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5.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6.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notesSlides/notesSlide9.xml" ContentType="application/vnd.openxmlformats-officedocument.presentationml.notesSlide+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notesSlides/notesSlide10.xml" ContentType="application/vnd.openxmlformats-officedocument.presentationml.notesSlide+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notesSlides/notesSlide11.xml" ContentType="application/vnd.openxmlformats-officedocument.presentationml.notesSlide+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notesSlides/notesSlide12.xml" ContentType="application/vnd.openxmlformats-officedocument.presentationml.notesSlide+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notesSlides/notesSlide13.xml" ContentType="application/vnd.openxmlformats-officedocument.presentationml.notesSlide+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notesSlides/notesSlide16.xml" ContentType="application/vnd.openxmlformats-officedocument.presentationml.notesSlide+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notesSlides/notesSlide17.xml" ContentType="application/vnd.openxmlformats-officedocument.presentationml.notesSlide+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notesSlides/notesSlide18.xml" ContentType="application/vnd.openxmlformats-officedocument.presentationml.notesSlide+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notesSlides/notesSlide19.xml" ContentType="application/vnd.openxmlformats-officedocument.presentationml.notesSlide+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notesSlides/notesSlide20.xml" ContentType="application/vnd.openxmlformats-officedocument.presentationml.notesSlide+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notesSlides/notesSlide21.xml" ContentType="application/vnd.openxmlformats-officedocument.presentationml.notesSlide+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notesSlides/notesSlide22.xml" ContentType="application/vnd.openxmlformats-officedocument.presentationml.notesSlide+xml"/>
  <Override PartName="/ppt/ink/ink293.xml" ContentType="application/inkml+xml"/>
  <Override PartName="/ppt/ink/ink29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1" r:id="rId2"/>
    <p:sldId id="265" r:id="rId3"/>
    <p:sldId id="268" r:id="rId4"/>
    <p:sldId id="282" r:id="rId5"/>
    <p:sldId id="283" r:id="rId6"/>
    <p:sldId id="284" r:id="rId7"/>
    <p:sldId id="272" r:id="rId8"/>
    <p:sldId id="270" r:id="rId9"/>
    <p:sldId id="285" r:id="rId10"/>
    <p:sldId id="286" r:id="rId11"/>
    <p:sldId id="287" r:id="rId12"/>
    <p:sldId id="288" r:id="rId13"/>
    <p:sldId id="289" r:id="rId14"/>
    <p:sldId id="271" r:id="rId15"/>
    <p:sldId id="290" r:id="rId16"/>
    <p:sldId id="291" r:id="rId17"/>
    <p:sldId id="292" r:id="rId18"/>
    <p:sldId id="293" r:id="rId19"/>
    <p:sldId id="294" r:id="rId20"/>
    <p:sldId id="295" r:id="rId21"/>
    <p:sldId id="296" r:id="rId22"/>
    <p:sldId id="2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8B89D6-D266-4ECE-888D-DBAD5A93DD50}" v="3" dt="2024-09-19T13:14:08.3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3" d="100"/>
          <a:sy n="83" d="100"/>
        </p:scale>
        <p:origin x="798" y="6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168B89D6-D266-4ECE-888D-DBAD5A93DD50}"/>
    <pc:docChg chg="modSld">
      <pc:chgData name="Duane Miller" userId="086b8d4e5ca37aec" providerId="LiveId" clId="{168B89D6-D266-4ECE-888D-DBAD5A93DD50}" dt="2024-09-19T13:16:56.995" v="295" actId="207"/>
      <pc:docMkLst>
        <pc:docMk/>
      </pc:docMkLst>
      <pc:sldChg chg="setBg">
        <pc:chgData name="Duane Miller" userId="086b8d4e5ca37aec" providerId="LiveId" clId="{168B89D6-D266-4ECE-888D-DBAD5A93DD50}" dt="2024-09-19T13:14:08.307" v="2"/>
        <pc:sldMkLst>
          <pc:docMk/>
          <pc:sldMk cId="2832398454" sldId="265"/>
        </pc:sldMkLst>
      </pc:sldChg>
      <pc:sldChg chg="modSp mod setBg">
        <pc:chgData name="Duane Miller" userId="086b8d4e5ca37aec" providerId="LiveId" clId="{168B89D6-D266-4ECE-888D-DBAD5A93DD50}" dt="2024-09-19T13:14:18.669" v="19" actId="207"/>
        <pc:sldMkLst>
          <pc:docMk/>
          <pc:sldMk cId="2153912712" sldId="268"/>
        </pc:sldMkLst>
        <pc:spChg chg="mod">
          <ac:chgData name="Duane Miller" userId="086b8d4e5ca37aec" providerId="LiveId" clId="{168B89D6-D266-4ECE-888D-DBAD5A93DD50}" dt="2024-09-19T13:14:18.669" v="19" actId="207"/>
          <ac:spMkLst>
            <pc:docMk/>
            <pc:sldMk cId="2153912712" sldId="268"/>
            <ac:spMk id="7" creationId="{4426F626-7A1A-43A8-B380-D11D76D34155}"/>
          </ac:spMkLst>
        </pc:spChg>
      </pc:sldChg>
      <pc:sldChg chg="modSp mod setBg modNotesTx">
        <pc:chgData name="Duane Miller" userId="086b8d4e5ca37aec" providerId="LiveId" clId="{168B89D6-D266-4ECE-888D-DBAD5A93DD50}" dt="2024-09-19T13:14:59.069" v="92" actId="6549"/>
        <pc:sldMkLst>
          <pc:docMk/>
          <pc:sldMk cId="906262494" sldId="270"/>
        </pc:sldMkLst>
        <pc:spChg chg="mod">
          <ac:chgData name="Duane Miller" userId="086b8d4e5ca37aec" providerId="LiveId" clId="{168B89D6-D266-4ECE-888D-DBAD5A93DD50}" dt="2024-09-19T13:14:55.494" v="91" actId="207"/>
          <ac:spMkLst>
            <pc:docMk/>
            <pc:sldMk cId="906262494" sldId="270"/>
            <ac:spMk id="6" creationId="{B2FD387F-92CC-4779-81C3-06BBC90B104F}"/>
          </ac:spMkLst>
        </pc:spChg>
      </pc:sldChg>
      <pc:sldChg chg="modSp mod setBg">
        <pc:chgData name="Duane Miller" userId="086b8d4e5ca37aec" providerId="LiveId" clId="{168B89D6-D266-4ECE-888D-DBAD5A93DD50}" dt="2024-09-19T13:15:46.137" v="175" actId="207"/>
        <pc:sldMkLst>
          <pc:docMk/>
          <pc:sldMk cId="1512310284" sldId="271"/>
        </pc:sldMkLst>
        <pc:spChg chg="mod">
          <ac:chgData name="Duane Miller" userId="086b8d4e5ca37aec" providerId="LiveId" clId="{168B89D6-D266-4ECE-888D-DBAD5A93DD50}" dt="2024-09-19T13:15:46.137" v="175" actId="207"/>
          <ac:spMkLst>
            <pc:docMk/>
            <pc:sldMk cId="1512310284" sldId="271"/>
            <ac:spMk id="7" creationId="{4426F626-7A1A-43A8-B380-D11D76D34155}"/>
          </ac:spMkLst>
        </pc:spChg>
      </pc:sldChg>
      <pc:sldChg chg="modSp mod setBg">
        <pc:chgData name="Duane Miller" userId="086b8d4e5ca37aec" providerId="LiveId" clId="{168B89D6-D266-4ECE-888D-DBAD5A93DD50}" dt="2024-09-19T13:14:48.837" v="78" actId="207"/>
        <pc:sldMkLst>
          <pc:docMk/>
          <pc:sldMk cId="2799131102" sldId="272"/>
        </pc:sldMkLst>
        <pc:spChg chg="mod">
          <ac:chgData name="Duane Miller" userId="086b8d4e5ca37aec" providerId="LiveId" clId="{168B89D6-D266-4ECE-888D-DBAD5A93DD50}" dt="2024-09-19T13:14:48.837" v="78" actId="207"/>
          <ac:spMkLst>
            <pc:docMk/>
            <pc:sldMk cId="2799131102" sldId="272"/>
            <ac:spMk id="7" creationId="{4426F626-7A1A-43A8-B380-D11D76D34155}"/>
          </ac:spMkLst>
        </pc:spChg>
      </pc:sldChg>
      <pc:sldChg chg="modSp mod setBg">
        <pc:chgData name="Duane Miller" userId="086b8d4e5ca37aec" providerId="LiveId" clId="{168B89D6-D266-4ECE-888D-DBAD5A93DD50}" dt="2024-09-19T13:14:26.110" v="33" actId="207"/>
        <pc:sldMkLst>
          <pc:docMk/>
          <pc:sldMk cId="1236839608" sldId="282"/>
        </pc:sldMkLst>
        <pc:spChg chg="mod">
          <ac:chgData name="Duane Miller" userId="086b8d4e5ca37aec" providerId="LiveId" clId="{168B89D6-D266-4ECE-888D-DBAD5A93DD50}" dt="2024-09-19T13:14:26.110" v="33" actId="207"/>
          <ac:spMkLst>
            <pc:docMk/>
            <pc:sldMk cId="1236839608" sldId="282"/>
            <ac:spMk id="6" creationId="{B2FD387F-92CC-4779-81C3-06BBC90B104F}"/>
          </ac:spMkLst>
        </pc:spChg>
      </pc:sldChg>
      <pc:sldChg chg="modSp mod setBg">
        <pc:chgData name="Duane Miller" userId="086b8d4e5ca37aec" providerId="LiveId" clId="{168B89D6-D266-4ECE-888D-DBAD5A93DD50}" dt="2024-09-19T13:14:34.532" v="52" actId="207"/>
        <pc:sldMkLst>
          <pc:docMk/>
          <pc:sldMk cId="2650899396" sldId="283"/>
        </pc:sldMkLst>
        <pc:spChg chg="mod">
          <ac:chgData name="Duane Miller" userId="086b8d4e5ca37aec" providerId="LiveId" clId="{168B89D6-D266-4ECE-888D-DBAD5A93DD50}" dt="2024-09-19T13:14:34.532" v="52" actId="207"/>
          <ac:spMkLst>
            <pc:docMk/>
            <pc:sldMk cId="2650899396" sldId="283"/>
            <ac:spMk id="6" creationId="{B2FD387F-92CC-4779-81C3-06BBC90B104F}"/>
          </ac:spMkLst>
        </pc:spChg>
      </pc:sldChg>
      <pc:sldChg chg="modSp mod setBg">
        <pc:chgData name="Duane Miller" userId="086b8d4e5ca37aec" providerId="LiveId" clId="{168B89D6-D266-4ECE-888D-DBAD5A93DD50}" dt="2024-09-19T13:14:41.437" v="65" actId="207"/>
        <pc:sldMkLst>
          <pc:docMk/>
          <pc:sldMk cId="330620416" sldId="284"/>
        </pc:sldMkLst>
        <pc:spChg chg="mod">
          <ac:chgData name="Duane Miller" userId="086b8d4e5ca37aec" providerId="LiveId" clId="{168B89D6-D266-4ECE-888D-DBAD5A93DD50}" dt="2024-09-19T13:14:41.437" v="65" actId="207"/>
          <ac:spMkLst>
            <pc:docMk/>
            <pc:sldMk cId="330620416" sldId="284"/>
            <ac:spMk id="6" creationId="{B2FD387F-92CC-4779-81C3-06BBC90B104F}"/>
          </ac:spMkLst>
        </pc:spChg>
      </pc:sldChg>
      <pc:sldChg chg="modSp mod setBg">
        <pc:chgData name="Duane Miller" userId="086b8d4e5ca37aec" providerId="LiveId" clId="{168B89D6-D266-4ECE-888D-DBAD5A93DD50}" dt="2024-09-19T13:15:06.344" v="106" actId="207"/>
        <pc:sldMkLst>
          <pc:docMk/>
          <pc:sldMk cId="1363338292" sldId="285"/>
        </pc:sldMkLst>
        <pc:spChg chg="mod">
          <ac:chgData name="Duane Miller" userId="086b8d4e5ca37aec" providerId="LiveId" clId="{168B89D6-D266-4ECE-888D-DBAD5A93DD50}" dt="2024-09-19T13:15:06.344" v="106" actId="207"/>
          <ac:spMkLst>
            <pc:docMk/>
            <pc:sldMk cId="1363338292" sldId="285"/>
            <ac:spMk id="6" creationId="{B2FD387F-92CC-4779-81C3-06BBC90B104F}"/>
          </ac:spMkLst>
        </pc:spChg>
      </pc:sldChg>
      <pc:sldChg chg="modSp mod setBg">
        <pc:chgData name="Duane Miller" userId="086b8d4e5ca37aec" providerId="LiveId" clId="{168B89D6-D266-4ECE-888D-DBAD5A93DD50}" dt="2024-09-19T13:15:14.197" v="120" actId="207"/>
        <pc:sldMkLst>
          <pc:docMk/>
          <pc:sldMk cId="565500211" sldId="286"/>
        </pc:sldMkLst>
        <pc:spChg chg="mod">
          <ac:chgData name="Duane Miller" userId="086b8d4e5ca37aec" providerId="LiveId" clId="{168B89D6-D266-4ECE-888D-DBAD5A93DD50}" dt="2024-09-19T13:15:14.197" v="120" actId="207"/>
          <ac:spMkLst>
            <pc:docMk/>
            <pc:sldMk cId="565500211" sldId="286"/>
            <ac:spMk id="6" creationId="{B2FD387F-92CC-4779-81C3-06BBC90B104F}"/>
          </ac:spMkLst>
        </pc:spChg>
      </pc:sldChg>
      <pc:sldChg chg="modSp mod setBg">
        <pc:chgData name="Duane Miller" userId="086b8d4e5ca37aec" providerId="LiveId" clId="{168B89D6-D266-4ECE-888D-DBAD5A93DD50}" dt="2024-09-19T13:15:23.252" v="133" actId="207"/>
        <pc:sldMkLst>
          <pc:docMk/>
          <pc:sldMk cId="2632281778" sldId="287"/>
        </pc:sldMkLst>
        <pc:spChg chg="mod">
          <ac:chgData name="Duane Miller" userId="086b8d4e5ca37aec" providerId="LiveId" clId="{168B89D6-D266-4ECE-888D-DBAD5A93DD50}" dt="2024-09-19T13:15:23.252" v="133" actId="207"/>
          <ac:spMkLst>
            <pc:docMk/>
            <pc:sldMk cId="2632281778" sldId="287"/>
            <ac:spMk id="6" creationId="{B2FD387F-92CC-4779-81C3-06BBC90B104F}"/>
          </ac:spMkLst>
        </pc:spChg>
      </pc:sldChg>
      <pc:sldChg chg="modSp mod setBg">
        <pc:chgData name="Duane Miller" userId="086b8d4e5ca37aec" providerId="LiveId" clId="{168B89D6-D266-4ECE-888D-DBAD5A93DD50}" dt="2024-09-19T13:15:30.386" v="148" actId="207"/>
        <pc:sldMkLst>
          <pc:docMk/>
          <pc:sldMk cId="2410388149" sldId="288"/>
        </pc:sldMkLst>
        <pc:spChg chg="mod">
          <ac:chgData name="Duane Miller" userId="086b8d4e5ca37aec" providerId="LiveId" clId="{168B89D6-D266-4ECE-888D-DBAD5A93DD50}" dt="2024-09-19T13:15:30.386" v="148" actId="207"/>
          <ac:spMkLst>
            <pc:docMk/>
            <pc:sldMk cId="2410388149" sldId="288"/>
            <ac:spMk id="6" creationId="{B2FD387F-92CC-4779-81C3-06BBC90B104F}"/>
          </ac:spMkLst>
        </pc:spChg>
      </pc:sldChg>
      <pc:sldChg chg="modSp mod setBg">
        <pc:chgData name="Duane Miller" userId="086b8d4e5ca37aec" providerId="LiveId" clId="{168B89D6-D266-4ECE-888D-DBAD5A93DD50}" dt="2024-09-19T13:15:38.396" v="161" actId="207"/>
        <pc:sldMkLst>
          <pc:docMk/>
          <pc:sldMk cId="4206572367" sldId="289"/>
        </pc:sldMkLst>
        <pc:spChg chg="mod">
          <ac:chgData name="Duane Miller" userId="086b8d4e5ca37aec" providerId="LiveId" clId="{168B89D6-D266-4ECE-888D-DBAD5A93DD50}" dt="2024-09-19T13:15:38.396" v="161" actId="207"/>
          <ac:spMkLst>
            <pc:docMk/>
            <pc:sldMk cId="4206572367" sldId="289"/>
            <ac:spMk id="6" creationId="{B2FD387F-92CC-4779-81C3-06BBC90B104F}"/>
          </ac:spMkLst>
        </pc:spChg>
      </pc:sldChg>
      <pc:sldChg chg="modSp mod setBg">
        <pc:chgData name="Duane Miller" userId="086b8d4e5ca37aec" providerId="LiveId" clId="{168B89D6-D266-4ECE-888D-DBAD5A93DD50}" dt="2024-09-19T13:15:55.595" v="194" actId="207"/>
        <pc:sldMkLst>
          <pc:docMk/>
          <pc:sldMk cId="3612835962" sldId="290"/>
        </pc:sldMkLst>
        <pc:spChg chg="mod">
          <ac:chgData name="Duane Miller" userId="086b8d4e5ca37aec" providerId="LiveId" clId="{168B89D6-D266-4ECE-888D-DBAD5A93DD50}" dt="2024-09-19T13:15:55.595" v="194" actId="207"/>
          <ac:spMkLst>
            <pc:docMk/>
            <pc:sldMk cId="3612835962" sldId="290"/>
            <ac:spMk id="6" creationId="{B2FD387F-92CC-4779-81C3-06BBC90B104F}"/>
          </ac:spMkLst>
        </pc:spChg>
      </pc:sldChg>
      <pc:sldChg chg="modSp mod setBg">
        <pc:chgData name="Duane Miller" userId="086b8d4e5ca37aec" providerId="LiveId" clId="{168B89D6-D266-4ECE-888D-DBAD5A93DD50}" dt="2024-09-19T13:16:03.460" v="208" actId="207"/>
        <pc:sldMkLst>
          <pc:docMk/>
          <pc:sldMk cId="168450499" sldId="291"/>
        </pc:sldMkLst>
        <pc:spChg chg="mod">
          <ac:chgData name="Duane Miller" userId="086b8d4e5ca37aec" providerId="LiveId" clId="{168B89D6-D266-4ECE-888D-DBAD5A93DD50}" dt="2024-09-19T13:16:03.460" v="208" actId="207"/>
          <ac:spMkLst>
            <pc:docMk/>
            <pc:sldMk cId="168450499" sldId="291"/>
            <ac:spMk id="6" creationId="{B2FD387F-92CC-4779-81C3-06BBC90B104F}"/>
          </ac:spMkLst>
        </pc:spChg>
      </pc:sldChg>
      <pc:sldChg chg="modSp mod setBg">
        <pc:chgData name="Duane Miller" userId="086b8d4e5ca37aec" providerId="LiveId" clId="{168B89D6-D266-4ECE-888D-DBAD5A93DD50}" dt="2024-09-19T13:16:14.732" v="222" actId="207"/>
        <pc:sldMkLst>
          <pc:docMk/>
          <pc:sldMk cId="934417630" sldId="292"/>
        </pc:sldMkLst>
        <pc:spChg chg="mod">
          <ac:chgData name="Duane Miller" userId="086b8d4e5ca37aec" providerId="LiveId" clId="{168B89D6-D266-4ECE-888D-DBAD5A93DD50}" dt="2024-09-19T13:16:14.732" v="222" actId="207"/>
          <ac:spMkLst>
            <pc:docMk/>
            <pc:sldMk cId="934417630" sldId="292"/>
            <ac:spMk id="6" creationId="{B2FD387F-92CC-4779-81C3-06BBC90B104F}"/>
          </ac:spMkLst>
        </pc:spChg>
      </pc:sldChg>
      <pc:sldChg chg="modSp mod setBg">
        <pc:chgData name="Duane Miller" userId="086b8d4e5ca37aec" providerId="LiveId" clId="{168B89D6-D266-4ECE-888D-DBAD5A93DD50}" dt="2024-09-19T13:16:23.592" v="237" actId="207"/>
        <pc:sldMkLst>
          <pc:docMk/>
          <pc:sldMk cId="2716206440" sldId="293"/>
        </pc:sldMkLst>
        <pc:spChg chg="mod">
          <ac:chgData name="Duane Miller" userId="086b8d4e5ca37aec" providerId="LiveId" clId="{168B89D6-D266-4ECE-888D-DBAD5A93DD50}" dt="2024-09-19T13:16:23.592" v="237" actId="207"/>
          <ac:spMkLst>
            <pc:docMk/>
            <pc:sldMk cId="2716206440" sldId="293"/>
            <ac:spMk id="6" creationId="{B2FD387F-92CC-4779-81C3-06BBC90B104F}"/>
          </ac:spMkLst>
        </pc:spChg>
      </pc:sldChg>
      <pc:sldChg chg="modSp mod setBg">
        <pc:chgData name="Duane Miller" userId="086b8d4e5ca37aec" providerId="LiveId" clId="{168B89D6-D266-4ECE-888D-DBAD5A93DD50}" dt="2024-09-19T13:16:32.977" v="256" actId="207"/>
        <pc:sldMkLst>
          <pc:docMk/>
          <pc:sldMk cId="3155271750" sldId="294"/>
        </pc:sldMkLst>
        <pc:spChg chg="mod">
          <ac:chgData name="Duane Miller" userId="086b8d4e5ca37aec" providerId="LiveId" clId="{168B89D6-D266-4ECE-888D-DBAD5A93DD50}" dt="2024-09-19T13:16:32.977" v="256" actId="207"/>
          <ac:spMkLst>
            <pc:docMk/>
            <pc:sldMk cId="3155271750" sldId="294"/>
            <ac:spMk id="6" creationId="{B2FD387F-92CC-4779-81C3-06BBC90B104F}"/>
          </ac:spMkLst>
        </pc:spChg>
      </pc:sldChg>
      <pc:sldChg chg="modSp mod setBg">
        <pc:chgData name="Duane Miller" userId="086b8d4e5ca37aec" providerId="LiveId" clId="{168B89D6-D266-4ECE-888D-DBAD5A93DD50}" dt="2024-09-19T13:16:41.061" v="269" actId="207"/>
        <pc:sldMkLst>
          <pc:docMk/>
          <pc:sldMk cId="3008170932" sldId="295"/>
        </pc:sldMkLst>
        <pc:spChg chg="mod">
          <ac:chgData name="Duane Miller" userId="086b8d4e5ca37aec" providerId="LiveId" clId="{168B89D6-D266-4ECE-888D-DBAD5A93DD50}" dt="2024-09-19T13:16:41.061" v="269" actId="207"/>
          <ac:spMkLst>
            <pc:docMk/>
            <pc:sldMk cId="3008170932" sldId="295"/>
            <ac:spMk id="6" creationId="{B2FD387F-92CC-4779-81C3-06BBC90B104F}"/>
          </ac:spMkLst>
        </pc:spChg>
      </pc:sldChg>
      <pc:sldChg chg="modSp mod setBg">
        <pc:chgData name="Duane Miller" userId="086b8d4e5ca37aec" providerId="LiveId" clId="{168B89D6-D266-4ECE-888D-DBAD5A93DD50}" dt="2024-09-19T13:16:49.561" v="282" actId="207"/>
        <pc:sldMkLst>
          <pc:docMk/>
          <pc:sldMk cId="3493901328" sldId="296"/>
        </pc:sldMkLst>
        <pc:spChg chg="mod">
          <ac:chgData name="Duane Miller" userId="086b8d4e5ca37aec" providerId="LiveId" clId="{168B89D6-D266-4ECE-888D-DBAD5A93DD50}" dt="2024-09-19T13:16:49.561" v="282" actId="207"/>
          <ac:spMkLst>
            <pc:docMk/>
            <pc:sldMk cId="3493901328" sldId="296"/>
            <ac:spMk id="6" creationId="{B2FD387F-92CC-4779-81C3-06BBC90B104F}"/>
          </ac:spMkLst>
        </pc:spChg>
      </pc:sldChg>
      <pc:sldChg chg="modSp mod setBg">
        <pc:chgData name="Duane Miller" userId="086b8d4e5ca37aec" providerId="LiveId" clId="{168B89D6-D266-4ECE-888D-DBAD5A93DD50}" dt="2024-09-19T13:16:56.995" v="295" actId="207"/>
        <pc:sldMkLst>
          <pc:docMk/>
          <pc:sldMk cId="2377233797" sldId="297"/>
        </pc:sldMkLst>
        <pc:spChg chg="mod">
          <ac:chgData name="Duane Miller" userId="086b8d4e5ca37aec" providerId="LiveId" clId="{168B89D6-D266-4ECE-888D-DBAD5A93DD50}" dt="2024-09-19T13:16:56.995" v="295" actId="207"/>
          <ac:spMkLst>
            <pc:docMk/>
            <pc:sldMk cId="2377233797" sldId="297"/>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32:18.975"/>
    </inkml:context>
    <inkml:brush xml:id="br0">
      <inkml:brushProperty name="width" value="0.1" units="cm"/>
      <inkml:brushProperty name="height" value="0.1" units="cm"/>
      <inkml:brushProperty name="color" value="#F4F91B"/>
    </inkml:brush>
  </inkml:definitions>
  <inkml:trace contextRef="#ctx0" brushRef="#br0">310 8 1295 0 0,'-3'-2'54'0'0,"-1"1"0"0"0,1 1 0 0 0,-1-1 0 0 0,0 0-1 0 0,-5 1 1 0 0,-10-1 719 0 0,15 0-530 0 0,0 1 0 0 0,-1-1 0 0 0,1 1 1 0 0,0 0-1 0 0,-1 1 0 0 0,1-1 1 0 0,0 1-1 0 0,0 0 0 0 0,-6 1 0 0 0,8-1-185 0 0,0 0 0 0 0,0 0-1 0 0,0-1 1 0 0,0 1-1 0 0,0-1 1 0 0,0 0-1 0 0,0 1 1 0 0,0-1-1 0 0,0 0 1 0 0,0 0-1 0 0,0-1 1 0 0,0 1-1 0 0,0 0 1 0 0,-3-1 0 0 0,3 0-10 0 0,1 1 1 0 0,-1 0-1 0 0,0-1 1 0 0,1 1 0 0 0,-1 0-1 0 0,0 0 1 0 0,0 0 0 0 0,1 0-1 0 0,-1 0 1 0 0,0 1 0 0 0,1-1-1 0 0,-1 0 1 0 0,-3 2-1 0 0,-5 3 643 0 0,-1 1-1 0 0,-16 12 0 0 0,-34 20 601 0 0,61-38-1252 0 0,-1 0 1 0 0,1 0-1 0 0,-1 1 1 0 0,1-1-1 0 0,-1 0 1 0 0,1 0-1 0 0,-1 0 1 0 0,0 0 0 0 0,1 0-1 0 0,-1 0 1 0 0,1 0-1 0 0,-1 0 1 0 0,1 0-1 0 0,-1 0 1 0 0,1 0-1 0 0,-1 0 1 0 0,0 0-1 0 0,1 0 1 0 0,-1 0-1 0 0,1 0 1 0 0,-1-1-1 0 0,1 1 1 0 0,-1 0 0 0 0,1 0-1 0 0,-1-1 1 0 0,1 1-1 0 0,-1 0 1 0 0,1-1-1 0 0,0 1 1 0 0,-1-1-1 0 0,1 1 1 0 0,-1-1-1 0 0,-8-4 1247 0 0,7 7-1186 0 0,0 1-1 0 0,0-1 0 0 0,0 1 1 0 0,0-1-1 0 0,1 1 0 0 0,-1 0 1 0 0,1 0-1 0 0,0-1 0 0 0,-1 5 1 0 0,-2 0 178 0 0,12-4 181 0 0,0 0 0 0 0,0 0-1 0 0,0-1 1 0 0,1 0 0 0 0,14 2-1 0 0,29 2-19 0 0,-13-1-222 0 0,224 24 669 0 0,-258-28-861 0 0,1 0 1 0 0,-1 0-1 0 0,1 0 1 0 0,-1 0-1 0 0,0 1 1 0 0,0 0-1 0 0,1 0 1 0 0,7 5-1 0 0,-2 1 35 0 0,0 0-1 0 0,11 10 1 0 0,10 8-18 0 0,-25-21-4 0 0,0 0-1 0 0,1-1 1 0 0,0 0-1 0 0,0 0 1 0 0,0-1-1 0 0,0 0 1 0 0,0-1 0 0 0,1 0-1 0 0,-1 0 1 0 0,1 0-1 0 0,0-1 1 0 0,14-1-1 0 0,67 6 383 0 0,-85-5-418 0 0,1 0-1 0 0,0 0 1 0 0,-1 0-1 0 0,0 0 1 0 0,1 1 0 0 0,-1 0-1 0 0,7 4 1 0 0,21 7-3 0 0,-30-13 5 0 0,1 0-1 0 0,-1 0 0 0 0,1 0 0 0 0,0 0 1 0 0,-1 0-1 0 0,1-1 0 0 0,-1 1 1 0 0,1-1-1 0 0,4-1 0 0 0,-4 0 1 0 0,0 1 0 0 0,0 0 0 0 0,0 1 0 0 0,0-1 0 0 0,1 1-1 0 0,-1 0 1 0 0,6 0 0 0 0,33 9-4 0 0,-33-6 0 0 0,1 0 0 0 0,0-1 0 0 0,0-1 0 0 0,0 1 0 0 0,-1-2 0 0 0,1 1 0 0 0,0-2 0 0 0,12-1 0 0 0,24-8 13 0 0,-8 1 12 0 0,42-3 1 0 0,-36 10-26 0 0,-28 2 0 0 0,1-1 0 0 0,-1-1 0 0 0,18-4 0 0 0,7-7 21 0 0,-24 8 1 0 0,34-7-1 0 0,-35 9 11 0 0,0-1 0 0 0,-1 0 0 0 0,18-7 0 0 0,-19 6 35 0 0,0 0 0 0 0,-1 2-1 0 0,1 0 1 0 0,25-2 0 0 0,-31 3-62 0 0,1 0 0 0 0,16-6 1 0 0,-20 6-1 0 0,0-1 0 0 0,0 2 1 0 0,1-1-1 0 0,-1 1 0 0 0,0 0 1 0 0,1 0-1 0 0,-1 0 0 0 0,8 1 1 0 0,-14 0-32 0 0,1 0 0 0 0,-1 0 0 0 0,0 0 0 0 0,1 0 0 0 0,-1 0 0 0 0,1 1 0 0 0,-1-1 0 0 0,0 0 0 0 0,1 0 0 0 0,-1 0 1 0 0,0 0-1 0 0,1 0 0 0 0,-1 1 0 0 0,0-1 0 0 0,1 0 0 0 0,-1 0 0 0 0,0 0 0 0 0,1 1 0 0 0,-1-1 0 0 0,0 0 0 0 0,0 1 1 0 0,1-1-1 0 0,-1 0 0 0 0,0 1 0 0 0,0-1 0 0 0,0 0 0 0 0,1 1 0 0 0,-1-1 0 0 0,0 0 0 0 0,0 1 0 0 0,0-1 0 0 0,0 0 1 0 0,0 1-1 0 0,0-1 0 0 0,0 1 0 0 0,0-1 0 0 0,0 1 0 0 0,-6 13-2265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35:39.626"/>
    </inkml:context>
    <inkml:brush xml:id="br0">
      <inkml:brushProperty name="width" value="0.1" units="cm"/>
      <inkml:brushProperty name="height" value="0.1" units="cm"/>
      <inkml:brushProperty name="color" value="#F4F91B"/>
    </inkml:brush>
  </inkml:definitions>
  <inkml:trace contextRef="#ctx0" brushRef="#br0">760 127 455 0 0,'-2'-1'93'0'0,"1"-1"0"0"0,-1 1 0 0 0,1 0 0 0 0,-1 1 0 0 0,1-1 0 0 0,-1 0 0 0 0,0 0 0 0 0,1 1-1 0 0,-1-1 1 0 0,-2 0 0 0 0,-14-6 1636 0 0,-27-22-2 0 0,36 25-1325 0 0,3 0-114 0 0,0 0 0 0 0,0 0-1 0 0,0 0 1 0 0,0 0-1 0 0,0-1 1 0 0,-7-9 0 0 0,11 13-245 0 0,1-1 1 0 0,0 1 0 0 0,-1 0 0 0 0,1 0-1 0 0,-1 0 1 0 0,1 0 0 0 0,-1 0-1 0 0,0 0 1 0 0,1 1 0 0 0,-1-1 0 0 0,0 1-1 0 0,0-1 1 0 0,-3 0 0 0 0,-27-2 271 0 0,17 2-134 0 0,-135-19 1249 0 0,135 19-1283 0 0,0 1 0 0 0,0 1 0 0 0,0 0 0 0 0,0 1 0 0 0,0 0 0 0 0,-26 9 0 0 0,39-10-128 0 0,-9 2 14 0 0,0 1 0 0 0,1 0 0 0 0,-11 6 0 0 0,13-6-13 0 0,1 0 0 0 0,-1 0 0 0 0,0-1 0 0 0,0 0 0 0 0,-1-1 0 0 0,-13 3 0 0 0,7-3 48 0 0,1 0-1 0 0,0 1 0 0 0,0 0 0 0 0,-21 9 0 0 0,31-10-55 0 0,1 0 0 0 0,0 0-1 0 0,0 1 1 0 0,0-1 0 0 0,0 1-1 0 0,0-1 1 0 0,1 1-1 0 0,-1 0 1 0 0,1 0 0 0 0,0 0-1 0 0,0 1 1 0 0,0-1 0 0 0,0 0-1 0 0,0 1 1 0 0,1 0 0 0 0,-1-1-1 0 0,1 1 1 0 0,0 0-1 0 0,0-1 1 0 0,1 1 0 0 0,-1 0-1 0 0,1 4 1 0 0,-1 5 14 0 0,0 0-1 0 0,1 0 1 0 0,1 0-1 0 0,0 0 1 0 0,4 16 0 0 0,20 74 118 0 0,-14-66-96 0 0,-1 1 0 0 0,-3 1 0 0 0,-1 0 0 0 0,1 43 0 0 0,-8-4 28 0 0,-1-35-10 0 0,2 0 0 0 0,2 0 1 0 0,14 80-1 0 0,43 188 307 0 0,-55-273-319 0 0,-1 1 0 0 0,-2 0-1 0 0,-6 52 1 0 0,-24 112 177 0 0,17-152-155 0 0,9-38-32 0 0,0-1 1 0 0,0 1 0 0 0,1 0-1 0 0,0 0 1 0 0,1 25 0 0 0,3-13 34 0 0,1-1 0 0 0,11 47 0 0 0,-11-59-44 0 0,-1 1 1 0 0,0-1-1 0 0,0 14 1 0 0,-2-14-22 0 0,1 1 1 0 0,1-1-1 0 0,3 13 1 0 0,-1-10 8 0 0,-1 1-1 0 0,0-1 1 0 0,-1 1 0 0 0,-1 0-1 0 0,0 0 1 0 0,-1 0 0 0 0,-3 22-1 0 0,1-28-22 0 0,0 0 0 0 0,0 0 0 0 0,-1 0 0 0 0,0 0 0 0 0,-5 9 0 0 0,6-13 0 0 0,1 0 0 0 0,0 0 0 0 0,0 0 0 0 0,1 0 0 0 0,-1 0 0 0 0,1 0 0 0 0,0 0 0 0 0,1 0 0 0 0,0 0 0 0 0,0 0 0 0 0,0 0 0 0 0,1 0 0 0 0,3 10 0 0 0,-8-5 79 0 0,2-9-67 0 0,0 0 0 0 0,0 0 0 0 0,0 0-1 0 0,0 0 1 0 0,0 0 0 0 0,1 0-1 0 0,-1 0 1 0 0,1 0 0 0 0,-1 3-1 0 0,5 15-1145 0 0,-2-14 536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5:28.876"/>
    </inkml:context>
    <inkml:brush xml:id="br0">
      <inkml:brushProperty name="width" value="0.1" units="cm"/>
      <inkml:brushProperty name="height" value="0.1" units="cm"/>
      <inkml:brushProperty name="color" value="#F4F91B"/>
    </inkml:brush>
  </inkml:definitions>
  <inkml:trace contextRef="#ctx0" brushRef="#br0">1803 3 4287 0 0,'-3'-1'40'0'0,"-1"0"0"0"0,1 1 0 0 0,-1-1-1 0 0,1 1 1 0 0,0 0 0 0 0,-1 0-1 0 0,1 0 1 0 0,-1 1 0 0 0,1-1 0 0 0,-1 1-1 0 0,1 0 1 0 0,0 0 0 0 0,0 0 0 0 0,-1 0-1 0 0,1 1 1 0 0,0-1 0 0 0,-5 4-1 0 0,-4 1 94 0 0,-17 7-40 0 0,0-2-1 0 0,-1-1 1 0 0,-1-1-1 0 0,1-1 1 0 0,-35 3-1 0 0,4-5 819 0 0,-103-2-1 0 0,54-1 914 0 0,-161 25-1 0 0,78-5-1087 0 0,-46-11-400 0 0,126-9-437 0 0,-148 24 1 0 0,210-18-211 0 0,2 1-16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5:47.173"/>
    </inkml:context>
    <inkml:brush xml:id="br0">
      <inkml:brushProperty name="width" value="0.1" units="cm"/>
      <inkml:brushProperty name="height" value="0.1" units="cm"/>
      <inkml:brushProperty name="color" value="#F4F91B"/>
    </inkml:brush>
  </inkml:definitions>
  <inkml:trace contextRef="#ctx0" brushRef="#br0">241 1703 455 0 0,'-3'-5'448'0'0,"0"0"-1"0"0,0 0 0 0 0,-1 0 0 0 0,0 1 0 0 0,0 0 0 0 0,0 0 1 0 0,-5-4-1 0 0,4 4-14 0 0,1 0 0 0 0,-1 0 0 0 0,1-1 0 0 0,0 1 0 0 0,0-1 0 0 0,1 0 0 0 0,-4-6 0 0 0,-1-12 1153 0 0,-4-10 652 0 0,11 32-2087 0 0,1-1 0 0 0,-1 1 0 0 0,0 0 0 0 0,0 0 0 0 0,1-1-1 0 0,-1 1 1 0 0,0 0 0 0 0,0 0 0 0 0,0 0 0 0 0,-1 0 0 0 0,1 0 0 0 0,0 0-1 0 0,0 0 1 0 0,0 0 0 0 0,-1 1 0 0 0,1-1 0 0 0,-3-1 0 0 0,2 2-58 0 0,1 1 1 0 0,-1-1-1 0 0,0 0 1 0 0,1 0-1 0 0,-1 1 0 0 0,0-1 1 0 0,0 1-1 0 0,1-1 1 0 0,-1 1-1 0 0,1 0 1 0 0,-1 0-1 0 0,1-1 1 0 0,-1 1-1 0 0,1 0 1 0 0,-1 0-1 0 0,1 1 1 0 0,0-1-1 0 0,-2 2 213 0 0,27 4 1499 0 0,-12-2-1586 0 0,1-2-1 0 0,0 1 1 0 0,1-2 0 0 0,-1 1 0 0 0,22-1-1 0 0,-4-2 240 0 0,41-6 0 0 0,-38 5-254 0 0,1 0 1 0 0,54 7-1 0 0,-47-2-77 0 0,50-2 0 0 0,-49-6 50 0 0,48-11 1 0 0,-3 1 107 0 0,105-7-72 0 0,-172 19-190 0 0,0 1 0 0 0,0 0 0 0 0,32 4 1 0 0,62 14 44 0 0,-97-14-48 0 0,7 1 12 0 0,0-1 0 0 0,0-2 0 0 0,35-1 0 0 0,24-7 59 0 0,-37 3 22 0 0,60 1-1 0 0,60-1-8 0 0,-45 0-15 0 0,45-5-67 0 0,-92 3-4 0 0,0 2-1 0 0,111 10 1 0 0,-95-8-18 0 0,-55 4 8 0 0,0 0 20 0 0,51 8 0 0 0,56 9-28 0 0,-115-17 0 0 0,0-2 0 0 0,33-5 0 0 0,-13 2 0 0 0,-26 1 0 0 0,-10 1 0 0 0,1 1 0 0 0,-1-1 0 0 0,24 4 0 0 0,43 6 0 0 0,-49-7 0 0 0,36 8 0 0 0,-23-3 0 0 0,78 4 0 0 0,-85-11 16 0 0,-1-3 0 0 0,1 0 0 0 0,56-14 0 0 0,-74 13-16 0 0,-3 2 0 0 0,26-1 0 0 0,1 0 0 0 0,53-13 0 0 0,-11-1 53 0 0,-74 15-50 0 0,0 0 0 0 0,0 1 0 0 0,13 0 0 0 0,-11 1-3 0 0,-1-1-1 0 0,17-3 1 0 0,20-2 70 0 0,-37 5-71 0 0,0 0-1 0 0,-1-1 1 0 0,1 0 0 0 0,16-5 0 0 0,-6-1 43 0 0,-1-1-1 0 0,0-1 1 0 0,-1-1 0 0 0,34-25-1 0 0,-45 31-30 0 0,-1-1-1 0 0,1-1 1 0 0,-2 1-1 0 0,1-1 0 0 0,-1-1 1 0 0,0 1-1 0 0,0-1 1 0 0,-1 0-1 0 0,0 0 1 0 0,-1-1-1 0 0,1 1 1 0 0,4-18-1 0 0,-2 5 10 0 0,-2-1 1 0 0,-1 0-1 0 0,0-1 1 0 0,0-24-1 0 0,-4-92 70 0 0,-2 63-90 0 0,28-277 200 0 0,-22 284-174 0 0,-3 0-1 0 0,-9-82 1 0 0,4 97-39 0 0,3 48 13 0 0,0 0 0 0 0,0 0 0 0 0,0 1 0 0 0,-1-1 0 0 0,0 0 0 0 0,0 1 0 0 0,0-1 0 0 0,-1 1 0 0 0,1 0 0 0 0,-1-1 0 0 0,-1 1 0 0 0,1 1 0 0 0,-1-1 0 0 0,0 0 0 0 0,-6-5 0 0 0,-10-10 0 0 0,13 14 0 0 0,1-1 0 0 0,-1 1 0 0 0,-1 0 0 0 0,-8-5 0 0 0,-3 2 0 0 0,0 1 0 0 0,-1 1 0 0 0,0 0 0 0 0,0 2 0 0 0,0 0 0 0 0,0 1 0 0 0,-22-1 0 0 0,-13 2 0 0 0,-55 4 0 0 0,28 1 0 0 0,27-2 0 0 0,-26 1 0 0 0,-106-13 0 0 0,-179-9 115 0 0,244 18-94 0 0,-85-7-21 0 0,39 0 14 0 0,-219 2 36 0 0,133 33-50 0 0,198-23 0 0 0,-99-11 0 0 0,34 0 0 0 0,54 9 0 0 0,-107 13 0 0 0,135-9 0 0 0,0-1 0 0 0,1-3 0 0 0,-1-1 0 0 0,-64-10 0 0 0,73 8 0 0 0,0 1 0 0 0,-58 4 0 0 0,64-1 0 0 0,-77 4 0 0 0,-114 3 0 0 0,135-4 0 0 0,46-1 0 0 0,-37-2 0 0 0,13-1 0 0 0,39 1 0 0 0,1-1 0 0 0,-28-4 0 0 0,-6-5 9 0 0,31 4 0 0 0,-1 1 0 0 0,0 1 1 0 0,0 1-1 0 0,0 1 0 0 0,-41 3 0 0 0,59-1-9 0 0,-5 0 0 0 0,0 0 0 0 0,0 1 0 0 0,1 0 0 0 0,-1 0 0 0 0,1 1 0 0 0,0 0 0 0 0,-12 7 0 0 0,15-7-1 0 0,0 1-1 0 0,0 0 1 0 0,0 1-1 0 0,1-1 0 0 0,0 1 1 0 0,0 0-1 0 0,0 0 1 0 0,0 0-1 0 0,1 0 1 0 0,0 1-1 0 0,0-1 1 0 0,0 1-1 0 0,1 0 1 0 0,0 0-1 0 0,-2 7 0 0 0,-1 12-9 0 0,0 0-1 0 0,-1 38 0 0 0,2-24 8 0 0,-11 271 4 0 0,23-222 0 0 0,-5-65 0 0 0,-1 1 0 0 0,-1 47 0 0 0,-2-37 0 0 0,2 0 0 0 0,1 0 0 0 0,2 1 0 0 0,11 44 0 0 0,-14-74 0 0 0,-1 0 0 0 0,1 0 0 0 0,-1 0 0 0 0,-1 1 0 0 0,0 5 0 0 0,0-6 0 0 0,1-1 0 0 0,-1 1 0 0 0,1 0 0 0 0,0-1 0 0 0,1 1 0 0 0,0 6 0 0 0,0-10 0 0 0,1 10 0 0 0,-2-10 0 0 0,0-1 0 0 0,0 0 0 0 0,0 1 0 0 0,0-1 0 0 0,0 0 0 0 0,0 1 0 0 0,0-1 0 0 0,0 1 0 0 0,0-1 0 0 0,0 0 0 0 0,0 1 0 0 0,0-1 0 0 0,0 0 0 0 0,0 1 0 0 0,0-1 0 0 0,0 0 0 0 0,-1 1 0 0 0,1-1 0 0 0,0 0 0 0 0,0 1 0 0 0,0-1 0 0 0,-1 0 0 0 0,1 1 0 0 0,0-1 0 0 0,0 0 0 0 0,-1 0 0 0 0,1 1 0 0 0,-1-1 0 0 0,-12-29 128 0 0,6-2-112 0 0,4 20-4 0 0,0-1 0 0 0,1 1 0 0 0,-2-21 0 0 0,12 85-4277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5:49.200"/>
    </inkml:context>
    <inkml:brush xml:id="br0">
      <inkml:brushProperty name="width" value="0.1" units="cm"/>
      <inkml:brushProperty name="height" value="0.1" units="cm"/>
      <inkml:brushProperty name="color" value="#F4F91B"/>
    </inkml:brush>
  </inkml:definitions>
  <inkml:trace contextRef="#ctx0" brushRef="#br0">3608 240 3223 0 0,'-9'-55'312'0'0,"6"50"30"0"0,0 0-1 0 0,-1 1 0 0 0,1 0 1 0 0,-1-1-1 0 0,1 1 1 0 0,-1 0-1 0 0,-1 1 0 0 0,1-1 1 0 0,0 1-1 0 0,-1 0 0 0 0,0 0 1 0 0,-10-5-1 0 0,-3-3 291 0 0,10 6-384 0 0,-1 0 0 0 0,1 1 0 0 0,0 0 0 0 0,-1 1 0 0 0,0 0 0 0 0,0 0 0 0 0,0 1 0 0 0,0 0 0 0 0,0 1 0 0 0,-1 0 0 0 0,1 0 0 0 0,0 1 1 0 0,-1 0-1 0 0,1 0 0 0 0,0 1 0 0 0,0 1 0 0 0,-1-1 0 0 0,-10 5 0 0 0,-30 8 198 0 0,-1-2 0 0 0,-78 8 1 0 0,-165-15 1541 0 0,181-6-1511 0 0,-75-5 279 0 0,84 1-251 0 0,-286 0 430 0 0,346 5-660 0 0,-47 6 0 0 0,50-2-84 0 0,-59-1 1 0 0,55-6-132 0 0,-109-10 31 0 0,-237-35 589 0 0,170 23-379 0 0,184 20-265 0 0,-186-32 88 0 0,191 32-106 0 0,0 2 0 0 0,-63 0 0 0 0,74 4-12 0 0,-12 1-4 0 0,0 1-1 0 0,-32 8 0 0 0,54-10 4 0 0,0 1 0 0 0,0-2 0 0 0,0 0 0 0 0,-21-2 0 0 0,19 1 43 0 0,0 0 0 0 0,-26 3 0 0 0,35-2-41 0 0,0 1 1 0 0,-1 0-1 0 0,1 0 0 0 0,0 0 1 0 0,0 1-1 0 0,0-1 1 0 0,1 1-1 0 0,-1 0 0 0 0,0 0 1 0 0,1 1-1 0 0,-1-1 0 0 0,1 1 1 0 0,-5 3-1 0 0,4-1-7 0 0,-1 1 0 0 0,1-1 0 0 0,0 1 0 0 0,1-1 0 0 0,-1 1 0 0 0,1 0 0 0 0,0 1 0 0 0,1-1 0 0 0,-1 1 0 0 0,1-1 0 0 0,0 1 0 0 0,1-1 0 0 0,-1 9 0 0 0,-19 104 0 0 0,-36 119 0 0 0,53-223 0 0 0,-7 25 0 0 0,4-19 0 0 0,2 0 0 0 0,0 0 0 0 0,-2 25 0 0 0,6-19 31 0 0,1 0 0 0 0,1 0 0 0 0,2 0 0 0 0,7 32 0 0 0,-6-39-27 0 0,3 16 122 0 0,16 49 1 0 0,-19-74-103 0 0,1 0 1 0 0,0 0 0 0 0,0 0 0 0 0,1 0 0 0 0,1-1-1 0 0,0 0 1 0 0,0 0 0 0 0,12 10 0 0 0,10 11 53 0 0,-19-19-39 0 0,1-1-1 0 0,0 0 1 0 0,0-1-1 0 0,1 0 1 0 0,0-1-1 0 0,22 13 1 0 0,-3-9 6 0 0,0-1 1 0 0,1-1 0 0 0,0-2-1 0 0,0-1 1 0 0,1-2 0 0 0,0-1-1 0 0,46 1 1 0 0,148 13 115 0 0,-104-6-105 0 0,196-5 0 0 0,-212-12-18 0 0,140 13-1 0 0,-140 1-37 0 0,134 9 0 0 0,228 14 0 0 0,-193-9 0 0 0,-8-1 0 0 0,-10-2 64 0 0,-209-20-50 0 0,-1-3-1 0 0,1-1 0 0 0,62-13 0 0 0,-30-1 22 0 0,-16 2 25 0 0,105-10 0 0 0,-138 21-49 0 0,-24 3-4 0 0,0 0 0 0 0,0 0 0 0 0,0 0 0 0 0,0 1 0 0 0,0 0 1 0 0,0 1-1 0 0,0-1 0 0 0,12 4 0 0 0,-19-4-5 0 0,0 1-1 0 0,0-1 1 0 0,-1 1 0 0 0,1-1-1 0 0,0 1 1 0 0,0-1 0 0 0,0 1 0 0 0,0-1-1 0 0,-1 1 1 0 0,1 0 0 0 0,0 0-1 0 0,0-1 1 0 0,-1 1 0 0 0,1 0 0 0 0,-1 0-1 0 0,1 0 1 0 0,-1-1 0 0 0,1 1-1 0 0,-1 0 1 0 0,1 0 0 0 0,-1 0 0 0 0,0 0-1 0 0,1 0 1 0 0,-1 0 0 0 0,0 0-1 0 0,0 0 1 0 0,0 0 0 0 0,0 0 0 0 0,0 0-1 0 0,0 0 1 0 0,0 0 0 0 0,0 0-1 0 0,0 0 1 0 0,-1 0 0 0 0,1 2 0 0 0,-2 3-14 0 0,0-1 1 0 0,-1 1 0 0 0,0 0 0 0 0,-4 8 0 0 0,7-14 10 0 0,-52 86-766 0 0,-4 7-5726 0 0,13-18-671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4:32.910"/>
    </inkml:context>
    <inkml:brush xml:id="br0">
      <inkml:brushProperty name="width" value="0.1" units="cm"/>
      <inkml:brushProperty name="height" value="0.1" units="cm"/>
      <inkml:brushProperty name="color" value="#F4F91B"/>
    </inkml:brush>
  </inkml:definitions>
  <inkml:trace contextRef="#ctx0" brushRef="#br0">7187 188 1839 0 0,'-1'0'96'0'0,"0"0"-1"0"0,-1 0 1 0 0,1 0-1 0 0,0 0 0 0 0,-1 0 1 0 0,1 0-1 0 0,0-1 0 0 0,0 1 1 0 0,-1 0-1 0 0,1-1 0 0 0,0 1 1 0 0,0-1-1 0 0,-1 0 0 0 0,1 1 1 0 0,0-1-1 0 0,0 0 1 0 0,0 1-1 0 0,0-1 0 0 0,0 0 1 0 0,0 0-1 0 0,0 0 0 0 0,0 0 1 0 0,1 0-1 0 0,-2-2 0 0 0,-5-5 272 0 0,-1 0 1 0 0,1 1-1 0 0,-1 0 0 0 0,0 0 0 0 0,-1 0 0 0 0,0 1 0 0 0,0 1 0 0 0,0 0 0 0 0,-1 0 0 0 0,-12-4 0 0 0,2 2 121 0 0,-1 1 0 0 0,0 1 1 0 0,0 1-1 0 0,-24-2 0 0 0,-28-7 429 0 0,64 11-830 0 0,8 2-69 0 0,-96-18 870 0 0,82 17-785 0 0,0 0 1 0 0,0 1-1 0 0,0 1 0 0 0,-24 3 1 0 0,-205 37 1117 0 0,210-36-858 0 0,0-2 0 0 0,-68-2 0 0 0,-70-17 680 0 0,98 8-726 0 0,23 2-78 0 0,-35-3 494 0 0,-2 3 583 0 0,46 2-1737 0 0,0 2-1 0 0,-51 4 1 0 0,-261 16 1027 0 0,315-17-564 0 0,-41 7 1 0 0,17-4 34 0 0,41-3-33 0 0,-1 1 1 0 0,-21 5 0 0 0,-201 31 75 0 0,62-29 103 0 0,65-5-65 0 0,111-3-155 0 0,-48 2 86 0 0,-99-7 0 0 0,-46-10 154 0 0,106 8-166 0 0,5 4-66 0 0,13-1 70 0 0,-79-9-34 0 0,64 0 185 0 0,36 3-51 0 0,-57-1-1 0 0,101 9-156 0 0,-35-1 15 0 0,0-2 0 0 0,-76-17-1 0 0,60 9-16 0 0,0 2-1 0 0,-123-3 0 0 0,144 11-21 0 0,5 2 29 0 0,0 2 0 0 0,-53 10 0 0 0,58-7-19 0 0,0-1 1 0 0,0-1-1 0 0,-60-3 0 0 0,-65-18 54 0 0,67 13 8 0 0,-172 15 0 0 0,246-9-71 0 0,-297 16 62 0 0,169-8-21 0 0,47-1-20 0 0,-147 9-22 0 0,146-10 23 0 0,-44 0 18 0 0,72-7 51 0 0,0-2-1 0 0,-129-24 1 0 0,180 23-79 0 0,0 0-1 0 0,-1 2 1 0 0,1 0 0 0 0,-1 0 0 0 0,1 2 0 0 0,-1 1-1 0 0,1 0 1 0 0,0 1 0 0 0,-31 9 0 0 0,12 1-511 0 0,1 1-1 0 0,0 2 1 0 0,-52 32 0 0 0,19-10-3106 0 0,34-22-2386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4:34.623"/>
    </inkml:context>
    <inkml:brush xml:id="br0">
      <inkml:brushProperty name="width" value="0.1" units="cm"/>
      <inkml:brushProperty name="height" value="0.1" units="cm"/>
      <inkml:brushProperty name="color" value="#F4F91B"/>
    </inkml:brush>
  </inkml:definitions>
  <inkml:trace contextRef="#ctx0" brushRef="#br0">2633 58 1375 0 0,'3'-5'308'0'0,"1"0"0"0"0,-1 0-1 0 0,0 0 1 0 0,0 0-1 0 0,3-7 1 0 0,-6 12-285 0 0,0-1 0 0 0,0 1 0 0 0,0 0 1 0 0,0-1-1 0 0,0 1 0 0 0,0 0 0 0 0,0-1 0 0 0,0 1 1 0 0,0-1-1 0 0,0 1 0 0 0,0 0 0 0 0,-1-1 0 0 0,1 1 1 0 0,0 0-1 0 0,0-1 0 0 0,0 1 0 0 0,0 0 0 0 0,0-1 1 0 0,-1 1-1 0 0,1 0 0 0 0,0 0 0 0 0,0-1 0 0 0,-1 1 1 0 0,1 0-1 0 0,0-1 0 0 0,0 1 0 0 0,-1 0 1 0 0,1 0-1 0 0,-1-1 0 0 0,-14-5 1220 0 0,-15 1 1267 0 0,8 15-1657 0 0,-4-2 73 0 0,-1-1-1 0 0,0-1 0 0 0,0-2 1 0 0,-45 2-1 0 0,28-2-534 0 0,-192 11 946 0 0,55 2-605 0 0,155-14-655 0 0,-225 31 629 0 0,-180-17 282 0 0,162-12-506 0 0,119 5-305 0 0,43-2-11 0 0,-112-6-1 0 0,165-4-118 0 0,-1 2 0 0 0,-58 8-1 0 0,-118 25-2300 0 0,195-29 668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4:35.598"/>
    </inkml:context>
    <inkml:brush xml:id="br0">
      <inkml:brushProperty name="width" value="0.1" units="cm"/>
      <inkml:brushProperty name="height" value="0.1" units="cm"/>
      <inkml:brushProperty name="color" value="#F4F91B"/>
    </inkml:brush>
  </inkml:definitions>
  <inkml:trace contextRef="#ctx0" brushRef="#br0">1378 17 919 0 0,'1'0'138'0'0,"-1"-1"0"0"0,1 0-1 0 0,-1 1 1 0 0,1-1-1 0 0,-1 1 1 0 0,1 0-1 0 0,-1-1 1 0 0,1 1-1 0 0,-1-1 1 0 0,1 1-1 0 0,-1 0 1 0 0,1-1 0 0 0,0 1-1 0 0,-1 0 1 0 0,1 0-1 0 0,0 0 1 0 0,-1-1-1 0 0,2 1 1 0 0,-2 1-21 0 0,0-1 1 0 0,0 0-1 0 0,0 1 1 0 0,-1-1-1 0 0,1 1 0 0 0,0-1 1 0 0,0 0-1 0 0,-1 1 1 0 0,1-1-1 0 0,0 0 1 0 0,-1 0-1 0 0,1 1 0 0 0,0-1 1 0 0,-1 0-1 0 0,1 0 1 0 0,-1 1-1 0 0,1-1 1 0 0,0 0-1 0 0,-1 0 0 0 0,1 0 1 0 0,-1 0-1 0 0,1 1 1 0 0,-1-1-1 0 0,1 0 1 0 0,-1 0-1 0 0,0 0 0 0 0,-73 13 2935 0 0,63-10-2874 0 0,1 0 0 0 0,-1-1-1 0 0,0 0 1 0 0,0-1-1 0 0,-14 0 1 0 0,-57-6 920 0 0,5 0-32 0 0,-67 17 386 0 0,-1 0-574 0 0,73-13-200 0 0,1-3 0 0 0,-1-4-1 0 0,-69-16 1 0 0,112 18-572 0 0,-1 1 1 0 0,1 1-1 0 0,-1 2 1 0 0,1 1-1 0 0,-1 1 1 0 0,0 1-1 0 0,-45 9 1 0 0,-17 12-2590 0 0,43-9-3521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4:37.157"/>
    </inkml:context>
    <inkml:brush xml:id="br0">
      <inkml:brushProperty name="width" value="0.1" units="cm"/>
      <inkml:brushProperty name="height" value="0.1" units="cm"/>
      <inkml:brushProperty name="color" value="#F4F91B"/>
    </inkml:brush>
  </inkml:definitions>
  <inkml:trace contextRef="#ctx0" brushRef="#br0">1243 12 919 0 0,'0'-1'101'0'0,"0"1"-1"0"0,0-1 1 0 0,0 1-1 0 0,-1-1 0 0 0,1 1 1 0 0,0-1-1 0 0,0 1 1 0 0,0-1-1 0 0,-1 1 0 0 0,1-1 1 0 0,0 1-1 0 0,-1-1 1 0 0,1 1-1 0 0,0-1 0 0 0,-1 1 1 0 0,1 0-1 0 0,0-1 1 0 0,-1 1-1 0 0,1 0 0 0 0,-1-1 1 0 0,1 1-1 0 0,-1 0 1 0 0,1 0-1 0 0,-1-1 0 0 0,1 1 1 0 0,-1 0-1 0 0,1 0 1 0 0,-1 0-1 0 0,1 0 0 0 0,-1-1 1 0 0,1 1-1 0 0,-1 0 1 0 0,1 0-1 0 0,-1 0 0 0 0,1 0 1 0 0,-1 0-1 0 0,1 1 1 0 0,-1-1-1 0 0,0 0 0 0 0,-29 6 780 0 0,16-3-678 0 0,-91 15 3115 0 0,91-17-2925 0 0,1 1 0 0 0,-1 1 0 0 0,-16 5 0 0 0,3 1-149 0 0,4-1-82 0 0,0 0 1 0 0,-1-2 0 0 0,-34 5-1 0 0,-222-2 2959 0 0,274-9-3056 0 0,-124-7 987 0 0,32-1-598 0 0,72 8-372 0 0,1 1-1 0 0,-1 1 1 0 0,-48 11 0 0 0,-73 28-1812 0 0,142-39 1590 0 0,-30 10-846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4:38.590"/>
    </inkml:context>
    <inkml:brush xml:id="br0">
      <inkml:brushProperty name="width" value="0.1" units="cm"/>
      <inkml:brushProperty name="height" value="0.1" units="cm"/>
      <inkml:brushProperty name="color" value="#F4F91B"/>
    </inkml:brush>
  </inkml:definitions>
  <inkml:trace contextRef="#ctx0" brushRef="#br0">4363 7 4687 0 0,'-1'-1'131'0'0,"0"1"0"0"0,0-1 0 0 0,0 0 0 0 0,-1 1-1 0 0,1-1 1 0 0,0 0 0 0 0,0 1 0 0 0,-1-1-1 0 0,1 1 1 0 0,0 0 0 0 0,-1 0 0 0 0,1-1 0 0 0,0 1-1 0 0,-1 0 1 0 0,1 0 0 0 0,0 0 0 0 0,-1 0-1 0 0,1 0 1 0 0,0 1 0 0 0,-1-1 0 0 0,1 0 0 0 0,-3 1-1 0 0,-35 16 1202 0 0,12-4-897 0 0,11-9-94 0 0,0 0 0 0 0,0-1 0 0 0,-29 2 0 0 0,-133 4 2056 0 0,108-4-1757 0 0,-112-8 0 0 0,-86 2 496 0 0,33 20-667 0 0,142-9 263 0 0,-147-2-1 0 0,36-5 741 0 0,29 2-1242 0 0,126-6-693 0 0,-329-5-206 0 0,145 14 807 0 0,-1-1-54 0 0,79-8 67 0 0,-260 10 318 0 0,287 2-417 0 0,-115 13 63 0 0,2 19-82 0 0,-48 44-626 0 0,211-61-250 0 0,-5 2-1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4:39.823"/>
    </inkml:context>
    <inkml:brush xml:id="br0">
      <inkml:brushProperty name="width" value="0.1" units="cm"/>
      <inkml:brushProperty name="height" value="0.1" units="cm"/>
      <inkml:brushProperty name="color" value="#F4F91B"/>
    </inkml:brush>
  </inkml:definitions>
  <inkml:trace contextRef="#ctx0" brushRef="#br0">1909 184 1839 0 0,'0'-3'83'0'0,"-1"0"0"0"0,0 0 0 0 0,0 0-1 0 0,-1 1 1 0 0,1-1 0 0 0,0 0 0 0 0,-1 1-1 0 0,0-1 1 0 0,1 1 0 0 0,-1-1-1 0 0,0 1 1 0 0,0 0 0 0 0,0 0 0 0 0,-4-3-1 0 0,4 3-19 0 0,-8-6 467 0 0,0 0 1 0 0,-1 0-1 0 0,0 1 0 0 0,0 1 0 0 0,-1 0 0 0 0,0 1 0 0 0,0 0 0 0 0,0 0 0 0 0,-1 2 0 0 0,1-1 0 0 0,-1 2 0 0 0,-19-3 0 0 0,-66 6 1039 0 0,-9 0-845 0 0,20-7-154 0 0,-106-10 612 0 0,-66 1 64 0 0,43 4-740 0 0,165 6-443 0 0,-163-11 85 0 0,162 15-111 0 0,-1 2 0 0 0,-55 9 0 0 0,57-1-851 0 0,0 3 1 0 0,-68 24 0 0 0,69-18-429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4:41.123"/>
    </inkml:context>
    <inkml:brush xml:id="br0">
      <inkml:brushProperty name="width" value="0.1" units="cm"/>
      <inkml:brushProperty name="height" value="0.1" units="cm"/>
      <inkml:brushProperty name="color" value="#F4F91B"/>
    </inkml:brush>
  </inkml:definitions>
  <inkml:trace contextRef="#ctx0" brushRef="#br0">1364 129 3079 0 0,'-7'-5'142'0'0,"1"1"-1"0"0,-1 1 1 0 0,0-1-1 0 0,0 1 0 0 0,-1 0 1 0 0,1 1-1 0 0,-1 0 1 0 0,1 0-1 0 0,-10-1 0 0 0,-12 0 494 0 0,-34 0-1 0 0,5 1 529 0 0,50 1-1016 0 0,-67-6 2061 0 0,-79 3-1 0 0,97 4-1541 0 0,0-4 0 0 0,0-1 0 0 0,-107-26 0 0 0,111 19-585 0 0,-1 2 0 0 0,0 2 0 0 0,0 3 0 0 0,0 3 0 0 0,-60 4 0 0 0,34 6-864 0 0,27-1-2824 0 0,9 2-809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35:44.346"/>
    </inkml:context>
    <inkml:brush xml:id="br0">
      <inkml:brushProperty name="width" value="0.1" units="cm"/>
      <inkml:brushProperty name="height" value="0.1" units="cm"/>
      <inkml:brushProperty name="color" value="#F4F91B"/>
    </inkml:brush>
  </inkml:definitions>
  <inkml:trace contextRef="#ctx0" brushRef="#br0">29 19 2071 0 0,'-6'-2'33'0'0,"-12"-5"688"0"0,14 0 2235 0 0,6 6-2781 0 0,1 1 0 0 0,0-1 0 0 0,-1 1 1 0 0,1 0-1 0 0,0 0 0 0 0,-1 0 0 0 0,1 0 1 0 0,-1 0-1 0 0,1 1 0 0 0,0-1 0 0 0,3 2 1 0 0,13 0 157 0 0,3 0-27 0 0,0 1 0 0 0,-1 1 0 0 0,1 0 0 0 0,0 2 1 0 0,29 11-1 0 0,19 5 257 0 0,-63-20-543 0 0,-1 0 0 0 0,0 0 0 0 0,1 1 0 0 0,-1 0 0 0 0,0 0 0 0 0,0 1 1 0 0,0 0-1 0 0,-1 0 0 0 0,0 0 0 0 0,1 0 0 0 0,-1 1 0 0 0,7 8 0 0 0,-6-4 24 0 0,0 0-1 0 0,0 0 0 0 0,-1 0 0 0 0,0 1 0 0 0,-1 0 0 0 0,0 0 0 0 0,4 13 0 0 0,-1 9 82 0 0,-1 1 0 0 0,-2-1 0 0 0,-1 1-1 0 0,-2 40 1 0 0,-4-11 338 0 0,-17 98 0 0 0,9-91-285 0 0,2-23 119 0 0,-28 85 0 0 0,5-27-96 0 0,27-83-185 0 0,-50 167 104 0 0,45-160-83 0 0,-2 0 0 0 0,-1 0-1 0 0,-1-2 1 0 0,-26 39 0 0 0,23-36 50 0 0,15-23-28 0 0,-1-1 0 0 0,0 1 0 0 0,0-1 0 0 0,-1 1 0 0 0,-7 8 0 0 0,15-17 135 0 0,0 1 1 0 0,1-1-1 0 0,0 1 0 0 0,-1 0 0 0 0,1 0 1 0 0,0 0-1 0 0,0 1 0 0 0,8-2 0 0 0,-12 2-168 0 0,0 1 0 0 0,1-1 0 0 0,-1 0 0 0 0,0 1 0 0 0,0-1 0 0 0,0 0 0 0 0,0 0 0 0 0,0 0-1 0 0,0 0 1 0 0,0 0 0 0 0,0 0 0 0 0,0 0 0 0 0,-1 0 0 0 0,1 0 0 0 0,0-1 0 0 0,-1 1 0 0 0,1 0 0 0 0,-1 0 0 0 0,1-1 0 0 0,-1 1-1 0 0,1 0 1 0 0,-1-1 0 0 0,0 1 0 0 0,0 0 0 0 0,0-1 0 0 0,0 1 0 0 0,0 0 0 0 0,0-1 0 0 0,0 1 0 0 0,0-1 0 0 0,0 1-1 0 0,-1 0 1 0 0,1-1 0 0 0,-1 1 0 0 0,1 0 0 0 0,-1 0 0 0 0,1-1 0 0 0,-1 1 0 0 0,0 0 0 0 0,1 0 0 0 0,-1 0 0 0 0,0 0 0 0 0,0 0-1 0 0,0 0 1 0 0,-2-2 0 0 0,3 3-24 0 0,0 0-1 0 0,0 0 1 0 0,-1 0-1 0 0,1 0 1 0 0,0 0-1 0 0,0 0 1 0 0,-1 0-1 0 0,1 0 1 0 0,0 0-1 0 0,0 0 1 0 0,0 0 0 0 0,-1 1-1 0 0,1-1 1 0 0,0 0-1 0 0,0 0 1 0 0,-1 0-1 0 0,1 0 1 0 0,0 0-1 0 0,0 0 1 0 0,0 1-1 0 0,0-1 1 0 0,-1 0-1 0 0,1 0 1 0 0,0 0-1 0 0,0 0 1 0 0,0 1-1 0 0,0-1 1 0 0,-1 0-1 0 0,1 0 1 0 0,0 0 0 0 0,0 1-1 0 0,0-1 1 0 0,0 0-1 0 0,0 0 1 0 0,0 1-1 0 0,0-1 1 0 0,0 0-1 0 0,0 0 1 0 0,0 1-1 0 0,0-1 1 0 0,0 0-1 0 0,0 0 1 0 0,0 0-1 0 0,0 1 1 0 0,0-1-1 0 0,-3 15-11 0 0,2-13 14 0 0,-7 47-749 0 0,2-16-3970 0 0,3-9-473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4:41.697"/>
    </inkml:context>
    <inkml:brush xml:id="br0">
      <inkml:brushProperty name="width" value="0.1" units="cm"/>
      <inkml:brushProperty name="height" value="0.1" units="cm"/>
      <inkml:brushProperty name="color" value="#F4F91B"/>
    </inkml:brush>
  </inkml:definitions>
  <inkml:trace contextRef="#ctx0" brushRef="#br0">2397 10 2071 0 0,'-4'-2'130'0'0,"1"1"0"0"0,0-1-1 0 0,-1 1 1 0 0,1 0 0 0 0,-1 0 0 0 0,0 1-1 0 0,1-1 1 0 0,-1 1 0 0 0,-5-1-1 0 0,-38 3 1228 0 0,40-1-1201 0 0,-64 3 1838 0 0,-165 10 1417 0 0,-320 18-1121 0 0,310-15-1749 0 0,-47-10-137 0 0,158-8-291 0 0,-165 22-1 0 0,-45 41-2648 0 0,308-55 885 0 0,-46 9-2461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8:31.985"/>
    </inkml:context>
    <inkml:brush xml:id="br0">
      <inkml:brushProperty name="width" value="0.1" units="cm"/>
      <inkml:brushProperty name="height" value="0.1" units="cm"/>
      <inkml:brushProperty name="color" value="#F4F91B"/>
    </inkml:brush>
  </inkml:definitions>
  <inkml:trace contextRef="#ctx0" brushRef="#br0">4778 1369 3079 0 0,'7'-13'427'0'0,"0"0"0"0"0,0 0-1 0 0,13-14 1 0 0,13-10 3409 0 0,-33 44-3056 0 0,-5 14-267 0 0,3-16-456 0 0,-1-1 0 0 0,1 1 1 0 0,0 0-1 0 0,-1-1 0 0 0,0 0 0 0 0,0 0 0 0 0,-1 0 0 0 0,-4 5 0 0 0,7-8-11 0 0,0 1 0 0 0,-1-1 0 0 0,1 0 0 0 0,-1 0 0 0 0,1 0 0 0 0,-1 0 0 0 0,1 0 0 0 0,-1 0 0 0 0,0 0 0 0 0,1-1 0 0 0,-1 1 0 0 0,0-1 0 0 0,0 1 0 0 0,1-1 0 0 0,-1 1 0 0 0,0-1 0 0 0,0 0 0 0 0,0 0 0 0 0,0 0 0 0 0,0 0 0 0 0,1 0 0 0 0,-1-1 0 0 0,0 1 0 0 0,0 0 0 0 0,-2-2 0 0 0,-1 1 186 0 0,-1 0 1 0 0,1 0 0 0 0,-1 0 0 0 0,1 0 0 0 0,-1 1-1 0 0,0 0 1 0 0,-6 1 0 0 0,-2-1 181 0 0,3 1-241 0 0,0 0 0 0 0,0 1 0 0 0,0 0 0 0 0,-10 4 0 0 0,-25 5 220 0 0,19-7-5 0 0,0 2-1 0 0,-31 12 1 0 0,47-15-253 0 0,-27 7 202 0 0,0-3 0 0 0,0 0 1 0 0,-1-3-1 0 0,-65 0 0 0 0,52-6-39 0 0,34 0-72 0 0,0 2-1 0 0,0 0 0 0 0,1 1 0 0 0,-35 6 0 0 0,-87 37 279 0 0,100-32-360 0 0,0-2-1 0 0,-49 6 1 0 0,-6 1 81 0 0,40-8 178 0 0,-104 4 1 0 0,155-13-395 0 0,-28 2 89 0 0,-109 9 463 0 0,-40 5-177 0 0,162-15-360 0 0,-4 0 51 0 0,0-1 1 0 0,0 0-1 0 0,0-2 1 0 0,1-1 0 0 0,-24-5-1 0 0,-3 0 47 0 0,-4-1 124 0 0,29 3-132 0 0,0 1 0 0 0,0 2 0 0 0,-28-2 0 0 0,-70 5-3 0 0,-1 0-94 0 0,69-8 33 0 0,41 5 2 0 0,0 1 0 0 0,0 1 1 0 0,-21-1-1 0 0,-25 7 35 0 0,-74 17 0 0 0,-27 2 16 0 0,123-21-71 0 0,1 1 0 0 0,0 2 0 0 0,-45 13 0 0 0,19-1-32 0 0,0-1 0 0 0,-80 9 0 0 0,-223 4 64 0 0,214-15 80 0 0,78-7-96 0 0,57-7-18 0 0,1-1 0 0 0,-1-1-1 0 0,-23-4 1 0 0,18 2-21 0 0,2 0 25 0 0,-40-2 49 0 0,41 4-55 0 0,0-1 0 0 0,-29-7 0 0 0,16 3-37 0 0,-43-9 9 0 0,56 13 36 0 0,15 2-33 0 0,0 0 1 0 0,0 0-1 0 0,0 0 0 0 0,0 0 1 0 0,0 0-1 0 0,0-1 0 0 0,0 1 1 0 0,0-1-1 0 0,0 1 0 0 0,1-1 1 0 0,-4-1-1 0 0,-3-3 26 0 0,1 0 0 0 0,-1 0 1 0 0,1-1-1 0 0,0 0 0 0 0,0-1 0 0 0,0 1 0 0 0,1-1 1 0 0,-10-15-1 0 0,-16-19 134 0 0,18 24-73 0 0,-22-36 1 0 0,21 30-45 0 0,-1 1 0 0 0,0 1 0 0 0,-28-27 0 0 0,-6-7 15 0 0,-2-3-19 0 0,34 39-12 0 0,0-1 0 0 0,1-1 0 0 0,1 0 0 0 0,-24-43 0 0 0,28 34-13 0 0,2-1-1 0 0,1-1 1 0 0,-10-62-1 0 0,15 69-18 0 0,-4-26 2 0 0,2 0 0 0 0,2-1 0 0 0,3 1 0 0 0,9-88 0 0 0,1 89 0 0 0,2 1 0 0 0,30-83 0 0 0,-32 103 0 0 0,-7 23 0 0 0,1 0 0 0 0,0 0 0 0 0,0 1 0 0 0,0-1 0 0 0,0 0 0 0 0,1 1 0 0 0,0 0 0 0 0,0 0 0 0 0,1 0 0 0 0,-1 0 0 0 0,1 1 0 0 0,0-1 0 0 0,0 1 0 0 0,0 1 0 0 0,1-1 0 0 0,6-3 0 0 0,-1 0 0 0 0,-1 1 0 0 0,1 0 0 0 0,1 1 0 0 0,-1 0 0 0 0,1 0 0 0 0,0 1 0 0 0,0 1 0 0 0,0 0 0 0 0,0 1 0 0 0,0 0 0 0 0,1 1 0 0 0,22 0 0 0 0,84 2 0 0 0,-68-1 0 0 0,72 8 0 0 0,1 0 0 0 0,7-6 0 0 0,141 3 0 0 0,31-16 0 0 0,-63-24 0 0 0,-169 20 0 0 0,44-7 0 0 0,15 13 0 0 0,-88 8 0 0 0,79-12 0 0 0,-76 6 0 0 0,1 1 0 0 0,0 3 0 0 0,78 4 0 0 0,93 0 0 0 0,-95-3 0 0 0,-62 4 0 0 0,23-1 0 0 0,104-13 0 0 0,-146 9 0 0 0,-20 1 0 0 0,0 0 0 0 0,37-8 0 0 0,-28 2 0 0 0,0 3 0 0 0,49-5 0 0 0,62 7 0 0 0,-44 1 0 0 0,-93 2 0 0 0,-1 0 0 0 0,1 0 0 0 0,-1-1 0 0 0,1 1 0 0 0,5-3 0 0 0,-9 3-3 0 0,0 0 0 0 0,0 0 0 0 0,0 0 0 0 0,0 0 0 0 0,0 0 0 0 0,0 0 0 0 0,0 0 0 0 0,0 0 0 0 0,-1 0 0 0 0,1 0 0 0 0,0 0 0 0 0,0 0-1 0 0,0 0 1 0 0,0-1 0 0 0,0 1 0 0 0,0 0 0 0 0,0 0 0 0 0,0 0 0 0 0,0 0 0 0 0,0 0 0 0 0,0 1 3 0 0,-1-1 0 0 0,7 12 0 0 0,-5-10 0 0 0,-1 0 0 0 0,1 0 0 0 0,-1 1 0 0 0,1-1 0 0 0,0 0 0 0 0,0 0 0 0 0,0 0 0 0 0,0 0 0 0 0,0 0 0 0 0,0 0 0 0 0,1 0 0 0 0,-1 0 0 0 0,1 0 0 0 0,-1-1 0 0 0,1 1 0 0 0,0 0 0 0 0,0-1 0 0 0,-1 0 0 0 0,1 1 0 0 0,0-1 0 0 0,0 0 0 0 0,0 0 0 0 0,1 0 0 0 0,1 1 0 0 0,2-1 0 0 0,0 0 0 0 0,0-1 0 0 0,0 1 0 0 0,0-1 0 0 0,0-1 0 0 0,7 0 0 0 0,7 0 0 0 0,67-4 0 0 0,-27 5 0 0 0,-21 2 0 0 0,52-1 0 0 0,-80-2-7 0 0,0 0 0 0 0,0 1-1 0 0,1 0 1 0 0,-1 1 0 0 0,0 1 0 0 0,0 0 0 0 0,0 0-1 0 0,0 1 1 0 0,15 5 0 0 0,24 9 7 0 0,0-2 0 0 0,106 17 0 0 0,-139-28 0 0 0,-1 1 0 0 0,1 1 0 0 0,-1 0 0 0 0,27 16 0 0 0,-4-4 0 0 0,-21-9-9 0 0,0 0 0 0 0,0 1 0 0 0,-1 0 0 0 0,0 1-1 0 0,-1 1 1 0 0,21 20 0 0 0,-11-7 9 0 0,0 0 0 0 0,26 34 0 0 0,-45-49 0 0 0,1 0 0 0 0,-2 0 0 0 0,0 1 0 0 0,0 0 0 0 0,-1 0 0 0 0,0 0 0 0 0,4 17 0 0 0,-4-5-4 0 0,-1 0-1 0 0,-1 0 1 0 0,0 0 0 0 0,-3 44 0 0 0,-17 93-31 0 0,6-71 27 0 0,-5 33-200 0 0,-51 198 0 0 0,50-259-10 0 0,-54 192-5537 0 0,49-189-1624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8:34.843"/>
    </inkml:context>
    <inkml:brush xml:id="br0">
      <inkml:brushProperty name="width" value="0.1" units="cm"/>
      <inkml:brushProperty name="height" value="0.1" units="cm"/>
      <inkml:brushProperty name="color" value="#F4F91B"/>
    </inkml:brush>
  </inkml:definitions>
  <inkml:trace contextRef="#ctx0" brushRef="#br0">4675 152 919 0 0,'-7'-3'243'0'0,"1"0"-1"0"0,-1 0 1 0 0,0 1-1 0 0,0 0 0 0 0,0 0 1 0 0,0 0-1 0 0,0 1 1 0 0,0 0-1 0 0,-10 0 0 0 0,-28 8 122 0 0,-2-2-279 0 0,-1-3-1 0 0,0-2 0 0 0,-69-8 1 0 0,78 2 373 0 0,13 3 314 0 0,-39-10 0 0 0,47 9-531 0 0,0 2 1 0 0,-1 0-1 0 0,1 1 0 0 0,-31 1 0 0 0,15 1-49 0 0,-66 2 69 0 0,-34 0 13 0 0,111-4-83 0 0,1-1 0 0 0,0-1 0 0 0,-42-10-1 0 0,-133-41 1490 0 0,175 49-1418 0 0,0 1 0 0 0,-44-3-1 0 0,-20-2 106 0 0,72 7-268 0 0,-1 0 1 0 0,1 2-1 0 0,-21 1 0 0 0,-14-1 240 0 0,-87-1 349 0 0,108 1-589 0 0,-47-5 0 0 0,-10-2 23 0 0,49 8-101 0 0,-1 2 0 0 0,-42 9-1 0 0,-71 22 82 0 0,55-11-74 0 0,8-7 116 0 0,-141 10 0 0 0,170-23 32 0 0,-73-5 0 0 0,0 0-16 0 0,39 2-128 0 0,-8 3-3 0 0,63 0-11 0 0,-41-3-1 0 0,56-1-15 0 0,-218-19 60 0 0,208 18-62 0 0,0 2 0 0 0,-1 1 0 0 0,-45 7 0 0 0,-16 2 0 0 0,-28-9 32 0 0,102-2-25 0 0,0-1-1 0 0,1-1 0 0 0,-1-1 1 0 0,-22-8-1 0 0,22 7 2 0 0,-1 1-1 0 0,1 0 1 0 0,-36 0-1 0 0,-4-1 17 0 0,50 3-27 0 0,1 1-1 0 0,-1 1 1 0 0,0 0 0 0 0,1 0 0 0 0,-14 3 0 0 0,18-2 0 0 0,0 0 0 0 0,1 0 0 0 0,-1 1 0 0 0,0 0 0 0 0,1 0 1 0 0,-1 0-1 0 0,1 0 0 0 0,-1 1 0 0 0,1 0 0 0 0,0 0 0 0 0,-7 7 0 0 0,5-4 3 0 0,-1 0 0 0 0,1 0 0 0 0,1 1 0 0 0,-1 0 0 0 0,1 1 0 0 0,1-1 0 0 0,-1 1 0 0 0,-3 10 0 0 0,-3 7-23 0 0,-22 39 0 0 0,1-6-3 0 0,-15 31-1 0 0,-10 23-10 0 0,-17 73 37 0 0,66-167 16 0 0,-6 12-29 0 0,2 2-1 0 0,-15 56 0 0 0,25-77 42 0 0,0 0-1 0 0,1-1 0 0 0,0 1 0 0 0,0 0 0 0 0,2 0 0 0 0,-1 0 0 0 0,1 0 1 0 0,1 0-1 0 0,0 0 0 0 0,0-1 0 0 0,1 1 0 0 0,7 16 0 0 0,8 5 111 0 0,0 0 0 0 0,2-2 0 0 0,38 45-1 0 0,-29-37-29 0 0,-9-11-21 0 0,-2 2 0 0 0,29 59 0 0 0,-41-78-79 0 0,0 0 0 0 0,0-1 0 0 0,1 0-1 0 0,0 0 1 0 0,1 0 0 0 0,0-1 0 0 0,0-1-1 0 0,1 1 1 0 0,0-1 0 0 0,0-1 0 0 0,16 9 0 0 0,5 1 28 0 0,1-1 0 0 0,49 16 1 0 0,-76-29-33 0 0,171 54 149 0 0,-138-46-99 0 0,1-2-1 0 0,68 6 0 0 0,193-9 1 0 0,-112 2 11 0 0,-118-2-29 0 0,103-6 1 0 0,53-26 37 0 0,-42 4-20 0 0,-50 15-31 0 0,62-9 18 0 0,0-7-43 0 0,-75 11 15 0 0,244-14 31 0 0,-173 16-35 0 0,27 8-9 0 0,-67 3 0 0 0,-61-2 16 0 0,93-4 32 0 0,-176 5-48 0 0,0-1 0 0 0,0 1 1 0 0,0-1-1 0 0,0 0 0 0 0,0-1 0 0 0,-1 0 0 0 0,1 0 0 0 0,9-7 0 0 0,6-4 57 0 0,20-19 0 0 0,-11 8 39 0 0,-12 10-24 0 0,-10 8-60 0 0,-1 1 0 0 0,1 0 1 0 0,0 0-1 0 0,12-5 0 0 0,12-5-12 0 0,0 2 0 0 0,0 2 0 0 0,1 1 0 0 0,50-9 0 0 0,-35 12 3 0 0,-17 2 28 0 0,61-2-1 0 0,-89 8-24 0 0,0 0 0 0 0,0 0 0 0 0,0 0 0 0 0,0-1 0 0 0,0 1 0 0 0,0-1 0 0 0,0 0 0 0 0,0-1 0 0 0,0 1 0 0 0,5-3 0 0 0,-7 2-1 0 0,1 0 0 0 0,-1 0 1 0 0,1 0-1 0 0,-1 0 1 0 0,0-1-1 0 0,0 1 1 0 0,0-1-1 0 0,0 1 0 0 0,-1-1 1 0 0,1 0-1 0 0,-1 1 1 0 0,1-1-1 0 0,-1 0 0 0 0,1-4 1 0 0,6-19 59 0 0,0-2 1 0 0,-2 1-1 0 0,-1-1 1 0 0,2-45-1 0 0,-6 26 279 0 0,-10-92 0 0 0,-24-53 563 0 0,27 167-823 0 0,-1 0 1 0 0,-2 1 0 0 0,0 0 0 0 0,-2 1 0 0 0,-19-34 0 0 0,9 31-1087 0 0,-4 7-3482 0 0,-4 5-1616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8:41.460"/>
    </inkml:context>
    <inkml:brush xml:id="br0">
      <inkml:brushProperty name="width" value="0.1" units="cm"/>
      <inkml:brushProperty name="height" value="0.1" units="cm"/>
      <inkml:brushProperty name="color" value="#F4F91B"/>
    </inkml:brush>
  </inkml:definitions>
  <inkml:trace contextRef="#ctx0" brushRef="#br0">34 1440 4487 0 0,'-23'30'5842'0'0,"22"-27"-5520"0"0,-1 2 198 0 0,0 0 0 0 0,1-1-1 0 0,-1 1 1 0 0,1 0 0 0 0,0 5 0 0 0,1-10-444 0 0,0 1 0 0 0,0-1 0 0 0,0 1 1 0 0,0-1-1 0 0,0 1 0 0 0,0 0 0 0 0,0-1 1 0 0,0 1-1 0 0,0-1 0 0 0,0 1 0 0 0,0-1 1 0 0,1 1-1 0 0,-1-1 0 0 0,0 1 0 0 0,0-1 1 0 0,1 0-1 0 0,-1 1 0 0 0,0-1 0 0 0,1 1 1 0 0,-1-1-1 0 0,1 1 0 0 0,0 0-1 0 0,0-1 0 0 0,0 0 0 0 0,0 0 0 0 0,0 0-1 0 0,0 1 1 0 0,0-1 0 0 0,-1 0 0 0 0,1 0 0 0 0,0 0-1 0 0,0 0 1 0 0,0 0 0 0 0,0 0 0 0 0,0-1 0 0 0,0 1-1 0 0,0 0 1 0 0,0 0 0 0 0,1-1 0 0 0,4-2 168 0 0,-1 1 1 0 0,1-1-1 0 0,-1 0 1 0 0,0 0-1 0 0,0-1 0 0 0,0 0 1 0 0,0 0-1 0 0,-1 0 1 0 0,1 0-1 0 0,-1-1 0 0 0,7-9 1 0 0,3-7 288 0 0,18-36 1 0 0,-14 23-130 0 0,64-117 846 0 0,82-134 198 0 0,34 13-138 0 0,-99 142-874 0 0,114-137 142 0 0,-172 220-529 0 0,3 1 0 0 0,97-78-1 0 0,-136 120-167 0 0,1 1 0 0 0,-1-1 0 0 0,0 1-1 0 0,1 1 1 0 0,-1-1 0 0 0,1 1 0 0 0,0 0 0 0 0,0 0 0 0 0,0 0-1 0 0,0 1 1 0 0,0 0 0 0 0,0 0 0 0 0,0 1 0 0 0,9 0-1 0 0,-7 6-2314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8:42.337"/>
    </inkml:context>
    <inkml:brush xml:id="br0">
      <inkml:brushProperty name="width" value="0.1" units="cm"/>
      <inkml:brushProperty name="height" value="0.1" units="cm"/>
      <inkml:brushProperty name="color" value="#F4F91B"/>
    </inkml:brush>
  </inkml:definitions>
  <inkml:trace contextRef="#ctx0" brushRef="#br0">126 43 1839 0 0,'-12'-7'458'0'0,"11"6"-106"0"0,1 0 0 0 0,-1 0 0 0 0,1 0 0 0 0,-1 0-1 0 0,1 0 1 0 0,-1 0 0 0 0,1 0 0 0 0,-1 0 0 0 0,1 0-1 0 0,0 0 1 0 0,0 0 0 0 0,0 0 0 0 0,0-1 0 0 0,0 1-1 0 0,0 0 1 0 0,0 0 0 0 0,0 0 0 0 0,0 0 0 0 0,1-2-1 0 0,0-10 649 0 0,4 90 5423 0 0,-1-47-5748 0 0,-2 0 1 0 0,-2 48-1 0 0,-9-8 0 0 0,-2-1 1 0 0,-4-1-1 0 0,-2 0 1 0 0,-29 71-1 0 0,41-128-628 0 0,1 0 1 0 0,1 0-1 0 0,-1 0 0 0 0,2 0 0 0 0,0 1 0 0 0,0-1 1 0 0,1 1-1 0 0,0 0 0 0 0,1 16 0 0 0,0-27-43 0 0,0 0 0 0 0,0 0-1 0 0,0-1 1 0 0,0 1 0 0 0,1 0-1 0 0,-1 0 1 0 0,0 0 0 0 0,0 0-1 0 0,0 0 1 0 0,1 0 0 0 0,-1 0-1 0 0,0 0 1 0 0,1-1 0 0 0,-1 1-1 0 0,1 0 1 0 0,-1 0 0 0 0,1 0-1 0 0,-1-1 1 0 0,1 1 0 0 0,0 0-1 0 0,-1-1 1 0 0,1 1 0 0 0,0 0-1 0 0,0-1 1 0 0,-1 1 0 0 0,1-1-1 0 0,0 1 1 0 0,0-1 0 0 0,0 0-1 0 0,0 1 1 0 0,-1-1 0 0 0,1 0 0 0 0,0 1-1 0 0,0-1 1 0 0,0 0 0 0 0,0 0-1 0 0,0 0 1 0 0,0 0 0 0 0,0 0-1 0 0,0 0 1 0 0,0 0 0 0 0,0 0-1 0 0,0 0 1 0 0,0-1 0 0 0,-1 1-1 0 0,1 0 1 0 0,0-1 0 0 0,0 1-1 0 0,0 0 1 0 0,0-1 0 0 0,0 1-1 0 0,0-2 1 0 0,6-2 82 0 0,1 0 0 0 0,-1-1-1 0 0,-1 0 1 0 0,10-10 0 0 0,21-20 277 0 0,81-59 1 0 0,-36 44 4 0 0,1 5 0 0 0,3 2 1 0 0,110-36-1 0 0,-193 78-473 0 0,0 0-1 0 0,0 0 1 0 0,1 1 0 0 0,-1-1-1 0 0,0 1 1 0 0,1 0 0 0 0,-1 0-1 0 0,0 1 1 0 0,1-1-1 0 0,-1 0 1 0 0,5 2 0 0 0,24 2-1479 0 0,-19-7-416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9:03.207"/>
    </inkml:context>
    <inkml:brush xml:id="br0">
      <inkml:brushProperty name="width" value="0.1" units="cm"/>
      <inkml:brushProperty name="height" value="0.1" units="cm"/>
      <inkml:brushProperty name="color" value="#F4F91B"/>
    </inkml:brush>
  </inkml:definitions>
  <inkml:trace contextRef="#ctx0" brushRef="#br0">1630 1525 4687 0 0,'0'-1'19'0'0,"0"1"0"0"0,-1 0 0 0 0,1-1 0 0 0,0 1 0 0 0,0 0 0 0 0,-1-1 0 0 0,1 1 0 0 0,0 0 0 0 0,-1-1 0 0 0,1 1 0 0 0,0 0 0 0 0,-1 0 0 0 0,1-1 0 0 0,-1 1 0 0 0,1 0 0 0 0,0 0 0 0 0,-1 0 0 0 0,1-1 0 0 0,-1 1 0 0 0,1 0 0 0 0,0 0 0 0 0,-1 0 0 0 0,1 0 0 0 0,-1 0 0 0 0,1 0 0 0 0,-1 0 0 0 0,1 0 0 0 0,0 0 0 0 0,-1 0 0 0 0,-15 2 2070 0 0,12 2-1798 0 0,-1-1 0 0 0,0 1 0 0 0,1 0 0 0 0,0 0 0 0 0,0 0 0 0 0,0 0 0 0 0,0 1 0 0 0,1-1 0 0 0,0 1 0 0 0,0 0 0 0 0,-5 10 0 0 0,8-15-234 0 0,0 1-1 0 0,1-1 1 0 0,-1 0 0 0 0,0 0-1 0 0,0 0 1 0 0,0 1 0 0 0,0-1 0 0 0,0 0-1 0 0,0 0 1 0 0,0 0 0 0 0,1 0-1 0 0,-1 1 1 0 0,0-1 0 0 0,0 0-1 0 0,0 0 1 0 0,0 0 0 0 0,1 0-1 0 0,-1 0 1 0 0,0 0 0 0 0,0 0 0 0 0,0 0-1 0 0,1 1 1 0 0,-1-1 0 0 0,0 0-1 0 0,0 0 1 0 0,0 0 0 0 0,1 0-1 0 0,-1 0 1 0 0,0 0 0 0 0,0 0 0 0 0,0 0-1 0 0,1 0 1 0 0,-1 0 0 0 0,0 0-1 0 0,1-1 1 0 0,15 1 1157 0 0,17-5 75 0 0,-15 2-873 0 0,0-2 1 0 0,0 0-1 0 0,26-11 0 0 0,-15 4 124 0 0,-15 7-266 0 0,0-1 0 0 0,0-1 0 0 0,-1 0 0 0 0,0 0 0 0 0,18-14 0 0 0,140-102 1630 0 0,-161 114-1787 0 0,0 0-1 0 0,-1 0 1 0 0,0-1-1 0 0,0 0 1 0 0,-1 0 0 0 0,13-22-1 0 0,-17 23-41 0 0,0-1-1 0 0,0 1 1 0 0,4-16-1 0 0,7-17 213 0 0,27-63 263 0 0,-19 44-362 0 0,-11 24-66 0 0,-1 0-1 0 0,9-55 1 0 0,-13 56-7 0 0,4-14-11 0 0,-5 22-31 0 0,0 1 0 0 0,2-36 1 0 0,-8 53-44 0 0,0 0-1 0 0,-1 0 1 0 0,1 0 0 0 0,-2 1 0 0 0,0-1 0 0 0,0 1 0 0 0,0-1 0 0 0,-1 1 0 0 0,-1-1 0 0 0,-6-11 0 0 0,-8-9 37 0 0,-2 1 1 0 0,-1 1-1 0 0,-2 0 0 0 0,-41-38 0 0 0,-27-32-3 0 0,76 81-53 0 0,-2 0-1 0 0,0 0 1 0 0,0 2 0 0 0,-2 0-1 0 0,0 1 1 0 0,0 1 0 0 0,-27-13-1 0 0,0 4 4 0 0,-2 2 1 0 0,-60-17-1 0 0,78 28 5 0 0,-1 2-1 0 0,-1 1 1 0 0,1 1-1 0 0,-1 2 1 0 0,-46 1-1 0 0,35 4-13 0 0,1 2-1 0 0,0 2 0 0 0,-67 18 0 0 0,-208 73 60 0 0,158-47-64 0 0,91-26 0 0 0,1 4 0 0 0,-113 63 0 0 0,142-67 0 0 0,2 1 0 0 0,-40 37 0 0 0,66-54 0 0 0,-7 7 0 0 0,1 0 0 0 0,1 2 0 0 0,-23 31 0 0 0,-31 62 0 0 0,61-94 0 0 0,0-1 0 0 0,1 1 0 0 0,1 0 0 0 0,1 1 0 0 0,0 0 0 0 0,1 0 0 0 0,1 0 0 0 0,0 0 0 0 0,2 0 0 0 0,0 0 0 0 0,0 1 0 0 0,2-1 0 0 0,0 0 0 0 0,1 1 0 0 0,1-1 0 0 0,1 0 0 0 0,0-1 0 0 0,1 1 0 0 0,14 31 0 0 0,-1-9 0 0 0,3 0 0 0 0,1-1 0 0 0,32 42 0 0 0,-41-64 0 0 0,0 0 0 0 0,1-2 0 0 0,1 1 0 0 0,0-2 0 0 0,1 0 0 0 0,0-1 0 0 0,1 0 0 0 0,1-2 0 0 0,21 11 0 0 0,334 122 0 0 0,-240-103 0 0 0,-108-34 0 0 0,1-2 0 0 0,-1 0 0 0 0,36-1 0 0 0,-17-4 14 0 0,-1-3 0 0 0,0-1 0 0 0,0-2 0 0 0,49-15 0 0 0,160-68 364 0 0,-227 79-314 0 0,-1 0 0 0 0,44-28 0 0 0,-54 31-37 0 0,-9 7 5 0 0,-9 8-27 0 0,-51 62-1962 0 0,21-21-4546 0 0,9-6-981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9:06.025"/>
    </inkml:context>
    <inkml:brush xml:id="br0">
      <inkml:brushProperty name="width" value="0.1" units="cm"/>
      <inkml:brushProperty name="height" value="0.1" units="cm"/>
      <inkml:brushProperty name="color" value="#F4F91B"/>
    </inkml:brush>
  </inkml:definitions>
  <inkml:trace contextRef="#ctx0" brushRef="#br0">2283 1689 1375 0 0,'-1'-2'170'0'0,"0"1"0"0"0,-1-1 0 0 0,1 1 0 0 0,-1-1 0 0 0,1 1-1 0 0,-1 0 1 0 0,0 0 0 0 0,1 0 0 0 0,-1 0 0 0 0,0 0-1 0 0,0 0 1 0 0,0 1 0 0 0,0-1 0 0 0,-3 0 0 0 0,-4-3-90 0 0,0 0 352 0 0,0-1-1 0 0,0 1 0 0 0,-1 1 0 0 0,-12-3 0 0 0,15 4-205 0 0,0-1-1 0 0,0 1 0 0 0,0-1 1 0 0,-12-7-1 0 0,12 6 113 0 0,0 0 0 0 0,0 1 0 0 0,-14-5 0 0 0,-8 0 275 0 0,19 4-241 0 0,0 2 0 0 0,1-1 0 0 0,-1 1 0 0 0,0 1 0 0 0,-11-1 0 0 0,3 0-66 0 0,-7 0-40 0 0,-39 4 1078 0 0,43 2-1014 0 0,-28 10 1 0 0,33-8-182 0 0,-1-1 1 0 0,-1-1-1 0 0,-17 2 1 0 0,-35 0 1081 0 0,53-5-1047 0 0,1 1 0 0 0,-1 0 0 0 0,-17 6 0 0 0,-9 1 188 0 0,-47 10 174 0 0,62-11-418 0 0,25-6-106 0 0,-2 0 0 0 0,1-1 0 0 0,0 0 0 0 0,0 0 0 0 0,0 0 0 0 0,0 0 0 0 0,-5 0 0 0 0,-37-1 235 0 0,18 1-101 0 0,0-1 0 0 0,-1-1-1 0 0,-30-6 1 0 0,36 3-80 0 0,-1 2 0 0 0,-32 1 1 0 0,31 1-48 0 0,-47-6 1 0 0,-245-36 162 0 0,299 40-135 0 0,1-1 0 0 0,0-1 0 0 0,-1-1 0 0 0,-19-8 0 0 0,13 5 144 0 0,-29-7 1 0 0,-58-10 102 0 0,66 18-224 0 0,31 6-5 0 0,0-1-1 0 0,-15-4 0 0 0,24 5-57 0 0,1-1-1 0 0,-1 0 0 0 0,0 0 1 0 0,1 0-1 0 0,0-1 1 0 0,-1 1-1 0 0,1-1 0 0 0,0 0 1 0 0,-6-6-1 0 0,1-1 116 0 0,1 0 1 0 0,0-1-1 0 0,0 0 1 0 0,1-1-1 0 0,0 1 1 0 0,1-1-1 0 0,1-1 0 0 0,0 1 1 0 0,0-1-1 0 0,1 0 1 0 0,-2-15-1 0 0,-44-217 1628 0 0,21 126-1340 0 0,18 81-290 0 0,1 0-1 0 0,-6-67 0 0 0,-2-17 215 0 0,12 92-190 0 0,1-1 0 0 0,1 1 0 0 0,1-59 0 0 0,7 61-139 0 0,0 0 0 0 0,2 1 0 0 0,1 0 1 0 0,1 0-1 0 0,17-36 0 0 0,-23 58-7 0 0,1-1 0 0 0,0 1 0 0 0,1 0 1 0 0,-1 0-1 0 0,1 1 0 0 0,0-1 0 0 0,0 1 0 0 0,0 0 1 0 0,0 0-1 0 0,1 0 0 0 0,0 1 0 0 0,5-4 0 0 0,9-3-4 0 0,-1 0 0 0 0,24-7 0 0 0,15-8-5 0 0,56-27 1 0 0,-90 40 0 0 0,1 1 0 0 0,0 1 0 0 0,0 0 0 0 0,1 2 0 0 0,0 1 0 0 0,0 1 0 0 0,42-4 0 0 0,182 0 0 0 0,-103-2 0 0 0,-110 7 0 0 0,0 1 0 0 0,151-15 0 0 0,-129 16 0 0 0,73 6 0 0 0,128 27 0 0 0,-82-13 0 0 0,-2 1 0 0 0,-154-14 0 0 0,-1 1 0 0 0,0 1 0 0 0,0 1 0 0 0,-1 0 0 0 0,28 16 0 0 0,88 61 0 0 0,-120-74 0 0 0,-3-2 0 0 0,-1 1 0 0 0,0 0 0 0 0,-1 1 0 0 0,0 0 0 0 0,0 0 0 0 0,-1 1 0 0 0,-1 0 0 0 0,0 1 0 0 0,9 17 0 0 0,-4-2 0 0 0,-1 0 0 0 0,-2 1 0 0 0,11 42 0 0 0,31 132 0 0 0,-39-148 0 0 0,-2 1 0 0 0,5 80 0 0 0,-15-115 0 0 0,-1 0 0 0 0,0 1 0 0 0,-2-1 0 0 0,0 0 0 0 0,-2 0 0 0 0,0 0 0 0 0,-1 0 0 0 0,-1-1 0 0 0,-1 0 0 0 0,-10 21 0 0 0,-90 129 2 0 0,60-99-267 0 0,-64 117-2345 0 0,81-128 571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5:12.907"/>
    </inkml:context>
    <inkml:brush xml:id="br0">
      <inkml:brushProperty name="width" value="0.1" units="cm"/>
      <inkml:brushProperty name="height" value="0.1" units="cm"/>
      <inkml:brushProperty name="color" value="#F4F91B"/>
    </inkml:brush>
  </inkml:definitions>
  <inkml:trace contextRef="#ctx0" brushRef="#br0">0 4 1375 0 0,'6'-2'128'0'0,"-1"2"-128"0"0,3 0 0 0 0,-5-1 0 0 0,1 2 0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5:13.866"/>
    </inkml:context>
    <inkml:brush xml:id="br0">
      <inkml:brushProperty name="width" value="0.1" units="cm"/>
      <inkml:brushProperty name="height" value="0.1" units="cm"/>
      <inkml:brushProperty name="color" value="#F4F91B"/>
    </inkml:brush>
  </inkml:definitions>
  <inkml:trace contextRef="#ctx0" brushRef="#br0">3074 123 4175 0 0,'0'-1'78'0'0,"0"1"-1"0"0,0-1 1 0 0,0 0-1 0 0,0 1 1 0 0,0-1-1 0 0,0 0 1 0 0,0 1-1 0 0,0-1 1 0 0,0 0-1 0 0,0 1 1 0 0,0-1-1 0 0,-1 1 0 0 0,1-1 1 0 0,0 0-1 0 0,-1 1 1 0 0,1-1-1 0 0,0 1 1 0 0,-1-1-1 0 0,1 1 1 0 0,0-1-1 0 0,-1 1 1 0 0,1-1-1 0 0,-1 1 1 0 0,1-1-1 0 0,-1 1 1 0 0,1 0-1 0 0,-1-1 0 0 0,0 1 1 0 0,1 0-1 0 0,-1-1 1 0 0,1 1-1 0 0,-1 0 1 0 0,0 0-1 0 0,1 0 1 0 0,-1 0-1 0 0,0-1 1 0 0,1 1-1 0 0,-1 0 1 0 0,0 0-1 0 0,1 0 1 0 0,-1 0-1 0 0,0 0 0 0 0,1 0 1 0 0,-1 1-1 0 0,1-1 1 0 0,-1 0-1 0 0,0 0 1 0 0,0 1-1 0 0,-6 1 80 0 0,1 0 0 0 0,-1 1 0 0 0,-10 6 0 0 0,7-4 114 0 0,4-3-96 0 0,1-1 0 0 0,-1 1 0 0 0,0-2 0 0 0,1 1 0 0 0,-1 0 0 0 0,0-1 0 0 0,0 0 0 0 0,0-1 0 0 0,-9-1 0 0 0,7 1 36 0 0,0 0 0 0 0,-1 1 0 0 0,-14 1-1 0 0,-7 5 463 0 0,-42 14 0 0 0,53-13-531 0 0,0-1 0 0 0,1-2 0 0 0,-2 1 0 0 0,1-2 0 0 0,0-1 0 0 0,-25 0 0 0 0,-56-4 854 0 0,48 1-749 0 0,1-1-1 0 0,-98-18 0 0 0,80 2-199 0 0,40 10 0 0 0,0 0 0 0 0,-1 2 0 0 0,1 1 0 0 0,-40-1 1 0 0,-198 17 170 0 0,104 1 353 0 0,145-12-483 0 0,-28 0 254 0 0,-71-8 0 0 0,-147-24 470 0 0,166 13-529 0 0,62 10-109 0 0,0 2-1 0 0,-1 2 1 0 0,-36-1-1 0 0,-29-2 87 0 0,66 7 2 0 0,-51 5-1 0 0,-2 1 112 0 0,68-5-286 0 0,7 1 35 0 0,1-1 1 0 0,-1-1-1 0 0,-17-3 0 0 0,-156-34 785 0 0,174 36-1051 0 0,-1 1-1 0 0,0 0 1 0 0,1 1 0 0 0,-1 1 0 0 0,0 0 0 0 0,1 0-1 0 0,-1 2 1 0 0,1 0 0 0 0,0 0 0 0 0,-1 1-1 0 0,2 1 1 0 0,-1 0 0 0 0,0 1 0 0 0,1 0 0 0 0,0 1-1 0 0,1 1 1 0 0,-17 13 0 0 0,4-3-1855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5:14.395"/>
    </inkml:context>
    <inkml:brush xml:id="br0">
      <inkml:brushProperty name="width" value="0.1" units="cm"/>
      <inkml:brushProperty name="height" value="0.1" units="cm"/>
      <inkml:brushProperty name="color" value="#F4F91B"/>
    </inkml:brush>
  </inkml:definitions>
  <inkml:trace contextRef="#ctx0" brushRef="#br0">1163 101 2615 0 0,'3'-2'123'0'0,"14"-12"79"0"0,-17 14-165 0 0,1 0 0 0 0,-1-1 1 0 0,0 1-1 0 0,1 0 1 0 0,-1-1-1 0 0,0 1 0 0 0,0-1 1 0 0,0 1-1 0 0,1-1 1 0 0,-1 1-1 0 0,0-1 0 0 0,0 1 1 0 0,0-1-1 0 0,0 1 0 0 0,0 0 1 0 0,0-1-1 0 0,0 1 1 0 0,0-1-1 0 0,0 1 0 0 0,0-1 1 0 0,0 1-1 0 0,0-1 1 0 0,0 1-1 0 0,0-1 0 0 0,-1 1 1 0 0,1-1-1 0 0,0 1 1 0 0,0-1-1 0 0,0 1 0 0 0,-1 0 1 0 0,1-1-1 0 0,0 1 1 0 0,-1 0-1 0 0,1-1 0 0 0,0 1 1 0 0,-1 0-1 0 0,1-1 1 0 0,0 1-1 0 0,-1 0 0 0 0,0-1 1 0 0,-1 0 147 0 0,1 0 0 0 0,-1 0 1 0 0,0 1-1 0 0,0-1 0 0 0,0 1 0 0 0,0-1 1 0 0,0 1-1 0 0,0 0 0 0 0,0-1 1 0 0,0 1-1 0 0,0 0 0 0 0,0 0 0 0 0,0 1 1 0 0,0-1-1 0 0,0 0 0 0 0,-3 1 0 0 0,-33 12 1594 0 0,32-11-1549 0 0,-40 16 902 0 0,25-9-741 0 0,0 0 1 0 0,-1-2-1 0 0,0 0 1 0 0,0-2-1 0 0,-1 0 1 0 0,-24 1-1 0 0,13-6 264 0 0,1-1 0 0 0,0-2 0 0 0,-65-15 1 0 0,-95-37 1024 0 0,179 51-1605 0 0,-12-4 8 0 0,-147-39 312 0 0,153 44-515 0 0,0 0 0 0 0,0 1 0 0 0,-1 1 0 0 0,1 1 0 0 0,0 1 0 0 0,-38 7 0 0 0,-4 8-2164 0 0,32-7 938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35:57.617"/>
    </inkml:context>
    <inkml:brush xml:id="br0">
      <inkml:brushProperty name="width" value="0.1" units="cm"/>
      <inkml:brushProperty name="height" value="0.1" units="cm"/>
      <inkml:brushProperty name="color" value="#F4F91B"/>
    </inkml:brush>
  </inkml:definitions>
  <inkml:trace contextRef="#ctx0" brushRef="#br0">1 182 1375 0 0,'2'-2'2243'0'0,"-2"2"-2208"0"0,4 1 1225 0 0,5-10-555 0 0,-7 6-414 0 0,0 0-1 0 0,1 0 0 0 0,-1 0 1 0 0,1 0-1 0 0,-1 0 1 0 0,1 0-1 0 0,0 1 0 0 0,0-1 1 0 0,0 1-1 0 0,4-2 1 0 0,-6 3-243 0 0,0 1 1 0 0,0-1-1 0 0,0 1 1 0 0,0-1-1 0 0,1 1 1 0 0,-1 0-1 0 0,0-1 1 0 0,0 1-1 0 0,0 0 1 0 0,1 0-1 0 0,-1 0 1 0 0,0 0-1 0 0,0 0 1 0 0,0 0-1 0 0,0 0 1 0 0,1 0-1 0 0,-1 1 1 0 0,0-1-1 0 0,0 0 1 0 0,0 1-1 0 0,0-1 0 0 0,0 1 1 0 0,0-1-1 0 0,1 1 1 0 0,-1 0-1 0 0,0-1 1 0 0,-1 1-1 0 0,1 0 1 0 0,0 0-1 0 0,0-1 1 0 0,0 1-1 0 0,0 0 1 0 0,-1 0-1 0 0,1 0 1 0 0,0 0-1 0 0,-1 0 1 0 0,1 1-1 0 0,5 8 77 0 0,-4-7 25 0 0,0 1-1 0 0,0 0 0 0 0,1-1 1 0 0,5 7-1 0 0,-7-9-99 0 0,1 1 1 0 0,-1-1-1 0 0,0 0 0 0 0,1-1 1 0 0,0 1-1 0 0,-1 0 1 0 0,1 0-1 0 0,-1-1 0 0 0,1 1 1 0 0,0-1-1 0 0,-1 1 0 0 0,1-1 1 0 0,0 0-1 0 0,0 1 1 0 0,-1-1-1 0 0,3 0 0 0 0,8 0 72 0 0,1 2 0 0 0,-1-1 0 0 0,13 5 0 0 0,-17-4-43 0 0,0 0-1 0 0,0 0 1 0 0,0-1-1 0 0,0 0 1 0 0,0-1 0 0 0,0 0-1 0 0,1 0 1 0 0,-1 0-1 0 0,0-1 1 0 0,10-3-1 0 0,203-62 1146 0 0,-203 61-1176 0 0,0 1-1 0 0,0 1 1 0 0,29-1 0 0 0,3 0 28 0 0,13-1 86 0 0,-41 5-82 0 0,39-7 1 0 0,100-28 329 0 0,-39 16-100 0 0,73-15-62 0 0,-130 24-181 0 0,1 3 1 0 0,119 3-1 0 0,-139 4-59 0 0,199-2 120 0 0,156 30-67 0 0,-385-27-58 0 0,62 9-1 0 0,-31-3 24 0 0,88 1 0 0 0,-63-6-15 0 0,-44 0-11 0 0,30-2-1 0 0,42-6 136 0 0,163 12 0 0 0,-206-1-93 0 0,317 17 62 0 0,-271-19-104 0 0,-5 0 0 0 0,-65-2 14 0 0,0 2-1 0 0,0 0 1 0 0,34 10-1 0 0,-12-3-3 0 0,40 3-6 0 0,1-5 0 0 0,157-5 0 0 0,-64-5 283 0 0,-65 10-146 0 0,-114-6-346 0 0,0 1 0 0 0,1 0 0 0 0,-1 0 0 0 0,0 1 0 0 0,-1 1 0 0 0,1 0 0 0 0,-1 0 0 0 0,0 1 0 0 0,0 0 0 0 0,8 7 0 0 0,23 15-818 0 0,-25-19-475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5:15.051"/>
    </inkml:context>
    <inkml:brush xml:id="br0">
      <inkml:brushProperty name="width" value="0.1" units="cm"/>
      <inkml:brushProperty name="height" value="0.1" units="cm"/>
      <inkml:brushProperty name="color" value="#F4F91B"/>
    </inkml:brush>
  </inkml:definitions>
  <inkml:trace contextRef="#ctx0" brushRef="#br0">1228 5 3767 0 0,'-1'-1'116'0'0,"0"1"-1"0"0,0-1 1 0 0,0 1-1 0 0,0-1 1 0 0,0 1-1 0 0,0-1 1 0 0,0 1-1 0 0,-1 0 0 0 0,1 0 1 0 0,0 0-1 0 0,0-1 1 0 0,0 1-1 0 0,0 0 1 0 0,-1 0-1 0 0,0 1 1 0 0,-23-1 1283 0 0,-245 24 4898 0 0,213-19-5278 0 0,0-2-1 0 0,-99-7 0 0 0,50-2-530 0 0,-1 4 0 0 0,-118 14 0 0 0,123 1-1059 0 0,36 0-4305 0 0,28-2-452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5:16.304"/>
    </inkml:context>
    <inkml:brush xml:id="br0">
      <inkml:brushProperty name="width" value="0.1" units="cm"/>
      <inkml:brushProperty name="height" value="0.1" units="cm"/>
      <inkml:brushProperty name="color" value="#F4F91B"/>
    </inkml:brush>
  </inkml:definitions>
  <inkml:trace contextRef="#ctx0" brushRef="#br0">1373 137 2303 0 0,'-3'-11'86'0'0,"3"10"51"0"0,0-1 0 0 0,0 0 0 0 0,0 1 0 0 0,-1-1 0 0 0,1 1 0 0 0,-1-1-1 0 0,1 0 1 0 0,-1 1 0 0 0,1-1 0 0 0,-1 1 0 0 0,0 0 0 0 0,0-1 0 0 0,0 1 0 0 0,0-1 0 0 0,0 1-1 0 0,0 0 1 0 0,0 0 0 0 0,0 0 0 0 0,-1 0 0 0 0,1 0 0 0 0,-3-2 0 0 0,-45-15 1079 0 0,2 8-223 0 0,-207-39 4575 0 0,193 41-4781 0 0,0 2-1 0 0,-77 3 1 0 0,-209 9-499 0 0,310-7-361 0 0,-1 1 1 0 0,1 3-1 0 0,0 1 1 0 0,-1 1-1 0 0,1 2 1 0 0,1 2-1 0 0,-49 18 1 0 0,37-6-287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5:17.080"/>
    </inkml:context>
    <inkml:brush xml:id="br0">
      <inkml:brushProperty name="width" value="0.1" units="cm"/>
      <inkml:brushProperty name="height" value="0.1" units="cm"/>
      <inkml:brushProperty name="color" value="#F4F91B"/>
    </inkml:brush>
  </inkml:definitions>
  <inkml:trace contextRef="#ctx0" brushRef="#br0">1465 95 3679 0 0,'0'-2'73'0'0,"-1"0"0"0"0,0 1-1 0 0,0-1 1 0 0,0 0-1 0 0,-1 1 1 0 0,1-1-1 0 0,0 1 1 0 0,0-1-1 0 0,-1 1 1 0 0,1 0-1 0 0,-1-1 1 0 0,1 1-1 0 0,-1 0 1 0 0,0 0-1 0 0,1 0 1 0 0,-1 0-1 0 0,0 0 1 0 0,0 1 0 0 0,0-1-1 0 0,0 0 1 0 0,0 1-1 0 0,0-1 1 0 0,1 1-1 0 0,-1 0 1 0 0,0 0-1 0 0,0 0 1 0 0,0 0-1 0 0,0 0 1 0 0,-3 1-1 0 0,-54 3 743 0 0,-73 4-340 0 0,72-7 825 0 0,0-4 0 0 0,0-1 0 0 0,-60-14 0 0 0,106 15-1088 0 0,-172-34 1879 0 0,140 30-1795 0 0,0 2 0 0 0,-50 2-1 0 0,-86 13-179 0 0,-27 0-456 0 0,109-7-1156 0 0,55-1-16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5:17.638"/>
    </inkml:context>
    <inkml:brush xml:id="br0">
      <inkml:brushProperty name="width" value="0.1" units="cm"/>
      <inkml:brushProperty name="height" value="0.1" units="cm"/>
      <inkml:brushProperty name="color" value="#F4F91B"/>
    </inkml:brush>
  </inkml:definitions>
  <inkml:trace contextRef="#ctx0" brushRef="#br0">1612 78 1375 0 0,'4'-2'221'0'0,"-1"-1"0"0"0,0 1-1 0 0,0 0 1 0 0,0-1-1 0 0,-1 0 1 0 0,6-5-1 0 0,-8 7-199 0 0,1 1 1 0 0,-1-1-1 0 0,0 0 1 0 0,0 1-1 0 0,1-1 0 0 0,-1 0 1 0 0,0 1-1 0 0,0-1 0 0 0,0 0 1 0 0,0 1-1 0 0,1-1 0 0 0,-1 0 1 0 0,0 0-1 0 0,0 1 0 0 0,-1-1 1 0 0,1 0-1 0 0,0 1 0 0 0,0-1 1 0 0,0 0-1 0 0,0 1 0 0 0,-1-1 1 0 0,1 0-1 0 0,0 1 0 0 0,0-1 1 0 0,-1 0-1 0 0,1 1 0 0 0,-1-1 1 0 0,1 1-1 0 0,-1-1 0 0 0,1 1 1 0 0,0-1-1 0 0,-1 1 0 0 0,0-1 1 0 0,1 1-1 0 0,-1-1 0 0 0,1 1 1 0 0,-1 0-1 0 0,0-1 0 0 0,1 1 1 0 0,-1 0-1 0 0,1 0 0 0 0,-1-1 1 0 0,-1 1-1 0 0,-10-5 711 0 0,-1 0 1 0 0,1 0-1 0 0,-1 1 1 0 0,0 1-1 0 0,0 1 0 0 0,-1 0 1 0 0,-17-1-1 0 0,-97 6 1966 0 0,85 0-2302 0 0,-97 6 786 0 0,-133 4 463 0 0,147-11-1162 0 0,-217 32 1 0 0,228-19-520 0 0,-38 8 158 0 0,121-16-877 0 0,0 1 0 0 0,-53 21 0 0 0,50-13-320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5:18.217"/>
    </inkml:context>
    <inkml:brush xml:id="br0">
      <inkml:brushProperty name="width" value="0.1" units="cm"/>
      <inkml:brushProperty name="height" value="0.1" units="cm"/>
      <inkml:brushProperty name="color" value="#F4F91B"/>
    </inkml:brush>
  </inkml:definitions>
  <inkml:trace contextRef="#ctx0" brushRef="#br0">1343 19 2303 0 0,'-38'20'1466'0'0,"7"-4"-425"0"0,-40 15-1 0 0,59-27-807 0 0,1 0-1 0 0,-1-1 1 0 0,0-1 0 0 0,0 0-1 0 0,0 0 1 0 0,0-2 0 0 0,-17 1-1 0 0,-16-7 1179 0 0,0-1-1 0 0,-78-24 1 0 0,-15-3 311 0 0,71 23-1481 0 0,-1 3 0 0 0,0 3 0 0 0,0 3 0 0 0,0 4 0 0 0,-76 10 0 0 0,108-6-726 0 0,0 2 0 0 0,1 2-1 0 0,0 1 1 0 0,-38 18 0 0 0,31-12-4153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5:18.847"/>
    </inkml:context>
    <inkml:brush xml:id="br0">
      <inkml:brushProperty name="width" value="0.1" units="cm"/>
      <inkml:brushProperty name="height" value="0.1" units="cm"/>
      <inkml:brushProperty name="color" value="#F4F91B"/>
    </inkml:brush>
  </inkml:definitions>
  <inkml:trace contextRef="#ctx0" brushRef="#br0">1197 239 7199 0 0,'-15'-5'182'0'0,"-1"0"0"0"0,0 1-1 0 0,0 0 1 0 0,0 2-1 0 0,0 0 1 0 0,-30 0 0 0 0,-15-2 308 0 0,19-3-89 0 0,-1-1-1 0 0,2-2 1 0 0,0-3 0 0 0,0-1 0 0 0,-52-25 0 0 0,23 8 1370 0 0,-136-41 1 0 0,177 66-1843 0 0,0 2 1 0 0,-1 0-1 0 0,1 2 1 0 0,-1 1-1 0 0,1 2 1 0 0,-1 1 0 0 0,0 1-1 0 0,1 1 1 0 0,0 2-1 0 0,-51 17 1 0 0,37-9-1209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5:19.460"/>
    </inkml:context>
    <inkml:brush xml:id="br0">
      <inkml:brushProperty name="width" value="0.1" units="cm"/>
      <inkml:brushProperty name="height" value="0.1" units="cm"/>
      <inkml:brushProperty name="color" value="#F4F91B"/>
    </inkml:brush>
  </inkml:definitions>
  <inkml:trace contextRef="#ctx0" brushRef="#br0">3519 231 5063 0 0,'-45'-40'496'0'0,"19"26"3824"0"0,16 9-4127 0 0,1 1 0 0 0,-1-1 0 0 0,0 2 0 0 0,0-1 0 0 0,0 1 0 0 0,-1 1 0 0 0,-10-2-1 0 0,-79-2 1170 0 0,51 4-1131 0 0,-31-3-239 0 0,-140 10 0 0 0,87 11-1198 0 0,90-10 28 0 0</inkml:trace>
  <inkml:trace contextRef="#ctx0" brushRef="#br0" timeOffset="1">2122 72 4143 0 0,'-2'-2'241'0'0,"0"1"-1"0"0,0-1 0 0 0,0 1 0 0 0,0-1 0 0 0,-1 1 1 0 0,1 0-1 0 0,0 0 0 0 0,-1 0 0 0 0,1 0 0 0 0,-1 0 0 0 0,1 1 1 0 0,-1-1-1 0 0,1 1 0 0 0,-1-1 0 0 0,1 1 0 0 0,-1 0 1 0 0,0 0-1 0 0,-4 1 0 0 0,-4 1-291 0 0,0 0 0 0 0,1 1-1 0 0,-13 4 1 0 0,3 0 344 0 0,2-2-120 0 0,-1-1-1 0 0,0-1 0 0 0,-1 0 0 0 0,1-1 1 0 0,0-1-1 0 0,-1-1 0 0 0,1-1 0 0 0,-1 0 1 0 0,1-2-1 0 0,-22-5 0 0 0,5 1 471 0 0,-1 1 0 0 0,-45-2 0 0 0,-77 7 206 0 0,104 1-696 0 0,-44 1 31 0 0,-97-2-8 0 0,-238-34 124 0 0,248 17-90 0 0,83 12-727 0 0,-1 4 0 0 0,-105 13-1 0 0,145-6-4166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9:41.692"/>
    </inkml:context>
    <inkml:brush xml:id="br0">
      <inkml:brushProperty name="width" value="0.1" units="cm"/>
      <inkml:brushProperty name="height" value="0.1" units="cm"/>
      <inkml:brushProperty name="color" value="#F4F91B"/>
    </inkml:brush>
  </inkml:definitions>
  <inkml:trace contextRef="#ctx0" brushRef="#br0">7739 1350 455 0 0,'0'0'63'0'0,"1"-1"-1"0"0,-1 0 0 0 0,1 1 0 0 0,-1-1 0 0 0,0 0 0 0 0,1 1 0 0 0,-1-1 0 0 0,0 0 0 0 0,0 0 0 0 0,1 1 0 0 0,-1-1 0 0 0,0 0 0 0 0,0 0 0 0 0,0 0 0 0 0,0 1 0 0 0,0-1 0 0 0,0 0 0 0 0,0 0 0 0 0,0 1 0 0 0,0-1 0 0 0,-1 0 0 0 0,1 0 0 0 0,0 1 0 0 0,0-1 0 0 0,-1 0 0 0 0,1 0 0 0 0,0 1 0 0 0,-1-1 0 0 0,1 0 0 0 0,-1 0 0 0 0,-18-22 1785 0 0,12 16-1701 0 0,5 5 106 0 0,1 0-1 0 0,-1 0 1 0 0,0 0-1 0 0,0 0 1 0 0,0 0-1 0 0,0 1 1 0 0,0-1-1 0 0,-4-1 1 0 0,5 3-171 0 0,0-1 0 0 0,0 1 0 0 0,0 0 0 0 0,0-1 0 0 0,0 1 0 0 0,0 0 1 0 0,0 0-1 0 0,0 0 0 0 0,0 0 0 0 0,0 0 0 0 0,0 0 0 0 0,0 0 0 0 0,0 0 0 0 0,0 1 0 0 0,0-1 0 0 0,0 0 0 0 0,0 1 1 0 0,0-1-1 0 0,0 0 0 0 0,0 1 0 0 0,0-1 0 0 0,0 1 0 0 0,1 0 0 0 0,-1-1 0 0 0,-1 2 0 0 0,-3 2 77 0 0,0 0 0 0 0,0 0 0 0 0,-1 0 0 0 0,1-1 0 0 0,-1 1 0 0 0,0-1 0 0 0,0-1 0 0 0,0 1 0 0 0,0-1 0 0 0,0 0 0 0 0,-1 0 0 0 0,1-1 0 0 0,-1 0 0 0 0,1 0 0 0 0,-11 0 0 0 0,-21-3 1250 0 0,-59 6-1 0 0,87-3-1274 0 0,0 1-1 0 0,1 0 1 0 0,-13 5 0 0 0,-4 1 61 0 0,-142 43 898 0 0,114-33-361 0 0,35-13-425 0 0,1 1-1 0 0,-21 10 1 0 0,26-11-177 0 0,0 0 0 0 0,0 0-1 0 0,-1-1 1 0 0,-23 4 0 0 0,-56 2 709 0 0,90-10-808 0 0,-31 1 452 0 0,-60-6 0 0 0,52 1-326 0 0,-56-3 196 0 0,15 2-116 0 0,24 1-23 0 0,46 2-157 0 0,0 1 0 0 0,0 0 0 0 0,0 1 0 0 0,0 0 0 0 0,0 1-1 0 0,0 1 1 0 0,-12 2 0 0 0,-70 30 196 0 0,10-14-192 0 0,70-18-18 0 0,1 0-1 0 0,-1-1 1 0 0,1-1-1 0 0,-25-2 1 0 0,-8 0 43 0 0,-63 3 198 0 0,98-2-219 0 0,1 0 0 0 0,0-2 0 0 0,0 1 0 0 0,-14-6 0 0 0,9 3-19 0 0,0 0-5 0 0,0 1-1 0 0,0 1 0 0 0,0 1 0 0 0,0 0 1 0 0,-1 1-1 0 0,-30 3 0 0 0,31 0-24 0 0,0-1-1 0 0,0-1 1 0 0,0 0 0 0 0,0-1-1 0 0,0-1 1 0 0,1 0 0 0 0,-29-9-1 0 0,26 6 77 0 0,-1 1 0 0 0,-35-3 0 0 0,30 4-46 0 0,-26-6 0 0 0,2-4 28 0 0,28 7 0 0 0,-1 0 1 0 0,-1 1-1 0 0,1 2 1 0 0,-34-3-1 0 0,-242 21-73 0 0,170-2 64 0 0,102-13-50 0 0,1-1 1 0 0,-35-6-1 0 0,-8 0 7 0 0,45 5 30 0 0,-38-10-1 0 0,8 1 37 0 0,-222-15 241 0 0,237 24-316 0 0,-95 0-1 0 0,11 3 113 0 0,40 1-67 0 0,-123-11 87 0 0,106 2-96 0 0,42 7-48 0 0,-71 7 0 0 0,38 0 0 0 0,39-4-12 0 0,-272 4 152 0 0,150-7-68 0 0,-12-2 48 0 0,158 1-73 0 0,8 1-41 0 0,0-1-1 0 0,-1-1 1 0 0,1-1-1 0 0,-35-10 1 0 0,26 5 19 0 0,0 2-1 0 0,0 1 1 0 0,-51-4 0 0 0,18 3-7 0 0,35 5-18 0 0,1 0 0 0 0,-45 6 0 0 0,23-2 0 0 0,-109 12 0 0 0,81-6 0 0 0,3 1 25 0 0,-27 2 14 0 0,67-10-39 0 0,3 0 0 0 0,0-1 0 0 0,-45-4 0 0 0,39-1 21 0 0,0 1 1 0 0,-60 4-1 0 0,-216 9-21 0 0,70-18 64 0 0,42-16 27 0 0,167 21-30 0 0,-15-3-5 0 0,27 2-40 0 0,10 2-1 0 0,1 1 0 0 0,0-1 0 0 0,0-1 0 0 0,1 1 0 0 0,-1-1 0 0 0,0-1 0 0 0,1 1 0 0 0,0-1 0 0 0,0-1 0 0 0,-8-5 0 0 0,-5-9 63 0 0,0-1-1 0 0,2-1 0 0 0,-31-43 1 0 0,15 15-18 0 0,17 27-8 0 0,1-1-1 0 0,2-1 1 0 0,0 0-1 0 0,1-1 1 0 0,-13-38-1 0 0,12 17-32 0 0,2 0 0 0 0,2-2 0 0 0,-8-90 0 0 0,17 93-3 0 0,5-71 0 0 0,-1 95-11 0 0,0 0 1 0 0,2 0-1 0 0,0 0 0 0 0,1 1 1 0 0,14-31-1 0 0,-17 44-5 0 0,0-1 0 0 0,1 1 0 0 0,0 0 0 0 0,0 0 0 0 0,1 0 0 0 0,-1 1 0 0 0,2-1 0 0 0,-1 1 0 0 0,1 0 0 0 0,-1 1 0 0 0,2-1 0 0 0,-1 1 0 0 0,8-5 0 0 0,42-21 0 0 0,-32 16 0 0 0,2 1 0 0 0,32-13 0 0 0,57-26 0 0 0,-33 13 0 0 0,-49 28 0 0 0,0 2 0 0 0,1 0 0 0 0,-1 3 0 0 0,2 1 0 0 0,48-3 0 0 0,69 7-51 0 0,-90 2 38 0 0,61-4 13 0 0,69 3 0 0 0,4 15 0 0 0,-105-9 0 0 0,137-11 0 0 0,58 2 0 0 0,-6 15 0 0 0,-119-15 0 0 0,-105 1 0 0 0,43 3 0 0 0,197 27 0 0 0,-237-19 0 0 0,240 4 0 0 0,-297-12 0 0 0,80-1 0 0 0,96 3 0 0 0,462 6 0 0 0,-245-5 0 0 0,-276 0 0 0 0,66 3 0 0 0,232 29 0 0 0,-183-31 0 0 0,-30-2 0 0 0,169 2 0 0 0,-199-18 0 0 0,-5 0 0 0 0,-52 8 0 0 0,66-1 0 0 0,-59-3 0 0 0,-59 3 0 0 0,-35 3 0 0 0,-1-1 0 0 0,0-2 0 0 0,34-13 0 0 0,-36 11 0 0 0,1 1 0 0 0,-1 2 0 0 0,48-7 0 0 0,-55 13 0 0 0,1 1 0 0 0,22 4 0 0 0,-1 3 0 0 0,-28-8 0 0 0,-1 2 0 0 0,0-1 0 0 0,-1 2 0 0 0,1 0 0 0 0,21 7 0 0 0,59 31 0 0 0,-79-32 0 0 0,-1 1 0 0 0,0 0 0 0 0,0 0 0 0 0,-1 2 0 0 0,0-1 0 0 0,20 27 0 0 0,34 59 0 0 0,-60-88 0 0 0,-1 0 0 0 0,0 0 0 0 0,0 1 0 0 0,-1 0 0 0 0,0 0 0 0 0,-1 0 0 0 0,0 0 0 0 0,1 13 0 0 0,1 13 0 0 0,0 39 0 0 0,-1-12 0 0 0,-2-36-8 0 0,-1 0 0 0 0,-1 0 0 0 0,-4 33 0 0 0,2-46 5 0 0,-1 0-1 0 0,0 0 0 0 0,-1-1 1 0 0,0 1-1 0 0,-1-1 1 0 0,0 0-1 0 0,-1 0 1 0 0,-8 11-1 0 0,-24 30 9 0 0,-62 66 1 0 0,10-13-69 0 0,52-56-526 0 0,3 1 0 0 0,-44 86 0 0 0,54-86-1998 0 0,-24 71 1 0 0,28-56-4774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9:44.131"/>
    </inkml:context>
    <inkml:brush xml:id="br0">
      <inkml:brushProperty name="width" value="0.1" units="cm"/>
      <inkml:brushProperty name="height" value="0.1" units="cm"/>
      <inkml:brushProperty name="color" value="#F4F91B"/>
    </inkml:brush>
  </inkml:definitions>
  <inkml:trace contextRef="#ctx0" brushRef="#br0">1928 1226 4775 0 0,'0'2'45'0'0,"-1"-1"-1"0"0,1 0 0 0 0,-1 1 0 0 0,0-1 0 0 0,1 0 0 0 0,-1 0 0 0 0,0 0 0 0 0,0 1 1 0 0,0-1-1 0 0,0 0 0 0 0,0 0 0 0 0,0 0 0 0 0,0 0 0 0 0,0-1 0 0 0,0 1 0 0 0,-2 1 1 0 0,-23 14 650 0 0,24-15-565 0 0,-1 1 91 0 0,-1-1-1 0 0,1 0 0 0 0,-1 0 0 0 0,1 0 0 0 0,-1 0 0 0 0,1 0 1 0 0,-1-1-1 0 0,1 1 0 0 0,-1-1 0 0 0,0 0 0 0 0,1 0 1 0 0,-1 0-1 0 0,-4-2 0 0 0,-7-1 481 0 0,1 0 0 0 0,-15-7-1 0 0,17 6-359 0 0,0 0 0 0 0,-16-3 0 0 0,-178-11 2714 0 0,166 11-2552 0 0,25 4-267 0 0,0 0-1 0 0,-1 2 0 0 0,1-1 1 0 0,-26 3-1 0 0,-182 29 1006 0 0,125-13-927 0 0,-41 5 188 0 0,-105 15 490 0 0,188-27-821 0 0,16-4 135 0 0,-43-1-1 0 0,25-2 128 0 0,22 2-232 0 0,-9 1-86 0 0,38-6-100 0 0,0 1 1 0 0,0 0 0 0 0,0 1-1 0 0,0 0 1 0 0,0 0-1 0 0,-9 4 1 0 0,10-3 10 0 0,0 0 0 0 0,0-1-1 0 0,-1 0 1 0 0,1-1 0 0 0,0 1 0 0 0,0-1 0 0 0,-1-1-1 0 0,-11 1 1 0 0,14-1 26 0 0,0 0 0 0 0,0-1 0 0 0,0 1 0 0 0,0-1 0 0 0,1 0 0 0 0,-1 0 0 0 0,0 0 0 0 0,1 0 0 0 0,-1-1 0 0 0,1 1 0 0 0,-1-1 0 0 0,1 0 0 0 0,0 0 0 0 0,0 0 0 0 0,0-1 0 0 0,0 1 0 0 0,0-1 0 0 0,0 0 0 0 0,1 0 0 0 0,-1 0 0 0 0,1 0 0 0 0,0 0 0 0 0,0 0 0 0 0,0 0 0 0 0,0-1 0 0 0,1 1 0 0 0,-1-1 0 0 0,1 0 0 0 0,-2-5 0 0 0,-9-40 448 0 0,-11-101 0 0 0,2 31-177 0 0,12 74-240 0 0,-5-52-1 0 0,12 56-68 0 0,2 23 11 0 0,-2 0 0 0 0,0-1 0 0 0,0 1 0 0 0,-9-30 0 0 0,0 16 94 0 0,-10-53 0 0 0,19 70-88 0 0,0 0 0 0 0,1 0-1 0 0,1 0 1 0 0,0 1 0 0 0,1-1-1 0 0,3-18 1 0 0,9-27-10 0 0,6-43 22 0 0,-18 95-43 0 0,1-1 0 0 0,0 0 0 0 0,1 1 0 0 0,0-1 0 0 0,0 1 0 0 0,1 0 0 0 0,0 0 0 0 0,6-9 0 0 0,0 3 0 0 0,1-1 0 0 0,25-24 0 0 0,-27 31 0 0 0,1 0 0 0 0,0 0 0 0 0,0 1 0 0 0,22-11 0 0 0,50-18 0 0 0,-61 27 0 0 0,-1 2 0 0 0,-1 0 0 0 0,1 2 0 0 0,0 1 0 0 0,36-4 0 0 0,82 3 0 0 0,-84 8 0 0 0,80 13 0 0 0,-88-9 0 0 0,323 34 0 0 0,-367-41 0 0 0,136 4 0 0 0,-97-5 0 0 0,-1 2 0 0 0,1 1 0 0 0,40 9 0 0 0,-69-7 0 0 0,0 1 0 0 0,0 0 0 0 0,0 0 0 0 0,-1 2 0 0 0,0-1 0 0 0,0 1 0 0 0,0 1 0 0 0,9 9 0 0 0,16 10 0 0 0,-6-5 0 0 0,-2 2 0 0 0,-1 1 0 0 0,-1 1 0 0 0,25 34 0 0 0,-28-32 0 0 0,-2 0 0 0 0,34 63 0 0 0,21 69 0 0 0,-18-33 0 0 0,-50-111 0 0 0,-1 0 0 0 0,0 0 0 0 0,-2 1 0 0 0,0 0 0 0 0,3 18 0 0 0,-7-26 0 0 0,0-1 0 0 0,0 1 0 0 0,-1 0 0 0 0,0-1 0 0 0,0 1 0 0 0,-1 0 0 0 0,-1-1 0 0 0,1 1 0 0 0,-1-1 0 0 0,-1 0 0 0 0,1 1 0 0 0,-6 9 0 0 0,-88 156-2 0 0,-39 86-4216 0 0,114-208-1252 0 0,1 3-1536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20:25.848"/>
    </inkml:context>
    <inkml:brush xml:id="br0">
      <inkml:brushProperty name="width" value="0.1" units="cm"/>
      <inkml:brushProperty name="height" value="0.1" units="cm"/>
      <inkml:brushProperty name="color" value="#F4F91B"/>
    </inkml:brush>
  </inkml:definitions>
  <inkml:trace contextRef="#ctx0" brushRef="#br0">34 0 455 0 0,'-9'1'88'0'0,"8"0"-38"0"0,0-1 0 0 0,0 0 0 0 0,0 0 0 0 0,0 1 0 0 0,0-1 0 0 0,0 0 0 0 0,0 0 0 0 0,0 0 0 0 0,0 0 0 0 0,0-1 0 0 0,0 1 0 0 0,0 0 0 0 0,0 0 0 0 0,0-1 0 0 0,-1 1 0 0 0,2 0-26 0 0,0 0 0 0 0,0 0 0 0 0,0 0 0 0 0,0 0-1 0 0,0 1 1 0 0,0-1 0 0 0,0 0 0 0 0,0 0 0 0 0,0 0-1 0 0,0 1 1 0 0,0-1 0 0 0,0 0 0 0 0,0 0 0 0 0,0 0-1 0 0,0 0 1 0 0,0 1 0 0 0,0-1 0 0 0,0 0 0 0 0,0 0-1 0 0,0 0 1 0 0,0 1 0 0 0,0-1 0 0 0,0 0 0 0 0,-1 0-1 0 0,1 0 1 0 0,0 0 0 0 0,0 1 0 0 0,0-1 0 0 0,0 0-1 0 0,0 0 1 0 0,0 0 0 0 0,-1 0 0 0 0,1 0 0 0 0,0 0-1 0 0,0 0 1 0 0,0 1 0 0 0,0-1 0 0 0,-1 0 0 0 0,1 0-1 0 0,0 0 1 0 0,0 0 0 0 0,0 0 0 0 0,-1 0 0 0 0,1 0-1 0 0,0 0 1 0 0,0 0 0 0 0,0 0 0 0 0,0 0 0 0 0,-1 0-1 0 0,1 0 1 0 0,0 0 0 0 0,0 0 0 0 0,0 0-1 0 0,-1 0 1 0 0,1 0 0 0 0,0 0 0 0 0,0 0 0 0 0,0-1-1 0 0,0 1 1 0 0,-1 0 0 0 0,1 0 0 0 0,0 0 0 0 0,0 0-1 0 0,0 0 1 0 0,0 0 0 0 0,0 0 0 0 0,-1-1 0 0 0,1 1-1 0 0,0 1-25 0 0,1-1-1 0 0,-1 1 1 0 0,0-1-1 0 0,0 1 1 0 0,1-1-1 0 0,-1 1 0 0 0,0-1 1 0 0,1 1-1 0 0,-1-1 1 0 0,1 1-1 0 0,-1-1 0 0 0,0 1 1 0 0,1-1-1 0 0,-1 1 1 0 0,1-1-1 0 0,-1 0 1 0 0,1 1-1 0 0,0-1 0 0 0,-1 0 1 0 0,1 0-1 0 0,-1 0 1 0 0,1 1-1 0 0,1-1 0 0 0,1 0-1017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35:58.995"/>
    </inkml:context>
    <inkml:brush xml:id="br0">
      <inkml:brushProperty name="width" value="0.1" units="cm"/>
      <inkml:brushProperty name="height" value="0.1" units="cm"/>
      <inkml:brushProperty name="color" value="#F4F91B"/>
    </inkml:brush>
  </inkml:definitions>
  <inkml:trace contextRef="#ctx0" brushRef="#br0">1 78 1839 0 0,'0'-1'117'0'0,"0"-1"-1"0"0,0 0 0 0 0,0 1 1 0 0,0-1-1 0 0,1 1 0 0 0,-1-1 1 0 0,0 1-1 0 0,1-1 0 0 0,0 1 1 0 0,-1 0-1 0 0,1-1 0 0 0,0 1 0 0 0,-1 0 1 0 0,1-1-1 0 0,0 1 0 0 0,0 0 1 0 0,2-2-1 0 0,0 0 46 0 0,0 2 0 0 0,-1-1 0 0 0,1 0 0 0 0,0 1 0 0 0,0-1-1 0 0,0 1 1 0 0,0 0 0 0 0,4-1 0 0 0,8-2 233 0 0,1 1 1 0 0,0 0-1 0 0,0 1 0 0 0,1 1 0 0 0,27 2 0 0 0,-5 2 896 0 0,48 11 0 0 0,-50-6-869 0 0,-17-3-233 0 0,0-1 0 0 0,0-1-1 0 0,0 0 1 0 0,26-2 0 0 0,45 2 264 0 0,-22 0-137 0 0,9-2 73 0 0,122 19-1 0 0,-104-13-310 0 0,-73-3-27 0 0,-1-1 1 0 0,1-1 0 0 0,-1-1 0 0 0,41-4-1 0 0,-43 2 67 0 0,30 2-1 0 0,-32 0-24 0 0,-1-1-1 0 0,28-3 0 0 0,-1-2 20 0 0,0 1 0 0 0,55 3-1 0 0,88 15 260 0 0,-151-11-357 0 0,49 2 25 0 0,136-11 0 0 0,-130-8 98 0 0,-66 9-107 0 0,0 1 0 0 0,49-1-1 0 0,269 3 47 0 0,-275 0-24 0 0,163-20-52 0 0,-154 11 0 0 0,120-1 0 0 0,52 21 64 0 0,-58-10-64 0 0,-27-1 0 0 0,-37 8 0 0 0,59 0 0 0 0,-133-7 0 0 0,81-12 0 0 0,-110 9-6 0 0,174-23 41 0 0,-145 22-18 0 0,95 4 1 0 0,148 9 46 0 0,-280-8 47 0 0,0 1 0 0 0,26 4 0 0 0,-7 6-835 0 0,-31-9 42 0 0,1 0 0 0 0,-1 1 0 0 0,0 0 0 0 0,0-1 0 0 0,5 6 1 0 0,4 5-4029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20:32.476"/>
    </inkml:context>
    <inkml:brush xml:id="br0">
      <inkml:brushProperty name="width" value="0.1" units="cm"/>
      <inkml:brushProperty name="height" value="0.1" units="cm"/>
      <inkml:brushProperty name="color" value="#F4F91B"/>
    </inkml:brush>
  </inkml:definitions>
  <inkml:trace contextRef="#ctx0" brushRef="#br0">16653 1711 2303 0 0,'-30'11'1692'0'0,"-59"11"2920"0"0,63-15-3903 0 0,-75 23 1201 0 0,71-20-1372 0 0,0-1 1 0 0,-1-2-1 0 0,-44 6 0 0 0,46-8-64 0 0,-28 9-1 0 0,40-9-305 0 0,-1-1 0 0 0,0 0 1 0 0,0-1-1 0 0,0-1 0 0 0,-30 0 0 0 0,47-2-151 0 0,-31-4 291 0 0,-1 3 1 0 0,0 1 0 0 0,1 1 0 0 0,-40 6-1 0 0,57-4-219 0 0,0-1 1 0 0,1 0-1 0 0,-1-2 0 0 0,0 1 0 0 0,0-2 0 0 0,0 0 0 0 0,-26-6 1 0 0,26 5 61 0 0,0 0 0 0 0,0 1 0 0 0,-22 2 1 0 0,21 0-71 0 0,1-1 0 0 0,0-1 1 0 0,-19-3-1 0 0,-125-15 529 0 0,70 11-192 0 0,29 1-142 0 0,-103-25 0 0 0,147 28-224 0 0,0 0 1 0 0,-1 2-1 0 0,0 0 0 0 0,-25 0 0 0 0,-69 10 343 0 0,43-2-291 0 0,-98-4 452 0 0,100-2-400 0 0,50-2-101 0 0,0 1 0 0 0,-22-6 0 0 0,28 5-46 0 0,-13-4 109 0 0,-26-10 1 0 0,-3-1 94 0 0,3 2-42 0 0,40 13-143 0 0,-92-22 85 0 0,90 22-98 0 0,-1 1 0 0 0,1 0 0 0 0,-1 0 0 0 0,0 2-1 0 0,1-1 1 0 0,-20 4 0 0 0,16-2-14 0 0,0 0 1 0 0,0-2-1 0 0,0 0 0 0 0,0 0 1 0 0,-19-4-1 0 0,7 1 44 0 0,-140-7 169 0 0,151 8-185 0 0,0-1-1 0 0,-26-8 1 0 0,-1 0 2 0 0,21 5-13 0 0,-1 1 1 0 0,0 2-1 0 0,1 0 0 0 0,-1 1 1 0 0,0 2-1 0 0,-29 2 0 0 0,1 4 3 0 0,0-3 1 0 0,-69-4-1 0 0,93 1-21 0 0,0 1 0 0 0,-44 9 0 0 0,7-2 0 0 0,6 1 0 0 0,-16 2 0 0 0,-8-11 47 0 0,52-2 0 0 0,-50 6-1 0 0,18 6 75 0 0,36-5-106 0 0,-1-1 0 0 0,0-2 0 0 0,0 0 0 0 0,-47-3 0 0 0,-102-16 193 0 0,85 12-152 0 0,-15-2 16 0 0,82 4-72 0 0,-83-14 0 0 0,63 11 28 0 0,-1 1 0 0 0,0 2 0 0 0,-57 4 0 0 0,34-1-12 0 0,49 0-16 0 0,0-1 0 0 0,0-1 0 0 0,-22-5 0 0 0,30 5 19 0 0,1 1 0 0 0,-1 1 0 0 0,-17 0 0 0 0,9 0 22 0 0,3 0-44 0 0,-69 0 74 0 0,-87-11 0 0 0,116 4-39 0 0,-62-1 0 0 0,63 6-19 0 0,-63-11 0 0 0,94 10 25 0 0,-110-8-38 0 0,34 3 0 0 0,0-6 0 0 0,-32-3 0 0 0,-26 19 0 0 0,4 2 0 0 0,-140-10 64 0 0,42 19 0 0 0,5 9-64 0 0,-76 10 0 0 0,228-21 1 0 0,37-3 2 0 0,1-3 0 0 0,-72-2 1 0 0,-79-4 228 0 0,103 2-155 0 0,55 0-29 0 0,0-3 0 0 0,0-2 0 0 0,-66-15 0 0 0,77 12 16 0 0,-74-6 0 0 0,-79-7 13 0 0,146 14-90 0 0,-245-16 77 0 0,284 21-64 0 0,-66-8 24 0 0,52 6-11 0 0,0 0 1 0 0,-42 0-1 0 0,5 7-13 0 0,-120 3 0 0 0,-85 11 0 0 0,198-13 37 0 0,-96-4 0 0 0,15-1 1 0 0,-104-5 1 0 0,67-1-14 0 0,146 6-22 0 0,-195 4 58 0 0,142 8-61 0 0,67-7 0 0 0,-1-2 0 0 0,1-1 0 0 0,-42 0 0 0 0,-6-6 0 0 0,-87 8 0 0 0,110-3 0 0 0,30-2 0 0 0,-1 2 0 0 0,-18 3 0 0 0,-118 17 0 0 0,89-18 0 0 0,-90 9 0 0 0,83-5 21 0 0,-1-3 1 0 0,-78-6-1 0 0,97 0 22 0 0,-1 3-1 0 0,-91 11 1 0 0,114-8-43 0 0,0-2 0 0 0,0-2 0 0 0,-52-4 0 0 0,25-3 66 0 0,-78-7-68 0 0,47 12 67 0 0,-68-6-55 0 0,23 2 129 0 0,87 6-86 0 0,-55-8 0 0 0,63 2-45 0 0,6 0 52 0 0,-60-2 0 0 0,52 8-1 0 0,-88 3-54 0 0,54 0 34 0 0,50-3-27 0 0,-42 5 1 0 0,53-3-13 0 0,1-2 0 0 0,-21 0 0 0 0,-12 0 0 0 0,12 2 0 0 0,7-1 0 0 0,0 1 0 0 0,-33 8 0 0 0,47-8 0 0 0,-1 0 0 0 0,1-1 0 0 0,-23-1 0 0 0,18 0 0 0 0,-28 2 0 0 0,-8 2 0 0 0,42-4 0 0 0,0 0 0 0 0,0 1 0 0 0,-1 1 0 0 0,-15 4 0 0 0,18-4 7 0 0,-1 0 0 0 0,0-1 0 0 0,0-1 0 0 0,0 0 0 0 0,0-1 0 0 0,-24-4 0 0 0,32 5 8 0 0,-29-2-2 0 0,0 1-1 0 0,0 2 1 0 0,0 1-1 0 0,-52 11 1 0 0,-1 0-12 0 0,76-12-2 0 0,-122 11 66 0 0,64-4-65 0 0,41-3 0 0 0,-52 8 0 0 0,32-5 0 0 0,-97 6 0 0 0,96-13 0 0 0,23 1 0 0 0,-29-3 0 0 0,25 0 0 0 0,-46 4 0 0 0,19-1 16 0 0,-1-2 0 0 0,0-3 0 0 0,-59-11 0 0 0,72 8-12 0 0,21 4 6 0 0,0-1 0 0 0,0-2 0 0 0,1 0 0 0 0,-36-13-1 0 0,42 11-15 0 0,10 4 23 0 0,1 1 1 0 0,-1 0-1 0 0,1-1 0 0 0,0-1 1 0 0,0 1-1 0 0,0-1 0 0 0,1 0 1 0 0,-1 0-1 0 0,1 0 0 0 0,0-1 0 0 0,0 0 1 0 0,-8-10-1 0 0,-22-33 58 0 0,-13-22 31 0 0,-55-96 41 0 0,81 125-99 0 0,-24-59 0 0 0,38 79-29 0 0,1-1 0 0 0,1-1 1 0 0,2 1-1 0 0,-5-42 0 0 0,1-20 3 0 0,-2-47 20 0 0,18 12-42 0 0,1 24 0 0 0,2-35 6 0 0,-10 119-1 0 0,1-2 0 0 0,0 0 0 0 0,1 0 0 0 0,0 0 0 0 0,1 1 0 0 0,0-1-1 0 0,11-20 1 0 0,-12 27-3 0 0,1 0-1 0 0,0 0 0 0 0,0 0 1 0 0,1 0-1 0 0,0 0 0 0 0,0 1 1 0 0,0 0-1 0 0,0 0 0 0 0,1 0 1 0 0,0 1-1 0 0,0 0 0 0 0,0 0 1 0 0,11-5-1 0 0,20-5-26 0 0,60-13 0 0 0,-36 11 11 0 0,-39 9 14 0 0,19-5 0 0 0,0 1 0 0 0,1 2 0 0 0,71-6 0 0 0,-32 13 0 0 0,118-9 0 0 0,83-26 0 0 0,-38 13 0 0 0,-242 24 0 0 0,462-39 0 0 0,-130 11 0 0 0,-116 25 0 0 0,-146 3 0 0 0,135-4 0 0 0,132 3 0 0 0,121 22 0 0 0,-99 9 0 0 0,-2-1 0 0 0,-74-7 0 0 0,-129-8 0 0 0,211 10 0 0 0,-129 7-29 0 0,28 3-6 0 0,216 10 35 0 0,-189-24 0 0 0,-3 1 0 0 0,-222-13 0 0 0,174 16 0 0 0,-180-20 0 0 0,118-10 0 0 0,-39-3 0 0 0,202 13 0 0 0,-256-4 0 0 0,110-14 0 0 0,36-1 0 0 0,-122 16 0 0 0,224-7 0 0 0,-207 0 0 0 0,139 11 0 0 0,211 1 0 0 0,-162-6 0 0 0,-19-17 0 0 0,-137 4 0 0 0,99 18 0 0 0,-17 2 0 0 0,-82-17 0 0 0,204-1 0 0 0,114 9 0 0 0,-212 2 0 0 0,88-6 0 0 0,69-11 0 0 0,-417 17 0 0 0,308-5 0 0 0,31-3 0 0 0,-29 2 0 0 0,-250 1 0 0 0,40-2 0 0 0,165 8 0 0 0,-144 12 0 0 0,-46-3 0 0 0,95-2 0 0 0,165-13 0 0 0,-136 12 0 0 0,-59 1 0 0 0,409-3 0 0 0,-471-9 16 0 0,154-28 0 0 0,-155 17 0 0 0,157-6 0 0 0,-124 18-16 0 0,133-20 0 0 0,-76 10 0 0 0,-81 9 0 0 0,69 2 0 0 0,-38 2 0 0 0,-77-1 0 0 0,1 2 0 0 0,-1 1 0 0 0,0 3 0 0 0,84 20 0 0 0,-85-13 0 0 0,-1 3 0 0 0,66 31 0 0 0,-103-42 0 0 0,0 0 0 0 0,0 1 0 0 0,0 0 0 0 0,-1 1 0 0 0,0-1 0 0 0,0 1 0 0 0,0 0 0 0 0,-1 1 0 0 0,1-1 0 0 0,6 13 0 0 0,3 8 0 0 0,18 46 0 0 0,-17-37 0 0 0,38 111-51 0 0,-34-87 38 0 0,-15-47 13 0 0,-1 0 0 0 0,-1 0 0 0 0,0 1 0 0 0,0-1 0 0 0,-2 1 0 0 0,1-1 0 0 0,-2 1 0 0 0,0 0 0 0 0,-1-1 0 0 0,0 1 0 0 0,-1 0 0 0 0,0-1 0 0 0,-1 1 0 0 0,-5 12 0 0 0,-4 5 0 0 0,-2 0 0 0 0,-1-1 0 0 0,-1-1 0 0 0,-1 0 0 0 0,-28 33 0 0 0,30-39-115 0 0,0 1-1 0 0,2 1 1 0 0,1 0 0 0 0,-18 51-1 0 0,-19 113-997 0 0,27-97 654 0 0,-54 218-4405 0 0,54-227 3029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5:35.495"/>
    </inkml:context>
    <inkml:brush xml:id="br0">
      <inkml:brushProperty name="width" value="0.1" units="cm"/>
      <inkml:brushProperty name="height" value="0.1" units="cm"/>
      <inkml:brushProperty name="color" value="#F4F91B"/>
    </inkml:brush>
  </inkml:definitions>
  <inkml:trace contextRef="#ctx0" brushRef="#br0">861 39 919 0 0,'19'-16'2118'0'0,"-18"16"-2008"0"0,-1-1 0 0 0,1 1 0 0 0,-1-1 0 0 0,1 1 0 0 0,-1-1 0 0 0,1 1 0 0 0,-1-1 1 0 0,1 1-1 0 0,-1-1 0 0 0,0 1 0 0 0,1-1 0 0 0,-1 0 0 0 0,0 1 0 0 0,0-1 0 0 0,1 0 0 0 0,-1 1 0 0 0,0-1 0 0 0,0 0 0 0 0,0 1 0 0 0,0-1 1 0 0,0 0-1 0 0,0 1 0 0 0,0-1 0 0 0,0 0 0 0 0,0 1 0 0 0,0-1 0 0 0,0 0 0 0 0,0 1 0 0 0,-1-1 0 0 0,1 0 0 0 0,-1-1 0 0 0,0 2-16 0 0,0 0-1 0 0,0-1 0 0 0,1 1 0 0 0,-1 0 1 0 0,0 0-1 0 0,0-1 0 0 0,0 1 0 0 0,0 0 0 0 0,0 0 1 0 0,0 0-1 0 0,0 0 0 0 0,0 0 0 0 0,0 1 1 0 0,0-1-1 0 0,0 0 0 0 0,-2 1 0 0 0,-20 6 575 0 0,17-5-449 0 0,-304 82 3477 0 0,202-64-3051 0 0,-125 25-207 0 0,208-38-507 0 0,1 0 0 0 0,-38 18-1 0 0,16-3-3645 0 0,17-7-541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5:36.859"/>
    </inkml:context>
    <inkml:brush xml:id="br0">
      <inkml:brushProperty name="width" value="0.1" units="cm"/>
      <inkml:brushProperty name="height" value="0.1" units="cm"/>
      <inkml:brushProperty name="color" value="#F4F91B"/>
    </inkml:brush>
  </inkml:definitions>
  <inkml:trace contextRef="#ctx0" brushRef="#br0">1645 67 455 0 0,'0'-1'94'0'0,"-1"1"-1"0"0,0 0 0 0 0,1 0 0 0 0,-1-1 0 0 0,1 1 0 0 0,-1 0 0 0 0,1 0 0 0 0,-1-1 1 0 0,1 1-1 0 0,-1-1 0 0 0,1 1 0 0 0,-1 0 0 0 0,1-1 0 0 0,0 1 0 0 0,-1-1 0 0 0,1 1 0 0 0,0-1 1 0 0,-1 1-1 0 0,1-1 0 0 0,0 1 0 0 0,0-1 0 0 0,-1-1 0 0 0,1 2 16 0 0,0-1-1 0 0,0 1 0 0 0,-1-1 1 0 0,1 1-1 0 0,0-1 0 0 0,0 1 1 0 0,0-1-1 0 0,-1 1 0 0 0,1-1 1 0 0,0 1-1 0 0,-1-1 0 0 0,1 1 1 0 0,0-1-1 0 0,-1 1 1 0 0,1 0-1 0 0,-1-1 0 0 0,1 1 1 0 0,-1 0-1 0 0,1-1 0 0 0,-1 1 1 0 0,1 0-1 0 0,-1 0 0 0 0,1-1 1 0 0,-1 1-1 0 0,1 0 0 0 0,-1 0 1 0 0,1 0-1 0 0,-1 0 1 0 0,1 0-1 0 0,-1 0 0 0 0,1 0 1 0 0,-1 0-1 0 0,0 0 0 0 0,1 0 1 0 0,-1 0-1 0 0,-43 9 1019 0 0,23-2-296 0 0,-26 12 0 0 0,38-17-675 0 0,0 1-1 0 0,0-1 1 0 0,0-1-1 0 0,0 0 1 0 0,-1 0-1 0 0,1-1 0 0 0,-11 0 1 0 0,8 0 107 0 0,-49 3 698 0 0,42-1-694 0 0,1-1 0 0 0,0-1 0 0 0,-28-2 0 0 0,-46-13 565 0 0,19 2 55 0 0,-90-4 1 0 0,97 16-504 0 0,-17-1 189 0 0,-123-18-1 0 0,-24-7-412 0 0,195 27-895 0 0,0 2-1 0 0,-1 0 1 0 0,1 3 0 0 0,0 1-1 0 0,1 1 1 0 0,-48 18-1 0 0,37-9-4412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5:37.940"/>
    </inkml:context>
    <inkml:brush xml:id="br0">
      <inkml:brushProperty name="width" value="0.1" units="cm"/>
      <inkml:brushProperty name="height" value="0.1" units="cm"/>
      <inkml:brushProperty name="color" value="#F4F91B"/>
    </inkml:brush>
  </inkml:definitions>
  <inkml:trace contextRef="#ctx0" brushRef="#br0">3498 44 2303 0 0,'-2'2'350'0'0,"0"0"-1"0"0,-1 0 0 0 0,1 0 0 0 0,-1 0 0 0 0,0 0 0 0 0,1-1 0 0 0,-1 1 0 0 0,0-1 0 0 0,0 0 1 0 0,-4 2-1 0 0,1-1-127 0 0,-8 4 261 0 0,0-2 0 0 0,0 0 0 0 0,0 0 0 0 0,-1-1 0 0 0,1-1 0 0 0,-1 0 0 0 0,0-1-1 0 0,-28-2 1 0 0,1-3 520 0 0,-77-17-1 0 0,62 8-442 0 0,-194-34 704 0 0,222 44-1282 0 0,0 1-1 0 0,1 2 0 0 0,-1 1 0 0 0,0 1 0 0 0,0 1 0 0 0,-51 14 0 0 0,-2 9-1527 0 0,43-14-3126 0 0</inkml:trace>
  <inkml:trace contextRef="#ctx0" brushRef="#br0" timeOffset="1">2102 237 4287 0 0,'-2'-1'43'0'0,"1"0"0"0"0,0 0-1 0 0,-1 1 1 0 0,1-1-1 0 0,0 1 1 0 0,-1-1-1 0 0,1 1 1 0 0,-1-1 0 0 0,1 1-1 0 0,-1 0 1 0 0,1 0-1 0 0,-1 0 1 0 0,-1 0-1 0 0,-28 0 221 0 0,7 1-236 0 0,9-3 242 0 0,0-1 1 0 0,0 0 0 0 0,-19-7-1 0 0,19 5 301 0 0,1 1 0 0 0,-1 1-1 0 0,-23-3 1 0 0,14 4 104 0 0,-37 4 0 0 0,-21 4 316 0 0,-119-6 0 0 0,94 1-65 0 0,17 1-357 0 0,-21-5-34 0 0,-221 5 162 0 0,190 12-614 0 0,-154 9 6 0 0,209-19-513 0 0,0 4 0 0 0,-88 19-1 0 0,106-13-866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5:39.010"/>
    </inkml:context>
    <inkml:brush xml:id="br0">
      <inkml:brushProperty name="width" value="0.1" units="cm"/>
      <inkml:brushProperty name="height" value="0.1" units="cm"/>
      <inkml:brushProperty name="color" value="#F4F91B"/>
    </inkml:brush>
  </inkml:definitions>
  <inkml:trace contextRef="#ctx0" brushRef="#br0">1956 51 1839 0 0,'-3'0'223'0'0,"1"-1"0"0"0,0 1-1 0 0,0-1 1 0 0,0 0-1 0 0,0 1 1 0 0,0-1-1 0 0,0 0 1 0 0,0 0-1 0 0,0 0 1 0 0,0-1-1 0 0,0 1 1 0 0,1 0-1 0 0,-1-1 1 0 0,0 1 0 0 0,1-1-1 0 0,-1 0 1 0 0,1 1-1 0 0,-2-4 1 0 0,1 3-97 0 0,1-1-1 0 0,-1 1 1 0 0,0 0 0 0 0,0 1 0 0 0,0-1 0 0 0,0 0 0 0 0,0 0 0 0 0,0 1 0 0 0,0-1 0 0 0,0 1 0 0 0,0 0-1 0 0,-1 0 1 0 0,1 0 0 0 0,-1 0 0 0 0,-4-1 0 0 0,-2 2 51 0 0,0 0-1 0 0,0 1 1 0 0,0 0-1 0 0,-1 1 1 0 0,2 0-1 0 0,-1 1 1 0 0,0 0 0 0 0,0 0-1 0 0,-12 7 1 0 0,-19 6 101 0 0,-27 5 280 0 0,0-4 1 0 0,-1-2-1 0 0,-90 8 0 0 0,-142-4 1225 0 0,219-19-1327 0 0,-138-17 1 0 0,151 8-337 0 0,-1 3 1 0 0,-107 4-1 0 0,131 5-181 0 0,0 2 0 0 0,0 2-1 0 0,1 2 1 0 0,-85 29 0 0 0,25 0-4266 0 0,51-19-313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5:39.987"/>
    </inkml:context>
    <inkml:brush xml:id="br0">
      <inkml:brushProperty name="width" value="0.1" units="cm"/>
      <inkml:brushProperty name="height" value="0.1" units="cm"/>
      <inkml:brushProperty name="color" value="#F4F91B"/>
    </inkml:brush>
  </inkml:definitions>
  <inkml:trace contextRef="#ctx0" brushRef="#br0">2030 97 1495 0 0,'0'0'45'0'0,"0"-1"0"0"0,0 1 0 0 0,1 0-1 0 0,-1 0 1 0 0,0-1 0 0 0,0 1-1 0 0,0 0 1 0 0,1 0 0 0 0,-1-1-1 0 0,0 1 1 0 0,0 0 0 0 0,0 0 0 0 0,0-1-1 0 0,0 1 1 0 0,0 0 0 0 0,0-1-1 0 0,0 1 1 0 0,1 0 0 0 0,-1-1-1 0 0,0 1 1 0 0,0 0 0 0 0,0 0-1 0 0,-1-1 1 0 0,1 1 0 0 0,0 0 0 0 0,0-1-1 0 0,0 1 1 0 0,0 0 0 0 0,0-1-1 0 0,0 1 1 0 0,0 0 0 0 0,0 0-1 0 0,-1-1 1 0 0,1 1 0 0 0,-12-9 1465 0 0,9 8-1168 0 0,-1-1-1 0 0,0 1 0 0 0,0 0 0 0 0,1 0 1 0 0,-8 0-1 0 0,-7 2 208 0 0,-1 1 0 0 0,0 1 0 0 0,-33 10 0 0 0,-22 3-29 0 0,-26-3 641 0 0,-202-2-1 0 0,51-23 587 0 0,192 6-1284 0 0,0-3 0 0 0,-71-20 0 0 0,50 7-179 0 0,-1 4 0 0 0,-98-9-1 0 0,131 23-340 0 0,0 2-1 0 0,0 2 0 0 0,0 2 0 0 0,0 3 0 0 0,-58 12 0 0 0,-37 22-4348 0 0,66-17-284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5:42.320"/>
    </inkml:context>
    <inkml:brush xml:id="br0">
      <inkml:brushProperty name="width" value="0.1" units="cm"/>
      <inkml:brushProperty name="height" value="0.1" units="cm"/>
      <inkml:brushProperty name="color" value="#F4F91B"/>
    </inkml:brush>
  </inkml:definitions>
  <inkml:trace contextRef="#ctx0" brushRef="#br0">3020 33 1839 0 0,'-13'-6'638'0'0,"-7"-5"159"0"0,16 9-539 0 0,1 1-1 0 0,-1-1 1 0 0,0 1 0 0 0,1-1-1 0 0,-1 1 1 0 0,0 0 0 0 0,-8 0-1 0 0,-8-3 1298 0 0,16 4-1427 0 0,-1 0 1 0 0,1 0-1 0 0,0 0 0 0 0,-1 0 0 0 0,1 1 0 0 0,0 0 1 0 0,-1 0-1 0 0,1 0 0 0 0,0 1 0 0 0,0-1 1 0 0,0 1-1 0 0,-6 4 0 0 0,-25 7 258 0 0,-4-8 1166 0 0,-75 2-1 0 0,17-3-748 0 0,-35 14-256 0 0,-48 3 192 0 0,118-18-456 0 0,-141 0 482 0 0,33 3-254 0 0,85-1-302 0 0,-51 7 62 0 0,-41 0-30 0 0,-197 0 190 0 0,267-7-347 0 0,-106 10 46 0 0,24 0-63 0 0,122-10-983 0 0,0 4-1 0 0,1 2 0 0 0,1 4 1 0 0,0 2-1 0 0,-91 37 0 0 0,88-26-4095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5:43.978"/>
    </inkml:context>
    <inkml:brush xml:id="br0">
      <inkml:brushProperty name="width" value="0.1" units="cm"/>
      <inkml:brushProperty name="height" value="0.1" units="cm"/>
      <inkml:brushProperty name="color" value="#F4F91B"/>
    </inkml:brush>
  </inkml:definitions>
  <inkml:trace contextRef="#ctx0" brushRef="#br0">1966 257 3279 0 0,'-26'-21'1223'0'0,"8"8"-699"0"0,-1 0 0 0 0,0 1 1 0 0,-1 1-1 0 0,-1 1 0 0 0,1 0 0 0 0,-1 2 0 0 0,-32-8 0 0 0,34 11-223 0 0,0 1 0 0 0,0 1-1 0 0,0 1 1 0 0,-35 0-1 0 0,-79 12 708 0 0,56-3-383 0 0,17-1-131 0 0,0-4 0 0 0,0-2-1 0 0,-86-12 1 0 0,-135-49 506 0 0,39 7-495 0 0,184 44-457 0 0,-2 2 0 0 0,-69 1 0 0 0,96 7-60 0 0,-1 2-1 0 0,-40 8 1 0 0,54-6-407 0 0,1 0 0 0 0,-1 2 0 0 0,1 0 0 0 0,1 2 0 0 0,-20 10 1 0 0,0 3-904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5:44.813"/>
    </inkml:context>
    <inkml:brush xml:id="br0">
      <inkml:brushProperty name="width" value="0.1" units="cm"/>
      <inkml:brushProperty name="height" value="0.1" units="cm"/>
      <inkml:brushProperty name="color" value="#F4F91B"/>
    </inkml:brush>
  </inkml:definitions>
  <inkml:trace contextRef="#ctx0" brushRef="#br0">30 15 1727 0 0,'-4'-2'72'0'0,"-1"-2"24"0"0,-3 1-96 0 0,1-1 0 0 0,1 2 0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5:45.646"/>
    </inkml:context>
    <inkml:brush xml:id="br0">
      <inkml:brushProperty name="width" value="0.1" units="cm"/>
      <inkml:brushProperty name="height" value="0.1" units="cm"/>
      <inkml:brushProperty name="color" value="#F4F91B"/>
    </inkml:brush>
  </inkml:definitions>
  <inkml:trace contextRef="#ctx0" brushRef="#br0">2460 306 3423 0 0,'-198'-124'5298'0'0,"152"96"-4153"0"0,20 11-509 0 0,0 1 0 0 0,-2 1-1 0 0,0 2 1 0 0,-40-15 0 0 0,-10 8-196 0 0,-1 4 0 0 0,-1 3 0 0 0,0 4 1 0 0,0 3-1 0 0,-119 6 0 0 0,-401 64-63 0 0,538-55-393 0 0,-409 68-157 0 0,409-63-568 0 0,0 4-1 0 0,-66 28 1 0 0,69-23-830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37:08.791"/>
    </inkml:context>
    <inkml:brush xml:id="br0">
      <inkml:brushProperty name="width" value="0.1" units="cm"/>
      <inkml:brushProperty name="height" value="0.1" units="cm"/>
      <inkml:brushProperty name="color" value="#F4F91B"/>
    </inkml:brush>
  </inkml:definitions>
  <inkml:trace contextRef="#ctx0" brushRef="#br0">133 49 455 0 0,'-2'0'82'0'0,"0"1"0"0"0,0-1 0 0 0,0 0 0 0 0,0 1 0 0 0,0 0-1 0 0,0-1 1 0 0,0 1 0 0 0,0 0 0 0 0,-2 1 0 0 0,2-1-66 0 0,1 0 0 0 0,-1-1 1 0 0,1 1-1 0 0,-1 0 0 0 0,0-1 1 0 0,1 1-1 0 0,-1-1 0 0 0,0 1 0 0 0,1-1 1 0 0,-1 0-1 0 0,0 0 0 0 0,1 0 1 0 0,-1 0-1 0 0,0 0 0 0 0,0 0 1 0 0,1 0-1 0 0,-1-1 0 0 0,-2 0 0 0 0,-3-1 352 0 0,-27-8 2142 0 0,32 9-2387 0 0,0 1 1 0 0,-1 0-1 0 0,1-1 0 0 0,0 1 0 0 0,-1 0 0 0 0,1 0 0 0 0,0 0 0 0 0,0 0 1 0 0,-1 1-1 0 0,1-1 0 0 0,0 1 0 0 0,-4 1 0 0 0,6-2-101 0 0,0 0-1 0 0,0 0 1 0 0,0 0 0 0 0,0 0 0 0 0,0 0-1 0 0,0 0 1 0 0,0 0 0 0 0,0 0-1 0 0,0 0 1 0 0,-1 0 0 0 0,1 0-1 0 0,0 0 1 0 0,0 0 0 0 0,0 0 0 0 0,0 0-1 0 0,0 0 1 0 0,0 0 0 0 0,0 0-1 0 0,0-1 1 0 0,0 1 0 0 0,0 0 0 0 0,-1 0-1 0 0,1 0 1 0 0,0 0 0 0 0,0 0-1 0 0,0 0 1 0 0,0 0 0 0 0,0 0-1 0 0,0 0 1 0 0,0 0 0 0 0,0 0 0 0 0,0 0-1 0 0,0 0 1 0 0,0 0 0 0 0,0-1-1 0 0,0 1 1 0 0,0 0 0 0 0,0 0-1 0 0,0 0 1 0 0,0 0 0 0 0,0 0 0 0 0,0 0-1 0 0,0 0 1 0 0,0 0 0 0 0,0 0-1 0 0,0-1 1 0 0,0 1 0 0 0,0 0-1 0 0,0 0 1 0 0,1-9 1024 0 0,-1 8-977 0 0,0 0 1 0 0,0 0 0 0 0,1 0 0 0 0,-1 0 0 0 0,1 0-1 0 0,-1 0 1 0 0,1 0 0 0 0,-1 0 0 0 0,1 1 0 0 0,0-1-1 0 0,-1 0 1 0 0,1 0 0 0 0,0 0 0 0 0,-1 1 0 0 0,1-1-1 0 0,0 0 1 0 0,0 1 0 0 0,0-1 0 0 0,1 0 0 0 0,1 0 122 0 0,1 0 0 0 0,-1 1 0 0 0,1-1 0 0 0,-1 1 0 0 0,7 0 0 0 0,-7 0-42 0 0,-3 0-132 0 0,0 0-1 0 0,0-1 1 0 0,0 1-1 0 0,0 0 1 0 0,1 0-1 0 0,-1 0 1 0 0,0 0-1 0 0,0 0 1 0 0,0 0-1 0 0,0 0 1 0 0,0 0-1 0 0,0 0 1 0 0,0 0-1 0 0,1 0 1 0 0,-1 0-1 0 0,0 0 1 0 0,0 0-1 0 0,0 0 1 0 0,0 0-1 0 0,0 1 1 0 0,0-1-1 0 0,0 0 1 0 0,0 0-1 0 0,1 0 1 0 0,-1 0-1 0 0,0 0 1 0 0,0 0-1 0 0,0 0 1 0 0,0 0-1 0 0,0 0 1 0 0,0 0-1 0 0,0 0 1 0 0,0 0-1 0 0,0 1 1 0 0,0-1-1 0 0,0 0 1 0 0,0 0-1 0 0,0 0 1 0 0,1 0-1 0 0,-1 0 1 0 0,0 0-1 0 0,0 0 1 0 0,0 0-1 0 0,0 1 1 0 0,0-1 0 0 0,0 0-1 0 0,0 0 1 0 0,0 0-1 0 0,0 0 1 0 0,0 0-1 0 0,0 0 1 0 0,0 0-1 0 0,0 1 1 0 0,0-1-1 0 0,-1 0 1 0 0,1 0-1 0 0,0 0 1 0 0,0 0-1 0 0,0 0 1 0 0,0 0-1 0 0,0 6 279 0 0,0-6-184 0 0,10 14 984 0 0,-5-12-1003 0 0,0-2 0 0 0,0 1 0 0 0,0 0 0 0 0,1-1-1 0 0,-1 0 1 0 0,0-1 0 0 0,1 1 0 0 0,6-2 0 0 0,-5 1 94 0 0,1 0 0 0 0,-1 0 0 0 0,13 2 0 0 0,29 6 215 0 0,-33-4-328 0 0,0-1 1 0 0,0 0-1 0 0,0-1 0 0 0,0-1 1 0 0,27-2-1 0 0,0-7 56 0 0,-30 6-56 0 0,0 0 0 0 0,0 0-1 0 0,1 1 1 0 0,-1 1 0 0 0,0 0 0 0 0,1 1-1 0 0,22 3 1 0 0,-25 0-65 0 0,-1 1 0 0 0,-1 0 0 0 0,1 1 0 0 0,0 0-1 0 0,-1 0 1 0 0,14 12 0 0 0,-14-11-1 0 0,-1 0 1 0 0,1 0-1 0 0,0-1 0 0 0,0 0 0 0 0,1 0 1 0 0,-1-1-1 0 0,15 4 0 0 0,-1-3 78 0 0,29 12 0 0 0,-36-11-66 0 0,1 0-1 0 0,-1-1 1 0 0,1-1-1 0 0,25 2 1 0 0,88 12 134 0 0,-64-8-106 0 0,-46-8 3 0 0,0-2-1 0 0,0 0 1 0 0,0-1-1 0 0,0-1 1 0 0,23-5-1 0 0,-16 2 53 0 0,49-2-1 0 0,-35 9-46 0 0,-27-1-28 0 0,0 0 0 0 0,25-2 0 0 0,152-21 112 0 0,-57 3 47 0 0,51-8-58 0 0,-115 17-107 0 0,0 3-1 0 0,75 2 0 0 0,-7 9 43 0 0,-99-4-42 0 0,1-2-1 0 0,65-11 0 0 0,-1-11 124 0 0,25-5 74 0 0,-87 16-124 0 0,-34 10-68 0 0,0 0 1 0 0,0 1-1 0 0,15-4 0 0 0,-22 6-28 0 0,-1 0 0 0 0,1 0 0 0 0,-1 0 0 0 0,1-1 0 0 0,-1 1 0 0 0,1 0 0 0 0,0 0 0 0 0,-1 0 0 0 0,1 0 0 0 0,-1 0 0 0 0,1 0 0 0 0,-1 0 0 0 0,1 0 0 0 0,0 0 0 0 0,-1 1 0 0 0,1-1 0 0 0,-1 0 0 0 0,1 0 0 0 0,-1 0 0 0 0,1 1 0 0 0,-1-1 0 0 0,1 0 0 0 0,-1 1 0 0 0,1-1 0 0 0,-1 0 0 0 0,1 1 0 0 0,-1-1 0 0 0,1 1 0 0 0,-1-1 0 0 0,0 1 0 0 0,1-1 0 0 0,-1 1 0 0 0,0-1 0 0 0,1 1 0 0 0,-1-1 0 0 0,0 1 0 0 0,0-1 0 0 0,0 1 0 0 0,1-1 0 0 0,-1 1 0 0 0,0-1 0 0 0,0 1 0 0 0,0 0 0 0 0,0 0 0 0 0,-1 3-242 0 0,1 1 0 0 0,-1-1 0 0 0,0 0 1 0 0,-1 0-1 0 0,-2 6 0 0 0,1-3-664 0 0,-4 12-5140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5:58.144"/>
    </inkml:context>
    <inkml:brush xml:id="br0">
      <inkml:brushProperty name="width" value="0.1" units="cm"/>
      <inkml:brushProperty name="height" value="0.1" units="cm"/>
      <inkml:brushProperty name="color" value="#F4F91B"/>
    </inkml:brush>
  </inkml:definitions>
  <inkml:trace contextRef="#ctx0" brushRef="#br0">1887 8 919 0 0,'0'-2'108'0'0,"0"2"-72"0"0,0 0-1 0 0,1 0 0 0 0,-1 0 1 0 0,0 0-1 0 0,0 0 1 0 0,0 0-1 0 0,0-1 0 0 0,0 1 1 0 0,0 0-1 0 0,0 0 1 0 0,0 0-1 0 0,0 0 0 0 0,0 0 1 0 0,0 0-1 0 0,0-1 1 0 0,0 1-1 0 0,0 0 0 0 0,0 0 1 0 0,0 0-1 0 0,0 0 1 0 0,0 0-1 0 0,0 0 0 0 0,0-1 1 0 0,0 1-1 0 0,0 0 1 0 0,0 0-1 0 0,0 0 1 0 0,0 0-1 0 0,0 0 0 0 0,0 0 1 0 0,-1-1-1 0 0,1 1 1 0 0,0 0-1 0 0,0 0 0 0 0,0 0 1 0 0,0 0-1 0 0,0 0 1 0 0,0 0-1 0 0,0 0 0 0 0,0 0 1 0 0,-1 0-1 0 0,1 0 1 0 0,0 0-1 0 0,0 0 0 0 0,0-1 1 0 0,0 1-1 0 0,0 0 1 0 0,0 0-1 0 0,-1 0 1 0 0,1 0-1 0 0,0 0 0 0 0,0 0 1 0 0,0 0-1 0 0,0 0 1 0 0,0 0-1 0 0,0 0 0 0 0,-1 0 1 0 0,1 0-1 0 0,0 1 1 0 0,0-1-1 0 0,0 0 0 0 0,0 0 1 0 0,0 0-1 0 0,0 0 1 0 0,-1 0-1 0 0,1 0 0 0 0,-15-1 1947 0 0,12 1-1897 0 0,0 0 0 0 0,0-1 0 0 0,1 1 1 0 0,-1 1-1 0 0,0-1 0 0 0,0 0 0 0 0,1 1 0 0 0,-1-1 0 0 0,0 1 0 0 0,0 0 0 0 0,-3 1 0 0 0,-34 17 276 0 0,15-7-308 0 0,-41 15 0 0 0,12-19 325 0 0,10-1 17 0 0,-16 5 25 0 0,50-9-374 0 0,-131 34 264 0 0,121-34-302 0 0,-1 0-1 0 0,1-1 0 0 0,-1-1 1 0 0,-41-3-1 0 0,25-1 195 0 0,1 2-1 0 0,-1 1 0 0 0,0 2 1 0 0,1 2-1 0 0,-60 13 0 0 0,57-10-131 0 0,-2-1 0 0 0,-75 2 0 0 0,105-8 25 0 0,-3 0 77 0 0,0 0 0 0 0,-1-1 0 0 0,-20-4-1 0 0,-52-8 647 0 0,62 10-613 0 0,1 0 0 0 0,-34-10-1 0 0,43 10-132 0 0,0 1-1 0 0,0 0 1 0 0,0 1-1 0 0,0 0 1 0 0,-16 2-1 0 0,4-1 140 0 0,12 0-121 0 0,0 1 0 0 0,0 0 0 0 0,0 1-1 0 0,0 1 1 0 0,-25 7 0 0 0,33-8 6 0 0,-1-1-1 0 0,0 1 1 0 0,0-1 0 0 0,-15 0 0 0 0,17-2 22 0 0,-1 2 1 0 0,0-1-1 0 0,0 1 1 0 0,1 0-1 0 0,-1 0 1 0 0,0 1-1 0 0,-7 2 1 0 0,9-2-72 0 0,-1-1-1 0 0,1 0 1 0 0,-1 0 0 0 0,1 0 0 0 0,-1-1 0 0 0,0 0 0 0 0,0 0 0 0 0,1 0 0 0 0,-1-1 0 0 0,0 0 0 0 0,1 0 0 0 0,-1 0 0 0 0,1-1 0 0 0,-1 1 0 0 0,1-2 0 0 0,0 1-1 0 0,0 0 1 0 0,0-1 0 0 0,-6-4 0 0 0,11 7-37 0 0,0 0 1 0 0,0 0-1 0 0,0 0 0 0 0,-1-1 0 0 0,1 1 0 0 0,0 0 1 0 0,0 0-1 0 0,-1 0 0 0 0,1 0 0 0 0,0 0 0 0 0,0 0 1 0 0,-1 0-1 0 0,1-1 0 0 0,0 1 0 0 0,0 0 0 0 0,-1 0 1 0 0,1 0-1 0 0,0 0 0 0 0,0 0 0 0 0,-1 0 0 0 0,1 0 1 0 0,0 0-1 0 0,0 0 0 0 0,-1 0 0 0 0,1 1 0 0 0,0-1 1 0 0,0 0-1 0 0,-1 0 0 0 0,1 0 0 0 0,0 0 0 0 0,0 0 1 0 0,-1 0-1 0 0,1 1 0 0 0,0-1 0 0 0,0 0 0 0 0,0 0 1 0 0,-1 0-1 0 0,1 0 0 0 0,0 1 0 0 0,0-1 0 0 0,0 0 1 0 0,0 0-1 0 0,-1 1 0 0 0,1-1 0 0 0,0 0 0 0 0,0 1 1 0 0,0-1-10 0 0,0 1 1 0 0,0-1-1 0 0,0 0 1 0 0,0 1 0 0 0,0-1-1 0 0,0 1 1 0 0,0-1-1 0 0,0 1 1 0 0,0-1 0 0 0,1 0-1 0 0,-1 1 1 0 0,0-1 0 0 0,0 1-1 0 0,0-1 1 0 0,0 0-1 0 0,1 1 1 0 0,-1-1 0 0 0,0 0-1 0 0,1 1 1 0 0,-1-1 0 0 0,0 0-1 0 0,0 0 1 0 0,1 1-1 0 0,-1-1 1 0 0,1 0 0 0 0,-1 0-1 0 0,0 1 1 0 0,1-1 0 0 0,-1 0-1 0 0,0 0 1 0 0,1 0-1 0 0,-1 0 1 0 0,1 0 0 0 0,0 1-1 0 0,10 1 15 0 0,0-1-1 0 0,-1 1 1 0 0,1-2-1 0 0,0 1 1 0 0,0-2-1 0 0,12-1 0 0 0,67-14 130 0 0,-58 9-67 0 0,-31 7-75 0 0,22-4 81 0 0,25-3 0 0 0,-8 5 33 0 0,56 2 0 0 0,-64 1-48 0 0,48-5-1 0 0,0 0 161 0 0,40 2-42 0 0,148-21 0 0 0,-104 13 29 0 0,-102 9-172 0 0,34-1 86 0 0,51-2 116 0 0,37-3-182 0 0,-84 5-18 0 0,24-1 90 0 0,19-2 402 0 0,-135 3-490 0 0,-8-2 84 0 0,-1 3-108 0 0,0 1 0 0 0,0-1-1 0 0,1 0 1 0 0,-1 1 0 0 0,0-1 0 0 0,0 1-1 0 0,0-1 1 0 0,0 1 0 0 0,0-1-1 0 0,1 1 1 0 0,-1-1 0 0 0,0 1-1 0 0,-2 0 1 0 0,-17-2 69 0 0,0 1-1 0 0,0 1 1 0 0,-28 3 0 0 0,23-1-77 0 0,-87 12 59 0 0,23-2-33 0 0,40-6-42 0 0,-76 3 0 0 0,75-9 6 0 0,-5 1 13 0 0,1-3 1 0 0,-58-8-1 0 0,-79-17-19 0 0,121 16 0 0 0,69 11 2 0 0,0 0 0 0 0,0-1 0 0 0,0 1-1 0 0,0 0 1 0 0,0 0 0 0 0,0 0 0 0 0,0 0-1 0 0,0 0 1 0 0,0 0 0 0 0,0 1 0 0 0,0-1 0 0 0,0 0-1 0 0,0 0 1 0 0,0 1 0 0 0,0-1 0 0 0,0 0-1 0 0,-1 2 1 0 0,1-1 2 0 0,-1 0-1 0 0,1 1 1 0 0,-1 0-1 0 0,1-1 1 0 0,0 1 0 0 0,0 0-1 0 0,-1 0 1 0 0,0 2-1 0 0,-94 171-4179 0 0,81-151-1688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5:58.903"/>
    </inkml:context>
    <inkml:brush xml:id="br0">
      <inkml:brushProperty name="width" value="0.1" units="cm"/>
      <inkml:brushProperty name="height" value="0.1" units="cm"/>
      <inkml:brushProperty name="color" value="#F4F91B"/>
    </inkml:brush>
  </inkml:definitions>
  <inkml:trace contextRef="#ctx0" brushRef="#br0">134 11 1839 0 0,'0'0'25'0'0,"0"0"-1"0"0,0 0 0 0 0,0 0 1 0 0,1-1-1 0 0,-1 1 0 0 0,0 0 1 0 0,0 0-1 0 0,0 0 0 0 0,1-1 0 0 0,-1 1 1 0 0,0 0-1 0 0,0 0 0 0 0,0 0 1 0 0,0-1-1 0 0,0 1 0 0 0,0 0 1 0 0,1 0-1 0 0,-1-1 0 0 0,0 1 1 0 0,0 0-1 0 0,0 0 0 0 0,0-1 0 0 0,0 1 1 0 0,0 0-1 0 0,0 0 0 0 0,0-1 1 0 0,0 1-1 0 0,0 0 0 0 0,0 0 1 0 0,0-1-1 0 0,0 1 0 0 0,-1 0 0 0 0,1-1 1 0 0,-9-2 2559 0 0,-12 5-701 0 0,17 0-1853 0 0,-1-1 1 0 0,0 1-1 0 0,1-1 1 0 0,-1 0-1 0 0,0 0 1 0 0,0 0-1 0 0,0-1 1 0 0,0 1-1 0 0,0-1 0 0 0,0-1 1 0 0,0 1-1 0 0,1-1 1 0 0,-8-1-1 0 0,-14 3-88 0 0,20-1-44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20:53.961"/>
    </inkml:context>
    <inkml:brush xml:id="br0">
      <inkml:brushProperty name="width" value="0.1" units="cm"/>
      <inkml:brushProperty name="height" value="0.1" units="cm"/>
      <inkml:brushProperty name="color" value="#F4F91B"/>
    </inkml:brush>
  </inkml:definitions>
  <inkml:trace contextRef="#ctx0" brushRef="#br0">542 1640 455 0 0,'-13'4'55'0'0,"9"-3"185"0"0,-1 1-1 0 0,0-1 1 0 0,1 0-1 0 0,-1 0 1 0 0,-7 0-1 0 0,11-1-98 0 0,0 0-1 0 0,0-1 0 0 0,0 1 1 0 0,0 0-1 0 0,0 0 0 0 0,0 0 1 0 0,0-1-1 0 0,0 1 1 0 0,0-1-1 0 0,1 1 0 0 0,-1 0 1 0 0,0-1-1 0 0,0 0 0 0 0,0 1 1 0 0,0-1-1 0 0,1 1 0 0 0,-1-1 1 0 0,0 0-1 0 0,0 0 0 0 0,1 1 1 0 0,-1-1-1 0 0,1 0 0 0 0,-1 0 1 0 0,1 0-1 0 0,-1 0 0 0 0,1 0 1 0 0,-1 0-1 0 0,1 0 0 0 0,0 0 1 0 0,-1-1-1 0 0,1 0 68 0 0,-1 1 0 0 0,1 0 0 0 0,-1 0 0 0 0,1 0 0 0 0,-1-1-1 0 0,0 1 1 0 0,1 0 0 0 0,-1 0 0 0 0,0 0 0 0 0,0 0 0 0 0,0 0 0 0 0,0 0 0 0 0,0 0 0 0 0,0 1 0 0 0,0-1-1 0 0,0 0 1 0 0,0 0 0 0 0,0 1 0 0 0,0-1 0 0 0,-1 1 0 0 0,1-1 0 0 0,0 1 0 0 0,0-1 0 0 0,-1 1 0 0 0,1 0 0 0 0,0 0-1 0 0,-3-1 1 0 0,-2 18 1883 0 0,2-6-1422 0 0,1-8-378 0 0,-9 9 691 0 0,12-12-951 0 0,-1 1 1 0 0,1-1 0 0 0,0 0 0 0 0,0 0-1 0 0,0 1 1 0 0,0-1 0 0 0,-1 0 0 0 0,1 1 0 0 0,0-1-1 0 0,0 0 1 0 0,0 1 0 0 0,0-1 0 0 0,0 0 0 0 0,0 1-1 0 0,0-1 1 0 0,0 0 0 0 0,0 1 0 0 0,0-1-1 0 0,0 0 1 0 0,0 1 0 0 0,0-1 0 0 0,0 0 0 0 0,0 0-1 0 0,0 1 1 0 0,0-1 0 0 0,0 0 0 0 0,0 1 0 0 0,0-1-1 0 0,1 0 1 0 0,-1 1 0 0 0,0-1 0 0 0,0 0-1 0 0,0 0 1 0 0,1 1 0 0 0,-1-1 0 0 0,0 0 0 0 0,0 0-1 0 0,1 1 1 0 0,-1-1 0 0 0,0 0 0 0 0,0 0 0 0 0,1 0-1 0 0,-1 0 1 0 0,1 1 0 0 0,1-1 106 0 0,1 1-1 0 0,-1-1 1 0 0,1 0 0 0 0,-1 0-1 0 0,1 0 1 0 0,0 0 0 0 0,-1 0 0 0 0,1 0-1 0 0,-1-1 1 0 0,1 1 0 0 0,-1-1-1 0 0,1 0 1 0 0,-1 0 0 0 0,1 0-1 0 0,-1 0 1 0 0,3-2 0 0 0,13-4 386 0 0,-5 5-334 0 0,-1 0 0 0 0,1 1 0 0 0,0 0 0 0 0,0 1 0 0 0,0 1 0 0 0,19 2 0 0 0,25 1 136 0 0,184 11 349 0 0,-172-9-481 0 0,5-1 1 0 0,86 10 289 0 0,-129-12-367 0 0,0-2 0 0 0,1-1 0 0 0,44-6 0 0 0,-27 2 123 0 0,20-6 27 0 0,1 3-90 0 0,121-16 16 0 0,-148 16-42 0 0,1 2-1 0 0,67 2 0 0 0,-65 2-118 0 0,48 2 64 0 0,-51 2-43 0 0,102 5 86 0 0,-28-2-69 0 0,-72-3-73 0 0,78-3 0 0 0,-103-1-10 0 0,-2 0 28 0 0,0-1 1 0 0,0 0-1 0 0,-1-2 1 0 0,25-6-1 0 0,-30 5-22 0 0,-5 3 17 0 0,1 0 1 0 0,-1-1-1 0 0,1 0 0 0 0,-1 0 1 0 0,0-1-1 0 0,-1 0 1 0 0,1 0-1 0 0,-1-1 0 0 0,0 0 1 0 0,0 0-1 0 0,6-6 0 0 0,-1-3 50 0 0,-1 0 0 0 0,0-1-1 0 0,-1 0 1 0 0,-1 0-1 0 0,8-20 1 0 0,27-85 158 0 0,-35 88-185 0 0,-2-1-1 0 0,-1 0 0 0 0,2-51 1 0 0,-4 28-16 0 0,-1-50 166 0 0,-2 12-11 0 0,1 45-104 0 0,-2 0 1 0 0,-11-68-1 0 0,6 57-68 0 0,2-64 0 0 0,5 118 0 0 0,-1 0 0 0 0,-1 0 0 0 0,1 0 0 0 0,-1 0 0 0 0,0 0 0 0 0,0 0 0 0 0,-1 0 0 0 0,1 0 0 0 0,-1 1 0 0 0,-1-1 0 0 0,1 1 0 0 0,-1-1 0 0 0,0 1 0 0 0,0 0 0 0 0,0 0 0 0 0,-1 0 0 0 0,0 0 0 0 0,0 1 0 0 0,0-1 0 0 0,-1 1 0 0 0,1 0 0 0 0,-1 1 0 0 0,0-1 0 0 0,0 1 0 0 0,-8-4 0 0 0,-90-47 0 0 0,83 44 7 0 0,2-1 0 0 0,-1-1 0 0 0,-18-16 0 0 0,23 17-1 0 0,0 0 0 0 0,-1 1 0 0 0,0 1 0 0 0,-1 0 0 0 0,-26-10 0 0 0,-29-9-6 0 0,-86-12 0 0 0,45 12 0 0 0,66 18 0 0 0,0 3 0 0 0,-53-3 0 0 0,42 5 0 0 0,-88-3 0 0 0,21 2 0 0 0,-15-14 0 0 0,-27-2 0 0 0,-141 15 0 0 0,261 7 0 0 0,1 2 0 0 0,-1 2 0 0 0,1 1 0 0 0,-68 19 0 0 0,-126 22 0 0 0,233-45 0 0 0,-34 8 0 0 0,-1 1 0 0 0,-56 23 0 0 0,86-29 0 0 0,-3 1 0 0 0,1 1 0 0 0,-1 0 0 0 0,1 0 0 0 0,0 2 0 0 0,1-1 0 0 0,-1 2 0 0 0,2 0 0 0 0,-1 0 0 0 0,1 1 0 0 0,1 0 0 0 0,-1 1 0 0 0,2 0 0 0 0,-12 17 0 0 0,9-9 0 0 0,1 1 0 0 0,1 1 0 0 0,0-1 0 0 0,2 2 0 0 0,0-1 0 0 0,-8 43 0 0 0,10-32 0 0 0,2 1 0 0 0,2 0 0 0 0,0 0 0 0 0,4 38 0 0 0,3 164 0 0 0,-6-164 0 0 0,-9 81 0 0 0,0 0 0 0 0,17 99 60 0 0,-6-248-42 0 0,-1 0-1 0 0,1 0 1 0 0,0 0-1 0 0,-1 0 1 0 0,1 0-1 0 0,0 0 1 0 0,1 0-1 0 0,1 3 1 0 0,-1-3-1 0 0,-1 0-1 0 0,1 0 1 0 0,-1 0 0 0 0,0 0-1 0 0,0 0 1 0 0,0 0 0 0 0,0 1-1 0 0,0 4 1 0 0,-2 18-431 0 0,-1-1 1 0 0,-2 0-1 0 0,0 0 0 0 0,-1 0 1 0 0,-2 0-1 0 0,-12 30 0 0 0,1-5-1002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5:46.193"/>
    </inkml:context>
    <inkml:brush xml:id="br0">
      <inkml:brushProperty name="width" value="0.1" units="cm"/>
      <inkml:brushProperty name="height" value="0.1" units="cm"/>
      <inkml:brushProperty name="color" value="#F4F91B"/>
    </inkml:brush>
  </inkml:definitions>
  <inkml:trace contextRef="#ctx0" brushRef="#br0">733 239 4895 0 0,'-15'-16'346'0'0,"0"1"-1"0"0,-1 1 0 0 0,-1 0 0 0 0,0 1 0 0 0,-1 1 0 0 0,-30-15 0 0 0,-121-47 1535 0 0,135 60-1408 0 0,0 2 1 0 0,-48-10-1 0 0,70 20-404 0 0,0 0 0 0 0,1 1 0 0 0,-1 0 0 0 0,0 1 0 0 0,0 1 0 0 0,0 0-1 0 0,0 0 1 0 0,1 1 0 0 0,-1 0 0 0 0,0 1 0 0 0,-13 6 0 0 0,-52 28-566 0 0,69-32 244 0 0,-20 10-626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5:46.978"/>
    </inkml:context>
    <inkml:brush xml:id="br0">
      <inkml:brushProperty name="width" value="0.1" units="cm"/>
      <inkml:brushProperty name="height" value="0.1" units="cm"/>
      <inkml:brushProperty name="color" value="#F4F91B"/>
    </inkml:brush>
  </inkml:definitions>
  <inkml:trace contextRef="#ctx0" brushRef="#br0">1712 27 3223 0 0,'2'-1'240'0'0,"-10"5"197"0"0,0 0 0 0 0,0-1-1 0 0,0 0 1 0 0,0 0-1 0 0,-1-1 1 0 0,-11 2-1 0 0,-26 2 504 0 0,0-2 0 0 0,-82-3 0 0 0,-91-21 855 0 0,183 16-1546 0 0,-362-20 1592 0 0,209 16-1316 0 0,138 6-487 0 0,0 1 0 0 0,1 3 0 0 0,-1 1 0 0 0,1 3 0 0 0,0 2 0 0 0,-74 23 0 0 0,20 5-1152 0 0,52-20-140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5:47.577"/>
    </inkml:context>
    <inkml:brush xml:id="br0">
      <inkml:brushProperty name="width" value="0.1" units="cm"/>
      <inkml:brushProperty name="height" value="0.1" units="cm"/>
      <inkml:brushProperty name="color" value="#F4F91B"/>
    </inkml:brush>
  </inkml:definitions>
  <inkml:trace contextRef="#ctx0" brushRef="#br0">2011 108 919 0 0,'-12'-4'402'0'0,"1"0"-1"0"0,-2 1 0 0 0,1 0 0 0 0,0 1 0 0 0,-21 0 0 0 0,-65 4 2599 0 0,48 0-3585 0 0,-100-3 2222 0 0,-226-31 0 0 0,263 15-976 0 0,-37-5 22 0 0,-352 1 563 0 0,437 20-1204 0 0,11 1-280 0 0,0 3-1 0 0,1 1 0 0 0,-1 3 1 0 0,-87 23-1 0 0,84-15-3536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5:48.264"/>
    </inkml:context>
    <inkml:brush xml:id="br0">
      <inkml:brushProperty name="width" value="0.1" units="cm"/>
      <inkml:brushProperty name="height" value="0.1" units="cm"/>
      <inkml:brushProperty name="color" value="#F4F91B"/>
    </inkml:brush>
  </inkml:definitions>
  <inkml:trace contextRef="#ctx0" brushRef="#br0">718 213 4687 0 0,'-242'-128'5040'0'0,"214"114"-4963"0"0,-1 1 0 0 0,-1 1 0 0 0,0 2 0 0 0,-1 0 0 0 0,0 3 0 0 0,0 0 1 0 0,0 2-1 0 0,-1 1 0 0 0,0 2 0 0 0,0 1 0 0 0,0 2 0 0 0,-45 6 0 0 0,47-4-3943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5:48.838"/>
    </inkml:context>
    <inkml:brush xml:id="br0">
      <inkml:brushProperty name="width" value="0.1" units="cm"/>
      <inkml:brushProperty name="height" value="0.1" units="cm"/>
      <inkml:brushProperty name="color" value="#F4F91B"/>
    </inkml:brush>
  </inkml:definitions>
  <inkml:trace contextRef="#ctx0" brushRef="#br0">1178 67 4951 0 0,'-119'-7'2032'0'0,"32"3"-937"0"0,-103-21 430 0 0,116 12-1036 0 0,-2 4 0 0 0,-98 1 0 0 0,140 10-448 0 0,-1 1 0 0 0,0 2 0 0 0,1 1 0 0 0,0 1 1 0 0,-55 21-1 0 0,-58 26-611 0 0,97-37 230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5:49.415"/>
    </inkml:context>
    <inkml:brush xml:id="br0">
      <inkml:brushProperty name="width" value="0.1" units="cm"/>
      <inkml:brushProperty name="height" value="0.1" units="cm"/>
      <inkml:brushProperty name="color" value="#F4F91B"/>
    </inkml:brush>
  </inkml:definitions>
  <inkml:trace contextRef="#ctx0" brushRef="#br0">1381 7 455 0 0,'-7'-2'389'0'0,"-1"1"-1"0"0,1-1 0 0 0,0 2 0 0 0,-1-1 0 0 0,1 1 1 0 0,-1 0-1 0 0,1 0 0 0 0,-1 1 0 0 0,1 0 0 0 0,0 0 1 0 0,-9 3-1 0 0,-3 0-745 0 0,-98 20 1129 0 0,55-10-72 0 0,-67 6 1 0 0,-47-10 771 0 0,-10 0-17 0 0,138-5-1120 0 0,-86 21-1 0 0,99-17-294 0 0,-284 70-215 0 0,261-68-241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5:50.079"/>
    </inkml:context>
    <inkml:brush xml:id="br0">
      <inkml:brushProperty name="width" value="0.1" units="cm"/>
      <inkml:brushProperty name="height" value="0.1" units="cm"/>
      <inkml:brushProperty name="color" value="#F4F91B"/>
    </inkml:brush>
  </inkml:definitions>
  <inkml:trace contextRef="#ctx0" brushRef="#br0">1672 132 1839 0 0,'-34'-7'883'0'0,"-1"1"-1"0"0,-34-1 0 0 0,-145-12 2794 0 0,-107-27-2413 0 0,220 28-1047 0 0,-1 5 1 0 0,-153-2-1 0 0,114 14-167 0 0,-151 3-301 0 0,185 4 92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37:12.211"/>
    </inkml:context>
    <inkml:brush xml:id="br0">
      <inkml:brushProperty name="width" value="0.1" units="cm"/>
      <inkml:brushProperty name="height" value="0.1" units="cm"/>
      <inkml:brushProperty name="color" value="#F4F91B"/>
    </inkml:brush>
  </inkml:definitions>
  <inkml:trace contextRef="#ctx0" brushRef="#br0">299 106 919 0 0,'-6'-4'312'0'0,"0"0"-1"0"0,0 0 1 0 0,0 1-1 0 0,0 0 1 0 0,0 1-1 0 0,-1-1 1 0 0,1 1-1 0 0,-10-2 1 0 0,-6-3 338 0 0,-19-10 323 0 0,32 13-651 0 0,0-1 0 0 0,0 2 0 0 0,-1-1 0 0 0,1 1 0 0 0,-1 1 0 0 0,0 0 0 0 0,0 0 0 0 0,-11 0-1 0 0,15 2-146 0 0,-1 1-1 0 0,0-1 0 0 0,1 1 0 0 0,-1 0 0 0 0,1 1 1 0 0,0 0-1 0 0,-1 0 0 0 0,-5 3 0 0 0,2-1 1374 0 0,14-5-1295 0 0,0 0-1 0 0,0 0 1 0 0,0 0 0 0 0,1 0-1 0 0,-1 1 1 0 0,7-1-1 0 0,22-4 404 0 0,-3-4 36 0 0,40-9 0 0 0,-56 16-586 0 0,0 0 0 0 0,0 1 1 0 0,-1 0-1 0 0,1 2 0 0 0,21 1 1 0 0,108 11 296 0 0,-41-5-134 0 0,-10-1-159 0 0,-48-5 50 0 0,0 2-1 0 0,54 13 1 0 0,2 1 27 0 0,-6-1-6 0 0,98 26 64 0 0,-156-37-223 0 0,0-2-1 0 0,1-1 0 0 0,-1-2 0 0 0,40-3 1 0 0,145-24 270 0 0,-204 23-269 0 0,152-9 230 0 0,-43 6-93 0 0,138-13-19 0 0,-258 19-173 0 0,0 0-1 0 0,0 0 1 0 0,0 0 0 0 0,0 0-1 0 0,0 1 1 0 0,0 0-1 0 0,7 3 1 0 0,-11-3 10 0 0,0 0 1 0 0,1-1 0 0 0,-1 2-1 0 0,0-1 1 0 0,0 0-1 0 0,0 0 1 0 0,0 1-1 0 0,-1-1 1 0 0,1 1 0 0 0,0-1-1 0 0,-1 1 1 0 0,1 0-1 0 0,-1 0 1 0 0,1 0 0 0 0,-1 0-1 0 0,0 0 1 0 0,0 0-1 0 0,0 0 1 0 0,0 0-1 0 0,0 0 1 0 0,1 4 0 0 0,3 27-5279 0 0,-3-15-142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21:44.111"/>
    </inkml:context>
    <inkml:brush xml:id="br0">
      <inkml:brushProperty name="width" value="0.1" units="cm"/>
      <inkml:brushProperty name="height" value="0.1" units="cm"/>
      <inkml:brushProperty name="color" value="#F4F91B"/>
    </inkml:brush>
  </inkml:definitions>
  <inkml:trace contextRef="#ctx0" brushRef="#br0">60 63 4111 0 0,'0'-3'31'0'0,"-1"-4"64"0"0,-1 1-1 0 0,0-1 0 0 0,-4-10 0 0 0,5 15 101 0 0,1 1 0 0 0,-1-1-1 0 0,0 1 1 0 0,0-1-1 0 0,-1 1 1 0 0,1 0-1 0 0,0-1 1 0 0,0 1-1 0 0,-1 0 1 0 0,1 0-1 0 0,-1 0 1 0 0,1 0 0 0 0,-1 0-1 0 0,1 0 1 0 0,-1 0-1 0 0,1 1 1 0 0,-1-1-1 0 0,0 0 1 0 0,-1 1-1 0 0,2-1-62 0 0,0 1-1 0 0,1 0 0 0 0,-1 0 0 0 0,0 0 0 0 0,1 0 1 0 0,-1 0-1 0 0,0 1 0 0 0,1-1 0 0 0,-1 0 0 0 0,0 0 1 0 0,1 0-1 0 0,-1 1 0 0 0,0-1 0 0 0,1 0 1 0 0,-1 0-1 0 0,1 1 0 0 0,-1-1 0 0 0,1 1 0 0 0,-1-1 1 0 0,0 1-1 0 0,0 0-42 0 0,0 0 0 0 0,1 0-1 0 0,-1 0 1 0 0,1 0 0 0 0,-1 0 0 0 0,1 0 0 0 0,-1 1 0 0 0,1-1-1 0 0,0 0 1 0 0,-1 0 0 0 0,1 0 0 0 0,0 0 0 0 0,0 1 0 0 0,0-1-1 0 0,0 2 1 0 0,4 60 1878 0 0,3 0 1 0 0,19 84-1 0 0,-18-107-1345 0 0,15 63 282 0 0,5-1 0 0 0,5-2 0 0 0,3-1 0 0 0,64 119 0 0 0,26 14 992 0 0,-119-216-1806 0 0,-4-9 27 0 0,-4-11 292 0 0,-9-66-14 0 0,9 67-554 0 0,0 0 0 0 0,1 1 0 0 0,0-1 1 0 0,0 0-1 0 0,0 1 0 0 0,0-1 0 0 0,0 0 0 0 0,0 1 1 0 0,2-6-1 0 0,4-12-4931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21:45.125"/>
    </inkml:context>
    <inkml:brush xml:id="br0">
      <inkml:brushProperty name="width" value="0.1" units="cm"/>
      <inkml:brushProperty name="height" value="0.1" units="cm"/>
      <inkml:brushProperty name="color" value="#F4F91B"/>
    </inkml:brush>
  </inkml:definitions>
  <inkml:trace contextRef="#ctx0" brushRef="#br0">409 87 4143 0 0,'-3'-5'441'0'0,"0"1"-1"0"0,0-1 0 0 0,1 0 0 0 0,0 0 1 0 0,0-1-1 0 0,1 1 0 0 0,-2-8 0 0 0,2 12-287 0 0,1-1 0 0 0,0 1 0 0 0,0 0 0 0 0,0-1-1 0 0,0 1 1 0 0,0-1 0 0 0,0 1 0 0 0,0 0 0 0 0,1-1 0 0 0,-1 1-1 0 0,0-1 1 0 0,1 1 0 0 0,-1 0 0 0 0,1-1 0 0 0,-1 1-1 0 0,1 0 1 0 0,0 0 0 0 0,0 0 0 0 0,-1-1 0 0 0,1 1 0 0 0,0 0-1 0 0,0 0 1 0 0,0 0 0 0 0,0 0 0 0 0,0 1 0 0 0,1-1-1 0 0,-1 0 1 0 0,0 0 0 0 0,0 0 0 0 0,0 1 0 0 0,1-1 0 0 0,-1 1-1 0 0,0-1 1 0 0,2 0 0 0 0,-1 1-60 0 0,-1 0 0 0 0,0 0 0 0 0,0 1 0 0 0,0-1-1 0 0,1 0 1 0 0,-1 0 0 0 0,0 0 0 0 0,0 1 0 0 0,0-1 0 0 0,0 1 0 0 0,0-1 0 0 0,0 1 0 0 0,0-1-1 0 0,0 1 1 0 0,0 0 0 0 0,0-1 0 0 0,0 1 0 0 0,0 0 0 0 0,0 0 0 0 0,1 1 0 0 0,19 21 1355 0 0,-17-18-1100 0 0,47 49 1997 0 0,3 5-904 0 0,-27-25-909 0 0,-2-6 95 0 0,-3 2-1 0 0,30 50 1 0 0,-46-70-415 0 0,14 25 366 0 0,-19-33-519 0 0,0 1-1 0 0,1-1 1 0 0,-1 0 0 0 0,1-1-1 0 0,0 1 1 0 0,0 0 0 0 0,0 0-1 0 0,0-1 1 0 0,0 1-1 0 0,0-1 1 0 0,0 0 0 0 0,3 2-1 0 0,-5-3-50 0 0,1 0 0 0 0,-1 0 0 0 0,1 1 1 0 0,-1-1-1 0 0,1 0 0 0 0,-1 0 0 0 0,1 0 0 0 0,-1 0 0 0 0,1 0 0 0 0,-1 0 0 0 0,1 0 1 0 0,-1 0-1 0 0,1 0 0 0 0,-1 0 0 0 0,1 0 0 0 0,-1 0 0 0 0,1 0 0 0 0,-1-1 0 0 0,1 1 0 0 0,-1 0 1 0 0,1 0-1 0 0,-1 0 0 0 0,1-1 0 0 0,-1 1 0 0 0,1 0 0 0 0,-1-1 0 0 0,1 1 0 0 0,-1 0 1 0 0,0-1-1 0 0,1 1 0 0 0,-1-1 0 0 0,0 1 0 0 0,1 0 0 0 0,-1-1 0 0 0,0 1 0 0 0,0-1 0 0 0,1 1 1 0 0,-1-1-1 0 0,0 1 0 0 0,0-1 0 0 0,0 1 0 0 0,0-1 0 0 0,0 1 0 0 0,0-1 0 0 0,1 1 0 0 0,-1-1 1 0 0,0 1-1 0 0,-1-1 0 0 0,1 1 0 0 0,0-1 0 0 0,0 0 0 0 0,0 0 0 0 0,0-2 11 0 0,-1-1-1 0 0,1 1 1 0 0,-1-1-1 0 0,0 1 1 0 0,-2-7-1 0 0,-2 0 3 0 0,-1 1-1 0 0,-1 0 0 0 0,1 0 0 0 0,-1 0 0 0 0,-1 1 0 0 0,-16-14 0 0 0,4 3-22 0 0,-6-4 2 0 0,-1 2 1 0 0,-1 0-1 0 0,-58-31 0 0 0,12 8-61 0 0,53 30 39 0 0,-46-27-21 0 0,58 37 30 0 0,0-1 1 0 0,0 2-1 0 0,0-1 1 0 0,0 1 0 0 0,-18-3-1 0 0,26 6 11 0 0,0 0 0 0 0,0 0 0 0 0,-1 0 0 0 0,1 0 0 0 0,0 1 0 0 0,0-1 0 0 0,0 0 0 0 0,-1 1-1 0 0,1-1 1 0 0,0 0 0 0 0,0 1 0 0 0,0 0 0 0 0,0-1 0 0 0,0 1 0 0 0,0 0 0 0 0,0-1 0 0 0,0 1 0 0 0,0 0 0 0 0,0 0 0 0 0,0 0 0 0 0,0 0 0 0 0,0 0-1 0 0,1 0 1 0 0,-1 0 0 0 0,0 0 0 0 0,1 0 0 0 0,-1 0 0 0 0,1 0 0 0 0,-1 1 0 0 0,1-1 0 0 0,-1 2 0 0 0,-1 6 3 0 0,0 0 0 0 0,0-1 1 0 0,0 13-1 0 0,1-14-4 0 0,-4 68-3 0 0,4-47 140 0 0,-1 0 1 0 0,-11 50-1 0 0,5-49 128 0 0,-3-1-1 0 0,0 0 0 0 0,-2 0 0 0 0,0-2 0 0 0,-20 28 0 0 0,-44 79-138 0 0,43-71-3681 0 0,21-40-4971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22:28.110"/>
    </inkml:context>
    <inkml:brush xml:id="br0">
      <inkml:brushProperty name="width" value="0.1" units="cm"/>
      <inkml:brushProperty name="height" value="0.1" units="cm"/>
      <inkml:brushProperty name="color" value="#66CC00"/>
    </inkml:brush>
  </inkml:definitions>
  <inkml:trace contextRef="#ctx0" brushRef="#br0">1023 1759 1839 0 0,'-7'-4'253'0'0,"6"3"-71"0"0,0 1 0 0 0,-1-1 0 0 0,1 0 0 0 0,0 1 0 0 0,0-1 0 0 0,0 0 0 0 0,0 0 0 0 0,0 0 0 0 0,0 0 0 0 0,0 0 1 0 0,0 0-1 0 0,0 0 0 0 0,0-1 0 0 0,-2-2 123 0 0,1 1 1 0 0,-1 0-1 0 0,0 0 1 0 0,0 0-1 0 0,0 1 1 0 0,0-1-1 0 0,0 1 1 0 0,0 0 0 0 0,-1-1-1 0 0,1 1 1 0 0,-1 1-1 0 0,-5-3 1 0 0,5 3-141 0 0,0 1-1 0 0,1 0 1 0 0,-1 0 0 0 0,1 0 0 0 0,-1 0 0 0 0,0 1-1 0 0,1 0 1 0 0,-1-1 0 0 0,1 1 0 0 0,-5 2 0 0 0,-20 3 1360 0 0,18-5-531 0 0,8 3 61 0 0,-2 6 195 0 0,1 2 411 0 0,4-12-1613 0 0,-1 1 0 0 0,0-1 0 0 0,0 0 0 0 0,0 0 0 0 0,0 1 0 0 0,1-1 0 0 0,-1 0 0 0 0,0 0 0 0 0,0 1 0 0 0,1-1 0 0 0,-1 0 0 0 0,0 0 0 0 0,0 0 0 0 0,1 1 0 0 0,-1-1 0 0 0,0 0 0 0 0,1 0 0 0 0,-1 0 0 0 0,0 0 1 0 0,0 0-1 0 0,1 1 0 0 0,-1-1 0 0 0,0 0 0 0 0,1 0 0 0 0,27-3 1343 0 0,-8 0-872 0 0,17 2-25 0 0,-1-2-1 0 0,53-10 1 0 0,-53 5-303 0 0,-22 4-51 0 0,1 1 0 0 0,0 0 0 0 0,0 1 0 0 0,29 0 0 0 0,130 18 410 0 0,11 1 5 0 0,-132-14-295 0 0,17 1 19 0 0,99-7-1 0 0,-80-3-11 0 0,111 7 0 0 0,-118 1-113 0 0,74 7 65 0 0,-91-4-128 0 0,114-5-1 0 0,-104-2 92 0 0,130 12-1 0 0,-150-5-126 0 0,76 12 18 0 0,-89-11-73 0 0,0-1 0 0 0,47-1 0 0 0,-61-6 26 0 0,29-4 0 0 0,9-1-14 0 0,-33 5-12 0 0,-12-1 0 0 0,1 2 0 0 0,0 1 0 0 0,0 1 0 0 0,0 1 0 0 0,35 7 0 0 0,-31-3 2 0 0,30 10 18 0 0,1-3 1 0 0,99 10 0 0 0,100-24-21 0 0,-26 3 0 0 0,-67 15 0 0 0,106-24 64 0 0,-24-4-29 0 0,-24 2-6 0 0,-132 3-8 0 0,0-5 1 0 0,133-33-1 0 0,-172 31-10 0 0,-1 2-1 0 0,2 3 1 0 0,-1 1 0 0 0,1 3-1 0 0,56 2 1 0 0,19 6-11 0 0,-65-5 0 0 0,64 2 0 0 0,-59 2 0 0 0,-12-1 0 0 0,84 14 0 0 0,-135-15 0 0 0,30 5 0 0 0,53 18 0 0 0,-65-17 0 0 0,33 5 0 0 0,-16-3 0 0 0,-19-5 11 0 0,-1 0-1 0 0,1-2 1 0 0,0 0 0 0 0,0-1-1 0 0,19-1 1 0 0,-7-3-11 0 0,0 0 0 0 0,0-2 0 0 0,0-2 0 0 0,-1-1 0 0 0,42-16 0 0 0,-56 16 17 0 0,1-2 0 0 0,-1 0 0 0 0,19-16 0 0 0,5-3-21 0 0,-24 19 6 0 0,-13 9 2 0 0,-1 0 0 0 0,0 0-1 0 0,1-1 1 0 0,-1 1 0 0 0,0-1-1 0 0,0 1 1 0 0,0-1-1 0 0,0 0 1 0 0,0 0 0 0 0,-1 0-1 0 0,1 0 1 0 0,0 0 0 0 0,-1 0-1 0 0,0 0 1 0 0,1-1-1 0 0,0-2 1 0 0,66-190 115 0 0,-56 157-110 0 0,-9 29-3 0 0,1 0 0 0 0,0 1 0 0 0,1-1 0 0 0,9-13 0 0 0,-8 15 0 0 0,-1 0 0 0 0,-1-1-1 0 0,0 0 1 0 0,0 0-1 0 0,5-15 1 0 0,-4 0 23 0 0,3-33 0 0 0,-7 43-14 0 0,0 0 0 0 0,1-1 0 0 0,0 1 0 0 0,1 0-1 0 0,1 0 1 0 0,0 0 0 0 0,1 1 0 0 0,8-18 0 0 0,-8 22-4 0 0,-2 1-1 0 0,1-1 1 0 0,-1 0 0 0 0,0 0-1 0 0,0 0 1 0 0,-1-1-1 0 0,0 1 1 0 0,1-17 0 0 0,-2-3 44 0 0,-3-37 0 0 0,2 54-53 0 0,-32-286 318 0 0,31 289-316 0 0,0-1-1 0 0,0 0 1 0 0,-1 1-1 0 0,0-1 1 0 0,-1 1-1 0 0,0 0 1 0 0,0-1 0 0 0,-1 1-1 0 0,0 1 1 0 0,0-1-1 0 0,-1 0 1 0 0,0 1-1 0 0,0 0 1 0 0,-8-7-1 0 0,2 2-2 0 0,-1 2 0 0 0,0 0 0 0 0,-1 0 0 0 0,0 2 0 0 0,-1-1 0 0 0,0 2 0 0 0,0-1 0 0 0,0 2 0 0 0,-1 0 0 0 0,-22-5 0 0 0,-55-10-1 0 0,-144-12 0 0 0,222 32 0 0 0,-42-6 0 0 0,-186-14 0 0 0,-136 38 0 0 0,348-14 0 0 0,-15 1 0 0 0,0-2 0 0 0,-1-2 0 0 0,1-2 0 0 0,-46-8 0 0 0,66 6 0 0 0,-67-13 0 0 0,0 4 0 0 0,-96-1 0 0 0,92 11 0 0 0,0-5 0 0 0,-144-31 0 0 0,160 27 0 0 0,-133-2 0 0 0,14 1 0 0 0,44-7 0 0 0,51 5 0 0 0,-130-2 0 0 0,224 17 0 0 0,-273-5 64 0 0,202 0-64 0 0,-324-27 0 0 0,202 11-3 0 0,-32-3 17 0 0,145 12 12 0 0,-116-2 1 0 0,23 21-27 0 0,82-1 0 0 0,-69-6 0 0 0,104-3 0 0 0,0 4 0 0 0,-98 13 0 0 0,131-9 0 0 0,-1-2 0 0 0,-40-1 0 0 0,-69-9 0 0 0,65 2 0 0 0,-44 1-2 0 0,-72-6 15 0 0,118 2 5 0 0,-1 3-1 0 0,-112 7 1 0 0,160 2-18 0 0,-37 10 0 0 0,-8 2 0 0 0,-58 15 0 0 0,-43 12 0 0 0,41-8 0 0 0,21-5 0 0 0,85-20 0 0 0,-48 25 0 0 0,67-30 0 0 0,1 1 0 0 0,-1 0 0 0 0,2 0 0 0 0,-1 1 0 0 0,0 0 0 0 0,1 0 0 0 0,1 1 0 0 0,-1 0 0 0 0,-7 13 0 0 0,10-12 0 0 0,1 0 0 0 0,0 0 0 0 0,0 1 0 0 0,1-1 0 0 0,0 1 0 0 0,0 13 0 0 0,-2 4 0 0 0,-2 27 0 0 0,1 96 0 0 0,5-149 0 0 0,-1 61 0 0 0,-1-29 0 0 0,2 0 0 0 0,9 66 0 0 0,3-15 0 0 0,6 24 0 0 0,-14-92 0 0 0,14 30 0 0 0,-4-11 0 0 0,-9-21-3 0 0,3 10-17 0 0,2 0 0 0 0,14 27-1 0 0,-14-33 21 0 0,23 30 0 0 0,-27-42 0 0 0,0 1 0 0 0,0-1 0 0 0,0-1 0 0 0,1 1 0 0 0,0-1 0 0 0,0 0 0 0 0,9 4 0 0 0,16 6 0 0 0,0-2 0 0 0,49 14 0 0 0,-43-15 0 0 0,-9-1 0 0 0,38 20 0 0 0,-1-1 0 0 0,-8-10 0 0 0,0-2 0 0 0,85 14 0 0 0,-68-17 0 0 0,44 18 0 0 0,-84-23 0 0 0,15 2 0 0 0,1-3 0 0 0,87 5 0 0 0,-129-13 0 0 0,186 24 0 0 0,4 2 0 0 0,-35-27 0 0 0,-109-3 0 0 0,91 9 0 0 0,-47 8 0 0 0,-37-4 0 0 0,1-3 0 0 0,110-1 0 0 0,-131-9 0 0 0,33-3 0 0 0,-67 6 0 0 0,0 1 0 0 0,0-1 0 0 0,-1 1 0 0 0,1 0 0 0 0,0 1 0 0 0,14 5 0 0 0,-20-6-5 0 0,0 0-1 0 0,0 0 0 0 0,1 0 1 0 0,-1 1-1 0 0,0-1 1 0 0,0 0-1 0 0,-1 1 0 0 0,1 0 1 0 0,0 0-1 0 0,-1-1 1 0 0,1 1-1 0 0,-1 0 1 0 0,1 0-1 0 0,-1 0 0 0 0,2 4 1 0 0,-1-2-37 0 0,-1 1-1 0 0,0-1 1 0 0,0 0 0 0 0,0 1 0 0 0,0-1 0 0 0,-1 0-1 0 0,1 1 1 0 0,-1 4 0 0 0,-2 7-534 0 0,0 0 0 0 0,-1-1-1 0 0,-7 26 1 0 0,9-39 470 0 0,-15 50-6015 0 0,-4 1-1886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4:16.074"/>
    </inkml:context>
    <inkml:brush xml:id="br0">
      <inkml:brushProperty name="width" value="0.1" units="cm"/>
      <inkml:brushProperty name="height" value="0.1" units="cm"/>
      <inkml:brushProperty name="color" value="#E71224"/>
    </inkml:brush>
  </inkml:definitions>
  <inkml:trace contextRef="#ctx0" brushRef="#br0">101 1 5351 0 0,'-1'1'100'0'0,"-1"0"1"0"0,1 0-1 0 0,0 0 0 0 0,0 0 0 0 0,0 0 0 0 0,-1 0 0 0 0,1 1 0 0 0,0-1 0 0 0,1 0 0 0 0,-1 1 0 0 0,0-1 0 0 0,0 1 0 0 0,1-1 1 0 0,-1 1-1 0 0,0 2 0 0 0,-6 30 1268 0 0,6-26-1412 0 0,-5 19 1041 0 0,-2 0 0 0 0,-18 43 0 0 0,10-28-260 0 0,6-26-685 0 0,9-15-44 0 0,0 1 1 0 0,0-1 0 0 0,0 1-1 0 0,0 0 1 0 0,0-1 0 0 0,0 1-1 0 0,0 0 1 0 0,0 0 0 0 0,0 2-1 0 0,1-3-8 0 0,0-1 0 0 0,0 0 1 0 0,0 0-1 0 0,0 0 0 0 0,0 0 0 0 0,0 0 0 0 0,0 0 0 0 0,0 1 0 0 0,0-1 0 0 0,0 0 0 0 0,0 0 0 0 0,0 0 0 0 0,0 0 1 0 0,0 0-1 0 0,0 0 0 0 0,1 0 0 0 0,-1 0 0 0 0,0 0 0 0 0,0 1 0 0 0,0-1 0 0 0,0 0 0 0 0,0 0 0 0 0,0 0 0 0 0,0 0 0 0 0,0 0 1 0 0,1 0-1 0 0,-1 0 0 0 0,0 0 0 0 0,0 0 0 0 0,0 0 0 0 0,0 0 0 0 0,0 0 0 0 0,0 0 0 0 0,0 0 0 0 0,1 0 0 0 0,-1 0 0 0 0,0 0 1 0 0,0 0-1 0 0,0 0 0 0 0,0 0 0 0 0,0 0 0 0 0,0 0 0 0 0,1 0 0 0 0,-1 0 0 0 0,0 0 0 0 0,0 0 0 0 0,0 0 0 0 0,10-5 32 0 0,8-7 50 0 0,-2-3-80 0 0,2 2 1 0 0,0 0-1 0 0,36-20 1 0 0,-42 27 6 0 0,1 1 1 0 0,-1 0-1 0 0,1 0 0 0 0,1 1 1 0 0,-1 1-1 0 0,0 0 1 0 0,20-1-1 0 0,-19 3 38 0 0,0 2-1 0 0,0 0 1 0 0,0 0-1 0 0,0 1 1 0 0,0 1 0 0 0,22 7-1 0 0,-27-7 9 0 0,0 1-1 0 0,0 0 1 0 0,0 0-1 0 0,-1 1 1 0 0,0-1-1 0 0,0 2 0 0 0,0-1 1 0 0,0 1-1 0 0,-1 1 1 0 0,11 11-1 0 0,-15-14-31 0 0,0 0-1 0 0,-1 0 1 0 0,0 0 0 0 0,1 1-1 0 0,-1-1 1 0 0,-1 1-1 0 0,1-1 1 0 0,-1 1 0 0 0,0 0-1 0 0,0-1 1 0 0,0 1-1 0 0,0 0 1 0 0,-1 0 0 0 0,0 0-1 0 0,0 0 1 0 0,0 0-1 0 0,-1-1 1 0 0,0 1 0 0 0,0 0-1 0 0,-1 5 1 0 0,-1-3 38 0 0,1 0 0 0 0,-1 0 1 0 0,0-1-1 0 0,0 1 0 0 0,-1-1 1 0 0,0 0-1 0 0,0 0 1 0 0,0 0-1 0 0,-1-1 0 0 0,1 1 1 0 0,-2-1-1 0 0,-10 8 0 0 0,-185 112 1579 0 0,133-85-1408 0 0,60-35-372 0 0,0 0-1 0 0,-1-1 0 0 0,0 0 1 0 0,0-1-1 0 0,0 0 1 0 0,0 0-1 0 0,-1 0 1 0 0,-15 1-1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4:16.692"/>
    </inkml:context>
    <inkml:brush xml:id="br0">
      <inkml:brushProperty name="width" value="0.1" units="cm"/>
      <inkml:brushProperty name="height" value="0.1" units="cm"/>
      <inkml:brushProperty name="color" value="#E71224"/>
    </inkml:brush>
  </inkml:definitions>
  <inkml:trace contextRef="#ctx0" brushRef="#br0">10 285 2759 0 0,'-1'0'176'0'0,"0"-1"-1"0"0,1 1 0 0 0,-1-1 0 0 0,0 1 1 0 0,1-1-1 0 0,-1 1 0 0 0,1-1 0 0 0,-1 0 1 0 0,1 0-1 0 0,-1 1 0 0 0,1-1 0 0 0,0 0 1 0 0,-1 1-1 0 0,1-1 0 0 0,0 0 0 0 0,-1 0 1 0 0,1 0-1 0 0,0 1 0 0 0,0-1 0 0 0,0 0 0 0 0,0 0 1 0 0,0 0-1 0 0,0-1 0 0 0,7-19 2893 0 0,-2 13-2873 0 0,0 1 1 0 0,1-1 0 0 0,-1 1-1 0 0,2 0 1 0 0,-1 0 0 0 0,1 1-1 0 0,0 0 1 0 0,0 0 0 0 0,1 1 0 0 0,8-6-1 0 0,7-5 214 0 0,11-9 148 0 0,0 1 1 0 0,1 2-1 0 0,53-24 1 0 0,-73 39-565 0 0,0 2 1 0 0,0-1-1 0 0,0 2 1 0 0,1 0-1 0 0,-1 1 1 0 0,1 0-1 0 0,0 2 1 0 0,0 0-1 0 0,0 0 1 0 0,0 2-1 0 0,31 4 1 0 0,-24 0-405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4:17.343"/>
    </inkml:context>
    <inkml:brush xml:id="br0">
      <inkml:brushProperty name="width" value="0.1" units="cm"/>
      <inkml:brushProperty name="height" value="0.1" units="cm"/>
      <inkml:brushProperty name="color" value="#E71224"/>
    </inkml:brush>
  </inkml:definitions>
  <inkml:trace contextRef="#ctx0" brushRef="#br0">3 8 2303 0 0,'-2'-8'675'0'0,"3"13"1232"0"0,4 16-163 0 0,-5-16-1447 0 0,1 0 1 0 0,0-1 0 0 0,0 1 0 0 0,1 0-1 0 0,-1 0 1 0 0,1-1 0 0 0,3 6-1 0 0,6 20 1360 0 0,6 43 737 0 0,21 113 634 0 0,-31-146-2488 0 0,13 47 1 0 0,-15-72-684 0 0,1 0-1 0 0,0 0 1 0 0,0 0-1 0 0,2-1 1 0 0,0 0-1 0 0,10 14 1 0 0,-7-15-5624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4:36.145"/>
    </inkml:context>
    <inkml:brush xml:id="br0">
      <inkml:brushProperty name="width" value="0.1" units="cm"/>
      <inkml:brushProperty name="height" value="0.1" units="cm"/>
      <inkml:brushProperty name="color" value="#E71224"/>
    </inkml:brush>
  </inkml:definitions>
  <inkml:trace contextRef="#ctx0" brushRef="#br0">5619 344 3767 0 0,'-3'-7'175'0'0,"-1"0"0"0"0,0 1-1 0 0,0-1 1 0 0,0 1 0 0 0,-1 0-1 0 0,0 0 1 0 0,0 1 0 0 0,0-1-1 0 0,-1 1 1 0 0,0 0 0 0 0,-11-7-1 0 0,10 7-174 0 0,1-1 0 0 0,0 1 0 0 0,-6-9 0 0 0,-18-15 259 0 0,21 23 13 0 0,0 0 0 0 0,-1 0 0 0 0,0 2 1 0 0,0-1-1 0 0,-1 1 0 0 0,1 0 0 0 0,-1 1 0 0 0,-21-3 0 0 0,-8 1 394 0 0,-46 0 0 0 0,36 4-458 0 0,37 0-133 0 0,-47-3 518 0 0,-68 6 1 0 0,86-2-510 0 0,-1-1 0 0 0,1-2 1 0 0,-82-17-1 0 0,-1 0 287 0 0,-81 11 397 0 0,-3-1-267 0 0,-70-29 103 0 0,107 25-337 0 0,92 10-134 0 0,-89-2-16 0 0,-402 2 225 0 0,437 9-247 0 0,-183 2 204 0 0,193-3-279 0 0,-68-3 35 0 0,-121-27 457 0 0,260 21-491 0 0,-5 1 2 0 0,0 3 1 0 0,-60 6-1 0 0,-114 26-29 0 0,45-17 6 0 0,77-8 0 0 0,-92 19 0 0 0,10-2 0 0 0,140-19 0 0 0,-90-5 0 0 0,79-5-385 0 0,-115-3 1195 0 0,159 10-1412 0 0,0 0 1 0 0,0 1 0 0 0,0 1-1 0 0,0 1 1 0 0,1 1-1 0 0,-1 0 1 0 0,-19 10 0 0 0,-5 6-4341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4:41.151"/>
    </inkml:context>
    <inkml:brush xml:id="br0">
      <inkml:brushProperty name="width" value="0.1" units="cm"/>
      <inkml:brushProperty name="height" value="0.1" units="cm"/>
      <inkml:brushProperty name="color" value="#E71224"/>
    </inkml:brush>
  </inkml:definitions>
  <inkml:trace contextRef="#ctx0" brushRef="#br0">3931 110 1839 0 0,'0'-2'152'0'0,"0"0"0"0"0,0 0-1 0 0,0 0 1 0 0,0-1-1 0 0,0 1 1 0 0,0 0-1 0 0,0 0 1 0 0,-1 0-1 0 0,1 0 1 0 0,-1 0 0 0 0,0-1-1 0 0,1 1 1 0 0,-1 0-1 0 0,0 0 1 0 0,0 1-1 0 0,-1-1 1 0 0,1 0-1 0 0,0 0 1 0 0,0 0 0 0 0,-1 1-1 0 0,1-1 1 0 0,-1 1-1 0 0,0-1 1 0 0,1 1-1 0 0,-1 0 1 0 0,-2-2-1 0 0,-5-3 86 0 0,-1 0 0 0 0,0 1 0 0 0,1 0 0 0 0,-2 1 0 0 0,1 0 0 0 0,0 1 0 0 0,-18-4 0 0 0,-3 2 357 0 0,-41-1 0 0 0,3 1 230 0 0,13 4-90 0 0,33 1-462 0 0,-125 9 350 0 0,61-3-239 0 0,-17 7 128 0 0,-2 0-267 0 0,-29 3 83 0 0,10 0-68 0 0,78-16-28 0 0,-70-7 0 0 0,75 3-19 0 0,0 2 1 0 0,-57 3-1 0 0,-125 12 165 0 0,139-15-235 0 0,44 0-9 0 0,-1 2 0 0 0,-52 6-1 0 0,66-4-110 0 0,-1-2 1 0 0,1 0-1 0 0,-1-2 0 0 0,1-1 0 0 0,-37-9 1 0 0,44 8-13 0 0,7 3 15 0 0,-1 0-1 0 0,0 0 1 0 0,-1 2-1 0 0,2 0 1 0 0,-19 4 0 0 0,14-3 5 0 0,1 0 1 0 0,-36-1 0 0 0,-19-8 2 0 0,38 2-1 0 0,0 2-1 0 0,-45 2 1 0 0,51 3-9 0 0,-1-2 0 0 0,1 0 1 0 0,0-2-1 0 0,0-1 0 0 0,-42-10 0 0 0,36 6 27 0 0,0 1-1 0 0,-1 2 1 0 0,0 1 0 0 0,-44 4 0 0 0,-19-3 10 0 0,-95 0-57 0 0,129 2 48 0 0,-124 6 23 0 0,134-2-42 0 0,-57 3 64 0 0,99-7-107 0 0,1 0-1 0 0,0 1 0 0 0,-1 1 1 0 0,1 0-1 0 0,0 1 1 0 0,-19 6-1 0 0,23-5-37 0 0,0 0 0 0 0,-1 0 0 0 0,1 1 0 0 0,1 0 0 0 0,-1 0 0 0 0,1 1 0 0 0,0-1 0 0 0,0 2 1 0 0,-9 10-1 0 0,-12 17-821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4:32.202"/>
    </inkml:context>
    <inkml:brush xml:id="br0">
      <inkml:brushProperty name="width" value="0.1" units="cm"/>
      <inkml:brushProperty name="height" value="0.1" units="cm"/>
      <inkml:brushProperty name="color" value="#E71224"/>
    </inkml:brush>
  </inkml:definitions>
  <inkml:trace contextRef="#ctx0" brushRef="#br0">28 6 1207 0 0,'-1'-1'0'0'0,"-1"1"104"0"0,-2-2-104 0 0,2 0 0 0 0,0 2 0 0 0,0 0 0 0 0,1 2 64 0 0,-1-2-64 0 0,-2 2 0 0 0,-3-1 0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4:33.319"/>
    </inkml:context>
    <inkml:brush xml:id="br0">
      <inkml:brushProperty name="width" value="0.1" units="cm"/>
      <inkml:brushProperty name="height" value="0.1" units="cm"/>
      <inkml:brushProperty name="color" value="#E71224"/>
    </inkml:brush>
  </inkml:definitions>
  <inkml:trace contextRef="#ctx0" brushRef="#br0">61 113 1151 0 0,'0'-1'74'0'0,"0"-1"-1"0"0,0 1 0 0 0,0 0 0 0 0,-1-1 0 0 0,1 1 0 0 0,0-1 0 0 0,-1 1 1 0 0,1 0-1 0 0,-1-1 0 0 0,0 1 0 0 0,1 0 0 0 0,-1 0 0 0 0,0-1 0 0 0,0 1 0 0 0,0 0 1 0 0,0 0-1 0 0,1 0 0 0 0,-2 0 0 0 0,1 0 0 0 0,0 0 0 0 0,-2-1 0 0 0,2 1 2 0 0,0 1-1 0 0,0-1 1 0 0,0 0-1 0 0,0 0 0 0 0,0 0 1 0 0,0 1-1 0 0,1-1 1 0 0,-1 0-1 0 0,0 0 0 0 0,0 0 1 0 0,1 0-1 0 0,-1 0 1 0 0,0-2-1 0 0,0 1 74 0 0,1 1 0 0 0,-1 0 0 0 0,1-1 0 0 0,-1 1 0 0 0,0 0 0 0 0,0 0 0 0 0,0 0 0 0 0,1 0 0 0 0,-1 0 0 0 0,0 0 0 0 0,0 0 0 0 0,-1 0 0 0 0,1 0 0 0 0,0 0 0 0 0,0 1 0 0 0,0-1 0 0 0,-1 0 0 0 0,1 1 0 0 0,-2-1 0 0 0,-9-7 1225 0 0,13 6-1225 0 0,-1 0 0 0 0,1 0-1 0 0,0 0 1 0 0,0 0 0 0 0,0 0 0 0 0,0 0-1 0 0,1 0 1 0 0,-1 0 0 0 0,0 1-1 0 0,1-1 1 0 0,-1 0 0 0 0,3-1-1 0 0,-2 1-37 0 0,1 0 1 0 0,0 0-1 0 0,1 1 0 0 0,-1-1 0 0 0,0 1 0 0 0,0-1 0 0 0,1 1 0 0 0,-1 0 0 0 0,1 0 0 0 0,-1 1 0 0 0,1-1 1 0 0,5 0-1 0 0,-2 2-62 0 0,0-1 0 0 0,1 1 0 0 0,-1 0 0 0 0,0 1 0 0 0,9 2 0 0 0,0-1 46 0 0,0 0-1 0 0,0-1 0 0 0,0-1 0 0 0,0-1 0 0 0,1 0 1 0 0,-1-1-1 0 0,24-4 0 0 0,-16 1 258 0 0,51 1 0 0 0,37 11 40 0 0,93 3-11 0 0,-165-9-253 0 0,66 11 1 0 0,6 2 30 0 0,109 6 390 0 0,-90-6-326 0 0,7 1-74 0 0,-87-17 14 0 0,78-9 1 0 0,-66 4-75 0 0,-13 1-64 0 0,-2-1 28 0 0,0 3 1 0 0,81 4-1 0 0,-58 4 13 0 0,96-5-1 0 0,70-20 85 0 0,-191 14-84 0 0,-13 2 48 0 0,-1 0-1 0 0,1 2 0 0 0,52 4 0 0 0,-76-1-186 0 0,1 1 0 0 0,-1 0 0 0 0,0 0 0 0 0,0 1 1 0 0,16 8-1 0 0,-22-10 29 0 0,-1 0 0 0 0,1 0 0 0 0,-1 1 0 0 0,0-1 0 0 0,0 0 1 0 0,1 1-1 0 0,-1 0 0 0 0,0 0 0 0 0,-1-1 0 0 0,1 1 0 0 0,0 0 1 0 0,0 1-1 0 0,-1-1 0 0 0,0 0 0 0 0,1 0 0 0 0,-1 1 0 0 0,0-1 1 0 0,0 0-1 0 0,0 1 0 0 0,0 0 0 0 0,0-1 0 0 0,-1 1 0 0 0,1-1 1 0 0,-1 1-1 0 0,0 3 0 0 0,-3 9-1482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37:56.766"/>
    </inkml:context>
    <inkml:brush xml:id="br0">
      <inkml:brushProperty name="width" value="0.1" units="cm"/>
      <inkml:brushProperty name="height" value="0.1" units="cm"/>
      <inkml:brushProperty name="color" value="#F4F91B"/>
    </inkml:brush>
  </inkml:definitions>
  <inkml:trace contextRef="#ctx0" brushRef="#br0">327 52 4143 0 0,'0'-2'155'0'0,"0"0"-1"0"0,0 1 0 0 0,0-1 0 0 0,0 1 1 0 0,0-1-1 0 0,0 0 0 0 0,0 1 0 0 0,0-1 1 0 0,1 1-1 0 0,-1-1 0 0 0,1 1 0 0 0,-1-1 1 0 0,1 1-1 0 0,-1-1 0 0 0,1 1 0 0 0,0-1 1 0 0,0 1-1 0 0,0 0 0 0 0,0-1 0 0 0,0 1 1 0 0,0 0-1 0 0,2-1 0 0 0,-2 0-16 0 0,0 1 1 0 0,0 0-1 0 0,0 0 0 0 0,0-1 0 0 0,0 1 0 0 0,1 0 0 0 0,-1 0 0 0 0,0 0 0 0 0,1 0 1 0 0,-1 1-1 0 0,1-1 0 0 0,-1 0 0 0 0,1 0 0 0 0,-1 1 0 0 0,1-1 0 0 0,-1 1 0 0 0,1 0 1 0 0,0-1-1 0 0,-1 1 0 0 0,1 0 0 0 0,2 0 0 0 0,-3 2 9 0 0,0-1 0 0 0,0 1 0 0 0,0 0 0 0 0,0 0 0 0 0,-1-1 0 0 0,1 1 0 0 0,0 0 0 0 0,-1 0 0 0 0,0 0 0 0 0,1 0 0 0 0,-1 0 0 0 0,0 0 0 0 0,0 0 0 0 0,-1 3 0 0 0,2-1 237 0 0,1 33 323 0 0,-1 0 1 0 0,-1 1-1 0 0,-2-1 0 0 0,-12 62 0 0 0,8-78-364 0 0,-1-1 0 0 0,-19 38 0 0 0,3-10 302 0 0,21-41-612 0 0,-8 16 289 0 0,10-23-319 0 0,1 0 0 0 0,-1 0 0 0 0,0 0 1 0 0,0 0-1 0 0,0 0 0 0 0,0 0 0 0 0,0 0 0 0 0,0 0 0 0 0,0 0 1 0 0,0 0-1 0 0,0 0 0 0 0,0 0 0 0 0,0 0 0 0 0,0 0 1 0 0,0 0-1 0 0,0 0 0 0 0,0 0 0 0 0,0 1 0 0 0,0-1 1 0 0,0 0-1 0 0,1 0 0 0 0,-1 0 0 0 0,0 0 0 0 0,0 0 0 0 0,0 0 1 0 0,0 0-1 0 0,0 0 0 0 0,0 0 0 0 0,0 0 0 0 0,0 0 1 0 0,0 0-1 0 0,0 0 0 0 0,0 0 0 0 0,0 0 0 0 0,0 0 1 0 0,0 0-1 0 0,0 0 0 0 0,0 0 0 0 0,0 1 0 0 0,0-1 0 0 0,0 0 1 0 0,0 0-1 0 0,0 0 0 0 0,0 0 0 0 0,0 0 0 0 0,0 0 1 0 0,0 0-1 0 0,0 0 0 0 0,0 0 0 0 0,0 0 0 0 0,0 0 1 0 0,0 0-1 0 0,9-12 87 0 0,-5 5-78 0 0,1 0-1 0 0,0 0 1 0 0,0 1 0 0 0,1 0-1 0 0,0 0 1 0 0,0 1 0 0 0,0-1-1 0 0,1 1 1 0 0,0 0 0 0 0,10-5-1 0 0,-3 3-11 0 0,-4 1 0 0 0,1 1 0 0 0,21-7 0 0 0,-27 11 0 0 0,-1 0 0 0 0,0 0 0 0 0,0 1 0 0 0,1 0 0 0 0,-1-1 0 0 0,1 1 0 0 0,-1 1 0 0 0,0-1 0 0 0,1 1 0 0 0,-1 0 0 0 0,8 2 0 0 0,-7-1-3 0 0,0 1 0 0 0,1-1 0 0 0,-1 1 0 0 0,0 0 0 0 0,-1 1 0 0 0,1-1 0 0 0,0 1 0 0 0,-1 0 0 0 0,0 0 0 0 0,0 1 0 0 0,6 7 0 0 0,-5-4-1 0 0,0-1-1 0 0,0 1 1 0 0,-1 0-1 0 0,0 0 1 0 0,-1 0-1 0 0,1 1 1 0 0,1 9-1 0 0,-4-14 8 0 0,-1 1-1 0 0,0-1 1 0 0,0 1-1 0 0,0 0 1 0 0,0-1-1 0 0,-1 1 1 0 0,1-1-1 0 0,-1 1 1 0 0,0-1-1 0 0,-1 1 1 0 0,1-1 0 0 0,-1 0-1 0 0,0 0 1 0 0,0 0-1 0 0,0 0 1 0 0,0 0-1 0 0,-1 0 1 0 0,-3 3-1 0 0,-6 9 134 0 0,-2-1 0 0 0,-26 23 0 0 0,32-31-48 0 0,-15 11 183 0 0,-1-1 0 0 0,0-1-1 0 0,-2-1 1 0 0,-35 15 0 0 0,32-15-73 0 0,-8 4 55 0 0,0-2 0 0 0,-2-1 0 0 0,1-2-1 0 0,-57 12 1 0 0,90-25-336 0 0,-1 0-1 0 0,1 0 1 0 0,0-1 0 0 0,-1 0-1 0 0,1 0 1 0 0,0 0 0 0 0,-9-2-1 0 0,13 1 60 0 0,0 1 0 0 0,0 0 0 0 0,0-1 0 0 0,0 1 0 0 0,0 0 0 0 0,0-1 0 0 0,0 1 0 0 0,0-1 0 0 0,0 0 0 0 0,0 1 0 0 0,0-1 0 0 0,1 0 0 0 0,-1 1 0 0 0,0-1 0 0 0,0 0 0 0 0,1 0 0 0 0,-1 0 0 0 0,0 0 0 0 0,1 0 0 0 0,-1 0 0 0 0,1 0 0 0 0,-1 0 0 0 0,1 0 0 0 0,-1 0 0 0 0,1 0 0 0 0,0 0 0 0 0,0 0 0 0 0,0 0 0 0 0,-1 0-1 0 0,1 0 1 0 0,0-1 0 0 0,0 1 0 0 0,0 0 0 0 0,0 0 0 0 0,1 0 0 0 0,-1 0 0 0 0,0 0 0 0 0,0 0 0 0 0,1 0 0 0 0,-1 0 0 0 0,1-1 0 0 0,7-18-1530 0 0,0 1-1 0 0,21-35 1 0 0,-10 21 335 0 0,-12 21 810 0 0,29-52-4606 0 0,-19 41 869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4:34.015"/>
    </inkml:context>
    <inkml:brush xml:id="br0">
      <inkml:brushProperty name="width" value="0.1" units="cm"/>
      <inkml:brushProperty name="height" value="0.1" units="cm"/>
      <inkml:brushProperty name="color" value="#E71224"/>
    </inkml:brush>
  </inkml:definitions>
  <inkml:trace contextRef="#ctx0" brushRef="#br0">1992 61 1839 0 0,'1'0'134'0'0,"0"0"183"0"0,-7-1 172 0 0,0 0 0 0 0,0 0-1 0 0,0 0 1 0 0,1-1 0 0 0,-1 0-1 0 0,-7-3 1 0 0,8 3-269 0 0,0 0 0 0 0,0 0 0 0 0,0 0 0 0 0,0 1 0 0 0,0 0 0 0 0,0 0 0 0 0,0 0 0 0 0,0 1 0 0 0,0-1 0 0 0,0 1 0 0 0,-10 1 0 0 0,-2 2 52 0 0,0-1 1 0 0,0-1-1 0 0,0 0 0 0 0,-30-3 0 0 0,-7-1 695 0 0,-99 7 625 0 0,22 3-702 0 0,61-1-572 0 0,-48 7 45 0 0,78-7-191 0 0,1-2-1 0 0,-71-1 1 0 0,-16-10 287 0 0,9 1 84 0 0,-191-33 1 0 0,154 13-281 0 0,132 24-250 0 0,0 2-1 0 0,-1 0 1 0 0,1 1 0 0 0,0 1-1 0 0,-23 5 1 0 0,-33 13-801 0 0,25-1-3056 0 0,-1 5-1151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4:47.594"/>
    </inkml:context>
    <inkml:brush xml:id="br0">
      <inkml:brushProperty name="width" value="0.1" units="cm"/>
      <inkml:brushProperty name="height" value="0.1" units="cm"/>
      <inkml:brushProperty name="color" value="#E71224"/>
    </inkml:brush>
  </inkml:definitions>
  <inkml:trace contextRef="#ctx0" brushRef="#br0">5000 21 455 0 0,'-4'-7'4005'0'0,"4"7"-3891"0"0,-9 3 1442 0 0,8-3-1525 0 0,0 1 0 0 0,0-1 1 0 0,0 0-1 0 0,1 1 0 0 0,-1-1 0 0 0,0 0 1 0 0,0 0-1 0 0,0 1 0 0 0,0-1 0 0 0,0 0 1 0 0,0 0-1 0 0,0 0 0 0 0,-1 0 0 0 0,-12-3 295 0 0,-7-2 151 0 0,14 3-261 0 0,-1 0-1 0 0,0 0 1 0 0,0 1 0 0 0,0 1 0 0 0,0-1-1 0 0,0 1 1 0 0,0 1 0 0 0,-11 1-1 0 0,3-1 115 0 0,-1-1 0 0 0,0 0 0 0 0,-19-3 0 0 0,-52 1 699 0 0,1 0-575 0 0,74 2-365 0 0,-1 0-1 0 0,0 1 1 0 0,1 1 0 0 0,0 0-1 0 0,-1 1 1 0 0,1 0 0 0 0,-22 10-1 0 0,-7-4 134 0 0,-2 0-60 0 0,18 0-74 0 0,-24 10 96 0 0,35-11-160 0 0,0-1 0 0 0,-1 0 0 0 0,0-2 0 0 0,0 1 0 0 0,-17 2 0 0 0,-117 0 1440 0 0,42-16-1024 0 0,86 8-394 0 0,0-1 0 0 0,0-1-1 0 0,0-1 1 0 0,1-1 0 0 0,-1-1 0 0 0,-36-13-1 0 0,50 15-22 0 0,1 0-1 0 0,-1 0 0 0 0,0 1 0 0 0,0 0 1 0 0,0 1-1 0 0,0 0 0 0 0,0 0 1 0 0,0 1-1 0 0,-1 0 0 0 0,-7 1 1 0 0,-31-5 51 0 0,1 2-77 0 0,28 0 42 0 0,-31 2 0 0 0,1 3 26 0 0,29-3-20 0 0,-1 1 0 0 0,0 2 0 0 0,-26 5 0 0 0,-18-2-34 0 0,49-3 24 0 0,0-1 0 0 0,0 0 0 0 0,0-1 0 0 0,-1-1 0 0 0,1-1 0 0 0,-24-3 1 0 0,20 2 27 0 0,1 0 1 0 0,-1 2 0 0 0,-35 2 0 0 0,40-1-55 0 0,0 0-1 0 0,1-1 0 0 0,-1-1 1 0 0,0 0-1 0 0,0-1 0 0 0,-25-7 1 0 0,19 4-4 0 0,10 4-2 0 0,0 0-1 0 0,1 0 1 0 0,-1 1-1 0 0,0 0 0 0 0,0 0 1 0 0,1 1-1 0 0,-13 3 1 0 0,-69 22 30 0 0,29-8-22 0 0,-21-2-11 0 0,42-9 0 0 0,-15 0 23 0 0,-76 1 0 0 0,29-3-5 0 0,79-4-18 0 0,17-1 0 0 0,0 0 0 0 0,0 0 0 0 0,0 1 0 0 0,-8 2 0 0 0,-60 11 0 0 0,-32 0 2008 0 0,5-7-3936 0 0,96-7 1928 0 0,0 1 0 0 0,0 0 0 0 0,0 1 0 0 0,0-1 0 0 0,0 1 0 0 0,-7 4 0 0 0,6-3 0 0 0,0-1 0 0 0,0 1 0 0 0,-12 1 0 0 0,2-1 0 0 0,0 1 0 0 0,-19 7 0 0 0,9-3 0 0 0,5 0 0 0 0,17-6 0 0 0,0 0 0 0 0,-1-1 0 0 0,1 1 0 0 0,-1-1 0 0 0,1 0 0 0 0,-11 0 0 0 0,-109-10 2 0 0,96 5 7 0 0,-20-4 35 0 0,31 5 116 0 0,-1 0 0 0 0,-21 0 0 0 0,32 2 150 0 0,1 0 0 0 0,0 0 0 0 0,-12-3 0 0 0,13 2-463 0 0,0 1 0 0 0,0 0 0 0 0,0 0 1 0 0,-1 0-1 0 0,1 1 0 0 0,0 0 0 0 0,-7 1 0 0 0,-6 0 41 0 0,0 0 0 0 0,1-1 0 0 0,-35-4 0 0 0,32 4 112 0 0,1 0 0 0 0,-1 1 0 0 0,0 1 0 0 0,1 1 0 0 0,-32 9 0 0 0,-4 0 0 0 0,15-5 0 0 0,-1-1 0 0 0,-50 1 0 0 0,60-7 0 0 0,-43-5 0 0 0,38 1-271 0 0,27 4 314 0 0,1-1 0 0 0,-1 0 0 0 0,1-1 0 0 0,0 1 0 0 0,0-2 0 0 0,0 0-1 0 0,-12-4 1 0 0,8 1-49 0 0,-1 0-1 0 0,-15-3 0 0 0,-17-6 11 0 0,39 14-4 0 0,0-1 0 0 0,0 1 0 0 0,0 1 0 0 0,0-1 0 0 0,0 1 0 0 0,0 0 0 0 0,0 1 0 0 0,-1-1 0 0 0,-12 5 0 0 0,-2-2 0 0 0,-20 6 0 0 0,35-7 0 0 0,0 0 0 0 0,0 0 0 0 0,0-1 0 0 0,0 0 0 0 0,-1 0 0 0 0,1-1 0 0 0,0 0 0 0 0,-14-1 0 0 0,-44-5 0 0 0,62 5 10 0 0,1 1-1 0 0,-1 1 1 0 0,1-1-1 0 0,-1 0 0 0 0,1 1 1 0 0,-1-1-1 0 0,1 1 1 0 0,0 0-1 0 0,-1 0 1 0 0,1 0-1 0 0,0 0 0 0 0,0 0 1 0 0,-3 2-1 0 0,-30 22-641 0 0,29-20 215 0 0,-18 16-3594 0 0,-5 9-1365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5:19.263"/>
    </inkml:context>
    <inkml:brush xml:id="br0">
      <inkml:brushProperty name="width" value="0.1" units="cm"/>
      <inkml:brushProperty name="height" value="0.1" units="cm"/>
      <inkml:brushProperty name="color" value="#E71224"/>
    </inkml:brush>
  </inkml:definitions>
  <inkml:trace contextRef="#ctx0" brushRef="#br0">1045 286 2615 0 0,'-3'-4'180'0'0,"1"0"0"0"0,-1 0 0 0 0,0 0 0 0 0,0 0 0 0 0,0 0-1 0 0,0 1 1 0 0,-1-1 0 0 0,1 1 0 0 0,-1 0 0 0 0,0 0-1 0 0,-7-4 1 0 0,-17-15 822 0 0,19 15-485 0 0,1-2-1 0 0,1 1 0 0 0,0-1 0 0 0,0-1 0 0 0,1 1 1 0 0,-10-20-1 0 0,15 26-476 0 0,-1 1 1 0 0,1-1 0 0 0,-1 1-1 0 0,0-1 1 0 0,1 1 0 0 0,-1 0-1 0 0,0 0 1 0 0,-1 0 0 0 0,1 0-1 0 0,0 0 1 0 0,0 0 0 0 0,-1 0-1 0 0,1 1 1 0 0,-1-1 0 0 0,0 1-1 0 0,1 0 1 0 0,-1 0 0 0 0,0 0-1 0 0,0 0 1 0 0,0 0 0 0 0,1 0-1 0 0,-1 1 1 0 0,0 0 0 0 0,0-1-1 0 0,-4 1 1 0 0,-16-2 144 0 0,-11 1 135 0 0,-36 10 80 0 0,-38 4 176 0 0,-54 10-218 0 0,68-7-220 0 0,36-9-90 0 0,29-5 36 0 0,-31 7 1 0 0,50-6-72 0 0,0-1 0 0 0,1 2 0 0 0,-1-1 0 0 0,1 1 0 0 0,0 0 0 0 0,0 1-1 0 0,-8 6 1 0 0,8-4-10 0 0,0 0 0 0 0,0 1 0 0 0,1 0 0 0 0,0 1 0 0 0,0 0 0 0 0,1 0 0 0 0,0 1 0 0 0,1 0-1 0 0,0 0 1 0 0,-8 18 0 0 0,7-10 3 0 0,1 1-1 0 0,0 0 0 0 0,1 0 1 0 0,1 1-1 0 0,-2 30 0 0 0,6-27 19 0 0,1-1-1 0 0,1 0 0 0 0,1 0 0 0 0,0 0 0 0 0,12 35 1 0 0,4 29 39 0 0,-15-65 60 0 0,0 0-1 0 0,1 0 1 0 0,1-1 0 0 0,1 0-1 0 0,1 0 1 0 0,1 0 0 0 0,16 26-1 0 0,64 75 29 0 0,-46-64-102 0 0,-31-43-40 0 0,0 1 1 0 0,0-1-1 0 0,1-1 0 0 0,1-1 0 0 0,0 0 0 0 0,25 16 0 0 0,-28-21 6 0 0,0-1-1 0 0,1 0 0 0 0,0 0 0 0 0,1-1 0 0 0,-1-1 1 0 0,1 0-1 0 0,0-1 0 0 0,14 2 0 0 0,40 3 7 0 0,-30-2 6 0 0,1-3 0 0 0,1 0-1 0 0,43-5 1 0 0,-64 1-27 0 0,-2 0 0 0 0,0-1 0 0 0,19-5 0 0 0,-8-2 24 0 0,48-25 0 0 0,-24 10-8 0 0,-38 19-13 0 0,71-32 28 0 0,97-28-1 0 0,-171 60-24 0 0,0 1-1 0 0,0-1 0 0 0,-1-1 1 0 0,0 1-1 0 0,1-2 0 0 0,-2 1 1 0 0,1-1-1 0 0,-1-1 0 0 0,10-11 1 0 0,16-28 58 0 0,-27 40-48 0 0,0-1 0 0 0,-1 0 1 0 0,0 0-1 0 0,-1 0 0 0 0,0-1 1 0 0,0 0-1 0 0,0 0 1 0 0,-1 0-1 0 0,-1-1 0 0 0,0 1 1 0 0,3-14-1 0 0,-3 8-6 0 0,-1-1 0 0 0,-1 0 0 0 0,0 0 0 0 0,-1 1 0 0 0,-1-1 0 0 0,-4-25 0 0 0,-11-17-10 0 0,2 9 0 0 0,10 24 0 0 0,3 18 0 0 0,0 1 0 0 0,0-1 0 0 0,0 1 0 0 0,-1 0 0 0 0,0-1 0 0 0,0 1 0 0 0,-1 0 0 0 0,-5-9 0 0 0,1 4 0 0 0,1-1 0 0 0,-6-13 0 0 0,8 17 0 0 0,1 0 0 0 0,-2 0 0 0 0,1 0 0 0 0,-1 0 0 0 0,-12-13 0 0 0,6 8 0 0 0,0-1 0 0 0,-14-22 0 0 0,9 11 0 0 0,4 7 0 0 0,-11-24 0 0 0,16 26 0 0 0,-1 1 0 0 0,-21-27 0 0 0,13 22 67 0 0,-2 1 0 0 0,0 1 0 0 0,-1 1 0 0 0,-23-16-1 0 0,27 22 15 0 0,-1 1 0 0 0,0 1-1 0 0,0 1 1 0 0,0 0 0 0 0,-1 1-1 0 0,-27-7 1 0 0,16 11-542 0 0,18 3 159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5:25.067"/>
    </inkml:context>
    <inkml:brush xml:id="br0">
      <inkml:brushProperty name="width" value="0.1" units="cm"/>
      <inkml:brushProperty name="height" value="0.1" units="cm"/>
      <inkml:brushProperty name="color" value="#E71224"/>
    </inkml:brush>
  </inkml:definitions>
  <inkml:trace contextRef="#ctx0" brushRef="#br0">1518 122 1375 0 0,'-3'-4'199'0'0,"0"1"0"0"0,0-1 0 0 0,0 1-1 0 0,-1 0 1 0 0,1-1 0 0 0,-1 1 0 0 0,0 1-1 0 0,0-1 1 0 0,0 1 0 0 0,0-1 0 0 0,-9-2-1 0 0,-2-2-367 0 0,-1 0 1621 0 0,0 1-1 0 0,-33-7 0 0 0,13 4-1133 0 0,-9-6 100 0 0,32 9-274 0 0,0 2 1 0 0,0 0-1 0 0,0 0 0 0 0,-1 2 1 0 0,0-1-1 0 0,-15 0 0 0 0,-25 5-64 0 0,-38-2 76 0 0,68-1 67 0 0,1 0-1 0 0,-1 2 0 0 0,0 1 0 0 0,1 0 0 0 0,-33 9 1 0 0,-19 2-141 0 0,54-11-84 0 0,1 2 0 0 0,0 0 0 0 0,-21 7 0 0 0,-173 47 20 0 0,172-49 28 0 0,25-5 18 0 0,1 0 0 0 0,-30 13 0 0 0,29-8-64 0 0,-26 18 0 0 0,-9 4 0 0 0,47-27 0 0 0,0-1 0 0 0,0 0 0 0 0,1 1 0 0 0,-9 8 0 0 0,-14 11 0 0 0,17-15 15 0 0,1 0 0 0 0,0 0 0 0 0,1 1 0 0 0,0 0-1 0 0,0 0 1 0 0,0 1 0 0 0,-11 21 0 0 0,5-8 5 0 0,-25 53 279 0 0,34-65-273 0 0,1 0 1 0 0,0 0 0 0 0,0 1 0 0 0,1-1 0 0 0,-2 20 0 0 0,-3 8 14 0 0,4-21-18 0 0,1 0-1 0 0,1 0 1 0 0,0 0-1 0 0,1 0 1 0 0,2 0-1 0 0,-1 0 1 0 0,2 0-1 0 0,5 23 1 0 0,-1-11 60 0 0,-4-18-13 0 0,1 0 0 0 0,8 22 0 0 0,30 56 149 0 0,-28-60-199 0 0,-2-1-1 0 0,-1 2 1 0 0,-1-1-1 0 0,-2 1 1 0 0,6 52-1 0 0,-6-36 3 0 0,3 0-1 0 0,24 72 0 0 0,-28-100 26 0 0,18 33-1 0 0,-20-45-34 0 0,0 0 1 0 0,0-1 0 0 0,1 0-1 0 0,0 0 1 0 0,0 0-1 0 0,1 0 1 0 0,0-1-1 0 0,6 5 1 0 0,19 12 92 0 0,62 32 0 0 0,-40-27-83 0 0,1-2-1 0 0,77 23 0 0 0,-104-41-2 0 0,0-1-1 0 0,0-1 0 0 0,1-1 0 0 0,0-2 1 0 0,-1-1-1 0 0,41-3 0 0 0,-39-1-11 0 0,-8 2 7 0 0,0-1 1 0 0,0-1-1 0 0,29-8 0 0 0,188-83 50 0 0,-234 92-64 0 0,33-16 22 0 0,0-2-1 0 0,-2-2 0 0 0,0-1 1 0 0,-1-2-1 0 0,46-44 0 0 0,-15 10-21 0 0,147-127 0 0 0,-186 163 13 0 0,-1-1 0 0 0,-1-1 0 0 0,-2-2-1 0 0,32-45 1 0 0,-44 58-11 0 0,10-14 32 0 0,21-40-1 0 0,-36 59-25 0 0,-1 0 0 0 0,0-1-1 0 0,0 1 1 0 0,-1-1 0 0 0,-1 0 0 0 0,0 0-1 0 0,0 0 1 0 0,1-20 0 0 0,-4 18 47 0 0,0 0-1 0 0,0 0 1 0 0,-1 0 0 0 0,-1 0-1 0 0,0 1 1 0 0,-1-1 0 0 0,0 1-1 0 0,-11-22 1 0 0,-5-1 184 0 0,-33-45-1 0 0,22 35-178 0 0,16 22-48 0 0,-90-128 64 0 0,92 134-70 0 0,0 1 0 0 0,-1 0 0 0 0,-1 1 0 0 0,0 1 0 0 0,0 0 0 0 0,-2 1 0 0 0,-21-12 0 0 0,15 11-40 0 0,-2 1 0 0 0,1 2 0 0 0,-2 0 0 0 0,-49-11 0 0 0,0 1-1945 0 0,57 13 464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5:42.887"/>
    </inkml:context>
    <inkml:brush xml:id="br0">
      <inkml:brushProperty name="width" value="0.1" units="cm"/>
      <inkml:brushProperty name="height" value="0.1" units="cm"/>
      <inkml:brushProperty name="color" value="#E71224"/>
    </inkml:brush>
  </inkml:definitions>
  <inkml:trace contextRef="#ctx0" brushRef="#br0">0 230 455 0 0,'1'-1'349'0'0,"0"-1"-1"0"0,0 0 0 0 0,0 0 0 0 0,0 0 0 0 0,0 1 1 0 0,0-1-1 0 0,1 1 0 0 0,-1-1 0 0 0,3-2 0 0 0,1-1-24 0 0,-1 0-122 0 0,0 0 1 0 0,0 0-1 0 0,0 1 1 0 0,0 0 0 0 0,1 0-1 0 0,0 0 1 0 0,0 0-1 0 0,0 1 1 0 0,0 0-1 0 0,1 0 1 0 0,8-3-1 0 0,5-5 136 0 0,-16 9-284 0 0,-1 1-1 0 0,1-1 1 0 0,0 1 0 0 0,0 0 0 0 0,-1 0-1 0 0,1 0 1 0 0,0 0 0 0 0,0 0-1 0 0,0 0 1 0 0,0 1 0 0 0,0-1 0 0 0,4 1-1 0 0,11-1 396 0 0,28-5 0 0 0,-2 0 197 0 0,-26 6-292 0 0,-1 1 0 0 0,32 4 0 0 0,-19-1-168 0 0,-13-1-93 0 0,29 8 0 0 0,-33-7-68 0 0,0-1 1 0 0,0 0 0 0 0,0-1 0 0 0,18 1 0 0 0,-14-3 43 0 0,-1-1 1 0 0,0-1-1 0 0,24-6 0 0 0,0 1 210 0 0,74-3-1 0 0,-52 7-109 0 0,-29 1-94 0 0,38 5 0 0 0,-1 0 31 0 0,-11-3-10 0 0,114-4 402 0 0,-154 3-334 0 0,36 3 1 0 0,-37-1-64 0 0,0 0 0 0 0,26-3 0 0 0,-30-2-70 0 0,-12 4-23 0 0,0-1 0 0 0,-1 0 0 0 0,1 1-1 0 0,0-1 1 0 0,0 1 0 0 0,0 0 0 0 0,0 0 0 0 0,-1-1 0 0 0,1 1 0 0 0,3 1 0 0 0,2 3 97 0 0,-7-3 33 0 0,-13 1-37 0 0,6 0-53 0 0,0-1 0 0 0,0 0 0 0 0,-12-1 0 0 0,-10 2 24 0 0,-8 1-28 0 0,0-1 1 0 0,-1-3-1 0 0,1-1 1 0 0,-54-9-1 0 0,40 4-26 0 0,-81-1 0 0 0,-95 29-18 0 0,43-1 64 0 0,-42-17-64 0 0,185-10 0 0 0,33 5 0 0 0,0 0 0 0 0,-1 0 0 0 0,-12 0 0 0 0,18 3 0 0 0,7 0 0 0 0,10 0 0 0 0,33-4 0 0 0,64 6 0 0 0,-66-1 0 0 0,7 0 0 0 0,1-2 0 0 0,-1-2 0 0 0,57-10 0 0 0,-36-2 30 0 0,120-6 0 0 0,93 2 110 0 0,-1-41 63 0 0,-259 53-118 0 0,0 1 1 0 0,0 1-1 0 0,41-2 0 0 0,-158 6 345 0 0,-348 12-109 0 0,407-12-304 0 0,-132 7 12 0 0,-176 31-1 0 0,205-20-21 0 0,30-10-7 0 0,70-7 0 0 0,-1 2 0 0 0,1 1 0 0 0,-47 13 0 0 0,80-17 0 0 0,-7 2 0 0 0,1 1 0 0 0,0-1 0 0 0,0 1 0 0 0,0 1 0 0 0,0 0 0 0 0,1 0 0 0 0,-11 7 0 0 0,18-11 0 0 0,-1 1 0 0 0,1-1 0 0 0,0 0 0 0 0,0 0 0 0 0,0 0 0 0 0,-1 0 0 0 0,1 0 0 0 0,0 1 0 0 0,0-1 0 0 0,0 0 0 0 0,-1 0 0 0 0,1 0 0 0 0,0 1 0 0 0,0-1 0 0 0,0 0 0 0 0,0 0 0 0 0,0 1 0 0 0,-1-1 0 0 0,1 0 0 0 0,0 0 0 0 0,0 1 0 0 0,0-1 0 0 0,0 0 0 0 0,0 0 0 0 0,0 1 0 0 0,0-1 0 0 0,0 0 0 0 0,0 0 0 0 0,0 1 0 0 0,0-1 0 0 0,0 0 0 0 0,0 0 0 0 0,0 1 0 0 0,0-1 0 0 0,0 0 0 0 0,0 0 0 0 0,1 1 0 0 0,-1-1 0 0 0,12 6 0 0 0,18 0 0 0 0,-28-6 0 0 0,114 14-19 0 0,115 10-34 0 0,-171-22 53 0 0,71-7 0 0 0,61-15 0 0 0,3-1 0 0 0,-152 18 0 0 0,194-19 0 0 0,-221 19-6 0 0,-4 1 28 0 0,-1 1 0 0 0,0 0 1 0 0,22 0-1 0 0,-32 2-19 0 0,1-1 1 0 0,-1 0-1 0 0,1 1 0 0 0,-1-1 0 0 0,1 0 1 0 0,-1 1-1 0 0,0 0 0 0 0,1-1 1 0 0,-1 1-1 0 0,0 0 0 0 0,0 0 1 0 0,1 0-1 0 0,-1 0 0 0 0,0 0 0 0 0,0 0 1 0 0,0 0-1 0 0,0 0 0 0 0,0 0 1 0 0,0 0-1 0 0,-1 0 0 0 0,1 1 0 0 0,0-1 1 0 0,-1 0-1 0 0,1 1 0 0 0,0-1 1 0 0,0 3-1 0 0,0 2-676 0 0,0-1 1 0 0,-1 0-1 0 0,1 1 1 0 0,-1-1-1 0 0,0 1 1 0 0,-1 5-1 0 0,-1 11-4199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8:36.804"/>
    </inkml:context>
    <inkml:brush xml:id="br0">
      <inkml:brushProperty name="width" value="0.1" units="cm"/>
      <inkml:brushProperty name="height" value="0.1" units="cm"/>
      <inkml:brushProperty name="color" value="#66CC00"/>
    </inkml:brush>
  </inkml:definitions>
  <inkml:trace contextRef="#ctx0" brushRef="#br0">1 192 455 0 0,'0'0'46'0'0,"0"1"0"0"0,0 0-1 0 0,0-1 1 0 0,0 1-1 0 0,0 0 1 0 0,0-1-1 0 0,0 1 1 0 0,0 0-1 0 0,0-1 1 0 0,0 1 0 0 0,1 0-1 0 0,-1-1 1 0 0,0 1-1 0 0,0-1 1 0 0,1 1-1 0 0,-1 0 1 0 0,0-1-1 0 0,1 1 1 0 0,-1-1-1 0 0,1 1 1 0 0,-1-1 0 0 0,1 1-1 0 0,-1-1 1 0 0,0 1-1 0 0,1-1 1 0 0,0 0-1 0 0,-1 1 1 0 0,1-1-1 0 0,-1 0 1 0 0,1 1 0 0 0,-1-1-1 0 0,1 0 1 0 0,0 0-1 0 0,-1 0 1 0 0,1 1-1 0 0,0-1 1 0 0,-1 0-1 0 0,1 0 1 0 0,0 0 0 0 0,0 0-1 0 0,0 0 33 0 0,1 0 0 0 0,-1 0 0 0 0,0-1 0 0 0,0 1 1 0 0,1 0-1 0 0,-1-1 0 0 0,0 1 0 0 0,0-1 0 0 0,0 1 0 0 0,0-1 0 0 0,0 0 0 0 0,1 1 0 0 0,-1-1 0 0 0,0 0 0 0 0,-1 0 1 0 0,1 0-1 0 0,1-1 0 0 0,8-15 1092 0 0,-8 13-942 0 0,-1 1 1 0 0,1-1-1 0 0,0 1 1 0 0,1-1 0 0 0,3-4-1 0 0,-2 4 26 0 0,5-1 253 0 0,27-15 1013 0 0,-28 18-1348 0 0,1 1-1 0 0,0 0 1 0 0,-1 0-1 0 0,13 2 0 0 0,-6-1 12 0 0,-3 1-25 0 0,1 0-1 0 0,19 4 0 0 0,-20-2-31 0 0,0-1-1 0 0,20 1 0 0 0,25-2 101 0 0,55-2 55 0 0,3-11 106 0 0,236-15 947 0 0,-158 9-1083 0 0,1 0-42 0 0,-150 17-204 0 0,294 2 118 0 0,-7 9-123 0 0,-139-7 0 0 0,42 1 78 0 0,-209-4 29 0 0,26-3 1 0 0,-44 2-83 0 0,-1 0 0 0 0,1 0 0 0 0,-1-1 0 0 0,0 0 1 0 0,1 0-1 0 0,-1 0 0 0 0,0-1 0 0 0,0 0 0 0 0,7-5 0 0 0,-11 7-9 0 0,0-1 0 0 0,-1 0 0 0 0,1 1 1 0 0,-1-1-1 0 0,1 0 0 0 0,-1 0 0 0 0,0 0 0 0 0,0 0 0 0 0,0 0 0 0 0,0 0 0 0 0,1-3 0 0 0,-2 4-4 0 0,1-1-1 0 0,-1 1 0 0 0,1-1 1 0 0,-1 1-1 0 0,1-1 1 0 0,-1 1-1 0 0,1 0 1 0 0,0 0-1 0 0,0-1 1 0 0,0 1-1 0 0,0 0 0 0 0,0 0 1 0 0,0 0-1 0 0,0 0 1 0 0,0 0-1 0 0,0 0 1 0 0,1 0-1 0 0,-1 0 1 0 0,0 1-1 0 0,0-1 0 0 0,1 0 1 0 0,2 0-1 0 0,-4 1-8 0 0,1 0-1 0 0,0-1 0 0 0,0 1 0 0 0,0 0 1 0 0,0 0-1 0 0,-1 0 0 0 0,1 0 0 0 0,0 0 1 0 0,0 1-1 0 0,0-1 0 0 0,0 0 0 0 0,-1 0 1 0 0,1 1-1 0 0,0-1 0 0 0,0 0 0 0 0,-1 1 1 0 0,1-1-1 0 0,0 0 0 0 0,0 1 1 0 0,-1-1-1 0 0,1 1 0 0 0,0-1 0 0 0,-1 1 1 0 0,1 0-1 0 0,-1-1 0 0 0,1 1 0 0 0,-1 0 1 0 0,1-1-1 0 0,-1 1 0 0 0,1 0 0 0 0,-1 0 1 0 0,0-1-1 0 0,1 1 0 0 0,-1 0 0 0 0,0 0 1 0 0,0 0-1 0 0,0-1 0 0 0,1 1 1 0 0,-1 0-1 0 0,0 1 0 0 0,1 6-120 0 0,0 0 1 0 0,-1 0-1 0 0,0 12 0 0 0,0-5-710 0 0,0 7-486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8:40.646"/>
    </inkml:context>
    <inkml:brush xml:id="br0">
      <inkml:brushProperty name="width" value="0.1" units="cm"/>
      <inkml:brushProperty name="height" value="0.1" units="cm"/>
      <inkml:brushProperty name="color" value="#E71224"/>
    </inkml:brush>
  </inkml:definitions>
  <inkml:trace contextRef="#ctx0" brushRef="#br0">857 333 2759 0 0,'-3'-8'43'0'0,"-2"-2"326"0"0,1 0-1 0 0,1-1 0 0 0,-1 1 1 0 0,2-1-1 0 0,-3-19 1 0 0,4 5-107 0 0,1 16-97 0 0,0 0-1 0 0,-1 0 1 0 0,0 1-1 0 0,0-1 1 0 0,-1 0-1 0 0,0 1 1 0 0,-1-1 0 0 0,1 1-1 0 0,-9-16 1 0 0,-7-10 885 0 0,14 25-620 0 0,-1 0 0 0 0,-9-14 0 0 0,11 20-337 0 0,1 0 0 0 0,-1 0 0 0 0,1 1 0 0 0,-1-1-1 0 0,0 1 1 0 0,0-1 0 0 0,0 1 0 0 0,0 0 0 0 0,0 1 0 0 0,-1-1 0 0 0,-3-1-1 0 0,-3 0-50 0 0,1 0-1 0 0,-1 1 1 0 0,0 1-1 0 0,0-1 1 0 0,1 2 0 0 0,-1-1-1 0 0,0 1 1 0 0,-12 2-1 0 0,-81 16 65 0 0,70-11-19 0 0,9-1 20 0 0,-1 1 0 0 0,1 1 0 0 0,0 1 1 0 0,1 2-1 0 0,0 0 0 0 0,1 1 0 0 0,-41 30 0 0 0,49-32-83 0 0,1 1 0 0 0,0 0 0 0 0,1 0 0 0 0,0 2 0 0 0,1-1 0 0 0,0 1 0 0 0,1 1 0 0 0,1 0 0 0 0,-9 16 0 0 0,5-2-11 0 0,-61 127 353 0 0,63-125-285 0 0,0-1 0 0 0,2 1 1 0 0,-7 46-1 0 0,13-42 17 0 0,1-1 1 0 0,3 37-1 0 0,0-12-19 0 0,-2 4-5 0 0,-1-29 94 0 0,2-1-1 0 0,1 0 1 0 0,8 43 0 0 0,4-22 106 0 0,2 0 0 0 0,26 58 1 0 0,-35-97-214 0 0,1 0 1 0 0,0-1 0 0 0,0 1 0 0 0,2-2-1 0 0,0 1 1 0 0,0-1 0 0 0,1-1 0 0 0,0 0-1 0 0,1 0 1 0 0,0-1 0 0 0,1 0 0 0 0,0-1-1 0 0,1 0 1 0 0,-1-1 0 0 0,2-1 0 0 0,-1 0-1 0 0,1 0 1 0 0,0-2 0 0 0,0 0 0 0 0,1 0 0 0 0,22 3-1 0 0,108 8 303 0 0,-58-9-220 0 0,-53-5-78 0 0,0-1 0 0 0,-1-2 0 0 0,1-1 0 0 0,51-9 0 0 0,130-46 279 0 0,-199 52-317 0 0,-1 0 1 0 0,-1-2 0 0 0,1 0-1 0 0,-1-1 1 0 0,0 0-1 0 0,25-20 1 0 0,6-6 45 0 0,-31 25-14 0 0,0-1-1 0 0,-1-1 1 0 0,-1 1-1 0 0,0-2 1 0 0,-1 0-1 0 0,20-25 1 0 0,-15 8 52 0 0,-1-1 0 0 0,-2 0 0 0 0,19-62 0 0 0,-28 79-91 0 0,-1-1 0 0 0,0 1 1 0 0,-1-1-1 0 0,-1 0 1 0 0,0 0-1 0 0,-1-20 0 0 0,-3 10 25 0 0,0 0 0 0 0,-12-43-1 0 0,3 27 3 0 0,-2 1 0 0 0,-1 1 0 0 0,-2 0 0 0 0,-2 1 0 0 0,-1 1 0 0 0,-49-65 0 0 0,56 85-36 0 0,-1 1 0 0 0,-1 0 0 0 0,0 1 0 0 0,-1 1 0 0 0,0 0 0 0 0,-1 1 0 0 0,0 1 0 0 0,-1 1 0 0 0,0 0 0 0 0,-1 1 0 0 0,0 1 0 0 0,-40-11 0 0 0,-148-29 50 0 0,172 43-591 0 0,-1 1 0 0 0,1 1 0 0 0,-70 5 0 0 0,60 5-3706 0 0,6 4-1308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8:58.437"/>
    </inkml:context>
    <inkml:brush xml:id="br0">
      <inkml:brushProperty name="width" value="0.1" units="cm"/>
      <inkml:brushProperty name="height" value="0.1" units="cm"/>
      <inkml:brushProperty name="color" value="#E71224"/>
    </inkml:brush>
  </inkml:definitions>
  <inkml:trace contextRef="#ctx0" brushRef="#br0">1419 561 919 0 0,'2'-17'859'0'0,"0"0"-1"0"0,-1 0 0 0 0,-1-23 0 0 0,-1 32-654 0 0,0 0 0 0 0,-1 0 0 0 0,0 0 0 0 0,0 1 0 0 0,-1-1 0 0 0,1 1 1 0 0,-2-1-1 0 0,1 1 0 0 0,-7-9 0 0 0,-9-15 696 0 0,-2 2 1 0 0,-1 0-1 0 0,-2 1 1 0 0,-42-39-1 0 0,55 59-723 0 0,-1 0 0 0 0,0 0 0 0 0,-15-6-1 0 0,-13-9 5 0 0,-11-13 112 0 0,36 24-182 0 0,0 1 1 0 0,-1 1-1 0 0,0 0 0 0 0,-1 2 0 0 0,-29-13 0 0 0,19 13 58 0 0,-1 1 0 0 0,-52-7 0 0 0,67 13-142 0 0,-1 0-1 0 0,1 1 1 0 0,0 0 0 0 0,-1 2-1 0 0,1-1 1 0 0,-1 2 0 0 0,1-1-1 0 0,-16 7 1 0 0,-119 50 144 0 0,99-35-78 0 0,2 2 0 0 0,0 3 1 0 0,2 1-1 0 0,-46 41 0 0 0,71-54-35 0 0,1 2 0 0 0,1 0 0 0 0,1 1 0 0 0,1 1 0 0 0,-23 38 0 0 0,-52 121 290 0 0,90-177-347 0 0,-7 12 61 0 0,1 0 0 0 0,1 0 0 0 0,1 1 0 0 0,0 0 0 0 0,1 0 0 0 0,0 0 1 0 0,-1 17-1 0 0,4-7 24 0 0,1-1 1 0 0,1 0 0 0 0,1 0-1 0 0,2 0 1 0 0,0-1 0 0 0,12 39-1 0 0,3-7 32 0 0,36 77 0 0 0,-40-104-75 0 0,1-1-1 0 0,1-1 0 0 0,1 0 1 0 0,28 30-1 0 0,-44-54-41 0 0,83 85 397 0 0,-72-77-319 0 0,0 0 0 0 0,1 0 1 0 0,1-1-1 0 0,30 15 0 0 0,-38-22-55 0 0,0 1 0 0 0,0-1-1 0 0,0-1 1 0 0,1 0 0 0 0,-1 0 0 0 0,1 0 0 0 0,-1-1-1 0 0,1 0 1 0 0,-1 0 0 0 0,1-1 0 0 0,0 0 0 0 0,-1 0 0 0 0,1-1-1 0 0,13-2 1 0 0,45-16 388 0 0,73-32 0 0 0,-125 46-385 0 0,1-1 17 0 0,116-49 149 0 0,-98 36-150 0 0,-1 0 0 0 0,57-47-1 0 0,-60 40 20 0 0,33-39 0 0 0,-48 49-47 0 0,-2 3 16 0 0,-2-1 0 0 0,0 0 0 0 0,0 0-1 0 0,-1-1 1 0 0,-1 0 0 0 0,-1-1 0 0 0,0 0 0 0 0,-1 0 0 0 0,-1 0 0 0 0,0-1 0 0 0,-1 0 0 0 0,-1 0 0 0 0,0 0 0 0 0,-2 0-1 0 0,0 0 1 0 0,-1-25 0 0 0,-2 27-20 0 0,-1 0 0 0 0,0 0 0 0 0,0 0-1 0 0,-1 1 1 0 0,-7-16 0 0 0,-36-68 92 0 0,20 44-79 0 0,23 47-22 0 0,1 0 0 0 0,-1-1 0 0 0,-1 2 0 0 0,1-1 0 0 0,-1 0 1 0 0,0 1-1 0 0,-1 0 0 0 0,1 0 0 0 0,-1 1 0 0 0,0-1 0 0 0,-1 1 0 0 0,1 1 0 0 0,-1-1 0 0 0,0 1 0 0 0,0 0 0 0 0,-1 1 0 0 0,1-1 0 0 0,-1 1 0 0 0,1 1 0 0 0,-1 0 0 0 0,0 0 0 0 0,0 0 0 0 0,-13 0 1 0 0,1 0-208 0 0,1 1 1 0 0,-1 1 0 0 0,-36 5 0 0 0,8 6-5193 0 0,22 0-383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9:36.373"/>
    </inkml:context>
    <inkml:brush xml:id="br0">
      <inkml:brushProperty name="width" value="0.1" units="cm"/>
      <inkml:brushProperty name="height" value="0.1" units="cm"/>
      <inkml:brushProperty name="color" value="#E71224"/>
    </inkml:brush>
  </inkml:definitions>
  <inkml:trace contextRef="#ctx0" brushRef="#br0">5 113 455 0 0,'-5'-20'5848'0'0,"5"24"-5724"0"0,1-1-1 0 0,-1 1 0 0 0,1-1 0 0 0,0 1 0 0 0,0-1 0 0 0,0 0 0 0 0,1 0 0 0 0,-1 1 0 0 0,1-1 0 0 0,0 0 1 0 0,4 5-1 0 0,30-20 2647 0 0,-28 9-2567 0 0,1-1-1 0 0,1 2 0 0 0,-1-1 0 0 0,0 1 0 0 0,11-1 0 0 0,-15 3-148 0 0,1 0-1 0 0,-1 0 0 0 0,1 1 0 0 0,-1-1 0 0 0,0 1 0 0 0,1 0 0 0 0,-1 1 0 0 0,0-1 0 0 0,0 1 1 0 0,8 4-1 0 0,-7-4 25 0 0,0 0 0 0 0,0 0 0 0 0,0-1 0 0 0,1 0 1 0 0,-1 0-1 0 0,0 0 0 0 0,1-1 0 0 0,-1 0 1 0 0,1 0-1 0 0,-1 0 0 0 0,0-1 0 0 0,12-3 0 0 0,8 1 100 0 0,-17 2-58 0 0,0 1 0 0 0,0 1 0 0 0,16 2-1 0 0,15 1 354 0 0,51-10 127 0 0,-72 5-558 0 0,-1 0-1 0 0,0 2 1 0 0,1 0 0 0 0,33 7-1 0 0,39 20 23 0 0,-76-25-14 0 0,0 0 0 0 0,0-1 0 0 0,1 0 0 0 0,16-1 0 0 0,5-6 221 0 0,-31 3-228 0 0,0 1-1 0 0,0 0 1 0 0,0 0 0 0 0,0 1 0 0 0,1 0-1 0 0,6 1 1 0 0,20 2 198 0 0,44-1 0 0 0,-51-1-220 0 0,-19 0-8 0 0,1 0 1 0 0,-1-1-1 0 0,15-2 0 0 0,61-8 217 0 0,148 2-1 0 0,-215 7-183 0 0,-8 1-45 0 0,1 0 1 0 0,-1 0-1 0 0,1 1 1 0 0,13 3-1 0 0,-9-2 29 0 0,0 0 0 0 0,1-2 0 0 0,-1 1 0 0 0,0-1 0 0 0,1-1 0 0 0,-1-1 0 0 0,0 0 1 0 0,23-6-1 0 0,35-5 243 0 0,0 0-97 0 0,-28 4-117 0 0,-6 2-12 0 0,-18 2-2 0 0,-1 2 0 0 0,1 0 0 0 0,0 1 0 0 0,0 1 0 0 0,22 2 0 0 0,-8 0 5 0 0,35-1-1 0 0,29 0 44 0 0,-83 1-53 0 0,-1-1 0 0 0,1-1 0 0 0,0 0 0 0 0,20-5 0 0 0,-17 3 9 0 0,29-1-1 0 0,-30 3-11 0 0,0-1 0 0 0,21-4 0 0 0,124-33 302 0 0,-62 23-209 0 0,-40 8-79 0 0,24 2-51 0 0,-56 5 0 0 0,45 2 0 0 0,-59 0 0 0 0,0 1 0 0 0,0 0 0 0 0,0 1 0 0 0,0 0 0 0 0,18 8 0 0 0,-22-8 0 0 0,1-1 0 0 0,0 0 0 0 0,-1 0 0 0 0,1-1 0 0 0,0 0 0 0 0,0-1 0 0 0,14-1 0 0 0,-3 1 0 0 0,85 7 128 0 0,70 7-64 0 0,-75-13-16 0 0,-5-2-21 0 0,52 7 101 0 0,-118-5-100 0 0,42-5 0 0 0,-44 2 23 0 0,95-9-41 0 0,-55 13 1 0 0,248-21 298 0 0,-270 18-288 0 0,-23-1 15 0 0,0 2-1 0 0,25 3 1 0 0,-27-1-36 0 0,30-2 0 0 0,-22-1 0 0 0,7-2 53 0 0,9 1-42 0 0,83 6 64 0 0,-50 4-17 0 0,42 2-63 0 0,-107-10 5 0 0,-4-1 0 0 0,0 1 0 0 0,0 1 0 0 0,0 0 0 0 0,0 0 0 0 0,0 0 0 0 0,10 4 0 0 0,-1 0 23 0 0,31 5 0 0 0,-30-7-14 0 0,30 9 0 0 0,-34-9-9 0 0,0 1 0 0 0,26 1 0 0 0,-21-3 0 0 0,220 10 0 0 0,34 2 64 0 0,-225-9-42 0 0,0-2-1 0 0,72-5 0 0 0,-105 2-21 0 0,-1 0 0 0 0,22 4 0 0 0,13-1 0 0 0,251-4 0 0 0,-64 1 128 0 0,-220 0-100 0 0,35 7 0 0 0,-38-4-10 0 0,1-1 0 0 0,-1 0 0 0 0,25-1 0 0 0,-11-3-18 0 0,165-8 0 0 0,-173 11 0 0 0,1 1 0 0 0,21 5 0 0 0,18 2 0 0 0,39 7 0 0 0,-80-13 12 0 0,-2 0 18 0 0,29 1 0 0 0,78-3-30 0 0,-62-1 131 0 0,-42 0-125 0 0,40 2 1 0 0,40 7 60 0 0,20 3-70 0 0,60 19 3 0 0,-32 5 74 0 0,-129-31-84 0 0,24 7 10 0 0,-13-2 0 0 0,39 5 0 0 0,-33-8 0 0 0,-17-4 0 0 0,0 0 0 0 0,26 1 0 0 0,-27-4 2 0 0,109 3 60 0 0,-45-3-62 0 0,-34-1 0 0 0,3 1 0 0 0,0-3 0 0 0,75-12 0 0 0,-62 2 16 0 0,96-21 32 0 0,-122 24-48 0 0,71-10 0 0 0,-96 19 0 0 0,144-13 0 0 0,-116 14 0 0 0,2 0 0 0 0,79 8 0 0 0,-43 1 0 0 0,-76-8 0 0 0,21 1 0 0 0,1 0 0 0 0,-1-1 0 0 0,38-5 0 0 0,19-2 0 0 0,-38 3 0 0 0,-15 2 0 0 0,28 3 0 0 0,26-1 0 0 0,33-1 0 0 0,-54 0 0 0 0,-41 1 0 0 0,42-4 0 0 0,-17-2 0 0 0,57 3 0 0 0,-3 0 0 0 0,-45-1 0 0 0,65 6 0 0 0,-43-1 0 0 0,82-8 0 0 0,-151 6 0 0 0,274-10 0 0 0,-219 12 0 0 0,40-1 0 0 0,80-16 0 0 0,-4 4 0 0 0,-15 7 0 0 0,-143 4 0 0 0,19-2 0 0 0,75-14 0 0 0,-65 8 0 0 0,9 0 0 0 0,83-1 0 0 0,-109 11 0 0 0,0 1 0 0 0,56 13 0 0 0,29 4 0 0 0,-35-7 0 0 0,-60-9 0 0 0,0 0 0 0 0,1-1 0 0 0,38-1 0 0 0,139-24 0 0 0,-161 17 16 0 0,0 3 0 0 0,1 1 0 0 0,61 6 0 0 0,53 1-16 0 0,-62-4 0 0 0,-77-3 0 0 0,-1 0 0 0 0,1 0 0 0 0,-1-2 0 0 0,1 1 0 0 0,-1-2 0 0 0,16-5 0 0 0,11-3 0 0 0,57-8 0 0 0,-95 19 1 0 0,-1 1 0 0 0,0-1 1 0 0,0 1-1 0 0,0 0 0 0 0,1 0 0 0 0,-1 0 0 0 0,0 0 0 0 0,0 0 0 0 0,1 0 0 0 0,2 1 1 0 0,-4 0-7 0 0,-1-1 0 0 0,1 1-1 0 0,-1 0 1 0 0,1-1 0 0 0,-1 1 0 0 0,1 0 0 0 0,-1-1 0 0 0,1 1 0 0 0,-1 0 0 0 0,0 0 0 0 0,0-1 0 0 0,1 1 0 0 0,-1 0 0 0 0,0 0 0 0 0,0-1 0 0 0,0 1 0 0 0,1 0 0 0 0,-1 0 0 0 0,0 0 0 0 0,0 0 0 0 0,-1-1 0 0 0,1 1 0 0 0,0 0 0 0 0,0 0-1 0 0,0 0 1 0 0,0-1 0 0 0,-1 1 0 0 0,1 0 0 0 0,0 0 0 0 0,-1 1 0 0 0,-39 109-5419 0 0,30-84-584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9:38.697"/>
    </inkml:context>
    <inkml:brush xml:id="br0">
      <inkml:brushProperty name="width" value="0.1" units="cm"/>
      <inkml:brushProperty name="height" value="0.1" units="cm"/>
      <inkml:brushProperty name="color" value="#E71224"/>
    </inkml:brush>
  </inkml:definitions>
  <inkml:trace contextRef="#ctx0" brushRef="#br0">1361 281 919 0 0,'-34'-15'1118'0'0,"0"2"0"0"0,-60-14 0 0 0,62 18-295 0 0,0 0 1 0 0,0-2 0 0 0,-43-22-1 0 0,70 31-782 0 0,-122-72 1294 0 0,120 69-1218 0 0,0 1 0 0 0,1 0 0 0 0,-2 1 0 0 0,1 0 0 0 0,0 0 0 0 0,0 0 0 0 0,-13-2 0 0 0,13 3-16 0 0,0 0-1 0 0,1-1 1 0 0,-1 0-1 0 0,1 0 1 0 0,-8-5 0 0 0,-22-9 253 0 0,21 12-315 0 0,0 1 1 0 0,0 1 0 0 0,0 0-1 0 0,0 1 1 0 0,-1 1 0 0 0,1 0-1 0 0,-28 2 1 0 0,9 2 99 0 0,20-2-67 0 0,1 0 1 0 0,0 1-1 0 0,0 0 1 0 0,-19 6-1 0 0,10 1-24 0 0,1 0-1 0 0,0 1 0 0 0,0 2 0 0 0,1 0 1 0 0,0 1-1 0 0,-22 19 0 0 0,-35 27 60 0 0,-29 49 381 0 0,91-91-408 0 0,1 2 1 0 0,1-1-1 0 0,1 2 1 0 0,-15 32-1 0 0,19-37-11 0 0,1 2 0 0 0,1-1 0 0 0,0 1-1 0 0,1 0 1 0 0,1 0 0 0 0,1 0 0 0 0,0 1 0 0 0,1-1-1 0 0,1 28 1 0 0,2-36-18 0 0,1-1 0 0 0,0 0-1 0 0,0 1 1 0 0,1-1 0 0 0,0-1-1 0 0,5 12 1 0 0,27 42 224 0 0,-32-56-249 0 0,22 32 236 0 0,56 61-1 0 0,71 66 400 0 0,-119-132-573 0 0,40 32 0 0 0,-58-53-36 0 0,-1-1 0 0 0,2-1 0 0 0,-1 0 0 0 0,1-1 0 0 0,33 12 0 0 0,13-3 262 0 0,-37-11-112 0 0,0 1 0 0 0,34 15 0 0 0,-45-16-156 0 0,0-1 0 0 0,0 0 0 0 0,0-1 0 0 0,0-1 0 0 0,1 0 0 0 0,0-1 0 0 0,-1 0 0 0 0,28-1 0 0 0,-30-3 29 0 0,0 0 1 0 0,0 0-1 0 0,0-1 1 0 0,0-1-1 0 0,-1 0 1 0 0,20-9-1 0 0,64-42 436 0 0,-66 36-436 0 0,18-12 69 0 0,60-53 0 0 0,-70 53-30 0 0,-31 26-94 0 0,-1-1 0 0 0,0 1 1 0 0,0-1-1 0 0,-1 0 1 0 0,1 0-1 0 0,-2-1 1 0 0,1 1-1 0 0,0-1 0 0 0,-1 0 1 0 0,0 0-1 0 0,-1 0 1 0 0,0 0-1 0 0,2-9 1 0 0,-2 3-6 0 0,0 0 1 0 0,0 0-1 0 0,-2-1 1 0 0,1 1-1 0 0,-2 0 1 0 0,-2-21-1 0 0,-4 4 25 0 0,0 0 1 0 0,-2 0-1 0 0,-2 1 0 0 0,0 1 0 0 0,-31-54 1 0 0,14 28 25 0 0,16 29-30 0 0,-1 2 0 0 0,-1-1 0 0 0,-20-24 0 0 0,18 28-37 0 0,-48-55 135 0 0,52 63-119 0 0,0 1 0 0 0,0 0-1 0 0,-27-17 1 0 0,37 26-16 0 0,-1 1-1 0 0,1 0 0 0 0,-1 0 1 0 0,1 0-1 0 0,-1 0 0 0 0,0 1 1 0 0,1-1-1 0 0,-1 1 0 0 0,0-1 0 0 0,0 1 1 0 0,1 0-1 0 0,-1 0 0 0 0,0 0 1 0 0,0 0-1 0 0,1 1 0 0 0,-1-1 1 0 0,0 1-1 0 0,1 0 0 0 0,-1 0 1 0 0,1 0-1 0 0,-1 0 0 0 0,1 0 1 0 0,-5 2-1 0 0,-3 4-1227 0 0,0 0 0 0 0,0 1 0 0 0,-17 16 0 0 0,23-19-76 0 0,-20 19-4562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37:57.360"/>
    </inkml:context>
    <inkml:brush xml:id="br0">
      <inkml:brushProperty name="width" value="0.1" units="cm"/>
      <inkml:brushProperty name="height" value="0.1" units="cm"/>
      <inkml:brushProperty name="color" value="#F4F91B"/>
    </inkml:brush>
  </inkml:definitions>
  <inkml:trace contextRef="#ctx0" brushRef="#br0">1 199 10967 0 0,'1'-2'121'0'0,"1"0"1"0"0,0-1-1 0 0,0 1 0 0 0,-1 0 0 0 0,1 0 0 0 0,1 0 0 0 0,-1 0 1 0 0,0 1-1 0 0,0-1 0 0 0,1 1 0 0 0,-1-1 0 0 0,1 1 0 0 0,3-2 0 0 0,40-12 670 0 0,-26 9-540 0 0,26-12 364 0 0,59-31 0 0 0,6-4-385 0 0,-104 50-247 0 0,9-4 75 0 0,0 1 1 0 0,25-6-1 0 0,-35 11-105 0 0,0 0-1 0 0,1 1 0 0 0,-1-1 1 0 0,0 1-1 0 0,1 0 0 0 0,-1 1 1 0 0,0 0-1 0 0,1 0 1 0 0,-1 0-1 0 0,8 3 0 0 0,2 1-1633 0 0,-7-4 58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56:27.618"/>
    </inkml:context>
    <inkml:brush xml:id="br0">
      <inkml:brushProperty name="width" value="0.1" units="cm"/>
      <inkml:brushProperty name="height" value="0.1" units="cm"/>
      <inkml:brushProperty name="color" value="#E71224"/>
    </inkml:brush>
  </inkml:definitions>
  <inkml:trace contextRef="#ctx0" brushRef="#br0">120 1015 1439 0 0,'-3'2'39'0'0,"0"-1"0"0"0,0 0-1 0 0,0 1 1 0 0,0-2 0 0 0,0 1-1 0 0,0 0 1 0 0,0 0-1 0 0,0-1 1 0 0,0 0 0 0 0,0 0-1 0 0,0 0 1 0 0,-1 0-1 0 0,1 0 1 0 0,0 0 0 0 0,0-1-1 0 0,0 0 1 0 0,0 1-1 0 0,0-1 1 0 0,0 0 0 0 0,0-1-1 0 0,0 1 1 0 0,0 0 0 0 0,-3-4-1 0 0,1 3 592 0 0,0 0 0 0 0,0-1-1 0 0,1 0 1 0 0,0 0 0 0 0,-6-5 0 0 0,6 9-29 0 0,-3 1 367 0 0,14-11 263 0 0,-6 8-1125 0 0,0 0 0 0 0,0 0 0 0 0,1 0 1 0 0,-1 0-1 0 0,1 0 0 0 0,-1 1 0 0 0,0-1 1 0 0,1 0-1 0 0,-1 1 0 0 0,1-1 0 0 0,0 1 1 0 0,-1 0-1 0 0,1 0 0 0 0,-1-1 0 0 0,1 1 1 0 0,3 0-1 0 0,29 6 386 0 0,-29-5-442 0 0,0 0 0 0 0,0 0 0 0 0,0 0 0 0 0,0-1 0 0 0,10 0 0 0 0,13-6 302 0 0,30-10-1 0 0,-35 8-57 0 0,1 2 0 0 0,31-5-1 0 0,-31 7-233 0 0,-20 3-38 0 0,0 0 0 0 0,1 0 1 0 0,0 0-1 0 0,-1 1 0 0 0,1-1 1 0 0,-1 1-1 0 0,1 1 0 0 0,6 0 0 0 0,-8-1 9 0 0,-1 0-1 0 0,0 0 1 0 0,0 0-1 0 0,1 0 1 0 0,-1 0-1 0 0,0 0 1 0 0,4-2-1 0 0,16 1 160 0 0,-18 2-156 0 0,-1-1 1 0 0,1 1 0 0 0,-1 0 0 0 0,1-1 0 0 0,-1 0 0 0 0,1 0 0 0 0,-1 0-1 0 0,1 0 1 0 0,-1-1 0 0 0,1 1 0 0 0,-1-1 0 0 0,1 0 0 0 0,-1 0-1 0 0,6-2 1 0 0,1-5 71 0 0,0 0-1 0 0,0 0 0 0 0,-1-1 1 0 0,0 0-1 0 0,0 0 0 0 0,-1-1 1 0 0,7-11-1 0 0,24-19 138 0 0,-8 6-97 0 0,-28 31-139 0 0,-1 1 0 0 0,0-1 0 0 0,0 0 0 0 0,1 1 0 0 0,-1 0 0 0 0,1 0 0 0 0,0-1 0 0 0,0 2 0 0 0,0-1 0 0 0,0 0 0 0 0,0 0 0 0 0,0 1 0 0 0,0 0 0 0 0,0 0 0 0 0,1 0 1 0 0,-1 0-1 0 0,5-1 0 0 0,-3 1-6 0 0,1-2 41 0 0,0 0-1 0 0,-1 0 1 0 0,1 0 0 0 0,-1 0-1 0 0,0-1 1 0 0,0 0-1 0 0,0 0 1 0 0,-1 0 0 0 0,0-1-1 0 0,5-5 1 0 0,-2 2 36 0 0,0 1 0 0 0,13-10 0 0 0,-5 7-4 0 0,-10 6-55 0 0,1 1 1 0 0,-1-1-1 0 0,9-8 1 0 0,-13 10-13 0 0,1 0 0 0 0,0-1 0 0 0,-1 1-1 0 0,0 0 1 0 0,1-1 0 0 0,-1 1 0 0 0,0 0 0 0 0,0-1 0 0 0,0 0 0 0 0,0 1 0 0 0,-1-1 0 0 0,1-4 0 0 0,4-18-3 0 0,-4 18 38 0 0,1 0-1 0 0,-1 0 0 0 0,0 0 1 0 0,-1 0-1 0 0,0 0 1 0 0,0 0-1 0 0,0 0 0 0 0,-1-1 1 0 0,-2-7-1 0 0,1 10-35 0 0,0 1 0 0 0,0-1 0 0 0,0 1 0 0 0,-1 0-1 0 0,1 0 1 0 0,-1 0 0 0 0,0 0 0 0 0,0 0 0 0 0,-1 1-1 0 0,-3-4 1 0 0,-2-3 45 0 0,0-1 0 0 0,1 0 0 0 0,1 0-1 0 0,0-1 1 0 0,0 0 0 0 0,1 0 0 0 0,1-1 0 0 0,-6-19-1 0 0,7 22-40 0 0,-26-54 118 0 0,-1-3-75 0 0,27 53-51 0 0,-2 1 0 0 0,1-1 0 0 0,-2 1-1 0 0,0 1 1 0 0,-8-13 0 0 0,0 2 17 0 0,-7-9 5 0 0,21 30-24 0 0,-1 0 1 0 0,0 0 0 0 0,0 0 0 0 0,1 1 0 0 0,-1-1 0 0 0,-1 0 0 0 0,1 1 0 0 0,0 0 0 0 0,0-1-1 0 0,0 1 1 0 0,-5-2 0 0 0,4 3-1 0 0,0 0 0 0 0,0-1 0 0 0,-1 1 0 0 0,1 0 0 0 0,0 1 0 0 0,0-1 0 0 0,0 0 0 0 0,-1 1 0 0 0,-3 1 0 0 0,-31 11 0 0 0,32-10 0 0 0,-139 59 0 0 0,137-58 105 0 0,-1 0-1 0 0,1 0 1 0 0,0 0-1 0 0,0 1 0 0 0,0 0 1 0 0,0 1-1 0 0,1 0 1 0 0,-10 10-1 0 0,13-12-45 0 0,1 1 0 0 0,-1-1-1 0 0,1 1 1 0 0,0 0 0 0 0,1 0 0 0 0,-1 0-1 0 0,1 0 1 0 0,0 0 0 0 0,0 1 0 0 0,1-1-1 0 0,-1 0 1 0 0,1 1 0 0 0,0 0 0 0 0,1-1-1 0 0,-1 8 1 0 0,1-7-59 0 0,0 1 0 0 0,0-1 0 0 0,0 1 0 0 0,1-1 0 0 0,0 1 0 0 0,0-1 0 0 0,1 0 0 0 0,0 0 0 0 0,0 0 0 0 0,0 0 0 0 0,4 7 0 0 0,-1-5-30 0 0,-1 0-1 0 0,0 1 0 0 0,-1 0 1 0 0,0 0-1 0 0,0 0 0 0 0,-1 0 1 0 0,0 0-1 0 0,0 0 0 0 0,-1 0 1 0 0,0 19-1 0 0,-3-6-383 0 0,0 1 1 0 0,-1 0-1 0 0,-9 29 0 0 0,11-47 416 0 0,0-1 0 0 0,0 1 0 0 0,1-1 0 0 0,-1 1 0 0 0,1-1 0 0 0,0 1 0 0 0,1 0-1 0 0,-1-1 1 0 0,1 1 0 0 0,0-1 0 0 0,0 1 0 0 0,0-1 0 0 0,0 0 0 0 0,1 1 0 0 0,0-1 0 0 0,0 0 0 0 0,0 0 0 0 0,1 0-1 0 0,-1 0 1 0 0,1 0 0 0 0,0-1 0 0 0,0 1 0 0 0,0-1 0 0 0,0 0 0 0 0,1 0 0 0 0,-1 0 0 0 0,5 3 0 0 0,-3-2-210 0 0,0 1 0 0 0,0-1 1 0 0,-1 1-1 0 0,0 0 0 0 0,0 1 1 0 0,0-1-1 0 0,5 12 0 0 0,-1 0-5592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56:28.727"/>
    </inkml:context>
    <inkml:brush xml:id="br0">
      <inkml:brushProperty name="width" value="0.1" units="cm"/>
      <inkml:brushProperty name="height" value="0.1" units="cm"/>
      <inkml:brushProperty name="color" value="#E71224"/>
    </inkml:brush>
  </inkml:definitions>
  <inkml:trace contextRef="#ctx0" brushRef="#br0">415 36 3623 0 0,'-2'-2'67'0'0,"0"1"-1"0"0,0-1 0 0 0,0 1 0 0 0,0 0 0 0 0,0 0 0 0 0,0 0 0 0 0,0 0 0 0 0,0 0 1 0 0,-1 0-1 0 0,1 0 0 0 0,0 1 0 0 0,-1-1 0 0 0,-3 0 0 0 0,-35 2 1426 0 0,12 0-1024 0 0,-2-4 476 0 0,1 2 1 0 0,-1 2 0 0 0,-47 6-1 0 0,68-4-718 0 0,0 0 0 0 0,0 1-1 0 0,0 1 1 0 0,1-1-1 0 0,0 2 1 0 0,0-1 0 0 0,0 1-1 0 0,-8 8 1 0 0,12-10-181 0 0,1 0 0 0 0,0 0 0 0 0,0 0 0 0 0,0 1 0 0 0,1-1 0 0 0,-1 1 0 0 0,1 0 0 0 0,0 0 0 0 0,1 0 0 0 0,-1 1 0 0 0,-2 6-1 0 0,4-8-10 0 0,0 0-1 0 0,1 0 0 0 0,-1-1 0 0 0,1 1 0 0 0,0 0 0 0 0,0 0 0 0 0,0 0 0 0 0,0 0 0 0 0,1-1 0 0 0,-1 1 0 0 0,1 0 0 0 0,0 0 0 0 0,0-1 1 0 0,1 1-1 0 0,-1-1 0 0 0,1 1 0 0 0,0-1 0 0 0,3 5 0 0 0,-2-3 22 0 0,0-2 0 0 0,1 1 0 0 0,0 0 1 0 0,0-1-1 0 0,0 1 0 0 0,0-1 0 0 0,0 0 0 0 0,1 0 0 0 0,-1-1 0 0 0,1 0 1 0 0,0 1-1 0 0,-1-1 0 0 0,1-1 0 0 0,0 1 0 0 0,1-1 0 0 0,-1 0 1 0 0,0 0-1 0 0,0 0 0 0 0,0-1 0 0 0,9 0 0 0 0,0-1 8 0 0,0 0 1 0 0,0 0-1 0 0,0-1 0 0 0,0-1 1 0 0,-1-1-1 0 0,21-7 0 0 0,-14 3-27 0 0,0-1-1 0 0,-1 0 1 0 0,18-13-1 0 0,-30 17-24 0 0,-1 1 0 0 0,1-1 1 0 0,-1 0-1 0 0,-1 0 0 0 0,1-1 0 0 0,-1 0 0 0 0,0 0 1 0 0,0 0-1 0 0,-1 0 0 0 0,0-1 0 0 0,6-12 0 0 0,-9 17-8 0 0,0 0 0 0 0,-1 0 1 0 0,1 0-1 0 0,-1 0 0 0 0,0 0 0 0 0,0-1 0 0 0,1 1 0 0 0,-1 0 0 0 0,-1 0 0 0 0,1 0 0 0 0,0 0 0 0 0,0 0 1 0 0,-1 0-1 0 0,1 0 0 0 0,-1 0 0 0 0,-1-3 0 0 0,0 1 14 0 0,0 1 1 0 0,0-1 0 0 0,-1 1-1 0 0,1-1 1 0 0,-1 1-1 0 0,0 0 1 0 0,0 0-1 0 0,-3-2 1 0 0,0 0-177 0 0,-1 0 0 0 0,0 0-1 0 0,0 1 1 0 0,-1 0 0 0 0,1 0 0 0 0,-1 1 0 0 0,-14-5 0 0 0,7 5-439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56:29.267"/>
    </inkml:context>
    <inkml:brush xml:id="br0">
      <inkml:brushProperty name="width" value="0.1" units="cm"/>
      <inkml:brushProperty name="height" value="0.1" units="cm"/>
      <inkml:brushProperty name="color" value="#E71224"/>
    </inkml:brush>
  </inkml:definitions>
  <inkml:trace contextRef="#ctx0" brushRef="#br0">516 126 3711 0 0,'0'-3'129'0'0,"-1"1"-1"0"0,1 0 0 0 0,-1-1 1 0 0,0 1-1 0 0,0 0 0 0 0,1 0 1 0 0,-1 0-1 0 0,-1-1 0 0 0,1 1 1 0 0,0 0-1 0 0,-1 0 0 0 0,1 1 1 0 0,-1-1-1 0 0,1 0 0 0 0,-1 0 1 0 0,0 1-1 0 0,0-1 0 0 0,-2-1 1 0 0,-3-2 361 0 0,0 0 1 0 0,-1 1-1 0 0,-14-7 0 0 0,-8-1 52 0 0,0 0-1 0 0,-1 2 0 0 0,0 2 1 0 0,-1 0-1 0 0,-40-3 0 0 0,59 12-424 0 0,-1 0 0 0 0,1 0-1 0 0,0 2 1 0 0,0-1 0 0 0,1 2-1 0 0,-1 0 1 0 0,-22 10 0 0 0,19-8-51 0 0,12-4-8 0 0,1-1 0 0 0,0 0 0 0 0,0 1 0 0 0,0-1 0 0 0,0 1 0 0 0,0 0 0 0 0,0 0-1 0 0,1 0 1 0 0,-1 0 0 0 0,1 1 0 0 0,-1-1 0 0 0,1 1 0 0 0,0-1 0 0 0,0 1 0 0 0,0 0 0 0 0,0 0 0 0 0,1 0-1 0 0,-1 0 1 0 0,1 0 0 0 0,0 0 0 0 0,-1 1 0 0 0,1-1 0 0 0,1 0 0 0 0,-1 0 0 0 0,0 1 0 0 0,1-1-1 0 0,0 1 1 0 0,0-1 0 0 0,0 0 0 0 0,0 1 0 0 0,0-1 0 0 0,1 1 0 0 0,0-1 0 0 0,-1 0 0 0 0,1 1-1 0 0,0-1 1 0 0,3 6 0 0 0,4 8 222 0 0,1 0 0 0 0,1 0 0 0 0,15 21 0 0 0,-14-21 38 0 0,0 0-1 0 0,15 31 0 0 0,-24-40-249 0 0,1-1-1 0 0,-1 1 1 0 0,-1-1-1 0 0,1 1 1 0 0,-2 0 0 0 0,1 0-1 0 0,-1 0 1 0 0,0 0-1 0 0,0 0 1 0 0,-1-1-1 0 0,0 1 1 0 0,-4 13-1 0 0,-3 7-9 0 0,-2 0-1 0 0,-14 28 1 0 0,4-8-15 0 0,-11 27-390 0 0,-4 12-3342 0 0,27-68 2159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56:29.853"/>
    </inkml:context>
    <inkml:brush xml:id="br0">
      <inkml:brushProperty name="width" value="0.1" units="cm"/>
      <inkml:brushProperty name="height" value="0.1" units="cm"/>
      <inkml:brushProperty name="color" value="#E71224"/>
    </inkml:brush>
  </inkml:definitions>
  <inkml:trace contextRef="#ctx0" brushRef="#br0">0 117 5983 0 0,'4'-8'113'0'0,"-1"0"-1"0"0,1 0 0 0 0,6-9 0 0 0,-8 15-17 0 0,0-1 0 0 0,0 1 0 0 0,0-1 0 0 0,0 1 0 0 0,1 0 0 0 0,-1 0 0 0 0,1 0 0 0 0,-1 0 0 0 0,1 1 0 0 0,-1-1 0 0 0,1 1 0 0 0,0-1 0 0 0,4 0 0 0 0,40-11 665 0 0,1 2-1 0 0,0 2 1 0 0,0 2-1 0 0,1 2 1 0 0,0 2 0 0 0,86 7-1 0 0,-125-3-789 0 0,-1 0-1 0 0,0 0 0 0 0,0 1 0 0 0,0 0 0 0 0,0 1 1 0 0,0 0-1 0 0,0 0 0 0 0,0 1 0 0 0,12 7 0 0 0,-10-3-357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56:34.319"/>
    </inkml:context>
    <inkml:brush xml:id="br0">
      <inkml:brushProperty name="width" value="0.1" units="cm"/>
      <inkml:brushProperty name="height" value="0.1" units="cm"/>
      <inkml:brushProperty name="color" value="#E71224"/>
    </inkml:brush>
  </inkml:definitions>
  <inkml:trace contextRef="#ctx0" brushRef="#br0">564 1065 1087 0 0,'-4'0'103'0'0,"3"1"-57"0"0,6 0 52 0 0,-5-1-62 0 0,0-1 0 0 0,1 1 1 0 0,-1 0-1 0 0,1 0 0 0 0,-1-1 0 0 0,0 1 0 0 0,0 0 1 0 0,1 0-1 0 0,-1-1 0 0 0,0 1 0 0 0,1 0 0 0 0,-1-1 0 0 0,0 1 1 0 0,0-1-1 0 0,0 1 0 0 0,1 0 0 0 0,-1-1 0 0 0,0 1 0 0 0,0 0 1 0 0,0-1-1 0 0,0 1 0 0 0,0-1 0 0 0,0 1 0 0 0,0-1 1 0 0,0 1-1 0 0,0 0 0 0 0,0-1 0 0 0,0 1 0 0 0,0-1 0 0 0,0 1 1 0 0,0-1-1 0 0,0 1 0 0 0,2-11 2502 0 0,-2 11-2469 0 0,0 0-1 0 0,1-1 1 0 0,-1 1 0 0 0,0 0-1 0 0,0 0 1 0 0,0 0 0 0 0,1 0-1 0 0,-1 0 1 0 0,0 0 0 0 0,0 0-1 0 0,0 0 1 0 0,0 0 0 0 0,1 0-1 0 0,-1 0 1 0 0,0 0 0 0 0,0 0-1 0 0,0 0 1 0 0,1 0 0 0 0,-1 0-1 0 0,0 0 1 0 0,0 0 0 0 0,0 0-1 0 0,0 0 1 0 0,1 1 0 0 0,-1-1 205 0 0,1 0-205 0 0,1 2 10 0 0,0 0-1 0 0,1 1 1 0 0,-1-1-1 0 0,0 0 1 0 0,0 1-1 0 0,0-1 1 0 0,-1 1-1 0 0,1 0 1 0 0,0-1-1 0 0,-1 1 1 0 0,0 0-1 0 0,0 0 1 0 0,0 0 0 0 0,0 0-1 0 0,0 0 1 0 0,0 6-1 0 0,0-5-77 0 0,0 1-1 0 0,1-1 1 0 0,-1 1-1 0 0,1-1 1 0 0,0 0-1 0 0,4 8 1 0 0,-5-11 23 0 0,0-1 1 0 0,0 1 0 0 0,-1-1-1 0 0,1 1 1 0 0,0-1-1 0 0,0 0 1 0 0,-1 1 0 0 0,1-1-1 0 0,0 0 1 0 0,0 0 0 0 0,0 1-1 0 0,0-1 1 0 0,0 0-1 0 0,-1 0 1 0 0,1 0 0 0 0,0 0-1 0 0,0 0 1 0 0,0 0-1 0 0,0-1 1 0 0,0 1 0 0 0,1-1-1 0 0,24-7 626 0 0,-16 5-444 0 0,5-2-113 0 0,0 1 0 0 0,0-2 0 0 0,-1 0-1 0 0,0-1 1 0 0,0 0 0 0 0,-1-1 0 0 0,17-13 0 0 0,-1-1 79 0 0,4-2 161 0 0,-1-2 0 0 0,52-53-1 0 0,-32 27 73 0 0,-33 35-211 0 0,20-24-1 0 0,-16 15-91 0 0,-15 18-44 0 0,0-1 0 0 0,-1 1 0 0 0,9-16 1 0 0,-14 21-29 0 0,0-1 1 0 0,-1 1-1 0 0,1-1 1 0 0,-1 1-1 0 0,0-1 1 0 0,0 0-1 0 0,0 1 1 0 0,0-1-1 0 0,-1 0 1 0 0,0 0-1 0 0,0 0 1 0 0,0 1-1 0 0,0-1 1 0 0,-1-6-1 0 0,-4-16 228 0 0,-1-5-71 0 0,0 0 1 0 0,3 0-1 0 0,0 0 1 0 0,3-39-1 0 0,0 64-180 0 0,0 0 0 0 0,0 0 0 0 0,0 1-1 0 0,-1-1 1 0 0,0 0 0 0 0,0 0 0 0 0,0 1 0 0 0,-1-1 0 0 0,0 1 0 0 0,0-1 0 0 0,0 1-1 0 0,-1 0 1 0 0,-3-6 0 0 0,-1 1 1 0 0,0 1-1 0 0,-1 0 1 0 0,0 0-1 0 0,0 1 1 0 0,-16-12-1 0 0,-192-145 133 0 0,208 160-128 0 0,-16-13 58 0 0,0 2 0 0 0,-1 1 0 0 0,-32-14 0 0 0,27 16-70 0 0,-39-10 0 0 0,58 20 0 0 0,-1 0 0 0 0,0 1 0 0 0,0 1 0 0 0,0 0 0 0 0,0 1 0 0 0,-21 2 0 0 0,16 0-2 0 0,1 2-1 0 0,0 0 1 0 0,0 2-1 0 0,0-1 1 0 0,0 2-1 0 0,1 0 1 0 0,0 1-1 0 0,1 0 1 0 0,0 1-1 0 0,0 1 1 0 0,-16 14-1 0 0,2 2-7 0 0,0 1-1 0 0,2 1 1 0 0,-40 58-1 0 0,43-52 10 0 0,2 2-1 0 0,2 1 1 0 0,1 0-1 0 0,2 1 1 0 0,1 1-1 0 0,-12 54 1 0 0,22-70-14 0 0,0 0 1 0 0,2 1 0 0 0,1 0 0 0 0,0-1-1 0 0,2 1 1 0 0,1 0 0 0 0,1 0 0 0 0,1-1 0 0 0,1 1-1 0 0,1-1 1 0 0,10 30 0 0 0,-10-41 12 0 0,0-2 0 0 0,1 1 0 0 0,0 0 0 0 0,0-1 0 0 0,1 0 0 0 0,0-1 0 0 0,1 0 0 0 0,0 0 0 0 0,1 0 0 0 0,0-1 0 0 0,16 11 0 0 0,5 0 42 0 0,1-1 0 0 0,51 22 0 0 0,-48-25-516 0 0,-1 1-1 0 0,39 26 1 0 0,-49-23-962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56:57.732"/>
    </inkml:context>
    <inkml:brush xml:id="br0">
      <inkml:brushProperty name="width" value="0.1" units="cm"/>
      <inkml:brushProperty name="height" value="0.1" units="cm"/>
      <inkml:brushProperty name="color" value="#E71224"/>
    </inkml:brush>
  </inkml:definitions>
  <inkml:trace contextRef="#ctx0" brushRef="#br0">763 75 1927 0 0,'-2'-3'115'0'0,"1"0"-1"0"0,-1 0 1 0 0,0 0-1 0 0,0 0 1 0 0,0 1-1 0 0,0-1 1 0 0,-1 1-1 0 0,1-1 1 0 0,-1 1-1 0 0,1 0 1 0 0,-1 0-1 0 0,0 0 1 0 0,0 0-1 0 0,1 1 1 0 0,-2-1-1 0 0,-5-1 1 0 0,-4-2 523 0 0,0 0-1 0 0,-23-3 1 0 0,9 2-19 0 0,0 2 0 0 0,-44-1-1 0 0,60 5-536 0 0,0 0 0 0 0,0 1 0 0 0,0 1 0 0 0,0 0 0 0 0,0 0 0 0 0,0 1 0 0 0,1 0 0 0 0,-1 1 0 0 0,-11 6 0 0 0,2 2 41 0 0,1 0 0 0 0,0 0-1 0 0,1 2 1 0 0,0 0 0 0 0,1 2-1 0 0,1 0 1 0 0,0 0 0 0 0,-15 21-1 0 0,10-10 83 0 0,-27 23 0 0 0,-14 19 344 0 0,54-59-428 0 0,0 1 0 0 0,1 0 0 0 0,0 0 0 0 0,1 1-1 0 0,-6 15 1 0 0,0 8 6 0 0,1 0-1 0 0,1 1 1 0 0,2 0-1 0 0,2 0 1 0 0,1 0-1 0 0,2 1 1 0 0,2 64-1 0 0,3-87-38 0 0,0 0-1 0 0,1 0 0 0 0,0-1 0 0 0,1 0 0 0 0,1 0 0 0 0,9 20 1 0 0,-1-9 114 0 0,1 0 0 0 0,23 28 1 0 0,-19-28-32 0 0,0-1 1 0 0,2 0 0 0 0,29 25-1 0 0,-31-33 64 0 0,33 22-1 0 0,-43-33-157 0 0,0 0-1 0 0,0 0 1 0 0,0 0-1 0 0,1-1 0 0 0,0 0 1 0 0,-1-1-1 0 0,14 2 0 0 0,46 9 289 0 0,17 1-111 0 0,-74-13-228 0 0,0 0 1 0 0,0-1 0 0 0,0 0-1 0 0,0-1 1 0 0,18-3 0 0 0,-20 1-5 0 0,1-1 0 0 0,-1 1 0 0 0,0-1 0 0 0,-1-1 0 0 0,1 0 1 0 0,-1 0-1 0 0,10-8 0 0 0,50-46 250 0 0,-67 58-268 0 0,20-21 122 0 0,0-1 0 0 0,-1-1 0 0 0,-2 0 0 0 0,0-2 0 0 0,15-29 0 0 0,-2-7 68 0 0,28-75 0 0 0,-50 113-121 0 0,-1 0 0 0 0,-1-1-1 0 0,-1 0 1 0 0,-1 0 0 0 0,-1-1-1 0 0,-1 1 1 0 0,-1-27 0 0 0,-5 31-39 0 0,0 0 1 0 0,-2 0-1 0 0,-11-34 1 0 0,9 34-27 0 0,-3-5 8 0 0,-1 0 0 0 0,-1 1 0 0 0,-24-36-1 0 0,30 51-14 0 0,0 1 3 0 0,0 0 0 0 0,-1 0 0 0 0,0 0-1 0 0,0 1 1 0 0,0 0 0 0 0,-1 1 0 0 0,-1 0-1 0 0,1 0 1 0 0,-1 0 0 0 0,-11-5 0 0 0,12 8-4 0 0,0 0 1 0 0,0 1-1 0 0,0 0 1 0 0,0 1-1 0 0,-1-1 0 0 0,1 2 1 0 0,-1-1-1 0 0,1 1 1 0 0,-1 0-1 0 0,0 1 1 0 0,0 0-1 0 0,1 1 1 0 0,-11 1-1 0 0,-2 2-166 0 0,0 1 0 0 0,0 1 0 0 0,0 1 0 0 0,1 0 0 0 0,0 2-1 0 0,-36 21 1 0 0,-12 17-4913 0 0,28-12-191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57:16.506"/>
    </inkml:context>
    <inkml:brush xml:id="br0">
      <inkml:brushProperty name="width" value="0.1" units="cm"/>
      <inkml:brushProperty name="height" value="0.1" units="cm"/>
      <inkml:brushProperty name="color" value="#E71224"/>
    </inkml:brush>
  </inkml:definitions>
  <inkml:trace contextRef="#ctx0" brushRef="#br0">1164 203 455 0 0,'-4'-1'215'0'0,"-1"-1"0"0"0,1 2-1 0 0,-1-1 1 0 0,1 0-1 0 0,-1 1 1 0 0,0 0-1 0 0,-6 1 1 0 0,-1-1 28 0 0,0 0 308 0 0,1-1-1 0 0,-1-1 0 0 0,1 0 0 0 0,-1 0 1 0 0,1-1-1 0 0,-15-6 0 0 0,-63-33 1297 0 0,60 27-1198 0 0,16 7-454 0 0,0 0 0 0 0,0-1 0 0 0,1 0-1 0 0,-12-12 1 0 0,11 9-11 0 0,0 1-1 0 0,-17-11 1 0 0,24 19-128 0 0,1 0 0 0 0,-1 0 0 0 0,0 1-1 0 0,0-1 1 0 0,0 1 0 0 0,0 1 0 0 0,0-1 0 0 0,0 1 0 0 0,-11-1 0 0 0,-5 1-19 0 0,1 2 0 0 0,-1 0 0 0 0,1 1 0 0 0,0 1 0 0 0,0 2-1 0 0,0 0 1 0 0,0 0 0 0 0,1 2 0 0 0,-1 1 0 0 0,-24 13 0 0 0,25-7-23 0 0,1 0 0 0 0,0 1 1 0 0,0 1-1 0 0,2 1 0 0 0,-18 21 1 0 0,6-7-27 0 0,-2 4 17 0 0,-50 71 0 0 0,-14 48 132 0 0,84-135-56 0 0,0 1 0 0 0,1 1 0 0 0,2 0 0 0 0,0 0 0 0 0,1 1 0 0 0,1 0 0 0 0,-5 39 0 0 0,10-48-40 0 0,0 0 1 0 0,1 0-1 0 0,0 0 1 0 0,2-1 0 0 0,-1 1-1 0 0,1 0 1 0 0,1 0 0 0 0,0-1-1 0 0,1 1 1 0 0,0-1-1 0 0,1 0 1 0 0,0 0 0 0 0,1 0-1 0 0,15 20 1 0 0,7 5 208 0 0,3-2 0 0 0,45 41-1 0 0,-68-68-222 0 0,1-1 0 0 0,1 0 0 0 0,-1-1-1 0 0,1 0 1 0 0,0 0 0 0 0,0-1-1 0 0,21 7 1 0 0,2-3 122 0 0,44 8 0 0 0,-32-9 58 0 0,-14-2-106 0 0,0-2 0 0 0,1-1 1 0 0,30-2-1 0 0,95-11 359 0 0,-144 9-422 0 0,0-1 0 0 0,0-1 0 0 0,-1 0 0 0 0,0-1-1 0 0,1 0 1 0 0,-1-1 0 0 0,-1 0 0 0 0,15-9 0 0 0,-4 0 10 0 0,-1-1 1 0 0,-1-1-1 0 0,21-20 1 0 0,-29 24 8 0 0,-2 4 28 0 0,0-2-1 0 0,15-19 1 0 0,-22 26-67 0 0,-1-1 0 0 0,0 0-1 0 0,0 0 1 0 0,0 0 0 0 0,0 0 0 0 0,0 0 0 0 0,-1 0-1 0 0,0-1 1 0 0,0 1 0 0 0,0 0 0 0 0,0-1 0 0 0,-1-7 0 0 0,0-14 50 0 0,-3-1 1 0 0,0 1 0 0 0,-1 0 0 0 0,-2 0 0 0 0,-1 0 0 0 0,0 1 0 0 0,-2 0 0 0 0,-20-40 0 0 0,17 41-7 0 0,-56-107 386 0 0,57 113-375 0 0,0 1 0 0 0,-2 0 0 0 0,0 0 0 0 0,-29-27 1 0 0,38 41-122 0 0,0-1 1 0 0,0 1 0 0 0,0 0 0 0 0,0 0 0 0 0,-1 0-1 0 0,1 1 1 0 0,-1 0 0 0 0,1 0 0 0 0,-1 0 0 0 0,0 0 0 0 0,0 1-1 0 0,0-1 1 0 0,0 1 0 0 0,0 1 0 0 0,0-1 0 0 0,0 1-1 0 0,-1 0 1 0 0,1 0 0 0 0,0 0 0 0 0,0 1 0 0 0,0-1 0 0 0,0 1-1 0 0,0 1 1 0 0,0-1 0 0 0,0 1 0 0 0,0 0 0 0 0,1 0-1 0 0,-1 0 1 0 0,1 0 0 0 0,-1 1 0 0 0,1 0 0 0 0,0 0-1 0 0,0 0 1 0 0,0 1 0 0 0,-4 4 0 0 0,-7 7-1186 0 0,0 2-57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57:31.528"/>
    </inkml:context>
    <inkml:brush xml:id="br0">
      <inkml:brushProperty name="width" value="0.1" units="cm"/>
      <inkml:brushProperty name="height" value="0.1" units="cm"/>
      <inkml:brushProperty name="color" value="#E71224"/>
    </inkml:brush>
  </inkml:definitions>
  <inkml:trace contextRef="#ctx0" brushRef="#br0">4 9 1639 0 0,'-4'-7'2055'0'0,"9"6"-393"0"0,-2 1-1593 0 0,5 0 384 0 0,-1 0-280 0 0,0-1 0 0 0,-1 1 0 0 0,1 1 0 0 0,0-1 0 0 0,0 1 1 0 0,0 1-1 0 0,0-1 0 0 0,0 1 0 0 0,-1 0 0 0 0,10 4 0 0 0,-12-4-96 0 0,0 0 0 0 0,1 0 0 0 0,-1-1 0 0 0,0 0 0 0 0,1 0 0 0 0,-1 0 0 0 0,1 0 1 0 0,0-1-1 0 0,-1 0 0 0 0,1 0 0 0 0,-1 0 0 0 0,1 0 0 0 0,-1-1 0 0 0,1 0 0 0 0,5-1 0 0 0,-7 1 3 0 0,2 1 35 0 0,0 0-1 0 0,0 0 0 0 0,1 1 0 0 0,-1-1 1 0 0,0 1-1 0 0,0 0 0 0 0,0 0 0 0 0,7 3 1 0 0,-7-2-75 0 0,1 0 1 0 0,-1 0 0 0 0,1-1 0 0 0,-1 0 0 0 0,1 0-1 0 0,0-1 1 0 0,11 0 0 0 0,6-3 530 0 0,28 1-1 0 0,-24 0-373 0 0,1 0-1 0 0,28-7 0 0 0,-31 5-70 0 0,-20 4-102 0 0,1 0 0 0 0,-1 0 1 0 0,1 0-1 0 0,-1 1 0 0 0,1 0 0 0 0,6 2 0 0 0,8 2-12 0 0,23-1 53 0 0,-33-4-35 0 0,1 1 0 0 0,-1 1 0 0 0,1-1 0 0 0,-1 1 1 0 0,19 7-1 0 0,-25-7-20 0 0,1-1 1 0 0,-1 0-1 0 0,1-1 0 0 0,-1 1 1 0 0,0-1-1 0 0,7 0 1 0 0,17 2 65 0 0,-10 1 14 0 0,33 0 1 0 0,-5-1 37 0 0,-9 3-112 0 0,-16-2 6 0 0,-1-1 1 0 0,1-1-1 0 0,0-1 1 0 0,30-3-1 0 0,-32 1 10 0 0,0 1-1 0 0,30 3 1 0 0,-5-1 1 0 0,-17-2 36 0 0,50-10-1 0 0,5-1 41 0 0,-36 11 90 0 0,80 9 0 0 0,-74-4-139 0 0,-14-1-36 0 0,19 2 151 0 0,87-3 0 0 0,-84-6-101 0 0,-28 1-5 0 0,53 0 0 0 0,-80 3-68 0 0,106 7 116 0 0,-88-5-69 0 0,0 0 0 0 0,0 2 0 0 0,-1 0 0 0 0,32 11 0 0 0,15 3 43 0 0,-36-13-31 0 0,52 3 0 0 0,-31-5 12 0 0,-37-2-45 0 0,0 0-1 0 0,0-2 1 0 0,23-3 0 0 0,99-26 175 0 0,-109 23-163 0 0,13 0 40 0 0,114 1-5 0 0,-136 7-74 0 0,0 1 0 0 0,0 0 0 0 0,0 2 0 0 0,-1 1 0 0 0,32 11 0 0 0,-38-13 0 0 0,0 0 0 0 0,1 0 0 0 0,22 1 0 0 0,-18-3 0 0 0,31 7 0 0 0,-40-6 3 0 0,0 0 0 0 0,0-1-1 0 0,0 0 1 0 0,0-1 0 0 0,0 0 0 0 0,13-2-1 0 0,62-15 32 0 0,-24 4-23 0 0,-27 9 21 0 0,0 1 0 0 0,1 2 0 0 0,61 7 0 0 0,-33-2-8 0 0,72 9 70 0 0,-114-12-76 0 0,0 0 1 0 0,1-1 0 0 0,29-4-1 0 0,20 6-18 0 0,95-14 120 0 0,-136 9-112 0 0,25 2-8 0 0,-42 2 0 0 0,-1-1 0 0 0,1-1 0 0 0,0 0 0 0 0,19-4 0 0 0,-12 1 32 0 0,0 1 0 0 0,1 0 0 0 0,35 2 0 0 0,75 7 32 0 0,-116-6-57 0 0,0 0 1 0 0,0-2-1 0 0,0 0 0 0 0,15-4 0 0 0,-13 3 2 0 0,0 0 1 0 0,26-1-1 0 0,-23 3-10 0 0,0-1 0 0 0,32-8-1 0 0,-1 1 60 0 0,-20 5-57 0 0,0 1 1 0 0,0 2 0 0 0,0 1 0 0 0,0 2-1 0 0,36 6 1 0 0,-43-4 6 0 0,-18-2-2 0 0,1 0 0 0 0,-1-1 0 0 0,0 0 0 0 0,1 0 0 0 0,-1-1 0 0 0,0 0 1 0 0,1 0-1 0 0,-1 0 0 0 0,0-1 0 0 0,9-2 0 0 0,-5-2 142 0 0,-8 4-113 0 0,-1 0-1 0 0,1 0 1 0 0,-1 0-1 0 0,1 0 1 0 0,-1 0-1 0 0,1 0 1 0 0,0 1-1 0 0,0-1 1 0 0,-1 1-1 0 0,3-1 1 0 0,-19 22 98 0 0,-13 30-1227 0 0,14-25-124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0:53.331"/>
    </inkml:context>
    <inkml:brush xml:id="br0">
      <inkml:brushProperty name="width" value="0.1" units="cm"/>
      <inkml:brushProperty name="height" value="0.1" units="cm"/>
      <inkml:brushProperty name="color" value="#E71224"/>
    </inkml:brush>
  </inkml:definitions>
  <inkml:trace contextRef="#ctx0" brushRef="#br0">6 16 2759 0 0,'-5'-15'3996'0'0,"7"17"-3912"0"0,-1 1-1 0 0,1-1 0 0 0,-1 1 0 0 0,1-1 0 0 0,-1 1 0 0 0,0 0 1 0 0,0 0-1 0 0,0-1 0 0 0,1 4 0 0 0,-1-2-57 0 0,-1-1 0 0 0,1 0 0 0 0,1 0 0 0 0,-1-1 0 0 0,0 1 0 0 0,1 0 0 0 0,-1 0 0 0 0,1-1 0 0 0,2 4 0 0 0,0-4 79 0 0,-1 0 0 0 0,0 0 0 0 0,1 0 0 0 0,0-1 0 0 0,-1 1 0 0 0,1-1 0 0 0,0 0 0 0 0,0 0-1 0 0,0 0 1 0 0,5 0 0 0 0,14 3 341 0 0,-11-1-228 0 0,0 0 0 0 0,0-1-1 0 0,17 0 1 0 0,6 2 103 0 0,24 2 64 0 0,0-3 0 0 0,114-7 0 0 0,-29-15 214 0 0,-112 14-451 0 0,-3 1-52 0 0,0 2 0 0 0,0 1 0 0 0,36 2 0 0 0,28 3-86 0 0,61 11 428 0 0,-106-12-280 0 0,-5-1-65 0 0,0 1 0 0 0,73 17 0 0 0,-89-15-9 0 0,1 0-1 0 0,0-2 1 0 0,-1-1-1 0 0,1-2 1 0 0,42-4-1 0 0,-50 4 15 0 0,0 1-1 0 0,30 5 0 0 0,3 0-69 0 0,-7-5 46 0 0,73-8 0 0 0,3 0 248 0 0,-51 8-210 0 0,10 0 2 0 0,138-16 1 0 0,-153 7-8 0 0,-1 2-1 0 0,94 5 1 0 0,-111 2-75 0 0,0-3 1 0 0,0-1-1 0 0,61-13 0 0 0,-53 5 31 0 0,1 2 0 0 0,0 2 0 0 0,77 2 0 0 0,22 11 1 0 0,124-13 12 0 0,-62-1-24 0 0,-142 9 34 0 0,1 3-1 0 0,121 22 0 0 0,-166-20-52 0 0,0-2-1 0 0,0-1 0 0 0,1-2 1 0 0,-1-1-1 0 0,1-1 1 0 0,38-8-1 0 0,175-18 151 0 0,-182 22-185 0 0,123-8 50 0 0,-147 13-43 0 0,0 1 1 0 0,67 12-1 0 0,-68-8-5 0 0,49 1 0 0 0,-51-4 0 0 0,57 9 0 0 0,-17 0 0 0 0,126 28 0 0 0,11 2 0 0 0,17-8 0 0 0,-173-27 0 0 0,205 7 329 0 0,1-17 342 0 0,-18-1-157 0 0,-121-1-1283 0 0,142-24 1 0 0,-134 12 935 0 0,-102 14-367 0 0,44 0-1 0 0,-65 5 127 0 0,0-1 0 0 0,0 1 0 0 0,-1 1 0 0 0,1 0 0 0 0,-1 0 0 0 0,1 1 0 0 0,-1 0 1 0 0,17 8-1 0 0,-7 1-460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0:54.954"/>
    </inkml:context>
    <inkml:brush xml:id="br0">
      <inkml:brushProperty name="width" value="0.1" units="cm"/>
      <inkml:brushProperty name="height" value="0.1" units="cm"/>
      <inkml:brushProperty name="color" value="#E71224"/>
    </inkml:brush>
  </inkml:definitions>
  <inkml:trace contextRef="#ctx0" brushRef="#br0">1 108 455 0 0,'4'-6'406'0'0,"1"0"0"0"0,-1 0 0 0 0,2 0 0 0 0,-1 0 0 0 0,1 1-1 0 0,0 0 1 0 0,0 0 0 0 0,0 1 0 0 0,8-5 0 0 0,11-9-491 0 0,-21 15 159 0 0,0-1 1 0 0,0 1-1 0 0,0 1 1 0 0,0-1-1 0 0,1 0 0 0 0,-1 1 1 0 0,1 0-1 0 0,0 0 1 0 0,0 1-1 0 0,0-1 1 0 0,0 1-1 0 0,0 0 1 0 0,0 0-1 0 0,0 0 0 0 0,0 1 1 0 0,0 0-1 0 0,0 0 1 0 0,0 0-1 0 0,0 1 1 0 0,0 0-1 0 0,0 0 1 0 0,0 0-1 0 0,6 2 0 0 0,10 5 93 0 0,0-2-1 0 0,1 0 1 0 0,0-2-1 0 0,-1 0 1 0 0,25 0-1 0 0,-19 0 20 0 0,-1 1 0 0 0,1 2 1 0 0,-1 0-1 0 0,29 13 0 0 0,34 9-2 0 0,-54-20-117 0 0,1-1 0 0 0,0-2 0 0 0,0-2 0 0 0,0-1 0 0 0,65-3 0 0 0,309-5 1617 0 0,-305 10-1473 0 0,74 0 162 0 0,362-12 523 0 0,-177-5 198 0 0,-355 11-1069 0 0,349 5 410 0 0,-258 1-351 0 0,-2-6-9 0 0,161-22 1 0 0,-145 10 29 0 0,94 5 33 0 0,-12 1-74 0 0,-29-16-29 0 0,-100 12 17 0 0,117-5 0 0 0,-105 18-31 0 0,-20-1-5 0 0,62-6 0 0 0,0 1 18 0 0,-9 1-4 0 0,-27-3-14 0 0,1 4 0 0 0,0 3 0 0 0,97 15 0 0 0,-155-12-11 0 0,35 5 19 0 0,79 1 1 0 0,-110-10 10 0 0,-2 1 54 0 0,56-7 0 0 0,59-11 107 0 0,-124 16-169 0 0,1 1 0 0 0,0 0 0 0 0,-1 2 0 0 0,38 8 0 0 0,-32-4-109 0 0,0 2 0 0 0,-1 0 0 0 0,47 23 0 0 0,-10 2-2114 0 0,-33-19 890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37:58.330"/>
    </inkml:context>
    <inkml:brush xml:id="br0">
      <inkml:brushProperty name="width" value="0.1" units="cm"/>
      <inkml:brushProperty name="height" value="0.1" units="cm"/>
      <inkml:brushProperty name="color" value="#F4F91B"/>
    </inkml:brush>
  </inkml:definitions>
  <inkml:trace contextRef="#ctx0" brushRef="#br0">1 272 1375 0 0,'14'-19'558'0'0,"-6"9"1828"0"0,1 1 1 0 0,11-9-1 0 0,-5 5-2536 0 0,60-57 2290 0 0,-57 51-1172 0 0,2 0 1 0 0,0 2 0 0 0,0 0 0 0 0,35-21 0 0 0,-47 34-924 0 0,0 1 0 0 0,0 0 1 0 0,0 0-1 0 0,1 0 0 0 0,-1 1 0 0 0,1 0 1 0 0,-1 1-1 0 0,1 0 0 0 0,-1 1 0 0 0,1-1 1 0 0,0 1-1 0 0,0 1 0 0 0,10 2 0 0 0,-12-2-12 0 0,0 0 0 0 0,0 1 0 0 0,0 0-1 0 0,-1 1 1 0 0,1 0 0 0 0,0 0 0 0 0,-1 0 0 0 0,0 0-1 0 0,0 1 1 0 0,0 0 0 0 0,0 1 0 0 0,-1-1-1 0 0,1 1 1 0 0,-1 0 0 0 0,0 1 0 0 0,4 5 0 0 0,2 6-10 0 0,-1 1 1 0 0,-1 0 0 0 0,-1 0 0 0 0,0 1 0 0 0,-1 0 0 0 0,7 34 0 0 0,-6-12 93 0 0,-3 0 1 0 0,2 51 0 0 0,-6-77-95 0 0,-1 1 0 0 0,-1-1 0 0 0,-1 1 1 0 0,0-1-1 0 0,-1 0 0 0 0,0 0 0 0 0,-2 0 0 0 0,-5 14 1 0 0,6-19-2 0 0,-2 0 0 0 0,1 0 1 0 0,-1 0-1 0 0,0-1 0 0 0,-1 1 1 0 0,0-2-1 0 0,-1 1 1 0 0,0-1-1 0 0,0 0 0 0 0,-1-1 1 0 0,-14 10-1 0 0,13-10 0 0 0,-6 4 57 0 0,-32 17 1 0 0,41-25-63 0 0,0-1 0 0 0,0 1 0 0 0,-1-1 1 0 0,1 0-1 0 0,-1-1 0 0 0,1 0 0 0 0,-1 0 1 0 0,-7 0-1 0 0,7-2-26 0 0,1 1 0 0 0,0-1 0 0 0,-1 0 0 0 0,1-1 1 0 0,0 0-1 0 0,0 0 0 0 0,0 0 0 0 0,0-1 0 0 0,0 0 0 0 0,1 0 1 0 0,-1-1-1 0 0,1 0 0 0 0,0 0 0 0 0,0 0 0 0 0,0-1 0 0 0,1 0 0 0 0,0 0 1 0 0,0-1-1 0 0,0 1 0 0 0,0-1 0 0 0,-3-7 0 0 0,6 11-5 0 0,1 0 0 0 0,0 0 0 0 0,-1-1 0 0 0,1 1 0 0 0,0 0-1 0 0,0-1 1 0 0,1 1 0 0 0,-1-1 0 0 0,1 1 0 0 0,-1-1 0 0 0,1 1 0 0 0,0-1 0 0 0,0 1 0 0 0,0-1-1 0 0,0 1 1 0 0,0-1 0 0 0,0 0 0 0 0,1 1 0 0 0,-1-1 0 0 0,1 1 0 0 0,0 0 0 0 0,0-1-1 0 0,0 1 1 0 0,0-1 0 0 0,0 1 0 0 0,0 0 0 0 0,1 0 0 0 0,2-4 0 0 0,-1 3 5 0 0,1 0-1 0 0,-1 0 1 0 0,0 1 0 0 0,1-1 0 0 0,-1 1 0 0 0,1 0 0 0 0,0 0-1 0 0,0 0 1 0 0,0 0 0 0 0,0 1 0 0 0,0 0 0 0 0,0 0 0 0 0,0 0-1 0 0,0 0 1 0 0,0 0 0 0 0,8 1 0 0 0,13 0 35 0 0,0 2 1 0 0,0 0-1 0 0,0 2 0 0 0,0 0 1 0 0,-1 2-1 0 0,0 1 0 0 0,0 1 1 0 0,32 15-1 0 0,33 15 375 0 0,-48-21 186 0 0,57 31 1 0 0,-91-44-529 0 0,-1 0 0 0 0,0 0 0 0 0,0 1 0 0 0,-1 0 0 0 0,1 0 0 0 0,-1 0 0 0 0,0 0 0 0 0,4 7 0 0 0,-5-6-554 0 0,-1 0 0 0 0,0 0 0 0 0,0 0 0 0 0,0 1 0 0 0,1 6 1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0:56.382"/>
    </inkml:context>
    <inkml:brush xml:id="br0">
      <inkml:brushProperty name="width" value="0.1" units="cm"/>
      <inkml:brushProperty name="height" value="0.1" units="cm"/>
      <inkml:brushProperty name="color" value="#E71224"/>
    </inkml:brush>
  </inkml:definitions>
  <inkml:trace contextRef="#ctx0" brushRef="#br0">0 181 3079 0 0,'6'-3'143'0'0,"-1"1"0"0"0,1 1-1 0 0,0-1 1 0 0,0 1 0 0 0,-1 0-1 0 0,1 0 1 0 0,10 0 0 0 0,25-1 295 0 0,0-2 1 0 0,0-2 0 0 0,53-15-1 0 0,-66 14-31 0 0,0 1-1 0 0,45-5 0 0 0,59 5 458 0 0,-80 4-643 0 0,2 3-93 0 0,0 1 0 0 0,-1 4 0 0 0,89 19 0 0 0,-112-21 69 0 0,36 3 0 0 0,-15-4 1 0 0,36 7 118 0 0,-9 0 106 0 0,-1-4 1 0 0,94-3-1 0 0,-62-8-122 0 0,71-7-28 0 0,-96 3-219 0 0,-31 5 35 0 0,89-20 0 0 0,-5-8 23 0 0,45-12-24 0 0,-122 29-37 0 0,2 3 0 0 0,0 3 0 0 0,0 2 0 0 0,86 2 0 0 0,-97 3 28 0 0,-24 1-60 0 0,1 1 1 0 0,28 4 0 0 0,-33-1-83 0 0,15 2-453 0 0,64 17-1 0 0,-69-13-709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1:01.401"/>
    </inkml:context>
    <inkml:brush xml:id="br0">
      <inkml:brushProperty name="width" value="0.1" units="cm"/>
      <inkml:brushProperty name="height" value="0.1" units="cm"/>
      <inkml:brushProperty name="color" value="#E71224"/>
    </inkml:brush>
  </inkml:definitions>
  <inkml:trace contextRef="#ctx0" brushRef="#br0">0 45 2471 0 0,'13'-13'104'0'0,"-5"4"32"0"0,1 0-136 0 0,-4 3 0 0 0,-1 4 0 0 0,-2 0 0 0 0,2 2 160 0 0,1 0 8 0 0,5-1 0 0 0,-1-1-1000 0 0,2 2-208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1:03.140"/>
    </inkml:context>
    <inkml:brush xml:id="br0">
      <inkml:brushProperty name="width" value="0.1" units="cm"/>
      <inkml:brushProperty name="height" value="0.1" units="cm"/>
      <inkml:brushProperty name="color" value="#E71224"/>
    </inkml:brush>
  </inkml:definitions>
  <inkml:trace contextRef="#ctx0" brushRef="#br0">0 105 1839 0 0,'39'-17'752'0'0,"0"1"0"0"0,1 3 0 0 0,61-14 0 0 0,-60 20-301 0 0,58-2-1 0 0,-70 7-351 0 0,270-2 336 0 0,95 17 437 0 0,-257-15-707 0 0,-1 0 1 0 0,204 3 378 0 0,-63-12-141 0 0,36 3 26 0 0,-29 13-331 0 0,-83-3-50 0 0,-93-6-22 0 0,-70 2-7 0 0,65 3 0 0 0,-68 1-20 0 0,-24-2-19 0 0,0 0 0 0 0,0 1 0 0 0,0 1-1 0 0,0-1 1 0 0,0 2 0 0 0,0 0 0 0 0,18 7 0 0 0,-16-3-130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1:04.447"/>
    </inkml:context>
    <inkml:brush xml:id="br0">
      <inkml:brushProperty name="width" value="0.1" units="cm"/>
      <inkml:brushProperty name="height" value="0.1" units="cm"/>
      <inkml:brushProperty name="color" value="#E71224"/>
    </inkml:brush>
  </inkml:definitions>
  <inkml:trace contextRef="#ctx0" brushRef="#br0">0 282 2759 0 0,'1'-1'17'0'0,"-1"0"-1"0"0,1 0 1 0 0,0 0-1 0 0,-1 0 0 0 0,1 0 1 0 0,0 0-1 0 0,0 1 1 0 0,0-1-1 0 0,-1 0 0 0 0,1 0 1 0 0,0 1-1 0 0,0-1 0 0 0,0 0 1 0 0,0 1-1 0 0,0-1 1 0 0,0 1-1 0 0,2-1 0 0 0,26-8 29 0 0,-16 6 115 0 0,19-7 51 0 0,0 1 0 0 0,1 2 0 0 0,1 1 0 0 0,48-1 0 0 0,-16 3-179 0 0,116-22-1 0 0,62-31 60 0 0,-242 57-89 0 0,114-32 398 0 0,-58 14-42 0 0,1 3-1 0 0,104-13 0 0 0,112 15 74 0 0,-14 0-226 0 0,215 17 126 0 0,-206-11-109 0 0,-71 0 2 0 0,-23 11-89 0 0,93-2 89 0 0,237-6 4 0 0,-471 4-205 0 0,245-2 92 0 0,124 3 98 0 0,-15 10-128 0 0,52 4-32 0 0,-105-6 92 0 0,80 6-10 0 0,-11-2-7 0 0,-301-8 8 0 0,188 34 0 0 0,-179-21-66 0 0,48 2-4 0 0,18 2 282 0 0,-176-21-386 0 0,1-1 0 0 0,0 2 0 0 0,-1-1 0 0 0,1 0 0 0 0,0 1 0 0 0,-1-1-1 0 0,0 1 1 0 0,1 0 0 0 0,-1 0 0 0 0,0 1 0 0 0,0-1 0 0 0,0 1 0 0 0,0-1-1 0 0,3 5 1 0 0,0 1-3202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7:11.290"/>
    </inkml:context>
    <inkml:brush xml:id="br0">
      <inkml:brushProperty name="width" value="0.1" units="cm"/>
      <inkml:brushProperty name="height" value="0.1" units="cm"/>
      <inkml:brushProperty name="color" value="#F4F91B"/>
    </inkml:brush>
  </inkml:definitions>
  <inkml:trace contextRef="#ctx0" brushRef="#br0">938 246 919 0 0,'3'-10'195'0'0,"3"-15"-425"0"0,-6 24 344 0 0,0 0 1 0 0,1 1 0 0 0,-1-1-1 0 0,0 0 1 0 0,0 1 0 0 0,0-1 0 0 0,0 0-1 0 0,0 0 1 0 0,0 1 0 0 0,0-1-1 0 0,0 0 1 0 0,-1 1 0 0 0,1-1 0 0 0,0 0-1 0 0,0 1 1 0 0,-1-1 0 0 0,1 0-1 0 0,0 1 1 0 0,-1-1 0 0 0,1 0 0 0 0,0 1-1 0 0,-1-1 1 0 0,1 1 0 0 0,-1-1-1 0 0,0 0 1 0 0,-1 0-114 0 0,0 1 1 0 0,0 0-1 0 0,0-1 1 0 0,0 1-1 0 0,0 0 0 0 0,0 0 1 0 0,1 0-1 0 0,-1 0 0 0 0,-3 1 1 0 0,-9 0-3 0 0,12-1 74 0 0,0 0 1 0 0,-1-1-1 0 0,1 1 0 0 0,0 0 0 0 0,0-1 0 0 0,-1 1 0 0 0,1-1 0 0 0,0 0 0 0 0,0 0 0 0 0,0 0 0 0 0,0 0 0 0 0,0 0 0 0 0,0 0 0 0 0,0 0 0 0 0,0-1 0 0 0,1 1 0 0 0,-1-1 0 0 0,0 1 0 0 0,1-1 0 0 0,-1 0 0 0 0,1 0 0 0 0,-2-2 0 0 0,0-1 548 0 0,0 0-1 0 0,-1 0 0 0 0,0 1 0 0 0,0-1 0 0 0,-5-4 0 0 0,6 6-389 0 0,-4-4-81 0 0,-1 0 0 0 0,0 1 0 0 0,0-1 0 0 0,-1 2 0 0 0,1-1 0 0 0,-1 1 0 0 0,-10-4 0 0 0,-5-2 21 0 0,6 3 64 0 0,1 0 1 0 0,-35-9 0 0 0,15 9 112 0 0,-52-3 0 0 0,51 4-173 0 0,29 5-91 0 0,1 0-1 0 0,-1 0 1 0 0,-12 0-1 0 0,7 2-43 0 0,0 0 1 0 0,0 1-1 0 0,0 0 1 0 0,1 1-1 0 0,-1 1 0 0 0,0 0 1 0 0,1 0-1 0 0,0 2 1 0 0,0-1-1 0 0,0 2 0 0 0,0 0 1 0 0,-18 12-1 0 0,21-11-26 0 0,0 0 60 0 0,0 0 0 0 0,0 0 0 0 0,-15 18 0 0 0,10-6-29 0 0,0 1 1 0 0,2 0-1 0 0,-16 31 1 0 0,25-43-26 0 0,-13 20-28 0 0,9-14 29 0 0,0 0-1 0 0,1 0 1 0 0,-5 16 0 0 0,4-5 31 0 0,0 0-1 0 0,2 0 1 0 0,1 0-1 0 0,1 1 1 0 0,0 41-1 0 0,-2-6 15 0 0,4-46-37 0 0,0 1 0 0 0,2 0 0 0 0,0 17 0 0 0,0-31-24 0 0,3 27 207 0 0,7 34 0 0 0,0-10-113 0 0,-5-27-63 0 0,0 0 0 0 0,11 30 0 0 0,-14-49-29 0 0,1 0 0 0 0,0 0 0 0 0,1-1-1 0 0,-1 1 1 0 0,1-1 0 0 0,0 0 0 0 0,1 0 0 0 0,0 0 0 0 0,-1-1-1 0 0,2 0 1 0 0,-1 0 0 0 0,10 7 0 0 0,46 36 350 0 0,-38-33-126 0 0,48 23 0 0 0,-58-32-177 0 0,1 0 1 0 0,0-1 0 0 0,0-1-1 0 0,0-1 1 0 0,1 0 0 0 0,-1 0-1 0 0,1-2 1 0 0,0 0 0 0 0,21-1-1 0 0,41-2 128 0 0,-51-2-98 0 0,-1-1 0 0 0,42-15 1 0 0,-16 8 22 0 0,50-23 111 0 0,12-21-82 0 0,-99 47-118 0 0,0-1-1 0 0,-1 0 0 0 0,1 0 1 0 0,13-15-1 0 0,42-53 102 0 0,-59 67-111 0 0,3-7 69 0 0,0-1 1 0 0,-2 0 0 0 0,0 0-1 0 0,-1-1 1 0 0,-1-1 0 0 0,13-42 0 0 0,-19 52-49 0 0,0 0 1 0 0,-1 0-1 0 0,-1-1 1 0 0,0 0-1 0 0,0 1 1 0 0,-1-1-1 0 0,-1 1 1 0 0,0-1 0 0 0,0 1-1 0 0,-1-1 1 0 0,0 1-1 0 0,-6-16 1 0 0,-4-6 44 0 0,-2 0 1 0 0,-31-54 0 0 0,37 74-50 0 0,-1 0 1 0 0,-1 0-1 0 0,0 1 1 0 0,0 1 0 0 0,-1 0-1 0 0,-18-14 1 0 0,-81-54 83 0 0,73 54-83 0 0,22 16-8 0 0,1 0 0 0 0,-1 1 0 0 0,0 0 0 0 0,-22-7 0 0 0,29 12-181 0 0,-1 1-1 0 0,1 0 1 0 0,-1 0 0 0 0,1 1-1 0 0,-1 0 1 0 0,0 1-1 0 0,0 0 1 0 0,0 0-1 0 0,1 1 1 0 0,-11 1-1 0 0,-7 5-760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7:22.271"/>
    </inkml:context>
    <inkml:brush xml:id="br0">
      <inkml:brushProperty name="width" value="0.1" units="cm"/>
      <inkml:brushProperty name="height" value="0.1" units="cm"/>
      <inkml:brushProperty name="color" value="#F4F91B"/>
    </inkml:brush>
  </inkml:definitions>
  <inkml:trace contextRef="#ctx0" brushRef="#br0">24 12 1583 0 0,'0'6'136'0'0,"1"-3"-112"0"0,-1-1 0 0 0,0 1-1 0 0,0 0 1 0 0,0 0 0 0 0,0-1 0 0 0,-1 1 0 0 0,1 0 0 0 0,-1-1-1 0 0,1 1 1 0 0,-1 0 0 0 0,-2 3 0 0 0,-3-2 217 0 0,5-4-178 0 0,1 1 0 0 0,-1-1 0 0 0,0 0 0 0 0,0 1 0 0 0,1-1 0 0 0,-1 1 0 0 0,0-1 0 0 0,1 1 0 0 0,-1-1 0 0 0,0 1 0 0 0,1 0 0 0 0,-1-1 0 0 0,1 1 0 0 0,-1-1 0 0 0,1 1 0 0 0,-1 0 0 0 0,1 0 0 0 0,0-1 0 0 0,-1 1 0 0 0,1 0 0 0 0,0 0 0 0 0,-1 1 0 0 0,1-2-58 0 0,1 0-1 0 0,-1 0 1 0 0,0 0-1 0 0,0 0 0 0 0,0 1 1 0 0,1-1-1 0 0,-1 0 0 0 0,0 0 1 0 0,0 0-1 0 0,0 0 1 0 0,1 0-1 0 0,-1 0 0 0 0,0 0 1 0 0,0 0-1 0 0,0 0 0 0 0,1 0 1 0 0,-1 0-1 0 0,0 0 1 0 0,0 0-1 0 0,1 0 0 0 0,-1 0 1 0 0,0 0-1 0 0,0 0 0 0 0,1 0 1 0 0,-1 0-1 0 0,0 0 1 0 0,0 0-1 0 0,0 0 0 0 0,1 0 1 0 0,-1 0-1 0 0,0 0 0 0 0,0 0 1 0 0,0-1-1 0 0,1 1 1 0 0,-1 0-1 0 0,0 0 0 0 0,0 0 1 0 0,0 0-1 0 0,0-1 0 0 0,1 1 1 0 0,-1 0-1 0 0,0 0 1 0 0,0-1-1 0 0,1 1 11 0 0,1-2 55 0 0,0 0-1 0 0,0 0 0 0 0,1 0 1 0 0,-1 1-1 0 0,1-1 0 0 0,-1 1 0 0 0,1-1 1 0 0,0 1-1 0 0,-1 0 0 0 0,1 0 0 0 0,0 0 1 0 0,0 0-1 0 0,0 1 0 0 0,4-1 0 0 0,-2 0-44 0 0,18-6 218 0 0,-18 5-141 0 0,-1 0 1 0 0,1 1-1 0 0,0 0 0 0 0,0 0 1 0 0,0 0-1 0 0,6 0 0 0 0,12 3 141 0 0,-19-1-219 0 0,0-1 0 0 0,0 1 0 0 0,0-1-1 0 0,0 0 1 0 0,0 0 0 0 0,0 0 0 0 0,6-2-1 0 0,38-9 519 0 0,51-6-1 0 0,30 10 291 0 0,-123 7-775 0 0,-1-1-2 0 0,-1 1 1 0 0,1 0-1 0 0,-1 1 0 0 0,0-1 1 0 0,1 1-1 0 0,-1-1 1 0 0,0 1-1 0 0,1 1 0 0 0,7 2 1 0 0,-9-2 6 0 0,0-1 1 0 0,1 0-1 0 0,-1 0 1 0 0,0-1-1 0 0,1 1 1 0 0,-1 0 0 0 0,7-1-1 0 0,14 4 256 0 0,-23-4-323 0 0,-1 0 0 0 0,1 1 0 0 0,-1 0-1 0 0,1-1 1 0 0,0 1 0 0 0,-1-1-1 0 0,1 1 1 0 0,-1 0 0 0 0,0-1 0 0 0,1 1-1 0 0,-1 0 1 0 0,0-1 0 0 0,1 1 0 0 0,-1 0-1 0 0,0 0 1 0 0,0-1 0 0 0,1 1 0 0 0,-1 0-1 0 0,0 1 1 0 0,0 4-202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7:35.134"/>
    </inkml:context>
    <inkml:brush xml:id="br0">
      <inkml:brushProperty name="width" value="0.1" units="cm"/>
      <inkml:brushProperty name="height" value="0.1" units="cm"/>
      <inkml:brushProperty name="color" value="#F4F91B"/>
    </inkml:brush>
  </inkml:definitions>
  <inkml:trace contextRef="#ctx0" brushRef="#br0">878 1033 1375 0 0,'-15'2'345'0'0,"14"-2"-285"0"0,1 0 0 0 0,0 0 0 0 0,0 0 0 0 0,-1 0 1 0 0,1 0-1 0 0,0 0 0 0 0,-1 0 0 0 0,1 0 0 0 0,0-1 0 0 0,-1 1 0 0 0,1 0 0 0 0,0 0 0 0 0,0 0 0 0 0,-1 0 0 0 0,1-1 0 0 0,0 1 0 0 0,0 0 0 0 0,0 0 0 0 0,-1-1 0 0 0,1 1 0 0 0,0 0 0 0 0,0 0 0 0 0,0-1 0 0 0,-1 1 0 0 0,1 0 0 0 0,0 0 0 0 0,0-1 0 0 0,0 1 0 0 0,0 0 0 0 0,0-1 0 0 0,0 1 0 0 0,0 0 0 0 0,0-1 0 0 0,0 1 0 0 0,0-1 0 0 0,0 1-17 0 0,0 0 1 0 0,0-1-1 0 0,-1 1 0 0 0,1 0 1 0 0,0-1-1 0 0,0 1 1 0 0,0 0-1 0 0,0-1 0 0 0,0 1 1 0 0,0 0-1 0 0,0 0 1 0 0,0-1-1 0 0,0 1 0 0 0,1 0 1 0 0,-1-1-1 0 0,0 1 1 0 0,0 0-1 0 0,0 0 0 0 0,0-1 1 0 0,0 1-1 0 0,0 0 1 0 0,1-1-1 0 0,-1 1 0 0 0,0 0 1 0 0,0 0-1 0 0,0 0 1 0 0,1-1-1 0 0,-1 1 0 0 0,0 0 1 0 0,0 0-1 0 0,0 0 0 0 0,1-1 1 0 0,-1 1-1 0 0,0 0 1 0 0,1 0-1 0 0,-1 0 0 0 0,0 0 1 0 0,0 0-1 0 0,1 0 1 0 0,-1 0-1 0 0,0-1 0 0 0,1 1 1 0 0,-1 0-1 0 0,0 0 1 0 0,1 0-1 0 0,-1 0 0 0 0,0 0 1 0 0,0 1-1 0 0,1-1 1 0 0,-1 0-1 0 0,0 0 0 0 0,1 0 1 0 0,-1 0-1 0 0,0 0 1 0 0,0 0-1 0 0,1 0 0 0 0,-1 0 1 0 0,0 1-1 0 0,0-1 1 0 0,1 0-1 0 0,-1 0 0 0 0,0 0 1 0 0,0 1-1 0 0,1-1 1 0 0,-1 0-1 0 0,0 0 0 0 0,0 1 1 0 0,0-1-1 0 0,1 1 1 0 0,1 1 127 0 0,0 0 1 0 0,1 0 0 0 0,-1 1 0 0 0,0-1-1 0 0,0 1 1 0 0,2 3 0 0 0,-2-3 73 0 0,0 0-1 0 0,1-1 1 0 0,-1 1 0 0 0,1-1 0 0 0,0 0 0 0 0,0 0 0 0 0,0 0 0 0 0,0 0-1 0 0,0 0 1 0 0,0 0 0 0 0,5 1 0 0 0,13 8 222 0 0,-19-10-424 0 0,0 0 0 0 0,0 1 0 0 0,0-1 0 0 0,1 0 0 0 0,-1-1 0 0 0,0 1 0 0 0,1 0 0 0 0,-1-1 0 0 0,0 1 0 0 0,1-1 0 0 0,-1 0 0 0 0,1 0 0 0 0,-1 0 0 0 0,0 0 0 0 0,1 0 0 0 0,2-1 0 0 0,-1 0 70 0 0,1 0 1 0 0,0-1-1 0 0,-1 1 1 0 0,1-1-1 0 0,-1 0 1 0 0,1-1-1 0 0,5-3 1 0 0,4-5 179 0 0,0-1-1 0 0,-1 0 1 0 0,15-17 0 0 0,-28 28-292 0 0,14-15 426 0 0,17-25 0 0 0,-30 39-391 0 0,-1-1-1 0 0,1 0 0 0 0,0 1 1 0 0,-1-1-1 0 0,0 0 0 0 0,1 1 1 0 0,-1-1-1 0 0,0 0 0 0 0,0 1 0 0 0,-1-1 1 0 0,1 0-1 0 0,-1 1 0 0 0,1-1 1 0 0,-1 0-1 0 0,-2-4 0 0 0,-1-18 118 0 0,4 10-65 0 0,2 1 0 0 0,4-19 0 0 0,-4 24-45 0 0,0 0 0 0 0,0 0 0 0 0,-1 0 1 0 0,-1 0-1 0 0,1 0 0 0 0,-1 0 0 0 0,-1 0 1 0 0,-2-16-1 0 0,0 13 11 0 0,1 0 1 0 0,0 0-1 0 0,1 0 1 0 0,0-21-1 0 0,7-50 335 0 0,-3 55-258 0 0,3-7-36 0 0,0-16 9 0 0,-6 47-96 0 0,0 0-1 0 0,-1 0 1 0 0,1 0 0 0 0,-1 0-1 0 0,1 0 1 0 0,-1 0-1 0 0,0 0 1 0 0,-1 0-1 0 0,1 1 1 0 0,-4-7 0 0 0,-104-158 204 0 0,88 136-198 0 0,2 5 18 0 0,-1 0 0 0 0,-2 2 0 0 0,-34-33 0 0 0,48 52-26 0 0,1 0 0 0 0,-1 1-1 0 0,0 0 1 0 0,0 1 0 0 0,0 0-1 0 0,0 0 1 0 0,-1 1 0 0 0,0 0-1 0 0,0 0 1 0 0,0 1 0 0 0,-15-2-1 0 0,-5 1 18 0 0,1 1 0 0 0,-43 4-1 0 0,55-1-22 0 0,0 2 0 0 0,0 0 0 0 0,0 1 0 0 0,0 0 0 0 0,1 1 0 0 0,0 1 0 0 0,0 1 0 0 0,-19 11 0 0 0,-3 4 0 0 0,-65 53 0 0 0,67-43 0 0 0,1 1 0 0 0,-37 48 0 0 0,29-33 0 0 0,26-29 0 0 0,0 0 0 0 0,1 1 0 0 0,1 1 0 0 0,0 0 0 0 0,2 1 0 0 0,1 1 0 0 0,-15 42 0 0 0,10-14-16 0 0,-13 84 0 0 0,24-103 8 0 0,2 1 0 0 0,1-1 0 0 0,5 61 0 0 0,-2-84 8 0 0,1-1 0 0 0,0 1 0 0 0,0-1 0 0 0,0 0 0 0 0,1 0 0 0 0,1 0 0 0 0,-1 0 0 0 0,1 0 0 0 0,0-1 0 0 0,1 0 0 0 0,0 0 0 0 0,0 0 0 0 0,0 0 0 0 0,1-1 0 0 0,0 0 0 0 0,1 0 0 0 0,-1 0 0 0 0,8 4 0 0 0,-3-3 0 0 0,1 0 0 0 0,0-1 0 0 0,0 0 0 0 0,0-1 0 0 0,1 0 0 0 0,0-1 0 0 0,0 0 0 0 0,0-1 0 0 0,0-1 0 0 0,23 2 0 0 0,55 2 54 0 0,-89-6-48 0 0,0 1 0 0 0,1-1 0 0 0,-1 1 0 0 0,0 0 0 0 0,1 0 0 0 0,-1 0 0 0 0,0 0 0 0 0,0 0 0 0 0,0 1 0 0 0,0-1 0 0 0,0 1 0 0 0,0-1 0 0 0,0 1 0 0 0,0 0 0 0 0,-1-1 0 0 0,1 1 0 0 0,-1 0 0 0 0,1 0 0 0 0,-1 0 0 0 0,0 1 0 0 0,1-1 0 0 0,-1 0 0 0 0,1 4 0 0 0,6 26-1183 0 0,-4-1-3372 0 0,-3-2-843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7:55.775"/>
    </inkml:context>
    <inkml:brush xml:id="br0">
      <inkml:brushProperty name="width" value="0.1" units="cm"/>
      <inkml:brushProperty name="height" value="0.1" units="cm"/>
      <inkml:brushProperty name="color" value="#F4F91B"/>
    </inkml:brush>
  </inkml:definitions>
  <inkml:trace contextRef="#ctx0" brushRef="#br0">717 1149 455 0 0,'-1'1'123'0'0,"-1"-1"0"0"0,1 0 0 0 0,0 1 0 0 0,0-1 0 0 0,0 0 0 0 0,0 1 0 0 0,0 0 0 0 0,0-1 0 0 0,0 1 0 0 0,0 0 0 0 0,0-1 0 0 0,0 1 0 0 0,0 0 0 0 0,1 0 0 0 0,-1 0 0 0 0,0 0 0 0 0,0 0 0 0 0,1 0 0 0 0,-1 0 0 0 0,1 0 0 0 0,-1 0 0 0 0,1 0 0 0 0,-1 0 0 0 0,1 0 0 0 0,-1 0-1 0 0,1 0 1 0 0,0 3 0 0 0,-1-1 143 0 0,0 1-1 0 0,0-1 1 0 0,1 1-1 0 0,0-1 1 0 0,0 1-1 0 0,0 0 1 0 0,0-1-1 0 0,1 5 0 0 0,-1-6-185 0 0,1-1 0 0 0,-1 0-1 0 0,1 0 1 0 0,-1 0-1 0 0,1 0 1 0 0,0 0-1 0 0,-1 0 1 0 0,1 0-1 0 0,0-1 1 0 0,0 1-1 0 0,0 0 1 0 0,0 0 0 0 0,0-1-1 0 0,0 1 1 0 0,0 0-1 0 0,0-1 1 0 0,0 1-1 0 0,0-1 1 0 0,0 1-1 0 0,0-1 1 0 0,0 0-1 0 0,0 1 1 0 0,2-1 0 0 0,32 4 853 0 0,-22-4-584 0 0,-4 1-226 0 0,-1-1 0 0 0,1 0-1 0 0,-1 0 1 0 0,1-1 0 0 0,-1 0-1 0 0,1-1 1 0 0,14-4 0 0 0,0-3 298 0 0,31-16 0 0 0,-50 22-349 0 0,15-5 102 0 0,1 0 0 0 0,22-5-1 0 0,22-8 82 0 0,-60 20-201 0 0,-1-1 0 0 0,1 1-1 0 0,-1-1 1 0 0,1 0-1 0 0,-1 0 1 0 0,0 0 0 0 0,0 0-1 0 0,0-1 1 0 0,0 1-1 0 0,0-1 1 0 0,-1 0 0 0 0,1 1-1 0 0,-1-1 1 0 0,0-1-1 0 0,1 1 1 0 0,-1 0-1 0 0,-1 0 1 0 0,1-1 0 0 0,1-4-1 0 0,13-30 390 0 0,0 2 0 0 0,3 0-1 0 0,27-40 1 0 0,-39 65-398 0 0,-1-1 1 0 0,0 1 0 0 0,0-1-1 0 0,-1 0 1 0 0,3-13-1 0 0,14-67 266 0 0,-12 44-236 0 0,-5 23-16 0 0,-2-1 0 0 0,0 0 0 0 0,-2 0 1 0 0,-1 0-1 0 0,-1 0 0 0 0,-6-33 0 0 0,4 46-39 0 0,0-1-1 0 0,-1 2 1 0 0,0-1 0 0 0,-1 0-1 0 0,0 1 1 0 0,-1 0-1 0 0,-1 0 1 0 0,0 0 0 0 0,-13-16-1 0 0,-13-17 1 0 0,-16-21 48 0 0,42 58-62 0 0,-1 1 1 0 0,0-1 0 0 0,0 1 0 0 0,0 1-1 0 0,-17-10 1 0 0,-100-61-7 0 0,65 38 0 0 0,49 33 0 0 0,-1 1 0 0 0,1 0 0 0 0,-1 0 0 0 0,0 1 0 0 0,-1 1 0 0 0,1 0 0 0 0,-1 1 0 0 0,1 0 0 0 0,-1 1 0 0 0,0 0 0 0 0,-24 2 0 0 0,-4 3 0 0 0,0 2 0 0 0,-55 15 0 0 0,64-11 0 0 0,1 1 0 0 0,0 2 0 0 0,0 2 0 0 0,1 0 0 0 0,-52 38 0 0 0,55-35 0 0 0,1 3 0 0 0,1 0 0 0 0,1 1 0 0 0,1 1 0 0 0,1 2 0 0 0,1 0 0 0 0,-19 30 0 0 0,25-32 0 0 0,1 0 0 0 0,1 2 0 0 0,2-1 0 0 0,0 2 0 0 0,2-1 0 0 0,0 1 0 0 0,2 1 0 0 0,-7 50 0 0 0,8 54 0 0 0,5-115 0 0 0,2 0 0 0 0,0 0 0 0 0,1 0 0 0 0,0 0 0 0 0,1 0 0 0 0,1 0 0 0 0,1-1 0 0 0,0 0 0 0 0,10 22 0 0 0,-4-16 0 0 0,0-1 0 0 0,1 0 0 0 0,1 0 0 0 0,1-1 0 0 0,31 32 0 0 0,-34-41 1 0 0,2-1-1 0 0,-1 0 0 0 0,1-1 0 0 0,1 0 1 0 0,-1-1-1 0 0,20 7 0 0 0,15 8-20 0 0,-40-18-229 0 0,0 0 0 0 0,0 0 0 0 0,-1 1 0 0 0,1 0 0 0 0,-1 0 0 0 0,0 1 0 0 0,0 0 0 0 0,-1 0 0 0 0,0 1 0 0 0,9 12 0 0 0,-2 1-4730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8:02.620"/>
    </inkml:context>
    <inkml:brush xml:id="br0">
      <inkml:brushProperty name="width" value="0.1" units="cm"/>
      <inkml:brushProperty name="height" value="0.1" units="cm"/>
      <inkml:brushProperty name="color" value="#F4F91B"/>
    </inkml:brush>
  </inkml:definitions>
  <inkml:trace contextRef="#ctx0" brushRef="#br0">1 15 1639 0 0,'34'6'1184'0'0,"-32"-6"-1152"0"0,0 0 118 0 0,0 0 0 0 0,0 0 0 0 0,0 0 0 0 0,0 0 0 0 0,0-1 0 0 0,0 1-1 0 0,0-1 1 0 0,1 1 0 0 0,-1-1 0 0 0,0 1 0 0 0,2-3 0 0 0,4 2 179 0 0,0-1 0 0 0,1 1 1 0 0,-1 0-1 0 0,1 0 0 0 0,-1 1 0 0 0,1 0 0 0 0,-1 1 0 0 0,17 3 1 0 0,0-1-104 0 0,12 1-32 0 0,0-2 0 0 0,0-1 0 0 0,50-6 0 0 0,-23-4 93 0 0,-1 3 0 0 0,86 2-1 0 0,19 6 12 0 0,25 3 231 0 0,-111 6-381 0 0,13 1 77 0 0,-93-12-221 0 0,22 2 128 0 0,-1-2 0 0 0,39-4 0 0 0,79-14 587 0 0,-120 15-615 0 0,-1 1 1 0 0,0 1-1 0 0,31 2 1 0 0,-39 0-175 0 0,0 1 1 0 0,-1 0 0 0 0,1 1 0 0 0,-1 0 0 0 0,0 1-1 0 0,0 0 1 0 0,16 9 0 0 0,-8-1-290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8:03.635"/>
    </inkml:context>
    <inkml:brush xml:id="br0">
      <inkml:brushProperty name="width" value="0.1" units="cm"/>
      <inkml:brushProperty name="height" value="0.1" units="cm"/>
      <inkml:brushProperty name="color" value="#F4F91B"/>
    </inkml:brush>
  </inkml:definitions>
  <inkml:trace contextRef="#ctx0" brushRef="#br0">1 90 919 0 0,'26'-8'3771'0'0,"41"11"-2998"0"0,-37 0-230 0 0,33-3 0 0 0,4-1 452 0 0,78 9 0 0 0,-37-1-684 0 0,-91-7-231 0 0,0 0 1 0 0,0-2-1 0 0,-1 0 0 0 0,1-1 1 0 0,-1 0-1 0 0,27-10 0 0 0,91-47 983 0 0,-129 57-1029 0 0,1 0-1 0 0,0 1 0 0 0,0 0 0 0 0,0 0 1 0 0,1 0-1 0 0,-1 0 0 0 0,1 1 1 0 0,9-1-1 0 0,-13 2-82 0 0,0 1 0 0 0,0-1 0 0 0,0 1 0 0 0,0-1 0 0 0,0 1 0 0 0,0 0 0 0 0,0 0 1 0 0,0 0-1 0 0,0 0 0 0 0,-1 1 0 0 0,1-1 0 0 0,0 1 0 0 0,-1-1 0 0 0,1 1 0 0 0,-1 0 0 0 0,0 0 0 0 0,1 0 1 0 0,-1 1-1 0 0,3 3 0 0 0,2 3-461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38:04.137"/>
    </inkml:context>
    <inkml:brush xml:id="br0">
      <inkml:brushProperty name="width" value="0.1" units="cm"/>
      <inkml:brushProperty name="height" value="0.1" units="cm"/>
      <inkml:brushProperty name="color" value="#F4F91B"/>
    </inkml:brush>
  </inkml:definitions>
  <inkml:trace contextRef="#ctx0" brushRef="#br0">138 1860 919 0 0,'0'0'138'0'0,"0"-1"0"0"0,-1 1 0 0 0,1-1 0 0 0,-1 1 0 0 0,1 0-1 0 0,-1-1 1 0 0,1 1 0 0 0,0 0 0 0 0,-1-1 0 0 0,1 1 0 0 0,-1 0-1 0 0,1-1 1 0 0,-1 1 0 0 0,0 0 0 0 0,1 0 0 0 0,-1 0 0 0 0,1 0-1 0 0,-1 0 1 0 0,1-1 0 0 0,-1 1 0 0 0,0 0 0 0 0,1 1-38 0 0,0-1 0 0 0,0 0 0 0 0,0 1 1 0 0,0-1-1 0 0,0 0 0 0 0,1 1 0 0 0,-1-1 1 0 0,0 0-1 0 0,0 1 0 0 0,0-1 0 0 0,1 0 0 0 0,-1 0 1 0 0,0 1-1 0 0,0-1 0 0 0,1 0 0 0 0,-1 0 1 0 0,0 0-1 0 0,1 1 0 0 0,-1-1 0 0 0,0 0 0 0 0,1 0 1 0 0,-1 0-1 0 0,0 0 0 0 0,1 0 0 0 0,-1 0 1 0 0,0 1-1 0 0,1-1 0 0 0,-1 0 0 0 0,1 0 0 0 0,-1 0 1 0 0,0 0-1 0 0,1 0 0 0 0,-1-1 0 0 0,2 2-17 0 0,-1 0 0 0 0,0-1 0 0 0,0 1 0 0 0,1 0 0 0 0,-1 0 0 0 0,0-1 0 0 0,0 1 0 0 0,0 0 0 0 0,0 0 0 0 0,1 2 0 0 0,-1-3-6 0 0,-1 1-1 0 0,1 0 1 0 0,0 0-1 0 0,0 0 0 0 0,-1-1 1 0 0,1 1-1 0 0,0 0 1 0 0,0-1-1 0 0,0 1 1 0 0,0-1-1 0 0,0 1 1 0 0,0-1-1 0 0,0 0 0 0 0,0 1 1 0 0,1-1-1 0 0,11-2 1803 0 0,-12 2-1812 0 0,0 0 1 0 0,0-1 0 0 0,0 1 0 0 0,0 0-1 0 0,0 0 1 0 0,0 0 0 0 0,0 0 0 0 0,0 0-1 0 0,0 0 1 0 0,0 0 0 0 0,0 0 0 0 0,0 0-1 0 0,0 0 1 0 0,0 0 0 0 0,-1 1-1 0 0,1-1 1 0 0,0 0 0 0 0,0 1 0 0 0,0-1-1 0 0,0 1 1 0 0,0-1 0 0 0,-1 1 0 0 0,3 0-1 0 0,-1 1 9 0 0,2-1 0 0 0,-1 1 0 0 0,0-1 0 0 0,0 0 0 0 0,0 0 0 0 0,0-1 0 0 0,1 1 0 0 0,-1-1 0 0 0,4 1 0 0 0,34-1 769 0 0,-25 0-483 0 0,42 3 232 0 0,-42-1-441 0 0,-1-1 0 0 0,1 0 1 0 0,-1-2-1 0 0,1 1 0 0 0,16-5 0 0 0,-5 1 91 0 0,-1 1 0 0 0,53-1 0 0 0,-44 3 26 0 0,47-9 0 0 0,-38 3 67 0 0,-20 2-192 0 0,1 1-1 0 0,33 0 1 0 0,74 12-94 0 0,-84-3-32 0 0,76-3-1 0 0,86-22 127 0 0,-172 16-109 0 0,-12 1-40 0 0,93-15 163 0 0,-102 16-127 0 0,1 0 1 0 0,0 0-1 0 0,22 2 0 0 0,-20 1 10 0 0,3 0-29 0 0,0 1 1 0 0,1 1-1 0 0,-2 2 1 0 0,28 8 0 0 0,-15-4-8 0 0,0-1-6 0 0,-1 2 0 0 0,61 26 0 0 0,-66-21 5 0 0,-13-6 7 0 0,0-1 0 0 0,0-1 0 0 0,1 0-1 0 0,32 8 1 0 0,-4-3 15 0 0,-37-9-17 0 0,0-1-1 0 0,0 0 0 0 0,0 0 0 0 0,1 0 0 0 0,-1-1 0 0 0,0 0 1 0 0,1-1-1 0 0,-1 0 0 0 0,1 0 0 0 0,11-3 0 0 0,23-6 7 0 0,-1-1 0 0 0,0-3 0 0 0,58-26 0 0 0,-85 30 12 0 0,0-1 1 0 0,0 0-1 0 0,23-22 0 0 0,-28 23-17 0 0,8-8 40 0 0,0 0 0 0 0,19-23 0 0 0,-30 31-8 0 0,-1 1 1 0 0,0-1-1 0 0,-1 0 1 0 0,0 0-1 0 0,0-1 0 0 0,-1 0 1 0 0,5-19-1 0 0,-2-19 219 0 0,-6 37-228 0 0,0 0-1 0 0,1 1 1 0 0,5-21-1 0 0,15-26 88 0 0,25-86 110 0 0,-41 123-187 0 0,16-35 1 0 0,-17 45-24 0 0,0-1 1 0 0,-1 0 0 0 0,0 0-1 0 0,0 0 1 0 0,-2 0 0 0 0,1 0-1 0 0,-1-1 1 0 0,-1 0 0 0 0,0-19 0 0 0,-2 16-2 0 0,-12-103 55 0 0,10 99-53 0 0,-1 0-1 0 0,-1 0 0 0 0,-1 1 1 0 0,-7-19-1 0 0,-9 0 47 0 0,18 32-64 0 0,1 0 1 0 0,-1 0-1 0 0,1 0 1 0 0,1-1-1 0 0,-1 1 1 0 0,1-1-1 0 0,0 1 1 0 0,0-1-1 0 0,0 0 1 0 0,0-7 0 0 0,2-49 3 0 0,1 45 11 0 0,0 1-1 0 0,-5-32 1 0 0,2 28-4 0 0,1-1 0 0 0,0 0 0 0 0,3-22 0 0 0,0-9-1 0 0,-2 40-14 0 0,-2 1 0 0 0,0 0 0 0 0,-4-18 0 0 0,-4-17 0 0 0,9 42 0 0 0,1 0 0 0 0,-1 0 0 0 0,1 0 0 0 0,-1 0 0 0 0,-1 0 0 0 0,1 0 0 0 0,0 0 0 0 0,-1 1 0 0 0,0-1 0 0 0,0 1 0 0 0,0-1 0 0 0,0 1 0 0 0,0 0 0 0 0,-1-1 0 0 0,-3-2 0 0 0,-24-30 0 0 0,23 27 0 0 0,0 1 0 0 0,0 0 0 0 0,-1 0 0 0 0,-15-12 0 0 0,3 5 0 0 0,0 1 0 0 0,-1 2 0 0 0,-1 0 0 0 0,-38-15 0 0 0,-5 5 0 0 0,-107-23 0 0 0,61 27 32 0 0,-124-5 0 0 0,199 20 1 0 0,-66-16 0 0 0,66 11-2 0 0,-61-6 0 0 0,-5 5-31 0 0,56 4 0 0 0,1 1 0 0 0,0 3 0 0 0,-64 6 0 0 0,65 3 0 0 0,-53 17 0 0 0,66-16 0 0 0,0-1 0 0 0,0-1 0 0 0,-1-1 0 0 0,-42 1 0 0 0,-38 0 0 0 0,0 1 0 0 0,20-4 0 0 0,45 1 15 0 0,-53 2 34 0 0,97-7-49 0 0,-12 0 0 0 0,0 0 0 0 0,1 1 0 0 0,-1 1 0 0 0,-22 4 0 0 0,21-2 0 0 0,0-1 0 0 0,-32 1 0 0 0,21-2 0 0 0,19-1 0 0 0,1-1 0 0 0,0 1 0 0 0,0 1 0 0 0,0-1 0 0 0,1 1 0 0 0,-1 0 0 0 0,0 1 0 0 0,1-1 0 0 0,-1 1 0 0 0,1 1 0 0 0,0-1 0 0 0,-7 7 0 0 0,3-3 0 0 0,0 0 0 0 0,1 1 0 0 0,0 0 0 0 0,1 0 0 0 0,0 1 0 0 0,0 1 0 0 0,1-1 0 0 0,0 1 0 0 0,-6 14 0 0 0,8-9 0 0 0,0 1 0 0 0,2-1 0 0 0,0 1 0 0 0,0 0 0 0 0,1 22 0 0 0,-1 0 0 0 0,0 9 0 0 0,4 57 0 0 0,0-33 0 0 0,-1-47 0 0 0,1 5 0 0 0,-2 1 0 0 0,-1 0 0 0 0,-7 39 0 0 0,6-59 0 0 0,-1-1 0 0 0,1 0 0 0 0,-10 17 0 0 0,-5 9 0 0 0,13-20 0 0 0,-7 15 0 0 0,-13 53 0 0 0,22-72 0 0 0,2 0 0 0 0,-1 1 0 0 0,2-1 0 0 0,-1 0 0 0 0,1 0 0 0 0,1 1 0 0 0,0-1 0 0 0,5 18 0 0 0,-4-20 0 0 0,-2-5 0 0 0,1-1 0 0 0,0 0 0 0 0,0 0 0 0 0,0 0 0 0 0,0 0 0 0 0,0 0 0 0 0,1 0 0 0 0,-1 0 0 0 0,1 0 0 0 0,0 0 0 0 0,0-1 0 0 0,4 5 0 0 0,48 52 0 0 0,-46-50 0 0 0,0-1 0 0 0,-1 1 0 0 0,1 0 0 0 0,-2 0 0 0 0,1 1 0 0 0,-2 0 0 0 0,1 0 0 0 0,-1 1 0 0 0,-1-1 0 0 0,0 1 0 0 0,5 19 0 0 0,-9-7 0 0 0,0-21 0 0 0,-1 0 0 0 0,1 0 0 0 0,0 0 0 0 0,0 0 0 0 0,0 0 0 0 0,0 1 0 0 0,0-1 0 0 0,0 0 0 0 0,1 0 0 0 0,-1 0 0 0 0,1 0 0 0 0,0 0 0 0 0,-1 0 0 0 0,1 0 0 0 0,0-1 0 0 0,0 1 0 0 0,2 3 0 0 0,3 2-240 0 0,1 0-1 0 0,-2 1 0 0 0,1 0 1 0 0,-1 1-1 0 0,0-1 0 0 0,0 1 1 0 0,-1 0-1 0 0,-1 0 0 0 0,5 13 1 0 0,-1 5-1082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8:04.330"/>
    </inkml:context>
    <inkml:brush xml:id="br0">
      <inkml:brushProperty name="width" value="0.1" units="cm"/>
      <inkml:brushProperty name="height" value="0.1" units="cm"/>
      <inkml:brushProperty name="color" value="#F4F91B"/>
    </inkml:brush>
  </inkml:definitions>
  <inkml:trace contextRef="#ctx0" brushRef="#br0">26 0 919 0 0,'-2'0'-134'0'0,"-12"1"1363"0"0,13-1-1184 0 0,1 0 0 0 0,-1 0 1 0 0,1 0-1 0 0,0 0 0 0 0,-1 1 0 0 0,1-1 0 0 0,-1 0 1 0 0,1 0-1 0 0,0 0 0 0 0,-1 0 0 0 0,1 1 0 0 0,0-1 1 0 0,-1 0-1 0 0,1 0 0 0 0,0 1 0 0 0,-1-1 1 0 0,1 0-1 0 0,0 1 0 0 0,0-1 0 0 0,-1 0 0 0 0,1 1 1 0 0,0-1-1 0 0,0 0 0 0 0,-1 1 0 0 0,1-1 0 0 0,0 0 1 0 0,0 1-1 0 0,0-1 0 0 0,0 1 0 0 0,0 0 0 0 0,0-1-26 0 0,0 0 0 0 0,0 1-1 0 0,0-1 1 0 0,0 1-1 0 0,0-1 1 0 0,1 0 0 0 0,-1 1-1 0 0,0-1 1 0 0,0 0-1 0 0,1 1 1 0 0,-1-1 0 0 0,0 0-1 0 0,0 1 1 0 0,1-1-1 0 0,-1 0 1 0 0,0 0 0 0 0,1 1-1 0 0,-1-1 1 0 0,1 0-1 0 0,-1 0 1 0 0,0 0-1 0 0,1 1 1 0 0,-1-1 0 0 0,0 0-1 0 0,1 0 1 0 0,-1 0-1 0 0,1 0 1 0 0,0 0 0 0 0,16 2 608 0 0,-7 0-188 0 0,113 34 545 0 0,-69-20-842 0 0,1-2 0 0 0,73 9 0 0 0,-56-16 377 0 0,88-1 0 0 0,-85-5-333 0 0,158-9 465 0 0,-103 0-395 0 0,-34 9-363 0 0,-83 0-21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8:09.565"/>
    </inkml:context>
    <inkml:brush xml:id="br0">
      <inkml:brushProperty name="width" value="0.1" units="cm"/>
      <inkml:brushProperty name="height" value="0.1" units="cm"/>
      <inkml:brushProperty name="color" value="#F4F91B"/>
    </inkml:brush>
  </inkml:definitions>
  <inkml:trace contextRef="#ctx0" brushRef="#br0">863 1218 2671 0 0,'0'-1'59'0'0,"1"-1"0"0"0,-1 1-1 0 0,0 0 1 0 0,1 0-1 0 0,-1 0 1 0 0,1 0-1 0 0,0 0 1 0 0,-1 1-1 0 0,1-1 1 0 0,0 0-1 0 0,-1 0 1 0 0,1 0-1 0 0,0 0 1 0 0,0 1-1 0 0,0-1 1 0 0,1-1 0 0 0,21-13 1528 0 0,-10 6-828 0 0,27-19 876 0 0,-20 15-891 0 0,22-20-1 0 0,-27 21-543 0 0,-12 10-156 0 0,0 0-1 0 0,-1 0 1 0 0,1 0-1 0 0,-1-1 1 0 0,1 1 0 0 0,-1-1-1 0 0,0 0 1 0 0,0 1 0 0 0,2-5-1 0 0,13-29 857 0 0,-1 0 0 0 0,11-41-1 0 0,-3 8-208 0 0,-20 56-583 0 0,0 0 0 0 0,-1-1 0 0 0,0 1 0 0 0,-1-1 0 0 0,0 0 0 0 0,-1-22 0 0 0,-12-82 507 0 0,8 100-492 0 0,0-18 154 0 0,2-46 0 0 0,0 3-23 0 0,0 24-256 0 0,2 40 25 0 0,-1 1 0 0 0,0-1 0 0 0,-2 0-1 0 0,1 1 1 0 0,-2-1 0 0 0,-5-17 0 0 0,3 13 31 0 0,-2 1 1 0 0,0 1 0 0 0,-1-1 0 0 0,-1 1 0 0 0,-1 1-1 0 0,0-1 1 0 0,-1 2 0 0 0,-17-19 0 0 0,23 30-49 0 0,0 0 0 0 0,-1 0 0 0 0,1 0 0 0 0,-1 1 0 0 0,0 0 0 0 0,0 0 0 0 0,-1 1 0 0 0,1-1 0 0 0,-8-1 0 0 0,-9-1 22 0 0,-29-4 1 0 0,36 8-29 0 0,1 1 0 0 0,-1 1 0 0 0,1 0 0 0 0,-25 6 0 0 0,30-6 0 0 0,-1 2 0 0 0,1 0 0 0 0,-1 0 0 0 0,-11 6 0 0 0,-13 5 0 0 0,1-3 0 0 0,0 1 0 0 0,2 1 0 0 0,-1 2 0 0 0,2 1 0 0 0,0 2 0 0 0,-29 21 0 0 0,-89 78 0 0 0,126-98 0 0 0,5-3 0 0 0,1 1 0 0 0,0 0 0 0 0,1 1 0 0 0,1 1 0 0 0,0 0 0 0 0,2 1 0 0 0,0 1 0 0 0,1 0 0 0 0,2 0 0 0 0,-14 39 0 0 0,1 5-13 0 0,-26 88 41 0 0,44-131-62 0 0,0 0 1 0 0,2 1 0 0 0,0 0 0 0 0,2 45-1 0 0,1-62 34 0 0,1 0 0 0 0,0 0 0 0 0,0 0 0 0 0,1 0 0 0 0,0 0 0 0 0,0 0 0 0 0,0 0 0 0 0,0-1 0 0 0,1 1 0 0 0,0-1 0 0 0,0 1 0 0 0,5 4 0 0 0,-2-3 0 0 0,0 0 0 0 0,1-1 0 0 0,-1 0 1 0 0,1 0-1 0 0,1 0 0 0 0,-1-1 0 0 0,12 6 1 0 0,6 0 51 0 0,0 0 0 0 0,0-2 0 0 0,1-1 1 0 0,40 7-1 0 0,-49-12 43 0 0,1-1 1 0 0,19-1-1 0 0,-25-1-55 0 0,0 0-1 0 0,0 1 0 0 0,0 0 0 0 0,-1 1 1 0 0,1 1-1 0 0,19 5 0 0 0,-29-6-61 0 0,0-1 0 0 0,0 0 0 0 0,0 1 0 0 0,0-1 0 0 0,0 1 0 0 0,0-1 0 0 0,0 1 0 0 0,-1 0 0 0 0,1 0 0 0 0,-1 0 0 0 0,1 0 0 0 0,1 4 0 0 0,12 28-2585 0 0,-10-20 1268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8:23.484"/>
    </inkml:context>
    <inkml:brush xml:id="br0">
      <inkml:brushProperty name="width" value="0.1" units="cm"/>
      <inkml:brushProperty name="height" value="0.1" units="cm"/>
      <inkml:brushProperty name="color" value="#F4F91B"/>
    </inkml:brush>
  </inkml:definitions>
  <inkml:trace contextRef="#ctx0" brushRef="#br0">30 0 1839 0 0,'-2'1'88'0'0,"1"-1"0"0"0,0 0 0 0 0,-1 1 0 0 0,1-1 0 0 0,0 1 0 0 0,0 0 0 0 0,-1-1 0 0 0,1 1 0 0 0,0 0 0 0 0,0 0 0 0 0,0 0 0 0 0,0 0 0 0 0,0 0 0 0 0,0 0 0 0 0,0 0 0 0 0,0 0 0 0 0,0 0 0 0 0,1 0 0 0 0,-1 1 0 0 0,0-1 0 0 0,1 0 0 0 0,-1 0 0 0 0,1 1 0 0 0,-1-1 0 0 0,1 0 0 0 0,-1 3 0 0 0,1-2 14 0 0,-1 1 0 0 0,0-1 0 0 0,1 1 0 0 0,-1 0 0 0 0,1-1 0 0 0,0 1 0 0 0,0 0 0 0 0,0 0 1 0 0,0-1-1 0 0,0 1 0 0 0,1 0 0 0 0,0 4 0 0 0,0-6 25 0 0,0 0 0 0 0,0 1 0 0 0,0-1 0 0 0,0 0 0 0 0,0 0 1 0 0,0 0-1 0 0,0 0 0 0 0,0 0 0 0 0,1 0 0 0 0,-1-1 0 0 0,0 1 0 0 0,1 0 0 0 0,-1-1 0 0 0,0 1 0 0 0,3 0 0 0 0,29 6 621 0 0,0 1-241 0 0,-21-5-394 0 0,0 0-1 0 0,0-1 1 0 0,0-1-1 0 0,1 0 1 0 0,-1 0 0 0 0,0-1-1 0 0,25-4 1 0 0,-30 4-61 0 0,15-3 201 0 0,24-6 0 0 0,8-1 73 0 0,93-18 192 0 0,-139 26-500 0 0,6-2 11 0 0,1 1 0 0 0,-1 0 0 0 0,1 1 0 0 0,0 1 0 0 0,25 1 0 0 0,102 18 184 0 0,-123-15-175 0 0,0-1 1 0 0,25 0-1 0 0,-24-2 54 0 0,38 5 0 0 0,-35-2-12 0 0,1-2 0 0 0,0 0 0 0 0,36-5 0 0 0,144-23 682 0 0,-183 24-696 0 0,-1 1 0 0 0,32 0 0 0 0,-20 2 1 0 0,-1 1 1 0 0,51 10-1 0 0,-63-8-44 0 0,-14-3-11 0 0,0 1 0 0 0,-1 0 0 0 0,1 0-1 0 0,0 0 1 0 0,-1 0 0 0 0,1 1 0 0 0,4 2 0 0 0,0-1 50 0 0,0 0 0 0 0,0 0 0 0 0,0-1 0 0 0,1 0 0 0 0,13 1 0 0 0,-4 0 43 0 0,11 0 53 0 0,-24-3-140 0 0,-1 0 0 0 0,0 1 1 0 0,0-1-1 0 0,0 1 0 0 0,1 0 0 0 0,-1 0 0 0 0,0 1 0 0 0,0-1 0 0 0,0 1 0 0 0,-1 0 0 0 0,1 1 0 0 0,0-1 0 0 0,-1 1 0 0 0,8 6 0 0 0,48 55-1107 0 0,-47-49 506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8:25.330"/>
    </inkml:context>
    <inkml:brush xml:id="br0">
      <inkml:brushProperty name="width" value="0.1" units="cm"/>
      <inkml:brushProperty name="height" value="0.1" units="cm"/>
      <inkml:brushProperty name="color" value="#F4F91B"/>
    </inkml:brush>
  </inkml:definitions>
  <inkml:trace contextRef="#ctx0" brushRef="#br0">0 7 1375 0 0,'5'-6'2088'0'0,"-5"5"-2050"0"0,4 6 352 0 0,0 3 2122 0 0,-4-6-2470 0 0,1 0 0 0 0,-1 0-1 0 0,1 0 1 0 0,0 0 0 0 0,0 0 0 0 0,0 0 0 0 0,0 0 0 0 0,0-1 0 0 0,0 1 0 0 0,1 0 0 0 0,-1 0 0 0 0,1-1 0 0 0,-1 1 0 0 0,1-1 0 0 0,3 3 0 0 0,19 9 620 0 0,-14-7-534 0 0,0-1 0 0 0,0 0 0 0 0,1-1 0 0 0,-1 0 0 0 0,1 0 0 0 0,12 2-1 0 0,-4-3 53 0 0,-16-2-72 0 0,1 0 1 0 0,-1 0-1 0 0,1 0 0 0 0,-1-1 0 0 0,1 0 0 0 0,-1 0 0 0 0,1 0 0 0 0,-1 0 0 0 0,1 0 1 0 0,5-2-1 0 0,-1 1-39 0 0,0 0 0 0 0,-1 0-1 0 0,1 1 1 0 0,-1 0 0 0 0,1 0 0 0 0,0 1 0 0 0,9 2 0 0 0,-7-2-49 0 0,0 0 0 0 0,0 0 0 0 0,17-1-1 0 0,-21 0 15 0 0,1 0 1 0 0,-1 0-1 0 0,0 0 0 0 0,1 1 0 0 0,8 2 0 0 0,22 2 199 0 0,-28-4-202 0 0,0 1 0 0 0,1-1 0 0 0,15 6 1 0 0,-3-1 56 0 0,56 18 397 0 0,-59-17-364 0 0,-16-6-103 0 0,1 1 0 0 0,0-1 0 0 0,-1 1 0 0 0,1-1 0 0 0,0-1 0 0 0,-1 1 0 0 0,1 0 0 0 0,5-1 0 0 0,135-7 473 0 0,-81 11-353 0 0,-6-6 27 0 0,38 2 182 0 0,-52 0-329 0 0,0 0-1 0 0,62-11 0 0 0,-35 4 73 0 0,-53 6-49 0 0,-1 2 0 0 0,1 0 1 0 0,-1 0-1 0 0,27 7 0 0 0,-27-4-40 0 0,0-1 0 0 0,0-1 0 0 0,1 0-1 0 0,26-2 1 0 0,-37 0 4 0 0,12-3 57 0 0,0 2-1 0 0,0 0 1 0 0,0 1-1 0 0,0 1 0 0 0,32 6 1 0 0,-41-5-55 0 0,1-1 1 0 0,0 0-1 0 0,0 0 0 0 0,0-1 1 0 0,0 0-1 0 0,0 0 1 0 0,0-1-1 0 0,0-1 1 0 0,17-4-1 0 0,32-7 97 0 0,92-9-1 0 0,-68 12-54 0 0,-54 6-30 0 0,-1-1 0 0 0,0-2-1 0 0,39-14 1 0 0,-53 16 1 0 0,0 1-1 0 0,0 0 1 0 0,0 0-1 0 0,0 2 1 0 0,28-2-1 0 0,-40 4-31 0 0,1 0 0 0 0,-1 0 0 0 0,0 1 0 0 0,0-1 0 0 0,1 1 1 0 0,-1-1-1 0 0,0 1 0 0 0,0 0 0 0 0,1 0 0 0 0,-1 0 0 0 0,0 0 0 0 0,0 1 0 0 0,0-1 0 0 0,-1 1 0 0 0,3 1 0 0 0,0 0-106 0 0,-1 1 0 0 0,1 0 0 0 0,-1 0 0 0 0,0 0 1 0 0,4 9-1 0 0,3 8-984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29:10.300"/>
    </inkml:context>
    <inkml:brush xml:id="br0">
      <inkml:brushProperty name="width" value="0.1" units="cm"/>
      <inkml:brushProperty name="height" value="0.1" units="cm"/>
      <inkml:brushProperty name="color" value="#66CC00"/>
    </inkml:brush>
  </inkml:definitions>
  <inkml:trace contextRef="#ctx0" brushRef="#br0">29 17 919 0 0,'-2'1'267'0'0,"0"0"0"0"0,0 0-1 0 0,0 0 1 0 0,0 0 0 0 0,0 0-1 0 0,1 1 1 0 0,-1-1 0 0 0,1 0-1 0 0,-1 1 1 0 0,1-1 0 0 0,-1 1-1 0 0,1-1 1 0 0,0 1 0 0 0,0 0-1 0 0,0 0 1 0 0,0 0 0 0 0,-1 2-1 0 0,2-4-235 0 0,0 1 0 0 0,1-1-1 0 0,-1 0 1 0 0,1 1 0 0 0,-1-1-1 0 0,0 0 1 0 0,1 0-1 0 0,-1 1 1 0 0,1-1 0 0 0,-1 0-1 0 0,1 0 1 0 0,-1 0 0 0 0,1 0-1 0 0,-1 0 1 0 0,1 0-1 0 0,-1 0 1 0 0,1 1 0 0 0,-1-1-1 0 0,1 0 1 0 0,-1-1 0 0 0,1 1-1 0 0,-1 0 1 0 0,1 0-1 0 0,-1 0 1 0 0,1 0 0 0 0,-1 0-1 0 0,0 0 1 0 0,1-1 0 0 0,0 1-1 0 0,17-5 339 0 0,5-6 55 0 0,22-6 928 0 0,-34 13-1214 0 0,1 2 0 0 0,-1-1 0 0 0,0 1-1 0 0,1 1 1 0 0,0 0 0 0 0,-1 1 0 0 0,1 0 0 0 0,20 3-1 0 0,-21-1-105 0 0,-1 0 0 0 0,0 1 0 0 0,1 0 0 0 0,-1 0 0 0 0,14 8 0 0 0,4-1-5 0 0,-25-9-21 0 0,0-1 0 0 0,0 1 1 0 0,0 0-1 0 0,0 0 1 0 0,0 0-1 0 0,0 0 1 0 0,-1 1-1 0 0,1-1 1 0 0,0 1-1 0 0,-1 0 1 0 0,1-1-1 0 0,-1 1 0 0 0,0 0 1 0 0,0 1-1 0 0,0-1 1 0 0,2 3-1 0 0,5 6 99 0 0,0 0-1 0 0,21 20 1 0 0,-15-16-29 0 0,-11-13-54 0 0,0 0 1 0 0,0 0 0 0 0,0-1 0 0 0,0 1 0 0 0,0-1-1 0 0,0 0 1 0 0,0 0 0 0 0,0 0 0 0 0,0-1-1 0 0,0 1 1 0 0,1-1 0 0 0,4 0 0 0 0,5 1 41 0 0,1-1-13 0 0,-1 0-1 0 0,1-1 1 0 0,-1-1 0 0 0,1 0 0 0 0,-1-1 0 0 0,0 0 0 0 0,20-8 0 0 0,-11 3 63 0 0,33-5-1 0 0,53 6-28 0 0,-77 6-53 0 0,0-1 0 0 0,36-8 1 0 0,-45 7-19 0 0,34-2 0 0 0,13-2 86 0 0,-53 3-87 0 0,0 0 25 0 0,1 1 1 0 0,0 1-1 0 0,0 0 1 0 0,-1 1-1 0 0,1 1 1 0 0,30 3-1 0 0,-29 0-8 0 0,0-2 0 0 0,37-1 0 0 0,-24 0-2 0 0,87-8 302 0 0,-22 2-138 0 0,100 7 0 0 0,-174 1-166 0 0,0-1 0 0 0,-1-1-1 0 0,1 0 1 0 0,30-6-1 0 0,43-10 178 0 0,-59 11-128 0 0,-3 0 0 0 0,0 1-1 0 0,0 2 1 0 0,35 1-1 0 0,19 11-10 0 0,50 1 0 0 0,-130-10-64 0 0,0 0 0 0 0,0 0 0 0 0,9 2 0 0 0,-9 0 0 0 0,0-2 0 0 0,0 0 0 0 0,11 1 0 0 0,6 0 0 0 0,1 1 0 0 0,0 1 0 0 0,0 1 0 0 0,35 12 0 0 0,-4-2 0 0 0,-21-7 32 0 0,70 5 0 0 0,-52-12 60 0 0,96-11-1 0 0,-63 2-28 0 0,38 8 111 0 0,-53 2-71 0 0,-51-2-74 0 0,-11-1-8 0 0,-1 1 1 0 0,0 0 0 0 0,1 1 0 0 0,-1 0 0 0 0,1 0-1 0 0,10 4 1 0 0,-16-4-28 0 0,-1 0 0 0 0,1 1 0 0 0,-1-1-1 0 0,1 1 1 0 0,-1-1 0 0 0,6 5 0 0 0,-7-4-26 0 0,-1 0 1 0 0,1 0 0 0 0,-1 0 0 0 0,1 0 0 0 0,-1 0 0 0 0,0 0 0 0 0,0 0 0 0 0,0 0-1 0 0,0 1 1 0 0,0-1 0 0 0,0 4 0 0 0,2 6-1020 0 0,1 0-321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29:12.318"/>
    </inkml:context>
    <inkml:brush xml:id="br0">
      <inkml:brushProperty name="width" value="0.1" units="cm"/>
      <inkml:brushProperty name="height" value="0.1" units="cm"/>
      <inkml:brushProperty name="color" value="#66CC00"/>
    </inkml:brush>
  </inkml:definitions>
  <inkml:trace contextRef="#ctx0" brushRef="#br0">1 187 455 0 0,'0'-3'233'0'0,"0"0"0"0"0,0 0-1 0 0,0 0 1 0 0,0-1 0 0 0,1 1-1 0 0,0 0 1 0 0,-1 0-1 0 0,1 0 1 0 0,0 0 0 0 0,0 0-1 0 0,1 0 1 0 0,-1 0-1 0 0,1 1 1 0 0,-1-1 0 0 0,1 0-1 0 0,0 1 1 0 0,0-1 0 0 0,0 1-1 0 0,0-1 1 0 0,1 1-1 0 0,-1 0 1 0 0,1 0 0 0 0,-1 0-1 0 0,1 1 1 0 0,-1-1-1 0 0,1 0 1 0 0,5-1 0 0 0,133-27 1191 0 0,35-8 142 0 0,-138 33-1439 0 0,0 2-1 0 0,1 1 1 0 0,62 6-1 0 0,42-1 216 0 0,-111-5-244 0 0,0-2-1 0 0,-1-1 0 0 0,58-16 1 0 0,-73 17 3 0 0,-1 2 1 0 0,1 0-1 0 0,0 1 1 0 0,30 1-1 0 0,-18 1 32 0 0,-18-1-106 0 0,0 0 1 0 0,0 1 0 0 0,0 1 0 0 0,15 3-1 0 0,-19-4-21 0 0,-1 0 0 0 0,1 0-1 0 0,0-1 1 0 0,-1 0-1 0 0,1 0 1 0 0,5-1 0 0 0,18 0 29 0 0,0 2 14 0 0,-22-1-28 0 0,1 0-1 0 0,0 0 1 0 0,-1 1 0 0 0,1 0-1 0 0,0 0 1 0 0,-1 1 0 0 0,1 0 0 0 0,-1 0-1 0 0,13 7 1 0 0,-13-6 5 0 0,-1 0-1 0 0,1 0 1 0 0,9 2-1 0 0,18 9 44 0 0,-21-8-49 0 0,-1 0 1 0 0,1-1-1 0 0,0-1 1 0 0,1 0-1 0 0,-1 0 1 0 0,1-1-1 0 0,-1-1 1 0 0,1-1-1 0 0,0 0 1 0 0,0 0-1 0 0,0-1 1 0 0,22-4-1 0 0,-9 2 12 0 0,1 1 0 0 0,0 1 0 0 0,-1 2 0 0 0,0 0 0 0 0,1 2 0 0 0,-1 1 0 0 0,44 14 0 0 0,-60-15-32 0 0,5 2 0 0 0,1-1 0 0 0,0 0 0 0 0,1-1 0 0 0,-1-1 0 0 0,27 2 0 0 0,32 2 106 0 0,-54-4-52 0 0,0-1 0 0 0,29-1 0 0 0,3-6 20 0 0,36 0 48 0 0,-49 4-58 0 0,1-2 0 0 0,74-14 0 0 0,-22 2 64 0 0,-83 14-128 0 0,-1 0 0 0 0,0 1 0 0 0,1 0 0 0 0,-1 1 0 0 0,1 0 0 0 0,18 5 0 0 0,-14-3 0 0 0,-1 0 0 0 0,21-1 0 0 0,0-1 46 0 0,0 1-1 0 0,0 2 0 0 0,58 14 1 0 0,-89-18-45 0 0,8 4 0 0 0,-1-1 1 0 0,2-1-1 0 0,-1 0 0 0 0,0 0 0 0 0,0-1 0 0 0,0-1 0 0 0,14-1 0 0 0,-17 0 13 0 0,1 1 0 0 0,0 0 0 0 0,18 3 0 0 0,-20-1-4 0 0,1-1 1 0 0,0 0-1 0 0,-1-1 0 0 0,1 0 1 0 0,-1-1-1 0 0,10-1 0 0 0,35-8 22 0 0,-30 7 5 0 0,-1-2-1 0 0,34-10 1 0 0,-46 12-5 0 0,0 1 0 0 0,1 0 0 0 0,-1 1 0 0 0,0 0 1 0 0,1 1-1 0 0,0 0 0 0 0,-1 1 0 0 0,1 0 1 0 0,16 4-1 0 0,2-1-21 0 0,-14-2 31 0 0,26 9-1 0 0,-28-7-32 0 0,0 0-1 0 0,-1-1 1 0 0,16 1-1 0 0,41-5 44 0 0,-48 0 25 0 0,41 3 0 0 0,28 3 245 0 0,-86-4-335 0 0,0-1 0 0 0,-1 1 0 0 0,1 0 1 0 0,0 0-1 0 0,5 2 0 0 0,9 7-4087 0 0,-5 1-643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29:30.296"/>
    </inkml:context>
    <inkml:brush xml:id="br0">
      <inkml:brushProperty name="width" value="0.1" units="cm"/>
      <inkml:brushProperty name="height" value="0.1" units="cm"/>
      <inkml:brushProperty name="color" value="#F4F91B"/>
    </inkml:brush>
  </inkml:definitions>
  <inkml:trace contextRef="#ctx0" brushRef="#br0">0 175 455 0 0,'14'-5'-11'0'0,"-12"5"175"0"0,-1-1-1 0 0,1 1 1 0 0,-1-1 0 0 0,1 0-1 0 0,0 1 1 0 0,-1-1 0 0 0,0 0-1 0 0,1 0 1 0 0,-1 0 0 0 0,1 0-1 0 0,-1 0 1 0 0,0 0 0 0 0,2-2-1 0 0,-1 2-52 0 0,1-1 0 0 0,-1 1 0 0 0,0 0 0 0 0,1 0 0 0 0,-1 0-1 0 0,1 0 1 0 0,-1 0 0 0 0,1 1 0 0 0,0-1 0 0 0,-1 1 0 0 0,6-1-1 0 0,7-1 247 0 0,37-17 452 0 0,-19 4-193 0 0,-30 14-533 0 0,1-1 0 0 0,0 1 0 0 0,0 0 0 0 0,0 0 0 0 0,0 0 0 0 0,-1 1 0 0 0,1 0 0 0 0,0-1 0 0 0,0 1 0 0 0,0 0 0 0 0,0 1 0 0 0,4 0 0 0 0,10 0 86 0 0,-8 0-79 0 0,-1 0 0 0 0,1 1-1 0 0,-1 0 1 0 0,14 6-1 0 0,-2-2 58 0 0,4 3 12 0 0,-21-7-78 0 0,1 0 0 0 0,0 0 0 0 0,0-1 0 0 0,0 1 1 0 0,0-1-1 0 0,0 0 0 0 0,0-1 0 0 0,0 1 1 0 0,0-1-1 0 0,6 0 0 0 0,60-4 416 0 0,-37-4-356 0 0,50-7 118 0 0,-17 3-149 0 0,-25 4 36 0 0,0 0 26 0 0,-17 3-95 0 0,0 1 0 0 0,37-1 0 0 0,-58 5-68 0 0,34 0 104 0 0,45 6 0 0 0,-69-4-69 0 0,0-1-1 0 0,0 0 1 0 0,-1-1 0 0 0,1 0 0 0 0,0-1 0 0 0,0-1 0 0 0,0 0 0 0 0,-1 0 0 0 0,1-2-1 0 0,17-6 1 0 0,-9 1 51 0 0,1 0-1 0 0,0 1 0 0 0,0 2 0 0 0,1 0 0 0 0,29-2 1 0 0,-40 8-78 0 0,-1 0 0 0 0,0 1 0 0 0,1 0 0 0 0,22 7 1 0 0,-20-5-1 0 0,-1 0 1 0 0,28 1-1 0 0,14-4-1 0 0,61 0 32 0 0,16-5-3 0 0,68-4 38 0 0,-23 3-26 0 0,-132 7-50 0 0,-22-1-7 0 0,125 2 0 0 0,-52 7 21 0 0,61 1 22 0 0,-149-10-43 0 0,1 1 0 0 0,-1 1 0 0 0,1 0 0 0 0,17 6 0 0 0,14 3 0 0 0,-21-7 10 0 0,26 10 0 0 0,14 3 24 0 0,-35-11-32 0 0,1-2 1 0 0,-1-1 0 0 0,52-1-1 0 0,156-15 393 0 0,-203 10-312 0 0,17-1 89 0 0,60 1 0 0 0,-78 3-123 0 0,0-2 1 0 0,48-9 0 0 0,22-8 43 0 0,31-6-5 0 0,-61 16 43 0 0,0 2 0 0 0,109 4-1 0 0,-126 10-89 0 0,-1 2-1 0 0,88 27 1 0 0,-136-35-35 0 0,215 42 10 0 0,-169-35 43 0 0,-28-3 6 0 0,37 13-1 0 0,-38-11 33 0 0,39 8 0 0 0,-13-9-5 0 0,73-1 1 0 0,-22-3-22 0 0,-25 8-58 0 0,-49-6-14 0 0,45 2-1 0 0,188-2 130 0 0,-206-4-141 0 0,14 1 52 0 0,93-11-1 0 0,-133 7-38 0 0,1 2 0 0 0,0 0 0 0 0,43 5 0 0 0,-51-3-1 0 0,-1-1-1 0 0,1 0 1 0 0,25-5-1 0 0,-20 2 37 0 0,24 0 0 0 0,183 5-35 0 0,-203-4 20 0 0,-1 0 0 0 0,26-6 0 0 0,-32 5-16 0 0,2 0 12 0 0,16-4 43 0 0,0-3 10 0 0,-8 2-9 0 0,27-13 0 0 0,17-8-60 0 0,-55 22 26 0 0,0 0 0 0 0,1 1 0 0 0,-1 1 0 0 0,2 1 0 0 0,-1 0 0 0 0,30 0 0 0 0,36-1-16 0 0,30-7 1 0 0,-17-2 46 0 0,-3 0 14 0 0,111 5 492 0 0,-204 9-561 0 0,1 0 0 0 0,-1 0 0 0 0,1 0 0 0 0,-1 0 1 0 0,0 0-1 0 0,1 1 0 0 0,-1-1 0 0 0,0 1 1 0 0,0-1-1 0 0,1 1 0 0 0,-1 0 0 0 0,0 0 0 0 0,0 0 1 0 0,0 0-1 0 0,4 3 0 0 0,-5-2-36 0 0,0 0-1 0 0,0 0 1 0 0,0 0 0 0 0,0-1-1 0 0,0 1 1 0 0,0 0 0 0 0,0 0-1 0 0,0 0 1 0 0,-1 0 0 0 0,1 1-1 0 0,-1-1 1 0 0,0 0 0 0 0,0 0-1 0 0,1 0 1 0 0,-1 0 0 0 0,0 0-1 0 0,-1 4 1 0 0,-7 36-1691 0 0,1-18 107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29:46.967"/>
    </inkml:context>
    <inkml:brush xml:id="br0">
      <inkml:brushProperty name="width" value="0.1" units="cm"/>
      <inkml:brushProperty name="height" value="0.1" units="cm"/>
      <inkml:brushProperty name="color" value="#F4F91B"/>
    </inkml:brush>
  </inkml:definitions>
  <inkml:trace contextRef="#ctx0" brushRef="#br0">20 36 919 0 0,'-3'-8'80'0'0,"-1"1"-80"0"0,0 1 0 0 0,1 1 0 0 0,-3-5 2152 0 0,6 12-2056 0 0,2-2-96 0 0,0 4 0 0 0,5 2-1912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29:51.132"/>
    </inkml:context>
    <inkml:brush xml:id="br0">
      <inkml:brushProperty name="width" value="0.1" units="cm"/>
      <inkml:brushProperty name="height" value="0.1" units="cm"/>
      <inkml:brushProperty name="color" value="#F4F91B"/>
    </inkml:brush>
  </inkml:definitions>
  <inkml:trace contextRef="#ctx0" brushRef="#br0">1 99 2759 0 0,'1'-17'185'0'0,"0"8"-100"0"0,0-1 0 0 0,0 1 1 0 0,0 0-1 0 0,2 0 0 0 0,5-17 0 0 0,-8 25-47 0 0,0 1 0 0 0,0-1-1 0 0,0 1 1 0 0,0-1 0 0 0,1 1-1 0 0,-1 0 1 0 0,0-1 0 0 0,0 1-1 0 0,0-1 1 0 0,1 1 0 0 0,-1 0-1 0 0,0-1 1 0 0,0 1 0 0 0,1 0 0 0 0,-1-1-1 0 0,0 1 1 0 0,1 0 0 0 0,-1-1-1 0 0,0 1 1 0 0,1 0 0 0 0,-1 0-1 0 0,0-1 1 0 0,1 1 0 0 0,-1 0-1 0 0,1 0 1 0 0,-1 0 0 0 0,0 0-1 0 0,1 0 1 0 0,-1-1 0 0 0,1 1-1 0 0,-1 0 1 0 0,1 0 0 0 0,-1 0-1 0 0,0 0 1 0 0,1 0 0 0 0,-1 0-1 0 0,1 0 1 0 0,-1 1 0 0 0,1-1-1 0 0,-1 0 1 0 0,0 0 0 0 0,1 0-1 0 0,-1 0 1 0 0,1 0 0 0 0,-1 1-1 0 0,0-1 1 0 0,1 0 0 0 0,-1 0-1 0 0,0 1 1 0 0,1-1 0 0 0,-1 0-1 0 0,0 1 1 0 0,1-1 0 0 0,-1 0-1 0 0,1 1 1 0 0,0 1-240 0 0,1 0 0 0 0,-1 1 0 0 0,0-1 0 0 0,0 0 0 0 0,0 1 0 0 0,0-1 0 0 0,0 1 0 0 0,1 3 0 0 0,0 5-1418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29:51.831"/>
    </inkml:context>
    <inkml:brush xml:id="br0">
      <inkml:brushProperty name="width" value="0.1" units="cm"/>
      <inkml:brushProperty name="height" value="0.1" units="cm"/>
      <inkml:brushProperty name="color" value="#F4F91B"/>
    </inkml:brush>
  </inkml:definitions>
  <inkml:trace contextRef="#ctx0" brushRef="#br0">8 2 919 0 0,'-2'0'80'0'0,"-1"-2"-80"0"0,1 2 0 0 0,2 2 256 0 0,2-2 32 0 0,-1 2 0 0 0,1 2 8 0 0,2-1-232 0 0,3 5-64 0 0,1 1 0 0 0,-1 0 0 0 0,3 2-112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32:19.589"/>
    </inkml:context>
    <inkml:brush xml:id="br0">
      <inkml:brushProperty name="width" value="0.1" units="cm"/>
      <inkml:brushProperty name="height" value="0.1" units="cm"/>
      <inkml:brushProperty name="color" value="#F4F91B"/>
    </inkml:brush>
  </inkml:definitions>
  <inkml:trace contextRef="#ctx0" brushRef="#br0">922 671 4287 0 0,'1'-21'646'0'0,"6"-31"0"0"0,0 3 358 0 0,-7 44-823 0 0,0 0-1 0 0,0 0 0 0 0,-1 0 0 0 0,0 1 0 0 0,0-1 0 0 0,0 0 0 0 0,0 0 1 0 0,-2-4-1 0 0,-19-38 1350 0 0,5 13-626 0 0,1-3-304 0 0,-3 1 0 0 0,-24-37 0 0 0,-53-62 592 0 0,79 115-929 0 0,-1 2-1 0 0,-1 0 0 0 0,-34-26 1 0 0,46 39-254 0 0,0 0 0 0 0,0 1 1 0 0,0 0-1 0 0,0 0 1 0 0,-1 1-1 0 0,0 0 0 0 0,0 1 1 0 0,1-1-1 0 0,-1 1 0 0 0,-1 1 1 0 0,1 0-1 0 0,0 0 1 0 0,0 0-1 0 0,0 1 0 0 0,-1 0 1 0 0,1 1-1 0 0,0 0 1 0 0,-14 3-1 0 0,2 2 13 0 0,0 0 1 0 0,1 1-1 0 0,0 1 0 0 0,0 0 1 0 0,1 2-1 0 0,-21 14 0 0 0,12-7-22 0 0,0 2 0 0 0,2 1 0 0 0,-25 24 0 0 0,40-33 13 0 0,0 0 0 0 0,1 0-1 0 0,1 1 1 0 0,0 0 0 0 0,0 1 0 0 0,1 0-1 0 0,-5 14 1 0 0,-2 10 68 0 0,-11 49 0 0 0,9-27-45 0 0,5-20 65 0 0,-11 64 0 0 0,20-87-39 0 0,1-1 1 0 0,1 0-1 0 0,0 1 0 0 0,1-1 0 0 0,0 1 1 0 0,1-1-1 0 0,6 22 0 0 0,13 23 213 0 0,43 90 1 0 0,-34-84-215 0 0,-20-43-12 0 0,1-1 0 0 0,1-1 0 0 0,1 0 0 0 0,23 29 0 0 0,-25-38 27 0 0,1 0 0 0 0,0 0 0 0 0,1-1 0 0 0,0-1 0 0 0,1 0 0 0 0,-1 0 1 0 0,24 10-1 0 0,166 73 933 0 0,-153-75-781 0 0,0-1 1 0 0,64 11-1 0 0,-81-23-148 0 0,1-1 1 0 0,-1-2-1 0 0,1-1 0 0 0,-1-1 1 0 0,1-3-1 0 0,-1 0 0 0 0,0-2 0 0 0,0-2 1 0 0,57-18-1 0 0,-68 16-34 0 0,-2 0 1 0 0,1-1-1 0 0,-1-1 1 0 0,-1-1-1 0 0,0-1 1 0 0,-1 0-1 0 0,0-2 1 0 0,-1 0-1 0 0,-1 0 1 0 0,0-2-1 0 0,-1 0 1 0 0,-1-1-1 0 0,19-30 1 0 0,-22 30 11 0 0,-1-1-1 0 0,-1-1 1 0 0,0 0 0 0 0,-2 0 0 0 0,0 0-1 0 0,-1-1 1 0 0,-1 0 0 0 0,-1 0 0 0 0,-1-1-1 0 0,-1 1 1 0 0,-1-1 0 0 0,-1 0 0 0 0,0 1-1 0 0,-6-31 1 0 0,-3 6-9 0 0,-3 0 0 0 0,-1 1-1 0 0,-2 0 1 0 0,-2 1 0 0 0,-3 0 0 0 0,-29-48-1 0 0,26 54-30 0 0,-1 1-1 0 0,-2 1 0 0 0,-2 2 0 0 0,-1 0 0 0 0,-2 2 0 0 0,-62-50 1 0 0,69 66-15 0 0,0 0 0 0 0,0 2 0 0 0,-1 1 0 0 0,-35-14 0 0 0,15 11 27 0 0,-83-18-1 0 0,103 29-94 0 0,0 1-1 0 0,0 2 1 0 0,0 0 0 0 0,0 2 0 0 0,-1 1-1 0 0,1 0 1 0 0,0 2 0 0 0,0 1-1 0 0,0 1 1 0 0,0 2 0 0 0,1 0-1 0 0,0 1 1 0 0,-40 21 0 0 0,-73 48-2419 0 0,65-29 1018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2:28.696"/>
    </inkml:context>
    <inkml:brush xml:id="br0">
      <inkml:brushProperty name="width" value="0.1" units="cm"/>
      <inkml:brushProperty name="height" value="0.1" units="cm"/>
      <inkml:brushProperty name="color" value="#E71224"/>
    </inkml:brush>
  </inkml:definitions>
  <inkml:trace contextRef="#ctx0" brushRef="#br0">3491 126 919 0 0,'19'-17'1327'0'0,"2"0"0"0"0,0 1-1 0 0,31-17 1 0 0,-10 5-2147 0 0,-15 13 1225 0 0,-27 15-370 0 0,0 0-1 0 0,0 0 0 0 0,0 0 0 0 0,0 0 0 0 0,0 0 0 0 0,0 0 0 0 0,0 0 1 0 0,0 0-1 0 0,1 0 0 0 0,-1 0 0 0 0,0 0 0 0 0,0 0 0 0 0,0 0 0 0 0,1 1 615 0 0,-1-1-615 0 0,0 0 0 0 0,1 0 0 0 0,-1 0 1 0 0,0 0-1 0 0,0 1 0 0 0,0-1 0 0 0,0 0 0 0 0,0 0 0 0 0,0 0 0 0 0,0 0 1 0 0,0 0-1 0 0,0 0 0 0 0,0 0 0 0 0,0 0 0 0 0,0 0 0 0 0,0 1 0 0 0,0-1 1 0 0,-1 9 1160 0 0,-2 6-200 0 0,2-12-938 0 0,0-1 0 0 0,0 1 0 0 0,-1-1-1 0 0,1 0 1 0 0,-1 0 0 0 0,1 1 0 0 0,-1-1 0 0 0,0 0-1 0 0,0 0 1 0 0,0-1 0 0 0,0 1 0 0 0,-3 1-1 0 0,4-2-17 0 0,-1 0-1 0 0,1-1 1 0 0,-1 0-1 0 0,1 1 1 0 0,-1-1-1 0 0,1 0 1 0 0,-1 0-1 0 0,1 0 1 0 0,-1 0-1 0 0,0 0 1 0 0,1 0 0 0 0,-1 0-1 0 0,1-1 1 0 0,-1 1-1 0 0,1 0 1 0 0,-1-1-1 0 0,1 0 1 0 0,-1 1-1 0 0,1-1 1 0 0,0 0-1 0 0,-3-1 1 0 0,-1 0 33 0 0,-1-1 0 0 0,1 1 0 0 0,0 1 0 0 0,-1-1 0 0 0,1 1 0 0 0,-1 0 0 0 0,0 0 0 0 0,0 0 0 0 0,1 1 0 0 0,-1 0 0 0 0,-7 1 0 0 0,-10 2 464 0 0,-34 7 0 0 0,33-4-426 0 0,-220 22 549 0 0,205-25-607 0 0,-111 1 390 0 0,103-5-180 0 0,1 2 0 0 0,-1 3 0 0 0,-68 12 1 0 0,-178 40 95 0 0,94-25-106 0 0,45-7-66 0 0,-48-7 119 0 0,142-13-268 0 0,-178 2 141 0 0,45-4-44 0 0,58 2-66 0 0,-54-16 71 0 0,85 8 1277 0 0,68 4-1994 0 0,-60-8 1 0 0,-3-2 577 0 0,9 0 0 0 0,60 6 13 0 0,-17-2 125 0 0,-1-3-1 0 0,1-1 1 0 0,-80-29 0 0 0,83 20 10 0 0,15 5 44 0 0,-1 2 0 0 0,-34-9 0 0 0,54 18-329 0 0,0 1 0 0 0,-1 1 0 0 0,1 0 0 0 0,-1 0 0 0 0,0 1 0 0 0,1 0 0 0 0,-1 0-1 0 0,1 2 1 0 0,-1-1 0 0 0,-14 5 0 0 0,-5 4-4092 0 0,-3 2-1378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29:58.815"/>
    </inkml:context>
    <inkml:brush xml:id="br0">
      <inkml:brushProperty name="width" value="0.1" units="cm"/>
      <inkml:brushProperty name="height" value="0.1" units="cm"/>
      <inkml:brushProperty name="color" value="#F4F91B"/>
    </inkml:brush>
  </inkml:definitions>
  <inkml:trace contextRef="#ctx0" brushRef="#br0">1 6 719 0 0,'7'-4'0'0'0,"1"2"0"0"0,1 2 0 0 0,2 0 64 0 0,4 0-64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29:59.981"/>
    </inkml:context>
    <inkml:brush xml:id="br0">
      <inkml:brushProperty name="width" value="0.1" units="cm"/>
      <inkml:brushProperty name="height" value="0.1" units="cm"/>
      <inkml:brushProperty name="color" value="#F4F91B"/>
    </inkml:brush>
  </inkml:definitions>
  <inkml:trace contextRef="#ctx0" brushRef="#br0">1 10 1839 0 0,'7'-6'160'0'0,"-2"3"-160"0"0,-1 4 0 0 0,-2 1 0 0 0,2 0 96 0 0,-1 2-8 0 0</inkml:trace>
  <inkml:trace contextRef="#ctx0" brushRef="#br0" timeOffset="1">1167 156 455 0 0,'8'-5'0'0'0,"-1"1"0"0"0,0 4 0 0 0,-1-2 0 0 0,-2 2 240 0 0,-2 2 8 0 0</inkml:trace>
  <inkml:trace contextRef="#ctx0" brushRef="#br0" timeOffset="2">2582 201 455 0 0,'0'-9'0'0'0,"0"3"0"0"0,0 4 600 0 0,2 2-288 0 0,-2-2 0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0:04.210"/>
    </inkml:context>
    <inkml:brush xml:id="br0">
      <inkml:brushProperty name="width" value="0.1" units="cm"/>
      <inkml:brushProperty name="height" value="0.1" units="cm"/>
      <inkml:brushProperty name="color" value="#F4F91B"/>
    </inkml:brush>
  </inkml:definitions>
  <inkml:trace contextRef="#ctx0" brushRef="#br0">0 0 455 0 0,'2'0'0'0'0,"2"0"0"0"0,1 2 0 0 0,-1-2 0 0 0,0 2 224 0 0,-1-2 8 0 0,7 2 0 0 0,3-2 0 0 0,7 3-232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0:08.482"/>
    </inkml:context>
    <inkml:brush xml:id="br0">
      <inkml:brushProperty name="width" value="0.1" units="cm"/>
      <inkml:brushProperty name="height" value="0.1" units="cm"/>
      <inkml:brushProperty name="color" value="#F4F91B"/>
    </inkml:brush>
  </inkml:definitions>
  <inkml:trace contextRef="#ctx0" brushRef="#br0">0 84 3367 0 0,'1'-1'88'0'0,"0"1"0"0"0,0-1 0 0 0,-1 0-1 0 0,1 1 1 0 0,0-1 0 0 0,0 1-1 0 0,0-1 1 0 0,0 1 0 0 0,0-1 0 0 0,0 1-1 0 0,0 0 1 0 0,0-1 0 0 0,1 1-1 0 0,7-2 323 0 0,33-4 880 0 0,53-17 806 0 0,-78 21-1848 0 0,1 0-1 0 0,32 2 1 0 0,-19 1-111 0 0,-18 0-47 0 0,0 0 0 0 0,20 5-1 0 0,9 1 154 0 0,36 4 61 0 0,31 2 368 0 0,-93-11-578 0 0,-1-1 0 0 0,1-1-1 0 0,0 0 1 0 0,0-1 0 0 0,0-1 0 0 0,21-5-1 0 0,27-2 265 0 0,-42 9-272 0 0,7-1 46 0 0,-1-4 54 0 0,0 2 0 0 0,0 1 0 0 0,33 1 0 0 0,20-1 68 0 0,20-10-60 0 0,-56 6 24 0 0,54-2-1 0 0,-77 7-104 0 0,37-7 0 0 0,-19 2 30 0 0,-30 5-97 0 0,21-3 10 0 0,-1 1-1 0 0,1 1 1 0 0,37 3-1 0 0,-30 0-55 0 0,-28-1 0 0 0,1 0 0 0 0,19 3 0 0 0,7 2 37 0 0,0-2-1 0 0,0-1 0 0 0,68-6 0 0 0,-1 0 11 0 0,-60 2-37 0 0,-29 1 1 0 0,0 0 0 0 0,1 1 0 0 0,19 2 0 0 0,-7 3 138 0 0,-27-4-147 0 0,-1 0 1 0 0,1 0-1 0 0,-1 0 0 0 0,1 0 1 0 0,-1 0-1 0 0,0 0 0 0 0,1 0 0 0 0,-1 0 1 0 0,0 0-1 0 0,0 0 0 0 0,0 0 1 0 0,0 0-1 0 0,1 0 0 0 0,-1 0 1 0 0,-1 0-1 0 0,1 0 0 0 0,0 0 1 0 0,0 0-1 0 0,0 0 0 0 0,-1 0 1 0 0,1 0-1 0 0,-1 2 0 0 0,0-1 9 0 0,-5 26-151 0 0,0-5-1299 0 0,-3 33 1 0 0,7-35 84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0:12.540"/>
    </inkml:context>
    <inkml:brush xml:id="br0">
      <inkml:brushProperty name="width" value="0.1" units="cm"/>
      <inkml:brushProperty name="height" value="0.1" units="cm"/>
      <inkml:brushProperty name="color" value="#F4F91B"/>
    </inkml:brush>
  </inkml:definitions>
  <inkml:trace contextRef="#ctx0" brushRef="#br0">0 42 1839 0 0,'8'-9'-100'0'0,"5"-8"1343"0"0,-12 17-1183 0 0,-1-1 0 0 0,1 0 0 0 0,-1 1 0 0 0,0-1 0 0 0,1 1 0 0 0,-1-1 0 0 0,0 0 0 0 0,0 0 0 0 0,1 1 0 0 0,-1-1-1 0 0,0 0 1 0 0,0 1 0 0 0,0-1 0 0 0,0 0 0 0 0,0 0 0 0 0,0 1 0 0 0,0-1 0 0 0,0 0 0 0 0,0 1 0 0 0,0-1 0 0 0,-1-1 0 0 0,-11 18-42 0 0,11-15-19 0 0,0 0 1 0 0,1 0-1 0 0,-1-1 0 0 0,1 1 0 0 0,-1 0 0 0 0,0 0 0 0 0,1 0 0 0 0,0 0 0 0 0,-1-1 0 0 0,1 1 0 0 0,0 0 0 0 0,-1 0 0 0 0,1 0 0 0 0,0 0 0 0 0,0 0 0 0 0,0 0 0 0 0,0 0 0 0 0,0 0 0 0 0,0 0 0 0 0,0 0 0 0 0,0 0 0 0 0,0 0 0 0 0,0 0 0 0 0,0 0 0 0 0,1 2 0 0 0,0-2-36 0 0,0 0-1 0 0,0 0 0 0 0,1 0 0 0 0,-1 0 0 0 0,0 0 0 0 0,0 0 0 0 0,1 0 1 0 0,-1 0-1 0 0,1 0 0 0 0,-1-1 0 0 0,0 1 0 0 0,1 0 0 0 0,0-1 0 0 0,-1 1 1 0 0,3-1-1 0 0,3 2-292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0:14.026"/>
    </inkml:context>
    <inkml:brush xml:id="br0">
      <inkml:brushProperty name="width" value="0.1" units="cm"/>
      <inkml:brushProperty name="height" value="0.1" units="cm"/>
      <inkml:brushProperty name="color" value="#F4F91B"/>
    </inkml:brush>
  </inkml:definitions>
  <inkml:trace contextRef="#ctx0" brushRef="#br0">1 37 511 0 0,'5'-7'0'0'0,"1"-2"0"0"0,3-1 0 0 0,-2 7 0 0 0,1-1 0 0 0,-3 0 0 0 0,-1 4 112 0 0,0 0-24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0:15.209"/>
    </inkml:context>
    <inkml:brush xml:id="br0">
      <inkml:brushProperty name="width" value="0.1" units="cm"/>
      <inkml:brushProperty name="height" value="0.1" units="cm"/>
      <inkml:brushProperty name="color" value="#F4F91B"/>
    </inkml:brush>
  </inkml:definitions>
  <inkml:trace contextRef="#ctx0" brushRef="#br0">0 22 919 0 0,'4'-9'80'0'0,"0"2"-80"0"0,-1 3 0 0 0,1 2 0 0 0,2 4 0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0:57.172"/>
    </inkml:context>
    <inkml:brush xml:id="br0">
      <inkml:brushProperty name="width" value="0.1" units="cm"/>
      <inkml:brushProperty name="height" value="0.1" units="cm"/>
      <inkml:brushProperty name="color" value="#E71224"/>
    </inkml:brush>
  </inkml:definitions>
  <inkml:trace contextRef="#ctx0" brushRef="#br0">2412 93 1375 0 0,'-4'-2'228'0'0,"0"0"0"0"0,0 0-1 0 0,0 0 1 0 0,0 0-1 0 0,0 0 1 0 0,0 1-1 0 0,-1 0 1 0 0,1 0-1 0 0,-1 0 1 0 0,1 1 0 0 0,0-1-1 0 0,-8 1 1 0 0,0-1 367 0 0,1 1-54 0 0,0 0 1 0 0,0 0-1 0 0,0 1 1 0 0,-21 5 0 0 0,11-2-61 0 0,-15 5 459 0 0,28-6-715 0 0,1-1 0 0 0,-1 0 0 0 0,0 0 0 0 0,-14 0 0 0 0,15-2-8 0 0,0-1 0 0 0,0 0 0 0 0,1 0 0 0 0,-9-3 0 0 0,9 2-37 0 0,0 1 0 0 0,0-1 0 0 0,0 1-1 0 0,0 0 1 0 0,0 1 0 0 0,-9 0 0 0 0,-78 16 1595 0 0,64-10-1511 0 0,8-3 46 0 0,-1-1 0 0 0,0-1 1 0 0,-28-2-1 0 0,-29 1 490 0 0,49 1-530 0 0,-44-4-1 0 0,27 4-83 0 0,14 1-69 0 0,-37 0 42 0 0,37 0-6 0 0,-63-5 0 0 0,71 1-58 0 0,1-2 0 0 0,-1-1 0 0 0,1 0 1 0 0,-30-12-1 0 0,-1-3 246 0 0,-1 3 0 0 0,-72-13 0 0 0,95 22-245 0 0,19 5-41 0 0,-1-1 1 0 0,1 2-1 0 0,-1 0 1 0 0,-26 0-1 0 0,-114 10 164 0 0,-68-2-81 0 0,200-4-69 0 0,-1 0 0 0 0,1 2 0 0 0,-40 11 0 0 0,53-12-31 0 0,-1-1-1 0 0,0-1 1 0 0,-14 1 0 0 0,3 0 71 0 0,6-2-42 0 0,0 0-1 0 0,0-2 1 0 0,0 1 0 0 0,0-2-1 0 0,1 0 1 0 0,-23-8-1 0 0,36 11-60 0 0,-1-1 10 0 0,0 1 0 0 0,0-1 0 0 0,0 1-1 0 0,-1 0 1 0 0,1-1 0 0 0,0 2 0 0 0,0-1 0 0 0,-1 0-1 0 0,1 1 1 0 0,0-1 0 0 0,0 1 0 0 0,0 0 0 0 0,0 0-1 0 0,0 0 1 0 0,-3 2 0 0 0,-17 12-1256 0 0,3 3-3951 0 0,5-2-1247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0:58.635"/>
    </inkml:context>
    <inkml:brush xml:id="br0">
      <inkml:brushProperty name="width" value="0.1" units="cm"/>
      <inkml:brushProperty name="height" value="0.1" units="cm"/>
      <inkml:brushProperty name="color" value="#E71224"/>
    </inkml:brush>
  </inkml:definitions>
  <inkml:trace contextRef="#ctx0" brushRef="#br0">1620 84 919 0 0,'-1'-2'248'0'0,"0"-1"0"0"0,0 1-1 0 0,0 0 1 0 0,-1 0-1 0 0,1 1 1 0 0,0-1 0 0 0,-1 0-1 0 0,1 0 1 0 0,-1 1-1 0 0,0-1 1 0 0,1 1-1 0 0,-1-1 1 0 0,0 1 0 0 0,0-1-1 0 0,-3 0 1 0 0,-5-6 52 0 0,6 4-114 0 0,0 1 0 0 0,0 0 1 0 0,0 0-1 0 0,-1 0 0 0 0,1 0 0 0 0,-1 1 1 0 0,1-1-1 0 0,-1 1 0 0 0,0 0 1 0 0,0 1-1 0 0,0-1 0 0 0,0 1 0 0 0,0 0 1 0 0,0 0-1 0 0,-1 1 0 0 0,1 0 1 0 0,0-1-1 0 0,0 2 0 0 0,0-1 0 0 0,-10 2 1 0 0,-89 26 1850 0 0,74-18-1478 0 0,-1-2 0 0 0,-38 5 0 0 0,30-7-15 0 0,23-3-296 0 0,1-1 1 0 0,-1 0 0 0 0,0-1-1 0 0,1-1 1 0 0,-1 0 0 0 0,-23-5-1 0 0,-8-5 202 0 0,-3-1 99 0 0,-76-8 0 0 0,98 16-366 0 0,10 1-25 0 0,-1 1-1 0 0,-20 2 1 0 0,-29 8 201 0 0,52-6-252 0 0,-1 0 1 0 0,0-1 0 0 0,0-1 0 0 0,0-1 0 0 0,0 0 0 0 0,-25-4 0 0 0,-127-34 761 0 0,149 33-947 0 0,0 2 0 0 0,-1 0 0 0 0,1 1 0 0 0,-1 1 0 0 0,0 1 0 0 0,1 1 0 0 0,-1 1 0 0 0,1 1 0 0 0,0 0 0 0 0,-1 2 0 0 0,1 0 1 0 0,-19 8-1 0 0,2 4-1138 0 0,-1-1-58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1:01.492"/>
    </inkml:context>
    <inkml:brush xml:id="br0">
      <inkml:brushProperty name="width" value="0.1" units="cm"/>
      <inkml:brushProperty name="height" value="0.1" units="cm"/>
      <inkml:brushProperty name="color" value="#E71224"/>
    </inkml:brush>
  </inkml:definitions>
  <inkml:trace contextRef="#ctx0" brushRef="#br0">1621 245 3679 0 0,'-1'-9'227'0'0,"-1"0"-1"0"0,2 1 1 0 0,-1-1-1 0 0,1-9 0 0 0,1 4 1274 0 0,-1 13-1464 0 0,0-1-1 0 0,0 1 0 0 0,0-1 1 0 0,0 1-1 0 0,-1 0 0 0 0,1-1 1 0 0,0 1-1 0 0,0 0 1 0 0,-1-1-1 0 0,1 1 0 0 0,-1 0 1 0 0,1-1-1 0 0,-1 1 0 0 0,0 0 1 0 0,0 0-1 0 0,1-1 0 0 0,-1 1 1 0 0,0 0-1 0 0,0 0 0 0 0,0 0 1 0 0,0 0-1 0 0,-2-1 0 0 0,0 0 23 0 0,-1 1 0 0 0,1 0 0 0 0,-1-1 0 0 0,1 1-1 0 0,-1 1 1 0 0,0-1 0 0 0,1 0 0 0 0,-6 1 0 0 0,-4 0 398 0 0,1 1 0 0 0,-1 0 0 0 0,0 1 0 0 0,1 0 1 0 0,-1 1-1 0 0,1 0 0 0 0,0 1 0 0 0,-16 8 0 0 0,8-5-39 0 0,-37 10-1 0 0,35-12-173 0 0,0 0-1 0 0,0-2 0 0 0,0-1 0 0 0,-1 0 1 0 0,1-2-1 0 0,-42-4 0 0 0,31-2 424 0 0,0-1 0 0 0,-46-17 0 0 0,67 20-499 0 0,1 0 0 0 0,-1-1 1 0 0,1-1-1 0 0,0 0 1 0 0,0-1-1 0 0,1 0 0 0 0,-1 0 1 0 0,-15-16-1 0 0,17 15-78 0 0,-1 0-1 0 0,1 0 1 0 0,-2 1-1 0 0,1 1 0 0 0,-1-1 1 0 0,0 2-1 0 0,0-1 1 0 0,0 2-1 0 0,-1 0 1 0 0,0 0-1 0 0,0 1 1 0 0,0 0-1 0 0,-14-1 0 0 0,-17 0 172 0 0,0 3 0 0 0,-62 4-1 0 0,14 0 27 0 0,50-4-160 0 0,-42-9 0 0 0,-23 0-41 0 0,79 11-261 0 0,-1 1-1 0 0,-54 11 1 0 0,65-8-705 0 0,-25 8-1 0 0,12-2-858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2:43.485"/>
    </inkml:context>
    <inkml:brush xml:id="br0">
      <inkml:brushProperty name="width" value="0.1" units="cm"/>
      <inkml:brushProperty name="height" value="0.1" units="cm"/>
      <inkml:brushProperty name="color" value="#E71224"/>
    </inkml:brush>
  </inkml:definitions>
  <inkml:trace contextRef="#ctx0" brushRef="#br0">1989 114 2615 0 0,'-14'-14'1097'0'0,"-1"1"-1"0"0,0 0 0 0 0,-1 1 0 0 0,-18-10 0 0 0,24 17-834 0 0,0 0 0 0 0,0 0 0 0 0,-1 0 0 0 0,0 2 0 0 0,1-1 0 0 0,-1 1 0 0 0,0 1 0 0 0,-19-2 0 0 0,-18 1 212 0 0,1 3 0 0 0,-60 6 1 0 0,-223 21 593 0 0,96-39 14 0 0,-25 0 238 0 0,-202 25-644 0 0,426-12-1046 0 0,0 2-1 0 0,0 1 1 0 0,1 2 0 0 0,0 1-1 0 0,-48 17 1 0 0,43-10-824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1:02.567"/>
    </inkml:context>
    <inkml:brush xml:id="br0">
      <inkml:brushProperty name="width" value="0.1" units="cm"/>
      <inkml:brushProperty name="height" value="0.1" units="cm"/>
      <inkml:brushProperty name="color" value="#E71224"/>
    </inkml:brush>
  </inkml:definitions>
  <inkml:trace contextRef="#ctx0" brushRef="#br0">1503 17 1207 0 0,'-15'1'837'0'0,"1"1"-1"0"0,-1 1 0 0 0,0 0 0 0 0,1 1 1 0 0,0 0-1 0 0,-25 12 0 0 0,20-8-307 0 0,0-1 0 0 0,-35 9-1 0 0,-22-2 49 0 0,28-3 642 0 0,-68 4 0 0 0,81-12-732 0 0,9-1-193 0 0,0-1 0 0 0,-41-3 0 0 0,-228-46 1954 0 0,239 34-1802 0 0,-181-37 712 0 0,201 46-1128 0 0,0 1 0 0 0,-1 2 0 0 0,0 1 1 0 0,-56 7-1 0 0,52 2-4797 0 0,19-1-509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1:04.292"/>
    </inkml:context>
    <inkml:brush xml:id="br0">
      <inkml:brushProperty name="width" value="0.1" units="cm"/>
      <inkml:brushProperty name="height" value="0.1" units="cm"/>
      <inkml:brushProperty name="color" value="#E71224"/>
    </inkml:brush>
  </inkml:definitions>
  <inkml:trace contextRef="#ctx0" brushRef="#br0">1087 73 919 0 0,'-13'-3'135'0'0,"-6"2"936"0"0,-2 2 159 0 0,0 0 1 0 0,-1-2 0 0 0,-32-4-1 0 0,44 6-964 0 0,-1 0 0 0 0,1 0 0 0 0,0 0-1 0 0,0 1 1 0 0,1 1 0 0 0,-20 7 0 0 0,8-3 8 0 0,13-4-149 0 0,0-1 0 0 0,0 0 1 0 0,0 0-1 0 0,0-1 0 0 0,0 0 0 0 0,0 0 0 0 0,0-1 1 0 0,0 0-1 0 0,-1-1 0 0 0,-8-1 0 0 0,-24-5 899 0 0,1-2-1 0 0,-47-18 1 0 0,69 22-882 0 0,0 1 1 0 0,0 1-1 0 0,-22-2 1 0 0,-19-3 136 0 0,17-1-162 0 0,-66-11 579 0 0,95 19-630 0 0,0 0-1 0 0,0 1 1 0 0,-1 0 0 0 0,1 1-1 0 0,0 1 1 0 0,-16 3-1 0 0,4 2-429 0 0,0 1 0 0 0,0 1-1 0 0,-29 16 1 0 0,33-14-4779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1:09.157"/>
    </inkml:context>
    <inkml:brush xml:id="br0">
      <inkml:brushProperty name="width" value="0.1" units="cm"/>
      <inkml:brushProperty name="height" value="0.1" units="cm"/>
      <inkml:brushProperty name="color" value="#E71224"/>
    </inkml:brush>
  </inkml:definitions>
  <inkml:trace contextRef="#ctx0" brushRef="#br0">816 64 863 0 0,'4'-5'271'0'0,"0"1"0"0"0,-1-1-1 0 0,0 0 1 0 0,0 0 0 0 0,-1 0-1 0 0,1 0 1 0 0,-1 0 0 0 0,0-1-1 0 0,-1 1 1 0 0,2-8 0 0 0,-4 13-124 0 0,0 0 0 0 0,0 0 1 0 0,0 1-1 0 0,0-1 0 0 0,0 0 0 0 0,0 1 1 0 0,0-1-1 0 0,0 1 0 0 0,1-1 0 0 0,-1 1 1 0 0,0-1-1 0 0,0 1 0 0 0,-1 1 0 0 0,1-2-42 0 0,-7 7 337 0 0,0-1-1 0 0,0 1 1 0 0,-10 13-1 0 0,10-11-227 0 0,-1 0 0 0 0,-11 9 0 0 0,-11 7 193 0 0,23-17-300 0 0,0-1 1 0 0,-1 0 0 0 0,0-1-1 0 0,0 0 1 0 0,0-1 0 0 0,-20 9-1 0 0,-56 22 747 0 0,0 1 398 0 0,74-34-1045 0 0,0 1 1 0 0,-1-1-1 0 0,1-1 1 0 0,-1 0-1 0 0,-19 0 1 0 0,16-2-50 0 0,3 1 77 0 0,0-2 1 0 0,0 1 0 0 0,0-1 0 0 0,-19-5 0 0 0,9-1 37 0 0,-31-15-1 0 0,38 14-13 0 0,0 2-1 0 0,-1 0 1 0 0,0 0-1 0 0,-23-4 1 0 0,34 10-606 0 0,-1-1 1 0 0,1 1-1 0 0,0 0 1 0 0,0 0-1 0 0,0 0 1 0 0,-1 1-1 0 0,1 0 1 0 0,0 0-1 0 0,0 0 0 0 0,0 1 1 0 0,0-1-1 0 0,0 1 1 0 0,1 0-1 0 0,-1 1 1 0 0,0-1-1 0 0,1 1 1 0 0,0 0-1 0 0,-7 5 1 0 0,-1 4-3092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1:32.631"/>
    </inkml:context>
    <inkml:brush xml:id="br0">
      <inkml:brushProperty name="width" value="0.1" units="cm"/>
      <inkml:brushProperty name="height" value="0.1" units="cm"/>
      <inkml:brushProperty name="color" value="#F4F91B"/>
    </inkml:brush>
  </inkml:definitions>
  <inkml:trace contextRef="#ctx0" brushRef="#br0">2450 32 1839 0 0,'-1'1'18'0'0,"-1"0"-1"0"0,1 0 0 0 0,-1-1 0 0 0,0 1 0 0 0,1-1 0 0 0,-1 1 0 0 0,0-1 1 0 0,0 1-1 0 0,1-1 0 0 0,-1 0 0 0 0,0 0 0 0 0,0 0 0 0 0,-2 0 0 0 0,2 0 129 0 0,0-1-1 0 0,0 1 0 0 0,0-1 1 0 0,0 1-1 0 0,0-1 0 0 0,-1 0 1 0 0,1 0-1 0 0,0 0 0 0 0,1 0 1 0 0,-1 0-1 0 0,0 0 0 0 0,0 0 1 0 0,0-1-1 0 0,1 1 0 0 0,-1-1 0 0 0,1 1 1 0 0,-1-1-1 0 0,-1-2 0 0 0,-3-2 184 0 0,5 5-174 0 0,0 0 0 0 0,-1 0-1 0 0,1 0 1 0 0,-1 0 0 0 0,1 1 0 0 0,-1-1 0 0 0,1 0 0 0 0,-1 1 0 0 0,1-1 0 0 0,-1 1-1 0 0,0 0 1 0 0,1-1 0 0 0,-1 1 0 0 0,0 0 0 0 0,1 0 0 0 0,-1 0 0 0 0,0 0 0 0 0,-2 1-1 0 0,-36 8 723 0 0,16-3-394 0 0,-76 5 1455 0 0,22-3-700 0 0,58-4-811 0 0,-29 8 0 0 0,-12 4-9 0 0,16-11 232 0 0,-86 1-1 0 0,101-6-424 0 0,-31-1 171 0 0,-33-11 396 0 0,76 10-675 0 0,1 2 1 0 0,-1 0-1 0 0,1 0 0 0 0,-24 5 1 0 0,-69 19 208 0 0,8-1-25 0 0,-25-12 210 0 0,74-8-385 0 0,11-2 120 0 0,-63-6 1 0 0,77 2-121 0 0,2 3-85 0 0,-42 3 0 0 0,42-1 115 0 0,-43-1 0 0 0,47-2-56 0 0,1 0 0 0 0,-1 1-1 0 0,0 2 1 0 0,-39 7 0 0 0,51-7-80 0 0,-16 5 73 0 0,-1-2 0 0 0,1-1 0 0 0,-1-1 0 0 0,-35 0 0 0 0,35-5 31 0 0,-169-12 238 0 0,179 13-387 0 0,0 1 1 0 0,0 0-1 0 0,0 2 1 0 0,-30 5 0 0 0,33-5-82 0 0,-34 10-1780 0 0,25-5 778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1:34.120"/>
    </inkml:context>
    <inkml:brush xml:id="br0">
      <inkml:brushProperty name="width" value="0.1" units="cm"/>
      <inkml:brushProperty name="height" value="0.1" units="cm"/>
      <inkml:brushProperty name="color" value="#F4F91B"/>
    </inkml:brush>
  </inkml:definitions>
  <inkml:trace contextRef="#ctx0" brushRef="#br0">2326 78 2759 0 0,'11'-9'272'0'0,"-8"8"-110"0"0,16-10 1662 0 0,-19 11-1796 0 0,0-1 0 0 0,0 1 0 0 0,1 0 0 0 0,-1 0 0 0 0,0 0-1 0 0,0-1 1 0 0,1 1 0 0 0,-1 0 0 0 0,0-1 0 0 0,0 1 0 0 0,1 0-1 0 0,-1 0 1 0 0,0-1 0 0 0,0 1 0 0 0,0 0 0 0 0,0-1-1 0 0,0 1 1 0 0,1 0 0 0 0,-1-1 0 0 0,0 1 0 0 0,0-1 0 0 0,0 1-1 0 0,0 0 1 0 0,0-1 0 0 0,0 1 0 0 0,0 0 0 0 0,0-1-1 0 0,0 1 1 0 0,0 0 0 0 0,-1-1 0 0 0,1 1 0 0 0,0 0 0 0 0,0-1-1 0 0,0 1 1 0 0,0 0 0 0 0,0-1 0 0 0,-1 1 0 0 0,1 0-1 0 0,0-1 1 0 0,0 1 0 0 0,-1 0 0 0 0,1 0 0 0 0,0-1 0 0 0,0 1-1 0 0,-1 0 1 0 0,1 0 0 0 0,0 0 0 0 0,0-1 0 0 0,-1 1-1 0 0,1 0 1 0 0,0 0 0 0 0,-1 0 0 0 0,1 0 0 0 0,0 0 0 0 0,-1-1-1 0 0,-10-2 455 0 0,1-1 0 0 0,-1 1 0 0 0,0 1 0 0 0,0 0 0 0 0,0 1 0 0 0,0 0 0 0 0,0 0 0 0 0,0 1 0 0 0,-17 2 0 0 0,13-1-415 0 0,-1-1 1 0 0,0 0-1 0 0,-27-4 1 0 0,23 1 226 0 0,-1 1 0 0 0,1 0 0 0 0,-1 2 0 0 0,-24 3 0 0 0,-213 36 1161 0 0,198-28-1072 0 0,5-4-73 0 0,0-2 0 0 0,-61-2 0 0 0,26 3 36 0 0,58-3-190 0 0,-46-1 1 0 0,25-3 169 0 0,-17 0 1360 0 0,-13-1-3133 0 0,55 2 1331 0 0,-39-4 0 0 0,21-1 127 0 0,20 2 56 0 0,-1 0-1 0 0,-39-12 1 0 0,-71-21 236 0 0,96 26-221 0 0,11 4 28 0 0,0 2 0 0 0,0 1 1 0 0,-1 2-1 0 0,-42 2 0 0 0,9 1 42 0 0,31 0-100 0 0,0 1 1 0 0,0 2-1 0 0,-46 13 0 0 0,35-7-48 0 0,14-3-245 0 0,-27 10 0 0 0,21-4-4789 0 0,14-4-514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1:42.835"/>
    </inkml:context>
    <inkml:brush xml:id="br0">
      <inkml:brushProperty name="width" value="0.1" units="cm"/>
      <inkml:brushProperty name="height" value="0.1" units="cm"/>
      <inkml:brushProperty name="color" value="#F4F91B"/>
    </inkml:brush>
  </inkml:definitions>
  <inkml:trace contextRef="#ctx0" brushRef="#br0">1527 299 1007 0 0,'0'-2'26'0'0,"1"1"0"0"0,-1-1 0 0 0,-1 1 0 0 0,1-1 0 0 0,0 1 0 0 0,0-1 0 0 0,-1 1 0 0 0,1-1-1 0 0,0 1 1 0 0,-1-1 0 0 0,0 1 0 0 0,1-1 0 0 0,-1 1 0 0 0,0 0 0 0 0,0-1 0 0 0,1 1 0 0 0,-1 0-1 0 0,0 0 1 0 0,0 0 0 0 0,-1-1 0 0 0,1 1 0 0 0,0 0 0 0 0,0 0 0 0 0,0 1 0 0 0,-1-1-1 0 0,-2-1 1 0 0,-12-11 1411 0 0,12 10-1084 0 0,0 0 0 0 0,0 0 0 0 0,0 1 0 0 0,-1-1-1 0 0,-5-2 1 0 0,7 4-134 0 0,-1-1-1 0 0,1 0 1 0 0,0 1 0 0 0,-1-1-1 0 0,1 0 1 0 0,0-1-1 0 0,0 1 1 0 0,1-1-1 0 0,-5-4 1 0 0,-3-9 135 0 0,7 11-187 0 0,0 1 0 0 0,1-1 0 0 0,-2 1 0 0 0,1 0 0 0 0,0 0 0 0 0,-1 0-1 0 0,-5-4 1 0 0,-6-10 995 0 0,15 16-1104 0 0,-1 1 0 0 0,1 0 0 0 0,-1-1 1 0 0,0 1-1 0 0,0 0 0 0 0,1 0 0 0 0,-1 0 0 0 0,0-1 0 0 0,0 1 0 0 0,0 0 0 0 0,0 0 0 0 0,-1 1 0 0 0,1-1 0 0 0,0 0 0 0 0,0 0 1 0 0,-1 0-1 0 0,1 1 0 0 0,0-1 0 0 0,-1 1 0 0 0,1-1 0 0 0,0 1 0 0 0,-1-1 0 0 0,1 1 0 0 0,-1 0 0 0 0,-1 0 0 0 0,-12-1 786 0 0,-27-5-1 0 0,14 2-314 0 0,22 4-432 0 0,1 0 1 0 0,-1 0-1 0 0,1 1 0 0 0,-1 0 0 0 0,1 0 0 0 0,0 1 1 0 0,-1-1-1 0 0,-6 4 0 0 0,-21 5 726 0 0,15-11 2236 0 0,-6-9-4028 0 0,21 8 919 0 0,0 0-1 0 0,0 1 0 0 0,0 0 0 0 0,0-1 0 0 0,0 1 1 0 0,0 0-1 0 0,-1 0 0 0 0,1 1 0 0 0,-5-1 0 0 0,-70 7 497 0 0,0 1-225 0 0,60-7-139 0 0,0 0 0 0 0,1-1 0 0 0,-1 0 1 0 0,0-2-1 0 0,0 0 0 0 0,1-1 0 0 0,-24-8 0 0 0,20 4 38 0 0,0 2 0 0 0,-30-6-1 0 0,27 8 24 0 0,-39-14-1 0 0,42 11-48 0 0,0 2 0 0 0,0 1 0 0 0,-30-3 1 0 0,9 1 8 0 0,6 1 14 0 0,-1 2 0 0 0,1 1 0 0 0,-1 1-1 0 0,-67 9 1 0 0,91-5-153 0 0,1 0 0 0 0,-1 0 0 0 0,1 2-1 0 0,-1-1 1 0 0,1 2 0 0 0,0 0 0 0 0,-17 11-1 0 0,18-9-1893 0 0,1 0 0 0 0,-10 9 0 0 0,-1 5-4206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2:05.019"/>
    </inkml:context>
    <inkml:brush xml:id="br0">
      <inkml:brushProperty name="width" value="0.1" units="cm"/>
      <inkml:brushProperty name="height" value="0.1" units="cm"/>
      <inkml:brushProperty name="color" value="#66CC00"/>
    </inkml:brush>
  </inkml:definitions>
  <inkml:trace contextRef="#ctx0" brushRef="#br0">4335 102 3079 0 0,'-16'-10'293'0'0,"-5"-2"1064"0"0,13 10-1193 0 0,0 0 1 0 0,0 1 0 0 0,1 0 0 0 0,-1 1-1 0 0,0-1 1 0 0,0 1 0 0 0,0 1-1 0 0,0 0 1 0 0,0 0 0 0 0,1 1 0 0 0,-10 2-1 0 0,-16 3 1002 0 0,24-6-783 0 0,1-1 0 0 0,-1 0 0 0 0,-10-1 0 0 0,-18 1 325 0 0,-168 14 788 0 0,25-10-553 0 0,139-4-678 0 0,-76-9 615 0 0,61 8-620 0 0,-31 0-18 0 0,68 1-170 0 0,-1-1 1 0 0,-36-7-1 0 0,3 1 51 0 0,-6 1 169 0 0,-83 4 1 0 0,-55-2-98 0 0,144 1-123 0 0,-125-14 464 0 0,-52-1-282 0 0,9 2 9 0 0,60 2-202 0 0,109 14-61 0 0,-65 8 0 0 0,-20 1 0 0 0,79-7 855 0 0,-64 12-1 0 0,-11 1-2443 0 0,-70-11 1589 0 0,176-4 0 0 0,-17-1 0 0 0,6 1 0 0 0,0 0 0 0 0,-59 10 0 0 0,0 3 1441 0 0,-9 2-1726 0 0,-1 8-13 0 0,28-5 26 0 0,-1-3-1 0 0,-108 5 0 0 0,135-18-1438 0 0,2 2 0 0 0,-98 20 0 0 0,120-17-3244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2:06.142"/>
    </inkml:context>
    <inkml:brush xml:id="br0">
      <inkml:brushProperty name="width" value="0.1" units="cm"/>
      <inkml:brushProperty name="height" value="0.1" units="cm"/>
      <inkml:brushProperty name="color" value="#66CC00"/>
    </inkml:brush>
  </inkml:definitions>
  <inkml:trace contextRef="#ctx0" brushRef="#br0">1882 36 2127 0 0,'-31'0'330'0'0,"8"-1"-28"0"0,-31 4 1 0 0,26 1 1595 0 0,-28 10 0 0 0,-1 0-981 0 0,6 0-436 0 0,36-10-316 0 0,1 0 1 0 0,-1 0-1 0 0,-22 1 1 0 0,-185 1 947 0 0,127-6-641 0 0,64 2-312 0 0,1-2 0 0 0,0-1 0 0 0,-47-8 0 0 0,-81-30 780 0 0,34 8-296 0 0,86 22-592 0 0,-1 3 0 0 0,1 1 0 0 0,-47 0 0 0 0,-14 4 9 0 0,35-1-1 0 0,-102 9 1 0 0,140-4-57 0 0,-15 2-506 0 0,-67 17 0 0 0,79-13-8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2:07.155"/>
    </inkml:context>
    <inkml:brush xml:id="br0">
      <inkml:brushProperty name="width" value="0.1" units="cm"/>
      <inkml:brushProperty name="height" value="0.1" units="cm"/>
      <inkml:brushProperty name="color" value="#66CC00"/>
    </inkml:brush>
  </inkml:definitions>
  <inkml:trace contextRef="#ctx0" brushRef="#br0">1597 34 919 0 0,'-5'-3'198'0'0,"0"0"0"0"0,0 1-1 0 0,0 0 1 0 0,-1 0-1 0 0,1 0 1 0 0,-7-1-1 0 0,-4-2 230 0 0,3 2 21 0 0,0 0 0 0 0,-1 1 0 0 0,1 0 0 0 0,0 1 0 0 0,-1 1 0 0 0,1 0 1 0 0,-1 1-1 0 0,1 0 0 0 0,0 1 0 0 0,0 1 0 0 0,-16 4 0 0 0,-178 42 917 0 0,150-35-1035 0 0,0-2 0 0 0,-1-2 0 0 0,-89 2 0 0 0,-326-8 600 0 0,450-4-926 0 0,-270-4-620 0 0,245 4 234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2:11.167"/>
    </inkml:context>
    <inkml:brush xml:id="br0">
      <inkml:brushProperty name="width" value="0.1" units="cm"/>
      <inkml:brushProperty name="height" value="0.1" units="cm"/>
      <inkml:brushProperty name="color" value="#66CC00"/>
    </inkml:brush>
  </inkml:definitions>
  <inkml:trace contextRef="#ctx0" brushRef="#br0">959 78 919 0 0,'-20'-22'2307'0'0,"19"21"-2143"0"0,-1 0 0 0 0,0-1 0 0 0,0 1 0 0 0,1 0 0 0 0,-1 0 0 0 0,0 0 0 0 0,0 0 0 0 0,0 1 0 0 0,0-1 0 0 0,0 0 0 0 0,0 1 0 0 0,0 0 0 0 0,-3-1 0 0 0,-29 1 695 0 0,3-1-113 0 0,9-3-5 0 0,19 2-629 0 0,-1 1 1 0 0,1 0-1 0 0,-1 1 0 0 0,0-1 0 0 0,0 0 0 0 0,1 1 1 0 0,-1 0-1 0 0,0 0 0 0 0,1 0 0 0 0,-1 1 0 0 0,0-1 1 0 0,1 1-1 0 0,-1 0 0 0 0,-3 1 0 0 0,4-1-9 0 0,0 0 0 0 0,0 0-1 0 0,0 0 1 0 0,0-1 0 0 0,0 1-1 0 0,0-1 1 0 0,0 0 0 0 0,-1 0-1 0 0,1 0 1 0 0,0 0 0 0 0,0 0-1 0 0,0-1 1 0 0,0 1 0 0 0,0-1-1 0 0,0 0 1 0 0,0 0 0 0 0,-5-2-1 0 0,-1 0 17 0 0,-1-1-1 0 0,1 2 1 0 0,-1 0-1 0 0,0 0 1 0 0,1 1-1 0 0,-1 0 1 0 0,0 0-1 0 0,0 1 1 0 0,-13 2-1 0 0,7-2-12 0 0,1 0 0 0 0,-27-3 0 0 0,-5-3 241 0 0,0 1 0 0 0,-58 3 0 0 0,24-1-65 0 0,50 1-325 0 0,1 1 0 0 0,0 2 0 0 0,-1 1 0 0 0,-37 7 0 0 0,42-4-965 0 0,0 1-331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2:46.372"/>
    </inkml:context>
    <inkml:brush xml:id="br0">
      <inkml:brushProperty name="width" value="0.1" units="cm"/>
      <inkml:brushProperty name="height" value="0.1" units="cm"/>
      <inkml:brushProperty name="color" value="#E71224"/>
    </inkml:brush>
  </inkml:definitions>
  <inkml:trace contextRef="#ctx0" brushRef="#br0">728 182 455 0 0,'1'-2'134'0'0,"-1"0"0"0"0,1 0 0 0 0,-1 0 0 0 0,1 0-1 0 0,-1 0 1 0 0,1 0 0 0 0,-1 0 0 0 0,0 0-1 0 0,0 0 1 0 0,0 0 0 0 0,0 0 0 0 0,-1 0-1 0 0,1 0 1 0 0,0 0 0 0 0,-1 0 0 0 0,1 0-1 0 0,-1 0 1 0 0,0 0 0 0 0,0 0 0 0 0,0 0-1 0 0,0 0 1 0 0,0 0 0 0 0,0 0 0 0 0,0 1 0 0 0,-1-1-1 0 0,1 1 1 0 0,-1-1 0 0 0,1 1 0 0 0,-1-1-1 0 0,-1 0 1 0 0,-17-12 671 0 0,0 1 0 0 0,-1 1 0 0 0,0 1 1 0 0,0 1-1 0 0,-1 1 0 0 0,-1 0 0 0 0,1 2 0 0 0,-26-4 0 0 0,-4 1-165 0 0,0 2 0 0 0,-82 0-1 0 0,110 8-611 0 0,-1 1 0 0 0,1 1 0 0 0,0 2 0 0 0,-34 8 0 0 0,-6 8-3945 0 0,29-6-378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3:16.447"/>
    </inkml:context>
    <inkml:brush xml:id="br0">
      <inkml:brushProperty name="width" value="0.1" units="cm"/>
      <inkml:brushProperty name="height" value="0.1" units="cm"/>
      <inkml:brushProperty name="color" value="#F4F91B"/>
    </inkml:brush>
  </inkml:definitions>
  <inkml:trace contextRef="#ctx0" brushRef="#br0">242 103 919 0 0,'-1'0'11'0'0,"0"-1"-1"0"0,1 1 0 0 0,-1 0 0 0 0,0 0 0 0 0,1 0 0 0 0,-1 0 0 0 0,1-1 0 0 0,-1 1 0 0 0,0 0 0 0 0,1-1 0 0 0,-1 1 1 0 0,1 0-1 0 0,-1-1 0 0 0,1 1 0 0 0,-1-1 0 0 0,1 1 0 0 0,-1-1 0 0 0,1 1 0 0 0,0-1 0 0 0,-1 1 0 0 0,1-1 0 0 0,0 0 147 0 0,0 1-10 0 0,0-1-1 0 0,1 1 1 0 0,-1 0 0 0 0,0 0-1 0 0,1 0 1 0 0,-1 0-1 0 0,0 0 1 0 0,1 0 0 0 0,-1 0-1 0 0,1 0 1 0 0,-1 0 0 0 0,0 0-1 0 0,1 0 1 0 0,4 2 2052 0 0,-5-1-2052 0 0,13 6 114 0 0,-3 4-22 0 0,-2-5 1324 0 0,-10-22 140 0 0,2 13-1680 0 0,0 0 0 0 0,-1 0 0 0 0,2 0 0 0 0,-1 0-1 0 0,0 0 1 0 0,1 0 0 0 0,-1 0 0 0 0,1 0 0 0 0,0 0 0 0 0,1-3-1 0 0,-1 3 10 0 0,0-1 0 0 0,0 1-1 0 0,0 0 1 0 0,-1-1 0 0 0,1 1-1 0 0,-1-1 1 0 0,0-3 0 0 0,0 5-27 0 0,0 1 0 0 0,-1 0 0 0 0,1 0 0 0 0,-1-1 0 0 0,1 1 0 0 0,-1 0 0 0 0,1 0 0 0 0,-1-1 0 0 0,0 1 0 0 0,0 0 0 0 0,1 0-1 0 0,-1 0 1 0 0,0 0 0 0 0,0 0 0 0 0,0 0 0 0 0,0 0 0 0 0,0 0 0 0 0,0 1 0 0 0,-1-1 0 0 0,1 0 0 0 0,0 1 0 0 0,0-1 0 0 0,-2 0 0 0 0,-4-1 31 0 0,0-1-1 0 0,0 2 0 0 0,0-1 1 0 0,0 1-1 0 0,0 0 0 0 0,0 0 1 0 0,-1 1-1 0 0,1 0 0 0 0,0 0 1 0 0,0 1-1 0 0,0 0 0 0 0,-1 0 1 0 0,1 1-1 0 0,0-1 0 0 0,0 2 1 0 0,1-1-1 0 0,-12 6 0 0 0,7-2 30 0 0,0-1 1 0 0,1 2-1 0 0,0-1 0 0 0,0 1 0 0 0,1 1 0 0 0,0 0 0 0 0,0 0 0 0 0,1 1 0 0 0,0 0 0 0 0,-7 10 0 0 0,14-17-37 0 0,0 0 0 0 0,0 0 0 0 0,0-1 0 0 0,0 2 0 0 0,0-1 0 0 0,0 0 0 0 0,1 0-1 0 0,-1 0 1 0 0,1 0 0 0 0,-1 0 0 0 0,1 0 0 0 0,0 1 0 0 0,0-1 0 0 0,0 0 0 0 0,0 0 0 0 0,0 0 0 0 0,0 1-1 0 0,1-1 1 0 0,-1 0 0 0 0,1 2 0 0 0,1 0 1 0 0,-1-1 0 0 0,1 0 0 0 0,0 0 0 0 0,0 0 1 0 0,0 0-1 0 0,0 0 0 0 0,0-1 0 0 0,1 1 0 0 0,-1-1 0 0 0,1 1 0 0 0,5 3 0 0 0,-5-3-7 0 0,1-1-1 0 0,0 0 0 0 0,0 1 1 0 0,0-1-1 0 0,0-1 0 0 0,0 1 1 0 0,0 0-1 0 0,0-1 1 0 0,1 0-1 0 0,-1 0 0 0 0,0 0 1 0 0,1-1-1 0 0,-1 0 1 0 0,1 1-1 0 0,-1-2 0 0 0,0 1 1 0 0,1 0-1 0 0,-1-1 1 0 0,1 0-1 0 0,7-2 0 0 0,-10 2-1 0 0,0-1-1 0 0,0 1 1 0 0,-1-1-1 0 0,1 1 1 0 0,-1-1-1 0 0,1 0 1 0 0,-1 1-1 0 0,0-1 1 0 0,1 0-1 0 0,-1 0 1 0 0,0 0-1 0 0,0 0 1 0 0,0 0-1 0 0,-1 0 1 0 0,2-3-1 0 0,-1 0 5 0 0,1 0 0 0 0,-1-1 0 0 0,0 1 0 0 0,0-11 0 0 0,-1 14-22 0 0,0 0-1 0 0,0-1 1 0 0,0 1-1 0 0,0 0 1 0 0,-1 0-1 0 0,1 0 0 0 0,-1 0 1 0 0,0 0-1 0 0,1 0 1 0 0,-1 0-1 0 0,0 0 1 0 0,0 0-1 0 0,0 1 1 0 0,0-1-1 0 0,-1 0 1 0 0,1 0-1 0 0,0 1 0 0 0,-1-1 1 0 0,1 1-1 0 0,-1-1 1 0 0,-1 0-1 0 0,1 1 0 0 0,1 0 0 0 0,0 1 0 0 0,-1-1 0 0 0,1 1 0 0 0,-1-1 0 0 0,1 1 1 0 0,0 0-1 0 0,-1 0 0 0 0,1-1 0 0 0,-1 1 0 0 0,1 0 0 0 0,-1 0 0 0 0,1 1 0 0 0,-1-1 0 0 0,1 0 0 0 0,-1 0 0 0 0,1 1 0 0 0,0-1 0 0 0,-1 1 0 0 0,1-1 0 0 0,0 1 0 0 0,-1-1 0 0 0,1 1 0 0 0,0 0 0 0 0,0 0 0 0 0,-1 0 0 0 0,1 0 0 0 0,0 0 0 0 0,0 0 0 0 0,-1 1 0 0 0,-4 5 24 0 0,0 0 0 0 0,0 0-1 0 0,0 1 1 0 0,1-1 0 0 0,0 1 0 0 0,1 0-1 0 0,0 1 1 0 0,-5 12 0 0 0,8-19-18 0 0,0 1 1 0 0,0 0-1 0 0,1-1 1 0 0,-1 1-1 0 0,1-1 1 0 0,-1 1-1 0 0,1 0 1 0 0,0-1-1 0 0,0 1 1 0 0,0 0 0 0 0,0-1-1 0 0,1 1 1 0 0,-1 0-1 0 0,1-1 1 0 0,-1 1-1 0 0,1 0 1 0 0,0-1-1 0 0,0 1 1 0 0,0-1-1 0 0,1 0 1 0 0,-1 1-1 0 0,0-1 1 0 0,1 0 0 0 0,0 0-1 0 0,-1 0 1 0 0,1 0-1 0 0,0 0 1 0 0,0 0-1 0 0,0 0 1 0 0,0-1-1 0 0,0 1 1 0 0,1-1-1 0 0,3 3 1 0 0,-3-3 10 0 0,0 0 0 0 0,1 0 0 0 0,-1 0 0 0 0,1-1 0 0 0,-1 1 1 0 0,1-1-1 0 0,-1 1 0 0 0,1-1 0 0 0,0-1 0 0 0,-1 1 0 0 0,1 0 0 0 0,-1-1 0 0 0,1 1 0 0 0,-1-1 0 0 0,0 0 0 0 0,1-1 1 0 0,3-1-1 0 0,1 0 9 0 0,1-1 1 0 0,-2-1 0 0 0,1 1 0 0 0,0-2-1 0 0,10-8 1 0 0,-17 13-21 0 0,1-1 0 0 0,-1 0 0 0 0,1 1 0 0 0,-1-1 0 0 0,0 0-1 0 0,1 0 1 0 0,-1 0 0 0 0,0 0 0 0 0,0 0 0 0 0,0 0 0 0 0,-1 0 0 0 0,1-1 0 0 0,0 1 0 0 0,-1 0 0 0 0,0 0 0 0 0,1-1-1 0 0,-1 1 1 0 0,0 0 0 0 0,0 0 0 0 0,0-1 0 0 0,0 1 0 0 0,-1 0 0 0 0,1-1 0 0 0,-1 1 0 0 0,1 0 0 0 0,-1 0 0 0 0,0 0 0 0 0,-1-3-1 0 0,1 3-10 0 0,0-1-1 0 0,-1 0 1 0 0,0 1-1 0 0,1-1 0 0 0,-1 1 1 0 0,0 0-1 0 0,0 0 0 0 0,0-1 1 0 0,0 1-1 0 0,-1 0 1 0 0,1 1-1 0 0,0-1 0 0 0,-1 0 1 0 0,1 1-1 0 0,-1-1 0 0 0,0 1 1 0 0,0 0-1 0 0,1 0 0 0 0,-1 0 1 0 0,0 0-1 0 0,-5 0 1 0 0,7 1-53 0 0,0 0 0 0 0,0-1 0 0 0,0 1 1 0 0,0 0-1 0 0,0 1 0 0 0,0-1 1 0 0,0 0-1 0 0,0 0 0 0 0,0 0 0 0 0,0 1 1 0 0,0-1-1 0 0,0 0 0 0 0,0 1 1 0 0,0-1-1 0 0,0 1 0 0 0,1-1 0 0 0,-1 1 1 0 0,0-1-1 0 0,0 1 0 0 0,0 0 1 0 0,1-1-1 0 0,-1 1 0 0 0,0 0 0 0 0,1 0 1 0 0,-2 1-1 0 0,-3 7-1314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6:23.119"/>
    </inkml:context>
    <inkml:brush xml:id="br0">
      <inkml:brushProperty name="width" value="0.1" units="cm"/>
      <inkml:brushProperty name="height" value="0.1" units="cm"/>
      <inkml:brushProperty name="color" value="#F4F91B"/>
    </inkml:brush>
  </inkml:definitions>
  <inkml:trace contextRef="#ctx0" brushRef="#br0">36 110 1375 0 0,'-3'1'243'0'0,"1"-1"-1"0"0,0 1 1 0 0,0 0-1 0 0,0 0 0 0 0,-1-1 1 0 0,1 1-1 0 0,0 1 0 0 0,0-1 1 0 0,0 0-1 0 0,0 0 0 0 0,1 1 1 0 0,-1-1-1 0 0,0 1 0 0 0,0 0 1 0 0,1-1-1 0 0,-2 4 0 0 0,28-11 1907 0 0,-13 3-1602 0 0,-7 2-427 0 0,1 1 0 0 0,0 1 0 0 0,0-1 0 0 0,-1 1 0 0 0,1 0 0 0 0,0 0 0 0 0,-1 1 0 0 0,1 0 0 0 0,-1 0 0 0 0,7 3 0 0 0,-5-2-65 0 0,-1-1 0 0 0,1 1 0 0 0,0-1 0 0 0,0 0 0 0 0,0-1-1 0 0,10 1 1 0 0,102-9 1186 0 0,-106 6-1098 0 0,-1 1-72 0 0,-1 0 0 0 0,1 1 0 0 0,0 0 0 0 0,-1 1 0 0 0,1 0 0 0 0,-1 0 0 0 0,20 9 0 0 0,-15-7-25 0 0,-1-1 1 0 0,1-1-1 0 0,0 0 0 0 0,-1 0 0 0 0,1-2 0 0 0,30-2 0 0 0,0 0 31 0 0,63 6 211 0 0,23 4-90 0 0,22 4-6 0 0,-101-11-113 0 0,96-12 1 0 0,-107 7-47 0 0,1 2 36 0 0,83 6 1 0 0,-16 1-7 0 0,0 4-63 0 0,-11 2 54 0 0,-5 0 10 0 0,-54-9-61 0 0,1-2 1 0 0,56-7-1 0 0,-61 4 35 0 0,49 2 0 0 0,11 0 14 0 0,114-6-3 0 0,78-7 30 0 0,-18-15-15 0 0,-153 20-63 0 0,-83 7 9 0 0,110 1 97 0 0,40 3-34 0 0,-67 2-72 0 0,69 9 63 0 0,-93-4-64 0 0,-26-1 0 0 0,-36-4 0 0 0,-1-1 0 0 0,33-1 0 0 0,35-3 50 0 0,34-2 28 0 0,61-18-5 0 0,-82 7-28 0 0,78 2-17 0 0,-154 11 18 0 0,9-3-24 0 0,52-12-1 0 0,-11 2 0 0 0,227-15 54 0 0,-296 28-65 0 0,411-26 151 0 0,-48 0-33 0 0,2 23-64 0 0,-132 11-54 0 0,98 5 1 0 0,-167-9 54 0 0,5 0-13 0 0,-116 0-53 0 0,127-13 1 0 0,-59 0 12 0 0,-88 8 60 0 0,65 0-27 0 0,264-6 19 0 0,-96-2-64 0 0,-99 5 0 0 0,-98 5 0 0 0,165 21 0 0 0,-83 5 17 0 0,173 16 30 0 0,-279-36-47 0 0,110 26 0 0 0,-133-26 0 0 0,-22-4 0 0 0,0 1 0 0 0,16 5 0 0 0,-28-7 0 0 0,0 1 0 0 0,0 0 0 0 0,0-1 0 0 0,0 1 0 0 0,0 1 0 0 0,0-1 0 0 0,0 1 0 0 0,-1-1 0 0 0,1 1 0 0 0,-1 0 0 0 0,0 0 0 0 0,4 5 0 0 0,-6-6-248 0 0,1 1-1 0 0,-1 0 1 0 0,1 0-1 0 0,-1 0 0 0 0,0 0 1 0 0,0 0-1 0 0,0 0 1 0 0,0 0-1 0 0,-1 0 1 0 0,1 1-1 0 0,-1-1 1 0 0,0 0-1 0 0,0 0 0 0 0,0 0 1 0 0,0 1-1 0 0,-1-1 1 0 0,1 0-1 0 0,-3 6 1 0 0,-4 11-4278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6:30.502"/>
    </inkml:context>
    <inkml:brush xml:id="br0">
      <inkml:brushProperty name="width" value="0.1" units="cm"/>
      <inkml:brushProperty name="height" value="0.1" units="cm"/>
      <inkml:brushProperty name="color" value="#F4F91B"/>
    </inkml:brush>
  </inkml:definitions>
  <inkml:trace contextRef="#ctx0" brushRef="#br0">1 0 1087 0 0,'2'2'0'0'0,"-1"0"0"0"0,1 2 72 0 0,0-2-72 0 0,0 0 0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6:40.029"/>
    </inkml:context>
    <inkml:brush xml:id="br0">
      <inkml:brushProperty name="width" value="0.1" units="cm"/>
      <inkml:brushProperty name="height" value="0.1" units="cm"/>
      <inkml:brushProperty name="color" value="#F4F91B"/>
    </inkml:brush>
  </inkml:definitions>
  <inkml:trace contextRef="#ctx0" brushRef="#br0">36 57 455 0 0,'0'-2'2051'0'0,"-1"3"-1815"0"0,0 1-1 0 0,0-1 1 0 0,0 0 0 0 0,-1 0-1 0 0,1 1 1 0 0,0-1-1 0 0,0 0 1 0 0,-1 0 0 0 0,1-1-1 0 0,-1 1 1 0 0,1 0-1 0 0,-4 1 1 0 0,4-2-116 0 0,-3 1 337 0 0,4-1-427 0 0,-1-1 1 0 0,1 1 0 0 0,0 0-1 0 0,-1 0 1 0 0,1 0-1 0 0,0 0 1 0 0,0 0 0 0 0,-1 0-1 0 0,1 0 1 0 0,0 0-1 0 0,-1 0 1 0 0,1 0 0 0 0,0 0-1 0 0,-1 0 1 0 0,1 0-1 0 0,0 0 1 0 0,-1 0-1 0 0,1 0 1 0 0,0 1 0 0 0,0-1-1 0 0,-1 0 1 0 0,1 0-1 0 0,0 0 1 0 0,0 0 0 0 0,-1 1-1 0 0,1-1 1 0 0,0 0-1 0 0,0 0 1 0 0,-1 0 0 0 0,1 1-1 0 0,0-1 1 0 0,0 0-1 0 0,0 0 1 0 0,-1 1 0 0 0,1-1-1 0 0,0 0 1 0 0,0 1-1 0 0,0-1 1 0 0,0 0 0 0 0,0 0-1 0 0,0 1 1 0 0,0-1-1 0 0,0 0 1 0 0,0 1 0 0 0,0-1-1 0 0,0 0 1 0 0,0 1-1 0 0,0-1 1 0 0,0 0-1 0 0,0 1 1 0 0,1 0 18 0 0,-1-1 0 0 0,1 1 0 0 0,0 0 0 0 0,0-1-1 0 0,0 1 1 0 0,0-1 0 0 0,0 0 0 0 0,0 1 0 0 0,0-1 0 0 0,0 0 0 0 0,0 1 0 0 0,0-1 0 0 0,1 0-1 0 0,-1 0 1 0 0,0 0 0 0 0,0 0 0 0 0,0 0 0 0 0,0 0 0 0 0,0 0 0 0 0,0 0 0 0 0,0-1-1 0 0,0 1 1 0 0,1-1 0 0 0,33-6 566 0 0,-32 7-659 0 0,19-5 294 0 0,24-1-1 0 0,-32 5-167 0 0,1-1 0 0 0,0-1-1 0 0,-1 0 1 0 0,0-1 0 0 0,17-6-1 0 0,-15 4 13 0 0,0 1 0 0 0,0 1 0 0 0,1 0-1 0 0,0 2 1 0 0,17-2 0 0 0,16-2 47 0 0,-29 2-134 0 0,0 1 1 0 0,-1 1-1 0 0,1 0 0 0 0,0 2 0 0 0,0 1 0 0 0,0 0 0 0 0,0 2 0 0 0,29 7 0 0 0,-31-5 6 0 0,-1-1 0 0 0,0 0 0 0 0,1-2 0 0 0,28 1-1 0 0,62-9 191 0 0,-71 5-84 0 0,-24 0-81 0 0,-1 1 0 0 0,0 0 0 0 0,1 0 0 0 0,24 6 0 0 0,0 1-22 0 0,1-1 0 0 0,0-2 0 0 0,66-1 0 0 0,-13 3-16 0 0,12 1-2 0 0,-33-1 15 0 0,38-1 334 0 0,118-12-1 0 0,-222 7-386 0 0,1 0 0 0 0,0 0-1 0 0,0 0 1 0 0,-1 1-1 0 0,1 0 1 0 0,0 0 0 0 0,-1 0-1 0 0,1 0 1 0 0,-1 1 0 0 0,1 0-1 0 0,-1 1 1 0 0,0-1 0 0 0,0 1-1 0 0,0 0 1 0 0,0 0 0 0 0,-1 0-1 0 0,1 1 1 0 0,-1-1-1 0 0,0 1 1 0 0,0 0 0 0 0,5 7-1 0 0,0 0-1263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6:42.083"/>
    </inkml:context>
    <inkml:brush xml:id="br0">
      <inkml:brushProperty name="width" value="0.1" units="cm"/>
      <inkml:brushProperty name="height" value="0.1" units="cm"/>
      <inkml:brushProperty name="color" value="#F4F91B"/>
    </inkml:brush>
  </inkml:definitions>
  <inkml:trace contextRef="#ctx0" brushRef="#br0">0 93 919 0 0,'3'-1'246'0'0,"0"1"-1"0"0,-1 0 1 0 0,1-1-1 0 0,0 1 1 0 0,-1-1-1 0 0,1 0 1 0 0,0 0-1 0 0,-1 0 0 0 0,1 0 1 0 0,-1 0-1 0 0,1-1 1 0 0,2-1-1 0 0,80-48 2531 0 0,-79 48-2615 0 0,0 0 0 0 0,1 0 0 0 0,-1 1-1 0 0,0 0 1 0 0,1 0 0 0 0,-1 0 0 0 0,14-1 0 0 0,1 2 93 0 0,26 1 0 0 0,-30 1-82 0 0,1-1 1 0 0,25-4 0 0 0,-10 1 115 0 0,-1 2-1 0 0,1 1 0 0 0,0 1 0 0 0,33 6 0 0 0,-44-3-235 0 0,24 6-1 0 0,-24-5-8 0 0,24 4-1 0 0,15-3 177 0 0,110-4 0 0 0,-49-4 24 0 0,1 1-145 0 0,102 1 201 0 0,92-7-172 0 0,-243 4-116 0 0,-54 3 3 0 0,-1 1 0 0 0,20 3 0 0 0,13 2 8 0 0,-13-2 79 0 0,58 13 0 0 0,18 2 7 0 0,-44-13-44 0 0,88-3 0 0 0,24-6 256 0 0,-144 5-195 0 0,39 6 1 0 0,23 3 17 0 0,165 5 60 0 0,-227-15-151 0 0,-21-2-64 0 0,-1 2 0 0 0,1 0 0 0 0,-1 1 0 0 0,1 0 0 0 0,22 7 0 0 0,-22 2-1707 0 0,-12-6 655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6:44.025"/>
    </inkml:context>
    <inkml:brush xml:id="br0">
      <inkml:brushProperty name="width" value="0.1" units="cm"/>
      <inkml:brushProperty name="height" value="0.1" units="cm"/>
      <inkml:brushProperty name="color" value="#F4F91B"/>
    </inkml:brush>
  </inkml:definitions>
  <inkml:trace contextRef="#ctx0" brushRef="#br0">0 64 1983 0 0,'2'1'82'0'0,"-1"0"-1"0"0,0 0 1 0 0,1 0-1 0 0,-1-1 1 0 0,1 1-1 0 0,-1 0 1 0 0,1-1-1 0 0,-1 1 0 0 0,1-1 1 0 0,-1 0-1 0 0,1 1 1 0 0,-1-1-1 0 0,1 0 1 0 0,0 0-1 0 0,-1 0 1 0 0,4-1-1 0 0,29-5 1537 0 0,-24 4-1261 0 0,24-2 263 0 0,1 1 1 0 0,-1 1-1 0 0,69 7 0 0 0,-37-1-250 0 0,-46-3-277 0 0,23 1 299 0 0,84-7 0 0 0,1-15 313 0 0,-60 8-117 0 0,127-6-1 0 0,70 19-320 0 0,-86-8 29 0 0,-95 2-103 0 0,135 10 1 0 0,156 40 83 0 0,-202-25-48 0 0,-25-1-43 0 0,56 5-110 0 0,23-15-31 0 0,51 4 38 0 0,-140 0-41 0 0,83 6 54 0 0,-137-14-76 0 0,57 2 24 0 0,25-13-8 0 0,-37 1 3 0 0,-36 3 13 0 0,219-3 67 0 0,-136 2-52 0 0,76 2 23 0 0,240-10 27 0 0,99 5 74 0 0,-567 6-190 0 0,457-4 85 0 0,-402 3-44 0 0,97-6-44 0 0,125 1 132 0 0,-134 11-130 0 0,224 1 0 0 0,-229-9 32 0 0,184 19 0 0 0,-267-12-32 0 0,0-3 0 0 0,86-10 0 0 0,37 0 0 0 0,-112 8 0 0 0,101 2 0 0 0,183-1 0 0 0,-22-17 64 0 0,-302 13-39 0 0,-35 2-6 0 0,1 1-1 0 0,-1 0 1 0 0,1 1-1 0 0,26 4 1 0 0,-40-4-30 0 0,1 1 1 0 0,-1 0 0 0 0,0 0 0 0 0,1 0-1 0 0,-1 0 1 0 0,0 0 0 0 0,0 0 0 0 0,0 1-1 0 0,4 2 1 0 0,1 7-3867 0 0,-7 1-525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6:59.669"/>
    </inkml:context>
    <inkml:brush xml:id="br0">
      <inkml:brushProperty name="width" value="0.1" units="cm"/>
      <inkml:brushProperty name="height" value="0.1" units="cm"/>
      <inkml:brushProperty name="color" value="#F4F91B"/>
    </inkml:brush>
  </inkml:definitions>
  <inkml:trace contextRef="#ctx0" brushRef="#br0">1 24 1839 0 0,'3'-1'246'0'0,"1"0"-1"0"0,-1 0 0 0 0,0 1 0 0 0,1-1 0 0 0,-1 1 0 0 0,1 0 0 0 0,-1 0 1 0 0,1 1-1 0 0,-1-1 0 0 0,0 1 0 0 0,6 1 0 0 0,38 17 102 0 0,-7-3-108 0 0,-7-8 30 0 0,1-2-1 0 0,-1-1 0 0 0,1-2 1 0 0,66-2-1 0 0,-70-1-186 0 0,69 3 276 0 0,188 32-1 0 0,-189-22-124 0 0,197 0 1 0 0,-173-11 75 0 0,88-2-264 0 0,-6-4 177 0 0,-56 9-34 0 0,54-1 82 0 0,30-22-206 0 0,-31 16 64 0 0,-61 3-66 0 0,-78-1-60 0 0,221 8-2 0 0,-226-7 0 0 0,59 9 0 0 0,65 9 64 0 0,61-14 0 0 0,-156-10-62 0 0,53-2 60 0 0,-81 8-62 0 0,65 9 0 0 0,-57-5 0 0 0,0-3 0 0 0,119-11 0 0 0,-164 7 0 0 0,101-9 0 0 0,60-4 0 0 0,119-10 107 0 0,-159 12-78 0 0,-58 8-29 0 0,60-8 11 0 0,124-13 204 0 0,-179 21-32 0 0,140-27 0 0 0,-183 23-89 0 0,0 2 0 0 0,0 2 0 0 0,48 0 0 0 0,20 4-102 0 0,169 6 91 0 0,-68 10-30 0 0,-128-8-44 0 0,199 27 46 0 0,-176-9-55 0 0,-66-21 46 0 0,86-1 1 0 0,-77-4-22 0 0,-32 4 28 0 0,-21-3-61 0 0,1 0-1 0 0,0 0 1 0 0,-1 1-1 0 0,1-1 1 0 0,-1 0-1 0 0,1 0 1 0 0,-1 0-1 0 0,1 1 1 0 0,-1-1-1 0 0,1 0 1 0 0,-1 1-1 0 0,0-1 1 0 0,1 0-1 0 0,-1 1 1 0 0,1-1-1 0 0,-1 1 1 0 0,0-1-1 0 0,1 0 0 0 0,-1 1 1 0 0,0-1-1 0 0,0 1 1 0 0,1-1-1 0 0,-1 1 1 0 0,0-1-1 0 0,0 1 1 0 0,0-1-1 0 0,1 1 1 0 0,-1 0-1 0 0,0-1 1 0 0,0 1-1 0 0,0-1 1 0 0,0 1-1 0 0,0 0 1 0 0,-2 4-362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7:02.799"/>
    </inkml:context>
    <inkml:brush xml:id="br0">
      <inkml:brushProperty name="width" value="0.1" units="cm"/>
      <inkml:brushProperty name="height" value="0.1" units="cm"/>
      <inkml:brushProperty name="color" value="#F4F91B"/>
    </inkml:brush>
  </inkml:definitions>
  <inkml:trace contextRef="#ctx0" brushRef="#br0">1 163 1839 0 0,'7'-8'165'0'0,"-7"7"-145"0"0,1 0 0 0 0,0 0 0 0 0,0 0 0 0 0,0 0 0 0 0,0 0 0 0 0,0 0 0 0 0,0 0 1 0 0,0 0-1 0 0,0 0 0 0 0,0 0 0 0 0,0 0 0 0 0,0 1 0 0 0,0-1 0 0 0,1 1 0 0 0,-1-1 0 0 0,0 1 0 0 0,0-1 0 0 0,3 0 0 0 0,35-6 1434 0 0,-28 6-1259 0 0,0 0-1 0 0,-1 0 0 0 0,14-4 0 0 0,-14 2 8 0 0,1 1-1 0 0,0 0 1 0 0,13 0-1 0 0,-13 2-67 0 0,1-2-1 0 0,20-4 1 0 0,3 0 101 0 0,-27 5-205 0 0,7-2 109 0 0,0 2-1 0 0,0-1 1 0 0,0 2-1 0 0,0 0 1 0 0,28 5-1 0 0,5 2 204 0 0,70 2 0 0 0,-20-3-34 0 0,-57 0-278 0 0,-18-3 17 0 0,32 1 0 0 0,48 2 147 0 0,-15 9-123 0 0,1-1-4 0 0,-7-3-34 0 0,-50-5-17 0 0,56 1-1 0 0,16 0-15 0 0,-54-2 0 0 0,126 13 72 0 0,-154-18-61 0 0,1-1 0 0 0,0-1 0 0 0,25-5 0 0 0,21-1 9 0 0,100-13-20 0 0,-127 16 22 0 0,-1 1-1 0 0,47 2 0 0 0,-34 3-10 0 0,-23 0 11 0 0,1-1 0 0 0,40-6 1 0 0,71-24 175 0 0,23-3 118 0 0,-116 29-244 0 0,94 3 0 0 0,-66 7-72 0 0,-51-3 0 0 0,-1-1 0 0 0,1-1 0 0 0,-1-1 0 0 0,51-7 0 0 0,-11-6 74 0 0,0 4 0 0 0,1 3 0 0 0,112 3 0 0 0,-36 10-10 0 0,-76-1-64 0 0,17 1 0 0 0,4-11 52 0 0,26 0 24 0 0,184 3 57 0 0,-110-3 1 0 0,-1-3 55 0 0,-131 4-157 0 0,58 5 0 0 0,12 17-32 0 0,-89-12 0 0 0,1-1 0 0 0,51 1 0 0 0,-16-6 0 0 0,-23 1 0 0 0,0-3 0 0 0,0-1 0 0 0,50-11 0 0 0,17-9 64 0 0,-50 11-64 0 0,1 3 0 0 0,86 1 0 0 0,-104 5 0 0 0,48-4 64 0 0,130-25 0 0 0,-190 26-16 0 0,68 0-1 0 0,-35 3-14 0 0,-31 1-18 0 0,58 7-1 0 0,-60-2 9 0 0,63-2 0 0 0,-85-3-13 0 0,0 2 0 0 0,19 2 1 0 0,-23-1-7 0 0,1 0 1 0 0,-1-2-1 0 0,1 0 1 0 0,22-2-1 0 0,-3 2 33 0 0,-5 0-10 0 0,35 4-27 0 0,-56-5-110 0 0,1 1 0 0 0,-1 0 0 0 0,1 0-1 0 0,-1 0 1 0 0,9 2 0 0 0,-13-1-3 0 0,1-1 0 0 0,-1 1 0 0 0,0-1 0 0 0,0 1 0 0 0,0 0 0 0 0,0 0 0 0 0,0 0-1 0 0,0 0 1 0 0,0 0 0 0 0,0 1 0 0 0,0-1 0 0 0,-1 1 0 0 0,1-1 0 0 0,0 1 0 0 0,-1 0 0 0 0,1-1 0 0 0,-1 1 0 0 0,0 0 0 0 0,2 2 0 0 0,1 7-3301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7:14.247"/>
    </inkml:context>
    <inkml:brush xml:id="br0">
      <inkml:brushProperty name="width" value="0.1" units="cm"/>
      <inkml:brushProperty name="height" value="0.1" units="cm"/>
      <inkml:brushProperty name="color" value="#F4F91B"/>
    </inkml:brush>
  </inkml:definitions>
  <inkml:trace contextRef="#ctx0" brushRef="#br0">1 71 1375 0 0,'0'-2'96'0'0,"0"1"0"0"0,0-1 0 0 0,0 1 0 0 0,0-1 0 0 0,0 1 0 0 0,0-1 0 0 0,1 1 0 0 0,-1 0 0 0 0,0-1 0 0 0,1 1 0 0 0,0-1 0 0 0,-1 1 0 0 0,1 0-1 0 0,0-1 1 0 0,-1 1 0 0 0,1 0 0 0 0,0 0 0 0 0,0 0 0 0 0,0 0 0 0 0,0-1 0 0 0,0 1 0 0 0,0 1 0 0 0,1-1 0 0 0,-1 0 0 0 0,0 0 0 0 0,0 0 0 0 0,1 1-1 0 0,-1-1 1 0 0,0 0 0 0 0,1 1 0 0 0,-1-1 0 0 0,1 1 0 0 0,-1 0 0 0 0,0-1 0 0 0,1 1 0 0 0,-1 0 0 0 0,3 0 0 0 0,24-6 217 0 0,-8 1-6 0 0,-14 4-192 0 0,0 1 0 0 0,0-1 1 0 0,0 1-1 0 0,0 0 0 0 0,0 1 1 0 0,0-1-1 0 0,0 1 0 0 0,0 0 1 0 0,9 4-1 0 0,1-1-60 0 0,-1-1 1 0 0,31 3-1 0 0,-26-4 66 0 0,65 11 421 0 0,-49-7-281 0 0,70 5 1 0 0,36-15 534 0 0,-105 4-625 0 0,63 6 1 0 0,-45-1-159 0 0,-5-3 91 0 0,64-6 0 0 0,-96 4 2 0 0,28 3 0 0 0,3 0 18 0 0,-31-2-80 0 0,37 6 0 0 0,-37-4-15 0 0,16 0-29 0 0,0-1 0 0 0,57-4 0 0 0,85-21 304 0 0,-85 9-202 0 0,-41 7-81 0 0,155-16 96 0 0,-33 27-63 0 0,-116 0-17 0 0,103-7 0 0 0,-115 0-17 0 0,62 4-1 0 0,8 0 6 0 0,157-7 55 0 0,11-10 263 0 0,-225 11-318 0 0,21 0 22 0 0,1 3-1 0 0,107 10 0 0 0,-130-3-14 0 0,0-3 0 0 0,0-2 0 0 0,65-9 0 0 0,-71 6 4 0 0,0 1 1 0 0,0 3-1 0 0,0 2 0 0 0,75 13 0 0 0,48-2 64 0 0,-98-11-72 0 0,89 14-28 0 0,-59-4 0 0 0,-46-5 0 0 0,-32-3 0 0 0,45 0 0 0 0,143 5 0 0 0,-191-8 0 0 0,54 8 0 0 0,15 0 0 0 0,-35-6 18 0 0,52-1 28 0 0,-106-3-46 0 0,323-7 64 0 0,-208 5 96 0 0,134-18 0 0 0,-163 11-34 0 0,108 5-1 0 0,-168 4-120 0 0,114 6 22 0 0,36 0 10 0 0,-68-10 5 0 0,149-4 108 0 0,-77 15-47 0 0,-110-3-78 0 0,12 5-25 0 0,25 0 0 0 0,94-22 64 0 0,-194 12-64 0 0,23-1 0 0 0,-1 3 0 0 0,0 1 0 0 0,0 1 0 0 0,40 9 0 0 0,65 7 0 0 0,-67-15 0 0 0,102 1 0 0 0,-42-5 0 0 0,-69 0 0 0 0,-37 0 0 0 0,87-3 0 0 0,-91 2 0 0 0,36 3 0 0 0,-8 0 0 0 0,17-2 0 0 0,131-2 0 0 0,-139-2 5 0 0,-12 1 11 0 0,0 1 0 0 0,91 9 1 0 0,-97-1-7 0 0,80 16-10 0 0,89 24 0 0 0,-182-44 0 0 0,1-1 0 0 0,37-4 0 0 0,31 1 0 0 0,73 6 0 0 0,-158-4 0 0 0,311 15 11 0 0,-278-12 8 0 0,59-5 0 0 0,14 0-4 0 0,-29 2-42 0 0,35 4-18 0 0,-14 11 45 0 0,-63-8 0 0 0,1-1 0 0 0,78-1 0 0 0,-10-9 13 0 0,-40 3 13 0 0,141-22-1 0 0,-200 20-25 0 0,35 0 0 0 0,0 0 0 0 0,-26 1 25 0 0,0 1 0 0 0,30 3-1 0 0,30-1 30 0 0,-13-10-54 0 0,-44 5 0 0 0,0 1 0 0 0,44 1 0 0 0,-41 3 0 0 0,1-2 0 0 0,61-11 0 0 0,-22 2 0 0 0,-15 7 0 0 0,95 7 0 0 0,-116-2 0 0 0,-10-1 0 0 0,15 2 0 0 0,0-2 0 0 0,1-2 0 0 0,50-7 0 0 0,-67 5 0 0 0,33 0 0 0 0,-12 1 0 0 0,-23 2 0 0 0,43 4 0 0 0,-44-1 0 0 0,-1-2 0 0 0,27-1 0 0 0,16-9 0 0 0,-61 8-8 0 0,0 1 0 0 0,1 0 0 0 0,-1 0-1 0 0,0 0 1 0 0,0 1 0 0 0,1-1 0 0 0,-1 1 0 0 0,0-1-1 0 0,0 1 1 0 0,0 0 0 0 0,0-1 0 0 0,0 1 0 0 0,0 0-1 0 0,0 0 1 0 0,0 1 0 0 0,0-1 0 0 0,3 2 0 0 0,-4-2-5 0 0,0 0 0 0 0,0 1 1 0 0,0-1-1 0 0,-1 0 0 0 0,1 0 1 0 0,0 1-1 0 0,0-1 0 0 0,-1 0 1 0 0,1 1-1 0 0,0-1 0 0 0,-1 0 1 0 0,0 1-1 0 0,1-1 0 0 0,-1 1 1 0 0,0-1-1 0 0,0 1 1 0 0,1-1-1 0 0,-1 1 0 0 0,0-1 1 0 0,-1 1-1 0 0,1-1 0 0 0,0 1 1 0 0,0-1-1 0 0,-1 1 0 0 0,1-1 1 0 0,-2 3-1 0 0,-1 6-378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7:24.519"/>
    </inkml:context>
    <inkml:brush xml:id="br0">
      <inkml:brushProperty name="width" value="0.1" units="cm"/>
      <inkml:brushProperty name="height" value="0.1" units="cm"/>
      <inkml:brushProperty name="color" value="#F4F91B"/>
    </inkml:brush>
  </inkml:definitions>
  <inkml:trace contextRef="#ctx0" brushRef="#br0">1 53 3223 0 0,'2'-1'63'0'0,"-1"0"-23"0"0,0 1 1 0 0,0-1-1 0 0,0 0 1 0 0,0 1-1 0 0,0 0 0 0 0,0-1 1 0 0,1 1-1 0 0,-1 0 1 0 0,0-1-1 0 0,0 1 1 0 0,0 0-1 0 0,0 0 1 0 0,1 0-1 0 0,-1 0 1 0 0,0 0-1 0 0,0 0 1 0 0,0 0-1 0 0,0 0 0 0 0,0 1 1 0 0,1-1-1 0 0,-1 0 1 0 0,0 1-1 0 0,0-1 1 0 0,0 1-1 0 0,0-1 1 0 0,1 2-1 0 0,3 0-28 0 0,0 1-1 0 0,1-1 1 0 0,-1 0 0 0 0,0 0-1 0 0,1-1 1 0 0,-1 0 0 0 0,1 1-1 0 0,0-2 1 0 0,-1 1 0 0 0,1-1-1 0 0,0 0 1 0 0,0 0 0 0 0,-1 0-1 0 0,1-1 1 0 0,8-2 0 0 0,11-4 337 0 0,0 2 0 0 0,43-5 1 0 0,167-1-46 0 0,-223 10-271 0 0,-1 0 29 0 0,1 0 1 0 0,-1 1-1 0 0,1 0 0 0 0,-1 0 0 0 0,1 2 1 0 0,15 2-1 0 0,10 4-23 0 0,1-1 0 0 0,39 1 0 0 0,48 1 25 0 0,-32 11-64 0 0,-1-1 0 0 0,-62-16 74 0 0,1-1 0 0 0,46-3 0 0 0,-57 0-3 0 0,0 0 1 0 0,0 1-1 0 0,-1 1 1 0 0,1 1 0 0 0,32 8-1 0 0,-23-4-40 0 0,0-1 0 0 0,0-1 0 0 0,33 0 0 0 0,36 5-30 0 0,-61-5 25 0 0,0-2 0 0 0,1-1-1 0 0,-1-2 1 0 0,44-7-1 0 0,-53 4-25 0 0,10-1 0 0 0,0 2 0 0 0,43 2 0 0 0,148 17 64 0 0,-71-20-64 0 0,-114 1 0 0 0,-14 0 0 0 0,-1-2 0 0 0,46-13 0 0 0,-40 9 0 0 0,107-17 0 0 0,-60 13 0 0 0,90-7 0 0 0,-32 5 0 0 0,63-11 100 0 0,-142 21-38 0 0,82 4 0 0 0,-126 1-37 0 0,-12 0-14 0 0,1 0 0 0 0,-1 0-1 0 0,1 1 1 0 0,-1-1-1 0 0,0 1 1 0 0,1 0-1 0 0,-1 0 1 0 0,0 1 0 0 0,0 0-1 0 0,0 0 1 0 0,10 5-1 0 0,-15-7-22 0 0,0 0-1 0 0,0 0 1 0 0,0 0-1 0 0,1 0 0 0 0,-1 1 1 0 0,0-1-1 0 0,0 0 1 0 0,0 0-1 0 0,0 0 0 0 0,0 1 1 0 0,1-1-1 0 0,-1 0 1 0 0,0 0-1 0 0,0 0 0 0 0,0 1 1 0 0,0-1-1 0 0,0 0 1 0 0,0 0-1 0 0,0 1 1 0 0,0-1-1 0 0,0 0 0 0 0,0 0 1 0 0,0 1-1 0 0,0-1 1 0 0,0 0-1 0 0,0 0 0 0 0,0 1 1 0 0,0-1-1 0 0,0 0 1 0 0,0 0-1 0 0,0 0 0 0 0,-1 1 1 0 0,1-1-1 0 0,0 0 1 0 0,0 0-1 0 0,0 0 0 0 0,0 1 1 0 0,0-1-1 0 0,-1 0 1 0 0,1 0-1 0 0,0 0 0 0 0,0 0 1 0 0,0 1-1 0 0,0-1 1 0 0,-1 0-1 0 0,1 0 1 0 0,0 0-1 0 0,0 0 0 0 0,-1 0 1 0 0,1 0-1 0 0,0 0 1 0 0,0 0-1 0 0,-1 1 0 0 0,-6 4-2587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2:47.031"/>
    </inkml:context>
    <inkml:brush xml:id="br0">
      <inkml:brushProperty name="width" value="0.1" units="cm"/>
      <inkml:brushProperty name="height" value="0.1" units="cm"/>
      <inkml:brushProperty name="color" value="#E71224"/>
    </inkml:brush>
  </inkml:definitions>
  <inkml:trace contextRef="#ctx0" brushRef="#br0">803 37 919 0 0,'-14'-9'490'0'0,"8"7"963"0"0,-1 1-1 0 0,1-1 1 0 0,-1 1 0 0 0,-10 0 0 0 0,-1-1-1408 0 0,-40-4 1265 0 0,-92 3 0 0 0,-3 0-749 0 0,-73-4-171 0 0,127 11-3904 0 0,57 0-262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7:27.625"/>
    </inkml:context>
    <inkml:brush xml:id="br0">
      <inkml:brushProperty name="width" value="0.1" units="cm"/>
      <inkml:brushProperty name="height" value="0.1" units="cm"/>
      <inkml:brushProperty name="color" value="#F4F91B"/>
    </inkml:brush>
  </inkml:definitions>
  <inkml:trace contextRef="#ctx0" brushRef="#br0">0 105 455 0 0,'26'-8'176'0'0,"-1"1"0"0"0,1 1-1 0 0,49-5 1 0 0,7-1 409 0 0,-61 9-250 0 0,1 2 0 0 0,0 0 0 0 0,0 1-1 0 0,0 2 1 0 0,0 0 0 0 0,26 6-1 0 0,-21-3-273 0 0,1-2-1 0 0,0 0 0 0 0,30-2 0 0 0,32-13 389 0 0,-64 7-294 0 0,1 2 0 0 0,-1 1 1 0 0,37 1-1 0 0,-29 2 23 0 0,41-4 0 0 0,-50 1-116 0 0,62-7 391 0 0,-59 5-293 0 0,0 1-1 0 0,1 1 1 0 0,-1 2-1 0 0,39 4 1 0 0,-21 0-89 0 0,-1-3 0 0 0,1-1 0 0 0,0-2 0 0 0,49-9 0 0 0,-16 0 27 0 0,73-7 156 0 0,-110 16-233 0 0,0 3 0 0 0,1 1 1 0 0,52 10-1 0 0,-67-6 3 0 0,-13-3-9 0 0,26 2-1 0 0,29 5-14 0 0,-49-6 0 0 0,0-1 0 0 0,24 1 0 0 0,45 1 47 0 0,-43-1-30 0 0,44 8-17 0 0,-4 0 0 0 0,146 4 147 0 0,-206-14-145 0 0,1 0 35 0 0,0-1 1 0 0,1-1 0 0 0,38-6-1 0 0,-9-1 54 0 0,114-1-1 0 0,-146 7-60 0 0,31-6-1 0 0,-21 2-16 0 0,42-7 23 0 0,-40 6 10 0 0,71-4 0 0 0,-27 17 18 0 0,-62-7-51 0 0,-1-1 0 0 0,1 0 0 0 0,-1-2 0 0 0,34-8-1 0 0,-25 4 20 0 0,1 1 0 0 0,-1 1 0 0 0,57-1 0 0 0,-46 7-32 0 0,28-1 0 0 0,-58 0 13 0 0,0 0 0 0 0,0 0 0 0 0,16 4 0 0 0,2 0 7 0 0,70 4-20 0 0,10 7 0 0 0,-57-6 0 0 0,-10-1 0 0 0,-27-5 0 0 0,-1-1 0 0 0,1 1 0 0 0,17-1 0 0 0,182-4 0 0 0,-156 1-3 0 0,77 4 70 0 0,-24 1-67 0 0,-64 0 0 0 0,81 20 0 0 0,-93-16 0 0 0,58 6 0 0 0,-31-12 0 0 0,92-9 0 0 0,-133 6 0 0 0,28 4 0 0 0,0-1 0 0 0,-28-3 0 0 0,-16 0 0 0 0,1 1 0 0 0,-1 0 0 0 0,0 0 0 0 0,0 0 0 0 0,0 0 0 0 0,0 0 0 0 0,0 1 0 0 0,1-1 0 0 0,-1 1 0 0 0,5 2 0 0 0,5 1 0 0 0,0-1 0 0 0,0 0 0 0 0,0-1 0 0 0,0-1 0 0 0,24 1 0 0 0,73 6 1 0 0,-68-3 62 0 0,93 19-63 0 0,-105-21 0 0 0,-1-2 0 0 0,53-3 0 0 0,117-6 64 0 0,-187 7-46 0 0,-1 0 0 0 0,14-4-1 0 0,-15 3 27 0 0,0 0-1 0 0,1 1 1 0 0,-1 0-1 0 0,14 0 1 0 0,-21 1-49 0 0,-1 1 1 0 0,0-1-1 0 0,1 0 0 0 0,-1 1 0 0 0,0 0 1 0 0,1-1-1 0 0,-1 1 0 0 0,0 0 0 0 0,0 0 1 0 0,1 0-1 0 0,-1 1 0 0 0,0-1 1 0 0,0 0-1 0 0,-1 1 0 0 0,1 0 0 0 0,0-1 1 0 0,0 1-1 0 0,-1 0 0 0 0,1 0 1 0 0,-1 0-1 0 0,1 0 0 0 0,-1 0 0 0 0,1 2 1 0 0,2 4-282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7:41.123"/>
    </inkml:context>
    <inkml:brush xml:id="br0">
      <inkml:brushProperty name="width" value="0.1" units="cm"/>
      <inkml:brushProperty name="height" value="0.1" units="cm"/>
      <inkml:brushProperty name="color" value="#F4F91B"/>
    </inkml:brush>
  </inkml:definitions>
  <inkml:trace contextRef="#ctx0" brushRef="#br0">1 62 919 0 0,'9'-9'587'0'0,"1"1"0"0"0,0 0-1 0 0,15-9 1 0 0,-19 14-464 0 0,0 0 0 0 0,0 0 1 0 0,1 1-1 0 0,-1 0 0 0 0,1 0 0 0 0,-1 1 0 0 0,1 0 0 0 0,-1 0 0 0 0,1 0 0 0 0,0 1 1 0 0,7 0-1 0 0,11 2-112 0 0,42 9 0 0 0,-33-5 233 0 0,5 2 23 0 0,17 3-11 0 0,-7-7-167 0 0,1-1 0 0 0,53-5-1 0 0,-2 1 377 0 0,-52 2-300 0 0,-23 0-98 0 0,36 7 0 0 0,6 0-63 0 0,-35-7 9 0 0,1 2 0 0 0,-1 1 0 0 0,0 1 0 0 0,58 18-1 0 0,-74-18-12 0 0,-1-1 0 0 0,1-1 0 0 0,21 2 0 0 0,131 7 408 0 0,-145-10-360 0 0,1-1 0 0 0,0-2 0 0 0,0 0 0 0 0,29-6 0 0 0,5-1 214 0 0,-1 3-1 0 0,85 3 0 0 0,-97 2-253 0 0,119-9 56 0 0,71-9 64 0 0,-214 17-128 0 0,0 2 0 0 0,34 5 0 0 0,5 1 0 0 0,16 0 0 0 0,-43-3 0 0 0,57-1 0 0 0,-66-3 28 0 0,0 2 0 0 0,28 4 0 0 0,15 1 16 0 0,57 2-44 0 0,-47-1 76 0 0,32 1 48 0 0,-59-7-100 0 0,81 16-1 0 0,-38-5-6 0 0,-5-7 226 0 0,145-8 0 0 0,19 6-125 0 0,3 0 102 0 0,104-9 44 0 0,-87 4-189 0 0,-204 3-17 0 0,-43-1-60 0 0,30-1-1 0 0,273-27 483 0 0,-185 23-345 0 0,6 0-62 0 0,15-5-73 0 0,-73 6 0 0 0,92 6 64 0 0,122 12-64 0 0,-139-14 75 0 0,-117 1-48 0 0,32 2-1 0 0,255 12 235 0 0,-107-10-114 0 0,23-11-22 0 0,-226 3-122 0 0,8 2 22 0 0,48 5 0 0 0,-32-1-11 0 0,24 3 4 0 0,-35-3 5 0 0,66-1 0 0 0,-70-6-15 0 0,10 0 32 0 0,0 1 0 0 0,68 7 0 0 0,35 10 24 0 0,18 17-64 0 0,-91-16 0 0 0,32 7 0 0 0,-93-21 0 0 0,1-1 0 0 0,0 0 0 0 0,22-1 0 0 0,-12 0 0 0 0,139-10 0 0 0,-103 6 24 0 0,26-4 16 0 0,-67 5-40 0 0,0 2 0 0 0,1 1 0 0 0,-1 0 0 0 0,23 4 0 0 0,32 1 0 0 0,-20-4 0 0 0,35 0 0 0 0,12-1 0 0 0,-11 0 0 0 0,87 3 0 0 0,-53 1 0 0 0,6 3 0 0 0,3 1 0 0 0,219-23 118 0 0,-87 12 137 0 0,-135 5-164 0 0,-103-3-92 0 0,1-2 0 0 0,45-11-1 0 0,2 0 60 0 0,-38 8-45 0 0,-10 1 12 0 0,48-1 1 0 0,31 4-16 0 0,-10-5 3 0 0,158-4 38 0 0,-123 7-31 0 0,92 4 24 0 0,83 14-44 0 0,-160-17 0 0 0,-40-1 0 0 0,102-6 0 0 0,-2 1 0 0 0,-116 7 70 0 0,56 1-76 0 0,223 10 6 0 0,-231-9 0 0 0,-92 0 3 0 0,-34 1 12 0 0,0-1 1 0 0,1 0-1 0 0,19-4 0 0 0,-6 0-4 0 0,1 1-1 0 0,39 2 0 0 0,-58 1 13 0 0,437 6 51 0 0,-192 0-74 0 0,-89-4 0 0 0,-111-2 0 0 0,154-10 0 0 0,-168 7 0 0 0,43-1 0 0 0,25-2 0 0 0,-64 2 0 0 0,1 3 0 0 0,56 4 0 0 0,-71 0 16 0 0,0-2 0 0 0,0-1 0 0 0,48-6 0 0 0,-49 4-16 0 0,59 1 0 0 0,-38 2 0 0 0,191 7 0 0 0,45-3 0 0 0,-240-6 20 0 0,-21 0 2 0 0,29 2 0 0 0,-50-1-105 0 0,-1 1 0 0 0,0 0-1 0 0,0 1 1 0 0,0-1 0 0 0,0 0-1 0 0,-1 1 1 0 0,1 0 0 0 0,0 0-1 0 0,-1 0 1 0 0,1 1 0 0 0,3 2-1 0 0,1 4-1076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7:51.366"/>
    </inkml:context>
    <inkml:brush xml:id="br0">
      <inkml:brushProperty name="width" value="0.1" units="cm"/>
      <inkml:brushProperty name="height" value="0.1" units="cm"/>
      <inkml:brushProperty name="color" value="#F4F91B"/>
    </inkml:brush>
  </inkml:definitions>
  <inkml:trace contextRef="#ctx0" brushRef="#br0">0 0 455 0 0,'5'0'182'0'0,"0"1"-1"0"0,0-1 0 0 0,0 1 1 0 0,0 0-1 0 0,0 0 0 0 0,0 0 1 0 0,0 1-1 0 0,6 2 0 0 0,40 13 1087 0 0,-24-5-1049 0 0,0-2 0 0 0,0-1 0 0 0,1-1 0 0 0,0-1 0 0 0,32 3 0 0 0,9-3 8 0 0,1-2 1 0 0,99-8-1 0 0,17 4 96 0 0,-70 2-294 0 0,120 9 98 0 0,-199-9-118 0 0,37 7-9 0 0,-41-3 0 0 0,20 3 0 0 0,-29-7 0 0 0,-7-1 0 0 0,-1-1 0 0 0,25-1 0 0 0,22 4 54 0 0,51 5-44 0 0,-62-4-10 0 0,8 0 40 0 0,-1-2-1 0 0,110-10 0 0 0,-119 2 70 0 0,-24 3-51 0 0,0-2 0 0 0,41-9-1 0 0,-55 10-28 0 0,-10 3-7 0 0,1-1-1 0 0,-1 1 1 0 0,0-1 0 0 0,0 0-1 0 0,1 1 1 0 0,-1-1-1 0 0,0 0 1 0 0,0 0 0 0 0,0 0-1 0 0,0-1 1 0 0,3-1-1 0 0,-5 2 2 0 0,1 1-1 0 0,-1 0 1 0 0,0 0 0 0 0,1 0-1 0 0,-1 0 1 0 0,0 0-1 0 0,1-1 1 0 0,-1 1-1 0 0,1 0 1 0 0,-1 0-1 0 0,0 0 1 0 0,1 0-1 0 0,-1 0 1 0 0,1 0-1 0 0,-1 0 1 0 0,1 0-1 0 0,-1 1 1 0 0,0-1-1 0 0,1 0 1 0 0,-1 0-1 0 0,0 0 1 0 0,1 0-1 0 0,-1 0 1 0 0,1 1 0 0 0,-1-1-1 0 0,0 0 1 0 0,1 0-1 0 0,-1 1 1 0 0,0-1-1 0 0,1 0 1 0 0,-1 0-1 0 0,0 1 1 0 0,1 0-1 0 0,0-1-23 0 0,0 1-1 0 0,0 0 1 0 0,0 0-1 0 0,0 0 0 0 0,0-1 1 0 0,1 1-1 0 0,-1-1 1 0 0,0 1-1 0 0,0-1 1 0 0,1 1-1 0 0,-1-1 0 0 0,0 0 1 0 0,1 1-1 0 0,-1-1 1 0 0,0 0-1 0 0,1 0 1 0 0,-1 0-1 0 0,2 0 0 0 0,17-3 2 0 0,-1 2 0 0 0,0 0 0 0 0,0 2 0 0 0,33 3 0 0 0,-15 0 0 0 0,85-3 214 0 0,-59-2-36 0 0,-52 1-165 0 0,0 2 0 0 0,0-1 0 0 0,0 1 0 0 0,19 7-1 0 0,-28-8-22 0 0,-1 0-1 0 0,1 0 0 0 0,0 0 0 0 0,-1 0 1 0 0,1 0-1 0 0,0 0 0 0 0,-1 1 0 0 0,0-1 1 0 0,1 0-1 0 0,-1 1 0 0 0,0-1 0 0 0,1 1 1 0 0,-1-1-1 0 0,1 3 0 0 0,1 3-92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8:06.698"/>
    </inkml:context>
    <inkml:brush xml:id="br0">
      <inkml:brushProperty name="width" value="0.1" units="cm"/>
      <inkml:brushProperty name="height" value="0.1" units="cm"/>
      <inkml:brushProperty name="color" value="#F4F91B"/>
    </inkml:brush>
  </inkml:definitions>
  <inkml:trace contextRef="#ctx0" brushRef="#br0">1 115 455 0 0,'3'1'311'0'0,"0"0"0"0"0,0 0-1 0 0,0 0 1 0 0,0 1-1 0 0,-1-1 1 0 0,1 1-1 0 0,0 0 1 0 0,2 2-1 0 0,19 11-2 0 0,-15-11-120 0 0,1 0 0 0 0,-1-1 0 0 0,1 0 0 0 0,0-1-1 0 0,0 0 1 0 0,0 0 0 0 0,0-1 0 0 0,10 0 0 0 0,5 1 250 0 0,32 5-1 0 0,-15-2-292 0 0,-7 0-16 0 0,-20-2-53 0 0,0-1 0 0 0,0-1 0 0 0,0 0 1 0 0,0-1-1 0 0,15-3 0 0 0,122-30 762 0 0,-112 22-620 0 0,2 1 1 0 0,-1 3 0 0 0,79-5-1 0 0,-120 12-216 0 0,181-5 395 0 0,-142 2-311 0 0,-1-1 0 0 0,65-18-1 0 0,-75 15-4 0 0,1 2 0 0 0,0 0-1 0 0,57-1 1 0 0,87 13 406 0 0,-71 0-369 0 0,115-8 288 0 0,-80-2-204 0 0,-94 3-198 0 0,190 6 67 0 0,-183-1 11 0 0,-1 3 0 0 0,75 21-1 0 0,-105-24-66 0 0,0-1-1 0 0,0-1 0 0 0,1-1 0 0 0,31 0 0 0 0,78-12 73 0 0,6 1 283 0 0,-13 12-166 0 0,-63 0-112 0 0,1-2 0 0 0,68-9 0 0 0,-37 1 134 0 0,-28 4-169 0 0,194-12 60 0 0,-190 13 0 0 0,115 11-1 0 0,-52 0-29 0 0,-79-7-87 0 0,70-8 0 0 0,-36-2 38 0 0,172 6-1 0 0,-113 17 37 0 0,-25-1-31 0 0,-77-11-21 0 0,0-3-1 0 0,71-7 0 0 0,-88 5-16 0 0,0 0-1 0 0,0 3 1 0 0,26 2-1 0 0,73 17 28 0 0,-15-3-18 0 0,-36-8 51 0 0,1-4 0 0 0,117-7 0 0 0,-78-9 61 0 0,100-4 161 0 0,-102 22-240 0 0,-72-4-20 0 0,0-1 0 0 0,41-3 0 0 0,-49-2-11 0 0,233-25 267 0 0,-227 25-231 0 0,1 1 1 0 0,-1 2-1 0 0,66 9 0 0 0,36 1 48 0 0,-92-12 31 0 0,50-9-1 0 0,8 0 33 0 0,-8-1-132 0 0,4 0 2 0 0,0 9-1 0 0,114 11 0 0 0,-183-7 0 0 0,1-2-1 0 0,34-4 1 0 0,-1-1 1 0 0,-39 5-33 0 0,89-2 0 0 0,16 10 0 0 0,122-4 59 0 0,-199-3-54 0 0,56-1 27 0 0,179-26 0 0 0,-251 21-33 0 0,132-18 13 0 0,-82 12 43 0 0,-60 6-56 0 0,1 2 1 0 0,0 1 0 0 0,1 2 0 0 0,51 3-1 0 0,-77-1-66 0 0,-1 1-1 0 0,1-1 1 0 0,-1 1-1 0 0,1 0 0 0 0,-1 0 1 0 0,0 0-1 0 0,0 0 1 0 0,0 1-1 0 0,0-1 1 0 0,0 1-1 0 0,4 4 0 0 0,8 6-1178 0 0,2-1-3585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8:14.599"/>
    </inkml:context>
    <inkml:brush xml:id="br0">
      <inkml:brushProperty name="width" value="0.1" units="cm"/>
      <inkml:brushProperty name="height" value="0.1" units="cm"/>
      <inkml:brushProperty name="color" value="#F4F91B"/>
    </inkml:brush>
  </inkml:definitions>
  <inkml:trace contextRef="#ctx0" brushRef="#br0">0 41 2071 0 0,'104'-5'1584'0'0,"-39"6"-955"0"0,126-5 714 0 0,-102-7-1124 0 0,-56 6-43 0 0,53-2 1 0 0,60-3 245 0 0,-65 10-204 0 0,99 13 1 0 0,-123-4-146 0 0,106 12 251 0 0,-67-13-311 0 0,145 19 38 0 0,-152-9-30 0 0,-47-8 8 0 0,1-2 1 0 0,1-1 0 0 0,76 0 0 0 0,107-22 148 0 0,156 17 96 0 0,-328 3-250 0 0,-10-1-4 0 0,56-1 0 0 0,-34-5-20 0 0,0 4 0 0 0,-1 2 0 0 0,104 21 0 0 0,-13-5 76 0 0,-108-16-77 0 0,261 17 329 0 0,-160-17-139 0 0,232-25 1 0 0,-38-20 23 0 0,-133 26-106 0 0,-147 12-71 0 0,82-15 1 0 0,-122 15-36 0 0,36-6 13 0 0,83-9 36 0 0,-67 13-50 0 0,56-2 0 0 0,-82 6 0 0 0,41 2 0 0 0,-49 0 84 0 0,50-4-1 0 0,-59 1-26 0 0,105-15 76 0 0,-13 0-10 0 0,-108 16-178 0 0,-1 1 0 0 0,0 1-1 0 0,0 1 1 0 0,0 0-1 0 0,0 1 1 0 0,0 1 0 0 0,-1 0-1 0 0,1 1 1 0 0,-1 1-1 0 0,16 8 1 0 0,-13-6-328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8:27.245"/>
    </inkml:context>
    <inkml:brush xml:id="br0">
      <inkml:brushProperty name="width" value="0.1" units="cm"/>
      <inkml:brushProperty name="height" value="0.1" units="cm"/>
      <inkml:brushProperty name="color" value="#F4F91B"/>
    </inkml:brush>
  </inkml:definitions>
  <inkml:trace contextRef="#ctx0" brushRef="#br0">1 168 4687 0 0,'0'0'43'0'0,"0"0"-1"0"0,0 0 0 0 0,0 1 1 0 0,0-1-1 0 0,-1 0 0 0 0,1 1 0 0 0,0-1 1 0 0,0 0-1 0 0,0 1 0 0 0,0-1 1 0 0,0 0-1 0 0,0 1 0 0 0,0-1 0 0 0,0 0 1 0 0,0 1-1 0 0,0-1 0 0 0,0 0 1 0 0,1 1-1 0 0,-1-1 0 0 0,0 0 0 0 0,0 1 1 0 0,0-1-1 0 0,0 0 0 0 0,0 1 1 0 0,1-1-1 0 0,-1 0 0 0 0,0 0 0 0 0,0 1 1 0 0,0-1-1 0 0,1 0 0 0 0,-1 1 1 0 0,11 9 151 0 0,-8-8-160 0 0,-2 0-13 0 0,1 0 0 0 0,0 0-1 0 0,0-1 1 0 0,1 1 0 0 0,-1-1 0 0 0,0 1 0 0 0,0-1 0 0 0,1 0 0 0 0,-1 0 0 0 0,1 0 0 0 0,-1 0 0 0 0,1-1 0 0 0,-1 1-1 0 0,4 0 1 0 0,1-1 449 0 0,0 0-1 0 0,0-1 0 0 0,0 1 0 0 0,6-3 0 0 0,-6 2-104 0 0,0 0 1 0 0,0 0-1 0 0,-1 1 0 0 0,1 0 0 0 0,12 1 0 0 0,29 8 314 0 0,-33-5-562 0 0,1-1 0 0 0,0 0 0 0 0,0-1 0 0 0,0-1 1 0 0,0 0-1 0 0,0-1 0 0 0,31-5 0 0 0,-14-1 79 0 0,0-3 0 0 0,-1 0 0 0 0,0-2 0 0 0,0-2 0 0 0,38-20 0 0 0,-54 23-121 0 0,1 1 0 0 0,0 1 0 0 0,29-9 0 0 0,-37 14-49 0 0,0 1 0 0 0,0 0 0 0 0,1 1 0 0 0,-1 0 0 0 0,0 0 0 0 0,1 1 0 0 0,-1 0 0 0 0,0 1 0 0 0,12 2 0 0 0,-10-2 8 0 0,0 0 1 0 0,0 0-1 0 0,1-1 0 0 0,-1 0 0 0 0,13-2 0 0 0,55-13 191 0 0,-52 11-30 0 0,48-2 0 0 0,-32 3-76 0 0,-31 2-90 0 0,0-2-1 0 0,20-5 1 0 0,0-1 2 0 0,-10 4 57 0 0,-1 1 0 0 0,1 1 0 0 0,23 0 0 0 0,-28 3-65 0 0,26 5 0 0 0,-19-1 6 0 0,-10-3 38 0 0,1 2 0 0 0,-1 0 0 0 0,0 1 0 0 0,1 0 0 0 0,-2 1 0 0 0,21 10 0 0 0,-23-9-52 0 0,1-1 0 0 0,-1-1-1 0 0,2 0 1 0 0,-1 0 0 0 0,0-1-1 0 0,1-1 1 0 0,14 2 0 0 0,74 12 209 0 0,-76-11-141 0 0,0 0 0 0 0,0-2 0 0 0,1-1 0 0 0,-1-1 0 0 0,28-2 0 0 0,135-18 57 0 0,-24 1 139 0 0,-107 7-156 0 0,66-4-1 0 0,104-17 69 0 0,-200 27-179 0 0,-10 3 51 0 0,30 0-1 0 0,-5 1 48 0 0,2-3-84 0 0,62-6 86 0 0,0-4-48 0 0,-93 14-58 0 0,1 0 0 0 0,0 1 0 0 0,-1 1 0 0 0,1 0 0 0 0,20 6 0 0 0,-19-4 1 0 0,1 0 0 0 0,0-1 0 0 0,24 0 0 0 0,-3 0 33 0 0,12-2 38 0 0,-4-1-9 0 0,72 8 0 0 0,-87-9-9 0 0,-25 1-26 0 0,0-1-1 0 0,0 1 1 0 0,0 0 0 0 0,0 1 0 0 0,0-1-1 0 0,8 2 1 0 0,-12-1-35 0 0,0-1-8 0 0,-1 0 0 0 0,1 0 0 0 0,0 0-1 0 0,-1 0 1 0 0,1 0 0 0 0,0 1 0 0 0,-1-1 0 0 0,1 0 0 0 0,0 0 0 0 0,-1 1 0 0 0,1-1-1 0 0,-1 0 1 0 0,1 1 0 0 0,-1-1 0 0 0,1 1 0 0 0,-1-1 0 0 0,1 1 0 0 0,-1-1 0 0 0,1 1-1 0 0,-1-1 1 0 0,1 1 0 0 0,-1-1 0 0 0,0 1 0 0 0,1-1 0 0 0,-1 1 0 0 0,0 0 0 0 0,0-1 0 0 0,1 1-1 0 0,-1 0 1 0 0,0-1 0 0 0,0 1 0 0 0,0 0 0 0 0,0-1 0 0 0,0 1 0 0 0,0 0 0 0 0,0-1-1 0 0,0 1 1 0 0,0 0 0 0 0,0-1 0 0 0,0 1 0 0 0,0 0 0 0 0,-1-1 0 0 0,1 2 0 0 0,-2 8-1158 0 0,-2 2-376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8:38.456"/>
    </inkml:context>
    <inkml:brush xml:id="br0">
      <inkml:brushProperty name="width" value="0.1" units="cm"/>
      <inkml:brushProperty name="height" value="0.1" units="cm"/>
      <inkml:brushProperty name="color" value="#F4F91B"/>
    </inkml:brush>
  </inkml:definitions>
  <inkml:trace contextRef="#ctx0" brushRef="#br0">1 158 2759 0 0,'16'-26'958'0'0,"-16"26"-824"0"0,1-1 1 0 0,-1 0 0 0 0,1 0 0 0 0,-1 1 0 0 0,1-1 0 0 0,-1 0 0 0 0,1 1 0 0 0,0-1 0 0 0,-1 1 0 0 0,1-1 0 0 0,0 1 0 0 0,-1-1 0 0 0,1 1-1 0 0,0-1 1 0 0,0 1 0 0 0,0 0 0 0 0,-1-1 0 0 0,1 1 0 0 0,0 0 0 0 0,0 0 0 0 0,0-1 0 0 0,0 1 0 0 0,-1 0 0 0 0,1 0 0 0 0,0 0-1 0 0,2 0 1 0 0,-3 0-110 0 0,0 1 0 0 0,0-1 0 0 0,1 0 0 0 0,-1 0 0 0 0,0 0-1 0 0,0 0 1 0 0,0 1 0 0 0,0-1 0 0 0,1 0 0 0 0,-1 0-1 0 0,0 0 1 0 0,0 1 0 0 0,0-1 0 0 0,0 0 0 0 0,0 0 0 0 0,0 1-1 0 0,1-1 1 0 0,-1 0 0 0 0,0 0 0 0 0,0 1 0 0 0,0-1 0 0 0,0 0-1 0 0,0 0 1 0 0,0 1 0 0 0,0-1 0 0 0,0 0 0 0 0,0 0 0 0 0,0 1-1 0 0,0-1 1 0 0,0 0 0 0 0,0 0 0 0 0,-1 1 0 0 0,1-1 0 0 0,0 0-1 0 0,0 1 1 0 0,0 4 1713 0 0,9-2 10 0 0,8-4-1634 0 0,0-1 0 0 0,21-4-1 0 0,5-2 422 0 0,10 7-39 0 0,-28 2-252 0 0,40 5 543 0 0,27-1-265 0 0,-57-2-354 0 0,51-2-1 0 0,103-22 633 0 0,-169 20-740 0 0,0 1-1 0 0,-1 0 1 0 0,1 1-1 0 0,0 1 1 0 0,22 6 0 0 0,-7-4-58 0 0,57 1 1 0 0,-18-2 66 0 0,12 1-5 0 0,106-9 0 0 0,-127 4 0 0 0,127 15 0 0 0,13-3 188 0 0,-193-10-230 0 0,173 16 164 0 0,-132-15-124 0 0,80-7 0 0 0,-83 0 579 0 0,1 2 0 0 0,72 5 0 0 0,48 20-2348 0 0,-108-13 2245 0 0,-1-3 0 0 0,1-2 0 0 0,83-7 0 0 0,-29 0-551 0 0,45-2-239 0 0,-107 2-119 0 0,0 3 0 0 0,1 3 0 0 0,58 9-1 0 0,-94-9 274 0 0,9-1 109 0 0,-1 0 0 0 0,1-2-1 0 0,-1-1 1 0 0,0-2 0 0 0,36-6-1 0 0,-26 4 584 0 0,0 1 0 0 0,66 4 0 0 0,12-1-2050 0 0,61-3 1288 0 0,-140 4 170 0 0,181-9-2 0 0,29 1 0 0 0,-178 9 0 0 0,79 7 0 0 0,-100-3 0 0 0,1-2 0 0 0,82-7 0 0 0,-92 0 0 0 0,184-18 0 0 0,-62 21 0 0 0,89-6 0 0 0,-9-12 0 0 0,-161 18 0 0 0,52-4 0 0 0,-69 1 0 0 0,1 3 0 0 0,85 9 0 0 0,-85-4 0 0 0,-40-3 0 0 0,0-3 0 0 0,43-6 0 0 0,3-1 0 0 0,30 5 0 0 0,-51 3 0 0 0,30 0 0 0 0,68 19 0 0 0,-37-4 0 0 0,-17-9 0 0 0,164-13 0 0 0,9-1 0 0 0,-176 9 18 0 0,-1-4 0 0 0,117-19 0 0 0,67-11-6 0 0,-156 20-14 0 0,450-33 2 0 0,-486 43 0 0 0,66 0 0 0 0,81 11 0 0 0,-122-8 0 0 0,32 2 0 0 0,-83 4 0 0 0,77 8 0 0 0,-7 13 0 0 0,-29-5 0 0 0,54 8 0 0 0,-58-15 0 0 0,-46-10 0 0 0,94 4 0 0 0,-71-5 0 0 0,99 16 0 0 0,-125-14 0 0 0,1-2 0 0 0,-1-2 0 0 0,1-2 0 0 0,75-12 0 0 0,-81 10 0 0 0,-1 2 0 0 0,0 1 0 0 0,47 6 0 0 0,-3-1 0 0 0,30 1 0 0 0,-19 0 0 0 0,94-6 0 0 0,36-21 0 0 0,77 18 0 0 0,-198 7 0 0 0,110-10 0 0 0,23 0 0 0 0,-203 6 0 0 0,124 9 0 0 0,-48-1 0 0 0,-67-6 0 0 0,0-2 0 0 0,0-2 0 0 0,0-2 0 0 0,67-14 0 0 0,-86 12 0 0 0,0 2 0 0 0,0 0 0 0 0,30-1 0 0 0,-50 5-8 0 0,-1 0 0 0 0,1 0 0 0 0,0 0 0 0 0,-1 0 1 0 0,1 0-1 0 0,-1 0 0 0 0,1 0 0 0 0,-1 0 0 0 0,1 0 0 0 0,-1 0 0 0 0,1 1 0 0 0,-1-1 0 0 0,1 0 0 0 0,-1 0 0 0 0,1 1 0 0 0,-1-1 0 0 0,0 0 0 0 0,1 1 0 0 0,-1-1 1 0 0,1 0-1 0 0,-1 1 0 0 0,0-1 0 0 0,1 0 0 0 0,-1 1 0 0 0,0-1 0 0 0,1 1 0 0 0,-1-1 0 0 0,0 1 0 0 0,0-1 0 0 0,1 1 0 0 0,-1-1 0 0 0,0 1 0 0 0,0-1 0 0 0,0 1 1 0 0,0-1-1 0 0,0 1 0 0 0,0-1 0 0 0,0 1 0 0 0,0 0 0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8:48.276"/>
    </inkml:context>
    <inkml:brush xml:id="br0">
      <inkml:brushProperty name="width" value="0.1" units="cm"/>
      <inkml:brushProperty name="height" value="0.1" units="cm"/>
      <inkml:brushProperty name="color" value="#F4F91B"/>
    </inkml:brush>
  </inkml:definitions>
  <inkml:trace contextRef="#ctx0" brushRef="#br0">0 106 919 0 0,'17'17'2912'0'0,"-15"-14"-2816"0"0,0 0 28 0 0,0-1 0 0 0,-1 1 1 0 0,1-1-1 0 0,0 1 0 0 0,0-1 0 0 0,0 0 1 0 0,1 0-1 0 0,-1 0 0 0 0,1 0 0 0 0,-1 0 1 0 0,1 0-1 0 0,-1-1 0 0 0,1 1 1 0 0,0-1-1 0 0,0 0 0 0 0,3 1 0 0 0,40 13 916 0 0,-32-13-916 0 0,0-1-1 0 0,1 0 0 0 0,-1-1 0 0 0,0 0 0 0 0,0-1 0 0 0,16-4 0 0 0,40-1 210 0 0,-10 7-221 0 0,-12 0-4 0 0,-1-2 1 0 0,77-11-1 0 0,9-8 247 0 0,10 3-238 0 0,-8-3 174 0 0,-97 15-123 0 0,0 0 0 0 0,64 3 0 0 0,-22 0 21 0 0,224-34 265 0 0,-213 24-362 0 0,0 5 1 0 0,152 7-1 0 0,-180-1 16 0 0,100-13 1 0 0,30-1 111 0 0,95 28 90 0 0,-53-7 197 0 0,-192-6-502 0 0,4-2 19 0 0,-31 1-14 0 0,1 0 0 0 0,0 2 0 0 0,0-1 0 0 0,28 7 0 0 0,-44-7-32 0 0,-1 0 0 0 0,1 0 1 0 0,-1 0-1 0 0,1 0 0 0 0,0 1 0 0 0,-1-1 0 0 0,1 0 0 0 0,-1 0 0 0 0,1 1 0 0 0,-1-1 0 0 0,1 1 0 0 0,-1-1 0 0 0,1 0 1 0 0,-1 1-1 0 0,1-1 0 0 0,-1 1 0 0 0,1-1 0 0 0,-1 1 0 0 0,0-1 0 0 0,1 1 0 0 0,-1 0 0 0 0,0-1 0 0 0,1 1 0 0 0,-1-1 0 0 0,0 1 1 0 0,0 0-1 0 0,0-1 0 0 0,0 1 0 0 0,1-1 0 0 0,-1 1 0 0 0,0 0 0 0 0,0-1 0 0 0,0 1 0 0 0,0 0 0 0 0,-1-1 0 0 0,1 1 0 0 0,0 0 1 0 0,0-1-1 0 0,0 1 0 0 0,0-1 0 0 0,-1 1 0 0 0,1 0 0 0 0,0-1 0 0 0,0 1 0 0 0,-1-1 0 0 0,1 1 0 0 0,0-1 0 0 0,-1 1 1 0 0,1-1-1 0 0,-1 1 0 0 0,1-1 0 0 0,-1 1 0 0 0,1-1 0 0 0,-2 1 0 0 0,-8 7-3957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8:50.095"/>
    </inkml:context>
    <inkml:brush xml:id="br0">
      <inkml:brushProperty name="width" value="0.1" units="cm"/>
      <inkml:brushProperty name="height" value="0.1" units="cm"/>
      <inkml:brushProperty name="color" value="#F4F91B"/>
    </inkml:brush>
  </inkml:definitions>
  <inkml:trace contextRef="#ctx0" brushRef="#br0">0 348 1375 0 0,'3'0'95'0'0,"-1"0"-1"0"0,0 0 1 0 0,1 1-1 0 0,-1-1 1 0 0,0 1-1 0 0,0-1 0 0 0,0 1 1 0 0,1 0-1 0 0,-1 0 1 0 0,0 0-1 0 0,3 2 0 0 0,14 4-83 0 0,-12-6 66 0 0,0-1-1 0 0,0 0 1 0 0,0 0-1 0 0,1-1 0 0 0,-1 0 1 0 0,0-1-1 0 0,0 1 1 0 0,-1-1-1 0 0,1-1 1 0 0,11-4-1 0 0,20-6 1019 0 0,-10 7-348 0 0,37-2-1 0 0,10-2-451 0 0,-41 3-178 0 0,-1-1 0 0 0,-1-2-1 0 0,0-1 1 0 0,0-1 0 0 0,37-22-1 0 0,-39 20 78 0 0,1 0 0 0 0,0 3-1 0 0,1 0 1 0 0,63-11-1 0 0,-39 13-3 0 0,1 2-1 0 0,1 3 0 0 0,81 4 1 0 0,-103 3-123 0 0,54 13 0 0 0,-5 0-52 0 0,-35-11 238 0 0,77-2 1 0 0,50-13 582 0 0,-52 3-566 0 0,58-9 26 0 0,-48-1 5 0 0,-72 7-113 0 0,90-2 1 0 0,70-7-61 0 0,-133 9-38 0 0,8-7 172 0 0,6 0 10 0 0,46 8-199 0 0,13-2-8 0 0,-85 1-37 0 0,43-4 73 0 0,-101 13-87 0 0,0 1 1 0 0,0 1 0 0 0,0 1 0 0 0,23 5 0 0 0,126 36 38 0 0,-142-36-35 0 0,-1 2 0 0 0,37 16 0 0 0,-61-25-22 0 0,0 1 1 0 0,0 0 0 0 0,-1 0-1 0 0,1 1 1 0 0,-1-1 0 0 0,1 0 0 0 0,-1 0-1 0 0,1 1 1 0 0,-1-1 0 0 0,0 1-1 0 0,1-1 1 0 0,-1 1 0 0 0,0 0 0 0 0,0-1-1 0 0,0 1 1 0 0,1 3 0 0 0,1 6-107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9:03.002"/>
    </inkml:context>
    <inkml:brush xml:id="br0">
      <inkml:brushProperty name="width" value="0.1" units="cm"/>
      <inkml:brushProperty name="height" value="0.1" units="cm"/>
      <inkml:brushProperty name="color" value="#F4F91B"/>
    </inkml:brush>
  </inkml:definitions>
  <inkml:trace contextRef="#ctx0" brushRef="#br0">1 117 455 0 0,'0'-1'113'0'0,"1"0"0"0"0,1 0-1 0 0,-1 0 1 0 0,0 1-1 0 0,0-1 1 0 0,0 0 0 0 0,0 1-1 0 0,1-1 1 0 0,-1 0-1 0 0,0 1 1 0 0,1-1 0 0 0,-1 1-1 0 0,0 0 1 0 0,1 0-1 0 0,-1-1 1 0 0,0 1 0 0 0,1 0-1 0 0,-1 0 1 0 0,1 0-1 0 0,-1 0 1 0 0,0 1 0 0 0,1-1-1 0 0,-1 0 1 0 0,0 0-1 0 0,1 1 1 0 0,-1-1 0 0 0,0 1-1 0 0,2 0 1 0 0,36 7 2413 0 0,-32-7-2332 0 0,0 0-1 0 0,0 0 1 0 0,0 1 0 0 0,-1 0 0 0 0,10 4 0 0 0,-2-1 96 0 0,26 9 0 0 0,-17-7-146 0 0,-1-1 74 0 0,2-2 1 0 0,-1 0-1 0 0,45 1 1 0 0,-48-3-82 0 0,16-1-20 0 0,0-2 0 0 0,45-6 0 0 0,71-18 136 0 0,-68 10-128 0 0,93-4 67 0 0,-110 14-162 0 0,24-1-7 0 0,112-1 41 0 0,-72 0-64 0 0,0 1 0 0 0,-9 7-5 0 0,148-4 138 0 0,-96-16-17 0 0,-6 0 88 0 0,-128 18-178 0 0,-1 1 0 0 0,43 7 0 0 0,38 1 24 0 0,14-11 246 0 0,158-22 0 0 0,-186 13-144 0 0,206 5 0 0 0,-146 2-152 0 0,-103 1 0 0 0,75 5 0 0 0,34 23 34 0 0,-14-1-4 0 0,6-1-30 0 0,58 4 0 0 0,-22-18 0 0 0,-79-6 15 0 0,153-6 34 0 0,-202-1-61 0 0,279-8 99 0 0,-220 16-64 0 0,135 11 7 0 0,-63-6 3 0 0,-7-1-2 0 0,-118 2-31 0 0,55 5 0 0 0,290 8 64 0 0,-78-1-64 0 0,-280-16 0 0 0,94 5 0 0 0,51 1 64 0 0,-43 7 0 0 0,-17-1-64 0 0,-113-16 25 0 0,62-5-1 0 0,-36-1-9 0 0,286 4-15 0 0,-264 2 22 0 0,0-2-1 0 0,93-15 0 0 0,-19 2 20 0 0,-49 7-18 0 0,-14 6-23 0 0,-5 0 0 0 0,97-8 64 0 0,-65-6 82 0 0,-61 7 36 0 0,0 2 1 0 0,104 3 0 0 0,-146 3-172 0 0,-16-1 14 0 0,1 1 0 0 0,-1 0 0 0 0,1 0 0 0 0,0 1 0 0 0,-1-1 0 0 0,6 2 0 0 0,-9-2-35 0 0,0 1 0 0 0,0-1 0 0 0,0 1 0 0 0,0-1 0 0 0,-1 1 0 0 0,1-1 0 0 0,0 1 0 0 0,0-1 0 0 0,-1 1 0 0 0,1 0 0 0 0,0-1 0 0 0,-1 1 0 0 0,1 0 0 0 0,-1 0 0 0 0,1 0 0 0 0,-1-1 0 0 0,1 1 0 0 0,-1 0 0 0 0,1 0 0 0 0,-1 0 0 0 0,0 0 0 0 0,1 0 0 0 0,-1 0 1 0 0,0 0-1 0 0,0-1 0 0 0,0 1 0 0 0,0 0 0 0 0,0 0 0 0 0,0 0 0 0 0,0 0 0 0 0,0 0 0 0 0,0 0 0 0 0,0 0 0 0 0,-1 2 0 0 0,-5 24-1211 0 0,2-11 503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2:48.222"/>
    </inkml:context>
    <inkml:brush xml:id="br0">
      <inkml:brushProperty name="width" value="0.1" units="cm"/>
      <inkml:brushProperty name="height" value="0.1" units="cm"/>
      <inkml:brushProperty name="color" value="#E71224"/>
    </inkml:brush>
  </inkml:definitions>
  <inkml:trace contextRef="#ctx0" brushRef="#br0">1597 15 2759 0 0,'0'-1'55'0'0,"0"1"-1"0"0,-1-1 0 0 0,0 0 0 0 0,1 0 0 0 0,-1 1 0 0 0,1-1 0 0 0,-1 0 1 0 0,0 1-1 0 0,0-1 0 0 0,1 0 0 0 0,-1 1 0 0 0,0-1 0 0 0,0 1 0 0 0,0-1 1 0 0,1 1-1 0 0,-1 0 0 0 0,0-1 0 0 0,0 1 0 0 0,0 0 0 0 0,-2-1 1 0 0,2 2 125 0 0,-1-1 1 0 0,0 1 0 0 0,1-1-1 0 0,0 1 1 0 0,-1 0 0 0 0,1-1 0 0 0,-1 1-1 0 0,1 0 1 0 0,-3 2 0 0 0,-14 7 490 0 0,13-7-644 0 0,-1-1-1 0 0,0 0 1 0 0,0-1-1 0 0,0 1 0 0 0,0-1 1 0 0,0-1-1 0 0,0 1 1 0 0,0-1-1 0 0,-7 0 0 0 0,1-1 68 0 0,-1-1 0 0 0,1 0 0 0 0,-18-6 0 0 0,7 2 734 0 0,1 1 1 0 0,-1 1-1 0 0,0 1 0 0 0,-38 1 0 0 0,-95 11 490 0 0,23 0-697 0 0,-177-18 602 0 0,46 0-611 0 0,190 10-880 0 0,-115 16 0 0 0,124-6-525 0 0,-3 0-57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9:09.537"/>
    </inkml:context>
    <inkml:brush xml:id="br0">
      <inkml:brushProperty name="width" value="0.1" units="cm"/>
      <inkml:brushProperty name="height" value="0.1" units="cm"/>
      <inkml:brushProperty name="color" value="#F4F91B"/>
    </inkml:brush>
  </inkml:definitions>
  <inkml:trace contextRef="#ctx0" brushRef="#br0">0 12 455 0 0,'110'-6'2438'0'0,"-89"6"-2433"0"0,75-2 84 0 0,0-1 473 0 0,-76 2-452 0 0,40 4 0 0 0,-40-1-84 0 0,6 1 35 0 0,0 1 1 0 0,29 10-1 0 0,-27-7 144 0 0,37 5 0 0 0,190 1 1169 0 0,-139-20-1283 0 0,-86 3 68 0 0,1 2-1 0 0,0 1 1 0 0,0 1 0 0 0,56 9-1 0 0,-48-1-40 0 0,-2-2-88 0 0,0 3 0 0 0,54 20 0 0 0,22 14-1719 0 0,-104-38-526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9:15.316"/>
    </inkml:context>
    <inkml:brush xml:id="br0">
      <inkml:brushProperty name="width" value="0.1" units="cm"/>
      <inkml:brushProperty name="height" value="0.1" units="cm"/>
      <inkml:brushProperty name="color" value="#F4F91B"/>
    </inkml:brush>
  </inkml:definitions>
  <inkml:trace contextRef="#ctx0" brushRef="#br0">1 67 1839 0 0,'12'-5'571'0'0,"1"1"-1"0"0,0 0 1 0 0,0 1-1 0 0,0 1 1 0 0,27-2-1 0 0,116-5 1071 0 0,-127 6-1189 0 0,2 0 28 0 0,1 1 1 0 0,-1 1-1 0 0,51 6 1 0 0,-45-2-371 0 0,-1-1 1 0 0,60-4-1 0 0,-64 0-15 0 0,110-14 323 0 0,-94 9-136 0 0,71-3 0 0 0,-77 10-186 0 0,0 2 0 0 0,0 1 0 0 0,57 13 0 0 0,-65-9-84 0 0,-19-5 26 0 0,1 2 1 0 0,19 7 0 0 0,-5-1 20 0 0,0-1 0 0 0,1-1 1 0 0,0-2-1 0 0,1-1 0 0 0,-1-1 1 0 0,1-2-1 0 0,57-3 0 0 0,34 4 137 0 0,-33 1-88 0 0,289-14 613 0 0,-311 7-674 0 0,435-8 689 0 0,-403 13-678 0 0,51 0 66 0 0,123 1 305 0 0,-192 1-253 0 0,65-8 64 0 0,-94 1-81 0 0,92 6-1 0 0,-142-2-293 0 0,1-1 0 0 0,-1 1 0 0 0,0-1 0 0 0,0 1 0 0 0,1 0-1 0 0,-1 0 1 0 0,0 1 0 0 0,5 2 0 0 0,-7-3 56 0 0,-1-1 0 0 0,1 1 1 0 0,0-1-1 0 0,-1 1 0 0 0,1-1 0 0 0,-1 1 0 0 0,1-1 0 0 0,-1 1 1 0 0,1 0-1 0 0,-1-1 0 0 0,0 1 0 0 0,1 0 0 0 0,-1-1 1 0 0,0 1-1 0 0,0 0 0 0 0,1 0 0 0 0,-1-1 0 0 0,0 1 0 0 0,0 0 1 0 0,0 0-1 0 0,0-1 0 0 0,0 1 0 0 0,0 0 0 0 0,0 0 1 0 0,0-1-1 0 0,0 1 0 0 0,0 0 0 0 0,0 0 0 0 0,-1-1 0 0 0,1 1 1 0 0,0 0-1 0 0,0 0 0 0 0,-1-1 0 0 0,1 1 0 0 0,-1 0 1 0 0,1-1-1 0 0,0 1 0 0 0,-1-1 0 0 0,1 1 0 0 0,-1 0 1 0 0,0 0-1 0 0,-11 13-4347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9:17.132"/>
    </inkml:context>
    <inkml:brush xml:id="br0">
      <inkml:brushProperty name="width" value="0.1" units="cm"/>
      <inkml:brushProperty name="height" value="0.1" units="cm"/>
      <inkml:brushProperty name="color" value="#F4F91B"/>
    </inkml:brush>
  </inkml:definitions>
  <inkml:trace contextRef="#ctx0" brushRef="#br0">1 66 455 0 0,'3'-2'28'0'0,"-1"1"0"0"0,1-1 0 0 0,-1-1 0 0 0,0 1 0 0 0,1 0 0 0 0,-1-1 0 0 0,3-4 0 0 0,5-4 1036 0 0,-4-3 1427 0 0,2-4-783 0 0,-3 18-1125 0 0,1 10-50 0 0,4 19-507 0 0,-8-20 0 0 0,1-1 0 0 0,0 1-1 0 0,1-1 1 0 0,7 14 0 0 0,-9-20 6 0 0,-1 0 0 0 0,1 0 0 0 0,-1 0 0 0 0,1 0 1 0 0,0 0-1 0 0,0-1 0 0 0,0 1 0 0 0,0-1 0 0 0,0 1 0 0 0,0-1 1 0 0,0 0-1 0 0,0 1 0 0 0,1-1 0 0 0,-1 0 0 0 0,0-1 1 0 0,1 1-1 0 0,-1 0 0 0 0,1-1 0 0 0,-1 1 0 0 0,1-1 1 0 0,4 0-1 0 0,35 2 515 0 0,-27-1-255 0 0,1-1 0 0 0,31-2-1 0 0,-1-4 437 0 0,75 1 0 0 0,46 11-194 0 0,-151-5-521 0 0,109 14 239 0 0,-51-4-115 0 0,30 9 22 0 0,5 1-14 0 0,170-8-3 0 0,-46-4-17 0 0,-208-8-71 0 0,28-3-1 0 0,-28 1-16 0 0,30 1 0 0 0,115 6 56 0 0,9 1 6 0 0,-16-5-27 0 0,-22-2-16 0 0,34 2 72 0 0,-148-2-128 0 0,0-1 0 0 0,0 0 0 0 0,36-8 0 0 0,-28 3 9 0 0,1 2 0 0 0,39 1-1 0 0,72 7 28 0 0,-106-2-34 0 0,11 1 12 0 0,67-1 36 0 0,-5-2-21 0 0,14-2 6 0 0,-88-1 13 0 0,-1 2 0 0 0,1 2 0 0 0,77 12 0 0 0,-41-2-34 0 0,-23-4 11 0 0,70 19 0 0 0,14 16-25 0 0,-115-36 11 0 0,-1-1 0 0 0,1-1 0 0 0,0 0 0 0 0,0-2 1 0 0,0-1-1 0 0,26-2 0 0 0,-39 0 23 0 0,0 1 0 0 0,1 0 1 0 0,-1 0-1 0 0,0 0 0 0 0,0 2 0 0 0,1-1 1 0 0,-1 1-1 0 0,14 5 0 0 0,-18-5-70 0 0,0 0-1 0 0,0 1 1 0 0,-1-1-1 0 0,1 1 1 0 0,-1 0-1 0 0,0 1 1 0 0,0-1-1 0 0,0 1 1 0 0,-1 0-1 0 0,1 0 1 0 0,-1 0-1 0 0,0 0 1 0 0,0 0-1 0 0,0 1 1 0 0,0 0-1 0 0,3 8 1 0 0,1 5-330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9:23.670"/>
    </inkml:context>
    <inkml:brush xml:id="br0">
      <inkml:brushProperty name="width" value="0.1" units="cm"/>
      <inkml:brushProperty name="height" value="0.1" units="cm"/>
      <inkml:brushProperty name="color" value="#F4F91B"/>
    </inkml:brush>
  </inkml:definitions>
  <inkml:trace contextRef="#ctx0" brushRef="#br0">12 45 1375 0 0,'-1'-2'122'0'0,"0"1"0"0"0,0 0 0 0 0,1-1 0 0 0,-1 1-1 0 0,1-1 1 0 0,-1 1 0 0 0,1-1 0 0 0,0 1-1 0 0,-1-1 1 0 0,1 0 0 0 0,0 1 0 0 0,0-3 0 0 0,0 2 28 0 0,0 1 1 0 0,0-1 0 0 0,0 1-1 0 0,0-1 1 0 0,-1 0 0 0 0,1 1 0 0 0,0-1-1 0 0,-1 1 1 0 0,1-1 0 0 0,-1 1 0 0 0,0-1-1 0 0,-1-1 1 0 0,2 6-114 0 0,0 0 0 0 0,0 0-1 0 0,0 0 1 0 0,1 0 0 0 0,-1 0 0 0 0,2 4-1 0 0,-2-5-10 0 0,1 0-1 0 0,0 0 0 0 0,0 0 1 0 0,0 0-1 0 0,0 0 0 0 0,1 0 1 0 0,-1-1-1 0 0,0 1 0 0 0,1 0 1 0 0,-1-1-1 0 0,1 1 0 0 0,0-1 1 0 0,-1 0-1 0 0,1 1 0 0 0,0-1 1 0 0,0 0-1 0 0,0 0 0 0 0,0 0 1 0 0,0 0-1 0 0,0 0 0 0 0,0-1 1 0 0,0 1-1 0 0,2 0 0 0 0,6 1 143 0 0,-1-1 0 0 0,0 0 0 0 0,18 0 0 0 0,17-5 288 0 0,-32 3-261 0 0,0 0 0 0 0,22 0-1 0 0,-2 3-55 0 0,0-2 0 0 0,0-1 0 0 0,0-2 0 0 0,0-1 0 0 0,55-14 0 0 0,-62 9 135 0 0,-19 6-215 0 0,0 1 0 0 0,0 0 1 0 0,0 0-1 0 0,0 1 0 0 0,0-1 0 0 0,1 1 0 0 0,10 0 1 0 0,138 25 170 0 0,-112-16-234 0 0,58 16 4 0 0,-1 2 219 0 0,-87-24-192 0 0,1 1 0 0 0,14-1 0 0 0,-2 0 9 0 0,56 2 60 0 0,-32-4 0 0 0,221 8 640 0 0,-203-9-656 0 0,71-8 0 0 0,-83 4 6 0 0,147 4 126 0 0,-11 2-30 0 0,72-30-75 0 0,-173 17-86 0 0,-62 10-21 0 0,57 4 1 0 0,-42 0 9 0 0,126 9 77 0 0,-90-3-45 0 0,106-5 0 0 0,77 1 17 0 0,-130 1-44 0 0,-97-4-13 0 0,42 2 24 0 0,115-13 0 0 0,-144 5 29 0 0,0 1 1 0 0,0 3-1 0 0,0 1 1 0 0,68 11-1 0 0,-54-1-9 0 0,212 26 89 0 0,-169-33 185 0 0,134-13 0 0 0,-132 6 24 0 0,-91 5-311 0 0,0 0 1 0 0,0 1 0 0 0,0 1 0 0 0,21 7-1 0 0,-28-7-248 0 0,0 1 0 0 0,0 0-1 0 0,0 0 1 0 0,0 1-1 0 0,-1 1 1 0 0,0 0 0 0 0,0 0-1 0 0,0 1 1 0 0,-1 0-1 0 0,9 9 1 0 0,0 2-2560 0 0,-2-1-145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9:27.582"/>
    </inkml:context>
    <inkml:brush xml:id="br0">
      <inkml:brushProperty name="width" value="0.1" units="cm"/>
      <inkml:brushProperty name="height" value="0.1" units="cm"/>
      <inkml:brushProperty name="color" value="#F4F91B"/>
    </inkml:brush>
  </inkml:definitions>
  <inkml:trace contextRef="#ctx0" brushRef="#br0">0 32 1839 0 0,'86'-6'3014'0'0,"23"-1"-1553"0"0,116-4-217 0 0,-156 11-1136 0 0,145 2 441 0 0,-90 2-459 0 0,314-1 132 0 0,-339-10-123 0 0,81-2 366 0 0,330 18 19 0 0,-263 11-393 0 0,-109-5-54 0 0,81 20 44 0 0,-66-7-34 0 0,-90-22 111 0 0,120-5-1 0 0,-120-3-57 0 0,-15-1 2 0 0,58 5 0 0 0,187 24 69 0 0,-287-25-174 0 0,255 17 326 0 0,-61-2-131 0 0,-140-5-27 0 0,-55-10-250 0 0,0 1 0 0 0,0-1-1 0 0,0 1 1 0 0,0 0-1 0 0,-1 0 1 0 0,1 1 0 0 0,-1-1-1 0 0,1 1 1 0 0,5 5 0 0 0,-2 2-3665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39:29.369"/>
    </inkml:context>
    <inkml:brush xml:id="br0">
      <inkml:brushProperty name="width" value="0.1" units="cm"/>
      <inkml:brushProperty name="height" value="0.1" units="cm"/>
      <inkml:brushProperty name="color" value="#F4F91B"/>
    </inkml:brush>
  </inkml:definitions>
  <inkml:trace contextRef="#ctx0" brushRef="#br0">9 14 2127 0 0,'0'0'10'0'0,"-1"0"-1"0"0,1 0 0 0 0,0 0 0 0 0,-1 0 0 0 0,1 0 0 0 0,0 0 0 0 0,-1 0 0 0 0,1 0 0 0 0,0 0 0 0 0,-1 0 0 0 0,1 1 0 0 0,0-1 0 0 0,-1 0 0 0 0,1 0 0 0 0,0 0 0 0 0,-1 0 0 0 0,1 1 0 0 0,0-1 0 0 0,0 0 0 0 0,-1 0 0 0 0,1 1 0 0 0,0-1 0 0 0,0 0 1 0 0,-1 0-1 0 0,1 1 0 0 0,0-1 0 0 0,0 0 0 0 0,0 1 0 0 0,0-1 0 0 0,-1 0 0 0 0,1 1 0 0 0,1 13 121 0 0,10 14-109 0 0,-10-28-22 0 0,1 5 79 0 0,-1 0 0 0 0,1 0-1 0 0,-1 1 1 0 0,2 8 0 0 0,-2-10 157 0 0,-1 0 1 0 0,1 1 0 0 0,0-1-1 0 0,0-1 1 0 0,0 1 0 0 0,1 0 0 0 0,0 0-1 0 0,-1 0 1 0 0,4 3 0 0 0,0 1-187 0 0,2-1 0 0 0,-1 1 0 0 0,1-2 0 0 0,0 1 0 0 0,0-1 0 0 0,1 0 0 0 0,8 6 0 0 0,-10-9 4 0 0,0 0-1 0 0,1 0 0 0 0,-1 0 0 0 0,1-1 0 0 0,-1 0 0 0 0,1 0 1 0 0,0-1-1 0 0,0 0 0 0 0,0 0 0 0 0,10 0 0 0 0,27-1 184 0 0,-1-1 0 0 0,0-2 0 0 0,48-10 0 0 0,-46 5-148 0 0,-29 6-34 0 0,0-1 1 0 0,30-10-1 0 0,-15 3 64 0 0,0 2 0 0 0,54-8 0 0 0,2 0 29 0 0,-75 14-138 0 0,1 1 0 0 0,-1 0 0 0 0,1 1 0 0 0,21 2 0 0 0,22 0 29 0 0,-8-3-10 0 0,67 7 0 0 0,-68-2 23 0 0,0-3 100 0 0,1-3 0 0 0,94-14 0 0 0,-120 13-100 0 0,37-7 97 0 0,0 3 1 0 0,82 1-1 0 0,75 5 131 0 0,-147-6 158 0 0,-1-3-1 0 0,102-29 1 0 0,-115 27-178 0 0,0 1 0 0 0,73-3-1 0 0,-124 14-247 0 0,0 0 0 0 0,0 0 0 0 0,1 0 0 0 0,-1 0 0 0 0,0 1 0 0 0,0-1 0 0 0,0 1 0 0 0,-1 0 0 0 0,1 0-1 0 0,0 1 1 0 0,6 2 0 0 0,9 13-3215 0 0,-10-5-403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46:49.235"/>
    </inkml:context>
    <inkml:brush xml:id="br0">
      <inkml:brushProperty name="width" value="0.1" units="cm"/>
      <inkml:brushProperty name="height" value="0.1" units="cm"/>
      <inkml:brushProperty name="color" value="#F4F91B"/>
    </inkml:brush>
  </inkml:definitions>
  <inkml:trace contextRef="#ctx0" brushRef="#br0">706 15 3967 0 0,'-1'-1'19'0'0,"1"0"0"0"0,-1 0 0 0 0,0 0 0 0 0,0 0-1 0 0,1 0 1 0 0,-1 0 0 0 0,0 0 0 0 0,0 1-1 0 0,0-1 1 0 0,0 0 0 0 0,0 1 0 0 0,0-1-1 0 0,0 1 1 0 0,0-1 0 0 0,0 1 0 0 0,0-1 0 0 0,-1 1-1 0 0,1-1 1 0 0,0 1 0 0 0,0 0 0 0 0,0 0-1 0 0,0 0 1 0 0,-1 0 0 0 0,1 0 0 0 0,0 0-1 0 0,0 0 1 0 0,0 0 0 0 0,-1 0 0 0 0,1 0 0 0 0,0 1-1 0 0,0-1 1 0 0,-2 1 0 0 0,-2 0 76 0 0,0 0 213 0 0,0 0 1 0 0,0 1-1 0 0,0 0 1 0 0,0 0-1 0 0,0 0 0 0 0,-7 4 1 0 0,-9 5 1089 0 0,-1-3 187 0 0,12-4-801 0 0,0 0 0 0 0,0 0-1 0 0,-16 10 1 0 0,16-8-475 0 0,-1 0-1 0 0,1-1 0 0 0,-1-1 0 0 0,0 0 0 0 0,-1 0 1 0 0,1-1-1 0 0,0 0 0 0 0,-1-1 0 0 0,0 0 0 0 0,0-1 1 0 0,1 0-1 0 0,-18-2 0 0 0,-13-3 519 0 0,0-1 0 0 0,-46-12 0 0 0,58 10-556 0 0,-7-3-133 0 0,25 6-59 0 0,-1 1 1 0 0,-16-2-1 0 0,25 4-217 0 0,0 1-1 0 0,-1 0 1 0 0,1 0-1 0 0,0 0 0 0 0,-1 1 1 0 0,1 0-1 0 0,0-1 1 0 0,0 1-1 0 0,-1 1 0 0 0,-6 2 1 0 0,-2 3-673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46:50.262"/>
    </inkml:context>
    <inkml:brush xml:id="br0">
      <inkml:brushProperty name="width" value="0.1" units="cm"/>
      <inkml:brushProperty name="height" value="0.1" units="cm"/>
      <inkml:brushProperty name="color" value="#F4F91B"/>
    </inkml:brush>
  </inkml:definitions>
  <inkml:trace contextRef="#ctx0" brushRef="#br0">819 13 3223 0 0,'-1'-1'40'0'0,"0"1"-1"0"0,-1-1 0 0 0,1 0 0 0 0,0 1 0 0 0,-1-1 0 0 0,1 1 1 0 0,0 0-1 0 0,-1-1 0 0 0,1 1 0 0 0,-1 0 0 0 0,1 0 0 0 0,-1 0 0 0 0,1 0 1 0 0,-3 0-1 0 0,-14-2 1327 0 0,6 5 1504 0 0,10-2-2713 0 0,1 0-1 0 0,-1-1 1 0 0,1 1-1 0 0,-1-1 1 0 0,1 1-1 0 0,-1-1 1 0 0,0 0-1 0 0,1 1 1 0 0,-1-1-1 0 0,0 0 1 0 0,1 0-1 0 0,-1 0 1 0 0,-1-1-1 0 0,-13-2 309 0 0,0-1 0 0 0,0 2 0 0 0,0 0 0 0 0,0 1 0 0 0,0 1 0 0 0,-25 2 0 0 0,-8-1 475 0 0,12 1-38 0 0,-57 10 0 0 0,43-4-361 0 0,21-4-260 0 0,-125 21 1004 0 0,131-20-1229 0 0,1 1 1 0 0,1 1 0 0 0,-1 1 0 0 0,-31 17-1 0 0,50-22-129 0 0,0-1 1 0 0,0 1-1 0 0,1-1 0 0 0,0 1 0 0 0,-4 4 0 0 0,-7 9-3034 0 0,10-12 1234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46:59.712"/>
    </inkml:context>
    <inkml:brush xml:id="br0">
      <inkml:brushProperty name="width" value="0.1" units="cm"/>
      <inkml:brushProperty name="height" value="0.1" units="cm"/>
      <inkml:brushProperty name="color" value="#F4F91B"/>
    </inkml:brush>
  </inkml:definitions>
  <inkml:trace contextRef="#ctx0" brushRef="#br0">1450 115 1375 0 0,'0'-2'136'0'0,"0"0"0"0"0,0 0-1 0 0,0 0 1 0 0,-1-1-1 0 0,1 1 1 0 0,-1 0 0 0 0,1 0-1 0 0,-1 0 1 0 0,0 0 0 0 0,0 0-1 0 0,0 0 1 0 0,0 0-1 0 0,0 1 1 0 0,-1-1 0 0 0,1 0-1 0 0,0 1 1 0 0,-1-1-1 0 0,0 0 1 0 0,1 1 0 0 0,-1 0-1 0 0,0-1 1 0 0,1 1-1 0 0,-1 0 1 0 0,-4-2 0 0 0,-3-1 333 0 0,-1 0 1 0 0,0 1-1 0 0,0 0 1 0 0,-12-1-1 0 0,-6-2 1283 0 0,23 5-1516 0 0,0 0 0 0 0,-1 1 0 0 0,1 0 0 0 0,0 0 0 0 0,-1 0 0 0 0,1 1 0 0 0,0-1 0 0 0,-1 1 1 0 0,-5 2-1 0 0,6-1-95 0 0,-1-1 0 0 0,0 0 0 0 0,0 0 0 0 0,0-1 0 0 0,0 1 0 0 0,0-1 0 0 0,-8-1 0 0 0,-12-4 475 0 0,-68-17 997 0 0,67 9-943 0 0,24 12-627 0 0,1-1 0 0 0,0 1 0 0 0,0 0 0 0 0,-1-1 0 0 0,1 1 0 0 0,-1 0 0 0 0,1 0 0 0 0,-1 0 0 0 0,1 1 0 0 0,-1-1 0 0 0,1 1 0 0 0,-1-1 0 0 0,0 1 1 0 0,1 0-1 0 0,-1 0 0 0 0,0 0 0 0 0,1 0 0 0 0,-1 1 0 0 0,-5 0 0 0 0,-173 55 770 0 0,177-55-786 0 0,-34 11 199 0 0,0-2 0 0 0,-73 10-1 0 0,50-11 89 0 0,42-6-149 0 0,1 0 1 0 0,0-1 0 0 0,-24-1-1 0 0,21-1 3 0 0,-25 3-1 0 0,27-1-50 0 0,-36-1-1 0 0,8-6-61 0 0,18 2 45 0 0,0 1 0 0 0,-38 2 0 0 0,56 1-191 0 0,1 0-1 0 0,0 1 1 0 0,0 0-1 0 0,0 1 1 0 0,1 0 0 0 0,-1 0-1 0 0,1 1 1 0 0,-1 0-1 0 0,1 1 1 0 0,-12 8 0 0 0,-5 6-936 0 0,0-1-48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47:03.606"/>
    </inkml:context>
    <inkml:brush xml:id="br0">
      <inkml:brushProperty name="width" value="0.1" units="cm"/>
      <inkml:brushProperty name="height" value="0.1" units="cm"/>
      <inkml:brushProperty name="color" value="#F4F91B"/>
    </inkml:brush>
  </inkml:definitions>
  <inkml:trace contextRef="#ctx0" brushRef="#br0">1122 1106 1295 0 0,'-6'-20'2191'0'0,"0"-1"1826"0"0,30 34-1817 0 0,-23-12-2134 0 0,0-1 1 0 0,-1 1-1 0 0,1-1 0 0 0,0 1 0 0 0,-1-1 0 0 0,1 1 0 0 0,0-1 0 0 0,0 0 1 0 0,-1 1-1 0 0,1-1 0 0 0,0 0 0 0 0,0 0 0 0 0,0 0 0 0 0,0 0 0 0 0,-1 1 1 0 0,1-1-1 0 0,0 0 0 0 0,0-1 0 0 0,0 1 0 0 0,0 0 0 0 0,0 0 0 0 0,-1 0 1 0 0,1 0-1 0 0,0-1 0 0 0,1 1 0 0 0,22-14 1814 0 0,-10 6-1224 0 0,-8 6-446 0 0,0 0 0 0 0,0 0 0 0 0,0 0 0 0 0,0 1 0 0 0,10-1 0 0 0,-8 1-61 0 0,-1 0 0 0 0,1-1 0 0 0,12-3 0 0 0,-16 3-65 0 0,0-1 0 0 0,-1 1 0 0 0,1-1 0 0 0,0 0-1 0 0,-1 0 1 0 0,1 0 0 0 0,2-4 0 0 0,-4 4-45 0 0,0 1 1 0 0,1-1 0 0 0,-1 1-1 0 0,0 0 1 0 0,1 0-1 0 0,-1 0 1 0 0,1 0 0 0 0,-1 0-1 0 0,1 1 1 0 0,0-1 0 0 0,0 1-1 0 0,0-1 1 0 0,0 1-1 0 0,0 0 1 0 0,0 1 0 0 0,5-2-1 0 0,-7 2-20 0 0,1 0 0 0 0,-1 0 0 0 0,1 0 0 0 0,0 0-1 0 0,-1-1 1 0 0,1 1 0 0 0,-1-1 0 0 0,1 1 0 0 0,-1-1-1 0 0,1 1 1 0 0,-1-1 0 0 0,1 0 0 0 0,-1 0 0 0 0,0 0 0 0 0,1 0-1 0 0,-1 0 1 0 0,0 0 0 0 0,0 0 0 0 0,0 0 0 0 0,0 0-1 0 0,2-2 1 0 0,3-4 55 0 0,1 1 66 0 0,0 0-1 0 0,14-8 0 0 0,-15 11-45 0 0,0-1 0 0 0,0-1 0 0 0,0 1 0 0 0,9-11 0 0 0,-2-2 44 0 0,-1-1 1 0 0,11-20-1 0 0,-2 2 13 0 0,-18 30-135 0 0,0 1 1 0 0,0-1 0 0 0,-1 0 0 0 0,0 1 0 0 0,0-1 0 0 0,0-1 0 0 0,-1 1 0 0 0,0 0-1 0 0,0 0 1 0 0,0 0 0 0 0,-1-8 0 0 0,-1 0 37 0 0,0 1 1 0 0,-1-1-1 0 0,-7-26 1 0 0,6 27 13 0 0,1-1 1 0 0,1 1-1 0 0,0-1 1 0 0,2-26-1 0 0,0 22 4 0 0,-1 1 0 0 0,-2-21 0 0 0,-8-86 128 0 0,8 73-115 0 0,2 33-30 0 0,-1 0 0 0 0,-1 0 0 0 0,0 0 0 0 0,-6-18 0 0 0,1 7-29 0 0,5 20 0 0 0,0 1 1 0 0,-1-1 0 0 0,-4-11 0 0 0,5 17-21 0 0,0 0-1 0 0,0-1 1 0 0,0 1-1 0 0,0 0 1 0 0,-1 0 0 0 0,1 1-1 0 0,-1-1 1 0 0,0 0-1 0 0,1 1 1 0 0,-1 0 0 0 0,-6-4-1 0 0,-1 0-5 0 0,0 0 0 0 0,0 1 0 0 0,-1 0 0 0 0,0 1 0 0 0,-11-3 0 0 0,-131-28 64 0 0,109 32-64 0 0,1 1 0 0 0,-1 3 0 0 0,-47 5 0 0 0,21-1 0 0 0,41-1 0 0 0,-44 9 0 0 0,55-8 0 0 0,0-1 0 0 0,0-1 0 0 0,0-1 0 0 0,-1 0 0 0 0,1-2 0 0 0,-32-2 0 0 0,-80-19 64 0 0,125 20-64 0 0,-1 1 0 0 0,1-1 0 0 0,-1 1 0 0 0,1 0 0 0 0,0 1 0 0 0,-1-1 0 0 0,1 1 0 0 0,0 0 0 0 0,-1 1 0 0 0,1-1 0 0 0,-8 4 0 0 0,5-1 0 0 0,0 1 0 0 0,1 0 0 0 0,0 0 0 0 0,0 1 0 0 0,0 0 0 0 0,-7 7 0 0 0,-5 5 0 0 0,10-10 0 0 0,0 1 0 0 0,-8 10 0 0 0,-67 76 0 0 0,64-67 0 0 0,16-20 0 0 0,-1 0 0 0 0,-1-1 0 0 0,1 0 0 0 0,-10 9 0 0 0,-3 3 0 0 0,0 2 0 0 0,1 0 0 0 0,2 0 0 0 0,0 1 0 0 0,1 1 0 0 0,-15 35 0 0 0,-5 4 0 0 0,20-40 0 0 0,2 2 0 0 0,-17 42 0 0 0,25-54 0 0 0,0-1 0 0 0,1 1 0 0 0,1 0 0 0 0,0-1 0 0 0,1 1 0 0 0,0 0 0 0 0,1 20 0 0 0,1 3-14 0 0,2-1-1 0 0,1 1 1 0 0,2-1 0 0 0,12 40-1 0 0,-13-58 15 0 0,0-1-1 0 0,2-1 0 0 0,9 18 1 0 0,-14-28 0 0 0,1 0 1 0 0,-1 0 0 0 0,1 0 0 0 0,0-1 0 0 0,0 0 0 0 0,0 1-1 0 0,0-1 1 0 0,1 0 0 0 0,0-1 0 0 0,-1 1 0 0 0,1 0 0 0 0,0-1-1 0 0,0 0 1 0 0,0 0 0 0 0,8 3 0 0 0,-8-4 15 0 0,0 1 0 0 0,-1-1 1 0 0,0 1-1 0 0,1 0 0 0 0,-1 1 0 0 0,0-1 1 0 0,0 0-1 0 0,0 1 0 0 0,5 5 1 0 0,8 8 1 0 0,-11-13-24 0 0,-1 2 0 0 0,0-1 1 0 0,0 0-1 0 0,0 1 0 0 0,-1 0 0 0 0,1 0 0 0 0,-1 0 0 0 0,-1 0 0 0 0,4 6 1 0 0,-1 3-879 0 0,0 0 0 0 0,6 21 1 0 0,-6-9-5784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2:48.667"/>
    </inkml:context>
    <inkml:brush xml:id="br0">
      <inkml:brushProperty name="width" value="0.1" units="cm"/>
      <inkml:brushProperty name="height" value="0.1" units="cm"/>
      <inkml:brushProperty name="color" value="#E71224"/>
    </inkml:brush>
  </inkml:definitions>
  <inkml:trace contextRef="#ctx0" brushRef="#br0">1596 5 455 0 0,'-2'-1'158'0'0,"1"1"-1"0"0,-1-1 0 0 0,0 0 0 0 0,1 1 1 0 0,-1-1-1 0 0,0 1 0 0 0,1 0 0 0 0,-1-1 1 0 0,0 1-1 0 0,0 0 0 0 0,0 0 0 0 0,1 0 0 0 0,-1 0 1 0 0,0 1-1 0 0,0-1 0 0 0,1 0 0 0 0,-1 1 1 0 0,0-1-1 0 0,1 1 0 0 0,-1 0 0 0 0,0-1 0 0 0,1 1 1 0 0,-1 0-1 0 0,-2 2 0 0 0,-8 10-307 0 0,-1-1 1 0 0,-1 0-1 0 0,0 0 0 0 0,0-2 0 0 0,-20 12 0 0 0,25-17 281 0 0,-1 0-1 0 0,1-1 0 0 0,-1 0 0 0 0,0-1 0 0 0,0 0 1 0 0,-14 2-1 0 0,-65 5 3355 0 0,29-4-2028 0 0,-102 13 276 0 0,123-17-1403 0 0,0-2 0 0 0,-48-5 1 0 0,-264-57 1418 0 0,298 50-1598 0 0,-67-9-673 0 0,-166-9 1 0 0,205 26-4138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47:21.672"/>
    </inkml:context>
    <inkml:brush xml:id="br0">
      <inkml:brushProperty name="width" value="0.1" units="cm"/>
      <inkml:brushProperty name="height" value="0.1" units="cm"/>
      <inkml:brushProperty name="color" value="#F4F91B"/>
    </inkml:brush>
  </inkml:definitions>
  <inkml:trace contextRef="#ctx0" brushRef="#br0">3127 1140 1375 0 0,'0'-5'284'0'0,"1"0"0"0"0,-2 0 0 0 0,1 0-1 0 0,0-1 1 0 0,-1 1 0 0 0,0 1-1 0 0,0-1 1 0 0,-1 0 0 0 0,1 0-1 0 0,-1 0 1 0 0,0 1 0 0 0,-5-8-1 0 0,2 3 189 0 0,5 8-426 0 0,0 0 0 0 0,-1 1 0 0 0,1-1 0 0 0,0 0 0 0 0,0 0 0 0 0,-1 1 0 0 0,1-1-1 0 0,-1 0 1 0 0,1 1 0 0 0,-1-1 0 0 0,1 0 0 0 0,-1 1 0 0 0,1-1 0 0 0,-1 0 0 0 0,1 1 0 0 0,-1-1 0 0 0,0 1 0 0 0,1 0 0 0 0,-1-1-1 0 0,0 1 1 0 0,1-1 0 0 0,-1 1 0 0 0,0 0 0 0 0,0 0 0 0 0,0-1 0 0 0,1 1 0 0 0,-1 0 0 0 0,0 0 0 0 0,0 0 0 0 0,0 0 0 0 0,1 0 0 0 0,-1 0-1 0 0,0 0 1 0 0,0 0 0 0 0,0 0 0 0 0,1 0 0 0 0,-1 0 0 0 0,0 1 0 0 0,0-1 0 0 0,1 0 0 0 0,-1 1 0 0 0,0-1 0 0 0,0 0 0 0 0,1 1-1 0 0,-2 0 1 0 0,-1 1 175 0 0,1 0-1 0 0,-1 0 0 0 0,1 0 1 0 0,0 0-1 0 0,-1 0 0 0 0,1 1 1 0 0,-2 2-1 0 0,3-3-166 0 0,0 0 0 0 0,0-1-1 0 0,-1 1 1 0 0,1 0 0 0 0,-1-1 0 0 0,1 1 0 0 0,-1-1-1 0 0,0 1 1 0 0,1-1 0 0 0,-1 0 0 0 0,0 0-1 0 0,0 0 1 0 0,0 0 0 0 0,0 0 0 0 0,0 0-1 0 0,0 0 1 0 0,-4 0 0 0 0,3-1 54 0 0,1 0 0 0 0,0 0 0 0 0,0 0 1 0 0,0 0-1 0 0,-1 0 0 0 0,1 1 0 0 0,0-1 0 0 0,0 1 0 0 0,0-1 0 0 0,0 1 0 0 0,0 0 1 0 0,0 0-1 0 0,0 0 0 0 0,0 0 0 0 0,0 0 0 0 0,0 0 0 0 0,0 1 0 0 0,1-1 1 0 0,-3 2-1 0 0,-2 1 68 0 0,-1 0 1 0 0,1-1-1 0 0,-1 0 1 0 0,1 0-1 0 0,-1 0 1 0 0,0-1-1 0 0,0 0 0 0 0,0-1 1 0 0,0 0-1 0 0,-12 1 1 0 0,5 0 138 0 0,-14 6-70 0 0,22-6-211 0 0,1 0-1 0 0,-1 0 1 0 0,1-1-1 0 0,-7 1 1 0 0,-16 2 145 0 0,0 1-1 0 0,1 1 1 0 0,-1 2 0 0 0,-26 11-1 0 0,46-17-167 0 0,-1 0 0 0 0,0-1-1 0 0,0 0 1 0 0,0 0 0 0 0,-10-1-1 0 0,17 0 18 0 0,0-1 0 0 0,1 1 0 0 0,-1-1 0 0 0,0 1 0 0 0,0-1 0 0 0,1 0 0 0 0,-1 0 0 0 0,0 0 0 0 0,1 0-1 0 0,-3-1 1 0 0,3 1-7 0 0,-1-1-1 0 0,0 1 1 0 0,0 0-1 0 0,0 0 1 0 0,0 0-1 0 0,0 0 0 0 0,0 1 1 0 0,0-1-1 0 0,0 0 1 0 0,-4 0-1 0 0,-79 7 331 0 0,49-11-208 0 0,31 4-84 0 0,0 0-1 0 0,0 0 0 0 0,-1 0 0 0 0,1 1 1 0 0,-1 0-1 0 0,1 0 0 0 0,-8 1 0 0 0,-7 3 56 0 0,0-1-1 0 0,-1-1 1 0 0,1-2-1 0 0,-1 0 1 0 0,-31-3 0 0 0,47 2-81 0 0,-1 1 0 0 0,1 1 0 0 0,-1-1 0 0 0,1 1 0 0 0,0 0 0 0 0,-1 0 0 0 0,-5 2 0 0 0,5-1-2 0 0,-1-1-1 0 0,1 1 1 0 0,-1-1 0 0 0,-7 0 0 0 0,11-2-21 0 0,-1 1-1 0 0,1-1 1 0 0,-1 0 0 0 0,0 0-1 0 0,1 0 1 0 0,0 0-1 0 0,-1-1 1 0 0,-3-2-1 0 0,3 2 9 0 0,0 0 0 0 0,-1 0-1 0 0,1 0 1 0 0,0 1 0 0 0,-6-2-1 0 0,5 2 8 0 0,0 0 0 0 0,0-1 0 0 0,0 1 0 0 0,-7-4 0 0 0,9 3-15 0 0,-1 0-1 0 0,0 1 0 0 0,0 0 0 0 0,0-1 0 0 0,0 2 1 0 0,0-1-1 0 0,0 0 0 0 0,-4 0 0 0 0,-7 3 46 0 0,1 0 1 0 0,-1 0-1 0 0,1 2 0 0 0,0 0 0 0 0,0 0 0 0 0,-25 12 0 0 0,16-6 67 0 0,-31 8 0 0 0,-57 5 235 0 0,103-21-319 0 0,0-1 1 0 0,0 0-1 0 0,1 0 0 0 0,-1-1 1 0 0,0 0-1 0 0,0 0 0 0 0,0-1 1 0 0,0 0-1 0 0,0 0 0 0 0,0-1 1 0 0,0 0-1 0 0,-11-5 1 0 0,-151-63 625 0 0,149 61-568 0 0,-25-6 0 0 0,21 9-60 0 0,13 4 21 0 0,0-1 0 0 0,-15-7 1 0 0,13 6 5 0 0,1 0 0 0 0,-1 1 0 0 0,0 0 0 0 0,0 1 0 0 0,0 1 0 0 0,-18 0 0 0 0,-20-2 109 0 0,-14-2 131 0 0,-120 9 0 0 0,41 2-48 0 0,-25-12 84 0 0,162 5-312 0 0,-1-1 1 0 0,1 1-1 0 0,0-1 1 0 0,0-1 0 0 0,-12-4-1 0 0,2 1 65 0 0,9 3-45 0 0,0 0 15 0 0,0 0 0 0 0,-16-9 1 0 0,23 11-53 0 0,-1-1 0 0 0,0 0 0 0 0,1 0 1 0 0,0 0-1 0 0,-1 0 0 0 0,1 0 0 0 0,0 0 1 0 0,0-1-1 0 0,0 1 0 0 0,0-1 0 0 0,0 1 1 0 0,-2-6-1 0 0,-1-3 68 0 0,-1 1 1 0 0,-1 0-1 0 0,1 1 0 0 0,-14-15 1 0 0,13 16-32 0 0,0-1 1 0 0,0 0-1 0 0,0 0 1 0 0,1 0 0 0 0,-7-16-1 0 0,13 22-43 0 0,-33-70 74 0 0,28 64-61 0 0,0 1 0 0 0,0 0 1 0 0,-1 0-1 0 0,0 0 0 0 0,0 0 0 0 0,-9-7 1 0 0,1 1-3 0 0,1-1 1 0 0,1 0-1 0 0,0-1 0 0 0,1-1 1 0 0,0 0-1 0 0,-9-22 1 0 0,3 8-7 0 0,-13-11-9 0 0,23 33 0 0 0,0 0 0 0 0,0-1 0 0 0,-5-10 0 0 0,11 18 0 0 0,0 0 0 0 0,0 0 0 0 0,0 0 0 0 0,0 0 0 0 0,0-1 0 0 0,0 1 0 0 0,1 0 0 0 0,-1-1 0 0 0,1 1 0 0 0,-1 0 0 0 0,1-1 0 0 0,0 1 0 0 0,0-1 0 0 0,0 1 0 0 0,0 0 0 0 0,1-1 0 0 0,-1 1 0 0 0,1 0 0 0 0,-1-1 0 0 0,1 1 0 0 0,0 0 0 0 0,0-1 0 0 0,0 1 0 0 0,0 0 0 0 0,0 0 0 0 0,2-2 0 0 0,-2 2 0 0 0,7-10 0 0 0,0 1 0 0 0,-2-1 0 0 0,7-14 0 0 0,-12 23 0 0 0,1 0 0 0 0,-1 0 0 0 0,1 0 0 0 0,0 1 0 0 0,0-1 0 0 0,0 0 0 0 0,0 1 0 0 0,0 0 0 0 0,1-1 0 0 0,2-1 0 0 0,31-20 0 0 0,-9 7 0 0 0,-15 9 0 0 0,0 1 0 0 0,1 1 0 0 0,0 0 0 0 0,17-6 0 0 0,12-5 0 0 0,0-5 0 0 0,-29 14 0 0 0,-1 2 0 0 0,1-1 0 0 0,24-7 0 0 0,16-2 0 0 0,-20 6 0 0 0,48-9 0 0 0,-25 6 0 0 0,-47 10 0 0 0,0 0 0 0 0,0 1 0 0 0,1-1 0 0 0,-1 2 0 0 0,1 0 0 0 0,-1 0 0 0 0,1 0 0 0 0,-1 2 0 0 0,1-1 0 0 0,16 3 0 0 0,2 4 0 0 0,0-2 0 0 0,1-1 0 0 0,-1-1 0 0 0,1-2 0 0 0,-1 0 0 0 0,32-5 0 0 0,-34 3 0 0 0,0 2 0 0 0,32 4 0 0 0,25 1 0 0 0,24 0 0 0 0,12-1 0 0 0,-101-6 0 0 0,1 0 0 0 0,-1-1 0 0 0,0-1 0 0 0,28-8 0 0 0,24-13 0 0 0,89-23 0 0 0,-83 32 0 0 0,62-15 0 0 0,-126 26 0 0 0,1 1 0 0 0,-1 0 0 0 0,1 1 0 0 0,0 0 0 0 0,0 1 0 0 0,0 0 0 0 0,0 1 0 0 0,0 0 0 0 0,-1 1 0 0 0,1 1 0 0 0,0 0 0 0 0,18 6 0 0 0,-7 0 0 0 0,0-1 0 0 0,1-2 0 0 0,-1 0 0 0 0,1-1 0 0 0,40 0 0 0 0,-41-4 0 0 0,-1 1 0 0 0,0-2 0 0 0,32-4 0 0 0,92-12 0 0 0,-107 12 0 0 0,-1 1 0 0 0,0 3 0 0 0,1 0 0 0 0,-1 3 0 0 0,43 7 0 0 0,-67-8 0 0 0,-1 0 0 0 0,27-4 0 0 0,-27 2 0 0 0,0 0 0 0 0,0 1 0 0 0,19 2 0 0 0,-15 1 0 0 0,14 2 0 0 0,61 16 0 0 0,-83-17 0 0 0,0-1 0 0 0,-1 1 0 0 0,0 1 0 0 0,1 0 0 0 0,-2 0 0 0 0,1 1 0 0 0,-1 0 0 0 0,1 0 0 0 0,-2 1 0 0 0,11 10 0 0 0,4 8 0 0 0,-9-12 0 0 0,21 29 0 0 0,-25-25 0 0 0,0-1 0 0 0,-2 1 0 0 0,1 0 0 0 0,5 24 0 0 0,6 13 0 0 0,18 49 0 0 0,-32-86 0 0 0,-1 0 0 0 0,-1 0 0 0 0,-1 1 0 0 0,0 23 0 0 0,0-11 0 0 0,9 51 0 0 0,-7-62 0 0 0,-1 1 0 0 0,-1 0 0 0 0,0 0 0 0 0,-2 0 0 0 0,0 0 0 0 0,-4 24 0 0 0,3-39 0 0 0,-1 0 0 0 0,1 0 0 0 0,-1 0 0 0 0,-1 0 0 0 0,1 0 0 0 0,0-1 0 0 0,-1 0 0 0 0,0 1 0 0 0,0-1 0 0 0,-1 0 0 0 0,1 0 0 0 0,-1 0 0 0 0,1-1 0 0 0,-6 4 0 0 0,-7 5 0 0 0,0-2 0 0 0,-27 14 0 0 0,31-18 0 0 0,-103 57-1063 0 0,40-16-6058 0 0,32-18-183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47:24.831"/>
    </inkml:context>
    <inkml:brush xml:id="br0">
      <inkml:brushProperty name="width" value="0.1" units="cm"/>
      <inkml:brushProperty name="height" value="0.1" units="cm"/>
      <inkml:brushProperty name="color" value="#F4F91B"/>
    </inkml:brush>
  </inkml:definitions>
  <inkml:trace contextRef="#ctx0" brushRef="#br0">3352 1119 3967 0 0,'-1'0'27'0'0,"0"0"-1"0"0,1 1 1 0 0,-1-1-1 0 0,0 0 1 0 0,0 0-1 0 0,1 1 1 0 0,-1-1-1 0 0,0 0 1 0 0,0 0-1 0 0,1 0 1 0 0,-1 0-1 0 0,0 0 1 0 0,0 0-1 0 0,1 0 1 0 0,-1 0-1 0 0,0-1 1 0 0,0 1-1 0 0,1 0 1 0 0,-1 0-1 0 0,0-1 0 0 0,1 1 1 0 0,-1 0-1 0 0,0-1 1 0 0,1 1-1 0 0,-1 0 1 0 0,0-1-1 0 0,1 1 1 0 0,-2-2-1 0 0,-13-19 2311 0 0,5 5-651 0 0,8 15-1508 0 0,1-1 0 0 0,-1 1 0 0 0,0 0-1 0 0,1-1 1 0 0,-1 1 0 0 0,0 0 0 0 0,0 0 0 0 0,0 0-1 0 0,0 0 1 0 0,0 1 0 0 0,0-1 0 0 0,0 0 0 0 0,-1 1 0 0 0,1 0-1 0 0,-2-1 1 0 0,-3 1 161 0 0,1 0 0 0 0,-1 1 0 0 0,-10 2-1 0 0,-15 1 487 0 0,16-4-467 0 0,4 0-52 0 0,-1 0 0 0 0,1-1 0 0 0,0 0 0 0 0,-21-5 0 0 0,31 6-273 0 0,-187-46 2047 0 0,154 39-1796 0 0,-1 3-1 0 0,1 1 1 0 0,-53 2 0 0 0,-13 3 277 0 0,-65 5 124 0 0,104 0-433 0 0,-145 19 362 0 0,187-23-426 0 0,-42-1 0 0 0,44-2-40 0 0,-1 1 0 0 0,-32 4 0 0 0,36-1-142 0 0,-9 1 59 0 0,-1 0 0 0 0,-44 2 0 0 0,58-7-51 0 0,-9 0 149 0 0,-1 0 1 0 0,-28-5-1 0 0,29 2-139 0 0,-1 1-1 0 0,-32 2 1 0 0,22 1-20 0 0,-98-9 93 0 0,84 4-66 0 0,-59-10 196 0 0,93 12-199 0 0,1-1 0 0 0,0 0 0 0 0,0 0 0 0 0,0-1 1 0 0,-17-8-1 0 0,18 7-6 0 0,0 0 0 0 0,-1 1 1 0 0,1 1-1 0 0,-1 0 0 0 0,0 0 1 0 0,-11-1-1 0 0,-4 0-7 0 0,16 3-3 0 0,0 0 1 0 0,-1 0-1 0 0,-15 1 0 0 0,-68 7-12 0 0,44-6 37 0 0,26 1-30 0 0,1-2 0 0 0,-1-1-1 0 0,-31-5 1 0 0,34 4-7 0 0,1 1 0 0 0,-1 0 0 0 0,0 2 0 0 0,-25 3 0 0 0,35-3 0 0 0,-9 0 0 0 0,-28 7 0 0 0,-16 5 0 0 0,59-12 0 0 0,1-1 0 0 0,0 1 0 0 0,-1-1 0 0 0,1 0 0 0 0,-1 0 0 0 0,1-1 0 0 0,0 1 0 0 0,-1-1 0 0 0,1 0 0 0 0,-5-1 0 0 0,5 1 0 0 0,-1 0 0 0 0,1 0 0 0 0,-1 0 0 0 0,0 1 0 0 0,1-1 0 0 0,-1 1 0 0 0,1 0 0 0 0,-1 0 0 0 0,-6 1 0 0 0,-10 4 0 0 0,-28 4 0 0 0,41-9 0 0 0,-1 1 0 0 0,0-1 0 0 0,1-1 0 0 0,-1 0 0 0 0,1 0 0 0 0,-1 0 0 0 0,-8-3 0 0 0,7 2 7 0 0,0 1 1 0 0,-1 0-1 0 0,1 0 0 0 0,-1 1 0 0 0,1 0 0 0 0,0 1 1 0 0,-1 0-1 0 0,-9 3 0 0 0,-35 1-8 0 0,49-5 3 0 0,1-1 0 0 0,-1 1-1 0 0,0-1 1 0 0,0 0 0 0 0,1 0 0 0 0,-1-1 0 0 0,1 1-1 0 0,-1-1 1 0 0,1 0 0 0 0,0 0 0 0 0,-1-1 0 0 0,1 1-1 0 0,0-1 1 0 0,1 0 0 0 0,-8-6 0 0 0,-1-4 25 0 0,1-1 1 0 0,0 1-1 0 0,-9-17 1 0 0,6 11 14 0 0,1-1-28 0 0,0 0 0 0 0,2-1 0 0 0,0 0 0 0 0,1 0 0 0 0,1-1 0 0 0,1 0 0 0 0,2-1-1 0 0,0 0 1 0 0,-5-38 0 0 0,9 35-14 0 0,1 0 0 0 0,1 1 0 0 0,1-1 0 0 0,8-41 0 0 0,-7 53 0 0 0,0 1 0 0 0,1-1 0 0 0,0 1 0 0 0,1-1 0 0 0,1 1 0 0 0,0 0 0 0 0,1 1 0 0 0,12-22 0 0 0,-11 24 0 0 0,-3 3 0 0 0,1 1 0 0 0,0-1 0 0 0,0 1 0 0 0,0 1 0 0 0,0-1 0 0 0,8-5 0 0 0,24-14 0 0 0,57-29 0 0 0,-51 31 0 0 0,18-16 0 0 0,-48 29 0 0 0,1 1 0 0 0,-1 0 0 0 0,2 1 0 0 0,-1 0 0 0 0,1 1 0 0 0,24-7 0 0 0,19-2 0 0 0,-30 7 0 0 0,1 2 0 0 0,36-5 0 0 0,-27 7 0 0 0,72-3 0 0 0,-75 5 0 0 0,-26 2 0 0 0,0 0 0 0 0,-1 1 0 0 0,14 1 0 0 0,5 0-15 0 0,38-1 0 0 0,-39-1-2 0 0,47 5 0 0 0,-47-2 17 0 0,0-1 0 0 0,47-4 0 0 0,-2-1 0 0 0,-8 9 0 0 0,-47-3 0 0 0,1 0 0 0 0,29-2 0 0 0,-10-1 0 0 0,0 1 0 0 0,36 6 0 0 0,33 1 0 0 0,-82-7 0 0 0,1 2 0 0 0,0 1 0 0 0,29 8 0 0 0,21-3 0 0 0,-40-5 0 0 0,-1-1 0 0 0,60-5 0 0 0,23 1 0 0 0,-77 4 0 0 0,15 2 0 0 0,100-7 0 0 0,24-10 0 0 0,-143 8 0 0 0,12 1 0 0 0,-14 3 0 0 0,-19 0 0 0 0,0 1 0 0 0,1 0 0 0 0,-1 1 0 0 0,28 6 0 0 0,-37-6 0 0 0,31 8 0 0 0,1 2 0 0 0,59 27 0 0 0,-63-22 0 0 0,56 18 0 0 0,-73-30 0 0 0,-1 1 0 0 0,1 0 0 0 0,-1 1 0 0 0,0 1 0 0 0,-1 1 0 0 0,1 0 0 0 0,-2 0 0 0 0,1 2 0 0 0,16 14 0 0 0,13 22 0 0 0,25 23 0 0 0,-64-65 0 0 0,0-1 0 0 0,-1 0 0 0 0,0 1 0 0 0,0-1 0 0 0,0 1 0 0 0,0 0 0 0 0,-1 0 0 0 0,1 0 0 0 0,-1 0 0 0 0,0 1 0 0 0,2 6 0 0 0,-2-4 0 0 0,-1 1 0 0 0,0-1 0 0 0,0 0 0 0 0,-1 0 0 0 0,1 0 0 0 0,-3 14 0 0 0,2-6-12 0 0,0 0-1 0 0,1 0 1 0 0,5 28-1 0 0,-1-5-1 0 0,-4-33 14 0 0,-1-1 0 0 0,0 1 0 0 0,-1-1 0 0 0,1 1 0 0 0,-1-1 0 0 0,0 1 0 0 0,0-1 0 0 0,0 1 0 0 0,-1-1 0 0 0,-2 7-1 0 0,-4 4 3 0 0,-16 22 0 0 0,17-26-17 0 0,-1 1 0 0 0,-9 21-1 0 0,8-7-812 0 0,2 0-1 0 0,1 0 1 0 0,1 1-1 0 0,-3 43 1 0 0,4-32-883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47:27.823"/>
    </inkml:context>
    <inkml:brush xml:id="br0">
      <inkml:brushProperty name="width" value="0.1" units="cm"/>
      <inkml:brushProperty name="height" value="0.1" units="cm"/>
      <inkml:brushProperty name="color" value="#F4F91B"/>
    </inkml:brush>
  </inkml:definitions>
  <inkml:trace contextRef="#ctx0" brushRef="#br0">79 130 5151 0 0,'-6'-3'253'0'0,"-1"-1"0"0"0,1 1 0 0 0,1-1 0 0 0,-12-8-1 0 0,15 9-190 0 0,0 1-1 0 0,0 0 0 0 0,0-1 0 0 0,1 1 0 0 0,-1-1 0 0 0,0 0 0 0 0,1 1 1 0 0,0-1-1 0 0,-1 0 0 0 0,1 0 0 0 0,1 0 0 0 0,-1 0 0 0 0,-1-5 0 0 0,-5-11-61 0 0,-2 0 3 0 0,9 18-5 0 0,0 1-1 0 0,0-1 1 0 0,0 0 0 0 0,0 0 0 0 0,0 0-1 0 0,0 1 1 0 0,0-1 0 0 0,0 0 0 0 0,0 0-1 0 0,0 0 1 0 0,0 1 0 0 0,1-1 0 0 0,-1 0-1 0 0,0 0 1 0 0,1 1 0 0 0,-1-1 0 0 0,0 0-1 0 0,1 1 1 0 0,-1-1 0 0 0,1 0 0 0 0,-1 1-1 0 0,1-2 1 0 0,3-3-2254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47:30.974"/>
    </inkml:context>
    <inkml:brush xml:id="br0">
      <inkml:brushProperty name="width" value="0.1" units="cm"/>
      <inkml:brushProperty name="height" value="0.1" units="cm"/>
      <inkml:brushProperty name="color" value="#F4F91B"/>
    </inkml:brush>
  </inkml:definitions>
  <inkml:trace contextRef="#ctx0" brushRef="#br0">2605 1210 5615 0 0,'1'-1'102'0'0,"-1"0"-1"0"0,0 0 0 0 0,0 0 1 0 0,0 0-1 0 0,-1 0 0 0 0,1 0 1 0 0,0 1-1 0 0,0-1 0 0 0,0 0 1 0 0,0 0-1 0 0,-1 0 0 0 0,1 0 1 0 0,-1 1-1 0 0,1-1 0 0 0,0 0 1 0 0,-1 0-1 0 0,1 1 1 0 0,-1-1-1 0 0,0 0 0 0 0,0 0-39 0 0,1 1 0 0 0,-1 0 0 0 0,1 0-1 0 0,-1-1 1 0 0,0 1 0 0 0,1 0 0 0 0,-1 0-1 0 0,0 0 1 0 0,1 0 0 0 0,-1 0 0 0 0,0 0 0 0 0,1 0-1 0 0,-1 0 1 0 0,0 0 0 0 0,1 0 0 0 0,-1 0-1 0 0,0 0 1 0 0,1 0 0 0 0,-2 1 0 0 0,-4 2 180 0 0,-1 1 1 0 0,1-1 0 0 0,0 1-1 0 0,-7 5 1 0 0,-6 4 465 0 0,18-12-636 0 0,0 0 0 0 0,-1-1 0 0 0,1 1 0 0 0,0 0 0 0 0,-1-1 0 0 0,1 1 0 0 0,-1-1 0 0 0,1 0 0 0 0,-1 1 0 0 0,1-1 0 0 0,-1 0 0 0 0,1 0 0 0 0,-1 0 0 0 0,1 0 0 0 0,-1 0 0 0 0,1 0 0 0 0,-1-1 0 0 0,1 1 0 0 0,-1 0 0 0 0,1-1 0 0 0,0 1 0 0 0,-3-2 0 0 0,2 2 20 0 0,0 0 0 0 0,0-1-1 0 0,0 1 1 0 0,-1 0 0 0 0,1 0 0 0 0,0 1-1 0 0,0-1 1 0 0,-1 0 0 0 0,1 1 0 0 0,0-1-1 0 0,0 1 1 0 0,0 0 0 0 0,0 0 0 0 0,0 0-1 0 0,0 0 1 0 0,0 0 0 0 0,0 0-1 0 0,-2 3 1 0 0,-8 2 173 0 0,11-6-220 0 0,0 0-1 0 0,-1 0 0 0 0,1 0 1 0 0,-1 0-1 0 0,1 0 0 0 0,0 0 1 0 0,-1-1-1 0 0,1 1 0 0 0,0 0 1 0 0,-1-1-1 0 0,1 1 0 0 0,-2-2 1 0 0,-13-3 420 0 0,-25 8 446 0 0,29-2-780 0 0,1 0-1 0 0,-1-1 1 0 0,-19-1 0 0 0,-83-20 1548 0 0,99 19-1493 0 0,0-1-1 0 0,-19-7 1 0 0,23 6-88 0 0,-1 1 0 0 0,0 0 1 0 0,0 1-1 0 0,-23-2 0 0 0,2 4 42 0 0,1 2-1 0 0,0 1 1 0 0,0 2 0 0 0,1 1-1 0 0,-1 1 1 0 0,1 2 0 0 0,-51 22-1 0 0,62-23-19 0 0,-1 0 0 0 0,-41 9 0 0 0,36-9 19 0 0,19-6-114 0 0,1 0 0 0 0,-1 0 1 0 0,-12 1-1 0 0,-9-2 45 0 0,-1-1-1 0 0,1-2 0 0 0,-33-6 1 0 0,32 3 71 0 0,17 2-44 0 0,-1 1 1 0 0,-21-1 0 0 0,7 4-29 0 0,-35 6-1 0 0,34-3-12 0 0,-33 1-1 0 0,32-6 15 0 0,0 2 0 0 0,-1 1-1 0 0,1 2 1 0 0,0 0 0 0 0,0 3-1 0 0,-35 11 1 0 0,49-13-52 0 0,0-1 1 0 0,0-1-1 0 0,0 0 0 0 0,-1 0 1 0 0,1-2-1 0 0,-18 0 0 0 0,-45-9 46 0 0,66 6-43 0 0,1 0-1 0 0,0-1 1 0 0,0-1 0 0 0,0 0-1 0 0,1-1 1 0 0,0 0 0 0 0,-1 0-1 0 0,-16-13 1 0 0,-23-11 68 0 0,-1 7 17 0 0,43 18-92 0 0,1 1-1 0 0,-1 1 1 0 0,0-1-1 0 0,0 1 1 0 0,-12-2-1 0 0,5 1-19 0 0,-3-1 32 0 0,5 2-13 0 0,0-1-1 0 0,-20-8 1 0 0,-9-4 46 0 0,30 11-20 0 0,0 0 0 0 0,1-1 1 0 0,-1 0-1 0 0,1-1 0 0 0,0 0 0 0 0,-11-9 0 0 0,-14-11 123 0 0,23 17-134 0 0,0-1 1 0 0,1-1 0 0 0,-1 1-1 0 0,2-2 1 0 0,-14-16 0 0 0,8 2 71 0 0,-15-18 152 0 0,28 40-244 0 0,1 0 0 0 0,1-1-1 0 0,-1 1 1 0 0,1-1 0 0 0,-1 0 0 0 0,1 1 0 0 0,1-1 0 0 0,-3-9 0 0 0,-6-45 82 0 0,6 29-70 0 0,3 17-6 0 0,0 1 1 0 0,1-1-1 0 0,0 0 0 0 0,1 0 0 0 0,0 1 0 0 0,1-1 1 0 0,1 0-1 0 0,7-22 0 0 0,19-27 22 0 0,-18 41-5 0 0,-1 0-1 0 0,9-29 1 0 0,-9 18-11 0 0,-6 19-6 0 0,0 0-1 0 0,0 0 1 0 0,2-21 0 0 0,-2 0 44 0 0,14-55 1 0 0,-11 50-59 0 0,-7 33 0 0 0,1-1 0 0 0,0 0 0 0 0,1 1 0 0 0,-1-1 0 0 0,1 1 0 0 0,1 0 0 0 0,-1-1 0 0 0,1 1 0 0 0,0 0 0 0 0,0 1 0 0 0,6-8 0 0 0,-5 8 0 0 0,1 0 0 0 0,0 0 0 0 0,0 1 0 0 0,0 0 0 0 0,1 0 0 0 0,-1 0 0 0 0,1 0 0 0 0,0 1 0 0 0,0 0 0 0 0,0 0 0 0 0,0 1 0 0 0,1 0 0 0 0,-1 0 0 0 0,10-2 0 0 0,10 1 0 0 0,49 0 0 0 0,-13 0 0 0 0,-5 0 0 0 0,93-11 0 0 0,-95 4 0 0 0,-28 5 0 0 0,0 1 0 0 0,36-1 0 0 0,102 0 0 0 0,-151 4 0 0 0,1 1 0 0 0,0 1 0 0 0,18 3 0 0 0,25 2 0 0 0,-40-5 0 0 0,28 5 0 0 0,-29-3 0 0 0,30 1 0 0 0,11-8 0 0 0,-41 3 0 0 0,-1 0 0 0 0,0 0 0 0 0,0 1 0 0 0,17 3 0 0 0,-16 0 0 0 0,20 4 0 0 0,1-2 0 0 0,-1-1 0 0 0,62-2 0 0 0,151-38 64 0 0,-163 21 1650 0 0,117-7-3375 0 0,-203 22 1680 0 0,48-5-19 0 0,73-4 0 0 0,-105 10 0 0 0,-14 0 0 0 0,0-1 0 0 0,0 0 0 0 0,1 0 0 0 0,-1 0 0 0 0,0 0 0 0 0,0 0 0 0 0,0-1 0 0 0,4 0 0 0 0,-2 0 0 0 0,-1 0 0 0 0,0 1 0 0 0,0-1 0 0 0,1 1 0 0 0,-1 0 0 0 0,0 0 0 0 0,7 2 0 0 0,-6-2 0 0 0,-1 1 0 0 0,1-1 0 0 0,0 0 0 0 0,0 0 0 0 0,0 0 0 0 0,6-2 0 0 0,54-10-6 0 0,-13 3 77 0 0,-33 4-24 0 0,-14 3-58 0 0,0 1 1 0 0,0 0 0 0 0,0-1-1 0 0,0 2 1 0 0,0-1 0 0 0,0 1-1 0 0,0 0 1 0 0,1 0-1 0 0,7 1 1 0 0,-2 1 10 0 0,-7-2 0 0 0,0 1 0 0 0,-1-1 0 0 0,1 1 0 0 0,0 0 0 0 0,0 0 0 0 0,-1 0 0 0 0,1 1 0 0 0,-1-1 0 0 0,1 1 0 0 0,-1 0 0 0 0,1 0 0 0 0,-1 0 0 0 0,0 0 0 0 0,0 0 0 0 0,0 1 0 0 0,0 0 0 0 0,4 5 0 0 0,-5-6 0 0 0,0 1 0 0 0,0-1 0 0 0,0 1 0 0 0,1-1 0 0 0,-1 0 0 0 0,1 0 0 0 0,-1 0 0 0 0,1-1 0 0 0,0 1 0 0 0,0-1 0 0 0,0 1 0 0 0,-1-1 0 0 0,2 0 0 0 0,-1 0 0 0 0,0 0 0 0 0,3 0 0 0 0,-4 0 0 0 0,-1 0 0 0 0,1-1 0 0 0,-1 1 0 0 0,1 0 0 0 0,-1 0 0 0 0,1 0 0 0 0,-1 0 0 0 0,0 0 0 0 0,2 2 0 0 0,11 7 0 0 0,42 21 0 0 0,-54-30 0 0 0,0 0 0 0 0,0 0 0 0 0,0 0 0 0 0,0 1 0 0 0,0-1 0 0 0,0 1 0 0 0,0-1 0 0 0,0 1 0 0 0,-1 0 0 0 0,1 0 0 0 0,-1 0 0 0 0,3 3 0 0 0,12 28 0 0 0,-14-28 0 0 0,-1 0 0 0 0,1 0 0 0 0,1 0 0 0 0,-1-1 0 0 0,1 1 0 0 0,0-1 0 0 0,0 0 0 0 0,0 0 0 0 0,5 5 0 0 0,-5-6 0 0 0,0 0 0 0 0,0 0 0 0 0,0 1 0 0 0,0 0 0 0 0,-1-1 0 0 0,1 1 0 0 0,-1 0 0 0 0,0 0 0 0 0,0 1 0 0 0,0-1 0 0 0,-1 0 0 0 0,0 0 0 0 0,0 1 0 0 0,2 7 0 0 0,-1 7 0 0 0,-1 1 0 0 0,-1 21 0 0 0,0-22 0 0 0,-1 9 0 0 0,-6 30 0 0 0,3-31 0 0 0,-23 123-64 0 0,-45 61 64 0 0,70-205 0 0 0,-14 34 0 0 0,-11 30 0 0 0,4-4-35 0 0,-9 33-18 0 0,-10 93-5123 0 0,34-166 3224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47:40.992"/>
    </inkml:context>
    <inkml:brush xml:id="br0">
      <inkml:brushProperty name="width" value="0.1" units="cm"/>
      <inkml:brushProperty name="height" value="0.1" units="cm"/>
      <inkml:brushProperty name="color" value="#F4F91B"/>
    </inkml:brush>
  </inkml:definitions>
  <inkml:trace contextRef="#ctx0" brushRef="#br0">394 1069 919 0 0,'-19'-11'1359'0'0,"18"8"-621"0"0,1 1 21 0 0,-6 7-512 0 0,-16 20 42 0 0,22-25-214 0 0,-1 0 423 0 0,0 0-235 0 0,-1-1-1 0 0,1 1 1 0 0,0 0 0 0 0,-1 0-1 0 0,1 0 1 0 0,-1-1 0 0 0,1 1-1 0 0,0 0 1 0 0,-1 1-1 0 0,1-1 1 0 0,0 0 0 0 0,-1 0-1 0 0,1 1 1 0 0,0-1-1 0 0,-2 1 1 0 0,1 0-120 0 0,1-1 1 0 0,0 1-1 0 0,0 0 0 0 0,0 0 1 0 0,-1 0-1 0 0,1 0 0 0 0,0 0 1 0 0,0 0-1 0 0,1 0 0 0 0,-1 0 0 0 0,0 0 1 0 0,0 1-1 0 0,0-1 0 0 0,1 0 1 0 0,-1 0-1 0 0,0 1 0 0 0,1-1 1 0 0,0 0-1 0 0,-1 1 0 0 0,1-1 1 0 0,0 1-1 0 0,-1-1 0 0 0,1 1 0 0 0,0-1 1 0 0,0 0-1 0 0,0 1 0 0 0,0-1 1 0 0,1 1-1 0 0,-1-1 0 0 0,0 1 1 0 0,1-1-1 0 0,0 2 0 0 0,1 3 107 0 0,0 1-1 0 0,0-1 0 0 0,1 0 1 0 0,0 0-1 0 0,4 6 0 0 0,-2-5-127 0 0,-5-6-104 0 0,1-1 0 0 0,-1 1 0 0 0,1 0 0 0 0,-1-1 0 0 0,1 1 0 0 0,-1 0 0 0 0,1-1 0 0 0,-1 1 0 0 0,1-1 0 0 0,0 1 0 0 0,-1-1 0 0 0,1 1 0 0 0,0-1 0 0 0,-1 1 0 0 0,3-1 0 0 0,-1 2 73 0 0,0-1 0 0 0,1 0 1 0 0,-1 0-1 0 0,1 0 1 0 0,-1-1-1 0 0,1 1 0 0 0,0-1 1 0 0,-1 1-1 0 0,1-1 1 0 0,0 0-1 0 0,4 0 0 0 0,-2 0-29 0 0,3 0 39 0 0,-1 0 0 0 0,0-1 1 0 0,0 1-1 0 0,0-2 0 0 0,1 1 0 0 0,-1-1 0 0 0,-1 0 0 0 0,1 0 0 0 0,0-1 0 0 0,12-6 0 0 0,14-7 299 0 0,-32 15-386 0 0,1 1 1 0 0,-1-1-1 0 0,0 1 0 0 0,1-1 0 0 0,-1 1 0 0 0,0 0 1 0 0,1 0-1 0 0,-1 0 0 0 0,0 0 0 0 0,1 0 0 0 0,-1 0 0 0 0,1 0 1 0 0,-1 0-1 0 0,0 0 0 0 0,1 1 0 0 0,-1-1 0 0 0,0 1 1 0 0,1-1-1 0 0,1 2 0 0 0,12 2 93 0 0,-11-5 33 0 0,-3 1-128 0 0,0 0 0 0 0,-1 0 0 0 0,1 0-1 0 0,-1 0 1 0 0,1 0 0 0 0,-1 0 0 0 0,1 0 0 0 0,-1 1 0 0 0,1-1 0 0 0,-1 0-1 0 0,1 0 1 0 0,-1 0 0 0 0,1 1 0 0 0,-1-1 0 0 0,1 0 0 0 0,-1 0 0 0 0,1 1-1 0 0,-1-1 1 0 0,1 1 0 0 0,7 4 74 0 0,-2 0-45 0 0,0-1-1 0 0,0-1 1 0 0,0 1-1 0 0,9 2 0 0 0,-12-5-33 0 0,-1 0 0 0 0,1-1 0 0 0,0 1 0 0 0,-1-1 0 0 0,1 0 0 0 0,0 0 0 0 0,-1 0 0 0 0,1 0 0 0 0,0 0 0 0 0,-1 0 0 0 0,1-1 0 0 0,-1 1 0 0 0,1-1 0 0 0,0 0 0 0 0,3-1 0 0 0,29-10 112 0 0,8-3 118 0 0,-38 14-212 0 0,0 1-1 0 0,0-1 1 0 0,0 1-1 0 0,0 0 1 0 0,1 0-1 0 0,-1 1 1 0 0,7 1-1 0 0,-9-1-19 0 0,0 0-1 0 0,1 0 1 0 0,-1 1 0 0 0,0-1-1 0 0,0 1 1 0 0,4 4 0 0 0,-4-4-1 0 0,0 0 1 0 0,-1 0-1 0 0,1-1 1 0 0,0 1-1 0 0,0-1 1 0 0,6 3-1 0 0,15 3-4 0 0,-17-5 0 0 0,0 0 0 0 0,0 0 0 0 0,0 0 0 0 0,1-1 0 0 0,9 1 0 0 0,2-2 8 0 0,-7-1 6 0 0,0 1 0 0 0,0 1 0 0 0,14 2 0 0 0,-18-1-9 0 0,-1 1-1 0 0,1 0 0 0 0,-1 0 1 0 0,0 1-1 0 0,0 0 0 0 0,9 6 1 0 0,-9-5-1 0 0,0-1 0 0 0,0 0 0 0 0,0 0 0 0 0,0-1 1 0 0,1 0-1 0 0,-1 0 0 0 0,11 2 0 0 0,2-1-4 0 0,27 10 0 0 0,11 3 0 0 0,-50-16 9 0 0,-1-1 0 0 0,0 1 0 0 0,1-2 0 0 0,7 0 0 0 0,-9 1-6 0 0,1-1 0 0 0,0 1 1 0 0,-1 0-1 0 0,1 1 0 0 0,7 1 0 0 0,15 1-3 0 0,-26-2 0 0 0,0 0 0 0 0,1-1 0 0 0,-1 0 0 0 0,0 1 0 0 0,1-1 0 0 0,-1 0 0 0 0,6-1 0 0 0,-6 0 0 0 0,-1 1 0 0 0,1-1 0 0 0,0 1 0 0 0,-1 0 0 0 0,1 0 0 0 0,-1 1 0 0 0,1-1 0 0 0,-1 0 0 0 0,1 1 0 0 0,4 1 0 0 0,0 2 0 0 0,-5-3 0 0 0,0 0 0 0 0,0 0 0 0 0,0 0 0 0 0,0 0 0 0 0,0 0 0 0 0,0 0 0 0 0,0 0 0 0 0,1-1 0 0 0,-1 1 0 0 0,0-1 0 0 0,1 0 0 0 0,-1 1 0 0 0,0-1 0 0 0,0 0 0 0 0,1 0 0 0 0,-1-1 0 0 0,0 1 0 0 0,4-1 0 0 0,-2 0 9 0 0,-1 0 0 0 0,1 1 0 0 0,0 0 0 0 0,-1 0 1 0 0,1 0-1 0 0,5 1 0 0 0,8-1-9 0 0,2 0 0 0 0,61 8 0 0 0,-78-8 0 0 0,1 1 0 0 0,-1-1 0 0 0,1 1 0 0 0,-1 0 0 0 0,1 0 0 0 0,-1 0 0 0 0,1 0 0 0 0,-1 1 0 0 0,0-1 0 0 0,0 0 0 0 0,0 1 0 0 0,0 0 0 0 0,0-1 0 0 0,3 4 0 0 0,-3-4 0 0 0,0-1 0 0 0,0 1 0 0 0,1-1 0 0 0,-1 0 0 0 0,0 0 0 0 0,0 0 0 0 0,1 0 0 0 0,-1 0 0 0 0,0 0 0 0 0,0-1 0 0 0,3 0 0 0 0,9-1 0 0 0,-5 2 0 0 0,-5 0 0 0 0,0 0 0 0 0,-1 0 0 0 0,1 0 0 0 0,0 1 0 0 0,-1-1 0 0 0,8 3 0 0 0,-6-2 0 0 0,0 1 0 0 0,0-1 0 0 0,0-1 0 0 0,0 1 0 0 0,0-1 0 0 0,0 1 0 0 0,0-2 0 0 0,0 1 0 0 0,0 0 0 0 0,8-3 0 0 0,54-5 0 0 0,-58 6 0 0 0,1-1 0 0 0,-1-1 0 0 0,1 0 0 0 0,-1 0 0 0 0,13-8 0 0 0,2-1 0 0 0,-18 8 6 0 0,0 1 0 0 0,1-1 0 0 0,-2-1 0 0 0,1 1-1 0 0,0-1 1 0 0,-1 0 0 0 0,0 0 0 0 0,-1-1 0 0 0,6-9 0 0 0,3-4 10 0 0,-8 13-10 0 0,-1 0 1 0 0,0-1-1 0 0,0 0 0 0 0,-1 0 1 0 0,0 0-1 0 0,-1 0 1 0 0,0 0-1 0 0,2-14 0 0 0,3-74-12 0 0,-5 41 19 0 0,-1 33-6 0 0,0 1 1 0 0,-2-1 0 0 0,0 1-1 0 0,-2-1 1 0 0,0 1 0 0 0,-10-32-1 0 0,-1-11 12 0 0,10 42 24 0 0,-10-34-1 0 0,11 49-39 0 0,0-1 0 0 0,0 1-1 0 0,0 0 1 0 0,-1 1 0 0 0,0-1-1 0 0,-1 0 1 0 0,1 1 0 0 0,-9-8-1 0 0,-7-9-2 0 0,1-1 0 0 0,1-1 0 0 0,2 0 0 0 0,-27-53 0 0 0,25 44 0 0 0,9 20 0 0 0,0 2 0 0 0,-1 0 0 0 0,-1 0 0 0 0,0 1 0 0 0,-1 0 0 0 0,0 1 0 0 0,-14-11 0 0 0,2 3 0 0 0,-1-4 32 0 0,-43-48 0 0 0,60 60-32 0 0,-1 0 0 0 0,-1 1 0 0 0,0 0 0 0 0,0 1 0 0 0,-1 0 0 0 0,0 1 0 0 0,0 0 0 0 0,0 1 0 0 0,-1 0 0 0 0,0 1 0 0 0,0 0 0 0 0,-1 1 0 0 0,0 0 0 0 0,1 1 0 0 0,-23-3 0 0 0,-48-1 16 0 0,50 6-4 0 0,0-3 0 0 0,0 0 0 0 0,-39-11 0 0 0,45 6-3 0 0,-1 2 0 0 0,0 0 1 0 0,0 3-1 0 0,-1 0 0 0 0,1 1 0 0 0,-56 3 0 0 0,-32 6 12 0 0,73-6-7 0 0,0 3 1 0 0,-61 11-1 0 0,81-8-14 0 0,0 1 0 0 0,-42 21 0 0 0,31-12 0 0 0,17-10 0 0 0,0 0 0 0 0,-20 3 0 0 0,19-4 0 0 0,-35 12 0 0 0,32-9 0 0 0,10-3 0 0 0,0-1 0 0 0,1 1 0 0 0,-1 1 0 0 0,-10 7 0 0 0,-3 4-13 0 0,0 2 1 0 0,0 1-1 0 0,2 0 0 0 0,-30 37 0 0 0,39-40 13 0 0,1 1 0 0 0,1 0 0 0 0,0 1 0 0 0,2 0 0 0 0,0 1 0 0 0,-11 36 0 0 0,13-32-8 0 0,0 1 0 0 0,2 0 0 0 0,-3 28 0 0 0,7-42 5 0 0,0 1 0 0 0,1-1 0 0 0,1 0-1 0 0,0 0 1 0 0,1 0 0 0 0,0 0 0 0 0,0 0 0 0 0,2 0-1 0 0,5 16 1 0 0,75 143-6014 0 0,-69-143-366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47:43.121"/>
    </inkml:context>
    <inkml:brush xml:id="br0">
      <inkml:brushProperty name="width" value="0.1" units="cm"/>
      <inkml:brushProperty name="height" value="0.1" units="cm"/>
      <inkml:brushProperty name="color" value="#F4F91B"/>
    </inkml:brush>
  </inkml:definitions>
  <inkml:trace contextRef="#ctx0" brushRef="#br0">1893 1272 455 0 0,'-4'-2'4714'0'0,"11"15"-1224"0"0,1-8-4178 0 0,-4-6 1156 0 0,0-1 0 0 0,0 0 0 0 0,-1 0 1 0 0,1 0-1 0 0,0 0 0 0 0,-1-1 0 0 0,0 1 0 0 0,6-6 0 0 0,-1 1-47 0 0,9-7-121 0 0,0 0 0 0 0,-2-1 0 0 0,0-1 1 0 0,0-1-1 0 0,-2 0 0 0 0,0-1 0 0 0,-1 0 1 0 0,-1-1-1 0 0,10-20 0 0 0,-6 10 104 0 0,22-27 0 0 0,-24 38-262 0 0,-1-1-1 0 0,-1 0 0 0 0,0-1 1 0 0,10-28-1 0 0,-16 30 25 0 0,-1 1 0 0 0,0-1-1 0 0,-2 0 1 0 0,0 0 0 0 0,-2-36 0 0 0,0 46-142 0 0,1-22 70 0 0,-1 14-14 0 0,1 1 0 0 0,-2 0 1 0 0,0 0-1 0 0,-1 0 0 0 0,-5-22 1 0 0,0 12 19 0 0,5 17-73 0 0,0 1 0 0 0,0-1 0 0 0,0 1 0 0 0,-1-1 0 0 0,0 1 0 0 0,-1 0 0 0 0,1 0 0 0 0,-1 0 0 0 0,-1 1 0 0 0,1-1 0 0 0,-11-10 0 0 0,-21-12 118 0 0,26 21-105 0 0,0 1-1 0 0,0-2 0 0 0,1 1 1 0 0,0-1-1 0 0,1-1 0 0 0,-11-14 1 0 0,8 8 19 0 0,-1 0 0 0 0,0 1-1 0 0,-1 0 1 0 0,-1 1 0 0 0,-1 1 0 0 0,0 0 0 0 0,0 1 0 0 0,-1 1 0 0 0,-1 0 0 0 0,0 1-1 0 0,0 1 1 0 0,-26-10 0 0 0,21 9-56 0 0,-1 0 20 0 0,0 1 0 0 0,-1 0 0 0 0,0 2 0 0 0,-27-5 0 0 0,-142-14 51 0 0,7 12 70 0 0,-122-22-16 0 0,254 26-73 0 0,-98-13 191 0 0,133 22-218 0 0,0 0 0 0 0,0 2 0 0 0,0 0-1 0 0,-1 1 1 0 0,1 1 0 0 0,-19 6 0 0 0,-237 75-28 0 0,257-78 132 0 0,0 0 0 0 0,0 2 0 0 0,1 0-1 0 0,-1 1 1 0 0,2 1 0 0 0,-29 21 0 0 0,9-4 107 0 0,25-21-351 0 0,1 1 1 0 0,1 1 0 0 0,0-1-1 0 0,0 1 1 0 0,0 1 0 0 0,1 0-1 0 0,0 0 1 0 0,1 1 0 0 0,-10 16-1 0 0,3 1 93 0 0,1 2-1 0 0,2 0 1 0 0,-13 50-1 0 0,21-62 21 0 0,0 0-1 0 0,1-1 1 0 0,1 1 0 0 0,0 0-1 0 0,1 0 1 0 0,1 0 0 0 0,1 0-1 0 0,5 22 1 0 0,3 4-1 0 0,2-1 0 0 0,2 0 0 0 0,2-1 0 0 0,21 40 0 0 0,-30-70 0 0 0,1 0 0 0 0,0 0 0 0 0,0-1 0 0 0,19 17 0 0 0,-14-14 0 0 0,20 25 0 0 0,11 24 0 0 0,57 61 0 0 0,-84-105 0 0 0,1-1 0 0 0,1 0 0 0 0,0-2 0 0 0,1 0 0 0 0,1-1 0 0 0,0-1 0 0 0,31 14 0 0 0,-19-12 0 0 0,4 2 0 0 0,53 16 0 0 0,-59-26 0 0 0,1-1 0 0 0,-1-1 0 0 0,1-2 0 0 0,0-1 0 0 0,0-2 0 0 0,45-4 0 0 0,-15-2 4 0 0,0-2-1 0 0,118-32 1 0 0,22-21 49 0 0,-169 51-61 0 0,81-20 25 0 0,-102 28-29 0 0,0 0-1 0 0,0 1 0 0 0,0 0 1 0 0,0 1-1 0 0,0 1 0 0 0,-1 0 1 0 0,20 4-1 0 0,-28-4-80 0 0,0 0-1 0 0,0 0 1 0 0,-1 0 0 0 0,1 1-1 0 0,0-1 1 0 0,-1 1 0 0 0,0 0-1 0 0,1 0 1 0 0,-1 0 0 0 0,0 0-1 0 0,0 0 1 0 0,0 1-1 0 0,0-1 1 0 0,0 1 0 0 0,0-1-1 0 0,-1 1 1 0 0,2 2 0 0 0,-2-2-225 0 0,9 10-1536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47:52.760"/>
    </inkml:context>
    <inkml:brush xml:id="br0">
      <inkml:brushProperty name="width" value="0.1" units="cm"/>
      <inkml:brushProperty name="height" value="0.1" units="cm"/>
      <inkml:brushProperty name="color" value="#F4F91B"/>
    </inkml:brush>
  </inkml:definitions>
  <inkml:trace contextRef="#ctx0" brushRef="#br0">2069 1165 3623 0 0,'-4'4'1490'0'0,"8"1"-1097"0"0,-3-5-386 0 0,-1 0 0 0 0,0 0 0 0 0,0 1 0 0 0,0-1 0 0 0,0 0 1 0 0,0 0-1 0 0,0 0 0 0 0,0 1 0 0 0,0-1 0 0 0,1 0 0 0 0,-1 0 1 0 0,0 0-1 0 0,0 0 0 0 0,0 1 0 0 0,0-1 0 0 0,1 0 0 0 0,-1 0 1 0 0,0 0-1 0 0,0 0 0 0 0,0 0 0 0 0,1 0 0 0 0,-1 0 0 0 0,0 1 1 0 0,0-1-1 0 0,1 0 0 0 0,-1 0 0 0 0,0 0 0 0 0,0 0 0 0 0,0 0 1 0 0,1 0-1 0 0,-1 0 0 0 0,0 0 0 0 0,0 0 0 0 0,1 0 0 0 0,-1 0 1 0 0,0 0-1 0 0,0 0 0 0 0,1-1 0 0 0,-1 1 0 0 0,0 0 0 0 0,0 0 1 0 0,0 0-1 0 0,1 0 0 0 0,-1 0 0 0 0,0 0 0 0 0,0 0 0 0 0,0-1 1 0 0,1 1-1 0 0,-1 0 0 0 0,0 0 0 0 0,0 0 0 0 0,0-1 0 0 0,0 1 1 0 0,0 0-1 0 0,0 0 0 0 0,1-1 0 0 0,8-4 1011 0 0,-18 5 579 0 0,1-24 1305 0 0,7 23-2848 0 0,0 0-1 0 0,0 0 0 0 0,0 0 0 0 0,1 0 1 0 0,-1 0-1 0 0,0 1 0 0 0,-1-1 0 0 0,1 0 0 0 0,0 1 1 0 0,0-1-1 0 0,0 1 0 0 0,0-1 0 0 0,0 1 1 0 0,-1-1-1 0 0,1 1 0 0 0,0 0 0 0 0,0 0 1 0 0,-1-1-1 0 0,1 1 0 0 0,0 0 0 0 0,-1 0 0 0 0,1 0 1 0 0,0 1-1 0 0,-2-1 0 0 0,-4 2 205 0 0,1 0 0 0 0,-1 0 0 0 0,-10 5 0 0 0,-14 3 315 0 0,26-9-440 0 0,0 0 0 0 0,0-1 0 0 0,1 0 0 0 0,-1 0 0 0 0,0 0 0 0 0,0 0 0 0 0,0-1 0 0 0,0 0 0 0 0,0 0-1 0 0,0 0 1 0 0,1-1 0 0 0,-7-2 0 0 0,3 1 52 0 0,-1 0 0 0 0,0 0-1 0 0,0 1 1 0 0,0 0 0 0 0,0 1 0 0 0,0 0-1 0 0,0 0 1 0 0,-18 1 0 0 0,6 3-10 0 0,18-2-126 0 0,-1 0 0 0 0,0 0 0 0 0,0-1 1 0 0,0 0-1 0 0,1 0 0 0 0,-1 0 0 0 0,0 0 0 0 0,0 0 1 0 0,0-1-1 0 0,1 0 0 0 0,-1 1 0 0 0,0-1 1 0 0,-6-3-1 0 0,2 0 78 0 0,-1 0-1 0 0,0 1 1 0 0,0 0 0 0 0,0 1 0 0 0,0 0 0 0 0,0 0-1 0 0,-1 1 1 0 0,1 0 0 0 0,-15 1 0 0 0,12 0-73 0 0,2 0 22 0 0,1 0 1 0 0,-1 0 0 0 0,0 0 0 0 0,0-2-1 0 0,0 1 1 0 0,0-1 0 0 0,1 0 0 0 0,-1-1-1 0 0,-9-4 1 0 0,14 5-35 0 0,-1 0 0 0 0,1 1-1 0 0,0 0 1 0 0,-1 0 0 0 0,1 0 0 0 0,0 1-1 0 0,-1 0 1 0 0,1 0 0 0 0,-10 1 0 0 0,-4 1 36 0 0,-25 6 0 0 0,1 1 26 0 0,20-5 45 0 0,-43 15 0 0 0,58-17-126 0 0,1-1 0 0 0,-1 0 0 0 0,0 0-1 0 0,-14-1 1 0 0,19 0-20 0 0,-35-4 105 0 0,30 3-49 0 0,0 0 0 0 0,-1 0 0 0 0,1 1 0 0 0,-12 0 0 0 0,7 2-38 0 0,1 0 0 0 0,-1 0 0 0 0,1 1 0 0 0,0 1 0 0 0,0 0 0 0 0,-17 9 0 0 0,11-4 24 0 0,11-5-44 0 0,0 0 0 0 0,0 0 0 0 0,0-1 0 0 0,0 0 0 0 0,-1 0-1 0 0,0-1 1 0 0,1 0 0 0 0,-10 1 0 0 0,12-3 22 0 0,1-1-1 0 0,0 0 1 0 0,-1 1-1 0 0,1-1 1 0 0,0-1 0 0 0,-7-2-1 0 0,8 3 9 0 0,-1-1-1 0 0,0 1 1 0 0,1 0 0 0 0,-1 0-1 0 0,0 0 1 0 0,0 1-1 0 0,0-1 1 0 0,0 1 0 0 0,-5 0-1 0 0,-23 4 36 0 0,18-1-46 0 0,1-2 0 0 0,-1 1-1 0 0,1-2 1 0 0,-1 0 0 0 0,1 0-1 0 0,-21-4 1 0 0,15 1 52 0 0,0 1 0 0 0,0 1-1 0 0,-32 2 1 0 0,10 0-67 0 0,8 0 35 0 0,17 0-22 0 0,0-1-1 0 0,-1-1 1 0 0,1 0 0 0 0,0-1-1 0 0,0 0 1 0 0,0-1 0 0 0,-16-6-1 0 0,-9-1-6 0 0,5 2 0 0 0,26 5 3 0 0,-3-1 3 0 0,1 0 0 0 0,0-1 1 0 0,-17-9-1 0 0,25 11 3 0 0,1 1-1 0 0,-1-1 1 0 0,1 0 0 0 0,-1 0 0 0 0,1 0 0 0 0,0 0-1 0 0,0-1 1 0 0,0 1 0 0 0,1-1 0 0 0,-1 0-1 0 0,1 0 1 0 0,0 0 0 0 0,-3-8 0 0 0,-26-102 181 0 0,15 50-58 0 0,-15-67-2 0 0,28 108-114 0 0,-1-30-1 0 0,4 36-7 0 0,-2-1 0 0 0,1 1-1 0 0,-7-23 1 0 0,-20-78-19 0 0,22 92 0 0 0,1 6 0 0 0,-8-49 0 0 0,12 62 0 0 0,0 0 0 0 0,1 0 0 0 0,0-1 0 0 0,0 1 0 0 0,1 0 0 0 0,0-1 0 0 0,2-8 0 0 0,-1 12 0 0 0,0 0 0 0 0,0 0 0 0 0,0 0 0 0 0,0 1 0 0 0,0-1 0 0 0,1 0 0 0 0,0 1 0 0 0,-1 0 0 0 0,1 0 0 0 0,1-1 0 0 0,4-3 0 0 0,5-2 0 0 0,25-14 0 0 0,-22 15 0 0 0,0 2 0 0 0,1 0 0 0 0,0 0 0 0 0,0 2 0 0 0,0 0 0 0 0,25-1 0 0 0,29-2 0 0 0,-32 4 0 0 0,46-10 0 0 0,16-6 0 0 0,-44 9 0 0 0,58-18 0 0 0,-47 9 0 0 0,42-15 0 0 0,-97 29 0 0 0,0 2 0 0 0,1 0 0 0 0,14-2 0 0 0,-5 2 0 0 0,29-4 0 0 0,1 3 0 0 0,54 3 0 0 0,-77 1 0 0 0,4 2 0 0 0,41 7 0 0 0,-42-5 0 0 0,42 2 0 0 0,-44-6 0 0 0,-5 1 0 0 0,47-6 0 0 0,-45 3 0 0 0,0 0 0 0 0,0 3 0 0 0,0 0 0 0 0,42 8 0 0 0,-42-5 0 0 0,0-1 0 0 0,0-1 0 0 0,0-1 0 0 0,46-5 0 0 0,-15-7 0 0 0,43-5 0 0 0,-95 15 0 0 0,1 2 0 0 0,0-1 0 0 0,13 4 0 0 0,17 0 0 0 0,-23-3 0 0 0,0-1 0 0 0,1 2 0 0 0,-1 0 0 0 0,0 1 0 0 0,0 1 0 0 0,0 0 0 0 0,0 0 0 0 0,0 2 0 0 0,-1 0 0 0 0,24 14 0 0 0,-31-15 0 0 0,0 0 0 0 0,-1 1 0 0 0,0-1 0 0 0,0 1 0 0 0,0 0 0 0 0,-1 0 0 0 0,0 1 0 0 0,0 0 0 0 0,4 9 0 0 0,7 5 0 0 0,-14-19 0 0 0,0 0 0 0 0,0 0 0 0 0,0 0 0 0 0,0 0 0 0 0,-1 0 0 0 0,1 0 0 0 0,-1 1 0 0 0,0-1 0 0 0,0 0 0 0 0,0 1 0 0 0,0 0 0 0 0,0-1 0 0 0,1 4 0 0 0,-1 14 0 0 0,0 0 0 0 0,-1 0 0 0 0,-1 0 0 0 0,-1 0 0 0 0,0 0 0 0 0,-2 0 0 0 0,0 0 0 0 0,-11 29 0 0 0,-10 17-18 0 0,13-36 3 0 0,2 1 0 0 0,-8 34-1 0 0,-13 71 16 0 0,29-128 0 0 0,-1 0 0 0 0,0 0 0 0 0,0 0 0 0 0,0 0 0 0 0,-1 0 0 0 0,-7 10 0 0 0,-10 22 0 0 0,14-26-5 0 0,-1-1 0 0 0,0 1 0 0 0,0-2 0 0 0,-1 1 0 0 0,-1-1 0 0 0,0-1 0 0 0,-15 14 0 0 0,-25 29-140 0 0,-20 33-982 0 0,-28 35-4610 0 0,70-89-798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48:01.151"/>
    </inkml:context>
    <inkml:brush xml:id="br0">
      <inkml:brushProperty name="width" value="0.1" units="cm"/>
      <inkml:brushProperty name="height" value="0.1" units="cm"/>
      <inkml:brushProperty name="color" value="#F4F91B"/>
    </inkml:brush>
  </inkml:definitions>
  <inkml:trace contextRef="#ctx0" brushRef="#br0">125 16 1583 0 0,'-3'-16'2802'0'0,"3"21"-2284"0"0,-6 8-518 0 0,6-11 0 0 0,10 19-224 0 0,-11-18 120 0 0,-5-7 162 0 0,6 4 3 0 0,0 0 0 0 0,-1-1 0 0 0,1 1 0 0 0,-1 0 1 0 0,1 0-1 0 0,-1 0 0 0 0,1 0 0 0 0,-1 0 0 0 0,1 0 0 0 0,0 0 1 0 0,-1 0-1 0 0,1 0 0 0 0,-1 0 0 0 0,1 1 0 0 0,-1-1 0 0 0,1 0 1 0 0,0 0-1 0 0,-1 0 0 0 0,1 0 0 0 0,-1 1 0 0 0,1-1 0 0 0,0 0 1 0 0,-1 1-1 0 0,1-2-10 0 0,0 1 0 0 0,-1-1 0 0 0,1 1 0 0 0,0-1 1 0 0,0 0-1 0 0,0 1 0 0 0,-1-1 0 0 0,1 1 0 0 0,0 0 1 0 0,-1-1-1 0 0,1 1 0 0 0,0-1 0 0 0,-1 1 0 0 0,1-1 0 0 0,-1 1 1 0 0,1 0-1 0 0,-1-1 0 0 0,1 1 0 0 0,-1 0 0 0 0,1 0 1 0 0,-1-1-1 0 0,1 1 0 0 0,-1 0 0 0 0,1 0 0 0 0,-1 0 0 0 0,1-1 1 0 0,-1 1-1 0 0,0 0 0 0 0,1 0 0 0 0,-1 0 0 0 0,0 0-35 0 0,1 1 0 0 0,0-1 0 0 0,-1 0 1 0 0,1 0-1 0 0,-1 0 0 0 0,1 0 0 0 0,0 0 0 0 0,-1 0 0 0 0,1 0 0 0 0,-1 0 0 0 0,1 0 0 0 0,0 0 0 0 0,-1 0 0 0 0,1 0 0 0 0,0 0 0 0 0,-1 0 0 0 0,1 0 0 0 0,-1 0 0 0 0,1 0 0 0 0,0-1 0 0 0,-1 1 0 0 0,1 0 0 0 0,0 0 0 0 0,-1 0 0 0 0,1-1 0 0 0,0 1 0 0 0,-1 0 0 0 0,1-1 0 0 0,-6-2 157 0 0,6 3-139 0 0,0 0 0 0 0,0-1 0 0 0,-1 1 1 0 0,1 0-1 0 0,0 0 0 0 0,0 0 0 0 0,0 0 0 0 0,0 0 1 0 0,0 0-1 0 0,0 0 0 0 0,-1 0 0 0 0,1 0 1 0 0,0 0-1 0 0,0 0 0 0 0,0 0 0 0 0,0 0 0 0 0,0 1 1 0 0,0-1-1 0 0,-1 0 0 0 0,1 0 0 0 0,0 0 1 0 0,0 0-1 0 0,0 0 0 0 0,0 0 0 0 0,0 0 0 0 0,0 0 1 0 0,0 0-1 0 0,-1 0 0 0 0,1 0 0 0 0,0 0 1 0 0,0 1-1 0 0,0-1 0 0 0,0 0 0 0 0,0 0 0 0 0,0 0 1 0 0,0 0-1 0 0,0 0 0 0 0,0 0 0 0 0,0 1 0 0 0,0-1 1 0 0,0 0-1 0 0,0 0 0 0 0,0 0 0 0 0,0 0 1 0 0,0 0-1 0 0,0 0 0 0 0,0 1 0 0 0,0-1 0 0 0,0 0 1 0 0,0 0-1 0 0,0 0 0 0 0,0 0 0 0 0,0 0 1 0 0,0 0-1 0 0,0 1 0 0 0,0-1 0 0 0,0 0 0 0 0,0 0 1 0 0,0 0-1 0 0,0 0 0 0 0,0 0 0 0 0,0 0 1 0 0,1 0-1 0 0,-1 0 0 0 0,0 1 0 0 0,0-1 0 0 0,0 0 1 0 0,0 0-1 0 0,0 0 0 0 0,1 4 517 0 0,-3 4-415 0 0,-3-8 111 0 0,3-1-150 0 0,1 1-88 0 0,1 0-1 0 0,0 0 1 0 0,-1 1-1 0 0,1-1 1 0 0,-1 0-1 0 0,1 0 1 0 0,0 0-1 0 0,-1 1 1 0 0,1-1 0 0 0,0 0-1 0 0,-1 0 1 0 0,1 1-1 0 0,0-1 1 0 0,-1 0-1 0 0,1 1 1 0 0,0-1-1 0 0,0 0 1 0 0,-1 1-1 0 0,1-1 1 0 0,0 1-1 0 0,0-1 1 0 0,0 0-1 0 0,-1 1 1 0 0,1-1-1 0 0,0 1 1 0 0,0-1-1 0 0,0 0 1 0 0,0 1-1 0 0,0-1 1 0 0,0 1-1 0 0,0-1 1 0 0,0 1-1 0 0,0-1 1 0 0,0 0 0 0 0,0 2-1 0 0,0-2-6 0 0,0 1 0 0 0,0 0 0 0 0,0 0 0 0 0,0 0 0 0 0,0-1 0 0 0,0 1 0 0 0,0 0 1 0 0,0 0-1 0 0,-1 0 0 0 0,1-1 0 0 0,0 1 0 0 0,-1 0 0 0 0,1-1 0 0 0,0 1 0 0 0,-1 0 0 0 0,1 0 0 0 0,-1-1 0 0 0,1 1 0 0 0,-1-1 0 0 0,1 1 0 0 0,-2 0 0 0 0,-3 1 59 0 0,4-2-48 0 0,0 0 0 0 0,0 0 0 0 0,1 0 0 0 0,-1 0 0 0 0,0 1 0 0 0,0-1 0 0 0,0 0 0 0 0,0 1 0 0 0,0-1 0 0 0,0 1 0 0 0,1-1 0 0 0,-1 1 0 0 0,0 0 0 0 0,-1 0 0 0 0,2 0-55 0 0,-1-1 1 0 0,1 1-1 0 0,-1-1 0 0 0,1 0 0 0 0,-1 1 0 0 0,0-1 0 0 0,1 0 0 0 0,-1 1 0 0 0,0-1 1 0 0,1 0-1 0 0,-1 0 0 0 0,0 0 0 0 0,1 1 0 0 0,-1-1 0 0 0,0 0 0 0 0,1 0 1 0 0,-1 0-1 0 0,0 0 0 0 0,0 0 0 0 0,1 0 0 0 0,-1 0 0 0 0,0-1 0 0 0,1 1 0 0 0,-1 0 1 0 0,0 0-1 0 0,0-1 0 0 0,0 1-140 0 0,0-1 0 0 0,0 1 0 0 0,0 0 0 0 0,0 0 0 0 0,-1 0-1 0 0,1 0 1 0 0,0-1 0 0 0,0 1 0 0 0,0 1 0 0 0,0-1 0 0 0,0 0 0 0 0,-1 0 0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48:09.267"/>
    </inkml:context>
    <inkml:brush xml:id="br0">
      <inkml:brushProperty name="width" value="0.1" units="cm"/>
      <inkml:brushProperty name="height" value="0.1" units="cm"/>
      <inkml:brushProperty name="color" value="#F4F91B"/>
    </inkml:brush>
  </inkml:definitions>
  <inkml:trace contextRef="#ctx0" brushRef="#br0">4343 1088 1839 0 0,'-3'-2'225'0'0,"3"2"-158"0"0,-1-1 1 0 0,1 1 0 0 0,-1 0 0 0 0,1-1-1 0 0,-1 1 1 0 0,1 0 0 0 0,-1 0 0 0 0,1-1-1 0 0,-1 1 1 0 0,1 0 0 0 0,-1 0 0 0 0,0 0-1 0 0,1 0 1 0 0,-1-1 0 0 0,1 1-1 0 0,-1 0 1 0 0,1 0 0 0 0,-1 0 0 0 0,0 0-1 0 0,1 1 1 0 0,-1-1 0 0 0,1 0 0 0 0,-1 0-1 0 0,0 0 1 0 0,0 1 0 0 0,0-1 52 0 0,0 1 0 0 0,0-1 1 0 0,0 1-1 0 0,-1-1 0 0 0,1 0 0 0 0,0 1 1 0 0,0-1-1 0 0,0 0 0 0 0,0 0 0 0 0,-1 0 1 0 0,1 0-1 0 0,0 0 0 0 0,0 0 1 0 0,-2 0-1 0 0,-10 1 1634 0 0,7-2-481 0 0,6 0-1237 0 0,-1 1 0 0 0,1 0 1 0 0,0 0-1 0 0,0 0 0 0 0,-1 0 1 0 0,1 0-1 0 0,0-1 0 0 0,-1 1 0 0 0,1 0 1 0 0,0 0-1 0 0,0 0 0 0 0,-1 0 1 0 0,1 0-1 0 0,0 0 0 0 0,-1 0 0 0 0,1 0 1 0 0,0 0-1 0 0,-1 0 0 0 0,1 0 1 0 0,0 0-1 0 0,-1 0 0 0 0,1 0 0 0 0,0 0 1 0 0,-1 0-1 0 0,1 1 0 0 0,-32 14 1451 0 0,-61 20 0 0 0,79-32-1242 0 0,-1 0 0 0 0,1-1 0 0 0,-1-1 0 0 0,0-1 0 0 0,1 0 0 0 0,-1 0 0 0 0,0-2 0 0 0,-21-4 0 0 0,28 5-128 0 0,-183-19 2097 0 0,91 16-1640 0 0,84 4-426 0 0,-14 2 53 0 0,-1 2 1 0 0,1 1-1 0 0,0 1 0 0 0,-51 18 0 0 0,38-11-56 0 0,-54 9 0 0 0,42-13-34 0 0,-115 12 242 0 0,132-18-172 0 0,-53 12-1 0 0,-2 1 115 0 0,47-11-198 0 0,8 0-5 0 0,0-1 0 0 0,0-2-1 0 0,-75-5 1 0 0,96 0 7 0 0,-32-12 1 0 0,4 2 61 0 0,-7-3 30 0 0,37 10-136 0 0,1 2 1 0 0,-29-7 0 0 0,-25 4 81 0 0,-72 0 0 0 0,117 6-86 0 0,-35-7 0 0 0,42 5-17 0 0,-1 1 1 0 0,0 1 0 0 0,0 0 0 0 0,-23 2 0 0 0,-107 4 169 0 0,146-5-204 0 0,-41-1 38 0 0,-48-10 1 0 0,68 8-52 0 0,10 2 20 0 0,0 0 0 0 0,0 1 0 0 0,0 0 1 0 0,0 0-1 0 0,0 1 0 0 0,-1 1 0 0 0,1 0 0 0 0,-13 5 0 0 0,10-3 11 0 0,1 0 0 0 0,-1-2 1 0 0,0 1-1 0 0,1-2 0 0 0,-28 1 0 0 0,8-4 46 0 0,-47-9-1 0 0,-42 1 100 0 0,74 7-170 0 0,23 0 38 0 0,1-2 0 0 0,0-1 0 0 0,-39-14 1 0 0,51 15-29 0 0,0 1-3 0 0,-1 0 0 0 0,1 0 0 0 0,-25-2 0 0 0,25 4 26 0 0,-1 2-1 0 0,1 0 1 0 0,-1 0 0 0 0,-17 4-1 0 0,20-3-25 0 0,0-1 0 0 0,1 1 0 0 0,-18-3 0 0 0,-4 0 0 0 0,4 2 0 0 0,1 1 0 0 0,-45 7 0 0 0,47-3 0 0 0,-1-2 0 0 0,-44 2 0 0 0,57-4 0 0 0,0 0 0 0 0,-15 4 0 0 0,15-3 0 0 0,0 0 0 0 0,-16 0 0 0 0,-4-11 0 0 0,-5 7 69 0 0,32 3-70 0 0,1-1 1 0 0,0 1 0 0 0,-1-2-1 0 0,1 1 1 0 0,0 0-1 0 0,0-1 1 0 0,-1 0 0 0 0,1-1-1 0 0,0 1 1 0 0,0-1 0 0 0,-5-2-1 0 0,5 0 29 0 0,1 0 0 0 0,0-1-1 0 0,0 1 1 0 0,0-1 0 0 0,0 0 0 0 0,1 0-1 0 0,0 0 1 0 0,0-1 0 0 0,0 1 0 0 0,1-1-1 0 0,-1 1 1 0 0,0-7 0 0 0,-1 2 47 0 0,0 0-1 0 0,0 1 1 0 0,-10-15 0 0 0,6 11-4 0 0,1 0-1 0 0,0 0 1 0 0,1-1-1 0 0,-7-24 1 0 0,-5-11 39 0 0,9 23-52 0 0,1 0-1 0 0,1 0 1 0 0,-6-42 0 0 0,2 6 36 0 0,10 60-94 0 0,-2-12 16 0 0,0 0 0 0 0,1-1 0 0 0,0-20 0 0 0,1 22-16 0 0,-1 0 0 0 0,0 0 0 0 0,0 1 0 0 0,-2-1 0 0 0,1 1 0 0 0,-2 0 0 0 0,1 0 0 0 0,-2 0 0 0 0,0 1 0 0 0,0 0 0 0 0,-11-15 0 0 0,15 23 4 0 0,0 0-1 0 0,0-1 1 0 0,0 0-1 0 0,1 1 1 0 0,-1-1-1 0 0,1 0 1 0 0,0 0 0 0 0,0 0-1 0 0,0 1 1 0 0,1-1-1 0 0,-1 0 1 0 0,1 0-1 0 0,0 0 1 0 0,0 0-1 0 0,0 0 1 0 0,1 0 0 0 0,1-6-1 0 0,1-2 10 0 0,1 1 0 0 0,1 0 0 0 0,0 0-1 0 0,10-16 1 0 0,1-8-13 0 0,-15 30 0 0 0,1 0 0 0 0,1-1 0 0 0,-1 1 0 0 0,1 0 0 0 0,0 0 0 0 0,0 0 0 0 0,0 1 0 0 0,1-1 0 0 0,0 1 0 0 0,6-6 0 0 0,-2 4 0 0 0,0 0 0 0 0,0 1 0 0 0,1 1 0 0 0,0-1 0 0 0,0 1 0 0 0,0 1 0 0 0,0 0 0 0 0,0 0 0 0 0,1 0 0 0 0,0 1 0 0 0,-1 1 0 0 0,1 0 0 0 0,18 0 0 0 0,-19 0 0 0 0,0 0 0 0 0,-1 0 0 0 0,15-4 0 0 0,19-4 0 0 0,-16 7 0 0 0,138-9 0 0 0,-149 11 11 0 0,-1-2-1 0 0,19-3 1 0 0,-19 2 0 0 0,1 1-1 0 0,17 0 1 0 0,-4 0-11 0 0,1-2 0 0 0,-1 0 0 0 0,46-14 0 0 0,24-4 0 0 0,-27 12 0 0 0,-1 3 0 0 0,1 3 0 0 0,81 6 0 0 0,-115 0 86 0 0,-6-1 60 0 0,0 2 0 0 0,0 1 1 0 0,38 9-1 0 0,-33-3-298 0 0,0-3 0 0 0,0-1 1 0 0,48 2-1 0 0,-40-3 152 0 0,-1 1 0 0 0,74 22 0 0 0,-37-8 0 0 0,-36-12-27 0 0,71 3-1 0 0,-64-8 7 0 0,336 7-39 0 0,-301-8 60 0 0,-58 0 0 0 0,0-1 0 0 0,40-5 0 0 0,18-3 0 0 0,-49 5 0 0 0,36-7 0 0 0,-59 7 0 0 0,-1 1 0 0 0,0 1 0 0 0,1 0 0 0 0,12 2 0 0 0,30-1 0 0 0,72-2 0 0 0,37-4 0 0 0,98-22 0 0 0,-214 21 0 0 0,-1-2 0 0 0,58-18 0 0 0,-50 11 0 0 0,1 3 0 0 0,0 2 0 0 0,79-3 0 0 0,-108 10 0 0 0,-15 2 0 0 0,1 0 0 0 0,18 1 0 0 0,-7 1-8 0 0,-1 2 0 0 0,1 1 0 0 0,-1 1 0 0 0,0 1 0 0 0,0 1 0 0 0,0 1 0 0 0,26 13 0 0 0,-35-14-5 0 0,-2 1 1 0 0,1 0-1 0 0,-1 1 0 0 0,16 14 0 0 0,-21-16 6 0 0,-1 0 0 0 0,-1 0 0 0 0,0 1 0 0 0,0 0 0 0 0,0 0-1 0 0,-1 1 1 0 0,0-1 0 0 0,3 11 0 0 0,4 8 7 0 0,51 133 0 0 0,-43-103 0 0 0,-6-18 0 0 0,-1 0 0 0 0,7 40 0 0 0,-18-67 0 0 0,0-1 0 0 0,-1 0 0 0 0,0 1 0 0 0,-1-1 0 0 0,0 1 0 0 0,-1-1 0 0 0,0 0 0 0 0,-1 1 0 0 0,0-1 0 0 0,-1 0 0 0 0,-8 21 0 0 0,6-23 0 0 0,0 0 1 0 0,0-1-1 0 0,-1 1 1 0 0,0-1-1 0 0,-1 0 0 0 0,1-1 1 0 0,-1 1-1 0 0,-9 6 0 0 0,-10 6-12 0 0,-33 20-1 0 0,28-20-32 0 0,-74 44-137 0 0,-12 8-441 0 0,-39 38-2401 0 0,109-74 1512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48:12.281"/>
    </inkml:context>
    <inkml:brush xml:id="br0">
      <inkml:brushProperty name="width" value="0.1" units="cm"/>
      <inkml:brushProperty name="height" value="0.1" units="cm"/>
      <inkml:brushProperty name="color" value="#F4F91B"/>
    </inkml:brush>
  </inkml:definitions>
  <inkml:trace contextRef="#ctx0" brushRef="#br0">344 1172 4487 0 0,'-14'-7'148'0'0,"8"3"174"0"0,0 1-1 0 0,-1 0 0 0 0,1 1 1 0 0,-1-1-1 0 0,1 1 0 0 0,-8-1 1 0 0,11 2-197 0 0,-1 1 0 0 0,0 0 0 0 0,1 0 0 0 0,-1 0 1 0 0,0 1-1 0 0,1-1 0 0 0,-1 1 0 0 0,0 0 0 0 0,1 0 0 0 0,-4 1 1 0 0,6-2-85 0 0,0 1 0 0 0,0-1 0 0 0,1 1 0 0 0,-1-1 0 0 0,0 0 0 0 0,0 1 0 0 0,1-1 0 0 0,-1 1 0 0 0,0 0 0 0 0,1-1 0 0 0,-1 1 0 0 0,1 0 0 0 0,-1-1 0 0 0,0 1 1 0 0,1 0-1 0 0,0-1 0 0 0,-1 1 0 0 0,1 0 0 0 0,-1 0 0 0 0,1 0 0 0 0,0-1 0 0 0,0 1 0 0 0,-1 0 0 0 0,1 0 0 0 0,0 0 0 0 0,0 0 0 0 0,0 0 0 0 0,0 0 0 0 0,0-1 1 0 0,0 1-1 0 0,0 0 0 0 0,0 0 0 0 0,1 0 0 0 0,-1 0 0 0 0,0 0 0 0 0,0-1 0 0 0,1 1 0 0 0,-1 0 0 0 0,1 0 0 0 0,-1-1 0 0 0,0 1 0 0 0,1 0 0 0 0,-1 0 0 0 0,1-1 0 0 0,0 1 1 0 0,-1 0-1 0 0,2 0 0 0 0,1 1 235 0 0,0 1 1 0 0,1-1 0 0 0,-1 0 0 0 0,1 0-1 0 0,0 0 1 0 0,0-1 0 0 0,-1 1 0 0 0,6 0-1 0 0,21 5 858 0 0,60 5 0 0 0,153-12 754 0 0,-117 1-1220 0 0,-42 1-434 0 0,-54-7-158 0 0,-27 4-69 0 0,0 1 1 0 0,1-1 0 0 0,-1 0-1 0 0,1 1 1 0 0,-1-1-1 0 0,1 1 1 0 0,-1 0 0 0 0,1 0-1 0 0,-1 1 1 0 0,7 1 0 0 0,31 8 70 0 0,1-1 0 0 0,0-2 1 0 0,0-1-1 0 0,78-2 1 0 0,-98-2-33 0 0,0 0 0 0 0,24 5 0 0 0,13 3 18 0 0,132 12 64 0 0,-123-8-102 0 0,-48-9-13 0 0,1-1-1 0 0,28 2 1 0 0,80 6 75 0 0,-76-5 0 0 0,101-1 0 0 0,-6-2 33 0 0,-76 0-50 0 0,16-4 77 0 0,116-15 0 0 0,-91-3 208 0 0,-51 8-300 0 0,18-4 3 0 0,133-17 252 0 0,-87 24-173 0 0,-102 7-85 0 0,43 5-1 0 0,-19-1-21 0 0,-24-1-3 0 0,28 6 1 0 0,6 1-22 0 0,-2 0-7 0 0,76 22 0 0 0,-127-31 0 0 0,45 16 0 0 0,-31-10 0 0 0,27 6 0 0 0,-25-10 23 0 0,1-1 1 0 0,-1-1-1 0 0,1-1 0 0 0,-1-1 1 0 0,23-3-1 0 0,11-1 43 0 0,-30 2 30 0 0,0-1 1 0 0,40-12 0 0 0,-8 2 82 0 0,-22 5-108 0 0,60-23-1 0 0,-71 21-10 0 0,-1 0-1 0 0,-1-2 1 0 0,0-1-1 0 0,-1-1 1 0 0,32-28 0 0 0,-35 25-48 0 0,0-1 0 0 0,-2-1 0 0 0,0-1 0 0 0,-1 0 0 0 0,-1-1 1 0 0,15-32-1 0 0,-8 7 29 0 0,-2-2 1 0 0,14-60 0 0 0,-10 30-50 0 0,-10 32 110 0 0,6-53 1 0 0,3-10 28 0 0,-20 102-131 0 0,0 1 0 0 0,-1-1 0 0 0,0 0 0 0 0,0 1 0 0 0,-1-1 0 0 0,0 0 0 0 0,-2-13 0 0 0,1 17 0 0 0,0-1 0 0 0,0 1 0 0 0,-1 0 0 0 0,0-1 0 0 0,1 1 0 0 0,-1 0 0 0 0,-1 0 0 0 0,1 0 0 0 0,-1 0 0 0 0,1 0 0 0 0,-1 1 0 0 0,0-1 0 0 0,0 1 0 0 0,-4-3 0 0 0,-12-8 0 0 0,-1 1 0 0 0,-1 0 0 0 0,0 2 0 0 0,0 1 0 0 0,-1 0 0 0 0,-27-7 0 0 0,-23-4 0 0 0,-2 3 0 0 0,-142-16 0 0 0,143 26 0 0 0,-99-14 0 0 0,32-10 0 0 0,73 14 0 0 0,37 9 0 0 0,-55-9 0 0 0,49 16 0 0 0,0 1 0 0 0,0 2 0 0 0,-38 6 0 0 0,-51 1 0 0 0,-12-18 0 0 0,2 0 0 0 0,30 5 0 0 0,59 2 0 0 0,-105-10 0 0 0,73 5 0 0 0,-105 2 0 0 0,53 7 0 0 0,-72 6 0 0 0,152-3 0 0 0,-1-2 0 0 0,1-2 0 0 0,-1-3 0 0 0,-81-13 0 0 0,-13-1 0 0 0,138 17 0 0 0,-16-1 0 0 0,-42 4 0 0 0,19 0 0 0 0,-230 7 0 0 0,178-5 0 0 0,-40 2 0 0 0,107-8 0 0 0,1 0 0 0 0,-47-9 0 0 0,58 7 0 0 0,0 1 0 0 0,0 0 0 0 0,0 2 0 0 0,0 0 0 0 0,0 2 0 0 0,-27 4 0 0 0,-62 7 0 0 0,81-11 0 0 0,-38-1 0 0 0,-8 0 0 0 0,59-1 0 0 0,1 2 0 0 0,-1 0 0 0 0,1 1 0 0 0,-1 0 0 0 0,1 1 0 0 0,-15 6 0 0 0,21-7 0 0 0,-5 1 0 0 0,0 1 0 0 0,0 0 0 0 0,1 1 0 0 0,0 0 0 0 0,0 1 0 0 0,0 0 0 0 0,1 1 0 0 0,-19 17 0 0 0,16-10 0 0 0,1 1 0 0 0,0 1 0 0 0,1-1 0 0 0,1 2 0 0 0,1-1 0 0 0,1 2 0 0 0,0-1 0 0 0,1 1 0 0 0,1 0 0 0 0,1 0 0 0 0,-4 23 0 0 0,3-5 0 0 0,2 1 0 0 0,1-1 0 0 0,2 1 0 0 0,1-1 0 0 0,2 1 0 0 0,2-1 0 0 0,1 1 0 0 0,2-1 0 0 0,19 57 0 0 0,-12-45-621 0 0,-3-1-1 0 0,-1 2 0 0 0,3 57 1 0 0,-11-72-621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2:49.942"/>
    </inkml:context>
    <inkml:brush xml:id="br0">
      <inkml:brushProperty name="width" value="0.1" units="cm"/>
      <inkml:brushProperty name="height" value="0.1" units="cm"/>
      <inkml:brushProperty name="color" value="#E71224"/>
    </inkml:brush>
  </inkml:definitions>
  <inkml:trace contextRef="#ctx0" brushRef="#br0">1171 61 1495 0 0,'-104'-24'1920'0'0,"60"12"-889"0"0,26 6-563 0 0,1 1 0 0 0,-1 0 0 0 0,0 2 0 0 0,0 0 0 0 0,-19 0 0 0 0,-13 6 732 0 0,-94 16 0 0 0,103-11-622 0 0,-1-2 1 0 0,0-2-1 0 0,-73-2 0 0 0,22-11-67 0 0,-70-4 883 0 0,135 13-2392 0 0,1 1 0 0 0,-1 1 0 0 0,-53 11-1 0 0,38-1-3249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48:19.196"/>
    </inkml:context>
    <inkml:brush xml:id="br0">
      <inkml:brushProperty name="width" value="0.1" units="cm"/>
      <inkml:brushProperty name="height" value="0.1" units="cm"/>
      <inkml:brushProperty name="color" value="#F4F91B"/>
    </inkml:brush>
  </inkml:definitions>
  <inkml:trace contextRef="#ctx0" brushRef="#br0">187 476 919 0 0,'-11'0'-174'0'0,"3"0"1367"0"0,-1 0-1 0 0,1 0 1 0 0,-1-1-1 0 0,-11-2 1 0 0,18 3-1044 0 0,1-1 1 0 0,-1 1-1 0 0,0-1 1 0 0,1 0-1 0 0,-1 1 1 0 0,0-1 0 0 0,1 0-1 0 0,-1 0 1 0 0,1 0-1 0 0,0 0 1 0 0,-1 0-1 0 0,1 0 1 0 0,0 0 0 0 0,-1-1-1 0 0,1 1 1 0 0,0 0-1 0 0,0-1 1 0 0,0 1-1 0 0,0-1 1 0 0,0 1-1 0 0,1-1 1 0 0,-1 0 0 0 0,0 1-1 0 0,1-1 1 0 0,-1 0-1 0 0,1 1 1 0 0,-1-3-1 0 0,2-1 116 0 0,0 1 0 0 0,0-1-1 0 0,0 1 1 0 0,0-1 0 0 0,1 1 0 0 0,0 0-1 0 0,0 0 1 0 0,0 0 0 0 0,0 0-1 0 0,1 0 1 0 0,4-6 0 0 0,-4 5-55 0 0,9-10 330 0 0,1-1 1 0 0,18-16-1 0 0,17-22 152 0 0,-34 36-542 0 0,-1-2 0 0 0,0 0 0 0 0,-2-1-1 0 0,0 0 1 0 0,-1 0 0 0 0,-1-1 0 0 0,-1-1-1 0 0,5-24 1 0 0,-11 21 230 0 0,-2 25-371 0 0,0 1 0 0 0,0-1 0 0 0,0 0 0 0 0,0 1 1 0 0,0-1-1 0 0,0 0 0 0 0,0 1 0 0 0,0-1 0 0 0,0 0 0 0 0,0 1 0 0 0,0-1 0 0 0,-1 1 0 0 0,1-1 0 0 0,0 0 0 0 0,0 1 0 0 0,-1-1 0 0 0,1 1 0 0 0,0-1 0 0 0,-1 1 0 0 0,1-1 0 0 0,-1 1 1 0 0,1-1-1 0 0,-1 1 0 0 0,1-1 0 0 0,-1 1 0 0 0,1-1 0 0 0,-1 1 0 0 0,1 0 0 0 0,-1-1 0 0 0,1 1 0 0 0,-1 0 0 0 0,0-1 0 0 0,0 1 0 0 0,0 0-9 0 0,-1 0 0 0 0,1 1 0 0 0,0-1 0 0 0,0 1 0 0 0,0-1 0 0 0,0 1 0 0 0,0-1 0 0 0,0 1 0 0 0,0-1 0 0 0,1 1 0 0 0,-1 0 0 0 0,0-1 0 0 0,0 1 0 0 0,0 0 0 0 0,1 0 0 0 0,-1 0 0 0 0,-1 1 0 0 0,-10 18 0 0 0,9-16 0 0 0,-4 7 0 0 0,-1-1 0 0 0,-11 12 0 0 0,-4 5 0 0 0,-12 15 0 0 0,-15 21 0 0 0,37-45 20 0 0,-1-1-1 0 0,0 0 1 0 0,-1-2-1 0 0,-1 0 1 0 0,-23 18 0 0 0,25-25 22 0 0,13-8-31 0 0,1 0 0 0 0,-1 0 0 0 0,1 0 0 0 0,0 1 0 0 0,-1-1 0 0 0,1 0 0 0 0,-1 0 0 0 0,1 0 1 0 0,0 0-1 0 0,-1 0 0 0 0,1 0 0 0 0,-1 0 0 0 0,1 0 0 0 0,-1 0 0 0 0,1 0 0 0 0,-1 0 0 0 0,1 0 0 0 0,0 0 1 0 0,-1 0-1 0 0,1 0 0 0 0,-1 0 0 0 0,1 0 0 0 0,0-1 0 0 0,-1 1 0 0 0,1 0 0 0 0,-1 0 0 0 0,1 0 0 0 0,0-1 1 0 0,-1 1-1 0 0,1 0 0 0 0,-1-1 0 0 0,2-1 50 0 0,0 0 0 0 0,0-1-1 0 0,0 1 1 0 0,0 0 0 0 0,1 0 0 0 0,-1 0 0 0 0,1 0-1 0 0,2-2 1 0 0,-1 1 5 0 0,75-108 366 0 0,-67 91-386 0 0,0 1-1 0 0,11-29 0 0 0,-15 35-45 0 0,-5 23 0 0 0,-5 28 0 0 0,-3 7 51 0 0,1 0 0 0 0,3 0-1 0 0,5 57 1 0 0,-3-94 21 0 0,3 23 163 0 0,-3-31-221 0 0,0 1 0 0 0,0 0 0 0 0,0 0 0 0 0,1-1 0 0 0,-1 1 0 0 0,0 0 0 0 0,0 0 0 0 0,1-1 0 0 0,-1 1 0 0 0,0 0 0 0 0,1-1 0 0 0,-1 1 0 0 0,1 0 0 0 0,-1-1 0 0 0,1 1 0 0 0,-1 0 0 0 0,1-1 0 0 0,-1 1 0 0 0,1-1 0 0 0,0 1 0 0 0,-1-1 0 0 0,1 0 0 0 0,0 1 0 0 0,-1-1 0 0 0,1 0 0 0 0,0 1 0 0 0,0-1 0 0 0,-1 0 0 0 0,1 0 0 0 0,1 1 0 0 0,-1-2 9 0 0,1 1-1 0 0,-1-1 1 0 0,1 1-1 0 0,-1-1 1 0 0,0 1-1 0 0,1-1 1 0 0,-1 0-1 0 0,0 0 1 0 0,1 0-1 0 0,-1 0 1 0 0,0 0-1 0 0,0 0 1 0 0,0 0-1 0 0,0 0 1 0 0,0 0-1 0 0,0 0 1 0 0,2-3-1 0 0,15-27 100 0 0,-16 26-105 0 0,5-6-127 0 0,0 0 0 0 0,1 0 0 0 0,0 1 0 0 0,1 1 0 0 0,0-1 0 0 0,0 1 0 0 0,1 1 0 0 0,0 0 0 0 0,15-9 0 0 0,3 0-574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48:33.763"/>
    </inkml:context>
    <inkml:brush xml:id="br0">
      <inkml:brushProperty name="width" value="0.1" units="cm"/>
      <inkml:brushProperty name="height" value="0.1" units="cm"/>
      <inkml:brushProperty name="color" value="#F4F91B"/>
    </inkml:brush>
  </inkml:definitions>
  <inkml:trace contextRef="#ctx0" brushRef="#br0">2178 1333 2527 0 0,'-4'-5'570'0'0,"0"0"0"0"0,1 0-1 0 0,-1 0 1 0 0,-3-10 0 0 0,5 11-439 0 0,1 1 1 0 0,-1-1 0 0 0,0 1 0 0 0,0-1 0 0 0,0 1 0 0 0,-1 0-1 0 0,1-1 1 0 0,-1 1 0 0 0,0 1 0 0 0,1-1 0 0 0,-1 0 0 0 0,0 1 0 0 0,-1-1-1 0 0,1 1 1 0 0,0 0 0 0 0,-1 0 0 0 0,-5-2 0 0 0,-87-18 2625 0 0,84 20-2468 0 0,1 0-45 0 0,0 1 0 0 0,0 1 1 0 0,-20 1-1 0 0,0 1 111 0 0,-41 1 477 0 0,38-1-215 0 0,1 1-1 0 0,-54 13 1 0 0,46-7-393 0 0,11-1-3 0 0,1-2 1 0 0,-1-2 0 0 0,-41 2-1 0 0,52-5-121 0 0,0 2-1 0 0,0 0 1 0 0,0 0-1 0 0,0 2 0 0 0,1 0 1 0 0,-21 10-1 0 0,27-12-62 0 0,0-1 0 0 0,0-1 0 0 0,0 1 0 0 0,0-2-1 0 0,0 0 1 0 0,0 0 0 0 0,-20-4 0 0 0,-78-14 716 0 0,-25-3-249 0 0,18 8-53 0 0,101 12-436 0 0,0 0 1 0 0,0-1-1 0 0,0-1 1 0 0,-24-8-1 0 0,26 6 3 0 0,-7-4 123 0 0,0 2 0 0 0,-40-9-1 0 0,39 11-88 0 0,1 0 0 0 0,-1-2-1 0 0,1-1 1 0 0,0-1 0 0 0,-26-15 0 0 0,38 20-19 0 0,-6-5 89 0 0,0 0 1 0 0,-25-22-1 0 0,-5-3 3 0 0,32 26-123 0 0,1-1 0 0 0,0 0-1 0 0,0 0 1 0 0,1-1 0 0 0,0-1-1 0 0,-12-15 1 0 0,-19-23 36 0 0,32 39-25 0 0,1 0-1 0 0,1 0 1 0 0,0-1 0 0 0,0 0 0 0 0,1 0 0 0 0,-9-20 0 0 0,-40-113 169 0 0,37 90-110 0 0,2 0 1 0 0,2-1 0 0 0,-13-94-1 0 0,25 137-61 0 0,1 0 0 0 0,1-1-1 0 0,0 0 1 0 0,1 1 0 0 0,1-1-1 0 0,-1 1 1 0 0,2-1 0 0 0,0 1-1 0 0,0 0 1 0 0,1-1 0 0 0,10-22-1 0 0,-2 10 3 0 0,-6 11 4 0 0,2 0 0 0 0,11-19 0 0 0,-9 22-17 0 0,0-1 0 0 0,1 2 0 0 0,0-1 0 0 0,1 2 0 0 0,0-1 0 0 0,24-14 0 0 0,-27 20 0 0 0,-1-1 0 0 0,1 1 0 0 0,0 1 0 0 0,1 0 0 0 0,-1 0 0 0 0,14-2 0 0 0,2 1 0 0 0,28-2 0 0 0,-15 6 0 0 0,1 1 0 0 0,54 10 0 0 0,-46-5 0 0 0,4 0 0 0 0,0-3 0 0 0,78-4 0 0 0,-72-3 0 0 0,-14 2 0 0 0,48-8 0 0 0,-54 5 0 0 0,0 1 0 0 0,0 2 0 0 0,0 2 0 0 0,1 1 0 0 0,54 10 0 0 0,-77-9 0 0 0,23 5 0 0 0,0-3 0 0 0,0 0 0 0 0,57-4 0 0 0,-54-3 0 0 0,0 2 0 0 0,0 1 0 0 0,0 2 0 0 0,-1 2 0 0 0,61 14 0 0 0,-55-10 0 0 0,0-1 0 0 0,54 1 0 0 0,-4-1 0 0 0,187 14 0 0 0,-195-16 0 0 0,96 19 0 0 0,-170-22 0 0 0,-1 0 0 0 0,1 2 0 0 0,0-1 0 0 0,-1 2 0 0 0,0-1 0 0 0,0 2 0 0 0,0-1 0 0 0,-1 2 0 0 0,0-1 0 0 0,0 2 0 0 0,17 14 0 0 0,-14-10 0 0 0,-1 1 0 0 0,0 0 0 0 0,-1 1 0 0 0,-1 0 0 0 0,0 1 0 0 0,-1 1 0 0 0,0-1 0 0 0,12 30 0 0 0,-9-11-5 0 0,-2-1 0 0 0,-1 1 0 0 0,-2 1 0 0 0,-2-1-1 0 0,-1 1 1 0 0,1 38 0 0 0,-6-50 2 0 0,0 0 0 0 0,-2 1-1 0 0,-1-1 1 0 0,-1 0 0 0 0,-1 0 0 0 0,0 0-1 0 0,-2-1 1 0 0,-1 0 0 0 0,-1 0-1 0 0,-13 24 1 0 0,6-20 3 0 0,-2-1 0 0 0,-1 0 0 0 0,-1-2 0 0 0,-1 0 0 0 0,-1-1 0 0 0,0-2 0 0 0,-51 36 0 0 0,48-40 1 0 0,0-1-1 0 0,-1-2 0 0 0,-1 0 1 0 0,0-2-1 0 0,-1-1 0 0 0,0-1 1 0 0,-43 7-1 0 0,16-7-76 0 0,0-3-1 0 0,0-2 1 0 0,-58-3 0 0 0,-122 6-1994 0 0,184-3 554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48:35.206"/>
    </inkml:context>
    <inkml:brush xml:id="br0">
      <inkml:brushProperty name="width" value="0.1" units="cm"/>
      <inkml:brushProperty name="height" value="0.1" units="cm"/>
      <inkml:brushProperty name="color" value="#F4F91B"/>
    </inkml:brush>
  </inkml:definitions>
  <inkml:trace contextRef="#ctx0" brushRef="#br0">2558 167 3511 0 0,'4'-9'164'0'0,"1"-1"0"0"0,-1 0 0 0 0,-1 1 0 0 0,0-1 0 0 0,-1-1-1 0 0,2-9 1 0 0,-3 16 57 0 0,-1 1 1 0 0,0 0-1 0 0,0-1 0 0 0,0 1 0 0 0,0 0 0 0 0,0-1 0 0 0,-1 1 1 0 0,1 0-1 0 0,-1 0 0 0 0,0-1 0 0 0,0 1 0 0 0,0 0 0 0 0,-1 0 0 0 0,1 0 1 0 0,-1 0-1 0 0,1 0 0 0 0,-1 1 0 0 0,0-1 0 0 0,0 0 0 0 0,0 1 1 0 0,-1-1-1 0 0,1 1 0 0 0,-4-3 0 0 0,2 3-123 0 0,-1 0-1 0 0,1 0 1 0 0,-1 1 0 0 0,0 0 0 0 0,0-1-1 0 0,1 1 1 0 0,-1 1 0 0 0,0-1 0 0 0,0 1-1 0 0,0 0 1 0 0,0 0 0 0 0,0 0-1 0 0,-6 2 1 0 0,-11-1 31 0 0,-141 9 701 0 0,106-4-365 0 0,-99-3 0 0 0,102-7-253 0 0,-80-5 301 0 0,-147 8 0 0 0,167 9-128 0 0,0-5 1 0 0,-124-14 0 0 0,186 7-221 0 0,-1 2-1 0 0,-71 7 1 0 0,-103 23 264 0 0,67-16-358 0 0,71-8 26 0 0,69-2-36 0 0,-1 2 1 0 0,1 0 0 0 0,0 1 0 0 0,0 1-1 0 0,0 1 1 0 0,-29 14 0 0 0,26-9-1 0 0,0 1-1 0 0,0 1 1 0 0,2 1 0 0 0,-35 30 0 0 0,43-32-29 0 0,1 0 1 0 0,1 0 0 0 0,0 1-1 0 0,1 0 1 0 0,0 1 0 0 0,1 0-1 0 0,1 1 1 0 0,1-1 0 0 0,0 2-1 0 0,1-1 1 0 0,0 1 0 0 0,1 0 0 0 0,2 0-1 0 0,-1 0 1 0 0,2 0 0 0 0,0 1-1 0 0,1-1 1 0 0,1 1 0 0 0,1 0-1 0 0,0-1 1 0 0,1 0 0 0 0,1 1-1 0 0,1-1 1 0 0,0 0 0 0 0,2 0 0 0 0,12 29-1 0 0,13 10 124 0 0,2 0 0 0 0,2-2 0 0 0,66 76 0 0 0,-79-106-121 0 0,1-2 0 0 0,0 0-1 0 0,1-2 1 0 0,2 0 0 0 0,0-2-1 0 0,1-1 1 0 0,0-1 0 0 0,2-1-1 0 0,39 14 1 0 0,32 17 145 0 0,38 13-99 0 0,-76-38-36 0 0,2-3 0 0 0,0-2 0 0 0,0-4 0 0 0,84 6 1 0 0,-107-17 44 0 0,-1-2 0 0 0,53-7 1 0 0,80-22 177 0 0,-111 19-169 0 0,205-29 153 0 0,-181 27-197 0 0,-1-4 1 0 0,-1-4-1 0 0,-1-3 0 0 0,-1-4 0 0 0,-1-4 1 0 0,93-50-1 0 0,-103 46 69 0 0,83-48 9 0 0,-143 77-122 0 0,-1 0-1 0 0,0-1 1 0 0,0 0-1 0 0,-1-1 1 0 0,0 0-1 0 0,0 0 1 0 0,-1-1-1 0 0,0 0 1 0 0,9-16-1 0 0,-12 17 5 0 0,0-1 0 0 0,-1 0 0 0 0,-1 0 0 0 0,1 0 0 0 0,-1 0 0 0 0,-1 0 0 0 0,0-1 0 0 0,0 1 0 0 0,-1-1 0 0 0,-1 0 0 0 0,-1-17 1 0 0,-3-3 24 0 0,-2 0 0 0 0,-2 0 0 0 0,-1 0-1 0 0,-20-48 1 0 0,17 52 1 0 0,-1 1-1 0 0,-1 0 0 0 0,-1 1 0 0 0,-1 1 0 0 0,-1 0 1 0 0,-1 2-1 0 0,-1 0 0 0 0,-1 0 0 0 0,-1 2 0 0 0,-1 1 0 0 0,-1 0 1 0 0,0 2-1 0 0,-1 1 0 0 0,-34-18 0 0 0,46 29-29 0 0,0 0 0 0 0,-1 1 0 0 0,1 0 0 0 0,-1 1 0 0 0,1 0 0 0 0,-1 1 0 0 0,0 0 0 0 0,-17 1 0 0 0,15 1-471 0 0,0 1 0 0 0,-20 4-1 0 0,15-1-2316 0 0,-26 10-1 0 0,-7 5-3921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48:37.684"/>
    </inkml:context>
    <inkml:brush xml:id="br0">
      <inkml:brushProperty name="width" value="0.1" units="cm"/>
      <inkml:brushProperty name="height" value="0.1" units="cm"/>
      <inkml:brushProperty name="color" value="#F4F91B"/>
    </inkml:brush>
  </inkml:definitions>
  <inkml:trace contextRef="#ctx0" brushRef="#br0">2097 1313 919 0 0,'1'-4'308'0'0,"0"0"-1"0"0,-1 0 0 0 0,1 0 0 0 0,0 0 0 0 0,-1-1 0 0 0,0 1 1 0 0,-1-5-1 0 0,1 1 2763 0 0,0 7-2997 0 0,0 0 0 0 0,0 0 0 0 0,0 0-1 0 0,0 1 1 0 0,0-1 0 0 0,0 0-1 0 0,0 0 1 0 0,0 0 0 0 0,-1 0 0 0 0,1 0-1 0 0,0 0 1 0 0,0 1 0 0 0,-1-1 0 0 0,1 0-1 0 0,-1 0 1 0 0,1 1 0 0 0,-1-1 0 0 0,1 0-1 0 0,-1 0 1 0 0,0 1 0 0 0,1-1-1 0 0,-1 1 1 0 0,0-1 0 0 0,1 0 0 0 0,-1 1-1 0 0,0-1 1 0 0,0 1 0 0 0,1 0 0 0 0,-1-1-1 0 0,0 1 1 0 0,0 0 0 0 0,0-1-1 0 0,0 1 1 0 0,1 0 0 0 0,-1 0 0 0 0,0 0-1 0 0,0 0 1 0 0,0 0 0 0 0,0 0 0 0 0,0 0-1 0 0,0 0 1 0 0,0 0 0 0 0,0 0-1 0 0,1 0 1 0 0,-1 1 0 0 0,-1-1 0 0 0,-6 2-83 0 0,0 1 0 0 0,0 0 0 0 0,0 0 1 0 0,-7 4-1 0 0,7-3 168 0 0,-77 29 361 0 0,74-29-296 0 0,0-2 0 0 0,0 0 0 0 0,0 0 0 0 0,-1-1-1 0 0,-22 0 1 0 0,1-3 254 0 0,5 2 36 0 0,-1-2 0 0 0,-35-7 0 0 0,45 5-372 0 0,0 2-1 0 0,-1 1 1 0 0,1 0 0 0 0,0 1-1 0 0,-1 1 1 0 0,1 1-1 0 0,-1 1 1 0 0,-32 9 0 0 0,-145 27 607 0 0,144-31-516 0 0,0-3 0 0 0,-88-3 0 0 0,47-11-146 0 0,-3-5 46 0 0,-16-3-68 0 0,95 14-29 0 0,0-1-1 0 0,-33-11 0 0 0,-5-1 117 0 0,46 12-140 0 0,1 1 0 0 0,-1-1-1 0 0,1-1 1 0 0,0 1 0 0 0,-9-8 0 0 0,-10-4 84 0 0,6 4-16 0 0,8 6-45 0 0,0-2 1 0 0,1 1-1 0 0,1-2 1 0 0,-1 0-1 0 0,1 0 0 0 0,-14-14 1 0 0,-118-128 195 0 0,108 107-100 0 0,1-2-1 0 0,-46-82 0 0 0,68 106-77 0 0,0 0 0 0 0,2-1 0 0 0,-14-40 0 0 0,22 52-33 0 0,0 0 0 0 0,1 0 0 0 0,0 0 0 0 0,1 0 0 0 0,0-1 0 0 0,1 1 0 0 0,0 0-1 0 0,1-1 1 0 0,0 1 0 0 0,4-18 0 0 0,1 3-11 0 0,-1 3 20 0 0,1 1-1 0 0,1 0 0 0 0,14-30 1 0 0,-11 33-35 0 0,0-1 1 0 0,15-19 0 0 0,-19 32 2 0 0,-1 0 0 0 0,1 1 0 0 0,1-1 0 0 0,-1 1 1 0 0,1 0-1 0 0,0 1 0 0 0,1 0 0 0 0,8-5 0 0 0,28-11-16 0 0,79-27 0 0 0,-3 2-4 0 0,-91 36 24 0 0,0 1 0 0 0,0 1 0 0 0,1 1 0 0 0,0 2 0 0 0,41-2 0 0 0,-54 5 0 0 0,10-1 3 0 0,245-20 133 0 0,-170 15-78 0 0,53-1-63 0 0,-119 9-4 0 0,3 1 51 0 0,0-2 1 0 0,67-10-1 0 0,-76 5-28 0 0,45-2 0 0 0,-61 7 7 0 0,0 1 1 0 0,0 1-1 0 0,0 0 1 0 0,0 1-1 0 0,21 5 1 0 0,-19-2 14 0 0,10 3-28 0 0,41 6 1 0 0,-22-5 13 0 0,-1 1-1 0 0,71 28 0 0 0,-44-3-21 0 0,-59-29 0 0 0,0 1 0 0 0,0-1 0 0 0,-1 2 0 0 0,1 0 0 0 0,-2 0 0 0 0,1 1 0 0 0,-1 0 0 0 0,0 1 0 0 0,-1 0 0 0 0,0 0 0 0 0,-1 1 0 0 0,0 0 0 0 0,-1 1 0 0 0,11 23 0 0 0,-8-17 0 0 0,-1 2 0 0 0,-1-1 0 0 0,-1 1 0 0 0,-1 0 0 0 0,-1 1 0 0 0,0-1 0 0 0,-2 1 0 0 0,2 22 0 0 0,-9 287 0 0 0,3-297 6 0 0,0-2-12 0 0,-5 33 1 0 0,5-54 13 0 0,-1 0 1 0 0,-1 0 0 0 0,0 0-1 0 0,0 0 1 0 0,-1 0 0 0 0,-1-1-1 0 0,-5 11 1 0 0,-14 18 23 0 0,-39 47 0 0 0,48-66-154 0 0,2 1-1 0 0,0 0 0 0 0,1 1 1 0 0,-10 26-1 0 0,4-6-256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48:39.546"/>
    </inkml:context>
    <inkml:brush xml:id="br0">
      <inkml:brushProperty name="width" value="0.1" units="cm"/>
      <inkml:brushProperty name="height" value="0.1" units="cm"/>
      <inkml:brushProperty name="color" value="#F4F91B"/>
    </inkml:brush>
  </inkml:definitions>
  <inkml:trace contextRef="#ctx0" brushRef="#br0">169 1410 2991 0 0,'0'0'17'0'0,"0"1"-1"0"0,0-1 0 0 0,0 1 1 0 0,0-1-1 0 0,0 0 1 0 0,0 1-1 0 0,0-1 0 0 0,0 0 1 0 0,0 1-1 0 0,0-1 0 0 0,1 0 1 0 0,-1 1-1 0 0,0-1 0 0 0,0 0 1 0 0,0 1-1 0 0,0-1 0 0 0,1 0 1 0 0,-1 1-1 0 0,0-1 0 0 0,0 0 1 0 0,1 1-1 0 0,-1-1 0 0 0,0 0 1 0 0,1 0-1 0 0,-1 0 0 0 0,0 1 1 0 0,1-1-1 0 0,-1 0 1 0 0,0 0-1 0 0,1 0 0 0 0,13 0 65 0 0,-11-1-56 0 0,0 0-1 0 0,0 0 1 0 0,0-1 0 0 0,-1 1-1 0 0,1 0 1 0 0,5-4-1 0 0,7-12 567 0 0,-12 12-129 0 0,1 0-1 0 0,1 1 1 0 0,-1 0 0 0 0,0 0 0 0 0,1 0-1 0 0,8-6 1 0 0,-11 10-362 0 0,-1-1 0 0 0,1 1-1 0 0,-1 0 1 0 0,1-1 0 0 0,-1 1 0 0 0,1 0 0 0 0,-1 0-1 0 0,1 0 1 0 0,-1 0 0 0 0,1 0 0 0 0,-1 1 0 0 0,1-1-1 0 0,-1 0 1 0 0,1 1 0 0 0,-1-1 0 0 0,1 1 0 0 0,-1-1-1 0 0,0 1 1 0 0,3 1 0 0 0,18-7 745 0 0,-20 4-789 0 0,1 1 0 0 0,-1 1-1 0 0,0-1 1 0 0,1 0 0 0 0,-1 0 0 0 0,0 1-1 0 0,0 0 1 0 0,1-1 0 0 0,-1 1 0 0 0,0 0-1 0 0,0 0 1 0 0,0 0 0 0 0,0 0-1 0 0,0 0 1 0 0,0 1 0 0 0,0-1 0 0 0,0 1-1 0 0,2 2 1 0 0,5 4 29 0 0,1-1 1 0 0,0 1-1 0 0,0-1 0 0 0,1-1 1 0 0,-1 0-1 0 0,2-1 0 0 0,-1 0 1 0 0,0 0-1 0 0,1-1 0 0 0,0-1 1 0 0,14 3-1 0 0,67 10 1075 0 0,-68-11-845 0 0,39 2-1 0 0,-52-7-212 0 0,0-1-1 0 0,0 1 0 0 0,0-2 1 0 0,0 0-1 0 0,17-5 0 0 0,56-15 374 0 0,42-22-126 0 0,-118 42-330 0 0,-1 0 0 0 0,19-2 0 0 0,-18 3 2 0 0,-1 0-1 0 0,1 0 1 0 0,14-5-1 0 0,1-3 71 0 0,0-1-1 0 0,35-21 1 0 0,14-7 333 0 0,-52 29-337 0 0,-1-1 1 0 0,0-1-1 0 0,28-21 0 0 0,-37 23-44 0 0,-1-1 0 0 0,0-1 0 0 0,0 0 0 0 0,-1 0 0 0 0,0 0 0 0 0,-1-1 0 0 0,0-1 0 0 0,11-24 0 0 0,-7 6 241 0 0,-1 1 1 0 0,12-61-1 0 0,-20 72-239 0 0,-1 1 0 0 0,0-39 0 0 0,-3 34-8 0 0,5-32-1 0 0,-2 25 3 0 0,0 1-1 0 0,-2-1 0 0 0,-2 0 1 0 0,-9-57-1 0 0,2 9 41 0 0,6 50-20 0 0,0 0 1 0 0,-2 0-1 0 0,0 0 1 0 0,-13-33-1 0 0,13 48-24 0 0,0 1-1 0 0,-1-1 1 0 0,0 1-1 0 0,-1 0 1 0 0,-1 0-1 0 0,0 1 0 0 0,0 0 1 0 0,-1 0-1 0 0,-1 1 1 0 0,0 1-1 0 0,0-1 1 0 0,-18-11-1 0 0,-23-21-11 0 0,39 31-10 0 0,0 0 0 0 0,-2 1 0 0 0,-16-11 0 0 0,6 8-2 0 0,-1 1 1 0 0,-29-11 0 0 0,42 19-10 0 0,-1 1 1 0 0,0 0 0 0 0,1 0-1 0 0,-1 2 1 0 0,0-1 0 0 0,-22 2-1 0 0,-52 5-2 0 0,-88 18 0 0 0,115-15 0 0 0,-89 0 0 0 0,-45 5 0 0 0,153-7-124 0 0,0 2-1 0 0,-51 18 1 0 0,74-19-165 0 0,0 0 1 0 0,1 1-1 0 0,0 1 1 0 0,1 0-1 0 0,0 1 1 0 0,0 1-1 0 0,-20 18 1 0 0,11-5-5823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48:40.989"/>
    </inkml:context>
    <inkml:brush xml:id="br0">
      <inkml:brushProperty name="width" value="0.1" units="cm"/>
      <inkml:brushProperty name="height" value="0.1" units="cm"/>
      <inkml:brushProperty name="color" value="#F4F91B"/>
    </inkml:brush>
  </inkml:definitions>
  <inkml:trace contextRef="#ctx0" brushRef="#br0">1221 129 455 0 0,'-16'-5'931'0'0,"0"1"0"0"0,-1 1 0 0 0,1 1 0 0 0,-18-1 0 0 0,-70 2 536 0 0,52 2-1213 0 0,-105 4 1360 0 0,73 8-1065 0 0,47-6-360 0 0,-22 4 136 0 0,20-3 97 0 0,-57 4-1 0 0,71-11-230 0 0,0 0-1 0 0,0-2 0 0 0,1 0 0 0 0,-1-2 0 0 0,0 0 0 0 0,1-2 0 0 0,-26-8 1 0 0,22 3 3 0 0,0-2 0 0 0,1 0 0 0 0,1-2 0 0 0,0-1 0 0 0,-35-26 0 0 0,52 33-189 0 0,6 5-21 0 0,-1-1 1 0 0,1 1-1 0 0,-1 0 0 0 0,0 1 1 0 0,1-1-1 0 0,-1 1 0 0 0,0 0 0 0 0,-1 0 1 0 0,1 0-1 0 0,0 0 0 0 0,-1 1 1 0 0,-4-2-1 0 0,0 6-183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48:42.087"/>
    </inkml:context>
    <inkml:brush xml:id="br0">
      <inkml:brushProperty name="width" value="0.1" units="cm"/>
      <inkml:brushProperty name="height" value="0.1" units="cm"/>
      <inkml:brushProperty name="color" value="#F4F91B"/>
    </inkml:brush>
  </inkml:definitions>
  <inkml:trace contextRef="#ctx0" brushRef="#br0">1739 63 919 0 0,'10'-5'459'0'0,"0"1"-1"0"0,0 1 1 0 0,18-4-1 0 0,18-6 112 0 0,31-16 1752 0 0,-77 29-2242 0 0,0 0 0 0 0,0 0 0 0 0,0-1-1 0 0,1 1 1 0 0,-1 0 0 0 0,0 0-1 0 0,0 0 1 0 0,0 0 0 0 0,1 0 0 0 0,-1 0-1 0 0,0 0 1 0 0,0 0 0 0 0,1 0 0 0 0,-1 0-1 0 0,0 0 1 0 0,0 0 0 0 0,1 0 0 0 0,-1 0-1 0 0,0 0 1 0 0,0 0 0 0 0,0 0 0 0 0,1 0-1 0 0,-1 0 1 0 0,0 0 0 0 0,0 0 0 0 0,0 1-1 0 0,1-1 1 0 0,-1 0 0 0 0,0 0-1 0 0,0 0 1 0 0,-7 8 1627 0 0,3-5-1606 0 0,1 0 0 0 0,-1-1 1 0 0,1 1-1 0 0,-1-1 0 0 0,-6 2 0 0 0,-16 2 765 0 0,-49 2-1 0 0,47-6-446 0 0,-38 8-1 0 0,-41 16-218 0 0,-103 20 80 0 0,162-38-152 0 0,-1-3 0 0 0,-78-1 0 0 0,-171-7 768 0 0,224 2-749 0 0,37 2-76 0 0,0-2-1 0 0,-1-2 1 0 0,-59-12 0 0 0,8-9 81 0 0,-80-17 122 0 0,147 37-324 0 0,1 2-1 0 0,-1 0 0 0 0,0 2 1 0 0,0 0-1 0 0,0 2 0 0 0,-21 3 1 0 0,-50 17-4332 0 0,45-8-298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52:54.487"/>
    </inkml:context>
    <inkml:brush xml:id="br0">
      <inkml:brushProperty name="width" value="0.1" units="cm"/>
      <inkml:brushProperty name="height" value="0.1" units="cm"/>
      <inkml:brushProperty name="color" value="#F4F91B"/>
    </inkml:brush>
  </inkml:definitions>
  <inkml:trace contextRef="#ctx0" brushRef="#br0">239 1095 2527 0 0,'4'-6'1184'0'0,"11"-10"150"0"0,0-1 460 0 0,-14 16-1692 0 0,-1 1 0 0 0,1-1 1 0 0,0 1-1 0 0,-1-1 0 0 0,1 1 0 0 0,0-1 0 0 0,0 1 0 0 0,0 0 0 0 0,-1-1 0 0 0,1 1 0 0 0,0 0 0 0 0,0 0 1 0 0,0-1-1 0 0,0 1 0 0 0,0 0 0 0 0,0 0 0 0 0,-1 0 0 0 0,1 0 0 0 0,0 0 0 0 0,1 1 0 0 0,0-1-5 0 0,0 1-1 0 0,-1-1 1 0 0,1 1 0 0 0,-1 0-1 0 0,1 0 1 0 0,-1 0-1 0 0,1 0 1 0 0,-1 0-1 0 0,0 0 1 0 0,0 0 0 0 0,1 0-1 0 0,0 3 1 0 0,-1-3-34 0 0,0 0 0 0 0,0 0 0 0 0,0 1 1 0 0,0-1-1 0 0,1 0 0 0 0,-1 0 0 0 0,0-1 1 0 0,0 1-1 0 0,0 0 0 0 0,1 0 0 0 0,-1 0 0 0 0,1-1 1 0 0,-1 1-1 0 0,0-1 0 0 0,1 1 0 0 0,-1-1 1 0 0,1 0-1 0 0,-1 1 0 0 0,4-1 0 0 0,30-2 1029 0 0,-24 1-765 0 0,0 1-1 0 0,0 0 1 0 0,0 0 0 0 0,19 4 0 0 0,-5 0 24 0 0,-1-1 1 0 0,47-2-1 0 0,-59-1-211 0 0,103-2 629 0 0,92 3-90 0 0,-156 0-527 0 0,-1-1 0 0 0,0-3 0 0 0,79-14 0 0 0,-92 12-49 0 0,-1 1-1 0 0,1 2 0 0 0,0 2 1 0 0,45 5-1 0 0,-37-2-105 0 0,-15-2 67 0 0,30 6 1 0 0,13 3 13 0 0,-43-6-48 0 0,52 11 0 0 0,-67-12-3 0 0,-1-1 1 0 0,0 0-1 0 0,1-1 0 0 0,19-2 0 0 0,-11 1-35 0 0,117-8 273 0 0,1 1-27 0 0,-85 5-47 0 0,-27 1-142 0 0,54 4 0 0 0,155 17 15 0 0,-70-11 54 0 0,-110-6-113 0 0,101 16 0 0 0,-51-8 39 0 0,-43-6-24 0 0,-33-3 36 0 0,-1-2-1 0 0,53-4 0 0 0,62-18 165 0 0,-109 16-206 0 0,33-7 32 0 0,90-11 116 0 0,-124 22-146 0 0,0 1 0 0 0,0 1 0 0 0,62 10 0 0 0,-54-3 6 0 0,0-3-1 0 0,49 0 0 0 0,-64-4-21 0 0,4-1 0 0 0,1 2 0 0 0,54 8 0 0 0,-51 1 0 0 0,-25-7 0 0 0,-1 0 0 0 0,1-1 0 0 0,0 0 0 0 0,14 1 0 0 0,-13-3 13 0 0,1 0 0 0 0,-1-1 0 0 0,1-1-1 0 0,19-4 1 0 0,15-9 42 0 0,-26 7-9 0 0,0 2 0 0 0,24-4-1 0 0,-2 1 61 0 0,63-20-1 0 0,-98 27-89 0 0,0-2 0 0 0,0 1 1 0 0,0-1-1 0 0,-1 0 0 0 0,0-1 0 0 0,0 0 0 0 0,12-9 1 0 0,-17 11 14 0 0,1-1 0 0 0,0 0 0 0 0,-1 0 0 0 0,0 0 0 0 0,1 0 0 0 0,-2 0 0 0 0,1-1 0 0 0,0 1 0 0 0,-1-1 0 0 0,0 0 1 0 0,0 0-1 0 0,-1 0 0 0 0,1 0 0 0 0,1-9 0 0 0,12-70 129 0 0,-8 49-31 0 0,-1-1-1 0 0,1-54 0 0 0,-6 54-123 0 0,-3-51 30 0 0,1 77-31 0 0,-1 0-1 0 0,0 0 0 0 0,0-1 1 0 0,-1 2-1 0 0,0-1 1 0 0,-7-13-1 0 0,6 12-3 0 0,0-1 0 0 0,0 1 0 0 0,2-1 0 0 0,-1 1 0 0 0,1-1 0 0 0,0-14 0 0 0,1 9 0 0 0,-2 0 0 0 0,-4-20 0 0 0,5 32 0 0 0,0 0 0 0 0,1 0 0 0 0,-2 0 0 0 0,1 1 0 0 0,0-1 0 0 0,-1 0 0 0 0,0 1 0 0 0,0 0 0 0 0,0 0 0 0 0,-1 0 0 0 0,-5-5 0 0 0,5 4 0 0 0,-1 0 0 0 0,1 0 0 0 0,0 0 0 0 0,0 0 0 0 0,1-1 0 0 0,-6-10 0 0 0,-10-16 0 0 0,15 27 0 0 0,-1 1 0 0 0,1-1 0 0 0,-1 1 0 0 0,0 0 0 0 0,0 0 0 0 0,0 0 0 0 0,0 1 0 0 0,-8-4 0 0 0,-50-19 0 0 0,32 14 0 0 0,-62-19 0 0 0,53 19 0 0 0,-3-2 0 0 0,-1 2 0 0 0,-62-8 0 0 0,-236 0 59 0 0,251 18-54 0 0,-2 3-5 0 0,-127 18 0 0 0,71-4 0 0 0,-670 52 11 0 0,753-65 16 0 0,-94-9-1 0 0,36 0-26 0 0,2 2 26 0 0,-62-2 12 0 0,-86-8-38 0 0,65 2 0 0 0,-192-1 0 0 0,320 12 0 0 0,21 1 0 0 0,1-2 0 0 0,-81-15 0 0 0,109 14 0 0 0,0 1 0 0 0,-37 0 0 0 0,9 1 0 0 0,34 0 0 0 0,0 2 0 0 0,-1 0 0 0 0,1 2 0 0 0,-1 0 0 0 0,1 1 0 0 0,0 1 0 0 0,0 2 0 0 0,0 0 0 0 0,-35 15 0 0 0,54-20 1 0 0,-11 6-18 0 0,0 0 1 0 0,0 0 0 0 0,-16 13 0 0 0,-18 16 16 0 0,24-20 0 0 0,-31 31 0 0 0,49-42 7 0 0,-5 4-17 0 0,1 1 0 0 0,-14 18 0 0 0,20-23 6 0 0,1 0 0 0 0,-1 0 0 0 0,1 0 0 0 0,0 0-1 0 0,0 0 1 0 0,1 0 0 0 0,-1 0 0 0 0,1 1 0 0 0,-1 9 0 0 0,1 33-26 0 0,5 50 0 0 0,-3-73 26 0 0,1 25 4 0 0,0-4 0 0 0,12 73 0 0 0,7 5 64 0 0,-3-55-441 0 0,-9-26-2014 0 0,-5-19 959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52:56.638"/>
    </inkml:context>
    <inkml:brush xml:id="br0">
      <inkml:brushProperty name="width" value="0.1" units="cm"/>
      <inkml:brushProperty name="height" value="0.1" units="cm"/>
      <inkml:brushProperty name="color" value="#F4F91B"/>
    </inkml:brush>
  </inkml:definitions>
  <inkml:trace contextRef="#ctx0" brushRef="#br0">1675 240 4775 0 0,'2'-4'299'0'0,"1"-1"0"0"0,-1 0 0 0 0,0 1 0 0 0,0-1 0 0 0,-1 0 0 0 0,1 0-1 0 0,-1 0 1 0 0,0-1 0 0 0,0 1 0 0 0,-1 0 0 0 0,0 0 0 0 0,0 0 0 0 0,-1-10-1 0 0,1 13-193 0 0,0 1 0 0 0,-1 0 0 0 0,1 0-1 0 0,0 0 1 0 0,-1 0 0 0 0,1 0 0 0 0,-1 0 0 0 0,1 0-1 0 0,-1 0 1 0 0,0 0 0 0 0,1 0 0 0 0,-1 0-1 0 0,0 0 1 0 0,0 0 0 0 0,0 0 0 0 0,0 1 0 0 0,1-1-1 0 0,-1 0 1 0 0,0 0 0 0 0,0 1 0 0 0,-1-1-1 0 0,1 1 1 0 0,0-1 0 0 0,0 1 0 0 0,0 0 0 0 0,0-1-1 0 0,0 1 1 0 0,-2 0 0 0 0,-3-1 3 0 0,0 1 0 0 0,0 0-1 0 0,0 0 1 0 0,-10 3 0 0 0,-5-1 82 0 0,-10-3 322 0 0,0-1 0 0 0,0-1-1 0 0,-48-13 1 0 0,-4 1-17 0 0,52 11-274 0 0,-37-11 0 0 0,-11-5 409 0 0,-124-14-1 0 0,126 20-432 0 0,58 9-112 0 0,-1 1-1 0 0,0 0 1 0 0,0 2 0 0 0,0 1-1 0 0,0 0 1 0 0,-25 3-1 0 0,-94 23 120 0 0,54-9-122 0 0,64-11 3 0 0,1 1 0 0 0,1 1 1 0 0,-1 0-1 0 0,1 2 1 0 0,0 0-1 0 0,-29 21 1 0 0,-25 11 10 0 0,48-32 19 0 0,21-8-71 0 0,0 0-1 0 0,0 1 1 0 0,1-1-1 0 0,-1 0 1 0 0,0 1 0 0 0,1 0-1 0 0,0 0 1 0 0,-1 0-1 0 0,-2 3 1 0 0,-2 1 82 0 0,0 0 0 0 0,0-1 0 0 0,0 0 0 0 0,-14 6 0 0 0,17-8-60 0 0,-7 4 99 0 0,10-5-143 0 0,1-1 0 0 0,0 0-1 0 0,-1 0 1 0 0,1 0 0 0 0,-1-1-1 0 0,0 1 1 0 0,1 0 0 0 0,-1 0-1 0 0,0-1 1 0 0,1 1 0 0 0,-1-1-1 0 0,0 0 1 0 0,1 1 0 0 0,-4-1 0 0 0,3 1-10 0 0,1-1 0 0 0,-1 1 0 0 0,1-1 0 0 0,-1 1 1 0 0,1 0-1 0 0,-1 0 0 0 0,1 0 0 0 0,-1 0 1 0 0,1 0-1 0 0,0 0 0 0 0,-1 0 0 0 0,1 1 1 0 0,-1 1-1 0 0,-16 10 27 0 0,17-12-27 0 0,0-1-1 0 0,-1 1 1 0 0,1 0 0 0 0,0-1-1 0 0,0 1 1 0 0,-1 0 0 0 0,1 0-1 0 0,0 0 1 0 0,0 0-1 0 0,0 0 1 0 0,0 0 0 0 0,0 2-1 0 0,-10 6 94 0 0,9-7-95 0 0,1-1-1 0 0,-1 0 0 0 0,1 0 1 0 0,0 0-1 0 0,0 1 1 0 0,-1-1-1 0 0,1 1 1 0 0,0-1-1 0 0,-2 4 1 0 0,3-3-1 0 0,-1-1 1 0 0,0 1 0 0 0,-1-1 0 0 0,1 1-1 0 0,0-1 1 0 0,0 1 0 0 0,-1-1 0 0 0,1 0-1 0 0,-4 3 1 0 0,4-3-3 0 0,0 0 0 0 0,0 1 0 0 0,1-1 0 0 0,-1 1-1 0 0,0-1 1 0 0,1 1 0 0 0,-1-1 0 0 0,1 1 0 0 0,-1-1 0 0 0,1 1 0 0 0,0 0-1 0 0,-1-1 1 0 0,1 3 0 0 0,-1 21 89 0 0,3-17-87 0 0,-1 0-1 0 0,0 0 1 0 0,-1 0-1 0 0,-1 12 1 0 0,1-15 0 0 0,0 1 1 0 0,-1 0 0 0 0,2 0 0 0 0,-1-1-1 0 0,1 1 1 0 0,0 0 0 0 0,0 0 0 0 0,0-1-1 0 0,5 10 1 0 0,0 0 25 0 0,-1-1 1 0 0,0 0-1 0 0,-1 1 0 0 0,0 0 0 0 0,-2 0 0 0 0,3 21 1 0 0,-4-26-15 0 0,1-1-8 0 0,0-1 0 0 0,1 1 0 0 0,1-1 0 0 0,-1 0-1 0 0,1 0 1 0 0,1 0 0 0 0,-1 0 0 0 0,1-1 0 0 0,1 0 0 0 0,8 10-1 0 0,7 11 28 0 0,-11-13-29 0 0,-7-10-9 0 0,1 0-1 0 0,-1-1 1 0 0,1 1-1 0 0,0-1 1 0 0,0 1-1 0 0,7 5 1 0 0,115 78 315 0 0,-77-60-302 0 0,-30-17-3 0 0,1 0 0 0 0,-1 1 1 0 0,24 22-1 0 0,-28-22-12 0 0,0 0-1 0 0,1-1 1 0 0,0-1-1 0 0,24 12 0 0 0,-4-6 8 0 0,42 14 0 0 0,-54-24 22 0 0,-1-1 0 0 0,1-1 1 0 0,42 1-1 0 0,6-4 59 0 0,1-3 0 0 0,90-14 0 0 0,-114 6 55 0 0,0-2-1 0 0,90-35 1 0 0,-115 37-89 0 0,-1-1 0 0 0,0-1 0 0 0,-1-1-1 0 0,0-1 1 0 0,-1-1 0 0 0,-1 0 0 0 0,26-26 0 0 0,-28 23-6 0 0,-1-1 0 0 0,0-1 0 0 0,-2 0 1 0 0,0-1-1 0 0,-1-1 0 0 0,-1 0 0 0 0,-1-1 0 0 0,-1 0 1 0 0,-1-1-1 0 0,-2 0 0 0 0,0-1 0 0 0,4-25 0 0 0,-7 28 4 0 0,-1-1 0 0 0,-1 0 1 0 0,-1-40-1 0 0,-2 57-74 0 0,-1-1 1 0 0,1 1 0 0 0,-1 0-1 0 0,0 0 1 0 0,-1-1 0 0 0,1 1-1 0 0,-1 0 1 0 0,0 0 0 0 0,-1 1-1 0 0,0-1 1 0 0,0 0-1 0 0,0 1 1 0 0,0 0 0 0 0,-1-1-1 0 0,0 1 1 0 0,0 1 0 0 0,0-1-1 0 0,-8-6 1 0 0,9 9-149 0 0,-1 0 0 0 0,1 0 0 0 0,-1 0-1 0 0,0 0 1 0 0,0 0 0 0 0,0 1 0 0 0,0-1 0 0 0,0 1-1 0 0,-1 0 1 0 0,1 1 0 0 0,0-1 0 0 0,0 1 0 0 0,-8 0 0 0 0,-17 1-1976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53:08.198"/>
    </inkml:context>
    <inkml:brush xml:id="br0">
      <inkml:brushProperty name="width" value="0.1" units="cm"/>
      <inkml:brushProperty name="height" value="0.1" units="cm"/>
      <inkml:brushProperty name="color" value="#F4F91B"/>
    </inkml:brush>
  </inkml:definitions>
  <inkml:trace contextRef="#ctx0" brushRef="#br0">3823 1125 455 0 0,'3'8'2257'0'0,"-4"-8"-2218"0"0,1 0-1 0 0,0 1 1 0 0,0-1 0 0 0,0 0-1 0 0,0 0 1 0 0,0 0-1 0 0,0 0 1 0 0,0 0 0 0 0,0 0-1 0 0,-1 0 1 0 0,1 1-1 0 0,0-1 1 0 0,0 0 0 0 0,0 0-1 0 0,0 0 1 0 0,0 0-1 0 0,0 0 1 0 0,-1 0 0 0 0,1 0-1 0 0,0 0 1 0 0,0 0 0 0 0,0 0-1 0 0,0 0 1 0 0,0 0-1 0 0,-1 0 1 0 0,1 0 0 0 0,0 0-1 0 0,0 0 1 0 0,0 0-1 0 0,0 0 1 0 0,-1 0 0 0 0,1 0-1 0 0,0 0 1 0 0,0 0-1 0 0,0 0 1 0 0,0 0 0 0 0,0 0-1 0 0,-1 0 1 0 0,1 0-1 0 0,0-1 1 0 0,0 1 0 0 0,0 0-1 0 0,0 0 1 0 0,0 0 0 0 0,0 0-1 0 0,0 0 1 0 0,-1 0-1 0 0,1 0 1 0 0,0-1 0 0 0,0 1-1 0 0,0 0 1 0 0,0 0-1 0 0,0 0 1 0 0,0 0 0 0 0,0 0-1 0 0,0-1 1 0 0,0 1-1 0 0,-1-1 147 0 0,0 0 0 0 0,0 1 0 0 0,-1-1 0 0 0,1 0-1 0 0,0 1 1 0 0,0-1 0 0 0,0 0 0 0 0,-1 1-1 0 0,1 0 1 0 0,0-1 0 0 0,-1 1 0 0 0,1 0 0 0 0,0 0-1 0 0,-1-1 1 0 0,1 1 0 0 0,0 0 0 0 0,-1 0-1 0 0,1 1 1 0 0,0-1 0 0 0,-1 0 0 0 0,1 0 0 0 0,0 1-1 0 0,-1-1 1 0 0,0 1 0 0 0,-6 2 141 0 0,0 1 1 0 0,-15 8-1 0 0,0 0 315 0 0,19-10-487 0 0,-1 0-1 0 0,1-1 1 0 0,-1 0-1 0 0,1 1 1 0 0,-1-2-1 0 0,0 1 1 0 0,1-1-1 0 0,-1 1 1 0 0,0-1-1 0 0,1 0 1 0 0,-1-1-1 0 0,0 1 1 0 0,0-1-1 0 0,1 0 1 0 0,-6-2-1 0 0,-5-1 62 0 0,1 1 0 0 0,-25-2-1 0 0,5 0 142 0 0,28 5-231 0 0,1 0-1 0 0,-1-1 0 0 0,1 2 1 0 0,-8 0-1 0 0,9 0-18 0 0,0-1 1 0 0,-1 1-1 0 0,1-1 0 0 0,0 0 0 0 0,0-1 1 0 0,-1 1-1 0 0,-7-2 0 0 0,5-1 134 0 0,1 1-77 0 0,0 0-1 0 0,0 0 1 0 0,0 1-1 0 0,0 0 1 0 0,0 0-1 0 0,-8 0 1 0 0,-6 1-71 0 0,3 1-1 0 0,0-1-1 0 0,-16-3 1 0 0,18 0 48 0 0,0 1 0 0 0,-1 1 1 0 0,1 0-1 0 0,0 1 1 0 0,-1 1-1 0 0,-28 5 1 0 0,41-6-125 0 0,-1 1 8 0 0,1 0-1 0 0,-1 0 0 0 0,1 0 1 0 0,-1 0-1 0 0,1-1 0 0 0,-1 0 0 0 0,0 0 1 0 0,1 0-1 0 0,-1 0 0 0 0,1-1 1 0 0,-1 1-1 0 0,0-1 0 0 0,-5-2 1 0 0,1 0 67 0 0,1 0 1 0 0,-1 1 0 0 0,0-1-1 0 0,0 1 1 0 0,-1 1 0 0 0,1 0-1 0 0,0 0 1 0 0,0 0 0 0 0,-11 1-1 0 0,17 0-68 0 0,-1 0 0 0 0,1-1 0 0 0,0 0-1 0 0,0 1 1 0 0,0-1 0 0 0,0 0 0 0 0,0 0-1 0 0,0-1 1 0 0,0 1 0 0 0,0 0 0 0 0,-3-3-1 0 0,2 2 8 0 0,1 0-1 0 0,-1 0 1 0 0,1 0-1 0 0,-1 1 0 0 0,0-1 1 0 0,0 1-1 0 0,0 0 1 0 0,0-1-1 0 0,-4 1 1 0 0,-11-2 29 0 0,-1 0 1 0 0,1-1 0 0 0,0-1 0 0 0,-27-10 0 0 0,38 12-25 0 0,-1 0 0 0 0,0 0 0 0 0,-1 1 0 0 0,1 0 0 0 0,-15-2 0 0 0,6 0 28 0 0,-5-1 35 0 0,-132 11 108 0 0,99-4-173 0 0,-81 15 0 0 0,81-8 0 0 0,-83 2 0 0 0,98-11-1 0 0,-149 3 202 0 0,2 16-106 0 0,92-8-62 0 0,-47 11-65 0 0,81-10 0 0 0,-63 2 0 0 0,85-12-10 0 0,-15 0 79 0 0,-85 14 0 0 0,-16 3-41 0 0,8-2 8 0 0,127-14-34 0 0,1-1-1 0 0,-1 0 1 0 0,1-1-1 0 0,-1-1 1 0 0,0-1-1 0 0,-31-6 1 0 0,-4 2 78 0 0,17 3-43 0 0,19 1-3 0 0,1 1 0 0 0,-36 4-1 0 0,17 0-6 0 0,-3-2-27 0 0,1-2 0 0 0,-73-8 0 0 0,-36-10 139 0 0,147 17-125 0 0,-1 0-1 0 0,0 0 1 0 0,0 0 0 0 0,1 0 0 0 0,-1 0 0 0 0,0 0-1 0 0,1 0 1 0 0,-1-1 0 0 0,1 1 0 0 0,0-1-1 0 0,-1 1 1 0 0,1-1 0 0 0,-2-2 0 0 0,-15-25 164 0 0,16 26-151 0 0,-2-5 38 0 0,1 0-1 0 0,0 0 0 0 0,0 0 0 0 0,0-1 1 0 0,1 1-1 0 0,-2-13 0 0 0,0-52 185 0 0,2 30-170 0 0,-8-33 37 0 0,0 5-43 0 0,-2-3-80 0 0,0-8 55 0 0,11 73-45 0 0,1 0 0 0 0,0-1 1 0 0,1 1-1 0 0,0-1 0 0 0,0 1 1 0 0,6-17-1 0 0,2-2 13 0 0,-2-1 0 0 0,0 1 0 0 0,4-52 0 0 0,-11 75-16 0 0,0 0 0 0 0,1 1 0 0 0,0-1 0 0 0,0 1 0 0 0,0-1 0 0 0,1 1 0 0 0,-1-1 0 0 0,1 1 0 0 0,0 0 0 0 0,4-7 0 0 0,0 4 0 0 0,0 0 0 0 0,1 0 0 0 0,0 0 0 0 0,9-6 0 0 0,-5 2-22 0 0,1 0 0 0 0,13-19 0 0 0,-15 17 23 0 0,23-21 0 0 0,-28 31-1 0 0,0 0 0 0 0,0 0 0 0 0,0 1 0 0 0,0 0 0 0 0,1 0 0 0 0,-1 0 0 0 0,12-1 0 0 0,0-2 0 0 0,53-11 0 0 0,-31 8 0 0 0,-23 6 0 0 0,0 0 0 0 0,0 2 0 0 0,0-1 0 0 0,0 2 0 0 0,0 0 0 0 0,22 5 0 0 0,29 2 0 0 0,-31-7 0 0 0,-1-2 0 0 0,1-2 0 0 0,53-11 0 0 0,47-1 0 0 0,-54 7 0 0 0,-22 1 0 0 0,-14 0 0 0 0,0 2 0 0 0,68 2 0 0 0,-15 3 0 0 0,-38-2 0 0 0,155-6 0 0 0,-23 12 0 0 0,-188-3 0 0 0,116 9 0 0 0,-30-2 0 0 0,134-4 0 0 0,-132-15 0 0 0,4 0 0 0 0,-58 8 0 0 0,72-1 0 0 0,35 9 0 0 0,60-1 0 0 0,-5-25 0 0 0,-92 7 0 0 0,149-23 64 0 0,-190 28-64 0 0,64-6 0 0 0,-131 15 0 0 0,18-2 0 0 0,28 2 0 0 0,-41 0 0 0 0,0 1 0 0 0,0 0 0 0 0,-1 0 0 0 0,1 0 0 0 0,0 1 0 0 0,0 0 0 0 0,-1 0 0 0 0,10 6 0 0 0,32 27 0 0 0,-44-32-3 0 0,-1 0-1 0 0,1-1 0 0 0,0 1 1 0 0,-1 0-1 0 0,0 1 1 0 0,1-1-1 0 0,-1 0 1 0 0,-1 0-1 0 0,1 1 1 0 0,0-1-1 0 0,-1 1 0 0 0,0 0 1 0 0,0-1-1 0 0,0 1 1 0 0,0 0-1 0 0,0 0 1 0 0,-1 4-1 0 0,2 1 4 0 0,1-1 0 0 0,-1 0 0 0 0,5 9 0 0 0,-4-11 0 0 0,0 0 0 0 0,-1 0 0 0 0,0 0 0 0 0,0 0 0 0 0,-1 0 0 0 0,2 13 0 0 0,-5-6 0 0 0,0 0 0 0 0,0-1 0 0 0,-8 25 0 0 0,5-23 0 0 0,2-5 0 0 0,0 0 0 0 0,-1-1 0 0 0,-8 13 0 0 0,7-13 0 0 0,1 0 0 0 0,0 0 0 0 0,0 0 0 0 0,-3 13 0 0 0,-5 36 0 0 0,8-33 0 0 0,-1-1 0 0 0,-15 40 0 0 0,17-52 0 0 0,-1 0 0 0 0,1 1 0 0 0,1-1 0 0 0,0 1 0 0 0,1 0 0 0 0,0 0 0 0 0,1 18 0 0 0,12 83 0 0 0,-9-102 0 0 0,0 0 0 0 0,7 18 0 0 0,4 17 0 0 0,-4-11 0 0 0,-8-27 0 0 0,1-1 0 0 0,-2 1 0 0 0,1 0 0 0 0,-1-1 0 0 0,1 14 0 0 0,-2-18 0 0 0,-1 0 0 0 0,1 0 0 0 0,-1 0 0 0 0,1-1 0 0 0,-1 1 0 0 0,0 0 0 0 0,0 0 0 0 0,-1-1 0 0 0,1 1 0 0 0,0-1 0 0 0,-1 1 0 0 0,1-1 0 0 0,-1 1 0 0 0,0-1 0 0 0,0 0 0 0 0,0 0 0 0 0,0 0 0 0 0,0 0 0 0 0,-4 2 0 0 0,-25 22-468 0 0,1 1 1 0 0,-48 59-1 0 0,25-26-2614 0 0,13-19-4137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2:51.069"/>
    </inkml:context>
    <inkml:brush xml:id="br0">
      <inkml:brushProperty name="width" value="0.1" units="cm"/>
      <inkml:brushProperty name="height" value="0.1" units="cm"/>
      <inkml:brushProperty name="color" value="#E71224"/>
    </inkml:brush>
  </inkml:definitions>
  <inkml:trace contextRef="#ctx0" brushRef="#br0">1182 80 1839 0 0,'-4'-3'43'0'0,"1"1"0"0"0,-2 0 0 0 0,1 0 0 0 0,0 0-1 0 0,-5-2 1 0 0,5 3 538 0 0,0 1-1 0 0,-1-1 1 0 0,1 1-1 0 0,-1 0 1 0 0,1 0-1 0 0,0 0 1 0 0,-1 0-1 0 0,-7 2 1 0 0,10-1-534 0 0,-113 15 826 0 0,95-14-705 0 0,1-2-1 0 0,-1 0 1 0 0,1-1 0 0 0,-20-4-1 0 0,-100-27 2598 0 0,46 10-1290 0 0,47 13-1189 0 0,-1 2 0 0 0,1 2 1 0 0,-2 2-1 0 0,-61 5 0 0 0,43 3-1000 0 0,0 4-1 0 0,-95 25 1 0 0,111-21-3878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53:40.511"/>
    </inkml:context>
    <inkml:brush xml:id="br0">
      <inkml:brushProperty name="width" value="0.1" units="cm"/>
      <inkml:brushProperty name="height" value="0.1" units="cm"/>
      <inkml:brushProperty name="color" value="#F4F91B"/>
    </inkml:brush>
  </inkml:definitions>
  <inkml:trace contextRef="#ctx0" brushRef="#br0">3200 80 1927 0 0,'3'-2'370'0'0,"0"-2"0"0"0,0 1 0 0 0,0 0 0 0 0,0 0 0 0 0,-1-1 0 0 0,1 0 0 0 0,-1 1 0 0 0,2-6 333 0 0,-10 18 970 0 0,5-3-1240 0 0,4-6 538 0 0,-3-4 229 0 0,-6 3-503 0 0,-9 0-13 0 0,14 1-565 0 0,-9 1 231 0 0,0 0-1 0 0,0 1 0 0 0,-18 5 1 0 0,20-5-195 0 0,1 0 0 0 0,-1 0 1 0 0,0 0-1 0 0,0-1 0 0 0,1-1 1 0 0,-1 1-1 0 0,-10-1 0 0 0,-50-11 934 0 0,12 2-429 0 0,-1 1 0 0 0,0 4-1 0 0,-70 2 1 0 0,109 2-570 0 0,1 0-1 0 0,-1-2 1 0 0,-25-4-1 0 0,-17-2 209 0 0,-116 0 281 0 0,53-3-382 0 0,20 17 119 0 0,52-3-242 0 0,-1-1 44 0 0,-51-5 1 0 0,-119-6 126 0 0,134 7-214 0 0,43-1 2 0 0,0 3-1 0 0,-51 6 0 0 0,19 0 44 0 0,-9 1 30 0 0,53-3-42 0 0,-51-1 1 0 0,-13 1 16 0 0,-68 4 57 0 0,32-3-73 0 0,-70 17 127 0 0,65-9-132 0 0,-24 3-3 0 0,135-11 60 0 0,0 2 0 0 0,-44 16-1 0 0,55-16-658 0 0,-25 15-1 0 0,28-13-1282 0 0,0 0 1 0 0,-14 13-1 0 0,-5 9-4566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53:41.926"/>
    </inkml:context>
    <inkml:brush xml:id="br0">
      <inkml:brushProperty name="width" value="0.1" units="cm"/>
      <inkml:brushProperty name="height" value="0.1" units="cm"/>
      <inkml:brushProperty name="color" value="#F4F91B"/>
    </inkml:brush>
  </inkml:definitions>
  <inkml:trace contextRef="#ctx0" brushRef="#br0">2265 66 2071 0 0,'-18'-21'1181'0'0,"17"18"-974"0"0,-1 1 0 0 0,1 0 0 0 0,-1-1-1 0 0,0 1 1 0 0,0 0 0 0 0,0 0-1 0 0,0 0 1 0 0,0 0 0 0 0,0 1-1 0 0,-1-1 1 0 0,1 1 0 0 0,0-1-1 0 0,-1 1 1 0 0,0 0 0 0 0,-2-1-1 0 0,-2 0 110 0 0,1 1-1 0 0,-1 0 0 0 0,0 0 1 0 0,0 1-1 0 0,0 0 0 0 0,1 0 1 0 0,-1 1-1 0 0,0 0 0 0 0,-13 3 1 0 0,-20 2 176 0 0,-74 11 630 0 0,10-2-714 0 0,73-12-339 0 0,-48 3 241 0 0,28-3 138 0 0,1 2-1 0 0,0 2 1 0 0,-72 21-1 0 0,22-5-266 0 0,71-17-24 0 0,-1-2 0 0 0,1-2 1 0 0,-1 0-1 0 0,-49-4 0 0 0,-301-48 2387 0 0,185 22-1937 0 0,77 13-490 0 0,15-2-130 0 0,-64-7 192 0 0,124 19-995 0 0,-82 4 1 0 0,64 7-108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53:43.540"/>
    </inkml:context>
    <inkml:brush xml:id="br0">
      <inkml:brushProperty name="width" value="0.1" units="cm"/>
      <inkml:brushProperty name="height" value="0.1" units="cm"/>
      <inkml:brushProperty name="color" value="#F4F91B"/>
    </inkml:brush>
  </inkml:definitions>
  <inkml:trace contextRef="#ctx0" brushRef="#br0">5689 63 919 0 0,'-2'0'160'0'0,"1"-1"0"0"0,-1 0-1 0 0,1 0 1 0 0,-1 1 0 0 0,0-1-1 0 0,1 1 1 0 0,-1 0 0 0 0,0 0-1 0 0,0-1 1 0 0,1 1 0 0 0,-1 0-1 0 0,0 0 1 0 0,1 0 0 0 0,-4 1-1 0 0,2-1-2 0 0,0 1 0 0 0,1-1 0 0 0,-1 0 0 0 0,0 0 0 0 0,1-1 0 0 0,-1 1 0 0 0,-4-1 0 0 0,-2-4 340 0 0,-1 0 1 0 0,0 2-1 0 0,0-1 0 0 0,0 1 0 0 0,0 1 0 0 0,-1 0 1 0 0,1 0-1 0 0,-1 1 0 0 0,1 0 0 0 0,-12 1 0 0 0,-20 3 70 0 0,0-1-1 0 0,-1-2 1 0 0,1-2-1 0 0,-68-12 0 0 0,84 10-148 0 0,1 2 0 0 0,-1 1-1 0 0,-42 4 1 0 0,-77 18 27 0 0,85-14-204 0 0,-1-2-1 0 0,0-3 0 0 0,-66-7 1 0 0,84 3 1 0 0,-113 3 276 0 0,7 0-337 0 0,86-4-105 0 0,-238-15 672 0 0,-105-6-567 0 0,250 34-154 0 0,-20-1 21 0 0,96-12-25 0 0,-201 0 71 0 0,62 14-30 0 0,-9-6-10 0 0,150-6-33 0 0,-153 11 185 0 0,76-2-103 0 0,-159-17 36 0 0,114 9-51 0 0,36 3-59 0 0,67-6 28 0 0,-162-11 100 0 0,171 7-65 0 0,-159 8 0 0 0,203 4-12 0 0,-1 1 0 0 0,1 2 0 0 0,-71 23 0 0 0,-6 14-1210 0 0,5 7-4074 0 0,58-23-468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53:55.340"/>
    </inkml:context>
    <inkml:brush xml:id="br0">
      <inkml:brushProperty name="width" value="0.1" units="cm"/>
      <inkml:brushProperty name="height" value="0.1" units="cm"/>
      <inkml:brushProperty name="color" value="#F4F91B"/>
    </inkml:brush>
  </inkml:definitions>
  <inkml:trace contextRef="#ctx0" brushRef="#br0">2508 1261 7775 0 0,'0'0'19'0'0,"-1"0"0"0"0,1-1 1 0 0,0 1-1 0 0,0 0 0 0 0,-1-1 0 0 0,1 1 0 0 0,0 0 0 0 0,0-1 0 0 0,0 1 0 0 0,0 0 0 0 0,-1-1 0 0 0,1 1 0 0 0,0-1 0 0 0,0 1 0 0 0,0 0 0 0 0,0-1 0 0 0,0 1 0 0 0,0-1 0 0 0,0 1 0 0 0,0 0 0 0 0,0-1 0 0 0,0 1 0 0 0,0-1 0 0 0,1 1 0 0 0,-1 0 1 0 0,0-1-1 0 0,0 1 0 0 0,0 0 0 0 0,0-1 0 0 0,0 1 0 0 0,1 0 0 0 0,-1-1 0 0 0,0 1 0 0 0,0 0 0 0 0,1-1 0 0 0,-1 1 0 0 0,0 0 0 0 0,1 0 0 0 0,-1-1 0 0 0,0 1 0 0 0,1 0 0 0 0,-1 0 0 0 0,0 0 0 0 0,1-1 0 0 0,-1 1 0 0 0,0 0 0 0 0,1 0 0 0 0,0 0 1 0 0,22 0 672 0 0,-16 0-534 0 0,-8-2 371 0 0,0 0 0 0 0,-1 0 0 0 0,1 0 0 0 0,-1 0-1 0 0,0 0 1 0 0,0 0 0 0 0,-3-3 0 0 0,3 4-354 0 0,0 0 1 0 0,0 0-1 0 0,0 0 0 0 0,0-1 0 0 0,0 1 1 0 0,1-1-1 0 0,-1 0 0 0 0,0 1 1 0 0,1-1-1 0 0,0 0 0 0 0,-1 0 0 0 0,1 0 1 0 0,0 0-1 0 0,0 0 0 0 0,0 0 1 0 0,0 0-1 0 0,-1-5 0 0 0,-2-4 102 0 0,3 10-223 0 0,0-1 1 0 0,0 0-1 0 0,0 0 0 0 0,0 1 1 0 0,0-1-1 0 0,1 0 0 0 0,-1 0 1 0 0,1 0-1 0 0,0 0 0 0 0,-1 0 1 0 0,1 0-1 0 0,0 0 0 0 0,0 0 1 0 0,0 0-1 0 0,0 0 0 0 0,1 0 1 0 0,-1 0-1 0 0,0 0 0 0 0,1 0 1 0 0,0 0-1 0 0,-1 1 1 0 0,1-1-1 0 0,0 0 0 0 0,2-3 1 0 0,45-71 491 0 0,-34 55 16 0 0,-11 18-501 0 0,-1 1-1 0 0,1-1 1 0 0,-1 0-1 0 0,0-1 1 0 0,-1 1-1 0 0,1 0 1 0 0,0 0-1 0 0,1-6 1 0 0,-2 6-33 0 0,0-1 0 0 0,0 0 1 0 0,1 1-1 0 0,0-1 0 0 0,0 1 0 0 0,0 0 0 0 0,0 0 1 0 0,0-1-1 0 0,0 2 0 0 0,1-1 0 0 0,-1 0 1 0 0,1 0-1 0 0,0 1 0 0 0,0-1 0 0 0,0 1 1 0 0,0 0-1 0 0,7-3 0 0 0,7-7 37 0 0,-12 7 66 0 0,0 0 1 0 0,-1 0-1 0 0,0 0 0 0 0,0 0 0 0 0,0-1 1 0 0,3-8-1 0 0,5-5 150 0 0,-1-2 170 0 0,-10 18-410 0 0,0-1 0 0 0,0 1 0 0 0,1 1 0 0 0,0-1 0 0 0,-1 0 1 0 0,1 0-1 0 0,0 0 0 0 0,0 1 0 0 0,0-1 0 0 0,1 1 0 0 0,2-3 0 0 0,-4 5-25 0 0,-1-1 1 0 0,1 0-1 0 0,0 0 0 0 0,-1 0 0 0 0,1 0 0 0 0,0 0 1 0 0,-1 0-1 0 0,1 0 0 0 0,-1 0 0 0 0,0 0 0 0 0,1 0 1 0 0,-1 0-1 0 0,0-1 0 0 0,0 1 0 0 0,1 0 0 0 0,-1 0 0 0 0,0-2 1 0 0,-1-25 241 0 0,0 15-104 0 0,4-34 505 0 0,-2 33 130 0 0,0-1 1 0 0,-2-28-1 0 0,-1 21-668 0 0,2-1 0 0 0,1 0 0 0 0,4-31 0 0 0,-2 26-72 0 0,-2 18-296 0 0,-1-1 0 0 0,-1 0-1 0 0,0 1 1 0 0,0-1 0 0 0,-4-10 0 0 0,-1-13-159 0 0,5 20 450 0 0,0 10-21 0 0,1 0-1 0 0,0 0 0 0 0,-1-1 1 0 0,0 1-1 0 0,0 0 1 0 0,0 0-1 0 0,0 0 0 0 0,-1 1 1 0 0,1-1-1 0 0,-1 0 1 0 0,-4-6-1 0 0,-2 1-19 0 0,3 2 15 0 0,-1 0-1 0 0,-1 0 1 0 0,-7-6-1 0 0,11 10-12 0 0,-1 1 0 0 0,1 0 0 0 0,0 0 0 0 0,-1 0 0 0 0,0 1 0 0 0,1-1 0 0 0,-1 1 0 0 0,0 0 0 0 0,1 0 0 0 0,-8-1 0 0 0,-29 0 16 0 0,0 1 1 0 0,-62 7-1 0 0,70-2 1 0 0,0 2 0 0 0,-35 11-1 0 0,-11 2-22 0 0,57-14 9 0 0,2-1 16 0 0,0 0 0 0 0,1-2 0 0 0,-1 0 0 0 0,-23-1 0 0 0,-44-5 29 0 0,18 2 82 0 0,0-3-1 0 0,-114-22 0 0 0,163 23-134 0 0,0 1 0 0 0,-21 0 0 0 0,19 1 0 0 0,-30-5 0 0 0,8-3 0 0 0,21 4 0 0 0,0 1 0 0 0,-1 1 0 0 0,-40-3 0 0 0,-59 2 0 0 0,104 2 4 0 0,-1 0 1 0 0,-21-7-1 0 0,21 5 31 0 0,0 1 0 0 0,-20-2-1 0 0,4 1 21 0 0,1-1 0 0 0,0-2 0 0 0,0-2 0 0 0,-51-21 0 0 0,-24-2-8 0 0,54 18-30 0 0,29 9-16 0 0,-45-4 0 0 0,52 7 8 0 0,-1 0 5 0 0,0-2-1 0 0,0 0 1 0 0,-20-10 0 0 0,25 9-7 0 0,-1 1 1 0 0,1 0-1 0 0,-1 1 0 0 0,0 1 1 0 0,0 0-1 0 0,-17 0 0 0 0,4 2 4 0 0,13 0-3 0 0,1 1 0 0 0,0 0 0 0 0,0 1 0 0 0,0 1 0 0 0,0 0 0 0 0,0 1 0 0 0,-28 9 0 0 0,38-9-8 0 0,0-1 0 0 0,1 1 0 0 0,-1 0 0 0 0,1 0 0 0 0,0 1 0 0 0,0-1 0 0 0,0 1 0 0 0,0 0 0 0 0,1 0 0 0 0,0 0 0 0 0,-1 0 0 0 0,1 1 0 0 0,1-1 0 0 0,-1 1 0 0 0,1 0 0 0 0,0 0 0 0 0,0 0 0 0 0,-2 6 0 0 0,-1 10 0 0 0,1 0 0 0 0,1 1 0 0 0,-1 26 0 0 0,-2 9 0 0 0,-57 272 0 0 0,54-294 0 0 0,1 0 0 0 0,-3 40 0 0 0,10-60 0 0 0,1 0 0 0 0,0 0 0 0 0,1 0 0 0 0,1 0 0 0 0,0 0 0 0 0,1-1 0 0 0,7 25 0 0 0,-4-26 11 0 0,0-1-1 0 0,1 0 1 0 0,0 0-1 0 0,1-1 0 0 0,0 0 1 0 0,9 10-1 0 0,-8-13 37 0 0,0 0-1 0 0,0 0 0 0 0,0-1 0 0 0,1-1 0 0 0,0 1 0 0 0,0-2 1 0 0,1 1-1 0 0,0-2 0 0 0,0 1 0 0 0,0-1 0 0 0,0-1 0 0 0,0 0 1 0 0,19 2-1 0 0,2-1 38 0 0,0-2 0 0 0,0-1 0 0 0,57-5 0 0 0,-64 0-32 0 0,-1 0 0 0 0,0-1 0 0 0,40-14 0 0 0,66-35 58 0 0,-125 51-105 0 0,-2 1-12 0 0,0 1-1 0 0,1-1 1 0 0,-1 1 0 0 0,0 0 0 0 0,1 0 0 0 0,-1 0-1 0 0,1 0 1 0 0,0 1 0 0 0,-1-1 0 0 0,1 1 0 0 0,-1 0 0 0 0,8 0-1 0 0,-11 1-15 0 0,1-1 0 0 0,-1 1 0 0 0,1-1 0 0 0,-1 0 0 0 0,1 1 0 0 0,-1-1 0 0 0,1 1 0 0 0,-1-1 0 0 0,1 1 0 0 0,-1 0 0 0 0,0-1 0 0 0,1 1 0 0 0,-1-1 0 0 0,0 1 0 0 0,0 0 0 0 0,1-1-1 0 0,-1 1 1 0 0,0 0 0 0 0,0-1 0 0 0,0 1 0 0 0,0 0 0 0 0,0-1 0 0 0,0 1 0 0 0,0 0 0 0 0,0 0 0 0 0,0-1 0 0 0,0 1 0 0 0,-1 1 0 0 0,-3 20-1667 0 0,-3 0-245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54:06.565"/>
    </inkml:context>
    <inkml:brush xml:id="br0">
      <inkml:brushProperty name="width" value="0.1" units="cm"/>
      <inkml:brushProperty name="height" value="0.1" units="cm"/>
      <inkml:brushProperty name="color" value="#F4F91B"/>
    </inkml:brush>
  </inkml:definitions>
  <inkml:trace contextRef="#ctx0" brushRef="#br0">5582 201 5551 0 0,'-1'-1'46'0'0,"-1"-1"0"0"0,1 2 0 0 0,0-1 0 0 0,-1 0 0 0 0,1 0 0 0 0,-1 0 0 0 0,0 1 0 0 0,1-1 0 0 0,-1 1 0 0 0,1-1 0 0 0,-1 1 0 0 0,0 0 0 0 0,1-1 0 0 0,-1 1 0 0 0,0 0 0 0 0,0 0 0 0 0,1 0 0 0 0,-1 1 0 0 0,0-1 0 0 0,-1 1 0 0 0,-39 11 664 0 0,17-3-503 0 0,4-6 574 0 0,-36 3 0 0 0,-14 1 262 0 0,41-2-790 0 0,0-2-1 0 0,0-1 0 0 0,-56-3 1 0 0,58 1 224 0 0,-40 4 0 0 0,-7 0-158 0 0,65-5-278 0 0,-1-1 1 0 0,0 0-1 0 0,1 0 1 0 0,-1-1-1 0 0,1 0 1 0 0,0-1-1 0 0,-13-7 0 0 0,9 5 152 0 0,-1 0 0 0 0,-26-6-1 0 0,-55 0 409 0 0,39 7-506 0 0,-2 1 30 0 0,37 3-30 0 0,-1-1 1 0 0,0-1-1 0 0,-33-9 1 0 0,22 4 17 0 0,0 1 1 0 0,-58-4-1 0 0,28 4 80 0 0,28 2-73 0 0,-12-2 60 0 0,-57 0 0 0 0,-79 11-31 0 0,-82-2-15 0 0,208-3-20 0 0,0 2-1 0 0,-82 12 1 0 0,-104 14 14 0 0,138-25-72 0 0,21-1 96 0 0,55 0-69 0 0,-65 4 65 0 0,-112-10 0 0 0,-196-49 321 0 0,243 19 574 0 0,63 16 224 0 0,39 10-1390 0 0,-3-1-441 0 0,-1 2 1 0 0,-106 1-1 0 0,19 19 564 0 0,103-9 0 0 0,-1-2 0 0 0,-84-10 0 0 0,16 0 1827 0 0,81 8-2332 0 0,-51 6 0 0 0,-4 0-248 0 0,-7 3 753 0 0,25-1 0 0 0,17-2 0 0 0,-23 1 0 0 0,46-5 0 0 0,-1 1 0 0 0,-50 11 0 0 0,63-9 0 0 0,0 0 0 0 0,1 1 0 0 0,-32 14 0 0 0,30-10 8 0 0,0 2 0 0 0,1 0 0 0 0,1 2 0 0 0,-1 0 0 0 0,2 0 0 0 0,0 2 0 0 0,-27 30 0 0 0,15-14-10 0 0,20-22 5 0 0,0 0 0 0 0,1 1 0 0 0,0 0 0 0 0,-10 17 1 0 0,8-9 40 0 0,2 0 1 0 0,0 0-1 0 0,1 1 1 0 0,1 0-1 0 0,1 0 1 0 0,-4 27 0 0 0,-9 46 104 0 0,17-90-141 0 0,-4 19 185 0 0,2 1 0 0 0,0-1 0 0 0,1 1 0 0 0,1 31 0 0 0,1-44-171 0 0,13 126 648 0 0,-9-109-517 0 0,2 0 0 0 0,0-1 0 0 0,11 29 0 0 0,-2-17-33 0 0,2 0 0 0 0,2-1 0 0 0,1-1 0 0 0,1-1 0 0 0,51 61 0 0 0,-59-81-46 0 0,1 0-1 0 0,1 0 0 0 0,0-2 1 0 0,23 15-1 0 0,71 36 224 0 0,-93-54-257 0 0,28 12 95 0 0,0-2 0 0 0,64 18-1 0 0,-57-21-26 0 0,1-1-13 0 0,0-3 0 0 0,80 8 0 0 0,-38-7-9 0 0,45 13 25 0 0,54 7 47 0 0,-137-24-132 0 0,91 27-1 0 0,50 30 68 0 0,-7-2-45 0 0,131 50 23 0 0,-257-90-78 0 0,-13-7 77 0 0,65 12 0 0 0,-15-4-7 0 0,205 53 195 0 0,6-26-83 0 0,-82-26-99 0 0,37 4 53 0 0,-101-10-58 0 0,100 19-71 0 0,77 20 128 0 0,-203-48-96 0 0,228-13 0 0 0,-202-14 28 0 0,-141 12-28 0 0,-1-2 0 0 0,0 0-1 0 0,0-1 1 0 0,37-18 0 0 0,-15 0 108 0 0,74-54 1 0 0,-58 36-6 0 0,-35 24-110 0 0,0-1 0 0 0,-2-2 0 0 0,0-1 1 0 0,-1 0-1 0 0,-2-2 0 0 0,-1-1 0 0 0,0 0 1 0 0,-2-2-1 0 0,-1 0 0 0 0,-2-1 0 0 0,0 0 1 0 0,11-35-1 0 0,-23 54-20 0 0,59-162 67 0 0,-56 148-65 0 0,-1 0-1 0 0,-1 0 1 0 0,-2 0 0 0 0,0-1-1 0 0,-1-34 1 0 0,-22-167-7 0 0,7 126-14 0 0,-16-95 173 0 0,19 143 9 0 0,-30-86-1 0 0,-2 23 248 0 0,-5 3 0 0 0,-91-159 0 0 0,126 251-399 0 0,1 2-1 0 0,-2 0 0 0 0,-1 0 1 0 0,0 2-1 0 0,-24-23 0 0 0,32 34-23 0 0,0 0-1 0 0,-1 0 0 0 0,1 1 1 0 0,-1 0-1 0 0,0 0 0 0 0,0 1 1 0 0,0 0-1 0 0,0 0 1 0 0,0 1-1 0 0,-1 0 0 0 0,0 0 1 0 0,1 0-1 0 0,-1 1 1 0 0,0 1-1 0 0,1-1 0 0 0,-1 1 1 0 0,0 0-1 0 0,-15 3 0 0 0,-5 4-719 0 0,0 1-1 0 0,1 1 0 0 0,0 2 0 0 0,0 1 0 0 0,-36 22 0 0 0,-12 9-7671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56:59.508"/>
    </inkml:context>
    <inkml:brush xml:id="br0">
      <inkml:brushProperty name="width" value="0.1" units="cm"/>
      <inkml:brushProperty name="height" value="0.1" units="cm"/>
      <inkml:brushProperty name="color" value="#F4F91B"/>
    </inkml:brush>
  </inkml:definitions>
  <inkml:trace contextRef="#ctx0" brushRef="#br0">858 1208 3167 0 0,'-2'-1'36'0'0,"1"1"-1"0"0,-1-1 0 0 0,1 1 0 0 0,0 0 0 0 0,-1-1 0 0 0,1 1 0 0 0,-1 0 0 0 0,1 0 0 0 0,-1 0 1 0 0,1 0-1 0 0,0 0 0 0 0,-3 1 0 0 0,3-1-45 0 0,-1 0 0 0 0,1 0 0 0 0,0 1 0 0 0,-1-1 0 0 0,1 0 1 0 0,0-1-1 0 0,0 1 0 0 0,-1 0 0 0 0,1 0 0 0 0,0 0 0 0 0,-1-1 0 0 0,0 0 0 0 0,-11-5 580 0 0,-1 0-1 0 0,1 0 0 0 0,-1 2 0 0 0,0-1 0 0 0,-24-3 0 0 0,32 8-453 0 0,1 1 0 0 0,-1-1 0 0 0,1 1 0 0 0,0 0 0 0 0,-1 0 0 0 0,1 1 0 0 0,-7 3 0 0 0,-14 3 69 0 0,18-7-156 0 0,-9 3 489 0 0,-1 0 1 0 0,-36 1-1 0 0,39-4-154 0 0,-1 1 1 0 0,1 0-1 0 0,0 1 0 0 0,-18 6 0 0 0,-23 4 495 0 0,54-13-753 0 0,-1 0-1 0 0,0 1 1 0 0,1-1-1 0 0,-1 1 1 0 0,1 0-1 0 0,-1 0 1 0 0,1 0-1 0 0,0 0 1 0 0,-1 0-1 0 0,1 1 1 0 0,0-1-1 0 0,0 1 1 0 0,0-1-1 0 0,0 1 1 0 0,-4 3-1 0 0,0 0 149 0 0,6-8 368 0 0,0 3-578 0 0,1 0 0 0 0,-1-1-1 0 0,0 1 1 0 0,0-1 0 0 0,1 1 0 0 0,-1 0-1 0 0,0-1 1 0 0,1 1 0 0 0,-1 0-1 0 0,0 0 1 0 0,1-1 0 0 0,-1 1-1 0 0,0 0 1 0 0,1 0 0 0 0,-1-1 0 0 0,1 1-1 0 0,-1 0 1 0 0,1 0 0 0 0,-1 0-1 0 0,0 0 1 0 0,1 0 0 0 0,-1-1-1 0 0,1 1 1 0 0,-1 0 0 0 0,1 0 0 0 0,0 0-1 0 0,37 4 701 0 0,-28 0-592 0 0,1-2-1 0 0,-1 0 1 0 0,1 0-1 0 0,0-1 0 0 0,0 0 1 0 0,-1-1-1 0 0,1 0 1 0 0,0-1-1 0 0,0 0 1 0 0,0 0-1 0 0,-1-1 0 0 0,1-1 1 0 0,11-4-1 0 0,-11 4-89 0 0,0 0-1 0 0,0 1 1 0 0,0 1 0 0 0,1 0-1 0 0,-1 0 1 0 0,0 1-1 0 0,1 0 1 0 0,-1 1 0 0 0,16 3-1 0 0,-9-1 15 0 0,34 0 0 0 0,10 2 74 0 0,40 15 202 0 0,-79-18-152 0 0,0-1 0 0 0,34-3 1 0 0,0 0 32 0 0,-45 3-169 0 0,1 0-1 0 0,0 1 1 0 0,-1 0-1 0 0,1 1 1 0 0,-1 0 0 0 0,0 1-1 0 0,0 1 1 0 0,11 5-1 0 0,-8-4-14 0 0,0-1-1 0 0,0-1 1 0 0,20 3-1 0 0,-6-1 89 0 0,-2 1 28 0 0,-20-5-127 0 0,0 0-1 0 0,0 0 1 0 0,1-1-1 0 0,-1 0 1 0 0,1 0-1 0 0,-1-1 1 0 0,1 0-1 0 0,8-1 0 0 0,2-1 51 0 0,0 0-1 0 0,0 1 0 0 0,1 1 0 0 0,-1 1 1 0 0,0 1-1 0 0,20 3 0 0 0,-24-3-53 0 0,0 0 0 0 0,0-2 0 0 0,18 0 0 0 0,-17-1 6 0 0,0 1 0 0 0,24 3 0 0 0,-35-3-32 0 0,0 0 0 0 0,0 0 0 0 0,0-1 0 0 0,0 1 1 0 0,0-1-1 0 0,0 0 0 0 0,4-1 0 0 0,15-3 2 0 0,-14 3 8 0 0,1 1 0 0 0,-1-1 1 0 0,0 0-1 0 0,-1-1 0 0 0,1 0 1 0 0,11-6-1 0 0,-4 2 54 0 0,-12 5-62 0 0,1 0-1 0 0,-1 0 0 0 0,0 0 0 0 0,0-1 1 0 0,4-2-1 0 0,5-7 52 0 0,-1 0 0 0 0,0 0 0 0 0,-1-1 0 0 0,0-1 0 0 0,-1 0 0 0 0,12-22-1 0 0,-11 16-39 0 0,-6 12 16 0 0,0-1 0 0 0,0 1 0 0 0,1-1 0 0 0,10-9 0 0 0,-12 12-18 0 0,-1 1 0 0 0,1-1 1 0 0,-1 0-1 0 0,0 0 0 0 0,-1 0 0 0 0,1 0 1 0 0,2-10-1 0 0,-3 8-5 0 0,2-6 26 0 0,-1-1 0 0 0,-1 1 0 0 0,-1 0 0 0 0,1-22 0 0 0,0-9 21 0 0,0 22-40 0 0,0 11 13 0 0,0-1 0 0 0,-1 0 0 0 0,-1 0 0 0 0,0 0-1 0 0,-4-21 1 0 0,2 24-13 0 0,0 0-1 0 0,-1 1 1 0 0,0-1-1 0 0,-1 1 1 0 0,0-1 0 0 0,-7-11-1 0 0,-17-31 44 0 0,26 48-59 0 0,0 0 0 0 0,1 0 0 0 0,0 0 0 0 0,-1 0 0 0 0,1 0 0 0 0,1 0-1 0 0,-1 0 1 0 0,1 0 0 0 0,-1-1 0 0 0,1 1 0 0 0,1 0 0 0 0,-1 0 0 0 0,2-9 0 0 0,0-16 54 0 0,-13-41-59 0 0,10 29 13 0 0,0 26-3 0 0,0 0 0 0 0,1 0 1 0 0,1 0-1 0 0,5-25 0 0 0,-5 36-7 0 0,0 0-1 0 0,0-1 1 0 0,-1 1 0 0 0,0 0-1 0 0,1 0 1 0 0,-1 0 0 0 0,-1 0-1 0 0,1-1 1 0 0,0 1 0 0 0,-1 0-1 0 0,-2-7 1 0 0,0 3 4 0 0,-1 0-1 0 0,0 1 0 0 0,-1-1 1 0 0,-8-10-1 0 0,-6-17 9 0 0,17 30-12 0 0,1 1 0 0 0,-1 0 0 0 0,-1 0 0 0 0,1 0-1 0 0,0 0 1 0 0,-1 0 0 0 0,0 0 0 0 0,0 1 0 0 0,0-1 0 0 0,0 1 0 0 0,0 0 0 0 0,-1 0 0 0 0,0 0-1 0 0,1 1 1 0 0,-1-1 0 0 0,-8-3 0 0 0,-6 1-3 0 0,1 1 0 0 0,-1 0 0 0 0,0 1 0 0 0,0 2 0 0 0,0-1 0 0 0,-31 4 0 0 0,12-2 0 0 0,10-2 9 0 0,1-1-1 0 0,-1-1 1 0 0,-32-9-1 0 0,7 2 11 0 0,-25-12 52 0 0,26 16-58 0 0,32 5-13 0 0,0 0-1 0 0,-32-10 1 0 0,-2-9 65 0 0,40 15-65 0 0,0 1 0 0 0,0 0 0 0 0,0 0 0 0 0,-1 2 0 0 0,0-1-1 0 0,0 2 1 0 0,-16-2 0 0 0,-116 14 0 0 0,127-10 0 0 0,9-1 0 0 0,0 1 0 0 0,-1 0 0 0 0,1 1 0 0 0,-21 5 0 0 0,2 0 0 0 0,-37 4 0 0 0,15-3 0 0 0,-11 6 2 0 0,40-8 7 0 0,0 0-1 0 0,0-2 1 0 0,-1 0-1 0 0,0-2 1 0 0,-26-1-1 0 0,39 0-6 0 0,-1-1-1 0 0,0 1 1 0 0,1 1-1 0 0,-1 0 1 0 0,1 1-1 0 0,-1 0 1 0 0,-15 5-1 0 0,-1 3-2 0 0,-37 19 0 0 0,17-6 2 0 0,33-18-1 0 0,1 2 0 0 0,0 0 0 0 0,0 0 0 0 0,-21 18 0 0 0,29-21 0 0 0,1 0 0 0 0,-1 1 0 0 0,1 0 0 0 0,0 0 0 0 0,0 0 0 0 0,1 1 0 0 0,-1-1 0 0 0,1 1 0 0 0,1 0 0 0 0,-1 0 0 0 0,1 0 0 0 0,0 0 0 0 0,-2 10 0 0 0,-5 19 0 0 0,5-19 0 0 0,-4 30 0 0 0,6-31 0 0 0,-2-1 0 0 0,1 1 0 0 0,-2-1 0 0 0,0 0 0 0 0,-11 23 0 0 0,-1 0 0 0 0,15-31 0 0 0,0 0 0 0 0,0 0 0 0 0,0 0 0 0 0,1 0 0 0 0,0 1 0 0 0,0-1 0 0 0,0 1 0 0 0,1-1 0 0 0,0 0 0 0 0,0 1 0 0 0,1-1 0 0 0,0 1 0 0 0,0-1 0 0 0,0 0 0 0 0,1 1 0 0 0,0-1 0 0 0,0 0 0 0 0,4 8 0 0 0,55 137 0 0 0,-47-119 0 0 0,17 59 0 0 0,-30-86 0 0 0,0 0 0 0 0,-1 0 0 0 0,1 1 0 0 0,-1-1 0 0 0,0 0 0 0 0,0 1 0 0 0,-1-1 0 0 0,1 0 0 0 0,-1 0 0 0 0,0 1 0 0 0,-1-1 0 0 0,1 0 0 0 0,-5 9 1 0 0,-3 3-58 0 0,-1 0 0 0 0,-17 24 0 0 0,9-14-101 0 0,-52 76-5170 0 0,50-75-2112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57:49.467"/>
    </inkml:context>
    <inkml:brush xml:id="br0">
      <inkml:brushProperty name="width" value="0.1" units="cm"/>
      <inkml:brushProperty name="height" value="0.1" units="cm"/>
      <inkml:brushProperty name="color" value="#F4F91B"/>
    </inkml:brush>
  </inkml:definitions>
  <inkml:trace contextRef="#ctx0" brushRef="#br0">1 42 1375 0 0,'6'-6'299'0'0,"1"1"0"0"0,0 0 0 0 0,0 1 0 0 0,0-1 0 0 0,0 1 0 0 0,1 1 0 0 0,13-6 0 0 0,-19 8 404 0 0,-6 2-246 0 0,-6 1 5 0 0,2 1-126 0 0,5-2-186 0 0,0-1-1 0 0,1 1 1 0 0,-1 0-1 0 0,0 0 1 0 0,1 1 0 0 0,-1-1-1 0 0,1 0 1 0 0,0 1 0 0 0,0 0-1 0 0,-1-1 1 0 0,1 1-1 0 0,-3 3 1 0 0,5-4-21 0 0,1 0-78 0 0,0 0 0 0 0,1 0-1 0 0,-1 0 1 0 0,0 0 0 0 0,1 0-1 0 0,-1-1 1 0 0,1 1 0 0 0,-1 0-1 0 0,1-1 1 0 0,-1 1 0 0 0,1-1-1 0 0,1 1 1 0 0,16 2 225 0 0,-1-1 1 0 0,22 0-1 0 0,-23-1-194 0 0,0 1 0 0 0,0 0 0 0 0,22 7 0 0 0,-35-8-42 0 0,-1-1 0 0 0,0 1 0 0 0,1-1 0 0 0,-1 0-1 0 0,1-1 1 0 0,5 0 0 0 0,-7 1-7 0 0,1-1 0 0 0,-1 1-1 0 0,1 0 1 0 0,-1 0 0 0 0,1 0 0 0 0,-1 0 0 0 0,0 0-1 0 0,1 0 1 0 0,-1 1 0 0 0,1-1 0 0 0,-1 1 0 0 0,0 0-1 0 0,1-1 1 0 0,1 3 0 0 0,22 6 171 0 0,-8-4-99 0 0,-11-3-33 0 0,-1 0 0 0 0,1 0 0 0 0,14 0-1 0 0,-14-1-4 0 0,-1 0 0 0 0,1 0 0 0 0,-1 0 0 0 0,1 1-1 0 0,11 4 1 0 0,-12-3-1 0 0,1-1-1 0 0,-1 0 1 0 0,1 0-1 0 0,12 1 1 0 0,0 0-4 0 0,9 2 94 0 0,0-1 1 0 0,50 0-1 0 0,32 2 217 0 0,-98-7-362 0 0,-8 1-2 0 0,-1 0 0 0 0,0 0 1 0 0,1 0-1 0 0,-1 0 0 0 0,0 1 0 0 0,6 1 0 0 0,-2-1 29 0 0,0 0 0 0 0,1 0 0 0 0,-1-1 0 0 0,14 0 0 0 0,12 0 28 0 0,-19 1-31 0 0,-1-1 0 0 0,1 0 0 0 0,-1-1 0 0 0,1-1 0 0 0,-1 0 0 0 0,18-5 0 0 0,25-13 31 0 0,-36 12-24 0 0,-1 1 0 0 0,30-6 0 0 0,-30 8-6 0 0,0 0 0 0 0,19-8 0 0 0,-23 7-6 0 0,0 1-1 0 0,0 0 1 0 0,0 1 0 0 0,20-2-1 0 0,-11 5 20 0 0,-1 2-1 0 0,36 4 0 0 0,-9 0-1 0 0,97-1 145 0 0,-105-1-147 0 0,-27-2-17 0 0,1 0-1 0 0,18-2 1 0 0,141-5 236 0 0,-169 6-261 0 0,54 0 50 0 0,7 0-53 0 0,-47 1 10 0 0,12 2 49 0 0,34 7 0 0 0,-30-4 25 0 0,-26-5-32 0 0,0 0 1 0 0,0 1-1 0 0,16 5 1 0 0,-22-5-62 0 0,-1-1 0 0 0,0 1 0 0 0,0-1 0 0 0,0 1 0 0 0,0 0 0 0 0,0 0 0 0 0,-1 0 0 0 0,1 1 1 0 0,0-1-1 0 0,-1 1 0 0 0,0-1 0 0 0,0 1 0 0 0,0 0 0 0 0,4 6 0 0 0,8 25-1299 0 0,-8-16-56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57:58.624"/>
    </inkml:context>
    <inkml:brush xml:id="br0">
      <inkml:brushProperty name="width" value="0.1" units="cm"/>
      <inkml:brushProperty name="height" value="0.1" units="cm"/>
      <inkml:brushProperty name="color" value="#F4F91B"/>
    </inkml:brush>
  </inkml:definitions>
  <inkml:trace contextRef="#ctx0" brushRef="#br0">7 57 2415 0 0,'-1'-3'74'0'0,"-1"7"621"0"0,-1 0 519 0 0,2-9 362 0 0,11 16-216 0 0,-10-10-1305 0 0,1 0 1 0 0,0 1-1 0 0,0-1 0 0 0,0 1 1 0 0,1-1-1 0 0,-1 0 0 0 0,0 0 1 0 0,0 0-1 0 0,3 2 0 0 0,-3-3 29 0 0,0 0 0 0 0,0 1-1 0 0,1-1 1 0 0,-1 0 0 0 0,0 0 0 0 0,1 0-1 0 0,-1 0 1 0 0,0 0 0 0 0,1 0-1 0 0,-1 0 1 0 0,0 0 0 0 0,1 0-1 0 0,-1-1 1 0 0,0 1 0 0 0,1-1-1 0 0,-1 1 1 0 0,0-1 0 0 0,0 1 0 0 0,0-1-1 0 0,1 0 1 0 0,-1 1 0 0 0,0-1-1 0 0,0 0 1 0 0,0 0 0 0 0,1-1-1 0 0,1-1-4 0 0,0 1-1 0 0,1 0 1 0 0,-1 0-1 0 0,1 0 1 0 0,-1 1-1 0 0,1-1 1 0 0,0 1-1 0 0,6-2 1 0 0,7-2 30 0 0,-1 0 0 0 0,22-12 0 0 0,-21 9 80 0 0,27-9-1 0 0,-37 16-160 0 0,-1 1 0 0 0,1-1 0 0 0,-1 1 0 0 0,1 0-1 0 0,0 0 1 0 0,-1 1 0 0 0,1 0 0 0 0,-1 0 0 0 0,1 1 0 0 0,-1-1 0 0 0,0 2 0 0 0,11 3 0 0 0,-8 0 60 0 0,0-1 0 0 0,14 13 0 0 0,-18-14-71 0 0,0 1-1 0 0,1-1 1 0 0,-1-1 0 0 0,0 1-1 0 0,1-1 1 0 0,0 0 0 0 0,0 0 0 0 0,0-1-1 0 0,0 0 1 0 0,10 3 0 0 0,21 1 218 0 0,-24-3-189 0 0,1 0 1 0 0,-1-2 0 0 0,1 0 0 0 0,19 0 0 0 0,-13-4 64 0 0,29-7-1 0 0,-16 3 26 0 0,-7 3-91 0 0,-1 2-1 0 0,1 0 1 0 0,32 3-1 0 0,-11 0-14 0 0,28-7 37 0 0,-55 3-28 0 0,1 1-1 0 0,34 2 0 0 0,106 19 36 0 0,-78-11-55 0 0,64 2 26 0 0,-124-9-34 0 0,0 2 0 0 0,39 8-1 0 0,-39-6 1 0 0,0-1 0 0 0,40 2-1 0 0,-28-8 22 0 0,35-6 0 0 0,-36 4 0 0 0,37-1 0 0 0,-59 5-33 0 0,130 4 66 0 0,-124-4-60 0 0,1-1-1 0 0,0 0 1 0 0,30-7-1 0 0,-27 4 57 0 0,43-2-1 0 0,-28 6 20 0 0,-22 1-49 0 0,1-1 0 0 0,0 0 0 0 0,0-1 0 0 0,24-5 0 0 0,27-12-21 0 0,-52 14 9 0 0,0 0-1 0 0,0 2 0 0 0,1 0 0 0 0,-1 1 1 0 0,1 0-1 0 0,29 3 0 0 0,-25 2 8 0 0,-1 1-1 0 0,32 13 0 0 0,-44-15-41 0 0,-1 0-1 0 0,0 1 1 0 0,0 0-1 0 0,0 0 0 0 0,-1 0 1 0 0,0 1-1 0 0,10 10 1 0 0,4 7-4244 0 0,-10-9-80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58:02.939"/>
    </inkml:context>
    <inkml:brush xml:id="br0">
      <inkml:brushProperty name="width" value="0.1" units="cm"/>
      <inkml:brushProperty name="height" value="0.1" units="cm"/>
      <inkml:brushProperty name="color" value="#F4F91B"/>
    </inkml:brush>
  </inkml:definitions>
  <inkml:trace contextRef="#ctx0" brushRef="#br0">1 26 919 0 0,'12'-11'165'0'0,"-11"10"19"0"0,1-1 1 0 0,0 1 0 0 0,-1 0 0 0 0,1 0 0 0 0,0-1 0 0 0,-1 1 0 0 0,1 0 0 0 0,0 0-1 0 0,0 1 1 0 0,0-1 0 0 0,2 0 0 0 0,-2 0-119 0 0,0 1-1 0 0,1 0 1 0 0,-1-1 0 0 0,0 1-1 0 0,0 0 1 0 0,0 1 0 0 0,1-1-1 0 0,-1 0 1 0 0,0 0-1 0 0,4 2 1 0 0,12 1 381 0 0,-14-3-314 0 0,-1 1 0 0 0,1 0 0 0 0,0-1 0 0 0,-1 1 0 0 0,1 1 0 0 0,-1-1 0 0 0,1 0 0 0 0,-1 1 0 0 0,0 0 0 0 0,5 2 0 0 0,-6-2-62 0 0,1 0-1 0 0,-1 0 0 0 0,1-1 0 0 0,0 1 0 0 0,-1-1 0 0 0,1 0 0 0 0,0 0 1 0 0,0 0-1 0 0,0 0 0 0 0,0-1 0 0 0,0 1 0 0 0,0-1 0 0 0,0 0 1 0 0,0 1-1 0 0,0-1 0 0 0,0-1 0 0 0,0 1 0 0 0,4-1 0 0 0,10-2 184 0 0,0 0 0 0 0,1 1 0 0 0,0 1 0 0 0,-1 0-1 0 0,1 2 1 0 0,30 4 0 0 0,-26-3-203 0 0,18 1 296 0 0,0-1 0 0 0,42-5-1 0 0,-70 3-249 0 0,1-1 0 0 0,-1 2 1 0 0,0 0-1 0 0,17 3 0 0 0,-17-2-35 0 0,0-1 1 0 0,1-1 0 0 0,19-1-1 0 0,21 1 136 0 0,12 11-13 0 0,-46-7-158 0 0,1-1 0 0 0,30 2 0 0 0,-15-4 344 0 0,60 11 1 0 0,-65-7-293 0 0,51 6 251 0 0,123-1 1 0 0,-181-9-292 0 0,0 1-1 0 0,27 6 1 0 0,23 3 26 0 0,-6-5-43 0 0,89 4 74 0 0,-64-13-84 0 0,-52 1-13 0 0,0 1 1 0 0,0 2 0 0 0,43 7-1 0 0,-48-4 11 0 0,1-2 0 0 0,0-1 0 0 0,47-4 0 0 0,56 1 14 0 0,-72 8-24 0 0,-36-3 0 0 0,1 0 0 0 0,0-2 0 0 0,31-4 0 0 0,132-6 222 0 0,-141 10-147 0 0,-26 1-35 0 0,0-2-1 0 0,49-6 1 0 0,-43-1-31 0 0,1 2 1 0 0,0 2-1 0 0,1 1 0 0 0,-1 1 0 0 0,0 2 0 0 0,67 11 0 0 0,-38-1-9 0 0,-59-10 0 0 0,0-1 0 0 0,0 0 0 0 0,0 0 0 0 0,8-2 0 0 0,16 0 0 0 0,107 19 267 0 0,-118-17-226 0 0,30-1-1 0 0,-38-1-23 0 0,0 1-1 0 0,0 1 1 0 0,0 0-1 0 0,0 0 0 0 0,0 1 1 0 0,0 1-1 0 0,0-1 1 0 0,0 2-1 0 0,17 5 0 0 0,17 14-1128 0 0,-32-14-24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58:07.043"/>
    </inkml:context>
    <inkml:brush xml:id="br0">
      <inkml:brushProperty name="width" value="0.1" units="cm"/>
      <inkml:brushProperty name="height" value="0.1" units="cm"/>
      <inkml:brushProperty name="color" value="#F4F91B"/>
    </inkml:brush>
  </inkml:definitions>
  <inkml:trace contextRef="#ctx0" brushRef="#br0">288 1007 1375 0 0,'0'0'66'0'0,"0"0"-8"0"0,0 0-2 0 0,0 0 0 0 0,0 1 0 0 0,0-1-1 0 0,0 0 1 0 0,0 1 0 0 0,0-1-1 0 0,1 0 1 0 0,-1 0 0 0 0,0 1-1 0 0,0-1 1 0 0,0 0 0 0 0,1 1-1 0 0,-1-1 1 0 0,0 0 0 0 0,0 0-1 0 0,1 0 1 0 0,-1 1 0 0 0,0-1-1 0 0,0 0 1 0 0,1 0 0 0 0,-1 0 0 0 0,0 1-1 0 0,1-1 1 0 0,-1 0 0 0 0,0 0-1 0 0,1 0 1 0 0,-1 0 0 0 0,0 0-1 0 0,1 0 1 0 0,-1 0 0 0 0,0 0-1 0 0,1 0 1 0 0,17 0 1851 0 0,-1 1-737 0 0,6 9-559 0 0,-18-7-561 0 0,0 0 1 0 0,1-1 0 0 0,-1 1-1 0 0,1-2 1 0 0,0 1-1 0 0,-1 0 1 0 0,1-1-1 0 0,0 0 1 0 0,0-1-1 0 0,0 1 1 0 0,10-2-1 0 0,28-10 916 0 0,-34 8-678 0 0,0 0 1 0 0,15-2 0 0 0,6 1-66 0 0,-13 3-126 0 0,-1-1 1 0 0,1-1 0 0 0,26-8 0 0 0,-35 8-50 0 0,-1 1 1 0 0,0-1 0 0 0,1 1 0 0 0,-1 1-1 0 0,1 0 1 0 0,-1 0 0 0 0,1 1 0 0 0,0 0 0 0 0,-1 0-1 0 0,1 1 1 0 0,0 0 0 0 0,-1 0 0 0 0,11 4-1 0 0,-3 4 1 0 0,-14-8-39 0 0,1 1-1 0 0,-1-1 1 0 0,0 0 0 0 0,1 0 0 0 0,-1 0 0 0 0,1 0 0 0 0,3 1 0 0 0,14 6 19 0 0,3 0 6 0 0,37 6 188 0 0,-42-9-73 0 0,36 6 0 0 0,-17-8-86 0 0,0 2 0 0 0,0 1 0 0 0,47 15 0 0 0,12 3 76 0 0,-66-18-84 0 0,0 1 1 0 0,28 12-1 0 0,-26-8 26 0 0,-1-1 0 0 0,59 10 0 0 0,-61-17 13 0 0,1-2 1 0 0,-1 0-1 0 0,1-2 1 0 0,32-6-1 0 0,-50 6-60 0 0,2 1-4 0 0,0 0 0 0 0,0 0 0 0 0,18 4 0 0 0,-18-2-8 0 0,0 0-1 0 0,29-1 1 0 0,51-15 128 0 0,-30 4 188 0 0,127-12-83 0 0,-157 17-236 0 0,-1-2 0 0 0,0 0 0 0 0,50-20 0 0 0,-72 24 0 0 0,-1 0-1 0 0,1 1 0 0 0,0 0 1 0 0,1 0-1 0 0,-1 1 1 0 0,0 1-1 0 0,0 0 0 0 0,0 1 1 0 0,14 2-1 0 0,29 0 27 0 0,-30-4 136 0 0,44-9 0 0 0,-29 4-70 0 0,-35 5-79 0 0,0 0 0 0 0,0 0 0 0 0,0 0 0 0 0,0 0 0 0 0,0-1-1 0 0,0 1 1 0 0,0-1 0 0 0,-1 0 0 0 0,1 0 0 0 0,-1-1 0 0 0,1 1-1 0 0,-1-1 1 0 0,0 0 0 0 0,0 0 0 0 0,0 0 0 0 0,0 0 0 0 0,0 0 0 0 0,-1 0-1 0 0,1-1 1 0 0,-1 0 0 0 0,3-5 0 0 0,15-46 184 0 0,-14 38-125 0 0,10-23 0 0 0,-8 26-58 0 0,1 0 0 0 0,17-21-1 0 0,-14 20 18 0 0,17-28 0 0 0,4-12 98 0 0,-21 36-21 0 0,0-1 1 0 0,-1 0-1 0 0,-1-1 0 0 0,-1 0 0 0 0,11-38 1 0 0,-14 35 43 0 0,1-4 3 0 0,4-37 1 0 0,-10 56-74 0 0,-1-1 0 0 0,0 0-1 0 0,0 0 1 0 0,-1 0 0 0 0,0 1 0 0 0,-1-1 0 0 0,-4-16 0 0 0,3 17-120 0 0,-1-1 0 0 0,1 1-1 0 0,-2 0 1 0 0,1 0 0 0 0,-1 0 0 0 0,-1 1-1 0 0,0 0 1 0 0,0 0 0 0 0,0 0 0 0 0,-1 1-1 0 0,0 0 1 0 0,0 0 0 0 0,-1 1 0 0 0,0-1-1 0 0,-9-4 1 0 0,11 7 18 0 0,-18-11 0 0 0,-46-23 0 0 0,20 15 0 0 0,-28-11 0 0 0,-82-26 0 0 0,123 47-10 0 0,-1 1-1 0 0,0 2 0 0 0,-1 2 1 0 0,0 1-1 0 0,-59-2 0 0 0,-43 20 11 0 0,0 0 0 0 0,-78-9-64 0 0,117 6 64 0 0,54-3 0 0 0,33-3 319 0 0,-1 1-1 0 0,-27 10 0 0 0,0-1-1313 0 0,-55 18 995 0 0,-64-5 14 0 0,141-22 0 0 0,-117 11 102 0 0,121-14 263 0 0,0 0 1 0 0,0-2-1 0 0,0 0 0 0 0,-27-7 0 0 0,35 7-347 0 0,-160-20-1302 0 0,147 20 1171 0 0,7 2-188 0 0,-29 3-1 0 0,29-2 256 0 0,-131 2 32 0 0,45 3 0 0 0,73-4 0 0 0,0-1 0 0 0,1-2 0 0 0,-1 0 0 0 0,-37-8 0 0 0,55 8 95 0 0,0 0-1 0 0,0 1 1 0 0,0 0-1 0 0,-17 2 1 0 0,-10 0 308 0 0,33-2-348 0 0,1 1 0 0 0,-1-1 0 0 0,0 0 0 0 0,0 1 0 0 0,0 0 0 0 0,1 0 0 0 0,-1 0-1 0 0,0 0 1 0 0,1 1 0 0 0,-6 2 0 0 0,8-3-29 0 0,-1 1-1 0 0,0-1 1 0 0,0 0 0 0 0,1 1-1 0 0,-1-1 1 0 0,0 1-1 0 0,1 0 1 0 0,0-1 0 0 0,-1 1-1 0 0,1 0 1 0 0,0 0-1 0 0,0 0 1 0 0,0 0 0 0 0,0 0-1 0 0,0 0 1 0 0,0 0-1 0 0,1 0 1 0 0,-1 1 0 0 0,1 1-1 0 0,-11 40-1321 0 0,8-36 1151 0 0,1 1-1 0 0,0-1 0 0 0,0 0 1 0 0,0 17-1 0 0,1-15 130 0 0,0-1 1 0 0,-1 1-1 0 0,0-1 0 0 0,-1 0 0 0 0,-6 17 0 0 0,-3 14-25 0 0,-25 98 41 0 0,31-111 0 0 0,2-10 0 0 0,1-1 0 0 0,-3 33 0 0 0,7-34 0 0 0,1-1 0 0 0,0 1 0 0 0,5 16 0 0 0,4 26 0 0 0,-4-5 329 0 0,-4-34-172 0 0,0 1 0 0 0,-1-1 0 0 0,-2 1 1 0 0,0 20-1 0 0,-2-27-458 0 0,2 0 0 0 0,-1 0 0 0 0,4 23 0 0 0,-2-29 310 0 0,0-1 0 0 0,0 1 0 0 0,1-1-1 0 0,-1 1 1 0 0,1-1 0 0 0,1 0 0 0 0,-1 0 0 0 0,1 0 0 0 0,0 0-1 0 0,5 6 1 0 0,-2-2-10 0 0,-5-8 4 0 0,0 0 0 0 0,-1 0 0 0 0,1 0 0 0 0,0 0 0 0 0,-1 0 0 0 0,1 0 0 0 0,0-1 0 0 0,0 1 0 0 0,0 0 0 0 0,0-1 0 0 0,0 1 0 0 0,0 0 0 0 0,0-1 0 0 0,0 1-1 0 0,0-1 1 0 0,0 1 0 0 0,0-1 0 0 0,0 0 0 0 0,0 0 0 0 0,0 1 0 0 0,2-1 0 0 0,17 2 87 0 0,-15-2-65 0 0,0 0 0 0 0,-1 1 0 0 0,1 0 0 0 0,0-1-1 0 0,6 3 1 0 0,-10-2-23 0 0,1 0 1 0 0,-1 0-1 0 0,1-1 0 0 0,-1 1 0 0 0,0 0 0 0 0,1 0 0 0 0,-1 1 1 0 0,0-1-1 0 0,1 0 0 0 0,-1 0 0 0 0,0 0 0 0 0,0 1 1 0 0,0-1-1 0 0,0 1 0 0 0,-1-1 0 0 0,1 1 0 0 0,0-1 1 0 0,0 1-1 0 0,0 2 0 0 0,2 7-167 0 0,-1 0 1 0 0,2 16 0 0 0,-2-6-154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2:51.804"/>
    </inkml:context>
    <inkml:brush xml:id="br0">
      <inkml:brushProperty name="width" value="0.1" units="cm"/>
      <inkml:brushProperty name="height" value="0.1" units="cm"/>
      <inkml:brushProperty name="color" value="#E71224"/>
    </inkml:brush>
  </inkml:definitions>
  <inkml:trace contextRef="#ctx0" brushRef="#br0">1844 145 4375 0 0,'-1'-1'67'0'0,"1"0"0"0"0,-1 0 0 0 0,0-1 0 0 0,0 1 0 0 0,0 0 0 0 0,0 0 0 0 0,0 0 0 0 0,0 0-1 0 0,0 0 1 0 0,0 0 0 0 0,0 0 0 0 0,-1 0 0 0 0,1 1 0 0 0,0-1 0 0 0,-1 0 0 0 0,1 1 0 0 0,0-1-1 0 0,-3 0 1 0 0,-34-7 1214 0 0,15 4-889 0 0,-8-3 445 0 0,0 2-1 0 0,-48-4 0 0 0,-66 7 1271 0 0,127 2-1859 0 0,-97-3 1012 0 0,1-5 0 0 0,-138-26 0 0 0,111 12-1031 0 0,-1 6-1 0 0,-1 7 0 0 0,-169 10 1 0 0,155 14-5056 0 0,77-1-360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58:11.704"/>
    </inkml:context>
    <inkml:brush xml:id="br0">
      <inkml:brushProperty name="width" value="0.1" units="cm"/>
      <inkml:brushProperty name="height" value="0.1" units="cm"/>
      <inkml:brushProperty name="color" value="#F4F91B"/>
    </inkml:brush>
  </inkml:definitions>
  <inkml:trace contextRef="#ctx0" brushRef="#br0">217 200 455 0 0,'-6'-3'226'0'0,"1"0"-1"0"0,-1 0 0 0 0,0 0 0 0 0,-1 1 0 0 0,1 0 0 0 0,0 0 0 0 0,-1 0 0 0 0,1 1 0 0 0,-1 0 0 0 0,1 0 0 0 0,-1 1 0 0 0,1 0 0 0 0,-1 0 0 0 0,1 0 0 0 0,-1 1 1 0 0,0 0-1 0 0,1 0 0 0 0,0 1 0 0 0,-9 3 0 0 0,14-5-218 0 0,0 1-1 0 0,-1-1 1 0 0,1 0 0 0 0,0 1 0 0 0,-1-1 0 0 0,1 0 0 0 0,0 0-1 0 0,-1 0 1 0 0,1 0 0 0 0,0 0 0 0 0,-1 0 0 0 0,1 0 0 0 0,0-1-1 0 0,0 1 1 0 0,-1 0 0 0 0,1-1 0 0 0,0 1 0 0 0,0-1 0 0 0,0 1 0 0 0,-1-1-1 0 0,1 0 1 0 0,-1-1 0 0 0,-25-23 643 0 0,25 22-336 0 0,-1-1 0 0 0,0 1 0 0 0,-1 0 0 0 0,1 0 0 0 0,-7-4-1 0 0,66-16 1951 0 0,-28 14-1937 0 0,2 1-1 0 0,-1 1 1 0 0,1 1-1 0 0,30-1 0 0 0,-22 3 98 0 0,71-18 0 0 0,-76 12-149 0 0,-11 2-85 0 0,27-4 1 0 0,-26 9-123 0 0,0 1 0 0 0,32 2 0 0 0,-32 0-67 0 0,0 0 1 0 0,32-5-1 0 0,-27 1 52 0 0,0 2 0 0 0,1 1-1 0 0,44 4 1 0 0,17 11 128 0 0,-37-4-170 0 0,-31-8 77 0 0,0-1 0 0 0,38-3 0 0 0,-7 1-43 0 0,2-1 5 0 0,-32 0-2 0 0,0 2-1 0 0,39 4 0 0 0,-40-2-34 0 0,-1-1-1 0 0,41-3 1 0 0,-35 0 0 0 0,29 2 0 0 0,-38 3-13 0 0,1 0 0 0 0,-1 1 0 0 0,0 1 0 0 0,27 10 0 0 0,-41-13 0 0 0,15 3 0 0 0,1 0 0 0 0,-1-2 0 0 0,26 3 0 0 0,3 0 0 0 0,128 12 64 0 0,-122-13 160 0 0,78 18 0 0 0,-124-21-214 0 0,1 0-1 0 0,-1 1 0 0 0,0 0 1 0 0,1 0-1 0 0,-1 1 1 0 0,-1 0-1 0 0,1 1 0 0 0,-1-1 1 0 0,14 12-1 0 0,11 17-4356 0 0,-20-20-168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58:33.389"/>
    </inkml:context>
    <inkml:brush xml:id="br0">
      <inkml:brushProperty name="width" value="0.1" units="cm"/>
      <inkml:brushProperty name="height" value="0.1" units="cm"/>
      <inkml:brushProperty name="color" value="#F4F91B"/>
    </inkml:brush>
  </inkml:definitions>
  <inkml:trace contextRef="#ctx0" brushRef="#br0">74 169 2671 0 0,'4'-2'110'0'0,"0"-1"-1"0"0,0 0 1 0 0,0 1-1 0 0,0 0 1 0 0,0 0 0 0 0,0 0-1 0 0,0 0 1 0 0,1 1-1 0 0,-1 0 1 0 0,1 0-1 0 0,-1 0 1 0 0,1 0-1 0 0,-1 1 1 0 0,6-1-1 0 0,-1 11 133 0 0,1 3 97 0 0,-5-10-269 0 0,-1-1 0 0 0,1 1 0 0 0,0-1 0 0 0,0 0 0 0 0,0-1 0 0 0,0 1 0 0 0,0-1 0 0 0,0 0 0 0 0,0 0 0 0 0,8 0 0 0 0,0 0 9 0 0,-1-1 0 0 0,1 0 0 0 0,16-4 0 0 0,24-9 364 0 0,-39 9-126 0 0,0 0-1 0 0,22-3 1 0 0,-8 3-18 0 0,-20 2-217 0 0,-1 1-1 0 0,1 0 1 0 0,0 0 0 0 0,13 1 0 0 0,-15 0-37 0 0,1 0-1 0 0,0-1 0 0 0,0 1 1 0 0,-1-1-1 0 0,1-1 1 0 0,0 1-1 0 0,10-5 1 0 0,-7 3 78 0 0,-1 0 1 0 0,17-2 0 0 0,19-5 188 0 0,-36 7-277 0 0,-1 1 1 0 0,1 0-1 0 0,0 1 1 0 0,13-2-1 0 0,38 1 411 0 0,102-19 0 0 0,-113 13-354 0 0,-26 5-39 0 0,-2 0 46 0 0,0-1-1 0 0,34-10 1 0 0,-41 9-77 0 0,8-4 34 0 0,0 2 0 0 0,0 1 0 0 0,25-5 0 0 0,-33 6-6 0 0,-12 4-29 0 0,-1 1-1 0 0,1-1 1 0 0,-1 0 0 0 0,1 1-1 0 0,-1-1 1 0 0,1 1-1 0 0,0-1 1 0 0,-1 1 0 0 0,1 0-1 0 0,3 0 1 0 0,-5 0-19 0 0,0 0 0 0 0,0 1 0 0 0,0-1 0 0 0,0 0 0 0 0,0 0-1 0 0,0 1 1 0 0,0-1 0 0 0,0 0 0 0 0,0 1 0 0 0,0-1 0 0 0,0 0 0 0 0,0 1 0 0 0,-1-1 0 0 0,1 0 0 0 0,0 0-1 0 0,0 1 1 0 0,0-1 0 0 0,0 0 0 0 0,0 0 0 0 0,-1 1 0 0 0,1-1 0 0 0,0 0 0 0 0,0 0 0 0 0,0 1 0 0 0,-1-1 0 0 0,1 0-1 0 0,0 0 1 0 0,0 0 0 0 0,-1 1 0 0 0,1-1 0 0 0,0 0 0 0 0,-1 0 0 0 0,1 0 0 0 0,-1 0 0 0 0,-12 10 48 0 0,-7-1-14 0 0,0-2-1 0 0,-1-1 0 0 0,0 0 1 0 0,-24 2-1 0 0,18-3-20 0 0,-159 28 113 0 0,142-28-81 0 0,0-2-1 0 0,-86-5 0 0 0,54 0 125 0 0,19-3-117 0 0,-37-7 30 0 0,33 1-9 0 0,-69-16 186 0 0,118 24-345 0 0,0 1 1 0 0,0 0-1 0 0,0 1 0 0 0,0 1 0 0 0,0 0 0 0 0,0 0 0 0 0,0 1 0 0 0,0 1 1 0 0,0 0-1 0 0,1 0 0 0 0,-1 2 0 0 0,0-1 0 0 0,1 1 0 0 0,0 1 0 0 0,0 0 1 0 0,0 0-1 0 0,1 1 0 0 0,-19 15 0 0 0,10-5-3843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58:38.166"/>
    </inkml:context>
    <inkml:brush xml:id="br0">
      <inkml:brushProperty name="width" value="0.1" units="cm"/>
      <inkml:brushProperty name="height" value="0.1" units="cm"/>
      <inkml:brushProperty name="color" value="#F4F91B"/>
    </inkml:brush>
  </inkml:definitions>
  <inkml:trace contextRef="#ctx0" brushRef="#br0">290 150 1295 0 0,'-55'-9'196'0'0,"37"6"55"0"0,-31-3-1 0 0,8 2 89 0 0,5-4-188 0 0,27 6 4 0 0,-1 0-1 0 0,0 0 1 0 0,-16-1 0 0 0,0 0 153 0 0,17 0-47 0 0,14 2 290 0 0,1 0-401 0 0,-1 0 0 0 0,1 0 1 0 0,0 0-1 0 0,-1-1 0 0 0,1 0 0 0 0,-1 0 1 0 0,0 0-1 0 0,0-1 0 0 0,0 0 1 0 0,7-5-1 0 0,-4 3 113 0 0,-1 1 1 0 0,1 0-1 0 0,14-6 0 0 0,66-21 252 0 0,-64 25-423 0 0,0 2 1 0 0,26-3-1 0 0,-26 5-37 0 0,1 2 0 0 0,0 0-1 0 0,0 1 1 0 0,-1 2 0 0 0,40 8-1 0 0,-45-7-13 0 0,40 1-1 0 0,6 1 125 0 0,14 7-27 0 0,-23-4-45 0 0,50 12 148 0 0,-93-18-209 0 0,0-1 0 0 0,0 0 1 0 0,0-1-1 0 0,0 0 1 0 0,0-1-1 0 0,26-3 0 0 0,78-22 398 0 0,-13 3 55 0 0,-68 17-310 0 0,0-1 0 0 0,42-14 0 0 0,-73 19-137 0 0,1-1-1 0 0,-1 1 1 0 0,1 1-1 0 0,0-1 1 0 0,-1 1-1 0 0,1 0 0 0 0,0 0 1 0 0,-1 0-1 0 0,1 1 1 0 0,-1 0-1 0 0,1 0 1 0 0,-1 0-1 0 0,9 4 0 0 0,4 3-867 0 0,0 0-1 0 0,25 17 0 0 0,-34-20-166 0 0,4 4-2214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58:50.603"/>
    </inkml:context>
    <inkml:brush xml:id="br0">
      <inkml:brushProperty name="width" value="0.1" units="cm"/>
      <inkml:brushProperty name="height" value="0.1" units="cm"/>
      <inkml:brushProperty name="color" value="#F4F91B"/>
    </inkml:brush>
  </inkml:definitions>
  <inkml:trace contextRef="#ctx0" brushRef="#br0">0 7 799 0 0,'19'-3'73'0'0,"-1"1"-1"0"0,1 1 0 0 0,-1 0 0 0 0,1 2 1 0 0,32 4-1 0 0,-2-1 41 0 0,211 11 180 0 0,-219-13-293 0 0,-1-2 0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9T00:01:28.538"/>
    </inkml:context>
    <inkml:brush xml:id="br0">
      <inkml:brushProperty name="width" value="0.1" units="cm"/>
      <inkml:brushProperty name="height" value="0.1" units="cm"/>
      <inkml:brushProperty name="color" value="#F4F91B"/>
    </inkml:brush>
  </inkml:definitions>
  <inkml:trace contextRef="#ctx0" brushRef="#br0">564 92 1495 0 0,'0'1'86'0'0,"0"-1"-1"0"0,0 1 1 0 0,0 0-1 0 0,0-1 0 0 0,-1 1 1 0 0,1 0-1 0 0,0 0 0 0 0,-1-1 1 0 0,1 1-1 0 0,0-1 1 0 0,-1 1-1 0 0,1 0 0 0 0,-1-1 1 0 0,1 1-1 0 0,-1-1 0 0 0,1 1 1 0 0,-1 0-1 0 0,0 0 260 0 0,-31 37 1365 0 0,-72 90 313 0 0,91-115-1668 0 0,-26 21 1 0 0,-1 1 29 0 0,-46 50 80 0 0,76-75-429 0 0,5-4 11 0 0,-1 0 0 0 0,1 0 1 0 0,-1-1-1 0 0,-14 9 0 0 0,19-16 190 0 0,3-5-109 0 0,5-6 45 0 0,12-17 308 0 0,1 1 1 0 0,26-27 0 0 0,-27 31-217 0 0,24-40 1 0 0,-2 3-5 0 0,21-33 32 0 0,-21 30-137 0 0,-37 60-156 0 0,-3 4 0 0 0,0-1 0 0 0,1 1 0 0 0,-1-1 0 0 0,0 1 0 0 0,0-1 0 0 0,0 0 0 0 0,0 0 0 0 0,0 1 0 0 0,0-1 0 0 0,0 0 0 0 0,-1 0 0 0 0,1 0 0 0 0,-1 0 0 0 0,1 0 0 0 0,-1-2 0 0 0,-31 30 64 0 0,26-21-72 0 0,-1 0 0 0 0,2 0 0 0 0,-1 1 0 0 0,0 0 0 0 0,1 0 0 0 0,0 0 0 0 0,1 0 0 0 0,-1 1 0 0 0,1 0 0 0 0,0-1 0 0 0,1 1 0 0 0,0 0 0 0 0,0 0 0 0 0,0 0 0 0 0,1 1 0 0 0,-1 13 0 0 0,0 0 18 0 0,1 0 0 0 0,1 0 0 0 0,1 0 0 0 0,1 0 0 0 0,5 26 0 0 0,-1-22 105 0 0,1 1-1 0 0,2-1 1 0 0,0-1-1 0 0,15 29 0 0 0,-23-53-110 0 0,0 3 33 0 0,1 0 0 0 0,-1 0 0 0 0,1 0 0 0 0,0-1 0 0 0,0 1 0 0 0,0-1 0 0 0,4 5 0 0 0,-5-7-26 0 0,-1 0 0 0 0,1 1 0 0 0,-1-1 0 0 0,1 0 0 0 0,-1 0 0 0 0,1 0 0 0 0,-1 1 0 0 0,1-1 0 0 0,-1 0 0 0 0,1 0 0 0 0,-1 0 0 0 0,1 0 0 0 0,0 0 0 0 0,-1 0 0 0 0,1 0 0 0 0,-1 0 0 0 0,1 0 0 0 0,-1 0 0 0 0,2 0 0 0 0,-1-1 13 0 0,0 0 0 0 0,1 1 0 0 0,-1-1 1 0 0,0 0-1 0 0,0 0 0 0 0,0 0 0 0 0,0 0 0 0 0,0 0 0 0 0,0 0 0 0 0,0 0 0 0 0,1-1 1 0 0,0-1 12 0 0,0 0 0 0 0,-1-1 1 0 0,1 1-1 0 0,-1 0 0 0 0,0-1 0 0 0,0 1 1 0 0,0-1-1 0 0,0 1 0 0 0,-1-1 1 0 0,1 1-1 0 0,-1-1 0 0 0,0 0 1 0 0,0 1-1 0 0,0-1 0 0 0,-1-3 0 0 0,-1-5 3 0 0,0-1-1 0 0,-1 1 0 0 0,-4-13 0 0 0,-1 5-13 0 0,-1-1-1 0 0,-1 2 1 0 0,-1-1-1 0 0,-19-25 1 0 0,20 32-21 0 0,0 1 0 0 0,0 0 0 0 0,-1 1 0 0 0,0 0 0 0 0,-1 1 0 0 0,-20-13 0 0 0,24 17-4 0 0,-1 1 1 0 0,0 0-1 0 0,0 1 1 0 0,-1-1-1 0 0,1 2 1 0 0,-1 0 0 0 0,0 0-1 0 0,0 1 1 0 0,0 0-1 0 0,0 0 1 0 0,-11 1-1 0 0,19 0-3 0 0,0 1 0 0 0,0 0 0 0 0,0 1-1 0 0,-1-1 1 0 0,1 0 0 0 0,0 0 0 0 0,0 1-1 0 0,0-1 1 0 0,0 1 0 0 0,0 0 0 0 0,0 0-1 0 0,0 0 1 0 0,1 0 0 0 0,-1 0 0 0 0,-3 2-1 0 0,5-2 2 0 0,-1 0 0 0 0,0 0 0 0 0,1 0-1 0 0,-1 0 1 0 0,1 0 0 0 0,0 0 0 0 0,-1 0-1 0 0,1 1 1 0 0,0-1 0 0 0,-1 0 0 0 0,1 0-1 0 0,0 0 1 0 0,0 1 0 0 0,0-1 0 0 0,0 0-1 0 0,0 0 1 0 0,1 0 0 0 0,-1 1 0 0 0,0-1-1 0 0,0 0 1 0 0,1 0 0 0 0,-1 0 0 0 0,1 0-1 0 0,-1 0 1 0 0,1 0 0 0 0,-1 0 0 0 0,1 0 0 0 0,1 2-1 0 0,3 5-7 0 0,1 0 1 0 0,0 0-1 0 0,1 0 0 0 0,0-1 0 0 0,0 0 0 0 0,0 0 0 0 0,17 11 0 0 0,64 36 27 0 0,-76-48-18 0 0,16 10 53 0 0,-11-6 33 0 0,1 0-1 0 0,0-1 0 0 0,1-1 1 0 0,23 8-1 0 0,-42-16-78 0 0,0 0 0 0 0,1 0 0 0 0,-1 0 0 0 0,0 0 0 0 0,0 0 0 0 0,0 0 0 0 0,0 1 0 0 0,0-1 0 0 0,1 0 0 0 0,-1 0 0 0 0,0 0-1 0 0,0 0 1 0 0,0 0 0 0 0,1 0 0 0 0,-1 0 0 0 0,0 0 0 0 0,0 0 0 0 0,0 0 0 0 0,1 0 0 0 0,-1 0 0 0 0,0 0 0 0 0,0 0 0 0 0,0 0 0 0 0,1 0 0 0 0,-1 0 0 0 0,0 0 0 0 0,0 0 0 0 0,0 0 0 0 0,0 0 0 0 0,1 0 0 0 0,-1 0 0 0 0,0-1 0 0 0,0 1 0 0 0,0 0 0 0 0,0 0 0 0 0,1 0 0 0 0,-1 0-1 0 0,0 0 1 0 0,0 0 0 0 0,0-1 0 0 0,0 1 0 0 0,0 0 0 0 0,0 0 0 0 0,1 0 0 0 0,-1 0 0 0 0,0-1 0 0 0,0 1 0 0 0,0 0 0 0 0,-7-10 144 0 0,-18-10 10 0 0,-26 0-51 0 0,-60-16 0 0 0,64 22-82 0 0,-4-2-20 0 0,-140-48 48 0 0,183 60-60 0 0,5 3 5 0 0,0-1 0 0 0,1 1 1 0 0,-1 0-1 0 0,0 0 1 0 0,0 0-1 0 0,-4-1 0 0 0,6 2-1 0 0,1 0 0 0 0,0 0-1 0 0,0 0 1 0 0,-1 0-1 0 0,1 0 1 0 0,0 0-1 0 0,0 0 1 0 0,-1 0 0 0 0,1 1-1 0 0,0-1 1 0 0,0 0-1 0 0,-1 0 1 0 0,1 0-1 0 0,0 0 1 0 0,0 0 0 0 0,-1 0-1 0 0,1 1 1 0 0,0-1-1 0 0,0 0 1 0 0,0 0-1 0 0,-1 0 1 0 0,1 0 0 0 0,0 1-1 0 0,0-1 1 0 0,0 0-1 0 0,0 0 1 0 0,0 1-1 0 0,-1-1 1 0 0,1 0 0 0 0,0 1-1 0 0,2 14-44 0 0,2-6 38 0 0,0 0 1 0 0,0 0 0 0 0,1-1-1 0 0,0 1 1 0 0,1-1-1 0 0,12 13 1 0 0,-6-7-4 0 0,1-2 0 0 0,26 21 0 0 0,-13-14 12 0 0,1-1 1 0 0,1-1-1 0 0,1-1 0 0 0,31 12 0 0 0,-58-27 5 0 0,1 0 0 0 0,-1-1 1 0 0,0 1-1 0 0,1-1 0 0 0,-1 1 1 0 0,0-1-1 0 0,0 0 0 0 0,1 0 0 0 0,3-1 1 0 0,-5 1-6 0 0,-1 0 0 0 0,1 0 0 0 0,-1 0 1 0 0,1 0-1 0 0,-1-1 0 0 0,1 1 0 0 0,-1 0 0 0 0,1 0 1 0 0,-1 0-1 0 0,0-1 0 0 0,1 1 0 0 0,-1 0 1 0 0,1-1-1 0 0,-1 1 0 0 0,0 0 0 0 0,1-1 0 0 0,-1 1 1 0 0,0-1-1 0 0,0 1 0 0 0,1-1 0 0 0,-1 1 0 0 0,0 0 1 0 0,0-1-1 0 0,0 1 0 0 0,1-1 0 0 0,-1 1 1 0 0,0-1-1 0 0,0 1 0 0 0,0-1 0 0 0,0 1 0 0 0,0-1 1 0 0,0 1-1 0 0,0-1 0 0 0,0 1 0 0 0,0-1 0 0 0,0 1 1 0 0,0-1-1 0 0,-1 1 0 0 0,1-1 0 0 0,0 1 1 0 0,0-1-1 0 0,0 1 0 0 0,-1-1 0 0 0,1 1 0 0 0,0 0 1 0 0,0-1-1 0 0,-1 1 0 0 0,0-1 0 0 0,-3-5-2 0 0,0 1 0 0 0,0-1 0 0 0,-1 1 0 0 0,0 0 0 0 0,0 1 0 0 0,0-1 0 0 0,-1 1 0 0 0,0 0 0 0 0,1 0 0 0 0,-1 1-1 0 0,-10-5 1 0 0,-14-9-52 0 0,21 11 19 0 0,0 1 0 0 0,-1 0 0 0 0,0 1 0 0 0,0 0 0 0 0,0 0 0 0 0,0 1-1 0 0,0 1 1 0 0,-1 0 0 0 0,-13-2 0 0 0,23 4 30 0 0,-1 0 0 0 0,0 0-1 0 0,1 0 1 0 0,-1 0 0 0 0,1 0-1 0 0,-1 1 1 0 0,1-1 0 0 0,-1 0-1 0 0,0 1 1 0 0,1-1 0 0 0,-1 1 0 0 0,1-1-1 0 0,0 1 1 0 0,-1 0 0 0 0,1 0-1 0 0,0 0 1 0 0,-1 0 0 0 0,1 0-1 0 0,0 0 1 0 0,0 0 0 0 0,0 0-1 0 0,-2 2 1 0 0,2-1-2 0 0,0 0 1 0 0,0 1-1 0 0,1-1 0 0 0,-1 0 1 0 0,1 0-1 0 0,-1 0 0 0 0,1 0 1 0 0,0 1-1 0 0,0-1 0 0 0,0 0 1 0 0,0 0-1 0 0,0 0 0 0 0,1 1 1 0 0,0 2-1 0 0,2 7-27 0 0,1 0 0 0 0,1-1 0 0 0,0 1 0 0 0,9 14 0 0 0,40 69-1096 0 0,-39-71 618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9T00:01:42.854"/>
    </inkml:context>
    <inkml:brush xml:id="br0">
      <inkml:brushProperty name="width" value="0.1" units="cm"/>
      <inkml:brushProperty name="height" value="0.1" units="cm"/>
      <inkml:brushProperty name="color" value="#F4F91B"/>
    </inkml:brush>
  </inkml:definitions>
  <inkml:trace contextRef="#ctx0" brushRef="#br0">1 65 3223 0 0,'2'-11'288'0'0,"0"-4"-288"0"0,1 2 0 0 0,-1 6 0 0 0,0 3 64 0 0,0 2-64 0 0,0 0 0 0 0,1 0 0 0 0,3-1 0 0 0,1-1 0 0 0,3 2 0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9T00:01:55.492"/>
    </inkml:context>
    <inkml:brush xml:id="br0">
      <inkml:brushProperty name="width" value="0.1" units="cm"/>
      <inkml:brushProperty name="height" value="0.1" units="cm"/>
      <inkml:brushProperty name="color" value="#F4F91B"/>
    </inkml:brush>
  </inkml:definitions>
  <inkml:trace contextRef="#ctx0" brushRef="#br0">1 82 919 0 0,'7'-11'80'0'0,"1"-2"-80"0"0,-1-2 0 0 0,0 2 0 0 0,6 2 328 0 0,-3 2 56 0 0,-5 3 0 0 0,1 4 8 0 0,-3 2-280 0 0,3-2-112 0 0,5 2 88 0 0,6 2-88 0 0,5 0 0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9T00:01:55.991"/>
    </inkml:context>
    <inkml:brush xml:id="br0">
      <inkml:brushProperty name="width" value="0.1" units="cm"/>
      <inkml:brushProperty name="height" value="0.1" units="cm"/>
      <inkml:brushProperty name="color" value="#F4F91B"/>
    </inkml:brush>
  </inkml:definitions>
  <inkml:trace contextRef="#ctx0" brushRef="#br0">0 40 1727 0 0,'11'-13'72'0'0,"-3"4"24"0"0,1 1-96 0 0,-4 3 0 0 0,1 3 0 0 0,-2 0 0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9T00:01:56.467"/>
    </inkml:context>
    <inkml:brush xml:id="br0">
      <inkml:brushProperty name="width" value="0.1" units="cm"/>
      <inkml:brushProperty name="height" value="0.1" units="cm"/>
      <inkml:brushProperty name="color" value="#F4F91B"/>
    </inkml:brush>
  </inkml:definitions>
  <inkml:trace contextRef="#ctx0" brushRef="#br0">1 53 2527 0 0,'7'-21'112'0'0,"1"8"24"0"0,-1 4-136 0 0,0 4 0 0 0,-3 3 0 0 0,0 2 0 0 0,0-2-72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9T00:02:00.060"/>
    </inkml:context>
    <inkml:brush xml:id="br0">
      <inkml:brushProperty name="width" value="0.1" units="cm"/>
      <inkml:brushProperty name="height" value="0.1" units="cm"/>
      <inkml:brushProperty name="color" value="#F4F91B"/>
    </inkml:brush>
  </inkml:definitions>
  <inkml:trace contextRef="#ctx0" brushRef="#br0">608 92 1375 0 0,'-15'-17'119'0'0,"15"17"-114"0"0,-1-1 0 0 0,0 0 0 0 0,0 1 0 0 0,0-1 0 0 0,0 0 1 0 0,1 1-1 0 0,-1-1 0 0 0,0 1 0 0 0,0 0 0 0 0,0-1 0 0 0,0 1 0 0 0,0 0 0 0 0,0-1 0 0 0,0 1 0 0 0,-1 0 0 0 0,1 0 0 0 0,0 0 0 0 0,-2 0 0 0 0,2 2 219 0 0,-1-1-1 0 0,1 1 1 0 0,0 0-1 0 0,-1 0 0 0 0,1 0 1 0 0,0 0-1 0 0,0 0 1 0 0,0 0-1 0 0,0 2 1 0 0,-3 4-155 0 0,-9 16 16 0 0,-7 12-21 0 0,12-24 80 0 0,-1-1 0 0 0,-19 18 0 0 0,11-13 178 0 0,0 0 0 0 0,-1-2-1 0 0,-1 0 1 0 0,-1-1-1 0 0,-27 14 1 0 0,22-15-52 0 0,1 2 0 0 0,-27 19 0 0 0,45-28-232 0 0,1 0 1 0 0,-1 0-1 0 0,1 1 0 0 0,0 0 0 0 0,-6 9 0 0 0,-4 4 13 0 0,4 1 928 0 0,16-32-771 0 0,2-9-73 0 0,-1-1 0 0 0,-1 1-1 0 0,-1-1 1 0 0,0 0 0 0 0,-1-37 0 0 0,-3 47-110 0 0,-1 0 1 0 0,0 0-1 0 0,-1 0 0 0 0,0 0 1 0 0,-1 0-1 0 0,0 1 0 0 0,-1-1 1 0 0,0 1-1 0 0,-1 0 1 0 0,0 0-1 0 0,-1 1 0 0 0,-7-12 1 0 0,-12-18-17 0 0,20 29 6 0 0,-1 1 0 0 0,0 1 1 0 0,0-1-1 0 0,-12-11 0 0 0,8 12 84 0 0,17 20-17 0 0,0 0-93 0 0,0 0 0 0 0,0 1 0 0 0,-1 0-1 0 0,-1 1 1 0 0,6 19 0 0 0,5 12-10 0 0,-10-30 45 0 0,1-1-1 0 0,1 1 0 0 0,0-1 0 0 0,0-1 0 0 0,1 1 1 0 0,1-2-1 0 0,0 1 0 0 0,1-1 0 0 0,16 13 0 0 0,-20-18 22 0 0,-1 1-1 0 0,0 0 0 0 0,0 1 0 0 0,-1-1 1 0 0,1 1-1 0 0,7 16 0 0 0,3 4 94 0 0,-11-16-57 0 0,-4-10-69 0 0,0 0 1 0 0,0 0-1 0 0,0 0 1 0 0,0 0 0 0 0,0 0-1 0 0,0 0 1 0 0,1 0-1 0 0,-1-1 1 0 0,0 1-1 0 0,3 2 1 0 0,0 2 142 0 0,-6-11 159 0 0,-1 0-198 0 0,0-1 0 0 0,0 1 0 0 0,0-1 0 0 0,-8-7 0 0 0,-1-3-34 0 0,-62-88 67 0 0,46 65-115 0 0,18 27-20 0 0,1-1 0 0 0,0 1 0 0 0,1-2 0 0 0,1 1-1 0 0,-8-19 1 0 0,15 32-14 0 0,0-1-1 0 0,0 1 0 0 0,0 0 1 0 0,-1 0-1 0 0,1-1 0 0 0,0 1 1 0 0,0 0-1 0 0,0 0 0 0 0,0-1 1 0 0,0 1-1 0 0,0 0 0 0 0,0 0 1 0 0,0-1-1 0 0,0 1 0 0 0,0 0 1 0 0,0 0-1 0 0,0-1 0 0 0,0 1 1 0 0,0 0-1 0 0,0-1 0 0 0,0 1 1 0 0,0 0-1 0 0,0 0 0 0 0,0-1 1 0 0,0 1-1 0 0,0 0 0 0 0,1 0 1 0 0,-1-1-1 0 0,0 1 0 0 0,0 0 1 0 0,0-1-1 0 0,8 4-46 0 0,7 10-21 0 0,4 8 4 0 0,-15-17 54 0 0,1 0 0 0 0,-1 0 1 0 0,-1 0-1 0 0,1 1 0 0 0,-1 0 0 0 0,0 0 1 0 0,0 0-1 0 0,0 0 0 0 0,0 0 0 0 0,-1 1 1 0 0,3 8-1 0 0,-3-3 9 0 0,-1 0-1 0 0,0 0 1 0 0,0 0-1 0 0,-1 1 1 0 0,0-1-1 0 0,-1 0 1 0 0,0 0-1 0 0,-6 21 1 0 0,2-15 1 0 0,-1-1 1 0 0,0-1-1 0 0,-1 1 0 0 0,-1-1 1 0 0,-11 17-1 0 0,-2 2 8 0 0,12-17 9 0 0,-23 30 0 0 0,28-43-15 0 0,0 0 0 0 0,0 0 0 0 0,0 0 0 0 0,0 0 0 0 0,-1 0 0 0 0,1-1 0 0 0,-1 0 0 0 0,0 0 0 0 0,0 0 0 0 0,-11 4 0 0 0,15-7 0 0 0,0 1 0 0 0,0-1 0 0 0,-1 1 0 0 0,1-1 0 0 0,0 0 0 0 0,-1 1-1 0 0,1-1 1 0 0,0 0 0 0 0,-1 0 0 0 0,1 0 0 0 0,0 0 0 0 0,-1 0 0 0 0,1 0-1 0 0,-1 0 1 0 0,1 0 0 0 0,0-1 0 0 0,-1 1 0 0 0,1 0 0 0 0,0-1 0 0 0,0 1-1 0 0,-1-1 1 0 0,1 0 0 0 0,0 1 0 0 0,-2-2 0 0 0,2 0 4 0 0,0 1 1 0 0,0-1-1 0 0,0 1 1 0 0,1-1-1 0 0,-1 1 1 0 0,0-1-1 0 0,1 0 1 0 0,-1 0-1 0 0,1 1 1 0 0,-1-1-1 0 0,1 0 1 0 0,0 0-1 0 0,0 1 1 0 0,0-1-1 0 0,0-3 1 0 0,2-8 35 0 0,0 1-1 0 0,0-1 1 0 0,9-22 0 0 0,4-8-8 0 0,2 1 1 0 0,1 1 0 0 0,47-73-1 0 0,-59 106-34 0 0,1 0 0 0 0,-1 1 0 0 0,2 0 0 0 0,-1 0 0 0 0,1 1 0 0 0,0 0 0 0 0,0 0 0 0 0,1 1 0 0 0,-1 0 0 0 0,15-5 0 0 0,-22 9-1 0 0,1 1 0 0 0,-1-1 0 0 0,1 0 0 0 0,-1 1 0 0 0,0 0 1 0 0,1-1-1 0 0,-1 1 0 0 0,1 0 0 0 0,-1 0 0 0 0,1 0 0 0 0,-1 0 0 0 0,1 0 0 0 0,-1 0 0 0 0,1 0 0 0 0,-1 1 0 0 0,0-1 0 0 0,1 0 0 0 0,-1 1 0 0 0,1-1 0 0 0,-1 1 0 0 0,3 1 0 0 0,-3-1-2 0 0,1 1-1 0 0,-1-1 1 0 0,1 1 0 0 0,-1-1-1 0 0,0 1 1 0 0,0 0 0 0 0,0-1-1 0 0,1 1 1 0 0,-2 0 0 0 0,1 0-1 0 0,0 0 1 0 0,0 0 0 0 0,0 3-1 0 0,1 4-5 0 0,-1-1-1 0 0,0 0 0 0 0,-1 0 0 0 0,0 0 1 0 0,0 0-1 0 0,-2 15 0 0 0,-3-2 10 0 0,-1-1 0 0 0,-1 0 0 0 0,-11 25 0 0 0,7-21 0 0 0,-11 41 0 0 0,18-54 0 0 0,-3 11 0 0 0,6-21 0 0 0,1 0 0 0 0,0 0 0 0 0,0-1 0 0 0,0 1 0 0 0,0 0 0 0 0,0 0 0 0 0,0 0 0 0 0,0 0 0 0 0,0 0 0 0 0,0-1 0 0 0,0 1 0 0 0,0 0 0 0 0,0 0 0 0 0,1 0 0 0 0,-1 0 0 0 0,0-1 0 0 0,1 1 0 0 0,-1 0 0 0 0,0 0 0 0 0,1 0 0 0 0,0-1 1 0 0,-1 1-1 0 0,1-1 1 0 0,-1 0-1 0 0,1 0 1 0 0,-1 0-1 0 0,1 0 1 0 0,-1 0-1 0 0,1 0 1 0 0,-1 0-1 0 0,0 0 1 0 0,1 0-1 0 0,-1 0 1 0 0,1-1-1 0 0,-1 1 1 0 0,1 0-1 0 0,-1 0 1 0 0,1 0-1 0 0,-1 0 1 0 0,0-1-1 0 0,1 1 0 0 0,-1 0 1 0 0,0 0-1 0 0,1-1 1 0 0,-1 1-1 0 0,0 0 1 0 0,1-1-1 0 0,-1 1 1 0 0,1-1-1 0 0,12-12 29 0 0,-11 10-18 0 0,9-8 3 0 0,-1-1-1 0 0,-1-1 1 0 0,0 0 0 0 0,-1 0 0 0 0,0-1 0 0 0,-1 0 0 0 0,0 0 0 0 0,-1-1-1 0 0,6-22 1 0 0,-11 33-8 0 0,0 0-1 0 0,0 0 1 0 0,0-1 0 0 0,-1 1-1 0 0,0 0 1 0 0,1 0-1 0 0,-1-1 1 0 0,-1 1-1 0 0,1 0 1 0 0,-1-1 0 0 0,0 1-1 0 0,0 0 1 0 0,0 0-1 0 0,0 0 1 0 0,-1 0-1 0 0,1 0 1 0 0,-1 0-1 0 0,0 0 1 0 0,0 0 0 0 0,-1 1-1 0 0,1-1 1 0 0,-7-5-1 0 0,8 9-6 0 0,1 0 0 0 0,-1 0-1 0 0,0 0 1 0 0,0 0-1 0 0,0 0 1 0 0,0 1 0 0 0,0-1-1 0 0,1 0 1 0 0,-1 0-1 0 0,0 1 1 0 0,0-1 0 0 0,0 1-1 0 0,1-1 1 0 0,-1 1-1 0 0,0-1 1 0 0,1 1 0 0 0,-1 0-1 0 0,0-1 1 0 0,1 1-1 0 0,-1 0 1 0 0,1-1 0 0 0,-2 2-1 0 0,-16 19-30 0 0,-102 123-160 0 0,9 13 192 0 0,104-144-94 0 0,0 1 0 0 0,1-1 0 0 0,-7 24 0 0 0,5-9-98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2:53.196"/>
    </inkml:context>
    <inkml:brush xml:id="br0">
      <inkml:brushProperty name="width" value="0.1" units="cm"/>
      <inkml:brushProperty name="height" value="0.1" units="cm"/>
      <inkml:brushProperty name="color" value="#E71224"/>
    </inkml:brush>
  </inkml:definitions>
  <inkml:trace contextRef="#ctx0" brushRef="#br0">1450 110 3711 0 0,'-22'-5'438'0'0,"-85"-33"1135"0"0,77 26-155 0 0,0 1-1 0 0,-1 1 1 0 0,-63-10 0 0 0,-4 11-529 0 0,-1 5 1 0 0,0 3 0 0 0,-141 19-1 0 0,-281 60-915 0 0,442-62-196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9T00:02:31.714"/>
    </inkml:context>
    <inkml:brush xml:id="br0">
      <inkml:brushProperty name="width" value="0.1" units="cm"/>
      <inkml:brushProperty name="height" value="0.1" units="cm"/>
      <inkml:brushProperty name="color" value="#F4F91B"/>
    </inkml:brush>
  </inkml:definitions>
  <inkml:trace contextRef="#ctx0" brushRef="#br0">0 35 1583 0 0,'0'-2'63'0'0,"1"-8"92"0"0,-1 9-151 0 0,0 1 0 0 0,0 0 0 0 0,0 0 0 0 0,1-1-1 0 0,-1 1 1 0 0,0 0 0 0 0,0 0 0 0 0,0 0-1 0 0,0 0 1 0 0,0-1 0 0 0,1 1 0 0 0,-1 0 0 0 0,0 0-1 0 0,0 0 1 0 0,0 0 0 0 0,0 0 0 0 0,1-1 0 0 0,-1 1-1 0 0,0 0 1 0 0,0 0 0 0 0,0 0 0 0 0,1 0-1 0 0,-1 0 1 0 0,0 0 0 0 0,0 0 0 0 0,1 0 0 0 0,-1 0-1 0 0,0 0 1 0 0,0 0 0 0 0,0 0 0 0 0,1 0-1 0 0,-1 0 1 0 0,0 0 0 0 0,0 0 0 0 0,1 0 0 0 0,-1 0-1 0 0,0 0 1 0 0,0 0 0 0 0,0 0 0 0 0,1 0 0 0 0,-1 0-1 0 0,0 1 1 0 0,0-1 0 0 0,0 0 0 0 0,1 0-1 0 0,21 13 2285 0 0,-20-12-2190 0 0,-1 0-1 0 0,0-1 1 0 0,1 1-1 0 0,-1-1 1 0 0,1 1-1 0 0,-1-1 1 0 0,1 0-1 0 0,-1 0 1 0 0,1 0-1 0 0,-1 0 1 0 0,1 0-1 0 0,-1 0 0 0 0,1 0 1 0 0,-1 0-1 0 0,0 0 1 0 0,1-1-1 0 0,-1 1 1 0 0,1-1-1 0 0,-1 1 1 0 0,1-1-1 0 0,0 0 1 0 0,18-4 493 0 0,-14 4-376 0 0,0 1 0 0 0,0-1-1 0 0,0-1 1 0 0,0 1 0 0 0,6-3-1 0 0,-2 2 18 0 0,1 0-1 0 0,0 1 0 0 0,16 0 1 0 0,-2-2-22 0 0,-22 2-165 0 0,1 0 0 0 0,-1 1 0 0 0,0-1 1 0 0,0 1-1 0 0,1 0 0 0 0,-1 0 0 0 0,0 0 0 0 0,0 0 0 0 0,1 1 1 0 0,-1-1-1 0 0,0 1 0 0 0,6 1 0 0 0,14 6 60 0 0,-18-6-72 0 0,0-1 0 0 0,0 1-1 0 0,0 0 1 0 0,0 0 0 0 0,6 3-1 0 0,-7-3-15 0 0,0 0 0 0 0,1 0 0 0 0,-1 0 0 0 0,1-1 0 0 0,0 0 0 0 0,-1 0 0 0 0,1-1 0 0 0,7 1 0 0 0,-1 0 86 0 0,15-6 153 0 0,-1 2-72 0 0,-11 1-122 0 0,7-2-7 0 0,-15 3-25 0 0,1 0-1 0 0,0 0 1 0 0,-1 1-1 0 0,14 0 0 0 0,50-1 46 0 0,20 3 149 0 0,-5 0 43 0 0,-48-1-163 0 0,1-1 1 0 0,63-9-1 0 0,-12 0 116 0 0,-76 9-190 0 0,0 1-1 0 0,0 0 1 0 0,26 6-1 0 0,-26-5-10 0 0,0 1-1 0 0,0-2 1 0 0,26 1-1 0 0,24-7 135 0 0,77-2 206 0 0,-116 6-307 0 0,30-5-1 0 0,2-1-37 0 0,-42 6-23 0 0,18-2 39 0 0,0 1-1 0 0,0 2 1 0 0,0 1-1 0 0,51 9 1 0 0,74 13 180 0 0,-125-20-175 0 0,-7-1-14 0 0,0-2-1 0 0,43-5 1 0 0,-44 2-4 0 0,-1 2-1 0 0,1 0 1 0 0,28 4-1 0 0,-40-3-16 0 0,0 1-1 0 0,1-2 1 0 0,15-2-1 0 0,16 0 14 0 0,-8 2 36 0 0,-23 0-24 0 0,0 0-1 0 0,0 1 1 0 0,0 1-1 0 0,0 0 1 0 0,-1 1-1 0 0,1 0 1 0 0,13 5-1 0 0,-17-5-14 0 0,0 0 1 0 0,0-1-1 0 0,1 0 0 0 0,-1 0 0 0 0,0-1 0 0 0,0 0 0 0 0,0-1 1 0 0,0 1-1 0 0,15-5 0 0 0,23 0 70 0 0,27 0 13 0 0,-27 1-12 0 0,65 3 1 0 0,-13 3-8 0 0,-79-2-74 0 0,25-2 0 0 0,19 0 0 0 0,36 2 182 0 0,73 5 31 0 0,-52 9-96 0 0,-83-6-91 0 0,-31-6-20 0 0,0-1 1 0 0,0 1-1 0 0,0-1 0 0 0,1 0 1 0 0,7-1-1 0 0,28 0-9 0 0,45 4 0 0 0,10 1 73 0 0,-61-3 17 0 0,62 11-1 0 0,7 0 123 0 0,36 3-71 0 0,-123-16-117 0 0,-15 0-13 0 0,0 0-1 0 0,0 0 0 0 0,0 0 0 0 0,-1 0 0 0 0,8 2 0 0 0,-4-1 4 0 0,0 0 0 0 0,-1 0 0 0 0,1-1 0 0 0,0 0 0 0 0,0 0 0 0 0,0-1 0 0 0,11-2 0 0 0,21-1 29 0 0,-6 2 17 0 0,-1-1 0 0 0,34-8-1 0 0,-31 5-34 0 0,-15 4 12 0 0,-1 1 1 0 0,27 2-1 0 0,-13-1-9 0 0,40 4 5 0 0,78 13-1 0 0,-128-14-24 0 0,42 8-5 0 0,-34-6 0 0 0,0 0 0 0 0,1-2 0 0 0,41-1 0 0 0,63-7 267 0 0,-111 4-193 0 0,36 4 0 0 0,-35 0-46 0 0,34-3 1 0 0,219-2 99 0 0,-261 3-127 0 0,55 3 31 0 0,80-5-1 0 0,-111-1 457 0 0,1 2 0 0 0,66 9 0 0 0,-63-6-189 0 0,77-3 0 0 0,-50-1-1641 0 0,13-1 1070 0 0,91-13 0 0 0,-126 11 1346 0 0,66 2 0 0 0,-68 3-1086 0 0,58-1 12 0 0,-79-1 26 0 0,1 0-1 0 0,-1 2 1 0 0,0 2 0 0 0,49 9-1 0 0,-63-9-357 0 0,0-1-1 0 0,21 1 1 0 0,21 2-479 0 0,-52-4 811 0 0,-1-1 0 0 0,-1 1 0 0 0,0-1 0 0 0,0 1 0 0 0,0-1 0 0 0,0 1 0 0 0,0-1 0 0 0,-1 1 0 0 0,1 0 0 0 0,0 0 0 0 0,0 0 0 0 0,0 0 0 0 0,-1 1 0 0 0,1-1 0 0 0,-1 0 0 0 0,4 4 0 0 0,2 2-219 0 0,0 0-1 0 0,0 0 0 0 0,-1 1 0 0 0,0 0 1 0 0,0 1-1 0 0,0 0 0 0 0,-2-1 1 0 0,8 18-1 0 0,-3-3-1379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9T00:02:35.345"/>
    </inkml:context>
    <inkml:brush xml:id="br0">
      <inkml:brushProperty name="width" value="0.1" units="cm"/>
      <inkml:brushProperty name="height" value="0.1" units="cm"/>
      <inkml:brushProperty name="color" value="#F4F91B"/>
    </inkml:brush>
  </inkml:definitions>
  <inkml:trace contextRef="#ctx0" brushRef="#br0">21 47 919 0 0,'0'-1'186'0'0,"1"1"0"0"0,0-1 0 0 0,0 0-1 0 0,-1 0 1 0 0,1 0 0 0 0,0 0 0 0 0,-1 0 0 0 0,1 0-1 0 0,-1 0 1 0 0,1 0 0 0 0,-1 0 0 0 0,0 0-1 0 0,1-2 1 0 0,-1 3-139 0 0,0-1 1 0 0,0 1-1 0 0,0 0 1 0 0,0-1-1 0 0,0 1 0 0 0,-1-1 1 0 0,1 1-1 0 0,0 0 1 0 0,0-1-1 0 0,0 1 0 0 0,0 0 1 0 0,-1-1-1 0 0,1 1 1 0 0,0 0-1 0 0,0-1 0 0 0,-1 1 1 0 0,1 0-1 0 0,0 0 1 0 0,-1-1-1 0 0,1 1 0 0 0,0 0 1 0 0,-1 0-1 0 0,1-1 1 0 0,0 1-1 0 0,-1 0 0 0 0,1 0 1 0 0,0 0-1 0 0,-1 0 1 0 0,1 0-1 0 0,-1 0 0 0 0,1-1 1 0 0,0 1-1 0 0,-1 0 1 0 0,1 0-1 0 0,-1 0 0 0 0,1 0 1 0 0,0 0-1 0 0,-1 0 1 0 0,1 1-1 0 0,-1-1 0 0 0,-12 11 1617 0 0,13-11-1646 0 0,-1 0 0 0 0,1 0 0 0 0,0 0 0 0 0,0 0 0 0 0,0 1 0 0 0,-1-1 0 0 0,1 0 0 0 0,0 0 0 0 0,0 0 0 0 0,0 1 0 0 0,0-1 0 0 0,-1 0 0 0 0,1 0 0 0 0,0 1 1 0 0,0-1-1 0 0,0 0 0 0 0,0 0 0 0 0,0 1 0 0 0,0-1 0 0 0,0 0 0 0 0,0 0 0 0 0,0 1 0 0 0,0-1 0 0 0,0 0 0 0 0,0 0 0 0 0,0 1 0 0 0,0-1 0 0 0,0 0 0 0 0,0 0 0 0 0,0 1 0 0 0,0-1 1 0 0,0 0-1 0 0,0 0 0 0 0,0 1 0 0 0,0-1 0 0 0,1 0 0 0 0,-1 0 0 0 0,0 1 0 0 0,0-1 0 0 0,0 0 0 0 0,0 0 0 0 0,1 0 0 0 0,-1 1 0 0 0,0-1 0 0 0,0 0 0 0 0,0 0 0 0 0,1 0 0 0 0,-1 0 1 0 0,0 0-1 0 0,0 1 0 0 0,1-1 0 0 0,-1 0 0 0 0,0 0 0 0 0,0 0 0 0 0,1 0 0 0 0,-1 0 0 0 0,0 0 0 0 0,0 0 0 0 0,1 0 0 0 0,-1 0 0 0 0,0 0 0 0 0,1 0 0 0 0,-1 0 0 0 0,0 0 0 0 0,0 0 1 0 0,1 0-1 0 0,-1 0 0 0 0,1-1 0 0 0,43-2 1370 0 0,-32 2-1121 0 0,0 0-1 0 0,0 0 0 0 0,17 2 0 0 0,-21 0-145 0 0,0 0 0 0 0,0-1-1 0 0,-1 0 1 0 0,1 0 0 0 0,0-1 0 0 0,11-2-1 0 0,-4 1 32 0 0,-1 1-1 0 0,0 0 0 0 0,28 2 0 0 0,-5 0-4 0 0,-28-1-111 0 0,1 0 31 0 0,0 0 0 0 0,-1 0 0 0 0,15-4 0 0 0,0 0 143 0 0,41-3 0 0 0,-5 2 58 0 0,75-10 63 0 0,-123 14-303 0 0,0 1-1 0 0,0 1 1 0 0,-1-1 0 0 0,1 2 0 0 0,0 0-1 0 0,0 0 1 0 0,-1 1 0 0 0,1 0 0 0 0,-1 1 0 0 0,11 6-1 0 0,-19-9-21 0 0,0 0-1 0 0,1 0 1 0 0,-1 0-1 0 0,0-1 1 0 0,0 1-1 0 0,1-1 1 0 0,-1 0 0 0 0,0 0-1 0 0,0 0 1 0 0,7-1-1 0 0,-7 1 3 0 0,1 0-1 0 0,0 0 1 0 0,-1 0 0 0 0,1 0-1 0 0,0 0 1 0 0,0 1-1 0 0,-1-1 1 0 0,6 3 0 0 0,5 2 13 0 0,0 0 1 0 0,1-1 0 0 0,0-1-1 0 0,-1 0 1 0 0,1-1 0 0 0,22 0 0 0 0,-23-1 41 0 0,0 0 0 0 0,0 1 1 0 0,16 5-1 0 0,15 2 76 0 0,-1-4-53 0 0,1-3 0 0 0,52-2 0 0 0,-38-9 14 0 0,-46 6-69 0 0,0 1 0 0 0,0 0 1 0 0,0 1-1 0 0,16 0 0 0 0,193 2 215 0 0,-29-2-44 0 0,-181 2-201 0 0,17 1 12 0 0,-1-1-1 0 0,1-2 1 0 0,-1 0 0 0 0,53-11-1 0 0,-59 8 8 0 0,0 1 1 0 0,0 0-1 0 0,24 2 0 0 0,33-5 27 0 0,21-2 84 0 0,-77 7-115 0 0,23-1 20 0 0,0 1 0 0 0,1 3 1 0 0,-1 2-1 0 0,59 12 0 0 0,-91-14-36 0 0,-1 0 0 0 0,19 0-1 0 0,-19-2 5 0 0,0 1 0 0 0,21 4 0 0 0,-20-2 18 0 0,1-1 1 0 0,-1-1-1 0 0,29-1 1 0 0,-30 0-8 0 0,0 0 0 0 0,0 0 1 0 0,0 1-1 0 0,0 1 0 0 0,22 5 0 0 0,67 18 60 0 0,-21-6-22 0 0,-44-10-53 0 0,-24-6 0 0 0,1 0 0 0 0,14 6 0 0 0,-23-7 7 0 0,1-1-1 0 0,0 1 0 0 0,0-1 1 0 0,11 0-1 0 0,-11 0-1 0 0,0-1 1 0 0,0 1-1 0 0,-1 0 1 0 0,1 0-1 0 0,6 3 0 0 0,-1 0 16 0 0,0-1 1 0 0,1 0-1 0 0,-1 0 0 0 0,1-1 0 0 0,0-1 0 0 0,0 0 1 0 0,-1-1-1 0 0,18-1 0 0 0,2-2 48 0 0,-1-2 0 0 0,31-8 0 0 0,119-26 80 0 0,-171 38-138 0 0,0 0 0 0 0,0 1 0 0 0,1 0 0 0 0,12 2 0 0 0,22 0-2 0 0,-20-3 15 0 0,35 5 1 0 0,-45-3-21 0 0,235 9 135 0 0,-226-11-126 0 0,1-1 1 0 0,-1-2-1 0 0,29-8 1 0 0,-26 6-26 0 0,53-6-1 0 0,-6 3-28 0 0,-49 5 810 0 0,41-1-1 0 0,13 4-409 0 0,102 4-2027 0 0,-119 1 1728 0 0,1-2 1 0 0,67-6-1 0 0,-60-1-60 0 0,46-5 11 0 0,-25 5 98 0 0,-41 4-82 0 0,73 2 74 0 0,-1 0-31 0 0,-26-3 4 0 0,134-11-74 0 0,-149 10 11 0 0,-18-1 7 0 0,0 4-1 0 0,100 11 1 0 0,-102-5-18 0 0,0-3 0 0 0,114-8 0 0 0,-93 1 0 0 0,-37 5 0 0 0,85 11 0 0 0,-39-1 0 0 0,-55-6 0 0 0,44 11 0 0 0,22 3 0 0 0,-52-16 0 0 0,91-6 0 0 0,-80 0 0 0 0,107 5 41 0 0,-52 0-18 0 0,-101-1-23 0 0,0-1 0 0 0,0 2 0 0 0,0 0 0 0 0,0 1 0 0 0,0 0 0 0 0,25 10 0 0 0,-37-13-14 0 0,-1 1-1 0 0,0 0 1 0 0,0-1-1 0 0,1 1 1 0 0,-1 0-1 0 0,0 0 1 0 0,0 0-1 0 0,0 0 1 0 0,0 0-1 0 0,0 0 1 0 0,0 0-1 0 0,0 0 1 0 0,0 0-1 0 0,-1 0 1 0 0,1 1-1 0 0,0-1 1 0 0,-1 0-1 0 0,1 0 1 0 0,-1 1-1 0 0,1-1 1 0 0,-1 0-1 0 0,1 3 1 0 0,-1-3-330 0 0,0 1 1 0 0,0-1-1 0 0,0 1 1 0 0,0-1-1 0 0,-1 1 0 0 0,1-1 1 0 0,0 1-1 0 0,-1-1 1 0 0,1 0-1 0 0,-1 1 1 0 0,0-1-1 0 0,1 1 1 0 0,-1-1-1 0 0,-1 1 1 0 0,-9 13-5171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9T00:02:38.763"/>
    </inkml:context>
    <inkml:brush xml:id="br0">
      <inkml:brushProperty name="width" value="0.1" units="cm"/>
      <inkml:brushProperty name="height" value="0.1" units="cm"/>
      <inkml:brushProperty name="color" value="#F4F91B"/>
    </inkml:brush>
  </inkml:definitions>
  <inkml:trace contextRef="#ctx0" brushRef="#br0">50 33 455 0 0,'-4'-2'382'0'0,"0"0"0"0"0,0 0-1 0 0,0 1 1 0 0,-1-1-1 0 0,1 1 1 0 0,-5-1-1 0 0,8 2-314 0 0,0 1 1 0 0,1-1-1 0 0,-1 0 0 0 0,0 0 0 0 0,1 0 0 0 0,-1 0 1 0 0,0 0-1 0 0,1 1 0 0 0,-1-1 0 0 0,1 0 0 0 0,-1 0 1 0 0,1 1-1 0 0,-1-1 0 0 0,1 1 0 0 0,-1-1 0 0 0,1 0 1 0 0,-1 1-1 0 0,1-1 0 0 0,-1 1 0 0 0,1-1 1 0 0,-1 1-1 0 0,1-1 0 0 0,0 1 0 0 0,-1-1 0 0 0,1 1 1 0 0,0 0-1 0 0,0-1 0 0 0,-1 1 0 0 0,1-1 0 0 0,0 1 1 0 0,0 0-1 0 0,0-1 0 0 0,0 1 0 0 0,0 0 0 0 0,0-1 1 0 0,0 1-1 0 0,0 0 0 0 0,0-1 0 0 0,0 1 1 0 0,0-1-1 0 0,1 2 0 0 0,-1 0 17 0 0,0-1-1 0 0,0 0 1 0 0,1 1 0 0 0,-1-1-1 0 0,1 1 1 0 0,-1-1 0 0 0,1 1-1 0 0,-1-1 1 0 0,1 0 0 0 0,0 0 0 0 0,0 1-1 0 0,0-1 1 0 0,-1 0 0 0 0,1 0-1 0 0,0 0 1 0 0,1 0 0 0 0,1 2-1 0 0,4 1 209 0 0,1-1 0 0 0,-1 0 0 0 0,1-1 0 0 0,0 1 0 0 0,0-2 0 0 0,0 1-1 0 0,0-1 1 0 0,0 0 0 0 0,16-1 0 0 0,-1 1-25 0 0,-2-1-28 0 0,0 0 1 0 0,33-6-1 0 0,-13 0 251 0 0,1 3-1 0 0,49 1 0 0 0,2 0-123 0 0,-74-1-311 0 0,0 0 1 0 0,0-1-1 0 0,28-9 1 0 0,-31 7 89 0 0,1 1 1 0 0,0 1 0 0 0,0 1 0 0 0,32-3-1 0 0,-3 9-23 0 0,59 9-1 0 0,-20-1-36 0 0,-54-7 6 0 0,0-2 0 0 0,0-1-1 0 0,0-1 1 0 0,46-7 0 0 0,-1-8 61 0 0,64-9 234 0 0,-65 18-178 0 0,121 5 0 0 0,-100 12-151 0 0,-72-7-50 0 0,49-3 57 0 0,-54-1-27 0 0,0-1 0 0 0,31-5-1 0 0,6-1 36 0 0,-37 6-49 0 0,-1 1 0 0 0,1 1 0 0 0,-1 1 0 0 0,0 0 0 0 0,28 8 0 0 0,-43-9-23 0 0,32 8 0 0 0,0-1 0 0 0,38 2 0 0 0,-45-6 52 0 0,0 0-1 0 0,-1 2 0 0 0,0 1 0 0 0,39 16 1 0 0,-21-7-21 0 0,-27-11-19 0 0,0 0-1 0 0,1-2 0 0 0,-1 0 0 0 0,1-1 1 0 0,33 0-1 0 0,94-15 94 0 0,-74 4-86 0 0,109 2 120 0 0,-27 9 53 0 0,-140 1-253 0 0,-14-3 72 0 0,1 0 1 0 0,-1 1 0 0 0,0-1 0 0 0,0 0-1 0 0,0 0 1 0 0,1 0 0 0 0,-1 1 0 0 0,0-1-1 0 0,0 0 1 0 0,0 1 0 0 0,0-1-1 0 0,1 0 1 0 0,-1 0 0 0 0,0 1 0 0 0,0-1-1 0 0,0 0 1 0 0,0 0 0 0 0,0 1 0 0 0,0-1-1 0 0,0 0 1 0 0,0 1 0 0 0,0-1-1 0 0,0 0 1 0 0,0 1 0 0 0,0-1 0 0 0,0 1-1 0 0,-1 1-647 0 0,0 0 1 0 0,0 1-1 0 0,-1-1 0 0 0,1 0 0 0 0,0 0 0 0 0,-1 0 0 0 0,-2 3 0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9T00:03:49.693"/>
    </inkml:context>
    <inkml:brush xml:id="br0">
      <inkml:brushProperty name="width" value="0.1" units="cm"/>
      <inkml:brushProperty name="height" value="0.1" units="cm"/>
      <inkml:brushProperty name="color" value="#F4F91B"/>
    </inkml:brush>
  </inkml:definitions>
  <inkml:trace contextRef="#ctx0" brushRef="#br0">508 61 919 0 0,'-13'-17'1339'0'0,"4"2"2018"0"0,9 15-3306 0 0,0 0 0 0 0,0-1 0 0 0,0 1 0 0 0,0 0 0 0 0,-1 0 0 0 0,1-1 0 0 0,0 1 0 0 0,0 0 0 0 0,0-1 0 0 0,-1 1 0 0 0,1 0 0 0 0,0 0 0 0 0,0 0 0 0 0,-1-1 0 0 0,1 1-1 0 0,0 0 1 0 0,-1 0 0 0 0,1 0 0 0 0,0 0 0 0 0,-1-1 0 0 0,1 1 0 0 0,0 0 0 0 0,-1 0 0 0 0,1 0 0 0 0,0 0 0 0 0,-1 0 0 0 0,1 0 0 0 0,0 0 0 0 0,-1 0 0 0 0,1 0 0 0 0,0 0 0 0 0,-1 0 0 0 0,1 0 0 0 0,0 0-1 0 0,-1 1 1 0 0,1-1 0 0 0,0 0 0 0 0,-1 0 0 0 0,1 0 0 0 0,0 0 0 0 0,-1 1 0 0 0,1-1 0 0 0,0 0 0 0 0,0 0 0 0 0,-1 0 0 0 0,1 1 0 0 0,0-1 0 0 0,0 0 0 0 0,-1 0 0 0 0,1 1 0 0 0,0-1 0 0 0,0 0 0 0 0,0 1 0 0 0,0-1-1 0 0,0 0 1 0 0,-1 1 0 0 0,-3 6 365 0 0,-1 1-1 0 0,-1-1 0 0 0,1 0 0 0 0,-1-1 1 0 0,-11 11-1 0 0,-15 15 97 0 0,9-3-285 0 0,2-1 21 0 0,-2-1 0 0 0,-1-1 1 0 0,-47 41-1 0 0,59-59-180 0 0,-7 7 139 0 0,0 0 0 0 0,0 0 1 0 0,2 2-1 0 0,-20 22 0 0 0,25-26-25 0 0,10-12-149 0 0,0 0 0 0 0,1 0 0 0 0,-1 1 1 0 0,1-1-1 0 0,-1 1 0 0 0,1 0 0 0 0,-1-1 0 0 0,1 1 0 0 0,0 0 0 0 0,0 0 1 0 0,0-1-1 0 0,0 1 0 0 0,0 0 0 0 0,0 0 0 0 0,0 4 0 0 0,16-23 407 0 0,-9 2-369 0 0,14-22 0 0 0,-12 23-17 0 0,11-25 1 0 0,-8 10 104 0 0,-2 8 62 0 0,7-30 0 0 0,-14 43-194 0 0,0 1 0 0 0,-1-1 0 0 0,0 0 0 0 0,-1 1-1 0 0,0-1 1 0 0,0 0 0 0 0,-1 0 0 0 0,-1-7 0 0 0,-2-4-10 0 0,-1 1 0 0 0,-7-19 0 0 0,10 30-5 0 0,0 1 0 0 0,-1 0 0 0 0,0 1 0 0 0,-1-1 0 0 0,1 0 0 0 0,-1 1 0 0 0,0 0-1 0 0,-1 0 1 0 0,-7-8 0 0 0,12 13-10 0 0,-1-1-1 0 0,1 1 0 0 0,0 0 1 0 0,-1-1-1 0 0,1 1 1 0 0,0 0-1 0 0,-1-1 1 0 0,1 1-1 0 0,-1 0 0 0 0,1-1 1 0 0,0 1-1 0 0,-1 0 1 0 0,1 0-1 0 0,-1 0 0 0 0,1 0 1 0 0,-1-1-1 0 0,1 1 1 0 0,-1 0-1 0 0,1 0 0 0 0,-1 0 1 0 0,1 0-1 0 0,-1 0 1 0 0,1 0-1 0 0,-1 0 1 0 0,1 0-1 0 0,-1 0 0 0 0,1 0 1 0 0,-1 0-1 0 0,1 1 1 0 0,-1-1-1 0 0,1 0 0 0 0,-1 0 1 0 0,1 0-1 0 0,-1 1 1 0 0,1-1-1 0 0,-1 0 1 0 0,0 2 4 0 0,1-1 0 0 0,-1 0 1 0 0,0 1-1 0 0,1-1 1 0 0,-1 1-1 0 0,1-1 1 0 0,0 1-1 0 0,-1-1 0 0 0,1 1 1 0 0,0-1-1 0 0,0 1 1 0 0,0 1-1 0 0,0 6 22 0 0,1 0 0 0 0,0 0 0 0 0,3 13 0 0 0,5 7 40 0 0,1-1 0 0 0,1 0 0 0 0,2-1 0 0 0,1-1 0 0 0,30 45 0 0 0,-28-45 110 0 0,-2 1 1 0 0,-1 0-1 0 0,-1 1 0 0 0,-1 1 0 0 0,11 46 1 0 0,-20-63 170 0 0,-9-27-26 0 0,-2-3-193 0 0,-8-12 31 0 0,5 9-104 0 0,-1 1 0 0 0,-24-31 0 0 0,13 24-26 0 0,2-1 0 0 0,0-1 0 0 0,-34-63 0 0 0,46 70 17 0 0,-17-30-28 0 0,24 47-22 0 0,0 1 0 0 0,0-1 0 0 0,0 1 1 0 0,-1 0-1 0 0,0-1 0 0 0,0 2 0 0 0,-7-7 1 0 0,10 10-2 0 0,1 0 0 0 0,0 0 0 0 0,0 0 0 0 0,-1 0 0 0 0,1 0 0 0 0,0 1 0 0 0,0-1 0 0 0,-1 0 0 0 0,1 0 0 0 0,0 0 0 0 0,0 1 0 0 0,-1-1 0 0 0,1 0 0 0 0,0 0 0 0 0,0 1 0 0 0,0-1 0 0 0,-1 0 0 0 0,1 0 0 0 0,0 1 0 0 0,0-1 0 0 0,0 0 0 0 0,0 1 0 0 0,0-1 0 0 0,0 0 0 0 0,0 0 0 0 0,0 1 0 0 0,0-1 0 0 0,0 0 0 0 0,0 1 0 0 0,0-1 0 0 0,0 0 0 0 0,0 1 0 0 0,0-1 0 0 0,0 0 0 0 0,0 1 0 0 0,0-1 0 0 0,0 0 0 0 0,0 1 0 0 0,1 16-18 0 0,6 7-58 0 0,1 0 1 0 0,13 26-1 0 0,-9-21 79 0 0,1 2 14 0 0,0 0 0 0 0,2-1-1 0 0,2-1 1 0 0,0-1 0 0 0,2 0-1 0 0,43 47 1 0 0,-61-73 6 0 0,0-1 1 0 0,1 0-1 0 0,-1 0 0 0 0,0 0 0 0 0,1 0 0 0 0,-1 0 0 0 0,1 0 1 0 0,-1 0-1 0 0,1-1 0 0 0,-1 1 0 0 0,1-1 0 0 0,0 1 0 0 0,-1-1 1 0 0,1 1-1 0 0,3-1 0 0 0,-5 0-7 0 0,1 0-1 0 0,-1 0 1 0 0,0 0 0 0 0,1 0 0 0 0,-1 0-1 0 0,0 0 1 0 0,1 0 0 0 0,-1-1 0 0 0,0 1-1 0 0,1 0 1 0 0,-1 0 0 0 0,0 0-1 0 0,1 0 1 0 0,-1-1 0 0 0,0 1 0 0 0,1 0-1 0 0,-1 0 1 0 0,0-1 0 0 0,0 1-1 0 0,1 0 1 0 0,-1-1 0 0 0,0 1 0 0 0,0 0-1 0 0,0-1 1 0 0,1 1 0 0 0,-1-1 0 0 0,0 0 11 0 0,0 0 0 0 0,0 0 1 0 0,1 0-1 0 0,-1-1 1 0 0,0 1-1 0 0,-1 0 0 0 0,1 0 1 0 0,0 0-1 0 0,0 0 1 0 0,0 0-1 0 0,-1-1 0 0 0,1 1 1 0 0,-1-1-1 0 0,0 1-18 0 0,1 0 0 0 0,-1-1 0 0 0,1 1-1 0 0,-1 0 1 0 0,0 0 0 0 0,1 0 0 0 0,-1 0 0 0 0,0 0-1 0 0,0 0 1 0 0,0 0 0 0 0,0 0 0 0 0,0 0 0 0 0,0 1-1 0 0,0-1 1 0 0,0 0 0 0 0,0 0 0 0 0,0 1 0 0 0,0-1-1 0 0,0 1 1 0 0,-1-1 0 0 0,1 1 0 0 0,0 0 0 0 0,0-1-1 0 0,-1 1 1 0 0,1 0 0 0 0,0 0 0 0 0,0 0 0 0 0,-1 0-1 0 0,1 0 1 0 0,0 0 0 0 0,-1 0 0 0 0,1 0 0 0 0,0 1-1 0 0,0-1 1 0 0,-3 1 0 0 0,-2 1-322 0 0,-1 1 0 0 0,1-1 0 0 0,-1 1-1 0 0,1 1 1 0 0,-7 4 0 0 0,-6 5-820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9T00:04:35.258"/>
    </inkml:context>
    <inkml:brush xml:id="br0">
      <inkml:brushProperty name="width" value="0.1" units="cm"/>
      <inkml:brushProperty name="height" value="0.1" units="cm"/>
      <inkml:brushProperty name="color" value="#F4F91B"/>
    </inkml:brush>
  </inkml:definitions>
  <inkml:trace contextRef="#ctx0" brushRef="#br0">557 180 455 0 0,'-4'-10'0'0'0,"3"8"107"0"0,0 0 0 0 0,0 0-1 0 0,0 0 1 0 0,0 0 0 0 0,0 0-1 0 0,1 0 1 0 0,-1-4 0 0 0,11 19 3717 0 0,8 10-3730 0 0,-17-21-93 0 0,0 0 0 0 0,0-1 0 0 0,0 1 0 0 0,-1 0-1 0 0,1 0 1 0 0,0 0 0 0 0,-1 0 0 0 0,0 1 0 0 0,1-1-1 0 0,-1 0 1 0 0,0 0 0 0 0,0 0 0 0 0,0 2-1 0 0,-1-2 11 0 0,1-1 0 0 0,-1 1-1 0 0,0-1 1 0 0,1 0 0 0 0,-1 1-1 0 0,0-1 1 0 0,0 0 0 0 0,1 0-1 0 0,-1 0 1 0 0,0 0 0 0 0,0 0-1 0 0,-1 0 1 0 0,1 0 0 0 0,0 0-1 0 0,0 0 1 0 0,0 0-1 0 0,-1 0 1 0 0,1-1 0 0 0,0 1-1 0 0,-3 0 1 0 0,-26 15 842 0 0,-31 21-1 0 0,4-3-68 0 0,28-18-529 0 0,0 1-1 0 0,1 1 1 0 0,1 2-1 0 0,-28 26 0 0 0,49-41-297 0 0,0 2 317 0 0,16-12 223 0 0,-2 0-342 0 0,12-6 56 0 0,-1-1 0 0 0,17-16 0 0 0,-30 23-202 0 0,-1 0 0 0 0,1 0 0 0 0,-1-1 0 0 0,0 0 0 0 0,-1 0 0 0 0,0 0 0 0 0,0-1 0 0 0,0 0 0 0 0,5-13 0 0 0,-1-1 4 0 0,-2 7-1 0 0,-1-1 0 0 0,0 0 1 0 0,-1 0-1 0 0,3-28 0 0 0,-3 3-6 0 0,-2 24 7 0 0,0 0 0 0 0,-1-1 1 0 0,-1 1-1 0 0,0-1 0 0 0,-1 1 1 0 0,-7-31-1 0 0,3 36 173 0 0,5 11-182 0 0,0-1 0 0 0,0 1 0 0 0,0 0 0 0 0,0 0 0 0 0,0 0 0 0 0,0 0 0 0 0,0 0 0 0 0,-1 0 0 0 0,1 0 0 0 0,0 0 0 0 0,0 0 0 0 0,0 0 0 0 0,0 0 0 0 0,0 0 0 0 0,0 0 0 0 0,0 0 0 0 0,-1 0 0 0 0,1 0 0 0 0,0 0 0 0 0,0 0 0 0 0,0 0 0 0 0,0 0 0 0 0,0 0 0 0 0,0 0 0 0 0,0 0 0 0 0,-1 0 1 0 0,1 0-1 0 0,0 0 0 0 0,0 0 0 0 0,0 0 0 0 0,0 0 0 0 0,0 0 0 0 0,0 0 0 0 0,0 0 0 0 0,0 1 0 0 0,-1-1 0 0 0,1 0 0 0 0,0 0 0 0 0,0 0 0 0 0,0 0 0 0 0,0 0 0 0 0,0 0 0 0 0,0 0 0 0 0,0 1 0 0 0,-7 20 101 0 0,5-15-80 0 0,2 1 0 0 0,-1-1 0 0 0,0 1 0 0 0,1 0-1 0 0,1-1 1 0 0,-1 1 0 0 0,1-1 0 0 0,0 1 0 0 0,3 8 0 0 0,3 9 271 0 0,13 28-1 0 0,0 0 94 0 0,-4-14-116 0 0,-13-32-203 0 0,0 0 1 0 0,0 0-1 0 0,-1 1 1 0 0,0-1-1 0 0,0 1 1 0 0,0-1-1 0 0,-1 1 1 0 0,0-1-1 0 0,0 1 1 0 0,0 9-1 0 0,-1-14-46 0 0,-1-1-1 0 0,1 0 0 0 0,0 1 0 0 0,0-1 1 0 0,-1 0-1 0 0,1 1 0 0 0,0-1 1 0 0,-1 0-1 0 0,1 0 0 0 0,-1 1 1 0 0,0-1-1 0 0,1 0 0 0 0,-1 0 0 0 0,0 0 1 0 0,0 0-1 0 0,0 0 0 0 0,0 0 1 0 0,0 0-1 0 0,-1 1 0 0 0,1-1-2 0 0,0-1 0 0 0,0 0 1 0 0,0 1-1 0 0,0-1 0 0 0,0 0 0 0 0,0 0 0 0 0,0 0 0 0 0,0 0 0 0 0,0 0 0 0 0,0 0 0 0 0,-1 0 0 0 0,1 0 0 0 0,0 0 1 0 0,0 0-1 0 0,0-1 0 0 0,0 1 0 0 0,0 0 0 0 0,0-1 0 0 0,1 1 0 0 0,-1-1 0 0 0,0 1 0 0 0,0-1 0 0 0,0 1 1 0 0,-1-2-1 0 0,-60-50 330 0 0,1 0-186 0 0,32 31-141 0 0,2-1 1 0 0,-33-35 0 0 0,52 49-25 0 0,0 0 0 0 0,0 0 0 0 0,-1 1 0 0 0,0 0 0 0 0,0 0 0 0 0,-1 1 0 0 0,1 0 0 0 0,-1 1 0 0 0,-18-7 0 0 0,28 12-1 0 0,0 0 0 0 0,0 0 0 0 0,0 0 0 0 0,0 0 0 0 0,0 0 0 0 0,0 0 0 0 0,-1 0 0 0 0,1 0-1 0 0,0 0 1 0 0,0 0 0 0 0,0 0 0 0 0,0 0 0 0 0,0 0 0 0 0,0 0 0 0 0,0 0 0 0 0,0 0 0 0 0,0 0 0 0 0,-1 0-1 0 0,1 0 1 0 0,0 0 0 0 0,0 0 0 0 0,0 0 0 0 0,0 0 0 0 0,0 0 0 0 0,0 0 0 0 0,0 1 0 0 0,0-1 0 0 0,0 0 0 0 0,0 0-1 0 0,0 0 1 0 0,0 0 0 0 0,0 0 0 0 0,-1 0 0 0 0,1 0 0 0 0,0 0 0 0 0,0 0 0 0 0,0 0 0 0 0,0 0 0 0 0,0 1 0 0 0,0-1-1 0 0,0 0 1 0 0,0 0 0 0 0,0 0 0 0 0,0 0 0 0 0,0 0 0 0 0,0 0 0 0 0,0 0 0 0 0,0 0 0 0 0,0 0 0 0 0,0 0-1 0 0,0 1 1 0 0,0-1 0 0 0,0 0 0 0 0,0 0 0 0 0,0 0 0 0 0,1 0 0 0 0,2 9-46 0 0,8 11-31 0 0,-10-19 60 0 0,12 21 5 0 0,1-1 1 0 0,1-1 0 0 0,1 0-1 0 0,1-2 1 0 0,34 32-1 0 0,-38-40 51 0 0,-1 2 1 0 0,-1-1-1 0 0,1 2 0 0 0,-2-1 0 0 0,0 2 1 0 0,0-1-1 0 0,-1 1 0 0 0,10 23 0 0 0,-2-8 144 0 0,-16-28-160 0 0,-13-21 156 0 0,7 11-143 0 0,1 0 1 0 0,0 0 0 0 0,1-1 0 0 0,0 1 0 0 0,1-1 0 0 0,-3-17 0 0 0,-7-25 14 0 0,-6 22 3 0 0,-1 67-125 0 0,6-12 14 0 0,-23 32-1 0 0,23-38 56 0 0,0 1 1 0 0,2 0-1 0 0,-14 36 0 0 0,22-47 3 0 0,0 0 0 0 0,0 1 0 0 0,-1 17 0 0 0,3-23 0 0 0,0 1 0 0 0,1-1 0 0 0,0 1 0 0 0,0-1 0 0 0,1 1 0 0 0,-1-1 0 0 0,1 1 0 0 0,0-1 0 0 0,0 1 0 0 0,3 5 0 0 0,5-31 136 0 0,1 1-110 0 0,1 1 0 0 0,0 0 0 0 0,1 1 0 0 0,1 1 0 0 0,1 0 0 0 0,21-20 0 0 0,29-30 112 0 0,-52 44-174 0 0,-12 22 35 0 0,1 1 0 0 0,-1-1 0 0 0,0 1 0 0 0,0-1 0 0 0,0 0 0 0 0,1 1 0 0 0,-1-1 0 0 0,0 1 0 0 0,0-1 0 0 0,0 0 0 0 0,0 1 0 0 0,0-1 0 0 0,0 0 0 0 0,0 1 0 0 0,0-1 0 0 0,0 0 0 0 0,0 1 0 0 0,0-1 0 0 0,-1 1 0 0 0,1-1 0 0 0,0 0 0 0 0,0 1 0 0 0,-1-1 0 0 0,1 1 0 0 0,0-1 0 0 0,-1 1 0 0 0,1-1 0 0 0,0 1 0 0 0,-1-1 0 0 0,1 1 0 0 0,-1-1 0 0 0,1 1 0 0 0,-1-1 0 0 0,1 1 0 0 0,-2-1 0 0 0,1 1-5 0 0,-1 0 0 0 0,1 1 0 0 0,-1-1 0 0 0,1 0 0 0 0,-1 1 0 0 0,1-1 0 0 0,-1 1 0 0 0,1 0 0 0 0,-1-1 0 0 0,1 1 0 0 0,0 0 0 0 0,-1 0 0 0 0,1 0 0 0 0,0 0 0 0 0,-2 1 0 0 0,-1 2-15 0 0,-110 87-64 0 0,82-64 95 0 0,17-13-21 0 0,0 0 0 0 0,0 1 0 0 0,2 1 0 0 0,0 0 0 0 0,1 1 0 0 0,0 0 0 0 0,-16 34 0 0 0,19-30-2282 0 0,-13 40 0 0 0,13-19-2625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32:28"/>
    </inkml:context>
    <inkml:brush xml:id="br0">
      <inkml:brushProperty name="width" value="0.1" units="cm"/>
      <inkml:brushProperty name="height" value="0.1" units="cm"/>
      <inkml:brushProperty name="color" value="#F4F91B"/>
    </inkml:brush>
  </inkml:definitions>
  <inkml:trace contextRef="#ctx0" brushRef="#br0">1306 690 455 0 0,'-1'-1'276'0'0,"-1"-1"0"0"0,0 0 0 0 0,0 1-1 0 0,0 0 1 0 0,0-1 0 0 0,0 1 0 0 0,0 0-1 0 0,0 0 1 0 0,0 0 0 0 0,0 0 0 0 0,0 1-1 0 0,-1-1 1 0 0,1 0 0 0 0,0 1-1 0 0,-1 0 1 0 0,-2-1 0 0 0,-3 2 156 0 0,1-1 1 0 0,-1 1-1 0 0,1 1 0 0 0,-8 2 0 0 0,15-4-414 0 0,0 0 8 0 0,0 0-1 0 0,0 0 1 0 0,-1 0-1 0 0,1 0 1 0 0,0 0-1 0 0,0 0 1 0 0,0 0-1 0 0,0 0 1 0 0,0 0-1 0 0,0 0 1 0 0,-1 0-1 0 0,1 0 1 0 0,0 0-1 0 0,0 0 0 0 0,0 0 1 0 0,0 0-1 0 0,0 0 1 0 0,0 0-1 0 0,0 0 1 0 0,-1-1-1 0 0,1 1 1 0 0,0 0-1 0 0,0 0 1 0 0,0 0-1 0 0,0 0 1 0 0,0 0-1 0 0,0 0 1 0 0,0 0-1 0 0,0 0 1 0 0,-1 0-1 0 0,1 0 1 0 0,0-1-1 0 0,0 1 1 0 0,0 0-1 0 0,0 0 1 0 0,0 0-1 0 0,0 0 1 0 0,0 0-1 0 0,0 0 1 0 0,0 0-1 0 0,0-1 1 0 0,0 1-1 0 0,0 0 1 0 0,0 0-1 0 0,0 0 1 0 0,1-10 547 0 0,9-17-317 0 0,-6 17-97 0 0,1-5 34 0 0,-1 0 1 0 0,-1 0-1 0 0,0 0 0 0 0,-1-1 0 0 0,-1 1 0 0 0,0-1 0 0 0,-1 0 0 0 0,-1 1 0 0 0,-1-1 0 0 0,-3-16 0 0 0,-1-6 215 0 0,4 26-284 0 0,0-1 0 0 0,0 0 0 0 0,-2 0 0 0 0,1 1-1 0 0,-2 0 1 0 0,-8-19 0 0 0,0 17 51 0 0,11 13-152 0 0,0-1 1 0 0,1 1-1 0 0,-1-1 1 0 0,1 0-1 0 0,-1 1 1 0 0,1-1-1 0 0,-3-4 1 0 0,-1-2 48 0 0,0-1 1 0 0,-1 0-1 0 0,0 1 1 0 0,-1 0-1 0 0,0 1 1 0 0,-13-12-1 0 0,-53-36 264 0 0,71 53-326 0 0,-21-12 23 0 0,0 2 1 0 0,-1 0-1 0 0,-24-9 1 0 0,20 10 54 0 0,-47-27-1 0 0,66 33-63 0 0,-1 0-1 0 0,1 0 0 0 0,-1 1 0 0 0,-1 0 1 0 0,1 1-1 0 0,-1 0 0 0 0,1 0 0 0 0,-1 1 1 0 0,0 1-1 0 0,-15-1 0 0 0,7 2 15 0 0,1 2-1 0 0,-1-1 0 0 0,0 2 1 0 0,1 1-1 0 0,-23 7 0 0 0,14-4-37 0 0,-31 3 0 0 0,19-4 0 0 0,13-1 0 0 0,11-3 0 0 0,0 1 0 0 0,0 0 0 0 0,1 1 0 0 0,0 0 0 0 0,-1 2 0 0 0,-17 9 0 0 0,-2 7 0 0 0,1 2 0 0 0,-48 45 0 0 0,73-62 4 0 0,1 0 0 0 0,1 1 0 0 0,-1-1 0 0 0,1 2 0 0 0,1-1 0 0 0,-1 1 0 0 0,-3 9 0 0 0,0 2 7 0 0,1 0 0 0 0,-6 26-1 0 0,9-28-10 0 0,-12 22 0 0 0,10-24 0 0 0,-9 31 0 0 0,8-8 0 0 0,3 0 0 0 0,1 1 0 0 0,3 71 0 0 0,2-68 0 0 0,-1-30 0 0 0,1-1 0 0 0,1 1 0 0 0,0-1 0 0 0,1 1 0 0 0,6 16 0 0 0,27 59 0 0 0,-17-44 0 0 0,-11-27 0 0 0,20 29 0 0 0,-14-23 0 0 0,-5-10 0 0 0,1 0 0 0 0,0 0 0 0 0,0-1 0 0 0,2 0 0 0 0,-1-1 0 0 0,1 0 0 0 0,1-1 0 0 0,0-1 0 0 0,1 0 0 0 0,-1 0 0 0 0,30 12 0 0 0,-3-5-2 0 0,-21-9 8 0 0,27 14 1 0 0,-30-11 44 0 0,0-1 1 0 0,1-1 0 0 0,1 0-1 0 0,-1-2 1 0 0,26 7-1 0 0,-32-10-51 0 0,-1 0 0 0 0,19 10 0 0 0,15 4 0 0 0,-11-8 11 0 0,-14-2 10 0 0,1-2 1 0 0,0 0-1 0 0,0-2 0 0 0,32 3 1 0 0,-12-4-11 0 0,-25-1-11 0 0,27-1-1 0 0,-22-2 68 0 0,-1 0 1 0 0,1-2-1 0 0,-1 0 0 0 0,21-8 0 0 0,-8 1-11 0 0,-1-1-1 0 0,0-2 1 0 0,-1-1-1 0 0,-1-1 1 0 0,48-36 0 0 0,-56 34-20 0 0,-2-1 0 0 0,-1-1 0 0 0,17-21 0 0 0,-14 15 33 0 0,-11 13-24 0 0,1 0 1 0 0,13-25-1 0 0,-20 31-32 0 0,-1-1-1 0 0,0 1 0 0 0,0 0 0 0 0,-1-1 0 0 0,0 1 0 0 0,0-1 0 0 0,-1 0 0 0 0,1-8 0 0 0,-2 14-6 0 0,2-24 31 0 0,-2 0 0 0 0,-2-37 1 0 0,-1 14-16 0 0,3 32 49 0 0,-4-30 1 0 0,3 42-66 0 0,0 0 1 0 0,0 0-1 0 0,0 1 1 0 0,-1-1-1 0 0,0 1 0 0 0,0-1 1 0 0,0 1-1 0 0,-1 0 1 0 0,1 0-1 0 0,-6-8 1 0 0,6 11-56 0 0,0-1 1 0 0,1 1 0 0 0,-1-1 0 0 0,0 1 0 0 0,0 0 0 0 0,0 0 0 0 0,0 0-1 0 0,1 0 1 0 0,-2 0 0 0 0,-1-1 0 0 0,-14 0-4381 0 0,5 5-694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2:33.030"/>
    </inkml:context>
    <inkml:brush xml:id="br0">
      <inkml:brushProperty name="width" value="0.1" units="cm"/>
      <inkml:brushProperty name="height" value="0.1" units="cm"/>
      <inkml:brushProperty name="color" value="#E71224"/>
    </inkml:brush>
  </inkml:definitions>
  <inkml:trace contextRef="#ctx0" brushRef="#br0">1500 97 2303 0 0,'4'-12'176'0'0,"-3"11"33"0"0,-1-1 0 0 0,1 0 0 0 0,-1 1 0 0 0,1-1 0 0 0,0 1 0 0 0,0-1 0 0 0,0 1 0 0 0,0 0 0 0 0,0-1 0 0 0,2-1 0 0 0,59-50 639 0 0,-61 53-812 0 0,-1-1 1 0 0,0 1-1 0 0,0 0 1 0 0,0 0-1 0 0,1 0 1 0 0,-1 0-1 0 0,0 0 0 0 0,0-1 1 0 0,0 1-1 0 0,0 0 1 0 0,0 0-1 0 0,0 0 0 0 0,1 0 1 0 0,-1-1-1 0 0,0 1 1 0 0,0 0-1 0 0,0 0 0 0 0,0 0 1 0 0,0-1-1 0 0,0 1 1 0 0,0 0-1 0 0,0 0 1 0 0,0 0-1 0 0,0-1 0 0 0,0 1 1 0 0,0 0-1 0 0,0 0 1 0 0,0 0-1 0 0,0-1 0 0 0,0 1 1 0 0,0 0-1 0 0,0 0 1 0 0,0 0-1 0 0,0-1 0 0 0,-1 1 1 0 0,1 0-1 0 0,0 0 1 0 0,0 0-1 0 0,0-1 1 0 0,0 1-1 0 0,0 0 0 0 0,-11-4 1247 0 0,-13 2 105 0 0,-4 5-773 0 0,1 0 1 0 0,-1 2-1 0 0,-49 15 0 0 0,39-9-305 0 0,0 0-1 0 0,0-3 1 0 0,-1-1-1 0 0,-71 3 1 0 0,-161-14 998 0 0,201 1-948 0 0,-224-16 248 0 0,67 3-272 0 0,187 15-590 0 0,0 2 0 0 0,0 1 0 0 0,-44 9 0 0 0,30 0-890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2:34.233"/>
    </inkml:context>
    <inkml:brush xml:id="br0">
      <inkml:brushProperty name="width" value="0.1" units="cm"/>
      <inkml:brushProperty name="height" value="0.1" units="cm"/>
      <inkml:brushProperty name="color" value="#E71224"/>
    </inkml:brush>
  </inkml:definitions>
  <inkml:trace contextRef="#ctx0" brushRef="#br0">1635 54 1839 0 0,'4'-14'2625'0'0,"-7"21"-2028"0"0,3-5-595 0 0,-1-1 1 0 0,1 1-1 0 0,-1-1 0 0 0,0 1 1 0 0,0-1-1 0 0,1 0 1 0 0,-1 1-1 0 0,0-1 1 0 0,0 0-1 0 0,0 0 0 0 0,-1 0 1 0 0,1 0-1 0 0,0 0 1 0 0,0 0-1 0 0,-2 1 0 0 0,2-2 12 0 0,0 1 0 0 0,0-1 0 0 0,1 0 0 0 0,-1 1-1 0 0,0-1 1 0 0,0 0 0 0 0,0 0 0 0 0,0 0-1 0 0,0 0 1 0 0,1 0 0 0 0,-1 0 0 0 0,0 0 0 0 0,0 0-1 0 0,0 0 1 0 0,0 0 0 0 0,0 0 0 0 0,1-1-1 0 0,-1 1 1 0 0,0 0 0 0 0,0-1 0 0 0,0 1 0 0 0,1 0-1 0 0,-1-1 1 0 0,0 1 0 0 0,0-1 0 0 0,1 1-1 0 0,-1-1 1 0 0,0 0 0 0 0,0 0 0 0 0,-3-3 276 0 0,0 0 0 0 0,-1 0 1 0 0,0 1-1 0 0,0 0 1 0 0,0-1-1 0 0,0 2 0 0 0,-1-1 1 0 0,1 1-1 0 0,-1-1 0 0 0,1 2 1 0 0,-1-1-1 0 0,0 0 1 0 0,0 1-1 0 0,1 0 0 0 0,-1 1 1 0 0,0-1-1 0 0,0 1 0 0 0,-9 1 1 0 0,-7 2 16 0 0,1 1 1 0 0,-1 1-1 0 0,-35 13 1 0 0,5-1-209 0 0,23-9 5 0 0,-9 3 202 0 0,0-1 1 0 0,-1-2-1 0 0,-47 3 1 0 0,10-9 754 0 0,-119-13 0 0 0,-74-30 221 0 0,28-3-1192 0 0,190 35-968 0 0,-1 2 0 0 0,-95-1 0 0 0,99 11-4432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2:34.823"/>
    </inkml:context>
    <inkml:brush xml:id="br0">
      <inkml:brushProperty name="width" value="0.1" units="cm"/>
      <inkml:brushProperty name="height" value="0.1" units="cm"/>
      <inkml:brushProperty name="color" value="#E71224"/>
    </inkml:brush>
  </inkml:definitions>
  <inkml:trace contextRef="#ctx0" brushRef="#br0">1777 55 6071 0 0,'-6'-5'381'0'0,"5"4"-329"0"0,1 1 1 0 0,-1-1 0 0 0,0 0 0 0 0,0 1 0 0 0,0-1 0 0 0,1 1-1 0 0,-1-1 1 0 0,0 1 0 0 0,0-1 0 0 0,0 1 0 0 0,0-1-1 0 0,0 1 1 0 0,0 0 0 0 0,0 0 0 0 0,-2-1 0 0 0,-1 1 57 0 0,0-1 0 0 0,0 0 1 0 0,1 0-1 0 0,-1 0 0 0 0,0-1 0 0 0,0 1 1 0 0,0-1-1 0 0,1 0 0 0 0,-7-5 1 0 0,5 4 65 0 0,0 0 0 0 0,0 1 1 0 0,0-1-1 0 0,0 1 0 0 0,0 0 1 0 0,-6-2-1 0 0,-3 2 299 0 0,-1 1-1 0 0,1 0 1 0 0,0 1 0 0 0,-1 0-1 0 0,-15 3 1 0 0,-72 17 787 0 0,35-6-735 0 0,-226 28 1003 0 0,109-17-988 0 0,129-17-332 0 0,-1-3-1 0 0,1-2 1 0 0,-1-2 0 0 0,-66-8-1 0 0,29-5 100 0 0,-181-17 153 0 0,147 27-1255 0 0,74 4-4119 0 0,23 0-450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2:36.181"/>
    </inkml:context>
    <inkml:brush xml:id="br0">
      <inkml:brushProperty name="width" value="0.1" units="cm"/>
      <inkml:brushProperty name="height" value="0.1" units="cm"/>
      <inkml:brushProperty name="color" value="#E71224"/>
    </inkml:brush>
  </inkml:definitions>
  <inkml:trace contextRef="#ctx0" brushRef="#br0">1949 50 5039 0 0,'1'-1'22'0'0,"-1"1"-1"0"0,0 0 0 0 0,0-1 0 0 0,0 1 1 0 0,0 0-1 0 0,0-1 0 0 0,0 1 0 0 0,0-1 1 0 0,0 1-1 0 0,0 0 0 0 0,0-1 0 0 0,0 1 1 0 0,-1 0-1 0 0,1-1 0 0 0,0 1 1 0 0,0 0-1 0 0,0-1 0 0 0,0 1 0 0 0,-1 0 1 0 0,1-1-1 0 0,0 1 0 0 0,0 0 0 0 0,0 0 1 0 0,-1-1-1 0 0,1 1 0 0 0,0 0 0 0 0,-1 0 1 0 0,1-1-1 0 0,0 1 0 0 0,0 0 0 0 0,-1 0 1 0 0,1 0-1 0 0,-1-1 0 0 0,-12 4 426 0 0,7-1-454 0 0,1 0 36 0 0,0-1 0 0 0,1 0 0 0 0,-1 0 0 0 0,0-1 0 0 0,0 1 0 0 0,0-1 1 0 0,0 0-1 0 0,0 0 0 0 0,1-1 0 0 0,-1 0 0 0 0,0 1 0 0 0,0-2 0 0 0,1 1 0 0 0,-10-4 0 0 0,-9-4 763 0 0,-44-15 2020 0 0,59 22-2542 0 0,-1 1 0 0 0,0-1 1 0 0,1 1-1 0 0,-1 1 0 0 0,0-1 1 0 0,-11 2-1 0 0,-42 9 467 0 0,-85 24 1 0 0,89-19-368 0 0,-99 14 1 0 0,104-26 83 0 0,-78-4 1 0 0,-52-16 643 0 0,94 7-397 0 0,-150 2 0 0 0,178 11-582 0 0,-175 2 5 0 0,107-10-815 0 0,44 3-4245 0 0,33 2-392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2:36.938"/>
    </inkml:context>
    <inkml:brush xml:id="br0">
      <inkml:brushProperty name="width" value="0.1" units="cm"/>
      <inkml:brushProperty name="height" value="0.1" units="cm"/>
      <inkml:brushProperty name="color" value="#E71224"/>
    </inkml:brush>
  </inkml:definitions>
  <inkml:trace contextRef="#ctx0" brushRef="#br0">1708 25 4287 0 0,'3'0'84'0'0,"5"2"186"0"0,-8-2-268 0 0,0 0 1 0 0,0 0-1 0 0,0 0 1 0 0,0 0 0 0 0,-1 0-1 0 0,1 0 1 0 0,0 0-1 0 0,0 0 1 0 0,0 0-1 0 0,0 0 1 0 0,0 0-1 0 0,0 0 1 0 0,0 0-1 0 0,0 0 1 0 0,0 0-1 0 0,0 1 1 0 0,0-1-1 0 0,0 0 1 0 0,0 0-1 0 0,0 0 1 0 0,0 0-1 0 0,0 0 1 0 0,0 0-1 0 0,0 0 1 0 0,0 0-1 0 0,0 0 1 0 0,0 0-1 0 0,0 0 1 0 0,0 0-1 0 0,0 0 1 0 0,0 1-1 0 0,0-1 1 0 0,0 0-1 0 0,0 0 1 0 0,0 0 0 0 0,0 0-1 0 0,0 0 1 0 0,0 0-1 0 0,0 0 1 0 0,0 0-1 0 0,0 0 1 0 0,0 0-1 0 0,0 0 1 0 0,0 0-1 0 0,0 0 1 0 0,0 0-1 0 0,0 1 1 0 0,1-1-1 0 0,-1 0 1 0 0,0 0-1 0 0,0 0 1 0 0,0 0-1 0 0,0 0 1 0 0,0 0-1 0 0,0 0 1 0 0,0 0-1 0 0,0 0 1 0 0,0 0-1 0 0,0 0 1 0 0,0 0-1 0 0,0 0 1 0 0,1 0-1 0 0,-4 0 13 0 0,0 0-1 0 0,1 0 1 0 0,-1-1-1 0 0,1 1 1 0 0,-1-1-1 0 0,1 1 1 0 0,-1-1-1 0 0,1 0 1 0 0,-1 0-1 0 0,1 0 1 0 0,-1 0-1 0 0,-3-4 1 0 0,-4 1 116 0 0,3 1 248 0 0,0 0-1 0 0,-1 1 0 0 0,1 0 0 0 0,-1 1 1 0 0,0 0-1 0 0,1 0 0 0 0,-1 0 0 0 0,0 1 1 0 0,0 0-1 0 0,1 1 0 0 0,-1 0 0 0 0,-12 3 1 0 0,-151 35 1951 0 0,120-28-1737 0 0,-40 9 486 0 0,-144 14 0 0 0,94-25-407 0 0,-220-14 0 0 0,319 1-651 0 0,-59-6 887 0 0,-174 5 0 0 0,181 14-32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2:39.229"/>
    </inkml:context>
    <inkml:brush xml:id="br0">
      <inkml:brushProperty name="width" value="0.1" units="cm"/>
      <inkml:brushProperty name="height" value="0.1" units="cm"/>
      <inkml:brushProperty name="color" value="#E71224"/>
    </inkml:brush>
  </inkml:definitions>
  <inkml:trace contextRef="#ctx0" brushRef="#br0">3652 48 919 0 0,'9'-7'226'0'0,"11"-7"-345"0"0,-4 10 2804 0 0,-15 4-2625 0 0,0 0-1 0 0,0 0 1 0 0,0 0-1 0 0,1 0 1 0 0,-1 0-1 0 0,0 0 1 0 0,0-1-1 0 0,0 1 1 0 0,0 0-1 0 0,0-1 0 0 0,0 1 1 0 0,0-1-1 0 0,-1 1 1 0 0,1-1-1 0 0,0 1 1 0 0,0-1-1 0 0,0 1 1 0 0,0-1-1 0 0,1-1 1 0 0,-2 2-35 0 0,0 0 1 0 0,0 0 0 0 0,0-1 0 0 0,0 1 0 0 0,0 0 0 0 0,0 0-1 0 0,0 0 1 0 0,0 0 0 0 0,0-1 0 0 0,0 1 0 0 0,0 0 0 0 0,0 0-1 0 0,0 0 1 0 0,0 0 0 0 0,0-1 0 0 0,0 1 0 0 0,0 0 0 0 0,0 0-1 0 0,0 0 1 0 0,0 0 0 0 0,0-1 0 0 0,0 1 0 0 0,0 0 0 0 0,0 0-1 0 0,-1 0 1 0 0,1 0 0 0 0,0 0 0 0 0,0-1 0 0 0,0 1 0 0 0,0 0-1 0 0,0 0 1 0 0,0 0 0 0 0,-1 0 0 0 0,1 0 0 0 0,0 0 0 0 0,0-1 0 0 0,-14-1 1006 0 0,-26-2 1289 0 0,30 3-1912 0 0,1 0 0 0 0,-1 0 0 0 0,1 1 0 0 0,-15 1 0 0 0,-4 3 6 0 0,-359 41 2506 0 0,-125-2-1419 0 0,332-14-1281 0 0,111-16-27 0 0,-131 9 1 0 0,151-21-284 0 0,-381 19 2774 0 0,67-4-3623 0 0,1 10 1313 0 0,24 0-224 0 0,241-26-135 0 0,-197 10-442 0 0,105 6-4901 0 0,87-7-336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2:41.309"/>
    </inkml:context>
    <inkml:brush xml:id="br0">
      <inkml:brushProperty name="width" value="0.1" units="cm"/>
      <inkml:brushProperty name="height" value="0.1" units="cm"/>
      <inkml:brushProperty name="color" value="#E71224"/>
    </inkml:brush>
  </inkml:definitions>
  <inkml:trace contextRef="#ctx0" brushRef="#br0">3436 76 1727 0 0,'-8'0'275'0'0,"0"0"-1"0"0,0-1 0 0 0,0 0 1 0 0,0-1-1 0 0,0 1 0 0 0,0-1 1 0 0,1-1-1 0 0,-1 0 0 0 0,1 0 1 0 0,0 0-1 0 0,0-1 0 0 0,0 0 1 0 0,0 0-1 0 0,0-1 0 0 0,1 0 0 0 0,0 0 1 0 0,0 0-1 0 0,-6-8 0 0 0,11 12-210 0 0,0 0-1 0 0,1 0 1 0 0,-1 0-1 0 0,0 0 1 0 0,0 0-1 0 0,0 1 1 0 0,0-1-1 0 0,0 0 1 0 0,0 1-1 0 0,0-1 1 0 0,0 1-1 0 0,0-1 1 0 0,0 1-1 0 0,0-1 1 0 0,0 1-1 0 0,0 0 1 0 0,0 0-1 0 0,0-1 1 0 0,-1 1-1 0 0,1 0 1 0 0,0 0-1 0 0,0 0 1 0 0,0 0-1 0 0,0 0 1 0 0,0 1-1 0 0,-1-1 1 0 0,1 0-1 0 0,0 0 1 0 0,0 1-1 0 0,0-1 1 0 0,0 1-1 0 0,0-1 1 0 0,-1 1-1 0 0,-4 3 230 0 0,0 0-1 0 0,0 0 0 0 0,1 1 1 0 0,-9 8-1 0 0,-4 3 170 0 0,11-11-314 0 0,0 0-1 0 0,1-1 1 0 0,-2 0-1 0 0,1 0 1 0 0,0-1-1 0 0,-1 1 1 0 0,1-2 0 0 0,-1 1-1 0 0,0-1 1 0 0,0 0-1 0 0,0-1 1 0 0,0 0 0 0 0,0 0-1 0 0,0-1 1 0 0,-10 0-1 0 0,-137-18 1766 0 0,110 11-1290 0 0,-1 1 1 0 0,-84 2-1 0 0,-153 31 74 0 0,114-8-467 0 0,-36-6 165 0 0,-108 14 95 0 0,208-10-311 0 0,-136 4-1 0 0,-117-3 122 0 0,122-14 30 0 0,186-8-218 0 0,0-1 1 0 0,-79-21 0 0 0,-45-29 507 0 0,122 36-472 0 0,-53-20 71 0 0,94 34-248 0 0,0 1 1 0 0,-1 0-1 0 0,1 1 1 0 0,-1 0-1 0 0,0 0 1 0 0,0 2-1 0 0,-21-2 1 0 0,22 4-475 0 0,0-1 1 0 0,0 2 0 0 0,0 0-1 0 0,0 0 1 0 0,-13 5-1 0 0,-7 5-1121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2:42.113"/>
    </inkml:context>
    <inkml:brush xml:id="br0">
      <inkml:brushProperty name="width" value="0.1" units="cm"/>
      <inkml:brushProperty name="height" value="0.1" units="cm"/>
      <inkml:brushProperty name="color" value="#E71224"/>
    </inkml:brush>
  </inkml:definitions>
  <inkml:trace contextRef="#ctx0" brushRef="#br0">1588 28 4143 0 0,'-6'-7'-54'0'0,"5"5"220"0"0,0 1 0 0 0,0 0-1 0 0,1-1 1 0 0,-1 1 0 0 0,0 0 0 0 0,-1 0-1 0 0,1-1 1 0 0,0 1 0 0 0,0 0 0 0 0,0 0 0 0 0,-1 1-1 0 0,1-1 1 0 0,0 0 0 0 0,-1 0 0 0 0,1 1 0 0 0,-1-1-1 0 0,1 0 1 0 0,-1 1 0 0 0,1 0 0 0 0,-1-1-1 0 0,1 1 1 0 0,-1 0 0 0 0,0 0 0 0 0,1 0 0 0 0,-3 0-1 0 0,-9 1 59 0 0,0 1 0 0 0,1 0 1 0 0,-1 1-1 0 0,0 0 0 0 0,1 1 0 0 0,-18 8 0 0 0,14-5-29 0 0,0-1 1 0 0,-1-1-1 0 0,-18 3 1 0 0,-6-2 588 0 0,1-2 1 0 0,-66-2-1 0 0,-84-19 1221 0 0,-16-2-1050 0 0,-28 14-755 0 0,161 7-233 0 0,-88 13 0 0 0,122-8-336 0 0,1 2 1 0 0,0 1 0 0 0,1 2 0 0 0,-66 32-1 0 0,53-19-395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3:03.010"/>
    </inkml:context>
    <inkml:brush xml:id="br0">
      <inkml:brushProperty name="width" value="0.1" units="cm"/>
      <inkml:brushProperty name="height" value="0.1" units="cm"/>
      <inkml:brushProperty name="color" value="#E71224"/>
    </inkml:brush>
  </inkml:definitions>
  <inkml:trace contextRef="#ctx0" brushRef="#br0">661 156 455 0 0,'3'-1'26'0'0,"1"-1"0"0"0,0 1-1 0 0,0 0 1 0 0,0 0-1 0 0,0 0 1 0 0,0 1-1 0 0,0 0 1 0 0,0-1-1 0 0,0 1 1 0 0,0 1 0 0 0,7 0-1 0 0,-8-1 185 0 0,1 0 0 0 0,-1 0-1 0 0,1 0 1 0 0,0-1 0 0 0,5-1-1 0 0,0 0-6 0 0,-4 1-42 0 0,0 0 0 0 0,-1 0 0 0 0,1 0 0 0 0,-1-1-1 0 0,1 1 1 0 0,-1-1 0 0 0,0 0 0 0 0,0 0 0 0 0,0-1-1 0 0,6-4 1 0 0,-3 1 654 0 0,-1 0 0 0 0,0 0 0 0 0,-1-1-1 0 0,10-13 1 0 0,-15 19-785 0 0,0 1 1 0 0,1 0-1 0 0,-1 0 1 0 0,0-1-1 0 0,0 1 1 0 0,0 0-1 0 0,0 0 0 0 0,0-1 1 0 0,0 1-1 0 0,0 0 1 0 0,0-1-1 0 0,0 1 1 0 0,0 0-1 0 0,0 0 0 0 0,0-1 1 0 0,0 1-1 0 0,0 0 1 0 0,0 0-1 0 0,0-1 1 0 0,0 1-1 0 0,0 0 0 0 0,0-1 1 0 0,-1 1-1 0 0,1 0 1 0 0,0 0-1 0 0,0 0 1 0 0,0-1-1 0 0,0 1 1 0 0,-1 0-1 0 0,1 0 0 0 0,0 0 1 0 0,0-1-1 0 0,0 1 1 0 0,-1 0-1 0 0,1 0 1 0 0,-1 0-1 0 0,-14-8 533 0 0,-19 0-4 0 0,15 7-357 0 0,-1 0 0 0 0,1 1 0 0 0,-1 1 0 0 0,1 1 0 0 0,-29 6 0 0 0,-3 0-22 0 0,11-3-121 0 0,-113 11 141 0 0,94-16 153 0 0,0-2-1 0 0,-62-11 1 0 0,88 9-76 0 0,10 1 2 0 0,0 0-1 0 0,-24-8 0 0 0,44 10-229 0 0,-1 0 0 0 0,1 0 0 0 0,-1 0-1 0 0,1-1 1 0 0,0 0 0 0 0,0 0 0 0 0,-4-2 0 0 0,7 3-38 0 0,-1 1 0 0 0,1 0 1 0 0,0 0-1 0 0,0-1 1 0 0,-1 1-1 0 0,1 0 1 0 0,0 0-1 0 0,0-1 1 0 0,0 1-1 0 0,-1 0 1 0 0,1-1-1 0 0,0 1 1 0 0,0 0-1 0 0,0-1 1 0 0,0 1-1 0 0,0 0 1 0 0,0-1-1 0 0,0 1 1 0 0,0 0-1 0 0,0-1 1 0 0,0 1-1 0 0,0 0 1 0 0,0-1-1 0 0,0 1 0 0 0,0 0 1 0 0,0-1-1 0 0,0 1 1 0 0,0 0-1 0 0,0-1 1 0 0,1 0 10 0 0,0 0 0 0 0,0 0 0 0 0,0 1-1 0 0,-1-1 1 0 0,1 0 0 0 0,0 0 0 0 0,0 1 0 0 0,0-1 0 0 0,0 1 0 0 0,0-1 0 0 0,1 1 0 0 0,-1-1 0 0 0,2 0 0 0 0,16-3 78 0 0,0 0 1 0 0,1 1 0 0 0,-1 1-1 0 0,1 1 1 0 0,0 1 0 0 0,22 3-1 0 0,29-2-6 0 0,463-11 498 0 0,-245 18-257 0 0,-182-3-262 0 0,-25-5 0 0 0,31 2 46 0 0,-72 1 9 0 0,-91-8-40 0 0,-140 14 132 0 0,-35-1 32 0 0,-244 9-113 0 0,391-11-100 0 0,-1-3 0 0 0,-102-9 0 0 0,160 6-39 0 0,-1 0 0 0 0,0 2 0 0 0,-30 5 0 0 0,25-2 0 0 0,27-5 0 0 0,0 0 0 0 0,1 0 0 0 0,-1 0 0 0 0,0 0 0 0 0,1 0 0 0 0,-1 1 0 0 0,0-1 0 0 0,1 0 0 0 0,-1 0 0 0 0,0 1 0 0 0,0-1 0 0 0,1 0 0 0 0,-1 0 0 0 0,0 1 0 0 0,0-1 0 0 0,0 0 0 0 0,1 1 0 0 0,-1-1 0 0 0,0 0 0 0 0,0 1 0 0 0,0-1 0 0 0,0 0 0 0 0,1 1 0 0 0,-1-1 0 0 0,0 0 0 0 0,0 1 0 0 0,0-1 0 0 0,0 0 0 0 0,0 1 0 0 0,0-1 0 0 0,0 0 0 0 0,0 1 0 0 0,0-1 0 0 0,0 1 0 0 0,-1-1 0 0 0,1 0 0 0 0,0 1 0 0 0,0-1 0 0 0,0 0 0 0 0,0 1 0 0 0,0-1 0 0 0,-1 0 0 0 0,1 1 0 0 0,0-1 0 0 0,0 0 0 0 0,0 0 0 0 0,-1 1 0 0 0,1-1 0 0 0,0 0 0 0 0,-1 0 0 0 0,1 1 0 0 0,0-1 0 0 0,0 0 0 0 0,-1 0 0 0 0,1 0 0 0 0,-1 1 0 0 0,188 16 190 0 0,-116-14-156 0 0,1-3 1 0 0,0-2 0 0 0,76-14-1 0 0,143-17 84 0 0,-73 21-53 0 0,32-3 6 0 0,-210 11-59 0 0,38-3-14 0 0,-96 15 2 0 0,-92-5 0 0 0,4 0 0 0 0,-156 40 49 0 0,142-20-34 0 0,-361 66-15 0 0,425-83 0 0 0,37-4 0 0 0,-30 5 0 0 0,123-3 0 0 0,225-18 0 0 0,163-30 0 0 0,-390 36 32 0 0,85-21 0 0 0,-157 29-33 0 0,0 0 0 0 0,0 0-1 0 0,0-1 1 0 0,0 1 0 0 0,1 0-1 0 0,-1 0 1 0 0,0 0 0 0 0,0 0-1 0 0,0 0 1 0 0,1 0 0 0 0,-1 0-1 0 0,0 0 1 0 0,0 0 0 0 0,0 0 0 0 0,1 0-1 0 0,-1 0 1 0 0,0-1 0 0 0,0 1-1 0 0,0 0 1 0 0,1 1 0 0 0,-1-1-1 0 0,0 0 1 0 0,0 0 0 0 0,1 0-1 0 0,-1 0 1 0 0,0 0 0 0 0,0 0-1 0 0,0 0 1 0 0,1 0 0 0 0,-1 0 0 0 0,0 0-1 0 0,0 0 1 0 0,0 1 0 0 0,1-1-1 0 0,-1 0 1 0 0,0 0 0 0 0,0 0-1 0 0,0 0 1 0 0,0 1 0 0 0,0-1-1 0 0,1 0 1 0 0,-1 0 0 0 0,0 0-1 0 0,0 0 1 0 0,0 1 0 0 0,-8 9-148 0 0,-17 12-219 0 0,25-22 360 0 0,-24 19-1457 0 0,-5 2-4589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3:17.894"/>
    </inkml:context>
    <inkml:brush xml:id="br0">
      <inkml:brushProperty name="width" value="0.1" units="cm"/>
      <inkml:brushProperty name="height" value="0.1" units="cm"/>
      <inkml:brushProperty name="color" value="#E71224"/>
    </inkml:brush>
  </inkml:definitions>
  <inkml:trace contextRef="#ctx0" brushRef="#br0">1876 225 919 0 0,'4'-1'58'0'0,"0"1"-1"0"0,0-1 0 0 0,0 0 0 0 0,-1 0 0 0 0,1 0 0 0 0,5-3 0 0 0,-8 2 218 0 0,1 0 0 0 0,-1 0 0 0 0,0 0 0 0 0,0 0 0 0 0,0 0 0 0 0,0-1 0 0 0,0 1 0 0 0,0 0 0 0 0,-1-1 0 0 0,1 1 0 0 0,-1-1 0 0 0,0 1 0 0 0,0 0 0 0 0,1-1 0 0 0,-1 1 0 0 0,-1-5 0 0 0,1 0-32 0 0,0 6-149 0 0,-1 0 0 0 0,1 0 1 0 0,0 0-1 0 0,-1 0 1 0 0,1 0-1 0 0,-1 0 0 0 0,1 0 1 0 0,-1 0-1 0 0,1 1 0 0 0,-1-1 1 0 0,1 0-1 0 0,-1 0 1 0 0,0 0-1 0 0,1 1 0 0 0,-1-1 1 0 0,0 0-1 0 0,0 1 0 0 0,0-1 1 0 0,0 1-1 0 0,0-1 1 0 0,0 0-1 0 0,-27-11 1244 0 0,15 6-967 0 0,3 2-140 0 0,0 0 0 0 0,0 1 1 0 0,-1 0-1 0 0,1 0 0 0 0,-13-1 0 0 0,-57-3 545 0 0,64 6-674 0 0,-40-3 192 0 0,21 0 50 0 0,-1 2 1 0 0,1 2 0 0 0,-42 4-1 0 0,9 5 76 0 0,-90 0 0 0 0,115-10-122 0 0,-1-2 0 0 0,1-1 0 0 0,-52-13 0 0 0,42 4 216 0 0,-105-19 478 0 0,-371-10-266 0 0,510 42-911 0 0,0 2 0 0 0,0 0 0 0 0,0 1-1 0 0,1 0 1 0 0,-1 2 0 0 0,1 0 0 0 0,0 1 0 0 0,0 1-1 0 0,1 1 1 0 0,-25 14 0 0 0,5 0-5666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32:33.047"/>
    </inkml:context>
    <inkml:brush xml:id="br0">
      <inkml:brushProperty name="width" value="0.1" units="cm"/>
      <inkml:brushProperty name="height" value="0.1" units="cm"/>
      <inkml:brushProperty name="color" value="#F4F91B"/>
    </inkml:brush>
  </inkml:definitions>
  <inkml:trace contextRef="#ctx0" brushRef="#br0">1 52 943 0 0,'2'-3'0'0'0,"-1"-1"88"0"0,3-2-88 0 0,-2 1 0 0 0,0 3 0 0 0,0 0 0 0 0,0 0 0 0 0,-2 0 0 0 0,1 0 0 0 0,1-1 64 0 0,2-1-64 0 0,0 0 0 0 0,-1-1 72 0 0,-1 1-72 0 0,0 0-96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3:18.665"/>
    </inkml:context>
    <inkml:brush xml:id="br0">
      <inkml:brushProperty name="width" value="0.1" units="cm"/>
      <inkml:brushProperty name="height" value="0.1" units="cm"/>
      <inkml:brushProperty name="color" value="#E71224"/>
    </inkml:brush>
  </inkml:definitions>
  <inkml:trace contextRef="#ctx0" brushRef="#br0">2373 108 4175 0 0,'0'-1'15'0'0,"0"0"0"0"0,0 0-1 0 0,0 0 1 0 0,0 0-1 0 0,1 1 1 0 0,-1-1-1 0 0,0 0 1 0 0,-1 0-1 0 0,1 0 1 0 0,0 0-1 0 0,0 0 1 0 0,0 0 0 0 0,0 1-1 0 0,-1-1 1 0 0,1 0-1 0 0,0 0 1 0 0,-1 0-1 0 0,1 1 1 0 0,-1-1-1 0 0,1 0 1 0 0,-1 1-1 0 0,1-1 1 0 0,-1 0 0 0 0,0 1-1 0 0,1-1 1 0 0,-1 0-1 0 0,0 1 1 0 0,1-1-1 0 0,-1 1 1 0 0,0-1-1 0 0,0 1 1 0 0,0-1-1 0 0,-1 1 18 0 0,-1 1 0 0 0,1-1 0 0 0,0 0 0 0 0,0 1-1 0 0,0-1 1 0 0,0 1 0 0 0,0-1 0 0 0,-1 1-1 0 0,1 0 1 0 0,0 0 0 0 0,-3 2 0 0 0,-8 4 56 0 0,0-2 1 0 0,0 1-1 0 0,0-2 1 0 0,-26 6-1 0 0,13-7 746 0 0,-1-1 0 0 0,1-1-1 0 0,-42-5 1 0 0,35 2 298 0 0,-55 2 0 0 0,20 5-459 0 0,-1-4 0 0 0,-110-12 0 0 0,-147-14 977 0 0,160 15-1086 0 0,22 3 89 0 0,69 5-278 0 0,0-3-1 0 0,-85-17 0 0 0,76 4-146 0 0,-146-11 0 0 0,196 28-264 0 0,1 2-1 0 0,-62 10 0 0 0,-65 23-1441 0 0,141-30 1033 0 0,-37 9-1170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3:19.892"/>
    </inkml:context>
    <inkml:brush xml:id="br0">
      <inkml:brushProperty name="width" value="0.1" units="cm"/>
      <inkml:brushProperty name="height" value="0.1" units="cm"/>
      <inkml:brushProperty name="color" value="#E71224"/>
    </inkml:brush>
  </inkml:definitions>
  <inkml:trace contextRef="#ctx0" brushRef="#br0">1377 88 455 0 0,'-1'-1'127'0'0,"1"0"-1"0"0,0 0 0 0 0,-1-1 0 0 0,1 1 1 0 0,-1 0-1 0 0,1 0 0 0 0,-1 0 0 0 0,1 0 0 0 0,-1 0 1 0 0,0 0-1 0 0,1 0 0 0 0,-1 0 0 0 0,0 0 0 0 0,0 1 1 0 0,0-1-1 0 0,0 0 0 0 0,0 0 0 0 0,0 1 0 0 0,0-1 1 0 0,0 0-1 0 0,0 1 0 0 0,0-1 0 0 0,0 1 0 0 0,0 0 1 0 0,0-1-1 0 0,0 1 0 0 0,-1 0 0 0 0,1 0 0 0 0,-2-1 1 0 0,-3 1 597 0 0,1 1 0 0 0,-1-1 1 0 0,0 1-1 0 0,0 0 0 0 0,-5 2 0 0 0,2-1-1666 0 0,5-1 988 0 0,-138 28 1660 0 0,111-25-1116 0 0,1-1 0 0 0,-55-2 0 0 0,5-9 718 0 0,-133-32 0 0 0,-8-1-508 0 0,101 28-1562 0 0,-199 5-1 0 0,263 10-3960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3:20.733"/>
    </inkml:context>
    <inkml:brush xml:id="br0">
      <inkml:brushProperty name="width" value="0.1" units="cm"/>
      <inkml:brushProperty name="height" value="0.1" units="cm"/>
      <inkml:brushProperty name="color" value="#E71224"/>
    </inkml:brush>
  </inkml:definitions>
  <inkml:trace contextRef="#ctx0" brushRef="#br0">1477 30 2759 0 0,'0'-2'188'0'0,"0"1"-1"0"0,0 0 1 0 0,-1 0-1 0 0,1-1 1 0 0,0 1-1 0 0,-1 0 1 0 0,1 0-1 0 0,-1 0 0 0 0,1 0 1 0 0,-1 0-1 0 0,1 0 1 0 0,-1-1-1 0 0,0 1 1 0 0,0 1-1 0 0,1-1 0 0 0,-1 0 1 0 0,0 0-1 0 0,0 0 1 0 0,0 0-1 0 0,0 0 1 0 0,0 1-1 0 0,0-1 0 0 0,0 1 1 0 0,0-1-1 0 0,-1 0 1 0 0,1 1-1 0 0,-2-1 1 0 0,2 1-100 0 0,-1-1 0 0 0,0 1 0 0 0,0-1 1 0 0,1 1-1 0 0,-1 0 0 0 0,0 0 0 0 0,0 0 1 0 0,1 0-1 0 0,-1 0 0 0 0,0 0 0 0 0,1 1 1 0 0,-1-1-1 0 0,0 1 0 0 0,0-1 0 0 0,1 1 0 0 0,-1-1 1 0 0,1 1-1 0 0,-1 0 0 0 0,1 0 0 0 0,-3 2 1 0 0,-8 6 262 0 0,1 1 0 0 0,-2-1 1 0 0,1-1-1 0 0,-1 0 1 0 0,0-1-1 0 0,-1 0 1 0 0,0-1-1 0 0,-25 7 0 0 0,27-11-68 0 0,1 0 0 0 0,0-1 0 0 0,-1-1 0 0 0,1 0 0 0 0,0 0 0 0 0,-1-1 0 0 0,1-1 0 0 0,0 0 0 0 0,-15-4 0 0 0,12 3-98 0 0,-25-5 223 0 0,-1 3-1 0 0,-40 0 1 0 0,-84 5-24 0 0,68 1-210 0 0,28-1-315 0 0,-1 4 0 0 0,1 2 0 0 0,1 3 0 0 0,0 4 0 0 0,0 2-1 0 0,-100 37 1 0 0,97-24-3964 0 0,-2 1-1374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3:22.235"/>
    </inkml:context>
    <inkml:brush xml:id="br0">
      <inkml:brushProperty name="width" value="0.1" units="cm"/>
      <inkml:brushProperty name="height" value="0.1" units="cm"/>
      <inkml:brushProperty name="color" value="#E71224"/>
    </inkml:brush>
  </inkml:definitions>
  <inkml:trace contextRef="#ctx0" brushRef="#br0">2766 207 2759 0 0,'-1'-2'258'0'0,"-1"0"-1"0"0,0-1 0 0 0,0 1 0 0 0,0 0 0 0 0,0 0 0 0 0,0 0 0 0 0,0 0 0 0 0,0 0 0 0 0,-1 1 0 0 0,1-1 0 0 0,-1 1 0 0 0,1 0 0 0 0,-1-1 0 0 0,0 1 0 0 0,1 0 0 0 0,-1 0 0 0 0,0 1 0 0 0,-4-2 1 0 0,-8 0-242 0 0,-1 0 1 0 0,-20 1 0 0 0,16 0 182 0 0,-19-3 20 0 0,-69-16 1 0 0,15 1 835 0 0,-288-6 1727 0 0,126 13-1944 0 0,20-3-12 0 0,231 15-811 0 0,-453-43 1736 0 0,-30 13-136 0 0,438 29-1276 0 0,1 2-1 0 0,-1 3 1 0 0,-72 14 0 0 0,48-1-1947 0 0,-112 42 0 0 0,139-42 118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3:23.425"/>
    </inkml:context>
    <inkml:brush xml:id="br0">
      <inkml:brushProperty name="width" value="0.1" units="cm"/>
      <inkml:brushProperty name="height" value="0.1" units="cm"/>
      <inkml:brushProperty name="color" value="#E71224"/>
    </inkml:brush>
  </inkml:definitions>
  <inkml:trace contextRef="#ctx0" brushRef="#br0">2636 11 3911 0 0,'7'-4'262'0'0,"-6"3"-249"0"0,0 0 0 0 0,0 1 0 0 0,0-1 0 0 0,0 1 0 0 0,0-1 0 0 0,-1 1 0 0 0,1-1 0 0 0,0 1 0 0 0,0-1-1 0 0,1 1 1 0 0,-1 0 0 0 0,0 0 0 0 0,1-1 0 0 0,-2 1 43 0 0,0 1-1 0 0,1-1 1 0 0,-1 0 0 0 0,0 0-1 0 0,0 1 1 0 0,1-1-1 0 0,-1 0 1 0 0,0 1 0 0 0,0-1-1 0 0,0 0 1 0 0,1 1-1 0 0,-1-1 1 0 0,0 0 0 0 0,0 1-1 0 0,0-1 1 0 0,0 0-1 0 0,0 1 1 0 0,0-1 0 0 0,0 0-1 0 0,0 1 1 0 0,0-1 0 0 0,0 0-1 0 0,0 1 1 0 0,0-1-1 0 0,0 1 1 0 0,0-1 0 0 0,0 0-1 0 0,0 1 1 0 0,0-1-1 0 0,0 0 1 0 0,0 1 0 0 0,-1-1-1 0 0,1 0 1 0 0,0 1-1 0 0,0-1 1 0 0,0 0 0 0 0,-1 0-1 0 0,1 1 1 0 0,0-1 0 0 0,0 0-1 0 0,-1 0 1 0 0,1 1-1 0 0,0-1 1 0 0,-1 0 0 0 0,1 0-1 0 0,0 0 1 0 0,-1 1-1 0 0,-9 0 364 0 0,0 1-1 0 0,0-2 0 0 0,-1 0 0 0 0,-18-1 0 0 0,-16-1 247 0 0,-298 31 1163 0 0,-164-8-4 0 0,250-1-1326 0 0,77-4-148 0 0,83-10-168 0 0,-261 12 644 0 0,332-18-787 0 0,-233 10 195 0 0,193-5-243 0 0,-124 28 1 0 0,2 20-1876 0 0,118-40-3072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3:28.921"/>
    </inkml:context>
    <inkml:brush xml:id="br0">
      <inkml:brushProperty name="width" value="0.1" units="cm"/>
      <inkml:brushProperty name="height" value="0.1" units="cm"/>
      <inkml:brushProperty name="color" value="#E71224"/>
    </inkml:brush>
  </inkml:definitions>
  <inkml:trace contextRef="#ctx0" brushRef="#br0">381 128 2415 0 0,'-10'-6'315'0'0,"0"-1"0"0"0,1 1-1 0 0,0-2 1 0 0,-15-13-1 0 0,19 14 57 0 0,-2 1-1 0 0,1 0 1 0 0,-1 0 0 0 0,0 1-1 0 0,0 0 1 0 0,0 1-1 0 0,-1-1 1 0 0,1 1-1 0 0,-16-5 1 0 0,22 8-348 0 0,1 1-1 0 0,0 0 1 0 0,-1 0-1 0 0,1 0 1 0 0,0 0-1 0 0,-1 0 1 0 0,1 0-1 0 0,0 0 1 0 0,-1 0-1 0 0,1 0 1 0 0,0 0-1 0 0,-1 0 1 0 0,1 0 0 0 0,0 0-1 0 0,-1 0 1 0 0,1 0-1 0 0,0 0 1 0 0,-1 0-1 0 0,1 0 1 0 0,0 0-1 0 0,-1 0 1 0 0,1 0-1 0 0,0 1 1 0 0,-1-1-1 0 0,1 0 1 0 0,0 0-1 0 0,0 0 1 0 0,-1 1-1 0 0,1-1 1 0 0,0 0 0 0 0,0 0-1 0 0,-1 1 1 0 0,1-1-1 0 0,0 0 1 0 0,0 1-1 0 0,0-1 1 0 0,0 0-1 0 0,-1 1 1 0 0,1-1-1 0 0,0 0 1 0 0,0 1-1 0 0,0-1 1 0 0,0 0-1 0 0,0 1 1 0 0,0-1 0 0 0,0 0-1 0 0,0 1 1 0 0,0-1-1 0 0,0 0 1 0 0,0 1-1 0 0,0 0 2 0 0,0 0 0 0 0,1 0-1 0 0,-1-1 1 0 0,0 1-1 0 0,0 0 1 0 0,1 0 0 0 0,-1-1-1 0 0,0 1 1 0 0,1 0 0 0 0,-1-1-1 0 0,1 1 1 0 0,-1 0 0 0 0,1-1-1 0 0,-1 1 1 0 0,1 0 0 0 0,-1-1-1 0 0,1 1 1 0 0,0-1 0 0 0,-1 1-1 0 0,1-1 1 0 0,0 0 0 0 0,1 1-1 0 0,3 0 135 0 0,1 0 0 0 0,0 0 0 0 0,0-1 0 0 0,0 0 0 0 0,-1 0 0 0 0,1-1 0 0 0,0 0 0 0 0,0 0-1 0 0,0 0 1 0 0,6-3 0 0 0,29-3 456 0 0,202 8 183 0 0,-17-1-189 0 0,6 21 250 0 0,-132-10-718 0 0,-61-10-104 0 0,0-1 0 0 0,0-2 0 0 0,56-9 0 0 0,40-4 298 0 0,-114 15-326 0 0,222-20 188 0 0,-195 12-57 0 0,2 2 0 0 0,80 0-1 0 0,-107 8-125 0 0,1 1 0 0 0,-1 1 0 0 0,1 1-1 0 0,25 8 1 0 0,-37-10 8 0 0,0-1-1 0 0,0 0 1 0 0,0-1 0 0 0,23-1-1 0 0,-21 0-5 0 0,-30 5 30 0 0,-15 1-16 0 0,-101-7 14 0 0,50-1-22 0 0,-160 12 19 0 0,65 0-16 0 0,42-5-8 0 0,-144 3 32 0 0,37 7-48 0 0,132-6 0 0 0,21-3 0 0 0,0-5 0 0 0,-1-3 0 0 0,-91-14 0 0 0,127 10 0 0 0,1 2 0 0 0,-90 4 0 0 0,131 1 0 0 0,6 0 1 0 0,0 0 0 0 0,-1-1 0 0 0,1 0 1 0 0,0 0-1 0 0,-1-1 0 0 0,1 1 0 0 0,0-1 1 0 0,-10-3-1 0 0,16 4-1 0 0,0 0 1 0 0,-1 0-1 0 0,1 0 0 0 0,0 0 1 0 0,0-1-1 0 0,0 1 0 0 0,0 0 0 0 0,0 0 1 0 0,0 0-1 0 0,0 0 0 0 0,0 0 1 0 0,0 0-1 0 0,0 0 0 0 0,0 0 1 0 0,-1 0-1 0 0,1 0 0 0 0,0 0 1 0 0,0 0-1 0 0,0 0 0 0 0,0-1 1 0 0,0 1-1 0 0,0 0 0 0 0,0 0 0 0 0,0 0 1 0 0,0 0-1 0 0,0 0 0 0 0,0 0 1 0 0,0 0-1 0 0,0 0 0 0 0,0 0 1 0 0,0-1-1 0 0,0 1 0 0 0,0 0 1 0 0,0 0-1 0 0,0 0 0 0 0,0 0 1 0 0,0 0-1 0 0,0 0 0 0 0,0 0 1 0 0,0 0-1 0 0,0-1 0 0 0,0 1 0 0 0,0 0 1 0 0,0 0-1 0 0,0 0 0 0 0,0 0 1 0 0,1 0-1 0 0,-1 0 0 0 0,0 0 1 0 0,0 0-1 0 0,0 0 0 0 0,0 0 1 0 0,0 0-1 0 0,0-1 0 0 0,8-3 18 0 0,9-2 0 0 0,17 0 14 0 0,1 2 1 0 0,44 0-1 0 0,71 9 115 0 0,-98-3-124 0 0,129 7 100 0 0,141 4 13 0 0,-30-22 262 0 0,-107 1-246 0 0,72-7 3 0 0,-32 0-4 0 0,-18 4-141 0 0,-192 11-9 0 0,149-2 48 0 0,-132 4-11 0 0,0 1 0 0 0,0 1 0 0 0,33 10 0 0 0,87 19 1271 0 0,-38-9-2612 0 0,110 12 1285 0 0,-154-27 20 0 0,-58-7-2 0 0,31 2 0 0 0,-40-3 0 0 0,0-1 0 0 0,-1 0 0 0 0,1-1 0 0 0,0 1 0 0 0,0 0 0 0 0,-1-1 0 0 0,1 1 0 0 0,0-1 0 0 0,-1 0 0 0 0,1 0 0 0 0,-1 0 0 0 0,4-2 0 0 0,-6 3 1 0 0,0 0-1 0 0,0 0 1 0 0,1-1 0 0 0,-1 1-1 0 0,0 0 1 0 0,0 0-1 0 0,0 0 1 0 0,0 0 0 0 0,0 0-1 0 0,0 0 1 0 0,0 0-1 0 0,0 0 1 0 0,0-1 0 0 0,1 1-1 0 0,-1 0 1 0 0,0 0-1 0 0,0 0 1 0 0,0 0 0 0 0,0 0-1 0 0,0 0 1 0 0,0-1-1 0 0,0 1 1 0 0,0 0 0 0 0,0 0-1 0 0,0 0 1 0 0,0 0-1 0 0,0 0 1 0 0,0-1 0 0 0,0 1-1 0 0,0 0 1 0 0,0 0-1 0 0,0 0 1 0 0,0 0 0 0 0,0 0-1 0 0,0-1 1 0 0,0 1-1 0 0,0 0 1 0 0,0 0 0 0 0,-1 0-1 0 0,1 0 1 0 0,0 0 0 0 0,0 0-1 0 0,0 0 1 0 0,0-1-1 0 0,0 1 1 0 0,0 0 0 0 0,0 0-1 0 0,0 0 1 0 0,-1 0-1 0 0,1 0 1 0 0,0 0 0 0 0,0 0-1 0 0,0 0 1 0 0,-13-5 70 0 0,-17 2 33 0 0,-170 15-40 0 0,40 1-64 0 0,-292 26 639 0 0,409-38-894 0 0,-432 0-81 0 0,401-5 335 0 0,-143-2 3 0 0,160 7-8 0 0,-101 14-1 0 0,138-11-405 0 0,0 1-1 0 0,0 1 1 0 0,1 1-1 0 0,-34 15 1 0 0,18-3-5218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3:30.527"/>
    </inkml:context>
    <inkml:brush xml:id="br0">
      <inkml:brushProperty name="width" value="0.1" units="cm"/>
      <inkml:brushProperty name="height" value="0.1" units="cm"/>
      <inkml:brushProperty name="color" value="#E71224"/>
    </inkml:brush>
  </inkml:definitions>
  <inkml:trace contextRef="#ctx0" brushRef="#br0">2957 117 2759 0 0,'-4'3'99'0'0,"1"0"0"0"0,-1 0 0 0 0,0-1 0 0 0,0 1-1 0 0,0-1 1 0 0,0 0 0 0 0,0 0 0 0 0,0 0-1 0 0,-1 0 1 0 0,1-1 0 0 0,-1 0 0 0 0,1 0 0 0 0,-1 0-1 0 0,1-1 1 0 0,-1 1 0 0 0,0-1 0 0 0,1 0-1 0 0,-1 0 1 0 0,0-1 0 0 0,1 1 0 0 0,-1-1 0 0 0,1 0-1 0 0,-7-3 1 0 0,-6-2 632 0 0,0-1 0 0 0,-1 2 1 0 0,0 1-1 0 0,-22-4 0 0 0,-74-2 610 0 0,-54 13-713 0 0,47 3-240 0 0,-151-18 792 0 0,193 8-896 0 0,-22 1-7 0 0,-101 10 0 0 0,-101 25-249 0 0,99-10 38 0 0,-206 34 318 0 0,354-46-240 0 0,-111 7 0 0 0,149-17-117 0 0,1-1 0 0 0,-1-1 0 0 0,1 0 1 0 0,-18-6-1 0 0,-69-22 404 0 0,-15-4 114 0 0,10 14-409 0 0,90 17-117 0 0,0 2 0 0 0,-25 1 0 0 0,24 0-12 0 0,201-6 516 0 0,188-12-267 0 0,316-3 53 0 0,-311 13-245 0 0,107 25-12 0 0,-302-4-40 0 0,166-1 116 0 0,-257-20-53 0 0,-128-10 317 0 0,-136-44 145 0 0,141 53-106 0 0,0 1 0 0 0,-1 1-1 0 0,-42-2 1 0 0,-452 23-1752 0 0,297 12 3231 0 0,78-3-3445 0 0,126-19 830 0 0,-64 11-955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3:33.264"/>
    </inkml:context>
    <inkml:brush xml:id="br0">
      <inkml:brushProperty name="width" value="0.1" units="cm"/>
      <inkml:brushProperty name="height" value="0.1" units="cm"/>
      <inkml:brushProperty name="color" value="#E71224"/>
    </inkml:brush>
  </inkml:definitions>
  <inkml:trace contextRef="#ctx0" brushRef="#br0">0 4 2759 0 0,'4'-2'248'0'0,"-2"0"-248"0"0,0 2 0 0 0,0 0 0 0 0,1 0 192 0 0,1 0 0 0 0,2 0-8 0 0,1 2 0 0 0,4-2-184 0 0,0 0-120 0 0,-1 2 24 0 0,-1-2 0 0 0,0 2-368 0 0,-3-4-72 0 0,-3 2-8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3:33.973"/>
    </inkml:context>
    <inkml:brush xml:id="br0">
      <inkml:brushProperty name="width" value="0.1" units="cm"/>
      <inkml:brushProperty name="height" value="0.1" units="cm"/>
      <inkml:brushProperty name="color" value="#E71224"/>
    </inkml:brush>
  </inkml:definitions>
  <inkml:trace contextRef="#ctx0" brushRef="#br0">2363 71 2759 0 0,'0'-1'27'0'0,"0"1"0"0"0,0 0 0 0 0,0-1 0 0 0,0 1 0 0 0,0-1 0 0 0,0 1-1 0 0,0 0 1 0 0,0-1 0 0 0,0 1 0 0 0,0 0 0 0 0,0-1 0 0 0,-1 1 0 0 0,1 0 0 0 0,0-1-1 0 0,0 1 1 0 0,0 0 0 0 0,-1 0 0 0 0,1-1 0 0 0,0 1 0 0 0,0 0 0 0 0,-1 0-1 0 0,1-1 1 0 0,0 1 0 0 0,0 0 0 0 0,-1 0 0 0 0,1 0 0 0 0,0-1 0 0 0,-1 1-1 0 0,1 0 1 0 0,0 0 0 0 0,-1 0 0 0 0,1 0 0 0 0,0 0 0 0 0,-1 0 0 0 0,1 0-1 0 0,-1 0 1 0 0,1 0 0 0 0,0 0 0 0 0,-1 0 0 0 0,1 0 0 0 0,0 0 0 0 0,-1 0-1 0 0,1 0 1 0 0,0 0 0 0 0,-1 0 0 0 0,1 0 0 0 0,-1 1 0 0 0,-22 8 1862 0 0,14-5-1460 0 0,-9 2-284 0 0,-1-1-1 0 0,1 0 0 0 0,-1-2 0 0 0,-30 3 1 0 0,-36 0 1692 0 0,-162 34 0 0 0,235-38-1758 0 0,0-1 0 0 0,0 1-1 0 0,0-2 1 0 0,0 0 0 0 0,0 0-1 0 0,-14-3 1 0 0,-72-18 1340 0 0,65 12-902 0 0,-38-4 0 0 0,-179-24 71 0 0,-53-6 320 0 0,223 34-690 0 0,-158-8 316 0 0,166 18-751 0 0,-1 2 0 0 0,1 4 0 0 0,1 3 0 0 0,-1 3 1 0 0,2 3-1 0 0,-130 48 0 0 0,137-37-745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3:35.958"/>
    </inkml:context>
    <inkml:brush xml:id="br0">
      <inkml:brushProperty name="width" value="0.1" units="cm"/>
      <inkml:brushProperty name="height" value="0.1" units="cm"/>
      <inkml:brushProperty name="color" value="#E71224"/>
    </inkml:brush>
  </inkml:definitions>
  <inkml:trace contextRef="#ctx0" brushRef="#br0">3058 114 2303 0 0,'-3'-2'128'0'0,"1"1"0"0"0,0 0 0 0 0,0-1 0 0 0,0 0-1 0 0,1 1 1 0 0,-1-1 0 0 0,0 0 0 0 0,1 0 0 0 0,-1 0-1 0 0,1 0 1 0 0,-1 0 0 0 0,-1-5 0 0 0,-3-4 312 0 0,-1 0 1 0 0,0 0-1 0 0,0 1 1 0 0,-16-17-1 0 0,21 25-346 0 0,0 1-1 0 0,1-1 1 0 0,-1 1-1 0 0,0 0 1 0 0,-1-1-1 0 0,1 1 1 0 0,0 0-1 0 0,0 0 0 0 0,0 1 1 0 0,-1-1-1 0 0,1 0 1 0 0,0 1-1 0 0,-1 0 1 0 0,1-1-1 0 0,0 1 1 0 0,-1 0-1 0 0,1 0 1 0 0,0 0-1 0 0,-1 0 0 0 0,1 1 1 0 0,-4 0-1 0 0,-5 2 118 0 0,1 0 0 0 0,0 1 0 0 0,-15 7 0 0 0,2-1-83 0 0,-7 1 105 0 0,0-1 0 0 0,0-1 0 0 0,-1-2 0 0 0,-62 6-1 0 0,-159 12 1197 0 0,192-18-1366 0 0,-358 35 61 0 0,329-34-64 0 0,-259 15 488 0 0,-156-35 498 0 0,0-25 74 0 0,461 33-1110 0 0,-26 0-1024 0 0,0 3-1 0 0,0 3 0 0 0,-75 11 1 0 0,76-3-3600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32:34.895"/>
    </inkml:context>
    <inkml:brush xml:id="br0">
      <inkml:brushProperty name="width" value="0.1" units="cm"/>
      <inkml:brushProperty name="height" value="0.1" units="cm"/>
      <inkml:brushProperty name="color" value="#F4F91B"/>
    </inkml:brush>
  </inkml:definitions>
  <inkml:trace contextRef="#ctx0" brushRef="#br0">722 1362 455 0 0,'0'0'26'0'0,"1"0"0"0"0,-1 0 0 0 0,0 0 0 0 0,0 0-1 0 0,0 0 1 0 0,0 1 0 0 0,0-1 0 0 0,0 0-1 0 0,0 0 1 0 0,0 0 0 0 0,0 0 0 0 0,0 0-1 0 0,0 1 1 0 0,0-1 0 0 0,0 0 0 0 0,0 0 0 0 0,0 0-1 0 0,0 0 1 0 0,0 0 0 0 0,0 1 0 0 0,0-1-1 0 0,0 0 1 0 0,0 0 0 0 0,0 0 0 0 0,0 0-1 0 0,0 0 1 0 0,0 0 0 0 0,0 1 0 0 0,0-1-1 0 0,0 0 1 0 0,0 0 0 0 0,0 0 0 0 0,-1 0 0 0 0,1 0-1 0 0,0 0 1 0 0,0 0 0 0 0,0 1 0 0 0,0-1-1 0 0,0 0 1 0 0,0 0 0 0 0,0 0 0 0 0,-1 0-1 0 0,1 0 1 0 0,0 0 0 0 0,0 0 0 0 0,0 0 0 0 0,0 0-1 0 0,0 0 1 0 0,-1 0 0 0 0,1 0 0 0 0,0 0-1 0 0,0 0 1 0 0,0 0 0 0 0,0 0 0 0 0,0 0-1 0 0,0 0 1 0 0,-1 0 0 0 0,1 0 0 0 0,0 0-1 0 0,0 0 1 0 0,0 0 0 0 0,0 0 0 0 0,0 0 0 0 0,-1 0-1 0 0,1 0 1 0 0,0 0 0 0 0,0 0 0 0 0,0-1-1 0 0,8 6 1221 0 0,-6-4-1067 0 0,1 0-1 0 0,-1 0 0 0 0,1 0 1 0 0,-1 0-1 0 0,0 0 0 0 0,1 1 1 0 0,-1-1-1 0 0,0 1 0 0 0,0-1 1 0 0,0 1-1 0 0,2 2 0 0 0,8 6 354 0 0,-10-9-411 0 0,0 0 1 0 0,0-1-1 0 0,0 1 0 0 0,0 0 0 0 0,0-1 0 0 0,1 1 0 0 0,-1-1 0 0 0,0 1 0 0 0,0-1 0 0 0,1 0 0 0 0,-1 0 0 0 0,0 0 0 0 0,4-1 0 0 0,17 2 1288 0 0,-22-1-1357 0 0,0 1 0 0 0,0-1 0 0 0,0 0-1 0 0,0 1 1 0 0,0 0 0 0 0,0-1-1 0 0,0 1 1 0 0,0 0 0 0 0,-1-1 0 0 0,1 1-1 0 0,0 0 1 0 0,-1 0 0 0 0,1-1-1 0 0,0 1 1 0 0,0 2 0 0 0,-1-3-36 0 0,0 1 0 0 0,1-1 0 0 0,-1 1 0 0 0,0-1 1 0 0,1 1-1 0 0,-1-1 0 0 0,0 1 0 0 0,1-1 0 0 0,-1 1 0 0 0,0-1 0 0 0,1 0 0 0 0,-1 1 1 0 0,1-1-1 0 0,-1 0 0 0 0,1 1 0 0 0,-1-1 0 0 0,1 0 0 0 0,-1 1 0 0 0,1-1 0 0 0,-1 0 1 0 0,1 0-1 0 0,-1 0 0 0 0,1 0 0 0 0,-1 1 0 0 0,1-1 0 0 0,0 0 0 0 0,-1 0 1 0 0,1 0-1 0 0,-1 0 0 0 0,1 0 0 0 0,-1 0 0 0 0,1-1 0 0 0,0 1 0 0 0,12-3 283 0 0,-1 0 0 0 0,1 1-1 0 0,0 0 1 0 0,0 1 0 0 0,21 1-1 0 0,0 0-76 0 0,-14 1 115 0 0,29-3 0 0 0,-24 0-58 0 0,-15 2-198 0 0,0-1 0 0 0,0 0 1 0 0,0-1-1 0 0,16-4 1 0 0,-2-1 13 0 0,-19 6-74 0 0,0 0-1 0 0,0-1 0 0 0,0 0 1 0 0,0 1-1 0 0,-1-2 0 0 0,1 1 1 0 0,5-3-1 0 0,31-23 280 0 0,22-17 152 0 0,-46 32-341 0 0,26-16 0 0 0,-31 23-61 0 0,0-1 1 0 0,-1-1 0 0 0,-1 0-1 0 0,1 0 1 0 0,-1-1 0 0 0,13-16-1 0 0,-19 20 10 0 0,-1 0-1 0 0,-1 0 1 0 0,1-1 0 0 0,-1 1-1 0 0,3-12 1 0 0,-3 12-3 0 0,-1-1 0 0 0,1 1 1 0 0,0 0-1 0 0,1 0 0 0 0,-1 0 1 0 0,1 0-1 0 0,5-6 0 0 0,13-12 97 0 0,-17 19-148 0 0,1 0 0 0 0,-1-1 0 0 0,0 0-1 0 0,0 0 1 0 0,0 0 0 0 0,-1 0 0 0 0,1-1 0 0 0,-1 1 0 0 0,-1-1 0 0 0,1 0-1 0 0,3-11 1 0 0,8-37 124 0 0,-8 34-71 0 0,-1 1-1 0 0,-1-1 0 0 0,-1 0 0 0 0,2-26 1 0 0,-5 45-61 0 0,0-22 57 0 0,0 1 0 0 0,-1 0-1 0 0,-1 0 1 0 0,-1 0 0 0 0,-1 0-1 0 0,-7-24 1 0 0,-12 1 113 0 0,9 19-152 0 0,5 10 55 0 0,0 0 0 0 0,-2 1 1 0 0,1 0-1 0 0,-2 0 0 0 0,0 1 1 0 0,-1 0-1 0 0,-14-12 0 0 0,6 10-14 0 0,-1 0-1 0 0,0 1 1 0 0,0 1 0 0 0,-32-14-1 0 0,-6-5-29 0 0,41 21-8 0 0,-36-16-1 0 0,5 7-18 0 0,-60-21 0 0 0,69 27 0 0 0,-55-28 0 0 0,-47-38 64 0 0,125 69-64 0 0,0 1 0 0 0,-1 1 0 0 0,-1 1 0 0 0,0 1 0 0 0,0 0 0 0 0,-22-4 0 0 0,17 8 0 0 0,1 1 0 0 0,-46 1 0 0 0,54 3 0 0 0,0 1 0 0 0,1 0 0 0 0,-1 1 0 0 0,0 1 0 0 0,1 0 0 0 0,-15 7 0 0 0,21-7-6 0 0,1 1-1 0 0,0 0 1 0 0,1 0-1 0 0,-1 1 1 0 0,1 0-1 0 0,1 0 1 0 0,-9 9-1 0 0,-18 17-13 0 0,21-21 20 0 0,1 1 0 0 0,0 1 0 0 0,1 0 0 0 0,-15 25 0 0 0,13-20 0 0 0,-58 102-64 0 0,64-109 64 0 0,0 1 0 0 0,1 0 0 0 0,0 0 0 0 0,1 1 0 0 0,-3 13 0 0 0,-1 4 0 0 0,-3 15 0 0 0,1 1 0 0 0,3-1 0 0 0,-2 70 0 0 0,8-101 0 0 0,1-7 0 0 0,-4 32 0 0 0,3 1 0 0 0,1 0 0 0 0,7 53 0 0 0,-5-76 0 0 0,1 5 0 0 0,1 0 0 0 0,1-1 0 0 0,11 30 0 0 0,-9-32 0 0 0,1-1 0 0 0,1-1 0 0 0,1 1 0 0 0,15 19 0 0 0,-18-27 0 0 0,1-1 0 0 0,0 0 0 0 0,1-1 0 0 0,0 0 0 0 0,1 0 0 0 0,-1-1 0 0 0,2 0 0 0 0,11 6 0 0 0,39 20 0 0 0,52 26 0 0 0,-100-54 0 0 0,0-1 0 0 0,-1 0 0 0 0,1-1 0 0 0,1 0 0 0 0,-1-2 0 0 0,0 1 0 0 0,18-1 0 0 0,2-2 0 0 0,57-10 0 0 0,60-19 0 0 0,-148 29-3 0 0,0 1-1 0 0,0 0 1 0 0,0-1-1 0 0,0 1 1 0 0,0 0-1 0 0,0 0 1 0 0,0 0 0 0 0,0 0-1 0 0,0 0 1 0 0,-1 1-1 0 0,1-1 1 0 0,0 1-1 0 0,0-1 1 0 0,0 1-1 0 0,0 0 1 0 0,0-1-1 0 0,-1 1 1 0 0,1 0 0 0 0,0 0-1 0 0,-1 0 1 0 0,3 2-1 0 0,-3-1-54 0 0,1 0-1 0 0,-1 0 1 0 0,0 0 0 0 0,1 1-1 0 0,-1-1 1 0 0,0 1-1 0 0,0-1 1 0 0,-1 0-1 0 0,1 1 1 0 0,0 0 0 0 0,-1-1-1 0 0,0 1 1 0 0,1-1-1 0 0,-1 1 1 0 0,-1 3 0 0 0,-2 28-2370 0 0,2-14 1002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3:37.914"/>
    </inkml:context>
    <inkml:brush xml:id="br0">
      <inkml:brushProperty name="width" value="0.1" units="cm"/>
      <inkml:brushProperty name="height" value="0.1" units="cm"/>
      <inkml:brushProperty name="color" value="#E71224"/>
    </inkml:brush>
  </inkml:definitions>
  <inkml:trace contextRef="#ctx0" brushRef="#br0">2128 140 1375 0 0,'0'-2'84'0'0,"0"0"0"0"0,0 1-1 0 0,-1-1 1 0 0,1 0-1 0 0,-1 1 1 0 0,1-1-1 0 0,-1 0 1 0 0,0 1-1 0 0,0-1 1 0 0,1 1-1 0 0,-1-1 1 0 0,0 1-1 0 0,0 0 1 0 0,0-1-1 0 0,-1 1 1 0 0,1 0-1 0 0,0 0 1 0 0,0-1-1 0 0,-3 0 1 0 0,0 0 544 0 0,0 1 0 0 0,0-1 0 0 0,0 1 0 0 0,0 0-1 0 0,-1 0 1 0 0,-5 0 0 0 0,0 0-382 0 0,-88-10 1186 0 0,58 8-930 0 0,-1-2-1 0 0,-51-13 0 0 0,35 1 286 0 0,-2 3-1 0 0,0 2 0 0 0,-111-6 1 0 0,-335 42 81 0 0,368-13-799 0 0,-228 42 130 0 0,8 35-1399 0 0,273-64 46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3:39.482"/>
    </inkml:context>
    <inkml:brush xml:id="br0">
      <inkml:brushProperty name="width" value="0.1" units="cm"/>
      <inkml:brushProperty name="height" value="0.1" units="cm"/>
      <inkml:brushProperty name="color" value="#E71224"/>
    </inkml:brush>
  </inkml:definitions>
  <inkml:trace contextRef="#ctx0" brushRef="#br0">1464 49 1375 0 0,'0'0'102'0'0,"1"-1"-1"0"0,-1 0 0 0 0,0 1 0 0 0,0-1 0 0 0,0 0 1 0 0,0 1-1 0 0,0-1 0 0 0,0 1 0 0 0,0-1 0 0 0,0 0 0 0 0,-1 1 1 0 0,1-1-1 0 0,0 0 0 0 0,0 1 0 0 0,0-1 0 0 0,-1 1 0 0 0,1-1 1 0 0,0 1-1 0 0,-1-1 0 0 0,1 1 0 0 0,0-1 0 0 0,-1 1 0 0 0,1-1 1 0 0,-1 1-1 0 0,1-1 0 0 0,-1 1 0 0 0,1-1 0 0 0,-1 1 0 0 0,-1 0 211 0 0,0-1 0 0 0,1 2 0 0 0,-1-1 0 0 0,0 0-1 0 0,1 0 1 0 0,-1 0 0 0 0,1 1 0 0 0,-1-1-1 0 0,-2 2 1 0 0,-4 0-1241 0 0,2-1 981 0 0,-1 0-1 0 0,0 0 1 0 0,1 0-1 0 0,-1-1 1 0 0,0 0 0 0 0,1 0-1 0 0,-8-2 1 0 0,-48-11 886 0 0,32 6-282 0 0,-5 0-26 0 0,0 1-1 0 0,0 2 1 0 0,-1 2 0 0 0,-37 1 0 0 0,-210 17 809 0 0,102-9-1328 0 0,-100 9 687 0 0,233-10-1858 0 0,0 2 0 0 0,0 2 1 0 0,-81 29-1 0 0,83-21-3136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3:40.413"/>
    </inkml:context>
    <inkml:brush xml:id="br0">
      <inkml:brushProperty name="width" value="0.1" units="cm"/>
      <inkml:brushProperty name="height" value="0.1" units="cm"/>
      <inkml:brushProperty name="color" value="#E71224"/>
    </inkml:brush>
  </inkml:definitions>
  <inkml:trace contextRef="#ctx0" brushRef="#br0">1486 110 2759 0 0,'-1'-3'151'0'0,"0"0"-1"0"0,1 1 0 0 0,-1-1 0 0 0,-1 0 0 0 0,1 1 0 0 0,0-1 0 0 0,-1 0 0 0 0,1 1 0 0 0,-1 0 0 0 0,0-1 0 0 0,1 1 0 0 0,-1 0 0 0 0,0 0 0 0 0,-1 0 0 0 0,1 0 0 0 0,0 1 0 0 0,0-1 0 0 0,-1 0 0 0 0,1 1 0 0 0,-1 0 0 0 0,1-1 1 0 0,-1 1-1 0 0,0 0 0 0 0,0 0 0 0 0,-3 0 0 0 0,-21-5 269 0 0,-1 1-1 0 0,-1 1 1 0 0,-35 1 0 0 0,-21-3 420 0 0,-523-26 2083 0 0,544 31-2764 0 0,-3 1-87 0 0,-1 3 0 0 0,1 3-1 0 0,-68 15 1 0 0,-7 2-3692 0 0,93-14-217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4:02.998"/>
    </inkml:context>
    <inkml:brush xml:id="br0">
      <inkml:brushProperty name="width" value="0.1" units="cm"/>
      <inkml:brushProperty name="height" value="0.1" units="cm"/>
      <inkml:brushProperty name="color" value="#E71224"/>
    </inkml:brush>
  </inkml:definitions>
  <inkml:trace contextRef="#ctx0" brushRef="#br0">598 1500 2303 0 0,'-2'-1'472'0'0,"-5"7"211"0"0,-10 10 248 0 0,14-12-1093 0 0,-32 13 8533 0 0,35-17-8210 0 0,0-1-115 0 0,0 1 1 0 0,0-1-1 0 0,0 1 0 0 0,0 0 1 0 0,0-1-1 0 0,0 1 1 0 0,0-1-1 0 0,0 1 1 0 0,0 0-1 0 0,0-1 0 0 0,0 1 1 0 0,0-1-1 0 0,1 1 1 0 0,-1 0-1 0 0,0-1 1 0 0,0 1-1 0 0,0 0 0 0 0,1-1 1 0 0,-1 1-1 0 0,0 0 1 0 0,1-1-1 0 0,-1 1 0 0 0,0 0 1 0 0,1 0-1 0 0,-1-1 1 0 0,0 1-1 0 0,1 0 1 0 0,-1 0-1 0 0,0 0 0 0 0,1-1 1 0 0,-1 1-1 0 0,1 0 1 0 0,-1 0-1 0 0,0 0 1 0 0,2 0-1 0 0,7-7 1533 0 0,-8 7-1506 0 0,-1-1 1 0 0,1 1-1 0 0,-1-1 1 0 0,1 1-1 0 0,-1-1 1 0 0,1 1-1 0 0,-1-1 1 0 0,1 1-1 0 0,0 0 1 0 0,-1-1-1 0 0,1 1 1 0 0,0 0-1 0 0,-1 0 1 0 0,1 0-1 0 0,0-1 1 0 0,0 1-1 0 0,-1 0 1 0 0,1 0 0 0 0,0 0-1 0 0,1 0 1 0 0,4-1 543 0 0,7 1 240 0 0,18 5-302 0 0,-24-4-394 0 0,1 0-1 0 0,0 1 0 0 0,0-1 0 0 0,10 5 0 0 0,-3-1 43 0 0,0-1 0 0 0,0 0 0 0 0,0-1 0 0 0,1-1 0 0 0,0 0-1 0 0,18-1 1 0 0,2 1-63 0 0,156 10 628 0 0,24 8-371 0 0,-194-19-381 0 0,-1 1 0 0 0,1 1 0 0 0,-1 0 0 0 0,0 2 0 0 0,0 0 0 0 0,-1 2 0 0 0,31 13 0 0 0,22 20-5 0 0,-62-37-11 0 0,0 1 0 0 0,1-2 0 0 0,-1 1 0 0 0,1-2 0 0 0,0 1 0 0 0,13-1 0 0 0,20 2 0 0 0,15 3 0 0 0,26 4 0 0 0,-60-7 25 0 0,1-1-1 0 0,-1-1 1 0 0,1-1 0 0 0,26-4-1 0 0,-16 1 15 0 0,43 2-1 0 0,57 1-39 0 0,-94-2 23 0 0,0 1-1 0 0,66 10 1 0 0,-78-4-22 0 0,120 18 0 0 0,-126-22 0 0 0,-1-1 0 0 0,1 0 0 0 0,26-5 0 0 0,-22 1 0 0 0,49 2 0 0 0,39 4 64 0 0,86 1-64 0 0,-130-4 0 0 0,33-1 0 0 0,-16-3 0 0 0,-55 2 0 0 0,53 2 0 0 0,29 3 0 0 0,-85-2 0 0 0,331 9 0 0 0,-280-15 0 0 0,-38 1 0 0 0,41-8 0 0 0,-15 2 0 0 0,-63 9 0 0 0,-1 1 0 0 0,0-1 0 0 0,0-1 0 0 0,0 1 0 0 0,-1-1 0 0 0,1 0 0 0 0,-1-1 0 0 0,1 0 0 0 0,-1 0 0 0 0,0 0 0 0 0,0 0 0 0 0,8-9 0 0 0,2-1 0 0 0,-13 11 0 0 0,-1 1 0 0 0,0-1 0 0 0,0 0 0 0 0,-1 0 0 0 0,1 0 0 0 0,-1 0 0 0 0,1 0 0 0 0,-1 0 0 0 0,0 0 0 0 0,0-1 0 0 0,0 1 0 0 0,-1 0 0 0 0,1-1 0 0 0,-1 1 0 0 0,1-5 0 0 0,-4-16 0 0 0,2 20 0 0 0,0-1 0 0 0,1 0 0 0 0,0 1 0 0 0,0-10 0 0 0,0 9 0 0 0,0 0 0 0 0,-1 0 0 0 0,1 0 0 0 0,-1 0 0 0 0,0 0 0 0 0,0 0 0 0 0,-1 0 0 0 0,0 0 0 0 0,-2-5 0 0 0,1 3 0 0 0,1 0 0 0 0,0 0 0 0 0,-3-12 0 0 0,1-20 0 0 0,-1 4 0 0 0,2 1 0 0 0,1-41 0 0 0,5 51 0 0 0,1 0 0 0 0,6-23 0 0 0,6-32 0 0 0,-10-34 0 0 0,-6 80 0 0 0,2 1 0 0 0,1 0 0 0 0,9-40 0 0 0,-5 43 0 0 0,-1 0 0 0 0,4-49 0 0 0,-10 66 0 0 0,0 0 0 0 0,-1-1 0 0 0,0 1 0 0 0,-1 0 0 0 0,0 0 0 0 0,-1 0 0 0 0,0 0 0 0 0,-1 0 0 0 0,-5-12 0 0 0,1 8 0 0 0,-25-50 0 0 0,28 57 0 0 0,-1 0 0 0 0,0 1 0 0 0,0 0 0 0 0,-1 0 0 0 0,-13-12 0 0 0,15 16 0 0 0,-1 0 0 0 0,0 0 0 0 0,0 0 0 0 0,0 1 0 0 0,0 0 0 0 0,0 0 0 0 0,-1 1 0 0 0,0 0 0 0 0,-11-3 0 0 0,-164-18-61 0 0,174 22 58 0 0,-126-15 3 0 0,-71-6 0 0 0,-14-5 0 0 0,136 14 0 0 0,-27-3 0 0 0,-202-35 0 0 0,179 27 0 0 0,-166-9 0 0 0,-63-8 0 0 0,81 12-65 0 0,74 10 58 0 0,53 6 7 0 0,129 11 0 0 0,-36 1 0 0 0,31 2 0 0 0,-212-7 0 0 0,185 1 0 0 0,29 2 0 0 0,-1 2 0 0 0,1 0 0 0 0,-30 4 0 0 0,41-2 0 0 0,-32-1 0 0 0,30-1 0 0 0,-26 3 0 0 0,18 1 0 0 0,1 2 0 0 0,-1 0 0 0 0,1 2 0 0 0,0 1 0 0 0,-26 12 0 0 0,-22 4-64 0 0,62-21 64 0 0,1 0 0 0 0,-1-1 0 0 0,0 0 0 0 0,1-1 0 0 0,-1 0 0 0 0,-20-2 0 0 0,22 1 0 0 0,0 0 0 0 0,0 0 0 0 0,-1 1 0 0 0,1 1 0 0 0,0 0 0 0 0,-16 4 0 0 0,9 2 0 0 0,0 1 0 0 0,1 0 0 0 0,0 1 0 0 0,1 0 0 0 0,-24 22 0 0 0,32-26-5 0 0,1 0-1 0 0,1 0 1 0 0,-1 1 0 0 0,1 0-1 0 0,0 0 1 0 0,0 0 0 0 0,1 0-1 0 0,0 1 1 0 0,0 0 0 0 0,1 0-1 0 0,-3 11 1 0 0,-4 10 5 0 0,-20 58 0 0 0,21-64 0 0 0,2 0 0 0 0,-7 45 0 0 0,10-45 0 0 0,-1 0 0 0 0,-1 0 0 0 0,-11 27 0 0 0,0-7 0 0 0,-18 34 0 0 0,-78 179 0 0 0,107-240 0 0 0,0 1 0 0 0,2-1 0 0 0,0 1 0 0 0,1-1 0 0 0,-2 25 0 0 0,3-15 0 0 0,2 0 0 0 0,0 1 0 0 0,2-1 0 0 0,1 0 0 0 0,1-1 0 0 0,13 45 0 0 0,5-15-93 0 0,-17-43-19 0 0,1 1 0 0 0,-1 0 0 0 0,-1 0 0 0 0,0 0 1 0 0,-1 0-1 0 0,-1 1 0 0 0,2 21 0 0 0,-8 20-3202 0 0,-2-27-3696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6:32.128"/>
    </inkml:context>
    <inkml:brush xml:id="br0">
      <inkml:brushProperty name="width" value="0.1" units="cm"/>
      <inkml:brushProperty name="height" value="0.1" units="cm"/>
      <inkml:brushProperty name="color" value="#66CC00"/>
    </inkml:brush>
  </inkml:definitions>
  <inkml:trace contextRef="#ctx0" brushRef="#br0">3871 1647 4175 0 0,'0'-26'3399'0'0,"0"27"-3352"0"0,0-1-1 0 0,0 0 1 0 0,0 1-1 0 0,-1-1 1 0 0,1 0 0 0 0,0 1-1 0 0,0-1 1 0 0,0 0 0 0 0,0 1-1 0 0,0-1 1 0 0,0 0-1 0 0,0 1 1 0 0,-1-1 0 0 0,1 0-1 0 0,0 1 1 0 0,0-1-1 0 0,0 0 1 0 0,-1 0 0 0 0,1 1-1 0 0,0-1 1 0 0,0 0-1 0 0,-1 0 1 0 0,1 0 0 0 0,0 1-1 0 0,-1-1 1 0 0,1 0-1 0 0,0 0 1 0 0,-1 0 0 0 0,1 0-1 0 0,0 0 1 0 0,-1 1 0 0 0,1-1-1 0 0,0 0 1 0 0,-1 0-1 0 0,1 0 1 0 0,0 0 0 0 0,-1 0-1 0 0,-19-2 1198 0 0,-5-1-690 0 0,-15 9-99 0 0,-46 10 610 0 0,45-8-410 0 0,-1-1 0 0 0,1-2 0 0 0,-79-1 0 0 0,2 0 349 0 0,3 9-297 0 0,61-5-488 0 0,30-7-53 0 0,-34 0 1 0 0,33-2 22 0 0,-27 3 1 0 0,-156 11 464 0 0,181-14-544 0 0,-40-7 0 0 0,13 0 85 0 0,37 6-96 0 0,6 1-27 0 0,1 0-1 0 0,-1 0 0 0 0,1 1 1 0 0,-17 2-1 0 0,17-2-37 0 0,-1 1 0 0 0,1-2 0 0 0,-1 0 0 0 0,-13-2 1 0 0,1 0 95 0 0,0 1 35 0 0,-1 1 0 0 0,1 1-1 0 0,-44 6 1 0 0,-76 13-69 0 0,99-11 28 0 0,29-4-73 0 0,0-1 0 0 0,-1 0 0 0 0,1-1 0 0 0,-1-1 0 0 0,0 0 0 0 0,-27-4 0 0 0,21-3 15 0 0,18 4-53 0 0,1 1 0 0 0,0 0-1 0 0,-1 0 1 0 0,1 0 0 0 0,-1 0 0 0 0,1 1-1 0 0,-1-1 1 0 0,1 1 0 0 0,-7 0-1 0 0,-3 1 31 0 0,0 0-1 0 0,-23-2 0 0 0,23 0-23 0 0,0 1 0 0 0,0 0 0 0 0,-14 2 0 0 0,18-1 1 0 0,-1-1 0 0 0,1 0-1 0 0,-1-1 1 0 0,0 0 0 0 0,-11-2-1 0 0,14 2-9 0 0,-31-7 50 0 0,23 5 5 0 0,-1 0-1 0 0,0 0 1 0 0,0 2 0 0 0,-26 0 0 0 0,-27 12 25 0 0,47-7-74 0 0,1-1-1 0 0,-28 1 0 0 0,-21-9 175 0 0,52 2-133 0 0,-1 2 0 0 0,0 0 1 0 0,-20 2-1 0 0,-7 0 3 0 0,-9 1-3 0 0,-1 2 60 0 0,-14 5 94 0 0,-70 16-136 0 0,111-22-17 0 0,6 0-13 0 0,-30 0 1 0 0,46-3-14 0 0,1 0 1 0 0,-1-1-1 0 0,1 0 0 0 0,-1 0 0 0 0,1 0 1 0 0,0-1-1 0 0,0 0 0 0 0,0 0 1 0 0,-9-5-1 0 0,-19-7 118 0 0,26 12-132 0 0,0-1 1 0 0,1 0-1 0 0,-10-6 1 0 0,-27-23 89 0 0,35 23-75 0 0,-2 1 1 0 0,1 1-1 0 0,-1 0 1 0 0,0 1 0 0 0,-13-7-1 0 0,-10 0-33 0 0,13 4 0 0 0,-30-8 0 0 0,37 13 20 0 0,0-1-1 0 0,-16-8 1 0 0,18 7-3 0 0,0 1 0 0 0,0 0 1 0 0,-18-3-1 0 0,-18-10 100 0 0,39 15-69 0 0,1 0 0 0 0,-1-1 0 0 0,1 0 0 0 0,0 0 0 0 0,-11-8 0 0 0,18 11-31 0 0,0 0-1 0 0,0 0 0 0 0,0 0 1 0 0,0 0-1 0 0,0 0 0 0 0,1 0 0 0 0,-1 0 1 0 0,0 0-1 0 0,1 0 0 0 0,-1 0 1 0 0,1 0-1 0 0,-1-1 0 0 0,1 1 0 0 0,0 0 1 0 0,-1 0-1 0 0,1-1 0 0 0,0 1 1 0 0,0-3-1 0 0,1-26 77 0 0,1 13-29 0 0,5-77 181 0 0,-11 1-117 0 0,3 87-121 0 0,0-1-1 0 0,-1 1 0 0 0,0 0 0 0 0,0 0 0 0 0,-1 0 0 0 0,1 0 1 0 0,-1 0-1 0 0,-1 0 0 0 0,-3-5 0 0 0,-10-18 7 0 0,14 20 2 0 0,-1-1-1 0 0,2 0 0 0 0,-1 0 1 0 0,1 0-1 0 0,1 0 1 0 0,0 0-1 0 0,0 0 1 0 0,1 0-1 0 0,2-12 1 0 0,-3-32 32 0 0,-5 6-24 0 0,2 20 103 0 0,0-31 0 0 0,3 47-108 0 0,-1 0 1 0 0,0 0-1 0 0,-1 0 1 0 0,0 0-1 0 0,-1 0 1 0 0,0 1-1 0 0,-6-12 1 0 0,-11-30 14 0 0,17 42-15 0 0,0 1 0 0 0,-1 0 0 0 0,-11-19 1 0 0,9 18-1 0 0,1 0 1 0 0,-7-16-1 0 0,9 14 2 0 0,2 0-1 0 0,-1-1 1 0 0,1 1-1 0 0,1 0 1 0 0,1-1-1 0 0,0 1 1 0 0,2-22-1 0 0,0-14 17 0 0,-1 34-25 0 0,0 1-1 0 0,0-1 1 0 0,2 1 0 0 0,0 0-1 0 0,9-27 1 0 0,-10 37-11 0 0,0 0 0 0 0,0 0 0 0 0,0 0 0 0 0,1 0 0 0 0,0 0 0 0 0,0 1 0 0 0,0 0 0 0 0,0-1 0 0 0,0 1 0 0 0,1 0 0 0 0,0 0 0 0 0,5-3 0 0 0,5-2 0 0 0,1 1 0 0 0,17-7 0 0 0,-14 6 0 0 0,12-4 0 0 0,0 0 0 0 0,58-14 0 0 0,-74 23 2 0 0,1 0 9 0 0,-1 0-1 0 0,1 1 0 0 0,0 0 1 0 0,0 1-1 0 0,18 2 0 0 0,6 2-10 0 0,-1-1 0 0 0,41-3 0 0 0,-72 1 0 0 0,0 1 0 0 0,-1-1 0 0 0,1 1 0 0 0,0 1 0 0 0,9 2 0 0 0,12 3 0 0 0,21-2 0 0 0,0-2 0 0 0,98-7 0 0 0,-133 4 0 0 0,142 3 0 0 0,-121-1 0 0 0,141 1 0 0 0,-120-4 0 0 0,30-4 0 0 0,-9 0 0 0 0,-50 5 0 0 0,43-7 0 0 0,148-17 64 0 0,126 16-64 0 0,-30-30 0 0 0,-300 35 0 0 0,18-2 0 0 0,133-16 0 0 0,1 10 0 0 0,-140 9 0 0 0,45-12 0 0 0,-50 9 0 0 0,1 0 0 0 0,0 2 0 0 0,24-1 0 0 0,38 8 0 0 0,83 15 0 0 0,-154-18 0 0 0,97 9 0 0 0,8 1 0 0 0,-80-8 0 0 0,0-1 0 0 0,38-4 0 0 0,-10 1 0 0 0,-9 3 0 0 0,67 12 0 0 0,-83-7 0 0 0,0 1 0 0 0,0 1 0 0 0,51 21 0 0 0,66 22 0 0 0,-145-49 0 0 0,0 1 0 0 0,0 1 0 0 0,18 9 0 0 0,70 29 0 0 0,-45-20 0 0 0,-50-20 0 0 0,-1 0 0 0 0,0 0 0 0 0,0 0 0 0 0,0 0 0 0 0,-1 1 0 0 0,1 0 0 0 0,-1 0 0 0 0,0 0 0 0 0,0 0 0 0 0,0 1 0 0 0,-1-1 0 0 0,0 1 0 0 0,1 0 0 0 0,-2 0 0 0 0,1 1 0 0 0,-1-1 0 0 0,1 0 0 0 0,-1 1 0 0 0,-1 0 0 0 0,2 7 0 0 0,1 10 0 0 0,-1 0 0 0 0,-1 1 0 0 0,-2 40 0 0 0,0-36 0 0 0,-2 3-11 0 0,-2 0 1 0 0,-1 0-1 0 0,-1 0 0 0 0,-2-1 1 0 0,-19 48-1 0 0,24-69 11 0 0,-1 1 0 0 0,2 0 0 0 0,-1 0 0 0 0,1 0 0 0 0,1 0 0 0 0,0 0 0 0 0,0 0 0 0 0,1 0 0 0 0,0 0 0 0 0,1 1 0 0 0,0-1 0 0 0,5 17 0 0 0,-5-22 0 0 0,0 0 0 0 0,-1 0 0 0 0,1 0 0 0 0,-1 0 0 0 0,0 0 0 0 0,0 0 0 0 0,-1 0 0 0 0,0 0 0 0 0,-1 7 0 0 0,-3 4 0 0 0,-10 23 0 0 0,-3 10 0 0 0,-7 36 0 0 0,4-19 0 0 0,11-36 0 0 0,1 0 0 0 0,-10 60 0 0 0,12-35-76 0 0,-28 95 0 0 0,32-143 45 0 0,1 1 1 0 0,-1-1-1 0 0,-1 0 0 0 0,1 0 1 0 0,-1 0-1 0 0,-1-1 0 0 0,-4 7 0 0 0,-6 4-259 0 0,-18 17 0 0 0,22-25-159 0 0,1 1-1 0 0,1 0 1 0 0,-1 1 0 0 0,2 0 0 0 0,-15 24 0 0 0,5 4-2525 0 0,8-13-2321 0 0,1 0-1011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7:18.495"/>
    </inkml:context>
    <inkml:brush xml:id="br0">
      <inkml:brushProperty name="width" value="0.1" units="cm"/>
      <inkml:brushProperty name="height" value="0.1" units="cm"/>
      <inkml:brushProperty name="color" value="#66CC00"/>
    </inkml:brush>
  </inkml:definitions>
  <inkml:trace contextRef="#ctx0" brushRef="#br0">3018 1427 2759 0 0,'0'-1'57'0'0,"-1"0"-1"0"0,1 1 1 0 0,0-1-1 0 0,-1 0 1 0 0,1 0-1 0 0,0 1 1 0 0,-1-1-1 0 0,1 0 1 0 0,-1 1-1 0 0,1-1 1 0 0,-1 0 0 0 0,0 1-1 0 0,1-1 1 0 0,-1 1-1 0 0,0-1 1 0 0,0 0-1 0 0,-5-3-23 0 0,6 2-304 0 0,-1 1-1 0 0,0-1 1 0 0,1 1 0 0 0,-1-1 0 0 0,1 0-1 0 0,0 1 1 0 0,-1-1 0 0 0,1 1 0 0 0,0-1-1 0 0,0-3 1 0 0,-1-8-185 0 0,-2 2 401 0 0,3 9 353 0 0,-1 0 1 0 0,1 1-1 0 0,-1-1 1 0 0,1 0-1 0 0,-1 0 0 0 0,0 0 1 0 0,0 1-1 0 0,0-1 1 0 0,1 0-1 0 0,-3-1 1 0 0,2 2-146 0 0,0 1 1 0 0,0-1 0 0 0,0 0-1 0 0,0 1 1 0 0,0-1 0 0 0,0 1 0 0 0,0 0-1 0 0,0-1 1 0 0,0 1 0 0 0,-1 0-1 0 0,1 0 1 0 0,0 0 0 0 0,0 0-1 0 0,0 0 1 0 0,0 0 0 0 0,-1 0 0 0 0,1 0-1 0 0,0 0 1 0 0,0 0 0 0 0,0 1-1 0 0,-2 0 1 0 0,-5 1 89 0 0,1 1 0 0 0,0 0-1 0 0,-1 1 1 0 0,1 0 0 0 0,0 0 0 0 0,-7 5-1 0 0,-13 8 178 0 0,23-15-288 0 0,0 0-1 0 0,0 0 1 0 0,-1 0 0 0 0,1-1 0 0 0,-1 0 0 0 0,0 0-1 0 0,1 0 1 0 0,-1-1 0 0 0,0 1 0 0 0,-6-1 0 0 0,-2-1 550 0 0,-1-1 0 0 0,-16-4 0 0 0,-11-1 755 0 0,30 6-1268 0 0,0 1 0 0 0,0 1-1 0 0,0 0 1 0 0,0 1 0 0 0,0 0 0 0 0,-14 4 0 0 0,-23 5 378 0 0,24-7 67 0 0,-32 12 0 0 0,30-9-266 0 0,5 0-115 0 0,-1-1 1 0 0,0-2-1 0 0,-1 0 0 0 0,1-1 0 0 0,-1-1 0 0 0,-23-2 0 0 0,30-2-26 0 0,0-1-1 0 0,-22-7 0 0 0,23 6-20 0 0,0 0-1 0 0,-27-3 0 0 0,0 5 42 0 0,-62 3-1 0 0,90-1-178 0 0,1-1 0 0 0,-26-3 0 0 0,26 2 33 0 0,0 0 0 0 0,0 1 0 0 0,-18 1 0 0 0,-138 3 893 0 0,100-4-687 0 0,22-1 38 0 0,-83-15 0 0 0,65 7-36 0 0,47 6-147 0 0,0 0-1 0 0,-26-11 0 0 0,28 9-23 0 0,0 1 0 0 0,0 1 0 0 0,-28-5 0 0 0,-68 6-9 0 0,16 1-6 0 0,58-2-18 0 0,21 2-16 0 0,-1 0 0 0 0,-24 2 0 0 0,25 2-2 0 0,-1-2 0 0 0,1 0 1 0 0,0-1-1 0 0,0-1 0 0 0,0 0 0 0 0,0-1 0 0 0,0-1 0 0 0,1 0 0 0 0,-1-2 1 0 0,-16-7-1 0 0,24 10-42 0 0,-1 0 0 0 0,-1 1 0 0 0,1 0 0 0 0,0 0 0 0 0,-1 1 0 0 0,1 0 0 0 0,0 1 0 0 0,-16 2 0 0 0,10-2 41 0 0,0 1 1 0 0,-24-4-1 0 0,28 2-39 0 0,1 0 0 0 0,-1 1 0 0 0,1 1 0 0 0,-1 0 0 0 0,-12 2 0 0 0,16-1-1 0 0,-1 0 0 0 0,1-1 0 0 0,-1 0 0 0 0,0-1 1 0 0,1 0-1 0 0,-1 0 0 0 0,0-1 0 0 0,1 0 0 0 0,-1-1 0 0 0,-8-2 0 0 0,9 0 49 0 0,0-1-1 0 0,1 0 0 0 0,-1-1 1 0 0,1 0-1 0 0,0 0 1 0 0,-9-11-1 0 0,6 7 25 0 0,-3-5 0 0 0,1 0 0 0 0,1-1 1 0 0,0-1-1 0 0,1 0 0 0 0,1 0 0 0 0,-9-22 0 0 0,16 33-92 0 0,-2-2 14 0 0,-5-10 68 0 0,2 0 1 0 0,0 0 0 0 0,-8-32-1 0 0,9 3-9 0 0,5 33-64 0 0,-1-1 0 0 0,-4-15 0 0 0,2 15 22 0 0,1 0 0 0 0,0 0-1 0 0,0-1 1 0 0,2 1 0 0 0,0-1 0 0 0,1 1 0 0 0,0-1-1 0 0,4-21 1 0 0,-1 10-21 0 0,-2 1 0 0 0,0-1 0 0 0,-2 1 0 0 0,-5-35 1 0 0,1 12 25 0 0,5 38-37 0 0,0 0 0 0 0,1 1-1 0 0,0-1 1 0 0,5-17-1 0 0,-4 21-1 0 0,-1-1 0 0 0,1 1 0 0 0,-1-1 0 0 0,0 1 0 0 0,-1-1 0 0 0,0 1 0 0 0,0-1-1 0 0,0 1 1 0 0,-1-1 0 0 0,0 0 0 0 0,-3-8 0 0 0,3 15-6 0 0,-5-15 12 0 0,0 1-1 0 0,1-2 1 0 0,1 1-1 0 0,1 0 0 0 0,0-1 1 0 0,-1-18-1 0 0,3 28-9 0 0,0 1 0 0 0,0-1 0 0 0,-1 1 0 0 0,0 0 0 0 0,-1-1 0 0 0,1 1 0 0 0,-1 0 0 0 0,-1 0 0 0 0,1 1 0 0 0,-1-1 0 0 0,-4-5 0 0 0,-13-23 0 0 0,20 32 0 0 0,0 0 0 0 0,1 0 0 0 0,-1 0 0 0 0,1 0 0 0 0,-1 0 0 0 0,1 0 0 0 0,0 0 0 0 0,0-4 0 0 0,-7-8 0 0 0,6 13 0 0 0,0-1 0 0 0,0 1 0 0 0,0 0 0 0 0,0-1 0 0 0,0 1 0 0 0,0-1 0 0 0,1 1 0 0 0,-1-1 0 0 0,0 1 0 0 0,1-1 0 0 0,-1-2 0 0 0,25 4 0 0 0,-2 1 0 0 0,33 7 0 0 0,-33-5 0 0 0,35 2 0 0 0,63-1 0 0 0,66-3 0 0 0,-152-1 0 0 0,59 6 0 0 0,-28 0 0 0 0,-44-5 0 0 0,12 1 0 0 0,55 9 0 0 0,-67-8 0 0 0,1-1 0 0 0,-1-1 0 0 0,1-1 0 0 0,34-4 0 0 0,-24 2 0 0 0,35 1 0 0 0,-42 2 0 0 0,-1-1 0 0 0,0-2 0 0 0,31-4 0 0 0,27 1 0 0 0,-41 1 0 0 0,0 1 0 0 0,48 3 0 0 0,24-1 0 0 0,148-22-11 0 0,-241 23-8 0 0,0 1 1 0 0,27 3-1 0 0,22 2 22 0 0,-4-6-3 0 0,98 2 0 0 0,-10-4 0 0 0,-50-2 0 0 0,-25-2 0 0 0,0-1 0 0 0,155 6 0 0 0,-196 1-9 0 0,-2 0-18 0 0,47-4-1 0 0,4-5 28 0 0,-74 7 0 0 0,1 2 0 0 0,0-1 0 0 0,22 3 0 0 0,-31-1 0 0 0,1-1 0 0 0,-1 1 0 0 0,0 0 0 0 0,0 0 0 0 0,0 0 0 0 0,0 1 0 0 0,0-1 0 0 0,0 1 0 0 0,-1 0 0 0 0,1 0 0 0 0,-1 1 0 0 0,1-1 0 0 0,-1 1 0 0 0,0-1 0 0 0,4 5 0 0 0,32 47-64 0 0,-35-48 61 0 0,0-1-1 0 0,-1 1 1 0 0,0 0 0 0 0,0 0-1 0 0,0 0 1 0 0,-1 0-1 0 0,0 1 1 0 0,0-1 0 0 0,0 1-1 0 0,-1-1 1 0 0,0 1 0 0 0,0 0-1 0 0,-1-1 1 0 0,0 1 0 0 0,0 0-1 0 0,-1-1 1 0 0,1 1-1 0 0,-4 12 1 0 0,2-7 3 0 0,1 0 0 0 0,0 1 0 0 0,1-1 0 0 0,1 1 0 0 0,0-1 0 0 0,0 0 0 0 0,5 18 0 0 0,2 26 0 0 0,-6-34 0 0 0,1-1 0 0 0,1 1 0 0 0,1-1 0 0 0,1 1 0 0 0,1-1 0 0 0,1-1 0 0 0,0 0 0 0 0,13 22 0 0 0,-16-32 0 0 0,-1 1 0 0 0,0-1 0 0 0,-1 1 0 0 0,4 20 0 0 0,4 15 0 0 0,-5-29-8 0 0,-1 0 0 0 0,-1 1 0 0 0,4 32 0 0 0,-8-40 5 0 0,0 1-1 0 0,0-1 0 0 0,-1 0 1 0 0,0 0-1 0 0,-1 0 1 0 0,0 0-1 0 0,-1 0 1 0 0,-4 12-1 0 0,-11 19 4 0 0,-2 0 0 0 0,-30 47 0 0 0,32-59-328 0 0,3 1 0 0 0,-16 39 0 0 0,22-42-403 0 0,1 1 0 0 0,1 0 0 0 0,-5 48 0 0 0,4 34-4209 0 0,6-66-2332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7:22.726"/>
    </inkml:context>
    <inkml:brush xml:id="br0">
      <inkml:brushProperty name="width" value="0.1" units="cm"/>
      <inkml:brushProperty name="height" value="0.1" units="cm"/>
      <inkml:brushProperty name="color" value="#66CC00"/>
    </inkml:brush>
  </inkml:definitions>
  <inkml:trace contextRef="#ctx0" brushRef="#br0">2601 1488 3223 0 0,'-6'8'1257'0'0,"0"-1"-1"0"0,0 1 0 0 0,-6 11 0 0 0,7-11-1105 0 0,0 1-1 0 0,0-2 1 0 0,-1 1-1 0 0,-11 11 1 0 0,12-15 41 0 0,-1 1 0 0 0,1-1 0 0 0,-1-1 0 0 0,0 1-1 0 0,1-1 1 0 0,-2 0 0 0 0,1 0 0 0 0,-11 3 0 0 0,-1-3 596 0 0,1 0 1 0 0,-19 1-1 0 0,23-2-386 0 0,-6 1 257 0 0,0 0 1 0 0,-35 13-1 0 0,34-9-396 0 0,-42 8 0 0 0,-157 16 2305 0 0,190-28-2251 0 0,-48-2 1 0 0,46-1 65 0 0,-65-4 655 0 0,-101-18 0 0 0,160 17-635 0 0,-270-23 676 0 0,240 29-867 0 0,52 1-177 0 0,1-1-1 0 0,-1-1 0 0 0,1-1 0 0 0,-1 0 1 0 0,1-1-1 0 0,-27-6 0 0 0,18 1 66 0 0,-2 1-1 0 0,1 1 1 0 0,0 1-1 0 0,-1 1 1 0 0,0 2-1 0 0,0 0 1 0 0,-35 4-1 0 0,35-3-51 0 0,-1-1 1 0 0,0-1-1 0 0,-36-7 0 0 0,19 2 108 0 0,-15 0-6 0 0,-62-12 126 0 0,22-10 349 0 0,68 21-525 0 0,-42-16 0 0 0,68 22-63 0 0,0 0-1 0 0,0-1 0 0 0,0 0 1 0 0,1 0-1 0 0,-1 0 1 0 0,-5-6-1 0 0,-9-8 145 0 0,16 15-170 0 0,0 0-1 0 0,0 0 1 0 0,1 0-1 0 0,-1 0 0 0 0,1-1 1 0 0,-1 1-1 0 0,1 0 1 0 0,0 0-1 0 0,0-1 1 0 0,0 1-1 0 0,0-1 1 0 0,0-4-1 0 0,-7-36 263 0 0,6 25-169 0 0,-71-306 585 0 0,38 181-351 0 0,-1-40-270 0 0,30 142-45 0 0,3 0-1 0 0,2-63 1 0 0,1 90-23 0 0,1-1 0 0 0,0 1 0 0 0,1 0 0 0 0,1 0 0 0 0,0 0 0 0 0,1 0 0 0 0,1 0 0 0 0,0 1 0 0 0,1 0 0 0 0,11-19 0 0 0,-7 16 0 0 0,2 0 0 0 0,0 1 0 0 0,1 1 0 0 0,0 0 0 0 0,1 0 0 0 0,0 1 0 0 0,27-17 0 0 0,-5 3 0 0 0,8-5 0 0 0,-12 8 0 0 0,-27 19 0 0 0,1 0 0 0 0,0 1 0 0 0,0 0 0 0 0,0 0 0 0 0,9-4 0 0 0,4 1 0 0 0,-1 1 0 0 0,2 1 0 0 0,-1 0 0 0 0,37-3 0 0 0,83 4 0 0 0,-50 2 0 0 0,-8-1 0 0 0,201-12 0 0 0,-4-24 0 0 0,-215 28 0 0 0,0 3 0 0 0,0 3 0 0 0,1 2 0 0 0,110 11 0 0 0,5 14 0 0 0,-41-5 0 0 0,-79-10 0 0 0,1-3 0 0 0,110-8 0 0 0,-165 4-45 0 0,-1-1-1 0 0,1 1 0 0 0,-1 0 1 0 0,1 0-1 0 0,-1 1 1 0 0,1-1-1 0 0,-1 1 1 0 0,1 0-1 0 0,6 3 1 0 0,-9-4 19 0 0,-1 1 0 0 0,1 0 0 0 0,-1 0 0 0 0,0 0 0 0 0,1 0-1 0 0,-1 0 1 0 0,0 0 0 0 0,0 0 0 0 0,1 1 0 0 0,-1-1 0 0 0,0 0 0 0 0,0 1 0 0 0,-1-1 0 0 0,1 1 0 0 0,0-1 0 0 0,0 1 0 0 0,-1-1 0 0 0,1 1 0 0 0,-1-1 0 0 0,1 1 0 0 0,-1 0 0 0 0,0-1 0 0 0,1 1 0 0 0,-1 0 0 0 0,0-1 0 0 0,0 1 0 0 0,0 0-1 0 0,-1 2 1 0 0,-1 10-399 0 0,0-1 0 0 0,-1 0 0 0 0,-1 1 0 0 0,-7 17 0 0 0,3-12-346 0 0,-9 32-1050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7:41.031"/>
    </inkml:context>
    <inkml:brush xml:id="br0">
      <inkml:brushProperty name="width" value="0.1" units="cm"/>
      <inkml:brushProperty name="height" value="0.1" units="cm"/>
      <inkml:brushProperty name="color" value="#66CC00"/>
    </inkml:brush>
  </inkml:definitions>
  <inkml:trace contextRef="#ctx0" brushRef="#br0">5206 1630 3911 0 0,'5'-4'65'0'0,"-1"1"-1"0"0,1 0 1 0 0,-1 0-1 0 0,1 1 0 0 0,0-1 1 0 0,0 1-1 0 0,8-3 0 0 0,-8 4-11 0 0,-1 0 0 0 0,0-1 0 0 0,1 1 0 0 0,-1-1 0 0 0,0 0 0 0 0,0-1 0 0 0,-1 1 0 0 0,1-1 0 0 0,0 0 0 0 0,-1 1 0 0 0,1-1 0 0 0,3-5 0 0 0,-4 3 626 0 0,12-19 1483 0 0,-14 23-2038 0 0,-1 1 0 0 0,1-1 0 0 0,-1 0-1 0 0,0 0 1 0 0,1 1 0 0 0,-1-1 0 0 0,0 0 0 0 0,0 0-1 0 0,1 0 1 0 0,-1 0 0 0 0,0 0 0 0 0,0 1-1 0 0,0-1 1 0 0,0 0 0 0 0,0 0 0 0 0,0 0-1 0 0,0 0 1 0 0,-1 0 0 0 0,1 1 0 0 0,0-1-1 0 0,0 0 1 0 0,-1 0 0 0 0,1 0 0 0 0,0 1-1 0 0,-1-1 1 0 0,0-1 0 0 0,0 2-54 0 0,1 0 0 0 0,-1-1 0 0 0,1 1-1 0 0,-1 0 1 0 0,0 0 0 0 0,1 0 0 0 0,-1-1 0 0 0,0 1 0 0 0,0 0 0 0 0,1 0 0 0 0,-1 0-1 0 0,0 0 1 0 0,1 0 0 0 0,-1 1 0 0 0,0-1 0 0 0,1 0 0 0 0,-1 0 0 0 0,0 0-1 0 0,0 1 1 0 0,-19 6 495 0 0,9-3-130 0 0,-3-1-76 0 0,1 0 0 0 0,-21 0 0 0 0,20-1 10 0 0,-1-1 0 0 0,-19 6 0 0 0,-5 4 416 0 0,14-2-430 0 0,-1-2 0 0 0,0-1 0 0 0,0-1 0 0 0,-45 3 0 0 0,-9-11 458 0 0,45 0-240 0 0,-54 4 1 0 0,25 4-114 0 0,-157 12 368 0 0,-99 10 340 0 0,300-25-1143 0 0,0-1-1 0 0,-31-2 1 0 0,7 0 534 0 0,17 0 429 0 0,16 0-1060 0 0,0 1 0 0 0,0 1 1 0 0,0-1-1 0 0,-13 4 1 0 0,-169 32-157 0 0,169-33 293 0 0,0 0 0 0 0,0-2 0 0 0,0 0 0 0 0,-1-2 0 0 0,-27-4-1 0 0,-5-4 1254 0 0,-57-18 0 0 0,66 13-2491 0 0,26 7 1107 0 0,0 1-1 0 0,0 1 1 0 0,-39-4-1 0 0,-1 6 82 0 0,-7-2 99 0 0,0 3-1 0 0,-97 9 0 0 0,132-1-61 0 0,-20 2-40 0 0,-241 28 233 0 0,255-30-234 0 0,-87 17-11 0 0,-42 2 115 0 0,124-20-91 0 0,-186 11 163 0 0,162-13-118 0 0,-108 9 25 0 0,-93 4 57 0 0,111-13-87 0 0,3 4 8 0 0,88-3 15 0 0,-122-7-1 0 0,135-2 10 0 0,-90 6 0 0 0,116 0-88 0 0,0-1-1 0 0,-54-7 0 0 0,76 6 12 0 0,0 0 0 0 0,0-1 0 0 0,1-1 1 0 0,-1 1-1 0 0,0-1 0 0 0,1 0 0 0 0,0 0 0 0 0,0-1 1 0 0,-11-8-1 0 0,-55-41 330 0 0,63 46-324 0 0,1 1-6 0 0,1 0 0 0 0,0 0 0 0 0,1-1 0 0 0,-1 0 0 0 0,1 0 0 0 0,1 0 0 0 0,-1-1 0 0 0,-4-9 0 0 0,-27-45 131 0 0,23 41-85 0 0,-13-28 0 0 0,18 28-2 0 0,2-1 1 0 0,0-1-1 0 0,1 1 0 0 0,-5-42 0 0 0,6 33-31 0 0,3 21-24 0 0,-1 0-1 0 0,0 1 1 0 0,-1-1 0 0 0,-9-16-1 0 0,8 16 3 0 0,0-1-1 0 0,1 1 0 0 0,-5-16 0 0 0,5 0 28 0 0,1 0 1 0 0,1 0-1 0 0,1 0 1 0 0,1-1-1 0 0,5-30 0 0 0,-4 35-19 0 0,1-86 16 0 0,-3 74-24 0 0,2-1 0 0 0,1 1 1 0 0,7-39-1 0 0,-4 45-10 0 0,-2 0 0 0 0,-1 0 0 0 0,-2-34 0 0 0,0 32 0 0 0,1 1 11 0 0,2 1-1 0 0,2-1 1 0 0,7-28 0 0 0,6-33 10 0 0,-16 75-21 0 0,0 1 0 0 0,2 0 0 0 0,0 0 0 0 0,9-22 0 0 0,-11 32 0 0 0,0 0 0 0 0,0 0 0 0 0,0 0 0 0 0,0 0 0 0 0,1 0 0 0 0,0 0 0 0 0,-1 1 0 0 0,2-1 0 0 0,-1 1 0 0 0,0 0 0 0 0,1 0 0 0 0,-1 0 0 0 0,1 0 0 0 0,0 0 0 0 0,0 1 0 0 0,0 0 0 0 0,0 0 0 0 0,7-2 0 0 0,1 2-6 0 0,0 1 0 0 0,0 0 0 0 0,0 1 0 0 0,1 0 0 0 0,-1 1 0 0 0,0 1 0 0 0,18 4-1 0 0,24 2-8 0 0,13-2 15 0 0,-17 0 0 0 0,83-1 0 0 0,-90-9 0 0 0,71-13 0 0 0,-67 9 0 0 0,78-4 0 0 0,48 10 0 0 0,-126 2 0 0 0,-6 1 0 0 0,-21 0 0 0 0,0-1 0 0 0,34-4 0 0 0,-43 3 0 0 0,0 0 0 0 0,1 1 0 0 0,11 1 0 0 0,18 0 0 0 0,286-16 0 0 0,-229 8 0 0 0,34-1 0 0 0,133 1 0 0 0,-205 2 0 0 0,132-14 0 0 0,-153 14 0 0 0,1 2 0 0 0,46 3 0 0 0,31-2 0 0 0,40-3 0 0 0,-19 1 0 0 0,-38 2 0 0 0,135 13 0 0 0,-103-1 0 0 0,84 8 0 0 0,-9-7 0 0 0,-132-9 0 0 0,-13 0 0 0 0,228 13 0 0 0,-73-14 0 0 0,-44-3 0 0 0,-107 3 0 0 0,-42-2 0 0 0,0 1 0 0 0,-1 1 0 0 0,44 8 0 0 0,-5 3 0 0 0,-43-10 0 0 0,-1 2 0 0 0,0 0 0 0 0,0 0 0 0 0,0 2 0 0 0,30 14 0 0 0,12 7-27 0 0,-41-19 8 0 0,33 19 1 0 0,-44-23 18 0 0,-1 2 0 0 0,1-1 0 0 0,9 10 0 0 0,-14-12 0 0 0,0 0 0 0 0,-1 0 0 0 0,0 0 0 0 0,1 0 0 0 0,-1 1 0 0 0,0-1 0 0 0,-1 1 0 0 0,1 0 0 0 0,0-1 0 0 0,1 7 0 0 0,2 9-18 0 0,2 0 0 0 0,10 21-1 0 0,-6-15 10 0 0,-8-14 1 0 0,0-1-1 0 0,0 1 1 0 0,1 17 0 0 0,0-3-12 0 0,7 64 6 0 0,4 17 17 0 0,-12-84-3 0 0,0 0 0 0 0,-1 28 0 0 0,-2-35 0 0 0,0 0 0 0 0,1 0 0 0 0,1 0 0 0 0,0 1 0 0 0,1-1 0 0 0,1-1 0 0 0,5 16 0 0 0,7 4-7 0 0,-9-19-1 0 0,0 0 0 0 0,0 0-1 0 0,-2 0 1 0 0,0 1 0 0 0,-1 0 0 0 0,3 23 0 0 0,-5 87 8 0 0,-2-78 0 0 0,-1-40-18 0 0,0 0 0 0 0,0 0-1 0 0,-1 0 1 0 0,0 0 0 0 0,-4 11 0 0 0,-4 11-70 0 0,-42 135-926 0 0,4-20-1039 0 0,12 0-2248 0 0,19-67-3598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7:57.277"/>
    </inkml:context>
    <inkml:brush xml:id="br0">
      <inkml:brushProperty name="width" value="0.1" units="cm"/>
      <inkml:brushProperty name="height" value="0.1" units="cm"/>
      <inkml:brushProperty name="color" value="#66CC00"/>
    </inkml:brush>
  </inkml:definitions>
  <inkml:trace contextRef="#ctx0" brushRef="#br0">3330 194 919 0 0,'-7'-11'4030'0'0,"18"-4"-3402"0"0,-11 14-494 0 0,1 0 1 0 0,-1 0 0 0 0,1 0-1 0 0,0 0 1 0 0,-1 0 0 0 0,1 0-1 0 0,0 0 1 0 0,0 1 0 0 0,0-1-1 0 0,-1 0 1 0 0,3-1 0 0 0,5-4 495 0 0,2-8-610 0 0,-8 11-16 0 0,-1 1 0 0 0,1 0 0 0 0,-1 0 0 0 0,1 0 0 0 0,0 0 0 0 0,-1 0 0 0 0,1 1 0 0 0,0-1 0 0 0,0 0 0 0 0,4-1 0 0 0,-5 2 13 0 0,0 1 0 0 0,1-1 0 0 0,-1 0 0 0 0,0 1 0 0 0,0-1-1 0 0,0 0 1 0 0,0 0 0 0 0,0 0 0 0 0,0 0 0 0 0,0 0 0 0 0,0 0-1 0 0,0 0 1 0 0,0 0 0 0 0,-1 0 0 0 0,1 0 0 0 0,0 0 0 0 0,-1 0-1 0 0,1-1 1 0 0,-1 1 0 0 0,1 0 0 0 0,-1-1 0 0 0,0 1 0 0 0,1 0-1 0 0,-1-1 1 0 0,0 1 0 0 0,0 0 0 0 0,0-1 0 0 0,0 1 0 0 0,0 0 0 0 0,0-1-1 0 0,-1 1 1 0 0,1 0 0 0 0,0-1 0 0 0,-1-1 0 0 0,-3-10 1126 0 0,3 10-1020 0 0,0 0 0 0 0,0 0 0 0 0,0 0 0 0 0,0 0 0 0 0,0 1 0 0 0,0-1 0 0 0,-1 0 0 0 0,0 1 0 0 0,1-1 1 0 0,-1 1-1 0 0,0-1 0 0 0,0 1 0 0 0,0 0 0 0 0,-5-4 0 0 0,5 5-49 0 0,0-1 0 0 0,-1 0 1 0 0,1 1-1 0 0,0-1 0 0 0,-1 1 0 0 0,0 0 0 0 0,1 0 0 0 0,-1 0 1 0 0,0 0-1 0 0,1 1 0 0 0,-1-1 0 0 0,0 0 0 0 0,0 1 1 0 0,1 0-1 0 0,-7 0 0 0 0,2 1 82 0 0,-1 1-1 0 0,1-1 1 0 0,-1 1 0 0 0,-9 4-1 0 0,-15 5 149 0 0,16-8 154 0 0,-29 2 0 0 0,35-5-189 0 0,-1 1 0 0 0,1 1 1 0 0,0-1-1 0 0,-1 2 0 0 0,1-1 0 0 0,-19 9 0 0 0,26-10-239 0 0,-1 0-1 0 0,0 0 1 0 0,0 0-1 0 0,0-1 1 0 0,0 1-1 0 0,0-1 1 0 0,-6 0-1 0 0,-15 2 111 0 0,7 0 13 0 0,4 1 112 0 0,-30 7 0 0 0,38-9-229 0 0,0 1 0 0 0,1-1-1 0 0,-1-1 1 0 0,0 1 0 0 0,-9-1 0 0 0,-16 2 306 0 0,13 2-129 0 0,-28 11-1 0 0,36-10-193 0 0,-1-2 0 0 0,1 1 0 0 0,-1-2-1 0 0,1 1 1 0 0,-1-1 0 0 0,0-1 0 0 0,0 0 0 0 0,-12 0 0 0 0,-14-5 220 0 0,-138-7 754 0 0,84 13-556 0 0,-113 17-1 0 0,88 1-187 0 0,61-9 43 0 0,1-3 0 0 0,-75 3-1 0 0,-18-11 221 0 0,29-2-61 0 0,58 0-392 0 0,-36 2 140 0 0,27 5-67 0 0,25-1 1 0 0,0-1 0 0 0,0-3 0 0 0,-63-6 0 0 0,86 3-48 0 0,0 2-1 0 0,-24 2 0 0 0,-22-2-19 0 0,34-1 35 0 0,-39 2 0 0 0,-114 8 350 0 0,112-4-379 0 0,-56 5 97 0 0,106-6-145 0 0,0 1 0 0 0,1 2 0 0 0,-32 10 0 0 0,-49 25 41 0 0,52-19-64 0 0,29-16 61 0 0,15-4-28 0 0,1 0 0 0 0,0 0-1 0 0,-9 5 1 0 0,14-6-31 0 0,0-1 0 0 0,0 1 1 0 0,-1 0-1 0 0,1-1 0 0 0,0 1 0 0 0,0-1 0 0 0,0 0 0 0 0,-3 0 1 0 0,4 0-2 0 0,-1 0 0 0 0,1 0 1 0 0,0 0-1 0 0,0 0 1 0 0,0 1-1 0 0,0-1 0 0 0,0 0 1 0 0,-1 0-1 0 0,1 1 0 0 0,0-1 1 0 0,0 1-1 0 0,0-1 1 0 0,0 1-1 0 0,0-1 0 0 0,0 1 1 0 0,0 0-1 0 0,0-1 1 0 0,0 1-1 0 0,1 0 0 0 0,-1 0 1 0 0,0 0-1 0 0,0-1 1 0 0,1 1-1 0 0,-1 0 0 0 0,0 0 1 0 0,1 0-1 0 0,-1 0 1 0 0,1 0-1 0 0,-1 0 0 0 0,1 1 1 0 0,-1 0-1 0 0,-52 160-2182 0 0,45-132 1537 0 0,-6 18-1563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48:04.154"/>
    </inkml:context>
    <inkml:brush xml:id="br0">
      <inkml:brushProperty name="width" value="0.1" units="cm"/>
      <inkml:brushProperty name="height" value="0.1" units="cm"/>
      <inkml:brushProperty name="color" value="#66CC00"/>
    </inkml:brush>
  </inkml:definitions>
  <inkml:trace contextRef="#ctx0" brushRef="#br0">3554 1390 919 0 0,'1'-1'84'0'0,"-1"0"0"0"0,0 0-1 0 0,0 0 1 0 0,1 0-1 0 0,-1 0 1 0 0,1 0-1 0 0,-1-1 1 0 0,1 1-1 0 0,-1 0 1 0 0,1 1-1 0 0,-1-1 1 0 0,1 0-1 0 0,0 0 1 0 0,0 0-1 0 0,-1 0 1 0 0,1 0-1 0 0,0 1 1 0 0,0-1-1 0 0,0 0 1 0 0,0 1-1 0 0,0-1 1 0 0,0 1-1 0 0,0-1 1 0 0,0 1-1 0 0,1-1 1 0 0,0 1 57 0 0,-1-1 0 0 0,0 1 0 0 0,0-1 0 0 0,0 1 0 0 0,0-1 0 0 0,0 0 1 0 0,0 1-1 0 0,0-1 0 0 0,0 0 0 0 0,0 0 0 0 0,0 1 0 0 0,0-1 0 0 0,-1 0 0 0 0,1 0 0 0 0,0 0 0 0 0,-1 0 1 0 0,1 0-1 0 0,0 0 0 0 0,-1 0 0 0 0,1-1 0 0 0,-1 1 0 0 0,0 0 0 0 0,1 0 0 0 0,-1 0 0 0 0,0-2 0 0 0,0 2-75 0 0,0 1 0 0 0,0 0 0 0 0,-1-1 0 0 0,1 1 0 0 0,0 0 0 0 0,-1-1 0 0 0,1 1 0 0 0,0 0 0 0 0,-1 0-1 0 0,1-1 1 0 0,0 1 0 0 0,-1 0 0 0 0,1 0 0 0 0,-1 0 0 0 0,1 0 0 0 0,0-1 0 0 0,-1 1 0 0 0,1 0 0 0 0,-1 0 0 0 0,1 0-1 0 0,-1 0 1 0 0,1 0 0 0 0,0 0 0 0 0,-1 0 0 0 0,1 0 0 0 0,-1 0 0 0 0,1 0 0 0 0,-1 0 0 0 0,1 1 0 0 0,0-1-1 0 0,-1 0 1 0 0,1 0 0 0 0,-1 0 0 0 0,1 0 0 0 0,0 1 0 0 0,-1-1 0 0 0,0 1 0 0 0,-17 6 641 0 0,1 4-270 0 0,-1-1 0 0 0,-1-2-1 0 0,0 0 1 0 0,0 0 0 0 0,-23 5-1 0 0,9-7 156 0 0,0-1-1 0 0,0-1 0 0 0,-67-2 1 0 0,2 1 906 0 0,56 1-1104 0 0,-1-3-1 0 0,1-1 1 0 0,-1-2 0 0 0,-44-8-1 0 0,10-2 207 0 0,-95-2 0 0 0,50 13-162 0 0,75 2-262 0 0,0-2-1 0 0,-83-13 0 0 0,47-7 239 0 0,60 14-276 0 0,-1 0 1 0 0,0 2-1 0 0,0 1 0 0 0,-36-2 1 0 0,-34 4-63 0 0,-62 2 50 0 0,102 2-62 0 0,-193 19 299 0 0,-6 28-171 0 0,-141 33 477 0 0,365-76-589 0 0,2-1-18 0 0,0-1 1 0 0,-37 1-1 0 0,-41 3 195 0 0,-7-2 124 0 0,0 1-59 0 0,92-7-208 0 0,0-1 0 0 0,-20-4 1 0 0,32 4-81 0 0,0-1 0 0 0,0 0 1 0 0,0-1-1 0 0,0 0 0 0 0,1 0 1 0 0,-1 0-1 0 0,-10-8 0 0 0,-16-6 233 0 0,26 15-207 0 0,1-2 1 0 0,0 1-1 0 0,0-1 0 0 0,-9-6 0 0 0,14 8-39 0 0,0 1 0 0 0,1-1 0 0 0,-1 0 0 0 0,1 1 1 0 0,-1-1-1 0 0,1 0 0 0 0,-1 0 0 0 0,1 0 0 0 0,0 0 0 0 0,0 0 0 0 0,0 0 1 0 0,0 0-1 0 0,1 0 0 0 0,-1-1 0 0 0,0 1 0 0 0,1 0 0 0 0,0 0 0 0 0,-1-1 1 0 0,1-3-1 0 0,1-31 187 0 0,0 19-138 0 0,-1 0 1 0 0,-1 0-1 0 0,0 0 0 0 0,-6-26 1 0 0,-2 8 65 0 0,1 1 1 0 0,3-2 0 0 0,-3-59-1 0 0,7 76-93 0 0,-2-1 0 0 0,0 0 0 0 0,-10-34 0 0 0,1 7-4 0 0,3 2-18 0 0,1-1 1 0 0,-2-88-1 0 0,10 113-20 0 0,-8-216 62 0 0,3 185-20 0 0,3 0-1 0 0,8-102 1 0 0,-6 148-43 0 0,1-1 0 0 0,1 2 0 0 0,-1-1 0 0 0,1 0 0 0 0,3-7 0 0 0,-4 12 0 0 0,0 1 0 0 0,-1 0 0 0 0,1-1 0 0 0,0 1 0 0 0,0-1 0 0 0,0 1 0 0 0,0 0 0 0 0,0 0 0 0 0,0 0 0 0 0,0 0 0 0 0,0 0 0 0 0,0 0 0 0 0,1 0 0 0 0,-1 0 0 0 0,0 0 0 0 0,1 0 0 0 0,-1 1 0 0 0,0-1 0 0 0,1 0 0 0 0,-1 1 0 0 0,1-1 0 0 0,-1 1 0 0 0,1 0 0 0 0,-1 0 0 0 0,1-1 0 0 0,0 1 0 0 0,-1 0 0 0 0,4 1 0 0 0,70 7 0 0 0,1-4 0 0 0,97-6 0 0 0,59 5 0 0 0,-126 2 0 0 0,469-5 0 0 0,99-41 0 0 0,-263 17 0 0 0,-222 17 0 0 0,66 1 0 0 0,-152 10 0 0 0,95 6 0 0 0,94-6 0 0 0,-81-5 0 0 0,91 27 0 0 0,-289-24 0 0 0,31 4 0 0 0,-1 2 0 0 0,57 19 0 0 0,-91-24 0 0 0,-1 1 0 0 0,0 1 0 0 0,0 0 0 0 0,0 0 0 0 0,0 0 0 0 0,-1 1 0 0 0,0 0 0 0 0,-1 0 0 0 0,1 1 0 0 0,-1 0 0 0 0,8 11 0 0 0,-10-9 0 0 0,0 1 0 0 0,-1-1 0 0 0,0 0 0 0 0,0 1 0 0 0,-1 0 0 0 0,-1-1 0 0 0,1 12 0 0 0,-1-14 0 0 0,2 26-7 0 0,-1 0 0 0 0,-2 0 0 0 0,-6 45 0 0 0,-22 96-28 0 0,22-141 34 0 0,-63 278 1 0 0,57-275 0 0 0,-26 53 0 0 0,18-42 0 0 0,6-18 0 0 0,0 0 0 0 0,-2 0 0 0 0,0-1 0 0 0,-28 33 0 0 0,38-54 0 0 0,-1 0 0 0 0,1-1 0 0 0,-1 0 0 0 0,0 0 0 0 0,-1 0 0 0 0,1-1 0 0 0,-1 0 0 0 0,0-1 0 0 0,-17 7 0 0 0,11-6 0 0 0,0-1 0 0 0,-1-1 0 0 0,1 0 0 0 0,-1 0 0 0 0,-21-1 0 0 0,-101 1 0 0 0,-69 4 0 0 0,157-3-23 0 0,-144 19-717 0 0,168-18 352 0 0,0 1-1 0 0,1 1 0 0 0,0 1 1 0 0,0 1-1 0 0,-37 21 0 0 0,4 6-5674 0 0,1 7-1859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32:43.750"/>
    </inkml:context>
    <inkml:brush xml:id="br0">
      <inkml:brushProperty name="width" value="0.1" units="cm"/>
      <inkml:brushProperty name="height" value="0.1" units="cm"/>
      <inkml:brushProperty name="color" value="#F4F91B"/>
    </inkml:brush>
  </inkml:definitions>
  <inkml:trace contextRef="#ctx0" brushRef="#br0">1751 808 919 0 0,'-17'-12'374'0'0,"4"2"1827"0"0,4 2-1731 0 0,7 7-395 0 0,1 0 0 0 0,-1 0 0 0 0,0 0 1 0 0,1-1-1 0 0,-1 1 0 0 0,1-1 0 0 0,0 1 0 0 0,0-1 0 0 0,-1 0 0 0 0,1 1 1 0 0,0-1-1 0 0,0 0 0 0 0,0 0 0 0 0,1 0 0 0 0,-1 0 0 0 0,0 0 0 0 0,1 0 1 0 0,-1 0-1 0 0,1 0 0 0 0,0 0 0 0 0,0 0 0 0 0,0 0 0 0 0,0-3 0 0 0,8-41 1143 0 0,-4 22-824 0 0,0 1 0 0 0,0-31 0 0 0,-4 33-255 0 0,-3-75 635 0 0,1 85-704 0 0,0-1-1 0 0,0 0 1 0 0,-1 1-1 0 0,-1-1 1 0 0,0 1 0 0 0,-6-12-1 0 0,-55-89 243 0 0,51 87-222 0 0,10 17-62 0 0,-1 0 0 0 0,0 0 0 0 0,0 1 0 0 0,0-1 0 0 0,-1 1 0 0 0,-9-9 0 0 0,1 5-3 0 0,0 0 0 0 0,0 1 0 0 0,-1 0 1 0 0,0 1-1 0 0,0 1 0 0 0,-1 1 0 0 0,0 0 1 0 0,-1 1-1 0 0,1 0 0 0 0,-1 2 0 0 0,0 0 0 0 0,-19-2 1 0 0,-217-40 243 0 0,155 25-261 0 0,68 16 17 0 0,-1 1-1 0 0,1 2 1 0 0,0 1-1 0 0,-1 1 1 0 0,1 1-1 0 0,-1 2 1 0 0,1 1-1 0 0,0 2 1 0 0,-38 12-1 0 0,-98 28-24 0 0,98-26 0 0 0,37-12 0 0 0,1 1 0 0 0,-1 2 0 0 0,-33 17 0 0 0,47-19 0 0 0,-3 2 0 0 0,-19 13 0 0 0,32-19 0 0 0,1 0 0 0 0,0 0 0 0 0,0 1 0 0 0,0 0 0 0 0,1 0 0 0 0,-7 10 0 0 0,-4 10-13 0 0,1 0-1 0 0,2 0 1 0 0,1 1-1 0 0,-15 48 0 0 0,14-29-8 0 0,3 1-1 0 0,-6 55 0 0 0,13-79 23 0 0,1 1 0 0 0,2-1 0 0 0,0 0 0 0 0,2 1 0 0 0,0-1 0 0 0,2 0 0 0 0,0 0 0 0 0,2 0 0 0 0,0 0 0 0 0,17 36 0 0 0,-12-34 0 0 0,8 15 0 0 0,46 73 0 0 0,-37-74 0 0 0,2-2 0 0 0,1-1 0 0 0,43 38 0 0 0,-58-60 2 0 0,11 12 10 0 0,1-1 1 0 0,1-1-1 0 0,2-2 1 0 0,37 21-1 0 0,65 21-12 0 0,-89-45 0 0 0,1-1 0 0 0,83 19 0 0 0,-108-33 18 0 0,-1-2-1 0 0,1-1 1 0 0,0 0 0 0 0,0-1-1 0 0,-1-1 1 0 0,1-1-1 0 0,0-1 1 0 0,-1-1-1 0 0,0 0 1 0 0,0-2-1 0 0,25-9 1 0 0,-29 6 31 0 0,0 1 0 0 0,-1-2 0 0 0,0 0 0 0 0,0 0 0 0 0,-1-1 0 0 0,20-23 0 0 0,-26 27-19 0 0,111-120 210 0 0,-97 102-188 0 0,-2-2 0 0 0,0 0 0 0 0,18-37 0 0 0,-26 40-17 0 0,-2 0 0 0 0,-1 0 0 0 0,-1-1 0 0 0,0 0-1 0 0,-2 0 1 0 0,-2-1 0 0 0,0 0 0 0 0,-1 1 0 0 0,-2-1 0 0 0,0 0-1 0 0,-2 0 1 0 0,-1 1 0 0 0,-1-1 0 0 0,-1 1 0 0 0,-1 0-1 0 0,-11-29 1 0 0,13 45-12 0 0,1 0 0 0 0,-2 0 0 0 0,1 0 0 0 0,-1 1 0 0 0,0 0-1 0 0,-1 0 1 0 0,-11-12 0 0 0,14 17-46 0 0,1 1 0 0 0,0 0-1 0 0,-1 0 1 0 0,1 0 0 0 0,-1 1-1 0 0,0-1 1 0 0,0 1 0 0 0,1-1 0 0 0,-1 1-1 0 0,0 0 1 0 0,0 0 0 0 0,0 0-1 0 0,0 1 1 0 0,-1-1 0 0 0,1 1 0 0 0,0-1-1 0 0,0 1 1 0 0,0 0 0 0 0,0 0-1 0 0,0 1 1 0 0,-1-1 0 0 0,1 0-1 0 0,0 1 1 0 0,0 0 0 0 0,0 0 0 0 0,0 0-1 0 0,-3 2 1 0 0,-11 6-2928 0 0,1 3-981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4:18.671"/>
    </inkml:context>
    <inkml:brush xml:id="br0">
      <inkml:brushProperty name="width" value="0.1" units="cm"/>
      <inkml:brushProperty name="height" value="0.1" units="cm"/>
      <inkml:brushProperty name="color" value="#F4F91B"/>
    </inkml:brush>
  </inkml:definitions>
  <inkml:trace contextRef="#ctx0" brushRef="#br0">720 1264 511 0 0,'-8'4'-89'0'0,"6"-3"144"0"0,1 0 0 0 0,-1 0 0 0 0,1 0 0 0 0,0-1 0 0 0,-1 1 0 0 0,0 0 0 0 0,1-1 1 0 0,-1 0-1 0 0,1 1 0 0 0,-1-1 0 0 0,-2 0 0 0 0,3 0 76 0 0,0 0-1 0 0,-1-1 1 0 0,1 0-1 0 0,0 1 1 0 0,0-1-1 0 0,0 0 1 0 0,-1 0-1 0 0,1 1 1 0 0,0-1-1 0 0,0 0 1 0 0,0 0 0 0 0,0 0-1 0 0,1 0 1 0 0,-1 0-1 0 0,0-1 1 0 0,0 1-1 0 0,0-2 1 0 0,0 1 63 0 0,-1 0 0 0 0,1-1 1 0 0,-1 1-1 0 0,0 0 0 0 0,0 0 1 0 0,1 0-1 0 0,-1 0 1 0 0,0 0-1 0 0,-1 0 0 0 0,1 0 1 0 0,0 1-1 0 0,0-1 0 0 0,-1 1 1 0 0,1 0-1 0 0,-1-1 0 0 0,1 1 1 0 0,-1 0-1 0 0,0 1 0 0 0,1-1 1 0 0,-1 0-1 0 0,0 1 0 0 0,0-1 1 0 0,0 1-1 0 0,1 0 0 0 0,-1 0 1 0 0,0 0-1 0 0,0 1 0 0 0,-5 0 1 0 0,-7 3 126 0 0,4-2-24 0 0,0 1-1 0 0,-1-1 0 0 0,-18 0 0 0 0,7-1 291 0 0,1 1 0 0 0,-1 2-1 0 0,-41 11 1 0 0,47-11-510 0 0,5-2 167 0 0,0 0-1 0 0,0-1 0 0 0,0-1 1 0 0,-14 0-1 0 0,14-1 38 0 0,1 1-1 0 0,-1 1 0 0 0,0 0 1 0 0,-18 4-1 0 0,22-3-203 0 0,0 0 1 0 0,0 1-1 0 0,0 0 0 0 0,0 0 1 0 0,1 1-1 0 0,-13 8 0 0 0,14-8-40 0 0,-14 10 165 0 0,19-13-148 0 0,0 0 1 0 0,0-1-1 0 0,0 1 0 0 0,0 0 0 0 0,1 0 0 0 0,-1 0 0 0 0,0 0 0 0 0,0 0 0 0 0,1 0 0 0 0,-1 0 0 0 0,1 0 1 0 0,-1 0-1 0 0,1 0 0 0 0,-2 2 0 0 0,4-2 64 0 0,-1 0 0 0 0,0 0 0 0 0,1 0 0 0 0,-1-1 0 0 0,1 1 0 0 0,-1 0 0 0 0,1-1 0 0 0,-1 1 0 0 0,1-1 0 0 0,0 1 0 0 0,2-1 0 0 0,7 4 103 0 0,-6-1-162 0 0,1 0 0 0 0,0-1 0 0 0,-1 1 0 0 0,1-1 0 0 0,0 0 0 0 0,0-1 0 0 0,0 0 0 0 0,0 1 0 0 0,1-2 0 0 0,-1 1 0 0 0,0-1 0 0 0,0 0 0 0 0,0 0-1 0 0,1-1 1 0 0,-1 0 0 0 0,0 0 0 0 0,0 0 0 0 0,7-3 0 0 0,9-4 151 0 0,0 1-1 0 0,1 1 0 0 0,1 0 1 0 0,-1 2-1 0 0,39-2 0 0 0,34 2-21 0 0,-54 1 71 0 0,53 2 0 0 0,4 5-101 0 0,27 4 3 0 0,-52-5-5 0 0,44-1-2 0 0,5 1 66 0 0,-95 0-131 0 0,33 8 0 0 0,-35-5-29 0 0,39 3 0 0 0,66 10 204 0 0,-65-8-120 0 0,-19-2-50 0 0,-25-5-33 0 0,0 0 1 0 0,34 0-1 0 0,-21-5 53 0 0,51-10-1 0 0,-56 6 172 0 0,0 2 0 0 0,49 0-1 0 0,-73 3 20 0 0,67 3 1203 0 0,97-4-3483 0 0,-61 2 2276 0 0,-38 1-260 0 0,-49-3-11 0 0,0-2 0 0 0,0 0 1 0 0,0-2-1 0 0,41-13 0 0 0,-40 10 19 0 0,1 1 0 0 0,0 1-1 0 0,37-4 1 0 0,11 5-6 0 0,72-3 40 0 0,-39 2 18 0 0,0-1 0 0 0,66-1 33 0 0,-97 3-74 0 0,20-5-52 0 0,-60 5 34 0 0,1 1-1 0 0,54 3 0 0 0,51 4 6 0 0,5 1-28 0 0,-106-2-18 0 0,-15-1 0 0 0,45 7 0 0 0,-37-1 13 0 0,1-2 0 0 0,0-1-1 0 0,-1-2 1 0 0,44-3 0 0 0,119 4 51 0 0,-167-1-64 0 0,15 1 0 0 0,-1-1 0 0 0,1-3 0 0 0,47-6 0 0 0,-54-1 16 0 0,-26 6-8 0 0,-1-1 0 0 0,1 2 0 0 0,0-1 0 0 0,0 1 0 0 0,16 1 0 0 0,-17 1-8 0 0,-2-1 0 0 0,1 1 0 0 0,-1 0 0 0 0,13 4 0 0 0,-11-3 9 0 0,1 0 1 0 0,15 2-1 0 0,-17-3-2 0 0,0 0 0 0 0,0 1 1 0 0,0-1-1 0 0,13 6 0 0 0,0-1-7 0 0,-17-5 0 0 0,1 0 0 0 0,-1 1 0 0 0,0-1 0 0 0,8 4 0 0 0,6 1 0 0 0,-5 2 0 0 0,-11-7 0 0 0,0 0 0 0 0,0 1 0 0 0,0-1 0 0 0,1 1 0 0 0,-2-1 0 0 0,1 1 0 0 0,0 0 0 0 0,3 2 0 0 0,2 6 0 0 0,0 1 0 0 0,8 13 0 0 0,-12-22 8 0 0,0 0 1 0 0,1 0-1 0 0,0 0 0 0 0,-1 0 1 0 0,8 2-1 0 0,0 0 6 0 0,-10-4-13 0 0,-1 0 0 0 0,1 0 1 0 0,0 0-1 0 0,-1-1 0 0 0,1 1 0 0 0,0 0 0 0 0,0 0 0 0 0,-1-1 1 0 0,1 1-1 0 0,0 0 0 0 0,-1-1 0 0 0,1 1 0 0 0,-1-1 0 0 0,1 1 1 0 0,-1-1-1 0 0,1 1 0 0 0,-1-1 0 0 0,1 1 0 0 0,-1-1 0 0 0,1 0 0 0 0,-1 1 1 0 0,1-1-1 0 0,-1 0 0 0 0,1-1 0 0 0,11-19 33 0 0,-12 19-33 0 0,8-11-1 0 0,-7 11 0 0 0,1-1 0 0 0,0 0 0 0 0,-1 0 0 0 0,0 0 0 0 0,1 0 0 0 0,-1 0 0 0 0,-1 0 0 0 0,1 0 0 0 0,0 0 0 0 0,-1 0 0 0 0,1-4 0 0 0,0-2 21 0 0,0 0 0 0 0,4-16 1 0 0,-1 1 31 0 0,-2 11-46 0 0,1-2-6 0 0,-1-1 0 0 0,0 1 0 0 0,-1-1-1 0 0,-2-16 1 0 0,-2 11 12 0 0,1 0 0 0 0,1-1-1 0 0,0 1 1 0 0,5-35 0 0 0,-3 38-5 0 0,0-1 0 0 0,-1 1 0 0 0,-3-26-1 0 0,1 26 2 0 0,0-1-1 0 0,2 1 0 0 0,3-30 0 0 0,-1 29-6 0 0,-1 0-1 0 0,0 0 1 0 0,-2 0-1 0 0,0 0 1 0 0,-1 1-1 0 0,-6-24 1 0 0,2 0 16 0 0,1 0-1 0 0,2-55 1 0 0,1 75-8 0 0,0-1-1 0 0,-11-44 1 0 0,9 48-3 0 0,0 0 0 0 0,1 0 0 0 0,1-1 0 0 0,0-31 0 0 0,2 46-7 0 0,1 1 0 0 0,-1 0 0 0 0,0 0 0 0 0,0-1 0 0 0,0 1 0 0 0,0 0 0 0 0,-1 0 0 0 0,0 0 0 0 0,0 0 0 0 0,0-1 0 0 0,0 1 0 0 0,-1 1 0 0 0,0-1 0 0 0,0 0 0 0 0,0 0 0 0 0,0 0 0 0 0,0 1 0 0 0,-1 0 0 0 0,1-1 0 0 0,-1 1 0 0 0,0 0 0 0 0,0 0 0 0 0,-6-4 0 0 0,-4-2 0 0 0,-1 0 0 0 0,0 0 0 0 0,-1 2 0 0 0,0 0 0 0 0,0 0 0 0 0,0 2 0 0 0,-1 0 0 0 0,-29-5 0 0 0,12 5 0 0 0,0 1 0 0 0,-1 2 0 0 0,-43 2 0 0 0,-26 7 0 0 0,-70 1 0 0 0,-202-24 0 0 0,150-5 0 0 0,57 4 0 0 0,140 15 0 0 0,-32-3 0 0 0,-65 4 0 0 0,-349 8 0 0 0,364-5 0 0 0,-115 17 0 0 0,-15 1 0 0 0,5-25 28 0 0,-41 1 8 0 0,207 9-36 0 0,-131-10 0 0 0,-63-13 0 0 0,229 17-341 0 0,-57-6-1262 0 0,-32-7 2479 0 0,-36 4-13 0 0,68 7-610 0 0,59 1-253 0 0,-370-15 0 0 0,174 19 0 0 0,223-2 0 0 0,-21-1 0 0 0,0 2 0 0 0,-50 8 0 0 0,72-8 0 0 0,0 0 0 0 0,0 0 0 0 0,1 0 0 0 0,-1 0 0 0 0,1 1 0 0 0,-1 0 0 0 0,1 0 0 0 0,-1 0 0 0 0,1 0 0 0 0,0 0 0 0 0,0 0 0 0 0,0 1 0 0 0,0 0 0 0 0,1-1 0 0 0,-1 1 0 0 0,1 0 0 0 0,-1 0 0 0 0,1 1 0 0 0,0-1 0 0 0,0 0 0 0 0,1 1 0 0 0,-3 6 0 0 0,1-1 0 0 0,1 1 0 0 0,0 0 0 0 0,1 0 0 0 0,0 0 0 0 0,1 0 0 0 0,-1 1 0 0 0,4 15 0 0 0,0 30-14 0 0,-5 77 0 0 0,-15 57-21 0 0,14-161 34 0 0,-19 206 1 0 0,22-227 1 0 0,0 0 0 0 0,0 0-1 0 0,1 0 1 0 0,0 0 0 0 0,1-1-1 0 0,2 9 1 0 0,4 23-31 0 0,-6-8-668 0 0,-2 0 0 0 0,0 1 0 0 0,-8 39 0 0 0,6-49-148 0 0,-5 34-787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4:24.617"/>
    </inkml:context>
    <inkml:brush xml:id="br0">
      <inkml:brushProperty name="width" value="0.1" units="cm"/>
      <inkml:brushProperty name="height" value="0.1" units="cm"/>
      <inkml:brushProperty name="color" value="#F4F91B"/>
    </inkml:brush>
  </inkml:definitions>
  <inkml:trace contextRef="#ctx0" brushRef="#br0">7148 437 3223 0 0,'1'-1'103'0'0,"1"0"0"0"0,-1 0 0 0 0,1 0 0 0 0,-1 1 0 0 0,1-1 0 0 0,-1 1 0 0 0,1-1-1 0 0,-1 1 1 0 0,1-1 0 0 0,-1 1 0 0 0,1 0 0 0 0,0-1 0 0 0,-1 1 0 0 0,1 0 0 0 0,-1 0-1 0 0,1 0 1 0 0,0 1 0 0 0,-1-1 0 0 0,3 1 0 0 0,37 10 107 0 0,-15-4-726 0 0,-26-7 496 0 0,1 0-1 0 0,0 0 0 0 0,-1 0 0 0 0,1-1 0 0 0,-1 1 0 0 0,1 0 0 0 0,0 0 0 0 0,-1-1 0 0 0,1 1 0 0 0,-1 0 0 0 0,1-1 0 0 0,-1 1 0 0 0,1 0 0 0 0,-1-1 1 0 0,1 1-1 0 0,-1-1 0 0 0,1 1 0 0 0,-1-1 0 0 0,0 1 0 0 0,1-1 0 0 0,-1 1 0 0 0,0-1 0 0 0,1 0 0 0 0,-1 1 0 0 0,0-1 0 0 0,0 1 0 0 0,0-1 1 0 0,0 0-1 0 0,1 1 0 0 0,-1-1 0 0 0,0 0 0 0 0,0 1 0 0 0,0-1 0 0 0,0 1 0 0 0,0-2 0 0 0,0-22 900 0 0,-1 19-304 0 0,1 1 0 0 0,0 0 1 0 0,0 0-1 0 0,0-1 0 0 0,0 1 0 0 0,1 0 1 0 0,-1 0-1 0 0,1-1 0 0 0,0 1 0 0 0,3-6 1 0 0,-5 9-532 0 0,1 0 0 0 0,0 1 0 0 0,-1-1 0 0 0,1 0 0 0 0,-1 0 1 0 0,1 0-1 0 0,-1 0 0 0 0,1 0 0 0 0,-1 0 0 0 0,1 1 0 0 0,-1-1 1 0 0,0 0-1 0 0,1 1 0 0 0,-1-1 0 0 0,0 0 0 0 0,0 1 0 0 0,0-1 1 0 0,-1 0-1 0 0,-16-10 1505 0 0,16 11-1471 0 0,0-1 0 0 0,0 0 0 0 0,0 1 1 0 0,1-1-1 0 0,-1 0 0 0 0,0 0 0 0 0,1-1 1 0 0,-1 1-1 0 0,1 0 0 0 0,-1 0 0 0 0,1-1 0 0 0,0 1 1 0 0,-1-1-1 0 0,0-2 0 0 0,-11-8 739 0 0,10 9-732 0 0,-1 0 0 0 0,1 1 1 0 0,-1-1-1 0 0,1-1 0 0 0,0 1 0 0 0,0 0 0 0 0,0-1 0 0 0,1 1 0 0 0,-1-1 0 0 0,-3-7 0 0 0,6 9-44 0 0,-1 0-1 0 0,0 0 1 0 0,0 0 0 0 0,-1 1-1 0 0,1-1 1 0 0,0 0-1 0 0,-1 0 1 0 0,1 1-1 0 0,-1-1 1 0 0,1 1 0 0 0,-1-1-1 0 0,0 1 1 0 0,-2-2-1 0 0,1 2 18 0 0,0 0 0 0 0,0 0 0 0 0,0 1-1 0 0,0-1 1 0 0,-1 1 0 0 0,1-1 0 0 0,0 1-1 0 0,-5 1 1 0 0,7-2-26 0 0,0 1 0 0 0,-1 0 0 0 0,1-1 0 0 0,0 1 0 0 0,-1-1-1 0 0,1 1 1 0 0,0-1 0 0 0,0 0 0 0 0,0 0 0 0 0,0 1 0 0 0,-1-1 0 0 0,1 0 0 0 0,0 0-1 0 0,0 0 1 0 0,1 0 0 0 0,-1 0 0 0 0,0 0 0 0 0,0 0 0 0 0,0-1 0 0 0,1 1-1 0 0,-1 0 1 0 0,0 0 0 0 0,1-1 0 0 0,0 1 0 0 0,-1 0 0 0 0,0-3 0 0 0,1 3 0 0 0,0 0 0 0 0,-1-1 0 0 0,1 1 1 0 0,0 0-1 0 0,-1 0 0 0 0,0-1 0 0 0,1 1 1 0 0,-1 0-1 0 0,0 0 0 0 0,1 0 0 0 0,-1 0 0 0 0,0 0 1 0 0,0 0-1 0 0,0 0 0 0 0,0 0 0 0 0,0 0 1 0 0,0 0-1 0 0,0 0 0 0 0,-1 1 0 0 0,1-1 1 0 0,0 0-1 0 0,0 1 0 0 0,0-1 0 0 0,-1 1 0 0 0,1-1 1 0 0,-2 1-1 0 0,-1-1 0 0 0,1 1 1 0 0,0 0 0 0 0,-1-1-1 0 0,1 0 1 0 0,0 0 0 0 0,-1 0-1 0 0,1 0 1 0 0,0-1-1 0 0,0 1 1 0 0,0-1 0 0 0,0 1-1 0 0,-3-4 1 0 0,3 4-9 0 0,0-1 1 0 0,0 1-1 0 0,1-1 0 0 0,-1 1 1 0 0,0 0-1 0 0,-1 0 0 0 0,1 1 1 0 0,0-1-1 0 0,0 1 0 0 0,0-1 1 0 0,0 1-1 0 0,-1 0 0 0 0,-2 1 1 0 0,-22-4 210 0 0,19 2-126 0 0,1 0 0 0 0,0 1 0 0 0,-1-1 1 0 0,-13 3-1 0 0,-5-1 90 0 0,-56 5 66 0 0,0 1 37 0 0,-5 0 0 0 0,0 1-92 0 0,-200 3 472 0 0,213-9-569 0 0,-75 12-1 0 0,-73 22 55 0 0,172-27-156 0 0,8-4 32 0 0,-72 1-1 0 0,74-6 46 0 0,0 2 0 0 0,-43 7 0 0 0,8 8-77 0 0,34-8-11 0 0,0-1 0 0 0,-48 3 0 0 0,-21 3 53 0 0,6 0 75 0 0,49-12-40 0 0,0-1 0 0 0,-67-10-1 0 0,82 6-9 0 0,0 2 0 0 0,-49 5-1 0 0,-7 0 14 0 0,-157-12 37 0 0,-107-36 260 0 0,226 33-297 0 0,37 5-42 0 0,-72-3 26 0 0,137 7-50 0 0,1-2 1 0 0,0-1 0 0 0,-50-14-1 0 0,-26-5 171 0 0,-20 11-57 0 0,103 10-85 0 0,-36-10 0 0 0,38 8-6 0 0,-43-5 0 0 0,47 9-32 0 0,-11-1 47 0 0,0 0-1 0 0,-38-10 1 0 0,40 7-63 0 0,-1 1 0 0 0,-46-2 0 0 0,9 2 0 0 0,1-1 0 0 0,-52-6 0 0 0,-156-17 189 0 0,38-1-114 0 0,193 23-75 0 0,-1 2 0 0 0,-68 3 0 0 0,-3 0 0 0 0,-84 1 0 0 0,77 3 0 0 0,-103-12 0 0 0,116 1 20 0 0,0 0 24 0 0,100 8-43 0 0,-16 1 15 0 0,0-2-1 0 0,0 0 1 0 0,-42-9 0 0 0,54 8-16 0 0,0 0 0 0 0,-1 1 0 0 0,1 0 0 0 0,0 1 0 0 0,-1 0 0 0 0,1 1 0 0 0,0 1 0 0 0,0 0 0 0 0,0 0 0 0 0,0 1 0 0 0,0 1 0 0 0,-22 10 0 0 0,-17 10 0 0 0,41-19 0 0 0,5-4 0 0 0,1 2 0 0 0,0-1 0 0 0,0 0 0 0 0,0 1 0 0 0,0-1 0 0 0,1 1 0 0 0,-4 4 0 0 0,-29 34 0 0 0,28-30 0 0 0,-1-1 0 0 0,0 0 0 0 0,0-1 0 0 0,-1 0 0 0 0,-12 8 0 0 0,15-10 0 0 0,0-1 0 0 0,0 1 0 0 0,0 1 0 0 0,1-1 0 0 0,0 1 0 0 0,1 0 0 0 0,0 0 0 0 0,0 0 0 0 0,-7 19 0 0 0,5-13 0 0 0,0 0 0 0 0,-15 20 0 0 0,8-17 0 0 0,8-10 0 0 0,0 0 0 0 0,0 1 0 0 0,1-1 0 0 0,0 1 0 0 0,0 0 0 0 0,1 0 0 0 0,0 1 0 0 0,0-1 0 0 0,-2 11 0 0 0,-15 53 0 0 0,19-58-11 0 0,1 0 1 0 0,0-1-1 0 0,1 1 0 0 0,0 0 1 0 0,3 15-1 0 0,-1-15 11 0 0,1 0 0 0 0,5 13 0 0 0,3 15 0 0 0,-6-20 0 0 0,1-1 0 0 0,1-1 0 0 0,1 1 0 0 0,1-1 0 0 0,1-1 0 0 0,21 32 0 0 0,-16-30 0 0 0,24 25 0 0 0,-29-35 0 0 0,-1 1 0 0 0,0 0 0 0 0,-1 0 0 0 0,0 1 0 0 0,-1 0 0 0 0,0 1 0 0 0,-1-1 0 0 0,0 1 0 0 0,5 24 0 0 0,-1 15 0 0 0,12 54 0 0 0,-8-67 0 0 0,1-1 0 0 0,30 55 0 0 0,-36-74 0 0 0,-4-11 8 0 0,1 0 1 0 0,-1 0-1 0 0,1 0 0 0 0,1-1 0 0 0,0 0 1 0 0,0 0-1 0 0,0-1 0 0 0,16 13 0 0 0,0-5-41 0 0,0 0 1 0 0,31 12-1 0 0,-17-11 33 0 0,2-2 0 0 0,0-1 0 0 0,0-2 0 0 0,1-2 0 0 0,48 5 0 0 0,43-1 0 0 0,160-2 0 0 0,-136-18 0 0 0,-95 3 0 0 0,0 2 0 0 0,107 11 0 0 0,-97-1 0 0 0,1-2 0 0 0,-1-4 0 0 0,1-3 0 0 0,76-10 0 0 0,168 0 0 0 0,-54 6 0 0 0,61-38 0 0 0,-113 12 0 0 0,-94 18 0 0 0,250-38 0 0 0,-221 27 0 0 0,168-6 0 0 0,-21 24 0 0 0,-209 0 0 0 0,57 1 0 0 0,58 0 0 0 0,-134 2 0 0 0,275-33 0 0 0,-211 19 0 0 0,1 7 0 0 0,-26 3 0 0 0,391-31 0 0 0,-335 41 0 0 0,-43 1 0 0 0,-42-3 0 0 0,67-2 0 0 0,-73-2 0 0 0,59-5 0 0 0,-118 8 0 0 0,-1 0 0 0 0,1 1 0 0 0,-1 0 0 0 0,0 1 0 0 0,1 0 0 0 0,-1 0 0 0 0,0 0 0 0 0,0 1 0 0 0,0 0 0 0 0,-1 0 0 0 0,12 7 0 0 0,-2 7 0 0 0,-6-4 0 0 0,-8-11 0 0 0,-2 0 0 0 0,1-1 0 0 0,-2-2 7 0 0,0 0-1 0 0,-1 0 1 0 0,1 0-1 0 0,0 0 0 0 0,-1 1 1 0 0,1-1-1 0 0,-1 0 1 0 0,0 1-1 0 0,1-1 1 0 0,-1 1-1 0 0,0-1 1 0 0,1 1-1 0 0,-1 0 1 0 0,0 0-1 0 0,1-1 1 0 0,-1 1-1 0 0,0 0 1 0 0,1 1-1 0 0,-1-1 1 0 0,-2 0-1 0 0,-4 7-445 0 0,0-1 0 0 0,0 1 1 0 0,1 1-1 0 0,0-1 0 0 0,0 1 0 0 0,0 1 0 0 0,-8 13 0 0 0,8-11-1093 0 0,-23 35-3983 0 0,-1 3-279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6:18.483"/>
    </inkml:context>
    <inkml:brush xml:id="br0">
      <inkml:brushProperty name="width" value="0.1" units="cm"/>
      <inkml:brushProperty name="height" value="0.1" units="cm"/>
      <inkml:brushProperty name="color" value="#F4F91B"/>
    </inkml:brush>
  </inkml:definitions>
  <inkml:trace contextRef="#ctx0" brushRef="#br0">194 1296 2615 0 0,'-8'-2'387'0'0,"1"1"0"0"0,-1 0 0 0 0,1 0 0 0 0,-1 1 0 0 0,1 0-1 0 0,-1 0 1 0 0,-13 3 0 0 0,20-3-318 0 0,0 0-1 0 0,0 1 1 0 0,0-1 0 0 0,0 0-1 0 0,0 0 1 0 0,0 0 0 0 0,0 1-1 0 0,0-1 1 0 0,0 0 0 0 0,1 0-1 0 0,-1-1 1 0 0,0 1-1 0 0,0 0 1 0 0,0 0 0 0 0,0 0-1 0 0,0-1 1 0 0,0 1 0 0 0,0 0-1 0 0,0-1 1 0 0,0 1 0 0 0,0-1-1 0 0,1 1 1 0 0,-1-1 0 0 0,0 1-1 0 0,0-1 1 0 0,1 0 0 0 0,-1 1-1 0 0,0-2 1 0 0,0 0 131 0 0,0 0-1 0 0,0 0 1 0 0,0 0 0 0 0,0 0 0 0 0,0 0 0 0 0,1 0-1 0 0,-1 0 1 0 0,1 0 0 0 0,0 0 0 0 0,-1 0-1 0 0,1 0 1 0 0,0-3 0 0 0,0 4-84 0 0,0 1-1 0 0,1-1 1 0 0,-1 0 0 0 0,0 0 0 0 0,-1 0-1 0 0,1 1 1 0 0,0-1 0 0 0,0 0 0 0 0,0 0-1 0 0,0 0 1 0 0,-1 1 0 0 0,1-1 0 0 0,0 0-1 0 0,-1 0 1 0 0,1 1 0 0 0,0-1 0 0 0,-1 0-1 0 0,0 1-71 0 0,1 0 0 0 0,-1 1-1 0 0,1-1 1 0 0,0 0-1 0 0,-1 1 1 0 0,1-1 0 0 0,0 0-1 0 0,0 1 1 0 0,-1-1-1 0 0,1 1 1 0 0,0-1 0 0 0,0 0-1 0 0,0 1 1 0 0,-1-1-1 0 0,1 1 1 0 0,0-1 0 0 0,0 1-1 0 0,0-1 1 0 0,0 1-1 0 0,0-1 1 0 0,0 1 0 0 0,0-1-1 0 0,0 1 1 0 0,0-1 0 0 0,0 1-1 0 0,0-1 1 0 0,0 0-1 0 0,1 2 1 0 0,-1 2 48 0 0,0 1 1 0 0,0 0-1 0 0,1 0 1 0 0,0-1-1 0 0,0 1 1 0 0,0-1-1 0 0,2 6 0 0 0,-2-8-46 0 0,0-1 0 0 0,-1 0 0 0 0,1 1 0 0 0,0-1 0 0 0,-1 0 0 0 0,1 0-1 0 0,0 0 1 0 0,0 0 0 0 0,0 1 0 0 0,0-1 0 0 0,0 0 0 0 0,0-1-1 0 0,1 1 1 0 0,-1 0 0 0 0,0 0 0 0 0,0 0 0 0 0,1-1 0 0 0,-1 1-1 0 0,0-1 1 0 0,1 1 0 0 0,-1-1 0 0 0,1 1 0 0 0,-1-1 0 0 0,0 0 0 0 0,1 0-1 0 0,1 1 1 0 0,36-5 1084 0 0,-31 3-952 0 0,0 0 1 0 0,0 1-1 0 0,0 0 0 0 0,0 0 1 0 0,13 2-1 0 0,26 4 236 0 0,1-1 0 0 0,-1-3 0 0 0,80-6 0 0 0,46-19 163 0 0,-29 2-28 0 0,-90 14-504 0 0,-32 4-4 0 0,0 0-1 0 0,-1 2 1 0 0,42 1 0 0 0,-27 3-3 0 0,0-3 0 0 0,48-4 0 0 0,-22 0-14 0 0,300-10 184 0 0,-334 12-169 0 0,0 0 15 0 0,-1 1 0 0 0,1 1-1 0 0,0 1 1 0 0,51 10 0 0 0,-54-5-38 0 0,0-1 1 0 0,0-1-1 0 0,0-1 0 0 0,1-1 0 0 0,0-1 0 0 0,49-6 1 0 0,-21-5 10 0 0,34-4 211 0 0,-77 13-205 0 0,-1 1 0 0 0,1 0-1 0 0,0 1 1 0 0,0 0 0 0 0,0 0-1 0 0,13 5 1 0 0,-2-1-22 0 0,-1 0 0 0 0,1-2 0 0 0,0 0-1 0 0,0-1 1 0 0,0-1 0 0 0,1-2 0 0 0,26-2 0 0 0,-27 1 39 0 0,0 2 0 0 0,1 1 0 0 0,-1 1 0 0 0,0 1 0 0 0,29 7 0 0 0,10 1-41 0 0,-41-8-9 0 0,24-2 0 0 0,-27-1 0 0 0,0 1 0 0 0,25 4 0 0 0,100 19 64 0 0,-104-20-63 0 0,6 1 62 0 0,-3 5-20 0 0,2-2-1 0 0,49 2 1 0 0,-28-8 89 0 0,74-7 0 0 0,-101 0-59 0 0,36-8-1 0 0,17-3 50 0 0,-20 11-32 0 0,-1 3-1 0 0,84 9 1 0 0,-103-6-69 0 0,-34-2 1 0 0,0 2-1 0 0,0 0 0 0 0,0 0 1 0 0,26 7-1 0 0,113 29 43 0 0,-129-31-63 0 0,-9-2 1 0 0,1-1 0 0 0,0 0 0 0 0,0-1 0 0 0,32-1 0 0 0,133-7 126 0 0,-125 3-38 0 0,70 6 1 0 0,-116-3-83 0 0,1-1 0 0 0,0 0 1 0 0,-1-1-1 0 0,17-4 0 0 0,25-3 15 0 0,-21 5-23 0 0,-25 2 0 0 0,0 1 0 0 0,0 0 0 0 0,0 0 0 0 0,0 1 0 0 0,0 0 0 0 0,0 0 0 0 0,9 2 0 0 0,-15-1 3 0 0,-1-1-1 0 0,1 0 1 0 0,0-1-1 0 0,-1 1 0 0 0,1 0 1 0 0,-1 0-1 0 0,1-1 1 0 0,0 1-1 0 0,-1-1 1 0 0,1 1-1 0 0,-1-1 1 0 0,1 0-1 0 0,1 0 1 0 0,-1-1 0 0 0,0 1 0 0 0,1 0 1 0 0,-1 0-1 0 0,0 1 0 0 0,1-1 0 0 0,-1 0 1 0 0,1 1-1 0 0,2-1 0 0 0,53-1 61 0 0,-54-4 16 0 0,1 0 0 0 0,-1 0 0 0 0,-1-1 0 0 0,1 0 0 0 0,3-10 0 0 0,-6 13-70 0 0,0 0 0 0 0,-1 0 1 0 0,1 0-1 0 0,-1 1 0 0 0,0-1 0 0 0,-1-6 0 0 0,1-17 59 0 0,7-4 1136 0 0,12-35-1 0 0,-17 62-1391 0 0,-1-1-1 0 0,-1 1 1 0 0,1-1 0 0 0,-1 1-1 0 0,0-7 1 0 0,0 8 112 0 0,0-1 1 0 0,0 0 0 0 0,1 0-1 0 0,-1 0 1 0 0,1 0 0 0 0,0 0 0 0 0,0 0-1 0 0,3-6 1 0 0,3-3 141 0 0,1 0 0 0 0,0 1-1 0 0,11-13 1 0 0,11-14-34 0 0,-21 19-10 0 0,-8 17-17 0 0,0 0 0 0 0,1 0 0 0 0,-1 0 0 0 0,1 0 0 0 0,-1 0-1 0 0,4-4 1 0 0,-1 3-2 0 0,0-1 0 0 0,-1-1-1 0 0,0 1 1 0 0,0 0 0 0 0,0-1 0 0 0,0 1-1 0 0,-1-1 1 0 0,0 0 0 0 0,0 0 0 0 0,-1 0 0 0 0,1 0-1 0 0,-1 0 1 0 0,-1 0 0 0 0,1-1 0 0 0,-1 1-1 0 0,-1-7 1 0 0,1 6-3 0 0,1-29 52 0 0,-1 1-1 0 0,-2 0 1 0 0,-2 0-1 0 0,-13-58 1 0 0,-26-100 143 0 0,40 174-192 0 0,-14-44-4 0 0,16 57 0 0 0,-1 0 0 0 0,0 0 0 0 0,-1 0 0 0 0,0 0 0 0 0,1 1 0 0 0,-2 0 0 0 0,1-1 0 0 0,0 1 0 0 0,-1 0 0 0 0,0 1 0 0 0,-5-5 0 0 0,-8-8 0 0 0,-28-20 0 0 0,32 28 0 0 0,-1 1 0 0 0,0 0 0 0 0,0 1 0 0 0,-1 1 0 0 0,-20-7 0 0 0,-1 0 0 0 0,21 8 0 0 0,-1 0 0 0 0,1 2 0 0 0,-24-3 0 0 0,-24-6 0 0 0,14-2 0 0 0,11 2 0 0 0,-1 2 0 0 0,-74-9 0 0 0,-189 21 0 0 0,196 3 0 0 0,-73-9 0 0 0,0 1 0 0 0,-42 4 0 0 0,8 0 0 0 0,-312-2 0 0 0,111-13 0 0 0,316 11 0 0 0,-149 13 0 0 0,155-1 0 0 0,-85 11 0 0 0,133-13 0 0 0,1-3 0 0 0,-49-1 0 0 0,28-2 0 0 0,-186 1 0 0 0,20-4 0 0 0,126-14 0 0 0,24 3 0 0 0,-67-11 0 0 0,107 17 0 0 0,0 3 0 0 0,0 1 0 0 0,0 2 0 0 0,-44 4 0 0 0,-51 7 0 0 0,127-10 0 0 0,1 1 0 0 0,0 1 0 0 0,0 0 0 0 0,0 0 0 0 0,0 0 0 0 0,0 0 0 0 0,0 1 0 0 0,1 1 0 0 0,-1-1 0 0 0,1 1 0 0 0,0 0 0 0 0,0 0 0 0 0,0 1 0 0 0,1-1 0 0 0,0 1 0 0 0,-7 8 0 0 0,-27 26 0 0 0,27-28 0 0 0,0 0 0 0 0,1 1 0 0 0,-13 18 0 0 0,-30 43 0 0 0,31-45 0 0 0,-24 41 0 0 0,43-61 0 0 0,0 0 0 0 0,0 1 0 0 0,1 0 0 0 0,0 0 0 0 0,1 0 0 0 0,0 0 0 0 0,-2 15 0 0 0,2 67 0 0 0,2-60 0 0 0,1 4 0 0 0,1 1 0 0 0,2-1 0 0 0,2 1 0 0 0,11 37 0 0 0,-11-42 1 0 0,4 42 1 0 0,2 7-32 0 0,15 93-1638 0 0,-17-57-2511 0 0,-7-51-3419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6:32.010"/>
    </inkml:context>
    <inkml:brush xml:id="br0">
      <inkml:brushProperty name="width" value="0.1" units="cm"/>
      <inkml:brushProperty name="height" value="0.1" units="cm"/>
      <inkml:brushProperty name="color" value="#F4F91B"/>
    </inkml:brush>
  </inkml:definitions>
  <inkml:trace contextRef="#ctx0" brushRef="#br0">10 13 1839 0 0,'-2'-4'160'0'0,"0"2"-160"0"0,0 2 0 0 0,2-1 0 0 0,0-1 240 0 0,-2 0 16 0 0,1 0 256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6:35.343"/>
    </inkml:context>
    <inkml:brush xml:id="br0">
      <inkml:brushProperty name="width" value="0.1" units="cm"/>
      <inkml:brushProperty name="height" value="0.1" units="cm"/>
      <inkml:brushProperty name="color" value="#F4F91B"/>
    </inkml:brush>
  </inkml:definitions>
  <inkml:trace contextRef="#ctx0" brushRef="#br0">6924 1369 5407 0 0,'4'-19'1394'0'0,"-3"9"2491"0"0,-1 12-3823 0 0,-1-1 0 0 0,0 1 0 0 0,0-1 0 0 0,1 1 1 0 0,-1-1-1 0 0,0 0 0 0 0,0 1 0 0 0,0-1 0 0 0,-1 0 0 0 0,1 0 0 0 0,0 0 0 0 0,0 0 1 0 0,-1 0-1 0 0,-2 2 0 0 0,-26 12 845 0 0,13-7-185 0 0,3-2-246 0 0,0 0-1 0 0,-1 0 0 0 0,0-2 1 0 0,-17 4-1 0 0,-28 8 843 0 0,49-12-1133 0 0,-8 4 9 0 0,-1-1 0 0 0,0-1 1 0 0,0-1-1 0 0,0-1 0 0 0,0 0 1 0 0,-28 0-1 0 0,23-4-64 0 0,-11 0 616 0 0,-62-7 0 0 0,34-3-10 0 0,-1 2 0 0 0,-126 1-1 0 0,148 10-433 0 0,-27 1 243 0 0,-93-6 0 0 0,-133-4 214 0 0,199 7-643 0 0,-119 14 92 0 0,173-10-127 0 0,-111 10 14 0 0,89-11-10 0 0,0 3-1 0 0,-104 24 0 0 0,123-21-53 0 0,-76 4-1 0 0,49-7 59 0 0,-18-1 146 0 0,-111-6 0 0 0,78-2-201 0 0,-56 12 79 0 0,2 0 19 0 0,71-10 13 0 0,-172-3 38 0 0,79 6-172 0 0,144 2 72 0 0,34-2-54 0 0,0-1 0 0 0,-27-1 0 0 0,-159-14 46 0 0,50 13-11 0 0,82-3-37 0 0,-137 12-1 0 0,61-1 31 0 0,60-6-39 0 0,-8 10 9 0 0,65-7-8 0 0,-53 2-1 0 0,43-6-5 0 0,5 0 39 0 0,-72-8 0 0 0,9-16 35 0 0,79 16-57 0 0,-1 1 0 0 0,1 1 0 0 0,-1 1 0 0 0,0 1 0 0 0,-43 1 0 0 0,45 2-17 0 0,1 0 0 0 0,-26-5 0 0 0,-23 1 12 0 0,36 3-25 0 0,-128 5 0 0 0,118-3 32 0 0,-71-6 0 0 0,6-6 107 0 0,88 10-113 0 0,-1-1 0 0 0,2-1-1 0 0,-1-1 1 0 0,0-1 0 0 0,1-1 0 0 0,-26-11 0 0 0,25 9-5 0 0,19 7-13 0 0,-1 0 1 0 0,1 0 0 0 0,0-1-1 0 0,-1 1 1 0 0,1-1-1 0 0,0 1 1 0 0,0-1 0 0 0,0 0-1 0 0,0 0 1 0 0,0-1-1 0 0,-3-3 1 0 0,-18-24 133 0 0,-37-64 0 0 0,58 89-135 0 0,0 1 0 0 0,0-1-1 0 0,0 0 1 0 0,1 0 0 0 0,0 0-1 0 0,0 0 1 0 0,1 0 0 0 0,-1 0 0 0 0,1 0-1 0 0,0-1 1 0 0,0 1 0 0 0,1-1 0 0 0,0 1-1 0 0,0 0 1 0 0,0-1 0 0 0,0 1 0 0 0,1 0-1 0 0,2-7 1 0 0,-1 3 2 0 0,0 0 0 0 0,0-1 0 0 0,-1 1 0 0 0,0 0 0 0 0,-1-1 0 0 0,0 1 0 0 0,0 0 0 0 0,-1-1 0 0 0,0 1 0 0 0,-1 0 0 0 0,0 0 0 0 0,-5-14 0 0 0,-21-40 13 0 0,17 41 38 0 0,-9-27 1 0 0,-56-154 15 0 0,64 176-82 0 0,-32-65 76 0 0,-19-22-70 0 0,47 85 0 0 0,2 5 0 0 0,-15-39 0 0 0,26 55 0 0 0,0 0 0 0 0,1-1 0 0 0,0 1 0 0 0,0-1 0 0 0,1 1 0 0 0,0-1 0 0 0,1 1 0 0 0,0-1 0 0 0,1-10 0 0 0,1-2 0 0 0,-1 12 0 0 0,-1 0 0 0 0,2 0 0 0 0,-1 1 0 0 0,1-1 0 0 0,0 0 0 0 0,1 1 0 0 0,0 0 0 0 0,0 0 0 0 0,1 0 0 0 0,5-8 0 0 0,0 2 0 0 0,-7 9 0 0 0,1 0 0 0 0,1 0 0 0 0,-1 0 0 0 0,1 1 0 0 0,6-6 0 0 0,18-18 0 0 0,-17 18 0 0 0,-1-1 0 0 0,23-14 0 0 0,-22 18 0 0 0,0 1 0 0 0,0 1 0 0 0,0 0 0 0 0,1 0 0 0 0,23-5 0 0 0,65-7 0 0 0,-82 14 0 0 0,83-5 0 0 0,-13 2 0 0 0,-49 3 0 0 0,0 2 0 0 0,0 1 0 0 0,51 7 0 0 0,-10 10 0 0 0,-47-12 0 0 0,22 2 0 0 0,104 30 0 0 0,-99-18 0 0 0,0-4 0 0 0,112 15 0 0 0,15 3 0 0 0,-114-18 0 0 0,88 7 0 0 0,-44-11 0 0 0,-59-4 0 0 0,0-3 0 0 0,81-4 0 0 0,187-7 0 0 0,-234 7 0 0 0,486-28 0 0 0,-517 23 0 0 0,158-7 0 0 0,143-14 0 0 0,84-20 0 0 0,-201 27 0 0 0,-228 18 0 0 0,105-2 0 0 0,145 17 0 0 0,-171-7 0 0 0,-23-6 0 0 0,142-16 0 0 0,-161 9 0 0 0,3 1 0 0 0,0 3 0 0 0,97 7 0 0 0,-29 3 0 0 0,-33-5 0 0 0,114-11 0 0 0,-161 5 0 0 0,42-2 0 0 0,-61 4 0 0 0,19 1 0 0 0,45 6 0 0 0,65 2 0 0 0,-62-4 0 0 0,-80-3 0 0 0,0 1 0 0 0,0 0 0 0 0,0 1 0 0 0,25 10 0 0 0,48 26 0 0 0,-47-20 0 0 0,-22-11-24 0 0,23 14 0 0 0,-34-18 22 0 0,0 0 0 0 0,0 1-1 0 0,-1 0 1 0 0,0 0 0 0 0,0 0-1 0 0,8 11 1 0 0,-5-4 2 0 0,0 1 0 0 0,-1-1 0 0 0,9 21 0 0 0,9 25-69 0 0,-12-30 71 0 0,12 37 1 0 0,-18-38-60 0 0,-1 0 0 0 0,-2 0 0 0 0,0 0 0 0 0,-2 1 0 0 0,-1-1 0 0 0,-2 35 0 0 0,-5-7-1072 0 0,-2 0 1 0 0,-16 57 0 0 0,7-43-424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4:00.339"/>
    </inkml:context>
    <inkml:brush xml:id="br0">
      <inkml:brushProperty name="width" value="0.1" units="cm"/>
      <inkml:brushProperty name="height" value="0.1" units="cm"/>
      <inkml:brushProperty name="color" value="#F4F91B"/>
    </inkml:brush>
  </inkml:definitions>
  <inkml:trace contextRef="#ctx0" brushRef="#br0">2109 66 3423 0 0,'2'-13'957'0'0,"-1"13"-855"0"0,-1-1 0 0 0,0 1-1 0 0,0-1 1 0 0,1 0 0 0 0,-1 1 0 0 0,0-1-1 0 0,0 1 1 0 0,0-1 0 0 0,0 1 0 0 0,0-1-1 0 0,1 0 1 0 0,-1 1 0 0 0,0-1-1 0 0,-1 1 1 0 0,1-1 0 0 0,0 0 0 0 0,0 1-1 0 0,0-1 1 0 0,0 1 0 0 0,0-1 0 0 0,0 1-1 0 0,-1-1 1 0 0,1 1 0 0 0,0-1 0 0 0,-1 1-1 0 0,1-1 1 0 0,0 1 0 0 0,-1-1 0 0 0,1 1-1 0 0,0-1 1 0 0,-1 1 0 0 0,1-1-1 0 0,-1 1 1 0 0,1 0 0 0 0,-1-1 0 0 0,1 1-1 0 0,-1 0 1 0 0,1 0 0 0 0,-1-1 0 0 0,0 1-1 0 0,-24-13 1406 0 0,21 11-1321 0 0,-1-1 0 0 0,1 1 1 0 0,-1 0-1 0 0,0 0 0 0 0,-8-2 0 0 0,-4 2 49 0 0,1 0-1 0 0,0 2 0 0 0,-1 0 1 0 0,-19 2-1 0 0,16 0 60 0 0,-42-2 0 0 0,34-1 244 0 0,-53 4 0 0 0,72-2-428 0 0,-31 4 556 0 0,-63 16 0 0 0,66-12-399 0 0,-1-1-1 0 0,-38 2 1 0 0,34-7-150 0 0,18 0 32 0 0,-40-2 1 0 0,-77-7 476 0 0,91 5-419 0 0,-51 7-1 0 0,69-4-125 0 0,21-2-25 0 0,1 0 0 0 0,-1-1 0 0 0,1 0 1 0 0,-19-6-1 0 0,19 5 37 0 0,-1 0 0 0 0,1 0 0 0 0,-1 1 0 0 0,-17-1 0 0 0,16 3-50 0 0,-107 11 442 0 0,81-7-391 0 0,0-2-1 0 0,1-1 0 0 0,-1-2 1 0 0,0-1-1 0 0,-54-9 0 0 0,54 5-45 0 0,-2 1 0 0 0,1 3 0 0 0,-72 5 0 0 0,91-1-352 0 0,0 1 0 0 0,1 1-1 0 0,-1 1 1 0 0,1 0 0 0 0,0 1-1 0 0,1 1 1 0 0,-29 17 0 0 0,18-10-1630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4:01.076"/>
    </inkml:context>
    <inkml:brush xml:id="br0">
      <inkml:brushProperty name="width" value="0.1" units="cm"/>
      <inkml:brushProperty name="height" value="0.1" units="cm"/>
      <inkml:brushProperty name="color" value="#F4F91B"/>
    </inkml:brush>
  </inkml:definitions>
  <inkml:trace contextRef="#ctx0" brushRef="#br0">1225 16 2303 0 0,'0'-1'88'0'0,"0"1"-1"0"0,0-1 1 0 0,-1 0-1 0 0,1 0 1 0 0,0 1-1 0 0,0-1 1 0 0,0 0-1 0 0,-1 1 1 0 0,1-1-1 0 0,0 0 1 0 0,-1 1-1 0 0,1-1 1 0 0,-1 1-1 0 0,1-1 0 0 0,0 0 1 0 0,-1 1-1 0 0,1-1 1 0 0,-1 1-1 0 0,0-1 1 0 0,1 1-1 0 0,-1 0 1 0 0,1-1-1 0 0,-1 1 1 0 0,0 0-1 0 0,1-1 1 0 0,-1 1-1 0 0,0 0 1 0 0,0-1-1 0 0,-2 1 298 0 0,1 1 1 0 0,0-1-1 0 0,0 0 0 0 0,0 1 0 0 0,0-1 1 0 0,0 1-1 0 0,0 0 0 0 0,-3 1 1 0 0,-7 3-1164 0 0,-9 0 1247 0 0,0-1-1 0 0,0-1 1 0 0,-1 0 0 0 0,1-2 0 0 0,-37-1-1 0 0,-4 0 813 0 0,16 1-436 0 0,-143 9 1421 0 0,-138 1-833 0 0,-4 5-2363 0 0,312-15 543 0 0,-20 1-992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4:01.498"/>
    </inkml:context>
    <inkml:brush xml:id="br0">
      <inkml:brushProperty name="width" value="0.1" units="cm"/>
      <inkml:brushProperty name="height" value="0.1" units="cm"/>
      <inkml:brushProperty name="color" value="#F4F91B"/>
    </inkml:brush>
  </inkml:definitions>
  <inkml:trace contextRef="#ctx0" brushRef="#br0">982 57 1839 0 0,'6'-7'143'0'0,"-5"6"-18"0"0,0 0 0 0 0,0 0 0 0 0,-1 0 0 0 0,1 0 0 0 0,0 1 0 0 0,0-1 0 0 0,0 0 0 0 0,0 0 0 0 0,0 1 0 0 0,0-1 1 0 0,0 0-1 0 0,0 1 0 0 0,2-1 0 0 0,-2 1-71 0 0,-1-1 0 0 0,0 1 0 0 0,0 0 1 0 0,1 0-1 0 0,-1 0 0 0 0,0 0 0 0 0,0-1 1 0 0,0 1-1 0 0,1 0 0 0 0,-1 0 0 0 0,0-1 0 0 0,0 1 1 0 0,0 0-1 0 0,0 0 0 0 0,0-1 0 0 0,0 1 1 0 0,1 0-1 0 0,-1 0 0 0 0,0-1 0 0 0,0 1 0 0 0,0 0 1 0 0,0 0-1 0 0,0-1 0 0 0,0 1 0 0 0,0 0 1 0 0,0-1-1 0 0,0 1 0 0 0,0 0 0 0 0,0 0 0 0 0,0-1 1 0 0,-1 1-1 0 0,1 0 0 0 0,0 0 0 0 0,0-1 1 0 0,0 1-1 0 0,0 0 0 0 0,0 0 0 0 0,0-1 0 0 0,-1 1 1 0 0,1 0-1 0 0,0 0 0 0 0,0 0 0 0 0,0-1 1 0 0,-1 1-1 0 0,1 0 0 0 0,0 0 0 0 0,-1 0 0 0 0,-16-7 455 0 0,-1 2 0 0 0,0 0 0 0 0,0 1-1 0 0,-1 1 1 0 0,-30-1 0 0 0,-96 7 2758 0 0,69 1-2509 0 0,-87 2 581 0 0,-119 1-548 0 0,235-6-1568 0 0,-74 11 0 0 0,91-8-749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4:02.185"/>
    </inkml:context>
    <inkml:brush xml:id="br0">
      <inkml:brushProperty name="width" value="0.1" units="cm"/>
      <inkml:brushProperty name="height" value="0.1" units="cm"/>
      <inkml:brushProperty name="color" value="#F4F91B"/>
    </inkml:brush>
  </inkml:definitions>
  <inkml:trace contextRef="#ctx0" brushRef="#br0">1429 6 1375 0 0,'0'-1'83'0'0,"0"1"-1"0"0,0 0 0 0 0,-1-1 1 0 0,1 1-1 0 0,0 0 0 0 0,0-1 0 0 0,0 1 1 0 0,-1 0-1 0 0,1 0 0 0 0,0-1 0 0 0,0 1 1 0 0,-1 0-1 0 0,1 0 0 0 0,0-1 0 0 0,-1 1 1 0 0,1 0-1 0 0,0 0 0 0 0,-1 0 0 0 0,1 0 1 0 0,0 0-1 0 0,-1-1 0 0 0,1 1 1 0 0,0 0-1 0 0,-1 0 0 0 0,1 0 0 0 0,0 0 1 0 0,-1 0-1 0 0,1 0 0 0 0,-1 0 0 0 0,1 0 1 0 0,0 0-1 0 0,-1 0 0 0 0,0 1 0 0 0,-18 1 2395 0 0,12-1-2704 0 0,-73 12 1492 0 0,63-9-882 0 0,0 0 0 0 0,-16 8-1 0 0,17-7-28 0 0,1 0-1 0 0,-29 6 0 0 0,-30-1 1549 0 0,-145 2 0 0 0,149-19 31 0 0,-96-20-1 0 0,34 4-208 0 0,43 13-3666 0 0,-98 8 2054 0 0,74 14-1346 0 0,40 3-2755 0 0,27-1-1271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4:02.884"/>
    </inkml:context>
    <inkml:brush xml:id="br0">
      <inkml:brushProperty name="width" value="0.1" units="cm"/>
      <inkml:brushProperty name="height" value="0.1" units="cm"/>
      <inkml:brushProperty name="color" value="#F4F91B"/>
    </inkml:brush>
  </inkml:definitions>
  <inkml:trace contextRef="#ctx0" brushRef="#br0">2710 114 919 0 0,'22'-7'814'0'0,"0"0"-1"0"0,34-4 0 0 0,0-1-642 0 0,-51 11-75 0 0,-3 1-45 0 0,-1 0 1 0 0,1 0 0 0 0,0 0-1 0 0,0-1 1 0 0,-1 1 0 0 0,1-1-1 0 0,0 1 1 0 0,-1-1 0 0 0,1 0-1 0 0,-1 1 1 0 0,1-1 0 0 0,-1 0-1 0 0,1 0 1 0 0,2-2 0 0 0,-25 4 3394 0 0,-32 20-2149 0 0,39-14-1164 0 0,0-2 1 0 0,0 0 0 0 0,-1 0 0 0 0,1-1 0 0 0,-1-1 0 0 0,-16 2 0 0 0,-129 8 2671 0 0,123-12-2320 0 0,1-2 0 0 0,-1-1 0 0 0,0-1 0 0 0,-55-13 0 0 0,-109-16 597 0 0,116 21-660 0 0,28 3-186 0 0,-133-14 618 0 0,-82 6-229 0 0,-242-8-292 0 0,388 26-301 0 0,-151 23 0 0 0,162-9-771 0 0,2 6-1 0 0,-170 55 1 0 0,208-52-939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32:52.263"/>
    </inkml:context>
    <inkml:brush xml:id="br0">
      <inkml:brushProperty name="width" value="0.1" units="cm"/>
      <inkml:brushProperty name="height" value="0.1" units="cm"/>
      <inkml:brushProperty name="color" value="#F4F91B"/>
    </inkml:brush>
  </inkml:definitions>
  <inkml:trace contextRef="#ctx0" brushRef="#br0">803 1467 919 0 0,'0'-2'162'0'0,"0"1"0"0"0,0-1 0 0 0,0 1 0 0 0,1-1 0 0 0,-1 1 0 0 0,0 0 0 0 0,0-1 0 0 0,1 1 0 0 0,-1-1 0 0 0,2-1 0 0 0,-2 2-67 0 0,1 1 1 0 0,-1-1-1 0 0,0 1 1 0 0,1 0-1 0 0,-1-1 0 0 0,1 1 1 0 0,-1 0-1 0 0,0-1 1 0 0,1 1-1 0 0,-1 0 0 0 0,1 0 1 0 0,-1-1-1 0 0,1 1 1 0 0,-1 0-1 0 0,1 0 1 0 0,-1 0-1 0 0,1 0 0 0 0,-1-1 1 0 0,1 1-1 0 0,-1 0 1 0 0,1 0-1 0 0,0 0 0 0 0,28 2 1450 0 0,-22-1-1388 0 0,0-1 1 0 0,0 1-1 0 0,0-1 1 0 0,0-1-1 0 0,0 1 1 0 0,13-4-1 0 0,25-6 254 0 0,-33 9-243 0 0,-1-2-1 0 0,1 1 1 0 0,14-7-1 0 0,-17 6-72 0 0,5-3 58 0 0,-1 1 0 0 0,0-1 0 0 0,0-1-1 0 0,0-1 1 0 0,21-16 0 0 0,-1-1 67 0 0,-28 23-170 0 0,0-1 0 0 0,-1 0 0 0 0,0-1 0 0 0,1 1-1 0 0,-1-1 1 0 0,0 1 0 0 0,-1-1 0 0 0,1-1 0 0 0,-1 1 0 0 0,0 0 0 0 0,0-1-1 0 0,4-8 1 0 0,-2 4 78 0 0,0 1-1 0 0,0-1 1 0 0,0 1-1 0 0,14-15 1 0 0,-13 15-104 0 0,1 0 0 0 0,-1 0 0 0 0,0-1 0 0 0,5-10 0 0 0,31-68 275 0 0,-23 52-75 0 0,-2 0-1 0 0,16-50 1 0 0,-26 59-139 0 0,4-40 0 0 0,4-19 65 0 0,-12 73-106 0 0,-1 1 0 0 0,0 0 0 0 0,0-1 0 0 0,-1 1-1 0 0,-1-1 1 0 0,0 0 0 0 0,-1 1 0 0 0,0-1 0 0 0,0 1 0 0 0,-2-1-1 0 0,1 1 1 0 0,-1 0 0 0 0,-1 0 0 0 0,0 0 0 0 0,0 0 0 0 0,-1 1-1 0 0,-1 0 1 0 0,0 0 0 0 0,0 0 0 0 0,-1 1 0 0 0,0-1-1 0 0,-17-15 1 0 0,-4-3 49 0 0,-48-59 0 0 0,45 48-39 0 0,16 24-1 0 0,0 0 0 0 0,-27-21-1 0 0,26 24-9 0 0,1-1-1 0 0,0-1 1 0 0,-14-16-1 0 0,15 14-33 0 0,0 0 1 0 0,-1 2-1 0 0,-1-1 0 0 0,0 2 0 0 0,-1 0 0 0 0,-19-10 0 0 0,18 12 4 0 0,-1 1 0 0 0,0 0 0 0 0,-1 2-1 0 0,-26-8 1 0 0,23 8 31 0 0,16 5-39 0 0,-1 0 0 0 0,0 1 0 0 0,-11-3 0 0 0,-3 2-5 0 0,0 1 0 0 0,-1 1 0 0 0,1 0 0 0 0,-25 4 0 0 0,-32-1 0 0 0,35 4 0 0 0,26-5 0 0 0,0 1 0 0 0,0 1 0 0 0,0 0 0 0 0,1 2 0 0 0,0 0 0 0 0,0 1 0 0 0,-17 8 0 0 0,8-3 0 0 0,19-8 0 0 0,0-1 0 0 0,1 1 0 0 0,-9 6 0 0 0,1-1 0 0 0,0 1 0 0 0,1 1 0 0 0,0 1 0 0 0,1-1 0 0 0,0 2 0 0 0,1 0 0 0 0,-13 17 0 0 0,6-2 0 0 0,10-16 0 0 0,0 1 0 0 0,1 0 0 0 0,1 0 0 0 0,-7 15 0 0 0,-2 14 0 0 0,4-14 0 0 0,2-1 0 0 0,-8 36 0 0 0,-8 46 0 0 0,13-71 0 0 0,7-26 0 0 0,2 1 0 0 0,0-1 0 0 0,0 1 0 0 0,1-1 0 0 0,-2 22 0 0 0,5-7 0 0 0,1 0 0 0 0,6 36 0 0 0,-5-41 0 0 0,-1 0 0 0 0,-1 23 0 0 0,1 18 0 0 0,13 82 0 0 0,-13-135 0 0 0,0-1 0 0 0,0 0 0 0 0,6 12 0 0 0,1 3 0 0 0,-3-6 0 0 0,2 0 0 0 0,0 0 0 0 0,17 25 0 0 0,-18-33 0 0 0,0-2 0 0 0,0 1 0 0 0,1-1 0 0 0,0 0 0 0 0,0-1 0 0 0,1 0 0 0 0,0 0 0 0 0,0-1 0 0 0,13 6 0 0 0,-7-3 0 0 0,26 18 0 0 0,-18-8 0 0 0,50 35 0 0 0,-62-46 0 0 0,0-1 0 0 0,1 0 0 0 0,0-1 0 0 0,24 8 0 0 0,-27-10 11 0 0,0-1-1 0 0,1 0 0 0 0,-1 0 0 0 0,0-1 1 0 0,1 0-1 0 0,-1-1 0 0 0,0 0 0 0 0,1 0 1 0 0,-1-1-1 0 0,1 0 0 0 0,-1-1 0 0 0,11-3 1 0 0,-15 3-14 0 0,0 0 1 0 0,0 1-1 0 0,0 0 1 0 0,0 0-1 0 0,0 0 1 0 0,0 1 0 0 0,0-1-1 0 0,1 1 1 0 0,-1 0-1 0 0,0 1 1 0 0,0-1-1 0 0,0 1 1 0 0,0 0-1 0 0,0 0 1 0 0,0 1 0 0 0,0-1-1 0 0,0 1 1 0 0,-1 0-1 0 0,1 1 1 0 0,-1-1-1 0 0,1 1 1 0 0,-1 0 0 0 0,0 0-1 0 0,0 0 1 0 0,0 0-1 0 0,0 1 1 0 0,-1 0-1 0 0,1-1 1 0 0,-1 1-1 0 0,0 1 1 0 0,0-1 0 0 0,-1 0-1 0 0,1 1 1 0 0,3 8-1 0 0,3 14-422 0 0,0 2-14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4:05.113"/>
    </inkml:context>
    <inkml:brush xml:id="br0">
      <inkml:brushProperty name="width" value="0.1" units="cm"/>
      <inkml:brushProperty name="height" value="0.1" units="cm"/>
      <inkml:brushProperty name="color" value="#F4F91B"/>
    </inkml:brush>
  </inkml:definitions>
  <inkml:trace contextRef="#ctx0" brushRef="#br0">1123 209 3023 0 0,'-1'-4'83'0'0,"0"-2"-50"0"0,0 0 1 0 0,-1 0-1 0 0,1 0 0 0 0,-1 0 1 0 0,-1 0-1 0 0,-3-7 0 0 0,0 6 64 0 0,0 1 0 0 0,-1 0-1 0 0,1 0 1 0 0,-1 1 0 0 0,-1 0-1 0 0,1 0 1 0 0,-9-4 0 0 0,11 6-67 0 0,-23-12 646 0 0,0 1-1 0 0,0 2 1 0 0,-1 1-1 0 0,-1 1 1 0 0,1 1-1 0 0,-2 1 1 0 0,-30-2-1 0 0,-3 2 560 0 0,-82 1 0 0 0,-64 12-313 0 0,117-1-798 0 0,42-1-452 0 0,-1 3-1 0 0,-53 13 1 0 0,53-8-4007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4:07.155"/>
    </inkml:context>
    <inkml:brush xml:id="br0">
      <inkml:brushProperty name="width" value="0.1" units="cm"/>
      <inkml:brushProperty name="height" value="0.1" units="cm"/>
      <inkml:brushProperty name="color" value="#F4F91B"/>
    </inkml:brush>
  </inkml:definitions>
  <inkml:trace contextRef="#ctx0" brushRef="#br0">2347 97 1375 0 0,'1'-2'230'0'0,"-1"0"-1"0"0,1-1 0 0 0,-1 1 0 0 0,0 0 0 0 0,0-1 0 0 0,0 1 0 0 0,0-1 0 0 0,0 1 0 0 0,0 0 0 0 0,0-1 0 0 0,-1 1 1 0 0,1 0-1 0 0,-1-1 0 0 0,0 1 0 0 0,0 0 0 0 0,0 0 0 0 0,0-1 0 0 0,0 1 0 0 0,0 0 0 0 0,0 0 0 0 0,-1 0 0 0 0,1 0 0 0 0,-1 1 1 0 0,0-1-1 0 0,-3-3 0 0 0,1 2-43 0 0,0-1-1 0 0,-1 1 1 0 0,0 0 0 0 0,1 1 0 0 0,-1-1-1 0 0,0 1 1 0 0,0 0 0 0 0,-1 0 0 0 0,1 0 0 0 0,-6-1-1 0 0,-14 0 208 0 0,-1 0 0 0 0,1 2 0 0 0,0 1-1 0 0,-1 1 1 0 0,-34 5 0 0 0,-126 34 795 0 0,87-17-650 0 0,-329 52 1619 0 0,333-64-1884 0 0,-303 31 437 0 0,226-30-572 0 0,-420 36-389 0 0,481-35 5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4:09.775"/>
    </inkml:context>
    <inkml:brush xml:id="br0">
      <inkml:brushProperty name="width" value="0.1" units="cm"/>
      <inkml:brushProperty name="height" value="0.1" units="cm"/>
      <inkml:brushProperty name="color" value="#F4F91B"/>
    </inkml:brush>
  </inkml:definitions>
  <inkml:trace contextRef="#ctx0" brushRef="#br0">2823 16 1839 0 0,'0'-1'127'0'0,"0"1"-1"0"0,-1-1 0 0 0,1 0 0 0 0,-1 0 0 0 0,1 0 0 0 0,-1 0 0 0 0,1 0 0 0 0,-1 0 0 0 0,0 1 0 0 0,0-1 0 0 0,1 0 0 0 0,-1 0 0 0 0,0 1 0 0 0,0-1 0 0 0,0 1 0 0 0,0-1 0 0 0,1 0 0 0 0,-1 1 0 0 0,0 0 0 0 0,0-1 1 0 0,-1 1-1 0 0,-1 0 45 0 0,0 0 1 0 0,1 0 0 0 0,-1 0 0 0 0,1 1 0 0 0,-1-1 0 0 0,1 1 0 0 0,-1 0 0 0 0,-2 1-1 0 0,-23 8 438 0 0,18-6-358 0 0,0 0 1 0 0,-1-1-1 0 0,0 0 0 0 0,1-1 1 0 0,-1 0-1 0 0,-16 1 0 0 0,-34-4 711 0 0,0 3 0 0 0,0 3 0 0 0,-108 23 0 0 0,-649 134 366 0 0,725-150-1023 0 0,-164 17 620 0 0,18-19-428 0 0,164-11-361 0 0,-90-13 1 0 0,-164-53 453 0 0,65 10-5493 0 0,194 45 8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7:17.312"/>
    </inkml:context>
    <inkml:brush xml:id="br0">
      <inkml:brushProperty name="width" value="0.1" units="cm"/>
      <inkml:brushProperty name="height" value="0.1" units="cm"/>
      <inkml:brushProperty name="color" value="#F4F91B"/>
    </inkml:brush>
  </inkml:definitions>
  <inkml:trace contextRef="#ctx0" brushRef="#br0">6010 1410 1727 0 0,'1'-2'19'0'0,"0"-1"-1"0"0,0 1 1 0 0,0-1-1 0 0,0 1 0 0 0,0 0 1 0 0,1 0-1 0 0,-1 0 0 0 0,1-1 1 0 0,-1 1-1 0 0,1 1 0 0 0,0-1 1 0 0,0 0-1 0 0,0 0 0 0 0,3-1 1 0 0,11-14 97 0 0,-15 16-110 0 0,1-3 310 0 0,1 0 0 0 0,-1 1 0 0 0,0-1 0 0 0,0 0 0 0 0,2-6 0 0 0,-4 9-269 0 0,0 0 0 0 0,0 1 1 0 0,0-1-1 0 0,0 1 0 0 0,1-1 1 0 0,-1 0-1 0 0,0 0 0 0 0,0 1 0 0 0,-1-1 1 0 0,1 0-1 0 0,0 1 0 0 0,0-1 1 0 0,0 1-1 0 0,0-1 0 0 0,-1 0 0 0 0,1 1 1 0 0,0-1-1 0 0,0 0 0 0 0,-1 1 1 0 0,1-1-1 0 0,-1 1 0 0 0,1-1 0 0 0,0 1 1 0 0,-1-1-1 0 0,1 1 0 0 0,-1-1 1 0 0,1 1-1 0 0,-1-1 0 0 0,1 1 0 0 0,-1 0 1 0 0,0-1-1 0 0,1 1 0 0 0,-1 0 1 0 0,1 0-1 0 0,-1-1 0 0 0,0 1 0 0 0,1 0 1 0 0,-1 0-1 0 0,0 0 0 0 0,1 0 1 0 0,-1 0-1 0 0,-1 0 0 0 0,-15-3 1394 0 0,11 3-1044 0 0,1-1-1 0 0,0 1 1 0 0,0-2 0 0 0,0 1-1 0 0,0 0 1 0 0,-7-4-1 0 0,8 4-198 0 0,0 1 0 0 0,0-1 0 0 0,0 1 0 0 0,0 0 0 0 0,0 0 0 0 0,0 0 0 0 0,-6 1-1 0 0,-5 0 300 0 0,-87 2 895 0 0,41-2-720 0 0,36-1-288 0 0,-28 3 0 0 0,24 1-170 0 0,0-1-1 0 0,-36-2 0 0 0,-48-8 510 0 0,96 7-487 0 0,-1 1 0 0 0,1 0 0 0 0,-29 7 1 0 0,-10 2 159 0 0,-19-4 310 0 0,-148-8-1 0 0,178 1-470 0 0,-45 6 1 0 0,42-2-136 0 0,-69 1 36 0 0,93-3-87 0 0,0 1 1 0 0,-28 7 0 0 0,-9 1 11 0 0,-182 23 435 0 0,74-23 55 0 0,101-7-408 0 0,-41-1-22 0 0,-47 4 53 0 0,-129 17 149 0 0,28-16 90 0 0,68 9-282 0 0,155-14-24 0 0,-1-1-1 0 0,0-1 1 0 0,0-2 0 0 0,0-2-1 0 0,-58-13 1 0 0,20 5 18 0 0,0 4-1 0 0,-81 2 0 0 0,53 2-73 0 0,36 4-54 0 0,-74 9 1 0 0,75-3 36 0 0,-81-3 1 0 0,66-11 41 0 0,-27 0 40 0 0,13 4-52 0 0,70 2-29 0 0,0 0-1 0 0,0-2 1 0 0,-40-11 0 0 0,-25-13 95 0 0,77 26-121 0 0,0 0-1 0 0,0 0 0 0 0,-1 1 1 0 0,1 0-1 0 0,0 1 1 0 0,-14 2-1 0 0,-19 1 10 0 0,-1-2 0 0 0,-72-7-1 0 0,60 0 58 0 0,-25 12 69 0 0,29-6-127 0 0,42 1-7 0 0,-1 0 0 0 0,1-1-1 0 0,-1-1 1 0 0,0 0-1 0 0,-20-5 1 0 0,10 1 53 0 0,0 1 0 0 0,0 1 1 0 0,-43-1-1 0 0,-54 12 36 0 0,88-5-70 0 0,-81 13 62 0 0,29-3 10 0 0,-10-8 107 0 0,74-3-145 0 0,0-2 1 0 0,0 0-1 0 0,-28-5 0 0 0,25-1 36 0 0,-4 0-6 0 0,24 6-81 0 0,1 0 0 0 0,-1 0 0 0 0,0 0-1 0 0,0-1 1 0 0,0 1 0 0 0,1-1 0 0 0,-1 1-1 0 0,0-1 1 0 0,1 0 0 0 0,-1 0 0 0 0,0 1-1 0 0,1-1 1 0 0,-1 0 0 0 0,1 0 0 0 0,0-1-1 0 0,-1 1 1 0 0,1 0 0 0 0,-2-2-1 0 0,-1-3 64 0 0,0 0 0 0 0,0 0 0 0 0,-5-10 0 0 0,-7-12 129 0 0,12 24-176 0 0,1-1 0 0 0,0 1 0 0 0,0-1-1 0 0,1 0 1 0 0,-1 0 0 0 0,1 0 0 0 0,0-1 0 0 0,-2-8-1 0 0,1-1 115 0 0,-2-28 0 0 0,4 25-64 0 0,-1 8-39 0 0,0 0 0 0 0,0 0 0 0 0,-1 1 0 0 0,-7-16-1 0 0,5 14-16 0 0,1-1 0 0 0,-4-15 0 0 0,0-11 37 0 0,3 20-6 0 0,1-1-1 0 0,1 0 0 0 0,0-26 0 0 0,-3-43-5 0 0,2 44-30 0 0,-5-22 15 0 0,6 52-20 0 0,0 0 0 0 0,2 0 0 0 0,-1 0 0 0 0,2 0 0 0 0,0 0 0 0 0,0-1 0 0 0,5-24 0 0 0,0 13 5 0 0,-1 0 0 0 0,-2 0 0 0 0,-1-44 0 0 0,-1 52-21 0 0,1 6 11 0 0,0 1 0 0 0,1 0 0 0 0,1 0 1 0 0,0 0-1 0 0,8-19 0 0 0,-7 17-2 0 0,1 0 0 0 0,-2 0 1 0 0,4-18-1 0 0,-4 12-5 0 0,0 0 0 0 0,1 0 0 0 0,1 0 0 0 0,14-33 0 0 0,-18 50 0 0 0,0-1 0 0 0,0 1 0 0 0,1 0 0 0 0,-1-1 0 0 0,1 1 0 0 0,0 0 0 0 0,-1 0 0 0 0,1 0 0 0 0,0 0 0 0 0,0 0 0 0 0,1 0 0 0 0,-1 0 0 0 0,0 1 0 0 0,1-1 0 0 0,-1 1 0 0 0,0 0 0 0 0,1 0 0 0 0,0 0 0 0 0,-1 0 0 0 0,1 0 0 0 0,0 0 0 0 0,3 0 0 0 0,4 0 0 0 0,1 1 0 0 0,-1 0 0 0 0,1 0 0 0 0,16 4 0 0 0,16 0 0 0 0,-21-4 0 0 0,0 2 0 0 0,1 0 0 0 0,-1 2 0 0 0,31 8 0 0 0,-35-8 0 0 0,0 0 0 0 0,35 2 0 0 0,0-1 0 0 0,-22-2 0 0 0,38 0 0 0 0,-12-2 0 0 0,54-3 0 0 0,-1-1 0 0 0,62 3 0 0 0,-69-2 0 0 0,-53 0 0 0 0,64-12 0 0 0,12 0 0 0 0,109-5 0 0 0,-117 9 0 0 0,-65 3 0 0 0,86 2 0 0 0,-85 5 0 0 0,0-3 0 0 0,55-9 0 0 0,48-4 0 0 0,-11 18 0 0 0,48-4 0 0 0,59-13 0 0 0,-169 12 0 0 0,-43 3 0 0 0,64 8 0 0 0,-45-2 0 0 0,114 2 0 0 0,30-4 0 0 0,-158-3 0 0 0,0 3 0 0 0,79 16 0 0 0,-109-17 0 0 0,1-2 0 0 0,25 1 0 0 0,6-1 0 0 0,-9 2 0 0 0,-19-2 0 0 0,-1 1 0 0 0,30 6 0 0 0,-12 0 0 0 0,58 4 0 0 0,-73-9 0 0 0,-13-1 0 0 0,-1-1 0 0 0,1-1 0 0 0,12 0 0 0 0,16-1 0 0 0,51 4 0 0 0,-5 0 0 0 0,82 3 0 0 0,26 11 0 0 0,-168-15 0 0 0,95 12 0 0 0,43 4 0 0 0,-142-17 0 0 0,35-4 0 0 0,-41 1 0 0 0,0 1 0 0 0,1 1 0 0 0,-1 0 0 0 0,0 0 0 0 0,24 5 0 0 0,-18-1 0 0 0,0-1 0 0 0,1 0 0 0 0,35-1 0 0 0,16 1 0 0 0,-51-1 0 0 0,-1 0 0 0 0,1-2 0 0 0,-1 0 0 0 0,1-1 0 0 0,-1-2 0 0 0,22-4 0 0 0,-20 2 0 0 0,-10 2 0 0 0,-1 0 0 0 0,0 0 0 0 0,0-1 0 0 0,14-7 0 0 0,25-8 0 0 0,-42 16 0 0 0,0 0 0 0 0,0 1 0 0 0,0 0 0 0 0,0 0 0 0 0,0 1 0 0 0,8-1 0 0 0,21-4 0 0 0,-32 6 0 0 0,0 0 0 0 0,0 0 0 0 0,1 0 0 0 0,-1 1 0 0 0,0 0 0 0 0,0 0 0 0 0,0 0 0 0 0,0 0 0 0 0,0 0 0 0 0,5 3 0 0 0,1 0 0 0 0,18 4 0 0 0,-17-5 0 0 0,0 0 0 0 0,16 8 0 0 0,-20-7 0 0 0,-2-2 0 0 0,-1 1 0 0 0,1-1 0 0 0,-1 0 0 0 0,1 0 0 0 0,0-1 0 0 0,0 0 0 0 0,0 1 0 0 0,0-1 0 0 0,8 0 0 0 0,-9 0 0 0 0,0 1 0 0 0,0 0 0 0 0,-1-1 0 0 0,1 1 0 0 0,4 3 0 0 0,4 2 0 0 0,-11-6 0 0 0,1 0 0 0 0,0-1 0 0 0,-1 1 0 0 0,1-1 0 0 0,0 1 0 0 0,-1 0 0 0 0,1 0 0 0 0,-1 0 0 0 0,0 0 0 0 0,1 0 0 0 0,-1 0 0 0 0,0 0 0 0 0,0 0 0 0 0,1 1 0 0 0,-1-1 0 0 0,0 0 0 0 0,0 1 0 0 0,0-1 0 0 0,-1 1 0 0 0,1-1 0 0 0,0 1 0 0 0,0-1 0 0 0,-1 1 0 0 0,1 0 0 0 0,-1-1 0 0 0,1 1 0 0 0,-1 2 0 0 0,14 38 0 0 0,-10-33 0 0 0,-1-1 0 0 0,0 1 0 0 0,3 12 0 0 0,-3 9 0 0 0,-3-21 0 0 0,1-1 0 0 0,0 1 0 0 0,4 12 0 0 0,11 11 0 0 0,-13-28 0 0 0,0 1 0 0 0,0-1 0 0 0,-1 1 0 0 0,0 0 0 0 0,0 0 0 0 0,2 6 0 0 0,-2-2 0 0 0,1 0 0 0 0,7 17 0 0 0,-6-19 0 0 0,-1 1 0 0 0,0 0 0 0 0,-1 0 0 0 0,2 9 0 0 0,-1 5 0 0 0,-2 29 0 0 0,-1-42 0 0 0,11 110 0 0 0,-11-98 0 0 0,-1 6 0 0 0,1-1 0 0 0,1 1 0 0 0,2-1 0 0 0,1 1 0 0 0,8 30 0 0 0,-9-46 0 0 0,-1-1 0 0 0,0 1 0 0 0,0-1 0 0 0,-1 1 0 0 0,0 0 0 0 0,-1 0 0 0 0,0 0 0 0 0,-1-1 0 0 0,0 1 0 0 0,-5 18 0 0 0,0 18 0 0 0,6-37 0 0 0,-1 1 0 0 0,-1-1 0 0 0,0 1 0 0 0,0-1 0 0 0,-1 1 0 0 0,-5 12 0 0 0,6-18 0 0 0,0-1 0 0 0,-1 1 0 0 0,1-1 0 0 0,-1 0 0 0 0,0 0 0 0 0,0 0 0 0 0,0 0 0 0 0,-1-1 0 0 0,1 1 0 0 0,-1-1 0 0 0,0 0 0 0 0,0 0 0 0 0,0 0 0 0 0,0-1 0 0 0,-1 1 0 0 0,1-1 0 0 0,-1 0 0 0 0,1 0 0 0 0,-1-1 0 0 0,0 1 0 0 0,-8 0 0 0 0,-15 4 0 0 0,1 1 0 0 0,-52 20 0 0 0,47-15 0 0 0,-41 10 0 0 0,36-17 0 0 0,0-1 0 0 0,0-1 0 0 0,-43-3 0 0 0,37-1 0 0 0,35 1-12 0 0,-146 7-132 0 0,136-5-198 0 0,0 1-1 0 0,1 1 1 0 0,0 1 0 0 0,0 1 0 0 0,0 0-1 0 0,-27 14 1 0 0,26-9-1189 0 0,1 0 1 0 0,-18 16-1 0 0,0 1-6277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8:44.279"/>
    </inkml:context>
    <inkml:brush xml:id="br0">
      <inkml:brushProperty name="width" value="0.1" units="cm"/>
      <inkml:brushProperty name="height" value="0.1" units="cm"/>
      <inkml:brushProperty name="color" value="#F4F91B"/>
    </inkml:brush>
  </inkml:definitions>
  <inkml:trace contextRef="#ctx0" brushRef="#br0">99 1431 2303 0 0,'-13'-3'144'0'0,"-5"-5"3596"0"0,-12-35-560 0 0,29 43-3090 0 0,1-1 0 0 0,-1 1 0 0 0,1-1 1 0 0,-1 0-1 0 0,0 1 0 0 0,1-1 0 0 0,-1 1 0 0 0,0 0 0 0 0,0-1 0 0 0,1 1 0 0 0,-1 0 0 0 0,0-1 0 0 0,0 1 0 0 0,0 0 0 0 0,1 0 0 0 0,-1-1 0 0 0,0 1 0 0 0,0 0 0 0 0,0 0 0 0 0,0 0 0 0 0,1 0 0 0 0,-1 0 0 0 0,0 0 0 0 0,0 1 0 0 0,0-1 0 0 0,0 0 0 0 0,1 0 1 0 0,-1 1-1 0 0,0-1 0 0 0,0 0 0 0 0,1 1 0 0 0,-1-1 0 0 0,0 0 0 0 0,0 1 0 0 0,1-1 0 0 0,-1 1 0 0 0,0 0 0 0 0,1-1 0 0 0,-1 1 0 0 0,1-1 0 0 0,-1 1 0 0 0,1 0 0 0 0,-1 0 0 0 0,1-1 0 0 0,-1 1 0 0 0,1 1 0 0 0,-2 7 199 0 0,1 0 0 0 0,0 0 0 0 0,1 0 0 0 0,0 0 0 0 0,0 0 0 0 0,1 0 0 0 0,1 0 0 0 0,-1-1 0 0 0,4 10 0 0 0,-2-2-61 0 0,3 26 1 0 0,-6-38-93 0 0,0 1 1 0 0,0 0-1 0 0,-1 0 1 0 0,1-1 0 0 0,-1 1-1 0 0,0 0 1 0 0,0-1-1 0 0,-1 1 1 0 0,-3 8-1 0 0,2-8 604 0 0,0-1 371 0 0,7-5-595 0 0,-1-2-464 0 0,-1 1 1 0 0,0 0 0 0 0,0-1-1 0 0,0 0 1 0 0,0 1 0 0 0,0-1-1 0 0,-1 0 1 0 0,1 0-1 0 0,1-5 1 0 0,3-4 86 0 0,41-69 945 0 0,95-125 0 0 0,191-200 304 0 0,255-120-1067 0 0,-362 372-310 0 0,-218 149-11 0 0,300-157-288 0 0,-269 147-201 0 0,-36 14 280 0 0,0 1-1 0 0,0-1 1 0 0,0 1 0 0 0,0-1-1 0 0,0 1 1 0 0,0 0 0 0 0,0 0-1 0 0,0 1 1 0 0,0-1 0 0 0,0 1-1 0 0,4 0 1 0 0,-7-1 121 0 0,0 0 0 0 0,1 1 1 0 0,-1-1-1 0 0,0 0 0 0 0,1 0 1 0 0,-1 1-1 0 0,0-1 0 0 0,1 0 1 0 0,-1 0-1 0 0,0 1 0 0 0,1-1 0 0 0,-1 0 1 0 0,0 1-1 0 0,0-1 0 0 0,0 0 1 0 0,1 1-1 0 0,-1-1 0 0 0,0 1 1 0 0,0-1-1 0 0,0 0 0 0 0,0 1 0 0 0,0-1 1 0 0,1 1-1 0 0,-1-1 0 0 0,0 0 1 0 0,0 1-1 0 0,0-1 0 0 0,0 1 1 0 0,0-1-1 0 0,-1 1 0 0 0,-1 8-1760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8:45.100"/>
    </inkml:context>
    <inkml:brush xml:id="br0">
      <inkml:brushProperty name="width" value="0.1" units="cm"/>
      <inkml:brushProperty name="height" value="0.1" units="cm"/>
      <inkml:brushProperty name="color" value="#F4F91B"/>
    </inkml:brush>
  </inkml:definitions>
  <inkml:trace contextRef="#ctx0" brushRef="#br0">234 40 7279 0 0,'0'-1'77'0'0,"-1"0"0"0"0,0 0-1 0 0,1 0 1 0 0,-1 0 0 0 0,1 0-1 0 0,0 0 1 0 0,-1 0 0 0 0,1-1-1 0 0,0 1 1 0 0,-1 0 0 0 0,1 0-1 0 0,0 0 1 0 0,0-1 0 0 0,0 1-1 0 0,0 0 1 0 0,0 0 0 0 0,0 0-1 0 0,1 0 1 0 0,-1-2 0 0 0,2-1 1439 0 0,-2 3-1432 0 0,0 1 1 0 0,0-1-1 0 0,1 1 0 0 0,-1-1 1 0 0,0 1-1 0 0,0-1 0 0 0,0 1 0 0 0,1-1 1 0 0,-1 1-1 0 0,0-1 0 0 0,1 1 0 0 0,-1-1 1 0 0,0 1-1 0 0,1-1 0 0 0,-1 1 0 0 0,1-1 1 0 0,-1 1-1 0 0,1 0 0 0 0,-1-1 1 0 0,1 1-1 0 0,-1 0 0 0 0,1-1 0 0 0,-1 1 1 0 0,1 0-1 0 0,-1 0 0 0 0,1 0 0 0 0,0 0 1 0 0,-1-1-1 0 0,1 1 0 0 0,-1 0 0 0 0,1 0 1 0 0,-1 0-1 0 0,1 0 0 0 0,0 0 0 0 0,-1 0 1 0 0,1 0-1 0 0,0 1 0 0 0,0-1-25 0 0,0 0 1 0 0,-1 0-1 0 0,1 1 0 0 0,0-1 0 0 0,0 0 0 0 0,-1 0 0 0 0,1 1 0 0 0,0-1 1 0 0,-1 1-1 0 0,1-1 0 0 0,-1 1 0 0 0,1-1 0 0 0,0 1 0 0 0,-1-1 0 0 0,1 1 1 0 0,-1-1-1 0 0,1 1 0 0 0,-1 0 0 0 0,0-1 0 0 0,1 1 0 0 0,-1 0 0 0 0,0-1 1 0 0,1 1-1 0 0,-1 0 0 0 0,0 1 0 0 0,1 0 54 0 0,-1 0-1 0 0,0 0 0 0 0,0 0 1 0 0,0 0-1 0 0,0 0 1 0 0,-1 1-1 0 0,1-1 1 0 0,-1 0-1 0 0,0 3 1 0 0,-4 6 368 0 0,0 0 1 0 0,-10 18-1 0 0,11-22-260 0 0,-43 67 1027 0 0,27-44-675 0 0,-16 32 0 0 0,-66 109 445 0 0,98-166-960 0 0,0 2-1 0 0,1-1 1 0 0,0 0-1 0 0,0 1 0 0 0,0 0 1 0 0,-2 10-1 0 0,4-15-31 0 0,1 0 1 0 0,0 0-1 0 0,-1 0 0 0 0,1 0 0 0 0,0 0 0 0 0,0-1 0 0 0,0 1 0 0 0,0 0 1 0 0,1 0-1 0 0,-1 0 0 0 0,0 0 0 0 0,1 0 0 0 0,-1 0 0 0 0,1 0 0 0 0,0 0 0 0 0,-1-1 1 0 0,1 1-1 0 0,0 0 0 0 0,0-1 0 0 0,0 1 0 0 0,1 0 0 0 0,-1-1 0 0 0,0 1 1 0 0,1-1-1 0 0,-1 0 0 0 0,0 1 0 0 0,1-1 0 0 0,1 1 0 0 0,6 3 22 0 0,-1-1 0 0 0,1 0 0 0 0,-1 0 0 0 0,1-1 0 0 0,0 0 0 0 0,1 0 0 0 0,-1-1 0 0 0,18 2 0 0 0,-12-4-20 0 0,-1 0 0 0 0,1 0 0 0 0,-1-2 0 0 0,0 0-1 0 0,17-4 1 0 0,8-5 20 0 0,-2-2-1 0 0,1-2 1 0 0,42-23-1 0 0,10-10 24 0 0,73-34 158 0 0,-144 74-223 0 0,0 1 1 0 0,1 1 0 0 0,0 1-1 0 0,0 1 1 0 0,0 1-1 0 0,37-2 1 0 0,-49 5-160 0 0,-1 0 0 0 0,1 1 1 0 0,-1 0-1 0 0,1 1 0 0 0,-1-1 1 0 0,1 1-1 0 0,-1 1 0 0 0,0-1 0 0 0,0 1 1 0 0,0 1-1 0 0,-1-1 0 0 0,1 1 1 0 0,-1 0-1 0 0,8 6 0 0 0,6 7-1579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9:25.466"/>
    </inkml:context>
    <inkml:brush xml:id="br0">
      <inkml:brushProperty name="width" value="0.1" units="cm"/>
      <inkml:brushProperty name="height" value="0.1" units="cm"/>
      <inkml:brushProperty name="color" value="#F4F91B"/>
    </inkml:brush>
  </inkml:definitions>
  <inkml:trace contextRef="#ctx0" brushRef="#br0">424 164 919 0 0,'-11'-6'280'0'0,"-1"0"0"0"0,1 0 0 0 0,-1 1 0 0 0,0 1 0 0 0,0 0-1 0 0,-1 1 1 0 0,-13-2 0 0 0,-11-1 135 0 0,2 0-166 0 0,0 1-1 0 0,0 2 1 0 0,0 1-1 0 0,-50 4 0 0 0,76-1-178 0 0,5 0 31 0 0,-1 0-1 0 0,1-1 1 0 0,0 0-1 0 0,-1 1 0 0 0,1-2 1 0 0,-1 1-1 0 0,-5-1 1 0 0,13 0 106 0 0,-1 0 0 0 0,1 0 0 0 0,0 0 0 0 0,-1 0 0 0 0,1 0 0 0 0,0 1-1 0 0,0-1 1 0 0,3 1 0 0 0,26 4 230 0 0,-1-2-1 0 0,57-3 1 0 0,65-14 31 0 0,-105 9-328 0 0,25-4 29 0 0,-25 3-58 0 0,0 2 0 0 0,49 2-1 0 0,62 4 73 0 0,154 3 306 0 0,-197-11-304 0 0,136 1 499 0 0,-140 13-465 0 0,-67-11 16 0 0,-69-3-17 0 0,-28 1-148 0 0,9 1 93 0 0,0 1 1 0 0,-81 5-1 0 0,-110 32-70 0 0,130-15-11 0 0,-135 4-1 0 0,39-6-48 0 0,8-1-2 0 0,109-12-31 0 0,19 0 0 0 0,-87-6 0 0 0,123 1 45 0 0,17 2-15 0 0,1 0-1 0 0,0-1 1 0 0,0 0-1 0 0,-13-4 0 0 0,29 2 111 0 0,17-1-75 0 0,30-2 5 0 0,376-8 175 0 0,-146 9-176 0 0,-48 3-74 0 0,-41-17 55 0 0,-121 9-11 0 0,100 1 0 0 0,-129 10-37 0 0,43 1 56 0 0,157-15 0 0 0,-22-10 37 0 0,-72 9-52 0 0,-133 9-45 0 0,5 0 3 0 0,-21 4-1 0 0,0 1 1 0 0,0 0 0 0 0,-1 0-1 0 0,1 0 1 0 0,0 0-1 0 0,0 0 1 0 0,0 0 0 0 0,0 0-1 0 0,-1 0 1 0 0,1 0 0 0 0,0 0-1 0 0,0 0 1 0 0,0 1 0 0 0,-1-1-1 0 0,1 0 1 0 0,0 1 0 0 0,0-1-1 0 0,1 1 1 0 0,-23 0 127 0 0,-14 0-30 0 0,-44 9-1 0 0,2-1-76 0 0,-137 13 207 0 0,-34 3-35 0 0,-94 13 54 0 0,113-10-178 0 0,105-21 39 0 0,-155-10-1 0 0,32-1-58 0 0,-24-9 155 0 0,197 13-140 0 0,119 15-64 0 0,4-5 0 0 0,1-3 0 0 0,89 2 0 0 0,-10-2 0 0 0,-113-5-1 0 0,437 61-40 0 0,-429-57-423 0 0,0 1 0 0 0,-1 0 0 0 0,43 22 0 0 0,-33-11-4590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5:23.605"/>
    </inkml:context>
    <inkml:brush xml:id="br0">
      <inkml:brushProperty name="width" value="0.1" units="cm"/>
      <inkml:brushProperty name="height" value="0.1" units="cm"/>
      <inkml:brushProperty name="color" value="#F4F91B"/>
    </inkml:brush>
  </inkml:definitions>
  <inkml:trace contextRef="#ctx0" brushRef="#br0">1295 150 2759 0 0,'0'-5'240'0'0,"0"-1"-1"0"0,-1 1 1 0 0,1 0-1 0 0,-1-1 0 0 0,0 1 1 0 0,-1 0-1 0 0,0 0 1 0 0,1 0-1 0 0,-2 0 0 0 0,1 0 1 0 0,0 0-1 0 0,-1 0 1 0 0,0 1-1 0 0,0-1 0 0 0,0 1 1 0 0,-1 0-1 0 0,0 0 0 0 0,1 0 1 0 0,-1 1-1 0 0,-1-1 1 0 0,1 1-1 0 0,0 0 0 0 0,-1 0 1 0 0,0 0-1 0 0,1 1 1 0 0,-1-1-1 0 0,0 1 0 0 0,0 1 1 0 0,-1-1-1 0 0,1 1 1 0 0,0-1-1 0 0,-10 0 0 0 0,-37 2 656 0 0,-84 10-1 0 0,19 1-351 0 0,-7-8 107 0 0,0-5-1 0 0,-131-20 0 0 0,227 19-926 0 0,-150-17 1032 0 0,59 19-5261 0 0,73 5-198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6:14.311"/>
    </inkml:context>
    <inkml:brush xml:id="br0">
      <inkml:brushProperty name="width" value="0.1" units="cm"/>
      <inkml:brushProperty name="height" value="0.1" units="cm"/>
      <inkml:brushProperty name="color" value="#F4F91B"/>
    </inkml:brush>
  </inkml:definitions>
  <inkml:trace contextRef="#ctx0" brushRef="#br0">7004 1677 799 0 0,'24'-11'187'0'0,"-13"6"85"0"0,0 0 0 0 0,-1-1 0 0 0,18-12 0 0 0,-22 15 596 0 0,-5 3-747 0 0,0-1 0 0 0,0 1 0 0 0,0 0-1 0 0,0-1 1 0 0,-1 1 0 0 0,1 0 0 0 0,0-1 0 0 0,0 1-1 0 0,-1-1 1 0 0,1 1 0 0 0,0-1 0 0 0,-1 1 0 0 0,1-1-1 0 0,-1 0 1 0 0,1 1 0 0 0,-1-1 0 0 0,1 0-1 0 0,-1 0 1 0 0,1 0 0 0 0,-23 1 1687 0 0,-39-6 2075 0 0,59 6-3750 0 0,0-1 0 0 0,-1 0 0 0 0,1 1 0 0 0,0-1 0 0 0,0 0 0 0 0,0 0 0 0 0,0 0 0 0 0,1 0 0 0 0,-1 0 0 0 0,0-1 0 0 0,0 1 0 0 0,1-1 1 0 0,-3-2-1 0 0,2 2-30 0 0,-1 0 0 0 0,1 0 0 0 0,0 0-1 0 0,-1 0 1 0 0,0 1 0 0 0,1-1 0 0 0,-6-1 0 0 0,-6-1 112 0 0,0 0 0 0 0,0 2 0 0 0,-1 0 0 0 0,1 0 0 0 0,-1 1 0 0 0,0 1 0 0 0,1 1 1 0 0,-1 0-1 0 0,0 0 0 0 0,-16 5 0 0 0,4 1-67 0 0,-8 1 536 0 0,-53 6 0 0 0,-53 8 1030 0 0,9-1-852 0 0,103-18-683 0 0,-9 2 181 0 0,0-2 1 0 0,0-2-1 0 0,0-1 0 0 0,-55-8 1 0 0,-1-3 92 0 0,-11-3 244 0 0,66 8-495 0 0,0 2-1 0 0,-52 2 0 0 0,20 1 6 0 0,12 0-31 0 0,-92 11 0 0 0,-58 23 5 0 0,116-16-113 0 0,1 3 0 0 0,-123 45-1 0 0,58-13-10 0 0,128-45-20 0 0,1-1-1 0 0,-1-2 0 0 0,-49 1 1 0 0,-137 2 496 0 0,161-2-492 0 0,-152 11 110 0 0,-39-9 121 0 0,114-12-198 0 0,-50 1 44 0 0,-40 5 75 0 0,-12 1 14 0 0,94-3-164 0 0,50-1-22 0 0,33 2 91 0 0,-94 13 0 0 0,113-7-55 0 0,9 0-39 0 0,-1-2 0 0 0,1-1-1 0 0,-37-1 1 0 0,13-2 12 0 0,35 1-1 0 0,1-1 0 0 0,-18-2 0 0 0,-13 0 41 0 0,32 2-42 0 0,1-1 1 0 0,-21-3-1 0 0,-8-2 32 0 0,0 1 0 0 0,-79 3 1 0 0,85 2-50 0 0,-8 1 32 0 0,0 2-1 0 0,-69 13 1 0 0,105-15-43 0 0,-1 0-1 0 0,0 0 1 0 0,0-1-1 0 0,-11-1 1 0 0,-21 0 13 0 0,-8 1 38 0 0,-1-2 1 0 0,0-2 0 0 0,-56-12-1 0 0,-73-6 52 0 0,162 22-101 0 0,-159-12 60 0 0,12-15 14 0 0,94 11 24 0 0,-51-10-57 0 0,95 21-26 0 0,0-1 1 0 0,1-1 0 0 0,-29-13-1 0 0,-73-39 105 0 0,107 49-96 0 0,2 1 25 0 0,-34-21 0 0 0,47 25-46 0 0,1 1 0 0 0,-1-1 1 0 0,1 0-1 0 0,0 0 0 0 0,0-1 1 0 0,0 1-1 0 0,1-1 0 0 0,0 0 1 0 0,-5-9-1 0 0,6 10-11 0 0,-6-13 23 0 0,1 1 1 0 0,1-1-1 0 0,-11-35 1 0 0,-24-240 121 0 0,37 121-75 0 0,-2-10-11 0 0,-7 92-53 0 0,-39-136 0 0 0,37 166 0 0 0,-9-63 0 0 0,4 12 0 0 0,21 110 0 0 0,0-1 0 0 0,-1 0 0 0 0,1 1 0 0 0,0-1 0 0 0,0 0 0 0 0,0 1 0 0 0,1-1 0 0 0,-1 0 0 0 0,0 1 0 0 0,1-1 0 0 0,-1 1 0 0 0,2-4 0 0 0,-2 5 0 0 0,0-1 0 0 0,1 1 0 0 0,-1-1 0 0 0,1 1 0 0 0,-1-1 0 0 0,1 1 0 0 0,-1 0 0 0 0,0-1 0 0 0,1 1 0 0 0,0 0 0 0 0,-1-1 0 0 0,1 1 0 0 0,-1 0 0 0 0,1 0 0 0 0,-1-1 0 0 0,1 1 0 0 0,-1 0 0 0 0,1 0 0 0 0,0 0 0 0 0,-1 0 0 0 0,1 0 0 0 0,-1 0 0 0 0,2 0 0 0 0,2 1 0 0 0,0 0 0 0 0,0 0 0 0 0,0 0 0 0 0,0 0 0 0 0,0 1 0 0 0,0 0 0 0 0,6 4 0 0 0,4 0 0 0 0,1 0 0 0 0,0-1 0 0 0,0 0 0 0 0,0-1 0 0 0,0-1 0 0 0,1-1 0 0 0,16 1 0 0 0,18 0 0 0 0,0-2 0 0 0,52-6 0 0 0,98 0 0 0 0,46-5 0 0 0,-7-22 0 0 0,-84 11 0 0 0,172-15 0 0 0,67 31 0 0 0,128-47 0 0 0,-454 39 0 0 0,-26 5 0 0 0,52-5 0 0 0,-25 8 0 0 0,-15 1 0 0 0,55 2 0 0 0,-46 4 0 0 0,41 3 0 0 0,66 0 0 0 0,-10 0 0 0 0,9 3 0 0 0,56 6 0 0 0,11 5 0 0 0,-171-16 0 0 0,209 37-54 0 0,-184-24 44 0 0,66 14 10 0 0,-119-24 0 0 0,30 3 0 0 0,33-3 0 0 0,126 25 0 0 0,-153-17 0 0 0,210 33 0 0 0,-226-40 0 0 0,86 4 0 0 0,240 14 0 0 0,-267-22 0 0 0,-14-1 0 0 0,-84 0 0 0 0,0-2 0 0 0,0 0 0 0 0,0-1 0 0 0,20-4 0 0 0,7 1-29 0 0,-32 4 12 0 0,25-5-1 0 0,13 0 18 0 0,-26 3 0 0 0,130-5 0 0 0,-141 6-17 0 0,0 1-1 0 0,1 0 1 0 0,19 4-1 0 0,-20-2 20 0 0,0 0-1 0 0,0-2 1 0 0,24-1-1 0 0,-6-5-1 0 0,-27 4 0 0 0,1 0 0 0 0,0 1 0 0 0,-1 0 0 0 0,1 1 0 0 0,0-1 0 0 0,0 1 0 0 0,9 0 0 0 0,74 14-64 0 0,-38 1-12 0 0,-37-10 80 0 0,107 36-68 0 0,-27-23 64 0 0,-77-14 0 0 0,-10-3 0 0 0,0 1 0 0 0,0 0 0 0 0,-1 0 0 0 0,1 1 0 0 0,-1-1 0 0 0,7 5 0 0 0,-8-4-2 0 0,-1 1 0 0 0,0-1 0 0 0,0 1 0 0 0,0-1 0 0 0,-1 1 0 0 0,1 1 0 0 0,-1-1 0 0 0,0 0 0 0 0,0 1 0 0 0,-1 0 0 0 0,1-1 0 0 0,-1 1 0 0 0,0 0 0 0 0,0 0 0 0 0,2 10 0 0 0,-1 1-6 0 0,0 1 0 0 0,-1 0 0 0 0,0 29 0 0 0,5 113 8 0 0,-1-78 0 0 0,-9 6 0 0 0,1-58 0 0 0,1 30 0 0 0,1-27 0 0 0,-1-1 0 0 0,-1 1 0 0 0,-2-1 0 0 0,-1 0 0 0 0,-1 0 0 0 0,-16 44 0 0 0,13-41-16 0 0,2 1 0 0 0,-4 52 0 0 0,2-10 0 0 0,1-42 16 0 0,-15 49 0 0 0,17-66 0 0 0,4-12 0 0 0,0 0 0 0 0,0 0 0 0 0,-1 0 0 0 0,1 0 0 0 0,-1-1 0 0 0,-8 11 0 0 0,8-13 0 0 0,1 0 0 0 0,-1-1 0 0 0,0 1 0 0 0,0-1 0 0 0,0 1 0 0 0,0-1 0 0 0,0 0 0 0 0,-1 0 0 0 0,1-1 0 0 0,-1 1 0 0 0,1-1 0 0 0,-7 2 0 0 0,-28 9 0 0 0,-35 17 0 0 0,37-14 0 0 0,-79 33-2470 0 0,-117 68 0 0 0,175-84-6142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16:35.624"/>
    </inkml:context>
    <inkml:brush xml:id="br0">
      <inkml:brushProperty name="width" value="0.1" units="cm"/>
      <inkml:brushProperty name="height" value="0.1" units="cm"/>
      <inkml:brushProperty name="color" value="#F4F91B"/>
    </inkml:brush>
  </inkml:definitions>
  <inkml:trace contextRef="#ctx0" brushRef="#br0">5073 1670 3223 0 0,'0'0'23'0'0,"0"-1"0"0"0,0 0 0 0 0,0 0-1 0 0,0 0 1 0 0,0 1 0 0 0,0-1-1 0 0,0 0 1 0 0,0 0 0 0 0,0 0 0 0 0,1 1-1 0 0,-1-1 1 0 0,0 0 0 0 0,1 0-1 0 0,-1 1 1 0 0,0-1 0 0 0,1 0 0 0 0,-1 1-1 0 0,1-1 1 0 0,-1 1 0 0 0,1-1-1 0 0,-1 0 1 0 0,1 1 0 0 0,0-1 0 0 0,-1 1-1 0 0,1-1 1 0 0,0 1 0 0 0,-1 0-1 0 0,1-1 1 0 0,1 0 0 0 0,12-8 223 0 0,-12 7-212 0 0,0 0 293 0 0,0 0-1 0 0,0 0 1 0 0,0 0 0 0 0,0 0-1 0 0,0 1 1 0 0,1-1-1 0 0,4-2 1 0 0,-3 2-127 0 0,0 0 1 0 0,0-1-1 0 0,0 0 0 0 0,-1 0 0 0 0,8-6 0 0 0,-6 1 1281 0 0,-2 4-34 0 0,-2 7-847 0 0,-3-5-57 0 0,1 1-354 0 0,0 0 0 0 0,0-1-1 0 0,-1 1 1 0 0,1 0-1 0 0,0 0 1 0 0,-1 0-1 0 0,1 0 1 0 0,-1 0-1 0 0,1 0 1 0 0,-1 1-1 0 0,1-1 1 0 0,-1 0-1 0 0,-2 0 1 0 0,-24 7 827 0 0,23-4-829 0 0,0 0 0 0 0,0-1-1 0 0,-1 0 1 0 0,-8 1-1 0 0,10-2-32 0 0,0-1 0 0 0,0 1 0 0 0,0-1-1 0 0,0 0 1 0 0,-5-2 0 0 0,-11-2 547 0 0,13 5-531 0 0,0 0 0 0 0,0 1 1 0 0,-1 0-1 0 0,1 0 0 0 0,-12 4 0 0 0,11-2-61 0 0,6-3-24 0 0,-1 0 1 0 0,1 0 0 0 0,-1 0 0 0 0,1 0 0 0 0,-1 0 0 0 0,1 0 0 0 0,-1-1 0 0 0,1 1 0 0 0,-1-1 0 0 0,-3-1 0 0 0,4 1-53 0 0,0 0 1 0 0,-1 1 0 0 0,1-1 0 0 0,0 1 0 0 0,0-1 0 0 0,-1 1-1 0 0,1 0 1 0 0,-1 0 0 0 0,1 0 0 0 0,0 0 0 0 0,-1 0-1 0 0,1 0 1 0 0,0 1 0 0 0,-1-1 0 0 0,1 1 0 0 0,-4 1 0 0 0,2 0-8 0 0,0-1 0 0 0,-1 1 0 0 0,1-1 0 0 0,0 0 0 0 0,-1 0 0 0 0,-4-1 0 0 0,-23 7 301 0 0,20-4-245 0 0,1-1 1 0 0,-1 0 0 0 0,0 0-1 0 0,0-2 1 0 0,-19 0 0 0 0,23 0-27 0 0,-18-1 253 0 0,-37-7 1 0 0,0 0 12 0 0,-31-7-176 0 0,69 10 31 0 0,0 0 0 0 0,-44-1 0 0 0,28 6-117 0 0,-130-3 160 0 0,145 2-129 0 0,-1 2-1 0 0,0 1 0 0 0,-26 5 0 0 0,20-2-48 0 0,-5 1-42 0 0,20-2 21 0 0,0-2 1 0 0,-22 1-1 0 0,-112 2 43 0 0,8-3 164 0 0,75-3-21 0 0,57 1-197 0 0,-8 0 44 0 0,-1 0-1 0 0,0-2 0 0 0,-33-6 1 0 0,31 4 8 0 0,-1 1 0 0 0,1 1 0 0 0,-40 2 0 0 0,-6-2 23 0 0,35-1-42 0 0,-58-16-1 0 0,60 12 10 0 0,-66-8 0 0 0,-36 10-42 0 0,-72-5 44 0 0,-97-3 93 0 0,229 13-147 0 0,-111-2 0 0 0,32 7 62 0 0,93 0-60 0 0,-86 1 126 0 0,49-7-82 0 0,32-1 25 0 0,-203 13 84 0 0,177-10-106 0 0,64-2-16 0 0,0 1 0 0 0,-1 1 0 0 0,-44 9 0 0 0,62-9-19 0 0,0 0 0 0 0,0 0 0 0 0,0-1 0 0 0,1-1-1 0 0,-1 0 1 0 0,0 0 0 0 0,0-1 0 0 0,-12-3-1 0 0,-31-5 127 0 0,24 7-121 0 0,18 1-11 0 0,-1 1 0 0 0,1 0 0 0 0,-1 1 0 0 0,1 0 0 0 0,0 1 0 0 0,-13 2 0 0 0,12-1 5 0 0,0-1 0 0 0,0-1 1 0 0,0 1-1 0 0,-24-4 0 0 0,23 2-1 0 0,1 0 1 0 0,-1 0-1 0 0,1 2 1 0 0,-19 2-1 0 0,-44 5 18 0 0,51-6-13 0 0,-33 6 0 0 0,30-4-17 0 0,21-4 0 0 0,0 1 0 0 0,0 0 0 0 0,-1 0 0 0 0,-8 3 0 0 0,9-2 11 0 0,-2 0-1 0 0,1-1 1 0 0,0-1-1 0 0,0 1 1 0 0,-12-1-1 0 0,15 0-9 0 0,1-1 30 0 0,0 1 0 0 0,-1-1 0 0 0,1 0 0 0 0,0 0 0 0 0,-1-1 1 0 0,1 1-1 0 0,-3-2 0 0 0,-9-4 64 0 0,13 7-92 0 0,1-1 5 0 0,-1 1-1 0 0,1 0 1 0 0,0 0-1 0 0,0 0 1 0 0,0-1-1 0 0,0 1 0 0 0,0-1 1 0 0,0 1-1 0 0,0 0 1 0 0,0-1-1 0 0,0 0 1 0 0,0 1-1 0 0,1-1 1 0 0,-1 0-1 0 0,0 1 0 0 0,0-1 1 0 0,0 0-1 0 0,1 0 1 0 0,-1 0-1 0 0,0 0 1 0 0,1 1-1 0 0,-1-1 1 0 0,1 0-1 0 0,-1 0 1 0 0,1 0-1 0 0,-1 0 0 0 0,1-1 1 0 0,0 1-1 0 0,0 0 1 0 0,-1 0-1 0 0,1 0 1 0 0,0 0-1 0 0,0 0 1 0 0,0-2-1 0 0,-7-21 121 0 0,9-7 0 0 0,-2 22-133 0 0,0 4 14 0 0,0 0 1 0 0,0-1 0 0 0,-1 1 0 0 0,1 0 0 0 0,-1 0 0 0 0,-3-9 0 0 0,4 11-5 0 0,-1 0 0 0 0,1 0 0 0 0,-1 0-1 0 0,1-1 1 0 0,0 1 0 0 0,1-6 0 0 0,-1 7-3 0 0,1 0-1 0 0,-1 0 1 0 0,0 0-1 0 0,0 0 1 0 0,0 0-1 0 0,0 0 1 0 0,0 1 0 0 0,0-1-1 0 0,-1 0 1 0 0,1 0-1 0 0,-1 0 1 0 0,1 0 0 0 0,-1 0-1 0 0,0 0 1 0 0,1 1-1 0 0,-1-1 1 0 0,0 0-1 0 0,-2-1 1 0 0,-1-3 19 0 0,0-1 1 0 0,0 1-1 0 0,0-1 0 0 0,0 0 1 0 0,-2-9-1 0 0,-6-11 4 0 0,4 9 30 0 0,1 0 0 0 0,1-1 0 0 0,-8-35 0 0 0,8 28-42 0 0,4 21-13 0 0,1-1 0 0 0,0 0-1 0 0,0 0 1 0 0,-1-7-1 0 0,4 8 7 0 0,0 1 1 0 0,0-1-1 0 0,0 0 0 0 0,1 1 1 0 0,0 0-1 0 0,-1-1 0 0 0,6-4 1 0 0,-7 8-5 0 0,1-4-1 0 0,0 0 0 0 0,0 1 0 0 0,-1-1 0 0 0,1 0 0 0 0,-1 0 0 0 0,0 0 0 0 0,-1 0-1 0 0,1 0 1 0 0,-1 0 0 0 0,0 0 0 0 0,-1-6 0 0 0,2-19-1 0 0,1 20 2 0 0,-2 3 5 0 0,1 0 0 0 0,0 0 0 0 0,1 0 0 0 0,0 0 0 0 0,0 0 0 0 0,0 1-1 0 0,1-1 1 0 0,5-8 0 0 0,-3 5-7 0 0,-1-1 0 0 0,0 0 0 0 0,0 1 0 0 0,2-18 0 0 0,-3 19 0 0 0,8-26 0 0 0,-8 26 0 0 0,0 1 0 0 0,-1-1 0 0 0,0 1 0 0 0,0-1 0 0 0,-1 1 0 0 0,1-10 0 0 0,-7-86 0 0 0,4 90 0 0 0,-2 0 0 0 0,0 1 0 0 0,-1-1 0 0 0,0 1 0 0 0,-8-17 0 0 0,-17-49 39 0 0,8 20-14 0 0,-9-8-25 0 0,1-1 0 0 0,-6 1 0 0 0,27 53 0 0 0,-1-3 0 0 0,8 15 0 0 0,1 1 0 0 0,0 0 0 0 0,0-1 0 0 0,0 1 0 0 0,0 0 0 0 0,0-1 0 0 0,0 1 0 0 0,0 0 0 0 0,0-1 0 0 0,0 1 0 0 0,1 0 0 0 0,-1-1 0 0 0,1 1 0 0 0,-1 0 0 0 0,1 0 0 0 0,-1 0 0 0 0,1-1 0 0 0,0 1 0 0 0,-1 0 0 0 0,1 0 0 0 0,0 0 0 0 0,0 0 0 0 0,0 0 0 0 0,0 0 0 0 0,0 0 0 0 0,0 1 0 0 0,0-1 0 0 0,0 0 0 0 0,0 0 0 0 0,0 1 0 0 0,1-1 0 0 0,-1 1 0 0 0,0-1 0 0 0,0 1 0 0 0,3-1 0 0 0,7-2 0 0 0,0 0 0 0 0,0 1 0 0 0,18-1 0 0 0,-1 0 0 0 0,127-19 0 0 0,19-3 0 0 0,-137 20 0 0 0,0 1 0 0 0,0 1 0 0 0,58 5 0 0 0,-25-1 0 0 0,224 6 0 0 0,-68-5-64 0 0,-196-4 64 0 0,0 2 0 0 0,0 1 0 0 0,0 1 0 0 0,56 12 0 0 0,-7 0 0 0 0,-14-4 0 0 0,-54-8 0 0 0,38 9 0 0 0,83 6 0 0 0,-52-7 0 0 0,-16-2 0 0 0,109 4 0 0 0,53 4 0 0 0,53-8 0 0 0,-196-8 0 0 0,70 6 0 0 0,2 1 0 0 0,-5-5 0 0 0,-46 5 0 0 0,-16-5 0 0 0,42 0 0 0 0,-83-2 0 0 0,73 8 0 0 0,-54-2 0 0 0,72 5 0 0 0,-87-11 0 0 0,-37-1 0 0 0,0 1 0 0 0,-1 1 0 0 0,16 1 0 0 0,-5 2 0 0 0,34-1 0 0 0,19 3 0 0 0,-62-4 0 0 0,-1-1 0 0 0,0 0 0 0 0,0-2 0 0 0,23-2 0 0 0,-27 2 0 0 0,87-1 0 0 0,-1 0 0 0 0,-86 2 0 0 0,-1 0 0 0 0,17 2 0 0 0,-13 0 0 0 0,66 11 0 0 0,100-5 0 0 0,-159-7 0 0 0,-1 1 0 0 0,24 5 0 0 0,-14-1 0 0 0,25 0 0 0 0,16 4 0 0 0,-54-8 0 0 0,-14-2 0 0 0,0 0 0 0 0,1 0 0 0 0,-1 1 0 0 0,1-1 0 0 0,-1 1 0 0 0,0-1 0 0 0,1 1 0 0 0,1 1 0 0 0,35 6 0 0 0,10 13 0 0 0,-29-12 0 0 0,0-1 0 0 0,23 6 0 0 0,-39-13-1 0 0,-1 1-1 0 0,1-1 1 0 0,0 1 0 0 0,0 0-1 0 0,-1 0 1 0 0,1 0 0 0 0,-1 0-1 0 0,0 0 1 0 0,5 6 0 0 0,25 29-27 0 0,-27-29 24 0 0,0-1-1 0 0,0 1 0 0 0,1-1 1 0 0,15 12-1 0 0,-16-15 5 0 0,1 0 0 0 0,-1 1 0 0 0,0 0 0 0 0,0 0 0 0 0,-1 0 0 0 0,0 1 0 0 0,0 0 0 0 0,0 0 0 0 0,-1 0 0 0 0,1 0 0 0 0,-2 1 0 0 0,1 0 0 0 0,-1 0 0 0 0,0 0 0 0 0,4 14 0 0 0,13 34 0 0 0,-15-43 0 0 0,0 1 0 0 0,-1-1 0 0 0,0 1 0 0 0,3 23 0 0 0,-6-29 0 0 0,2 22 0 0 0,-1 1 0 0 0,-3 34 0 0 0,0 44-64 0 0,2-18 64 0 0,1-30 0 0 0,-4-34 0 0 0,-1 0 0 0 0,-1-1 0 0 0,-15 49 0 0 0,2-6 0 0 0,13-49 0 0 0,-10 28 0 0 0,12-41 0 0 0,-1 1 0 0 0,0-1 0 0 0,0 0 0 0 0,-1 0 0 0 0,0 0 0 0 0,0 0 0 0 0,-9 9 0 0 0,3-6 0 0 0,-1 1 0 0 0,-24 14 0 0 0,26-18 0 0 0,-9 3-80 0 0,15-7 19 0 0,-1-1 1 0 0,1 1-1 0 0,0 0 1 0 0,-1 0 0 0 0,1 0-1 0 0,0 1 1 0 0,0-1-1 0 0,-5 6 1 0 0,-52 72-5267 0 0,45-58 3518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35:31.457"/>
    </inkml:context>
    <inkml:brush xml:id="br0">
      <inkml:brushProperty name="width" value="0.1" units="cm"/>
      <inkml:brushProperty name="height" value="0.1" units="cm"/>
      <inkml:brushProperty name="color" value="#F4F91B"/>
    </inkml:brush>
  </inkml:definitions>
  <inkml:trace contextRef="#ctx0" brushRef="#br0">0 10 1007 0 0,'6'-2'0'0'0,"1"0"88"0"0,3 0-88 0 0,-1 0 0 0 0,-2 0 0 0 0,-3 2 0 0 0,-2 0 0 0 0,2 0 0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20:21.818"/>
    </inkml:context>
    <inkml:brush xml:id="br0">
      <inkml:brushProperty name="width" value="0.1" units="cm"/>
      <inkml:brushProperty name="height" value="0.1" units="cm"/>
      <inkml:brushProperty name="color" value="#F4F91B"/>
    </inkml:brush>
  </inkml:definitions>
  <inkml:trace contextRef="#ctx0" brushRef="#br0">1323 189 455 0 0,'-1'0'216'0'0,"-1"-1"0"0"0,1 1-1 0 0,-1-1 1 0 0,1 0-1 0 0,-1 1 1 0 0,1-1 0 0 0,0 0-1 0 0,-1 0 1 0 0,1 0-1 0 0,0 0 1 0 0,0 0-1 0 0,0 0 1 0 0,0 0 0 0 0,0-1-1 0 0,0 1 1 0 0,-2-3-1 0 0,2 2 117 0 0,-1 0-1 0 0,1 0 1 0 0,-1-1-1 0 0,1 1 1 0 0,0 0-1 0 0,0-1 0 0 0,0 1 1 0 0,1-1-1 0 0,-1 1 1 0 0,0-4-1 0 0,1-1-72 0 0,-1 0 0 0 0,1-1 1 0 0,-2 1-1 0 0,1 0 0 0 0,-1 0 0 0 0,0 0 0 0 0,0 0 0 0 0,-1 0 1 0 0,0 0-1 0 0,0 0 0 0 0,-1 1 0 0 0,-4-7 0 0 0,6 11-163 0 0,-1 1-1 0 0,1-1 0 0 0,-1 1 1 0 0,0-1-1 0 0,1 1 1 0 0,-1 0-1 0 0,0 0 0 0 0,0 0 1 0 0,1 1-1 0 0,-1-1 1 0 0,0 1-1 0 0,-6-1 0 0 0,-18-4 129 0 0,22 2-108 0 0,-1 0 0 0 0,1 1-1 0 0,-1 0 1 0 0,0 0-1 0 0,0 0 1 0 0,0 1 0 0 0,0 0-1 0 0,0 0 1 0 0,0 1 0 0 0,-11 0-1 0 0,6 0 42 0 0,1 2-1 0 0,0-1 1 0 0,0 1-1 0 0,-19 6 1 0 0,23-6-42 0 0,-1 0 0 0 0,0-1 0 0 0,0 0 0 0 0,0 0 0 0 0,0 0 0 0 0,1-1 0 0 0,-1 0 0 0 0,0 0 1 0 0,-9-2-1 0 0,-3-1 435 0 0,-32-1 0 0 0,35 4-360 0 0,1-1-1 0 0,-1-1 1 0 0,-23-5-1 0 0,26 4-124 0 0,1 0 0 0 0,-1 1-1 0 0,0 1 1 0 0,0 0 0 0 0,0 1 0 0 0,0 0-1 0 0,0 1 1 0 0,0 0 0 0 0,0 1-1 0 0,-15 5 1 0 0,10-3 16 0 0,14-4-62 0 0,1 1 1 0 0,0-1-1 0 0,-1 1 0 0 0,1 0 1 0 0,0 0-1 0 0,-1 1 1 0 0,1-1-1 0 0,0 1 0 0 0,-5 3 1 0 0,-22 9 108 0 0,25-11-97 0 0,0-2-1 0 0,-1 1 1 0 0,1 0 0 0 0,-9 0 0 0 0,-4 2 164 0 0,12-3-123 0 0,1 0-1 0 0,-1-1 1 0 0,1 1 0 0 0,-10-2-1 0 0,0 1 67 0 0,8 0-88 0 0,1 1 1 0 0,-1 0-1 0 0,1 0 0 0 0,0 1 1 0 0,0-1-1 0 0,-9 5 0 0 0,5-3-50 0 0,0 0 0 0 0,-1-1 0 0 0,1 0 0 0 0,-14 0 0 0 0,-2 1 0 0 0,5 2 0 0 0,18-3 1 0 0,-1-1 0 0 0,1-1 0 0 0,0 1 0 0 0,0 0 0 0 0,-1-1 0 0 0,1 0-1 0 0,0 0 1 0 0,-1 0 0 0 0,1 0 0 0 0,0 0 0 0 0,-4-1 0 0 0,-47-8 247 0 0,39 6-189 0 0,11 2-55 0 0,0 0 1 0 0,0 1-1 0 0,0-1 0 0 0,0 1 1 0 0,0-1-1 0 0,0 1 0 0 0,0 0 1 0 0,0 1-1 0 0,0-1 0 0 0,0 1 1 0 0,0 0-1 0 0,0-1 0 0 0,0 2 1 0 0,0-1-1 0 0,1 0 0 0 0,-1 1 1 0 0,0 0-1 0 0,-3 2 0 0 0,-13 11-820 0 0,-26 24-1 0 0,32-26 150 0 0,-13 12-537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5:30.536"/>
    </inkml:context>
    <inkml:brush xml:id="br0">
      <inkml:brushProperty name="width" value="0.1" units="cm"/>
      <inkml:brushProperty name="height" value="0.1" units="cm"/>
      <inkml:brushProperty name="color" value="#F4F91B"/>
    </inkml:brush>
  </inkml:definitions>
  <inkml:trace contextRef="#ctx0" brushRef="#br0">2094 134 455 0 0,'-3'-6'272'0'0,"-1"1"0"0"0,1 0-1 0 0,-1 0 1 0 0,-1 0 0 0 0,-5-5-1 0 0,-9-10 1671 0 0,13 13-1718 0 0,-1 1-1 0 0,0 0 0 0 0,0 0 0 0 0,-1 0 1 0 0,1 1-1 0 0,-1 0 0 0 0,0 1 0 0 0,-1-1 1 0 0,1 2-1 0 0,-1-1 0 0 0,1 1 0 0 0,-1 1 0 0 0,0-1 1 0 0,-10 0-1 0 0,-16-2 489 0 0,0 2-1 0 0,-46 1 1 0 0,76 2-681 0 0,-197 6 1009 0 0,-54 0-135 0 0,120-1-490 0 0,45 0-182 0 0,-81 12 230 0 0,79-5-259 0 0,-304-1 236 0 0,301-11-416 0 0,57 2-47 0 0,1 1 1 0 0,1 2-1 0 0,-67 18 0 0 0,54-12-727 0 0,0-2-268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4:43.358"/>
    </inkml:context>
    <inkml:brush xml:id="br0">
      <inkml:brushProperty name="width" value="0.1" units="cm"/>
      <inkml:brushProperty name="height" value="0.1" units="cm"/>
      <inkml:brushProperty name="color" value="#F4F91B"/>
    </inkml:brush>
  </inkml:definitions>
  <inkml:trace contextRef="#ctx0" brushRef="#br0">1916 93 2127 0 0,'0'0'10'0'0,"-1"1"-1"0"0,1-1 0 0 0,0 0 0 0 0,-1 1 0 0 0,1-1 0 0 0,0 0 0 0 0,-1 1 0 0 0,1-1 0 0 0,0 0 0 0 0,-1 0 0 0 0,1 1 1 0 0,-1-1-1 0 0,1 0 0 0 0,-1 0 0 0 0,1 0 0 0 0,-1 1 0 0 0,1-1 0 0 0,0 0 0 0 0,-1 0 0 0 0,1 0 0 0 0,-1 0 1 0 0,1 0-1 0 0,-1 0 0 0 0,1 0 0 0 0,-1 0 0 0 0,1 0 0 0 0,-1 0 0 0 0,1 0 0 0 0,-1 0 0 0 0,1-1 0 0 0,-1 1 0 0 0,1 0 1 0 0,-1 0-1 0 0,0-1 0 0 0,-22-5 265 0 0,21 5-211 0 0,-79-31 2749 0 0,65 24-2228 0 0,-1 0 1 0 0,-1 2-1 0 0,1 0 0 0 0,-1 1 0 0 0,-36-6 1 0 0,-6 9 176 0 0,-88 8 1 0 0,-18 1 151 0 0,-48-20 278 0 0,110 4-780 0 0,-137 7 0 0 0,-40 30-273 0 0,211-17-156 0 0,-136 41 1 0 0,167-37-787 0 0,-44 22 0 0 0,41-17-3570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4:46.323"/>
    </inkml:context>
    <inkml:brush xml:id="br0">
      <inkml:brushProperty name="width" value="0.1" units="cm"/>
      <inkml:brushProperty name="height" value="0.1" units="cm"/>
      <inkml:brushProperty name="color" value="#F4F91B"/>
    </inkml:brush>
  </inkml:definitions>
  <inkml:trace contextRef="#ctx0" brushRef="#br0">2145 19 1839 0 0,'-2'6'1486'0'0,"0"-6"-1428"0"0,0 1 1 0 0,1-1 0 0 0,-1 1-1 0 0,0-1 1 0 0,0 0 0 0 0,0 1-1 0 0,0-1 1 0 0,1 0 0 0 0,-1 0-1 0 0,0-1 1 0 0,0 1 0 0 0,0 0-1 0 0,-3-2 1 0 0,-29-10 1549 0 0,4 1-151 0 0,20 10-1279 0 0,1 1 0 0 0,-1-1-1 0 0,1 2 1 0 0,-1-1 0 0 0,0 1 0 0 0,1 0-1 0 0,-1 1 1 0 0,1 0 0 0 0,-15 6-1 0 0,-29 5-6 0 0,4-7 225 0 0,-81 1 0 0 0,-50-13 1152 0 0,-97 3 528 0 0,-375 24-844 0 0,590-21-1083 0 0,-117 15 0 0 0,-58 27-2722 0 0,182-31 391 0 0,-10 2-2273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5:06.112"/>
    </inkml:context>
    <inkml:brush xml:id="br0">
      <inkml:brushProperty name="width" value="0.1" units="cm"/>
      <inkml:brushProperty name="height" value="0.1" units="cm"/>
      <inkml:brushProperty name="color" value="#F4F91B"/>
    </inkml:brush>
  </inkml:definitions>
  <inkml:trace contextRef="#ctx0" brushRef="#br0">1629 99 1207 0 0,'1'-1'3'0'0,"-1"0"-1"0"0,1 0 0 0 0,0 1 1 0 0,0-1-1 0 0,0 1 0 0 0,0-1 1 0 0,0 1-1 0 0,0-1 0 0 0,0 1 1 0 0,0 0-1 0 0,0-1 0 0 0,0 1 1 0 0,0 0-1 0 0,0 0 0 0 0,0 0 1 0 0,0 0-1 0 0,0 0 0 0 0,0 0 1 0 0,0 0-1 0 0,0 0 0 0 0,0 0 1 0 0,1 0-1 0 0,-1 1 0 0 0,0-1 1 0 0,0 0-1 0 0,0 1 0 0 0,0-1 1 0 0,0 1-1 0 0,-1-1 0 0 0,2 1 0 0 0,-1 0 19 0 0,0-1-1 0 0,-1 0 0 0 0,1 0 0 0 0,0 0 0 0 0,0 0 1 0 0,-1 0-1 0 0,1 0 0 0 0,0 0 0 0 0,0 0 0 0 0,-1 0 1 0 0,1 0-1 0 0,0 0 0 0 0,-1 0 0 0 0,1 0 0 0 0,0-1 1 0 0,0 1-1 0 0,-1 0 0 0 0,1-1 0 0 0,-1 1 0 0 0,1 0 1 0 0,1-1-1 0 0,-2 0 12 0 0,0 1 1 0 0,1 0-1 0 0,-1-1 0 0 0,1 1 1 0 0,-1 0-1 0 0,1 0 1 0 0,-1-1-1 0 0,0 1 0 0 0,1 0 1 0 0,-1 0-1 0 0,1 0 1 0 0,-1 0-1 0 0,1-1 0 0 0,-1 1 1 0 0,1 0-1 0 0,-1 0 1 0 0,1 0-1 0 0,-1 0 0 0 0,1 0 1 0 0,0 0-1 0 0,-1 0 1 0 0,1 1-1 0 0,-1-1 1 0 0,1 0-1 0 0,-1 0 0 0 0,1 0 1 0 0,-1 0-1 0 0,0 1 1 0 0,1-1-1 0 0,-1 0 0 0 0,1 1 1 0 0,1 0 23 0 0,-1 0 0 0 0,0-1 0 0 0,0 1 0 0 0,1 0 0 0 0,-1-1 0 0 0,0 1 0 0 0,1-1 0 0 0,-1 0 0 0 0,1 1 0 0 0,-1-1 0 0 0,0 0 0 0 0,1 0 0 0 0,-1 0 0 0 0,1 0 0 0 0,-1 0 0 0 0,1 0 0 0 0,-1 0 0 0 0,0 0 0 0 0,1-1 0 0 0,-1 1 0 0 0,1-1 0 0 0,-1 1 0 0 0,0-1 0 0 0,1 1 0 0 0,0-2 0 0 0,10-3 135 0 0,-2-1 0 0 0,13-8 0 0 0,-1 1 82 0 0,18-9 646 0 0,-38 21-863 0 0,-1 1 0 0 0,0-1 0 0 0,0 1 0 0 0,1-1 0 0 0,-1 1 0 0 0,0-1 0 0 0,0 0 0 0 0,0 1 0 0 0,1-1 1 0 0,-1 0-1 0 0,0 0 0 0 0,0 0 0 0 0,0 0 0 0 0,-1 0 0 0 0,1 0 0 0 0,0 0 0 0 0,0 0 0 0 0,0-1 0 0 0,-1 1 0 0 0,1 0 0 0 0,-1 0 0 0 0,1-1 0 0 0,-1 1 0 0 0,1 0 0 0 0,-1 0 0 0 0,0-1 0 0 0,0 1 0 0 0,1-2 0 0 0,-2 3-14 0 0,1-1-1 0 0,0 1 1 0 0,0 0-1 0 0,0 0 0 0 0,-1-1 1 0 0,1 1-1 0 0,0 0 0 0 0,0 0 1 0 0,-1 0-1 0 0,1 0 1 0 0,0-1-1 0 0,0 1 0 0 0,-1 0 1 0 0,1 0-1 0 0,0 0 1 0 0,-1 0-1 0 0,1 0 0 0 0,0 0 1 0 0,-1 0-1 0 0,1-1 0 0 0,0 1 1 0 0,0 0-1 0 0,-1 0 1 0 0,1 0-1 0 0,0 0 0 0 0,-1 1 1 0 0,1-1-1 0 0,0 0 1 0 0,-1 0-1 0 0,1 0 0 0 0,0 0 1 0 0,-1 0-1 0 0,1 0 0 0 0,0 0 1 0 0,0 1-1 0 0,-1-1 1 0 0,1 0-1 0 0,0 0 0 0 0,-1 1 1 0 0,-22 8 201 0 0,5-2-94 0 0,7-4-81 0 0,5 0 101 0 0,-1-1 1 0 0,1-1-1 0 0,0 1 0 0 0,-1-1 1 0 0,1 0-1 0 0,-1-1 1 0 0,0 1-1 0 0,-11-2 0 0 0,14 1-119 0 0,1 0 0 0 0,-1 0 0 0 0,1 0 0 0 0,-1 0 1 0 0,1 0-1 0 0,0 1 0 0 0,-1 0 0 0 0,1 0 0 0 0,-1 0 0 0 0,1 0 0 0 0,0 0 0 0 0,0 1 0 0 0,0-1 0 0 0,-5 4 0 0 0,2-2-27 0 0,1 0 0 0 0,-1 0 1 0 0,1-1-1 0 0,-9 2 0 0 0,-4-1 234 0 0,1-1-1 0 0,-1-1 1 0 0,-21-1 0 0 0,18 0 4 0 0,1 1-86 0 0,1 1 0 0 0,-1 1 0 0 0,-30 8 0 0 0,-78 13 600 0 0,104-20-661 0 0,0 0 0 0 0,-36 0 0 0 0,16-1 125 0 0,-44 4 20 0 0,73-7-226 0 0,4 1 24 0 0,-1-1 1 0 0,0 0-1 0 0,1-1 1 0 0,-1 0-1 0 0,1-1 1 0 0,-1 0-1 0 0,-20-7 1 0 0,24 5-27 0 0,-1 1 1 0 0,0 1-1 0 0,0 0 0 0 0,-1 0 1 0 0,1 1-1 0 0,-18-1 1 0 0,-8-1 25 0 0,-32-3 18 0 0,-42-17 764 0 0,64 13 618 0 0,-99-15-2712 0 0,82 16 1395 0 0,43 7-149 0 0,0 0 0 0 0,1 1 0 0 0,-1 1 0 0 0,0 1 0 0 0,1 1 0 0 0,-1 0 0 0 0,1 1 0 0 0,-1 1 0 0 0,-20 8 0 0 0,-13 4-276 0 0,-35 14-1680 0 0,58-19 185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5:08.694"/>
    </inkml:context>
    <inkml:brush xml:id="br0">
      <inkml:brushProperty name="width" value="0.1" units="cm"/>
      <inkml:brushProperty name="height" value="0.1" units="cm"/>
      <inkml:brushProperty name="color" value="#F4F91B"/>
    </inkml:brush>
  </inkml:definitions>
  <inkml:trace contextRef="#ctx0" brushRef="#br0">1007 277 3911 0 0,'-109'-75'3828'0'0,"55"41"-2633"0"0,-100-59 1601 0 0,130 81-2455 0 0,-2 0 0 0 0,1 2 0 0 0,-2 1 0 0 0,-39-9 0 0 0,31 12-326 0 0,0 2-1 0 0,0 2 1 0 0,0 0-1 0 0,0 3 0 0 0,0 1 1 0 0,0 2-1 0 0,0 1 1 0 0,0 1-1 0 0,1 2 1 0 0,-53 21-1 0 0,41-9-855 0 0,6 2-57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5:09.465"/>
    </inkml:context>
    <inkml:brush xml:id="br0">
      <inkml:brushProperty name="width" value="0.1" units="cm"/>
      <inkml:brushProperty name="height" value="0.1" units="cm"/>
      <inkml:brushProperty name="color" value="#F4F91B"/>
    </inkml:brush>
  </inkml:definitions>
  <inkml:trace contextRef="#ctx0" brushRef="#br0">2283 260 6503 0 0,'-3'-8'262'0'0,"-3"-5"61"0"0,6 13-308 0 0,0 0 0 0 0,0 0-1 0 0,-1 0 1 0 0,1-1 0 0 0,0 1-1 0 0,0 0 1 0 0,0 0 0 0 0,0 0-1 0 0,0 0 1 0 0,0 0-1 0 0,0 0 1 0 0,-1-1 0 0 0,1 1-1 0 0,0 0 1 0 0,0 0 0 0 0,0 0-1 0 0,0 0 1 0 0,0 0 0 0 0,-1 0-1 0 0,1 0 1 0 0,0 0 0 0 0,0 0-1 0 0,0 0 1 0 0,0-1-1 0 0,-1 1 1 0 0,1 0 0 0 0,0 0-1 0 0,0 0 1 0 0,0 0 0 0 0,-1 0-1 0 0,1 0 1 0 0,0 0 0 0 0,0 1-1 0 0,0-1 1 0 0,0 0 0 0 0,-1 0-1 0 0,1 0 1 0 0,0 0 0 0 0,0 0-1 0 0,0 0 1 0 0,0 0-1 0 0,-1 0 1 0 0,1 0 0 0 0,0 0-1 0 0,0 1 1 0 0,0-1 0 0 0,-3 2 35 0 0,-1 1 0 0 0,1-1 1 0 0,-1 1-1 0 0,0-1 0 0 0,1-1 0 0 0,-1 1 1 0 0,0 0-1 0 0,0-1 0 0 0,0 0 1 0 0,0 0-1 0 0,0 0 0 0 0,0 0 0 0 0,-1-1 1 0 0,1 1-1 0 0,-5-1 0 0 0,-10-1 105 0 0,0 0-1 0 0,-20-4 0 0 0,26 3 185 0 0,-33-7 1110 0 0,-69-22 0 0 0,77 19-973 0 0,0 1 0 0 0,-1 2 0 0 0,-42-3 0 0 0,50 10-445 0 0,1 2 1 0 0,-1 2 0 0 0,1 0-1 0 0,-41 10 1 0 0,13 1-907 0 0,-71 28 0 0 0,103-32 128 0 0,4-3-20 0 0</inkml:trace>
  <inkml:trace contextRef="#ctx0" brushRef="#br0" timeOffset="1">933 171 919 0 0,'-52'-62'6684'0'0,"42"53"-6332"0"0,0-1-1 0 0,-1 1 0 0 0,0 0 0 0 0,-1 1 1 0 0,0 1-1 0 0,0 0 0 0 0,0 0 1 0 0,-1 1-1 0 0,0 1 0 0 0,0 0 0 0 0,0 0 1 0 0,-27-4-1 0 0,-40 2 503 0 0,-81 3 1 0 0,67 3-567 0 0,64 0-230 0 0,-1 2-1 0 0,1 1 0 0 0,-38 7 1 0 0,52-4-226 0 0,0 0 0 0 0,0 1 0 0 0,1 1 0 0 0,0 0 0 0 0,0 1 0 0 0,1 1 0 0 0,0 0 0 0 0,0 1 0 0 0,1 0 0 0 0,1 1 0 0 0,-18 19 0 0 0,15-12-566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5:10.640"/>
    </inkml:context>
    <inkml:brush xml:id="br0">
      <inkml:brushProperty name="width" value="0.1" units="cm"/>
      <inkml:brushProperty name="height" value="0.1" units="cm"/>
      <inkml:brushProperty name="color" value="#F4F91B"/>
    </inkml:brush>
  </inkml:definitions>
  <inkml:trace contextRef="#ctx0" brushRef="#br0">3944 131 4607 0 0,'-8'-8'142'0'0,"0"1"0"0"0,-1-1 0 0 0,-10-6 0 0 0,17 13 45 0 0,-1 0 1 0 0,1 1-1 0 0,-1-1 0 0 0,1 0 0 0 0,-1 1 0 0 0,1-1 0 0 0,-1 1 0 0 0,1 0 0 0 0,-1 0 0 0 0,1 0 0 0 0,-1 0 0 0 0,0 0 0 0 0,-2 1 0 0 0,-32 9-44 0 0,15-2-116 0 0,8-3-32 0 0,1-1-1 0 0,-19 4 1 0 0,27-7 19 0 0,0-1 0 0 0,-1 0 0 0 0,1 1-1 0 0,-1-2 1 0 0,1 1 0 0 0,0 0 0 0 0,-1-1-1 0 0,1 0 1 0 0,-9-3 0 0 0,14 4-14 0 0,-121-39 1769 0 0,102 34-1243 0 0,0 1 0 0 0,0 1 0 0 0,0 1 0 0 0,-31 0 0 0 0,-126 10 468 0 0,34-3-749 0 0,59-3 30 0 0,-82-5 427 0 0,102-1-564 0 0,-160 6 424 0 0,72 2-424 0 0,-38-11 50 0 0,58 7-97 0 0,58 1-54 0 0,35 0-39 0 0,18 0 41 0 0,-34-3-1 0 0,-240-9 512 0 0,277 11-532 0 0,-142 7 35 0 0,105-7 208 0 0,1-3 0 0 0,-66-11-1 0 0,-29-2 190 0 0,-59-2-118 0 0,10 1-160 0 0,170 16-170 0 0,-1 2 0 0 0,1 1 1 0 0,-1 1-1 0 0,1 1 0 0 0,-34 10 0 0 0,-130 51-568 0 0,117-35-1137 0 0,-95 55 1 0 0,123-58-3556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5:11.580"/>
    </inkml:context>
    <inkml:brush xml:id="br0">
      <inkml:brushProperty name="width" value="0.1" units="cm"/>
      <inkml:brushProperty name="height" value="0.1" units="cm"/>
      <inkml:brushProperty name="color" value="#F4F91B"/>
    </inkml:brush>
  </inkml:definitions>
  <inkml:trace contextRef="#ctx0" brushRef="#br0">768 211 1839 0 0,'-4'-1'49'0'0,"-1"1"0"0"0,1 0 0 0 0,-1 0 0 0 0,1 0 0 0 0,-1 0 0 0 0,1 1-1 0 0,-1 0 1 0 0,1 0 0 0 0,0 0 0 0 0,-6 2 0 0 0,7-1-34 0 0,-1-1 1 0 0,1 0-1 0 0,-1 0 0 0 0,1 0 1 0 0,-1 0-1 0 0,1 0 0 0 0,-1-1 1 0 0,0 0-1 0 0,1 1 0 0 0,-1-2 0 0 0,0 1 1 0 0,1 0-1 0 0,-1-1 0 0 0,1 1 1 0 0,-1-1-1 0 0,1 0 0 0 0,-7-3 1 0 0,-5-6 899 0 0,0-1 1 0 0,1 0 0 0 0,-18-20-1 0 0,12 12 185 0 0,-13-12 332 0 0,24 21-1103 0 0,0 0 0 0 0,-1 0 1 0 0,0 2-1 0 0,-1-1 0 0 0,0 1 0 0 0,0 1 1 0 0,-1 0-1 0 0,-25-11 0 0 0,23 14-168 0 0,-1 0 0 0 0,0 1 0 0 0,-1 0 0 0 0,1 1 0 0 0,-26 1 0 0 0,-78 9 14 0 0,65-3-256 0 0,-15 2-1028 0 0,32-3-3125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5:12.186"/>
    </inkml:context>
    <inkml:brush xml:id="br0">
      <inkml:brushProperty name="width" value="0.1" units="cm"/>
      <inkml:brushProperty name="height" value="0.1" units="cm"/>
      <inkml:brushProperty name="color" value="#F4F91B"/>
    </inkml:brush>
  </inkml:definitions>
  <inkml:trace contextRef="#ctx0" brushRef="#br0">1516 33 2759 0 0,'-1'-1'112'0'0,"1"-1"1"0"0,-1 0-1 0 0,0 1 0 0 0,0-1 0 0 0,-1 0 0 0 0,1 1 0 0 0,0-1 0 0 0,0 1 0 0 0,-1 0 0 0 0,1-1 0 0 0,-1 1 0 0 0,1 0 0 0 0,-1 0 0 0 0,0 0 0 0 0,1 0 0 0 0,-1 0 0 0 0,0 0 0 0 0,0 1 0 0 0,1-1 0 0 0,-4 0 0 0 0,-3-1 787 0 0,0 1 0 0 0,0 0 0 0 0,-14 1 0 0 0,0-1-1020 0 0,-34-1 598 0 0,-105 10-1 0 0,121-4-390 0 0,-215 25 1031 0 0,16-18 130 0 0,187-12-948 0 0,0-2 0 0 0,-81-16 0 0 0,108 14-278 0 0,0 1 0 0 0,-1 0 0 0 0,1 2 0 0 0,-1 1 0 0 0,0 1 0 0 0,1 1 0 0 0,-1 2 0 0 0,1 0 0 0 0,-1 2 0 0 0,1 0-1 0 0,0 2 1 0 0,-25 10 0 0 0,13-1-929 0 0,2-3-288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2:35:37.185"/>
    </inkml:context>
    <inkml:brush xml:id="br0">
      <inkml:brushProperty name="width" value="0.1" units="cm"/>
      <inkml:brushProperty name="height" value="0.1" units="cm"/>
      <inkml:brushProperty name="color" value="#F4F91B"/>
    </inkml:brush>
  </inkml:definitions>
  <inkml:trace contextRef="#ctx0" brushRef="#br0">11 25 1639 0 0,'-9'-21'512'0'0,"7"17"-160"0"0,7 16-192 0 0,-4-10-125 0 0,-1-1 0 0 0,1 1 0 0 0,0 0-1 0 0,0-1 1 0 0,-1 1 0 0 0,1-1-1 0 0,0 1 1 0 0,0-1 0 0 0,0 0-1 0 0,0 0 1 0 0,1 1 0 0 0,-1-1-1 0 0,0 0 1 0 0,1 0 0 0 0,-1 0-1 0 0,0 0 1 0 0,1 0 0 0 0,-1 0 0 0 0,1-1-1 0 0,3 2 1 0 0,-1-1 132 0 0,0-1 0 0 0,0 0 0 0 0,0 0 0 0 0,0 0 0 0 0,0 0 0 0 0,9-2 0 0 0,7-1 103 0 0,-7 2-97 0 0,0 1 0 0 0,1 1 0 0 0,-1 0 0 0 0,0 1 0 0 0,0 0 0 0 0,0 1 0 0 0,19 7 0 0 0,-1-2 15 0 0,57 9-1 0 0,-18-5 300 0 0,-47-8-362 0 0,1-1 1 0 0,-1-1 0 0 0,0-1-1 0 0,1-1 1 0 0,-1-1 0 0 0,0-1-1 0 0,30-6 1 0 0,-7-3-9 0 0,-28 6-53 0 0,0 1 0 0 0,0 1 0 0 0,31-2 0 0 0,38 11 5 0 0,-56-3-66 0 0,0-1 3 0 0,-20-2 33 0 0,0 0 0 0 0,-1 1 1 0 0,1 1-1 0 0,-1-1 0 0 0,1 2 1 0 0,-1 0-1 0 0,14 5 0 0 0,-12-3-33 0 0,-1 0-1 0 0,1-1 0 0 0,0-1 1 0 0,0 0-1 0 0,22 3 0 0 0,63-2 27 0 0,32-15 15 0 0,-103 7-34 0 0,-5 2-2 0 0,0 0 0 0 0,-1 1 0 0 0,1 1 0 0 0,0 1 0 0 0,-1 0 0 0 0,40 10-1 0 0,-37-7 26 0 0,-1 0 0 0 0,1-2 0 0 0,44-1 0 0 0,-46 1 68 0 0,1 0-1 0 0,27 6 0 0 0,-31-4-68 0 0,0-1-1 0 0,1-1 1 0 0,35 1-1 0 0,3-9 14 0 0,30-1 150 0 0,-85 7-248 0 0,0 0 0 0 0,0 0 0 0 0,-1 1-1 0 0,1-1 1 0 0,0 0 0 0 0,-1 1 0 0 0,1-1 0 0 0,0 1 0 0 0,-1 0 0 0 0,1-1 0 0 0,-1 1 0 0 0,3 2 0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5:12.855"/>
    </inkml:context>
    <inkml:brush xml:id="br0">
      <inkml:brushProperty name="width" value="0.1" units="cm"/>
      <inkml:brushProperty name="height" value="0.1" units="cm"/>
      <inkml:brushProperty name="color" value="#F4F91B"/>
    </inkml:brush>
  </inkml:definitions>
  <inkml:trace contextRef="#ctx0" brushRef="#br0">1091 198 3367 0 0,'-17'0'441'0'0,"0"-2"-1"0"0,1 0 0 0 0,-1-1 1 0 0,0-1-1 0 0,1 0 0 0 0,-25-10 0 0 0,-93-51 1590 0 0,13 6 130 0 0,98 50-1974 0 0,0 1 0 0 0,-1 0 0 0 0,0 2 0 0 0,0 1 0 0 0,0 2 0 0 0,0 0 0 0 0,-1 1 0 0 0,0 1 0 0 0,1 2 0 0 0,-1 0 0 0 0,-26 6 0 0 0,-15 3-147 0 0,-153 33-910 0 0,171-28-2077 0 0,3 4-968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5:14.333"/>
    </inkml:context>
    <inkml:brush xml:id="br0">
      <inkml:brushProperty name="width" value="0.1" units="cm"/>
      <inkml:brushProperty name="height" value="0.1" units="cm"/>
      <inkml:brushProperty name="color" value="#F4F91B"/>
    </inkml:brush>
  </inkml:definitions>
  <inkml:trace contextRef="#ctx0" brushRef="#br0">972 114 2759 0 0,'23'-9'305'0'0,"-3"3"-322"0"0,-7-3 98 0 0,-13 9-33 0 0,0 0 0 0 0,0 0 0 0 0,0 0 0 0 0,0 0 0 0 0,0 0 0 0 0,0 0 0 0 0,1-1-1 0 0,-1 1 1 0 0,0 0 0 0 0,0 0 0 0 0,0 0 0 0 0,0 0 0 0 0,0 0 0 0 0,0-1 0 0 0,0 1 0 0 0,0 0 0 0 0,0 0 0 0 0,0 0 0 0 0,0 0 0 0 0,0 0 0 0 0,0-1 0 0 0,0 1 0 0 0,0 0-1 0 0,0 0 1 0 0,0 0 0 0 0,0 0 0 0 0,0-1 0 0 0,0 1 0 0 0,0 0 0 0 0,0 0 0 0 0,0 0 0 0 0,0 0 0 0 0,0 0 0 0 0,0-1 0 0 0,0 1 0 0 0,0 0 0 0 0,0 0 0 0 0,-1 0-1 0 0,0-1 92 0 0,0 1 0 0 0,-1 0-1 0 0,1 0 1 0 0,0 0 0 0 0,-1 0-1 0 0,1 0 1 0 0,-1 0-1 0 0,1 0 1 0 0,0 0 0 0 0,-1 0-1 0 0,1 1 1 0 0,0-1 0 0 0,-1 0-1 0 0,1 1 1 0 0,0-1-1 0 0,0 1 1 0 0,-2 0 0 0 0,-30 16 394 0 0,25-12-452 0 0,0-1-1 0 0,0 0 1 0 0,-1 0-1 0 0,1-1 0 0 0,-1 0 1 0 0,0-1-1 0 0,0 0 1 0 0,-12 2-1 0 0,-3-5 256 0 0,0 0 0 0 0,0-2 0 0 0,0 0 0 0 0,0-2 0 0 0,-27-8 0 0 0,-25-6 381 0 0,-259-58 589 0 0,318 73-1328 0 0,0 0 0 0 0,0 2 0 0 0,0 0 0 0 0,0 1 0 0 0,0 0 0 0 0,0 2 0 0 0,0 0 0 0 0,0 1 1 0 0,-19 4-1 0 0,12 0-1905 0 0,-31 11 1 0 0,24-5-1832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5:15.308"/>
    </inkml:context>
    <inkml:brush xml:id="br0">
      <inkml:brushProperty name="width" value="0.1" units="cm"/>
      <inkml:brushProperty name="height" value="0.1" units="cm"/>
      <inkml:brushProperty name="color" value="#F4F91B"/>
    </inkml:brush>
  </inkml:definitions>
  <inkml:trace contextRef="#ctx0" brushRef="#br0">2344 99 3423 0 0,'16'-3'457'0'0,"-14"3"-438"0"0,-1 0-1 0 0,1 0 1 0 0,-1 0 0 0 0,0 0-1 0 0,1 0 1 0 0,-1 0 0 0 0,0-1-1 0 0,1 1 1 0 0,-1 0-1 0 0,0-1 1 0 0,0 1 0 0 0,1-1-1 0 0,-1 0 1 0 0,0 1-1 0 0,1-2 1 0 0,-1 0 106 0 0,0 1 0 0 0,0-1 0 0 0,0 0 0 0 0,0 1 0 0 0,-1-1 0 0 0,1 0 0 0 0,-1 0 0 0 0,1 1 0 0 0,-1-1 0 0 0,0 0 0 0 0,0 0 0 0 0,0 0-1 0 0,0 0 1 0 0,0 1 0 0 0,0-1 0 0 0,0 0 0 0 0,-1 0 0 0 0,1 0 0 0 0,-1 1 0 0 0,0-3 0 0 0,0 0 167 0 0,0 0 0 0 0,0 0 0 0 0,-1 1 0 0 0,0-1 0 0 0,0 0 0 0 0,1 1 0 0 0,-2 0 0 0 0,-2-5 0 0 0,3 7-185 0 0,0-1 0 0 0,1 1 0 0 0,-1 0 1 0 0,0 0-1 0 0,0 0 0 0 0,0 0 0 0 0,0 0 0 0 0,0 0 0 0 0,-1 0 0 0 0,1 1 0 0 0,0-1 1 0 0,0 1-1 0 0,0-1 0 0 0,-1 1 0 0 0,-2 0 0 0 0,-36 3 220 0 0,21 0-175 0 0,-46 4 423 0 0,37-3-130 0 0,0-1 1 0 0,-32-1 0 0 0,-89 0 929 0 0,93 1-991 0 0,-74-6 1 0 0,26-6 78 0 0,-147 7 0 0 0,58 8-121 0 0,71-5-204 0 0,-158 23 0 0 0,-422 99-2367 0 0,614-105 1018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5:19.570"/>
    </inkml:context>
    <inkml:brush xml:id="br0">
      <inkml:brushProperty name="width" value="0.1" units="cm"/>
      <inkml:brushProperty name="height" value="0.1" units="cm"/>
      <inkml:brushProperty name="color" value="#F4F91B"/>
    </inkml:brush>
  </inkml:definitions>
  <inkml:trace contextRef="#ctx0" brushRef="#br0">2549 81 2759 0 0,'0'-2'68'0'0,"0"1"0"0"0,-1-1-1 0 0,1 1 1 0 0,0 0 0 0 0,-1-1-1 0 0,1 1 1 0 0,-1 0-1 0 0,1-1 1 0 0,-1 1 0 0 0,0 0-1 0 0,1 0 1 0 0,-1 0-1 0 0,0-1 1 0 0,0 1 0 0 0,0 0-1 0 0,0 0 1 0 0,0 0-1 0 0,0 0 1 0 0,-2-1 0 0 0,3 2-11 0 0,-1-1 1 0 0,0 1 0 0 0,0-1-1 0 0,0 0 1 0 0,1 1 0 0 0,-1-1-1 0 0,0 0 1 0 0,1 1 0 0 0,-1-1 0 0 0,0 0-1 0 0,1 0 1 0 0,-1 0 0 0 0,1 0-1 0 0,-1 0 1 0 0,1 0 0 0 0,0 1-1 0 0,-1-1 1 0 0,1 0 0 0 0,0 0-1 0 0,0 0 1 0 0,0 0 0 0 0,0 0 0 0 0,-1 0-1 0 0,1 0 1 0 0,1 0 0 0 0,-1 0-1 0 0,0 0 1 0 0,0 0 0 0 0,0 0-1 0 0,0 0 1 0 0,1 0 0 0 0,0-2-1 0 0,3-11 446 0 0,-4 14-477 0 0,0 0 0 0 0,1-1 0 0 0,-1 1 0 0 0,0 0 0 0 0,0 0 0 0 0,0-1-1 0 0,0 1 1 0 0,0 0 0 0 0,0-1 0 0 0,0 1 0 0 0,0 0 0 0 0,0-1 0 0 0,0 1-1 0 0,0 0 1 0 0,0-1 0 0 0,0 1 0 0 0,0 0 0 0 0,0 0 0 0 0,0-1 0 0 0,0 1 0 0 0,0 0-1 0 0,0-1 1 0 0,0 1 0 0 0,0 0 0 0 0,0-1 0 0 0,-1 1 0 0 0,1 0 0 0 0,0 0-1 0 0,0-1 1 0 0,0 1 0 0 0,-1 0 0 0 0,1 0 0 0 0,0 0 0 0 0,0-1 0 0 0,-1 1 429 0 0,17 9 2180 0 0,-20-8-2405 0 0,1 0-1 0 0,0 0 1 0 0,-1 0-1 0 0,1 0 1 0 0,0 1 0 0 0,0 0-1 0 0,0-1 1 0 0,-5 5 0 0 0,-13 6-68 0 0,-150 55 1550 0 0,24-18-917 0 0,71-24-358 0 0,-50 12-55 0 0,110-34-274 0 0,0-1 0 0 0,0 0 0 0 0,-32-1 0 0 0,26-1 598 0 0,-27 3 1 0 0,2 3-846 0 0,-1-1 1 0 0,0-3-1 0 0,-74-6 0 0 0,-65-14 611 0 0,129 12-474 0 0,-42-8 15 0 0,23 3 71 0 0,28 5-51 0 0,-8 1 78 0 0,0 2-1 0 0,0 3 0 0 0,-60 7 0 0 0,55-2 21 0 0,1-2-1 0 0,-82-8 0 0 0,97-1-104 0 0,-115-8 102 0 0,141 14-162 0 0,0 1 1 0 0,1 1-1 0 0,-1 0 1 0 0,0 2-1 0 0,1 0 0 0 0,-22 8 1 0 0,-54 26-1964 0 0,45-17 803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5:21.874"/>
    </inkml:context>
    <inkml:brush xml:id="br0">
      <inkml:brushProperty name="width" value="0.1" units="cm"/>
      <inkml:brushProperty name="height" value="0.1" units="cm"/>
      <inkml:brushProperty name="color" value="#F4F91B"/>
    </inkml:brush>
  </inkml:definitions>
  <inkml:trace contextRef="#ctx0" brushRef="#br0">2427 61 1839 0 0,'-14'2'3831'0'0,"1"8"-3242"0"0,11-8-435 0 0,-1 0-1 0 0,0 1 1 0 0,0-2-1 0 0,0 1 1 0 0,0 0-1 0 0,-5 2 1 0 0,6-4-95 0 0,1 0 0 0 0,-1 1 1 0 0,1-1-1 0 0,-1 0 0 0 0,1 0 1 0 0,-1 0-1 0 0,1 0 0 0 0,-1-1 1 0 0,0 1-1 0 0,1 0 0 0 0,-1 0 1 0 0,1-1-1 0 0,-1 1 1 0 0,1-1-1 0 0,0 0 0 0 0,-1 1 1 0 0,1-1-1 0 0,0 0 0 0 0,-3-1 1 0 0,-2-3 163 0 0,0 1 0 0 0,-1 1 0 0 0,1-1 0 0 0,-1 1 0 0 0,0 1-1 0 0,0-1 1 0 0,0 1 0 0 0,0 0 0 0 0,0 1 0 0 0,0-1 0 0 0,-1 2 0 0 0,1-1 0 0 0,0 1 0 0 0,-1 0 0 0 0,1 0 0 0 0,0 1 0 0 0,-14 3 0 0 0,-13 3 49 0 0,2 1-143 0 0,-1-2 1 0 0,1-1 0 0 0,-1-1-1 0 0,-50-2 1 0 0,27-8 457 0 0,-91-22 1 0 0,27 3 222 0 0,63 17-454 0 0,-1 2 0 0 0,-68 2 0 0 0,-131-1 109 0 0,130 0-366 0 0,-187 17 0 0 0,-111 34-194 0 0,365-38-777 0 0,-59 15 0 0 0,29 1-148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5:25.330"/>
    </inkml:context>
    <inkml:brush xml:id="br0">
      <inkml:brushProperty name="width" value="0.1" units="cm"/>
      <inkml:brushProperty name="height" value="0.1" units="cm"/>
      <inkml:brushProperty name="color" value="#F4F91B"/>
    </inkml:brush>
  </inkml:definitions>
  <inkml:trace contextRef="#ctx0" brushRef="#br0">1442 34 3223 0 0,'-3'-3'258'0'0,"3"2"-214"0"0,-1 1-1 0 0,1-1 1 0 0,0 0 0 0 0,-1 1-1 0 0,1-1 1 0 0,-1 1 0 0 0,1-1-1 0 0,-1 1 1 0 0,1-1 0 0 0,-1 1-1 0 0,0-1 1 0 0,1 1 0 0 0,-1-1-1 0 0,0 1 1 0 0,1 0-1 0 0,-1-1 1 0 0,0 1 0 0 0,1 0-1 0 0,-1 0 1 0 0,0 0 0 0 0,0-1-1 0 0,1 1 1 0 0,-1 0 0 0 0,0 0-1 0 0,0 0 1 0 0,1 0 0 0 0,-1 0-1 0 0,0 0 1 0 0,0 0 0 0 0,1 1-1 0 0,-1-1 1 0 0,0 0-1 0 0,0 0 1 0 0,0 1 0 0 0,-2 1 26 0 0,0 0 0 0 0,0-1 0 0 0,-1 1 0 0 0,1-1 0 0 0,0 1 0 0 0,-1-1 0 0 0,1 0 0 0 0,-1 0 0 0 0,1-1 0 0 0,-1 1 0 0 0,1-1 0 0 0,-1 0 0 0 0,0 0 0 0 0,1 0 0 0 0,-1 0 0 0 0,1 0 0 0 0,-1-1 0 0 0,1 0 0 0 0,-1 0 0 0 0,1 0 0 0 0,-1 0 0 0 0,1 0 0 0 0,0-1 0 0 0,-6-3 0 0 0,5 2 88 0 0,0 1 0 0 0,0-1-1 0 0,-1 1 1 0 0,1-1-1 0 0,-1 1 1 0 0,1 0 0 0 0,-1 1-1 0 0,0-1 1 0 0,1 1-1 0 0,-1 0 1 0 0,0 0 0 0 0,0 1-1 0 0,0-1 1 0 0,0 1 0 0 0,0 0-1 0 0,0 0 1 0 0,0 1-1 0 0,0 0 1 0 0,0-1 0 0 0,1 2-1 0 0,-1-1 1 0 0,0 0-1 0 0,-7 4 1 0 0,-12 4 147 0 0,0-2 0 0 0,-46 7 0 0 0,-50 0 1140 0 0,108-13-1298 0 0,-197 5 1464 0 0,-4 0-857 0 0,-228 62-1758 0 0,394-56-2527 0 0,3 2-1149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5:26.282"/>
    </inkml:context>
    <inkml:brush xml:id="br0">
      <inkml:brushProperty name="width" value="0.1" units="cm"/>
      <inkml:brushProperty name="height" value="0.1" units="cm"/>
      <inkml:brushProperty name="color" value="#F4F91B"/>
    </inkml:brush>
  </inkml:definitions>
  <inkml:trace contextRef="#ctx0" brushRef="#br0">1516 109 1375 0 0,'-10'-3'281'0'0,"-23"-6"-527"0"0,6 10 3101 0 0,-197 26-233 0 0,181-26-2354 0 0,0-1 0 0 0,0-2 0 0 0,-54-9 0 0 0,-70-25 1502 0 0,-102-14 854 0 0,195 42-2406 0 0,-153-10 518 0 0,194 18-1063 0 0,0 1 0 0 0,0 2-1 0 0,0 1 1 0 0,-59 15 0 0 0,58-8-3897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5:27.044"/>
    </inkml:context>
    <inkml:brush xml:id="br0">
      <inkml:brushProperty name="width" value="0.1" units="cm"/>
      <inkml:brushProperty name="height" value="0.1" units="cm"/>
      <inkml:brushProperty name="color" value="#F4F91B"/>
    </inkml:brush>
  </inkml:definitions>
  <inkml:trace contextRef="#ctx0" brushRef="#br0">2460 52 2759 0 0,'-3'-5'-54'0'0,"2"4"118"0"0,0-1 0 0 0,0 1 0 0 0,0-1 0 0 0,-1 1 1 0 0,1 0-1 0 0,0 0 0 0 0,0 0 0 0 0,-1-1 0 0 0,1 1 1 0 0,-3-1-1 0 0,3 2 22 0 0,0 0-1 0 0,-1 0 1 0 0,1 0 0 0 0,0 0 0 0 0,0 0 0 0 0,-1 0 0 0 0,1 1-1 0 0,0-1 1 0 0,0 0 0 0 0,-1 1 0 0 0,1-1 0 0 0,0 1 0 0 0,0-1 0 0 0,0 1-1 0 0,0-1 1 0 0,-2 2 0 0 0,-19 11-50 0 0,-1-2 1 0 0,0-1-1 0 0,-41 13 0 0 0,-69 10 2132 0 0,-186 24 0 0 0,260-52-1866 0 0,1-2-1 0 0,-1-2 0 0 0,0-3 1 0 0,-107-18-1 0 0,91 7 14 0 0,-182-37 534 0 0,13-8-254 0 0,163 42-400 0 0,-87-4 0 0 0,-154 5-29 0 0,290 15-283 0 0,0 2 0 0 0,0 1 0 0 0,1 1 0 0 0,-59 15 1 0 0,21 3-234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5:27.736"/>
    </inkml:context>
    <inkml:brush xml:id="br0">
      <inkml:brushProperty name="width" value="0.1" units="cm"/>
      <inkml:brushProperty name="height" value="0.1" units="cm"/>
      <inkml:brushProperty name="color" value="#F4F91B"/>
    </inkml:brush>
  </inkml:definitions>
  <inkml:trace contextRef="#ctx0" brushRef="#br0">1159 135 455 0 0,'-86'-22'1760'0'0,"-46"-18"140"0"0,18 4 223 0 0,70 25-1425 0 0,-1 1-1 0 0,0 3 1 0 0,0 2-1 0 0,-1 1 1 0 0,-55 4-1 0 0,73 2-472 0 0,-330 29 1134 0 0,332-27-1488 0 0,-27 7 0 0 0,17 0-45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23:05:28.279"/>
    </inkml:context>
    <inkml:brush xml:id="br0">
      <inkml:brushProperty name="width" value="0.1" units="cm"/>
      <inkml:brushProperty name="height" value="0.1" units="cm"/>
      <inkml:brushProperty name="color" value="#F4F91B"/>
    </inkml:brush>
  </inkml:definitions>
  <inkml:trace contextRef="#ctx0" brushRef="#br0">1404 164 1375 0 0,'-17'-10'1046'0'0,"-1"1"-1"0"0,-1 1 0 0 0,1 1 0 0 0,-1 0 1 0 0,-31-6-1 0 0,0 0-511 0 0,10 1 192 0 0,0 2 0 0 0,-71-7 0 0 0,-157-9 658 0 0,157 17-861 0 0,-216-13 448 0 0,303 22-979 0 0,-1 1 1 0 0,0 0-1 0 0,1 2 1 0 0,0 1 0 0 0,0 1-1 0 0,-27 10 1 0 0,25-6-1851 0 0,-27 14 1 0 0,13-3-2214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516226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275260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110799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078391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971385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087292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472224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1178387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2966373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3190020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596551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4002943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865531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54296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3901546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30717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9/18/2024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9/18/2024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9/18/2024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9/18/2024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9/18/2024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9/18/2024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9/18/2024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9/18/2024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9/18/2024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9/18/2024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9/18/2024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9/18/2024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167.xml"/><Relationship Id="rId13" Type="http://schemas.openxmlformats.org/officeDocument/2006/relationships/image" Target="../media/image176.png"/><Relationship Id="rId3" Type="http://schemas.openxmlformats.org/officeDocument/2006/relationships/image" Target="../media/image3.png"/><Relationship Id="rId7" Type="http://schemas.openxmlformats.org/officeDocument/2006/relationships/image" Target="../media/image173.png"/><Relationship Id="rId12" Type="http://schemas.openxmlformats.org/officeDocument/2006/relationships/customXml" Target="../ink/ink169.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166.xml"/><Relationship Id="rId11" Type="http://schemas.openxmlformats.org/officeDocument/2006/relationships/image" Target="../media/image175.png"/><Relationship Id="rId5" Type="http://schemas.openxmlformats.org/officeDocument/2006/relationships/image" Target="../media/image172.png"/><Relationship Id="rId10" Type="http://schemas.openxmlformats.org/officeDocument/2006/relationships/customXml" Target="../ink/ink168.xml"/><Relationship Id="rId4" Type="http://schemas.openxmlformats.org/officeDocument/2006/relationships/customXml" Target="../ink/ink165.xml"/><Relationship Id="rId9" Type="http://schemas.openxmlformats.org/officeDocument/2006/relationships/image" Target="../media/image174.png"/></Relationships>
</file>

<file path=ppt/slides/_rels/slide11.xml.rels><?xml version="1.0" encoding="UTF-8" standalone="yes"?>
<Relationships xmlns="http://schemas.openxmlformats.org/package/2006/relationships"><Relationship Id="rId8" Type="http://schemas.openxmlformats.org/officeDocument/2006/relationships/customXml" Target="../ink/ink172.xml"/><Relationship Id="rId13" Type="http://schemas.openxmlformats.org/officeDocument/2006/relationships/image" Target="../media/image181.png"/><Relationship Id="rId18" Type="http://schemas.openxmlformats.org/officeDocument/2006/relationships/customXml" Target="../ink/ink177.xml"/><Relationship Id="rId3" Type="http://schemas.openxmlformats.org/officeDocument/2006/relationships/image" Target="../media/image3.png"/><Relationship Id="rId7" Type="http://schemas.openxmlformats.org/officeDocument/2006/relationships/image" Target="../media/image178.png"/><Relationship Id="rId12" Type="http://schemas.openxmlformats.org/officeDocument/2006/relationships/customXml" Target="../ink/ink174.xml"/><Relationship Id="rId17" Type="http://schemas.openxmlformats.org/officeDocument/2006/relationships/image" Target="../media/image183.png"/><Relationship Id="rId2" Type="http://schemas.openxmlformats.org/officeDocument/2006/relationships/notesSlide" Target="../notesSlides/notesSlide11.xml"/><Relationship Id="rId16" Type="http://schemas.openxmlformats.org/officeDocument/2006/relationships/customXml" Target="../ink/ink176.xml"/><Relationship Id="rId1" Type="http://schemas.openxmlformats.org/officeDocument/2006/relationships/slideLayout" Target="../slideLayouts/slideLayout1.xml"/><Relationship Id="rId6" Type="http://schemas.openxmlformats.org/officeDocument/2006/relationships/customXml" Target="../ink/ink171.xml"/><Relationship Id="rId11" Type="http://schemas.openxmlformats.org/officeDocument/2006/relationships/image" Target="../media/image180.png"/><Relationship Id="rId5" Type="http://schemas.openxmlformats.org/officeDocument/2006/relationships/image" Target="../media/image177.png"/><Relationship Id="rId15" Type="http://schemas.openxmlformats.org/officeDocument/2006/relationships/image" Target="../media/image182.png"/><Relationship Id="rId10" Type="http://schemas.openxmlformats.org/officeDocument/2006/relationships/customXml" Target="../ink/ink173.xml"/><Relationship Id="rId19" Type="http://schemas.openxmlformats.org/officeDocument/2006/relationships/image" Target="../media/image184.png"/><Relationship Id="rId4" Type="http://schemas.openxmlformats.org/officeDocument/2006/relationships/customXml" Target="../ink/ink170.xml"/><Relationship Id="rId9" Type="http://schemas.openxmlformats.org/officeDocument/2006/relationships/image" Target="../media/image179.png"/><Relationship Id="rId14" Type="http://schemas.openxmlformats.org/officeDocument/2006/relationships/customXml" Target="../ink/ink175.xml"/></Relationships>
</file>

<file path=ppt/slides/_rels/slide12.xml.rels><?xml version="1.0" encoding="UTF-8" standalone="yes"?>
<Relationships xmlns="http://schemas.openxmlformats.org/package/2006/relationships"><Relationship Id="rId8" Type="http://schemas.openxmlformats.org/officeDocument/2006/relationships/customXml" Target="../ink/ink180.xml"/><Relationship Id="rId13" Type="http://schemas.openxmlformats.org/officeDocument/2006/relationships/image" Target="../media/image189.png"/><Relationship Id="rId3" Type="http://schemas.openxmlformats.org/officeDocument/2006/relationships/image" Target="../media/image3.png"/><Relationship Id="rId7" Type="http://schemas.openxmlformats.org/officeDocument/2006/relationships/image" Target="../media/image186.png"/><Relationship Id="rId12" Type="http://schemas.openxmlformats.org/officeDocument/2006/relationships/customXml" Target="../ink/ink18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179.xml"/><Relationship Id="rId11" Type="http://schemas.openxmlformats.org/officeDocument/2006/relationships/image" Target="../media/image188.png"/><Relationship Id="rId5" Type="http://schemas.openxmlformats.org/officeDocument/2006/relationships/image" Target="../media/image185.png"/><Relationship Id="rId15" Type="http://schemas.openxmlformats.org/officeDocument/2006/relationships/image" Target="../media/image190.png"/><Relationship Id="rId10" Type="http://schemas.openxmlformats.org/officeDocument/2006/relationships/customXml" Target="../ink/ink181.xml"/><Relationship Id="rId4" Type="http://schemas.openxmlformats.org/officeDocument/2006/relationships/customXml" Target="../ink/ink178.xml"/><Relationship Id="rId9" Type="http://schemas.openxmlformats.org/officeDocument/2006/relationships/image" Target="../media/image187.png"/><Relationship Id="rId14" Type="http://schemas.openxmlformats.org/officeDocument/2006/relationships/customXml" Target="../ink/ink183.xml"/></Relationships>
</file>

<file path=ppt/slides/_rels/slide13.xml.rels><?xml version="1.0" encoding="UTF-8" standalone="yes"?>
<Relationships xmlns="http://schemas.openxmlformats.org/package/2006/relationships"><Relationship Id="rId8" Type="http://schemas.openxmlformats.org/officeDocument/2006/relationships/customXml" Target="../ink/ink186.xml"/><Relationship Id="rId13" Type="http://schemas.openxmlformats.org/officeDocument/2006/relationships/image" Target="../media/image195.png"/><Relationship Id="rId18" Type="http://schemas.openxmlformats.org/officeDocument/2006/relationships/customXml" Target="../ink/ink191.xml"/><Relationship Id="rId3" Type="http://schemas.openxmlformats.org/officeDocument/2006/relationships/image" Target="../media/image3.png"/><Relationship Id="rId21" Type="http://schemas.openxmlformats.org/officeDocument/2006/relationships/image" Target="../media/image199.png"/><Relationship Id="rId7" Type="http://schemas.openxmlformats.org/officeDocument/2006/relationships/image" Target="../media/image192.png"/><Relationship Id="rId12" Type="http://schemas.openxmlformats.org/officeDocument/2006/relationships/customXml" Target="../ink/ink188.xml"/><Relationship Id="rId17" Type="http://schemas.openxmlformats.org/officeDocument/2006/relationships/image" Target="../media/image197.png"/><Relationship Id="rId2" Type="http://schemas.openxmlformats.org/officeDocument/2006/relationships/notesSlide" Target="../notesSlides/notesSlide13.xml"/><Relationship Id="rId16" Type="http://schemas.openxmlformats.org/officeDocument/2006/relationships/customXml" Target="../ink/ink190.xml"/><Relationship Id="rId20" Type="http://schemas.openxmlformats.org/officeDocument/2006/relationships/customXml" Target="../ink/ink192.xml"/><Relationship Id="rId1" Type="http://schemas.openxmlformats.org/officeDocument/2006/relationships/slideLayout" Target="../slideLayouts/slideLayout1.xml"/><Relationship Id="rId6" Type="http://schemas.openxmlformats.org/officeDocument/2006/relationships/customXml" Target="../ink/ink185.xml"/><Relationship Id="rId11" Type="http://schemas.openxmlformats.org/officeDocument/2006/relationships/image" Target="../media/image194.png"/><Relationship Id="rId5" Type="http://schemas.openxmlformats.org/officeDocument/2006/relationships/image" Target="../media/image191.png"/><Relationship Id="rId15" Type="http://schemas.openxmlformats.org/officeDocument/2006/relationships/image" Target="../media/image196.png"/><Relationship Id="rId23" Type="http://schemas.openxmlformats.org/officeDocument/2006/relationships/image" Target="../media/image200.png"/><Relationship Id="rId10" Type="http://schemas.openxmlformats.org/officeDocument/2006/relationships/customXml" Target="../ink/ink187.xml"/><Relationship Id="rId19" Type="http://schemas.openxmlformats.org/officeDocument/2006/relationships/image" Target="../media/image198.png"/><Relationship Id="rId4" Type="http://schemas.openxmlformats.org/officeDocument/2006/relationships/customXml" Target="../ink/ink184.xml"/><Relationship Id="rId9" Type="http://schemas.openxmlformats.org/officeDocument/2006/relationships/image" Target="../media/image193.png"/><Relationship Id="rId14" Type="http://schemas.openxmlformats.org/officeDocument/2006/relationships/customXml" Target="../ink/ink189.xml"/><Relationship Id="rId22" Type="http://schemas.openxmlformats.org/officeDocument/2006/relationships/customXml" Target="../ink/ink19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customXml" Target="../ink/ink196.xml"/><Relationship Id="rId13" Type="http://schemas.openxmlformats.org/officeDocument/2006/relationships/image" Target="../media/image205.png"/><Relationship Id="rId18" Type="http://schemas.openxmlformats.org/officeDocument/2006/relationships/customXml" Target="../ink/ink201.xml"/><Relationship Id="rId26" Type="http://schemas.openxmlformats.org/officeDocument/2006/relationships/customXml" Target="../ink/ink205.xml"/><Relationship Id="rId3" Type="http://schemas.openxmlformats.org/officeDocument/2006/relationships/image" Target="../media/image3.png"/><Relationship Id="rId21" Type="http://schemas.openxmlformats.org/officeDocument/2006/relationships/image" Target="../media/image209.png"/><Relationship Id="rId7" Type="http://schemas.openxmlformats.org/officeDocument/2006/relationships/image" Target="../media/image202.png"/><Relationship Id="rId12" Type="http://schemas.openxmlformats.org/officeDocument/2006/relationships/customXml" Target="../ink/ink198.xml"/><Relationship Id="rId17" Type="http://schemas.openxmlformats.org/officeDocument/2006/relationships/image" Target="../media/image207.png"/><Relationship Id="rId25" Type="http://schemas.openxmlformats.org/officeDocument/2006/relationships/image" Target="../media/image211.png"/><Relationship Id="rId2" Type="http://schemas.openxmlformats.org/officeDocument/2006/relationships/notesSlide" Target="../notesSlides/notesSlide15.xml"/><Relationship Id="rId16" Type="http://schemas.openxmlformats.org/officeDocument/2006/relationships/customXml" Target="../ink/ink200.xml"/><Relationship Id="rId20" Type="http://schemas.openxmlformats.org/officeDocument/2006/relationships/customXml" Target="../ink/ink202.xml"/><Relationship Id="rId29" Type="http://schemas.openxmlformats.org/officeDocument/2006/relationships/image" Target="../media/image213.png"/><Relationship Id="rId1" Type="http://schemas.openxmlformats.org/officeDocument/2006/relationships/slideLayout" Target="../slideLayouts/slideLayout1.xml"/><Relationship Id="rId6" Type="http://schemas.openxmlformats.org/officeDocument/2006/relationships/customXml" Target="../ink/ink195.xml"/><Relationship Id="rId11" Type="http://schemas.openxmlformats.org/officeDocument/2006/relationships/image" Target="../media/image204.png"/><Relationship Id="rId24" Type="http://schemas.openxmlformats.org/officeDocument/2006/relationships/customXml" Target="../ink/ink204.xml"/><Relationship Id="rId5" Type="http://schemas.openxmlformats.org/officeDocument/2006/relationships/image" Target="../media/image201.png"/><Relationship Id="rId15" Type="http://schemas.openxmlformats.org/officeDocument/2006/relationships/image" Target="../media/image206.png"/><Relationship Id="rId23" Type="http://schemas.openxmlformats.org/officeDocument/2006/relationships/image" Target="../media/image210.png"/><Relationship Id="rId28" Type="http://schemas.openxmlformats.org/officeDocument/2006/relationships/customXml" Target="../ink/ink206.xml"/><Relationship Id="rId10" Type="http://schemas.openxmlformats.org/officeDocument/2006/relationships/customXml" Target="../ink/ink197.xml"/><Relationship Id="rId19" Type="http://schemas.openxmlformats.org/officeDocument/2006/relationships/image" Target="../media/image208.png"/><Relationship Id="rId4" Type="http://schemas.openxmlformats.org/officeDocument/2006/relationships/customXml" Target="../ink/ink194.xml"/><Relationship Id="rId9" Type="http://schemas.openxmlformats.org/officeDocument/2006/relationships/image" Target="../media/image203.png"/><Relationship Id="rId14" Type="http://schemas.openxmlformats.org/officeDocument/2006/relationships/customXml" Target="../ink/ink199.xml"/><Relationship Id="rId22" Type="http://schemas.openxmlformats.org/officeDocument/2006/relationships/customXml" Target="../ink/ink203.xml"/><Relationship Id="rId27" Type="http://schemas.openxmlformats.org/officeDocument/2006/relationships/image" Target="../media/image212.png"/></Relationships>
</file>

<file path=ppt/slides/_rels/slide16.xml.rels><?xml version="1.0" encoding="UTF-8" standalone="yes"?>
<Relationships xmlns="http://schemas.openxmlformats.org/package/2006/relationships"><Relationship Id="rId8" Type="http://schemas.openxmlformats.org/officeDocument/2006/relationships/customXml" Target="../ink/ink209.xml"/><Relationship Id="rId13" Type="http://schemas.openxmlformats.org/officeDocument/2006/relationships/image" Target="../media/image218.png"/><Relationship Id="rId18" Type="http://schemas.openxmlformats.org/officeDocument/2006/relationships/customXml" Target="../ink/ink214.xml"/><Relationship Id="rId26" Type="http://schemas.openxmlformats.org/officeDocument/2006/relationships/customXml" Target="../ink/ink218.xml"/><Relationship Id="rId3" Type="http://schemas.openxmlformats.org/officeDocument/2006/relationships/image" Target="../media/image3.png"/><Relationship Id="rId21" Type="http://schemas.openxmlformats.org/officeDocument/2006/relationships/image" Target="../media/image222.png"/><Relationship Id="rId7" Type="http://schemas.openxmlformats.org/officeDocument/2006/relationships/image" Target="../media/image215.png"/><Relationship Id="rId12" Type="http://schemas.openxmlformats.org/officeDocument/2006/relationships/customXml" Target="../ink/ink211.xml"/><Relationship Id="rId17" Type="http://schemas.openxmlformats.org/officeDocument/2006/relationships/image" Target="../media/image220.png"/><Relationship Id="rId25" Type="http://schemas.openxmlformats.org/officeDocument/2006/relationships/image" Target="../media/image224.png"/><Relationship Id="rId2" Type="http://schemas.openxmlformats.org/officeDocument/2006/relationships/notesSlide" Target="../notesSlides/notesSlide16.xml"/><Relationship Id="rId16" Type="http://schemas.openxmlformats.org/officeDocument/2006/relationships/customXml" Target="../ink/ink213.xml"/><Relationship Id="rId20" Type="http://schemas.openxmlformats.org/officeDocument/2006/relationships/customXml" Target="../ink/ink215.xml"/><Relationship Id="rId29" Type="http://schemas.openxmlformats.org/officeDocument/2006/relationships/image" Target="../media/image226.png"/><Relationship Id="rId1" Type="http://schemas.openxmlformats.org/officeDocument/2006/relationships/slideLayout" Target="../slideLayouts/slideLayout1.xml"/><Relationship Id="rId6" Type="http://schemas.openxmlformats.org/officeDocument/2006/relationships/customXml" Target="../ink/ink208.xml"/><Relationship Id="rId11" Type="http://schemas.openxmlformats.org/officeDocument/2006/relationships/image" Target="../media/image217.png"/><Relationship Id="rId24" Type="http://schemas.openxmlformats.org/officeDocument/2006/relationships/customXml" Target="../ink/ink217.xml"/><Relationship Id="rId5" Type="http://schemas.openxmlformats.org/officeDocument/2006/relationships/image" Target="../media/image214.png"/><Relationship Id="rId15" Type="http://schemas.openxmlformats.org/officeDocument/2006/relationships/image" Target="../media/image219.png"/><Relationship Id="rId23" Type="http://schemas.openxmlformats.org/officeDocument/2006/relationships/image" Target="../media/image223.png"/><Relationship Id="rId28" Type="http://schemas.openxmlformats.org/officeDocument/2006/relationships/customXml" Target="../ink/ink219.xml"/><Relationship Id="rId10" Type="http://schemas.openxmlformats.org/officeDocument/2006/relationships/customXml" Target="../ink/ink210.xml"/><Relationship Id="rId19" Type="http://schemas.openxmlformats.org/officeDocument/2006/relationships/image" Target="../media/image221.png"/><Relationship Id="rId31" Type="http://schemas.openxmlformats.org/officeDocument/2006/relationships/image" Target="../media/image227.png"/><Relationship Id="rId4" Type="http://schemas.openxmlformats.org/officeDocument/2006/relationships/customXml" Target="../ink/ink207.xml"/><Relationship Id="rId9" Type="http://schemas.openxmlformats.org/officeDocument/2006/relationships/image" Target="../media/image216.png"/><Relationship Id="rId14" Type="http://schemas.openxmlformats.org/officeDocument/2006/relationships/customXml" Target="../ink/ink212.xml"/><Relationship Id="rId22" Type="http://schemas.openxmlformats.org/officeDocument/2006/relationships/customXml" Target="../ink/ink216.xml"/><Relationship Id="rId27" Type="http://schemas.openxmlformats.org/officeDocument/2006/relationships/image" Target="../media/image225.png"/><Relationship Id="rId30" Type="http://schemas.openxmlformats.org/officeDocument/2006/relationships/customXml" Target="../ink/ink220.xml"/></Relationships>
</file>

<file path=ppt/slides/_rels/slide17.xml.rels><?xml version="1.0" encoding="UTF-8" standalone="yes"?>
<Relationships xmlns="http://schemas.openxmlformats.org/package/2006/relationships"><Relationship Id="rId13" Type="http://schemas.openxmlformats.org/officeDocument/2006/relationships/image" Target="../media/image232.png"/><Relationship Id="rId18" Type="http://schemas.openxmlformats.org/officeDocument/2006/relationships/customXml" Target="../ink/ink228.xml"/><Relationship Id="rId26" Type="http://schemas.openxmlformats.org/officeDocument/2006/relationships/customXml" Target="../ink/ink232.xml"/><Relationship Id="rId39" Type="http://schemas.openxmlformats.org/officeDocument/2006/relationships/image" Target="../media/image245.png"/><Relationship Id="rId21" Type="http://schemas.openxmlformats.org/officeDocument/2006/relationships/image" Target="../media/image236.png"/><Relationship Id="rId34" Type="http://schemas.openxmlformats.org/officeDocument/2006/relationships/customXml" Target="../ink/ink236.xml"/><Relationship Id="rId42" Type="http://schemas.openxmlformats.org/officeDocument/2006/relationships/customXml" Target="../ink/ink240.xml"/><Relationship Id="rId47" Type="http://schemas.openxmlformats.org/officeDocument/2006/relationships/image" Target="../media/image249.png"/><Relationship Id="rId50" Type="http://schemas.openxmlformats.org/officeDocument/2006/relationships/customXml" Target="../ink/ink244.xml"/><Relationship Id="rId7" Type="http://schemas.openxmlformats.org/officeDocument/2006/relationships/image" Target="../media/image229.png"/><Relationship Id="rId2" Type="http://schemas.openxmlformats.org/officeDocument/2006/relationships/notesSlide" Target="../notesSlides/notesSlide17.xml"/><Relationship Id="rId16" Type="http://schemas.openxmlformats.org/officeDocument/2006/relationships/customXml" Target="../ink/ink227.xml"/><Relationship Id="rId29" Type="http://schemas.openxmlformats.org/officeDocument/2006/relationships/image" Target="../media/image240.png"/><Relationship Id="rId11" Type="http://schemas.openxmlformats.org/officeDocument/2006/relationships/image" Target="../media/image231.png"/><Relationship Id="rId24" Type="http://schemas.openxmlformats.org/officeDocument/2006/relationships/customXml" Target="../ink/ink231.xml"/><Relationship Id="rId32" Type="http://schemas.openxmlformats.org/officeDocument/2006/relationships/customXml" Target="../ink/ink235.xml"/><Relationship Id="rId37" Type="http://schemas.openxmlformats.org/officeDocument/2006/relationships/image" Target="../media/image244.png"/><Relationship Id="rId40" Type="http://schemas.openxmlformats.org/officeDocument/2006/relationships/customXml" Target="../ink/ink239.xml"/><Relationship Id="rId45" Type="http://schemas.openxmlformats.org/officeDocument/2006/relationships/image" Target="../media/image248.png"/><Relationship Id="rId53" Type="http://schemas.openxmlformats.org/officeDocument/2006/relationships/image" Target="../media/image252.png"/><Relationship Id="rId5" Type="http://schemas.openxmlformats.org/officeDocument/2006/relationships/image" Target="../media/image228.png"/><Relationship Id="rId10" Type="http://schemas.openxmlformats.org/officeDocument/2006/relationships/customXml" Target="../ink/ink224.xml"/><Relationship Id="rId19" Type="http://schemas.openxmlformats.org/officeDocument/2006/relationships/image" Target="../media/image235.png"/><Relationship Id="rId31" Type="http://schemas.openxmlformats.org/officeDocument/2006/relationships/image" Target="../media/image241.png"/><Relationship Id="rId44" Type="http://schemas.openxmlformats.org/officeDocument/2006/relationships/customXml" Target="../ink/ink241.xml"/><Relationship Id="rId52" Type="http://schemas.openxmlformats.org/officeDocument/2006/relationships/customXml" Target="../ink/ink245.xml"/><Relationship Id="rId4" Type="http://schemas.openxmlformats.org/officeDocument/2006/relationships/customXml" Target="../ink/ink221.xml"/><Relationship Id="rId9" Type="http://schemas.openxmlformats.org/officeDocument/2006/relationships/image" Target="../media/image230.png"/><Relationship Id="rId14" Type="http://schemas.openxmlformats.org/officeDocument/2006/relationships/customXml" Target="../ink/ink226.xml"/><Relationship Id="rId22" Type="http://schemas.openxmlformats.org/officeDocument/2006/relationships/customXml" Target="../ink/ink230.xml"/><Relationship Id="rId27" Type="http://schemas.openxmlformats.org/officeDocument/2006/relationships/image" Target="../media/image239.png"/><Relationship Id="rId30" Type="http://schemas.openxmlformats.org/officeDocument/2006/relationships/customXml" Target="../ink/ink234.xml"/><Relationship Id="rId35" Type="http://schemas.openxmlformats.org/officeDocument/2006/relationships/image" Target="../media/image243.png"/><Relationship Id="rId43" Type="http://schemas.openxmlformats.org/officeDocument/2006/relationships/image" Target="../media/image247.png"/><Relationship Id="rId48" Type="http://schemas.openxmlformats.org/officeDocument/2006/relationships/customXml" Target="../ink/ink243.xml"/><Relationship Id="rId8" Type="http://schemas.openxmlformats.org/officeDocument/2006/relationships/customXml" Target="../ink/ink223.xml"/><Relationship Id="rId51" Type="http://schemas.openxmlformats.org/officeDocument/2006/relationships/image" Target="../media/image251.png"/><Relationship Id="rId3" Type="http://schemas.openxmlformats.org/officeDocument/2006/relationships/image" Target="../media/image3.png"/><Relationship Id="rId12" Type="http://schemas.openxmlformats.org/officeDocument/2006/relationships/customXml" Target="../ink/ink225.xml"/><Relationship Id="rId17" Type="http://schemas.openxmlformats.org/officeDocument/2006/relationships/image" Target="../media/image234.png"/><Relationship Id="rId25" Type="http://schemas.openxmlformats.org/officeDocument/2006/relationships/image" Target="../media/image238.png"/><Relationship Id="rId33" Type="http://schemas.openxmlformats.org/officeDocument/2006/relationships/image" Target="../media/image242.png"/><Relationship Id="rId38" Type="http://schemas.openxmlformats.org/officeDocument/2006/relationships/customXml" Target="../ink/ink238.xml"/><Relationship Id="rId46" Type="http://schemas.openxmlformats.org/officeDocument/2006/relationships/customXml" Target="../ink/ink242.xml"/><Relationship Id="rId20" Type="http://schemas.openxmlformats.org/officeDocument/2006/relationships/customXml" Target="../ink/ink229.xml"/><Relationship Id="rId41" Type="http://schemas.openxmlformats.org/officeDocument/2006/relationships/image" Target="../media/image246.png"/><Relationship Id="rId1" Type="http://schemas.openxmlformats.org/officeDocument/2006/relationships/slideLayout" Target="../slideLayouts/slideLayout1.xml"/><Relationship Id="rId6" Type="http://schemas.openxmlformats.org/officeDocument/2006/relationships/customXml" Target="../ink/ink222.xml"/><Relationship Id="rId15" Type="http://schemas.openxmlformats.org/officeDocument/2006/relationships/image" Target="../media/image233.png"/><Relationship Id="rId23" Type="http://schemas.openxmlformats.org/officeDocument/2006/relationships/image" Target="../media/image237.png"/><Relationship Id="rId28" Type="http://schemas.openxmlformats.org/officeDocument/2006/relationships/customXml" Target="../ink/ink233.xml"/><Relationship Id="rId36" Type="http://schemas.openxmlformats.org/officeDocument/2006/relationships/customXml" Target="../ink/ink237.xml"/><Relationship Id="rId49" Type="http://schemas.openxmlformats.org/officeDocument/2006/relationships/image" Target="../media/image250.png"/></Relationships>
</file>

<file path=ppt/slides/_rels/slide18.xml.rels><?xml version="1.0" encoding="UTF-8" standalone="yes"?>
<Relationships xmlns="http://schemas.openxmlformats.org/package/2006/relationships"><Relationship Id="rId13" Type="http://schemas.openxmlformats.org/officeDocument/2006/relationships/image" Target="../media/image257.png"/><Relationship Id="rId18" Type="http://schemas.openxmlformats.org/officeDocument/2006/relationships/customXml" Target="../ink/ink253.xml"/><Relationship Id="rId26" Type="http://schemas.openxmlformats.org/officeDocument/2006/relationships/customXml" Target="../ink/ink257.xml"/><Relationship Id="rId39" Type="http://schemas.openxmlformats.org/officeDocument/2006/relationships/image" Target="../media/image270.png"/><Relationship Id="rId21" Type="http://schemas.openxmlformats.org/officeDocument/2006/relationships/image" Target="../media/image261.png"/><Relationship Id="rId34" Type="http://schemas.openxmlformats.org/officeDocument/2006/relationships/customXml" Target="../ink/ink261.xml"/><Relationship Id="rId42" Type="http://schemas.openxmlformats.org/officeDocument/2006/relationships/customXml" Target="../ink/ink265.xml"/><Relationship Id="rId7" Type="http://schemas.openxmlformats.org/officeDocument/2006/relationships/image" Target="../media/image254.png"/><Relationship Id="rId2" Type="http://schemas.openxmlformats.org/officeDocument/2006/relationships/notesSlide" Target="../notesSlides/notesSlide18.xml"/><Relationship Id="rId16" Type="http://schemas.openxmlformats.org/officeDocument/2006/relationships/customXml" Target="../ink/ink252.xml"/><Relationship Id="rId29" Type="http://schemas.openxmlformats.org/officeDocument/2006/relationships/image" Target="../media/image265.png"/><Relationship Id="rId1" Type="http://schemas.openxmlformats.org/officeDocument/2006/relationships/slideLayout" Target="../slideLayouts/slideLayout1.xml"/><Relationship Id="rId6" Type="http://schemas.openxmlformats.org/officeDocument/2006/relationships/customXml" Target="../ink/ink247.xml"/><Relationship Id="rId11" Type="http://schemas.openxmlformats.org/officeDocument/2006/relationships/image" Target="../media/image256.png"/><Relationship Id="rId24" Type="http://schemas.openxmlformats.org/officeDocument/2006/relationships/customXml" Target="../ink/ink256.xml"/><Relationship Id="rId32" Type="http://schemas.openxmlformats.org/officeDocument/2006/relationships/customXml" Target="../ink/ink260.xml"/><Relationship Id="rId37" Type="http://schemas.openxmlformats.org/officeDocument/2006/relationships/image" Target="../media/image269.png"/><Relationship Id="rId40" Type="http://schemas.openxmlformats.org/officeDocument/2006/relationships/customXml" Target="../ink/ink264.xml"/><Relationship Id="rId45" Type="http://schemas.openxmlformats.org/officeDocument/2006/relationships/image" Target="../media/image273.png"/><Relationship Id="rId5" Type="http://schemas.openxmlformats.org/officeDocument/2006/relationships/image" Target="../media/image253.png"/><Relationship Id="rId15" Type="http://schemas.openxmlformats.org/officeDocument/2006/relationships/image" Target="../media/image258.png"/><Relationship Id="rId23" Type="http://schemas.openxmlformats.org/officeDocument/2006/relationships/image" Target="../media/image262.png"/><Relationship Id="rId28" Type="http://schemas.openxmlformats.org/officeDocument/2006/relationships/customXml" Target="../ink/ink258.xml"/><Relationship Id="rId36" Type="http://schemas.openxmlformats.org/officeDocument/2006/relationships/customXml" Target="../ink/ink262.xml"/><Relationship Id="rId10" Type="http://schemas.openxmlformats.org/officeDocument/2006/relationships/customXml" Target="../ink/ink249.xml"/><Relationship Id="rId19" Type="http://schemas.openxmlformats.org/officeDocument/2006/relationships/image" Target="../media/image260.png"/><Relationship Id="rId31" Type="http://schemas.openxmlformats.org/officeDocument/2006/relationships/image" Target="../media/image266.png"/><Relationship Id="rId44" Type="http://schemas.openxmlformats.org/officeDocument/2006/relationships/customXml" Target="../ink/ink266.xml"/><Relationship Id="rId4" Type="http://schemas.openxmlformats.org/officeDocument/2006/relationships/customXml" Target="../ink/ink246.xml"/><Relationship Id="rId9" Type="http://schemas.openxmlformats.org/officeDocument/2006/relationships/image" Target="../media/image255.png"/><Relationship Id="rId14" Type="http://schemas.openxmlformats.org/officeDocument/2006/relationships/customXml" Target="../ink/ink251.xml"/><Relationship Id="rId22" Type="http://schemas.openxmlformats.org/officeDocument/2006/relationships/customXml" Target="../ink/ink255.xml"/><Relationship Id="rId27" Type="http://schemas.openxmlformats.org/officeDocument/2006/relationships/image" Target="../media/image264.png"/><Relationship Id="rId30" Type="http://schemas.openxmlformats.org/officeDocument/2006/relationships/customXml" Target="../ink/ink259.xml"/><Relationship Id="rId35" Type="http://schemas.openxmlformats.org/officeDocument/2006/relationships/image" Target="../media/image268.png"/><Relationship Id="rId43" Type="http://schemas.openxmlformats.org/officeDocument/2006/relationships/image" Target="../media/image272.png"/><Relationship Id="rId8" Type="http://schemas.openxmlformats.org/officeDocument/2006/relationships/customXml" Target="../ink/ink248.xml"/><Relationship Id="rId3" Type="http://schemas.openxmlformats.org/officeDocument/2006/relationships/image" Target="../media/image3.png"/><Relationship Id="rId12" Type="http://schemas.openxmlformats.org/officeDocument/2006/relationships/customXml" Target="../ink/ink250.xml"/><Relationship Id="rId17" Type="http://schemas.openxmlformats.org/officeDocument/2006/relationships/image" Target="../media/image259.png"/><Relationship Id="rId25" Type="http://schemas.openxmlformats.org/officeDocument/2006/relationships/image" Target="../media/image263.png"/><Relationship Id="rId33" Type="http://schemas.openxmlformats.org/officeDocument/2006/relationships/image" Target="../media/image267.png"/><Relationship Id="rId38" Type="http://schemas.openxmlformats.org/officeDocument/2006/relationships/customXml" Target="../ink/ink263.xml"/><Relationship Id="rId20" Type="http://schemas.openxmlformats.org/officeDocument/2006/relationships/customXml" Target="../ink/ink254.xml"/><Relationship Id="rId41" Type="http://schemas.openxmlformats.org/officeDocument/2006/relationships/image" Target="../media/image271.png"/></Relationships>
</file>

<file path=ppt/slides/_rels/slide19.xml.rels><?xml version="1.0" encoding="UTF-8" standalone="yes"?>
<Relationships xmlns="http://schemas.openxmlformats.org/package/2006/relationships"><Relationship Id="rId8" Type="http://schemas.openxmlformats.org/officeDocument/2006/relationships/customXml" Target="../ink/ink269.xml"/><Relationship Id="rId13" Type="http://schemas.openxmlformats.org/officeDocument/2006/relationships/image" Target="../media/image278.png"/><Relationship Id="rId18" Type="http://schemas.openxmlformats.org/officeDocument/2006/relationships/customXml" Target="../ink/ink274.xml"/><Relationship Id="rId3" Type="http://schemas.openxmlformats.org/officeDocument/2006/relationships/image" Target="../media/image3.png"/><Relationship Id="rId21" Type="http://schemas.openxmlformats.org/officeDocument/2006/relationships/image" Target="../media/image282.png"/><Relationship Id="rId7" Type="http://schemas.openxmlformats.org/officeDocument/2006/relationships/image" Target="../media/image275.png"/><Relationship Id="rId12" Type="http://schemas.openxmlformats.org/officeDocument/2006/relationships/customXml" Target="../ink/ink271.xml"/><Relationship Id="rId17" Type="http://schemas.openxmlformats.org/officeDocument/2006/relationships/image" Target="../media/image280.png"/><Relationship Id="rId2" Type="http://schemas.openxmlformats.org/officeDocument/2006/relationships/notesSlide" Target="../notesSlides/notesSlide19.xml"/><Relationship Id="rId16" Type="http://schemas.openxmlformats.org/officeDocument/2006/relationships/customXml" Target="../ink/ink273.xml"/><Relationship Id="rId20" Type="http://schemas.openxmlformats.org/officeDocument/2006/relationships/customXml" Target="../ink/ink275.xml"/><Relationship Id="rId1" Type="http://schemas.openxmlformats.org/officeDocument/2006/relationships/slideLayout" Target="../slideLayouts/slideLayout1.xml"/><Relationship Id="rId6" Type="http://schemas.openxmlformats.org/officeDocument/2006/relationships/customXml" Target="../ink/ink268.xml"/><Relationship Id="rId11" Type="http://schemas.openxmlformats.org/officeDocument/2006/relationships/image" Target="../media/image277.png"/><Relationship Id="rId5" Type="http://schemas.openxmlformats.org/officeDocument/2006/relationships/image" Target="../media/image274.png"/><Relationship Id="rId15" Type="http://schemas.openxmlformats.org/officeDocument/2006/relationships/image" Target="../media/image279.png"/><Relationship Id="rId10" Type="http://schemas.openxmlformats.org/officeDocument/2006/relationships/customXml" Target="../ink/ink270.xml"/><Relationship Id="rId19" Type="http://schemas.openxmlformats.org/officeDocument/2006/relationships/image" Target="../media/image281.png"/><Relationship Id="rId4" Type="http://schemas.openxmlformats.org/officeDocument/2006/relationships/customXml" Target="../ink/ink267.xml"/><Relationship Id="rId9" Type="http://schemas.openxmlformats.org/officeDocument/2006/relationships/image" Target="../media/image276.png"/><Relationship Id="rId14" Type="http://schemas.openxmlformats.org/officeDocument/2006/relationships/customXml" Target="../ink/ink27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customXml" Target="../ink/ink278.xml"/><Relationship Id="rId13" Type="http://schemas.openxmlformats.org/officeDocument/2006/relationships/image" Target="../media/image287.png"/><Relationship Id="rId18" Type="http://schemas.openxmlformats.org/officeDocument/2006/relationships/customXml" Target="../ink/ink283.xml"/><Relationship Id="rId3" Type="http://schemas.openxmlformats.org/officeDocument/2006/relationships/image" Target="../media/image3.png"/><Relationship Id="rId7" Type="http://schemas.openxmlformats.org/officeDocument/2006/relationships/image" Target="../media/image284.png"/><Relationship Id="rId12" Type="http://schemas.openxmlformats.org/officeDocument/2006/relationships/customXml" Target="../ink/ink280.xml"/><Relationship Id="rId17" Type="http://schemas.openxmlformats.org/officeDocument/2006/relationships/image" Target="../media/image289.png"/><Relationship Id="rId2" Type="http://schemas.openxmlformats.org/officeDocument/2006/relationships/notesSlide" Target="../notesSlides/notesSlide20.xml"/><Relationship Id="rId16" Type="http://schemas.openxmlformats.org/officeDocument/2006/relationships/customXml" Target="../ink/ink282.xml"/><Relationship Id="rId1" Type="http://schemas.openxmlformats.org/officeDocument/2006/relationships/slideLayout" Target="../slideLayouts/slideLayout1.xml"/><Relationship Id="rId6" Type="http://schemas.openxmlformats.org/officeDocument/2006/relationships/customXml" Target="../ink/ink277.xml"/><Relationship Id="rId11" Type="http://schemas.openxmlformats.org/officeDocument/2006/relationships/image" Target="../media/image286.png"/><Relationship Id="rId5" Type="http://schemas.openxmlformats.org/officeDocument/2006/relationships/image" Target="../media/image283.png"/><Relationship Id="rId15" Type="http://schemas.openxmlformats.org/officeDocument/2006/relationships/image" Target="../media/image288.png"/><Relationship Id="rId10" Type="http://schemas.openxmlformats.org/officeDocument/2006/relationships/customXml" Target="../ink/ink279.xml"/><Relationship Id="rId19" Type="http://schemas.openxmlformats.org/officeDocument/2006/relationships/image" Target="../media/image290.png"/><Relationship Id="rId4" Type="http://schemas.openxmlformats.org/officeDocument/2006/relationships/customXml" Target="../ink/ink276.xml"/><Relationship Id="rId9" Type="http://schemas.openxmlformats.org/officeDocument/2006/relationships/image" Target="../media/image285.png"/><Relationship Id="rId14" Type="http://schemas.openxmlformats.org/officeDocument/2006/relationships/customXml" Target="../ink/ink281.xml"/></Relationships>
</file>

<file path=ppt/slides/_rels/slide21.xml.rels><?xml version="1.0" encoding="UTF-8" standalone="yes"?>
<Relationships xmlns="http://schemas.openxmlformats.org/package/2006/relationships"><Relationship Id="rId8" Type="http://schemas.openxmlformats.org/officeDocument/2006/relationships/customXml" Target="../ink/ink286.xml"/><Relationship Id="rId13" Type="http://schemas.openxmlformats.org/officeDocument/2006/relationships/image" Target="../media/image295.png"/><Relationship Id="rId18" Type="http://schemas.openxmlformats.org/officeDocument/2006/relationships/customXml" Target="../ink/ink291.xml"/><Relationship Id="rId3" Type="http://schemas.openxmlformats.org/officeDocument/2006/relationships/image" Target="../media/image3.png"/><Relationship Id="rId21" Type="http://schemas.openxmlformats.org/officeDocument/2006/relationships/image" Target="../media/image299.png"/><Relationship Id="rId7" Type="http://schemas.openxmlformats.org/officeDocument/2006/relationships/image" Target="../media/image292.png"/><Relationship Id="rId12" Type="http://schemas.openxmlformats.org/officeDocument/2006/relationships/customXml" Target="../ink/ink288.xml"/><Relationship Id="rId17" Type="http://schemas.openxmlformats.org/officeDocument/2006/relationships/image" Target="../media/image297.png"/><Relationship Id="rId2" Type="http://schemas.openxmlformats.org/officeDocument/2006/relationships/notesSlide" Target="../notesSlides/notesSlide21.xml"/><Relationship Id="rId16" Type="http://schemas.openxmlformats.org/officeDocument/2006/relationships/customXml" Target="../ink/ink290.xml"/><Relationship Id="rId20" Type="http://schemas.openxmlformats.org/officeDocument/2006/relationships/customXml" Target="../ink/ink292.xml"/><Relationship Id="rId1" Type="http://schemas.openxmlformats.org/officeDocument/2006/relationships/slideLayout" Target="../slideLayouts/slideLayout1.xml"/><Relationship Id="rId6" Type="http://schemas.openxmlformats.org/officeDocument/2006/relationships/customXml" Target="../ink/ink285.xml"/><Relationship Id="rId11" Type="http://schemas.openxmlformats.org/officeDocument/2006/relationships/image" Target="../media/image294.png"/><Relationship Id="rId5" Type="http://schemas.openxmlformats.org/officeDocument/2006/relationships/image" Target="../media/image291.png"/><Relationship Id="rId15" Type="http://schemas.openxmlformats.org/officeDocument/2006/relationships/image" Target="../media/image296.png"/><Relationship Id="rId10" Type="http://schemas.openxmlformats.org/officeDocument/2006/relationships/customXml" Target="../ink/ink287.xml"/><Relationship Id="rId19" Type="http://schemas.openxmlformats.org/officeDocument/2006/relationships/image" Target="../media/image298.png"/><Relationship Id="rId4" Type="http://schemas.openxmlformats.org/officeDocument/2006/relationships/customXml" Target="../ink/ink284.xml"/><Relationship Id="rId9" Type="http://schemas.openxmlformats.org/officeDocument/2006/relationships/image" Target="../media/image293.png"/><Relationship Id="rId14" Type="http://schemas.openxmlformats.org/officeDocument/2006/relationships/customXml" Target="../ink/ink289.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0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customXml" Target="../ink/ink294.xml"/><Relationship Id="rId5" Type="http://schemas.openxmlformats.org/officeDocument/2006/relationships/image" Target="../media/image300.png"/><Relationship Id="rId4" Type="http://schemas.openxmlformats.org/officeDocument/2006/relationships/customXml" Target="../ink/ink29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customXml" Target="../ink/ink5.xml"/><Relationship Id="rId17" Type="http://schemas.openxmlformats.org/officeDocument/2006/relationships/image" Target="../media/image12.png"/><Relationship Id="rId2" Type="http://schemas.openxmlformats.org/officeDocument/2006/relationships/notesSlide" Target="../notesSlides/notesSlide4.xml"/><Relationship Id="rId16" Type="http://schemas.openxmlformats.org/officeDocument/2006/relationships/customXml" Target="../ink/ink7.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s>
</file>

<file path=ppt/slides/_rels/slide5.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4.png"/><Relationship Id="rId12" Type="http://schemas.openxmlformats.org/officeDocument/2006/relationships/customXml" Target="../ink/ink1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9.xml"/><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image" Target="../media/image18.png"/><Relationship Id="rId10" Type="http://schemas.openxmlformats.org/officeDocument/2006/relationships/customXml" Target="../ink/ink11.xml"/><Relationship Id="rId4" Type="http://schemas.openxmlformats.org/officeDocument/2006/relationships/customXml" Target="../ink/ink8.xml"/><Relationship Id="rId9" Type="http://schemas.openxmlformats.org/officeDocument/2006/relationships/image" Target="../media/image15.png"/><Relationship Id="rId14" Type="http://schemas.openxmlformats.org/officeDocument/2006/relationships/customXml" Target="../ink/ink13.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customXml" Target="../ink/ink18.xml"/><Relationship Id="rId3" Type="http://schemas.openxmlformats.org/officeDocument/2006/relationships/image" Target="../media/image3.png"/><Relationship Id="rId7" Type="http://schemas.openxmlformats.org/officeDocument/2006/relationships/customXml" Target="../ink/ink15.xml"/><Relationship Id="rId12" Type="http://schemas.openxmlformats.org/officeDocument/2006/relationships/image" Target="../media/image23.png"/><Relationship Id="rId2" Type="http://schemas.openxmlformats.org/officeDocument/2006/relationships/notesSlide" Target="../notesSlides/notesSlide6.xml"/><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customXml" Target="../ink/ink17.xml"/><Relationship Id="rId5" Type="http://schemas.openxmlformats.org/officeDocument/2006/relationships/customXml" Target="../ink/ink14.xml"/><Relationship Id="rId15" Type="http://schemas.openxmlformats.org/officeDocument/2006/relationships/customXml" Target="../ink/ink19.xml"/><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customXml" Target="../ink/ink16.xml"/><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17" Type="http://schemas.openxmlformats.org/officeDocument/2006/relationships/image" Target="../media/image82.png"/><Relationship Id="rId21" Type="http://schemas.openxmlformats.org/officeDocument/2006/relationships/image" Target="../media/image34.png"/><Relationship Id="rId63" Type="http://schemas.openxmlformats.org/officeDocument/2006/relationships/image" Target="../media/image55.png"/><Relationship Id="rId159" Type="http://schemas.openxmlformats.org/officeDocument/2006/relationships/image" Target="../media/image103.png"/><Relationship Id="rId170" Type="http://schemas.openxmlformats.org/officeDocument/2006/relationships/customXml" Target="../ink/ink103.xml"/><Relationship Id="rId226" Type="http://schemas.openxmlformats.org/officeDocument/2006/relationships/customXml" Target="../ink/ink131.xml"/><Relationship Id="rId268" Type="http://schemas.openxmlformats.org/officeDocument/2006/relationships/customXml" Target="../ink/ink152.xml"/><Relationship Id="rId11" Type="http://schemas.openxmlformats.org/officeDocument/2006/relationships/image" Target="../media/image29.png"/><Relationship Id="rId32" Type="http://schemas.openxmlformats.org/officeDocument/2006/relationships/customXml" Target="../ink/ink34.xml"/><Relationship Id="rId53" Type="http://schemas.openxmlformats.org/officeDocument/2006/relationships/image" Target="../media/image50.png"/><Relationship Id="rId74" Type="http://schemas.openxmlformats.org/officeDocument/2006/relationships/customXml" Target="../ink/ink55.xml"/><Relationship Id="rId128" Type="http://schemas.openxmlformats.org/officeDocument/2006/relationships/customXml" Target="../ink/ink82.xml"/><Relationship Id="rId149" Type="http://schemas.openxmlformats.org/officeDocument/2006/relationships/image" Target="../media/image98.png"/><Relationship Id="rId5" Type="http://schemas.openxmlformats.org/officeDocument/2006/relationships/image" Target="../media/image26.png"/><Relationship Id="rId95" Type="http://schemas.openxmlformats.org/officeDocument/2006/relationships/image" Target="../media/image71.png"/><Relationship Id="rId160" Type="http://schemas.openxmlformats.org/officeDocument/2006/relationships/customXml" Target="../ink/ink98.xml"/><Relationship Id="rId181" Type="http://schemas.openxmlformats.org/officeDocument/2006/relationships/image" Target="../media/image114.png"/><Relationship Id="rId216" Type="http://schemas.openxmlformats.org/officeDocument/2006/relationships/customXml" Target="../ink/ink126.xml"/><Relationship Id="rId237" Type="http://schemas.openxmlformats.org/officeDocument/2006/relationships/image" Target="../media/image142.png"/><Relationship Id="rId258" Type="http://schemas.openxmlformats.org/officeDocument/2006/relationships/customXml" Target="../ink/ink147.xml"/><Relationship Id="rId22" Type="http://schemas.openxmlformats.org/officeDocument/2006/relationships/customXml" Target="../ink/ink29.xml"/><Relationship Id="rId43" Type="http://schemas.openxmlformats.org/officeDocument/2006/relationships/image" Target="../media/image45.png"/><Relationship Id="rId64" Type="http://schemas.openxmlformats.org/officeDocument/2006/relationships/customXml" Target="../ink/ink50.xml"/><Relationship Id="rId118" Type="http://schemas.openxmlformats.org/officeDocument/2006/relationships/customXml" Target="../ink/ink77.xml"/><Relationship Id="rId139" Type="http://schemas.openxmlformats.org/officeDocument/2006/relationships/image" Target="../media/image93.png"/><Relationship Id="rId85" Type="http://schemas.openxmlformats.org/officeDocument/2006/relationships/image" Target="../media/image66.png"/><Relationship Id="rId150" Type="http://schemas.openxmlformats.org/officeDocument/2006/relationships/customXml" Target="../ink/ink93.xml"/><Relationship Id="rId171" Type="http://schemas.openxmlformats.org/officeDocument/2006/relationships/image" Target="../media/image109.png"/><Relationship Id="rId192" Type="http://schemas.openxmlformats.org/officeDocument/2006/relationships/customXml" Target="../ink/ink114.xml"/><Relationship Id="rId206" Type="http://schemas.openxmlformats.org/officeDocument/2006/relationships/customXml" Target="../ink/ink121.xml"/><Relationship Id="rId227" Type="http://schemas.openxmlformats.org/officeDocument/2006/relationships/image" Target="../media/image137.png"/><Relationship Id="rId248" Type="http://schemas.openxmlformats.org/officeDocument/2006/relationships/customXml" Target="../ink/ink142.xml"/><Relationship Id="rId269" Type="http://schemas.openxmlformats.org/officeDocument/2006/relationships/image" Target="../media/image158.png"/><Relationship Id="rId12" Type="http://schemas.openxmlformats.org/officeDocument/2006/relationships/customXml" Target="../ink/ink24.xml"/><Relationship Id="rId33" Type="http://schemas.openxmlformats.org/officeDocument/2006/relationships/image" Target="../media/image40.png"/><Relationship Id="rId108" Type="http://schemas.openxmlformats.org/officeDocument/2006/relationships/customXml" Target="../ink/ink72.xml"/><Relationship Id="rId129" Type="http://schemas.openxmlformats.org/officeDocument/2006/relationships/image" Target="../media/image88.png"/><Relationship Id="rId54" Type="http://schemas.openxmlformats.org/officeDocument/2006/relationships/customXml" Target="../ink/ink45.xml"/><Relationship Id="rId75" Type="http://schemas.openxmlformats.org/officeDocument/2006/relationships/image" Target="../media/image61.png"/><Relationship Id="rId96" Type="http://schemas.openxmlformats.org/officeDocument/2006/relationships/customXml" Target="../ink/ink66.xml"/><Relationship Id="rId140" Type="http://schemas.openxmlformats.org/officeDocument/2006/relationships/customXml" Target="../ink/ink88.xml"/><Relationship Id="rId161" Type="http://schemas.openxmlformats.org/officeDocument/2006/relationships/image" Target="../media/image104.png"/><Relationship Id="rId182" Type="http://schemas.openxmlformats.org/officeDocument/2006/relationships/customXml" Target="../ink/ink109.xml"/><Relationship Id="rId217" Type="http://schemas.openxmlformats.org/officeDocument/2006/relationships/image" Target="../media/image132.png"/><Relationship Id="rId6" Type="http://schemas.openxmlformats.org/officeDocument/2006/relationships/customXml" Target="../ink/ink21.xml"/><Relationship Id="rId238" Type="http://schemas.openxmlformats.org/officeDocument/2006/relationships/customXml" Target="../ink/ink137.xml"/><Relationship Id="rId259" Type="http://schemas.openxmlformats.org/officeDocument/2006/relationships/image" Target="../media/image153.png"/><Relationship Id="rId23" Type="http://schemas.openxmlformats.org/officeDocument/2006/relationships/image" Target="../media/image35.png"/><Relationship Id="rId119" Type="http://schemas.openxmlformats.org/officeDocument/2006/relationships/image" Target="../media/image83.png"/><Relationship Id="rId44" Type="http://schemas.openxmlformats.org/officeDocument/2006/relationships/customXml" Target="../ink/ink40.xml"/><Relationship Id="rId65" Type="http://schemas.openxmlformats.org/officeDocument/2006/relationships/image" Target="../media/image56.png"/><Relationship Id="rId86" Type="http://schemas.openxmlformats.org/officeDocument/2006/relationships/customXml" Target="../ink/ink61.xml"/><Relationship Id="rId130" Type="http://schemas.openxmlformats.org/officeDocument/2006/relationships/customXml" Target="../ink/ink83.xml"/><Relationship Id="rId151" Type="http://schemas.openxmlformats.org/officeDocument/2006/relationships/image" Target="../media/image99.png"/><Relationship Id="rId172" Type="http://schemas.openxmlformats.org/officeDocument/2006/relationships/customXml" Target="../ink/ink104.xml"/><Relationship Id="rId193" Type="http://schemas.openxmlformats.org/officeDocument/2006/relationships/image" Target="../media/image120.png"/><Relationship Id="rId207" Type="http://schemas.openxmlformats.org/officeDocument/2006/relationships/image" Target="../media/image127.png"/><Relationship Id="rId228" Type="http://schemas.openxmlformats.org/officeDocument/2006/relationships/customXml" Target="../ink/ink132.xml"/><Relationship Id="rId249" Type="http://schemas.openxmlformats.org/officeDocument/2006/relationships/image" Target="../media/image148.png"/><Relationship Id="rId13" Type="http://schemas.openxmlformats.org/officeDocument/2006/relationships/image" Target="../media/image30.png"/><Relationship Id="rId109" Type="http://schemas.openxmlformats.org/officeDocument/2006/relationships/image" Target="../media/image78.png"/><Relationship Id="rId260" Type="http://schemas.openxmlformats.org/officeDocument/2006/relationships/customXml" Target="../ink/ink148.xml"/><Relationship Id="rId34" Type="http://schemas.openxmlformats.org/officeDocument/2006/relationships/customXml" Target="../ink/ink35.xml"/><Relationship Id="rId55" Type="http://schemas.openxmlformats.org/officeDocument/2006/relationships/image" Target="../media/image51.png"/><Relationship Id="rId76" Type="http://schemas.openxmlformats.org/officeDocument/2006/relationships/customXml" Target="../ink/ink56.xml"/><Relationship Id="rId97" Type="http://schemas.openxmlformats.org/officeDocument/2006/relationships/image" Target="../media/image72.png"/><Relationship Id="rId120" Type="http://schemas.openxmlformats.org/officeDocument/2006/relationships/customXml" Target="../ink/ink78.xml"/><Relationship Id="rId141" Type="http://schemas.openxmlformats.org/officeDocument/2006/relationships/image" Target="../media/image94.png"/><Relationship Id="rId7" Type="http://schemas.openxmlformats.org/officeDocument/2006/relationships/image" Target="../media/image27.png"/><Relationship Id="rId162" Type="http://schemas.openxmlformats.org/officeDocument/2006/relationships/customXml" Target="../ink/ink99.xml"/><Relationship Id="rId183" Type="http://schemas.openxmlformats.org/officeDocument/2006/relationships/image" Target="../media/image115.png"/><Relationship Id="rId218" Type="http://schemas.openxmlformats.org/officeDocument/2006/relationships/customXml" Target="../ink/ink127.xml"/><Relationship Id="rId239" Type="http://schemas.openxmlformats.org/officeDocument/2006/relationships/image" Target="../media/image143.png"/><Relationship Id="rId250" Type="http://schemas.openxmlformats.org/officeDocument/2006/relationships/customXml" Target="../ink/ink143.xml"/><Relationship Id="rId24" Type="http://schemas.openxmlformats.org/officeDocument/2006/relationships/customXml" Target="../ink/ink30.xml"/><Relationship Id="rId45" Type="http://schemas.openxmlformats.org/officeDocument/2006/relationships/image" Target="../media/image46.png"/><Relationship Id="rId66" Type="http://schemas.openxmlformats.org/officeDocument/2006/relationships/customXml" Target="../ink/ink51.xml"/><Relationship Id="rId87" Type="http://schemas.openxmlformats.org/officeDocument/2006/relationships/image" Target="../media/image67.png"/><Relationship Id="rId110" Type="http://schemas.openxmlformats.org/officeDocument/2006/relationships/customXml" Target="../ink/ink73.xml"/><Relationship Id="rId131" Type="http://schemas.openxmlformats.org/officeDocument/2006/relationships/image" Target="../media/image89.png"/><Relationship Id="rId152" Type="http://schemas.openxmlformats.org/officeDocument/2006/relationships/customXml" Target="../ink/ink94.xml"/><Relationship Id="rId173" Type="http://schemas.openxmlformats.org/officeDocument/2006/relationships/image" Target="../media/image110.png"/><Relationship Id="rId194" Type="http://schemas.openxmlformats.org/officeDocument/2006/relationships/customXml" Target="../ink/ink115.xml"/><Relationship Id="rId208" Type="http://schemas.openxmlformats.org/officeDocument/2006/relationships/customXml" Target="../ink/ink122.xml"/><Relationship Id="rId229" Type="http://schemas.openxmlformats.org/officeDocument/2006/relationships/image" Target="../media/image138.png"/><Relationship Id="rId240" Type="http://schemas.openxmlformats.org/officeDocument/2006/relationships/customXml" Target="../ink/ink138.xml"/><Relationship Id="rId261" Type="http://schemas.openxmlformats.org/officeDocument/2006/relationships/image" Target="../media/image154.png"/><Relationship Id="rId14" Type="http://schemas.openxmlformats.org/officeDocument/2006/relationships/customXml" Target="../ink/ink25.xml"/><Relationship Id="rId35" Type="http://schemas.openxmlformats.org/officeDocument/2006/relationships/image" Target="../media/image41.png"/><Relationship Id="rId56" Type="http://schemas.openxmlformats.org/officeDocument/2006/relationships/customXml" Target="../ink/ink46.xml"/><Relationship Id="rId77" Type="http://schemas.openxmlformats.org/officeDocument/2006/relationships/image" Target="../media/image62.png"/><Relationship Id="rId100" Type="http://schemas.openxmlformats.org/officeDocument/2006/relationships/customXml" Target="../ink/ink68.xml"/><Relationship Id="rId8" Type="http://schemas.openxmlformats.org/officeDocument/2006/relationships/customXml" Target="../ink/ink22.xml"/><Relationship Id="rId98" Type="http://schemas.openxmlformats.org/officeDocument/2006/relationships/customXml" Target="../ink/ink67.xml"/><Relationship Id="rId121" Type="http://schemas.openxmlformats.org/officeDocument/2006/relationships/image" Target="../media/image84.png"/><Relationship Id="rId142" Type="http://schemas.openxmlformats.org/officeDocument/2006/relationships/customXml" Target="../ink/ink89.xml"/><Relationship Id="rId163" Type="http://schemas.openxmlformats.org/officeDocument/2006/relationships/image" Target="../media/image105.png"/><Relationship Id="rId184" Type="http://schemas.openxmlformats.org/officeDocument/2006/relationships/customXml" Target="../ink/ink110.xml"/><Relationship Id="rId219" Type="http://schemas.openxmlformats.org/officeDocument/2006/relationships/image" Target="../media/image133.png"/><Relationship Id="rId230" Type="http://schemas.openxmlformats.org/officeDocument/2006/relationships/customXml" Target="../ink/ink133.xml"/><Relationship Id="rId251" Type="http://schemas.openxmlformats.org/officeDocument/2006/relationships/image" Target="../media/image149.png"/><Relationship Id="rId25" Type="http://schemas.openxmlformats.org/officeDocument/2006/relationships/image" Target="../media/image36.png"/><Relationship Id="rId46" Type="http://schemas.openxmlformats.org/officeDocument/2006/relationships/customXml" Target="../ink/ink41.xml"/><Relationship Id="rId67" Type="http://schemas.openxmlformats.org/officeDocument/2006/relationships/image" Target="../media/image57.png"/><Relationship Id="rId88" Type="http://schemas.openxmlformats.org/officeDocument/2006/relationships/customXml" Target="../ink/ink62.xml"/><Relationship Id="rId111" Type="http://schemas.openxmlformats.org/officeDocument/2006/relationships/image" Target="../media/image79.png"/><Relationship Id="rId132" Type="http://schemas.openxmlformats.org/officeDocument/2006/relationships/customXml" Target="../ink/ink84.xml"/><Relationship Id="rId153" Type="http://schemas.openxmlformats.org/officeDocument/2006/relationships/image" Target="../media/image100.png"/><Relationship Id="rId174" Type="http://schemas.openxmlformats.org/officeDocument/2006/relationships/customXml" Target="../ink/ink105.xml"/><Relationship Id="rId195" Type="http://schemas.openxmlformats.org/officeDocument/2006/relationships/image" Target="../media/image121.png"/><Relationship Id="rId209" Type="http://schemas.openxmlformats.org/officeDocument/2006/relationships/image" Target="../media/image128.png"/><Relationship Id="rId220" Type="http://schemas.openxmlformats.org/officeDocument/2006/relationships/customXml" Target="../ink/ink128.xml"/><Relationship Id="rId241" Type="http://schemas.openxmlformats.org/officeDocument/2006/relationships/image" Target="../media/image144.png"/><Relationship Id="rId15" Type="http://schemas.openxmlformats.org/officeDocument/2006/relationships/image" Target="../media/image31.png"/><Relationship Id="rId36" Type="http://schemas.openxmlformats.org/officeDocument/2006/relationships/customXml" Target="../ink/ink36.xml"/><Relationship Id="rId57" Type="http://schemas.openxmlformats.org/officeDocument/2006/relationships/image" Target="../media/image52.png"/><Relationship Id="rId262" Type="http://schemas.openxmlformats.org/officeDocument/2006/relationships/customXml" Target="../ink/ink149.xml"/><Relationship Id="rId78" Type="http://schemas.openxmlformats.org/officeDocument/2006/relationships/customXml" Target="../ink/ink57.xml"/><Relationship Id="rId99" Type="http://schemas.openxmlformats.org/officeDocument/2006/relationships/image" Target="../media/image73.png"/><Relationship Id="rId101" Type="http://schemas.openxmlformats.org/officeDocument/2006/relationships/image" Target="../media/image74.png"/><Relationship Id="rId122" Type="http://schemas.openxmlformats.org/officeDocument/2006/relationships/customXml" Target="../ink/ink79.xml"/><Relationship Id="rId143" Type="http://schemas.openxmlformats.org/officeDocument/2006/relationships/image" Target="../media/image95.png"/><Relationship Id="rId164" Type="http://schemas.openxmlformats.org/officeDocument/2006/relationships/customXml" Target="../ink/ink100.xml"/><Relationship Id="rId185" Type="http://schemas.openxmlformats.org/officeDocument/2006/relationships/image" Target="../media/image116.png"/><Relationship Id="rId9" Type="http://schemas.openxmlformats.org/officeDocument/2006/relationships/image" Target="../media/image28.png"/><Relationship Id="rId210" Type="http://schemas.openxmlformats.org/officeDocument/2006/relationships/customXml" Target="../ink/ink123.xml"/><Relationship Id="rId26" Type="http://schemas.openxmlformats.org/officeDocument/2006/relationships/customXml" Target="../ink/ink31.xml"/><Relationship Id="rId231" Type="http://schemas.openxmlformats.org/officeDocument/2006/relationships/image" Target="../media/image139.png"/><Relationship Id="rId252" Type="http://schemas.openxmlformats.org/officeDocument/2006/relationships/customXml" Target="../ink/ink144.xml"/><Relationship Id="rId47" Type="http://schemas.openxmlformats.org/officeDocument/2006/relationships/image" Target="../media/image47.png"/><Relationship Id="rId68" Type="http://schemas.openxmlformats.org/officeDocument/2006/relationships/customXml" Target="../ink/ink52.xml"/><Relationship Id="rId89" Type="http://schemas.openxmlformats.org/officeDocument/2006/relationships/image" Target="../media/image68.png"/><Relationship Id="rId112" Type="http://schemas.openxmlformats.org/officeDocument/2006/relationships/customXml" Target="../ink/ink74.xml"/><Relationship Id="rId133" Type="http://schemas.openxmlformats.org/officeDocument/2006/relationships/image" Target="../media/image90.png"/><Relationship Id="rId154" Type="http://schemas.openxmlformats.org/officeDocument/2006/relationships/customXml" Target="../ink/ink95.xml"/><Relationship Id="rId175" Type="http://schemas.openxmlformats.org/officeDocument/2006/relationships/image" Target="../media/image111.png"/><Relationship Id="rId196" Type="http://schemas.openxmlformats.org/officeDocument/2006/relationships/customXml" Target="../ink/ink116.xml"/><Relationship Id="rId200" Type="http://schemas.openxmlformats.org/officeDocument/2006/relationships/customXml" Target="../ink/ink118.xml"/><Relationship Id="rId16" Type="http://schemas.openxmlformats.org/officeDocument/2006/relationships/customXml" Target="../ink/ink26.xml"/><Relationship Id="rId221" Type="http://schemas.openxmlformats.org/officeDocument/2006/relationships/image" Target="../media/image134.png"/><Relationship Id="rId242" Type="http://schemas.openxmlformats.org/officeDocument/2006/relationships/customXml" Target="../ink/ink139.xml"/><Relationship Id="rId263" Type="http://schemas.openxmlformats.org/officeDocument/2006/relationships/image" Target="../media/image155.png"/><Relationship Id="rId37" Type="http://schemas.openxmlformats.org/officeDocument/2006/relationships/image" Target="../media/image42.png"/><Relationship Id="rId58" Type="http://schemas.openxmlformats.org/officeDocument/2006/relationships/customXml" Target="../ink/ink47.xml"/><Relationship Id="rId79" Type="http://schemas.openxmlformats.org/officeDocument/2006/relationships/image" Target="../media/image63.png"/><Relationship Id="rId102" Type="http://schemas.openxmlformats.org/officeDocument/2006/relationships/customXml" Target="../ink/ink69.xml"/><Relationship Id="rId123" Type="http://schemas.openxmlformats.org/officeDocument/2006/relationships/image" Target="../media/image85.png"/><Relationship Id="rId144" Type="http://schemas.openxmlformats.org/officeDocument/2006/relationships/customXml" Target="../ink/ink90.xml"/><Relationship Id="rId90" Type="http://schemas.openxmlformats.org/officeDocument/2006/relationships/customXml" Target="../ink/ink63.xml"/><Relationship Id="rId165" Type="http://schemas.openxmlformats.org/officeDocument/2006/relationships/image" Target="../media/image106.png"/><Relationship Id="rId186" Type="http://schemas.openxmlformats.org/officeDocument/2006/relationships/customXml" Target="../ink/ink111.xml"/><Relationship Id="rId211" Type="http://schemas.openxmlformats.org/officeDocument/2006/relationships/image" Target="../media/image129.png"/><Relationship Id="rId232" Type="http://schemas.openxmlformats.org/officeDocument/2006/relationships/customXml" Target="../ink/ink134.xml"/><Relationship Id="rId253" Type="http://schemas.openxmlformats.org/officeDocument/2006/relationships/image" Target="../media/image150.png"/><Relationship Id="rId27" Type="http://schemas.openxmlformats.org/officeDocument/2006/relationships/image" Target="../media/image37.png"/><Relationship Id="rId48" Type="http://schemas.openxmlformats.org/officeDocument/2006/relationships/customXml" Target="../ink/ink42.xml"/><Relationship Id="rId69" Type="http://schemas.openxmlformats.org/officeDocument/2006/relationships/image" Target="../media/image58.png"/><Relationship Id="rId113" Type="http://schemas.openxmlformats.org/officeDocument/2006/relationships/image" Target="../media/image80.png"/><Relationship Id="rId134" Type="http://schemas.openxmlformats.org/officeDocument/2006/relationships/customXml" Target="../ink/ink85.xml"/><Relationship Id="rId80" Type="http://schemas.openxmlformats.org/officeDocument/2006/relationships/customXml" Target="../ink/ink58.xml"/><Relationship Id="rId155" Type="http://schemas.openxmlformats.org/officeDocument/2006/relationships/image" Target="../media/image101.png"/><Relationship Id="rId176" Type="http://schemas.openxmlformats.org/officeDocument/2006/relationships/customXml" Target="../ink/ink106.xml"/><Relationship Id="rId197" Type="http://schemas.openxmlformats.org/officeDocument/2006/relationships/image" Target="../media/image122.png"/><Relationship Id="rId201" Type="http://schemas.openxmlformats.org/officeDocument/2006/relationships/image" Target="../media/image124.png"/><Relationship Id="rId222" Type="http://schemas.openxmlformats.org/officeDocument/2006/relationships/customXml" Target="../ink/ink129.xml"/><Relationship Id="rId243" Type="http://schemas.openxmlformats.org/officeDocument/2006/relationships/image" Target="../media/image145.png"/><Relationship Id="rId264" Type="http://schemas.openxmlformats.org/officeDocument/2006/relationships/customXml" Target="../ink/ink150.xml"/><Relationship Id="rId17" Type="http://schemas.openxmlformats.org/officeDocument/2006/relationships/image" Target="../media/image32.png"/><Relationship Id="rId38" Type="http://schemas.openxmlformats.org/officeDocument/2006/relationships/customXml" Target="../ink/ink37.xml"/><Relationship Id="rId59" Type="http://schemas.openxmlformats.org/officeDocument/2006/relationships/image" Target="../media/image53.png"/><Relationship Id="rId103" Type="http://schemas.openxmlformats.org/officeDocument/2006/relationships/image" Target="../media/image75.png"/><Relationship Id="rId124" Type="http://schemas.openxmlformats.org/officeDocument/2006/relationships/customXml" Target="../ink/ink80.xml"/><Relationship Id="rId70" Type="http://schemas.openxmlformats.org/officeDocument/2006/relationships/customXml" Target="../ink/ink53.xml"/><Relationship Id="rId91" Type="http://schemas.openxmlformats.org/officeDocument/2006/relationships/image" Target="../media/image69.png"/><Relationship Id="rId145" Type="http://schemas.openxmlformats.org/officeDocument/2006/relationships/image" Target="../media/image96.png"/><Relationship Id="rId166" Type="http://schemas.openxmlformats.org/officeDocument/2006/relationships/customXml" Target="../ink/ink101.xml"/><Relationship Id="rId187" Type="http://schemas.openxmlformats.org/officeDocument/2006/relationships/image" Target="../media/image117.png"/><Relationship Id="rId1" Type="http://schemas.openxmlformats.org/officeDocument/2006/relationships/slideLayout" Target="../slideLayouts/slideLayout1.xml"/><Relationship Id="rId212" Type="http://schemas.openxmlformats.org/officeDocument/2006/relationships/customXml" Target="../ink/ink124.xml"/><Relationship Id="rId233" Type="http://schemas.openxmlformats.org/officeDocument/2006/relationships/image" Target="../media/image140.png"/><Relationship Id="rId254" Type="http://schemas.openxmlformats.org/officeDocument/2006/relationships/customXml" Target="../ink/ink145.xml"/><Relationship Id="rId28" Type="http://schemas.openxmlformats.org/officeDocument/2006/relationships/customXml" Target="../ink/ink32.xml"/><Relationship Id="rId49" Type="http://schemas.openxmlformats.org/officeDocument/2006/relationships/image" Target="../media/image48.png"/><Relationship Id="rId114" Type="http://schemas.openxmlformats.org/officeDocument/2006/relationships/customXml" Target="../ink/ink75.xml"/><Relationship Id="rId60" Type="http://schemas.openxmlformats.org/officeDocument/2006/relationships/customXml" Target="../ink/ink48.xml"/><Relationship Id="rId81" Type="http://schemas.openxmlformats.org/officeDocument/2006/relationships/image" Target="../media/image64.png"/><Relationship Id="rId135" Type="http://schemas.openxmlformats.org/officeDocument/2006/relationships/image" Target="../media/image91.png"/><Relationship Id="rId156" Type="http://schemas.openxmlformats.org/officeDocument/2006/relationships/customXml" Target="../ink/ink96.xml"/><Relationship Id="rId177" Type="http://schemas.openxmlformats.org/officeDocument/2006/relationships/image" Target="../media/image112.png"/><Relationship Id="rId198" Type="http://schemas.openxmlformats.org/officeDocument/2006/relationships/customXml" Target="../ink/ink117.xml"/><Relationship Id="rId202" Type="http://schemas.openxmlformats.org/officeDocument/2006/relationships/customXml" Target="../ink/ink119.xml"/><Relationship Id="rId223" Type="http://schemas.openxmlformats.org/officeDocument/2006/relationships/image" Target="../media/image135.png"/><Relationship Id="rId244" Type="http://schemas.openxmlformats.org/officeDocument/2006/relationships/customXml" Target="../ink/ink140.xml"/><Relationship Id="rId18" Type="http://schemas.openxmlformats.org/officeDocument/2006/relationships/customXml" Target="../ink/ink27.xml"/><Relationship Id="rId39" Type="http://schemas.openxmlformats.org/officeDocument/2006/relationships/image" Target="../media/image43.png"/><Relationship Id="rId265" Type="http://schemas.openxmlformats.org/officeDocument/2006/relationships/image" Target="../media/image156.png"/><Relationship Id="rId50" Type="http://schemas.openxmlformats.org/officeDocument/2006/relationships/customXml" Target="../ink/ink43.xml"/><Relationship Id="rId104" Type="http://schemas.openxmlformats.org/officeDocument/2006/relationships/customXml" Target="../ink/ink70.xml"/><Relationship Id="rId125" Type="http://schemas.openxmlformats.org/officeDocument/2006/relationships/image" Target="../media/image86.png"/><Relationship Id="rId146" Type="http://schemas.openxmlformats.org/officeDocument/2006/relationships/customXml" Target="../ink/ink91.xml"/><Relationship Id="rId167" Type="http://schemas.openxmlformats.org/officeDocument/2006/relationships/image" Target="../media/image107.png"/><Relationship Id="rId188" Type="http://schemas.openxmlformats.org/officeDocument/2006/relationships/customXml" Target="../ink/ink112.xml"/><Relationship Id="rId71" Type="http://schemas.openxmlformats.org/officeDocument/2006/relationships/image" Target="../media/image59.png"/><Relationship Id="rId92" Type="http://schemas.openxmlformats.org/officeDocument/2006/relationships/customXml" Target="../ink/ink64.xml"/><Relationship Id="rId213" Type="http://schemas.openxmlformats.org/officeDocument/2006/relationships/image" Target="../media/image130.png"/><Relationship Id="rId234" Type="http://schemas.openxmlformats.org/officeDocument/2006/relationships/customXml" Target="../ink/ink135.xml"/><Relationship Id="rId2" Type="http://schemas.openxmlformats.org/officeDocument/2006/relationships/notesSlide" Target="../notesSlides/notesSlide8.xml"/><Relationship Id="rId29" Type="http://schemas.openxmlformats.org/officeDocument/2006/relationships/image" Target="../media/image38.png"/><Relationship Id="rId255" Type="http://schemas.openxmlformats.org/officeDocument/2006/relationships/image" Target="../media/image151.png"/><Relationship Id="rId40" Type="http://schemas.openxmlformats.org/officeDocument/2006/relationships/customXml" Target="../ink/ink38.xml"/><Relationship Id="rId115" Type="http://schemas.openxmlformats.org/officeDocument/2006/relationships/image" Target="../media/image81.png"/><Relationship Id="rId136" Type="http://schemas.openxmlformats.org/officeDocument/2006/relationships/customXml" Target="../ink/ink86.xml"/><Relationship Id="rId157" Type="http://schemas.openxmlformats.org/officeDocument/2006/relationships/image" Target="../media/image102.png"/><Relationship Id="rId178" Type="http://schemas.openxmlformats.org/officeDocument/2006/relationships/customXml" Target="../ink/ink107.xml"/><Relationship Id="rId61" Type="http://schemas.openxmlformats.org/officeDocument/2006/relationships/image" Target="../media/image54.png"/><Relationship Id="rId82" Type="http://schemas.openxmlformats.org/officeDocument/2006/relationships/customXml" Target="../ink/ink59.xml"/><Relationship Id="rId199" Type="http://schemas.openxmlformats.org/officeDocument/2006/relationships/image" Target="../media/image123.png"/><Relationship Id="rId203" Type="http://schemas.openxmlformats.org/officeDocument/2006/relationships/image" Target="../media/image125.png"/><Relationship Id="rId19" Type="http://schemas.openxmlformats.org/officeDocument/2006/relationships/image" Target="../media/image33.png"/><Relationship Id="rId224" Type="http://schemas.openxmlformats.org/officeDocument/2006/relationships/customXml" Target="../ink/ink130.xml"/><Relationship Id="rId245" Type="http://schemas.openxmlformats.org/officeDocument/2006/relationships/image" Target="../media/image146.png"/><Relationship Id="rId266" Type="http://schemas.openxmlformats.org/officeDocument/2006/relationships/customXml" Target="../ink/ink151.xml"/><Relationship Id="rId30" Type="http://schemas.openxmlformats.org/officeDocument/2006/relationships/customXml" Target="../ink/ink33.xml"/><Relationship Id="rId105" Type="http://schemas.openxmlformats.org/officeDocument/2006/relationships/image" Target="../media/image76.png"/><Relationship Id="rId126" Type="http://schemas.openxmlformats.org/officeDocument/2006/relationships/customXml" Target="../ink/ink81.xml"/><Relationship Id="rId147" Type="http://schemas.openxmlformats.org/officeDocument/2006/relationships/image" Target="../media/image97.png"/><Relationship Id="rId168" Type="http://schemas.openxmlformats.org/officeDocument/2006/relationships/customXml" Target="../ink/ink102.xml"/><Relationship Id="rId51" Type="http://schemas.openxmlformats.org/officeDocument/2006/relationships/image" Target="../media/image49.png"/><Relationship Id="rId72" Type="http://schemas.openxmlformats.org/officeDocument/2006/relationships/customXml" Target="../ink/ink54.xml"/><Relationship Id="rId93" Type="http://schemas.openxmlformats.org/officeDocument/2006/relationships/image" Target="../media/image70.png"/><Relationship Id="rId189" Type="http://schemas.openxmlformats.org/officeDocument/2006/relationships/image" Target="../media/image118.png"/><Relationship Id="rId3" Type="http://schemas.openxmlformats.org/officeDocument/2006/relationships/image" Target="../media/image3.png"/><Relationship Id="rId214" Type="http://schemas.openxmlformats.org/officeDocument/2006/relationships/customXml" Target="../ink/ink125.xml"/><Relationship Id="rId235" Type="http://schemas.openxmlformats.org/officeDocument/2006/relationships/image" Target="../media/image141.png"/><Relationship Id="rId256" Type="http://schemas.openxmlformats.org/officeDocument/2006/relationships/customXml" Target="../ink/ink146.xml"/><Relationship Id="rId116" Type="http://schemas.openxmlformats.org/officeDocument/2006/relationships/customXml" Target="../ink/ink76.xml"/><Relationship Id="rId137" Type="http://schemas.openxmlformats.org/officeDocument/2006/relationships/image" Target="../media/image92.png"/><Relationship Id="rId158" Type="http://schemas.openxmlformats.org/officeDocument/2006/relationships/customXml" Target="../ink/ink97.xml"/><Relationship Id="rId20" Type="http://schemas.openxmlformats.org/officeDocument/2006/relationships/customXml" Target="../ink/ink28.xml"/><Relationship Id="rId41" Type="http://schemas.openxmlformats.org/officeDocument/2006/relationships/image" Target="../media/image44.png"/><Relationship Id="rId62" Type="http://schemas.openxmlformats.org/officeDocument/2006/relationships/customXml" Target="../ink/ink49.xml"/><Relationship Id="rId83" Type="http://schemas.openxmlformats.org/officeDocument/2006/relationships/image" Target="../media/image65.png"/><Relationship Id="rId179" Type="http://schemas.openxmlformats.org/officeDocument/2006/relationships/image" Target="../media/image113.png"/><Relationship Id="rId190" Type="http://schemas.openxmlformats.org/officeDocument/2006/relationships/customXml" Target="../ink/ink113.xml"/><Relationship Id="rId204" Type="http://schemas.openxmlformats.org/officeDocument/2006/relationships/customXml" Target="../ink/ink120.xml"/><Relationship Id="rId225" Type="http://schemas.openxmlformats.org/officeDocument/2006/relationships/image" Target="../media/image136.png"/><Relationship Id="rId246" Type="http://schemas.openxmlformats.org/officeDocument/2006/relationships/customXml" Target="../ink/ink141.xml"/><Relationship Id="rId267" Type="http://schemas.openxmlformats.org/officeDocument/2006/relationships/image" Target="../media/image157.png"/><Relationship Id="rId106" Type="http://schemas.openxmlformats.org/officeDocument/2006/relationships/customXml" Target="../ink/ink71.xml"/><Relationship Id="rId127" Type="http://schemas.openxmlformats.org/officeDocument/2006/relationships/image" Target="../media/image87.png"/><Relationship Id="rId10" Type="http://schemas.openxmlformats.org/officeDocument/2006/relationships/customXml" Target="../ink/ink23.xml"/><Relationship Id="rId31" Type="http://schemas.openxmlformats.org/officeDocument/2006/relationships/image" Target="../media/image39.png"/><Relationship Id="rId52" Type="http://schemas.openxmlformats.org/officeDocument/2006/relationships/customXml" Target="../ink/ink44.xml"/><Relationship Id="rId73" Type="http://schemas.openxmlformats.org/officeDocument/2006/relationships/image" Target="../media/image60.png"/><Relationship Id="rId94" Type="http://schemas.openxmlformats.org/officeDocument/2006/relationships/customXml" Target="../ink/ink65.xml"/><Relationship Id="rId148" Type="http://schemas.openxmlformats.org/officeDocument/2006/relationships/customXml" Target="../ink/ink92.xml"/><Relationship Id="rId169" Type="http://schemas.openxmlformats.org/officeDocument/2006/relationships/image" Target="../media/image108.png"/><Relationship Id="rId4" Type="http://schemas.openxmlformats.org/officeDocument/2006/relationships/customXml" Target="../ink/ink20.xml"/><Relationship Id="rId180" Type="http://schemas.openxmlformats.org/officeDocument/2006/relationships/customXml" Target="../ink/ink108.xml"/><Relationship Id="rId215" Type="http://schemas.openxmlformats.org/officeDocument/2006/relationships/image" Target="../media/image131.png"/><Relationship Id="rId236" Type="http://schemas.openxmlformats.org/officeDocument/2006/relationships/customXml" Target="../ink/ink136.xml"/><Relationship Id="rId257" Type="http://schemas.openxmlformats.org/officeDocument/2006/relationships/image" Target="../media/image152.png"/><Relationship Id="rId42" Type="http://schemas.openxmlformats.org/officeDocument/2006/relationships/customXml" Target="../ink/ink39.xml"/><Relationship Id="rId84" Type="http://schemas.openxmlformats.org/officeDocument/2006/relationships/customXml" Target="../ink/ink60.xml"/><Relationship Id="rId138" Type="http://schemas.openxmlformats.org/officeDocument/2006/relationships/customXml" Target="../ink/ink87.xml"/><Relationship Id="rId191" Type="http://schemas.openxmlformats.org/officeDocument/2006/relationships/image" Target="../media/image119.png"/><Relationship Id="rId205" Type="http://schemas.openxmlformats.org/officeDocument/2006/relationships/image" Target="../media/image126.png"/><Relationship Id="rId247" Type="http://schemas.openxmlformats.org/officeDocument/2006/relationships/image" Target="../media/image147.png"/><Relationship Id="rId107" Type="http://schemas.openxmlformats.org/officeDocument/2006/relationships/image" Target="../media/image77.png"/></Relationships>
</file>

<file path=ppt/slides/_rels/slide9.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customXml" Target="../ink/ink157.xml"/><Relationship Id="rId18" Type="http://schemas.openxmlformats.org/officeDocument/2006/relationships/image" Target="../media/image166.png"/><Relationship Id="rId26" Type="http://schemas.openxmlformats.org/officeDocument/2006/relationships/image" Target="../media/image170.png"/><Relationship Id="rId3" Type="http://schemas.openxmlformats.org/officeDocument/2006/relationships/image" Target="../media/image3.png"/><Relationship Id="rId21" Type="http://schemas.openxmlformats.org/officeDocument/2006/relationships/customXml" Target="../ink/ink161.xml"/><Relationship Id="rId7" Type="http://schemas.openxmlformats.org/officeDocument/2006/relationships/customXml" Target="../ink/ink154.xml"/><Relationship Id="rId12" Type="http://schemas.openxmlformats.org/officeDocument/2006/relationships/image" Target="../media/image163.png"/><Relationship Id="rId17" Type="http://schemas.openxmlformats.org/officeDocument/2006/relationships/customXml" Target="../ink/ink159.xml"/><Relationship Id="rId25" Type="http://schemas.openxmlformats.org/officeDocument/2006/relationships/customXml" Target="../ink/ink163.xml"/><Relationship Id="rId2" Type="http://schemas.openxmlformats.org/officeDocument/2006/relationships/notesSlide" Target="../notesSlides/notesSlide9.xml"/><Relationship Id="rId16" Type="http://schemas.openxmlformats.org/officeDocument/2006/relationships/image" Target="../media/image165.png"/><Relationship Id="rId20" Type="http://schemas.openxmlformats.org/officeDocument/2006/relationships/image" Target="../media/image167.png"/><Relationship Id="rId1" Type="http://schemas.openxmlformats.org/officeDocument/2006/relationships/slideLayout" Target="../slideLayouts/slideLayout1.xml"/><Relationship Id="rId6" Type="http://schemas.openxmlformats.org/officeDocument/2006/relationships/image" Target="../media/image160.png"/><Relationship Id="rId11" Type="http://schemas.openxmlformats.org/officeDocument/2006/relationships/customXml" Target="../ink/ink156.xml"/><Relationship Id="rId24" Type="http://schemas.openxmlformats.org/officeDocument/2006/relationships/image" Target="../media/image169.png"/><Relationship Id="rId5" Type="http://schemas.openxmlformats.org/officeDocument/2006/relationships/customXml" Target="../ink/ink153.xml"/><Relationship Id="rId15" Type="http://schemas.openxmlformats.org/officeDocument/2006/relationships/customXml" Target="../ink/ink158.xml"/><Relationship Id="rId23" Type="http://schemas.openxmlformats.org/officeDocument/2006/relationships/customXml" Target="../ink/ink162.xml"/><Relationship Id="rId28" Type="http://schemas.openxmlformats.org/officeDocument/2006/relationships/image" Target="../media/image171.png"/><Relationship Id="rId10" Type="http://schemas.openxmlformats.org/officeDocument/2006/relationships/image" Target="../media/image162.png"/><Relationship Id="rId19" Type="http://schemas.openxmlformats.org/officeDocument/2006/relationships/customXml" Target="../ink/ink160.xml"/><Relationship Id="rId4" Type="http://schemas.openxmlformats.org/officeDocument/2006/relationships/image" Target="../media/image159.png"/><Relationship Id="rId9" Type="http://schemas.openxmlformats.org/officeDocument/2006/relationships/customXml" Target="../ink/ink155.xml"/><Relationship Id="rId14" Type="http://schemas.openxmlformats.org/officeDocument/2006/relationships/image" Target="../media/image164.png"/><Relationship Id="rId22" Type="http://schemas.openxmlformats.org/officeDocument/2006/relationships/image" Target="../media/image168.png"/><Relationship Id="rId27" Type="http://schemas.openxmlformats.org/officeDocument/2006/relationships/customXml" Target="../ink/ink1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נב:א-ז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52:1-7</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28963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5D910AAF-8939-DED4-B057-06901D5550FC}"/>
              </a:ext>
            </a:extLst>
          </p:cNvPr>
          <p:cNvSpPr txBox="1"/>
          <p:nvPr/>
        </p:nvSpPr>
        <p:spPr>
          <a:xfrm>
            <a:off x="593926" y="291401"/>
            <a:ext cx="8527648" cy="4524315"/>
          </a:xfrm>
          <a:prstGeom prst="rect">
            <a:avLst/>
          </a:prstGeom>
          <a:noFill/>
        </p:spPr>
        <p:txBody>
          <a:bodyPr wrap="square">
            <a:spAutoFit/>
          </a:bodyPr>
          <a:lstStyle/>
          <a:p>
            <a:pPr algn="ctr" rtl="0">
              <a:spcBef>
                <a:spcPts val="0"/>
              </a:spcBef>
              <a:spcAft>
                <a:spcPts val="0"/>
              </a:spcAft>
            </a:pPr>
            <a:r>
              <a:rPr lang="en-US" sz="2400" b="1" i="0" u="none" strike="noStrike">
                <a:solidFill>
                  <a:srgbClr val="FFC000"/>
                </a:solidFill>
                <a:effectLst/>
                <a:latin typeface="Arial" panose="020B0604020202020204" pitchFamily="34" charset="0"/>
              </a:rPr>
              <a:t>Parallels in the New Testament to Awaken</a:t>
            </a:r>
          </a:p>
          <a:p>
            <a:pPr algn="ctr" rtl="0">
              <a:spcBef>
                <a:spcPts val="0"/>
              </a:spcBef>
              <a:spcAft>
                <a:spcPts val="0"/>
              </a:spcAft>
            </a:pPr>
            <a:endParaRPr lang="en-US" sz="2400" b="0">
              <a:solidFill>
                <a:srgbClr val="FFC000"/>
              </a:solidFill>
              <a:effectLst/>
            </a:endParaRPr>
          </a:p>
          <a:p>
            <a:pPr marL="342900" indent="-342900" rtl="0" fontAlgn="base">
              <a:spcBef>
                <a:spcPts val="0"/>
              </a:spcBef>
              <a:spcAft>
                <a:spcPts val="0"/>
              </a:spcAft>
              <a:buFont typeface="+mj-lt"/>
              <a:buAutoNum type="arabicPeriod"/>
            </a:pPr>
            <a:r>
              <a:rPr lang="en-US" sz="2000" b="0" i="0" u="sng" strike="noStrike">
                <a:solidFill>
                  <a:srgbClr val="FFC000"/>
                </a:solidFill>
                <a:effectLst/>
                <a:latin typeface="Arial" panose="020B0604020202020204" pitchFamily="34" charset="0"/>
              </a:rPr>
              <a:t>Ephesians 5:14</a:t>
            </a:r>
            <a:r>
              <a:rPr lang="en-US" sz="2000" b="0" i="0" u="none" strike="noStrike">
                <a:solidFill>
                  <a:srgbClr val="FFC000"/>
                </a:solidFill>
                <a:effectLst/>
                <a:latin typeface="Arial" panose="020B0604020202020204" pitchFamily="34" charset="0"/>
              </a:rPr>
              <a:t> - “Wake up, sleeper, rise from the dead, and Christ will shine on you.” This verse calls for spiritual awakening and enlightenment.</a:t>
            </a:r>
          </a:p>
          <a:p>
            <a:pPr marL="342900" indent="-342900" rtl="0" fontAlgn="base">
              <a:spcBef>
                <a:spcPts val="0"/>
              </a:spcBef>
              <a:spcAft>
                <a:spcPts val="0"/>
              </a:spcAft>
              <a:buFont typeface="+mj-lt"/>
              <a:buAutoNum type="arabicPeriod"/>
            </a:pPr>
            <a:r>
              <a:rPr lang="en-US" sz="2000" b="0" i="0" u="sng" strike="noStrike">
                <a:solidFill>
                  <a:srgbClr val="92D050"/>
                </a:solidFill>
                <a:effectLst/>
                <a:latin typeface="Arial" panose="020B0604020202020204" pitchFamily="34" charset="0"/>
              </a:rPr>
              <a:t>Romans 13:11-12</a:t>
            </a:r>
            <a:r>
              <a:rPr lang="en-US" sz="2000" b="0" i="0" u="none" strike="noStrike">
                <a:solidFill>
                  <a:srgbClr val="92D050"/>
                </a:solidFill>
                <a:effectLst/>
                <a:latin typeface="Arial" panose="020B0604020202020204" pitchFamily="34" charset="0"/>
              </a:rPr>
              <a:t> - “And do this, understanding the present time: The hour has already come for you to wake up from your slumber, because our salvation is nearer now than when we first believed. The night is nearly over; the day is almost here. So let us put aside the deeds of darkness and put on the armor of light.” This passage emphasizes the urgency of spiritual awakening and preparation.</a:t>
            </a:r>
          </a:p>
          <a:p>
            <a:pPr marL="342900" indent="-342900">
              <a:buFont typeface="+mj-lt"/>
              <a:buAutoNum type="arabicPeriod"/>
            </a:pPr>
            <a:r>
              <a:rPr lang="en-US" sz="2000" b="0" i="0" u="sng">
                <a:solidFill>
                  <a:srgbClr val="FFC000"/>
                </a:solidFill>
                <a:effectLst/>
                <a:latin typeface="Arial" panose="020B0604020202020204" pitchFamily="34" charset="0"/>
              </a:rPr>
              <a:t>Galatians 5:1</a:t>
            </a:r>
            <a:r>
              <a:rPr lang="en-US" sz="2000" b="0" i="0" u="none" strike="noStrike">
                <a:solidFill>
                  <a:srgbClr val="FFC000"/>
                </a:solidFill>
                <a:effectLst/>
                <a:latin typeface="Arial" panose="020B0604020202020204" pitchFamily="34" charset="0"/>
              </a:rPr>
              <a:t> - “It is for freedom that Christ has set us free. Stand firm, then, and do not let yourselves be burdened again by a yoke of slavery.” This verse speaks to the liberation from spiritual bondage.</a:t>
            </a:r>
            <a:endParaRPr lang="en-US" sz="2000">
              <a:solidFill>
                <a:srgbClr val="FFC000"/>
              </a:solidFill>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2BD8223D-3B1B-F4F6-DFFC-78D0156CFDB5}"/>
                  </a:ext>
                </a:extLst>
              </p14:cNvPr>
              <p14:cNvContentPartPr/>
              <p14:nvPr/>
            </p14:nvContentPartPr>
            <p14:xfrm>
              <a:off x="6741600" y="698260"/>
              <a:ext cx="961200" cy="75960"/>
            </p14:xfrm>
          </p:contentPart>
        </mc:Choice>
        <mc:Fallback>
          <p:pic>
            <p:nvPicPr>
              <p:cNvPr id="3" name="Ink 2">
                <a:extLst>
                  <a:ext uri="{FF2B5EF4-FFF2-40B4-BE49-F238E27FC236}">
                    <a16:creationId xmlns:a16="http://schemas.microsoft.com/office/drawing/2014/main" id="{2BD8223D-3B1B-F4F6-DFFC-78D0156CFDB5}"/>
                  </a:ext>
                </a:extLst>
              </p:cNvPr>
              <p:cNvPicPr/>
              <p:nvPr/>
            </p:nvPicPr>
            <p:blipFill>
              <a:blip r:embed="rId5"/>
              <a:stretch>
                <a:fillRect/>
              </a:stretch>
            </p:blipFill>
            <p:spPr>
              <a:xfrm>
                <a:off x="6723960" y="680260"/>
                <a:ext cx="9968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9049240C-E046-06AE-9BE4-D7D55F2A07E4}"/>
                  </a:ext>
                </a:extLst>
              </p14:cNvPr>
              <p14:cNvContentPartPr/>
              <p14:nvPr/>
            </p14:nvContentPartPr>
            <p14:xfrm>
              <a:off x="579120" y="958540"/>
              <a:ext cx="497520" cy="542880"/>
            </p14:xfrm>
          </p:contentPart>
        </mc:Choice>
        <mc:Fallback>
          <p:pic>
            <p:nvPicPr>
              <p:cNvPr id="5" name="Ink 4">
                <a:extLst>
                  <a:ext uri="{FF2B5EF4-FFF2-40B4-BE49-F238E27FC236}">
                    <a16:creationId xmlns:a16="http://schemas.microsoft.com/office/drawing/2014/main" id="{9049240C-E046-06AE-9BE4-D7D55F2A07E4}"/>
                  </a:ext>
                </a:extLst>
              </p:cNvPr>
              <p:cNvPicPr/>
              <p:nvPr/>
            </p:nvPicPr>
            <p:blipFill>
              <a:blip r:embed="rId7"/>
              <a:stretch>
                <a:fillRect/>
              </a:stretch>
            </p:blipFill>
            <p:spPr>
              <a:xfrm>
                <a:off x="561120" y="940540"/>
                <a:ext cx="533160" cy="578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EF926808-19CD-38F4-CE74-AA4904490C86}"/>
                  </a:ext>
                </a:extLst>
              </p14:cNvPr>
              <p14:cNvContentPartPr/>
              <p14:nvPr/>
            </p14:nvContentPartPr>
            <p14:xfrm>
              <a:off x="454920" y="1856020"/>
              <a:ext cx="513000" cy="535320"/>
            </p14:xfrm>
          </p:contentPart>
        </mc:Choice>
        <mc:Fallback>
          <p:pic>
            <p:nvPicPr>
              <p:cNvPr id="7" name="Ink 6">
                <a:extLst>
                  <a:ext uri="{FF2B5EF4-FFF2-40B4-BE49-F238E27FC236}">
                    <a16:creationId xmlns:a16="http://schemas.microsoft.com/office/drawing/2014/main" id="{EF926808-19CD-38F4-CE74-AA4904490C86}"/>
                  </a:ext>
                </a:extLst>
              </p:cNvPr>
              <p:cNvPicPr/>
              <p:nvPr/>
            </p:nvPicPr>
            <p:blipFill>
              <a:blip r:embed="rId9"/>
              <a:stretch>
                <a:fillRect/>
              </a:stretch>
            </p:blipFill>
            <p:spPr>
              <a:xfrm>
                <a:off x="436920" y="1838380"/>
                <a:ext cx="548640" cy="570960"/>
              </a:xfrm>
              <a:prstGeom prst="rect">
                <a:avLst/>
              </a:prstGeom>
            </p:spPr>
          </p:pic>
        </mc:Fallback>
      </mc:AlternateContent>
      <p:grpSp>
        <p:nvGrpSpPr>
          <p:cNvPr id="11" name="Group 10">
            <a:extLst>
              <a:ext uri="{FF2B5EF4-FFF2-40B4-BE49-F238E27FC236}">
                <a16:creationId xmlns:a16="http://schemas.microsoft.com/office/drawing/2014/main" id="{A9E7AD48-ACE0-0E5B-3570-CD4FBE2AE8CD}"/>
              </a:ext>
            </a:extLst>
          </p:cNvPr>
          <p:cNvGrpSpPr/>
          <p:nvPr/>
        </p:nvGrpSpPr>
        <p:grpSpPr>
          <a:xfrm>
            <a:off x="459600" y="3735580"/>
            <a:ext cx="5709960" cy="462240"/>
            <a:chOff x="459600" y="3735580"/>
            <a:chExt cx="5709960" cy="46224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723788C9-67AC-B79D-BF5E-7FFC45003F4B}"/>
                    </a:ext>
                  </a:extLst>
                </p14:cNvPr>
                <p14:cNvContentPartPr/>
                <p14:nvPr/>
              </p14:nvContentPartPr>
              <p14:xfrm>
                <a:off x="1136760" y="3758620"/>
                <a:ext cx="5032800" cy="121680"/>
              </p14:xfrm>
            </p:contentPart>
          </mc:Choice>
          <mc:Fallback>
            <p:pic>
              <p:nvPicPr>
                <p:cNvPr id="9" name="Ink 8">
                  <a:extLst>
                    <a:ext uri="{FF2B5EF4-FFF2-40B4-BE49-F238E27FC236}">
                      <a16:creationId xmlns:a16="http://schemas.microsoft.com/office/drawing/2014/main" id="{723788C9-67AC-B79D-BF5E-7FFC45003F4B}"/>
                    </a:ext>
                  </a:extLst>
                </p:cNvPr>
                <p:cNvPicPr/>
                <p:nvPr/>
              </p:nvPicPr>
              <p:blipFill>
                <a:blip r:embed="rId11"/>
                <a:stretch>
                  <a:fillRect/>
                </a:stretch>
              </p:blipFill>
              <p:spPr>
                <a:xfrm>
                  <a:off x="1118760" y="3740980"/>
                  <a:ext cx="50684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9A1E7981-2415-6189-4DF2-F08E4C9E8795}"/>
                    </a:ext>
                  </a:extLst>
                </p14:cNvPr>
                <p14:cNvContentPartPr/>
                <p14:nvPr/>
              </p14:nvContentPartPr>
              <p14:xfrm>
                <a:off x="459600" y="3735580"/>
                <a:ext cx="490320" cy="462240"/>
              </p14:xfrm>
            </p:contentPart>
          </mc:Choice>
          <mc:Fallback>
            <p:pic>
              <p:nvPicPr>
                <p:cNvPr id="10" name="Ink 9">
                  <a:extLst>
                    <a:ext uri="{FF2B5EF4-FFF2-40B4-BE49-F238E27FC236}">
                      <a16:creationId xmlns:a16="http://schemas.microsoft.com/office/drawing/2014/main" id="{9A1E7981-2415-6189-4DF2-F08E4C9E8795}"/>
                    </a:ext>
                  </a:extLst>
                </p:cNvPr>
                <p:cNvPicPr/>
                <p:nvPr/>
              </p:nvPicPr>
              <p:blipFill>
                <a:blip r:embed="rId13"/>
                <a:stretch>
                  <a:fillRect/>
                </a:stretch>
              </p:blipFill>
              <p:spPr>
                <a:xfrm>
                  <a:off x="441600" y="3717940"/>
                  <a:ext cx="525960" cy="497880"/>
                </a:xfrm>
                <a:prstGeom prst="rect">
                  <a:avLst/>
                </a:prstGeom>
              </p:spPr>
            </p:pic>
          </mc:Fallback>
        </mc:AlternateContent>
      </p:grpSp>
    </p:spTree>
    <p:extLst>
      <p:ext uri="{BB962C8B-B14F-4D97-AF65-F5344CB8AC3E}">
        <p14:creationId xmlns:p14="http://schemas.microsoft.com/office/powerpoint/2010/main" val="565500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28963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2E26DD33-B1F0-1499-8EFA-E504270B7E48}"/>
              </a:ext>
            </a:extLst>
          </p:cNvPr>
          <p:cNvSpPr txBox="1"/>
          <p:nvPr/>
        </p:nvSpPr>
        <p:spPr>
          <a:xfrm>
            <a:off x="640225" y="291401"/>
            <a:ext cx="8435050" cy="4585871"/>
          </a:xfrm>
          <a:prstGeom prst="rect">
            <a:avLst/>
          </a:prstGeom>
          <a:noFill/>
        </p:spPr>
        <p:txBody>
          <a:bodyPr wrap="square">
            <a:spAutoFit/>
          </a:bodyPr>
          <a:lstStyle/>
          <a:p>
            <a:pPr algn="ctr" rtl="0">
              <a:spcBef>
                <a:spcPts val="0"/>
              </a:spcBef>
              <a:spcAft>
                <a:spcPts val="0"/>
              </a:spcAft>
            </a:pPr>
            <a:r>
              <a:rPr lang="en-US" sz="2000" b="1" i="0" u="none" strike="noStrike">
                <a:solidFill>
                  <a:srgbClr val="FFC000"/>
                </a:solidFill>
                <a:effectLst/>
                <a:latin typeface="Arial" panose="020B0604020202020204" pitchFamily="34" charset="0"/>
              </a:rPr>
              <a:t>Parallels in the New Testament if God Transforming Us</a:t>
            </a:r>
          </a:p>
          <a:p>
            <a:pPr algn="ctr" rtl="0">
              <a:spcBef>
                <a:spcPts val="0"/>
              </a:spcBef>
              <a:spcAft>
                <a:spcPts val="0"/>
              </a:spcAft>
            </a:pPr>
            <a:endParaRPr lang="en-US" sz="2000" b="0">
              <a:solidFill>
                <a:srgbClr val="FFC000"/>
              </a:solidFill>
              <a:effectLst/>
            </a:endParaRPr>
          </a:p>
          <a:p>
            <a:pPr marL="342900" indent="-342900" rtl="0" fontAlgn="base">
              <a:spcBef>
                <a:spcPts val="0"/>
              </a:spcBef>
              <a:spcAft>
                <a:spcPts val="0"/>
              </a:spcAft>
              <a:buFont typeface="+mj-lt"/>
              <a:buAutoNum type="arabicPeriod"/>
            </a:pPr>
            <a:r>
              <a:rPr lang="en-US" sz="1800" b="0" i="0" u="sng" strike="noStrike">
                <a:solidFill>
                  <a:srgbClr val="FFC000"/>
                </a:solidFill>
                <a:effectLst/>
                <a:latin typeface="Arial" panose="020B0604020202020204" pitchFamily="34" charset="0"/>
              </a:rPr>
              <a:t>2 Corinthians 5:17</a:t>
            </a:r>
            <a:r>
              <a:rPr lang="en-US" sz="1800" b="0" i="0" u="none" strike="noStrike">
                <a:solidFill>
                  <a:srgbClr val="FFC000"/>
                </a:solidFill>
                <a:effectLst/>
                <a:latin typeface="Arial" panose="020B0604020202020204" pitchFamily="34" charset="0"/>
              </a:rPr>
              <a:t> "Therefore, if anyone is in Christ, the new creation has come: The old has gone, the new is here!" This verse emphasizes the transformation that occurs when we place our faith in Yeshua. We become new creations, leaving behind our past filth and embracing a new, holy identity.</a:t>
            </a:r>
          </a:p>
          <a:p>
            <a:pPr marL="342900" indent="-342900" rtl="0" fontAlgn="base">
              <a:spcBef>
                <a:spcPts val="0"/>
              </a:spcBef>
              <a:spcAft>
                <a:spcPts val="0"/>
              </a:spcAft>
              <a:buFont typeface="+mj-lt"/>
              <a:buAutoNum type="arabicPeriod"/>
            </a:pPr>
            <a:r>
              <a:rPr lang="en-US" sz="1800" b="0" i="0" u="sng" strike="noStrike">
                <a:solidFill>
                  <a:srgbClr val="92D050"/>
                </a:solidFill>
                <a:effectLst/>
                <a:latin typeface="Arial" panose="020B0604020202020204" pitchFamily="34" charset="0"/>
              </a:rPr>
              <a:t>Ephesians 2:10</a:t>
            </a:r>
            <a:r>
              <a:rPr lang="en-US" sz="1800" b="0" i="0" u="none" strike="noStrike">
                <a:solidFill>
                  <a:srgbClr val="92D050"/>
                </a:solidFill>
                <a:effectLst/>
                <a:latin typeface="Arial" panose="020B0604020202020204" pitchFamily="34" charset="0"/>
              </a:rPr>
              <a:t> "For we are God’s handiwork, created in Christ Jesus to do good works, which God prepared in advance for us to do." This highlights that through Yeshua, we are crafted anew for a purpose, reflecting God's beauty and holiness in our lives.</a:t>
            </a:r>
          </a:p>
          <a:p>
            <a:pPr marL="342900" indent="-342900" rtl="0" fontAlgn="base">
              <a:spcBef>
                <a:spcPts val="0"/>
              </a:spcBef>
              <a:spcAft>
                <a:spcPts val="0"/>
              </a:spcAft>
              <a:buFont typeface="+mj-lt"/>
              <a:buAutoNum type="arabicPeriod"/>
            </a:pPr>
            <a:r>
              <a:rPr lang="en-US" sz="1800" b="0" i="0" u="sng" strike="noStrike">
                <a:solidFill>
                  <a:srgbClr val="FFC000"/>
                </a:solidFill>
                <a:effectLst/>
                <a:latin typeface="Arial" panose="020B0604020202020204" pitchFamily="34" charset="0"/>
              </a:rPr>
              <a:t>Romans 8:1-2</a:t>
            </a:r>
            <a:r>
              <a:rPr lang="en-US" sz="1800" b="0" i="0" u="none" strike="noStrike">
                <a:solidFill>
                  <a:srgbClr val="FFC000"/>
                </a:solidFill>
                <a:effectLst/>
                <a:latin typeface="Arial" panose="020B0604020202020204" pitchFamily="34" charset="0"/>
              </a:rPr>
              <a:t> "Therefore, there is now no condemnation for those who are in Christ Jesus, because through Christ Jesus the law of the Spirit who gives life has set you free from the law of sin and death." This passage speaks to the liberation and holiness we receive through Yeshua, freeing us from the bondage of sin and death.</a:t>
            </a:r>
          </a:p>
        </p:txBody>
      </p:sp>
      <p:grpSp>
        <p:nvGrpSpPr>
          <p:cNvPr id="10" name="Group 9">
            <a:extLst>
              <a:ext uri="{FF2B5EF4-FFF2-40B4-BE49-F238E27FC236}">
                <a16:creationId xmlns:a16="http://schemas.microsoft.com/office/drawing/2014/main" id="{2A1BDA15-1949-25A3-DFFD-AF4876932267}"/>
              </a:ext>
            </a:extLst>
          </p:cNvPr>
          <p:cNvGrpSpPr/>
          <p:nvPr/>
        </p:nvGrpSpPr>
        <p:grpSpPr>
          <a:xfrm>
            <a:off x="5266680" y="310900"/>
            <a:ext cx="561600" cy="601560"/>
            <a:chOff x="5266680" y="310900"/>
            <a:chExt cx="561600" cy="60156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D3448183-DAEA-F32B-F47E-764B6A5E4B19}"/>
                    </a:ext>
                  </a:extLst>
                </p14:cNvPr>
                <p14:cNvContentPartPr/>
                <p14:nvPr/>
              </p14:nvContentPartPr>
              <p14:xfrm>
                <a:off x="5266680" y="310900"/>
                <a:ext cx="304560" cy="369000"/>
              </p14:xfrm>
            </p:contentPart>
          </mc:Choice>
          <mc:Fallback>
            <p:pic>
              <p:nvPicPr>
                <p:cNvPr id="3" name="Ink 2">
                  <a:extLst>
                    <a:ext uri="{FF2B5EF4-FFF2-40B4-BE49-F238E27FC236}">
                      <a16:creationId xmlns:a16="http://schemas.microsoft.com/office/drawing/2014/main" id="{D3448183-DAEA-F32B-F47E-764B6A5E4B19}"/>
                    </a:ext>
                  </a:extLst>
                </p:cNvPr>
                <p:cNvPicPr/>
                <p:nvPr/>
              </p:nvPicPr>
              <p:blipFill>
                <a:blip r:embed="rId5"/>
                <a:stretch>
                  <a:fillRect/>
                </a:stretch>
              </p:blipFill>
              <p:spPr>
                <a:xfrm>
                  <a:off x="5248680" y="292900"/>
                  <a:ext cx="340200" cy="404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61C4AB9-6269-08D7-61DD-25909504E014}"/>
                    </a:ext>
                  </a:extLst>
                </p14:cNvPr>
                <p14:cNvContentPartPr/>
                <p14:nvPr/>
              </p14:nvContentPartPr>
              <p14:xfrm>
                <a:off x="5412840" y="716980"/>
                <a:ext cx="149400" cy="94680"/>
              </p14:xfrm>
            </p:contentPart>
          </mc:Choice>
          <mc:Fallback>
            <p:pic>
              <p:nvPicPr>
                <p:cNvPr id="4" name="Ink 3">
                  <a:extLst>
                    <a:ext uri="{FF2B5EF4-FFF2-40B4-BE49-F238E27FC236}">
                      <a16:creationId xmlns:a16="http://schemas.microsoft.com/office/drawing/2014/main" id="{C61C4AB9-6269-08D7-61DD-25909504E014}"/>
                    </a:ext>
                  </a:extLst>
                </p:cNvPr>
                <p:cNvPicPr/>
                <p:nvPr/>
              </p:nvPicPr>
              <p:blipFill>
                <a:blip r:embed="rId7"/>
                <a:stretch>
                  <a:fillRect/>
                </a:stretch>
              </p:blipFill>
              <p:spPr>
                <a:xfrm>
                  <a:off x="5395200" y="699340"/>
                  <a:ext cx="1850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D49FF11F-037D-D139-E7C9-7B5BD522210D}"/>
                    </a:ext>
                  </a:extLst>
                </p14:cNvPr>
                <p14:cNvContentPartPr/>
                <p14:nvPr/>
              </p14:nvContentPartPr>
              <p14:xfrm>
                <a:off x="5642160" y="633820"/>
                <a:ext cx="186120" cy="278640"/>
              </p14:xfrm>
            </p:contentPart>
          </mc:Choice>
          <mc:Fallback>
            <p:pic>
              <p:nvPicPr>
                <p:cNvPr id="7" name="Ink 6">
                  <a:extLst>
                    <a:ext uri="{FF2B5EF4-FFF2-40B4-BE49-F238E27FC236}">
                      <a16:creationId xmlns:a16="http://schemas.microsoft.com/office/drawing/2014/main" id="{D49FF11F-037D-D139-E7C9-7B5BD522210D}"/>
                    </a:ext>
                  </a:extLst>
                </p:cNvPr>
                <p:cNvPicPr/>
                <p:nvPr/>
              </p:nvPicPr>
              <p:blipFill>
                <a:blip r:embed="rId9"/>
                <a:stretch>
                  <a:fillRect/>
                </a:stretch>
              </p:blipFill>
              <p:spPr>
                <a:xfrm>
                  <a:off x="5624160" y="615820"/>
                  <a:ext cx="22176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F94AFFD5-D9DE-2982-1FB1-A8E1EF045BAB}"/>
                    </a:ext>
                  </a:extLst>
                </p14:cNvPr>
                <p14:cNvContentPartPr/>
                <p14:nvPr/>
              </p14:nvContentPartPr>
              <p14:xfrm>
                <a:off x="5606160" y="814540"/>
                <a:ext cx="215280" cy="42480"/>
              </p14:xfrm>
            </p:contentPart>
          </mc:Choice>
          <mc:Fallback>
            <p:pic>
              <p:nvPicPr>
                <p:cNvPr id="9" name="Ink 8">
                  <a:extLst>
                    <a:ext uri="{FF2B5EF4-FFF2-40B4-BE49-F238E27FC236}">
                      <a16:creationId xmlns:a16="http://schemas.microsoft.com/office/drawing/2014/main" id="{F94AFFD5-D9DE-2982-1FB1-A8E1EF045BAB}"/>
                    </a:ext>
                  </a:extLst>
                </p:cNvPr>
                <p:cNvPicPr/>
                <p:nvPr/>
              </p:nvPicPr>
              <p:blipFill>
                <a:blip r:embed="rId11"/>
                <a:stretch>
                  <a:fillRect/>
                </a:stretch>
              </p:blipFill>
              <p:spPr>
                <a:xfrm>
                  <a:off x="5588160" y="796540"/>
                  <a:ext cx="250920" cy="78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5FD57B6D-1379-CF16-9A45-80A192723ECD}"/>
                  </a:ext>
                </a:extLst>
              </p14:cNvPr>
              <p14:cNvContentPartPr/>
              <p14:nvPr/>
            </p14:nvContentPartPr>
            <p14:xfrm>
              <a:off x="546360" y="846580"/>
              <a:ext cx="420480" cy="426960"/>
            </p14:xfrm>
          </p:contentPart>
        </mc:Choice>
        <mc:Fallback>
          <p:pic>
            <p:nvPicPr>
              <p:cNvPr id="11" name="Ink 10">
                <a:extLst>
                  <a:ext uri="{FF2B5EF4-FFF2-40B4-BE49-F238E27FC236}">
                    <a16:creationId xmlns:a16="http://schemas.microsoft.com/office/drawing/2014/main" id="{5FD57B6D-1379-CF16-9A45-80A192723ECD}"/>
                  </a:ext>
                </a:extLst>
              </p:cNvPr>
              <p:cNvPicPr/>
              <p:nvPr/>
            </p:nvPicPr>
            <p:blipFill>
              <a:blip r:embed="rId13"/>
              <a:stretch>
                <a:fillRect/>
              </a:stretch>
            </p:blipFill>
            <p:spPr>
              <a:xfrm>
                <a:off x="528360" y="828940"/>
                <a:ext cx="456120" cy="462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89B56F0A-C041-AA45-80CE-A6DC666EF6D8}"/>
                  </a:ext>
                </a:extLst>
              </p14:cNvPr>
              <p14:cNvContentPartPr/>
              <p14:nvPr/>
            </p14:nvContentPartPr>
            <p14:xfrm>
              <a:off x="612240" y="2248060"/>
              <a:ext cx="360720" cy="431280"/>
            </p14:xfrm>
          </p:contentPart>
        </mc:Choice>
        <mc:Fallback>
          <p:pic>
            <p:nvPicPr>
              <p:cNvPr id="12" name="Ink 11">
                <a:extLst>
                  <a:ext uri="{FF2B5EF4-FFF2-40B4-BE49-F238E27FC236}">
                    <a16:creationId xmlns:a16="http://schemas.microsoft.com/office/drawing/2014/main" id="{89B56F0A-C041-AA45-80CE-A6DC666EF6D8}"/>
                  </a:ext>
                </a:extLst>
              </p:cNvPr>
              <p:cNvPicPr/>
              <p:nvPr/>
            </p:nvPicPr>
            <p:blipFill>
              <a:blip r:embed="rId15"/>
              <a:stretch>
                <a:fillRect/>
              </a:stretch>
            </p:blipFill>
            <p:spPr>
              <a:xfrm>
                <a:off x="594240" y="2230420"/>
                <a:ext cx="396360" cy="466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D383C679-0284-8EEF-F8AD-C2BBC286E0FF}"/>
                  </a:ext>
                </a:extLst>
              </p14:cNvPr>
              <p14:cNvContentPartPr/>
              <p14:nvPr/>
            </p14:nvContentPartPr>
            <p14:xfrm>
              <a:off x="551760" y="3291700"/>
              <a:ext cx="419400" cy="420120"/>
            </p14:xfrm>
          </p:contentPart>
        </mc:Choice>
        <mc:Fallback>
          <p:pic>
            <p:nvPicPr>
              <p:cNvPr id="13" name="Ink 12">
                <a:extLst>
                  <a:ext uri="{FF2B5EF4-FFF2-40B4-BE49-F238E27FC236}">
                    <a16:creationId xmlns:a16="http://schemas.microsoft.com/office/drawing/2014/main" id="{D383C679-0284-8EEF-F8AD-C2BBC286E0FF}"/>
                  </a:ext>
                </a:extLst>
              </p:cNvPr>
              <p:cNvPicPr/>
              <p:nvPr/>
            </p:nvPicPr>
            <p:blipFill>
              <a:blip r:embed="rId17"/>
              <a:stretch>
                <a:fillRect/>
              </a:stretch>
            </p:blipFill>
            <p:spPr>
              <a:xfrm>
                <a:off x="533760" y="3273700"/>
                <a:ext cx="455040" cy="455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3D49BB8B-5094-265F-7CE9-A4706569981E}"/>
                  </a:ext>
                </a:extLst>
              </p14:cNvPr>
              <p14:cNvContentPartPr/>
              <p14:nvPr/>
            </p14:nvContentPartPr>
            <p14:xfrm>
              <a:off x="3764760" y="4222300"/>
              <a:ext cx="1915920" cy="48600"/>
            </p14:xfrm>
          </p:contentPart>
        </mc:Choice>
        <mc:Fallback>
          <p:pic>
            <p:nvPicPr>
              <p:cNvPr id="14" name="Ink 13">
                <a:extLst>
                  <a:ext uri="{FF2B5EF4-FFF2-40B4-BE49-F238E27FC236}">
                    <a16:creationId xmlns:a16="http://schemas.microsoft.com/office/drawing/2014/main" id="{3D49BB8B-5094-265F-7CE9-A4706569981E}"/>
                  </a:ext>
                </a:extLst>
              </p:cNvPr>
              <p:cNvPicPr/>
              <p:nvPr/>
            </p:nvPicPr>
            <p:blipFill>
              <a:blip r:embed="rId19"/>
              <a:stretch>
                <a:fillRect/>
              </a:stretch>
            </p:blipFill>
            <p:spPr>
              <a:xfrm>
                <a:off x="3746760" y="4204300"/>
                <a:ext cx="1951560" cy="84240"/>
              </a:xfrm>
              <a:prstGeom prst="rect">
                <a:avLst/>
              </a:prstGeom>
            </p:spPr>
          </p:pic>
        </mc:Fallback>
      </mc:AlternateContent>
    </p:spTree>
    <p:extLst>
      <p:ext uri="{BB962C8B-B14F-4D97-AF65-F5344CB8AC3E}">
        <p14:creationId xmlns:p14="http://schemas.microsoft.com/office/powerpoint/2010/main" val="2632281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3738623"/>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2E26DD33-B1F0-1499-8EFA-E504270B7E48}"/>
              </a:ext>
            </a:extLst>
          </p:cNvPr>
          <p:cNvSpPr txBox="1"/>
          <p:nvPr/>
        </p:nvSpPr>
        <p:spPr>
          <a:xfrm>
            <a:off x="640225" y="291401"/>
            <a:ext cx="8435050" cy="2677656"/>
          </a:xfrm>
          <a:prstGeom prst="rect">
            <a:avLst/>
          </a:prstGeom>
          <a:noFill/>
        </p:spPr>
        <p:txBody>
          <a:bodyPr wrap="square">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1 Corinthians 6:19–20  </a:t>
            </a:r>
          </a:p>
          <a:p>
            <a:pPr rtl="0">
              <a:spcBef>
                <a:spcPts val="0"/>
              </a:spcBef>
              <a:spcAft>
                <a:spcPts val="0"/>
              </a:spcAft>
            </a:pPr>
            <a:r>
              <a:rPr lang="en-US" sz="2800" i="0" u="none" strike="noStrike">
                <a:solidFill>
                  <a:srgbClr val="FFC000"/>
                </a:solidFill>
                <a:effectLst/>
                <a:latin typeface="Arial" panose="020B0604020202020204" pitchFamily="34" charset="0"/>
              </a:rPr>
              <a:t>6:19 Or do you not know that your body is a temple of the Holy Spirit who is in you, whom you have from God, and that you are not your own? 6:20 For you have been bought with a price: therefore glorify God in your body. (NASB)</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B93E0A7E-4AE8-4D5A-63B6-8A9269A1B07F}"/>
                  </a:ext>
                </a:extLst>
              </p14:cNvPr>
              <p14:cNvContentPartPr/>
              <p14:nvPr/>
            </p14:nvContentPartPr>
            <p14:xfrm>
              <a:off x="5853840" y="1146100"/>
              <a:ext cx="2769120" cy="76320"/>
            </p14:xfrm>
          </p:contentPart>
        </mc:Choice>
        <mc:Fallback>
          <p:pic>
            <p:nvPicPr>
              <p:cNvPr id="3" name="Ink 2">
                <a:extLst>
                  <a:ext uri="{FF2B5EF4-FFF2-40B4-BE49-F238E27FC236}">
                    <a16:creationId xmlns:a16="http://schemas.microsoft.com/office/drawing/2014/main" id="{B93E0A7E-4AE8-4D5A-63B6-8A9269A1B07F}"/>
                  </a:ext>
                </a:extLst>
              </p:cNvPr>
              <p:cNvPicPr/>
              <p:nvPr/>
            </p:nvPicPr>
            <p:blipFill>
              <a:blip r:embed="rId5"/>
              <a:stretch>
                <a:fillRect/>
              </a:stretch>
            </p:blipFill>
            <p:spPr>
              <a:xfrm>
                <a:off x="5836200" y="1128460"/>
                <a:ext cx="2804760" cy="111960"/>
              </a:xfrm>
              <a:prstGeom prst="rect">
                <a:avLst/>
              </a:prstGeom>
            </p:spPr>
          </p:pic>
        </mc:Fallback>
      </mc:AlternateContent>
      <p:grpSp>
        <p:nvGrpSpPr>
          <p:cNvPr id="9" name="Group 8">
            <a:extLst>
              <a:ext uri="{FF2B5EF4-FFF2-40B4-BE49-F238E27FC236}">
                <a16:creationId xmlns:a16="http://schemas.microsoft.com/office/drawing/2014/main" id="{2BCF349E-19D8-8248-844C-79ACB8D7683C}"/>
              </a:ext>
            </a:extLst>
          </p:cNvPr>
          <p:cNvGrpSpPr/>
          <p:nvPr/>
        </p:nvGrpSpPr>
        <p:grpSpPr>
          <a:xfrm>
            <a:off x="1113000" y="1561540"/>
            <a:ext cx="4198320" cy="79920"/>
            <a:chOff x="1113000" y="1561540"/>
            <a:chExt cx="4198320" cy="7992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6BA3E51-B4F2-F0DA-450D-DB1FE29493EA}"/>
                    </a:ext>
                  </a:extLst>
                </p14:cNvPr>
                <p14:cNvContentPartPr/>
                <p14:nvPr/>
              </p14:nvContentPartPr>
              <p14:xfrm>
                <a:off x="1113000" y="1561540"/>
                <a:ext cx="2195640" cy="52920"/>
              </p14:xfrm>
            </p:contentPart>
          </mc:Choice>
          <mc:Fallback>
            <p:pic>
              <p:nvPicPr>
                <p:cNvPr id="4" name="Ink 3">
                  <a:extLst>
                    <a:ext uri="{FF2B5EF4-FFF2-40B4-BE49-F238E27FC236}">
                      <a16:creationId xmlns:a16="http://schemas.microsoft.com/office/drawing/2014/main" id="{16BA3E51-B4F2-F0DA-450D-DB1FE29493EA}"/>
                    </a:ext>
                  </a:extLst>
                </p:cNvPr>
                <p:cNvPicPr/>
                <p:nvPr/>
              </p:nvPicPr>
              <p:blipFill>
                <a:blip r:embed="rId7"/>
                <a:stretch>
                  <a:fillRect/>
                </a:stretch>
              </p:blipFill>
              <p:spPr>
                <a:xfrm>
                  <a:off x="1095360" y="1543900"/>
                  <a:ext cx="22312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DFFDDAB5-72A4-CB86-D898-26923BD69EDB}"/>
                    </a:ext>
                  </a:extLst>
                </p14:cNvPr>
                <p14:cNvContentPartPr/>
                <p14:nvPr/>
              </p14:nvContentPartPr>
              <p14:xfrm>
                <a:off x="4199280" y="1576300"/>
                <a:ext cx="1112040" cy="65160"/>
              </p14:xfrm>
            </p:contentPart>
          </mc:Choice>
          <mc:Fallback>
            <p:pic>
              <p:nvPicPr>
                <p:cNvPr id="7" name="Ink 6">
                  <a:extLst>
                    <a:ext uri="{FF2B5EF4-FFF2-40B4-BE49-F238E27FC236}">
                      <a16:creationId xmlns:a16="http://schemas.microsoft.com/office/drawing/2014/main" id="{DFFDDAB5-72A4-CB86-D898-26923BD69EDB}"/>
                    </a:ext>
                  </a:extLst>
                </p:cNvPr>
                <p:cNvPicPr/>
                <p:nvPr/>
              </p:nvPicPr>
              <p:blipFill>
                <a:blip r:embed="rId9"/>
                <a:stretch>
                  <a:fillRect/>
                </a:stretch>
              </p:blipFill>
              <p:spPr>
                <a:xfrm>
                  <a:off x="4181280" y="1558300"/>
                  <a:ext cx="1147680" cy="100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7113CACE-40A5-E4E0-CC8A-B1509EB6953D}"/>
                  </a:ext>
                </a:extLst>
              </p14:cNvPr>
              <p14:cNvContentPartPr/>
              <p14:nvPr/>
            </p14:nvContentPartPr>
            <p14:xfrm>
              <a:off x="5293680" y="2477740"/>
              <a:ext cx="29160" cy="16560"/>
            </p14:xfrm>
          </p:contentPart>
        </mc:Choice>
        <mc:Fallback>
          <p:pic>
            <p:nvPicPr>
              <p:cNvPr id="10" name="Ink 9">
                <a:extLst>
                  <a:ext uri="{FF2B5EF4-FFF2-40B4-BE49-F238E27FC236}">
                    <a16:creationId xmlns:a16="http://schemas.microsoft.com/office/drawing/2014/main" id="{7113CACE-40A5-E4E0-CC8A-B1509EB6953D}"/>
                  </a:ext>
                </a:extLst>
              </p:cNvPr>
              <p:cNvPicPr/>
              <p:nvPr/>
            </p:nvPicPr>
            <p:blipFill>
              <a:blip r:embed="rId11"/>
              <a:stretch>
                <a:fillRect/>
              </a:stretch>
            </p:blipFill>
            <p:spPr>
              <a:xfrm>
                <a:off x="5275680" y="2460100"/>
                <a:ext cx="648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82F6C51D-C9CA-7711-DFB3-19C635F80197}"/>
                  </a:ext>
                </a:extLst>
              </p14:cNvPr>
              <p14:cNvContentPartPr/>
              <p14:nvPr/>
            </p14:nvContentPartPr>
            <p14:xfrm>
              <a:off x="7669320" y="2477740"/>
              <a:ext cx="1142280" cy="37800"/>
            </p14:xfrm>
          </p:contentPart>
        </mc:Choice>
        <mc:Fallback>
          <p:pic>
            <p:nvPicPr>
              <p:cNvPr id="11" name="Ink 10">
                <a:extLst>
                  <a:ext uri="{FF2B5EF4-FFF2-40B4-BE49-F238E27FC236}">
                    <a16:creationId xmlns:a16="http://schemas.microsoft.com/office/drawing/2014/main" id="{82F6C51D-C9CA-7711-DFB3-19C635F80197}"/>
                  </a:ext>
                </a:extLst>
              </p:cNvPr>
              <p:cNvPicPr/>
              <p:nvPr/>
            </p:nvPicPr>
            <p:blipFill>
              <a:blip r:embed="rId13"/>
              <a:stretch>
                <a:fillRect/>
              </a:stretch>
            </p:blipFill>
            <p:spPr>
              <a:xfrm>
                <a:off x="7651320" y="2460100"/>
                <a:ext cx="11779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A6886516-EC2B-1AC8-74EF-3AD7407610EC}"/>
                  </a:ext>
                </a:extLst>
              </p14:cNvPr>
              <p14:cNvContentPartPr/>
              <p14:nvPr/>
            </p14:nvContentPartPr>
            <p14:xfrm>
              <a:off x="874680" y="2968060"/>
              <a:ext cx="2595240" cy="101520"/>
            </p14:xfrm>
          </p:contentPart>
        </mc:Choice>
        <mc:Fallback>
          <p:pic>
            <p:nvPicPr>
              <p:cNvPr id="12" name="Ink 11">
                <a:extLst>
                  <a:ext uri="{FF2B5EF4-FFF2-40B4-BE49-F238E27FC236}">
                    <a16:creationId xmlns:a16="http://schemas.microsoft.com/office/drawing/2014/main" id="{A6886516-EC2B-1AC8-74EF-3AD7407610EC}"/>
                  </a:ext>
                </a:extLst>
              </p:cNvPr>
              <p:cNvPicPr/>
              <p:nvPr/>
            </p:nvPicPr>
            <p:blipFill>
              <a:blip r:embed="rId15"/>
              <a:stretch>
                <a:fillRect/>
              </a:stretch>
            </p:blipFill>
            <p:spPr>
              <a:xfrm>
                <a:off x="856680" y="2950420"/>
                <a:ext cx="2630880" cy="137160"/>
              </a:xfrm>
              <a:prstGeom prst="rect">
                <a:avLst/>
              </a:prstGeom>
            </p:spPr>
          </p:pic>
        </mc:Fallback>
      </mc:AlternateContent>
    </p:spTree>
    <p:extLst>
      <p:ext uri="{BB962C8B-B14F-4D97-AF65-F5344CB8AC3E}">
        <p14:creationId xmlns:p14="http://schemas.microsoft.com/office/powerpoint/2010/main" val="2410388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28963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D7E39644-E75B-780E-7906-C392B1C7DEE2}"/>
              </a:ext>
            </a:extLst>
          </p:cNvPr>
          <p:cNvSpPr txBox="1"/>
          <p:nvPr/>
        </p:nvSpPr>
        <p:spPr>
          <a:xfrm>
            <a:off x="582351" y="628878"/>
            <a:ext cx="8550797" cy="4031873"/>
          </a:xfrm>
          <a:prstGeom prst="rect">
            <a:avLst/>
          </a:prstGeom>
          <a:noFill/>
        </p:spPr>
        <p:txBody>
          <a:bodyPr wrap="square">
            <a:spAutoFit/>
          </a:bodyPr>
          <a:lstStyle/>
          <a:p>
            <a:pPr algn="ctr" rtl="0">
              <a:spcBef>
                <a:spcPts val="0"/>
              </a:spcBef>
              <a:spcAft>
                <a:spcPts val="0"/>
              </a:spcAft>
            </a:pPr>
            <a:r>
              <a:rPr lang="en-US" sz="2000" b="1" i="0" u="none" strike="noStrike">
                <a:solidFill>
                  <a:srgbClr val="FFC000"/>
                </a:solidFill>
                <a:effectLst/>
                <a:latin typeface="Arial" panose="020B0604020202020204" pitchFamily="34" charset="0"/>
              </a:rPr>
              <a:t>Key Points about the Significance of Names in the Hebrew Bible</a:t>
            </a:r>
          </a:p>
          <a:p>
            <a:pPr algn="ctr" rtl="0">
              <a:spcBef>
                <a:spcPts val="0"/>
              </a:spcBef>
              <a:spcAft>
                <a:spcPts val="0"/>
              </a:spcAft>
            </a:pPr>
            <a:endParaRPr lang="en-US" sz="2000" b="0">
              <a:solidFill>
                <a:srgbClr val="FFC000"/>
              </a:solidFill>
              <a:effectLst/>
            </a:endParaRPr>
          </a:p>
          <a:p>
            <a:pPr marL="342900" indent="-342900" rtl="0" fontAlgn="base">
              <a:spcBef>
                <a:spcPts val="0"/>
              </a:spcBef>
              <a:spcAft>
                <a:spcPts val="0"/>
              </a:spcAft>
              <a:buFont typeface="+mj-lt"/>
              <a:buAutoNum type="arabicPeriod"/>
            </a:pPr>
            <a:r>
              <a:rPr lang="en-US" sz="1800" b="0" i="0" u="sng" strike="noStrike">
                <a:solidFill>
                  <a:srgbClr val="FFC000"/>
                </a:solidFill>
                <a:effectLst/>
                <a:latin typeface="Arial" panose="020B0604020202020204" pitchFamily="34" charset="0"/>
              </a:rPr>
              <a:t>Divine Connection</a:t>
            </a:r>
            <a:r>
              <a:rPr lang="en-US" sz="1800" b="0" i="0" u="none" strike="noStrike">
                <a:solidFill>
                  <a:srgbClr val="FFC000"/>
                </a:solidFill>
                <a:effectLst/>
                <a:latin typeface="Arial" panose="020B0604020202020204" pitchFamily="34" charset="0"/>
              </a:rPr>
              <a:t>: Names often signify a connection to God. For example, the name "Elijah" means "My God is YHWH."</a:t>
            </a:r>
          </a:p>
          <a:p>
            <a:pPr marL="342900" indent="-342900" rtl="0" fontAlgn="base">
              <a:spcBef>
                <a:spcPts val="0"/>
              </a:spcBef>
              <a:spcAft>
                <a:spcPts val="0"/>
              </a:spcAft>
              <a:buFont typeface="+mj-lt"/>
              <a:buAutoNum type="arabicPeriod"/>
            </a:pPr>
            <a:r>
              <a:rPr lang="en-US" sz="1800" b="0" i="0" u="sng" strike="noStrike">
                <a:solidFill>
                  <a:srgbClr val="92D050"/>
                </a:solidFill>
                <a:effectLst/>
                <a:latin typeface="Arial" panose="020B0604020202020204" pitchFamily="34" charset="0"/>
              </a:rPr>
              <a:t>Prophetic Insight</a:t>
            </a:r>
            <a:r>
              <a:rPr lang="en-US" sz="1800" b="0" i="0" u="none" strike="noStrike">
                <a:solidFill>
                  <a:srgbClr val="92D050"/>
                </a:solidFill>
                <a:effectLst/>
                <a:latin typeface="Arial" panose="020B0604020202020204" pitchFamily="34" charset="0"/>
              </a:rPr>
              <a:t>: Names can carry prophetic messages or reflect the circumstances of a person's birth. For instance, the name "Isaac" means "he will laugh," reflecting Sarah's laughter when she heard she would bear a child in her old age.</a:t>
            </a:r>
          </a:p>
          <a:p>
            <a:pPr marL="342900" indent="-342900" rtl="0" fontAlgn="base">
              <a:spcBef>
                <a:spcPts val="0"/>
              </a:spcBef>
              <a:spcAft>
                <a:spcPts val="0"/>
              </a:spcAft>
              <a:buFont typeface="+mj-lt"/>
              <a:buAutoNum type="arabicPeriod"/>
            </a:pPr>
            <a:r>
              <a:rPr lang="en-US" sz="1800" b="0" i="0" u="sng" strike="noStrike">
                <a:solidFill>
                  <a:srgbClr val="FFC000"/>
                </a:solidFill>
                <a:effectLst/>
                <a:latin typeface="Arial" panose="020B0604020202020204" pitchFamily="34" charset="0"/>
              </a:rPr>
              <a:t>Identity and Purpose</a:t>
            </a:r>
            <a:r>
              <a:rPr lang="en-US" sz="1800" b="0" i="0" u="none" strike="noStrike">
                <a:solidFill>
                  <a:srgbClr val="FFC000"/>
                </a:solidFill>
                <a:effectLst/>
                <a:latin typeface="Arial" panose="020B0604020202020204" pitchFamily="34" charset="0"/>
              </a:rPr>
              <a:t>: Names can indicate a person's identity and purpose. For example, "Adam" means "man" or "earth," signifying his creation from the ground.</a:t>
            </a:r>
          </a:p>
          <a:p>
            <a:pPr marL="342900" indent="-342900" rtl="0" fontAlgn="base">
              <a:spcBef>
                <a:spcPts val="0"/>
              </a:spcBef>
              <a:spcAft>
                <a:spcPts val="0"/>
              </a:spcAft>
              <a:buFont typeface="+mj-lt"/>
              <a:buAutoNum type="arabicPeriod"/>
            </a:pPr>
            <a:r>
              <a:rPr lang="en-US" sz="1800" b="0" i="0" u="sng" strike="noStrike">
                <a:solidFill>
                  <a:srgbClr val="92D050"/>
                </a:solidFill>
                <a:effectLst/>
                <a:latin typeface="Arial" panose="020B0604020202020204" pitchFamily="34" charset="0"/>
              </a:rPr>
              <a:t>Transformation</a:t>
            </a:r>
            <a:r>
              <a:rPr lang="en-US" sz="1800" b="0" i="0" u="none" strike="noStrike">
                <a:solidFill>
                  <a:srgbClr val="92D050"/>
                </a:solidFill>
                <a:effectLst/>
                <a:latin typeface="Arial" panose="020B0604020202020204" pitchFamily="34" charset="0"/>
              </a:rPr>
              <a:t>: Name changes often signify a transformation or new mission. For example, Abram's name was changed to Abraham, meaning "father of a multitude," to reflect his new role as the father of many nations.</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2DE09D11-C2C6-5E49-CDEB-4CDB84C00A09}"/>
                  </a:ext>
                </a:extLst>
              </p14:cNvPr>
              <p14:cNvContentPartPr/>
              <p14:nvPr/>
            </p14:nvContentPartPr>
            <p14:xfrm>
              <a:off x="548520" y="1195420"/>
              <a:ext cx="415080" cy="407520"/>
            </p14:xfrm>
          </p:contentPart>
        </mc:Choice>
        <mc:Fallback>
          <p:pic>
            <p:nvPicPr>
              <p:cNvPr id="3" name="Ink 2">
                <a:extLst>
                  <a:ext uri="{FF2B5EF4-FFF2-40B4-BE49-F238E27FC236}">
                    <a16:creationId xmlns:a16="http://schemas.microsoft.com/office/drawing/2014/main" id="{2DE09D11-C2C6-5E49-CDEB-4CDB84C00A09}"/>
                  </a:ext>
                </a:extLst>
              </p:cNvPr>
              <p:cNvPicPr/>
              <p:nvPr/>
            </p:nvPicPr>
            <p:blipFill>
              <a:blip r:embed="rId5"/>
              <a:stretch>
                <a:fillRect/>
              </a:stretch>
            </p:blipFill>
            <p:spPr>
              <a:xfrm>
                <a:off x="530880" y="1177780"/>
                <a:ext cx="450720" cy="443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57CB5918-E162-5604-31D9-608B459E5A9A}"/>
                  </a:ext>
                </a:extLst>
              </p14:cNvPr>
              <p14:cNvContentPartPr/>
              <p14:nvPr/>
            </p14:nvContentPartPr>
            <p14:xfrm>
              <a:off x="2033880" y="1829380"/>
              <a:ext cx="209520" cy="27000"/>
            </p14:xfrm>
          </p:contentPart>
        </mc:Choice>
        <mc:Fallback>
          <p:pic>
            <p:nvPicPr>
              <p:cNvPr id="5" name="Ink 4">
                <a:extLst>
                  <a:ext uri="{FF2B5EF4-FFF2-40B4-BE49-F238E27FC236}">
                    <a16:creationId xmlns:a16="http://schemas.microsoft.com/office/drawing/2014/main" id="{57CB5918-E162-5604-31D9-608B459E5A9A}"/>
                  </a:ext>
                </a:extLst>
              </p:cNvPr>
              <p:cNvPicPr/>
              <p:nvPr/>
            </p:nvPicPr>
            <p:blipFill>
              <a:blip r:embed="rId7"/>
              <a:stretch>
                <a:fillRect/>
              </a:stretch>
            </p:blipFill>
            <p:spPr>
              <a:xfrm>
                <a:off x="2015880" y="1811380"/>
                <a:ext cx="2451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9B3EF8B5-3C80-389B-65EC-1615E5C11520}"/>
                  </a:ext>
                </a:extLst>
              </p14:cNvPr>
              <p14:cNvContentPartPr/>
              <p14:nvPr/>
            </p14:nvContentPartPr>
            <p14:xfrm>
              <a:off x="481920" y="1765660"/>
              <a:ext cx="417960" cy="454680"/>
            </p14:xfrm>
          </p:contentPart>
        </mc:Choice>
        <mc:Fallback>
          <p:pic>
            <p:nvPicPr>
              <p:cNvPr id="7" name="Ink 6">
                <a:extLst>
                  <a:ext uri="{FF2B5EF4-FFF2-40B4-BE49-F238E27FC236}">
                    <a16:creationId xmlns:a16="http://schemas.microsoft.com/office/drawing/2014/main" id="{9B3EF8B5-3C80-389B-65EC-1615E5C11520}"/>
                  </a:ext>
                </a:extLst>
              </p:cNvPr>
              <p:cNvPicPr/>
              <p:nvPr/>
            </p:nvPicPr>
            <p:blipFill>
              <a:blip r:embed="rId9"/>
              <a:stretch>
                <a:fillRect/>
              </a:stretch>
            </p:blipFill>
            <p:spPr>
              <a:xfrm>
                <a:off x="463920" y="1747660"/>
                <a:ext cx="453600" cy="490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C467EBAE-C129-7013-6374-905A9EB980A1}"/>
                  </a:ext>
                </a:extLst>
              </p14:cNvPr>
              <p14:cNvContentPartPr/>
              <p14:nvPr/>
            </p14:nvContentPartPr>
            <p14:xfrm>
              <a:off x="417840" y="2856820"/>
              <a:ext cx="470520" cy="459360"/>
            </p14:xfrm>
          </p:contentPart>
        </mc:Choice>
        <mc:Fallback>
          <p:pic>
            <p:nvPicPr>
              <p:cNvPr id="9" name="Ink 8">
                <a:extLst>
                  <a:ext uri="{FF2B5EF4-FFF2-40B4-BE49-F238E27FC236}">
                    <a16:creationId xmlns:a16="http://schemas.microsoft.com/office/drawing/2014/main" id="{C467EBAE-C129-7013-6374-905A9EB980A1}"/>
                  </a:ext>
                </a:extLst>
              </p:cNvPr>
              <p:cNvPicPr/>
              <p:nvPr/>
            </p:nvPicPr>
            <p:blipFill>
              <a:blip r:embed="rId11"/>
              <a:stretch>
                <a:fillRect/>
              </a:stretch>
            </p:blipFill>
            <p:spPr>
              <a:xfrm>
                <a:off x="399840" y="2839180"/>
                <a:ext cx="506160" cy="495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7FB1FFFE-89D7-2932-1D4D-0D027DD8BB5D}"/>
                  </a:ext>
                </a:extLst>
              </p14:cNvPr>
              <p14:cNvContentPartPr/>
              <p14:nvPr/>
            </p14:nvContentPartPr>
            <p14:xfrm>
              <a:off x="2083200" y="3578260"/>
              <a:ext cx="605880" cy="18000"/>
            </p14:xfrm>
          </p:contentPart>
        </mc:Choice>
        <mc:Fallback>
          <p:pic>
            <p:nvPicPr>
              <p:cNvPr id="10" name="Ink 9">
                <a:extLst>
                  <a:ext uri="{FF2B5EF4-FFF2-40B4-BE49-F238E27FC236}">
                    <a16:creationId xmlns:a16="http://schemas.microsoft.com/office/drawing/2014/main" id="{7FB1FFFE-89D7-2932-1D4D-0D027DD8BB5D}"/>
                  </a:ext>
                </a:extLst>
              </p:cNvPr>
              <p:cNvPicPr/>
              <p:nvPr/>
            </p:nvPicPr>
            <p:blipFill>
              <a:blip r:embed="rId13"/>
              <a:stretch>
                <a:fillRect/>
              </a:stretch>
            </p:blipFill>
            <p:spPr>
              <a:xfrm>
                <a:off x="2065560" y="3560260"/>
                <a:ext cx="6415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73CEB11E-79A9-8F06-8F12-6A08451952DD}"/>
                  </a:ext>
                </a:extLst>
              </p14:cNvPr>
              <p14:cNvContentPartPr/>
              <p14:nvPr/>
            </p14:nvContentPartPr>
            <p14:xfrm>
              <a:off x="3723000" y="3531460"/>
              <a:ext cx="329040" cy="37080"/>
            </p14:xfrm>
          </p:contentPart>
        </mc:Choice>
        <mc:Fallback>
          <p:pic>
            <p:nvPicPr>
              <p:cNvPr id="11" name="Ink 10">
                <a:extLst>
                  <a:ext uri="{FF2B5EF4-FFF2-40B4-BE49-F238E27FC236}">
                    <a16:creationId xmlns:a16="http://schemas.microsoft.com/office/drawing/2014/main" id="{73CEB11E-79A9-8F06-8F12-6A08451952DD}"/>
                  </a:ext>
                </a:extLst>
              </p:cNvPr>
              <p:cNvPicPr/>
              <p:nvPr/>
            </p:nvPicPr>
            <p:blipFill>
              <a:blip r:embed="rId15"/>
              <a:stretch>
                <a:fillRect/>
              </a:stretch>
            </p:blipFill>
            <p:spPr>
              <a:xfrm>
                <a:off x="3705360" y="3513460"/>
                <a:ext cx="3646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7880BE8C-F255-830F-B579-F533CBBF307F}"/>
                  </a:ext>
                </a:extLst>
              </p14:cNvPr>
              <p14:cNvContentPartPr/>
              <p14:nvPr/>
            </p14:nvContentPartPr>
            <p14:xfrm>
              <a:off x="4660080" y="3524260"/>
              <a:ext cx="423360" cy="45000"/>
            </p14:xfrm>
          </p:contentPart>
        </mc:Choice>
        <mc:Fallback>
          <p:pic>
            <p:nvPicPr>
              <p:cNvPr id="12" name="Ink 11">
                <a:extLst>
                  <a:ext uri="{FF2B5EF4-FFF2-40B4-BE49-F238E27FC236}">
                    <a16:creationId xmlns:a16="http://schemas.microsoft.com/office/drawing/2014/main" id="{7880BE8C-F255-830F-B579-F533CBBF307F}"/>
                  </a:ext>
                </a:extLst>
              </p:cNvPr>
              <p:cNvPicPr/>
              <p:nvPr/>
            </p:nvPicPr>
            <p:blipFill>
              <a:blip r:embed="rId17"/>
              <a:stretch>
                <a:fillRect/>
              </a:stretch>
            </p:blipFill>
            <p:spPr>
              <a:xfrm>
                <a:off x="4642440" y="3506260"/>
                <a:ext cx="4590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DD445608-A7D1-EF5E-F856-7B9C3407BA71}"/>
                  </a:ext>
                </a:extLst>
              </p14:cNvPr>
              <p14:cNvContentPartPr/>
              <p14:nvPr/>
            </p14:nvContentPartPr>
            <p14:xfrm>
              <a:off x="445920" y="3662860"/>
              <a:ext cx="416520" cy="438480"/>
            </p14:xfrm>
          </p:contentPart>
        </mc:Choice>
        <mc:Fallback>
          <p:pic>
            <p:nvPicPr>
              <p:cNvPr id="13" name="Ink 12">
                <a:extLst>
                  <a:ext uri="{FF2B5EF4-FFF2-40B4-BE49-F238E27FC236}">
                    <a16:creationId xmlns:a16="http://schemas.microsoft.com/office/drawing/2014/main" id="{DD445608-A7D1-EF5E-F856-7B9C3407BA71}"/>
                  </a:ext>
                </a:extLst>
              </p:cNvPr>
              <p:cNvPicPr/>
              <p:nvPr/>
            </p:nvPicPr>
            <p:blipFill>
              <a:blip r:embed="rId19"/>
              <a:stretch>
                <a:fillRect/>
              </a:stretch>
            </p:blipFill>
            <p:spPr>
              <a:xfrm>
                <a:off x="428280" y="3644860"/>
                <a:ext cx="452160" cy="474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4E5637E0-C3BE-5586-1E68-A67330BB6606}"/>
                  </a:ext>
                </a:extLst>
              </p14:cNvPr>
              <p14:cNvContentPartPr/>
              <p14:nvPr/>
            </p14:nvContentPartPr>
            <p14:xfrm>
              <a:off x="2453280" y="4291420"/>
              <a:ext cx="654480" cy="69120"/>
            </p14:xfrm>
          </p:contentPart>
        </mc:Choice>
        <mc:Fallback>
          <p:pic>
            <p:nvPicPr>
              <p:cNvPr id="14" name="Ink 13">
                <a:extLst>
                  <a:ext uri="{FF2B5EF4-FFF2-40B4-BE49-F238E27FC236}">
                    <a16:creationId xmlns:a16="http://schemas.microsoft.com/office/drawing/2014/main" id="{4E5637E0-C3BE-5586-1E68-A67330BB6606}"/>
                  </a:ext>
                </a:extLst>
              </p:cNvPr>
              <p:cNvPicPr/>
              <p:nvPr/>
            </p:nvPicPr>
            <p:blipFill>
              <a:blip r:embed="rId21"/>
              <a:stretch>
                <a:fillRect/>
              </a:stretch>
            </p:blipFill>
            <p:spPr>
              <a:xfrm>
                <a:off x="2435640" y="4273420"/>
                <a:ext cx="6901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F6681041-567C-8D19-4175-0AB60DD8B0CD}"/>
                  </a:ext>
                </a:extLst>
              </p14:cNvPr>
              <p14:cNvContentPartPr/>
              <p14:nvPr/>
            </p14:nvContentPartPr>
            <p14:xfrm>
              <a:off x="5670240" y="4281700"/>
              <a:ext cx="847800" cy="62280"/>
            </p14:xfrm>
          </p:contentPart>
        </mc:Choice>
        <mc:Fallback>
          <p:pic>
            <p:nvPicPr>
              <p:cNvPr id="15" name="Ink 14">
                <a:extLst>
                  <a:ext uri="{FF2B5EF4-FFF2-40B4-BE49-F238E27FC236}">
                    <a16:creationId xmlns:a16="http://schemas.microsoft.com/office/drawing/2014/main" id="{F6681041-567C-8D19-4175-0AB60DD8B0CD}"/>
                  </a:ext>
                </a:extLst>
              </p:cNvPr>
              <p:cNvPicPr/>
              <p:nvPr/>
            </p:nvPicPr>
            <p:blipFill>
              <a:blip r:embed="rId23"/>
              <a:stretch>
                <a:fillRect/>
              </a:stretch>
            </p:blipFill>
            <p:spPr>
              <a:xfrm>
                <a:off x="5652240" y="4263700"/>
                <a:ext cx="883440" cy="97920"/>
              </a:xfrm>
              <a:prstGeom prst="rect">
                <a:avLst/>
              </a:prstGeom>
            </p:spPr>
          </p:pic>
        </mc:Fallback>
      </mc:AlternateContent>
    </p:spTree>
    <p:extLst>
      <p:ext uri="{BB962C8B-B14F-4D97-AF65-F5344CB8AC3E}">
        <p14:creationId xmlns:p14="http://schemas.microsoft.com/office/powerpoint/2010/main" val="4206572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920268"/>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D7E39644-E75B-780E-7906-C392B1C7DEE2}"/>
              </a:ext>
            </a:extLst>
          </p:cNvPr>
          <p:cNvSpPr txBox="1"/>
          <p:nvPr/>
        </p:nvSpPr>
        <p:spPr>
          <a:xfrm>
            <a:off x="349250" y="177465"/>
            <a:ext cx="9095692" cy="5324535"/>
          </a:xfrm>
          <a:prstGeom prst="rect">
            <a:avLst/>
          </a:prstGeom>
          <a:noFill/>
        </p:spPr>
        <p:txBody>
          <a:bodyPr wrap="square">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rPr>
              <a:t>Targum Jonathan son of Uziel Isaiah 52:1-7</a:t>
            </a:r>
          </a:p>
          <a:p>
            <a:pPr rtl="0">
              <a:spcBef>
                <a:spcPts val="0"/>
              </a:spcBef>
              <a:spcAft>
                <a:spcPts val="0"/>
              </a:spcAft>
            </a:pPr>
            <a:r>
              <a:rPr lang="en-US" sz="2000" i="0" u="none" strike="noStrike">
                <a:solidFill>
                  <a:srgbClr val="FFC000"/>
                </a:solidFill>
                <a:effectLst/>
                <a:latin typeface="Arial" panose="020B0604020202020204" pitchFamily="34" charset="0"/>
              </a:rPr>
              <a:t>52:1 Reveal thyself, reveal thyself, put on thy strength, O Zion; put on thy beautiful garments, O Jerusalem, the city of holiness: for the uncircumcised and the polluted shall pass no more through thee. 52:2 Shake thyself from the dust; arise, and sit upon the throne of glory, O Jerusalem; the chains of thy neck are broken, O captive congregation of Zion. </a:t>
            </a:r>
            <a:r>
              <a:rPr lang="en-US" sz="2000" i="0" u="none" strike="noStrike">
                <a:solidFill>
                  <a:srgbClr val="92D050"/>
                </a:solidFill>
                <a:effectLst/>
                <a:latin typeface="Arial" panose="020B0604020202020204" pitchFamily="34" charset="0"/>
              </a:rPr>
              <a:t>52:3 For thus saith the Lord, Ye were sold for nought; and ye shall be redeemed without money. 52:4 For thus saith the Lord God, My people went down aforetime into Egypt to sojourn there; and the Assyrian oppressed them without cause. 52:5 Therefore now I am ready to redeem them, saith the Lord; for my people was sold for nought; the nations that ruled over them boasted, saith the Lord; and they continually, all the day, provoke them to anger, because of the worship of my name.</a:t>
            </a:r>
            <a:r>
              <a:rPr lang="en-US" sz="2000" i="0" u="none" strike="noStrike">
                <a:solidFill>
                  <a:srgbClr val="FFC000"/>
                </a:solidFill>
                <a:effectLst/>
                <a:latin typeface="Arial" panose="020B0604020202020204" pitchFamily="34" charset="0"/>
              </a:rPr>
              <a:t> </a:t>
            </a:r>
            <a:r>
              <a:rPr lang="en-US" sz="2000" i="0" u="none" strike="noStrike">
                <a:solidFill>
                  <a:srgbClr val="00B0F0"/>
                </a:solidFill>
                <a:effectLst/>
                <a:latin typeface="Arial" panose="020B0604020202020204" pitchFamily="34" charset="0"/>
              </a:rPr>
              <a:t>52:6 Therefore my name shall be magnified among the nations: therefore at that time ye shall know, that I am He that hath spoken: and my WORD shall abide. 52:7 How beautiful upon the mountains of the land of Israel are the feet of him that bringeth good tidings, that publisheth peace, that publisheth salvation, saying to the congregation of Zion, The kingdom of thy God is revealed. (TgJ)</a:t>
            </a:r>
          </a:p>
        </p:txBody>
      </p:sp>
      <p:grpSp>
        <p:nvGrpSpPr>
          <p:cNvPr id="7" name="Group 6">
            <a:extLst>
              <a:ext uri="{FF2B5EF4-FFF2-40B4-BE49-F238E27FC236}">
                <a16:creationId xmlns:a16="http://schemas.microsoft.com/office/drawing/2014/main" id="{C2CAEB90-38DC-1DE6-8D7C-5601FF6E5E94}"/>
              </a:ext>
            </a:extLst>
          </p:cNvPr>
          <p:cNvGrpSpPr/>
          <p:nvPr/>
        </p:nvGrpSpPr>
        <p:grpSpPr>
          <a:xfrm>
            <a:off x="1075560" y="812020"/>
            <a:ext cx="3107880" cy="81360"/>
            <a:chOff x="1075560" y="812020"/>
            <a:chExt cx="3107880" cy="8136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874656CB-06B9-5D42-BC1D-E1F894B7A48C}"/>
                    </a:ext>
                  </a:extLst>
                </p14:cNvPr>
                <p14:cNvContentPartPr/>
                <p14:nvPr/>
              </p14:nvContentPartPr>
              <p14:xfrm>
                <a:off x="1075560" y="831100"/>
                <a:ext cx="1290240" cy="62280"/>
              </p14:xfrm>
            </p:contentPart>
          </mc:Choice>
          <mc:Fallback>
            <p:pic>
              <p:nvPicPr>
                <p:cNvPr id="3" name="Ink 2">
                  <a:extLst>
                    <a:ext uri="{FF2B5EF4-FFF2-40B4-BE49-F238E27FC236}">
                      <a16:creationId xmlns:a16="http://schemas.microsoft.com/office/drawing/2014/main" id="{874656CB-06B9-5D42-BC1D-E1F894B7A48C}"/>
                    </a:ext>
                  </a:extLst>
                </p:cNvPr>
                <p:cNvPicPr/>
                <p:nvPr/>
              </p:nvPicPr>
              <p:blipFill>
                <a:blip r:embed="rId5"/>
                <a:stretch>
                  <a:fillRect/>
                </a:stretch>
              </p:blipFill>
              <p:spPr>
                <a:xfrm>
                  <a:off x="1057920" y="813460"/>
                  <a:ext cx="13258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EFE4E1AB-93A8-3818-945F-D4452EBCDBD3}"/>
                    </a:ext>
                  </a:extLst>
                </p14:cNvPr>
                <p14:cNvContentPartPr/>
                <p14:nvPr/>
              </p14:nvContentPartPr>
              <p14:xfrm>
                <a:off x="2779440" y="812020"/>
                <a:ext cx="1404000" cy="73440"/>
              </p14:xfrm>
            </p:contentPart>
          </mc:Choice>
          <mc:Fallback>
            <p:pic>
              <p:nvPicPr>
                <p:cNvPr id="5" name="Ink 4">
                  <a:extLst>
                    <a:ext uri="{FF2B5EF4-FFF2-40B4-BE49-F238E27FC236}">
                      <a16:creationId xmlns:a16="http://schemas.microsoft.com/office/drawing/2014/main" id="{EFE4E1AB-93A8-3818-945F-D4452EBCDBD3}"/>
                    </a:ext>
                  </a:extLst>
                </p:cNvPr>
                <p:cNvPicPr/>
                <p:nvPr/>
              </p:nvPicPr>
              <p:blipFill>
                <a:blip r:embed="rId7"/>
                <a:stretch>
                  <a:fillRect/>
                </a:stretch>
              </p:blipFill>
              <p:spPr>
                <a:xfrm>
                  <a:off x="2761800" y="794380"/>
                  <a:ext cx="1439640" cy="109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E70D3939-CDF5-87BC-5A6F-C4D98657EEDF}"/>
                  </a:ext>
                </a:extLst>
              </p14:cNvPr>
              <p14:cNvContentPartPr/>
              <p14:nvPr/>
            </p14:nvContentPartPr>
            <p14:xfrm>
              <a:off x="2608800" y="1759180"/>
              <a:ext cx="2685240" cy="73440"/>
            </p14:xfrm>
          </p:contentPart>
        </mc:Choice>
        <mc:Fallback>
          <p:pic>
            <p:nvPicPr>
              <p:cNvPr id="9" name="Ink 8">
                <a:extLst>
                  <a:ext uri="{FF2B5EF4-FFF2-40B4-BE49-F238E27FC236}">
                    <a16:creationId xmlns:a16="http://schemas.microsoft.com/office/drawing/2014/main" id="{E70D3939-CDF5-87BC-5A6F-C4D98657EEDF}"/>
                  </a:ext>
                </a:extLst>
              </p:cNvPr>
              <p:cNvPicPr/>
              <p:nvPr/>
            </p:nvPicPr>
            <p:blipFill>
              <a:blip r:embed="rId9"/>
              <a:stretch>
                <a:fillRect/>
              </a:stretch>
            </p:blipFill>
            <p:spPr>
              <a:xfrm>
                <a:off x="2590800" y="1741540"/>
                <a:ext cx="27208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BE173AD2-B29C-E0B6-444C-8FCE42DBA5B6}"/>
                  </a:ext>
                </a:extLst>
              </p14:cNvPr>
              <p14:cNvContentPartPr/>
              <p14:nvPr/>
            </p14:nvContentPartPr>
            <p14:xfrm>
              <a:off x="7910520" y="3003340"/>
              <a:ext cx="7560" cy="12960"/>
            </p14:xfrm>
          </p:contentPart>
        </mc:Choice>
        <mc:Fallback>
          <p:pic>
            <p:nvPicPr>
              <p:cNvPr id="10" name="Ink 9">
                <a:extLst>
                  <a:ext uri="{FF2B5EF4-FFF2-40B4-BE49-F238E27FC236}">
                    <a16:creationId xmlns:a16="http://schemas.microsoft.com/office/drawing/2014/main" id="{BE173AD2-B29C-E0B6-444C-8FCE42DBA5B6}"/>
                  </a:ext>
                </a:extLst>
              </p:cNvPr>
              <p:cNvPicPr/>
              <p:nvPr/>
            </p:nvPicPr>
            <p:blipFill>
              <a:blip r:embed="rId11"/>
              <a:stretch>
                <a:fillRect/>
              </a:stretch>
            </p:blipFill>
            <p:spPr>
              <a:xfrm>
                <a:off x="7892520" y="2985340"/>
                <a:ext cx="432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B273C1A2-4AA3-D97B-202A-5F3A9896524E}"/>
                  </a:ext>
                </a:extLst>
              </p14:cNvPr>
              <p14:cNvContentPartPr/>
              <p14:nvPr/>
            </p14:nvContentPartPr>
            <p14:xfrm>
              <a:off x="8739600" y="3362620"/>
              <a:ext cx="17640" cy="35640"/>
            </p14:xfrm>
          </p:contentPart>
        </mc:Choice>
        <mc:Fallback>
          <p:pic>
            <p:nvPicPr>
              <p:cNvPr id="11" name="Ink 10">
                <a:extLst>
                  <a:ext uri="{FF2B5EF4-FFF2-40B4-BE49-F238E27FC236}">
                    <a16:creationId xmlns:a16="http://schemas.microsoft.com/office/drawing/2014/main" id="{B273C1A2-4AA3-D97B-202A-5F3A9896524E}"/>
                  </a:ext>
                </a:extLst>
              </p:cNvPr>
              <p:cNvPicPr/>
              <p:nvPr/>
            </p:nvPicPr>
            <p:blipFill>
              <a:blip r:embed="rId13"/>
              <a:stretch>
                <a:fillRect/>
              </a:stretch>
            </p:blipFill>
            <p:spPr>
              <a:xfrm>
                <a:off x="8721960" y="3344620"/>
                <a:ext cx="532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3E0CED08-6113-CFEB-983C-49D686929052}"/>
                  </a:ext>
                </a:extLst>
              </p14:cNvPr>
              <p14:cNvContentPartPr/>
              <p14:nvPr/>
            </p14:nvContentPartPr>
            <p14:xfrm>
              <a:off x="1024800" y="3721900"/>
              <a:ext cx="15120" cy="17640"/>
            </p14:xfrm>
          </p:contentPart>
        </mc:Choice>
        <mc:Fallback>
          <p:pic>
            <p:nvPicPr>
              <p:cNvPr id="12" name="Ink 11">
                <a:extLst>
                  <a:ext uri="{FF2B5EF4-FFF2-40B4-BE49-F238E27FC236}">
                    <a16:creationId xmlns:a16="http://schemas.microsoft.com/office/drawing/2014/main" id="{3E0CED08-6113-CFEB-983C-49D686929052}"/>
                  </a:ext>
                </a:extLst>
              </p:cNvPr>
              <p:cNvPicPr/>
              <p:nvPr/>
            </p:nvPicPr>
            <p:blipFill>
              <a:blip r:embed="rId15"/>
              <a:stretch>
                <a:fillRect/>
              </a:stretch>
            </p:blipFill>
            <p:spPr>
              <a:xfrm>
                <a:off x="1007160" y="3703900"/>
                <a:ext cx="507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8AD1DE32-CD30-9AA7-98D8-FAF73265F7A0}"/>
                  </a:ext>
                </a:extLst>
              </p14:cNvPr>
              <p14:cNvContentPartPr/>
              <p14:nvPr/>
            </p14:nvContentPartPr>
            <p14:xfrm>
              <a:off x="6293040" y="3872020"/>
              <a:ext cx="18360" cy="2520"/>
            </p14:xfrm>
          </p:contentPart>
        </mc:Choice>
        <mc:Fallback>
          <p:pic>
            <p:nvPicPr>
              <p:cNvPr id="13" name="Ink 12">
                <a:extLst>
                  <a:ext uri="{FF2B5EF4-FFF2-40B4-BE49-F238E27FC236}">
                    <a16:creationId xmlns:a16="http://schemas.microsoft.com/office/drawing/2014/main" id="{8AD1DE32-CD30-9AA7-98D8-FAF73265F7A0}"/>
                  </a:ext>
                </a:extLst>
              </p:cNvPr>
              <p:cNvPicPr/>
              <p:nvPr/>
            </p:nvPicPr>
            <p:blipFill>
              <a:blip r:embed="rId17"/>
              <a:stretch>
                <a:fillRect/>
              </a:stretch>
            </p:blipFill>
            <p:spPr>
              <a:xfrm>
                <a:off x="6275400" y="3854020"/>
                <a:ext cx="540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10069BC7-E6F9-2475-8868-2FB1F458BDF7}"/>
                  </a:ext>
                </a:extLst>
              </p14:cNvPr>
              <p14:cNvContentPartPr/>
              <p14:nvPr/>
            </p14:nvContentPartPr>
            <p14:xfrm>
              <a:off x="7089720" y="3802540"/>
              <a:ext cx="930600" cy="72360"/>
            </p14:xfrm>
          </p:contentPart>
        </mc:Choice>
        <mc:Fallback>
          <p:pic>
            <p:nvPicPr>
              <p:cNvPr id="14" name="Ink 13">
                <a:extLst>
                  <a:ext uri="{FF2B5EF4-FFF2-40B4-BE49-F238E27FC236}">
                    <a16:creationId xmlns:a16="http://schemas.microsoft.com/office/drawing/2014/main" id="{10069BC7-E6F9-2475-8868-2FB1F458BDF7}"/>
                  </a:ext>
                </a:extLst>
              </p:cNvPr>
              <p:cNvPicPr/>
              <p:nvPr/>
            </p:nvPicPr>
            <p:blipFill>
              <a:blip r:embed="rId19"/>
              <a:stretch>
                <a:fillRect/>
              </a:stretch>
            </p:blipFill>
            <p:spPr>
              <a:xfrm>
                <a:off x="7072080" y="3784900"/>
                <a:ext cx="9662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AAC8DB28-FC9F-626F-1128-28988E725406}"/>
                  </a:ext>
                </a:extLst>
              </p14:cNvPr>
              <p14:cNvContentPartPr/>
              <p14:nvPr/>
            </p14:nvContentPartPr>
            <p14:xfrm>
              <a:off x="1284720" y="4664740"/>
              <a:ext cx="23760" cy="3600"/>
            </p14:xfrm>
          </p:contentPart>
        </mc:Choice>
        <mc:Fallback>
          <p:pic>
            <p:nvPicPr>
              <p:cNvPr id="15" name="Ink 14">
                <a:extLst>
                  <a:ext uri="{FF2B5EF4-FFF2-40B4-BE49-F238E27FC236}">
                    <a16:creationId xmlns:a16="http://schemas.microsoft.com/office/drawing/2014/main" id="{AAC8DB28-FC9F-626F-1128-28988E725406}"/>
                  </a:ext>
                </a:extLst>
              </p:cNvPr>
              <p:cNvPicPr/>
              <p:nvPr/>
            </p:nvPicPr>
            <p:blipFill>
              <a:blip r:embed="rId21"/>
              <a:stretch>
                <a:fillRect/>
              </a:stretch>
            </p:blipFill>
            <p:spPr>
              <a:xfrm>
                <a:off x="1266720" y="4646740"/>
                <a:ext cx="594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041A93CB-34E7-AB39-0685-5222651A1FE5}"/>
                  </a:ext>
                </a:extLst>
              </p14:cNvPr>
              <p14:cNvContentPartPr/>
              <p14:nvPr/>
            </p14:nvContentPartPr>
            <p14:xfrm>
              <a:off x="6980280" y="4501660"/>
              <a:ext cx="770400" cy="59760"/>
            </p14:xfrm>
          </p:contentPart>
        </mc:Choice>
        <mc:Fallback>
          <p:pic>
            <p:nvPicPr>
              <p:cNvPr id="16" name="Ink 15">
                <a:extLst>
                  <a:ext uri="{FF2B5EF4-FFF2-40B4-BE49-F238E27FC236}">
                    <a16:creationId xmlns:a16="http://schemas.microsoft.com/office/drawing/2014/main" id="{041A93CB-34E7-AB39-0685-5222651A1FE5}"/>
                  </a:ext>
                </a:extLst>
              </p:cNvPr>
              <p:cNvPicPr/>
              <p:nvPr/>
            </p:nvPicPr>
            <p:blipFill>
              <a:blip r:embed="rId23"/>
              <a:stretch>
                <a:fillRect/>
              </a:stretch>
            </p:blipFill>
            <p:spPr>
              <a:xfrm>
                <a:off x="6962280" y="4484020"/>
                <a:ext cx="8060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270F5A6B-55EA-995E-F8E6-E5184BBB8157}"/>
                  </a:ext>
                </a:extLst>
              </p14:cNvPr>
              <p14:cNvContentPartPr/>
              <p14:nvPr/>
            </p14:nvContentPartPr>
            <p14:xfrm>
              <a:off x="7509120" y="4845820"/>
              <a:ext cx="13680" cy="20880"/>
            </p14:xfrm>
          </p:contentPart>
        </mc:Choice>
        <mc:Fallback>
          <p:pic>
            <p:nvPicPr>
              <p:cNvPr id="17" name="Ink 16">
                <a:extLst>
                  <a:ext uri="{FF2B5EF4-FFF2-40B4-BE49-F238E27FC236}">
                    <a16:creationId xmlns:a16="http://schemas.microsoft.com/office/drawing/2014/main" id="{270F5A6B-55EA-995E-F8E6-E5184BBB8157}"/>
                  </a:ext>
                </a:extLst>
              </p:cNvPr>
              <p:cNvPicPr/>
              <p:nvPr/>
            </p:nvPicPr>
            <p:blipFill>
              <a:blip r:embed="rId25"/>
              <a:stretch>
                <a:fillRect/>
              </a:stretch>
            </p:blipFill>
            <p:spPr>
              <a:xfrm>
                <a:off x="7491120" y="4827820"/>
                <a:ext cx="493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F2F53654-F2A3-8C2D-90C0-B235D2D62C68}"/>
                  </a:ext>
                </a:extLst>
              </p14:cNvPr>
              <p14:cNvContentPartPr/>
              <p14:nvPr/>
            </p14:nvContentPartPr>
            <p14:xfrm>
              <a:off x="3076080" y="5050660"/>
              <a:ext cx="17640" cy="13680"/>
            </p14:xfrm>
          </p:contentPart>
        </mc:Choice>
        <mc:Fallback>
          <p:pic>
            <p:nvPicPr>
              <p:cNvPr id="18" name="Ink 17">
                <a:extLst>
                  <a:ext uri="{FF2B5EF4-FFF2-40B4-BE49-F238E27FC236}">
                    <a16:creationId xmlns:a16="http://schemas.microsoft.com/office/drawing/2014/main" id="{F2F53654-F2A3-8C2D-90C0-B235D2D62C68}"/>
                  </a:ext>
                </a:extLst>
              </p:cNvPr>
              <p:cNvPicPr/>
              <p:nvPr/>
            </p:nvPicPr>
            <p:blipFill>
              <a:blip r:embed="rId27"/>
              <a:stretch>
                <a:fillRect/>
              </a:stretch>
            </p:blipFill>
            <p:spPr>
              <a:xfrm>
                <a:off x="3058440" y="5032660"/>
                <a:ext cx="532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D3840FB3-FC14-1405-97F1-18F19BC24566}"/>
                  </a:ext>
                </a:extLst>
              </p14:cNvPr>
              <p14:cNvContentPartPr/>
              <p14:nvPr/>
            </p14:nvContentPartPr>
            <p14:xfrm>
              <a:off x="5518680" y="5276380"/>
              <a:ext cx="7560" cy="8280"/>
            </p14:xfrm>
          </p:contentPart>
        </mc:Choice>
        <mc:Fallback>
          <p:pic>
            <p:nvPicPr>
              <p:cNvPr id="19" name="Ink 18">
                <a:extLst>
                  <a:ext uri="{FF2B5EF4-FFF2-40B4-BE49-F238E27FC236}">
                    <a16:creationId xmlns:a16="http://schemas.microsoft.com/office/drawing/2014/main" id="{D3840FB3-FC14-1405-97F1-18F19BC24566}"/>
                  </a:ext>
                </a:extLst>
              </p:cNvPr>
              <p:cNvPicPr/>
              <p:nvPr/>
            </p:nvPicPr>
            <p:blipFill>
              <a:blip r:embed="rId29"/>
              <a:stretch>
                <a:fillRect/>
              </a:stretch>
            </p:blipFill>
            <p:spPr>
              <a:xfrm>
                <a:off x="5500680" y="5258380"/>
                <a:ext cx="43200" cy="43920"/>
              </a:xfrm>
              <a:prstGeom prst="rect">
                <a:avLst/>
              </a:prstGeom>
            </p:spPr>
          </p:pic>
        </mc:Fallback>
      </mc:AlternateContent>
    </p:spTree>
    <p:extLst>
      <p:ext uri="{BB962C8B-B14F-4D97-AF65-F5344CB8AC3E}">
        <p14:creationId xmlns:p14="http://schemas.microsoft.com/office/powerpoint/2010/main" val="3612835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920268"/>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A049C58F-C001-D4E6-67FD-0CF2A7D6AA66}"/>
              </a:ext>
            </a:extLst>
          </p:cNvPr>
          <p:cNvGraphicFramePr>
            <a:graphicFrameLocks noGrp="1"/>
          </p:cNvGraphicFramePr>
          <p:nvPr>
            <p:extLst>
              <p:ext uri="{D42A27DB-BD31-4B8C-83A1-F6EECF244321}">
                <p14:modId xmlns:p14="http://schemas.microsoft.com/office/powerpoint/2010/main" val="3908257873"/>
              </p:ext>
            </p:extLst>
          </p:nvPr>
        </p:nvGraphicFramePr>
        <p:xfrm>
          <a:off x="577768" y="291401"/>
          <a:ext cx="8415762" cy="4516120"/>
        </p:xfrm>
        <a:graphic>
          <a:graphicData uri="http://schemas.openxmlformats.org/drawingml/2006/table">
            <a:tbl>
              <a:tblPr/>
              <a:tblGrid>
                <a:gridCol w="2805254">
                  <a:extLst>
                    <a:ext uri="{9D8B030D-6E8A-4147-A177-3AD203B41FA5}">
                      <a16:colId xmlns:a16="http://schemas.microsoft.com/office/drawing/2014/main" val="1696674981"/>
                    </a:ext>
                  </a:extLst>
                </a:gridCol>
                <a:gridCol w="2805254">
                  <a:extLst>
                    <a:ext uri="{9D8B030D-6E8A-4147-A177-3AD203B41FA5}">
                      <a16:colId xmlns:a16="http://schemas.microsoft.com/office/drawing/2014/main" val="1104898393"/>
                    </a:ext>
                  </a:extLst>
                </a:gridCol>
                <a:gridCol w="2805254">
                  <a:extLst>
                    <a:ext uri="{9D8B030D-6E8A-4147-A177-3AD203B41FA5}">
                      <a16:colId xmlns:a16="http://schemas.microsoft.com/office/drawing/2014/main" val="3636747435"/>
                    </a:ext>
                  </a:extLst>
                </a:gridCol>
              </a:tblGrid>
              <a:tr h="0">
                <a:tc>
                  <a:txBody>
                    <a:bodyPr/>
                    <a:lstStyle/>
                    <a:p>
                      <a:pPr algn="r" rtl="0" fontAlgn="t">
                        <a:spcBef>
                          <a:spcPts val="0"/>
                        </a:spcBef>
                        <a:spcAft>
                          <a:spcPts val="0"/>
                        </a:spcAft>
                      </a:pPr>
                      <a:r>
                        <a:rPr lang="he-IL" sz="2400" b="1" i="0" u="none" strike="noStrike">
                          <a:solidFill>
                            <a:srgbClr val="00B0F0"/>
                          </a:solidFill>
                          <a:effectLst/>
                          <a:latin typeface="Arial" panose="020B0604020202020204" pitchFamily="34" charset="0"/>
                          <a:cs typeface="+mj-cs"/>
                        </a:rPr>
                        <a:t>﻿ספר ישעיה פרק נב</a:t>
                      </a:r>
                      <a:endParaRPr lang="he-IL" sz="4000">
                        <a:solidFill>
                          <a:srgbClr val="00B0F0"/>
                        </a:solidFill>
                        <a:effectLst/>
                        <a:cs typeface="+mj-cs"/>
                      </a:endParaRPr>
                    </a:p>
                    <a:p>
                      <a:pPr algn="r" rtl="0" fontAlgn="t">
                        <a:spcBef>
                          <a:spcPts val="0"/>
                        </a:spcBef>
                        <a:spcAft>
                          <a:spcPts val="0"/>
                        </a:spcAft>
                      </a:pPr>
                      <a:r>
                        <a:rPr lang="he-IL" sz="2400" b="0" i="0" u="none" strike="noStrike">
                          <a:solidFill>
                            <a:srgbClr val="00B0F0"/>
                          </a:solidFill>
                          <a:effectLst/>
                          <a:latin typeface="Arial" panose="020B0604020202020204" pitchFamily="34" charset="0"/>
                          <a:cs typeface="+mj-cs"/>
                        </a:rPr>
                        <a:t>א</a:t>
                      </a:r>
                      <a:r>
                        <a:rPr lang="he-IL" sz="2400" b="0" i="0" u="none" strike="noStrike">
                          <a:solidFill>
                            <a:schemeClr val="bg1"/>
                          </a:solidFill>
                          <a:effectLst/>
                          <a:latin typeface="Arial" panose="020B0604020202020204" pitchFamily="34" charset="0"/>
                          <a:cs typeface="+mj-cs"/>
                        </a:rPr>
                        <a:t>   </a:t>
                      </a:r>
                      <a:r>
                        <a:rPr lang="he-IL" sz="2400" b="1" i="0" u="none" strike="noStrike">
                          <a:solidFill>
                            <a:srgbClr val="FFFF00"/>
                          </a:solidFill>
                          <a:effectLst/>
                          <a:latin typeface="Arial" panose="020B0604020202020204" pitchFamily="34" charset="0"/>
                          <a:cs typeface="+mj-cs"/>
                        </a:rPr>
                        <a:t>עוּרִי עוּרִי</a:t>
                      </a:r>
                      <a:r>
                        <a:rPr lang="he-IL" sz="2400" b="0" i="0" u="none" strike="noStrike">
                          <a:solidFill>
                            <a:srgbClr val="FFFF0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לִבְשִׁי עֻזֵּךְ צִיּוֹן לִבְשִׁי | בִּגְדֵי תִפְאַרְתֵּךְ יְרוּשָׁלַם עִיר הַקֹּדֶשׁ כִּי לֹא יוֹסִיף יָבֹא-בָךְ עוֹד עָרֵל </a:t>
                      </a:r>
                      <a:r>
                        <a:rPr lang="he-IL" sz="2400" b="1" i="0" u="none" strike="noStrike">
                          <a:solidFill>
                            <a:srgbClr val="92D050"/>
                          </a:solidFill>
                          <a:effectLst/>
                          <a:latin typeface="Arial" panose="020B0604020202020204" pitchFamily="34" charset="0"/>
                          <a:cs typeface="+mj-cs"/>
                        </a:rPr>
                        <a:t>וְטָמֵא</a:t>
                      </a:r>
                      <a:r>
                        <a:rPr lang="he-IL" sz="2400" b="0" i="0" u="none" strike="noStrike">
                          <a:solidFill>
                            <a:schemeClr val="bg1"/>
                          </a:solidFill>
                          <a:effectLst/>
                          <a:latin typeface="Arial" panose="020B0604020202020204" pitchFamily="34" charset="0"/>
                          <a:cs typeface="+mj-cs"/>
                        </a:rPr>
                        <a:t>: </a:t>
                      </a:r>
                      <a:r>
                        <a:rPr lang="he-IL" sz="2400" b="0" i="0" u="none" strike="noStrike">
                          <a:solidFill>
                            <a:srgbClr val="00B0F0"/>
                          </a:solidFill>
                          <a:effectLst/>
                          <a:latin typeface="Arial" panose="020B0604020202020204" pitchFamily="34" charset="0"/>
                          <a:cs typeface="+mj-cs"/>
                        </a:rPr>
                        <a:t>ב</a:t>
                      </a:r>
                      <a:r>
                        <a:rPr lang="he-IL" sz="2400" b="0" i="0" u="none" strike="noStrike">
                          <a:solidFill>
                            <a:schemeClr val="bg1"/>
                          </a:solidFill>
                          <a:effectLst/>
                          <a:latin typeface="Arial" panose="020B0604020202020204" pitchFamily="34" charset="0"/>
                          <a:cs typeface="+mj-cs"/>
                        </a:rPr>
                        <a:t>   הִתְנַעֲרִי מֵעָפָר קוּמִי </a:t>
                      </a:r>
                      <a:r>
                        <a:rPr lang="he-IL" sz="2400" b="1" i="0" u="none" strike="noStrike">
                          <a:solidFill>
                            <a:schemeClr val="bg1"/>
                          </a:solidFill>
                          <a:effectLst/>
                          <a:latin typeface="Arial" panose="020B0604020202020204" pitchFamily="34" charset="0"/>
                          <a:cs typeface="+mj-cs"/>
                        </a:rPr>
                        <a:t>שְּׁבִי </a:t>
                      </a:r>
                      <a:r>
                        <a:rPr lang="he-IL" sz="2400" b="0" i="0" u="none" strike="noStrike">
                          <a:solidFill>
                            <a:schemeClr val="bg1"/>
                          </a:solidFill>
                          <a:effectLst/>
                          <a:latin typeface="Arial" panose="020B0604020202020204" pitchFamily="34" charset="0"/>
                          <a:cs typeface="+mj-cs"/>
                        </a:rPr>
                        <a:t>יְרוּשָׁלָם הִתְפַּתְּחִו [הִתְפַּתְּחִי] מוֹסְרֵי צַוָּארֵךְ שְׁבִיָּה בַּת-צִיּוֹן: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לוגוס</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א</a:t>
                      </a:r>
                      <a:r>
                        <a:rPr lang="he-IL" sz="2400" b="0" i="0" u="none" strike="noStrike">
                          <a:solidFill>
                            <a:schemeClr val="bg1"/>
                          </a:solidFill>
                          <a:effectLst/>
                          <a:latin typeface="Arial" panose="020B0604020202020204" pitchFamily="34" charset="0"/>
                          <a:cs typeface="+mj-cs"/>
                        </a:rPr>
                        <a:t>      </a:t>
                      </a:r>
                      <a:r>
                        <a:rPr lang="he-IL" sz="2400" b="1" i="0" u="none" strike="noStrike">
                          <a:solidFill>
                            <a:srgbClr val="FFFF00"/>
                          </a:solidFill>
                          <a:effectLst/>
                          <a:latin typeface="Arial" panose="020B0604020202020204" pitchFamily="34" charset="0"/>
                          <a:cs typeface="+mj-cs"/>
                        </a:rPr>
                        <a:t>אִתגַלַא אִתגַלַא</a:t>
                      </a:r>
                      <a:r>
                        <a:rPr lang="he-IL" sz="2400" b="0" i="0" u="none" strike="noStrike">
                          <a:solidFill>
                            <a:srgbClr val="FFFF0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לְבַשִי תוּקפִיך צִיֹון לְבַשִי לְבוּשֵי תוּשבַחתִיך יְרוּשלַם קַרתָא דְקוּדשָא אְרֵי לָא יֹוסְפִין דְיִעדֹון בִיך עֹוד עַרלִין </a:t>
                      </a:r>
                      <a:r>
                        <a:rPr lang="he-IL" sz="2400" b="1" i="0" u="none" strike="noStrike">
                          <a:solidFill>
                            <a:srgbClr val="92D050"/>
                          </a:solidFill>
                          <a:effectLst/>
                          <a:latin typeface="Arial" panose="020B0604020202020204" pitchFamily="34" charset="0"/>
                          <a:cs typeface="+mj-cs"/>
                        </a:rPr>
                        <a:t>וּמסָאְבִין</a:t>
                      </a:r>
                      <a:r>
                        <a:rPr lang="he-IL" sz="2400" b="1" i="0" u="none" strike="noStrike">
                          <a:solidFill>
                            <a:schemeClr val="bg1"/>
                          </a:solidFill>
                          <a:effectLst/>
                          <a:latin typeface="Arial" panose="020B0604020202020204" pitchFamily="34" charset="0"/>
                          <a:cs typeface="+mj-cs"/>
                        </a:rPr>
                        <a:t>׃ </a:t>
                      </a:r>
                      <a:r>
                        <a:rPr lang="he-IL" sz="2400" b="0" i="0" u="none" strike="noStrike">
                          <a:solidFill>
                            <a:srgbClr val="00B0F0"/>
                          </a:solidFill>
                          <a:effectLst/>
                          <a:latin typeface="Arial" panose="020B0604020202020204" pitchFamily="34" charset="0"/>
                          <a:cs typeface="+mj-cs"/>
                        </a:rPr>
                        <a:t>ב</a:t>
                      </a:r>
                      <a:r>
                        <a:rPr lang="he-IL" sz="2400" b="0" i="0" u="none" strike="noStrike">
                          <a:solidFill>
                            <a:schemeClr val="bg1"/>
                          </a:solidFill>
                          <a:effectLst/>
                          <a:latin typeface="Arial" panose="020B0604020202020204" pitchFamily="34" charset="0"/>
                          <a:cs typeface="+mj-cs"/>
                        </a:rPr>
                        <a:t>      אִתנַפַצִי מֵעַפרָא קוּמִי </a:t>
                      </a:r>
                      <a:r>
                        <a:rPr lang="he-IL" sz="2400" b="1" i="0" u="none" strike="noStrike">
                          <a:solidFill>
                            <a:srgbClr val="FF0000"/>
                          </a:solidFill>
                          <a:effectLst/>
                          <a:latin typeface="Arial" panose="020B0604020202020204" pitchFamily="34" charset="0"/>
                          <a:cs typeface="+mj-cs"/>
                        </a:rPr>
                        <a:t>תִיבִי עַל כוּרסֵי </a:t>
                      </a:r>
                      <a:r>
                        <a:rPr lang="he-IL" sz="2400" b="0" i="0" u="none" strike="noStrike">
                          <a:solidFill>
                            <a:schemeClr val="bg1"/>
                          </a:solidFill>
                          <a:effectLst/>
                          <a:latin typeface="Arial" panose="020B0604020202020204" pitchFamily="34" charset="0"/>
                          <a:cs typeface="+mj-cs"/>
                        </a:rPr>
                        <a:t>יְקָרִיך</a:t>
                      </a:r>
                      <a:r>
                        <a:rPr lang="he-IL" sz="2400" b="0" i="0" u="none" strike="noStrike">
                          <a:solidFill>
                            <a:srgbClr val="FF000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יְרוּשְלַם אִתפְסַקוּ חְנָקֵי צַורֵיכֹון שְבוּיֵי כְנִשתָא דְצִיֹון׃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ספריה</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א</a:t>
                      </a:r>
                      <a:r>
                        <a:rPr lang="he-IL" sz="2400" b="0" i="0" u="none" strike="noStrike">
                          <a:solidFill>
                            <a:schemeClr val="bg1"/>
                          </a:solidFill>
                          <a:effectLst/>
                          <a:latin typeface="Arial" panose="020B0604020202020204" pitchFamily="34" charset="0"/>
                          <a:cs typeface="+mj-cs"/>
                        </a:rPr>
                        <a:t>  </a:t>
                      </a:r>
                      <a:r>
                        <a:rPr lang="he-IL" sz="2400" b="1" i="0" u="none" strike="noStrike">
                          <a:solidFill>
                            <a:srgbClr val="FFFF00"/>
                          </a:solidFill>
                          <a:effectLst/>
                          <a:latin typeface="Arial" panose="020B0604020202020204" pitchFamily="34" charset="0"/>
                          <a:cs typeface="+mj-cs"/>
                        </a:rPr>
                        <a:t>אִתְגְלָא אִתְגְלָא</a:t>
                      </a:r>
                      <a:r>
                        <a:rPr lang="he-IL" sz="2400" b="0" i="0" u="none" strike="noStrike">
                          <a:solidFill>
                            <a:srgbClr val="FFFF0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לִבְשִׁי תוּקְפֵךְ צִיוֹן לִבְשִׁי לְבוּשִׁי תּוּשְׁבַּחְתִּיךְ יְרוּשָׁלַםִ קַרְתָּא דְקוּדְשָׁא אֲרֵי לָא יוֹסְפוּן וְיֶעְדוּן בִּיךְ עוֹד עָרְלִין </a:t>
                      </a:r>
                      <a:r>
                        <a:rPr lang="he-IL" sz="2400" b="1" i="0" u="none" strike="noStrike">
                          <a:solidFill>
                            <a:srgbClr val="92D050"/>
                          </a:solidFill>
                          <a:effectLst/>
                          <a:latin typeface="Arial" panose="020B0604020202020204" pitchFamily="34" charset="0"/>
                          <a:cs typeface="+mj-cs"/>
                        </a:rPr>
                        <a:t>וּמְסַאֲבִין</a:t>
                      </a:r>
                      <a:r>
                        <a:rPr lang="he-IL" sz="2400" b="0" i="0" u="none" strike="noStrike">
                          <a:solidFill>
                            <a:schemeClr val="bg1"/>
                          </a:solidFill>
                          <a:effectLst/>
                          <a:latin typeface="Arial" panose="020B0604020202020204" pitchFamily="34" charset="0"/>
                          <a:cs typeface="+mj-cs"/>
                        </a:rPr>
                        <a:t>: </a:t>
                      </a:r>
                      <a:r>
                        <a:rPr lang="he-IL" sz="2400" b="0" i="0" u="none" strike="noStrike">
                          <a:solidFill>
                            <a:srgbClr val="00B0F0"/>
                          </a:solidFill>
                          <a:effectLst/>
                          <a:latin typeface="Arial" panose="020B0604020202020204" pitchFamily="34" charset="0"/>
                          <a:cs typeface="+mj-cs"/>
                        </a:rPr>
                        <a:t>ב</a:t>
                      </a:r>
                      <a:r>
                        <a:rPr lang="he-IL" sz="2400" b="0" i="0" u="none" strike="noStrike">
                          <a:solidFill>
                            <a:schemeClr val="bg1"/>
                          </a:solidFill>
                          <a:effectLst/>
                          <a:latin typeface="Arial" panose="020B0604020202020204" pitchFamily="34" charset="0"/>
                          <a:cs typeface="+mj-cs"/>
                        </a:rPr>
                        <a:t>  אִתְנַפַּצִי מֵעָפְרָא קוּמִי </a:t>
                      </a:r>
                      <a:r>
                        <a:rPr lang="he-IL" sz="2400" b="1" i="0" u="none" strike="noStrike">
                          <a:solidFill>
                            <a:srgbClr val="FF0000"/>
                          </a:solidFill>
                          <a:effectLst/>
                          <a:latin typeface="Arial" panose="020B0604020202020204" pitchFamily="34" charset="0"/>
                          <a:cs typeface="+mj-cs"/>
                        </a:rPr>
                        <a:t>תְבִי עַל כּוּרְסֵי</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יְקָרָא יְרוּשְׁלֵם אִתְפְּסָקוּ חִנְקֵי צַוְרֵיכוֹן שְׁבִיָא כְּנִשְׁתָּא דְצִיוֹן: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5236589"/>
                  </a:ext>
                </a:extLst>
              </a:tr>
            </a:tbl>
          </a:graphicData>
        </a:graphic>
      </p:graphicFrame>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191770E0-EEFE-0BFB-DF37-1D3CE314D6E9}"/>
                  </a:ext>
                </a:extLst>
              </p14:cNvPr>
              <p14:cNvContentPartPr/>
              <p14:nvPr/>
            </p14:nvContentPartPr>
            <p14:xfrm>
              <a:off x="4703280" y="1066180"/>
              <a:ext cx="868320" cy="45000"/>
            </p14:xfrm>
          </p:contentPart>
        </mc:Choice>
        <mc:Fallback>
          <p:pic>
            <p:nvPicPr>
              <p:cNvPr id="4" name="Ink 3">
                <a:extLst>
                  <a:ext uri="{FF2B5EF4-FFF2-40B4-BE49-F238E27FC236}">
                    <a16:creationId xmlns:a16="http://schemas.microsoft.com/office/drawing/2014/main" id="{191770E0-EEFE-0BFB-DF37-1D3CE314D6E9}"/>
                  </a:ext>
                </a:extLst>
              </p:cNvPr>
              <p:cNvPicPr/>
              <p:nvPr/>
            </p:nvPicPr>
            <p:blipFill>
              <a:blip r:embed="rId5"/>
              <a:stretch>
                <a:fillRect/>
              </a:stretch>
            </p:blipFill>
            <p:spPr>
              <a:xfrm>
                <a:off x="4685640" y="1048180"/>
                <a:ext cx="903960" cy="80640"/>
              </a:xfrm>
              <a:prstGeom prst="rect">
                <a:avLst/>
              </a:prstGeom>
            </p:spPr>
          </p:pic>
        </mc:Fallback>
      </mc:AlternateContent>
      <p:grpSp>
        <p:nvGrpSpPr>
          <p:cNvPr id="10" name="Group 9">
            <a:extLst>
              <a:ext uri="{FF2B5EF4-FFF2-40B4-BE49-F238E27FC236}">
                <a16:creationId xmlns:a16="http://schemas.microsoft.com/office/drawing/2014/main" id="{F63A7588-D3CF-446F-00E9-FC032EF5242B}"/>
              </a:ext>
            </a:extLst>
          </p:cNvPr>
          <p:cNvGrpSpPr/>
          <p:nvPr/>
        </p:nvGrpSpPr>
        <p:grpSpPr>
          <a:xfrm>
            <a:off x="7206000" y="1040260"/>
            <a:ext cx="1427760" cy="117000"/>
            <a:chOff x="7206000" y="1040260"/>
            <a:chExt cx="1427760" cy="117000"/>
          </a:xfrm>
        </p:grpSpPr>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62CE5DAA-FB2D-ED90-CACC-AF826F42853C}"/>
                    </a:ext>
                  </a:extLst>
                </p14:cNvPr>
                <p14:cNvContentPartPr/>
                <p14:nvPr/>
              </p14:nvContentPartPr>
              <p14:xfrm>
                <a:off x="8050560" y="1040260"/>
                <a:ext cx="583200" cy="32040"/>
              </p14:xfrm>
            </p:contentPart>
          </mc:Choice>
          <mc:Fallback>
            <p:pic>
              <p:nvPicPr>
                <p:cNvPr id="5" name="Ink 4">
                  <a:extLst>
                    <a:ext uri="{FF2B5EF4-FFF2-40B4-BE49-F238E27FC236}">
                      <a16:creationId xmlns:a16="http://schemas.microsoft.com/office/drawing/2014/main" id="{62CE5DAA-FB2D-ED90-CACC-AF826F42853C}"/>
                    </a:ext>
                  </a:extLst>
                </p:cNvPr>
                <p:cNvPicPr/>
                <p:nvPr/>
              </p:nvPicPr>
              <p:blipFill>
                <a:blip r:embed="rId7"/>
                <a:stretch>
                  <a:fillRect/>
                </a:stretch>
              </p:blipFill>
              <p:spPr>
                <a:xfrm>
                  <a:off x="8032920" y="1022260"/>
                  <a:ext cx="6188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E5EA7056-306B-9646-5331-BBAA71A348EE}"/>
                    </a:ext>
                  </a:extLst>
                </p14:cNvPr>
                <p14:cNvContentPartPr/>
                <p14:nvPr/>
              </p14:nvContentPartPr>
              <p14:xfrm>
                <a:off x="7206000" y="1069060"/>
                <a:ext cx="583920" cy="88200"/>
              </p14:xfrm>
            </p:contentPart>
          </mc:Choice>
          <mc:Fallback>
            <p:pic>
              <p:nvPicPr>
                <p:cNvPr id="7" name="Ink 6">
                  <a:extLst>
                    <a:ext uri="{FF2B5EF4-FFF2-40B4-BE49-F238E27FC236}">
                      <a16:creationId xmlns:a16="http://schemas.microsoft.com/office/drawing/2014/main" id="{E5EA7056-306B-9646-5331-BBAA71A348EE}"/>
                    </a:ext>
                  </a:extLst>
                </p:cNvPr>
                <p:cNvPicPr/>
                <p:nvPr/>
              </p:nvPicPr>
              <p:blipFill>
                <a:blip r:embed="rId9"/>
                <a:stretch>
                  <a:fillRect/>
                </a:stretch>
              </p:blipFill>
              <p:spPr>
                <a:xfrm>
                  <a:off x="7188000" y="1051420"/>
                  <a:ext cx="619560" cy="123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7E4A15D2-6718-AEB1-3817-46D3C49EE652}"/>
                  </a:ext>
                </a:extLst>
              </p14:cNvPr>
              <p14:cNvContentPartPr/>
              <p14:nvPr/>
            </p14:nvContentPartPr>
            <p14:xfrm>
              <a:off x="4141680" y="1108300"/>
              <a:ext cx="541080" cy="46080"/>
            </p14:xfrm>
          </p:contentPart>
        </mc:Choice>
        <mc:Fallback>
          <p:pic>
            <p:nvPicPr>
              <p:cNvPr id="9" name="Ink 8">
                <a:extLst>
                  <a:ext uri="{FF2B5EF4-FFF2-40B4-BE49-F238E27FC236}">
                    <a16:creationId xmlns:a16="http://schemas.microsoft.com/office/drawing/2014/main" id="{7E4A15D2-6718-AEB1-3817-46D3C49EE652}"/>
                  </a:ext>
                </a:extLst>
              </p:cNvPr>
              <p:cNvPicPr/>
              <p:nvPr/>
            </p:nvPicPr>
            <p:blipFill>
              <a:blip r:embed="rId11"/>
              <a:stretch>
                <a:fillRect/>
              </a:stretch>
            </p:blipFill>
            <p:spPr>
              <a:xfrm>
                <a:off x="4124040" y="1090300"/>
                <a:ext cx="5767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F5DD2BE9-ABE7-FFD9-6BF6-2EF7A87FBE23}"/>
                  </a:ext>
                </a:extLst>
              </p14:cNvPr>
              <p14:cNvContentPartPr/>
              <p14:nvPr/>
            </p14:nvContentPartPr>
            <p14:xfrm>
              <a:off x="2557320" y="1105060"/>
              <a:ext cx="391680" cy="37080"/>
            </p14:xfrm>
          </p:contentPart>
        </mc:Choice>
        <mc:Fallback>
          <p:pic>
            <p:nvPicPr>
              <p:cNvPr id="11" name="Ink 10">
                <a:extLst>
                  <a:ext uri="{FF2B5EF4-FFF2-40B4-BE49-F238E27FC236}">
                    <a16:creationId xmlns:a16="http://schemas.microsoft.com/office/drawing/2014/main" id="{F5DD2BE9-ABE7-FFD9-6BF6-2EF7A87FBE23}"/>
                  </a:ext>
                </a:extLst>
              </p:cNvPr>
              <p:cNvPicPr/>
              <p:nvPr/>
            </p:nvPicPr>
            <p:blipFill>
              <a:blip r:embed="rId13"/>
              <a:stretch>
                <a:fillRect/>
              </a:stretch>
            </p:blipFill>
            <p:spPr>
              <a:xfrm>
                <a:off x="2539320" y="1087420"/>
                <a:ext cx="4273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84E17A02-5EDE-E474-63EF-EEF1B05DB44F}"/>
                  </a:ext>
                </a:extLst>
              </p14:cNvPr>
              <p14:cNvContentPartPr/>
              <p14:nvPr/>
            </p14:nvContentPartPr>
            <p14:xfrm>
              <a:off x="1996440" y="1052140"/>
              <a:ext cx="304920" cy="90720"/>
            </p14:xfrm>
          </p:contentPart>
        </mc:Choice>
        <mc:Fallback>
          <p:pic>
            <p:nvPicPr>
              <p:cNvPr id="12" name="Ink 11">
                <a:extLst>
                  <a:ext uri="{FF2B5EF4-FFF2-40B4-BE49-F238E27FC236}">
                    <a16:creationId xmlns:a16="http://schemas.microsoft.com/office/drawing/2014/main" id="{84E17A02-5EDE-E474-63EF-EEF1B05DB44F}"/>
                  </a:ext>
                </a:extLst>
              </p:cNvPr>
              <p:cNvPicPr/>
              <p:nvPr/>
            </p:nvPicPr>
            <p:blipFill>
              <a:blip r:embed="rId15"/>
              <a:stretch>
                <a:fillRect/>
              </a:stretch>
            </p:blipFill>
            <p:spPr>
              <a:xfrm>
                <a:off x="1978440" y="1034500"/>
                <a:ext cx="3405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CAD2B2B9-0074-4A36-4446-993C6B60D990}"/>
                  </a:ext>
                </a:extLst>
              </p14:cNvPr>
              <p14:cNvContentPartPr/>
              <p14:nvPr/>
            </p14:nvContentPartPr>
            <p14:xfrm>
              <a:off x="8061360" y="2877700"/>
              <a:ext cx="882360" cy="63000"/>
            </p14:xfrm>
          </p:contentPart>
        </mc:Choice>
        <mc:Fallback>
          <p:pic>
            <p:nvPicPr>
              <p:cNvPr id="13" name="Ink 12">
                <a:extLst>
                  <a:ext uri="{FF2B5EF4-FFF2-40B4-BE49-F238E27FC236}">
                    <a16:creationId xmlns:a16="http://schemas.microsoft.com/office/drawing/2014/main" id="{CAD2B2B9-0074-4A36-4446-993C6B60D990}"/>
                  </a:ext>
                </a:extLst>
              </p:cNvPr>
              <p:cNvPicPr/>
              <p:nvPr/>
            </p:nvPicPr>
            <p:blipFill>
              <a:blip r:embed="rId17"/>
              <a:stretch>
                <a:fillRect/>
              </a:stretch>
            </p:blipFill>
            <p:spPr>
              <a:xfrm>
                <a:off x="8043360" y="2860060"/>
                <a:ext cx="9180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6C8E5F3F-8071-8815-1D0D-F3B76CCE8406}"/>
                  </a:ext>
                </a:extLst>
              </p14:cNvPr>
              <p14:cNvContentPartPr/>
              <p14:nvPr/>
            </p14:nvContentPartPr>
            <p14:xfrm>
              <a:off x="4628040" y="2899300"/>
              <a:ext cx="851040" cy="34200"/>
            </p14:xfrm>
          </p:contentPart>
        </mc:Choice>
        <mc:Fallback>
          <p:pic>
            <p:nvPicPr>
              <p:cNvPr id="14" name="Ink 13">
                <a:extLst>
                  <a:ext uri="{FF2B5EF4-FFF2-40B4-BE49-F238E27FC236}">
                    <a16:creationId xmlns:a16="http://schemas.microsoft.com/office/drawing/2014/main" id="{6C8E5F3F-8071-8815-1D0D-F3B76CCE8406}"/>
                  </a:ext>
                </a:extLst>
              </p:cNvPr>
              <p:cNvPicPr/>
              <p:nvPr/>
            </p:nvPicPr>
            <p:blipFill>
              <a:blip r:embed="rId19"/>
              <a:stretch>
                <a:fillRect/>
              </a:stretch>
            </p:blipFill>
            <p:spPr>
              <a:xfrm>
                <a:off x="4610040" y="2881660"/>
                <a:ext cx="8866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FFF01788-A8A9-95F3-1CFF-6B1A43155015}"/>
                  </a:ext>
                </a:extLst>
              </p14:cNvPr>
              <p14:cNvContentPartPr/>
              <p14:nvPr/>
            </p14:nvContentPartPr>
            <p14:xfrm>
              <a:off x="2743440" y="2543980"/>
              <a:ext cx="550080" cy="108000"/>
            </p14:xfrm>
          </p:contentPart>
        </mc:Choice>
        <mc:Fallback>
          <p:pic>
            <p:nvPicPr>
              <p:cNvPr id="15" name="Ink 14">
                <a:extLst>
                  <a:ext uri="{FF2B5EF4-FFF2-40B4-BE49-F238E27FC236}">
                    <a16:creationId xmlns:a16="http://schemas.microsoft.com/office/drawing/2014/main" id="{FFF01788-A8A9-95F3-1CFF-6B1A43155015}"/>
                  </a:ext>
                </a:extLst>
              </p:cNvPr>
              <p:cNvPicPr/>
              <p:nvPr/>
            </p:nvPicPr>
            <p:blipFill>
              <a:blip r:embed="rId21"/>
              <a:stretch>
                <a:fillRect/>
              </a:stretch>
            </p:blipFill>
            <p:spPr>
              <a:xfrm>
                <a:off x="2725800" y="2525980"/>
                <a:ext cx="5857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671E8398-DA6A-8C3A-DDA4-047465D9A250}"/>
                  </a:ext>
                </a:extLst>
              </p14:cNvPr>
              <p14:cNvContentPartPr/>
              <p14:nvPr/>
            </p14:nvContentPartPr>
            <p14:xfrm>
              <a:off x="4521120" y="3626500"/>
              <a:ext cx="1560960" cy="73080"/>
            </p14:xfrm>
          </p:contentPart>
        </mc:Choice>
        <mc:Fallback>
          <p:pic>
            <p:nvPicPr>
              <p:cNvPr id="16" name="Ink 15">
                <a:extLst>
                  <a:ext uri="{FF2B5EF4-FFF2-40B4-BE49-F238E27FC236}">
                    <a16:creationId xmlns:a16="http://schemas.microsoft.com/office/drawing/2014/main" id="{671E8398-DA6A-8C3A-DDA4-047465D9A250}"/>
                  </a:ext>
                </a:extLst>
              </p:cNvPr>
              <p:cNvPicPr/>
              <p:nvPr/>
            </p:nvPicPr>
            <p:blipFill>
              <a:blip r:embed="rId23"/>
              <a:stretch>
                <a:fillRect/>
              </a:stretch>
            </p:blipFill>
            <p:spPr>
              <a:xfrm>
                <a:off x="4503120" y="3608500"/>
                <a:ext cx="15966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AAA07C5E-C401-BA18-1FDC-8A49D5F3DBB0}"/>
                  </a:ext>
                </a:extLst>
              </p14:cNvPr>
              <p14:cNvContentPartPr/>
              <p14:nvPr/>
            </p14:nvContentPartPr>
            <p14:xfrm>
              <a:off x="6931320" y="3290980"/>
              <a:ext cx="677520" cy="39600"/>
            </p14:xfrm>
          </p:contentPart>
        </mc:Choice>
        <mc:Fallback>
          <p:pic>
            <p:nvPicPr>
              <p:cNvPr id="17" name="Ink 16">
                <a:extLst>
                  <a:ext uri="{FF2B5EF4-FFF2-40B4-BE49-F238E27FC236}">
                    <a16:creationId xmlns:a16="http://schemas.microsoft.com/office/drawing/2014/main" id="{AAA07C5E-C401-BA18-1FDC-8A49D5F3DBB0}"/>
                  </a:ext>
                </a:extLst>
              </p:cNvPr>
              <p:cNvPicPr/>
              <p:nvPr/>
            </p:nvPicPr>
            <p:blipFill>
              <a:blip r:embed="rId25"/>
              <a:stretch>
                <a:fillRect/>
              </a:stretch>
            </p:blipFill>
            <p:spPr>
              <a:xfrm>
                <a:off x="6913680" y="3273340"/>
                <a:ext cx="7131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3A1BF8DC-C9CF-E205-3AA7-0DF72375124F}"/>
                  </a:ext>
                </a:extLst>
              </p14:cNvPr>
              <p14:cNvContentPartPr/>
              <p14:nvPr/>
            </p14:nvContentPartPr>
            <p14:xfrm>
              <a:off x="8377080" y="3631540"/>
              <a:ext cx="575280" cy="41760"/>
            </p14:xfrm>
          </p:contentPart>
        </mc:Choice>
        <mc:Fallback>
          <p:pic>
            <p:nvPicPr>
              <p:cNvPr id="18" name="Ink 17">
                <a:extLst>
                  <a:ext uri="{FF2B5EF4-FFF2-40B4-BE49-F238E27FC236}">
                    <a16:creationId xmlns:a16="http://schemas.microsoft.com/office/drawing/2014/main" id="{3A1BF8DC-C9CF-E205-3AA7-0DF72375124F}"/>
                  </a:ext>
                </a:extLst>
              </p:cNvPr>
              <p:cNvPicPr/>
              <p:nvPr/>
            </p:nvPicPr>
            <p:blipFill>
              <a:blip r:embed="rId27"/>
              <a:stretch>
                <a:fillRect/>
              </a:stretch>
            </p:blipFill>
            <p:spPr>
              <a:xfrm>
                <a:off x="8359080" y="3613900"/>
                <a:ext cx="6109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18600DC0-7147-E434-7F09-2B2DBA6428E0}"/>
                  </a:ext>
                </a:extLst>
              </p14:cNvPr>
              <p14:cNvContentPartPr/>
              <p14:nvPr/>
            </p14:nvContentPartPr>
            <p14:xfrm>
              <a:off x="2392440" y="2906500"/>
              <a:ext cx="345600" cy="28440"/>
            </p14:xfrm>
          </p:contentPart>
        </mc:Choice>
        <mc:Fallback>
          <p:pic>
            <p:nvPicPr>
              <p:cNvPr id="19" name="Ink 18">
                <a:extLst>
                  <a:ext uri="{FF2B5EF4-FFF2-40B4-BE49-F238E27FC236}">
                    <a16:creationId xmlns:a16="http://schemas.microsoft.com/office/drawing/2014/main" id="{18600DC0-7147-E434-7F09-2B2DBA6428E0}"/>
                  </a:ext>
                </a:extLst>
              </p:cNvPr>
              <p:cNvPicPr/>
              <p:nvPr/>
            </p:nvPicPr>
            <p:blipFill>
              <a:blip r:embed="rId29"/>
              <a:stretch>
                <a:fillRect/>
              </a:stretch>
            </p:blipFill>
            <p:spPr>
              <a:xfrm>
                <a:off x="2374440" y="2888500"/>
                <a:ext cx="3812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B4D74E3C-685B-A6DD-0B06-37C3AF8E0B09}"/>
                  </a:ext>
                </a:extLst>
              </p14:cNvPr>
              <p14:cNvContentPartPr/>
              <p14:nvPr/>
            </p14:nvContentPartPr>
            <p14:xfrm>
              <a:off x="6225720" y="3461980"/>
              <a:ext cx="100800" cy="100440"/>
            </p14:xfrm>
          </p:contentPart>
        </mc:Choice>
        <mc:Fallback>
          <p:pic>
            <p:nvPicPr>
              <p:cNvPr id="20" name="Ink 19">
                <a:extLst>
                  <a:ext uri="{FF2B5EF4-FFF2-40B4-BE49-F238E27FC236}">
                    <a16:creationId xmlns:a16="http://schemas.microsoft.com/office/drawing/2014/main" id="{B4D74E3C-685B-A6DD-0B06-37C3AF8E0B09}"/>
                  </a:ext>
                </a:extLst>
              </p:cNvPr>
              <p:cNvPicPr/>
              <p:nvPr/>
            </p:nvPicPr>
            <p:blipFill>
              <a:blip r:embed="rId31"/>
              <a:stretch>
                <a:fillRect/>
              </a:stretch>
            </p:blipFill>
            <p:spPr>
              <a:xfrm>
                <a:off x="6208080" y="3444340"/>
                <a:ext cx="136440" cy="136080"/>
              </a:xfrm>
              <a:prstGeom prst="rect">
                <a:avLst/>
              </a:prstGeom>
            </p:spPr>
          </p:pic>
        </mc:Fallback>
      </mc:AlternateContent>
    </p:spTree>
    <p:extLst>
      <p:ext uri="{BB962C8B-B14F-4D97-AF65-F5344CB8AC3E}">
        <p14:creationId xmlns:p14="http://schemas.microsoft.com/office/powerpoint/2010/main" val="168450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46398"/>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042CA998-EC8C-1190-25FF-0F8EBF9BB5B8}"/>
              </a:ext>
            </a:extLst>
          </p:cNvPr>
          <p:cNvSpPr txBox="1"/>
          <p:nvPr/>
        </p:nvSpPr>
        <p:spPr>
          <a:xfrm>
            <a:off x="245961" y="155390"/>
            <a:ext cx="11756985" cy="6247864"/>
          </a:xfrm>
          <a:prstGeom prst="rect">
            <a:avLst/>
          </a:prstGeom>
          <a:noFill/>
        </p:spPr>
        <p:txBody>
          <a:bodyPr wrap="square">
            <a:spAutoFit/>
          </a:bodyPr>
          <a:lstStyle/>
          <a:p>
            <a:pPr rtl="0">
              <a:spcBef>
                <a:spcPts val="0"/>
              </a:spcBef>
              <a:spcAft>
                <a:spcPts val="0"/>
              </a:spcAft>
            </a:pPr>
            <a:r>
              <a:rPr lang="en-US" b="1" i="0" u="none" strike="noStrike">
                <a:solidFill>
                  <a:srgbClr val="FFC000"/>
                </a:solidFill>
                <a:effectLst/>
                <a:latin typeface="Arial" panose="020B0604020202020204" pitchFamily="34" charset="0"/>
              </a:rPr>
              <a:t>Midrash Tehillim 21:2</a:t>
            </a:r>
            <a:endParaRPr lang="en-US" b="0">
              <a:solidFill>
                <a:srgbClr val="FFC000"/>
              </a:solidFill>
              <a:effectLst/>
            </a:endParaRPr>
          </a:p>
          <a:p>
            <a:pPr rtl="0">
              <a:spcBef>
                <a:spcPts val="0"/>
              </a:spcBef>
              <a:spcAft>
                <a:spcPts val="0"/>
              </a:spcAft>
            </a:pPr>
            <a:r>
              <a:rPr lang="en-US" sz="1550" b="0" i="0" u="none" strike="noStrike">
                <a:solidFill>
                  <a:srgbClr val="FFC000"/>
                </a:solidFill>
                <a:effectLst/>
                <a:latin typeface="Arial" panose="020B0604020202020204" pitchFamily="34" charset="0"/>
              </a:rPr>
              <a:t>Another thing, may the Lord be pleased with your majesty. Rabbi Simon said (Psalm 24:10), "Who is this King of Glory? The Lord of Hosts, He is the King of Glory, Selah." This is a King who shares His honor with His servants; the Lord of Hosts, He is the King of Glory, Selah. Our sages taught, "A mortal king does not ride on his horse, nor sit on his throne, nor wield his scepter. But Moses used the scepter of the Holy One, blessed be He, as it is said (Exodus 4:20), 'And Moses took the staff of God in his hand.' And Elijah rode on his horse. And what was the horse of the Holy One, blessed be He? It was the storm and tempest, as it is written (2 Kings 2:11), 'And Elijah went up in a whirlwind into heaven.' A mortal king does not wear his own crown. But the Holy One, blessed be He, gave the crown to the King Messiah, as it is said (Psalm 21:4), 'You set a crown of fine gold upon his head.' A mortal king does not wear his own mantle. But the King Messiah will be clothed in splendor and majesty, as it is written (Psalm 21:6), 'You make him most blessed forever; you make him glad with the joy of your presence.' A mortal king does not sit on his own throne. But Solomon sat on the throne of the Lord as king, as it is said (1 Chronicles 29:23), 'Then Solomon sat on the throne of the Lord as king.' A mortal king does not call his deputy by his own name. But the Holy One, blessed be He, called Moses by his name, as it is said (Exodus 7:1), 'See, I have made you as God to Pharaoh.' And likewise, Israel said (Psalm 82:6), 'I said, "You are gods."' They are called holy ones, as it is said (Leviticus 19:2), 'You shall be holy, for I the Lord your God am holy.' And it is written (Deuteronomy 7:6), 'For you are a holy people.' And the King Messiah will be called by his name. And what is his name? The Lord, the warrior. And the King Messiah's name will be called 'The Lord is our righteousness,' as it is said (Jeremiah 23:6), 'And this is his name whereby he shall be called, The Lord is our righteousness.' And Jerusalem will be called by his name, as it is said (Ezekiel 48:35), 'And the name of the city from that day shall be, The Lord is there.' And Israel will wear the mantle of the Holy One, blessed be He, as it is said of Him (Psalm 93:1), 'The Lord reigns, He is clothed with majesty.' "And they will give to Israel, as it is said (Isaiah 52:1), "Awaken, awaken, clothe yourself in your strength." Rabbi Levi said, "It is good for a province to have a name like its queen, and for a queen to have a name like that of God." This is what the verse means (Micah 5:3), "He will arise and shepherd in the name of the Lord." At that time, the king will rejoice in your strength. Another explanation is that there is no strength other than Torah, as it says (Psalm 29:11), "The Lord will give strength to His people." Another explanation is that there is no strength other than the Land of Israel, as it says (Psalm 78:71), "And He gave his strength to captivity." And there is no strength other than kingship, as it says (1 Samuel 2:10), "And He will give strength to His king.</a:t>
            </a:r>
            <a:endParaRPr lang="en-US" sz="155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D575B704-4B83-0F51-3411-1E34CBAAF78F}"/>
                  </a:ext>
                </a:extLst>
              </p14:cNvPr>
              <p14:cNvContentPartPr/>
              <p14:nvPr/>
            </p14:nvContentPartPr>
            <p14:xfrm>
              <a:off x="4565760" y="921820"/>
              <a:ext cx="3654720" cy="95760"/>
            </p14:xfrm>
          </p:contentPart>
        </mc:Choice>
        <mc:Fallback>
          <p:pic>
            <p:nvPicPr>
              <p:cNvPr id="3" name="Ink 2">
                <a:extLst>
                  <a:ext uri="{FF2B5EF4-FFF2-40B4-BE49-F238E27FC236}">
                    <a16:creationId xmlns:a16="http://schemas.microsoft.com/office/drawing/2014/main" id="{D575B704-4B83-0F51-3411-1E34CBAAF78F}"/>
                  </a:ext>
                </a:extLst>
              </p:cNvPr>
              <p:cNvPicPr/>
              <p:nvPr/>
            </p:nvPicPr>
            <p:blipFill>
              <a:blip r:embed="rId5"/>
              <a:stretch>
                <a:fillRect/>
              </a:stretch>
            </p:blipFill>
            <p:spPr>
              <a:xfrm>
                <a:off x="4548120" y="904180"/>
                <a:ext cx="36903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3708EA0-FA45-C585-BD40-DC0B484B85A6}"/>
                  </a:ext>
                </a:extLst>
              </p14:cNvPr>
              <p14:cNvContentPartPr/>
              <p14:nvPr/>
            </p14:nvContentPartPr>
            <p14:xfrm>
              <a:off x="10016880" y="1310620"/>
              <a:ext cx="3600" cy="4320"/>
            </p14:xfrm>
          </p:contentPart>
        </mc:Choice>
        <mc:Fallback>
          <p:pic>
            <p:nvPicPr>
              <p:cNvPr id="4" name="Ink 3">
                <a:extLst>
                  <a:ext uri="{FF2B5EF4-FFF2-40B4-BE49-F238E27FC236}">
                    <a16:creationId xmlns:a16="http://schemas.microsoft.com/office/drawing/2014/main" id="{63708EA0-FA45-C585-BD40-DC0B484B85A6}"/>
                  </a:ext>
                </a:extLst>
              </p:cNvPr>
              <p:cNvPicPr/>
              <p:nvPr/>
            </p:nvPicPr>
            <p:blipFill>
              <a:blip r:embed="rId7"/>
              <a:stretch>
                <a:fillRect/>
              </a:stretch>
            </p:blipFill>
            <p:spPr>
              <a:xfrm>
                <a:off x="9999240" y="1292620"/>
                <a:ext cx="392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4A9B1283-6E01-0FD4-116E-CFA4DAF780A7}"/>
                  </a:ext>
                </a:extLst>
              </p14:cNvPr>
              <p14:cNvContentPartPr/>
              <p14:nvPr/>
            </p14:nvContentPartPr>
            <p14:xfrm>
              <a:off x="488040" y="1669540"/>
              <a:ext cx="694080" cy="47520"/>
            </p14:xfrm>
          </p:contentPart>
        </mc:Choice>
        <mc:Fallback>
          <p:pic>
            <p:nvPicPr>
              <p:cNvPr id="7" name="Ink 6">
                <a:extLst>
                  <a:ext uri="{FF2B5EF4-FFF2-40B4-BE49-F238E27FC236}">
                    <a16:creationId xmlns:a16="http://schemas.microsoft.com/office/drawing/2014/main" id="{4A9B1283-6E01-0FD4-116E-CFA4DAF780A7}"/>
                  </a:ext>
                </a:extLst>
              </p:cNvPr>
              <p:cNvPicPr/>
              <p:nvPr/>
            </p:nvPicPr>
            <p:blipFill>
              <a:blip r:embed="rId9"/>
              <a:stretch>
                <a:fillRect/>
              </a:stretch>
            </p:blipFill>
            <p:spPr>
              <a:xfrm>
                <a:off x="470400" y="1651540"/>
                <a:ext cx="729720" cy="83160"/>
              </a:xfrm>
              <a:prstGeom prst="rect">
                <a:avLst/>
              </a:prstGeom>
            </p:spPr>
          </p:pic>
        </mc:Fallback>
      </mc:AlternateContent>
      <p:grpSp>
        <p:nvGrpSpPr>
          <p:cNvPr id="11" name="Group 10">
            <a:extLst>
              <a:ext uri="{FF2B5EF4-FFF2-40B4-BE49-F238E27FC236}">
                <a16:creationId xmlns:a16="http://schemas.microsoft.com/office/drawing/2014/main" id="{3E4878BA-036C-3E37-4C62-2A5A66E2FDCE}"/>
              </a:ext>
            </a:extLst>
          </p:cNvPr>
          <p:cNvGrpSpPr/>
          <p:nvPr/>
        </p:nvGrpSpPr>
        <p:grpSpPr>
          <a:xfrm>
            <a:off x="6920160" y="1429060"/>
            <a:ext cx="4901400" cy="75600"/>
            <a:chOff x="6920160" y="1429060"/>
            <a:chExt cx="4901400" cy="7560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89D2C56E-E2CE-4B0D-6A15-1C49A524B747}"/>
                    </a:ext>
                  </a:extLst>
                </p14:cNvPr>
                <p14:cNvContentPartPr/>
                <p14:nvPr/>
              </p14:nvContentPartPr>
              <p14:xfrm>
                <a:off x="10659480" y="1429060"/>
                <a:ext cx="1162080" cy="56880"/>
              </p14:xfrm>
            </p:contentPart>
          </mc:Choice>
          <mc:Fallback>
            <p:pic>
              <p:nvPicPr>
                <p:cNvPr id="9" name="Ink 8">
                  <a:extLst>
                    <a:ext uri="{FF2B5EF4-FFF2-40B4-BE49-F238E27FC236}">
                      <a16:creationId xmlns:a16="http://schemas.microsoft.com/office/drawing/2014/main" id="{89D2C56E-E2CE-4B0D-6A15-1C49A524B747}"/>
                    </a:ext>
                  </a:extLst>
                </p:cNvPr>
                <p:cNvPicPr/>
                <p:nvPr/>
              </p:nvPicPr>
              <p:blipFill>
                <a:blip r:embed="rId11"/>
                <a:stretch>
                  <a:fillRect/>
                </a:stretch>
              </p:blipFill>
              <p:spPr>
                <a:xfrm>
                  <a:off x="10641480" y="1411420"/>
                  <a:ext cx="11977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F6A1496D-7950-29D3-5B98-488F340A3658}"/>
                    </a:ext>
                  </a:extLst>
                </p14:cNvPr>
                <p14:cNvContentPartPr/>
                <p14:nvPr/>
              </p14:nvContentPartPr>
              <p14:xfrm>
                <a:off x="6920160" y="1439860"/>
                <a:ext cx="3499200" cy="64800"/>
              </p14:xfrm>
            </p:contentPart>
          </mc:Choice>
          <mc:Fallback>
            <p:pic>
              <p:nvPicPr>
                <p:cNvPr id="10" name="Ink 9">
                  <a:extLst>
                    <a:ext uri="{FF2B5EF4-FFF2-40B4-BE49-F238E27FC236}">
                      <a16:creationId xmlns:a16="http://schemas.microsoft.com/office/drawing/2014/main" id="{F6A1496D-7950-29D3-5B98-488F340A3658}"/>
                    </a:ext>
                  </a:extLst>
                </p:cNvPr>
                <p:cNvPicPr/>
                <p:nvPr/>
              </p:nvPicPr>
              <p:blipFill>
                <a:blip r:embed="rId13"/>
                <a:stretch>
                  <a:fillRect/>
                </a:stretch>
              </p:blipFill>
              <p:spPr>
                <a:xfrm>
                  <a:off x="6902160" y="1421860"/>
                  <a:ext cx="3534840" cy="100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FCEA6557-2D86-CE7E-243C-4D74CD520B00}"/>
                  </a:ext>
                </a:extLst>
              </p14:cNvPr>
              <p14:cNvContentPartPr/>
              <p14:nvPr/>
            </p14:nvContentPartPr>
            <p14:xfrm>
              <a:off x="8867040" y="1913260"/>
              <a:ext cx="2688480" cy="66240"/>
            </p14:xfrm>
          </p:contentPart>
        </mc:Choice>
        <mc:Fallback>
          <p:pic>
            <p:nvPicPr>
              <p:cNvPr id="12" name="Ink 11">
                <a:extLst>
                  <a:ext uri="{FF2B5EF4-FFF2-40B4-BE49-F238E27FC236}">
                    <a16:creationId xmlns:a16="http://schemas.microsoft.com/office/drawing/2014/main" id="{FCEA6557-2D86-CE7E-243C-4D74CD520B00}"/>
                  </a:ext>
                </a:extLst>
              </p:cNvPr>
              <p:cNvPicPr/>
              <p:nvPr/>
            </p:nvPicPr>
            <p:blipFill>
              <a:blip r:embed="rId15"/>
              <a:stretch>
                <a:fillRect/>
              </a:stretch>
            </p:blipFill>
            <p:spPr>
              <a:xfrm>
                <a:off x="8849400" y="1895260"/>
                <a:ext cx="27241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200A3E6F-31BF-B279-4203-6E025B145ADF}"/>
                  </a:ext>
                </a:extLst>
              </p14:cNvPr>
              <p14:cNvContentPartPr/>
              <p14:nvPr/>
            </p14:nvContentPartPr>
            <p14:xfrm>
              <a:off x="317760" y="2107300"/>
              <a:ext cx="2532960" cy="80640"/>
            </p14:xfrm>
          </p:contentPart>
        </mc:Choice>
        <mc:Fallback>
          <p:pic>
            <p:nvPicPr>
              <p:cNvPr id="13" name="Ink 12">
                <a:extLst>
                  <a:ext uri="{FF2B5EF4-FFF2-40B4-BE49-F238E27FC236}">
                    <a16:creationId xmlns:a16="http://schemas.microsoft.com/office/drawing/2014/main" id="{200A3E6F-31BF-B279-4203-6E025B145ADF}"/>
                  </a:ext>
                </a:extLst>
              </p:cNvPr>
              <p:cNvPicPr/>
              <p:nvPr/>
            </p:nvPicPr>
            <p:blipFill>
              <a:blip r:embed="rId17"/>
              <a:stretch>
                <a:fillRect/>
              </a:stretch>
            </p:blipFill>
            <p:spPr>
              <a:xfrm>
                <a:off x="300120" y="2089300"/>
                <a:ext cx="25686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BE322441-8806-6FB9-5C13-4B906B774DF7}"/>
                  </a:ext>
                </a:extLst>
              </p14:cNvPr>
              <p14:cNvContentPartPr/>
              <p14:nvPr/>
            </p14:nvContentPartPr>
            <p14:xfrm>
              <a:off x="2260680" y="2341660"/>
              <a:ext cx="4766400" cy="95760"/>
            </p14:xfrm>
          </p:contentPart>
        </mc:Choice>
        <mc:Fallback>
          <p:pic>
            <p:nvPicPr>
              <p:cNvPr id="14" name="Ink 13">
                <a:extLst>
                  <a:ext uri="{FF2B5EF4-FFF2-40B4-BE49-F238E27FC236}">
                    <a16:creationId xmlns:a16="http://schemas.microsoft.com/office/drawing/2014/main" id="{BE322441-8806-6FB9-5C13-4B906B774DF7}"/>
                  </a:ext>
                </a:extLst>
              </p:cNvPr>
              <p:cNvPicPr/>
              <p:nvPr/>
            </p:nvPicPr>
            <p:blipFill>
              <a:blip r:embed="rId19"/>
              <a:stretch>
                <a:fillRect/>
              </a:stretch>
            </p:blipFill>
            <p:spPr>
              <a:xfrm>
                <a:off x="2243040" y="2324020"/>
                <a:ext cx="48020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8509CD2C-0E52-05B0-1CC9-98B10D829C1C}"/>
                  </a:ext>
                </a:extLst>
              </p14:cNvPr>
              <p14:cNvContentPartPr/>
              <p14:nvPr/>
            </p14:nvContentPartPr>
            <p14:xfrm>
              <a:off x="10362840" y="2631100"/>
              <a:ext cx="1310760" cy="55800"/>
            </p14:xfrm>
          </p:contentPart>
        </mc:Choice>
        <mc:Fallback>
          <p:pic>
            <p:nvPicPr>
              <p:cNvPr id="15" name="Ink 14">
                <a:extLst>
                  <a:ext uri="{FF2B5EF4-FFF2-40B4-BE49-F238E27FC236}">
                    <a16:creationId xmlns:a16="http://schemas.microsoft.com/office/drawing/2014/main" id="{8509CD2C-0E52-05B0-1CC9-98B10D829C1C}"/>
                  </a:ext>
                </a:extLst>
              </p:cNvPr>
              <p:cNvPicPr/>
              <p:nvPr/>
            </p:nvPicPr>
            <p:blipFill>
              <a:blip r:embed="rId21"/>
              <a:stretch>
                <a:fillRect/>
              </a:stretch>
            </p:blipFill>
            <p:spPr>
              <a:xfrm>
                <a:off x="10345200" y="2613460"/>
                <a:ext cx="13464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8D687156-4F6D-2EB4-72C3-95BBA9F4C1D5}"/>
                  </a:ext>
                </a:extLst>
              </p14:cNvPr>
              <p14:cNvContentPartPr/>
              <p14:nvPr/>
            </p14:nvContentPartPr>
            <p14:xfrm>
              <a:off x="632400" y="2851420"/>
              <a:ext cx="2330640" cy="70920"/>
            </p14:xfrm>
          </p:contentPart>
        </mc:Choice>
        <mc:Fallback>
          <p:pic>
            <p:nvPicPr>
              <p:cNvPr id="16" name="Ink 15">
                <a:extLst>
                  <a:ext uri="{FF2B5EF4-FFF2-40B4-BE49-F238E27FC236}">
                    <a16:creationId xmlns:a16="http://schemas.microsoft.com/office/drawing/2014/main" id="{8D687156-4F6D-2EB4-72C3-95BBA9F4C1D5}"/>
                  </a:ext>
                </a:extLst>
              </p:cNvPr>
              <p:cNvPicPr/>
              <p:nvPr/>
            </p:nvPicPr>
            <p:blipFill>
              <a:blip r:embed="rId23"/>
              <a:stretch>
                <a:fillRect/>
              </a:stretch>
            </p:blipFill>
            <p:spPr>
              <a:xfrm>
                <a:off x="614400" y="2833420"/>
                <a:ext cx="23662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8A83F196-E84B-8EEF-FB60-B4DD84BD6D2D}"/>
                  </a:ext>
                </a:extLst>
              </p14:cNvPr>
              <p14:cNvContentPartPr/>
              <p14:nvPr/>
            </p14:nvContentPartPr>
            <p14:xfrm>
              <a:off x="4279200" y="3017740"/>
              <a:ext cx="6005160" cy="107280"/>
            </p14:xfrm>
          </p:contentPart>
        </mc:Choice>
        <mc:Fallback>
          <p:pic>
            <p:nvPicPr>
              <p:cNvPr id="17" name="Ink 16">
                <a:extLst>
                  <a:ext uri="{FF2B5EF4-FFF2-40B4-BE49-F238E27FC236}">
                    <a16:creationId xmlns:a16="http://schemas.microsoft.com/office/drawing/2014/main" id="{8A83F196-E84B-8EEF-FB60-B4DD84BD6D2D}"/>
                  </a:ext>
                </a:extLst>
              </p:cNvPr>
              <p:cNvPicPr/>
              <p:nvPr/>
            </p:nvPicPr>
            <p:blipFill>
              <a:blip r:embed="rId25"/>
              <a:stretch>
                <a:fillRect/>
              </a:stretch>
            </p:blipFill>
            <p:spPr>
              <a:xfrm>
                <a:off x="4261560" y="3000100"/>
                <a:ext cx="60408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2765B588-2446-5ECB-EF2A-4B277889CBEC}"/>
                  </a:ext>
                </a:extLst>
              </p14:cNvPr>
              <p14:cNvContentPartPr/>
              <p14:nvPr/>
            </p14:nvContentPartPr>
            <p14:xfrm>
              <a:off x="8308320" y="3315820"/>
              <a:ext cx="956520" cy="65880"/>
            </p14:xfrm>
          </p:contentPart>
        </mc:Choice>
        <mc:Fallback>
          <p:pic>
            <p:nvPicPr>
              <p:cNvPr id="18" name="Ink 17">
                <a:extLst>
                  <a:ext uri="{FF2B5EF4-FFF2-40B4-BE49-F238E27FC236}">
                    <a16:creationId xmlns:a16="http://schemas.microsoft.com/office/drawing/2014/main" id="{2765B588-2446-5ECB-EF2A-4B277889CBEC}"/>
                  </a:ext>
                </a:extLst>
              </p:cNvPr>
              <p:cNvPicPr/>
              <p:nvPr/>
            </p:nvPicPr>
            <p:blipFill>
              <a:blip r:embed="rId27"/>
              <a:stretch>
                <a:fillRect/>
              </a:stretch>
            </p:blipFill>
            <p:spPr>
              <a:xfrm>
                <a:off x="8290320" y="3297820"/>
                <a:ext cx="9921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53D4672B-3677-B4D5-9AC1-ADBE5FA8FE17}"/>
                  </a:ext>
                </a:extLst>
              </p14:cNvPr>
              <p14:cNvContentPartPr/>
              <p14:nvPr/>
            </p14:nvContentPartPr>
            <p14:xfrm>
              <a:off x="2128560" y="3756100"/>
              <a:ext cx="3410280" cy="69480"/>
            </p14:xfrm>
          </p:contentPart>
        </mc:Choice>
        <mc:Fallback>
          <p:pic>
            <p:nvPicPr>
              <p:cNvPr id="19" name="Ink 18">
                <a:extLst>
                  <a:ext uri="{FF2B5EF4-FFF2-40B4-BE49-F238E27FC236}">
                    <a16:creationId xmlns:a16="http://schemas.microsoft.com/office/drawing/2014/main" id="{53D4672B-3677-B4D5-9AC1-ADBE5FA8FE17}"/>
                  </a:ext>
                </a:extLst>
              </p:cNvPr>
              <p:cNvPicPr/>
              <p:nvPr/>
            </p:nvPicPr>
            <p:blipFill>
              <a:blip r:embed="rId29"/>
              <a:stretch>
                <a:fillRect/>
              </a:stretch>
            </p:blipFill>
            <p:spPr>
              <a:xfrm>
                <a:off x="2110920" y="3738460"/>
                <a:ext cx="34459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BB799B04-05BB-879F-6867-AEAE3C45D8C5}"/>
                  </a:ext>
                </a:extLst>
              </p14:cNvPr>
              <p14:cNvContentPartPr/>
              <p14:nvPr/>
            </p14:nvContentPartPr>
            <p14:xfrm>
              <a:off x="2378400" y="4028980"/>
              <a:ext cx="2188440" cy="73800"/>
            </p14:xfrm>
          </p:contentPart>
        </mc:Choice>
        <mc:Fallback>
          <p:pic>
            <p:nvPicPr>
              <p:cNvPr id="20" name="Ink 19">
                <a:extLst>
                  <a:ext uri="{FF2B5EF4-FFF2-40B4-BE49-F238E27FC236}">
                    <a16:creationId xmlns:a16="http://schemas.microsoft.com/office/drawing/2014/main" id="{BB799B04-05BB-879F-6867-AEAE3C45D8C5}"/>
                  </a:ext>
                </a:extLst>
              </p:cNvPr>
              <p:cNvPicPr/>
              <p:nvPr/>
            </p:nvPicPr>
            <p:blipFill>
              <a:blip r:embed="rId31"/>
              <a:stretch>
                <a:fillRect/>
              </a:stretch>
            </p:blipFill>
            <p:spPr>
              <a:xfrm>
                <a:off x="2360400" y="4010980"/>
                <a:ext cx="22240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77D89EC4-55DA-A5A2-99D6-B0E96B79086B}"/>
                  </a:ext>
                </a:extLst>
              </p14:cNvPr>
              <p14:cNvContentPartPr/>
              <p14:nvPr/>
            </p14:nvContentPartPr>
            <p14:xfrm>
              <a:off x="1537440" y="4285300"/>
              <a:ext cx="1280520" cy="81360"/>
            </p14:xfrm>
          </p:contentPart>
        </mc:Choice>
        <mc:Fallback>
          <p:pic>
            <p:nvPicPr>
              <p:cNvPr id="21" name="Ink 20">
                <a:extLst>
                  <a:ext uri="{FF2B5EF4-FFF2-40B4-BE49-F238E27FC236}">
                    <a16:creationId xmlns:a16="http://schemas.microsoft.com/office/drawing/2014/main" id="{77D89EC4-55DA-A5A2-99D6-B0E96B79086B}"/>
                  </a:ext>
                </a:extLst>
              </p:cNvPr>
              <p:cNvPicPr/>
              <p:nvPr/>
            </p:nvPicPr>
            <p:blipFill>
              <a:blip r:embed="rId33"/>
              <a:stretch>
                <a:fillRect/>
              </a:stretch>
            </p:blipFill>
            <p:spPr>
              <a:xfrm>
                <a:off x="1519440" y="4267660"/>
                <a:ext cx="13161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423D1839-B5E8-819F-6018-260602FE7B33}"/>
                  </a:ext>
                </a:extLst>
              </p14:cNvPr>
              <p14:cNvContentPartPr/>
              <p14:nvPr/>
            </p14:nvContentPartPr>
            <p14:xfrm>
              <a:off x="3940080" y="4456300"/>
              <a:ext cx="4928400" cy="78480"/>
            </p14:xfrm>
          </p:contentPart>
        </mc:Choice>
        <mc:Fallback>
          <p:pic>
            <p:nvPicPr>
              <p:cNvPr id="22" name="Ink 21">
                <a:extLst>
                  <a:ext uri="{FF2B5EF4-FFF2-40B4-BE49-F238E27FC236}">
                    <a16:creationId xmlns:a16="http://schemas.microsoft.com/office/drawing/2014/main" id="{423D1839-B5E8-819F-6018-260602FE7B33}"/>
                  </a:ext>
                </a:extLst>
              </p:cNvPr>
              <p:cNvPicPr/>
              <p:nvPr/>
            </p:nvPicPr>
            <p:blipFill>
              <a:blip r:embed="rId35"/>
              <a:stretch>
                <a:fillRect/>
              </a:stretch>
            </p:blipFill>
            <p:spPr>
              <a:xfrm>
                <a:off x="3922440" y="4438660"/>
                <a:ext cx="49640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A36E8D89-23E5-285A-49DD-1CACA69462AD}"/>
                  </a:ext>
                </a:extLst>
              </p14:cNvPr>
              <p14:cNvContentPartPr/>
              <p14:nvPr/>
            </p14:nvContentPartPr>
            <p14:xfrm>
              <a:off x="10731480" y="4760140"/>
              <a:ext cx="1125720" cy="64800"/>
            </p14:xfrm>
          </p:contentPart>
        </mc:Choice>
        <mc:Fallback>
          <p:pic>
            <p:nvPicPr>
              <p:cNvPr id="23" name="Ink 22">
                <a:extLst>
                  <a:ext uri="{FF2B5EF4-FFF2-40B4-BE49-F238E27FC236}">
                    <a16:creationId xmlns:a16="http://schemas.microsoft.com/office/drawing/2014/main" id="{A36E8D89-23E5-285A-49DD-1CACA69462AD}"/>
                  </a:ext>
                </a:extLst>
              </p:cNvPr>
              <p:cNvPicPr/>
              <p:nvPr/>
            </p:nvPicPr>
            <p:blipFill>
              <a:blip r:embed="rId37"/>
              <a:stretch>
                <a:fillRect/>
              </a:stretch>
            </p:blipFill>
            <p:spPr>
              <a:xfrm>
                <a:off x="10713480" y="4742140"/>
                <a:ext cx="11613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7D205141-1BA1-F2C8-9F28-2689C01B3B6D}"/>
                  </a:ext>
                </a:extLst>
              </p14:cNvPr>
              <p14:cNvContentPartPr/>
              <p14:nvPr/>
            </p14:nvContentPartPr>
            <p14:xfrm>
              <a:off x="456720" y="4918180"/>
              <a:ext cx="1365120" cy="131760"/>
            </p14:xfrm>
          </p:contentPart>
        </mc:Choice>
        <mc:Fallback>
          <p:pic>
            <p:nvPicPr>
              <p:cNvPr id="24" name="Ink 23">
                <a:extLst>
                  <a:ext uri="{FF2B5EF4-FFF2-40B4-BE49-F238E27FC236}">
                    <a16:creationId xmlns:a16="http://schemas.microsoft.com/office/drawing/2014/main" id="{7D205141-1BA1-F2C8-9F28-2689C01B3B6D}"/>
                  </a:ext>
                </a:extLst>
              </p:cNvPr>
              <p:cNvPicPr/>
              <p:nvPr/>
            </p:nvPicPr>
            <p:blipFill>
              <a:blip r:embed="rId39"/>
              <a:stretch>
                <a:fillRect/>
              </a:stretch>
            </p:blipFill>
            <p:spPr>
              <a:xfrm>
                <a:off x="438720" y="4900180"/>
                <a:ext cx="14007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Ink 24">
                <a:extLst>
                  <a:ext uri="{FF2B5EF4-FFF2-40B4-BE49-F238E27FC236}">
                    <a16:creationId xmlns:a16="http://schemas.microsoft.com/office/drawing/2014/main" id="{0EA250DB-6A2B-43C7-C169-37532D21D592}"/>
                  </a:ext>
                </a:extLst>
              </p14:cNvPr>
              <p14:cNvContentPartPr/>
              <p14:nvPr/>
            </p14:nvContentPartPr>
            <p14:xfrm>
              <a:off x="5048520" y="5192860"/>
              <a:ext cx="3622680" cy="88200"/>
            </p14:xfrm>
          </p:contentPart>
        </mc:Choice>
        <mc:Fallback>
          <p:pic>
            <p:nvPicPr>
              <p:cNvPr id="25" name="Ink 24">
                <a:extLst>
                  <a:ext uri="{FF2B5EF4-FFF2-40B4-BE49-F238E27FC236}">
                    <a16:creationId xmlns:a16="http://schemas.microsoft.com/office/drawing/2014/main" id="{0EA250DB-6A2B-43C7-C169-37532D21D592}"/>
                  </a:ext>
                </a:extLst>
              </p:cNvPr>
              <p:cNvPicPr/>
              <p:nvPr/>
            </p:nvPicPr>
            <p:blipFill>
              <a:blip r:embed="rId41"/>
              <a:stretch>
                <a:fillRect/>
              </a:stretch>
            </p:blipFill>
            <p:spPr>
              <a:xfrm>
                <a:off x="5030880" y="5174860"/>
                <a:ext cx="36583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Ink 25">
                <a:extLst>
                  <a:ext uri="{FF2B5EF4-FFF2-40B4-BE49-F238E27FC236}">
                    <a16:creationId xmlns:a16="http://schemas.microsoft.com/office/drawing/2014/main" id="{E10EC3A5-F633-F387-3465-67077A30E39F}"/>
                  </a:ext>
                </a:extLst>
              </p14:cNvPr>
              <p14:cNvContentPartPr/>
              <p14:nvPr/>
            </p14:nvContentPartPr>
            <p14:xfrm>
              <a:off x="7399680" y="5448460"/>
              <a:ext cx="551160" cy="55440"/>
            </p14:xfrm>
          </p:contentPart>
        </mc:Choice>
        <mc:Fallback>
          <p:pic>
            <p:nvPicPr>
              <p:cNvPr id="26" name="Ink 25">
                <a:extLst>
                  <a:ext uri="{FF2B5EF4-FFF2-40B4-BE49-F238E27FC236}">
                    <a16:creationId xmlns:a16="http://schemas.microsoft.com/office/drawing/2014/main" id="{E10EC3A5-F633-F387-3465-67077A30E39F}"/>
                  </a:ext>
                </a:extLst>
              </p:cNvPr>
              <p:cNvPicPr/>
              <p:nvPr/>
            </p:nvPicPr>
            <p:blipFill>
              <a:blip r:embed="rId43"/>
              <a:stretch>
                <a:fillRect/>
              </a:stretch>
            </p:blipFill>
            <p:spPr>
              <a:xfrm>
                <a:off x="7381680" y="5430460"/>
                <a:ext cx="5868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Ink 26">
                <a:extLst>
                  <a:ext uri="{FF2B5EF4-FFF2-40B4-BE49-F238E27FC236}">
                    <a16:creationId xmlns:a16="http://schemas.microsoft.com/office/drawing/2014/main" id="{565002CE-E5A5-EC9B-F21A-1C72A3E8AA41}"/>
                  </a:ext>
                </a:extLst>
              </p14:cNvPr>
              <p14:cNvContentPartPr/>
              <p14:nvPr/>
            </p14:nvContentPartPr>
            <p14:xfrm>
              <a:off x="10384080" y="5417860"/>
              <a:ext cx="1355040" cy="47880"/>
            </p14:xfrm>
          </p:contentPart>
        </mc:Choice>
        <mc:Fallback>
          <p:pic>
            <p:nvPicPr>
              <p:cNvPr id="27" name="Ink 26">
                <a:extLst>
                  <a:ext uri="{FF2B5EF4-FFF2-40B4-BE49-F238E27FC236}">
                    <a16:creationId xmlns:a16="http://schemas.microsoft.com/office/drawing/2014/main" id="{565002CE-E5A5-EC9B-F21A-1C72A3E8AA41}"/>
                  </a:ext>
                </a:extLst>
              </p:cNvPr>
              <p:cNvPicPr/>
              <p:nvPr/>
            </p:nvPicPr>
            <p:blipFill>
              <a:blip r:embed="rId45"/>
              <a:stretch>
                <a:fillRect/>
              </a:stretch>
            </p:blipFill>
            <p:spPr>
              <a:xfrm>
                <a:off x="10366440" y="5399860"/>
                <a:ext cx="13906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Ink 27">
                <a:extLst>
                  <a:ext uri="{FF2B5EF4-FFF2-40B4-BE49-F238E27FC236}">
                    <a16:creationId xmlns:a16="http://schemas.microsoft.com/office/drawing/2014/main" id="{D351E48A-C195-1C53-8B10-B51CE37F8D11}"/>
                  </a:ext>
                </a:extLst>
              </p14:cNvPr>
              <p14:cNvContentPartPr/>
              <p14:nvPr/>
            </p14:nvContentPartPr>
            <p14:xfrm>
              <a:off x="518640" y="5624500"/>
              <a:ext cx="1580040" cy="152640"/>
            </p14:xfrm>
          </p:contentPart>
        </mc:Choice>
        <mc:Fallback>
          <p:pic>
            <p:nvPicPr>
              <p:cNvPr id="28" name="Ink 27">
                <a:extLst>
                  <a:ext uri="{FF2B5EF4-FFF2-40B4-BE49-F238E27FC236}">
                    <a16:creationId xmlns:a16="http://schemas.microsoft.com/office/drawing/2014/main" id="{D351E48A-C195-1C53-8B10-B51CE37F8D11}"/>
                  </a:ext>
                </a:extLst>
              </p:cNvPr>
              <p:cNvPicPr/>
              <p:nvPr/>
            </p:nvPicPr>
            <p:blipFill>
              <a:blip r:embed="rId47"/>
              <a:stretch>
                <a:fillRect/>
              </a:stretch>
            </p:blipFill>
            <p:spPr>
              <a:xfrm>
                <a:off x="501000" y="5606860"/>
                <a:ext cx="16156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Ink 28">
                <a:extLst>
                  <a:ext uri="{FF2B5EF4-FFF2-40B4-BE49-F238E27FC236}">
                    <a16:creationId xmlns:a16="http://schemas.microsoft.com/office/drawing/2014/main" id="{581C8306-DB31-0808-0443-2D0F2D6EFE17}"/>
                  </a:ext>
                </a:extLst>
              </p14:cNvPr>
              <p14:cNvContentPartPr/>
              <p14:nvPr/>
            </p14:nvContentPartPr>
            <p14:xfrm>
              <a:off x="942720" y="5868580"/>
              <a:ext cx="1828800" cy="87120"/>
            </p14:xfrm>
          </p:contentPart>
        </mc:Choice>
        <mc:Fallback>
          <p:pic>
            <p:nvPicPr>
              <p:cNvPr id="29" name="Ink 28">
                <a:extLst>
                  <a:ext uri="{FF2B5EF4-FFF2-40B4-BE49-F238E27FC236}">
                    <a16:creationId xmlns:a16="http://schemas.microsoft.com/office/drawing/2014/main" id="{581C8306-DB31-0808-0443-2D0F2D6EFE17}"/>
                  </a:ext>
                </a:extLst>
              </p:cNvPr>
              <p:cNvPicPr/>
              <p:nvPr/>
            </p:nvPicPr>
            <p:blipFill>
              <a:blip r:embed="rId49"/>
              <a:stretch>
                <a:fillRect/>
              </a:stretch>
            </p:blipFill>
            <p:spPr>
              <a:xfrm>
                <a:off x="924720" y="5850940"/>
                <a:ext cx="18644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Ink 29">
                <a:extLst>
                  <a:ext uri="{FF2B5EF4-FFF2-40B4-BE49-F238E27FC236}">
                    <a16:creationId xmlns:a16="http://schemas.microsoft.com/office/drawing/2014/main" id="{174B997F-AD49-7D9B-ACA9-4E5D2364556F}"/>
                  </a:ext>
                </a:extLst>
              </p14:cNvPr>
              <p14:cNvContentPartPr/>
              <p14:nvPr/>
            </p14:nvContentPartPr>
            <p14:xfrm>
              <a:off x="9917520" y="5972620"/>
              <a:ext cx="1496160" cy="79200"/>
            </p14:xfrm>
          </p:contentPart>
        </mc:Choice>
        <mc:Fallback>
          <p:pic>
            <p:nvPicPr>
              <p:cNvPr id="30" name="Ink 29">
                <a:extLst>
                  <a:ext uri="{FF2B5EF4-FFF2-40B4-BE49-F238E27FC236}">
                    <a16:creationId xmlns:a16="http://schemas.microsoft.com/office/drawing/2014/main" id="{174B997F-AD49-7D9B-ACA9-4E5D2364556F}"/>
                  </a:ext>
                </a:extLst>
              </p:cNvPr>
              <p:cNvPicPr/>
              <p:nvPr/>
            </p:nvPicPr>
            <p:blipFill>
              <a:blip r:embed="rId51"/>
              <a:stretch>
                <a:fillRect/>
              </a:stretch>
            </p:blipFill>
            <p:spPr>
              <a:xfrm>
                <a:off x="9899520" y="5954980"/>
                <a:ext cx="15318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Ink 30">
                <a:extLst>
                  <a:ext uri="{FF2B5EF4-FFF2-40B4-BE49-F238E27FC236}">
                    <a16:creationId xmlns:a16="http://schemas.microsoft.com/office/drawing/2014/main" id="{3E9C5C1A-D59F-733E-6051-08F69C896012}"/>
                  </a:ext>
                </a:extLst>
              </p14:cNvPr>
              <p14:cNvContentPartPr/>
              <p14:nvPr/>
            </p14:nvContentPartPr>
            <p14:xfrm>
              <a:off x="431520" y="6127420"/>
              <a:ext cx="890280" cy="80280"/>
            </p14:xfrm>
          </p:contentPart>
        </mc:Choice>
        <mc:Fallback>
          <p:pic>
            <p:nvPicPr>
              <p:cNvPr id="31" name="Ink 30">
                <a:extLst>
                  <a:ext uri="{FF2B5EF4-FFF2-40B4-BE49-F238E27FC236}">
                    <a16:creationId xmlns:a16="http://schemas.microsoft.com/office/drawing/2014/main" id="{3E9C5C1A-D59F-733E-6051-08F69C896012}"/>
                  </a:ext>
                </a:extLst>
              </p:cNvPr>
              <p:cNvPicPr/>
              <p:nvPr/>
            </p:nvPicPr>
            <p:blipFill>
              <a:blip r:embed="rId53"/>
              <a:stretch>
                <a:fillRect/>
              </a:stretch>
            </p:blipFill>
            <p:spPr>
              <a:xfrm>
                <a:off x="413520" y="6109780"/>
                <a:ext cx="925920" cy="115920"/>
              </a:xfrm>
              <a:prstGeom prst="rect">
                <a:avLst/>
              </a:prstGeom>
            </p:spPr>
          </p:pic>
        </mc:Fallback>
      </mc:AlternateContent>
    </p:spTree>
    <p:extLst>
      <p:ext uri="{BB962C8B-B14F-4D97-AF65-F5344CB8AC3E}">
        <p14:creationId xmlns:p14="http://schemas.microsoft.com/office/powerpoint/2010/main" val="934417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920268"/>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4" name="Table 3">
            <a:extLst>
              <a:ext uri="{FF2B5EF4-FFF2-40B4-BE49-F238E27FC236}">
                <a16:creationId xmlns:a16="http://schemas.microsoft.com/office/drawing/2014/main" id="{12F75CA8-88E1-5E8C-3C4B-6DBD79F321CF}"/>
              </a:ext>
            </a:extLst>
          </p:cNvPr>
          <p:cNvGraphicFramePr>
            <a:graphicFrameLocks noGrp="1"/>
          </p:cNvGraphicFramePr>
          <p:nvPr>
            <p:extLst>
              <p:ext uri="{D42A27DB-BD31-4B8C-83A1-F6EECF244321}">
                <p14:modId xmlns:p14="http://schemas.microsoft.com/office/powerpoint/2010/main" val="715813253"/>
              </p:ext>
            </p:extLst>
          </p:nvPr>
        </p:nvGraphicFramePr>
        <p:xfrm>
          <a:off x="716666" y="291401"/>
          <a:ext cx="8218989" cy="5247640"/>
        </p:xfrm>
        <a:graphic>
          <a:graphicData uri="http://schemas.openxmlformats.org/drawingml/2006/table">
            <a:tbl>
              <a:tblPr/>
              <a:tblGrid>
                <a:gridCol w="2739663">
                  <a:extLst>
                    <a:ext uri="{9D8B030D-6E8A-4147-A177-3AD203B41FA5}">
                      <a16:colId xmlns:a16="http://schemas.microsoft.com/office/drawing/2014/main" val="2920557421"/>
                    </a:ext>
                  </a:extLst>
                </a:gridCol>
                <a:gridCol w="2739663">
                  <a:extLst>
                    <a:ext uri="{9D8B030D-6E8A-4147-A177-3AD203B41FA5}">
                      <a16:colId xmlns:a16="http://schemas.microsoft.com/office/drawing/2014/main" val="1901349795"/>
                    </a:ext>
                  </a:extLst>
                </a:gridCol>
                <a:gridCol w="2739663">
                  <a:extLst>
                    <a:ext uri="{9D8B030D-6E8A-4147-A177-3AD203B41FA5}">
                      <a16:colId xmlns:a16="http://schemas.microsoft.com/office/drawing/2014/main" val="4284304797"/>
                    </a:ext>
                  </a:extLst>
                </a:gridCol>
              </a:tblGrid>
              <a:tr h="0">
                <a:tc>
                  <a:txBody>
                    <a:bodyPr/>
                    <a:lstStyle/>
                    <a:p>
                      <a:pPr algn="r" rtl="0" fontAlgn="t">
                        <a:spcBef>
                          <a:spcPts val="0"/>
                        </a:spcBef>
                        <a:spcAft>
                          <a:spcPts val="0"/>
                        </a:spcAft>
                      </a:pPr>
                      <a:r>
                        <a:rPr lang="he-IL" sz="2400" b="1" i="0" u="none" strike="noStrike">
                          <a:solidFill>
                            <a:srgbClr val="00B0F0"/>
                          </a:solidFill>
                          <a:effectLst/>
                          <a:latin typeface="Arial" panose="020B0604020202020204" pitchFamily="34" charset="0"/>
                          <a:cs typeface="+mj-cs"/>
                        </a:rPr>
                        <a:t>﻿ספר ישעיה פרק נב</a:t>
                      </a:r>
                      <a:endParaRPr lang="he-IL" sz="4000">
                        <a:solidFill>
                          <a:srgbClr val="00B0F0"/>
                        </a:solidFill>
                        <a:effectLst/>
                        <a:cs typeface="+mj-cs"/>
                      </a:endParaRPr>
                    </a:p>
                    <a:p>
                      <a:pPr algn="r" rtl="0" fontAlgn="t">
                        <a:spcBef>
                          <a:spcPts val="0"/>
                        </a:spcBef>
                        <a:spcAft>
                          <a:spcPts val="0"/>
                        </a:spcAft>
                      </a:pPr>
                      <a:r>
                        <a:rPr lang="he-IL" sz="2400" b="0" i="0" u="none" strike="noStrike">
                          <a:solidFill>
                            <a:srgbClr val="00B0F0"/>
                          </a:solidFill>
                          <a:effectLst/>
                          <a:latin typeface="Arial" panose="020B0604020202020204" pitchFamily="34" charset="0"/>
                          <a:cs typeface="+mj-cs"/>
                        </a:rPr>
                        <a:t>ג</a:t>
                      </a:r>
                      <a:r>
                        <a:rPr lang="he-IL" sz="2400" b="0" i="0" u="none" strike="noStrike">
                          <a:solidFill>
                            <a:schemeClr val="bg1"/>
                          </a:solidFill>
                          <a:effectLst/>
                          <a:latin typeface="Arial" panose="020B0604020202020204" pitchFamily="34" charset="0"/>
                          <a:cs typeface="+mj-cs"/>
                        </a:rPr>
                        <a:t>   כִּי-כֹה אָמַר יְהֹוָה </a:t>
                      </a:r>
                      <a:r>
                        <a:rPr lang="he-IL" sz="2400" b="1" i="0" u="none" strike="noStrike">
                          <a:solidFill>
                            <a:schemeClr val="bg1"/>
                          </a:solidFill>
                          <a:effectLst/>
                          <a:latin typeface="Arial" panose="020B0604020202020204" pitchFamily="34" charset="0"/>
                          <a:cs typeface="+mj-cs"/>
                        </a:rPr>
                        <a:t>חִנָּם </a:t>
                      </a:r>
                      <a:r>
                        <a:rPr lang="he-IL" sz="2400" b="0" i="0" u="none" strike="noStrike">
                          <a:solidFill>
                            <a:schemeClr val="bg1"/>
                          </a:solidFill>
                          <a:effectLst/>
                          <a:latin typeface="Arial" panose="020B0604020202020204" pitchFamily="34" charset="0"/>
                          <a:cs typeface="+mj-cs"/>
                        </a:rPr>
                        <a:t>נִמְכַּרְתֶּם וְלֹא בְכֶסֶף תִּגָּאֵלוּ: </a:t>
                      </a:r>
                      <a:r>
                        <a:rPr lang="he-IL" sz="2400" b="0" i="0" u="none" strike="noStrike">
                          <a:solidFill>
                            <a:srgbClr val="00B0F0"/>
                          </a:solidFill>
                          <a:effectLst/>
                          <a:latin typeface="Arial" panose="020B0604020202020204" pitchFamily="34" charset="0"/>
                          <a:cs typeface="+mj-cs"/>
                        </a:rPr>
                        <a:t>ד</a:t>
                      </a:r>
                      <a:r>
                        <a:rPr lang="he-IL" sz="2400" b="0" i="0" u="none" strike="noStrike">
                          <a:solidFill>
                            <a:schemeClr val="bg1"/>
                          </a:solidFill>
                          <a:effectLst/>
                          <a:latin typeface="Arial" panose="020B0604020202020204" pitchFamily="34" charset="0"/>
                          <a:cs typeface="+mj-cs"/>
                        </a:rPr>
                        <a:t>   כִּי כֹה אָמַר אֲדֹנָי יְהֶוִֹה מִצְרַיִם יָרַד-עַמִּי </a:t>
                      </a:r>
                      <a:r>
                        <a:rPr lang="he-IL" sz="2400" b="1" i="0" u="none" strike="noStrike">
                          <a:solidFill>
                            <a:srgbClr val="FFFF00"/>
                          </a:solidFill>
                          <a:effectLst/>
                          <a:latin typeface="Arial" panose="020B0604020202020204" pitchFamily="34" charset="0"/>
                          <a:cs typeface="+mj-cs"/>
                        </a:rPr>
                        <a:t>בָרִאשֹׁנָה</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לָגוּר שָׁם וְאַשּׁוּר בְּאֶפֶס </a:t>
                      </a:r>
                      <a:r>
                        <a:rPr lang="he-IL" sz="2400" b="1" i="0" u="none" strike="noStrike">
                          <a:solidFill>
                            <a:srgbClr val="FFC000"/>
                          </a:solidFill>
                          <a:effectLst/>
                          <a:latin typeface="Arial" panose="020B0604020202020204" pitchFamily="34" charset="0"/>
                          <a:cs typeface="+mj-cs"/>
                        </a:rPr>
                        <a:t>עֲשָׁקוֹ</a:t>
                      </a:r>
                      <a:r>
                        <a:rPr lang="he-IL" sz="2400" b="0" i="0" u="none" strike="noStrike">
                          <a:solidFill>
                            <a:schemeClr val="bg1"/>
                          </a:solidFill>
                          <a:effectLst/>
                          <a:latin typeface="Arial" panose="020B0604020202020204" pitchFamily="34" charset="0"/>
                          <a:cs typeface="+mj-cs"/>
                        </a:rPr>
                        <a:t>: </a:t>
                      </a:r>
                      <a:r>
                        <a:rPr lang="he-IL" sz="2400" b="0" i="0" u="none" strike="noStrike">
                          <a:solidFill>
                            <a:srgbClr val="00B0F0"/>
                          </a:solidFill>
                          <a:effectLst/>
                          <a:latin typeface="Arial" panose="020B0604020202020204" pitchFamily="34" charset="0"/>
                          <a:cs typeface="+mj-cs"/>
                        </a:rPr>
                        <a:t>ה</a:t>
                      </a:r>
                      <a:r>
                        <a:rPr lang="he-IL" sz="2400" b="0" i="0" u="none" strike="noStrike">
                          <a:solidFill>
                            <a:schemeClr val="bg1"/>
                          </a:solidFill>
                          <a:effectLst/>
                          <a:latin typeface="Arial" panose="020B0604020202020204" pitchFamily="34" charset="0"/>
                          <a:cs typeface="+mj-cs"/>
                        </a:rPr>
                        <a:t>   וְעַתָּה מַי [מַה] -לִּי-פֹה נְאֻם-יְהֹוָה כִּי-לֻקַּח עַמִּי חִנָּם משְׁלָו [משְׁלָיו] יְהֵילִילוּ נְאֻם-יְהֹוָה וְתָמִיד כָּל-הַיּוֹם שְׁמִי </a:t>
                      </a:r>
                      <a:r>
                        <a:rPr lang="he-IL" sz="2400" b="1" i="0" u="none" strike="noStrike">
                          <a:solidFill>
                            <a:srgbClr val="FF0000"/>
                          </a:solidFill>
                          <a:effectLst/>
                          <a:latin typeface="Arial" panose="020B0604020202020204" pitchFamily="34" charset="0"/>
                          <a:cs typeface="+mj-cs"/>
                        </a:rPr>
                        <a:t>מִנֹּאָץ</a:t>
                      </a:r>
                      <a:r>
                        <a:rPr lang="he-IL" sz="2400" b="0" i="0" u="none" strike="noStrike">
                          <a:solidFill>
                            <a:schemeClr val="bg1"/>
                          </a:solidFill>
                          <a:effectLst/>
                          <a:latin typeface="Arial" panose="020B0604020202020204" pitchFamily="34" charset="0"/>
                          <a:cs typeface="+mj-cs"/>
                        </a:rPr>
                        <a:t>: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לוגוס</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ג</a:t>
                      </a:r>
                      <a:r>
                        <a:rPr lang="he-IL" sz="2400" b="0" i="0" u="none" strike="noStrike">
                          <a:solidFill>
                            <a:schemeClr val="bg1"/>
                          </a:solidFill>
                          <a:effectLst/>
                          <a:latin typeface="Arial" panose="020B0604020202020204" pitchFamily="34" charset="0"/>
                          <a:cs typeface="+mj-cs"/>
                        </a:rPr>
                        <a:t>      אְרֵי כִדנָן אְמַר יוי </a:t>
                      </a:r>
                      <a:r>
                        <a:rPr lang="he-IL" sz="2400" b="1" i="0" u="none" strike="noStrike">
                          <a:solidFill>
                            <a:srgbClr val="92D050"/>
                          </a:solidFill>
                          <a:effectLst/>
                          <a:latin typeface="Arial" panose="020B0604020202020204" pitchFamily="34" charset="0"/>
                          <a:cs typeface="+mj-cs"/>
                        </a:rPr>
                        <a:t>מַגָן</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אִזדַבַנתוּן וְלָא בִכסַף תִתפַרקוּן׃ </a:t>
                      </a:r>
                      <a:r>
                        <a:rPr lang="he-IL" sz="2400" b="0" i="0" u="none" strike="noStrike">
                          <a:solidFill>
                            <a:srgbClr val="00B0F0"/>
                          </a:solidFill>
                          <a:effectLst/>
                          <a:latin typeface="Arial" panose="020B0604020202020204" pitchFamily="34" charset="0"/>
                          <a:cs typeface="+mj-cs"/>
                        </a:rPr>
                        <a:t>ד</a:t>
                      </a:r>
                      <a:r>
                        <a:rPr lang="he-IL" sz="2400" b="0" i="0" u="none" strike="noStrike">
                          <a:solidFill>
                            <a:schemeClr val="bg1"/>
                          </a:solidFill>
                          <a:effectLst/>
                          <a:latin typeface="Arial" panose="020B0604020202020204" pitchFamily="34" charset="0"/>
                          <a:cs typeface="+mj-cs"/>
                        </a:rPr>
                        <a:t>      אְרֵי כִדנָן אְמַר יוי אְלֹהִים לְמִצרַיִם נְחַת עַמִי </a:t>
                      </a:r>
                      <a:r>
                        <a:rPr lang="he-IL" sz="2400" b="1" i="0" u="none" strike="noStrike">
                          <a:solidFill>
                            <a:srgbClr val="FFFF00"/>
                          </a:solidFill>
                          <a:effectLst/>
                          <a:latin typeface="Arial" panose="020B0604020202020204" pitchFamily="34" charset="0"/>
                          <a:cs typeface="+mj-cs"/>
                        </a:rPr>
                        <a:t>בְקַדמֵיתָא</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לְאִתֹותָבָא תַמָן וְאַתוּרָאָה בְלָמָא </a:t>
                      </a:r>
                      <a:r>
                        <a:rPr lang="he-IL" sz="2400" b="1" i="0" u="none" strike="noStrike">
                          <a:solidFill>
                            <a:srgbClr val="FFC000"/>
                          </a:solidFill>
                          <a:effectLst/>
                          <a:latin typeface="Arial" panose="020B0604020202020204" pitchFamily="34" charset="0"/>
                          <a:cs typeface="+mj-cs"/>
                        </a:rPr>
                        <a:t>אַנסֵיה</a:t>
                      </a:r>
                      <a:r>
                        <a:rPr lang="he-IL" sz="2400" b="1" i="0" u="none" strike="noStrike">
                          <a:solidFill>
                            <a:schemeClr val="bg1"/>
                          </a:solidFill>
                          <a:effectLst/>
                          <a:latin typeface="Arial" panose="020B0604020202020204" pitchFamily="34" charset="0"/>
                          <a:cs typeface="+mj-cs"/>
                        </a:rPr>
                        <a:t>׃ </a:t>
                      </a:r>
                      <a:r>
                        <a:rPr lang="he-IL" sz="2400" b="0" i="0" u="none" strike="noStrike">
                          <a:solidFill>
                            <a:srgbClr val="00B0F0"/>
                          </a:solidFill>
                          <a:effectLst/>
                          <a:latin typeface="Arial" panose="020B0604020202020204" pitchFamily="34" charset="0"/>
                          <a:cs typeface="+mj-cs"/>
                        </a:rPr>
                        <a:t>ה</a:t>
                      </a:r>
                      <a:r>
                        <a:rPr lang="he-IL" sz="2400" b="0" i="0" u="none" strike="noStrike">
                          <a:solidFill>
                            <a:schemeClr val="bg1"/>
                          </a:solidFill>
                          <a:effectLst/>
                          <a:latin typeface="Arial" panose="020B0604020202020204" pitchFamily="34" charset="0"/>
                          <a:cs typeface="+mj-cs"/>
                        </a:rPr>
                        <a:t>      וּכעַן </a:t>
                      </a:r>
                      <a:r>
                        <a:rPr lang="he-IL" sz="2400" b="1" i="0" u="none" strike="noStrike">
                          <a:solidFill>
                            <a:schemeClr val="bg1"/>
                          </a:solidFill>
                          <a:effectLst/>
                          <a:latin typeface="Arial" panose="020B0604020202020204" pitchFamily="34" charset="0"/>
                          <a:cs typeface="+mj-cs"/>
                        </a:rPr>
                        <a:t>עְתִדנָא לְמִפרַק</a:t>
                      </a:r>
                      <a:r>
                        <a:rPr lang="he-IL" sz="2400" b="0" i="0" u="none" strike="noStrike">
                          <a:solidFill>
                            <a:schemeClr val="bg1"/>
                          </a:solidFill>
                          <a:effectLst/>
                          <a:latin typeface="Arial" panose="020B0604020202020204" pitchFamily="34" charset="0"/>
                          <a:cs typeface="+mj-cs"/>
                        </a:rPr>
                        <a:t> אְמַר יוי אְרֵי אִזדַבַן עַמִי מַגָן עַמְמַיָא דִשלִיטוּ בֵיה מִשתַבְחִין אְמַר יוי וּתדִירָא כָל יֹומָא עַל פֻלחַן שְמִי </a:t>
                      </a:r>
                      <a:r>
                        <a:rPr lang="he-IL" sz="2400" b="1" i="0" u="none" strike="noStrike">
                          <a:solidFill>
                            <a:srgbClr val="FF0000"/>
                          </a:solidFill>
                          <a:effectLst/>
                          <a:latin typeface="Arial" panose="020B0604020202020204" pitchFamily="34" charset="0"/>
                          <a:cs typeface="+mj-cs"/>
                        </a:rPr>
                        <a:t>מַרגְזִין</a:t>
                      </a:r>
                      <a:r>
                        <a:rPr lang="he-IL" sz="2400" b="1" i="0" u="none" strike="noStrike">
                          <a:solidFill>
                            <a:schemeClr val="bg1"/>
                          </a:solidFill>
                          <a:effectLst/>
                          <a:latin typeface="Arial" panose="020B0604020202020204" pitchFamily="34" charset="0"/>
                          <a:cs typeface="+mj-cs"/>
                        </a:rPr>
                        <a:t>׃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ספריה</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ג</a:t>
                      </a:r>
                      <a:r>
                        <a:rPr lang="he-IL" sz="2400" b="0" i="0" u="none" strike="noStrike">
                          <a:solidFill>
                            <a:schemeClr val="bg1"/>
                          </a:solidFill>
                          <a:effectLst/>
                          <a:latin typeface="Arial" panose="020B0604020202020204" pitchFamily="34" charset="0"/>
                          <a:cs typeface="+mj-cs"/>
                        </a:rPr>
                        <a:t>  אֲרֵי כִדְנָן אֲמַר יְיָ </a:t>
                      </a:r>
                      <a:r>
                        <a:rPr lang="he-IL" sz="2400" b="1" i="0" u="none" strike="noStrike">
                          <a:solidFill>
                            <a:srgbClr val="92D050"/>
                          </a:solidFill>
                          <a:effectLst/>
                          <a:latin typeface="Arial" panose="020B0604020202020204" pitchFamily="34" charset="0"/>
                          <a:cs typeface="+mj-cs"/>
                        </a:rPr>
                        <a:t>מַגָן</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אִזְדַבִּנְתּוּן וְלָא בִכְסַף תִּתְפַּרְקוּן: </a:t>
                      </a:r>
                      <a:r>
                        <a:rPr lang="he-IL" sz="2400" b="0" i="0" u="none" strike="noStrike">
                          <a:solidFill>
                            <a:srgbClr val="00B0F0"/>
                          </a:solidFill>
                          <a:effectLst/>
                          <a:latin typeface="Arial" panose="020B0604020202020204" pitchFamily="34" charset="0"/>
                          <a:cs typeface="+mj-cs"/>
                        </a:rPr>
                        <a:t>ד</a:t>
                      </a:r>
                      <a:r>
                        <a:rPr lang="he-IL" sz="2400" b="0" i="0" u="none" strike="noStrike">
                          <a:solidFill>
                            <a:schemeClr val="bg1"/>
                          </a:solidFill>
                          <a:effectLst/>
                          <a:latin typeface="Arial" panose="020B0604020202020204" pitchFamily="34" charset="0"/>
                          <a:cs typeface="+mj-cs"/>
                        </a:rPr>
                        <a:t>  אֲרֵי כִדְנַן אֲמַר יְיָ אֱלֹהִים לְמִצְרַיִם נְחַת עַמִי </a:t>
                      </a:r>
                      <a:r>
                        <a:rPr lang="he-IL" sz="2400" b="1" i="0" u="none" strike="noStrike">
                          <a:solidFill>
                            <a:srgbClr val="FFFF00"/>
                          </a:solidFill>
                          <a:effectLst/>
                          <a:latin typeface="Arial" panose="020B0604020202020204" pitchFamily="34" charset="0"/>
                          <a:cs typeface="+mj-cs"/>
                        </a:rPr>
                        <a:t>בְקַדְמֵיתָא</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לְאִתּוֹתָבָא תַמָן וְאַתּוּרָאָה בִּלְמָא </a:t>
                      </a:r>
                      <a:r>
                        <a:rPr lang="he-IL" sz="2400" b="1" i="0" u="none" strike="noStrike">
                          <a:solidFill>
                            <a:srgbClr val="FFC000"/>
                          </a:solidFill>
                          <a:effectLst/>
                          <a:latin typeface="Arial" panose="020B0604020202020204" pitchFamily="34" charset="0"/>
                          <a:cs typeface="+mj-cs"/>
                        </a:rPr>
                        <a:t>אַנְסֵיהּ</a:t>
                      </a:r>
                      <a:r>
                        <a:rPr lang="he-IL" sz="2400" b="0" i="0" u="none" strike="noStrike">
                          <a:solidFill>
                            <a:schemeClr val="bg1"/>
                          </a:solidFill>
                          <a:effectLst/>
                          <a:latin typeface="Arial" panose="020B0604020202020204" pitchFamily="34" charset="0"/>
                          <a:cs typeface="+mj-cs"/>
                        </a:rPr>
                        <a:t>: </a:t>
                      </a:r>
                      <a:r>
                        <a:rPr lang="he-IL" sz="2400" b="0" i="0" u="none" strike="noStrike">
                          <a:solidFill>
                            <a:srgbClr val="00B0F0"/>
                          </a:solidFill>
                          <a:effectLst/>
                          <a:latin typeface="Arial" panose="020B0604020202020204" pitchFamily="34" charset="0"/>
                          <a:cs typeface="+mj-cs"/>
                        </a:rPr>
                        <a:t>ה</a:t>
                      </a:r>
                      <a:r>
                        <a:rPr lang="he-IL" sz="2400" b="0" i="0" u="none" strike="noStrike">
                          <a:solidFill>
                            <a:schemeClr val="bg1"/>
                          </a:solidFill>
                          <a:effectLst/>
                          <a:latin typeface="Arial" panose="020B0604020202020204" pitchFamily="34" charset="0"/>
                          <a:cs typeface="+mj-cs"/>
                        </a:rPr>
                        <a:t>  וּכְעַן </a:t>
                      </a:r>
                      <a:r>
                        <a:rPr lang="he-IL" sz="2400" b="1" i="0" u="none" strike="noStrike">
                          <a:solidFill>
                            <a:schemeClr val="bg1"/>
                          </a:solidFill>
                          <a:effectLst/>
                          <a:latin typeface="Arial" panose="020B0604020202020204" pitchFamily="34" charset="0"/>
                          <a:cs typeface="+mj-cs"/>
                        </a:rPr>
                        <a:t>עֲתִידְנָא לְמִפְרַק</a:t>
                      </a:r>
                      <a:r>
                        <a:rPr lang="he-IL" sz="2400" b="0" i="0" u="none" strike="noStrike">
                          <a:solidFill>
                            <a:schemeClr val="bg1"/>
                          </a:solidFill>
                          <a:effectLst/>
                          <a:latin typeface="Arial" panose="020B0604020202020204" pitchFamily="34" charset="0"/>
                          <a:cs typeface="+mj-cs"/>
                        </a:rPr>
                        <a:t> אֲמַר יְיָ אֲרֵי אִזְדַבַּן עַמִי מַגָן עַמְמַיָא דִשְׁלִיטוּ בְהוֹן מִשְׁתַּבְּחִין אֲמַר יְיָ וּתְדִירָא כָּל יוֹמָא עַל פּוּלְחָן שְׁמִי </a:t>
                      </a:r>
                      <a:r>
                        <a:rPr lang="he-IL" sz="2400" b="1" i="0" u="none" strike="noStrike">
                          <a:solidFill>
                            <a:srgbClr val="FF0000"/>
                          </a:solidFill>
                          <a:effectLst/>
                          <a:latin typeface="Arial" panose="020B0604020202020204" pitchFamily="34" charset="0"/>
                          <a:cs typeface="+mj-cs"/>
                        </a:rPr>
                        <a:t>מַרְגְזִין</a:t>
                      </a:r>
                      <a:r>
                        <a:rPr lang="he-IL" sz="2400" b="0" i="0" u="none" strike="noStrike">
                          <a:solidFill>
                            <a:schemeClr val="bg1"/>
                          </a:solidFill>
                          <a:effectLst/>
                          <a:latin typeface="Arial" panose="020B0604020202020204" pitchFamily="34" charset="0"/>
                          <a:cs typeface="+mj-cs"/>
                        </a:rPr>
                        <a:t>: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3974522"/>
                  </a:ext>
                </a:extLst>
              </a:tr>
            </a:tbl>
          </a:graphicData>
        </a:graphic>
      </p:graphicFrame>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39F0820D-11F2-68E0-6A0A-DD88ACABEB01}"/>
                  </a:ext>
                </a:extLst>
              </p14:cNvPr>
              <p14:cNvContentPartPr/>
              <p14:nvPr/>
            </p14:nvContentPartPr>
            <p14:xfrm>
              <a:off x="6590760" y="1105780"/>
              <a:ext cx="254160" cy="38160"/>
            </p14:xfrm>
          </p:contentPart>
        </mc:Choice>
        <mc:Fallback>
          <p:pic>
            <p:nvPicPr>
              <p:cNvPr id="3" name="Ink 2">
                <a:extLst>
                  <a:ext uri="{FF2B5EF4-FFF2-40B4-BE49-F238E27FC236}">
                    <a16:creationId xmlns:a16="http://schemas.microsoft.com/office/drawing/2014/main" id="{39F0820D-11F2-68E0-6A0A-DD88ACABEB01}"/>
                  </a:ext>
                </a:extLst>
              </p:cNvPr>
              <p:cNvPicPr/>
              <p:nvPr/>
            </p:nvPicPr>
            <p:blipFill>
              <a:blip r:embed="rId5"/>
              <a:stretch>
                <a:fillRect/>
              </a:stretch>
            </p:blipFill>
            <p:spPr>
              <a:xfrm>
                <a:off x="6573120" y="1088140"/>
                <a:ext cx="2898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142B6CE6-1A71-D00A-D586-E68589B7144E}"/>
                  </a:ext>
                </a:extLst>
              </p14:cNvPr>
              <p14:cNvContentPartPr/>
              <p14:nvPr/>
            </p14:nvContentPartPr>
            <p14:xfrm>
              <a:off x="5789400" y="1519060"/>
              <a:ext cx="295200" cy="52920"/>
            </p14:xfrm>
          </p:contentPart>
        </mc:Choice>
        <mc:Fallback>
          <p:pic>
            <p:nvPicPr>
              <p:cNvPr id="5" name="Ink 4">
                <a:extLst>
                  <a:ext uri="{FF2B5EF4-FFF2-40B4-BE49-F238E27FC236}">
                    <a16:creationId xmlns:a16="http://schemas.microsoft.com/office/drawing/2014/main" id="{142B6CE6-1A71-D00A-D586-E68589B7144E}"/>
                  </a:ext>
                </a:extLst>
              </p:cNvPr>
              <p:cNvPicPr/>
              <p:nvPr/>
            </p:nvPicPr>
            <p:blipFill>
              <a:blip r:embed="rId7"/>
              <a:stretch>
                <a:fillRect/>
              </a:stretch>
            </p:blipFill>
            <p:spPr>
              <a:xfrm>
                <a:off x="5771400" y="1501420"/>
                <a:ext cx="3308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343A051A-DBF5-54D3-7B95-972D3222CF01}"/>
                  </a:ext>
                </a:extLst>
              </p14:cNvPr>
              <p14:cNvContentPartPr/>
              <p14:nvPr/>
            </p14:nvContentPartPr>
            <p14:xfrm>
              <a:off x="816720" y="1081660"/>
              <a:ext cx="522360" cy="69840"/>
            </p14:xfrm>
          </p:contentPart>
        </mc:Choice>
        <mc:Fallback>
          <p:pic>
            <p:nvPicPr>
              <p:cNvPr id="7" name="Ink 6">
                <a:extLst>
                  <a:ext uri="{FF2B5EF4-FFF2-40B4-BE49-F238E27FC236}">
                    <a16:creationId xmlns:a16="http://schemas.microsoft.com/office/drawing/2014/main" id="{343A051A-DBF5-54D3-7B95-972D3222CF01}"/>
                  </a:ext>
                </a:extLst>
              </p:cNvPr>
              <p:cNvPicPr/>
              <p:nvPr/>
            </p:nvPicPr>
            <p:blipFill>
              <a:blip r:embed="rId9"/>
              <a:stretch>
                <a:fillRect/>
              </a:stretch>
            </p:blipFill>
            <p:spPr>
              <a:xfrm>
                <a:off x="798720" y="1063660"/>
                <a:ext cx="5580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E8AD26B5-31A2-BC81-BA1B-578D50AA9D59}"/>
                  </a:ext>
                </a:extLst>
              </p14:cNvPr>
              <p14:cNvContentPartPr/>
              <p14:nvPr/>
            </p14:nvContentPartPr>
            <p14:xfrm>
              <a:off x="833640" y="705460"/>
              <a:ext cx="564120" cy="466200"/>
            </p14:xfrm>
          </p:contentPart>
        </mc:Choice>
        <mc:Fallback>
          <p:pic>
            <p:nvPicPr>
              <p:cNvPr id="9" name="Ink 8">
                <a:extLst>
                  <a:ext uri="{FF2B5EF4-FFF2-40B4-BE49-F238E27FC236}">
                    <a16:creationId xmlns:a16="http://schemas.microsoft.com/office/drawing/2014/main" id="{E8AD26B5-31A2-BC81-BA1B-578D50AA9D59}"/>
                  </a:ext>
                </a:extLst>
              </p:cNvPr>
              <p:cNvPicPr/>
              <p:nvPr/>
            </p:nvPicPr>
            <p:blipFill>
              <a:blip r:embed="rId11"/>
              <a:stretch>
                <a:fillRect/>
              </a:stretch>
            </p:blipFill>
            <p:spPr>
              <a:xfrm>
                <a:off x="816000" y="687460"/>
                <a:ext cx="599760" cy="501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F7BF5C15-BA22-CBB9-7F34-621A9769EA91}"/>
                  </a:ext>
                </a:extLst>
              </p14:cNvPr>
              <p14:cNvContentPartPr/>
              <p14:nvPr/>
            </p14:nvContentPartPr>
            <p14:xfrm>
              <a:off x="6788760" y="2173180"/>
              <a:ext cx="1244160" cy="448560"/>
            </p14:xfrm>
          </p:contentPart>
        </mc:Choice>
        <mc:Fallback>
          <p:pic>
            <p:nvPicPr>
              <p:cNvPr id="10" name="Ink 9">
                <a:extLst>
                  <a:ext uri="{FF2B5EF4-FFF2-40B4-BE49-F238E27FC236}">
                    <a16:creationId xmlns:a16="http://schemas.microsoft.com/office/drawing/2014/main" id="{F7BF5C15-BA22-CBB9-7F34-621A9769EA91}"/>
                  </a:ext>
                </a:extLst>
              </p:cNvPr>
              <p:cNvPicPr/>
              <p:nvPr/>
            </p:nvPicPr>
            <p:blipFill>
              <a:blip r:embed="rId13"/>
              <a:stretch>
                <a:fillRect/>
              </a:stretch>
            </p:blipFill>
            <p:spPr>
              <a:xfrm>
                <a:off x="6770760" y="2155540"/>
                <a:ext cx="1279800" cy="484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684BAED7-DC17-24A9-CD4A-9D670E74CD96}"/>
                  </a:ext>
                </a:extLst>
              </p14:cNvPr>
              <p14:cNvContentPartPr/>
              <p14:nvPr/>
            </p14:nvContentPartPr>
            <p14:xfrm>
              <a:off x="4071120" y="2171380"/>
              <a:ext cx="1220760" cy="403560"/>
            </p14:xfrm>
          </p:contentPart>
        </mc:Choice>
        <mc:Fallback>
          <p:pic>
            <p:nvPicPr>
              <p:cNvPr id="11" name="Ink 10">
                <a:extLst>
                  <a:ext uri="{FF2B5EF4-FFF2-40B4-BE49-F238E27FC236}">
                    <a16:creationId xmlns:a16="http://schemas.microsoft.com/office/drawing/2014/main" id="{684BAED7-DC17-24A9-CD4A-9D670E74CD96}"/>
                  </a:ext>
                </a:extLst>
              </p:cNvPr>
              <p:cNvPicPr/>
              <p:nvPr/>
            </p:nvPicPr>
            <p:blipFill>
              <a:blip r:embed="rId15"/>
              <a:stretch>
                <a:fillRect/>
              </a:stretch>
            </p:blipFill>
            <p:spPr>
              <a:xfrm>
                <a:off x="4053480" y="2153740"/>
                <a:ext cx="1256400" cy="439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AA1F6FDF-16AE-54C7-E843-039732B5E850}"/>
                  </a:ext>
                </a:extLst>
              </p14:cNvPr>
              <p14:cNvContentPartPr/>
              <p14:nvPr/>
            </p14:nvContentPartPr>
            <p14:xfrm>
              <a:off x="2853600" y="2638300"/>
              <a:ext cx="28440" cy="47160"/>
            </p14:xfrm>
          </p:contentPart>
        </mc:Choice>
        <mc:Fallback>
          <p:pic>
            <p:nvPicPr>
              <p:cNvPr id="12" name="Ink 11">
                <a:extLst>
                  <a:ext uri="{FF2B5EF4-FFF2-40B4-BE49-F238E27FC236}">
                    <a16:creationId xmlns:a16="http://schemas.microsoft.com/office/drawing/2014/main" id="{AA1F6FDF-16AE-54C7-E843-039732B5E850}"/>
                  </a:ext>
                </a:extLst>
              </p:cNvPr>
              <p:cNvPicPr/>
              <p:nvPr/>
            </p:nvPicPr>
            <p:blipFill>
              <a:blip r:embed="rId17"/>
              <a:stretch>
                <a:fillRect/>
              </a:stretch>
            </p:blipFill>
            <p:spPr>
              <a:xfrm>
                <a:off x="2835960" y="2620300"/>
                <a:ext cx="640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0585FC08-E479-95CA-7F52-C04CAD2FCC09}"/>
                  </a:ext>
                </a:extLst>
              </p14:cNvPr>
              <p14:cNvContentPartPr/>
              <p14:nvPr/>
            </p14:nvContentPartPr>
            <p14:xfrm>
              <a:off x="1936680" y="2158060"/>
              <a:ext cx="1073160" cy="491040"/>
            </p14:xfrm>
          </p:contentPart>
        </mc:Choice>
        <mc:Fallback>
          <p:pic>
            <p:nvPicPr>
              <p:cNvPr id="13" name="Ink 12">
                <a:extLst>
                  <a:ext uri="{FF2B5EF4-FFF2-40B4-BE49-F238E27FC236}">
                    <a16:creationId xmlns:a16="http://schemas.microsoft.com/office/drawing/2014/main" id="{0585FC08-E479-95CA-7F52-C04CAD2FCC09}"/>
                  </a:ext>
                </a:extLst>
              </p:cNvPr>
              <p:cNvPicPr/>
              <p:nvPr/>
            </p:nvPicPr>
            <p:blipFill>
              <a:blip r:embed="rId19"/>
              <a:stretch>
                <a:fillRect/>
              </a:stretch>
            </p:blipFill>
            <p:spPr>
              <a:xfrm>
                <a:off x="1919040" y="2140420"/>
                <a:ext cx="1108800" cy="526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21736DE3-15B5-FD51-2F46-39ADA0339504}"/>
                  </a:ext>
                </a:extLst>
              </p14:cNvPr>
              <p14:cNvContentPartPr/>
              <p14:nvPr/>
            </p14:nvContentPartPr>
            <p14:xfrm>
              <a:off x="7528200" y="2865820"/>
              <a:ext cx="752400" cy="490320"/>
            </p14:xfrm>
          </p:contentPart>
        </mc:Choice>
        <mc:Fallback>
          <p:pic>
            <p:nvPicPr>
              <p:cNvPr id="14" name="Ink 13">
                <a:extLst>
                  <a:ext uri="{FF2B5EF4-FFF2-40B4-BE49-F238E27FC236}">
                    <a16:creationId xmlns:a16="http://schemas.microsoft.com/office/drawing/2014/main" id="{21736DE3-15B5-FD51-2F46-39ADA0339504}"/>
                  </a:ext>
                </a:extLst>
              </p:cNvPr>
              <p:cNvPicPr/>
              <p:nvPr/>
            </p:nvPicPr>
            <p:blipFill>
              <a:blip r:embed="rId21"/>
              <a:stretch>
                <a:fillRect/>
              </a:stretch>
            </p:blipFill>
            <p:spPr>
              <a:xfrm>
                <a:off x="7510200" y="2847820"/>
                <a:ext cx="788040" cy="525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EA1BAA63-F6FF-BF65-DD93-6BFC5C2C2C11}"/>
                  </a:ext>
                </a:extLst>
              </p14:cNvPr>
              <p14:cNvContentPartPr/>
              <p14:nvPr/>
            </p14:nvContentPartPr>
            <p14:xfrm>
              <a:off x="4709760" y="2819380"/>
              <a:ext cx="806040" cy="511920"/>
            </p14:xfrm>
          </p:contentPart>
        </mc:Choice>
        <mc:Fallback>
          <p:pic>
            <p:nvPicPr>
              <p:cNvPr id="15" name="Ink 14">
                <a:extLst>
                  <a:ext uri="{FF2B5EF4-FFF2-40B4-BE49-F238E27FC236}">
                    <a16:creationId xmlns:a16="http://schemas.microsoft.com/office/drawing/2014/main" id="{EA1BAA63-F6FF-BF65-DD93-6BFC5C2C2C11}"/>
                  </a:ext>
                </a:extLst>
              </p:cNvPr>
              <p:cNvPicPr/>
              <p:nvPr/>
            </p:nvPicPr>
            <p:blipFill>
              <a:blip r:embed="rId23"/>
              <a:stretch>
                <a:fillRect/>
              </a:stretch>
            </p:blipFill>
            <p:spPr>
              <a:xfrm>
                <a:off x="4691760" y="2801380"/>
                <a:ext cx="841680" cy="547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90935A8F-4907-B385-910B-E9A7ED1E1E0E}"/>
                  </a:ext>
                </a:extLst>
              </p14:cNvPr>
              <p14:cNvContentPartPr/>
              <p14:nvPr/>
            </p14:nvContentPartPr>
            <p14:xfrm>
              <a:off x="1214520" y="2520580"/>
              <a:ext cx="885600" cy="447120"/>
            </p14:xfrm>
          </p:contentPart>
        </mc:Choice>
        <mc:Fallback>
          <p:pic>
            <p:nvPicPr>
              <p:cNvPr id="16" name="Ink 15">
                <a:extLst>
                  <a:ext uri="{FF2B5EF4-FFF2-40B4-BE49-F238E27FC236}">
                    <a16:creationId xmlns:a16="http://schemas.microsoft.com/office/drawing/2014/main" id="{90935A8F-4907-B385-910B-E9A7ED1E1E0E}"/>
                  </a:ext>
                </a:extLst>
              </p:cNvPr>
              <p:cNvPicPr/>
              <p:nvPr/>
            </p:nvPicPr>
            <p:blipFill>
              <a:blip r:embed="rId25"/>
              <a:stretch>
                <a:fillRect/>
              </a:stretch>
            </p:blipFill>
            <p:spPr>
              <a:xfrm>
                <a:off x="1196880" y="2502580"/>
                <a:ext cx="921240" cy="482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B5A33370-225C-272B-2D0D-A8FC97083518}"/>
                  </a:ext>
                </a:extLst>
              </p14:cNvPr>
              <p14:cNvContentPartPr/>
              <p14:nvPr/>
            </p14:nvContentPartPr>
            <p14:xfrm>
              <a:off x="6029880" y="5486980"/>
              <a:ext cx="45360" cy="30600"/>
            </p14:xfrm>
          </p:contentPart>
        </mc:Choice>
        <mc:Fallback>
          <p:pic>
            <p:nvPicPr>
              <p:cNvPr id="17" name="Ink 16">
                <a:extLst>
                  <a:ext uri="{FF2B5EF4-FFF2-40B4-BE49-F238E27FC236}">
                    <a16:creationId xmlns:a16="http://schemas.microsoft.com/office/drawing/2014/main" id="{B5A33370-225C-272B-2D0D-A8FC97083518}"/>
                  </a:ext>
                </a:extLst>
              </p:cNvPr>
              <p:cNvPicPr/>
              <p:nvPr/>
            </p:nvPicPr>
            <p:blipFill>
              <a:blip r:embed="rId27"/>
              <a:stretch>
                <a:fillRect/>
              </a:stretch>
            </p:blipFill>
            <p:spPr>
              <a:xfrm>
                <a:off x="6012240" y="5468980"/>
                <a:ext cx="810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C70CFD08-953C-77B0-6ABD-523B0BEA45AD}"/>
                  </a:ext>
                </a:extLst>
              </p14:cNvPr>
              <p14:cNvContentPartPr/>
              <p14:nvPr/>
            </p14:nvContentPartPr>
            <p14:xfrm>
              <a:off x="4533360" y="3284860"/>
              <a:ext cx="1704600" cy="456840"/>
            </p14:xfrm>
          </p:contentPart>
        </mc:Choice>
        <mc:Fallback>
          <p:pic>
            <p:nvPicPr>
              <p:cNvPr id="18" name="Ink 17">
                <a:extLst>
                  <a:ext uri="{FF2B5EF4-FFF2-40B4-BE49-F238E27FC236}">
                    <a16:creationId xmlns:a16="http://schemas.microsoft.com/office/drawing/2014/main" id="{C70CFD08-953C-77B0-6ABD-523B0BEA45AD}"/>
                  </a:ext>
                </a:extLst>
              </p:cNvPr>
              <p:cNvPicPr/>
              <p:nvPr/>
            </p:nvPicPr>
            <p:blipFill>
              <a:blip r:embed="rId29"/>
              <a:stretch>
                <a:fillRect/>
              </a:stretch>
            </p:blipFill>
            <p:spPr>
              <a:xfrm>
                <a:off x="4515360" y="3267220"/>
                <a:ext cx="1740240" cy="492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5765C15C-4DAF-F4C9-1874-E57FC0E5F82A}"/>
                  </a:ext>
                </a:extLst>
              </p14:cNvPr>
              <p14:cNvContentPartPr/>
              <p14:nvPr/>
            </p14:nvContentPartPr>
            <p14:xfrm>
              <a:off x="7278720" y="3231940"/>
              <a:ext cx="1683720" cy="497520"/>
            </p14:xfrm>
          </p:contentPart>
        </mc:Choice>
        <mc:Fallback>
          <p:pic>
            <p:nvPicPr>
              <p:cNvPr id="19" name="Ink 18">
                <a:extLst>
                  <a:ext uri="{FF2B5EF4-FFF2-40B4-BE49-F238E27FC236}">
                    <a16:creationId xmlns:a16="http://schemas.microsoft.com/office/drawing/2014/main" id="{5765C15C-4DAF-F4C9-1874-E57FC0E5F82A}"/>
                  </a:ext>
                </a:extLst>
              </p:cNvPr>
              <p:cNvPicPr/>
              <p:nvPr/>
            </p:nvPicPr>
            <p:blipFill>
              <a:blip r:embed="rId31"/>
              <a:stretch>
                <a:fillRect/>
              </a:stretch>
            </p:blipFill>
            <p:spPr>
              <a:xfrm>
                <a:off x="7261080" y="3214300"/>
                <a:ext cx="1719360" cy="533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B7FA971F-E14A-CAAD-C944-ED918A97BB6F}"/>
                  </a:ext>
                </a:extLst>
              </p14:cNvPr>
              <p14:cNvContentPartPr/>
              <p14:nvPr/>
            </p14:nvContentPartPr>
            <p14:xfrm>
              <a:off x="8950200" y="3156700"/>
              <a:ext cx="118440" cy="171360"/>
            </p14:xfrm>
          </p:contentPart>
        </mc:Choice>
        <mc:Fallback>
          <p:pic>
            <p:nvPicPr>
              <p:cNvPr id="20" name="Ink 19">
                <a:extLst>
                  <a:ext uri="{FF2B5EF4-FFF2-40B4-BE49-F238E27FC236}">
                    <a16:creationId xmlns:a16="http://schemas.microsoft.com/office/drawing/2014/main" id="{B7FA971F-E14A-CAAD-C944-ED918A97BB6F}"/>
                  </a:ext>
                </a:extLst>
              </p:cNvPr>
              <p:cNvPicPr/>
              <p:nvPr/>
            </p:nvPicPr>
            <p:blipFill>
              <a:blip r:embed="rId33"/>
              <a:stretch>
                <a:fillRect/>
              </a:stretch>
            </p:blipFill>
            <p:spPr>
              <a:xfrm>
                <a:off x="8932200" y="3139060"/>
                <a:ext cx="1540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8B9A1943-AC19-4402-67DB-2EFDC881D843}"/>
                  </a:ext>
                </a:extLst>
              </p14:cNvPr>
              <p14:cNvContentPartPr/>
              <p14:nvPr/>
            </p14:nvContentPartPr>
            <p14:xfrm>
              <a:off x="5249400" y="5079100"/>
              <a:ext cx="1042560" cy="480240"/>
            </p14:xfrm>
          </p:contentPart>
        </mc:Choice>
        <mc:Fallback>
          <p:pic>
            <p:nvPicPr>
              <p:cNvPr id="21" name="Ink 20">
                <a:extLst>
                  <a:ext uri="{FF2B5EF4-FFF2-40B4-BE49-F238E27FC236}">
                    <a16:creationId xmlns:a16="http://schemas.microsoft.com/office/drawing/2014/main" id="{8B9A1943-AC19-4402-67DB-2EFDC881D843}"/>
                  </a:ext>
                </a:extLst>
              </p:cNvPr>
              <p:cNvPicPr/>
              <p:nvPr/>
            </p:nvPicPr>
            <p:blipFill>
              <a:blip r:embed="rId35"/>
              <a:stretch>
                <a:fillRect/>
              </a:stretch>
            </p:blipFill>
            <p:spPr>
              <a:xfrm>
                <a:off x="5231400" y="5061100"/>
                <a:ext cx="1078200" cy="515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92D2F04D-7209-9AE8-6A62-E724CBB42A47}"/>
                  </a:ext>
                </a:extLst>
              </p14:cNvPr>
              <p14:cNvContentPartPr/>
              <p14:nvPr/>
            </p14:nvContentPartPr>
            <p14:xfrm>
              <a:off x="7997280" y="5106100"/>
              <a:ext cx="1037880" cy="488160"/>
            </p14:xfrm>
          </p:contentPart>
        </mc:Choice>
        <mc:Fallback>
          <p:pic>
            <p:nvPicPr>
              <p:cNvPr id="22" name="Ink 21">
                <a:extLst>
                  <a:ext uri="{FF2B5EF4-FFF2-40B4-BE49-F238E27FC236}">
                    <a16:creationId xmlns:a16="http://schemas.microsoft.com/office/drawing/2014/main" id="{92D2F04D-7209-9AE8-6A62-E724CBB42A47}"/>
                  </a:ext>
                </a:extLst>
              </p:cNvPr>
              <p:cNvPicPr/>
              <p:nvPr/>
            </p:nvPicPr>
            <p:blipFill>
              <a:blip r:embed="rId37"/>
              <a:stretch>
                <a:fillRect/>
              </a:stretch>
            </p:blipFill>
            <p:spPr>
              <a:xfrm>
                <a:off x="7979280" y="5088460"/>
                <a:ext cx="1073520" cy="523800"/>
              </a:xfrm>
              <a:prstGeom prst="rect">
                <a:avLst/>
              </a:prstGeom>
            </p:spPr>
          </p:pic>
        </mc:Fallback>
      </mc:AlternateContent>
      <p:grpSp>
        <p:nvGrpSpPr>
          <p:cNvPr id="28" name="Group 27">
            <a:extLst>
              <a:ext uri="{FF2B5EF4-FFF2-40B4-BE49-F238E27FC236}">
                <a16:creationId xmlns:a16="http://schemas.microsoft.com/office/drawing/2014/main" id="{A01DE391-36B9-AA44-0E8A-07E35CDF2C10}"/>
              </a:ext>
            </a:extLst>
          </p:cNvPr>
          <p:cNvGrpSpPr/>
          <p:nvPr/>
        </p:nvGrpSpPr>
        <p:grpSpPr>
          <a:xfrm>
            <a:off x="1011480" y="4304740"/>
            <a:ext cx="2223360" cy="537840"/>
            <a:chOff x="1011480" y="4304740"/>
            <a:chExt cx="2223360" cy="537840"/>
          </a:xfrm>
        </p:grpSpPr>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DC3F4FF2-7CF1-35AC-B6D9-165C5491FF19}"/>
                    </a:ext>
                  </a:extLst>
                </p14:cNvPr>
                <p14:cNvContentPartPr/>
                <p14:nvPr/>
              </p14:nvContentPartPr>
              <p14:xfrm>
                <a:off x="1250520" y="4351540"/>
                <a:ext cx="819000" cy="491040"/>
              </p14:xfrm>
            </p:contentPart>
          </mc:Choice>
          <mc:Fallback>
            <p:pic>
              <p:nvPicPr>
                <p:cNvPr id="23" name="Ink 22">
                  <a:extLst>
                    <a:ext uri="{FF2B5EF4-FFF2-40B4-BE49-F238E27FC236}">
                      <a16:creationId xmlns:a16="http://schemas.microsoft.com/office/drawing/2014/main" id="{DC3F4FF2-7CF1-35AC-B6D9-165C5491FF19}"/>
                    </a:ext>
                  </a:extLst>
                </p:cNvPr>
                <p:cNvPicPr/>
                <p:nvPr/>
              </p:nvPicPr>
              <p:blipFill>
                <a:blip r:embed="rId39"/>
                <a:stretch>
                  <a:fillRect/>
                </a:stretch>
              </p:blipFill>
              <p:spPr>
                <a:xfrm>
                  <a:off x="1232880" y="4333540"/>
                  <a:ext cx="854640" cy="526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77A657B3-A2C1-7523-0C29-59F2D5AC9EB0}"/>
                    </a:ext>
                  </a:extLst>
                </p14:cNvPr>
                <p14:cNvContentPartPr/>
                <p14:nvPr/>
              </p14:nvContentPartPr>
              <p14:xfrm>
                <a:off x="1988520" y="4304740"/>
                <a:ext cx="550080" cy="528480"/>
              </p14:xfrm>
            </p:contentPart>
          </mc:Choice>
          <mc:Fallback>
            <p:pic>
              <p:nvPicPr>
                <p:cNvPr id="24" name="Ink 23">
                  <a:extLst>
                    <a:ext uri="{FF2B5EF4-FFF2-40B4-BE49-F238E27FC236}">
                      <a16:creationId xmlns:a16="http://schemas.microsoft.com/office/drawing/2014/main" id="{77A657B3-A2C1-7523-0C29-59F2D5AC9EB0}"/>
                    </a:ext>
                  </a:extLst>
                </p:cNvPr>
                <p:cNvPicPr/>
                <p:nvPr/>
              </p:nvPicPr>
              <p:blipFill>
                <a:blip r:embed="rId41"/>
                <a:stretch>
                  <a:fillRect/>
                </a:stretch>
              </p:blipFill>
              <p:spPr>
                <a:xfrm>
                  <a:off x="1970520" y="4287100"/>
                  <a:ext cx="585720" cy="564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Ink 25">
                  <a:extLst>
                    <a:ext uri="{FF2B5EF4-FFF2-40B4-BE49-F238E27FC236}">
                      <a16:creationId xmlns:a16="http://schemas.microsoft.com/office/drawing/2014/main" id="{D65D5FF5-FC52-60E8-BFB7-9A30EFF67955}"/>
                    </a:ext>
                  </a:extLst>
                </p14:cNvPr>
                <p14:cNvContentPartPr/>
                <p14:nvPr/>
              </p14:nvContentPartPr>
              <p14:xfrm>
                <a:off x="1011480" y="4320580"/>
                <a:ext cx="439560" cy="61560"/>
              </p14:xfrm>
            </p:contentPart>
          </mc:Choice>
          <mc:Fallback>
            <p:pic>
              <p:nvPicPr>
                <p:cNvPr id="26" name="Ink 25">
                  <a:extLst>
                    <a:ext uri="{FF2B5EF4-FFF2-40B4-BE49-F238E27FC236}">
                      <a16:creationId xmlns:a16="http://schemas.microsoft.com/office/drawing/2014/main" id="{D65D5FF5-FC52-60E8-BFB7-9A30EFF67955}"/>
                    </a:ext>
                  </a:extLst>
                </p:cNvPr>
                <p:cNvPicPr/>
                <p:nvPr/>
              </p:nvPicPr>
              <p:blipFill>
                <a:blip r:embed="rId43"/>
                <a:stretch>
                  <a:fillRect/>
                </a:stretch>
              </p:blipFill>
              <p:spPr>
                <a:xfrm>
                  <a:off x="993840" y="4302580"/>
                  <a:ext cx="4752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Ink 26">
                  <a:extLst>
                    <a:ext uri="{FF2B5EF4-FFF2-40B4-BE49-F238E27FC236}">
                      <a16:creationId xmlns:a16="http://schemas.microsoft.com/office/drawing/2014/main" id="{823718A4-DDFA-44C3-6B82-9E0E7B13385B}"/>
                    </a:ext>
                  </a:extLst>
                </p14:cNvPr>
                <p14:cNvContentPartPr/>
                <p14:nvPr/>
              </p14:nvContentPartPr>
              <p14:xfrm>
                <a:off x="2541120" y="4731700"/>
                <a:ext cx="693720" cy="51120"/>
              </p14:xfrm>
            </p:contentPart>
          </mc:Choice>
          <mc:Fallback>
            <p:pic>
              <p:nvPicPr>
                <p:cNvPr id="27" name="Ink 26">
                  <a:extLst>
                    <a:ext uri="{FF2B5EF4-FFF2-40B4-BE49-F238E27FC236}">
                      <a16:creationId xmlns:a16="http://schemas.microsoft.com/office/drawing/2014/main" id="{823718A4-DDFA-44C3-6B82-9E0E7B13385B}"/>
                    </a:ext>
                  </a:extLst>
                </p:cNvPr>
                <p:cNvPicPr/>
                <p:nvPr/>
              </p:nvPicPr>
              <p:blipFill>
                <a:blip r:embed="rId45"/>
                <a:stretch>
                  <a:fillRect/>
                </a:stretch>
              </p:blipFill>
              <p:spPr>
                <a:xfrm>
                  <a:off x="2523480" y="4714060"/>
                  <a:ext cx="729360" cy="86760"/>
                </a:xfrm>
                <a:prstGeom prst="rect">
                  <a:avLst/>
                </a:prstGeom>
              </p:spPr>
            </p:pic>
          </mc:Fallback>
        </mc:AlternateContent>
      </p:grpSp>
    </p:spTree>
    <p:extLst>
      <p:ext uri="{BB962C8B-B14F-4D97-AF65-F5344CB8AC3E}">
        <p14:creationId xmlns:p14="http://schemas.microsoft.com/office/powerpoint/2010/main" val="2716206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920268"/>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C6E17F5D-F59E-7446-6619-7A28D30C15DF}"/>
              </a:ext>
            </a:extLst>
          </p:cNvPr>
          <p:cNvGraphicFramePr>
            <a:graphicFrameLocks noGrp="1"/>
          </p:cNvGraphicFramePr>
          <p:nvPr>
            <p:extLst>
              <p:ext uri="{D42A27DB-BD31-4B8C-83A1-F6EECF244321}">
                <p14:modId xmlns:p14="http://schemas.microsoft.com/office/powerpoint/2010/main" val="2453565072"/>
              </p:ext>
            </p:extLst>
          </p:nvPr>
        </p:nvGraphicFramePr>
        <p:xfrm>
          <a:off x="670366" y="291401"/>
          <a:ext cx="8207415" cy="4516120"/>
        </p:xfrm>
        <a:graphic>
          <a:graphicData uri="http://schemas.openxmlformats.org/drawingml/2006/table">
            <a:tbl>
              <a:tblPr/>
              <a:tblGrid>
                <a:gridCol w="2735805">
                  <a:extLst>
                    <a:ext uri="{9D8B030D-6E8A-4147-A177-3AD203B41FA5}">
                      <a16:colId xmlns:a16="http://schemas.microsoft.com/office/drawing/2014/main" val="2343706155"/>
                    </a:ext>
                  </a:extLst>
                </a:gridCol>
                <a:gridCol w="2735805">
                  <a:extLst>
                    <a:ext uri="{9D8B030D-6E8A-4147-A177-3AD203B41FA5}">
                      <a16:colId xmlns:a16="http://schemas.microsoft.com/office/drawing/2014/main" val="2586690237"/>
                    </a:ext>
                  </a:extLst>
                </a:gridCol>
                <a:gridCol w="2735805">
                  <a:extLst>
                    <a:ext uri="{9D8B030D-6E8A-4147-A177-3AD203B41FA5}">
                      <a16:colId xmlns:a16="http://schemas.microsoft.com/office/drawing/2014/main" val="3081724996"/>
                    </a:ext>
                  </a:extLst>
                </a:gridCol>
              </a:tblGrid>
              <a:tr h="0">
                <a:tc>
                  <a:txBody>
                    <a:bodyPr/>
                    <a:lstStyle/>
                    <a:p>
                      <a:pPr algn="r" rtl="0" fontAlgn="t">
                        <a:spcBef>
                          <a:spcPts val="0"/>
                        </a:spcBef>
                        <a:spcAft>
                          <a:spcPts val="0"/>
                        </a:spcAft>
                      </a:pPr>
                      <a:r>
                        <a:rPr lang="he-IL" sz="2400" b="1" i="0" u="none" strike="noStrike">
                          <a:solidFill>
                            <a:srgbClr val="00B0F0"/>
                          </a:solidFill>
                          <a:effectLst/>
                          <a:latin typeface="Arial" panose="020B0604020202020204" pitchFamily="34" charset="0"/>
                          <a:cs typeface="+mj-cs"/>
                        </a:rPr>
                        <a:t>﻿ספר ישעיה פרק נב</a:t>
                      </a:r>
                      <a:endParaRPr lang="he-IL" sz="4000">
                        <a:solidFill>
                          <a:srgbClr val="00B0F0"/>
                        </a:solidFill>
                        <a:effectLst/>
                        <a:cs typeface="+mj-cs"/>
                      </a:endParaRPr>
                    </a:p>
                    <a:p>
                      <a:pPr algn="r" rtl="0" fontAlgn="t">
                        <a:spcBef>
                          <a:spcPts val="0"/>
                        </a:spcBef>
                        <a:spcAft>
                          <a:spcPts val="0"/>
                        </a:spcAft>
                      </a:pPr>
                      <a:r>
                        <a:rPr lang="he-IL" sz="2400" b="0" i="0" u="none" strike="noStrike">
                          <a:solidFill>
                            <a:srgbClr val="00B0F0"/>
                          </a:solidFill>
                          <a:effectLst/>
                          <a:latin typeface="Arial" panose="020B0604020202020204" pitchFamily="34" charset="0"/>
                          <a:cs typeface="+mj-cs"/>
                        </a:rPr>
                        <a:t>ו</a:t>
                      </a:r>
                      <a:r>
                        <a:rPr lang="he-IL" sz="2400" b="0" i="0" u="none" strike="noStrike">
                          <a:solidFill>
                            <a:schemeClr val="bg1"/>
                          </a:solidFill>
                          <a:effectLst/>
                          <a:latin typeface="Arial" panose="020B0604020202020204" pitchFamily="34" charset="0"/>
                          <a:cs typeface="+mj-cs"/>
                        </a:rPr>
                        <a:t>   לָכֵן יֵדַע עַמִּי שְׁמִי לָכֵן בַּיּוֹם הַהוּא כִּי-אֲנִי-הוּא הַמְדַבֵּר הִנֵּנִי: </a:t>
                      </a:r>
                      <a:r>
                        <a:rPr lang="he-IL" sz="2400" b="0" i="0" u="none" strike="noStrike">
                          <a:solidFill>
                            <a:srgbClr val="00B0F0"/>
                          </a:solidFill>
                          <a:effectLst/>
                          <a:latin typeface="Arial" panose="020B0604020202020204" pitchFamily="34" charset="0"/>
                          <a:cs typeface="+mj-cs"/>
                        </a:rPr>
                        <a:t>ז</a:t>
                      </a:r>
                      <a:r>
                        <a:rPr lang="he-IL" sz="2400" b="0" i="0" u="none" strike="noStrike">
                          <a:solidFill>
                            <a:schemeClr val="bg1"/>
                          </a:solidFill>
                          <a:effectLst/>
                          <a:latin typeface="Arial" panose="020B0604020202020204" pitchFamily="34" charset="0"/>
                          <a:cs typeface="+mj-cs"/>
                        </a:rPr>
                        <a:t>   מַה-נָּאווּ עַל-הֶהָרִים רַגְלֵי מְבַשֵּׂר מַשְׁמִיעַ שָׁלוֹם מְבַשֵּׂר טוֹב מַשְׁמִיעַ יְשׁוּעָה אֹמֵר לְצִיּוֹן מָלַךְ אֱלֹהָיִךְ: </a:t>
                      </a:r>
                      <a:endParaRPr lang="he-IL" sz="4000">
                        <a:solidFill>
                          <a:schemeClr val="bg1"/>
                        </a:solidFill>
                        <a:effectLst/>
                        <a:cs typeface="+mj-cs"/>
                      </a:endParaRPr>
                    </a:p>
                    <a:p>
                      <a:pPr fontAlgn="t"/>
                      <a:br>
                        <a:rPr lang="he-IL" sz="4000">
                          <a:solidFill>
                            <a:schemeClr val="bg1"/>
                          </a:solidFill>
                          <a:effectLst/>
                          <a:cs typeface="+mj-cs"/>
                        </a:rPr>
                      </a:b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לוגוס</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ו</a:t>
                      </a:r>
                      <a:r>
                        <a:rPr lang="he-IL" sz="2400" b="0" i="0" u="none" strike="noStrike">
                          <a:solidFill>
                            <a:schemeClr val="bg1"/>
                          </a:solidFill>
                          <a:effectLst/>
                          <a:latin typeface="Arial" panose="020B0604020202020204" pitchFamily="34" charset="0"/>
                          <a:cs typeface="+mj-cs"/>
                        </a:rPr>
                        <a:t>      בְכֵין </a:t>
                      </a:r>
                      <a:r>
                        <a:rPr lang="he-IL" sz="2400" b="1" i="0" u="none" strike="noStrike">
                          <a:solidFill>
                            <a:srgbClr val="FFFF00"/>
                          </a:solidFill>
                          <a:effectLst/>
                          <a:latin typeface="Arial" panose="020B0604020202020204" pitchFamily="34" charset="0"/>
                          <a:cs typeface="+mj-cs"/>
                        </a:rPr>
                        <a:t>יִתרַבַא בְעַמְמַיָא שְמִי </a:t>
                      </a:r>
                      <a:r>
                        <a:rPr lang="he-IL" sz="2400" b="0" i="0" u="none" strike="noStrike">
                          <a:solidFill>
                            <a:schemeClr val="bg1"/>
                          </a:solidFill>
                          <a:effectLst/>
                          <a:latin typeface="Arial" panose="020B0604020202020204" pitchFamily="34" charset="0"/>
                          <a:cs typeface="+mj-cs"/>
                        </a:rPr>
                        <a:t>בְכֵין בְעִידָנָא הַהוּא תִידְעוּן אְרֵי אְנָא הוּא מַלֵילִית </a:t>
                      </a:r>
                      <a:r>
                        <a:rPr lang="he-IL" sz="2400" b="1" i="0" u="none" strike="noStrike">
                          <a:solidFill>
                            <a:srgbClr val="FFC000"/>
                          </a:solidFill>
                          <a:effectLst/>
                          <a:latin typeface="Arial" panose="020B0604020202020204" pitchFamily="34" charset="0"/>
                          <a:cs typeface="+mj-cs"/>
                        </a:rPr>
                        <a:t>וּמֵימְרִי קַייָם</a:t>
                      </a:r>
                      <a:r>
                        <a:rPr lang="he-IL" sz="2400" b="0" i="0" u="none" strike="noStrike">
                          <a:solidFill>
                            <a:schemeClr val="bg1"/>
                          </a:solidFill>
                          <a:effectLst/>
                          <a:latin typeface="Arial" panose="020B0604020202020204" pitchFamily="34" charset="0"/>
                          <a:cs typeface="+mj-cs"/>
                        </a:rPr>
                        <a:t>׃ </a:t>
                      </a:r>
                      <a:r>
                        <a:rPr lang="he-IL" sz="2400" b="0" i="0" u="none" strike="noStrike">
                          <a:solidFill>
                            <a:srgbClr val="00B0F0"/>
                          </a:solidFill>
                          <a:effectLst/>
                          <a:latin typeface="Arial" panose="020B0604020202020204" pitchFamily="34" charset="0"/>
                          <a:cs typeface="+mj-cs"/>
                        </a:rPr>
                        <a:t>ז</a:t>
                      </a:r>
                      <a:r>
                        <a:rPr lang="he-IL" sz="2400" b="0" i="0" u="none" strike="noStrike">
                          <a:solidFill>
                            <a:schemeClr val="bg1"/>
                          </a:solidFill>
                          <a:effectLst/>
                          <a:latin typeface="Arial" panose="020B0604020202020204" pitchFamily="34" charset="0"/>
                          <a:cs typeface="+mj-cs"/>
                        </a:rPr>
                        <a:t>      מָא יַאְיָן עַל </a:t>
                      </a:r>
                      <a:r>
                        <a:rPr lang="he-IL" sz="2400" b="1" i="0" u="none" strike="noStrike">
                          <a:solidFill>
                            <a:srgbClr val="92D050"/>
                          </a:solidFill>
                          <a:effectLst/>
                          <a:latin typeface="Arial" panose="020B0604020202020204" pitchFamily="34" charset="0"/>
                          <a:cs typeface="+mj-cs"/>
                        </a:rPr>
                        <a:t>טוּרֵי אַרעָא דְיִשׂרָאֵל</a:t>
                      </a:r>
                      <a:r>
                        <a:rPr lang="he-IL" sz="2400" b="0" i="0" u="none" strike="noStrike">
                          <a:solidFill>
                            <a:srgbClr val="92D05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רַגלֵי מְבַסַר מַשמַע שְלָם מְבַסַר טָב מַשמַע פוּרקָן אְמַר לִכנִשתָא דְצִיֹון </a:t>
                      </a:r>
                      <a:r>
                        <a:rPr lang="he-IL" sz="2400" b="1" i="0" u="none" strike="noStrike">
                          <a:solidFill>
                            <a:srgbClr val="FF0000"/>
                          </a:solidFill>
                          <a:effectLst/>
                          <a:latin typeface="Arial" panose="020B0604020202020204" pitchFamily="34" charset="0"/>
                          <a:cs typeface="+mj-cs"/>
                        </a:rPr>
                        <a:t>אִתגְלִיאַת מַלכוּתָא דַאְלָהִיך</a:t>
                      </a:r>
                      <a:r>
                        <a:rPr lang="he-IL" sz="2400" b="0" i="0" u="none" strike="noStrike">
                          <a:solidFill>
                            <a:schemeClr val="bg1"/>
                          </a:solidFill>
                          <a:effectLst/>
                          <a:latin typeface="Arial" panose="020B0604020202020204" pitchFamily="34" charset="0"/>
                          <a:cs typeface="+mj-cs"/>
                        </a:rPr>
                        <a:t>׃</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ספריה</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ו</a:t>
                      </a:r>
                      <a:r>
                        <a:rPr lang="he-IL" sz="2400" b="0" i="0" u="none" strike="noStrike">
                          <a:solidFill>
                            <a:schemeClr val="bg1"/>
                          </a:solidFill>
                          <a:effectLst/>
                          <a:latin typeface="Arial" panose="020B0604020202020204" pitchFamily="34" charset="0"/>
                          <a:cs typeface="+mj-cs"/>
                        </a:rPr>
                        <a:t>  בְּכֵן </a:t>
                      </a:r>
                      <a:r>
                        <a:rPr lang="he-IL" sz="2400" b="1" i="0" u="none" strike="noStrike">
                          <a:solidFill>
                            <a:srgbClr val="FFFF00"/>
                          </a:solidFill>
                          <a:effectLst/>
                          <a:latin typeface="Arial" panose="020B0604020202020204" pitchFamily="34" charset="0"/>
                          <a:cs typeface="+mj-cs"/>
                        </a:rPr>
                        <a:t>יִתְרַבָּא בְעַמְמַיָא שְׁמִי</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בְּכֵן בְּעִידָנָא הַהִיא תֵּידְעוּן אֲרֵי אֲנָא הוּא דְמַלְלֵית </a:t>
                      </a:r>
                      <a:r>
                        <a:rPr lang="he-IL" sz="2400" b="1" i="0" u="none" strike="noStrike">
                          <a:solidFill>
                            <a:srgbClr val="FFC000"/>
                          </a:solidFill>
                          <a:effectLst/>
                          <a:latin typeface="Arial" panose="020B0604020202020204" pitchFamily="34" charset="0"/>
                          <a:cs typeface="+mj-cs"/>
                        </a:rPr>
                        <a:t>וּמֵימְרִי קַיָם</a:t>
                      </a:r>
                      <a:r>
                        <a:rPr lang="he-IL" sz="2400" b="0" i="0" u="none" strike="noStrike">
                          <a:solidFill>
                            <a:schemeClr val="bg1"/>
                          </a:solidFill>
                          <a:effectLst/>
                          <a:latin typeface="Arial" panose="020B0604020202020204" pitchFamily="34" charset="0"/>
                          <a:cs typeface="+mj-cs"/>
                        </a:rPr>
                        <a:t>: </a:t>
                      </a:r>
                      <a:r>
                        <a:rPr lang="he-IL" sz="2400" b="0" i="0" u="none" strike="noStrike">
                          <a:solidFill>
                            <a:srgbClr val="00B0F0"/>
                          </a:solidFill>
                          <a:effectLst/>
                          <a:latin typeface="Arial" panose="020B0604020202020204" pitchFamily="34" charset="0"/>
                          <a:cs typeface="+mj-cs"/>
                        </a:rPr>
                        <a:t>ז</a:t>
                      </a:r>
                      <a:r>
                        <a:rPr lang="he-IL" sz="2400" b="0" i="0" u="none" strike="noStrike">
                          <a:solidFill>
                            <a:schemeClr val="bg1"/>
                          </a:solidFill>
                          <a:effectLst/>
                          <a:latin typeface="Arial" panose="020B0604020202020204" pitchFamily="34" charset="0"/>
                          <a:cs typeface="+mj-cs"/>
                        </a:rPr>
                        <a:t>  מַה יָאֲוָן עַל </a:t>
                      </a:r>
                      <a:r>
                        <a:rPr lang="he-IL" sz="2400" b="1" i="0" u="none" strike="noStrike">
                          <a:solidFill>
                            <a:srgbClr val="92D050"/>
                          </a:solidFill>
                          <a:effectLst/>
                          <a:latin typeface="Arial" panose="020B0604020202020204" pitchFamily="34" charset="0"/>
                          <a:cs typeface="+mj-cs"/>
                        </a:rPr>
                        <a:t>טוּרֵי אַרְעָא דְיִשְׂרָאֵל</a:t>
                      </a:r>
                      <a:r>
                        <a:rPr lang="he-IL" sz="2400" b="0" i="0" u="none" strike="noStrike">
                          <a:solidFill>
                            <a:schemeClr val="bg1"/>
                          </a:solidFill>
                          <a:effectLst/>
                          <a:latin typeface="Arial" panose="020B0604020202020204" pitchFamily="34" charset="0"/>
                          <a:cs typeface="+mj-cs"/>
                        </a:rPr>
                        <a:t> רִגְלֵי מְבַסֵר מַשְׁמַע שְׁלָם מְבַסֵר טַב מַשְׁמַע פּוּרְקָן אֲמַר לִכְנִשְׁתָּא דְצִיוֹן </a:t>
                      </a:r>
                      <a:r>
                        <a:rPr lang="he-IL" sz="2400" b="1" i="0" u="none" strike="noStrike">
                          <a:solidFill>
                            <a:srgbClr val="FF0000"/>
                          </a:solidFill>
                          <a:effectLst/>
                          <a:latin typeface="Arial" panose="020B0604020202020204" pitchFamily="34" charset="0"/>
                          <a:cs typeface="+mj-cs"/>
                        </a:rPr>
                        <a:t>אִיתְגְלִיאַת מַלְכוּתָא דֶאֱלָהָיִךְ</a:t>
                      </a:r>
                      <a:r>
                        <a:rPr lang="he-IL" sz="2400" b="0" i="0" u="none" strike="noStrike">
                          <a:solidFill>
                            <a:schemeClr val="bg1"/>
                          </a:solidFill>
                          <a:effectLst/>
                          <a:latin typeface="Arial" panose="020B0604020202020204" pitchFamily="34" charset="0"/>
                          <a:cs typeface="+mj-cs"/>
                        </a:rPr>
                        <a:t>:</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2872148"/>
                  </a:ext>
                </a:extLst>
              </a:tr>
            </a:tbl>
          </a:graphicData>
        </a:graphic>
      </p:graphicFrame>
      <p:grpSp>
        <p:nvGrpSpPr>
          <p:cNvPr id="7" name="Group 6">
            <a:extLst>
              <a:ext uri="{FF2B5EF4-FFF2-40B4-BE49-F238E27FC236}">
                <a16:creationId xmlns:a16="http://schemas.microsoft.com/office/drawing/2014/main" id="{5B6F08B1-9787-553F-8AED-922AF2A9B778}"/>
              </a:ext>
            </a:extLst>
          </p:cNvPr>
          <p:cNvGrpSpPr/>
          <p:nvPr/>
        </p:nvGrpSpPr>
        <p:grpSpPr>
          <a:xfrm>
            <a:off x="6480240" y="703660"/>
            <a:ext cx="2459160" cy="792360"/>
            <a:chOff x="6480240" y="703660"/>
            <a:chExt cx="2459160" cy="792360"/>
          </a:xfrm>
        </p:grpSpPr>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360ED12B-BBF1-A449-2520-FC02CE64D997}"/>
                    </a:ext>
                  </a:extLst>
                </p14:cNvPr>
                <p14:cNvContentPartPr/>
                <p14:nvPr/>
              </p14:nvContentPartPr>
              <p14:xfrm>
                <a:off x="6480240" y="703660"/>
                <a:ext cx="1751760" cy="419400"/>
              </p14:xfrm>
            </p:contentPart>
          </mc:Choice>
          <mc:Fallback>
            <p:pic>
              <p:nvPicPr>
                <p:cNvPr id="4" name="Ink 3">
                  <a:extLst>
                    <a:ext uri="{FF2B5EF4-FFF2-40B4-BE49-F238E27FC236}">
                      <a16:creationId xmlns:a16="http://schemas.microsoft.com/office/drawing/2014/main" id="{360ED12B-BBF1-A449-2520-FC02CE64D997}"/>
                    </a:ext>
                  </a:extLst>
                </p:cNvPr>
                <p:cNvPicPr/>
                <p:nvPr/>
              </p:nvPicPr>
              <p:blipFill>
                <a:blip r:embed="rId5"/>
                <a:stretch>
                  <a:fillRect/>
                </a:stretch>
              </p:blipFill>
              <p:spPr>
                <a:xfrm>
                  <a:off x="6462600" y="686020"/>
                  <a:ext cx="1787400" cy="455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9CB8D497-90F5-3AAB-9879-0821B9431DAB}"/>
                    </a:ext>
                  </a:extLst>
                </p14:cNvPr>
                <p14:cNvContentPartPr/>
                <p14:nvPr/>
              </p14:nvContentPartPr>
              <p14:xfrm>
                <a:off x="8319840" y="1092820"/>
                <a:ext cx="619560" cy="403200"/>
              </p14:xfrm>
            </p:contentPart>
          </mc:Choice>
          <mc:Fallback>
            <p:pic>
              <p:nvPicPr>
                <p:cNvPr id="5" name="Ink 4">
                  <a:extLst>
                    <a:ext uri="{FF2B5EF4-FFF2-40B4-BE49-F238E27FC236}">
                      <a16:creationId xmlns:a16="http://schemas.microsoft.com/office/drawing/2014/main" id="{9CB8D497-90F5-3AAB-9879-0821B9431DAB}"/>
                    </a:ext>
                  </a:extLst>
                </p:cNvPr>
                <p:cNvPicPr/>
                <p:nvPr/>
              </p:nvPicPr>
              <p:blipFill>
                <a:blip r:embed="rId7"/>
                <a:stretch>
                  <a:fillRect/>
                </a:stretch>
              </p:blipFill>
              <p:spPr>
                <a:xfrm>
                  <a:off x="8301840" y="1075180"/>
                  <a:ext cx="655200" cy="43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07D4B97B-81FB-CDDC-56A7-85E86C4957CC}"/>
                  </a:ext>
                </a:extLst>
              </p14:cNvPr>
              <p14:cNvContentPartPr/>
              <p14:nvPr/>
            </p14:nvContentPartPr>
            <p14:xfrm>
              <a:off x="6573120" y="1797340"/>
              <a:ext cx="1426320" cy="460440"/>
            </p14:xfrm>
          </p:contentPart>
        </mc:Choice>
        <mc:Fallback>
          <p:pic>
            <p:nvPicPr>
              <p:cNvPr id="9" name="Ink 8">
                <a:extLst>
                  <a:ext uri="{FF2B5EF4-FFF2-40B4-BE49-F238E27FC236}">
                    <a16:creationId xmlns:a16="http://schemas.microsoft.com/office/drawing/2014/main" id="{07D4B97B-81FB-CDDC-56A7-85E86C4957CC}"/>
                  </a:ext>
                </a:extLst>
              </p:cNvPr>
              <p:cNvPicPr/>
              <p:nvPr/>
            </p:nvPicPr>
            <p:blipFill>
              <a:blip r:embed="rId9"/>
              <a:stretch>
                <a:fillRect/>
              </a:stretch>
            </p:blipFill>
            <p:spPr>
              <a:xfrm>
                <a:off x="6555480" y="1779700"/>
                <a:ext cx="1461960" cy="496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2793091C-9915-E91F-BAEC-B8A3F0ACB347}"/>
                  </a:ext>
                </a:extLst>
              </p14:cNvPr>
              <p14:cNvContentPartPr/>
              <p14:nvPr/>
            </p14:nvContentPartPr>
            <p14:xfrm>
              <a:off x="6179640" y="2519140"/>
              <a:ext cx="1161360" cy="82800"/>
            </p14:xfrm>
          </p:contentPart>
        </mc:Choice>
        <mc:Fallback>
          <p:pic>
            <p:nvPicPr>
              <p:cNvPr id="10" name="Ink 9">
                <a:extLst>
                  <a:ext uri="{FF2B5EF4-FFF2-40B4-BE49-F238E27FC236}">
                    <a16:creationId xmlns:a16="http://schemas.microsoft.com/office/drawing/2014/main" id="{2793091C-9915-E91F-BAEC-B8A3F0ACB347}"/>
                  </a:ext>
                </a:extLst>
              </p:cNvPr>
              <p:cNvPicPr/>
              <p:nvPr/>
            </p:nvPicPr>
            <p:blipFill>
              <a:blip r:embed="rId11"/>
              <a:stretch>
                <a:fillRect/>
              </a:stretch>
            </p:blipFill>
            <p:spPr>
              <a:xfrm>
                <a:off x="6161640" y="2501140"/>
                <a:ext cx="11970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EA7428B4-1789-F76E-BB1D-FEBAB8560CB6}"/>
                  </a:ext>
                </a:extLst>
              </p14:cNvPr>
              <p14:cNvContentPartPr/>
              <p14:nvPr/>
            </p14:nvContentPartPr>
            <p14:xfrm>
              <a:off x="8038680" y="2914780"/>
              <a:ext cx="815760" cy="51480"/>
            </p14:xfrm>
          </p:contentPart>
        </mc:Choice>
        <mc:Fallback>
          <p:pic>
            <p:nvPicPr>
              <p:cNvPr id="11" name="Ink 10">
                <a:extLst>
                  <a:ext uri="{FF2B5EF4-FFF2-40B4-BE49-F238E27FC236}">
                    <a16:creationId xmlns:a16="http://schemas.microsoft.com/office/drawing/2014/main" id="{EA7428B4-1789-F76E-BB1D-FEBAB8560CB6}"/>
                  </a:ext>
                </a:extLst>
              </p:cNvPr>
              <p:cNvPicPr/>
              <p:nvPr/>
            </p:nvPicPr>
            <p:blipFill>
              <a:blip r:embed="rId13"/>
              <a:stretch>
                <a:fillRect/>
              </a:stretch>
            </p:blipFill>
            <p:spPr>
              <a:xfrm>
                <a:off x="8020680" y="2897140"/>
                <a:ext cx="8514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9ADE576A-00FD-3E93-D662-746F6141CCB6}"/>
                  </a:ext>
                </a:extLst>
              </p14:cNvPr>
              <p14:cNvContentPartPr/>
              <p14:nvPr/>
            </p14:nvContentPartPr>
            <p14:xfrm>
              <a:off x="4028280" y="2897860"/>
              <a:ext cx="2048400" cy="69840"/>
            </p14:xfrm>
          </p:contentPart>
        </mc:Choice>
        <mc:Fallback>
          <p:pic>
            <p:nvPicPr>
              <p:cNvPr id="12" name="Ink 11">
                <a:extLst>
                  <a:ext uri="{FF2B5EF4-FFF2-40B4-BE49-F238E27FC236}">
                    <a16:creationId xmlns:a16="http://schemas.microsoft.com/office/drawing/2014/main" id="{9ADE576A-00FD-3E93-D662-746F6141CCB6}"/>
                  </a:ext>
                </a:extLst>
              </p:cNvPr>
              <p:cNvPicPr/>
              <p:nvPr/>
            </p:nvPicPr>
            <p:blipFill>
              <a:blip r:embed="rId15"/>
              <a:stretch>
                <a:fillRect/>
              </a:stretch>
            </p:blipFill>
            <p:spPr>
              <a:xfrm>
                <a:off x="4010280" y="2879860"/>
                <a:ext cx="20840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C9D3CB2D-E92A-1D4C-5542-AFACF4FEDB9D}"/>
                  </a:ext>
                </a:extLst>
              </p14:cNvPr>
              <p14:cNvContentPartPr/>
              <p14:nvPr/>
            </p14:nvContentPartPr>
            <p14:xfrm>
              <a:off x="3845400" y="2522740"/>
              <a:ext cx="986040" cy="454320"/>
            </p14:xfrm>
          </p:contentPart>
        </mc:Choice>
        <mc:Fallback>
          <p:pic>
            <p:nvPicPr>
              <p:cNvPr id="13" name="Ink 12">
                <a:extLst>
                  <a:ext uri="{FF2B5EF4-FFF2-40B4-BE49-F238E27FC236}">
                    <a16:creationId xmlns:a16="http://schemas.microsoft.com/office/drawing/2014/main" id="{C9D3CB2D-E92A-1D4C-5542-AFACF4FEDB9D}"/>
                  </a:ext>
                </a:extLst>
              </p:cNvPr>
              <p:cNvPicPr/>
              <p:nvPr/>
            </p:nvPicPr>
            <p:blipFill>
              <a:blip r:embed="rId17"/>
              <a:stretch>
                <a:fillRect/>
              </a:stretch>
            </p:blipFill>
            <p:spPr>
              <a:xfrm>
                <a:off x="3827760" y="2504740"/>
                <a:ext cx="1021680" cy="489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12DEAD1B-155C-B32D-1057-871A338C9E80}"/>
                  </a:ext>
                </a:extLst>
              </p14:cNvPr>
              <p14:cNvContentPartPr/>
              <p14:nvPr/>
            </p14:nvContentPartPr>
            <p14:xfrm>
              <a:off x="4135560" y="4010980"/>
              <a:ext cx="2129040" cy="835920"/>
            </p14:xfrm>
          </p:contentPart>
        </mc:Choice>
        <mc:Fallback>
          <p:pic>
            <p:nvPicPr>
              <p:cNvPr id="14" name="Ink 13">
                <a:extLst>
                  <a:ext uri="{FF2B5EF4-FFF2-40B4-BE49-F238E27FC236}">
                    <a16:creationId xmlns:a16="http://schemas.microsoft.com/office/drawing/2014/main" id="{12DEAD1B-155C-B32D-1057-871A338C9E80}"/>
                  </a:ext>
                </a:extLst>
              </p:cNvPr>
              <p:cNvPicPr/>
              <p:nvPr/>
            </p:nvPicPr>
            <p:blipFill>
              <a:blip r:embed="rId19"/>
              <a:stretch>
                <a:fillRect/>
              </a:stretch>
            </p:blipFill>
            <p:spPr>
              <a:xfrm>
                <a:off x="4117920" y="3993340"/>
                <a:ext cx="2164680" cy="871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8838AA85-B5BA-216F-BD88-5DBF1DB04251}"/>
                  </a:ext>
                </a:extLst>
              </p14:cNvPr>
              <p14:cNvContentPartPr/>
              <p14:nvPr/>
            </p14:nvContentPartPr>
            <p14:xfrm>
              <a:off x="1880160" y="2487820"/>
              <a:ext cx="743400" cy="488520"/>
            </p14:xfrm>
          </p:contentPart>
        </mc:Choice>
        <mc:Fallback>
          <p:pic>
            <p:nvPicPr>
              <p:cNvPr id="15" name="Ink 14">
                <a:extLst>
                  <a:ext uri="{FF2B5EF4-FFF2-40B4-BE49-F238E27FC236}">
                    <a16:creationId xmlns:a16="http://schemas.microsoft.com/office/drawing/2014/main" id="{8838AA85-B5BA-216F-BD88-5DBF1DB04251}"/>
                  </a:ext>
                </a:extLst>
              </p:cNvPr>
              <p:cNvPicPr/>
              <p:nvPr/>
            </p:nvPicPr>
            <p:blipFill>
              <a:blip r:embed="rId21"/>
              <a:stretch>
                <a:fillRect/>
              </a:stretch>
            </p:blipFill>
            <p:spPr>
              <a:xfrm>
                <a:off x="1862520" y="2469820"/>
                <a:ext cx="779040" cy="524160"/>
              </a:xfrm>
              <a:prstGeom prst="rect">
                <a:avLst/>
              </a:prstGeom>
            </p:spPr>
          </p:pic>
        </mc:Fallback>
      </mc:AlternateContent>
    </p:spTree>
    <p:extLst>
      <p:ext uri="{BB962C8B-B14F-4D97-AF65-F5344CB8AC3E}">
        <p14:creationId xmlns:p14="http://schemas.microsoft.com/office/powerpoint/2010/main" val="3155271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52:1-7</a:t>
            </a:r>
          </a:p>
          <a:p>
            <a:pPr algn="ctr"/>
            <a:r>
              <a:rPr lang="he-IL" sz="8800" b="1">
                <a:ln w="15875">
                  <a:solidFill>
                    <a:schemeClr val="tx1"/>
                  </a:solidFill>
                  <a:prstDash val="solid"/>
                </a:ln>
                <a:solidFill>
                  <a:srgbClr val="FFFF00"/>
                </a:solidFill>
                <a:cs typeface="+mj-cs"/>
              </a:rPr>
              <a:t>ישעיהו נב:א-ז</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1562050" y="4614974"/>
            <a:ext cx="9247916" cy="646331"/>
          </a:xfrm>
          <a:prstGeom prst="rect">
            <a:avLst/>
          </a:prstGeom>
          <a:noFill/>
        </p:spPr>
        <p:txBody>
          <a:bodyPr wrap="none" rtlCol="0">
            <a:spAutoFit/>
          </a:bodyPr>
          <a:lstStyle/>
          <a:p>
            <a:pPr algn="ctr"/>
            <a:r>
              <a:rPr lang="en-US" sz="3600">
                <a:solidFill>
                  <a:srgbClr val="FFFF00"/>
                </a:solidFill>
              </a:rPr>
              <a:t>The Call of God and The Expectation of Salvation</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615E0BC6-6440-C3A9-4695-6DD00A733821}"/>
              </a:ext>
            </a:extLst>
          </p:cNvPr>
          <p:cNvSpPr txBox="1"/>
          <p:nvPr/>
        </p:nvSpPr>
        <p:spPr>
          <a:xfrm>
            <a:off x="349250" y="195624"/>
            <a:ext cx="8791856" cy="5355312"/>
          </a:xfrm>
          <a:prstGeom prst="rect">
            <a:avLst/>
          </a:prstGeom>
          <a:noFill/>
        </p:spPr>
        <p:txBody>
          <a:bodyPr wrap="square">
            <a:spAutoFit/>
          </a:bodyPr>
          <a:lstStyle/>
          <a:p>
            <a:pPr rtl="0">
              <a:spcBef>
                <a:spcPts val="0"/>
              </a:spcBef>
              <a:spcAft>
                <a:spcPts val="0"/>
              </a:spcAft>
            </a:pPr>
            <a:r>
              <a:rPr lang="en-US" sz="1800" b="1" i="0" u="none" strike="noStrike">
                <a:solidFill>
                  <a:srgbClr val="FFC000"/>
                </a:solidFill>
                <a:effectLst/>
                <a:latin typeface="Arial" panose="020B0604020202020204" pitchFamily="34" charset="0"/>
              </a:rPr>
              <a:t>Kol HaTor 2:81</a:t>
            </a:r>
            <a:endParaRPr lang="en-US" b="0">
              <a:solidFill>
                <a:srgbClr val="FFC000"/>
              </a:solidFill>
              <a:effectLst/>
            </a:endParaRPr>
          </a:p>
          <a:p>
            <a:pPr algn="r" rtl="1">
              <a:spcBef>
                <a:spcPts val="0"/>
              </a:spcBef>
              <a:spcAft>
                <a:spcPts val="0"/>
              </a:spcAft>
            </a:pPr>
            <a:r>
              <a:rPr lang="he-IL" sz="1800" b="0" i="0" u="none" strike="noStrike">
                <a:solidFill>
                  <a:srgbClr val="FFFF00"/>
                </a:solidFill>
                <a:effectLst/>
                <a:latin typeface="Arial" panose="020B0604020202020204" pitchFamily="34" charset="0"/>
                <a:cs typeface="+mj-cs"/>
              </a:rPr>
              <a:t>פא) משמיע ישועה (ישעי׳ נ״ב) – ושם רגלי מבשר שנאמר על ב׳ המשיחין. משמיע ישועה, שהיא לשון יחיד, הוא מב״י כי כל לשון ישועה בעקבות משיחא היא ביעודו של יהושע בן נון ובשליחותו של מב״י וכביאור רבנו על ענין כוס ישועות אשא.</a:t>
            </a:r>
            <a:endParaRPr lang="he-IL" b="0">
              <a:solidFill>
                <a:srgbClr val="FFFF00"/>
              </a:solidFill>
              <a:effectLst/>
              <a:cs typeface="+mj-cs"/>
            </a:endParaRPr>
          </a:p>
          <a:p>
            <a:pPr rtl="0">
              <a:spcBef>
                <a:spcPts val="0"/>
              </a:spcBef>
              <a:spcAft>
                <a:spcPts val="0"/>
              </a:spcAft>
            </a:pPr>
            <a:r>
              <a:rPr lang="en-US" sz="1800" b="0" i="0" u="none" strike="noStrike">
                <a:solidFill>
                  <a:srgbClr val="FFC000"/>
                </a:solidFill>
                <a:effectLst/>
                <a:latin typeface="Arial" panose="020B0604020202020204" pitchFamily="34" charset="0"/>
              </a:rPr>
              <a:t>(Isa. 52:7) “he announces salvation” -- In that chapter, we find the words “the footsteps of the herald, ” which refer to both meshichim. But the verse, “he announces salvation, ” is written in the singular form because it refers to Mashiach ben Yosef. This is so, because whenever salvation during the footsteps of Mashiach appears, it refers to the mission of Joshua bin Nun and the mission of Mashiach ben Yosef. This is explained by the Gaon in his commentary on the verse “I will bear the cup of salvation.”</a:t>
            </a:r>
            <a:endParaRPr lang="en-US" b="0">
              <a:solidFill>
                <a:srgbClr val="FFC000"/>
              </a:solidFill>
              <a:effectLst/>
            </a:endParaRPr>
          </a:p>
          <a:p>
            <a:pPr rtl="0">
              <a:spcBef>
                <a:spcPts val="0"/>
              </a:spcBef>
              <a:spcAft>
                <a:spcPts val="0"/>
              </a:spcAft>
            </a:pPr>
            <a:br>
              <a:rPr lang="en-US" b="0">
                <a:solidFill>
                  <a:srgbClr val="FFC000"/>
                </a:solidFill>
                <a:effectLst/>
              </a:rPr>
            </a:br>
            <a:r>
              <a:rPr lang="en-US" sz="1800" b="1" i="0" u="none" strike="noStrike">
                <a:solidFill>
                  <a:srgbClr val="FFC000"/>
                </a:solidFill>
                <a:effectLst/>
                <a:latin typeface="Arial" panose="020B0604020202020204" pitchFamily="34" charset="0"/>
              </a:rPr>
              <a:t>Kol HaTor 2:146</a:t>
            </a:r>
            <a:endParaRPr lang="en-US" b="0">
              <a:solidFill>
                <a:srgbClr val="FFC000"/>
              </a:solidFill>
              <a:effectLst/>
            </a:endParaRPr>
          </a:p>
          <a:p>
            <a:pPr algn="r" rtl="1">
              <a:spcBef>
                <a:spcPts val="0"/>
              </a:spcBef>
              <a:spcAft>
                <a:spcPts val="0"/>
              </a:spcAft>
            </a:pPr>
            <a:r>
              <a:rPr lang="he-IL" sz="1800" b="0" i="0" u="none" strike="noStrike">
                <a:solidFill>
                  <a:srgbClr val="FFFF00"/>
                </a:solidFill>
                <a:effectLst/>
                <a:latin typeface="Arial" panose="020B0604020202020204" pitchFamily="34" charset="0"/>
                <a:cs typeface="+mj-cs"/>
              </a:rPr>
              <a:t>קמו) רגלי מבשר (ישעי׳ נ״ז) – רגלי מבשר הם ב׳ המשיחין שבנצח והוד ועליהם נאמר, עומדות היו רגלינו בשעריך ירושלם (תהילים קכ״ב:ב׳). מבשר הוא ביסוד בטוריא דמשיח הראשון.</a:t>
            </a:r>
            <a:endParaRPr lang="he-IL" b="0">
              <a:solidFill>
                <a:srgbClr val="FFFF00"/>
              </a:solidFill>
              <a:effectLst/>
              <a:cs typeface="+mj-cs"/>
            </a:endParaRPr>
          </a:p>
          <a:p>
            <a:pPr rtl="0">
              <a:spcBef>
                <a:spcPts val="0"/>
              </a:spcBef>
              <a:spcAft>
                <a:spcPts val="0"/>
              </a:spcAft>
            </a:pPr>
            <a:r>
              <a:rPr lang="en-US" sz="1800" b="0" i="0" u="none" strike="noStrike">
                <a:solidFill>
                  <a:srgbClr val="FFC000"/>
                </a:solidFill>
                <a:effectLst/>
                <a:latin typeface="Arial" panose="020B0604020202020204" pitchFamily="34" charset="0"/>
              </a:rPr>
              <a:t>(Isa. 57 [Isa. : 52:7]) “the feet of the herald” -- The feet of the herald refer to the two meshichim, in Netzach and in Hod, as is said about them: “our feet were standing within your gates, O Jerusalem” (Ps. 122:2). A herald is in the sefira Yesod in the category of the first Mashiach.</a:t>
            </a:r>
            <a:endParaRPr lang="en-US"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6E386A38-8E0E-8B33-19E2-8F27517AFE54}"/>
                  </a:ext>
                </a:extLst>
              </p14:cNvPr>
              <p14:cNvContentPartPr/>
              <p14:nvPr/>
            </p14:nvContentPartPr>
            <p14:xfrm>
              <a:off x="559320" y="1602220"/>
              <a:ext cx="812880" cy="58680"/>
            </p14:xfrm>
          </p:contentPart>
        </mc:Choice>
        <mc:Fallback>
          <p:pic>
            <p:nvPicPr>
              <p:cNvPr id="3" name="Ink 2">
                <a:extLst>
                  <a:ext uri="{FF2B5EF4-FFF2-40B4-BE49-F238E27FC236}">
                    <a16:creationId xmlns:a16="http://schemas.microsoft.com/office/drawing/2014/main" id="{6E386A38-8E0E-8B33-19E2-8F27517AFE54}"/>
                  </a:ext>
                </a:extLst>
              </p:cNvPr>
              <p:cNvPicPr/>
              <p:nvPr/>
            </p:nvPicPr>
            <p:blipFill>
              <a:blip r:embed="rId5"/>
              <a:stretch>
                <a:fillRect/>
              </a:stretch>
            </p:blipFill>
            <p:spPr>
              <a:xfrm>
                <a:off x="541680" y="1584220"/>
                <a:ext cx="8485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6481143-DD8D-FD8B-33FC-32D874BB1EC4}"/>
                  </a:ext>
                </a:extLst>
              </p14:cNvPr>
              <p14:cNvContentPartPr/>
              <p14:nvPr/>
            </p14:nvContentPartPr>
            <p14:xfrm>
              <a:off x="5013960" y="1875100"/>
              <a:ext cx="970560" cy="57960"/>
            </p14:xfrm>
          </p:contentPart>
        </mc:Choice>
        <mc:Fallback>
          <p:pic>
            <p:nvPicPr>
              <p:cNvPr id="4" name="Ink 3">
                <a:extLst>
                  <a:ext uri="{FF2B5EF4-FFF2-40B4-BE49-F238E27FC236}">
                    <a16:creationId xmlns:a16="http://schemas.microsoft.com/office/drawing/2014/main" id="{26481143-DD8D-FD8B-33FC-32D874BB1EC4}"/>
                  </a:ext>
                </a:extLst>
              </p:cNvPr>
              <p:cNvPicPr/>
              <p:nvPr/>
            </p:nvPicPr>
            <p:blipFill>
              <a:blip r:embed="rId7"/>
              <a:stretch>
                <a:fillRect/>
              </a:stretch>
            </p:blipFill>
            <p:spPr>
              <a:xfrm>
                <a:off x="4995960" y="1857460"/>
                <a:ext cx="10062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35F007D7-562C-266E-95CD-3D33FC4AF9E8}"/>
                  </a:ext>
                </a:extLst>
              </p14:cNvPr>
              <p14:cNvContentPartPr/>
              <p14:nvPr/>
            </p14:nvContentPartPr>
            <p14:xfrm>
              <a:off x="4482960" y="2160220"/>
              <a:ext cx="1351800" cy="74160"/>
            </p14:xfrm>
          </p:contentPart>
        </mc:Choice>
        <mc:Fallback>
          <p:pic>
            <p:nvPicPr>
              <p:cNvPr id="7" name="Ink 6">
                <a:extLst>
                  <a:ext uri="{FF2B5EF4-FFF2-40B4-BE49-F238E27FC236}">
                    <a16:creationId xmlns:a16="http://schemas.microsoft.com/office/drawing/2014/main" id="{35F007D7-562C-266E-95CD-3D33FC4AF9E8}"/>
                  </a:ext>
                </a:extLst>
              </p:cNvPr>
              <p:cNvPicPr/>
              <p:nvPr/>
            </p:nvPicPr>
            <p:blipFill>
              <a:blip r:embed="rId9"/>
              <a:stretch>
                <a:fillRect/>
              </a:stretch>
            </p:blipFill>
            <p:spPr>
              <a:xfrm>
                <a:off x="4465320" y="2142220"/>
                <a:ext cx="13874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A814CBA6-4872-AC21-50E7-F0DA34427EEA}"/>
                  </a:ext>
                </a:extLst>
              </p14:cNvPr>
              <p14:cNvContentPartPr/>
              <p14:nvPr/>
            </p14:nvContentPartPr>
            <p14:xfrm>
              <a:off x="7757520" y="1792300"/>
              <a:ext cx="1104480" cy="430560"/>
            </p14:xfrm>
          </p:contentPart>
        </mc:Choice>
        <mc:Fallback>
          <p:pic>
            <p:nvPicPr>
              <p:cNvPr id="9" name="Ink 8">
                <a:extLst>
                  <a:ext uri="{FF2B5EF4-FFF2-40B4-BE49-F238E27FC236}">
                    <a16:creationId xmlns:a16="http://schemas.microsoft.com/office/drawing/2014/main" id="{A814CBA6-4872-AC21-50E7-F0DA34427EEA}"/>
                  </a:ext>
                </a:extLst>
              </p:cNvPr>
              <p:cNvPicPr/>
              <p:nvPr/>
            </p:nvPicPr>
            <p:blipFill>
              <a:blip r:embed="rId11"/>
              <a:stretch>
                <a:fillRect/>
              </a:stretch>
            </p:blipFill>
            <p:spPr>
              <a:xfrm>
                <a:off x="7739520" y="1774300"/>
                <a:ext cx="1140120" cy="466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EC8890D5-EB36-DF70-E7D2-045AFCB040B5}"/>
                  </a:ext>
                </a:extLst>
              </p14:cNvPr>
              <p14:cNvContentPartPr/>
              <p14:nvPr/>
            </p14:nvContentPartPr>
            <p14:xfrm>
              <a:off x="444120" y="2399260"/>
              <a:ext cx="816480" cy="79920"/>
            </p14:xfrm>
          </p:contentPart>
        </mc:Choice>
        <mc:Fallback>
          <p:pic>
            <p:nvPicPr>
              <p:cNvPr id="10" name="Ink 9">
                <a:extLst>
                  <a:ext uri="{FF2B5EF4-FFF2-40B4-BE49-F238E27FC236}">
                    <a16:creationId xmlns:a16="http://schemas.microsoft.com/office/drawing/2014/main" id="{EC8890D5-EB36-DF70-E7D2-045AFCB040B5}"/>
                  </a:ext>
                </a:extLst>
              </p:cNvPr>
              <p:cNvPicPr/>
              <p:nvPr/>
            </p:nvPicPr>
            <p:blipFill>
              <a:blip r:embed="rId13"/>
              <a:stretch>
                <a:fillRect/>
              </a:stretch>
            </p:blipFill>
            <p:spPr>
              <a:xfrm>
                <a:off x="426120" y="2381620"/>
                <a:ext cx="8521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E0C2E4BA-8C0C-BAEE-CA87-4AA4B4936905}"/>
                  </a:ext>
                </a:extLst>
              </p14:cNvPr>
              <p14:cNvContentPartPr/>
              <p14:nvPr/>
            </p14:nvContentPartPr>
            <p14:xfrm>
              <a:off x="1887720" y="4607140"/>
              <a:ext cx="451080" cy="67680"/>
            </p14:xfrm>
          </p:contentPart>
        </mc:Choice>
        <mc:Fallback>
          <p:pic>
            <p:nvPicPr>
              <p:cNvPr id="11" name="Ink 10">
                <a:extLst>
                  <a:ext uri="{FF2B5EF4-FFF2-40B4-BE49-F238E27FC236}">
                    <a16:creationId xmlns:a16="http://schemas.microsoft.com/office/drawing/2014/main" id="{E0C2E4BA-8C0C-BAEE-CA87-4AA4B4936905}"/>
                  </a:ext>
                </a:extLst>
              </p:cNvPr>
              <p:cNvPicPr/>
              <p:nvPr/>
            </p:nvPicPr>
            <p:blipFill>
              <a:blip r:embed="rId15"/>
              <a:stretch>
                <a:fillRect/>
              </a:stretch>
            </p:blipFill>
            <p:spPr>
              <a:xfrm>
                <a:off x="1869720" y="4589500"/>
                <a:ext cx="4867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A5B4244E-9BBD-1029-CCEA-94A4A6F0561F}"/>
                  </a:ext>
                </a:extLst>
              </p14:cNvPr>
              <p14:cNvContentPartPr/>
              <p14:nvPr/>
            </p14:nvContentPartPr>
            <p14:xfrm>
              <a:off x="782520" y="4894420"/>
              <a:ext cx="558000" cy="54360"/>
            </p14:xfrm>
          </p:contentPart>
        </mc:Choice>
        <mc:Fallback>
          <p:pic>
            <p:nvPicPr>
              <p:cNvPr id="12" name="Ink 11">
                <a:extLst>
                  <a:ext uri="{FF2B5EF4-FFF2-40B4-BE49-F238E27FC236}">
                    <a16:creationId xmlns:a16="http://schemas.microsoft.com/office/drawing/2014/main" id="{A5B4244E-9BBD-1029-CCEA-94A4A6F0561F}"/>
                  </a:ext>
                </a:extLst>
              </p:cNvPr>
              <p:cNvPicPr/>
              <p:nvPr/>
            </p:nvPicPr>
            <p:blipFill>
              <a:blip r:embed="rId17"/>
              <a:stretch>
                <a:fillRect/>
              </a:stretch>
            </p:blipFill>
            <p:spPr>
              <a:xfrm>
                <a:off x="764880" y="4876780"/>
                <a:ext cx="5936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D4B4CD81-C531-0975-CB2C-DEBD0AEA41B3}"/>
                  </a:ext>
                </a:extLst>
              </p14:cNvPr>
              <p14:cNvContentPartPr/>
              <p14:nvPr/>
            </p14:nvContentPartPr>
            <p14:xfrm>
              <a:off x="2549400" y="5579860"/>
              <a:ext cx="192600" cy="10080"/>
            </p14:xfrm>
          </p:contentPart>
        </mc:Choice>
        <mc:Fallback>
          <p:pic>
            <p:nvPicPr>
              <p:cNvPr id="13" name="Ink 12">
                <a:extLst>
                  <a:ext uri="{FF2B5EF4-FFF2-40B4-BE49-F238E27FC236}">
                    <a16:creationId xmlns:a16="http://schemas.microsoft.com/office/drawing/2014/main" id="{D4B4CD81-C531-0975-CB2C-DEBD0AEA41B3}"/>
                  </a:ext>
                </a:extLst>
              </p:cNvPr>
              <p:cNvPicPr/>
              <p:nvPr/>
            </p:nvPicPr>
            <p:blipFill>
              <a:blip r:embed="rId19"/>
              <a:stretch>
                <a:fillRect/>
              </a:stretch>
            </p:blipFill>
            <p:spPr>
              <a:xfrm>
                <a:off x="2531400" y="5561860"/>
                <a:ext cx="228240" cy="45720"/>
              </a:xfrm>
              <a:prstGeom prst="rect">
                <a:avLst/>
              </a:prstGeom>
            </p:spPr>
          </p:pic>
        </mc:Fallback>
      </mc:AlternateContent>
    </p:spTree>
    <p:extLst>
      <p:ext uri="{BB962C8B-B14F-4D97-AF65-F5344CB8AC3E}">
        <p14:creationId xmlns:p14="http://schemas.microsoft.com/office/powerpoint/2010/main" val="3008170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08EC2C1-E6F7-8C37-08B4-31D6E1962C47}"/>
              </a:ext>
            </a:extLst>
          </p:cNvPr>
          <p:cNvSpPr txBox="1"/>
          <p:nvPr/>
        </p:nvSpPr>
        <p:spPr>
          <a:xfrm>
            <a:off x="564989" y="226402"/>
            <a:ext cx="8585521" cy="5693866"/>
          </a:xfrm>
          <a:prstGeom prst="rect">
            <a:avLst/>
          </a:prstGeom>
          <a:noFill/>
        </p:spPr>
        <p:txBody>
          <a:bodyPr wrap="square">
            <a:spAutoFit/>
          </a:bodyPr>
          <a:lstStyle/>
          <a:p>
            <a:pPr algn="ctr" rtl="0">
              <a:spcBef>
                <a:spcPts val="0"/>
              </a:spcBef>
              <a:spcAft>
                <a:spcPts val="0"/>
              </a:spcAft>
            </a:pPr>
            <a:r>
              <a:rPr lang="en-US" sz="2000" b="1" i="0" u="none" strike="noStrike">
                <a:solidFill>
                  <a:srgbClr val="FFC000"/>
                </a:solidFill>
                <a:effectLst/>
                <a:latin typeface="Arial" panose="020B0604020202020204" pitchFamily="34" charset="0"/>
              </a:rPr>
              <a:t>Mashiach ben Yosef (Suffering Servant)</a:t>
            </a:r>
          </a:p>
          <a:p>
            <a:pPr algn="ctr" rtl="0">
              <a:spcBef>
                <a:spcPts val="0"/>
              </a:spcBef>
              <a:spcAft>
                <a:spcPts val="0"/>
              </a:spcAft>
            </a:pPr>
            <a:endParaRPr lang="en-US" sz="2000" b="0">
              <a:solidFill>
                <a:srgbClr val="FFC000"/>
              </a:solidFill>
              <a:effectLst/>
            </a:endParaRPr>
          </a:p>
          <a:p>
            <a:pPr rtl="0" fontAlgn="base">
              <a:spcBef>
                <a:spcPts val="0"/>
              </a:spcBef>
              <a:spcAft>
                <a:spcPts val="0"/>
              </a:spcAft>
            </a:pPr>
            <a:r>
              <a:rPr lang="en-US" sz="1800" b="1" i="0" u="none" strike="noStrike">
                <a:solidFill>
                  <a:srgbClr val="FFC000"/>
                </a:solidFill>
                <a:effectLst/>
                <a:latin typeface="Arial" panose="020B0604020202020204" pitchFamily="34" charset="0"/>
              </a:rPr>
              <a:t>Suffering and Sacrifice:</a:t>
            </a:r>
          </a:p>
          <a:p>
            <a:pPr marL="285750" indent="-285750" rtl="0" fontAlgn="base">
              <a:spcBef>
                <a:spcPts val="0"/>
              </a:spcBef>
              <a:spcAft>
                <a:spcPts val="0"/>
              </a:spcAft>
              <a:buFont typeface="Arial" panose="020B0604020202020204" pitchFamily="34" charset="0"/>
              <a:buChar char="•"/>
            </a:pPr>
            <a:r>
              <a:rPr lang="en-US" sz="1800" b="0" i="0" u="sng" strike="noStrike">
                <a:solidFill>
                  <a:srgbClr val="FFC000"/>
                </a:solidFill>
                <a:effectLst/>
                <a:latin typeface="Arial" panose="020B0604020202020204" pitchFamily="34" charset="0"/>
              </a:rPr>
              <a:t>Isaiah 53:3-5</a:t>
            </a:r>
            <a:r>
              <a:rPr lang="en-US" sz="1800" b="0" i="0" u="none" strike="noStrike">
                <a:solidFill>
                  <a:srgbClr val="FFC000"/>
                </a:solidFill>
                <a:effectLst/>
                <a:latin typeface="Arial" panose="020B0604020202020204" pitchFamily="34" charset="0"/>
              </a:rPr>
              <a:t>: "He was despised and rejected by mankind, a man of suffering, and familiar with pain... But he was pierced for our transgressions, he was crushed for our iniquities; the punishment that brought us peace was on him, and by his wounds we are healed."</a:t>
            </a:r>
          </a:p>
          <a:p>
            <a:pPr marL="285750" indent="-285750" rtl="0" fontAlgn="base">
              <a:spcBef>
                <a:spcPts val="0"/>
              </a:spcBef>
              <a:spcAft>
                <a:spcPts val="0"/>
              </a:spcAft>
              <a:buFont typeface="Arial" panose="020B0604020202020204" pitchFamily="34" charset="0"/>
              <a:buChar char="•"/>
            </a:pPr>
            <a:r>
              <a:rPr lang="en-US" sz="1800" b="0" i="0" u="sng" strike="noStrike">
                <a:solidFill>
                  <a:srgbClr val="92D050"/>
                </a:solidFill>
                <a:effectLst/>
                <a:latin typeface="Arial" panose="020B0604020202020204" pitchFamily="34" charset="0"/>
              </a:rPr>
              <a:t>John 1:29</a:t>
            </a:r>
            <a:r>
              <a:rPr lang="en-US" sz="1800" b="0" i="0" u="none" strike="noStrike">
                <a:solidFill>
                  <a:srgbClr val="92D050"/>
                </a:solidFill>
                <a:effectLst/>
                <a:latin typeface="Arial" panose="020B0604020202020204" pitchFamily="34" charset="0"/>
              </a:rPr>
              <a:t>: "The next day John saw Jesus coming toward him and said, 'Look, the Lamb of God, who takes away the sin of the world!'"</a:t>
            </a:r>
          </a:p>
          <a:p>
            <a:pPr marL="285750" indent="-285750" rtl="0" fontAlgn="base">
              <a:spcBef>
                <a:spcPts val="0"/>
              </a:spcBef>
              <a:spcAft>
                <a:spcPts val="0"/>
              </a:spcAft>
              <a:buFont typeface="Arial" panose="020B0604020202020204" pitchFamily="34" charset="0"/>
              <a:buChar char="•"/>
            </a:pPr>
            <a:r>
              <a:rPr lang="en-US" sz="1800" b="0" i="0" u="sng" strike="noStrike">
                <a:solidFill>
                  <a:srgbClr val="FFC000"/>
                </a:solidFill>
                <a:effectLst/>
                <a:latin typeface="Arial" panose="020B0604020202020204" pitchFamily="34" charset="0"/>
              </a:rPr>
              <a:t>Philippians 2:8</a:t>
            </a:r>
            <a:r>
              <a:rPr lang="en-US" sz="1800" b="0" i="0" u="none" strike="noStrike">
                <a:solidFill>
                  <a:srgbClr val="FFC000"/>
                </a:solidFill>
                <a:effectLst/>
                <a:latin typeface="Arial" panose="020B0604020202020204" pitchFamily="34" charset="0"/>
              </a:rPr>
              <a:t>: "And being found in appearance as a man, he humbled himself by becoming obedient to death—even death on a cross!“</a:t>
            </a:r>
          </a:p>
          <a:p>
            <a:pPr marL="285750" indent="-285750" rtl="0" fontAlgn="base">
              <a:spcBef>
                <a:spcPts val="0"/>
              </a:spcBef>
              <a:spcAft>
                <a:spcPts val="0"/>
              </a:spcAft>
              <a:buFont typeface="Arial" panose="020B0604020202020204" pitchFamily="34" charset="0"/>
              <a:buChar char="•"/>
            </a:pPr>
            <a:endParaRPr lang="en-US" sz="1800" b="0" i="0" u="none" strike="noStrike">
              <a:solidFill>
                <a:srgbClr val="FFC000"/>
              </a:solidFill>
              <a:effectLst/>
              <a:latin typeface="Arial" panose="020B0604020202020204" pitchFamily="34" charset="0"/>
            </a:endParaRPr>
          </a:p>
          <a:p>
            <a:pPr rtl="0" fontAlgn="base">
              <a:spcBef>
                <a:spcPts val="0"/>
              </a:spcBef>
              <a:spcAft>
                <a:spcPts val="0"/>
              </a:spcAft>
            </a:pPr>
            <a:r>
              <a:rPr lang="en-US" sz="1800" b="1" i="0" u="none" strike="noStrike">
                <a:solidFill>
                  <a:srgbClr val="FFC000"/>
                </a:solidFill>
                <a:effectLst/>
                <a:latin typeface="Arial" panose="020B0604020202020204" pitchFamily="34" charset="0"/>
              </a:rPr>
              <a:t>Rejection and Death:</a:t>
            </a:r>
          </a:p>
          <a:p>
            <a:pPr marL="285750" indent="-285750" rtl="0" fontAlgn="base">
              <a:spcBef>
                <a:spcPts val="0"/>
              </a:spcBef>
              <a:spcAft>
                <a:spcPts val="0"/>
              </a:spcAft>
              <a:buFont typeface="Arial" panose="020B0604020202020204" pitchFamily="34" charset="0"/>
              <a:buChar char="•"/>
            </a:pPr>
            <a:r>
              <a:rPr lang="en-US" sz="1800" b="0" i="0" u="sng" strike="noStrike">
                <a:solidFill>
                  <a:srgbClr val="FFC000"/>
                </a:solidFill>
                <a:effectLst/>
                <a:latin typeface="Arial" panose="020B0604020202020204" pitchFamily="34" charset="0"/>
              </a:rPr>
              <a:t>Zechariah 12:10</a:t>
            </a:r>
            <a:r>
              <a:rPr lang="en-US" sz="1800" b="0" i="0" u="none" strike="noStrike">
                <a:solidFill>
                  <a:srgbClr val="FFC000"/>
                </a:solidFill>
                <a:effectLst/>
                <a:latin typeface="Arial" panose="020B0604020202020204" pitchFamily="34" charset="0"/>
              </a:rPr>
              <a:t>: "They will look on me, the one they have pierced, and they will mourn for him as one mourns for an only child..."</a:t>
            </a:r>
          </a:p>
          <a:p>
            <a:pPr marL="285750" indent="-285750" rtl="0" fontAlgn="base">
              <a:spcBef>
                <a:spcPts val="0"/>
              </a:spcBef>
              <a:spcAft>
                <a:spcPts val="0"/>
              </a:spcAft>
              <a:buFont typeface="Arial" panose="020B0604020202020204" pitchFamily="34" charset="0"/>
              <a:buChar char="•"/>
            </a:pPr>
            <a:r>
              <a:rPr lang="en-US" sz="1800" b="0" i="0" u="sng" strike="noStrike">
                <a:solidFill>
                  <a:srgbClr val="92D050"/>
                </a:solidFill>
                <a:effectLst/>
                <a:latin typeface="Arial" panose="020B0604020202020204" pitchFamily="34" charset="0"/>
              </a:rPr>
              <a:t>John 19:37</a:t>
            </a:r>
            <a:r>
              <a:rPr lang="en-US" sz="1800" b="0" i="0" u="none" strike="noStrike">
                <a:solidFill>
                  <a:srgbClr val="92D050"/>
                </a:solidFill>
                <a:effectLst/>
                <a:latin typeface="Arial" panose="020B0604020202020204" pitchFamily="34" charset="0"/>
              </a:rPr>
              <a:t>: "And, as another scripture says, 'They will look on the one they have pierced.'"</a:t>
            </a:r>
          </a:p>
          <a:p>
            <a:pPr marL="285750" indent="-285750" rtl="0" fontAlgn="base">
              <a:spcBef>
                <a:spcPts val="0"/>
              </a:spcBef>
              <a:spcAft>
                <a:spcPts val="0"/>
              </a:spcAft>
              <a:buFont typeface="Arial" panose="020B0604020202020204" pitchFamily="34" charset="0"/>
              <a:buChar char="•"/>
            </a:pPr>
            <a:r>
              <a:rPr lang="en-US" sz="1800" b="0" i="0" u="sng" strike="noStrike">
                <a:solidFill>
                  <a:srgbClr val="FFC000"/>
                </a:solidFill>
                <a:effectLst/>
                <a:latin typeface="Arial" panose="020B0604020202020204" pitchFamily="34" charset="0"/>
              </a:rPr>
              <a:t>Matthew 27:46</a:t>
            </a:r>
            <a:r>
              <a:rPr lang="en-US" sz="1800" b="0" i="0" u="none" strike="noStrike">
                <a:solidFill>
                  <a:srgbClr val="FFC000"/>
                </a:solidFill>
                <a:effectLst/>
                <a:latin typeface="Arial" panose="020B0604020202020204" pitchFamily="34" charset="0"/>
              </a:rPr>
              <a:t>: "About three in the afternoon Jesus cried out in a loud voice, 'Eli, Eli, lema sabachthani?' (which means 'My God, my God, why have you forsaken me?')"</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58ED9A8D-71D2-2B87-7D78-2919FEE6CD3F}"/>
                  </a:ext>
                </a:extLst>
              </p14:cNvPr>
              <p14:cNvContentPartPr/>
              <p14:nvPr/>
            </p14:nvContentPartPr>
            <p14:xfrm>
              <a:off x="277080" y="885100"/>
              <a:ext cx="203400" cy="180720"/>
            </p14:xfrm>
          </p:contentPart>
        </mc:Choice>
        <mc:Fallback>
          <p:pic>
            <p:nvPicPr>
              <p:cNvPr id="3" name="Ink 2">
                <a:extLst>
                  <a:ext uri="{FF2B5EF4-FFF2-40B4-BE49-F238E27FC236}">
                    <a16:creationId xmlns:a16="http://schemas.microsoft.com/office/drawing/2014/main" id="{58ED9A8D-71D2-2B87-7D78-2919FEE6CD3F}"/>
                  </a:ext>
                </a:extLst>
              </p:cNvPr>
              <p:cNvPicPr/>
              <p:nvPr/>
            </p:nvPicPr>
            <p:blipFill>
              <a:blip r:embed="rId5"/>
              <a:stretch>
                <a:fillRect/>
              </a:stretch>
            </p:blipFill>
            <p:spPr>
              <a:xfrm>
                <a:off x="259080" y="867460"/>
                <a:ext cx="2390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6F7F2A08-1739-554C-E71F-8AFA09D026A5}"/>
                  </a:ext>
                </a:extLst>
              </p14:cNvPr>
              <p14:cNvContentPartPr/>
              <p14:nvPr/>
            </p14:nvContentPartPr>
            <p14:xfrm>
              <a:off x="4504200" y="2286940"/>
              <a:ext cx="15120" cy="23760"/>
            </p14:xfrm>
          </p:contentPart>
        </mc:Choice>
        <mc:Fallback>
          <p:pic>
            <p:nvPicPr>
              <p:cNvPr id="5" name="Ink 4">
                <a:extLst>
                  <a:ext uri="{FF2B5EF4-FFF2-40B4-BE49-F238E27FC236}">
                    <a16:creationId xmlns:a16="http://schemas.microsoft.com/office/drawing/2014/main" id="{6F7F2A08-1739-554C-E71F-8AFA09D026A5}"/>
                  </a:ext>
                </a:extLst>
              </p:cNvPr>
              <p:cNvPicPr/>
              <p:nvPr/>
            </p:nvPicPr>
            <p:blipFill>
              <a:blip r:embed="rId7"/>
              <a:stretch>
                <a:fillRect/>
              </a:stretch>
            </p:blipFill>
            <p:spPr>
              <a:xfrm>
                <a:off x="4486560" y="2268940"/>
                <a:ext cx="507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0F0C50B3-4BF4-AC12-A9BC-B41597D77268}"/>
                  </a:ext>
                </a:extLst>
              </p14:cNvPr>
              <p14:cNvContentPartPr/>
              <p14:nvPr/>
            </p14:nvContentPartPr>
            <p14:xfrm>
              <a:off x="2441040" y="3329860"/>
              <a:ext cx="44280" cy="29880"/>
            </p14:xfrm>
          </p:contentPart>
        </mc:Choice>
        <mc:Fallback>
          <p:pic>
            <p:nvPicPr>
              <p:cNvPr id="7" name="Ink 6">
                <a:extLst>
                  <a:ext uri="{FF2B5EF4-FFF2-40B4-BE49-F238E27FC236}">
                    <a16:creationId xmlns:a16="http://schemas.microsoft.com/office/drawing/2014/main" id="{0F0C50B3-4BF4-AC12-A9BC-B41597D77268}"/>
                  </a:ext>
                </a:extLst>
              </p:cNvPr>
              <p:cNvPicPr/>
              <p:nvPr/>
            </p:nvPicPr>
            <p:blipFill>
              <a:blip r:embed="rId9"/>
              <a:stretch>
                <a:fillRect/>
              </a:stretch>
            </p:blipFill>
            <p:spPr>
              <a:xfrm>
                <a:off x="2423400" y="3311860"/>
                <a:ext cx="799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3F1DA3B8-F8A9-657E-1777-92E1B7D143DB}"/>
                  </a:ext>
                </a:extLst>
              </p14:cNvPr>
              <p14:cNvContentPartPr/>
              <p14:nvPr/>
            </p14:nvContentPartPr>
            <p14:xfrm>
              <a:off x="3331320" y="3409780"/>
              <a:ext cx="15840" cy="14400"/>
            </p14:xfrm>
          </p:contentPart>
        </mc:Choice>
        <mc:Fallback>
          <p:pic>
            <p:nvPicPr>
              <p:cNvPr id="9" name="Ink 8">
                <a:extLst>
                  <a:ext uri="{FF2B5EF4-FFF2-40B4-BE49-F238E27FC236}">
                    <a16:creationId xmlns:a16="http://schemas.microsoft.com/office/drawing/2014/main" id="{3F1DA3B8-F8A9-657E-1777-92E1B7D143DB}"/>
                  </a:ext>
                </a:extLst>
              </p:cNvPr>
              <p:cNvPicPr/>
              <p:nvPr/>
            </p:nvPicPr>
            <p:blipFill>
              <a:blip r:embed="rId11"/>
              <a:stretch>
                <a:fillRect/>
              </a:stretch>
            </p:blipFill>
            <p:spPr>
              <a:xfrm>
                <a:off x="3313320" y="3392140"/>
                <a:ext cx="514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0B762AB6-8F10-B5EA-FFC8-06DB03AF49AF}"/>
                  </a:ext>
                </a:extLst>
              </p14:cNvPr>
              <p14:cNvContentPartPr/>
              <p14:nvPr/>
            </p14:nvContentPartPr>
            <p14:xfrm>
              <a:off x="4546320" y="3373060"/>
              <a:ext cx="15120" cy="19080"/>
            </p14:xfrm>
          </p:contentPart>
        </mc:Choice>
        <mc:Fallback>
          <p:pic>
            <p:nvPicPr>
              <p:cNvPr id="10" name="Ink 9">
                <a:extLst>
                  <a:ext uri="{FF2B5EF4-FFF2-40B4-BE49-F238E27FC236}">
                    <a16:creationId xmlns:a16="http://schemas.microsoft.com/office/drawing/2014/main" id="{0B762AB6-8F10-B5EA-FFC8-06DB03AF49AF}"/>
                  </a:ext>
                </a:extLst>
              </p:cNvPr>
              <p:cNvPicPr/>
              <p:nvPr/>
            </p:nvPicPr>
            <p:blipFill>
              <a:blip r:embed="rId13"/>
              <a:stretch>
                <a:fillRect/>
              </a:stretch>
            </p:blipFill>
            <p:spPr>
              <a:xfrm>
                <a:off x="4528680" y="3355420"/>
                <a:ext cx="507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04A180EC-46E8-83FB-5BE4-11ECBE4185AA}"/>
                  </a:ext>
                </a:extLst>
              </p14:cNvPr>
              <p14:cNvContentPartPr/>
              <p14:nvPr/>
            </p14:nvContentPartPr>
            <p14:xfrm>
              <a:off x="388680" y="3634780"/>
              <a:ext cx="219240" cy="244440"/>
            </p14:xfrm>
          </p:contentPart>
        </mc:Choice>
        <mc:Fallback>
          <p:pic>
            <p:nvPicPr>
              <p:cNvPr id="11" name="Ink 10">
                <a:extLst>
                  <a:ext uri="{FF2B5EF4-FFF2-40B4-BE49-F238E27FC236}">
                    <a16:creationId xmlns:a16="http://schemas.microsoft.com/office/drawing/2014/main" id="{04A180EC-46E8-83FB-5BE4-11ECBE4185AA}"/>
                  </a:ext>
                </a:extLst>
              </p:cNvPr>
              <p:cNvPicPr/>
              <p:nvPr/>
            </p:nvPicPr>
            <p:blipFill>
              <a:blip r:embed="rId15"/>
              <a:stretch>
                <a:fillRect/>
              </a:stretch>
            </p:blipFill>
            <p:spPr>
              <a:xfrm>
                <a:off x="370680" y="3616780"/>
                <a:ext cx="25488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D3F25AC7-0087-E295-8A85-8DC6C3264C32}"/>
                  </a:ext>
                </a:extLst>
              </p14:cNvPr>
              <p14:cNvContentPartPr/>
              <p14:nvPr/>
            </p14:nvContentPartPr>
            <p14:xfrm>
              <a:off x="970800" y="5529460"/>
              <a:ext cx="2637360" cy="99720"/>
            </p14:xfrm>
          </p:contentPart>
        </mc:Choice>
        <mc:Fallback>
          <p:pic>
            <p:nvPicPr>
              <p:cNvPr id="12" name="Ink 11">
                <a:extLst>
                  <a:ext uri="{FF2B5EF4-FFF2-40B4-BE49-F238E27FC236}">
                    <a16:creationId xmlns:a16="http://schemas.microsoft.com/office/drawing/2014/main" id="{D3F25AC7-0087-E295-8A85-8DC6C3264C32}"/>
                  </a:ext>
                </a:extLst>
              </p:cNvPr>
              <p:cNvPicPr/>
              <p:nvPr/>
            </p:nvPicPr>
            <p:blipFill>
              <a:blip r:embed="rId17"/>
              <a:stretch>
                <a:fillRect/>
              </a:stretch>
            </p:blipFill>
            <p:spPr>
              <a:xfrm>
                <a:off x="952800" y="5511460"/>
                <a:ext cx="26730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C92E00FA-1735-D4A2-3CB3-DF620D4BE623}"/>
                  </a:ext>
                </a:extLst>
              </p14:cNvPr>
              <p14:cNvContentPartPr/>
              <p14:nvPr/>
            </p14:nvContentPartPr>
            <p14:xfrm>
              <a:off x="5325720" y="5571220"/>
              <a:ext cx="2837160" cy="74160"/>
            </p14:xfrm>
          </p:contentPart>
        </mc:Choice>
        <mc:Fallback>
          <p:pic>
            <p:nvPicPr>
              <p:cNvPr id="13" name="Ink 12">
                <a:extLst>
                  <a:ext uri="{FF2B5EF4-FFF2-40B4-BE49-F238E27FC236}">
                    <a16:creationId xmlns:a16="http://schemas.microsoft.com/office/drawing/2014/main" id="{C92E00FA-1735-D4A2-3CB3-DF620D4BE623}"/>
                  </a:ext>
                </a:extLst>
              </p:cNvPr>
              <p:cNvPicPr/>
              <p:nvPr/>
            </p:nvPicPr>
            <p:blipFill>
              <a:blip r:embed="rId19"/>
              <a:stretch>
                <a:fillRect/>
              </a:stretch>
            </p:blipFill>
            <p:spPr>
              <a:xfrm>
                <a:off x="5308080" y="5553220"/>
                <a:ext cx="28728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1B53BE61-308F-D001-A158-4121425B26BF}"/>
                  </a:ext>
                </a:extLst>
              </p14:cNvPr>
              <p14:cNvContentPartPr/>
              <p14:nvPr/>
            </p14:nvContentPartPr>
            <p14:xfrm>
              <a:off x="998880" y="5855620"/>
              <a:ext cx="1150560" cy="46800"/>
            </p14:xfrm>
          </p:contentPart>
        </mc:Choice>
        <mc:Fallback>
          <p:pic>
            <p:nvPicPr>
              <p:cNvPr id="14" name="Ink 13">
                <a:extLst>
                  <a:ext uri="{FF2B5EF4-FFF2-40B4-BE49-F238E27FC236}">
                    <a16:creationId xmlns:a16="http://schemas.microsoft.com/office/drawing/2014/main" id="{1B53BE61-308F-D001-A158-4121425B26BF}"/>
                  </a:ext>
                </a:extLst>
              </p:cNvPr>
              <p:cNvPicPr/>
              <p:nvPr/>
            </p:nvPicPr>
            <p:blipFill>
              <a:blip r:embed="rId21"/>
              <a:stretch>
                <a:fillRect/>
              </a:stretch>
            </p:blipFill>
            <p:spPr>
              <a:xfrm>
                <a:off x="981240" y="5837980"/>
                <a:ext cx="1186200" cy="82440"/>
              </a:xfrm>
              <a:prstGeom prst="rect">
                <a:avLst/>
              </a:prstGeom>
            </p:spPr>
          </p:pic>
        </mc:Fallback>
      </mc:AlternateContent>
    </p:spTree>
    <p:extLst>
      <p:ext uri="{BB962C8B-B14F-4D97-AF65-F5344CB8AC3E}">
        <p14:creationId xmlns:p14="http://schemas.microsoft.com/office/powerpoint/2010/main" val="3493901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6EC61D81-1CF6-2BAB-B1C2-BD7D0D72D0E1}"/>
              </a:ext>
            </a:extLst>
          </p:cNvPr>
          <p:cNvSpPr txBox="1"/>
          <p:nvPr/>
        </p:nvSpPr>
        <p:spPr>
          <a:xfrm>
            <a:off x="349250" y="187766"/>
            <a:ext cx="8956796" cy="5693866"/>
          </a:xfrm>
          <a:prstGeom prst="rect">
            <a:avLst/>
          </a:prstGeom>
          <a:noFill/>
        </p:spPr>
        <p:txBody>
          <a:bodyPr wrap="square">
            <a:spAutoFit/>
          </a:bodyPr>
          <a:lstStyle/>
          <a:p>
            <a:pPr algn="ctr" rtl="0">
              <a:spcBef>
                <a:spcPts val="0"/>
              </a:spcBef>
              <a:spcAft>
                <a:spcPts val="0"/>
              </a:spcAft>
            </a:pPr>
            <a:r>
              <a:rPr lang="en-US" sz="2000" b="1" i="0" u="none" strike="noStrike">
                <a:solidFill>
                  <a:srgbClr val="FFC000"/>
                </a:solidFill>
                <a:effectLst/>
                <a:latin typeface="Arial" panose="020B0604020202020204" pitchFamily="34" charset="0"/>
              </a:rPr>
              <a:t>Mashiach ben David (Reigning King)</a:t>
            </a:r>
          </a:p>
          <a:p>
            <a:pPr algn="ctr" rtl="0">
              <a:spcBef>
                <a:spcPts val="0"/>
              </a:spcBef>
              <a:spcAft>
                <a:spcPts val="0"/>
              </a:spcAft>
            </a:pPr>
            <a:endParaRPr lang="en-US" sz="2000" b="0">
              <a:solidFill>
                <a:srgbClr val="FFC000"/>
              </a:solidFill>
              <a:effectLst/>
            </a:endParaRPr>
          </a:p>
          <a:p>
            <a:pPr rtl="0" fontAlgn="base">
              <a:spcBef>
                <a:spcPts val="0"/>
              </a:spcBef>
              <a:spcAft>
                <a:spcPts val="0"/>
              </a:spcAft>
            </a:pPr>
            <a:r>
              <a:rPr lang="en-US" sz="1800" b="1" i="0" u="none" strike="noStrike">
                <a:solidFill>
                  <a:srgbClr val="FFC000"/>
                </a:solidFill>
                <a:effectLst/>
                <a:latin typeface="Arial" panose="020B0604020202020204" pitchFamily="34" charset="0"/>
              </a:rPr>
              <a:t>Royal Lineage and Kingship:</a:t>
            </a:r>
          </a:p>
          <a:p>
            <a:pPr marL="285750" indent="-285750" rtl="0" fontAlgn="base">
              <a:spcBef>
                <a:spcPts val="0"/>
              </a:spcBef>
              <a:spcAft>
                <a:spcPts val="0"/>
              </a:spcAft>
              <a:buFont typeface="Arial" panose="020B0604020202020204" pitchFamily="34" charset="0"/>
              <a:buChar char="•"/>
            </a:pPr>
            <a:r>
              <a:rPr lang="en-US" sz="1800" b="0" i="0" u="sng" strike="noStrike">
                <a:solidFill>
                  <a:srgbClr val="FFC000"/>
                </a:solidFill>
                <a:effectLst/>
                <a:latin typeface="Arial" panose="020B0604020202020204" pitchFamily="34" charset="0"/>
              </a:rPr>
              <a:t>Jeremiah 23:5</a:t>
            </a:r>
            <a:r>
              <a:rPr lang="en-US" sz="1800" b="0" i="0" u="none" strike="noStrike">
                <a:solidFill>
                  <a:srgbClr val="FFC000"/>
                </a:solidFill>
                <a:effectLst/>
                <a:latin typeface="Arial" panose="020B0604020202020204" pitchFamily="34" charset="0"/>
              </a:rPr>
              <a:t>: "The days are coming, declares the Lord, when I will raise up for David a righteous Branch, a King who will reign wisely and do what is just and right in the land."</a:t>
            </a:r>
          </a:p>
          <a:p>
            <a:pPr marL="285750" indent="-285750" rtl="0" fontAlgn="base">
              <a:spcBef>
                <a:spcPts val="0"/>
              </a:spcBef>
              <a:spcAft>
                <a:spcPts val="0"/>
              </a:spcAft>
              <a:buFont typeface="Arial" panose="020B0604020202020204" pitchFamily="34" charset="0"/>
              <a:buChar char="•"/>
            </a:pPr>
            <a:r>
              <a:rPr lang="en-US" sz="1800" b="0" i="0" u="sng" strike="noStrike">
                <a:solidFill>
                  <a:srgbClr val="92D050"/>
                </a:solidFill>
                <a:effectLst/>
                <a:latin typeface="Arial" panose="020B0604020202020204" pitchFamily="34" charset="0"/>
              </a:rPr>
              <a:t>Matthew 1:1</a:t>
            </a:r>
            <a:r>
              <a:rPr lang="en-US" sz="1800" b="0" i="0" u="none" strike="noStrike">
                <a:solidFill>
                  <a:srgbClr val="92D050"/>
                </a:solidFill>
                <a:effectLst/>
                <a:latin typeface="Arial" panose="020B0604020202020204" pitchFamily="34" charset="0"/>
              </a:rPr>
              <a:t>: "This is the genealogy of Jesus the Messiah the son of David, the son of Abraham."</a:t>
            </a:r>
          </a:p>
          <a:p>
            <a:pPr marL="285750" indent="-285750" rtl="0" fontAlgn="base">
              <a:spcBef>
                <a:spcPts val="0"/>
              </a:spcBef>
              <a:spcAft>
                <a:spcPts val="0"/>
              </a:spcAft>
              <a:buFont typeface="Arial" panose="020B0604020202020204" pitchFamily="34" charset="0"/>
              <a:buChar char="•"/>
            </a:pPr>
            <a:r>
              <a:rPr lang="en-US" sz="1800" b="0" i="0" u="sng" strike="noStrike">
                <a:solidFill>
                  <a:srgbClr val="FFC000"/>
                </a:solidFill>
                <a:effectLst/>
                <a:latin typeface="Arial" panose="020B0604020202020204" pitchFamily="34" charset="0"/>
              </a:rPr>
              <a:t>Luke 1:32-33</a:t>
            </a:r>
            <a:r>
              <a:rPr lang="en-US" sz="1800" b="0" i="0" u="none" strike="noStrike">
                <a:solidFill>
                  <a:srgbClr val="FFC000"/>
                </a:solidFill>
                <a:effectLst/>
                <a:latin typeface="Arial" panose="020B0604020202020204" pitchFamily="34" charset="0"/>
              </a:rPr>
              <a:t>: "He will be great and will be called the Son of the Most High. The Lord God will give him the throne of his father David, and he will reign over Jacob’s descendants forever; his kingdom will never end.“</a:t>
            </a:r>
          </a:p>
          <a:p>
            <a:pPr rtl="0" fontAlgn="base">
              <a:spcBef>
                <a:spcPts val="0"/>
              </a:spcBef>
              <a:spcAft>
                <a:spcPts val="0"/>
              </a:spcAft>
              <a:buFont typeface="Arial" panose="020B0604020202020204" pitchFamily="34" charset="0"/>
              <a:buChar char="•"/>
            </a:pPr>
            <a:endParaRPr lang="en-US" sz="1800" b="0" i="0" u="none" strike="noStrike">
              <a:solidFill>
                <a:srgbClr val="FFC000"/>
              </a:solidFill>
              <a:effectLst/>
              <a:latin typeface="Arial" panose="020B0604020202020204" pitchFamily="34" charset="0"/>
            </a:endParaRPr>
          </a:p>
          <a:p>
            <a:pPr rtl="0" fontAlgn="base">
              <a:spcBef>
                <a:spcPts val="0"/>
              </a:spcBef>
              <a:spcAft>
                <a:spcPts val="0"/>
              </a:spcAft>
            </a:pPr>
            <a:r>
              <a:rPr lang="en-US" sz="1800" b="1" i="0" u="none" strike="noStrike">
                <a:solidFill>
                  <a:srgbClr val="FFC000"/>
                </a:solidFill>
                <a:effectLst/>
                <a:latin typeface="Arial" panose="020B0604020202020204" pitchFamily="34" charset="0"/>
              </a:rPr>
              <a:t>Eternal Reign and Glory:</a:t>
            </a:r>
          </a:p>
          <a:p>
            <a:pPr marL="285750" indent="-285750" rtl="0" fontAlgn="base">
              <a:spcBef>
                <a:spcPts val="0"/>
              </a:spcBef>
              <a:spcAft>
                <a:spcPts val="0"/>
              </a:spcAft>
              <a:buFont typeface="Arial" panose="020B0604020202020204" pitchFamily="34" charset="0"/>
              <a:buChar char="•"/>
            </a:pPr>
            <a:r>
              <a:rPr lang="en-US" sz="1800" b="0" i="0" u="sng" strike="noStrike">
                <a:solidFill>
                  <a:srgbClr val="FFC000"/>
                </a:solidFill>
                <a:effectLst/>
                <a:latin typeface="Arial" panose="020B0604020202020204" pitchFamily="34" charset="0"/>
              </a:rPr>
              <a:t>Psalm 110:1</a:t>
            </a:r>
            <a:r>
              <a:rPr lang="en-US" sz="1800" b="0" i="0" u="none" strike="noStrike">
                <a:solidFill>
                  <a:srgbClr val="FFC000"/>
                </a:solidFill>
                <a:effectLst/>
                <a:latin typeface="Arial" panose="020B0604020202020204" pitchFamily="34" charset="0"/>
              </a:rPr>
              <a:t>: "The Lord says to my lord: 'Sit at my right hand until I make your enemies a footstool for your feet.'"</a:t>
            </a:r>
          </a:p>
          <a:p>
            <a:pPr marL="285750" indent="-285750" rtl="0" fontAlgn="base">
              <a:spcBef>
                <a:spcPts val="0"/>
              </a:spcBef>
              <a:spcAft>
                <a:spcPts val="0"/>
              </a:spcAft>
              <a:buFont typeface="Arial" panose="020B0604020202020204" pitchFamily="34" charset="0"/>
              <a:buChar char="•"/>
            </a:pPr>
            <a:r>
              <a:rPr lang="en-US" sz="1800" b="0" i="0" u="sng" strike="noStrike">
                <a:solidFill>
                  <a:srgbClr val="92D050"/>
                </a:solidFill>
                <a:effectLst/>
                <a:latin typeface="Arial" panose="020B0604020202020204" pitchFamily="34" charset="0"/>
              </a:rPr>
              <a:t>Hebrews 1:3</a:t>
            </a:r>
            <a:r>
              <a:rPr lang="en-US" sz="1800" b="0" i="0" u="none" strike="noStrike">
                <a:solidFill>
                  <a:srgbClr val="92D050"/>
                </a:solidFill>
                <a:effectLst/>
                <a:latin typeface="Arial" panose="020B0604020202020204" pitchFamily="34" charset="0"/>
              </a:rPr>
              <a:t>: "The Son is the radiance of God’s glory and the exact representation of his being, sustaining all things by his powerful word. After he had provided purification for sins, he sat down at the right hand of the Majesty in heaven."</a:t>
            </a:r>
          </a:p>
          <a:p>
            <a:pPr marL="285750" indent="-285750" rtl="0" fontAlgn="base">
              <a:spcBef>
                <a:spcPts val="0"/>
              </a:spcBef>
              <a:spcAft>
                <a:spcPts val="0"/>
              </a:spcAft>
              <a:buFont typeface="Arial" panose="020B0604020202020204" pitchFamily="34" charset="0"/>
              <a:buChar char="•"/>
            </a:pPr>
            <a:r>
              <a:rPr lang="en-US" sz="1800" b="0" i="0" u="sng" strike="noStrike">
                <a:solidFill>
                  <a:srgbClr val="FFC000"/>
                </a:solidFill>
                <a:effectLst/>
                <a:latin typeface="Arial" panose="020B0604020202020204" pitchFamily="34" charset="0"/>
              </a:rPr>
              <a:t>Revelation 19:16</a:t>
            </a:r>
            <a:r>
              <a:rPr lang="en-US" sz="1800" b="0" i="0" u="none" strike="noStrike">
                <a:solidFill>
                  <a:srgbClr val="FFC000"/>
                </a:solidFill>
                <a:effectLst/>
                <a:latin typeface="Arial" panose="020B0604020202020204" pitchFamily="34" charset="0"/>
              </a:rPr>
              <a:t>: "On his robe and on his thigh he has this name written: king of kings and lord of lords."</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791B949B-D9E8-D071-6A2A-94FA7397A0AD}"/>
                  </a:ext>
                </a:extLst>
              </p14:cNvPr>
              <p14:cNvContentPartPr/>
              <p14:nvPr/>
            </p14:nvContentPartPr>
            <p14:xfrm>
              <a:off x="178440" y="923620"/>
              <a:ext cx="183240" cy="182160"/>
            </p14:xfrm>
          </p:contentPart>
        </mc:Choice>
        <mc:Fallback>
          <p:pic>
            <p:nvPicPr>
              <p:cNvPr id="3" name="Ink 2">
                <a:extLst>
                  <a:ext uri="{FF2B5EF4-FFF2-40B4-BE49-F238E27FC236}">
                    <a16:creationId xmlns:a16="http://schemas.microsoft.com/office/drawing/2014/main" id="{791B949B-D9E8-D071-6A2A-94FA7397A0AD}"/>
                  </a:ext>
                </a:extLst>
              </p:cNvPr>
              <p:cNvPicPr/>
              <p:nvPr/>
            </p:nvPicPr>
            <p:blipFill>
              <a:blip r:embed="rId5"/>
              <a:stretch>
                <a:fillRect/>
              </a:stretch>
            </p:blipFill>
            <p:spPr>
              <a:xfrm>
                <a:off x="160800" y="905620"/>
                <a:ext cx="2188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75A7AE9-F676-6FFE-BBA3-D8FCE596FEFB}"/>
                  </a:ext>
                </a:extLst>
              </p14:cNvPr>
              <p14:cNvContentPartPr/>
              <p14:nvPr/>
            </p14:nvContentPartPr>
            <p14:xfrm>
              <a:off x="124800" y="3599860"/>
              <a:ext cx="209160" cy="264240"/>
            </p14:xfrm>
          </p:contentPart>
        </mc:Choice>
        <mc:Fallback>
          <p:pic>
            <p:nvPicPr>
              <p:cNvPr id="4" name="Ink 3">
                <a:extLst>
                  <a:ext uri="{FF2B5EF4-FFF2-40B4-BE49-F238E27FC236}">
                    <a16:creationId xmlns:a16="http://schemas.microsoft.com/office/drawing/2014/main" id="{575A7AE9-F676-6FFE-BBA3-D8FCE596FEFB}"/>
                  </a:ext>
                </a:extLst>
              </p:cNvPr>
              <p:cNvPicPr/>
              <p:nvPr/>
            </p:nvPicPr>
            <p:blipFill>
              <a:blip r:embed="rId7"/>
              <a:stretch>
                <a:fillRect/>
              </a:stretch>
            </p:blipFill>
            <p:spPr>
              <a:xfrm>
                <a:off x="107160" y="3582220"/>
                <a:ext cx="244800" cy="299880"/>
              </a:xfrm>
              <a:prstGeom prst="rect">
                <a:avLst/>
              </a:prstGeom>
            </p:spPr>
          </p:pic>
        </mc:Fallback>
      </mc:AlternateContent>
    </p:spTree>
    <p:extLst>
      <p:ext uri="{BB962C8B-B14F-4D97-AF65-F5344CB8AC3E}">
        <p14:creationId xmlns:p14="http://schemas.microsoft.com/office/powerpoint/2010/main" val="2377233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764192"/>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D19EB626-9475-2080-7078-45083D284FF9}"/>
              </a:ext>
            </a:extLst>
          </p:cNvPr>
          <p:cNvSpPr txBox="1"/>
          <p:nvPr/>
        </p:nvSpPr>
        <p:spPr>
          <a:xfrm>
            <a:off x="775504" y="374962"/>
            <a:ext cx="8492924" cy="4401205"/>
          </a:xfrm>
          <a:prstGeom prst="rect">
            <a:avLst/>
          </a:prstGeom>
          <a:noFill/>
        </p:spPr>
        <p:txBody>
          <a:bodyPr wrap="square">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Summary of Isaiah 52-53</a:t>
            </a:r>
            <a:endParaRPr lang="en-US" sz="2800" b="0">
              <a:solidFill>
                <a:srgbClr val="FFC000"/>
              </a:solidFill>
              <a:effectLst/>
            </a:endParaRPr>
          </a:p>
          <a:p>
            <a:pPr marL="514350" indent="-514350" rtl="0" fontAlgn="base">
              <a:spcBef>
                <a:spcPts val="0"/>
              </a:spcBef>
              <a:spcAft>
                <a:spcPts val="0"/>
              </a:spcAft>
              <a:buFont typeface="+mj-lt"/>
              <a:buAutoNum type="arabicPeriod"/>
            </a:pPr>
            <a:r>
              <a:rPr lang="en-US" sz="2800" b="0" i="0" u="none" strike="noStrike">
                <a:solidFill>
                  <a:srgbClr val="FFC000"/>
                </a:solidFill>
                <a:effectLst/>
                <a:latin typeface="Arial" panose="020B0604020202020204" pitchFamily="34" charset="0"/>
              </a:rPr>
              <a:t>Call of God to His people to awake from their slumber (</a:t>
            </a:r>
            <a:r>
              <a:rPr lang="en-US" sz="2800" b="0" i="0" u="none" strike="noStrike">
                <a:solidFill>
                  <a:srgbClr val="00B0F0"/>
                </a:solidFill>
                <a:effectLst/>
                <a:latin typeface="Arial" panose="020B0604020202020204" pitchFamily="34" charset="0"/>
              </a:rPr>
              <a:t>Isaiah 52:1-2</a:t>
            </a:r>
            <a:r>
              <a:rPr lang="en-US" sz="2800" b="0" i="0" u="none" strike="noStrike">
                <a:solidFill>
                  <a:srgbClr val="FFC000"/>
                </a:solidFill>
                <a:effectLst/>
                <a:latin typeface="Arial" panose="020B0604020202020204" pitchFamily="34" charset="0"/>
              </a:rPr>
              <a:t>)</a:t>
            </a:r>
          </a:p>
          <a:p>
            <a:pPr marL="514350" indent="-514350" rtl="0" fontAlgn="base">
              <a:spcBef>
                <a:spcPts val="0"/>
              </a:spcBef>
              <a:spcAft>
                <a:spcPts val="0"/>
              </a:spcAft>
              <a:buFont typeface="+mj-lt"/>
              <a:buAutoNum type="arabicPeriod"/>
            </a:pPr>
            <a:r>
              <a:rPr lang="en-US" sz="2800" b="0" i="0" u="none" strike="noStrike">
                <a:solidFill>
                  <a:srgbClr val="92D050"/>
                </a:solidFill>
                <a:effectLst/>
                <a:latin typeface="Arial" panose="020B0604020202020204" pitchFamily="34" charset="0"/>
              </a:rPr>
              <a:t>The Expectation of Salvation (</a:t>
            </a:r>
            <a:r>
              <a:rPr lang="en-US" sz="2800" b="0" i="0" u="none" strike="noStrike">
                <a:solidFill>
                  <a:srgbClr val="00B0F0"/>
                </a:solidFill>
                <a:effectLst/>
                <a:latin typeface="Arial" panose="020B0604020202020204" pitchFamily="34" charset="0"/>
              </a:rPr>
              <a:t>Isaiah 52:3-6</a:t>
            </a:r>
            <a:r>
              <a:rPr lang="en-US" sz="2800" b="0" i="0" u="none" strike="noStrike">
                <a:solidFill>
                  <a:srgbClr val="92D050"/>
                </a:solidFill>
                <a:effectLst/>
                <a:latin typeface="Arial" panose="020B0604020202020204" pitchFamily="34" charset="0"/>
              </a:rPr>
              <a:t>)</a:t>
            </a:r>
          </a:p>
          <a:p>
            <a:pPr marL="514350" indent="-514350" rtl="0" fontAlgn="base">
              <a:spcBef>
                <a:spcPts val="0"/>
              </a:spcBef>
              <a:spcAft>
                <a:spcPts val="0"/>
              </a:spcAft>
              <a:buFont typeface="+mj-lt"/>
              <a:buAutoNum type="arabicPeriod"/>
            </a:pPr>
            <a:r>
              <a:rPr lang="en-US" sz="2800" b="0" i="0" u="none" strike="noStrike">
                <a:solidFill>
                  <a:srgbClr val="FFC000"/>
                </a:solidFill>
                <a:effectLst/>
                <a:latin typeface="Arial" panose="020B0604020202020204" pitchFamily="34" charset="0"/>
              </a:rPr>
              <a:t>The Announcement of the reign of God in Jerusalem (</a:t>
            </a:r>
            <a:r>
              <a:rPr lang="en-US" sz="2800" b="0" i="0" u="none" strike="noStrike">
                <a:solidFill>
                  <a:srgbClr val="00B0F0"/>
                </a:solidFill>
                <a:effectLst/>
                <a:latin typeface="Arial" panose="020B0604020202020204" pitchFamily="34" charset="0"/>
              </a:rPr>
              <a:t>Isaiah 52:7-10</a:t>
            </a:r>
            <a:r>
              <a:rPr lang="en-US" sz="2800" b="0" i="0" u="none" strike="noStrike">
                <a:solidFill>
                  <a:srgbClr val="FFC000"/>
                </a:solidFill>
                <a:effectLst/>
                <a:latin typeface="Arial" panose="020B0604020202020204" pitchFamily="34" charset="0"/>
              </a:rPr>
              <a:t>)</a:t>
            </a:r>
          </a:p>
          <a:p>
            <a:pPr marL="514350" indent="-514350" rtl="0" fontAlgn="base">
              <a:spcBef>
                <a:spcPts val="0"/>
              </a:spcBef>
              <a:spcAft>
                <a:spcPts val="0"/>
              </a:spcAft>
              <a:buFont typeface="+mj-lt"/>
              <a:buAutoNum type="arabicPeriod"/>
            </a:pPr>
            <a:r>
              <a:rPr lang="en-US" sz="2800" b="0" i="0" u="none" strike="noStrike">
                <a:solidFill>
                  <a:srgbClr val="92D050"/>
                </a:solidFill>
                <a:effectLst/>
                <a:latin typeface="Arial" panose="020B0604020202020204" pitchFamily="34" charset="0"/>
              </a:rPr>
              <a:t>The Return home of God’s people (</a:t>
            </a:r>
            <a:r>
              <a:rPr lang="en-US" sz="2800" b="0" i="0" u="none" strike="noStrike">
                <a:solidFill>
                  <a:srgbClr val="00B0F0"/>
                </a:solidFill>
                <a:effectLst/>
                <a:latin typeface="Arial" panose="020B0604020202020204" pitchFamily="34" charset="0"/>
              </a:rPr>
              <a:t>Isaiah 52:11-12</a:t>
            </a:r>
            <a:r>
              <a:rPr lang="en-US" sz="2800" b="0" i="0" u="none" strike="noStrike">
                <a:solidFill>
                  <a:srgbClr val="92D050"/>
                </a:solidFill>
                <a:effectLst/>
                <a:latin typeface="Arial" panose="020B0604020202020204" pitchFamily="34" charset="0"/>
              </a:rPr>
              <a:t>)</a:t>
            </a:r>
          </a:p>
          <a:p>
            <a:pPr marL="514350" indent="-514350" rtl="0" fontAlgn="base">
              <a:spcBef>
                <a:spcPts val="0"/>
              </a:spcBef>
              <a:spcAft>
                <a:spcPts val="0"/>
              </a:spcAft>
              <a:buFont typeface="+mj-lt"/>
              <a:buAutoNum type="arabicPeriod"/>
            </a:pPr>
            <a:r>
              <a:rPr lang="en-US" sz="2800" b="0" i="0" u="none" strike="noStrike">
                <a:solidFill>
                  <a:srgbClr val="FFC000"/>
                </a:solidFill>
                <a:effectLst/>
                <a:latin typeface="Arial" panose="020B0604020202020204" pitchFamily="34" charset="0"/>
              </a:rPr>
              <a:t>The Future Expectation of the Coming Messiah (</a:t>
            </a:r>
            <a:r>
              <a:rPr lang="en-US" sz="2800" b="0" i="0" u="none" strike="noStrike">
                <a:solidFill>
                  <a:srgbClr val="00B0F0"/>
                </a:solidFill>
                <a:effectLst/>
                <a:latin typeface="Arial" panose="020B0604020202020204" pitchFamily="34" charset="0"/>
              </a:rPr>
              <a:t>Isaiah 52:13-53:12</a:t>
            </a:r>
            <a:r>
              <a:rPr lang="en-US" sz="2800" b="0" i="0" u="none" strike="noStrike">
                <a:solidFill>
                  <a:srgbClr val="FFC000"/>
                </a:solidFill>
                <a:effectLst/>
                <a:latin typeface="Arial" panose="020B0604020202020204" pitchFamily="34" charset="0"/>
              </a:rPr>
              <a:t>)</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BA070110-A57B-F1A0-B231-0C6A04E08EEE}"/>
                  </a:ext>
                </a:extLst>
              </p14:cNvPr>
              <p14:cNvContentPartPr/>
              <p14:nvPr/>
            </p14:nvContentPartPr>
            <p14:xfrm>
              <a:off x="3986160" y="1652620"/>
              <a:ext cx="643320" cy="115920"/>
            </p14:xfrm>
          </p:contentPart>
        </mc:Choice>
        <mc:Fallback>
          <p:pic>
            <p:nvPicPr>
              <p:cNvPr id="3" name="Ink 2">
                <a:extLst>
                  <a:ext uri="{FF2B5EF4-FFF2-40B4-BE49-F238E27FC236}">
                    <a16:creationId xmlns:a16="http://schemas.microsoft.com/office/drawing/2014/main" id="{BA070110-A57B-F1A0-B231-0C6A04E08EEE}"/>
                  </a:ext>
                </a:extLst>
              </p:cNvPr>
              <p:cNvPicPr/>
              <p:nvPr/>
            </p:nvPicPr>
            <p:blipFill>
              <a:blip r:embed="rId5"/>
              <a:stretch>
                <a:fillRect/>
              </a:stretch>
            </p:blipFill>
            <p:spPr>
              <a:xfrm>
                <a:off x="3968160" y="1634620"/>
                <a:ext cx="6789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84392E8-B55F-0ACF-C42A-28C64CBC7E83}"/>
                  </a:ext>
                </a:extLst>
              </p14:cNvPr>
              <p14:cNvContentPartPr/>
              <p14:nvPr/>
            </p14:nvContentPartPr>
            <p14:xfrm>
              <a:off x="791880" y="842980"/>
              <a:ext cx="534600" cy="515880"/>
            </p14:xfrm>
          </p:contentPart>
        </mc:Choice>
        <mc:Fallback>
          <p:pic>
            <p:nvPicPr>
              <p:cNvPr id="4" name="Ink 3">
                <a:extLst>
                  <a:ext uri="{FF2B5EF4-FFF2-40B4-BE49-F238E27FC236}">
                    <a16:creationId xmlns:a16="http://schemas.microsoft.com/office/drawing/2014/main" id="{D84392E8-B55F-0ACF-C42A-28C64CBC7E83}"/>
                  </a:ext>
                </a:extLst>
              </p:cNvPr>
              <p:cNvPicPr/>
              <p:nvPr/>
            </p:nvPicPr>
            <p:blipFill>
              <a:blip r:embed="rId7"/>
              <a:stretch>
                <a:fillRect/>
              </a:stretch>
            </p:blipFill>
            <p:spPr>
              <a:xfrm>
                <a:off x="774240" y="824980"/>
                <a:ext cx="570240" cy="551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837C72F6-2D01-A530-3DAB-15EF2EF6F05E}"/>
                  </a:ext>
                </a:extLst>
              </p14:cNvPr>
              <p14:cNvContentPartPr/>
              <p14:nvPr/>
            </p14:nvContentPartPr>
            <p14:xfrm>
              <a:off x="735720" y="1661260"/>
              <a:ext cx="508320" cy="496440"/>
            </p14:xfrm>
          </p:contentPart>
        </mc:Choice>
        <mc:Fallback>
          <p:pic>
            <p:nvPicPr>
              <p:cNvPr id="7" name="Ink 6">
                <a:extLst>
                  <a:ext uri="{FF2B5EF4-FFF2-40B4-BE49-F238E27FC236}">
                    <a16:creationId xmlns:a16="http://schemas.microsoft.com/office/drawing/2014/main" id="{837C72F6-2D01-A530-3DAB-15EF2EF6F05E}"/>
                  </a:ext>
                </a:extLst>
              </p:cNvPr>
              <p:cNvPicPr/>
              <p:nvPr/>
            </p:nvPicPr>
            <p:blipFill>
              <a:blip r:embed="rId9"/>
              <a:stretch>
                <a:fillRect/>
              </a:stretch>
            </p:blipFill>
            <p:spPr>
              <a:xfrm>
                <a:off x="717720" y="1643260"/>
                <a:ext cx="543960" cy="532080"/>
              </a:xfrm>
              <a:prstGeom prst="rect">
                <a:avLst/>
              </a:prstGeom>
            </p:spPr>
          </p:pic>
        </mc:Fallback>
      </mc:AlternateContent>
      <p:grpSp>
        <p:nvGrpSpPr>
          <p:cNvPr id="11" name="Group 10">
            <a:extLst>
              <a:ext uri="{FF2B5EF4-FFF2-40B4-BE49-F238E27FC236}">
                <a16:creationId xmlns:a16="http://schemas.microsoft.com/office/drawing/2014/main" id="{2345D427-5F4B-0090-A150-21E9EBBC6D0B}"/>
              </a:ext>
            </a:extLst>
          </p:cNvPr>
          <p:cNvGrpSpPr/>
          <p:nvPr/>
        </p:nvGrpSpPr>
        <p:grpSpPr>
          <a:xfrm>
            <a:off x="711600" y="2111260"/>
            <a:ext cx="581040" cy="557280"/>
            <a:chOff x="711600" y="2111260"/>
            <a:chExt cx="581040" cy="55728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499B1DFD-1A5F-D530-B586-A6B77C6042A0}"/>
                    </a:ext>
                  </a:extLst>
                </p14:cNvPr>
                <p14:cNvContentPartPr/>
                <p14:nvPr/>
              </p14:nvContentPartPr>
              <p14:xfrm>
                <a:off x="978720" y="2649460"/>
                <a:ext cx="12240" cy="19080"/>
              </p14:xfrm>
            </p:contentPart>
          </mc:Choice>
          <mc:Fallback>
            <p:pic>
              <p:nvPicPr>
                <p:cNvPr id="9" name="Ink 8">
                  <a:extLst>
                    <a:ext uri="{FF2B5EF4-FFF2-40B4-BE49-F238E27FC236}">
                      <a16:creationId xmlns:a16="http://schemas.microsoft.com/office/drawing/2014/main" id="{499B1DFD-1A5F-D530-B586-A6B77C6042A0}"/>
                    </a:ext>
                  </a:extLst>
                </p:cNvPr>
                <p:cNvPicPr/>
                <p:nvPr/>
              </p:nvPicPr>
              <p:blipFill>
                <a:blip r:embed="rId11"/>
                <a:stretch>
                  <a:fillRect/>
                </a:stretch>
              </p:blipFill>
              <p:spPr>
                <a:xfrm>
                  <a:off x="961080" y="2631460"/>
                  <a:ext cx="478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5385A951-B211-B5A5-CF92-90A6CA0B635B}"/>
                    </a:ext>
                  </a:extLst>
                </p14:cNvPr>
                <p14:cNvContentPartPr/>
                <p14:nvPr/>
              </p14:nvContentPartPr>
              <p14:xfrm>
                <a:off x="711600" y="2111260"/>
                <a:ext cx="581040" cy="516960"/>
              </p14:xfrm>
            </p:contentPart>
          </mc:Choice>
          <mc:Fallback>
            <p:pic>
              <p:nvPicPr>
                <p:cNvPr id="10" name="Ink 9">
                  <a:extLst>
                    <a:ext uri="{FF2B5EF4-FFF2-40B4-BE49-F238E27FC236}">
                      <a16:creationId xmlns:a16="http://schemas.microsoft.com/office/drawing/2014/main" id="{5385A951-B211-B5A5-CF92-90A6CA0B635B}"/>
                    </a:ext>
                  </a:extLst>
                </p:cNvPr>
                <p:cNvPicPr/>
                <p:nvPr/>
              </p:nvPicPr>
              <p:blipFill>
                <a:blip r:embed="rId13"/>
                <a:stretch>
                  <a:fillRect/>
                </a:stretch>
              </p:blipFill>
              <p:spPr>
                <a:xfrm>
                  <a:off x="693960" y="2093620"/>
                  <a:ext cx="616680" cy="55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1969E5AA-AE73-3CEC-1EC3-6F42B86D9A99}"/>
                  </a:ext>
                </a:extLst>
              </p14:cNvPr>
              <p14:cNvContentPartPr/>
              <p14:nvPr/>
            </p14:nvContentPartPr>
            <p14:xfrm>
              <a:off x="675240" y="2914780"/>
              <a:ext cx="630360" cy="568080"/>
            </p14:xfrm>
          </p:contentPart>
        </mc:Choice>
        <mc:Fallback>
          <p:pic>
            <p:nvPicPr>
              <p:cNvPr id="12" name="Ink 11">
                <a:extLst>
                  <a:ext uri="{FF2B5EF4-FFF2-40B4-BE49-F238E27FC236}">
                    <a16:creationId xmlns:a16="http://schemas.microsoft.com/office/drawing/2014/main" id="{1969E5AA-AE73-3CEC-1EC3-6F42B86D9A99}"/>
                  </a:ext>
                </a:extLst>
              </p:cNvPr>
              <p:cNvPicPr/>
              <p:nvPr/>
            </p:nvPicPr>
            <p:blipFill>
              <a:blip r:embed="rId15"/>
              <a:stretch>
                <a:fillRect/>
              </a:stretch>
            </p:blipFill>
            <p:spPr>
              <a:xfrm>
                <a:off x="657600" y="2897140"/>
                <a:ext cx="666000" cy="603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4E6282B7-96F0-BBAB-04FB-38E7D17A4580}"/>
                  </a:ext>
                </a:extLst>
              </p14:cNvPr>
              <p14:cNvContentPartPr/>
              <p14:nvPr/>
            </p14:nvContentPartPr>
            <p14:xfrm>
              <a:off x="705120" y="3774100"/>
              <a:ext cx="518760" cy="568440"/>
            </p14:xfrm>
          </p:contentPart>
        </mc:Choice>
        <mc:Fallback>
          <p:pic>
            <p:nvPicPr>
              <p:cNvPr id="13" name="Ink 12">
                <a:extLst>
                  <a:ext uri="{FF2B5EF4-FFF2-40B4-BE49-F238E27FC236}">
                    <a16:creationId xmlns:a16="http://schemas.microsoft.com/office/drawing/2014/main" id="{4E6282B7-96F0-BBAB-04FB-38E7D17A4580}"/>
                  </a:ext>
                </a:extLst>
              </p:cNvPr>
              <p:cNvPicPr/>
              <p:nvPr/>
            </p:nvPicPr>
            <p:blipFill>
              <a:blip r:embed="rId17"/>
              <a:stretch>
                <a:fillRect/>
              </a:stretch>
            </p:blipFill>
            <p:spPr>
              <a:xfrm>
                <a:off x="687120" y="3756100"/>
                <a:ext cx="554400" cy="604080"/>
              </a:xfrm>
              <a:prstGeom prst="rect">
                <a:avLst/>
              </a:prstGeom>
            </p:spPr>
          </p:pic>
        </mc:Fallback>
      </mc:AlternateContent>
    </p:spTree>
    <p:extLst>
      <p:ext uri="{BB962C8B-B14F-4D97-AF65-F5344CB8AC3E}">
        <p14:creationId xmlns:p14="http://schemas.microsoft.com/office/powerpoint/2010/main" val="1236839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215605"/>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9B0512D2-43E5-2E8C-4607-3ACE20F5FE61}"/>
              </a:ext>
            </a:extLst>
          </p:cNvPr>
          <p:cNvSpPr txBox="1"/>
          <p:nvPr/>
        </p:nvSpPr>
        <p:spPr>
          <a:xfrm>
            <a:off x="512903" y="291401"/>
            <a:ext cx="8689693" cy="5632311"/>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Romans 10:14–16  </a:t>
            </a:r>
            <a:endParaRPr lang="en-US" sz="2400" b="0">
              <a:solidFill>
                <a:srgbClr val="FFC000"/>
              </a:solidFill>
              <a:effectLst/>
            </a:endParaRPr>
          </a:p>
          <a:p>
            <a:pPr rtl="0">
              <a:spcBef>
                <a:spcPts val="0"/>
              </a:spcBef>
              <a:spcAft>
                <a:spcPts val="0"/>
              </a:spcAft>
            </a:pPr>
            <a:r>
              <a:rPr lang="en-US" sz="2400" b="0" i="0" u="none" strike="noStrike">
                <a:solidFill>
                  <a:srgbClr val="FFC000"/>
                </a:solidFill>
                <a:effectLst/>
                <a:latin typeface="Arial" panose="020B0604020202020204" pitchFamily="34" charset="0"/>
              </a:rPr>
              <a:t>10:14 How then will they call on Him in whom they have not believed? How will they believe in Him whom they have not heard? And how will they hear without a preacher? 10:15 How will they preach unless they are sent? Just as it is written, “HOW BEAUTIFUL ARE THE FEET OF THOSE WHO BRING GOOD NEWS OF GOOD THINGS!” 10:16 However, they did not all heed the good news; for Isaiah says, “LORD, WHO HAS BELIEVED OUR REPORT?” (NASB, </a:t>
            </a:r>
            <a:r>
              <a:rPr lang="en-US" sz="2400" b="0" i="0" u="none" strike="noStrike">
                <a:solidFill>
                  <a:srgbClr val="00B0F0"/>
                </a:solidFill>
                <a:effectLst/>
                <a:latin typeface="Arial" panose="020B0604020202020204" pitchFamily="34" charset="0"/>
              </a:rPr>
              <a:t>14 </a:t>
            </a:r>
            <a:r>
              <a:rPr lang="el-GR" sz="2400" b="0" i="0" u="none" strike="noStrike">
                <a:solidFill>
                  <a:srgbClr val="00B0F0"/>
                </a:solidFill>
                <a:effectLst/>
                <a:latin typeface="Arial" panose="020B0604020202020204" pitchFamily="34" charset="0"/>
              </a:rPr>
              <a:t>Πῶς οὖν ἐπικαλέσωνται εἰς ὃν οὐκ ἐπίστευσαν; πῶς δὲ πιστεύσωσιν οὗ οὐκ ἤκουσαν; πῶς δὲ ⸀ἀκούσωσιν χωρὶς κηρύσσοντος; 15 πῶς δὲ κηρύξωσιν ἐὰν μὴ ἀποσταλῶσιν; ⸀καθὼς γέγραπται·* ὡς ὡραῖοι οἱ πόδες ⸆ τῶν </a:t>
            </a:r>
            <a:r>
              <a:rPr lang="el-GR" sz="2400" b="1" i="0" u="sng">
                <a:solidFill>
                  <a:srgbClr val="00B0F0"/>
                </a:solidFill>
                <a:effectLst/>
                <a:latin typeface="Arial" panose="020B0604020202020204" pitchFamily="34" charset="0"/>
              </a:rPr>
              <a:t>εὐαγγελιζομένων</a:t>
            </a:r>
            <a:r>
              <a:rPr lang="el-GR" sz="2400" b="1" i="0" u="none" strike="noStrike">
                <a:solidFill>
                  <a:srgbClr val="00B0F0"/>
                </a:solidFill>
                <a:effectLst/>
                <a:latin typeface="Arial" panose="020B0604020202020204" pitchFamily="34" charset="0"/>
              </a:rPr>
              <a:t> </a:t>
            </a:r>
            <a:r>
              <a:rPr lang="el-GR" sz="2400" b="0" i="0" u="none" strike="noStrike">
                <a:solidFill>
                  <a:srgbClr val="00B0F0"/>
                </a:solidFill>
                <a:effectLst/>
                <a:latin typeface="Arial" panose="020B0604020202020204" pitchFamily="34" charset="0"/>
              </a:rPr>
              <a:t>°[τὰ] ἀγαθά. 16 Ἀλλʼ οὐ πάντες ὑπήκουσαν τῷ εὐαγγελίῳ*. Ἠσαΐας γὰρ λέγει· κύριε, τίς ἐπίστευσεν τῇ ἀκοῇ ἡμῶν;</a:t>
            </a:r>
            <a:r>
              <a:rPr lang="el-GR" sz="2400" b="0" i="0" u="none" strike="noStrike">
                <a:solidFill>
                  <a:srgbClr val="FFC000"/>
                </a:solidFill>
                <a:effectLst/>
                <a:latin typeface="Arial" panose="020B0604020202020204" pitchFamily="34" charset="0"/>
              </a:rPr>
              <a:t>)</a:t>
            </a:r>
            <a:endParaRPr lang="el-GR" sz="24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A6B8B85D-495E-C417-1112-1CF1FCA50F7B}"/>
                  </a:ext>
                </a:extLst>
              </p14:cNvPr>
              <p14:cNvContentPartPr/>
              <p14:nvPr/>
            </p14:nvContentPartPr>
            <p14:xfrm>
              <a:off x="4520400" y="1917580"/>
              <a:ext cx="17640" cy="3600"/>
            </p14:xfrm>
          </p:contentPart>
        </mc:Choice>
        <mc:Fallback>
          <p:pic>
            <p:nvPicPr>
              <p:cNvPr id="3" name="Ink 2">
                <a:extLst>
                  <a:ext uri="{FF2B5EF4-FFF2-40B4-BE49-F238E27FC236}">
                    <a16:creationId xmlns:a16="http://schemas.microsoft.com/office/drawing/2014/main" id="{A6B8B85D-495E-C417-1112-1CF1FCA50F7B}"/>
                  </a:ext>
                </a:extLst>
              </p:cNvPr>
              <p:cNvPicPr/>
              <p:nvPr/>
            </p:nvPicPr>
            <p:blipFill>
              <a:blip r:embed="rId5"/>
              <a:stretch>
                <a:fillRect/>
              </a:stretch>
            </p:blipFill>
            <p:spPr>
              <a:xfrm>
                <a:off x="4502400" y="1899580"/>
                <a:ext cx="532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6873677F-411C-1E32-D967-4127F0B9F3C4}"/>
                  </a:ext>
                </a:extLst>
              </p14:cNvPr>
              <p14:cNvContentPartPr/>
              <p14:nvPr/>
            </p14:nvContentPartPr>
            <p14:xfrm>
              <a:off x="7488600" y="2106220"/>
              <a:ext cx="737280" cy="53280"/>
            </p14:xfrm>
          </p:contentPart>
        </mc:Choice>
        <mc:Fallback>
          <p:pic>
            <p:nvPicPr>
              <p:cNvPr id="5" name="Ink 4">
                <a:extLst>
                  <a:ext uri="{FF2B5EF4-FFF2-40B4-BE49-F238E27FC236}">
                    <a16:creationId xmlns:a16="http://schemas.microsoft.com/office/drawing/2014/main" id="{6873677F-411C-1E32-D967-4127F0B9F3C4}"/>
                  </a:ext>
                </a:extLst>
              </p:cNvPr>
              <p:cNvPicPr/>
              <p:nvPr/>
            </p:nvPicPr>
            <p:blipFill>
              <a:blip r:embed="rId7"/>
              <a:stretch>
                <a:fillRect/>
              </a:stretch>
            </p:blipFill>
            <p:spPr>
              <a:xfrm>
                <a:off x="7470600" y="2088220"/>
                <a:ext cx="7729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6FD0767B-81EB-3FC2-7BFA-D6E2186DA7F5}"/>
                  </a:ext>
                </a:extLst>
              </p14:cNvPr>
              <p14:cNvContentPartPr/>
              <p14:nvPr/>
            </p14:nvContentPartPr>
            <p14:xfrm>
              <a:off x="494520" y="2151940"/>
              <a:ext cx="273600" cy="869040"/>
            </p14:xfrm>
          </p:contentPart>
        </mc:Choice>
        <mc:Fallback>
          <p:pic>
            <p:nvPicPr>
              <p:cNvPr id="7" name="Ink 6">
                <a:extLst>
                  <a:ext uri="{FF2B5EF4-FFF2-40B4-BE49-F238E27FC236}">
                    <a16:creationId xmlns:a16="http://schemas.microsoft.com/office/drawing/2014/main" id="{6FD0767B-81EB-3FC2-7BFA-D6E2186DA7F5}"/>
                  </a:ext>
                </a:extLst>
              </p:cNvPr>
              <p:cNvPicPr/>
              <p:nvPr/>
            </p:nvPicPr>
            <p:blipFill>
              <a:blip r:embed="rId9"/>
              <a:stretch>
                <a:fillRect/>
              </a:stretch>
            </p:blipFill>
            <p:spPr>
              <a:xfrm>
                <a:off x="476520" y="2133940"/>
                <a:ext cx="309240" cy="904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18A702D3-4EDC-B0F0-7CF1-CC6F8CB0E03E}"/>
                  </a:ext>
                </a:extLst>
              </p14:cNvPr>
              <p14:cNvContentPartPr/>
              <p14:nvPr/>
            </p14:nvContentPartPr>
            <p14:xfrm>
              <a:off x="8940480" y="2154460"/>
              <a:ext cx="155880" cy="537120"/>
            </p14:xfrm>
          </p:contentPart>
        </mc:Choice>
        <mc:Fallback>
          <p:pic>
            <p:nvPicPr>
              <p:cNvPr id="9" name="Ink 8">
                <a:extLst>
                  <a:ext uri="{FF2B5EF4-FFF2-40B4-BE49-F238E27FC236}">
                    <a16:creationId xmlns:a16="http://schemas.microsoft.com/office/drawing/2014/main" id="{18A702D3-4EDC-B0F0-7CF1-CC6F8CB0E03E}"/>
                  </a:ext>
                </a:extLst>
              </p:cNvPr>
              <p:cNvPicPr/>
              <p:nvPr/>
            </p:nvPicPr>
            <p:blipFill>
              <a:blip r:embed="rId11"/>
              <a:stretch>
                <a:fillRect/>
              </a:stretch>
            </p:blipFill>
            <p:spPr>
              <a:xfrm>
                <a:off x="8922840" y="2136820"/>
                <a:ext cx="191520" cy="572760"/>
              </a:xfrm>
              <a:prstGeom prst="rect">
                <a:avLst/>
              </a:prstGeom>
            </p:spPr>
          </p:pic>
        </mc:Fallback>
      </mc:AlternateContent>
      <p:grpSp>
        <p:nvGrpSpPr>
          <p:cNvPr id="12" name="Group 11">
            <a:extLst>
              <a:ext uri="{FF2B5EF4-FFF2-40B4-BE49-F238E27FC236}">
                <a16:creationId xmlns:a16="http://schemas.microsoft.com/office/drawing/2014/main" id="{BE554286-6DA6-AB33-0119-7DF58704AE87}"/>
              </a:ext>
            </a:extLst>
          </p:cNvPr>
          <p:cNvGrpSpPr/>
          <p:nvPr/>
        </p:nvGrpSpPr>
        <p:grpSpPr>
          <a:xfrm>
            <a:off x="757680" y="2879860"/>
            <a:ext cx="4245840" cy="88560"/>
            <a:chOff x="757680" y="2879860"/>
            <a:chExt cx="4245840" cy="88560"/>
          </a:xfrm>
        </p:grpSpPr>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B7E4C900-4DD8-8CE0-B1AE-879C654CDC2E}"/>
                    </a:ext>
                  </a:extLst>
                </p14:cNvPr>
                <p14:cNvContentPartPr/>
                <p14:nvPr/>
              </p14:nvContentPartPr>
              <p14:xfrm>
                <a:off x="757680" y="2880580"/>
                <a:ext cx="1757160" cy="87840"/>
              </p14:xfrm>
            </p:contentPart>
          </mc:Choice>
          <mc:Fallback>
            <p:pic>
              <p:nvPicPr>
                <p:cNvPr id="10" name="Ink 9">
                  <a:extLst>
                    <a:ext uri="{FF2B5EF4-FFF2-40B4-BE49-F238E27FC236}">
                      <a16:creationId xmlns:a16="http://schemas.microsoft.com/office/drawing/2014/main" id="{B7E4C900-4DD8-8CE0-B1AE-879C654CDC2E}"/>
                    </a:ext>
                  </a:extLst>
                </p:cNvPr>
                <p:cNvPicPr/>
                <p:nvPr/>
              </p:nvPicPr>
              <p:blipFill>
                <a:blip r:embed="rId13"/>
                <a:stretch>
                  <a:fillRect/>
                </a:stretch>
              </p:blipFill>
              <p:spPr>
                <a:xfrm>
                  <a:off x="740040" y="2862580"/>
                  <a:ext cx="17928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21ED604D-4F75-A767-1453-047D1F9FD7E5}"/>
                    </a:ext>
                  </a:extLst>
                </p14:cNvPr>
                <p14:cNvContentPartPr/>
                <p14:nvPr/>
              </p14:nvContentPartPr>
              <p14:xfrm>
                <a:off x="3162120" y="2879860"/>
                <a:ext cx="1841400" cy="41760"/>
              </p14:xfrm>
            </p:contentPart>
          </mc:Choice>
          <mc:Fallback>
            <p:pic>
              <p:nvPicPr>
                <p:cNvPr id="11" name="Ink 10">
                  <a:extLst>
                    <a:ext uri="{FF2B5EF4-FFF2-40B4-BE49-F238E27FC236}">
                      <a16:creationId xmlns:a16="http://schemas.microsoft.com/office/drawing/2014/main" id="{21ED604D-4F75-A767-1453-047D1F9FD7E5}"/>
                    </a:ext>
                  </a:extLst>
                </p:cNvPr>
                <p:cNvPicPr/>
                <p:nvPr/>
              </p:nvPicPr>
              <p:blipFill>
                <a:blip r:embed="rId15"/>
                <a:stretch>
                  <a:fillRect/>
                </a:stretch>
              </p:blipFill>
              <p:spPr>
                <a:xfrm>
                  <a:off x="3144480" y="2861860"/>
                  <a:ext cx="1877040" cy="77400"/>
                </a:xfrm>
                <a:prstGeom prst="rect">
                  <a:avLst/>
                </a:prstGeom>
              </p:spPr>
            </p:pic>
          </mc:Fallback>
        </mc:AlternateContent>
      </p:grpSp>
    </p:spTree>
    <p:extLst>
      <p:ext uri="{BB962C8B-B14F-4D97-AF65-F5344CB8AC3E}">
        <p14:creationId xmlns:p14="http://schemas.microsoft.com/office/powerpoint/2010/main" val="2650899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215605"/>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5" name="Picture 4">
            <a:extLst>
              <a:ext uri="{FF2B5EF4-FFF2-40B4-BE49-F238E27FC236}">
                <a16:creationId xmlns:a16="http://schemas.microsoft.com/office/drawing/2014/main" id="{7F872232-63BC-91D9-6705-1BF659EE1E83}"/>
              </a:ext>
            </a:extLst>
          </p:cNvPr>
          <p:cNvPicPr>
            <a:picLocks noChangeAspect="1"/>
          </p:cNvPicPr>
          <p:nvPr/>
        </p:nvPicPr>
        <p:blipFill>
          <a:blip r:embed="rId4"/>
          <a:stretch>
            <a:fillRect/>
          </a:stretch>
        </p:blipFill>
        <p:spPr>
          <a:xfrm>
            <a:off x="256655" y="497712"/>
            <a:ext cx="8963225" cy="1528938"/>
          </a:xfrm>
          <a:prstGeom prst="rect">
            <a:avLst/>
          </a:prstGeom>
        </p:spPr>
      </p:pic>
      <p:sp>
        <p:nvSpPr>
          <p:cNvPr id="9" name="TextBox 8">
            <a:extLst>
              <a:ext uri="{FF2B5EF4-FFF2-40B4-BE49-F238E27FC236}">
                <a16:creationId xmlns:a16="http://schemas.microsoft.com/office/drawing/2014/main" id="{D185D3E4-0447-C24B-7C98-E87CAC1DC780}"/>
              </a:ext>
            </a:extLst>
          </p:cNvPr>
          <p:cNvSpPr txBox="1"/>
          <p:nvPr/>
        </p:nvSpPr>
        <p:spPr>
          <a:xfrm>
            <a:off x="451293" y="2524363"/>
            <a:ext cx="8573947" cy="2677656"/>
          </a:xfrm>
          <a:prstGeom prst="rect">
            <a:avLst/>
          </a:prstGeom>
          <a:noFill/>
        </p:spPr>
        <p:txBody>
          <a:bodyPr wrap="square">
            <a:spAutoFit/>
          </a:bodyPr>
          <a:lstStyle/>
          <a:p>
            <a:r>
              <a:rPr lang="en-US" sz="2400" b="0" i="0" u="none" strike="noStrike">
                <a:solidFill>
                  <a:srgbClr val="FFC000"/>
                </a:solidFill>
                <a:effectLst/>
                <a:latin typeface="Arial" panose="020B0604020202020204" pitchFamily="34" charset="0"/>
              </a:rPr>
              <a:t>The Hebrew concept of good news is conveyed by the word besorah</a:t>
            </a:r>
            <a:r>
              <a:rPr lang="he-IL" sz="2400" b="0" i="0" u="none" strike="noStrike">
                <a:solidFill>
                  <a:srgbClr val="FFFF00"/>
                </a:solidFill>
                <a:effectLst/>
                <a:latin typeface="Arial" panose="020B0604020202020204" pitchFamily="34" charset="0"/>
                <a:cs typeface="+mj-cs"/>
              </a:rPr>
              <a:t>בְּשׂוֹרָה</a:t>
            </a:r>
            <a:r>
              <a:rPr lang="he-IL" sz="2400" b="0" i="0" u="none" strike="noStrike">
                <a:solidFill>
                  <a:srgbClr val="FFC000"/>
                </a:solidFill>
                <a:effectLst/>
                <a:latin typeface="Arial" panose="020B0604020202020204" pitchFamily="34" charset="0"/>
              </a:rPr>
              <a:t>), </a:t>
            </a:r>
            <a:r>
              <a:rPr lang="en-US" sz="2400" b="0" i="0" u="none" strike="noStrike">
                <a:solidFill>
                  <a:srgbClr val="FFC000"/>
                </a:solidFill>
                <a:effectLst/>
                <a:latin typeface="Arial" panose="020B0604020202020204" pitchFamily="34" charset="0"/>
              </a:rPr>
              <a:t>) and the one who brings the message is called a mevaser</a:t>
            </a:r>
            <a:r>
              <a:rPr lang="he-IL" sz="2400" b="0" i="0" u="none" strike="noStrike">
                <a:solidFill>
                  <a:srgbClr val="FFFF00"/>
                </a:solidFill>
                <a:effectLst/>
                <a:latin typeface="Arial" panose="020B0604020202020204" pitchFamily="34" charset="0"/>
                <a:cs typeface="+mj-cs"/>
              </a:rPr>
              <a:t>מבשר</a:t>
            </a:r>
            <a:r>
              <a:rPr lang="he-IL" sz="2400" b="0" i="0" u="none" strike="noStrike">
                <a:solidFill>
                  <a:srgbClr val="FFC000"/>
                </a:solidFill>
                <a:effectLst/>
                <a:latin typeface="Arial" panose="020B0604020202020204" pitchFamily="34" charset="0"/>
              </a:rPr>
              <a:t>). </a:t>
            </a:r>
            <a:r>
              <a:rPr lang="en-US" sz="2400" b="0" i="0" u="none" strike="noStrike">
                <a:solidFill>
                  <a:srgbClr val="FFC000"/>
                </a:solidFill>
                <a:effectLst/>
                <a:latin typeface="Arial" panose="020B0604020202020204" pitchFamily="34" charset="0"/>
              </a:rPr>
              <a:t>)The Hebrew verb bisar</a:t>
            </a:r>
            <a:r>
              <a:rPr lang="he-IL" sz="2400" b="0" i="0" u="none" strike="noStrike">
                <a:solidFill>
                  <a:srgbClr val="FFFF00"/>
                </a:solidFill>
                <a:effectLst/>
                <a:latin typeface="Arial" panose="020B0604020202020204" pitchFamily="34" charset="0"/>
                <a:cs typeface="+mj-cs"/>
              </a:rPr>
              <a:t>בִּשַּׂר</a:t>
            </a:r>
            <a:r>
              <a:rPr lang="he-IL" sz="2400" b="0" i="0" u="none" strike="noStrike">
                <a:solidFill>
                  <a:srgbClr val="FFC000"/>
                </a:solidFill>
                <a:effectLst/>
                <a:latin typeface="Arial" panose="020B0604020202020204" pitchFamily="34" charset="0"/>
              </a:rPr>
              <a:t>) </a:t>
            </a:r>
            <a:r>
              <a:rPr lang="en-US" sz="2400" b="0" i="0" u="none" strike="noStrike">
                <a:solidFill>
                  <a:srgbClr val="FFC000"/>
                </a:solidFill>
                <a:effectLst/>
                <a:latin typeface="Arial" panose="020B0604020202020204" pitchFamily="34" charset="0"/>
              </a:rPr>
              <a:t>) means </a:t>
            </a:r>
            <a:r>
              <a:rPr lang="en-US" sz="2400" b="0" i="0" u="none" strike="noStrike">
                <a:solidFill>
                  <a:srgbClr val="00B0F0"/>
                </a:solidFill>
                <a:effectLst/>
                <a:latin typeface="Arial" panose="020B0604020202020204" pitchFamily="34" charset="0"/>
              </a:rPr>
              <a:t>"to proclaim good news." </a:t>
            </a:r>
            <a:r>
              <a:rPr lang="en-US" sz="2400" b="0" i="0" u="none" strike="noStrike">
                <a:solidFill>
                  <a:srgbClr val="FFC000"/>
                </a:solidFill>
                <a:effectLst/>
                <a:latin typeface="Arial" panose="020B0604020202020204" pitchFamily="34" charset="0"/>
              </a:rPr>
              <a:t>This concept is found throughout the Hebrew Bible where it often refers to the announcement of God's salvation and deliverance. This is how the Hebrew word is used twice in </a:t>
            </a:r>
            <a:r>
              <a:rPr lang="en-US" sz="2400" b="0" i="0" u="none" strike="noStrike">
                <a:solidFill>
                  <a:srgbClr val="00B0F0"/>
                </a:solidFill>
                <a:effectLst/>
                <a:latin typeface="Arial" panose="020B0604020202020204" pitchFamily="34" charset="0"/>
              </a:rPr>
              <a:t>Isaiah 52:7</a:t>
            </a:r>
            <a:r>
              <a:rPr lang="en-US" sz="2400" b="0" i="0" u="none" strike="noStrike">
                <a:solidFill>
                  <a:srgbClr val="FFC000"/>
                </a:solidFill>
                <a:effectLst/>
                <a:latin typeface="Arial" panose="020B0604020202020204" pitchFamily="34" charset="0"/>
              </a:rPr>
              <a:t>.</a:t>
            </a:r>
            <a:endParaRPr lang="en-US" sz="2400">
              <a:solidFill>
                <a:srgbClr val="FFC000"/>
              </a:solidFill>
            </a:endParaRPr>
          </a:p>
        </p:txBody>
      </p:sp>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F5CC75E0-EBE3-0930-A87B-01088C3D2770}"/>
                  </a:ext>
                </a:extLst>
              </p14:cNvPr>
              <p14:cNvContentPartPr/>
              <p14:nvPr/>
            </p14:nvContentPartPr>
            <p14:xfrm>
              <a:off x="3788160" y="1082740"/>
              <a:ext cx="1028880" cy="72720"/>
            </p14:xfrm>
          </p:contentPart>
        </mc:Choice>
        <mc:Fallback>
          <p:pic>
            <p:nvPicPr>
              <p:cNvPr id="3" name="Ink 2">
                <a:extLst>
                  <a:ext uri="{FF2B5EF4-FFF2-40B4-BE49-F238E27FC236}">
                    <a16:creationId xmlns:a16="http://schemas.microsoft.com/office/drawing/2014/main" id="{F5CC75E0-EBE3-0930-A87B-01088C3D2770}"/>
                  </a:ext>
                </a:extLst>
              </p:cNvPr>
              <p:cNvPicPr/>
              <p:nvPr/>
            </p:nvPicPr>
            <p:blipFill>
              <a:blip r:embed="rId6"/>
              <a:stretch>
                <a:fillRect/>
              </a:stretch>
            </p:blipFill>
            <p:spPr>
              <a:xfrm>
                <a:off x="3770520" y="1064740"/>
                <a:ext cx="10645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C01B3737-786F-38F8-4184-24AC7A23EBDB}"/>
                  </a:ext>
                </a:extLst>
              </p14:cNvPr>
              <p14:cNvContentPartPr/>
              <p14:nvPr/>
            </p14:nvContentPartPr>
            <p14:xfrm>
              <a:off x="683160" y="1069060"/>
              <a:ext cx="827640" cy="63000"/>
            </p14:xfrm>
          </p:contentPart>
        </mc:Choice>
        <mc:Fallback>
          <p:pic>
            <p:nvPicPr>
              <p:cNvPr id="4" name="Ink 3">
                <a:extLst>
                  <a:ext uri="{FF2B5EF4-FFF2-40B4-BE49-F238E27FC236}">
                    <a16:creationId xmlns:a16="http://schemas.microsoft.com/office/drawing/2014/main" id="{C01B3737-786F-38F8-4184-24AC7A23EBDB}"/>
                  </a:ext>
                </a:extLst>
              </p:cNvPr>
              <p:cNvPicPr/>
              <p:nvPr/>
            </p:nvPicPr>
            <p:blipFill>
              <a:blip r:embed="rId8"/>
              <a:stretch>
                <a:fillRect/>
              </a:stretch>
            </p:blipFill>
            <p:spPr>
              <a:xfrm>
                <a:off x="665160" y="1051060"/>
                <a:ext cx="863280" cy="98640"/>
              </a:xfrm>
              <a:prstGeom prst="rect">
                <a:avLst/>
              </a:prstGeom>
            </p:spPr>
          </p:pic>
        </mc:Fallback>
      </mc:AlternateContent>
      <p:grpSp>
        <p:nvGrpSpPr>
          <p:cNvPr id="12" name="Group 11">
            <a:extLst>
              <a:ext uri="{FF2B5EF4-FFF2-40B4-BE49-F238E27FC236}">
                <a16:creationId xmlns:a16="http://schemas.microsoft.com/office/drawing/2014/main" id="{1533622F-1B55-6626-A535-5DE5A99DDEEC}"/>
              </a:ext>
            </a:extLst>
          </p:cNvPr>
          <p:cNvGrpSpPr/>
          <p:nvPr/>
        </p:nvGrpSpPr>
        <p:grpSpPr>
          <a:xfrm>
            <a:off x="8706840" y="310900"/>
            <a:ext cx="590040" cy="373320"/>
            <a:chOff x="8706840" y="310900"/>
            <a:chExt cx="590040" cy="373320"/>
          </a:xfrm>
        </p:grpSpPr>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965CCA16-FB36-9B3D-2079-10AC0DCBFED7}"/>
                    </a:ext>
                  </a:extLst>
                </p14:cNvPr>
                <p14:cNvContentPartPr/>
                <p14:nvPr/>
              </p14:nvContentPartPr>
              <p14:xfrm>
                <a:off x="8706840" y="380740"/>
                <a:ext cx="217800" cy="303480"/>
              </p14:xfrm>
            </p:contentPart>
          </mc:Choice>
          <mc:Fallback>
            <p:pic>
              <p:nvPicPr>
                <p:cNvPr id="7" name="Ink 6">
                  <a:extLst>
                    <a:ext uri="{FF2B5EF4-FFF2-40B4-BE49-F238E27FC236}">
                      <a16:creationId xmlns:a16="http://schemas.microsoft.com/office/drawing/2014/main" id="{965CCA16-FB36-9B3D-2079-10AC0DCBFED7}"/>
                    </a:ext>
                  </a:extLst>
                </p:cNvPr>
                <p:cNvPicPr/>
                <p:nvPr/>
              </p:nvPicPr>
              <p:blipFill>
                <a:blip r:embed="rId10"/>
                <a:stretch>
                  <a:fillRect/>
                </a:stretch>
              </p:blipFill>
              <p:spPr>
                <a:xfrm>
                  <a:off x="8688840" y="362740"/>
                  <a:ext cx="25344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Ink 9">
                  <a:extLst>
                    <a:ext uri="{FF2B5EF4-FFF2-40B4-BE49-F238E27FC236}">
                      <a16:creationId xmlns:a16="http://schemas.microsoft.com/office/drawing/2014/main" id="{AB86525E-4006-6D95-36DE-868F97256496}"/>
                    </a:ext>
                  </a:extLst>
                </p14:cNvPr>
                <p14:cNvContentPartPr/>
                <p14:nvPr/>
              </p14:nvContentPartPr>
              <p14:xfrm>
                <a:off x="8802240" y="310900"/>
                <a:ext cx="195840" cy="72000"/>
              </p14:xfrm>
            </p:contentPart>
          </mc:Choice>
          <mc:Fallback>
            <p:pic>
              <p:nvPicPr>
                <p:cNvPr id="10" name="Ink 9">
                  <a:extLst>
                    <a:ext uri="{FF2B5EF4-FFF2-40B4-BE49-F238E27FC236}">
                      <a16:creationId xmlns:a16="http://schemas.microsoft.com/office/drawing/2014/main" id="{AB86525E-4006-6D95-36DE-868F97256496}"/>
                    </a:ext>
                  </a:extLst>
                </p:cNvPr>
                <p:cNvPicPr/>
                <p:nvPr/>
              </p:nvPicPr>
              <p:blipFill>
                <a:blip r:embed="rId12"/>
                <a:stretch>
                  <a:fillRect/>
                </a:stretch>
              </p:blipFill>
              <p:spPr>
                <a:xfrm>
                  <a:off x="8784600" y="292900"/>
                  <a:ext cx="2314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CEF87E6B-489D-111A-DEA9-9B6904BF5BAD}"/>
                    </a:ext>
                  </a:extLst>
                </p14:cNvPr>
                <p14:cNvContentPartPr/>
                <p14:nvPr/>
              </p14:nvContentPartPr>
              <p14:xfrm>
                <a:off x="9002040" y="324220"/>
                <a:ext cx="294840" cy="289080"/>
              </p14:xfrm>
            </p:contentPart>
          </mc:Choice>
          <mc:Fallback>
            <p:pic>
              <p:nvPicPr>
                <p:cNvPr id="11" name="Ink 10">
                  <a:extLst>
                    <a:ext uri="{FF2B5EF4-FFF2-40B4-BE49-F238E27FC236}">
                      <a16:creationId xmlns:a16="http://schemas.microsoft.com/office/drawing/2014/main" id="{CEF87E6B-489D-111A-DEA9-9B6904BF5BAD}"/>
                    </a:ext>
                  </a:extLst>
                </p:cNvPr>
                <p:cNvPicPr/>
                <p:nvPr/>
              </p:nvPicPr>
              <p:blipFill>
                <a:blip r:embed="rId14"/>
                <a:stretch>
                  <a:fillRect/>
                </a:stretch>
              </p:blipFill>
              <p:spPr>
                <a:xfrm>
                  <a:off x="8984400" y="306220"/>
                  <a:ext cx="330480" cy="324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C4E3BB1A-7E9F-09E5-F674-5C58AB851595}"/>
                  </a:ext>
                </a:extLst>
              </p14:cNvPr>
              <p14:cNvContentPartPr/>
              <p14:nvPr/>
            </p14:nvContentPartPr>
            <p14:xfrm>
              <a:off x="5607240" y="1240780"/>
              <a:ext cx="1040760" cy="716040"/>
            </p14:xfrm>
          </p:contentPart>
        </mc:Choice>
        <mc:Fallback>
          <p:pic>
            <p:nvPicPr>
              <p:cNvPr id="13" name="Ink 12">
                <a:extLst>
                  <a:ext uri="{FF2B5EF4-FFF2-40B4-BE49-F238E27FC236}">
                    <a16:creationId xmlns:a16="http://schemas.microsoft.com/office/drawing/2014/main" id="{C4E3BB1A-7E9F-09E5-F674-5C58AB851595}"/>
                  </a:ext>
                </a:extLst>
              </p:cNvPr>
              <p:cNvPicPr/>
              <p:nvPr/>
            </p:nvPicPr>
            <p:blipFill>
              <a:blip r:embed="rId16"/>
              <a:stretch>
                <a:fillRect/>
              </a:stretch>
            </p:blipFill>
            <p:spPr>
              <a:xfrm>
                <a:off x="5589240" y="1223140"/>
                <a:ext cx="1076400" cy="751680"/>
              </a:xfrm>
              <a:prstGeom prst="rect">
                <a:avLst/>
              </a:prstGeom>
            </p:spPr>
          </p:pic>
        </mc:Fallback>
      </mc:AlternateContent>
    </p:spTree>
    <p:extLst>
      <p:ext uri="{BB962C8B-B14F-4D97-AF65-F5344CB8AC3E}">
        <p14:creationId xmlns:p14="http://schemas.microsoft.com/office/powerpoint/2010/main" val="330620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5847755"/>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נב</a:t>
            </a:r>
          </a:p>
          <a:p>
            <a:pPr algn="r"/>
            <a:r>
              <a:rPr lang="he-IL" sz="3300">
                <a:solidFill>
                  <a:srgbClr val="FFFF00"/>
                </a:solidFill>
                <a:cs typeface="+mj-cs"/>
              </a:rPr>
              <a:t>﻿א   עוּרִי עוּרִי לִבְשִׁי עֻזֵּךְ צִיּוֹן לִבְשִׁי | בִּגְדֵי תִפְאַרְתֵּךְ יְרוּשָׁלַם עִיר הַקֹּדֶשׁ כִּי לֹא יוֹסִיף יָבֹא-בָךְ עוֹד עָרֵל וְטָמֵא: ב   הִתְנַעֲרִי מֵעָפָר קוּמִי שְּׁבִי יְרוּשָׁלָם הִתְפַּתְּחִו [הִתְפַּתְּחִי] מוֹסְרֵי צַוָּארֵךְ שְׁבִיָּה בַּת-צִיּוֹן:       </a:t>
            </a:r>
            <a:r>
              <a:rPr lang="he-IL" sz="3300">
                <a:solidFill>
                  <a:srgbClr val="FFC000"/>
                </a:solidFill>
                <a:cs typeface="+mj-cs"/>
              </a:rPr>
              <a:t>ג   כִּי-כֹה אָמַר יְהֹוָה חִנָּם נִמְכַּרְתֶּם וְלֹא בְכֶסֶף תִּגָּאֵלוּ: ד   כִּי כֹה אָמַר אֲדֹנָי יְהֶוִֹה מִצְרַיִם יָרַד-עַמִּי בָרִאשֹׁנָה לָגוּר שָׁם וְאַשּׁוּר בְּאֶפֶס עֲשָׁקוֹ: ה   וְעַתָּה מַי [מַה] -לִּי-פֹה נְאֻם-יְהֹוָה כִּי-לֻקַּח עַמִּי חִנָּם משְׁלָו [משְׁלָיו] יְהֵילִילוּ נְאֻם-יְהֹוָה וְתָמִיד כָּל-הַיּוֹם שְׁמִי מִנֹּאָץ: </a:t>
            </a:r>
            <a:r>
              <a:rPr lang="he-IL" sz="3300">
                <a:solidFill>
                  <a:srgbClr val="92D050"/>
                </a:solidFill>
                <a:cs typeface="+mj-cs"/>
              </a:rPr>
              <a:t>ו   לָכֵן יֵדַע עַמִּי שְׁמִי לָכֵן בַּיּוֹם הַהוּא כִּי-אֲנִי-הוּא הַמְדַבֵּר הִנֵּנִי: ז   מַה-נָּאווּ עַל-הֶהָרִים רַגְלֵי מְבַשֵּׂר מַשְׁמִיעַ שָׁלוֹם מְבַשֵּׂר טוֹב מַשְׁמִיעַ יְשׁוּעָה אֹמֵר לְצִיּוֹן מָלַךְ אֱלֹהָיִךְ:</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C105D9DC-C3CB-A0ED-5A3C-6C7EBF364C5A}"/>
                  </a:ext>
                </a:extLst>
              </p14:cNvPr>
              <p14:cNvContentPartPr/>
              <p14:nvPr/>
            </p14:nvContentPartPr>
            <p14:xfrm>
              <a:off x="7422360" y="1193260"/>
              <a:ext cx="1323720" cy="92880"/>
            </p14:xfrm>
          </p:contentPart>
        </mc:Choice>
        <mc:Fallback>
          <p:pic>
            <p:nvPicPr>
              <p:cNvPr id="4" name="Ink 3">
                <a:extLst>
                  <a:ext uri="{FF2B5EF4-FFF2-40B4-BE49-F238E27FC236}">
                    <a16:creationId xmlns:a16="http://schemas.microsoft.com/office/drawing/2014/main" id="{C105D9DC-C3CB-A0ED-5A3C-6C7EBF364C5A}"/>
                  </a:ext>
                </a:extLst>
              </p:cNvPr>
              <p:cNvPicPr/>
              <p:nvPr/>
            </p:nvPicPr>
            <p:blipFill>
              <a:blip r:embed="rId5"/>
              <a:stretch>
                <a:fillRect/>
              </a:stretch>
            </p:blipFill>
            <p:spPr>
              <a:xfrm>
                <a:off x="7404360" y="1175260"/>
                <a:ext cx="1359360" cy="128520"/>
              </a:xfrm>
              <a:prstGeom prst="rect">
                <a:avLst/>
              </a:prstGeom>
            </p:spPr>
          </p:pic>
        </mc:Fallback>
      </mc:AlternateContent>
      <p:grpSp>
        <p:nvGrpSpPr>
          <p:cNvPr id="31" name="Group 30">
            <a:extLst>
              <a:ext uri="{FF2B5EF4-FFF2-40B4-BE49-F238E27FC236}">
                <a16:creationId xmlns:a16="http://schemas.microsoft.com/office/drawing/2014/main" id="{8E96C434-0E10-FB3B-9C0C-9E7F5E6301FE}"/>
              </a:ext>
            </a:extLst>
          </p:cNvPr>
          <p:cNvGrpSpPr/>
          <p:nvPr/>
        </p:nvGrpSpPr>
        <p:grpSpPr>
          <a:xfrm>
            <a:off x="3699240" y="1711300"/>
            <a:ext cx="5571360" cy="138600"/>
            <a:chOff x="3699240" y="1711300"/>
            <a:chExt cx="5571360" cy="138600"/>
          </a:xfrm>
        </p:grpSpPr>
        <mc:AlternateContent xmlns:mc="http://schemas.openxmlformats.org/markup-compatibility/2006">
          <mc:Choice xmlns:p14="http://schemas.microsoft.com/office/powerpoint/2010/main" Requires="p14">
            <p:contentPart p14:bwMode="auto" r:id="rId6">
              <p14:nvContentPartPr>
                <p14:cNvPr id="19" name="Ink 18">
                  <a:extLst>
                    <a:ext uri="{FF2B5EF4-FFF2-40B4-BE49-F238E27FC236}">
                      <a16:creationId xmlns:a16="http://schemas.microsoft.com/office/drawing/2014/main" id="{693A3683-0BCB-A4AA-F9AD-C429EBCAF6E4}"/>
                    </a:ext>
                  </a:extLst>
                </p14:cNvPr>
                <p14:cNvContentPartPr/>
                <p14:nvPr/>
              </p14:nvContentPartPr>
              <p14:xfrm>
                <a:off x="8554560" y="1798060"/>
                <a:ext cx="716040" cy="41040"/>
              </p14:xfrm>
            </p:contentPart>
          </mc:Choice>
          <mc:Fallback>
            <p:pic>
              <p:nvPicPr>
                <p:cNvPr id="19" name="Ink 18">
                  <a:extLst>
                    <a:ext uri="{FF2B5EF4-FFF2-40B4-BE49-F238E27FC236}">
                      <a16:creationId xmlns:a16="http://schemas.microsoft.com/office/drawing/2014/main" id="{693A3683-0BCB-A4AA-F9AD-C429EBCAF6E4}"/>
                    </a:ext>
                  </a:extLst>
                </p:cNvPr>
                <p:cNvPicPr/>
                <p:nvPr/>
              </p:nvPicPr>
              <p:blipFill>
                <a:blip r:embed="rId7"/>
                <a:stretch>
                  <a:fillRect/>
                </a:stretch>
              </p:blipFill>
              <p:spPr>
                <a:xfrm>
                  <a:off x="8536920" y="1780420"/>
                  <a:ext cx="7516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0" name="Ink 19">
                  <a:extLst>
                    <a:ext uri="{FF2B5EF4-FFF2-40B4-BE49-F238E27FC236}">
                      <a16:creationId xmlns:a16="http://schemas.microsoft.com/office/drawing/2014/main" id="{009C9508-99CC-4E75-CEAB-36D5A0576727}"/>
                    </a:ext>
                  </a:extLst>
                </p14:cNvPr>
                <p14:cNvContentPartPr/>
                <p14:nvPr/>
              </p14:nvContentPartPr>
              <p14:xfrm>
                <a:off x="8054520" y="1737940"/>
                <a:ext cx="263520" cy="65520"/>
              </p14:xfrm>
            </p:contentPart>
          </mc:Choice>
          <mc:Fallback>
            <p:pic>
              <p:nvPicPr>
                <p:cNvPr id="20" name="Ink 19">
                  <a:extLst>
                    <a:ext uri="{FF2B5EF4-FFF2-40B4-BE49-F238E27FC236}">
                      <a16:creationId xmlns:a16="http://schemas.microsoft.com/office/drawing/2014/main" id="{009C9508-99CC-4E75-CEAB-36D5A0576727}"/>
                    </a:ext>
                  </a:extLst>
                </p:cNvPr>
                <p:cNvPicPr/>
                <p:nvPr/>
              </p:nvPicPr>
              <p:blipFill>
                <a:blip r:embed="rId9"/>
                <a:stretch>
                  <a:fillRect/>
                </a:stretch>
              </p:blipFill>
              <p:spPr>
                <a:xfrm>
                  <a:off x="8036880" y="1720300"/>
                  <a:ext cx="2991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1" name="Ink 20">
                  <a:extLst>
                    <a:ext uri="{FF2B5EF4-FFF2-40B4-BE49-F238E27FC236}">
                      <a16:creationId xmlns:a16="http://schemas.microsoft.com/office/drawing/2014/main" id="{89A4ADC1-E487-FF2C-700C-432D92EE026D}"/>
                    </a:ext>
                  </a:extLst>
                </p14:cNvPr>
                <p14:cNvContentPartPr/>
                <p14:nvPr/>
              </p14:nvContentPartPr>
              <p14:xfrm>
                <a:off x="7652760" y="1711300"/>
                <a:ext cx="289440" cy="13680"/>
              </p14:xfrm>
            </p:contentPart>
          </mc:Choice>
          <mc:Fallback>
            <p:pic>
              <p:nvPicPr>
                <p:cNvPr id="21" name="Ink 20">
                  <a:extLst>
                    <a:ext uri="{FF2B5EF4-FFF2-40B4-BE49-F238E27FC236}">
                      <a16:creationId xmlns:a16="http://schemas.microsoft.com/office/drawing/2014/main" id="{89A4ADC1-E487-FF2C-700C-432D92EE026D}"/>
                    </a:ext>
                  </a:extLst>
                </p:cNvPr>
                <p:cNvPicPr/>
                <p:nvPr/>
              </p:nvPicPr>
              <p:blipFill>
                <a:blip r:embed="rId11"/>
                <a:stretch>
                  <a:fillRect/>
                </a:stretch>
              </p:blipFill>
              <p:spPr>
                <a:xfrm>
                  <a:off x="7634760" y="1693300"/>
                  <a:ext cx="3250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3" name="Ink 22">
                  <a:extLst>
                    <a:ext uri="{FF2B5EF4-FFF2-40B4-BE49-F238E27FC236}">
                      <a16:creationId xmlns:a16="http://schemas.microsoft.com/office/drawing/2014/main" id="{42744905-E1D1-9321-5B51-BF0BB467611D}"/>
                    </a:ext>
                  </a:extLst>
                </p14:cNvPr>
                <p14:cNvContentPartPr/>
                <p14:nvPr/>
              </p14:nvContentPartPr>
              <p14:xfrm>
                <a:off x="6846000" y="1743340"/>
                <a:ext cx="575280" cy="15120"/>
              </p14:xfrm>
            </p:contentPart>
          </mc:Choice>
          <mc:Fallback>
            <p:pic>
              <p:nvPicPr>
                <p:cNvPr id="23" name="Ink 22">
                  <a:extLst>
                    <a:ext uri="{FF2B5EF4-FFF2-40B4-BE49-F238E27FC236}">
                      <a16:creationId xmlns:a16="http://schemas.microsoft.com/office/drawing/2014/main" id="{42744905-E1D1-9321-5B51-BF0BB467611D}"/>
                    </a:ext>
                  </a:extLst>
                </p:cNvPr>
                <p:cNvPicPr/>
                <p:nvPr/>
              </p:nvPicPr>
              <p:blipFill>
                <a:blip r:embed="rId13"/>
                <a:stretch>
                  <a:fillRect/>
                </a:stretch>
              </p:blipFill>
              <p:spPr>
                <a:xfrm>
                  <a:off x="6828360" y="1725700"/>
                  <a:ext cx="6109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4" name="Ink 23">
                  <a:extLst>
                    <a:ext uri="{FF2B5EF4-FFF2-40B4-BE49-F238E27FC236}">
                      <a16:creationId xmlns:a16="http://schemas.microsoft.com/office/drawing/2014/main" id="{774C7E43-3724-8495-A62D-462E7A190040}"/>
                    </a:ext>
                  </a:extLst>
                </p14:cNvPr>
                <p14:cNvContentPartPr/>
                <p14:nvPr/>
              </p14:nvContentPartPr>
              <p14:xfrm>
                <a:off x="6131400" y="1742980"/>
                <a:ext cx="574560" cy="56520"/>
              </p14:xfrm>
            </p:contentPart>
          </mc:Choice>
          <mc:Fallback>
            <p:pic>
              <p:nvPicPr>
                <p:cNvPr id="24" name="Ink 23">
                  <a:extLst>
                    <a:ext uri="{FF2B5EF4-FFF2-40B4-BE49-F238E27FC236}">
                      <a16:creationId xmlns:a16="http://schemas.microsoft.com/office/drawing/2014/main" id="{774C7E43-3724-8495-A62D-462E7A190040}"/>
                    </a:ext>
                  </a:extLst>
                </p:cNvPr>
                <p:cNvPicPr/>
                <p:nvPr/>
              </p:nvPicPr>
              <p:blipFill>
                <a:blip r:embed="rId15"/>
                <a:stretch>
                  <a:fillRect/>
                </a:stretch>
              </p:blipFill>
              <p:spPr>
                <a:xfrm>
                  <a:off x="6113760" y="1724980"/>
                  <a:ext cx="6102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6" name="Ink 25">
                  <a:extLst>
                    <a:ext uri="{FF2B5EF4-FFF2-40B4-BE49-F238E27FC236}">
                      <a16:creationId xmlns:a16="http://schemas.microsoft.com/office/drawing/2014/main" id="{C2838310-BCB7-780C-C8B7-C8BF925B2EB3}"/>
                    </a:ext>
                  </a:extLst>
                </p14:cNvPr>
                <p14:cNvContentPartPr/>
                <p14:nvPr/>
              </p14:nvContentPartPr>
              <p14:xfrm>
                <a:off x="5568720" y="1827580"/>
                <a:ext cx="421560" cy="22320"/>
              </p14:xfrm>
            </p:contentPart>
          </mc:Choice>
          <mc:Fallback>
            <p:pic>
              <p:nvPicPr>
                <p:cNvPr id="26" name="Ink 25">
                  <a:extLst>
                    <a:ext uri="{FF2B5EF4-FFF2-40B4-BE49-F238E27FC236}">
                      <a16:creationId xmlns:a16="http://schemas.microsoft.com/office/drawing/2014/main" id="{C2838310-BCB7-780C-C8B7-C8BF925B2EB3}"/>
                    </a:ext>
                  </a:extLst>
                </p:cNvPr>
                <p:cNvPicPr/>
                <p:nvPr/>
              </p:nvPicPr>
              <p:blipFill>
                <a:blip r:embed="rId17"/>
                <a:stretch>
                  <a:fillRect/>
                </a:stretch>
              </p:blipFill>
              <p:spPr>
                <a:xfrm>
                  <a:off x="5550720" y="1809580"/>
                  <a:ext cx="4572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7" name="Ink 26">
                  <a:extLst>
                    <a:ext uri="{FF2B5EF4-FFF2-40B4-BE49-F238E27FC236}">
                      <a16:creationId xmlns:a16="http://schemas.microsoft.com/office/drawing/2014/main" id="{C3248261-DB83-F02C-6F36-C99793F01C52}"/>
                    </a:ext>
                  </a:extLst>
                </p14:cNvPr>
                <p14:cNvContentPartPr/>
                <p14:nvPr/>
              </p14:nvContentPartPr>
              <p14:xfrm>
                <a:off x="5097840" y="1754140"/>
                <a:ext cx="425520" cy="30600"/>
              </p14:xfrm>
            </p:contentPart>
          </mc:Choice>
          <mc:Fallback>
            <p:pic>
              <p:nvPicPr>
                <p:cNvPr id="27" name="Ink 26">
                  <a:extLst>
                    <a:ext uri="{FF2B5EF4-FFF2-40B4-BE49-F238E27FC236}">
                      <a16:creationId xmlns:a16="http://schemas.microsoft.com/office/drawing/2014/main" id="{C3248261-DB83-F02C-6F36-C99793F01C52}"/>
                    </a:ext>
                  </a:extLst>
                </p:cNvPr>
                <p:cNvPicPr/>
                <p:nvPr/>
              </p:nvPicPr>
              <p:blipFill>
                <a:blip r:embed="rId19"/>
                <a:stretch>
                  <a:fillRect/>
                </a:stretch>
              </p:blipFill>
              <p:spPr>
                <a:xfrm>
                  <a:off x="5080200" y="1736140"/>
                  <a:ext cx="4611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8" name="Ink 27">
                  <a:extLst>
                    <a:ext uri="{FF2B5EF4-FFF2-40B4-BE49-F238E27FC236}">
                      <a16:creationId xmlns:a16="http://schemas.microsoft.com/office/drawing/2014/main" id="{3A47AE83-DCB5-880A-41A4-82996E487E62}"/>
                    </a:ext>
                  </a:extLst>
                </p14:cNvPr>
                <p14:cNvContentPartPr/>
                <p14:nvPr/>
              </p14:nvContentPartPr>
              <p14:xfrm>
                <a:off x="4216560" y="1787980"/>
                <a:ext cx="664200" cy="52560"/>
              </p14:xfrm>
            </p:contentPart>
          </mc:Choice>
          <mc:Fallback>
            <p:pic>
              <p:nvPicPr>
                <p:cNvPr id="28" name="Ink 27">
                  <a:extLst>
                    <a:ext uri="{FF2B5EF4-FFF2-40B4-BE49-F238E27FC236}">
                      <a16:creationId xmlns:a16="http://schemas.microsoft.com/office/drawing/2014/main" id="{3A47AE83-DCB5-880A-41A4-82996E487E62}"/>
                    </a:ext>
                  </a:extLst>
                </p:cNvPr>
                <p:cNvPicPr/>
                <p:nvPr/>
              </p:nvPicPr>
              <p:blipFill>
                <a:blip r:embed="rId21"/>
                <a:stretch>
                  <a:fillRect/>
                </a:stretch>
              </p:blipFill>
              <p:spPr>
                <a:xfrm>
                  <a:off x="4198560" y="1769980"/>
                  <a:ext cx="6998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0" name="Ink 29">
                  <a:extLst>
                    <a:ext uri="{FF2B5EF4-FFF2-40B4-BE49-F238E27FC236}">
                      <a16:creationId xmlns:a16="http://schemas.microsoft.com/office/drawing/2014/main" id="{D449925D-7E9C-902F-FD8C-C65FC02A8125}"/>
                    </a:ext>
                  </a:extLst>
                </p14:cNvPr>
                <p14:cNvContentPartPr/>
                <p14:nvPr/>
              </p14:nvContentPartPr>
              <p14:xfrm>
                <a:off x="3699240" y="1781860"/>
                <a:ext cx="522360" cy="40680"/>
              </p14:xfrm>
            </p:contentPart>
          </mc:Choice>
          <mc:Fallback>
            <p:pic>
              <p:nvPicPr>
                <p:cNvPr id="30" name="Ink 29">
                  <a:extLst>
                    <a:ext uri="{FF2B5EF4-FFF2-40B4-BE49-F238E27FC236}">
                      <a16:creationId xmlns:a16="http://schemas.microsoft.com/office/drawing/2014/main" id="{D449925D-7E9C-902F-FD8C-C65FC02A8125}"/>
                    </a:ext>
                  </a:extLst>
                </p:cNvPr>
                <p:cNvPicPr/>
                <p:nvPr/>
              </p:nvPicPr>
              <p:blipFill>
                <a:blip r:embed="rId23"/>
                <a:stretch>
                  <a:fillRect/>
                </a:stretch>
              </p:blipFill>
              <p:spPr>
                <a:xfrm>
                  <a:off x="3681240" y="1763860"/>
                  <a:ext cx="558000" cy="76320"/>
                </a:xfrm>
                <a:prstGeom prst="rect">
                  <a:avLst/>
                </a:prstGeom>
              </p:spPr>
            </p:pic>
          </mc:Fallback>
        </mc:AlternateContent>
      </p:grpSp>
      <p:grpSp>
        <p:nvGrpSpPr>
          <p:cNvPr id="33" name="Group 32">
            <a:extLst>
              <a:ext uri="{FF2B5EF4-FFF2-40B4-BE49-F238E27FC236}">
                <a16:creationId xmlns:a16="http://schemas.microsoft.com/office/drawing/2014/main" id="{633FB3D0-B392-412D-2891-F430471C858D}"/>
              </a:ext>
            </a:extLst>
          </p:cNvPr>
          <p:cNvGrpSpPr/>
          <p:nvPr/>
        </p:nvGrpSpPr>
        <p:grpSpPr>
          <a:xfrm>
            <a:off x="406680" y="1219900"/>
            <a:ext cx="6845040" cy="137160"/>
            <a:chOff x="406680" y="1219900"/>
            <a:chExt cx="6845040" cy="137160"/>
          </a:xfrm>
        </p:grpSpPr>
        <mc:AlternateContent xmlns:mc="http://schemas.openxmlformats.org/markup-compatibility/2006">
          <mc:Choice xmlns:p14="http://schemas.microsoft.com/office/powerpoint/2010/main" Requires="p14">
            <p:contentPart p14:bwMode="auto" r:id="rId24">
              <p14:nvContentPartPr>
                <p14:cNvPr id="5" name="Ink 4">
                  <a:extLst>
                    <a:ext uri="{FF2B5EF4-FFF2-40B4-BE49-F238E27FC236}">
                      <a16:creationId xmlns:a16="http://schemas.microsoft.com/office/drawing/2014/main" id="{16B2EE36-B3B1-4D84-9AFE-159FAF899920}"/>
                    </a:ext>
                  </a:extLst>
                </p14:cNvPr>
                <p14:cNvContentPartPr/>
                <p14:nvPr/>
              </p14:nvContentPartPr>
              <p14:xfrm>
                <a:off x="6682920" y="1259140"/>
                <a:ext cx="568800" cy="35280"/>
              </p14:xfrm>
            </p:contentPart>
          </mc:Choice>
          <mc:Fallback>
            <p:pic>
              <p:nvPicPr>
                <p:cNvPr id="5" name="Ink 4">
                  <a:extLst>
                    <a:ext uri="{FF2B5EF4-FFF2-40B4-BE49-F238E27FC236}">
                      <a16:creationId xmlns:a16="http://schemas.microsoft.com/office/drawing/2014/main" id="{16B2EE36-B3B1-4D84-9AFE-159FAF899920}"/>
                    </a:ext>
                  </a:extLst>
                </p:cNvPr>
                <p:cNvPicPr/>
                <p:nvPr/>
              </p:nvPicPr>
              <p:blipFill>
                <a:blip r:embed="rId25"/>
                <a:stretch>
                  <a:fillRect/>
                </a:stretch>
              </p:blipFill>
              <p:spPr>
                <a:xfrm>
                  <a:off x="6665280" y="1241140"/>
                  <a:ext cx="6044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7" name="Ink 6">
                  <a:extLst>
                    <a:ext uri="{FF2B5EF4-FFF2-40B4-BE49-F238E27FC236}">
                      <a16:creationId xmlns:a16="http://schemas.microsoft.com/office/drawing/2014/main" id="{EA590B1B-402E-002C-6E3B-2CE8380AE625}"/>
                    </a:ext>
                  </a:extLst>
                </p14:cNvPr>
                <p14:cNvContentPartPr/>
                <p14:nvPr/>
              </p14:nvContentPartPr>
              <p14:xfrm>
                <a:off x="5885160" y="1311340"/>
                <a:ext cx="590400" cy="43560"/>
              </p14:xfrm>
            </p:contentPart>
          </mc:Choice>
          <mc:Fallback>
            <p:pic>
              <p:nvPicPr>
                <p:cNvPr id="7" name="Ink 6">
                  <a:extLst>
                    <a:ext uri="{FF2B5EF4-FFF2-40B4-BE49-F238E27FC236}">
                      <a16:creationId xmlns:a16="http://schemas.microsoft.com/office/drawing/2014/main" id="{EA590B1B-402E-002C-6E3B-2CE8380AE625}"/>
                    </a:ext>
                  </a:extLst>
                </p:cNvPr>
                <p:cNvPicPr/>
                <p:nvPr/>
              </p:nvPicPr>
              <p:blipFill>
                <a:blip r:embed="rId27"/>
                <a:stretch>
                  <a:fillRect/>
                </a:stretch>
              </p:blipFill>
              <p:spPr>
                <a:xfrm>
                  <a:off x="5867520" y="1293700"/>
                  <a:ext cx="6260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9" name="Ink 8">
                  <a:extLst>
                    <a:ext uri="{FF2B5EF4-FFF2-40B4-BE49-F238E27FC236}">
                      <a16:creationId xmlns:a16="http://schemas.microsoft.com/office/drawing/2014/main" id="{8932668E-2EB4-8107-9B05-26167411ADD9}"/>
                    </a:ext>
                  </a:extLst>
                </p14:cNvPr>
                <p14:cNvContentPartPr/>
                <p14:nvPr/>
              </p14:nvContentPartPr>
              <p14:xfrm>
                <a:off x="5227440" y="1282900"/>
                <a:ext cx="640080" cy="43920"/>
              </p14:xfrm>
            </p:contentPart>
          </mc:Choice>
          <mc:Fallback>
            <p:pic>
              <p:nvPicPr>
                <p:cNvPr id="9" name="Ink 8">
                  <a:extLst>
                    <a:ext uri="{FF2B5EF4-FFF2-40B4-BE49-F238E27FC236}">
                      <a16:creationId xmlns:a16="http://schemas.microsoft.com/office/drawing/2014/main" id="{8932668E-2EB4-8107-9B05-26167411ADD9}"/>
                    </a:ext>
                  </a:extLst>
                </p:cNvPr>
                <p:cNvPicPr/>
                <p:nvPr/>
              </p:nvPicPr>
              <p:blipFill>
                <a:blip r:embed="rId29"/>
                <a:stretch>
                  <a:fillRect/>
                </a:stretch>
              </p:blipFill>
              <p:spPr>
                <a:xfrm>
                  <a:off x="5209800" y="1265260"/>
                  <a:ext cx="6757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1" name="Ink 10">
                  <a:extLst>
                    <a:ext uri="{FF2B5EF4-FFF2-40B4-BE49-F238E27FC236}">
                      <a16:creationId xmlns:a16="http://schemas.microsoft.com/office/drawing/2014/main" id="{52119063-0A45-C35F-284D-2E9110D5DBB6}"/>
                    </a:ext>
                  </a:extLst>
                </p14:cNvPr>
                <p14:cNvContentPartPr/>
                <p14:nvPr/>
              </p14:nvContentPartPr>
              <p14:xfrm>
                <a:off x="4517160" y="1282900"/>
                <a:ext cx="702360" cy="33480"/>
              </p14:xfrm>
            </p:contentPart>
          </mc:Choice>
          <mc:Fallback>
            <p:pic>
              <p:nvPicPr>
                <p:cNvPr id="11" name="Ink 10">
                  <a:extLst>
                    <a:ext uri="{FF2B5EF4-FFF2-40B4-BE49-F238E27FC236}">
                      <a16:creationId xmlns:a16="http://schemas.microsoft.com/office/drawing/2014/main" id="{52119063-0A45-C35F-284D-2E9110D5DBB6}"/>
                    </a:ext>
                  </a:extLst>
                </p:cNvPr>
                <p:cNvPicPr/>
                <p:nvPr/>
              </p:nvPicPr>
              <p:blipFill>
                <a:blip r:embed="rId31"/>
                <a:stretch>
                  <a:fillRect/>
                </a:stretch>
              </p:blipFill>
              <p:spPr>
                <a:xfrm>
                  <a:off x="4499160" y="1264900"/>
                  <a:ext cx="7380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2" name="Ink 11">
                  <a:extLst>
                    <a:ext uri="{FF2B5EF4-FFF2-40B4-BE49-F238E27FC236}">
                      <a16:creationId xmlns:a16="http://schemas.microsoft.com/office/drawing/2014/main" id="{E34F3516-AA5F-12CF-7B09-A256A4A163D2}"/>
                    </a:ext>
                  </a:extLst>
                </p14:cNvPr>
                <p14:cNvContentPartPr/>
                <p14:nvPr/>
              </p14:nvContentPartPr>
              <p14:xfrm>
                <a:off x="3647760" y="1291900"/>
                <a:ext cx="619200" cy="42840"/>
              </p14:xfrm>
            </p:contentPart>
          </mc:Choice>
          <mc:Fallback>
            <p:pic>
              <p:nvPicPr>
                <p:cNvPr id="12" name="Ink 11">
                  <a:extLst>
                    <a:ext uri="{FF2B5EF4-FFF2-40B4-BE49-F238E27FC236}">
                      <a16:creationId xmlns:a16="http://schemas.microsoft.com/office/drawing/2014/main" id="{E34F3516-AA5F-12CF-7B09-A256A4A163D2}"/>
                    </a:ext>
                  </a:extLst>
                </p:cNvPr>
                <p:cNvPicPr/>
                <p:nvPr/>
              </p:nvPicPr>
              <p:blipFill>
                <a:blip r:embed="rId33"/>
                <a:stretch>
                  <a:fillRect/>
                </a:stretch>
              </p:blipFill>
              <p:spPr>
                <a:xfrm>
                  <a:off x="3629760" y="1273900"/>
                  <a:ext cx="6548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4" name="Ink 13">
                  <a:extLst>
                    <a:ext uri="{FF2B5EF4-FFF2-40B4-BE49-F238E27FC236}">
                      <a16:creationId xmlns:a16="http://schemas.microsoft.com/office/drawing/2014/main" id="{9B6EFDD7-FD59-1D81-ED8C-D244F5C2557A}"/>
                    </a:ext>
                  </a:extLst>
                </p14:cNvPr>
                <p14:cNvContentPartPr/>
                <p14:nvPr/>
              </p14:nvContentPartPr>
              <p14:xfrm>
                <a:off x="2194080" y="1255540"/>
                <a:ext cx="1338840" cy="101520"/>
              </p14:xfrm>
            </p:contentPart>
          </mc:Choice>
          <mc:Fallback>
            <p:pic>
              <p:nvPicPr>
                <p:cNvPr id="14" name="Ink 13">
                  <a:extLst>
                    <a:ext uri="{FF2B5EF4-FFF2-40B4-BE49-F238E27FC236}">
                      <a16:creationId xmlns:a16="http://schemas.microsoft.com/office/drawing/2014/main" id="{9B6EFDD7-FD59-1D81-ED8C-D244F5C2557A}"/>
                    </a:ext>
                  </a:extLst>
                </p:cNvPr>
                <p:cNvPicPr/>
                <p:nvPr/>
              </p:nvPicPr>
              <p:blipFill>
                <a:blip r:embed="rId35"/>
                <a:stretch>
                  <a:fillRect/>
                </a:stretch>
              </p:blipFill>
              <p:spPr>
                <a:xfrm>
                  <a:off x="2176080" y="1237540"/>
                  <a:ext cx="13744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6" name="Ink 15">
                  <a:extLst>
                    <a:ext uri="{FF2B5EF4-FFF2-40B4-BE49-F238E27FC236}">
                      <a16:creationId xmlns:a16="http://schemas.microsoft.com/office/drawing/2014/main" id="{B1D4C9D3-D660-E7C7-A517-7C45AFAFFCF8}"/>
                    </a:ext>
                  </a:extLst>
                </p14:cNvPr>
                <p14:cNvContentPartPr/>
                <p14:nvPr/>
              </p14:nvContentPartPr>
              <p14:xfrm>
                <a:off x="869280" y="1257340"/>
                <a:ext cx="1236960" cy="73080"/>
              </p14:xfrm>
            </p:contentPart>
          </mc:Choice>
          <mc:Fallback>
            <p:pic>
              <p:nvPicPr>
                <p:cNvPr id="16" name="Ink 15">
                  <a:extLst>
                    <a:ext uri="{FF2B5EF4-FFF2-40B4-BE49-F238E27FC236}">
                      <a16:creationId xmlns:a16="http://schemas.microsoft.com/office/drawing/2014/main" id="{B1D4C9D3-D660-E7C7-A517-7C45AFAFFCF8}"/>
                    </a:ext>
                  </a:extLst>
                </p:cNvPr>
                <p:cNvPicPr/>
                <p:nvPr/>
              </p:nvPicPr>
              <p:blipFill>
                <a:blip r:embed="rId37"/>
                <a:stretch>
                  <a:fillRect/>
                </a:stretch>
              </p:blipFill>
              <p:spPr>
                <a:xfrm>
                  <a:off x="851640" y="1239340"/>
                  <a:ext cx="12726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7" name="Ink 16">
                  <a:extLst>
                    <a:ext uri="{FF2B5EF4-FFF2-40B4-BE49-F238E27FC236}">
                      <a16:creationId xmlns:a16="http://schemas.microsoft.com/office/drawing/2014/main" id="{5A17E840-CABF-B222-1554-5E14BB27DCC1}"/>
                    </a:ext>
                  </a:extLst>
                </p14:cNvPr>
                <p14:cNvContentPartPr/>
                <p14:nvPr/>
              </p14:nvContentPartPr>
              <p14:xfrm>
                <a:off x="406680" y="1263820"/>
                <a:ext cx="572040" cy="53640"/>
              </p14:xfrm>
            </p:contentPart>
          </mc:Choice>
          <mc:Fallback>
            <p:pic>
              <p:nvPicPr>
                <p:cNvPr id="17" name="Ink 16">
                  <a:extLst>
                    <a:ext uri="{FF2B5EF4-FFF2-40B4-BE49-F238E27FC236}">
                      <a16:creationId xmlns:a16="http://schemas.microsoft.com/office/drawing/2014/main" id="{5A17E840-CABF-B222-1554-5E14BB27DCC1}"/>
                    </a:ext>
                  </a:extLst>
                </p:cNvPr>
                <p:cNvPicPr/>
                <p:nvPr/>
              </p:nvPicPr>
              <p:blipFill>
                <a:blip r:embed="rId39"/>
                <a:stretch>
                  <a:fillRect/>
                </a:stretch>
              </p:blipFill>
              <p:spPr>
                <a:xfrm>
                  <a:off x="388680" y="1246180"/>
                  <a:ext cx="6076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2" name="Ink 31">
                  <a:extLst>
                    <a:ext uri="{FF2B5EF4-FFF2-40B4-BE49-F238E27FC236}">
                      <a16:creationId xmlns:a16="http://schemas.microsoft.com/office/drawing/2014/main" id="{04E78931-54AF-AA9C-83DA-EF57FF1233CD}"/>
                    </a:ext>
                  </a:extLst>
                </p14:cNvPr>
                <p14:cNvContentPartPr/>
                <p14:nvPr/>
              </p14:nvContentPartPr>
              <p14:xfrm>
                <a:off x="5343720" y="1219900"/>
                <a:ext cx="514440" cy="71640"/>
              </p14:xfrm>
            </p:contentPart>
          </mc:Choice>
          <mc:Fallback>
            <p:pic>
              <p:nvPicPr>
                <p:cNvPr id="32" name="Ink 31">
                  <a:extLst>
                    <a:ext uri="{FF2B5EF4-FFF2-40B4-BE49-F238E27FC236}">
                      <a16:creationId xmlns:a16="http://schemas.microsoft.com/office/drawing/2014/main" id="{04E78931-54AF-AA9C-83DA-EF57FF1233CD}"/>
                    </a:ext>
                  </a:extLst>
                </p:cNvPr>
                <p:cNvPicPr/>
                <p:nvPr/>
              </p:nvPicPr>
              <p:blipFill>
                <a:blip r:embed="rId41"/>
                <a:stretch>
                  <a:fillRect/>
                </a:stretch>
              </p:blipFill>
              <p:spPr>
                <a:xfrm>
                  <a:off x="5326080" y="1201900"/>
                  <a:ext cx="550080" cy="107280"/>
                </a:xfrm>
                <a:prstGeom prst="rect">
                  <a:avLst/>
                </a:prstGeom>
              </p:spPr>
            </p:pic>
          </mc:Fallback>
        </mc:AlternateContent>
      </p:grpSp>
      <p:grpSp>
        <p:nvGrpSpPr>
          <p:cNvPr id="36" name="Group 35">
            <a:extLst>
              <a:ext uri="{FF2B5EF4-FFF2-40B4-BE49-F238E27FC236}">
                <a16:creationId xmlns:a16="http://schemas.microsoft.com/office/drawing/2014/main" id="{1E53A786-E38E-7925-9CBC-8FDC9E463BF7}"/>
              </a:ext>
            </a:extLst>
          </p:cNvPr>
          <p:cNvGrpSpPr/>
          <p:nvPr/>
        </p:nvGrpSpPr>
        <p:grpSpPr>
          <a:xfrm>
            <a:off x="809880" y="1695820"/>
            <a:ext cx="1935000" cy="86400"/>
            <a:chOff x="809880" y="1695820"/>
            <a:chExt cx="1935000" cy="86400"/>
          </a:xfrm>
        </p:grpSpPr>
        <mc:AlternateContent xmlns:mc="http://schemas.openxmlformats.org/markup-compatibility/2006">
          <mc:Choice xmlns:p14="http://schemas.microsoft.com/office/powerpoint/2010/main" Requires="p14">
            <p:contentPart p14:bwMode="auto" r:id="rId42">
              <p14:nvContentPartPr>
                <p14:cNvPr id="34" name="Ink 33">
                  <a:extLst>
                    <a:ext uri="{FF2B5EF4-FFF2-40B4-BE49-F238E27FC236}">
                      <a16:creationId xmlns:a16="http://schemas.microsoft.com/office/drawing/2014/main" id="{34882020-50E6-B837-4110-249147FCC362}"/>
                    </a:ext>
                  </a:extLst>
                </p14:cNvPr>
                <p14:cNvContentPartPr/>
                <p14:nvPr/>
              </p14:nvContentPartPr>
              <p14:xfrm>
                <a:off x="2053680" y="1695820"/>
                <a:ext cx="691200" cy="81000"/>
              </p14:xfrm>
            </p:contentPart>
          </mc:Choice>
          <mc:Fallback>
            <p:pic>
              <p:nvPicPr>
                <p:cNvPr id="34" name="Ink 33">
                  <a:extLst>
                    <a:ext uri="{FF2B5EF4-FFF2-40B4-BE49-F238E27FC236}">
                      <a16:creationId xmlns:a16="http://schemas.microsoft.com/office/drawing/2014/main" id="{34882020-50E6-B837-4110-249147FCC362}"/>
                    </a:ext>
                  </a:extLst>
                </p:cNvPr>
                <p:cNvPicPr/>
                <p:nvPr/>
              </p:nvPicPr>
              <p:blipFill>
                <a:blip r:embed="rId43"/>
                <a:stretch>
                  <a:fillRect/>
                </a:stretch>
              </p:blipFill>
              <p:spPr>
                <a:xfrm>
                  <a:off x="2036040" y="1678180"/>
                  <a:ext cx="7268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5" name="Ink 34">
                  <a:extLst>
                    <a:ext uri="{FF2B5EF4-FFF2-40B4-BE49-F238E27FC236}">
                      <a16:creationId xmlns:a16="http://schemas.microsoft.com/office/drawing/2014/main" id="{BE50D00C-2F0A-260B-26BD-0D8F2522A79A}"/>
                    </a:ext>
                  </a:extLst>
                </p14:cNvPr>
                <p14:cNvContentPartPr/>
                <p14:nvPr/>
              </p14:nvContentPartPr>
              <p14:xfrm>
                <a:off x="809880" y="1735420"/>
                <a:ext cx="854640" cy="46800"/>
              </p14:xfrm>
            </p:contentPart>
          </mc:Choice>
          <mc:Fallback>
            <p:pic>
              <p:nvPicPr>
                <p:cNvPr id="35" name="Ink 34">
                  <a:extLst>
                    <a:ext uri="{FF2B5EF4-FFF2-40B4-BE49-F238E27FC236}">
                      <a16:creationId xmlns:a16="http://schemas.microsoft.com/office/drawing/2014/main" id="{BE50D00C-2F0A-260B-26BD-0D8F2522A79A}"/>
                    </a:ext>
                  </a:extLst>
                </p:cNvPr>
                <p:cNvPicPr/>
                <p:nvPr/>
              </p:nvPicPr>
              <p:blipFill>
                <a:blip r:embed="rId45"/>
                <a:stretch>
                  <a:fillRect/>
                </a:stretch>
              </p:blipFill>
              <p:spPr>
                <a:xfrm>
                  <a:off x="791880" y="1717420"/>
                  <a:ext cx="890280" cy="82440"/>
                </a:xfrm>
                <a:prstGeom prst="rect">
                  <a:avLst/>
                </a:prstGeom>
              </p:spPr>
            </p:pic>
          </mc:Fallback>
        </mc:AlternateContent>
      </p:grpSp>
      <p:grpSp>
        <p:nvGrpSpPr>
          <p:cNvPr id="55" name="Group 54">
            <a:extLst>
              <a:ext uri="{FF2B5EF4-FFF2-40B4-BE49-F238E27FC236}">
                <a16:creationId xmlns:a16="http://schemas.microsoft.com/office/drawing/2014/main" id="{80E0A30C-DCC2-F587-FD26-8371B68BB7FF}"/>
              </a:ext>
            </a:extLst>
          </p:cNvPr>
          <p:cNvGrpSpPr/>
          <p:nvPr/>
        </p:nvGrpSpPr>
        <p:grpSpPr>
          <a:xfrm>
            <a:off x="697560" y="2223940"/>
            <a:ext cx="8511120" cy="152280"/>
            <a:chOff x="697560" y="2223940"/>
            <a:chExt cx="8511120" cy="152280"/>
          </a:xfrm>
        </p:grpSpPr>
        <mc:AlternateContent xmlns:mc="http://schemas.openxmlformats.org/markup-compatibility/2006">
          <mc:Choice xmlns:p14="http://schemas.microsoft.com/office/powerpoint/2010/main" Requires="p14">
            <p:contentPart p14:bwMode="auto" r:id="rId46">
              <p14:nvContentPartPr>
                <p14:cNvPr id="37" name="Ink 36">
                  <a:extLst>
                    <a:ext uri="{FF2B5EF4-FFF2-40B4-BE49-F238E27FC236}">
                      <a16:creationId xmlns:a16="http://schemas.microsoft.com/office/drawing/2014/main" id="{8AF158E0-3CBA-6C6B-C361-119A6216C967}"/>
                    </a:ext>
                  </a:extLst>
                </p14:cNvPr>
                <p14:cNvContentPartPr/>
                <p14:nvPr/>
              </p14:nvContentPartPr>
              <p14:xfrm>
                <a:off x="8712960" y="2223940"/>
                <a:ext cx="495720" cy="40320"/>
              </p14:xfrm>
            </p:contentPart>
          </mc:Choice>
          <mc:Fallback>
            <p:pic>
              <p:nvPicPr>
                <p:cNvPr id="37" name="Ink 36">
                  <a:extLst>
                    <a:ext uri="{FF2B5EF4-FFF2-40B4-BE49-F238E27FC236}">
                      <a16:creationId xmlns:a16="http://schemas.microsoft.com/office/drawing/2014/main" id="{8AF158E0-3CBA-6C6B-C361-119A6216C967}"/>
                    </a:ext>
                  </a:extLst>
                </p:cNvPr>
                <p:cNvPicPr/>
                <p:nvPr/>
              </p:nvPicPr>
              <p:blipFill>
                <a:blip r:embed="rId47"/>
                <a:stretch>
                  <a:fillRect/>
                </a:stretch>
              </p:blipFill>
              <p:spPr>
                <a:xfrm>
                  <a:off x="8694960" y="2206300"/>
                  <a:ext cx="5313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8" name="Ink 37">
                  <a:extLst>
                    <a:ext uri="{FF2B5EF4-FFF2-40B4-BE49-F238E27FC236}">
                      <a16:creationId xmlns:a16="http://schemas.microsoft.com/office/drawing/2014/main" id="{1D76E781-E48F-DAF1-6BAB-CF123A063FDD}"/>
                    </a:ext>
                  </a:extLst>
                </p14:cNvPr>
                <p14:cNvContentPartPr/>
                <p14:nvPr/>
              </p14:nvContentPartPr>
              <p14:xfrm>
                <a:off x="7930320" y="2274340"/>
                <a:ext cx="531720" cy="78120"/>
              </p14:xfrm>
            </p:contentPart>
          </mc:Choice>
          <mc:Fallback>
            <p:pic>
              <p:nvPicPr>
                <p:cNvPr id="38" name="Ink 37">
                  <a:extLst>
                    <a:ext uri="{FF2B5EF4-FFF2-40B4-BE49-F238E27FC236}">
                      <a16:creationId xmlns:a16="http://schemas.microsoft.com/office/drawing/2014/main" id="{1D76E781-E48F-DAF1-6BAB-CF123A063FDD}"/>
                    </a:ext>
                  </a:extLst>
                </p:cNvPr>
                <p:cNvPicPr/>
                <p:nvPr/>
              </p:nvPicPr>
              <p:blipFill>
                <a:blip r:embed="rId49"/>
                <a:stretch>
                  <a:fillRect/>
                </a:stretch>
              </p:blipFill>
              <p:spPr>
                <a:xfrm>
                  <a:off x="7912680" y="2256700"/>
                  <a:ext cx="5673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0" name="Ink 39">
                  <a:extLst>
                    <a:ext uri="{FF2B5EF4-FFF2-40B4-BE49-F238E27FC236}">
                      <a16:creationId xmlns:a16="http://schemas.microsoft.com/office/drawing/2014/main" id="{67C55DC1-12DC-764E-4F68-64609E62D6AD}"/>
                    </a:ext>
                  </a:extLst>
                </p14:cNvPr>
                <p14:cNvContentPartPr/>
                <p14:nvPr/>
              </p14:nvContentPartPr>
              <p14:xfrm>
                <a:off x="6867960" y="2225020"/>
                <a:ext cx="995760" cy="74880"/>
              </p14:xfrm>
            </p:contentPart>
          </mc:Choice>
          <mc:Fallback>
            <p:pic>
              <p:nvPicPr>
                <p:cNvPr id="40" name="Ink 39">
                  <a:extLst>
                    <a:ext uri="{FF2B5EF4-FFF2-40B4-BE49-F238E27FC236}">
                      <a16:creationId xmlns:a16="http://schemas.microsoft.com/office/drawing/2014/main" id="{67C55DC1-12DC-764E-4F68-64609E62D6AD}"/>
                    </a:ext>
                  </a:extLst>
                </p:cNvPr>
                <p:cNvPicPr/>
                <p:nvPr/>
              </p:nvPicPr>
              <p:blipFill>
                <a:blip r:embed="rId51"/>
                <a:stretch>
                  <a:fillRect/>
                </a:stretch>
              </p:blipFill>
              <p:spPr>
                <a:xfrm>
                  <a:off x="6850320" y="2207380"/>
                  <a:ext cx="10314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1" name="Ink 40">
                  <a:extLst>
                    <a:ext uri="{FF2B5EF4-FFF2-40B4-BE49-F238E27FC236}">
                      <a16:creationId xmlns:a16="http://schemas.microsoft.com/office/drawing/2014/main" id="{48A5A41E-26A8-8ECC-00A4-0258C3857E9A}"/>
                    </a:ext>
                  </a:extLst>
                </p14:cNvPr>
                <p14:cNvContentPartPr/>
                <p14:nvPr/>
              </p14:nvContentPartPr>
              <p14:xfrm>
                <a:off x="5745120" y="2272900"/>
                <a:ext cx="958320" cy="86400"/>
              </p14:xfrm>
            </p:contentPart>
          </mc:Choice>
          <mc:Fallback>
            <p:pic>
              <p:nvPicPr>
                <p:cNvPr id="41" name="Ink 40">
                  <a:extLst>
                    <a:ext uri="{FF2B5EF4-FFF2-40B4-BE49-F238E27FC236}">
                      <a16:creationId xmlns:a16="http://schemas.microsoft.com/office/drawing/2014/main" id="{48A5A41E-26A8-8ECC-00A4-0258C3857E9A}"/>
                    </a:ext>
                  </a:extLst>
                </p:cNvPr>
                <p:cNvPicPr/>
                <p:nvPr/>
              </p:nvPicPr>
              <p:blipFill>
                <a:blip r:embed="rId53"/>
                <a:stretch>
                  <a:fillRect/>
                </a:stretch>
              </p:blipFill>
              <p:spPr>
                <a:xfrm>
                  <a:off x="5727120" y="2254900"/>
                  <a:ext cx="9939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3" name="Ink 42">
                  <a:extLst>
                    <a:ext uri="{FF2B5EF4-FFF2-40B4-BE49-F238E27FC236}">
                      <a16:creationId xmlns:a16="http://schemas.microsoft.com/office/drawing/2014/main" id="{F9586ED1-6FAE-FCA5-464F-B61B5D1336A9}"/>
                    </a:ext>
                  </a:extLst>
                </p14:cNvPr>
                <p14:cNvContentPartPr/>
                <p14:nvPr/>
              </p14:nvContentPartPr>
              <p14:xfrm>
                <a:off x="5529120" y="2232940"/>
                <a:ext cx="1094760" cy="93600"/>
              </p14:xfrm>
            </p:contentPart>
          </mc:Choice>
          <mc:Fallback>
            <p:pic>
              <p:nvPicPr>
                <p:cNvPr id="43" name="Ink 42">
                  <a:extLst>
                    <a:ext uri="{FF2B5EF4-FFF2-40B4-BE49-F238E27FC236}">
                      <a16:creationId xmlns:a16="http://schemas.microsoft.com/office/drawing/2014/main" id="{F9586ED1-6FAE-FCA5-464F-B61B5D1336A9}"/>
                    </a:ext>
                  </a:extLst>
                </p:cNvPr>
                <p:cNvPicPr/>
                <p:nvPr/>
              </p:nvPicPr>
              <p:blipFill>
                <a:blip r:embed="rId55"/>
                <a:stretch>
                  <a:fillRect/>
                </a:stretch>
              </p:blipFill>
              <p:spPr>
                <a:xfrm>
                  <a:off x="5511480" y="2214940"/>
                  <a:ext cx="11304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4" name="Ink 43">
                  <a:extLst>
                    <a:ext uri="{FF2B5EF4-FFF2-40B4-BE49-F238E27FC236}">
                      <a16:creationId xmlns:a16="http://schemas.microsoft.com/office/drawing/2014/main" id="{A590DBCD-FAAE-A628-84D5-55FCB09D5E73}"/>
                    </a:ext>
                  </a:extLst>
                </p14:cNvPr>
                <p14:cNvContentPartPr/>
                <p14:nvPr/>
              </p14:nvContentPartPr>
              <p14:xfrm>
                <a:off x="4185240" y="2255620"/>
                <a:ext cx="1064520" cy="83880"/>
              </p14:xfrm>
            </p:contentPart>
          </mc:Choice>
          <mc:Fallback>
            <p:pic>
              <p:nvPicPr>
                <p:cNvPr id="44" name="Ink 43">
                  <a:extLst>
                    <a:ext uri="{FF2B5EF4-FFF2-40B4-BE49-F238E27FC236}">
                      <a16:creationId xmlns:a16="http://schemas.microsoft.com/office/drawing/2014/main" id="{A590DBCD-FAAE-A628-84D5-55FCB09D5E73}"/>
                    </a:ext>
                  </a:extLst>
                </p:cNvPr>
                <p:cNvPicPr/>
                <p:nvPr/>
              </p:nvPicPr>
              <p:blipFill>
                <a:blip r:embed="rId57"/>
                <a:stretch>
                  <a:fillRect/>
                </a:stretch>
              </p:blipFill>
              <p:spPr>
                <a:xfrm>
                  <a:off x="4167600" y="2237620"/>
                  <a:ext cx="11001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6" name="Ink 45">
                  <a:extLst>
                    <a:ext uri="{FF2B5EF4-FFF2-40B4-BE49-F238E27FC236}">
                      <a16:creationId xmlns:a16="http://schemas.microsoft.com/office/drawing/2014/main" id="{493F27CF-4D27-937B-0D2D-355228FF1A8C}"/>
                    </a:ext>
                  </a:extLst>
                </p14:cNvPr>
                <p14:cNvContentPartPr/>
                <p14:nvPr/>
              </p14:nvContentPartPr>
              <p14:xfrm>
                <a:off x="3785280" y="2373700"/>
                <a:ext cx="32400" cy="2520"/>
              </p14:xfrm>
            </p:contentPart>
          </mc:Choice>
          <mc:Fallback>
            <p:pic>
              <p:nvPicPr>
                <p:cNvPr id="46" name="Ink 45">
                  <a:extLst>
                    <a:ext uri="{FF2B5EF4-FFF2-40B4-BE49-F238E27FC236}">
                      <a16:creationId xmlns:a16="http://schemas.microsoft.com/office/drawing/2014/main" id="{493F27CF-4D27-937B-0D2D-355228FF1A8C}"/>
                    </a:ext>
                  </a:extLst>
                </p:cNvPr>
                <p:cNvPicPr/>
                <p:nvPr/>
              </p:nvPicPr>
              <p:blipFill>
                <a:blip r:embed="rId59"/>
                <a:stretch>
                  <a:fillRect/>
                </a:stretch>
              </p:blipFill>
              <p:spPr>
                <a:xfrm>
                  <a:off x="3767280" y="2355700"/>
                  <a:ext cx="680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7" name="Ink 46">
                  <a:extLst>
                    <a:ext uri="{FF2B5EF4-FFF2-40B4-BE49-F238E27FC236}">
                      <a16:creationId xmlns:a16="http://schemas.microsoft.com/office/drawing/2014/main" id="{D738AEC1-5B27-99BF-ED3C-30C88AF7589B}"/>
                    </a:ext>
                  </a:extLst>
                </p14:cNvPr>
                <p14:cNvContentPartPr/>
                <p14:nvPr/>
              </p14:nvContentPartPr>
              <p14:xfrm>
                <a:off x="3114240" y="2264260"/>
                <a:ext cx="851040" cy="55080"/>
              </p14:xfrm>
            </p:contentPart>
          </mc:Choice>
          <mc:Fallback>
            <p:pic>
              <p:nvPicPr>
                <p:cNvPr id="47" name="Ink 46">
                  <a:extLst>
                    <a:ext uri="{FF2B5EF4-FFF2-40B4-BE49-F238E27FC236}">
                      <a16:creationId xmlns:a16="http://schemas.microsoft.com/office/drawing/2014/main" id="{D738AEC1-5B27-99BF-ED3C-30C88AF7589B}"/>
                    </a:ext>
                  </a:extLst>
                </p:cNvPr>
                <p:cNvPicPr/>
                <p:nvPr/>
              </p:nvPicPr>
              <p:blipFill>
                <a:blip r:embed="rId61"/>
                <a:stretch>
                  <a:fillRect/>
                </a:stretch>
              </p:blipFill>
              <p:spPr>
                <a:xfrm>
                  <a:off x="3096240" y="2246260"/>
                  <a:ext cx="8866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9" name="Ink 48">
                  <a:extLst>
                    <a:ext uri="{FF2B5EF4-FFF2-40B4-BE49-F238E27FC236}">
                      <a16:creationId xmlns:a16="http://schemas.microsoft.com/office/drawing/2014/main" id="{79EA322D-8353-ABC9-812F-66FD88F6486B}"/>
                    </a:ext>
                  </a:extLst>
                </p14:cNvPr>
                <p14:cNvContentPartPr/>
                <p14:nvPr/>
              </p14:nvContentPartPr>
              <p14:xfrm>
                <a:off x="1984920" y="2243380"/>
                <a:ext cx="1100880" cy="68400"/>
              </p14:xfrm>
            </p:contentPart>
          </mc:Choice>
          <mc:Fallback>
            <p:pic>
              <p:nvPicPr>
                <p:cNvPr id="49" name="Ink 48">
                  <a:extLst>
                    <a:ext uri="{FF2B5EF4-FFF2-40B4-BE49-F238E27FC236}">
                      <a16:creationId xmlns:a16="http://schemas.microsoft.com/office/drawing/2014/main" id="{79EA322D-8353-ABC9-812F-66FD88F6486B}"/>
                    </a:ext>
                  </a:extLst>
                </p:cNvPr>
                <p:cNvPicPr/>
                <p:nvPr/>
              </p:nvPicPr>
              <p:blipFill>
                <a:blip r:embed="rId63"/>
                <a:stretch>
                  <a:fillRect/>
                </a:stretch>
              </p:blipFill>
              <p:spPr>
                <a:xfrm>
                  <a:off x="1967280" y="2225740"/>
                  <a:ext cx="11365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1" name="Ink 50">
                  <a:extLst>
                    <a:ext uri="{FF2B5EF4-FFF2-40B4-BE49-F238E27FC236}">
                      <a16:creationId xmlns:a16="http://schemas.microsoft.com/office/drawing/2014/main" id="{F1AA9EB3-BEB8-2776-782E-ADC40371D1EB}"/>
                    </a:ext>
                  </a:extLst>
                </p14:cNvPr>
                <p14:cNvContentPartPr/>
                <p14:nvPr/>
              </p14:nvContentPartPr>
              <p14:xfrm>
                <a:off x="1299840" y="2229340"/>
                <a:ext cx="766080" cy="72360"/>
              </p14:xfrm>
            </p:contentPart>
          </mc:Choice>
          <mc:Fallback>
            <p:pic>
              <p:nvPicPr>
                <p:cNvPr id="51" name="Ink 50">
                  <a:extLst>
                    <a:ext uri="{FF2B5EF4-FFF2-40B4-BE49-F238E27FC236}">
                      <a16:creationId xmlns:a16="http://schemas.microsoft.com/office/drawing/2014/main" id="{F1AA9EB3-BEB8-2776-782E-ADC40371D1EB}"/>
                    </a:ext>
                  </a:extLst>
                </p:cNvPr>
                <p:cNvPicPr/>
                <p:nvPr/>
              </p:nvPicPr>
              <p:blipFill>
                <a:blip r:embed="rId65"/>
                <a:stretch>
                  <a:fillRect/>
                </a:stretch>
              </p:blipFill>
              <p:spPr>
                <a:xfrm>
                  <a:off x="1282200" y="2211700"/>
                  <a:ext cx="8017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3" name="Ink 52">
                  <a:extLst>
                    <a:ext uri="{FF2B5EF4-FFF2-40B4-BE49-F238E27FC236}">
                      <a16:creationId xmlns:a16="http://schemas.microsoft.com/office/drawing/2014/main" id="{639E5D81-3A7F-5BE5-A6D9-2ECDC8436F50}"/>
                    </a:ext>
                  </a:extLst>
                </p14:cNvPr>
                <p14:cNvContentPartPr/>
                <p14:nvPr/>
              </p14:nvContentPartPr>
              <p14:xfrm>
                <a:off x="697560" y="2287300"/>
                <a:ext cx="527400" cy="43200"/>
              </p14:xfrm>
            </p:contentPart>
          </mc:Choice>
          <mc:Fallback>
            <p:pic>
              <p:nvPicPr>
                <p:cNvPr id="53" name="Ink 52">
                  <a:extLst>
                    <a:ext uri="{FF2B5EF4-FFF2-40B4-BE49-F238E27FC236}">
                      <a16:creationId xmlns:a16="http://schemas.microsoft.com/office/drawing/2014/main" id="{639E5D81-3A7F-5BE5-A6D9-2ECDC8436F50}"/>
                    </a:ext>
                  </a:extLst>
                </p:cNvPr>
                <p:cNvPicPr/>
                <p:nvPr/>
              </p:nvPicPr>
              <p:blipFill>
                <a:blip r:embed="rId67"/>
                <a:stretch>
                  <a:fillRect/>
                </a:stretch>
              </p:blipFill>
              <p:spPr>
                <a:xfrm>
                  <a:off x="679920" y="2269300"/>
                  <a:ext cx="563040" cy="7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8">
            <p14:nvContentPartPr>
              <p14:cNvPr id="54" name="Ink 53">
                <a:extLst>
                  <a:ext uri="{FF2B5EF4-FFF2-40B4-BE49-F238E27FC236}">
                    <a16:creationId xmlns:a16="http://schemas.microsoft.com/office/drawing/2014/main" id="{A1050E6E-F45D-0BDA-FCB6-8DE425BFFACB}"/>
                  </a:ext>
                </a:extLst>
              </p14:cNvPr>
              <p14:cNvContentPartPr/>
              <p14:nvPr/>
            </p14:nvContentPartPr>
            <p14:xfrm>
              <a:off x="8755800" y="2745580"/>
              <a:ext cx="535320" cy="39600"/>
            </p14:xfrm>
          </p:contentPart>
        </mc:Choice>
        <mc:Fallback>
          <p:pic>
            <p:nvPicPr>
              <p:cNvPr id="54" name="Ink 53">
                <a:extLst>
                  <a:ext uri="{FF2B5EF4-FFF2-40B4-BE49-F238E27FC236}">
                    <a16:creationId xmlns:a16="http://schemas.microsoft.com/office/drawing/2014/main" id="{A1050E6E-F45D-0BDA-FCB6-8DE425BFFACB}"/>
                  </a:ext>
                </a:extLst>
              </p:cNvPr>
              <p:cNvPicPr/>
              <p:nvPr/>
            </p:nvPicPr>
            <p:blipFill>
              <a:blip r:embed="rId69"/>
              <a:stretch>
                <a:fillRect/>
              </a:stretch>
            </p:blipFill>
            <p:spPr>
              <a:xfrm>
                <a:off x="8737800" y="2727940"/>
                <a:ext cx="5709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6" name="Ink 55">
                <a:extLst>
                  <a:ext uri="{FF2B5EF4-FFF2-40B4-BE49-F238E27FC236}">
                    <a16:creationId xmlns:a16="http://schemas.microsoft.com/office/drawing/2014/main" id="{BB6EE2B2-6341-5529-BAFF-17756BB4239C}"/>
                  </a:ext>
                </a:extLst>
              </p14:cNvPr>
              <p14:cNvContentPartPr/>
              <p14:nvPr/>
            </p14:nvContentPartPr>
            <p14:xfrm>
              <a:off x="7279080" y="664780"/>
              <a:ext cx="1616760" cy="627480"/>
            </p14:xfrm>
          </p:contentPart>
        </mc:Choice>
        <mc:Fallback>
          <p:pic>
            <p:nvPicPr>
              <p:cNvPr id="56" name="Ink 55">
                <a:extLst>
                  <a:ext uri="{FF2B5EF4-FFF2-40B4-BE49-F238E27FC236}">
                    <a16:creationId xmlns:a16="http://schemas.microsoft.com/office/drawing/2014/main" id="{BB6EE2B2-6341-5529-BAFF-17756BB4239C}"/>
                  </a:ext>
                </a:extLst>
              </p:cNvPr>
              <p:cNvPicPr/>
              <p:nvPr/>
            </p:nvPicPr>
            <p:blipFill>
              <a:blip r:embed="rId71"/>
              <a:stretch>
                <a:fillRect/>
              </a:stretch>
            </p:blipFill>
            <p:spPr>
              <a:xfrm>
                <a:off x="7261440" y="646780"/>
                <a:ext cx="1652400" cy="663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7" name="Ink 56">
                <a:extLst>
                  <a:ext uri="{FF2B5EF4-FFF2-40B4-BE49-F238E27FC236}">
                    <a16:creationId xmlns:a16="http://schemas.microsoft.com/office/drawing/2014/main" id="{18DD6144-7301-F63B-3DC4-08F07B2445FA}"/>
                  </a:ext>
                </a:extLst>
              </p14:cNvPr>
              <p14:cNvContentPartPr/>
              <p14:nvPr/>
            </p14:nvContentPartPr>
            <p14:xfrm>
              <a:off x="5792640" y="686380"/>
              <a:ext cx="1667520" cy="669600"/>
            </p14:xfrm>
          </p:contentPart>
        </mc:Choice>
        <mc:Fallback>
          <p:pic>
            <p:nvPicPr>
              <p:cNvPr id="57" name="Ink 56">
                <a:extLst>
                  <a:ext uri="{FF2B5EF4-FFF2-40B4-BE49-F238E27FC236}">
                    <a16:creationId xmlns:a16="http://schemas.microsoft.com/office/drawing/2014/main" id="{18DD6144-7301-F63B-3DC4-08F07B2445FA}"/>
                  </a:ext>
                </a:extLst>
              </p:cNvPr>
              <p:cNvPicPr/>
              <p:nvPr/>
            </p:nvPicPr>
            <p:blipFill>
              <a:blip r:embed="rId73"/>
              <a:stretch>
                <a:fillRect/>
              </a:stretch>
            </p:blipFill>
            <p:spPr>
              <a:xfrm>
                <a:off x="5775000" y="668380"/>
                <a:ext cx="1703160" cy="705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8" name="Ink 57">
                <a:extLst>
                  <a:ext uri="{FF2B5EF4-FFF2-40B4-BE49-F238E27FC236}">
                    <a16:creationId xmlns:a16="http://schemas.microsoft.com/office/drawing/2014/main" id="{32F53F03-696C-941F-22DB-4676F8ABFFF9}"/>
                  </a:ext>
                </a:extLst>
              </p14:cNvPr>
              <p14:cNvContentPartPr/>
              <p14:nvPr/>
            </p14:nvContentPartPr>
            <p14:xfrm>
              <a:off x="1638600" y="1281820"/>
              <a:ext cx="1231920" cy="554040"/>
            </p14:xfrm>
          </p:contentPart>
        </mc:Choice>
        <mc:Fallback>
          <p:pic>
            <p:nvPicPr>
              <p:cNvPr id="58" name="Ink 57">
                <a:extLst>
                  <a:ext uri="{FF2B5EF4-FFF2-40B4-BE49-F238E27FC236}">
                    <a16:creationId xmlns:a16="http://schemas.microsoft.com/office/drawing/2014/main" id="{32F53F03-696C-941F-22DB-4676F8ABFFF9}"/>
                  </a:ext>
                </a:extLst>
              </p:cNvPr>
              <p:cNvPicPr/>
              <p:nvPr/>
            </p:nvPicPr>
            <p:blipFill>
              <a:blip r:embed="rId75"/>
              <a:stretch>
                <a:fillRect/>
              </a:stretch>
            </p:blipFill>
            <p:spPr>
              <a:xfrm>
                <a:off x="1620600" y="1263820"/>
                <a:ext cx="1267560" cy="5896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9" name="Ink 58">
                <a:extLst>
                  <a:ext uri="{FF2B5EF4-FFF2-40B4-BE49-F238E27FC236}">
                    <a16:creationId xmlns:a16="http://schemas.microsoft.com/office/drawing/2014/main" id="{7AA16CC7-D493-C9D3-4936-8CEE4ABD7C0F}"/>
                  </a:ext>
                </a:extLst>
              </p14:cNvPr>
              <p14:cNvContentPartPr/>
              <p14:nvPr/>
            </p14:nvContentPartPr>
            <p14:xfrm>
              <a:off x="734280" y="1208380"/>
              <a:ext cx="936720" cy="614880"/>
            </p14:xfrm>
          </p:contentPart>
        </mc:Choice>
        <mc:Fallback>
          <p:pic>
            <p:nvPicPr>
              <p:cNvPr id="59" name="Ink 58">
                <a:extLst>
                  <a:ext uri="{FF2B5EF4-FFF2-40B4-BE49-F238E27FC236}">
                    <a16:creationId xmlns:a16="http://schemas.microsoft.com/office/drawing/2014/main" id="{7AA16CC7-D493-C9D3-4936-8CEE4ABD7C0F}"/>
                  </a:ext>
                </a:extLst>
              </p:cNvPr>
              <p:cNvPicPr/>
              <p:nvPr/>
            </p:nvPicPr>
            <p:blipFill>
              <a:blip r:embed="rId77"/>
              <a:stretch>
                <a:fillRect/>
              </a:stretch>
            </p:blipFill>
            <p:spPr>
              <a:xfrm>
                <a:off x="716640" y="1190380"/>
                <a:ext cx="972360" cy="6505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0" name="Ink 59">
                <a:extLst>
                  <a:ext uri="{FF2B5EF4-FFF2-40B4-BE49-F238E27FC236}">
                    <a16:creationId xmlns:a16="http://schemas.microsoft.com/office/drawing/2014/main" id="{00538253-F7A4-EAC4-09A5-4990D500E801}"/>
                  </a:ext>
                </a:extLst>
              </p14:cNvPr>
              <p14:cNvContentPartPr/>
              <p14:nvPr/>
            </p14:nvContentPartPr>
            <p14:xfrm>
              <a:off x="2007240" y="1684300"/>
              <a:ext cx="1977480" cy="662400"/>
            </p14:xfrm>
          </p:contentPart>
        </mc:Choice>
        <mc:Fallback>
          <p:pic>
            <p:nvPicPr>
              <p:cNvPr id="60" name="Ink 59">
                <a:extLst>
                  <a:ext uri="{FF2B5EF4-FFF2-40B4-BE49-F238E27FC236}">
                    <a16:creationId xmlns:a16="http://schemas.microsoft.com/office/drawing/2014/main" id="{00538253-F7A4-EAC4-09A5-4990D500E801}"/>
                  </a:ext>
                </a:extLst>
              </p:cNvPr>
              <p:cNvPicPr/>
              <p:nvPr/>
            </p:nvPicPr>
            <p:blipFill>
              <a:blip r:embed="rId79"/>
              <a:stretch>
                <a:fillRect/>
              </a:stretch>
            </p:blipFill>
            <p:spPr>
              <a:xfrm>
                <a:off x="1989600" y="1666660"/>
                <a:ext cx="2013120" cy="698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1" name="Ink 60">
                <a:extLst>
                  <a:ext uri="{FF2B5EF4-FFF2-40B4-BE49-F238E27FC236}">
                    <a16:creationId xmlns:a16="http://schemas.microsoft.com/office/drawing/2014/main" id="{A33D7E8F-C7A8-B3D5-883F-E30314A22A2E}"/>
                  </a:ext>
                </a:extLst>
              </p14:cNvPr>
              <p14:cNvContentPartPr/>
              <p14:nvPr/>
            </p14:nvContentPartPr>
            <p14:xfrm>
              <a:off x="708360" y="2197660"/>
              <a:ext cx="1225800" cy="205560"/>
            </p14:xfrm>
          </p:contentPart>
        </mc:Choice>
        <mc:Fallback>
          <p:pic>
            <p:nvPicPr>
              <p:cNvPr id="61" name="Ink 60">
                <a:extLst>
                  <a:ext uri="{FF2B5EF4-FFF2-40B4-BE49-F238E27FC236}">
                    <a16:creationId xmlns:a16="http://schemas.microsoft.com/office/drawing/2014/main" id="{A33D7E8F-C7A8-B3D5-883F-E30314A22A2E}"/>
                  </a:ext>
                </a:extLst>
              </p:cNvPr>
              <p:cNvPicPr/>
              <p:nvPr/>
            </p:nvPicPr>
            <p:blipFill>
              <a:blip r:embed="rId81"/>
              <a:stretch>
                <a:fillRect/>
              </a:stretch>
            </p:blipFill>
            <p:spPr>
              <a:xfrm>
                <a:off x="690720" y="2180020"/>
                <a:ext cx="126144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2" name="Ink 61">
                <a:extLst>
                  <a:ext uri="{FF2B5EF4-FFF2-40B4-BE49-F238E27FC236}">
                    <a16:creationId xmlns:a16="http://schemas.microsoft.com/office/drawing/2014/main" id="{63A530C6-1D12-234F-6170-905977954EE1}"/>
                  </a:ext>
                </a:extLst>
              </p14:cNvPr>
              <p14:cNvContentPartPr/>
              <p14:nvPr/>
            </p14:nvContentPartPr>
            <p14:xfrm>
              <a:off x="7856160" y="1713100"/>
              <a:ext cx="1531080" cy="563400"/>
            </p14:xfrm>
          </p:contentPart>
        </mc:Choice>
        <mc:Fallback>
          <p:pic>
            <p:nvPicPr>
              <p:cNvPr id="62" name="Ink 61">
                <a:extLst>
                  <a:ext uri="{FF2B5EF4-FFF2-40B4-BE49-F238E27FC236}">
                    <a16:creationId xmlns:a16="http://schemas.microsoft.com/office/drawing/2014/main" id="{63A530C6-1D12-234F-6170-905977954EE1}"/>
                  </a:ext>
                </a:extLst>
              </p:cNvPr>
              <p:cNvPicPr/>
              <p:nvPr/>
            </p:nvPicPr>
            <p:blipFill>
              <a:blip r:embed="rId83"/>
              <a:stretch>
                <a:fillRect/>
              </a:stretch>
            </p:blipFill>
            <p:spPr>
              <a:xfrm>
                <a:off x="7838520" y="1695460"/>
                <a:ext cx="1566720" cy="5990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6" name="Ink 75">
                <a:extLst>
                  <a:ext uri="{FF2B5EF4-FFF2-40B4-BE49-F238E27FC236}">
                    <a16:creationId xmlns:a16="http://schemas.microsoft.com/office/drawing/2014/main" id="{D0077A78-2877-CEFB-C766-0B66838F6A18}"/>
                  </a:ext>
                </a:extLst>
              </p14:cNvPr>
              <p14:cNvContentPartPr/>
              <p14:nvPr/>
            </p14:nvContentPartPr>
            <p14:xfrm>
              <a:off x="3228360" y="2292700"/>
              <a:ext cx="1871280" cy="516960"/>
            </p14:xfrm>
          </p:contentPart>
        </mc:Choice>
        <mc:Fallback>
          <p:pic>
            <p:nvPicPr>
              <p:cNvPr id="76" name="Ink 75">
                <a:extLst>
                  <a:ext uri="{FF2B5EF4-FFF2-40B4-BE49-F238E27FC236}">
                    <a16:creationId xmlns:a16="http://schemas.microsoft.com/office/drawing/2014/main" id="{D0077A78-2877-CEFB-C766-0B66838F6A18}"/>
                  </a:ext>
                </a:extLst>
              </p:cNvPr>
              <p:cNvPicPr/>
              <p:nvPr/>
            </p:nvPicPr>
            <p:blipFill>
              <a:blip r:embed="rId85"/>
              <a:stretch>
                <a:fillRect/>
              </a:stretch>
            </p:blipFill>
            <p:spPr>
              <a:xfrm>
                <a:off x="3210720" y="2275060"/>
                <a:ext cx="1906920" cy="5526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8" name="Ink 77">
                <a:extLst>
                  <a:ext uri="{FF2B5EF4-FFF2-40B4-BE49-F238E27FC236}">
                    <a16:creationId xmlns:a16="http://schemas.microsoft.com/office/drawing/2014/main" id="{8915A600-DE6C-958A-34A4-5D825202EEC4}"/>
                  </a:ext>
                </a:extLst>
              </p14:cNvPr>
              <p14:cNvContentPartPr/>
              <p14:nvPr/>
            </p14:nvContentPartPr>
            <p14:xfrm>
              <a:off x="688560" y="2227180"/>
              <a:ext cx="2616120" cy="619200"/>
            </p14:xfrm>
          </p:contentPart>
        </mc:Choice>
        <mc:Fallback>
          <p:pic>
            <p:nvPicPr>
              <p:cNvPr id="78" name="Ink 77">
                <a:extLst>
                  <a:ext uri="{FF2B5EF4-FFF2-40B4-BE49-F238E27FC236}">
                    <a16:creationId xmlns:a16="http://schemas.microsoft.com/office/drawing/2014/main" id="{8915A600-DE6C-958A-34A4-5D825202EEC4}"/>
                  </a:ext>
                </a:extLst>
              </p:cNvPr>
              <p:cNvPicPr/>
              <p:nvPr/>
            </p:nvPicPr>
            <p:blipFill>
              <a:blip r:embed="rId87"/>
              <a:stretch>
                <a:fillRect/>
              </a:stretch>
            </p:blipFill>
            <p:spPr>
              <a:xfrm>
                <a:off x="670920" y="2209540"/>
                <a:ext cx="2651760" cy="6548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22" name="Ink 121">
                <a:extLst>
                  <a:ext uri="{FF2B5EF4-FFF2-40B4-BE49-F238E27FC236}">
                    <a16:creationId xmlns:a16="http://schemas.microsoft.com/office/drawing/2014/main" id="{C4D776FB-8E26-37C2-A6CA-0F48D46F78E3}"/>
                  </a:ext>
                </a:extLst>
              </p14:cNvPr>
              <p14:cNvContentPartPr/>
              <p14:nvPr/>
            </p14:nvContentPartPr>
            <p14:xfrm>
              <a:off x="3198120" y="2301340"/>
              <a:ext cx="1897200" cy="503280"/>
            </p14:xfrm>
          </p:contentPart>
        </mc:Choice>
        <mc:Fallback>
          <p:pic>
            <p:nvPicPr>
              <p:cNvPr id="122" name="Ink 121">
                <a:extLst>
                  <a:ext uri="{FF2B5EF4-FFF2-40B4-BE49-F238E27FC236}">
                    <a16:creationId xmlns:a16="http://schemas.microsoft.com/office/drawing/2014/main" id="{C4D776FB-8E26-37C2-A6CA-0F48D46F78E3}"/>
                  </a:ext>
                </a:extLst>
              </p:cNvPr>
              <p:cNvPicPr/>
              <p:nvPr/>
            </p:nvPicPr>
            <p:blipFill>
              <a:blip r:embed="rId89"/>
              <a:stretch>
                <a:fillRect/>
              </a:stretch>
            </p:blipFill>
            <p:spPr>
              <a:xfrm>
                <a:off x="3180480" y="2283700"/>
                <a:ext cx="1932840" cy="538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24" name="Ink 123">
                <a:extLst>
                  <a:ext uri="{FF2B5EF4-FFF2-40B4-BE49-F238E27FC236}">
                    <a16:creationId xmlns:a16="http://schemas.microsoft.com/office/drawing/2014/main" id="{7BA95655-20D4-0519-6A00-4D002BB0F592}"/>
                  </a:ext>
                </a:extLst>
              </p14:cNvPr>
              <p14:cNvContentPartPr/>
              <p14:nvPr/>
            </p14:nvContentPartPr>
            <p14:xfrm>
              <a:off x="3186240" y="2729020"/>
              <a:ext cx="3600" cy="5040"/>
            </p14:xfrm>
          </p:contentPart>
        </mc:Choice>
        <mc:Fallback>
          <p:pic>
            <p:nvPicPr>
              <p:cNvPr id="124" name="Ink 123">
                <a:extLst>
                  <a:ext uri="{FF2B5EF4-FFF2-40B4-BE49-F238E27FC236}">
                    <a16:creationId xmlns:a16="http://schemas.microsoft.com/office/drawing/2014/main" id="{7BA95655-20D4-0519-6A00-4D002BB0F592}"/>
                  </a:ext>
                </a:extLst>
              </p:cNvPr>
              <p:cNvPicPr/>
              <p:nvPr/>
            </p:nvPicPr>
            <p:blipFill>
              <a:blip r:embed="rId91"/>
              <a:stretch>
                <a:fillRect/>
              </a:stretch>
            </p:blipFill>
            <p:spPr>
              <a:xfrm>
                <a:off x="3168600" y="2711020"/>
                <a:ext cx="392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25" name="Ink 124">
                <a:extLst>
                  <a:ext uri="{FF2B5EF4-FFF2-40B4-BE49-F238E27FC236}">
                    <a16:creationId xmlns:a16="http://schemas.microsoft.com/office/drawing/2014/main" id="{A0ADF96B-F991-969C-2866-5F20FBDA15DE}"/>
                  </a:ext>
                </a:extLst>
              </p14:cNvPr>
              <p14:cNvContentPartPr/>
              <p14:nvPr/>
            </p14:nvContentPartPr>
            <p14:xfrm>
              <a:off x="691800" y="2230060"/>
              <a:ext cx="2526480" cy="580320"/>
            </p14:xfrm>
          </p:contentPart>
        </mc:Choice>
        <mc:Fallback>
          <p:pic>
            <p:nvPicPr>
              <p:cNvPr id="125" name="Ink 124">
                <a:extLst>
                  <a:ext uri="{FF2B5EF4-FFF2-40B4-BE49-F238E27FC236}">
                    <a16:creationId xmlns:a16="http://schemas.microsoft.com/office/drawing/2014/main" id="{A0ADF96B-F991-969C-2866-5F20FBDA15DE}"/>
                  </a:ext>
                </a:extLst>
              </p:cNvPr>
              <p:cNvPicPr/>
              <p:nvPr/>
            </p:nvPicPr>
            <p:blipFill>
              <a:blip r:embed="rId93"/>
              <a:stretch>
                <a:fillRect/>
              </a:stretch>
            </p:blipFill>
            <p:spPr>
              <a:xfrm>
                <a:off x="674160" y="2212420"/>
                <a:ext cx="2562120" cy="6159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3" name="Ink 62">
                <a:extLst>
                  <a:ext uri="{FF2B5EF4-FFF2-40B4-BE49-F238E27FC236}">
                    <a16:creationId xmlns:a16="http://schemas.microsoft.com/office/drawing/2014/main" id="{36B1A558-C029-ECF0-3A2D-AEF18958766C}"/>
                  </a:ext>
                </a:extLst>
              </p14:cNvPr>
              <p14:cNvContentPartPr/>
              <p14:nvPr/>
            </p14:nvContentPartPr>
            <p14:xfrm>
              <a:off x="6629640" y="2696620"/>
              <a:ext cx="761040" cy="49320"/>
            </p14:xfrm>
          </p:contentPart>
        </mc:Choice>
        <mc:Fallback>
          <p:pic>
            <p:nvPicPr>
              <p:cNvPr id="63" name="Ink 62">
                <a:extLst>
                  <a:ext uri="{FF2B5EF4-FFF2-40B4-BE49-F238E27FC236}">
                    <a16:creationId xmlns:a16="http://schemas.microsoft.com/office/drawing/2014/main" id="{36B1A558-C029-ECF0-3A2D-AEF18958766C}"/>
                  </a:ext>
                </a:extLst>
              </p:cNvPr>
              <p:cNvPicPr/>
              <p:nvPr/>
            </p:nvPicPr>
            <p:blipFill>
              <a:blip r:embed="rId95"/>
              <a:stretch>
                <a:fillRect/>
              </a:stretch>
            </p:blipFill>
            <p:spPr>
              <a:xfrm>
                <a:off x="6612000" y="2678980"/>
                <a:ext cx="7966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4" name="Ink 63">
                <a:extLst>
                  <a:ext uri="{FF2B5EF4-FFF2-40B4-BE49-F238E27FC236}">
                    <a16:creationId xmlns:a16="http://schemas.microsoft.com/office/drawing/2014/main" id="{AC21238D-0B11-02EB-2532-C9E2DBEA1E44}"/>
                  </a:ext>
                </a:extLst>
              </p14:cNvPr>
              <p14:cNvContentPartPr/>
              <p14:nvPr/>
            </p14:nvContentPartPr>
            <p14:xfrm>
              <a:off x="5967240" y="2750620"/>
              <a:ext cx="441000" cy="24840"/>
            </p14:xfrm>
          </p:contentPart>
        </mc:Choice>
        <mc:Fallback>
          <p:pic>
            <p:nvPicPr>
              <p:cNvPr id="64" name="Ink 63">
                <a:extLst>
                  <a:ext uri="{FF2B5EF4-FFF2-40B4-BE49-F238E27FC236}">
                    <a16:creationId xmlns:a16="http://schemas.microsoft.com/office/drawing/2014/main" id="{AC21238D-0B11-02EB-2532-C9E2DBEA1E44}"/>
                  </a:ext>
                </a:extLst>
              </p:cNvPr>
              <p:cNvPicPr/>
              <p:nvPr/>
            </p:nvPicPr>
            <p:blipFill>
              <a:blip r:embed="rId97"/>
              <a:stretch>
                <a:fillRect/>
              </a:stretch>
            </p:blipFill>
            <p:spPr>
              <a:xfrm>
                <a:off x="5949600" y="2732620"/>
                <a:ext cx="4766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5" name="Ink 64">
                <a:extLst>
                  <a:ext uri="{FF2B5EF4-FFF2-40B4-BE49-F238E27FC236}">
                    <a16:creationId xmlns:a16="http://schemas.microsoft.com/office/drawing/2014/main" id="{C550B28E-35DC-04AF-2643-3FF986EE6956}"/>
                  </a:ext>
                </a:extLst>
              </p14:cNvPr>
              <p14:cNvContentPartPr/>
              <p14:nvPr/>
            </p14:nvContentPartPr>
            <p14:xfrm>
              <a:off x="5366400" y="2730460"/>
              <a:ext cx="362520" cy="20880"/>
            </p14:xfrm>
          </p:contentPart>
        </mc:Choice>
        <mc:Fallback>
          <p:pic>
            <p:nvPicPr>
              <p:cNvPr id="65" name="Ink 64">
                <a:extLst>
                  <a:ext uri="{FF2B5EF4-FFF2-40B4-BE49-F238E27FC236}">
                    <a16:creationId xmlns:a16="http://schemas.microsoft.com/office/drawing/2014/main" id="{C550B28E-35DC-04AF-2643-3FF986EE6956}"/>
                  </a:ext>
                </a:extLst>
              </p:cNvPr>
              <p:cNvPicPr/>
              <p:nvPr/>
            </p:nvPicPr>
            <p:blipFill>
              <a:blip r:embed="rId99"/>
              <a:stretch>
                <a:fillRect/>
              </a:stretch>
            </p:blipFill>
            <p:spPr>
              <a:xfrm>
                <a:off x="5348400" y="2712460"/>
                <a:ext cx="3981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7" name="Ink 66">
                <a:extLst>
                  <a:ext uri="{FF2B5EF4-FFF2-40B4-BE49-F238E27FC236}">
                    <a16:creationId xmlns:a16="http://schemas.microsoft.com/office/drawing/2014/main" id="{B27C4BB4-DC0E-B9D9-B366-9FF762DA33E1}"/>
                  </a:ext>
                </a:extLst>
              </p14:cNvPr>
              <p14:cNvContentPartPr/>
              <p14:nvPr/>
            </p14:nvContentPartPr>
            <p14:xfrm>
              <a:off x="4563600" y="2761060"/>
              <a:ext cx="514440" cy="28800"/>
            </p14:xfrm>
          </p:contentPart>
        </mc:Choice>
        <mc:Fallback>
          <p:pic>
            <p:nvPicPr>
              <p:cNvPr id="67" name="Ink 66">
                <a:extLst>
                  <a:ext uri="{FF2B5EF4-FFF2-40B4-BE49-F238E27FC236}">
                    <a16:creationId xmlns:a16="http://schemas.microsoft.com/office/drawing/2014/main" id="{B27C4BB4-DC0E-B9D9-B366-9FF762DA33E1}"/>
                  </a:ext>
                </a:extLst>
              </p:cNvPr>
              <p:cNvPicPr/>
              <p:nvPr/>
            </p:nvPicPr>
            <p:blipFill>
              <a:blip r:embed="rId101"/>
              <a:stretch>
                <a:fillRect/>
              </a:stretch>
            </p:blipFill>
            <p:spPr>
              <a:xfrm>
                <a:off x="4545960" y="2743060"/>
                <a:ext cx="5500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8" name="Ink 67">
                <a:extLst>
                  <a:ext uri="{FF2B5EF4-FFF2-40B4-BE49-F238E27FC236}">
                    <a16:creationId xmlns:a16="http://schemas.microsoft.com/office/drawing/2014/main" id="{DBFCFD82-48C3-EF0C-110A-45D0D952C684}"/>
                  </a:ext>
                </a:extLst>
              </p14:cNvPr>
              <p14:cNvContentPartPr/>
              <p14:nvPr/>
            </p14:nvContentPartPr>
            <p14:xfrm>
              <a:off x="3370560" y="2753500"/>
              <a:ext cx="1043280" cy="60480"/>
            </p14:xfrm>
          </p:contentPart>
        </mc:Choice>
        <mc:Fallback>
          <p:pic>
            <p:nvPicPr>
              <p:cNvPr id="68" name="Ink 67">
                <a:extLst>
                  <a:ext uri="{FF2B5EF4-FFF2-40B4-BE49-F238E27FC236}">
                    <a16:creationId xmlns:a16="http://schemas.microsoft.com/office/drawing/2014/main" id="{DBFCFD82-48C3-EF0C-110A-45D0D952C684}"/>
                  </a:ext>
                </a:extLst>
              </p:cNvPr>
              <p:cNvPicPr/>
              <p:nvPr/>
            </p:nvPicPr>
            <p:blipFill>
              <a:blip r:embed="rId103"/>
              <a:stretch>
                <a:fillRect/>
              </a:stretch>
            </p:blipFill>
            <p:spPr>
              <a:xfrm>
                <a:off x="3352560" y="2735860"/>
                <a:ext cx="10789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0" name="Ink 69">
                <a:extLst>
                  <a:ext uri="{FF2B5EF4-FFF2-40B4-BE49-F238E27FC236}">
                    <a16:creationId xmlns:a16="http://schemas.microsoft.com/office/drawing/2014/main" id="{8ABB6DD5-9415-5006-67EF-47BFCB71C216}"/>
                  </a:ext>
                </a:extLst>
              </p14:cNvPr>
              <p14:cNvContentPartPr/>
              <p14:nvPr/>
            </p14:nvContentPartPr>
            <p14:xfrm>
              <a:off x="2619960" y="2757820"/>
              <a:ext cx="404280" cy="75600"/>
            </p14:xfrm>
          </p:contentPart>
        </mc:Choice>
        <mc:Fallback>
          <p:pic>
            <p:nvPicPr>
              <p:cNvPr id="70" name="Ink 69">
                <a:extLst>
                  <a:ext uri="{FF2B5EF4-FFF2-40B4-BE49-F238E27FC236}">
                    <a16:creationId xmlns:a16="http://schemas.microsoft.com/office/drawing/2014/main" id="{8ABB6DD5-9415-5006-67EF-47BFCB71C216}"/>
                  </a:ext>
                </a:extLst>
              </p:cNvPr>
              <p:cNvPicPr/>
              <p:nvPr/>
            </p:nvPicPr>
            <p:blipFill>
              <a:blip r:embed="rId105"/>
              <a:stretch>
                <a:fillRect/>
              </a:stretch>
            </p:blipFill>
            <p:spPr>
              <a:xfrm>
                <a:off x="2602320" y="2739820"/>
                <a:ext cx="4399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2" name="Ink 71">
                <a:extLst>
                  <a:ext uri="{FF2B5EF4-FFF2-40B4-BE49-F238E27FC236}">
                    <a16:creationId xmlns:a16="http://schemas.microsoft.com/office/drawing/2014/main" id="{2BD4F710-90FA-1518-618E-8F89AEE2683A}"/>
                  </a:ext>
                </a:extLst>
              </p14:cNvPr>
              <p14:cNvContentPartPr/>
              <p14:nvPr/>
            </p14:nvContentPartPr>
            <p14:xfrm>
              <a:off x="1830120" y="2716060"/>
              <a:ext cx="846000" cy="97920"/>
            </p14:xfrm>
          </p:contentPart>
        </mc:Choice>
        <mc:Fallback>
          <p:pic>
            <p:nvPicPr>
              <p:cNvPr id="72" name="Ink 71">
                <a:extLst>
                  <a:ext uri="{FF2B5EF4-FFF2-40B4-BE49-F238E27FC236}">
                    <a16:creationId xmlns:a16="http://schemas.microsoft.com/office/drawing/2014/main" id="{2BD4F710-90FA-1518-618E-8F89AEE2683A}"/>
                  </a:ext>
                </a:extLst>
              </p:cNvPr>
              <p:cNvPicPr/>
              <p:nvPr/>
            </p:nvPicPr>
            <p:blipFill>
              <a:blip r:embed="rId107"/>
              <a:stretch>
                <a:fillRect/>
              </a:stretch>
            </p:blipFill>
            <p:spPr>
              <a:xfrm>
                <a:off x="1812480" y="2698420"/>
                <a:ext cx="8816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4" name="Ink 73">
                <a:extLst>
                  <a:ext uri="{FF2B5EF4-FFF2-40B4-BE49-F238E27FC236}">
                    <a16:creationId xmlns:a16="http://schemas.microsoft.com/office/drawing/2014/main" id="{0DFA7213-56C4-8C05-2780-52EB8C10E31A}"/>
                  </a:ext>
                </a:extLst>
              </p14:cNvPr>
              <p14:cNvContentPartPr/>
              <p14:nvPr/>
            </p14:nvContentPartPr>
            <p14:xfrm>
              <a:off x="722400" y="2767180"/>
              <a:ext cx="1016640" cy="102240"/>
            </p14:xfrm>
          </p:contentPart>
        </mc:Choice>
        <mc:Fallback>
          <p:pic>
            <p:nvPicPr>
              <p:cNvPr id="74" name="Ink 73">
                <a:extLst>
                  <a:ext uri="{FF2B5EF4-FFF2-40B4-BE49-F238E27FC236}">
                    <a16:creationId xmlns:a16="http://schemas.microsoft.com/office/drawing/2014/main" id="{0DFA7213-56C4-8C05-2780-52EB8C10E31A}"/>
                  </a:ext>
                </a:extLst>
              </p:cNvPr>
              <p:cNvPicPr/>
              <p:nvPr/>
            </p:nvPicPr>
            <p:blipFill>
              <a:blip r:embed="rId109"/>
              <a:stretch>
                <a:fillRect/>
              </a:stretch>
            </p:blipFill>
            <p:spPr>
              <a:xfrm>
                <a:off x="704760" y="2749540"/>
                <a:ext cx="10522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28" name="Ink 127">
                <a:extLst>
                  <a:ext uri="{FF2B5EF4-FFF2-40B4-BE49-F238E27FC236}">
                    <a16:creationId xmlns:a16="http://schemas.microsoft.com/office/drawing/2014/main" id="{CEF33A82-E9E7-4C9C-6E3F-4A3E365DC60C}"/>
                  </a:ext>
                </a:extLst>
              </p14:cNvPr>
              <p14:cNvContentPartPr/>
              <p14:nvPr/>
            </p14:nvContentPartPr>
            <p14:xfrm>
              <a:off x="3971400" y="2750260"/>
              <a:ext cx="2290680" cy="543600"/>
            </p14:xfrm>
          </p:contentPart>
        </mc:Choice>
        <mc:Fallback>
          <p:pic>
            <p:nvPicPr>
              <p:cNvPr id="128" name="Ink 127">
                <a:extLst>
                  <a:ext uri="{FF2B5EF4-FFF2-40B4-BE49-F238E27FC236}">
                    <a16:creationId xmlns:a16="http://schemas.microsoft.com/office/drawing/2014/main" id="{CEF33A82-E9E7-4C9C-6E3F-4A3E365DC60C}"/>
                  </a:ext>
                </a:extLst>
              </p:cNvPr>
              <p:cNvPicPr/>
              <p:nvPr/>
            </p:nvPicPr>
            <p:blipFill>
              <a:blip r:embed="rId111"/>
              <a:stretch>
                <a:fillRect/>
              </a:stretch>
            </p:blipFill>
            <p:spPr>
              <a:xfrm>
                <a:off x="3953760" y="2732620"/>
                <a:ext cx="2326320" cy="579240"/>
              </a:xfrm>
              <a:prstGeom prst="rect">
                <a:avLst/>
              </a:prstGeom>
            </p:spPr>
          </p:pic>
        </mc:Fallback>
      </mc:AlternateContent>
      <p:grpSp>
        <p:nvGrpSpPr>
          <p:cNvPr id="139" name="Group 138">
            <a:extLst>
              <a:ext uri="{FF2B5EF4-FFF2-40B4-BE49-F238E27FC236}">
                <a16:creationId xmlns:a16="http://schemas.microsoft.com/office/drawing/2014/main" id="{9BCAE678-F022-5CCC-EF6A-0D0CD45DA471}"/>
              </a:ext>
            </a:extLst>
          </p:cNvPr>
          <p:cNvGrpSpPr/>
          <p:nvPr/>
        </p:nvGrpSpPr>
        <p:grpSpPr>
          <a:xfrm>
            <a:off x="4850160" y="1878700"/>
            <a:ext cx="723240" cy="577440"/>
            <a:chOff x="4850160" y="1878700"/>
            <a:chExt cx="723240" cy="577440"/>
          </a:xfrm>
        </p:grpSpPr>
        <mc:AlternateContent xmlns:mc="http://schemas.openxmlformats.org/markup-compatibility/2006">
          <mc:Choice xmlns:p14="http://schemas.microsoft.com/office/powerpoint/2010/main" Requires="p14">
            <p:contentPart p14:bwMode="auto" r:id="rId112">
              <p14:nvContentPartPr>
                <p14:cNvPr id="137" name="Ink 136">
                  <a:extLst>
                    <a:ext uri="{FF2B5EF4-FFF2-40B4-BE49-F238E27FC236}">
                      <a16:creationId xmlns:a16="http://schemas.microsoft.com/office/drawing/2014/main" id="{8FB98766-E09B-FEC2-E44B-93DD2C57FB94}"/>
                    </a:ext>
                  </a:extLst>
                </p14:cNvPr>
                <p14:cNvContentPartPr/>
                <p14:nvPr/>
              </p14:nvContentPartPr>
              <p14:xfrm>
                <a:off x="4936200" y="1878700"/>
                <a:ext cx="637200" cy="577440"/>
              </p14:xfrm>
            </p:contentPart>
          </mc:Choice>
          <mc:Fallback>
            <p:pic>
              <p:nvPicPr>
                <p:cNvPr id="137" name="Ink 136">
                  <a:extLst>
                    <a:ext uri="{FF2B5EF4-FFF2-40B4-BE49-F238E27FC236}">
                      <a16:creationId xmlns:a16="http://schemas.microsoft.com/office/drawing/2014/main" id="{8FB98766-E09B-FEC2-E44B-93DD2C57FB94}"/>
                    </a:ext>
                  </a:extLst>
                </p:cNvPr>
                <p:cNvPicPr/>
                <p:nvPr/>
              </p:nvPicPr>
              <p:blipFill>
                <a:blip r:embed="rId113"/>
                <a:stretch>
                  <a:fillRect/>
                </a:stretch>
              </p:blipFill>
              <p:spPr>
                <a:xfrm>
                  <a:off x="4918560" y="1860700"/>
                  <a:ext cx="672840" cy="6130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38" name="Ink 137">
                  <a:extLst>
                    <a:ext uri="{FF2B5EF4-FFF2-40B4-BE49-F238E27FC236}">
                      <a16:creationId xmlns:a16="http://schemas.microsoft.com/office/drawing/2014/main" id="{86DE6B71-D0B7-6A2F-3972-D53CB3C64596}"/>
                    </a:ext>
                  </a:extLst>
                </p14:cNvPr>
                <p14:cNvContentPartPr/>
                <p14:nvPr/>
              </p14:nvContentPartPr>
              <p14:xfrm>
                <a:off x="4850160" y="2245900"/>
                <a:ext cx="352440" cy="206280"/>
              </p14:xfrm>
            </p:contentPart>
          </mc:Choice>
          <mc:Fallback>
            <p:pic>
              <p:nvPicPr>
                <p:cNvPr id="138" name="Ink 137">
                  <a:extLst>
                    <a:ext uri="{FF2B5EF4-FFF2-40B4-BE49-F238E27FC236}">
                      <a16:creationId xmlns:a16="http://schemas.microsoft.com/office/drawing/2014/main" id="{86DE6B71-D0B7-6A2F-3972-D53CB3C64596}"/>
                    </a:ext>
                  </a:extLst>
                </p:cNvPr>
                <p:cNvPicPr/>
                <p:nvPr/>
              </p:nvPicPr>
              <p:blipFill>
                <a:blip r:embed="rId115"/>
                <a:stretch>
                  <a:fillRect/>
                </a:stretch>
              </p:blipFill>
              <p:spPr>
                <a:xfrm>
                  <a:off x="4832160" y="2227900"/>
                  <a:ext cx="388080" cy="241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6">
            <p14:nvContentPartPr>
              <p14:cNvPr id="144" name="Ink 143">
                <a:extLst>
                  <a:ext uri="{FF2B5EF4-FFF2-40B4-BE49-F238E27FC236}">
                    <a16:creationId xmlns:a16="http://schemas.microsoft.com/office/drawing/2014/main" id="{D321A98D-EFEB-2C32-9C03-1648393230F3}"/>
                  </a:ext>
                </a:extLst>
              </p14:cNvPr>
              <p14:cNvContentPartPr/>
              <p14:nvPr/>
            </p14:nvContentPartPr>
            <p14:xfrm>
              <a:off x="5138520" y="3750340"/>
              <a:ext cx="818280" cy="109800"/>
            </p14:xfrm>
          </p:contentPart>
        </mc:Choice>
        <mc:Fallback>
          <p:pic>
            <p:nvPicPr>
              <p:cNvPr id="144" name="Ink 143">
                <a:extLst>
                  <a:ext uri="{FF2B5EF4-FFF2-40B4-BE49-F238E27FC236}">
                    <a16:creationId xmlns:a16="http://schemas.microsoft.com/office/drawing/2014/main" id="{D321A98D-EFEB-2C32-9C03-1648393230F3}"/>
                  </a:ext>
                </a:extLst>
              </p:cNvPr>
              <p:cNvPicPr/>
              <p:nvPr/>
            </p:nvPicPr>
            <p:blipFill>
              <a:blip r:embed="rId117"/>
              <a:stretch>
                <a:fillRect/>
              </a:stretch>
            </p:blipFill>
            <p:spPr>
              <a:xfrm>
                <a:off x="5120880" y="3732700"/>
                <a:ext cx="8539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58" name="Ink 157">
                <a:extLst>
                  <a:ext uri="{FF2B5EF4-FFF2-40B4-BE49-F238E27FC236}">
                    <a16:creationId xmlns:a16="http://schemas.microsoft.com/office/drawing/2014/main" id="{CB621E9C-3D6F-DFAF-85C8-61A0347894CB}"/>
                  </a:ext>
                </a:extLst>
              </p14:cNvPr>
              <p14:cNvContentPartPr/>
              <p14:nvPr/>
            </p14:nvContentPartPr>
            <p14:xfrm>
              <a:off x="8831760" y="5216980"/>
              <a:ext cx="466560" cy="54360"/>
            </p14:xfrm>
          </p:contentPart>
        </mc:Choice>
        <mc:Fallback>
          <p:pic>
            <p:nvPicPr>
              <p:cNvPr id="158" name="Ink 157">
                <a:extLst>
                  <a:ext uri="{FF2B5EF4-FFF2-40B4-BE49-F238E27FC236}">
                    <a16:creationId xmlns:a16="http://schemas.microsoft.com/office/drawing/2014/main" id="{CB621E9C-3D6F-DFAF-85C8-61A0347894CB}"/>
                  </a:ext>
                </a:extLst>
              </p:cNvPr>
              <p:cNvPicPr/>
              <p:nvPr/>
            </p:nvPicPr>
            <p:blipFill>
              <a:blip r:embed="rId119"/>
              <a:stretch>
                <a:fillRect/>
              </a:stretch>
            </p:blipFill>
            <p:spPr>
              <a:xfrm>
                <a:off x="8814120" y="5198980"/>
                <a:ext cx="5022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84" name="Ink 183">
                <a:extLst>
                  <a:ext uri="{FF2B5EF4-FFF2-40B4-BE49-F238E27FC236}">
                    <a16:creationId xmlns:a16="http://schemas.microsoft.com/office/drawing/2014/main" id="{CCB8515B-A51A-DE62-3C46-F8CD8AF3D4EF}"/>
                  </a:ext>
                </a:extLst>
              </p14:cNvPr>
              <p14:cNvContentPartPr/>
              <p14:nvPr/>
            </p14:nvContentPartPr>
            <p14:xfrm>
              <a:off x="3272280" y="5188180"/>
              <a:ext cx="2666520" cy="700200"/>
            </p14:xfrm>
          </p:contentPart>
        </mc:Choice>
        <mc:Fallback>
          <p:pic>
            <p:nvPicPr>
              <p:cNvPr id="184" name="Ink 183">
                <a:extLst>
                  <a:ext uri="{FF2B5EF4-FFF2-40B4-BE49-F238E27FC236}">
                    <a16:creationId xmlns:a16="http://schemas.microsoft.com/office/drawing/2014/main" id="{CCB8515B-A51A-DE62-3C46-F8CD8AF3D4EF}"/>
                  </a:ext>
                </a:extLst>
              </p:cNvPr>
              <p:cNvPicPr/>
              <p:nvPr/>
            </p:nvPicPr>
            <p:blipFill>
              <a:blip r:embed="rId121"/>
              <a:stretch>
                <a:fillRect/>
              </a:stretch>
            </p:blipFill>
            <p:spPr>
              <a:xfrm>
                <a:off x="3254280" y="5170180"/>
                <a:ext cx="2702160" cy="7358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86" name="Ink 185">
                <a:extLst>
                  <a:ext uri="{FF2B5EF4-FFF2-40B4-BE49-F238E27FC236}">
                    <a16:creationId xmlns:a16="http://schemas.microsoft.com/office/drawing/2014/main" id="{BBDFC3E3-55FD-75EB-B7D4-8D6B506FF251}"/>
                  </a:ext>
                </a:extLst>
              </p14:cNvPr>
              <p14:cNvContentPartPr/>
              <p14:nvPr/>
            </p14:nvContentPartPr>
            <p14:xfrm>
              <a:off x="5423280" y="4213660"/>
              <a:ext cx="1954440" cy="601560"/>
            </p14:xfrm>
          </p:contentPart>
        </mc:Choice>
        <mc:Fallback>
          <p:pic>
            <p:nvPicPr>
              <p:cNvPr id="186" name="Ink 185">
                <a:extLst>
                  <a:ext uri="{FF2B5EF4-FFF2-40B4-BE49-F238E27FC236}">
                    <a16:creationId xmlns:a16="http://schemas.microsoft.com/office/drawing/2014/main" id="{BBDFC3E3-55FD-75EB-B7D4-8D6B506FF251}"/>
                  </a:ext>
                </a:extLst>
              </p:cNvPr>
              <p:cNvPicPr/>
              <p:nvPr/>
            </p:nvPicPr>
            <p:blipFill>
              <a:blip r:embed="rId123"/>
              <a:stretch>
                <a:fillRect/>
              </a:stretch>
            </p:blipFill>
            <p:spPr>
              <a:xfrm>
                <a:off x="5405640" y="4195660"/>
                <a:ext cx="1990080" cy="6372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91" name="Ink 190">
                <a:extLst>
                  <a:ext uri="{FF2B5EF4-FFF2-40B4-BE49-F238E27FC236}">
                    <a16:creationId xmlns:a16="http://schemas.microsoft.com/office/drawing/2014/main" id="{A0CD22EE-1D2A-6A7F-4948-5C47C3FC44A8}"/>
                  </a:ext>
                </a:extLst>
              </p14:cNvPr>
              <p14:cNvContentPartPr/>
              <p14:nvPr/>
            </p14:nvContentPartPr>
            <p14:xfrm>
              <a:off x="7414800" y="5245060"/>
              <a:ext cx="476280" cy="68040"/>
            </p14:xfrm>
          </p:contentPart>
        </mc:Choice>
        <mc:Fallback>
          <p:pic>
            <p:nvPicPr>
              <p:cNvPr id="191" name="Ink 190">
                <a:extLst>
                  <a:ext uri="{FF2B5EF4-FFF2-40B4-BE49-F238E27FC236}">
                    <a16:creationId xmlns:a16="http://schemas.microsoft.com/office/drawing/2014/main" id="{A0CD22EE-1D2A-6A7F-4948-5C47C3FC44A8}"/>
                  </a:ext>
                </a:extLst>
              </p:cNvPr>
              <p:cNvPicPr/>
              <p:nvPr/>
            </p:nvPicPr>
            <p:blipFill>
              <a:blip r:embed="rId125"/>
              <a:stretch>
                <a:fillRect/>
              </a:stretch>
            </p:blipFill>
            <p:spPr>
              <a:xfrm>
                <a:off x="7397160" y="5227420"/>
                <a:ext cx="511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18" name="Ink 117">
                <a:extLst>
                  <a:ext uri="{FF2B5EF4-FFF2-40B4-BE49-F238E27FC236}">
                    <a16:creationId xmlns:a16="http://schemas.microsoft.com/office/drawing/2014/main" id="{684D1E0E-505A-6F56-5DB1-524E4B8D5D51}"/>
                  </a:ext>
                </a:extLst>
              </p14:cNvPr>
              <p14:cNvContentPartPr/>
              <p14:nvPr/>
            </p14:nvContentPartPr>
            <p14:xfrm>
              <a:off x="8487960" y="4788220"/>
              <a:ext cx="754200" cy="48600"/>
            </p14:xfrm>
          </p:contentPart>
        </mc:Choice>
        <mc:Fallback>
          <p:pic>
            <p:nvPicPr>
              <p:cNvPr id="118" name="Ink 117">
                <a:extLst>
                  <a:ext uri="{FF2B5EF4-FFF2-40B4-BE49-F238E27FC236}">
                    <a16:creationId xmlns:a16="http://schemas.microsoft.com/office/drawing/2014/main" id="{684D1E0E-505A-6F56-5DB1-524E4B8D5D51}"/>
                  </a:ext>
                </a:extLst>
              </p:cNvPr>
              <p:cNvPicPr/>
              <p:nvPr/>
            </p:nvPicPr>
            <p:blipFill>
              <a:blip r:embed="rId127"/>
              <a:stretch>
                <a:fillRect/>
              </a:stretch>
            </p:blipFill>
            <p:spPr>
              <a:xfrm>
                <a:off x="8469960" y="4770220"/>
                <a:ext cx="7898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2" name="Ink 91">
                <a:extLst>
                  <a:ext uri="{FF2B5EF4-FFF2-40B4-BE49-F238E27FC236}">
                    <a16:creationId xmlns:a16="http://schemas.microsoft.com/office/drawing/2014/main" id="{32C7AE5F-B98A-F7FF-BE1A-B758DBA377A6}"/>
                  </a:ext>
                </a:extLst>
              </p14:cNvPr>
              <p14:cNvContentPartPr/>
              <p14:nvPr/>
            </p14:nvContentPartPr>
            <p14:xfrm>
              <a:off x="8581560" y="3796060"/>
              <a:ext cx="690120" cy="59040"/>
            </p14:xfrm>
          </p:contentPart>
        </mc:Choice>
        <mc:Fallback>
          <p:pic>
            <p:nvPicPr>
              <p:cNvPr id="92" name="Ink 91">
                <a:extLst>
                  <a:ext uri="{FF2B5EF4-FFF2-40B4-BE49-F238E27FC236}">
                    <a16:creationId xmlns:a16="http://schemas.microsoft.com/office/drawing/2014/main" id="{32C7AE5F-B98A-F7FF-BE1A-B758DBA377A6}"/>
                  </a:ext>
                </a:extLst>
              </p:cNvPr>
              <p:cNvPicPr/>
              <p:nvPr/>
            </p:nvPicPr>
            <p:blipFill>
              <a:blip r:embed="rId129"/>
              <a:stretch>
                <a:fillRect/>
              </a:stretch>
            </p:blipFill>
            <p:spPr>
              <a:xfrm>
                <a:off x="8563560" y="3778060"/>
                <a:ext cx="7257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3" name="Ink 92">
                <a:extLst>
                  <a:ext uri="{FF2B5EF4-FFF2-40B4-BE49-F238E27FC236}">
                    <a16:creationId xmlns:a16="http://schemas.microsoft.com/office/drawing/2014/main" id="{44D135C2-5254-FBCF-C7BD-5662B39A90E9}"/>
                  </a:ext>
                </a:extLst>
              </p14:cNvPr>
              <p14:cNvContentPartPr/>
              <p14:nvPr/>
            </p14:nvContentPartPr>
            <p14:xfrm>
              <a:off x="7631160" y="3785260"/>
              <a:ext cx="772200" cy="48240"/>
            </p14:xfrm>
          </p:contentPart>
        </mc:Choice>
        <mc:Fallback>
          <p:pic>
            <p:nvPicPr>
              <p:cNvPr id="93" name="Ink 92">
                <a:extLst>
                  <a:ext uri="{FF2B5EF4-FFF2-40B4-BE49-F238E27FC236}">
                    <a16:creationId xmlns:a16="http://schemas.microsoft.com/office/drawing/2014/main" id="{44D135C2-5254-FBCF-C7BD-5662B39A90E9}"/>
                  </a:ext>
                </a:extLst>
              </p:cNvPr>
              <p:cNvPicPr/>
              <p:nvPr/>
            </p:nvPicPr>
            <p:blipFill>
              <a:blip r:embed="rId131"/>
              <a:stretch>
                <a:fillRect/>
              </a:stretch>
            </p:blipFill>
            <p:spPr>
              <a:xfrm>
                <a:off x="7613520" y="3767260"/>
                <a:ext cx="8078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5" name="Ink 94">
                <a:extLst>
                  <a:ext uri="{FF2B5EF4-FFF2-40B4-BE49-F238E27FC236}">
                    <a16:creationId xmlns:a16="http://schemas.microsoft.com/office/drawing/2014/main" id="{0467B051-6905-5302-66B5-5BA0B5324A07}"/>
                  </a:ext>
                </a:extLst>
              </p14:cNvPr>
              <p14:cNvContentPartPr/>
              <p14:nvPr/>
            </p14:nvContentPartPr>
            <p14:xfrm>
              <a:off x="6221760" y="3725860"/>
              <a:ext cx="669960" cy="47520"/>
            </p14:xfrm>
          </p:contentPart>
        </mc:Choice>
        <mc:Fallback>
          <p:pic>
            <p:nvPicPr>
              <p:cNvPr id="95" name="Ink 94">
                <a:extLst>
                  <a:ext uri="{FF2B5EF4-FFF2-40B4-BE49-F238E27FC236}">
                    <a16:creationId xmlns:a16="http://schemas.microsoft.com/office/drawing/2014/main" id="{0467B051-6905-5302-66B5-5BA0B5324A07}"/>
                  </a:ext>
                </a:extLst>
              </p:cNvPr>
              <p:cNvPicPr/>
              <p:nvPr/>
            </p:nvPicPr>
            <p:blipFill>
              <a:blip r:embed="rId133"/>
              <a:stretch>
                <a:fillRect/>
              </a:stretch>
            </p:blipFill>
            <p:spPr>
              <a:xfrm>
                <a:off x="6203760" y="3707860"/>
                <a:ext cx="7056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6" name="Ink 95">
                <a:extLst>
                  <a:ext uri="{FF2B5EF4-FFF2-40B4-BE49-F238E27FC236}">
                    <a16:creationId xmlns:a16="http://schemas.microsoft.com/office/drawing/2014/main" id="{FE32C5D5-85E3-61D9-43D9-069A0C5E45AC}"/>
                  </a:ext>
                </a:extLst>
              </p14:cNvPr>
              <p14:cNvContentPartPr/>
              <p14:nvPr/>
            </p14:nvContentPartPr>
            <p14:xfrm>
              <a:off x="5114760" y="3712540"/>
              <a:ext cx="362880" cy="99720"/>
            </p14:xfrm>
          </p:contentPart>
        </mc:Choice>
        <mc:Fallback>
          <p:pic>
            <p:nvPicPr>
              <p:cNvPr id="96" name="Ink 95">
                <a:extLst>
                  <a:ext uri="{FF2B5EF4-FFF2-40B4-BE49-F238E27FC236}">
                    <a16:creationId xmlns:a16="http://schemas.microsoft.com/office/drawing/2014/main" id="{FE32C5D5-85E3-61D9-43D9-069A0C5E45AC}"/>
                  </a:ext>
                </a:extLst>
              </p:cNvPr>
              <p:cNvPicPr/>
              <p:nvPr/>
            </p:nvPicPr>
            <p:blipFill>
              <a:blip r:embed="rId135"/>
              <a:stretch>
                <a:fillRect/>
              </a:stretch>
            </p:blipFill>
            <p:spPr>
              <a:xfrm>
                <a:off x="5096760" y="3694540"/>
                <a:ext cx="3985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7" name="Ink 96">
                <a:extLst>
                  <a:ext uri="{FF2B5EF4-FFF2-40B4-BE49-F238E27FC236}">
                    <a16:creationId xmlns:a16="http://schemas.microsoft.com/office/drawing/2014/main" id="{D41372D0-6677-7E48-6000-7B3201C39118}"/>
                  </a:ext>
                </a:extLst>
              </p14:cNvPr>
              <p14:cNvContentPartPr/>
              <p14:nvPr/>
            </p14:nvContentPartPr>
            <p14:xfrm>
              <a:off x="3950880" y="3739180"/>
              <a:ext cx="822240" cy="94320"/>
            </p14:xfrm>
          </p:contentPart>
        </mc:Choice>
        <mc:Fallback>
          <p:pic>
            <p:nvPicPr>
              <p:cNvPr id="97" name="Ink 96">
                <a:extLst>
                  <a:ext uri="{FF2B5EF4-FFF2-40B4-BE49-F238E27FC236}">
                    <a16:creationId xmlns:a16="http://schemas.microsoft.com/office/drawing/2014/main" id="{D41372D0-6677-7E48-6000-7B3201C39118}"/>
                  </a:ext>
                </a:extLst>
              </p:cNvPr>
              <p:cNvPicPr/>
              <p:nvPr/>
            </p:nvPicPr>
            <p:blipFill>
              <a:blip r:embed="rId137"/>
              <a:stretch>
                <a:fillRect/>
              </a:stretch>
            </p:blipFill>
            <p:spPr>
              <a:xfrm>
                <a:off x="3932880" y="3721180"/>
                <a:ext cx="8578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8" name="Ink 97">
                <a:extLst>
                  <a:ext uri="{FF2B5EF4-FFF2-40B4-BE49-F238E27FC236}">
                    <a16:creationId xmlns:a16="http://schemas.microsoft.com/office/drawing/2014/main" id="{DBB1467B-527D-3CDE-F1E8-039E8DE6D6D5}"/>
                  </a:ext>
                </a:extLst>
              </p14:cNvPr>
              <p14:cNvContentPartPr/>
              <p14:nvPr/>
            </p14:nvContentPartPr>
            <p14:xfrm>
              <a:off x="2400360" y="3769060"/>
              <a:ext cx="1419840" cy="83520"/>
            </p14:xfrm>
          </p:contentPart>
        </mc:Choice>
        <mc:Fallback>
          <p:pic>
            <p:nvPicPr>
              <p:cNvPr id="98" name="Ink 97">
                <a:extLst>
                  <a:ext uri="{FF2B5EF4-FFF2-40B4-BE49-F238E27FC236}">
                    <a16:creationId xmlns:a16="http://schemas.microsoft.com/office/drawing/2014/main" id="{DBB1467B-527D-3CDE-F1E8-039E8DE6D6D5}"/>
                  </a:ext>
                </a:extLst>
              </p:cNvPr>
              <p:cNvPicPr/>
              <p:nvPr/>
            </p:nvPicPr>
            <p:blipFill>
              <a:blip r:embed="rId139"/>
              <a:stretch>
                <a:fillRect/>
              </a:stretch>
            </p:blipFill>
            <p:spPr>
              <a:xfrm>
                <a:off x="2382720" y="3751060"/>
                <a:ext cx="14554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0" name="Ink 99">
                <a:extLst>
                  <a:ext uri="{FF2B5EF4-FFF2-40B4-BE49-F238E27FC236}">
                    <a16:creationId xmlns:a16="http://schemas.microsoft.com/office/drawing/2014/main" id="{8CB40220-2716-7F99-F0EF-831BB6F72674}"/>
                  </a:ext>
                </a:extLst>
              </p14:cNvPr>
              <p14:cNvContentPartPr/>
              <p14:nvPr/>
            </p14:nvContentPartPr>
            <p14:xfrm>
              <a:off x="2152680" y="3786340"/>
              <a:ext cx="276840" cy="81360"/>
            </p14:xfrm>
          </p:contentPart>
        </mc:Choice>
        <mc:Fallback>
          <p:pic>
            <p:nvPicPr>
              <p:cNvPr id="100" name="Ink 99">
                <a:extLst>
                  <a:ext uri="{FF2B5EF4-FFF2-40B4-BE49-F238E27FC236}">
                    <a16:creationId xmlns:a16="http://schemas.microsoft.com/office/drawing/2014/main" id="{8CB40220-2716-7F99-F0EF-831BB6F72674}"/>
                  </a:ext>
                </a:extLst>
              </p:cNvPr>
              <p:cNvPicPr/>
              <p:nvPr/>
            </p:nvPicPr>
            <p:blipFill>
              <a:blip r:embed="rId141"/>
              <a:stretch>
                <a:fillRect/>
              </a:stretch>
            </p:blipFill>
            <p:spPr>
              <a:xfrm>
                <a:off x="2134680" y="3768700"/>
                <a:ext cx="3124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1" name="Ink 100">
                <a:extLst>
                  <a:ext uri="{FF2B5EF4-FFF2-40B4-BE49-F238E27FC236}">
                    <a16:creationId xmlns:a16="http://schemas.microsoft.com/office/drawing/2014/main" id="{AD864C25-CEB1-EE05-A2CD-1FCC46F66669}"/>
                  </a:ext>
                </a:extLst>
              </p14:cNvPr>
              <p14:cNvContentPartPr/>
              <p14:nvPr/>
            </p14:nvContentPartPr>
            <p14:xfrm>
              <a:off x="1456080" y="3796060"/>
              <a:ext cx="545760" cy="30240"/>
            </p14:xfrm>
          </p:contentPart>
        </mc:Choice>
        <mc:Fallback>
          <p:pic>
            <p:nvPicPr>
              <p:cNvPr id="101" name="Ink 100">
                <a:extLst>
                  <a:ext uri="{FF2B5EF4-FFF2-40B4-BE49-F238E27FC236}">
                    <a16:creationId xmlns:a16="http://schemas.microsoft.com/office/drawing/2014/main" id="{AD864C25-CEB1-EE05-A2CD-1FCC46F66669}"/>
                  </a:ext>
                </a:extLst>
              </p:cNvPr>
              <p:cNvPicPr/>
              <p:nvPr/>
            </p:nvPicPr>
            <p:blipFill>
              <a:blip r:embed="rId143"/>
              <a:stretch>
                <a:fillRect/>
              </a:stretch>
            </p:blipFill>
            <p:spPr>
              <a:xfrm>
                <a:off x="1438440" y="3778060"/>
                <a:ext cx="5814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2" name="Ink 101">
                <a:extLst>
                  <a:ext uri="{FF2B5EF4-FFF2-40B4-BE49-F238E27FC236}">
                    <a16:creationId xmlns:a16="http://schemas.microsoft.com/office/drawing/2014/main" id="{3150E3F9-F8E8-D1BB-8CD4-B6077BC4433E}"/>
                  </a:ext>
                </a:extLst>
              </p14:cNvPr>
              <p14:cNvContentPartPr/>
              <p14:nvPr/>
            </p14:nvContentPartPr>
            <p14:xfrm>
              <a:off x="753720" y="3760060"/>
              <a:ext cx="393120" cy="71640"/>
            </p14:xfrm>
          </p:contentPart>
        </mc:Choice>
        <mc:Fallback>
          <p:pic>
            <p:nvPicPr>
              <p:cNvPr id="102" name="Ink 101">
                <a:extLst>
                  <a:ext uri="{FF2B5EF4-FFF2-40B4-BE49-F238E27FC236}">
                    <a16:creationId xmlns:a16="http://schemas.microsoft.com/office/drawing/2014/main" id="{3150E3F9-F8E8-D1BB-8CD4-B6077BC4433E}"/>
                  </a:ext>
                </a:extLst>
              </p:cNvPr>
              <p:cNvPicPr/>
              <p:nvPr/>
            </p:nvPicPr>
            <p:blipFill>
              <a:blip r:embed="rId145"/>
              <a:stretch>
                <a:fillRect/>
              </a:stretch>
            </p:blipFill>
            <p:spPr>
              <a:xfrm>
                <a:off x="736080" y="3742060"/>
                <a:ext cx="4287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4" name="Ink 103">
                <a:extLst>
                  <a:ext uri="{FF2B5EF4-FFF2-40B4-BE49-F238E27FC236}">
                    <a16:creationId xmlns:a16="http://schemas.microsoft.com/office/drawing/2014/main" id="{A3DE9D80-D284-CA3A-D00E-153AF66FF664}"/>
                  </a:ext>
                </a:extLst>
              </p14:cNvPr>
              <p14:cNvContentPartPr/>
              <p14:nvPr/>
            </p14:nvContentPartPr>
            <p14:xfrm>
              <a:off x="8838600" y="4289980"/>
              <a:ext cx="370800" cy="48960"/>
            </p14:xfrm>
          </p:contentPart>
        </mc:Choice>
        <mc:Fallback>
          <p:pic>
            <p:nvPicPr>
              <p:cNvPr id="104" name="Ink 103">
                <a:extLst>
                  <a:ext uri="{FF2B5EF4-FFF2-40B4-BE49-F238E27FC236}">
                    <a16:creationId xmlns:a16="http://schemas.microsoft.com/office/drawing/2014/main" id="{A3DE9D80-D284-CA3A-D00E-153AF66FF664}"/>
                  </a:ext>
                </a:extLst>
              </p:cNvPr>
              <p:cNvPicPr/>
              <p:nvPr/>
            </p:nvPicPr>
            <p:blipFill>
              <a:blip r:embed="rId147"/>
              <a:stretch>
                <a:fillRect/>
              </a:stretch>
            </p:blipFill>
            <p:spPr>
              <a:xfrm>
                <a:off x="8820600" y="4271980"/>
                <a:ext cx="4064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5" name="Ink 104">
                <a:extLst>
                  <a:ext uri="{FF2B5EF4-FFF2-40B4-BE49-F238E27FC236}">
                    <a16:creationId xmlns:a16="http://schemas.microsoft.com/office/drawing/2014/main" id="{558A2BDF-CC19-3F09-A4E8-F05E2EED52DB}"/>
                  </a:ext>
                </a:extLst>
              </p14:cNvPr>
              <p14:cNvContentPartPr/>
              <p14:nvPr/>
            </p14:nvContentPartPr>
            <p14:xfrm>
              <a:off x="7763280" y="4301860"/>
              <a:ext cx="860040" cy="66960"/>
            </p14:xfrm>
          </p:contentPart>
        </mc:Choice>
        <mc:Fallback>
          <p:pic>
            <p:nvPicPr>
              <p:cNvPr id="105" name="Ink 104">
                <a:extLst>
                  <a:ext uri="{FF2B5EF4-FFF2-40B4-BE49-F238E27FC236}">
                    <a16:creationId xmlns:a16="http://schemas.microsoft.com/office/drawing/2014/main" id="{558A2BDF-CC19-3F09-A4E8-F05E2EED52DB}"/>
                  </a:ext>
                </a:extLst>
              </p:cNvPr>
              <p:cNvPicPr/>
              <p:nvPr/>
            </p:nvPicPr>
            <p:blipFill>
              <a:blip r:embed="rId149"/>
              <a:stretch>
                <a:fillRect/>
              </a:stretch>
            </p:blipFill>
            <p:spPr>
              <a:xfrm>
                <a:off x="7745640" y="4284220"/>
                <a:ext cx="8956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7" name="Ink 106">
                <a:extLst>
                  <a:ext uri="{FF2B5EF4-FFF2-40B4-BE49-F238E27FC236}">
                    <a16:creationId xmlns:a16="http://schemas.microsoft.com/office/drawing/2014/main" id="{54EB2ACD-5CDD-9DB6-629A-61D17FE21D77}"/>
                  </a:ext>
                </a:extLst>
              </p14:cNvPr>
              <p14:cNvContentPartPr/>
              <p14:nvPr/>
            </p14:nvContentPartPr>
            <p14:xfrm>
              <a:off x="6598320" y="4224460"/>
              <a:ext cx="917640" cy="89280"/>
            </p14:xfrm>
          </p:contentPart>
        </mc:Choice>
        <mc:Fallback>
          <p:pic>
            <p:nvPicPr>
              <p:cNvPr id="107" name="Ink 106">
                <a:extLst>
                  <a:ext uri="{FF2B5EF4-FFF2-40B4-BE49-F238E27FC236}">
                    <a16:creationId xmlns:a16="http://schemas.microsoft.com/office/drawing/2014/main" id="{54EB2ACD-5CDD-9DB6-629A-61D17FE21D77}"/>
                  </a:ext>
                </a:extLst>
              </p:cNvPr>
              <p:cNvPicPr/>
              <p:nvPr/>
            </p:nvPicPr>
            <p:blipFill>
              <a:blip r:embed="rId151"/>
              <a:stretch>
                <a:fillRect/>
              </a:stretch>
            </p:blipFill>
            <p:spPr>
              <a:xfrm>
                <a:off x="6580320" y="4206820"/>
                <a:ext cx="9532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8" name="Ink 107">
                <a:extLst>
                  <a:ext uri="{FF2B5EF4-FFF2-40B4-BE49-F238E27FC236}">
                    <a16:creationId xmlns:a16="http://schemas.microsoft.com/office/drawing/2014/main" id="{8B45B3AF-4812-73E8-F5ED-D903ADEA47CB}"/>
                  </a:ext>
                </a:extLst>
              </p14:cNvPr>
              <p14:cNvContentPartPr/>
              <p14:nvPr/>
            </p14:nvContentPartPr>
            <p14:xfrm>
              <a:off x="5571960" y="4259380"/>
              <a:ext cx="873720" cy="41040"/>
            </p14:xfrm>
          </p:contentPart>
        </mc:Choice>
        <mc:Fallback>
          <p:pic>
            <p:nvPicPr>
              <p:cNvPr id="108" name="Ink 107">
                <a:extLst>
                  <a:ext uri="{FF2B5EF4-FFF2-40B4-BE49-F238E27FC236}">
                    <a16:creationId xmlns:a16="http://schemas.microsoft.com/office/drawing/2014/main" id="{8B45B3AF-4812-73E8-F5ED-D903ADEA47CB}"/>
                  </a:ext>
                </a:extLst>
              </p:cNvPr>
              <p:cNvPicPr/>
              <p:nvPr/>
            </p:nvPicPr>
            <p:blipFill>
              <a:blip r:embed="rId153"/>
              <a:stretch>
                <a:fillRect/>
              </a:stretch>
            </p:blipFill>
            <p:spPr>
              <a:xfrm>
                <a:off x="5554320" y="4241380"/>
                <a:ext cx="9093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0" name="Ink 109">
                <a:extLst>
                  <a:ext uri="{FF2B5EF4-FFF2-40B4-BE49-F238E27FC236}">
                    <a16:creationId xmlns:a16="http://schemas.microsoft.com/office/drawing/2014/main" id="{E05BD613-B645-7D9C-9769-0E97E128B04A}"/>
                  </a:ext>
                </a:extLst>
              </p14:cNvPr>
              <p14:cNvContentPartPr/>
              <p14:nvPr/>
            </p14:nvContentPartPr>
            <p14:xfrm>
              <a:off x="4844040" y="4257220"/>
              <a:ext cx="519120" cy="58680"/>
            </p14:xfrm>
          </p:contentPart>
        </mc:Choice>
        <mc:Fallback>
          <p:pic>
            <p:nvPicPr>
              <p:cNvPr id="110" name="Ink 109">
                <a:extLst>
                  <a:ext uri="{FF2B5EF4-FFF2-40B4-BE49-F238E27FC236}">
                    <a16:creationId xmlns:a16="http://schemas.microsoft.com/office/drawing/2014/main" id="{E05BD613-B645-7D9C-9769-0E97E128B04A}"/>
                  </a:ext>
                </a:extLst>
              </p:cNvPr>
              <p:cNvPicPr/>
              <p:nvPr/>
            </p:nvPicPr>
            <p:blipFill>
              <a:blip r:embed="rId155"/>
              <a:stretch>
                <a:fillRect/>
              </a:stretch>
            </p:blipFill>
            <p:spPr>
              <a:xfrm>
                <a:off x="4826400" y="4239220"/>
                <a:ext cx="5547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1" name="Ink 110">
                <a:extLst>
                  <a:ext uri="{FF2B5EF4-FFF2-40B4-BE49-F238E27FC236}">
                    <a16:creationId xmlns:a16="http://schemas.microsoft.com/office/drawing/2014/main" id="{32FB95D0-40CE-8BD5-334B-C5114053DBC1}"/>
                  </a:ext>
                </a:extLst>
              </p14:cNvPr>
              <p14:cNvContentPartPr/>
              <p14:nvPr/>
            </p14:nvContentPartPr>
            <p14:xfrm>
              <a:off x="4206480" y="4244260"/>
              <a:ext cx="545760" cy="45360"/>
            </p14:xfrm>
          </p:contentPart>
        </mc:Choice>
        <mc:Fallback>
          <p:pic>
            <p:nvPicPr>
              <p:cNvPr id="111" name="Ink 110">
                <a:extLst>
                  <a:ext uri="{FF2B5EF4-FFF2-40B4-BE49-F238E27FC236}">
                    <a16:creationId xmlns:a16="http://schemas.microsoft.com/office/drawing/2014/main" id="{32FB95D0-40CE-8BD5-334B-C5114053DBC1}"/>
                  </a:ext>
                </a:extLst>
              </p:cNvPr>
              <p:cNvPicPr/>
              <p:nvPr/>
            </p:nvPicPr>
            <p:blipFill>
              <a:blip r:embed="rId157"/>
              <a:stretch>
                <a:fillRect/>
              </a:stretch>
            </p:blipFill>
            <p:spPr>
              <a:xfrm>
                <a:off x="4188840" y="4226620"/>
                <a:ext cx="5814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3" name="Ink 112">
                <a:extLst>
                  <a:ext uri="{FF2B5EF4-FFF2-40B4-BE49-F238E27FC236}">
                    <a16:creationId xmlns:a16="http://schemas.microsoft.com/office/drawing/2014/main" id="{7263F7D4-EA1E-0BF5-5DE9-4371E777B5CE}"/>
                  </a:ext>
                </a:extLst>
              </p14:cNvPr>
              <p14:cNvContentPartPr/>
              <p14:nvPr/>
            </p14:nvContentPartPr>
            <p14:xfrm>
              <a:off x="3134760" y="4262260"/>
              <a:ext cx="885600" cy="70200"/>
            </p14:xfrm>
          </p:contentPart>
        </mc:Choice>
        <mc:Fallback>
          <p:pic>
            <p:nvPicPr>
              <p:cNvPr id="113" name="Ink 112">
                <a:extLst>
                  <a:ext uri="{FF2B5EF4-FFF2-40B4-BE49-F238E27FC236}">
                    <a16:creationId xmlns:a16="http://schemas.microsoft.com/office/drawing/2014/main" id="{7263F7D4-EA1E-0BF5-5DE9-4371E777B5CE}"/>
                  </a:ext>
                </a:extLst>
              </p:cNvPr>
              <p:cNvPicPr/>
              <p:nvPr/>
            </p:nvPicPr>
            <p:blipFill>
              <a:blip r:embed="rId159"/>
              <a:stretch>
                <a:fillRect/>
              </a:stretch>
            </p:blipFill>
            <p:spPr>
              <a:xfrm>
                <a:off x="3117120" y="4244260"/>
                <a:ext cx="921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4" name="Ink 113">
                <a:extLst>
                  <a:ext uri="{FF2B5EF4-FFF2-40B4-BE49-F238E27FC236}">
                    <a16:creationId xmlns:a16="http://schemas.microsoft.com/office/drawing/2014/main" id="{98AC59CE-5C07-EE6E-CDBF-C166715107FA}"/>
                  </a:ext>
                </a:extLst>
              </p14:cNvPr>
              <p14:cNvContentPartPr/>
              <p14:nvPr/>
            </p14:nvContentPartPr>
            <p14:xfrm>
              <a:off x="2678280" y="4252180"/>
              <a:ext cx="417600" cy="48960"/>
            </p14:xfrm>
          </p:contentPart>
        </mc:Choice>
        <mc:Fallback>
          <p:pic>
            <p:nvPicPr>
              <p:cNvPr id="114" name="Ink 113">
                <a:extLst>
                  <a:ext uri="{FF2B5EF4-FFF2-40B4-BE49-F238E27FC236}">
                    <a16:creationId xmlns:a16="http://schemas.microsoft.com/office/drawing/2014/main" id="{98AC59CE-5C07-EE6E-CDBF-C166715107FA}"/>
                  </a:ext>
                </a:extLst>
              </p:cNvPr>
              <p:cNvPicPr/>
              <p:nvPr/>
            </p:nvPicPr>
            <p:blipFill>
              <a:blip r:embed="rId161"/>
              <a:stretch>
                <a:fillRect/>
              </a:stretch>
            </p:blipFill>
            <p:spPr>
              <a:xfrm>
                <a:off x="2660280" y="4234180"/>
                <a:ext cx="4532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5" name="Ink 114">
                <a:extLst>
                  <a:ext uri="{FF2B5EF4-FFF2-40B4-BE49-F238E27FC236}">
                    <a16:creationId xmlns:a16="http://schemas.microsoft.com/office/drawing/2014/main" id="{07CB927B-9700-FC05-735C-91C3EB5C79AF}"/>
                  </a:ext>
                </a:extLst>
              </p14:cNvPr>
              <p14:cNvContentPartPr/>
              <p14:nvPr/>
            </p14:nvContentPartPr>
            <p14:xfrm>
              <a:off x="2011200" y="4257940"/>
              <a:ext cx="505800" cy="59040"/>
            </p14:xfrm>
          </p:contentPart>
        </mc:Choice>
        <mc:Fallback>
          <p:pic>
            <p:nvPicPr>
              <p:cNvPr id="115" name="Ink 114">
                <a:extLst>
                  <a:ext uri="{FF2B5EF4-FFF2-40B4-BE49-F238E27FC236}">
                    <a16:creationId xmlns:a16="http://schemas.microsoft.com/office/drawing/2014/main" id="{07CB927B-9700-FC05-735C-91C3EB5C79AF}"/>
                  </a:ext>
                </a:extLst>
              </p:cNvPr>
              <p:cNvPicPr/>
              <p:nvPr/>
            </p:nvPicPr>
            <p:blipFill>
              <a:blip r:embed="rId163"/>
              <a:stretch>
                <a:fillRect/>
              </a:stretch>
            </p:blipFill>
            <p:spPr>
              <a:xfrm>
                <a:off x="1993200" y="4240300"/>
                <a:ext cx="5414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6" name="Ink 115">
                <a:extLst>
                  <a:ext uri="{FF2B5EF4-FFF2-40B4-BE49-F238E27FC236}">
                    <a16:creationId xmlns:a16="http://schemas.microsoft.com/office/drawing/2014/main" id="{BF7DE656-B963-9AA9-6C85-AFC94117AC84}"/>
                  </a:ext>
                </a:extLst>
              </p14:cNvPr>
              <p14:cNvContentPartPr/>
              <p14:nvPr/>
            </p14:nvContentPartPr>
            <p14:xfrm>
              <a:off x="1124520" y="4283860"/>
              <a:ext cx="649440" cy="74880"/>
            </p14:xfrm>
          </p:contentPart>
        </mc:Choice>
        <mc:Fallback>
          <p:pic>
            <p:nvPicPr>
              <p:cNvPr id="116" name="Ink 115">
                <a:extLst>
                  <a:ext uri="{FF2B5EF4-FFF2-40B4-BE49-F238E27FC236}">
                    <a16:creationId xmlns:a16="http://schemas.microsoft.com/office/drawing/2014/main" id="{BF7DE656-B963-9AA9-6C85-AFC94117AC84}"/>
                  </a:ext>
                </a:extLst>
              </p:cNvPr>
              <p:cNvPicPr/>
              <p:nvPr/>
            </p:nvPicPr>
            <p:blipFill>
              <a:blip r:embed="rId165"/>
              <a:stretch>
                <a:fillRect/>
              </a:stretch>
            </p:blipFill>
            <p:spPr>
              <a:xfrm>
                <a:off x="1106520" y="4265860"/>
                <a:ext cx="6850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9" name="Ink 118">
                <a:extLst>
                  <a:ext uri="{FF2B5EF4-FFF2-40B4-BE49-F238E27FC236}">
                    <a16:creationId xmlns:a16="http://schemas.microsoft.com/office/drawing/2014/main" id="{4E1601F9-AB44-C4C1-E221-BB425EC74FCA}"/>
                  </a:ext>
                </a:extLst>
              </p14:cNvPr>
              <p14:cNvContentPartPr/>
              <p14:nvPr/>
            </p14:nvContentPartPr>
            <p14:xfrm>
              <a:off x="7729440" y="3726580"/>
              <a:ext cx="1592640" cy="613440"/>
            </p14:xfrm>
          </p:contentPart>
        </mc:Choice>
        <mc:Fallback>
          <p:pic>
            <p:nvPicPr>
              <p:cNvPr id="119" name="Ink 118">
                <a:extLst>
                  <a:ext uri="{FF2B5EF4-FFF2-40B4-BE49-F238E27FC236}">
                    <a16:creationId xmlns:a16="http://schemas.microsoft.com/office/drawing/2014/main" id="{4E1601F9-AB44-C4C1-E221-BB425EC74FCA}"/>
                  </a:ext>
                </a:extLst>
              </p:cNvPr>
              <p:cNvPicPr/>
              <p:nvPr/>
            </p:nvPicPr>
            <p:blipFill>
              <a:blip r:embed="rId167"/>
              <a:stretch>
                <a:fillRect/>
              </a:stretch>
            </p:blipFill>
            <p:spPr>
              <a:xfrm>
                <a:off x="7711440" y="3708580"/>
                <a:ext cx="1628280" cy="6490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0" name="Ink 119">
                <a:extLst>
                  <a:ext uri="{FF2B5EF4-FFF2-40B4-BE49-F238E27FC236}">
                    <a16:creationId xmlns:a16="http://schemas.microsoft.com/office/drawing/2014/main" id="{27BDCFF9-DD4F-1CFD-8DF2-378CF4451327}"/>
                  </a:ext>
                </a:extLst>
              </p14:cNvPr>
              <p14:cNvContentPartPr/>
              <p14:nvPr/>
            </p14:nvContentPartPr>
            <p14:xfrm>
              <a:off x="6488160" y="3775900"/>
              <a:ext cx="1401840" cy="603360"/>
            </p14:xfrm>
          </p:contentPart>
        </mc:Choice>
        <mc:Fallback>
          <p:pic>
            <p:nvPicPr>
              <p:cNvPr id="120" name="Ink 119">
                <a:extLst>
                  <a:ext uri="{FF2B5EF4-FFF2-40B4-BE49-F238E27FC236}">
                    <a16:creationId xmlns:a16="http://schemas.microsoft.com/office/drawing/2014/main" id="{27BDCFF9-DD4F-1CFD-8DF2-378CF4451327}"/>
                  </a:ext>
                </a:extLst>
              </p:cNvPr>
              <p:cNvPicPr/>
              <p:nvPr/>
            </p:nvPicPr>
            <p:blipFill>
              <a:blip r:embed="rId169"/>
              <a:stretch>
                <a:fillRect/>
              </a:stretch>
            </p:blipFill>
            <p:spPr>
              <a:xfrm>
                <a:off x="6470520" y="3757900"/>
                <a:ext cx="1437480" cy="6390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80" name="Ink 79">
                <a:extLst>
                  <a:ext uri="{FF2B5EF4-FFF2-40B4-BE49-F238E27FC236}">
                    <a16:creationId xmlns:a16="http://schemas.microsoft.com/office/drawing/2014/main" id="{3069EB00-1CA1-3DB2-6FF5-D006E7741A6D}"/>
                  </a:ext>
                </a:extLst>
              </p14:cNvPr>
              <p14:cNvContentPartPr/>
              <p14:nvPr/>
            </p14:nvContentPartPr>
            <p14:xfrm>
              <a:off x="6241200" y="3213580"/>
              <a:ext cx="2587680" cy="74880"/>
            </p14:xfrm>
          </p:contentPart>
        </mc:Choice>
        <mc:Fallback>
          <p:pic>
            <p:nvPicPr>
              <p:cNvPr id="80" name="Ink 79">
                <a:extLst>
                  <a:ext uri="{FF2B5EF4-FFF2-40B4-BE49-F238E27FC236}">
                    <a16:creationId xmlns:a16="http://schemas.microsoft.com/office/drawing/2014/main" id="{3069EB00-1CA1-3DB2-6FF5-D006E7741A6D}"/>
                  </a:ext>
                </a:extLst>
              </p:cNvPr>
              <p:cNvPicPr/>
              <p:nvPr/>
            </p:nvPicPr>
            <p:blipFill>
              <a:blip r:embed="rId171"/>
              <a:stretch>
                <a:fillRect/>
              </a:stretch>
            </p:blipFill>
            <p:spPr>
              <a:xfrm>
                <a:off x="6223200" y="3195940"/>
                <a:ext cx="26233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81" name="Ink 80">
                <a:extLst>
                  <a:ext uri="{FF2B5EF4-FFF2-40B4-BE49-F238E27FC236}">
                    <a16:creationId xmlns:a16="http://schemas.microsoft.com/office/drawing/2014/main" id="{B1EB7CA7-433D-5BE7-F62A-72CD82675287}"/>
                  </a:ext>
                </a:extLst>
              </p14:cNvPr>
              <p14:cNvContentPartPr/>
              <p14:nvPr/>
            </p14:nvContentPartPr>
            <p14:xfrm>
              <a:off x="5199360" y="3265780"/>
              <a:ext cx="955800" cy="71640"/>
            </p14:xfrm>
          </p:contentPart>
        </mc:Choice>
        <mc:Fallback>
          <p:pic>
            <p:nvPicPr>
              <p:cNvPr id="81" name="Ink 80">
                <a:extLst>
                  <a:ext uri="{FF2B5EF4-FFF2-40B4-BE49-F238E27FC236}">
                    <a16:creationId xmlns:a16="http://schemas.microsoft.com/office/drawing/2014/main" id="{B1EB7CA7-433D-5BE7-F62A-72CD82675287}"/>
                  </a:ext>
                </a:extLst>
              </p:cNvPr>
              <p:cNvPicPr/>
              <p:nvPr/>
            </p:nvPicPr>
            <p:blipFill>
              <a:blip r:embed="rId173"/>
              <a:stretch>
                <a:fillRect/>
              </a:stretch>
            </p:blipFill>
            <p:spPr>
              <a:xfrm>
                <a:off x="5181720" y="3247780"/>
                <a:ext cx="9914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82" name="Ink 81">
                <a:extLst>
                  <a:ext uri="{FF2B5EF4-FFF2-40B4-BE49-F238E27FC236}">
                    <a16:creationId xmlns:a16="http://schemas.microsoft.com/office/drawing/2014/main" id="{ECD0D65F-CD4B-14FC-3ACD-C2EBEE528343}"/>
                  </a:ext>
                </a:extLst>
              </p14:cNvPr>
              <p14:cNvContentPartPr/>
              <p14:nvPr/>
            </p14:nvContentPartPr>
            <p14:xfrm>
              <a:off x="4686720" y="3274420"/>
              <a:ext cx="500760" cy="20160"/>
            </p14:xfrm>
          </p:contentPart>
        </mc:Choice>
        <mc:Fallback>
          <p:pic>
            <p:nvPicPr>
              <p:cNvPr id="82" name="Ink 81">
                <a:extLst>
                  <a:ext uri="{FF2B5EF4-FFF2-40B4-BE49-F238E27FC236}">
                    <a16:creationId xmlns:a16="http://schemas.microsoft.com/office/drawing/2014/main" id="{ECD0D65F-CD4B-14FC-3ACD-C2EBEE528343}"/>
                  </a:ext>
                </a:extLst>
              </p:cNvPr>
              <p:cNvPicPr/>
              <p:nvPr/>
            </p:nvPicPr>
            <p:blipFill>
              <a:blip r:embed="rId175"/>
              <a:stretch>
                <a:fillRect/>
              </a:stretch>
            </p:blipFill>
            <p:spPr>
              <a:xfrm>
                <a:off x="4668720" y="3256780"/>
                <a:ext cx="5364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84" name="Ink 83">
                <a:extLst>
                  <a:ext uri="{FF2B5EF4-FFF2-40B4-BE49-F238E27FC236}">
                    <a16:creationId xmlns:a16="http://schemas.microsoft.com/office/drawing/2014/main" id="{4053EC5D-ED82-AFA6-526A-11B4A4767FF7}"/>
                  </a:ext>
                </a:extLst>
              </p14:cNvPr>
              <p14:cNvContentPartPr/>
              <p14:nvPr/>
            </p14:nvContentPartPr>
            <p14:xfrm>
              <a:off x="4079760" y="3287020"/>
              <a:ext cx="447840" cy="54000"/>
            </p14:xfrm>
          </p:contentPart>
        </mc:Choice>
        <mc:Fallback>
          <p:pic>
            <p:nvPicPr>
              <p:cNvPr id="84" name="Ink 83">
                <a:extLst>
                  <a:ext uri="{FF2B5EF4-FFF2-40B4-BE49-F238E27FC236}">
                    <a16:creationId xmlns:a16="http://schemas.microsoft.com/office/drawing/2014/main" id="{4053EC5D-ED82-AFA6-526A-11B4A4767FF7}"/>
                  </a:ext>
                </a:extLst>
              </p:cNvPr>
              <p:cNvPicPr/>
              <p:nvPr/>
            </p:nvPicPr>
            <p:blipFill>
              <a:blip r:embed="rId177"/>
              <a:stretch>
                <a:fillRect/>
              </a:stretch>
            </p:blipFill>
            <p:spPr>
              <a:xfrm>
                <a:off x="4061760" y="3269020"/>
                <a:ext cx="4834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85" name="Ink 84">
                <a:extLst>
                  <a:ext uri="{FF2B5EF4-FFF2-40B4-BE49-F238E27FC236}">
                    <a16:creationId xmlns:a16="http://schemas.microsoft.com/office/drawing/2014/main" id="{05AF521D-780E-C2CC-B90E-69F257D0F402}"/>
                  </a:ext>
                </a:extLst>
              </p14:cNvPr>
              <p14:cNvContentPartPr/>
              <p14:nvPr/>
            </p14:nvContentPartPr>
            <p14:xfrm>
              <a:off x="2427000" y="3290620"/>
              <a:ext cx="1570680" cy="121680"/>
            </p14:xfrm>
          </p:contentPart>
        </mc:Choice>
        <mc:Fallback>
          <p:pic>
            <p:nvPicPr>
              <p:cNvPr id="85" name="Ink 84">
                <a:extLst>
                  <a:ext uri="{FF2B5EF4-FFF2-40B4-BE49-F238E27FC236}">
                    <a16:creationId xmlns:a16="http://schemas.microsoft.com/office/drawing/2014/main" id="{05AF521D-780E-C2CC-B90E-69F257D0F402}"/>
                  </a:ext>
                </a:extLst>
              </p:cNvPr>
              <p:cNvPicPr/>
              <p:nvPr/>
            </p:nvPicPr>
            <p:blipFill>
              <a:blip r:embed="rId179"/>
              <a:stretch>
                <a:fillRect/>
              </a:stretch>
            </p:blipFill>
            <p:spPr>
              <a:xfrm>
                <a:off x="2409360" y="3272620"/>
                <a:ext cx="16063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87" name="Ink 86">
                <a:extLst>
                  <a:ext uri="{FF2B5EF4-FFF2-40B4-BE49-F238E27FC236}">
                    <a16:creationId xmlns:a16="http://schemas.microsoft.com/office/drawing/2014/main" id="{5AD98DFE-8783-FF52-C107-638A021BC2EA}"/>
                  </a:ext>
                </a:extLst>
              </p14:cNvPr>
              <p14:cNvContentPartPr/>
              <p14:nvPr/>
            </p14:nvContentPartPr>
            <p14:xfrm>
              <a:off x="1958280" y="3311860"/>
              <a:ext cx="687600" cy="66240"/>
            </p14:xfrm>
          </p:contentPart>
        </mc:Choice>
        <mc:Fallback>
          <p:pic>
            <p:nvPicPr>
              <p:cNvPr id="87" name="Ink 86">
                <a:extLst>
                  <a:ext uri="{FF2B5EF4-FFF2-40B4-BE49-F238E27FC236}">
                    <a16:creationId xmlns:a16="http://schemas.microsoft.com/office/drawing/2014/main" id="{5AD98DFE-8783-FF52-C107-638A021BC2EA}"/>
                  </a:ext>
                </a:extLst>
              </p:cNvPr>
              <p:cNvPicPr/>
              <p:nvPr/>
            </p:nvPicPr>
            <p:blipFill>
              <a:blip r:embed="rId181"/>
              <a:stretch>
                <a:fillRect/>
              </a:stretch>
            </p:blipFill>
            <p:spPr>
              <a:xfrm>
                <a:off x="1940640" y="3294220"/>
                <a:ext cx="7232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89" name="Ink 88">
                <a:extLst>
                  <a:ext uri="{FF2B5EF4-FFF2-40B4-BE49-F238E27FC236}">
                    <a16:creationId xmlns:a16="http://schemas.microsoft.com/office/drawing/2014/main" id="{1D6B2D5B-1506-A3A2-06EB-7482A3161C52}"/>
                  </a:ext>
                </a:extLst>
              </p14:cNvPr>
              <p14:cNvContentPartPr/>
              <p14:nvPr/>
            </p14:nvContentPartPr>
            <p14:xfrm>
              <a:off x="1471560" y="3258940"/>
              <a:ext cx="491040" cy="46440"/>
            </p14:xfrm>
          </p:contentPart>
        </mc:Choice>
        <mc:Fallback>
          <p:pic>
            <p:nvPicPr>
              <p:cNvPr id="89" name="Ink 88">
                <a:extLst>
                  <a:ext uri="{FF2B5EF4-FFF2-40B4-BE49-F238E27FC236}">
                    <a16:creationId xmlns:a16="http://schemas.microsoft.com/office/drawing/2014/main" id="{1D6B2D5B-1506-A3A2-06EB-7482A3161C52}"/>
                  </a:ext>
                </a:extLst>
              </p:cNvPr>
              <p:cNvPicPr/>
              <p:nvPr/>
            </p:nvPicPr>
            <p:blipFill>
              <a:blip r:embed="rId183"/>
              <a:stretch>
                <a:fillRect/>
              </a:stretch>
            </p:blipFill>
            <p:spPr>
              <a:xfrm>
                <a:off x="1453920" y="3241300"/>
                <a:ext cx="5266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90" name="Ink 89">
                <a:extLst>
                  <a:ext uri="{FF2B5EF4-FFF2-40B4-BE49-F238E27FC236}">
                    <a16:creationId xmlns:a16="http://schemas.microsoft.com/office/drawing/2014/main" id="{3925DFCC-7C24-649C-3CDF-E8816B888001}"/>
                  </a:ext>
                </a:extLst>
              </p14:cNvPr>
              <p14:cNvContentPartPr/>
              <p14:nvPr/>
            </p14:nvContentPartPr>
            <p14:xfrm>
              <a:off x="516840" y="3283780"/>
              <a:ext cx="862920" cy="65880"/>
            </p14:xfrm>
          </p:contentPart>
        </mc:Choice>
        <mc:Fallback>
          <p:pic>
            <p:nvPicPr>
              <p:cNvPr id="90" name="Ink 89">
                <a:extLst>
                  <a:ext uri="{FF2B5EF4-FFF2-40B4-BE49-F238E27FC236}">
                    <a16:creationId xmlns:a16="http://schemas.microsoft.com/office/drawing/2014/main" id="{3925DFCC-7C24-649C-3CDF-E8816B888001}"/>
                  </a:ext>
                </a:extLst>
              </p:cNvPr>
              <p:cNvPicPr/>
              <p:nvPr/>
            </p:nvPicPr>
            <p:blipFill>
              <a:blip r:embed="rId185"/>
              <a:stretch>
                <a:fillRect/>
              </a:stretch>
            </p:blipFill>
            <p:spPr>
              <a:xfrm>
                <a:off x="498840" y="3265780"/>
                <a:ext cx="8985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0" name="Ink 129">
                <a:extLst>
                  <a:ext uri="{FF2B5EF4-FFF2-40B4-BE49-F238E27FC236}">
                    <a16:creationId xmlns:a16="http://schemas.microsoft.com/office/drawing/2014/main" id="{1F58E6C6-E90B-F873-5582-1FEC148D5E04}"/>
                  </a:ext>
                </a:extLst>
              </p14:cNvPr>
              <p14:cNvContentPartPr/>
              <p14:nvPr/>
            </p14:nvContentPartPr>
            <p14:xfrm>
              <a:off x="654360" y="3232300"/>
              <a:ext cx="1755360" cy="622440"/>
            </p14:xfrm>
          </p:contentPart>
        </mc:Choice>
        <mc:Fallback>
          <p:pic>
            <p:nvPicPr>
              <p:cNvPr id="130" name="Ink 129">
                <a:extLst>
                  <a:ext uri="{FF2B5EF4-FFF2-40B4-BE49-F238E27FC236}">
                    <a16:creationId xmlns:a16="http://schemas.microsoft.com/office/drawing/2014/main" id="{1F58E6C6-E90B-F873-5582-1FEC148D5E04}"/>
                  </a:ext>
                </a:extLst>
              </p:cNvPr>
              <p:cNvPicPr/>
              <p:nvPr/>
            </p:nvPicPr>
            <p:blipFill>
              <a:blip r:embed="rId187"/>
              <a:stretch>
                <a:fillRect/>
              </a:stretch>
            </p:blipFill>
            <p:spPr>
              <a:xfrm>
                <a:off x="636360" y="3214660"/>
                <a:ext cx="1791000" cy="6580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2" name="Ink 131">
                <a:extLst>
                  <a:ext uri="{FF2B5EF4-FFF2-40B4-BE49-F238E27FC236}">
                    <a16:creationId xmlns:a16="http://schemas.microsoft.com/office/drawing/2014/main" id="{95EC4181-6F0F-B65D-9FE0-4375EB0649A2}"/>
                  </a:ext>
                </a:extLst>
              </p14:cNvPr>
              <p14:cNvContentPartPr/>
              <p14:nvPr/>
            </p14:nvContentPartPr>
            <p14:xfrm>
              <a:off x="7675800" y="3707140"/>
              <a:ext cx="1683360" cy="599040"/>
            </p14:xfrm>
          </p:contentPart>
        </mc:Choice>
        <mc:Fallback>
          <p:pic>
            <p:nvPicPr>
              <p:cNvPr id="132" name="Ink 131">
                <a:extLst>
                  <a:ext uri="{FF2B5EF4-FFF2-40B4-BE49-F238E27FC236}">
                    <a16:creationId xmlns:a16="http://schemas.microsoft.com/office/drawing/2014/main" id="{95EC4181-6F0F-B65D-9FE0-4375EB0649A2}"/>
                  </a:ext>
                </a:extLst>
              </p:cNvPr>
              <p:cNvPicPr/>
              <p:nvPr/>
            </p:nvPicPr>
            <p:blipFill>
              <a:blip r:embed="rId189"/>
              <a:stretch>
                <a:fillRect/>
              </a:stretch>
            </p:blipFill>
            <p:spPr>
              <a:xfrm>
                <a:off x="7657800" y="3689140"/>
                <a:ext cx="1719000" cy="6346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4" name="Ink 133">
                <a:extLst>
                  <a:ext uri="{FF2B5EF4-FFF2-40B4-BE49-F238E27FC236}">
                    <a16:creationId xmlns:a16="http://schemas.microsoft.com/office/drawing/2014/main" id="{A583F6B2-E095-3094-DDFB-720B064A84DB}"/>
                  </a:ext>
                </a:extLst>
              </p14:cNvPr>
              <p14:cNvContentPartPr/>
              <p14:nvPr/>
            </p14:nvContentPartPr>
            <p14:xfrm>
              <a:off x="9329280" y="3194860"/>
              <a:ext cx="446040" cy="547200"/>
            </p14:xfrm>
          </p:contentPart>
        </mc:Choice>
        <mc:Fallback>
          <p:pic>
            <p:nvPicPr>
              <p:cNvPr id="134" name="Ink 133">
                <a:extLst>
                  <a:ext uri="{FF2B5EF4-FFF2-40B4-BE49-F238E27FC236}">
                    <a16:creationId xmlns:a16="http://schemas.microsoft.com/office/drawing/2014/main" id="{A583F6B2-E095-3094-DDFB-720B064A84DB}"/>
                  </a:ext>
                </a:extLst>
              </p:cNvPr>
              <p:cNvPicPr/>
              <p:nvPr/>
            </p:nvPicPr>
            <p:blipFill>
              <a:blip r:embed="rId191"/>
              <a:stretch>
                <a:fillRect/>
              </a:stretch>
            </p:blipFill>
            <p:spPr>
              <a:xfrm>
                <a:off x="9311640" y="3177220"/>
                <a:ext cx="481680" cy="5828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5" name="Ink 134">
                <a:extLst>
                  <a:ext uri="{FF2B5EF4-FFF2-40B4-BE49-F238E27FC236}">
                    <a16:creationId xmlns:a16="http://schemas.microsoft.com/office/drawing/2014/main" id="{A97E9424-5952-769C-952A-389D80D20DC5}"/>
                  </a:ext>
                </a:extLst>
              </p14:cNvPr>
              <p14:cNvContentPartPr/>
              <p14:nvPr/>
            </p14:nvContentPartPr>
            <p14:xfrm>
              <a:off x="9267360" y="3524260"/>
              <a:ext cx="277560" cy="282240"/>
            </p14:xfrm>
          </p:contentPart>
        </mc:Choice>
        <mc:Fallback>
          <p:pic>
            <p:nvPicPr>
              <p:cNvPr id="135" name="Ink 134">
                <a:extLst>
                  <a:ext uri="{FF2B5EF4-FFF2-40B4-BE49-F238E27FC236}">
                    <a16:creationId xmlns:a16="http://schemas.microsoft.com/office/drawing/2014/main" id="{A97E9424-5952-769C-952A-389D80D20DC5}"/>
                  </a:ext>
                </a:extLst>
              </p:cNvPr>
              <p:cNvPicPr/>
              <p:nvPr/>
            </p:nvPicPr>
            <p:blipFill>
              <a:blip r:embed="rId193"/>
              <a:stretch>
                <a:fillRect/>
              </a:stretch>
            </p:blipFill>
            <p:spPr>
              <a:xfrm>
                <a:off x="9249360" y="3506260"/>
                <a:ext cx="31320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0" name="Ink 139">
                <a:extLst>
                  <a:ext uri="{FF2B5EF4-FFF2-40B4-BE49-F238E27FC236}">
                    <a16:creationId xmlns:a16="http://schemas.microsoft.com/office/drawing/2014/main" id="{932E1013-71FF-6909-750B-58C02C358749}"/>
                  </a:ext>
                </a:extLst>
              </p14:cNvPr>
              <p14:cNvContentPartPr/>
              <p14:nvPr/>
            </p14:nvContentPartPr>
            <p14:xfrm>
              <a:off x="1062600" y="3735940"/>
              <a:ext cx="814680" cy="570960"/>
            </p14:xfrm>
          </p:contentPart>
        </mc:Choice>
        <mc:Fallback>
          <p:pic>
            <p:nvPicPr>
              <p:cNvPr id="140" name="Ink 139">
                <a:extLst>
                  <a:ext uri="{FF2B5EF4-FFF2-40B4-BE49-F238E27FC236}">
                    <a16:creationId xmlns:a16="http://schemas.microsoft.com/office/drawing/2014/main" id="{932E1013-71FF-6909-750B-58C02C358749}"/>
                  </a:ext>
                </a:extLst>
              </p:cNvPr>
              <p:cNvPicPr/>
              <p:nvPr/>
            </p:nvPicPr>
            <p:blipFill>
              <a:blip r:embed="rId195"/>
              <a:stretch>
                <a:fillRect/>
              </a:stretch>
            </p:blipFill>
            <p:spPr>
              <a:xfrm>
                <a:off x="1044600" y="3718300"/>
                <a:ext cx="850320" cy="6066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2" name="Ink 141">
                <a:extLst>
                  <a:ext uri="{FF2B5EF4-FFF2-40B4-BE49-F238E27FC236}">
                    <a16:creationId xmlns:a16="http://schemas.microsoft.com/office/drawing/2014/main" id="{477DA674-B1C4-9DD0-3EE8-64657EE75BF1}"/>
                  </a:ext>
                </a:extLst>
              </p14:cNvPr>
              <p14:cNvContentPartPr/>
              <p14:nvPr/>
            </p14:nvContentPartPr>
            <p14:xfrm>
              <a:off x="8383920" y="4233820"/>
              <a:ext cx="936720" cy="608040"/>
            </p14:xfrm>
          </p:contentPart>
        </mc:Choice>
        <mc:Fallback>
          <p:pic>
            <p:nvPicPr>
              <p:cNvPr id="142" name="Ink 141">
                <a:extLst>
                  <a:ext uri="{FF2B5EF4-FFF2-40B4-BE49-F238E27FC236}">
                    <a16:creationId xmlns:a16="http://schemas.microsoft.com/office/drawing/2014/main" id="{477DA674-B1C4-9DD0-3EE8-64657EE75BF1}"/>
                  </a:ext>
                </a:extLst>
              </p:cNvPr>
              <p:cNvPicPr/>
              <p:nvPr/>
            </p:nvPicPr>
            <p:blipFill>
              <a:blip r:embed="rId197"/>
              <a:stretch>
                <a:fillRect/>
              </a:stretch>
            </p:blipFill>
            <p:spPr>
              <a:xfrm>
                <a:off x="8365920" y="4215820"/>
                <a:ext cx="972360" cy="6436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6" name="Ink 145">
                <a:extLst>
                  <a:ext uri="{FF2B5EF4-FFF2-40B4-BE49-F238E27FC236}">
                    <a16:creationId xmlns:a16="http://schemas.microsoft.com/office/drawing/2014/main" id="{DBD2F9DC-F1E5-59FC-CB72-C535FA8734B5}"/>
                  </a:ext>
                </a:extLst>
              </p14:cNvPr>
              <p14:cNvContentPartPr/>
              <p14:nvPr/>
            </p14:nvContentPartPr>
            <p14:xfrm>
              <a:off x="7831680" y="4782100"/>
              <a:ext cx="9720" cy="1800"/>
            </p14:xfrm>
          </p:contentPart>
        </mc:Choice>
        <mc:Fallback>
          <p:pic>
            <p:nvPicPr>
              <p:cNvPr id="146" name="Ink 145">
                <a:extLst>
                  <a:ext uri="{FF2B5EF4-FFF2-40B4-BE49-F238E27FC236}">
                    <a16:creationId xmlns:a16="http://schemas.microsoft.com/office/drawing/2014/main" id="{DBD2F9DC-F1E5-59FC-CB72-C535FA8734B5}"/>
                  </a:ext>
                </a:extLst>
              </p:cNvPr>
              <p:cNvPicPr/>
              <p:nvPr/>
            </p:nvPicPr>
            <p:blipFill>
              <a:blip r:embed="rId199"/>
              <a:stretch>
                <a:fillRect/>
              </a:stretch>
            </p:blipFill>
            <p:spPr>
              <a:xfrm>
                <a:off x="7813680" y="4764460"/>
                <a:ext cx="453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7" name="Ink 146">
                <a:extLst>
                  <a:ext uri="{FF2B5EF4-FFF2-40B4-BE49-F238E27FC236}">
                    <a16:creationId xmlns:a16="http://schemas.microsoft.com/office/drawing/2014/main" id="{D98977C8-EEF9-BE44-A205-A7CD32030B9D}"/>
                  </a:ext>
                </a:extLst>
              </p14:cNvPr>
              <p14:cNvContentPartPr/>
              <p14:nvPr/>
            </p14:nvContentPartPr>
            <p14:xfrm>
              <a:off x="6747720" y="4731340"/>
              <a:ext cx="1107000" cy="66960"/>
            </p14:xfrm>
          </p:contentPart>
        </mc:Choice>
        <mc:Fallback>
          <p:pic>
            <p:nvPicPr>
              <p:cNvPr id="147" name="Ink 146">
                <a:extLst>
                  <a:ext uri="{FF2B5EF4-FFF2-40B4-BE49-F238E27FC236}">
                    <a16:creationId xmlns:a16="http://schemas.microsoft.com/office/drawing/2014/main" id="{D98977C8-EEF9-BE44-A205-A7CD32030B9D}"/>
                  </a:ext>
                </a:extLst>
              </p:cNvPr>
              <p:cNvPicPr/>
              <p:nvPr/>
            </p:nvPicPr>
            <p:blipFill>
              <a:blip r:embed="rId201"/>
              <a:stretch>
                <a:fillRect/>
              </a:stretch>
            </p:blipFill>
            <p:spPr>
              <a:xfrm>
                <a:off x="6730080" y="4713700"/>
                <a:ext cx="11426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48" name="Ink 147">
                <a:extLst>
                  <a:ext uri="{FF2B5EF4-FFF2-40B4-BE49-F238E27FC236}">
                    <a16:creationId xmlns:a16="http://schemas.microsoft.com/office/drawing/2014/main" id="{A9572E7F-CD00-0B23-CEF4-60D535A14AFD}"/>
                  </a:ext>
                </a:extLst>
              </p14:cNvPr>
              <p14:cNvContentPartPr/>
              <p14:nvPr/>
            </p14:nvContentPartPr>
            <p14:xfrm>
              <a:off x="6243720" y="4734580"/>
              <a:ext cx="427320" cy="52560"/>
            </p14:xfrm>
          </p:contentPart>
        </mc:Choice>
        <mc:Fallback>
          <p:pic>
            <p:nvPicPr>
              <p:cNvPr id="148" name="Ink 147">
                <a:extLst>
                  <a:ext uri="{FF2B5EF4-FFF2-40B4-BE49-F238E27FC236}">
                    <a16:creationId xmlns:a16="http://schemas.microsoft.com/office/drawing/2014/main" id="{A9572E7F-CD00-0B23-CEF4-60D535A14AFD}"/>
                  </a:ext>
                </a:extLst>
              </p:cNvPr>
              <p:cNvPicPr/>
              <p:nvPr/>
            </p:nvPicPr>
            <p:blipFill>
              <a:blip r:embed="rId203"/>
              <a:stretch>
                <a:fillRect/>
              </a:stretch>
            </p:blipFill>
            <p:spPr>
              <a:xfrm>
                <a:off x="6226080" y="4716580"/>
                <a:ext cx="4629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49" name="Ink 148">
                <a:extLst>
                  <a:ext uri="{FF2B5EF4-FFF2-40B4-BE49-F238E27FC236}">
                    <a16:creationId xmlns:a16="http://schemas.microsoft.com/office/drawing/2014/main" id="{C20BD02F-46F9-6457-2F14-CF9CD75FC527}"/>
                  </a:ext>
                </a:extLst>
              </p14:cNvPr>
              <p14:cNvContentPartPr/>
              <p14:nvPr/>
            </p14:nvContentPartPr>
            <p14:xfrm>
              <a:off x="5666280" y="4770580"/>
              <a:ext cx="442440" cy="25200"/>
            </p14:xfrm>
          </p:contentPart>
        </mc:Choice>
        <mc:Fallback>
          <p:pic>
            <p:nvPicPr>
              <p:cNvPr id="149" name="Ink 148">
                <a:extLst>
                  <a:ext uri="{FF2B5EF4-FFF2-40B4-BE49-F238E27FC236}">
                    <a16:creationId xmlns:a16="http://schemas.microsoft.com/office/drawing/2014/main" id="{C20BD02F-46F9-6457-2F14-CF9CD75FC527}"/>
                  </a:ext>
                </a:extLst>
              </p:cNvPr>
              <p:cNvPicPr/>
              <p:nvPr/>
            </p:nvPicPr>
            <p:blipFill>
              <a:blip r:embed="rId205"/>
              <a:stretch>
                <a:fillRect/>
              </a:stretch>
            </p:blipFill>
            <p:spPr>
              <a:xfrm>
                <a:off x="5648280" y="4752580"/>
                <a:ext cx="4780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1" name="Ink 150">
                <a:extLst>
                  <a:ext uri="{FF2B5EF4-FFF2-40B4-BE49-F238E27FC236}">
                    <a16:creationId xmlns:a16="http://schemas.microsoft.com/office/drawing/2014/main" id="{6D21A5A0-DA09-0E25-B258-49FB006023B5}"/>
                  </a:ext>
                </a:extLst>
              </p14:cNvPr>
              <p14:cNvContentPartPr/>
              <p14:nvPr/>
            </p14:nvContentPartPr>
            <p14:xfrm>
              <a:off x="5001720" y="4776340"/>
              <a:ext cx="494640" cy="49680"/>
            </p14:xfrm>
          </p:contentPart>
        </mc:Choice>
        <mc:Fallback>
          <p:pic>
            <p:nvPicPr>
              <p:cNvPr id="151" name="Ink 150">
                <a:extLst>
                  <a:ext uri="{FF2B5EF4-FFF2-40B4-BE49-F238E27FC236}">
                    <a16:creationId xmlns:a16="http://schemas.microsoft.com/office/drawing/2014/main" id="{6D21A5A0-DA09-0E25-B258-49FB006023B5}"/>
                  </a:ext>
                </a:extLst>
              </p:cNvPr>
              <p:cNvPicPr/>
              <p:nvPr/>
            </p:nvPicPr>
            <p:blipFill>
              <a:blip r:embed="rId207"/>
              <a:stretch>
                <a:fillRect/>
              </a:stretch>
            </p:blipFill>
            <p:spPr>
              <a:xfrm>
                <a:off x="4984080" y="4758340"/>
                <a:ext cx="5302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2" name="Ink 151">
                <a:extLst>
                  <a:ext uri="{FF2B5EF4-FFF2-40B4-BE49-F238E27FC236}">
                    <a16:creationId xmlns:a16="http://schemas.microsoft.com/office/drawing/2014/main" id="{946BFE82-37D9-F542-508B-CCAB98C329D4}"/>
                  </a:ext>
                </a:extLst>
              </p14:cNvPr>
              <p14:cNvContentPartPr/>
              <p14:nvPr/>
            </p14:nvContentPartPr>
            <p14:xfrm>
              <a:off x="4292160" y="4810180"/>
              <a:ext cx="527760" cy="34200"/>
            </p14:xfrm>
          </p:contentPart>
        </mc:Choice>
        <mc:Fallback>
          <p:pic>
            <p:nvPicPr>
              <p:cNvPr id="152" name="Ink 151">
                <a:extLst>
                  <a:ext uri="{FF2B5EF4-FFF2-40B4-BE49-F238E27FC236}">
                    <a16:creationId xmlns:a16="http://schemas.microsoft.com/office/drawing/2014/main" id="{946BFE82-37D9-F542-508B-CCAB98C329D4}"/>
                  </a:ext>
                </a:extLst>
              </p:cNvPr>
              <p:cNvPicPr/>
              <p:nvPr/>
            </p:nvPicPr>
            <p:blipFill>
              <a:blip r:embed="rId209"/>
              <a:stretch>
                <a:fillRect/>
              </a:stretch>
            </p:blipFill>
            <p:spPr>
              <a:xfrm>
                <a:off x="4274160" y="4792540"/>
                <a:ext cx="5634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3" name="Ink 152">
                <a:extLst>
                  <a:ext uri="{FF2B5EF4-FFF2-40B4-BE49-F238E27FC236}">
                    <a16:creationId xmlns:a16="http://schemas.microsoft.com/office/drawing/2014/main" id="{6E842945-48EB-0929-53B1-718372E9A62E}"/>
                  </a:ext>
                </a:extLst>
              </p14:cNvPr>
              <p14:cNvContentPartPr/>
              <p14:nvPr/>
            </p14:nvContentPartPr>
            <p14:xfrm>
              <a:off x="3452640" y="4786420"/>
              <a:ext cx="590760" cy="58680"/>
            </p14:xfrm>
          </p:contentPart>
        </mc:Choice>
        <mc:Fallback>
          <p:pic>
            <p:nvPicPr>
              <p:cNvPr id="153" name="Ink 152">
                <a:extLst>
                  <a:ext uri="{FF2B5EF4-FFF2-40B4-BE49-F238E27FC236}">
                    <a16:creationId xmlns:a16="http://schemas.microsoft.com/office/drawing/2014/main" id="{6E842945-48EB-0929-53B1-718372E9A62E}"/>
                  </a:ext>
                </a:extLst>
              </p:cNvPr>
              <p:cNvPicPr/>
              <p:nvPr/>
            </p:nvPicPr>
            <p:blipFill>
              <a:blip r:embed="rId211"/>
              <a:stretch>
                <a:fillRect/>
              </a:stretch>
            </p:blipFill>
            <p:spPr>
              <a:xfrm>
                <a:off x="3435000" y="4768780"/>
                <a:ext cx="6264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4" name="Ink 153">
                <a:extLst>
                  <a:ext uri="{FF2B5EF4-FFF2-40B4-BE49-F238E27FC236}">
                    <a16:creationId xmlns:a16="http://schemas.microsoft.com/office/drawing/2014/main" id="{D75B0F67-FA9E-88E7-9019-3349629E1727}"/>
                  </a:ext>
                </a:extLst>
              </p14:cNvPr>
              <p14:cNvContentPartPr/>
              <p14:nvPr/>
            </p14:nvContentPartPr>
            <p14:xfrm>
              <a:off x="2869800" y="4737460"/>
              <a:ext cx="483840" cy="37440"/>
            </p14:xfrm>
          </p:contentPart>
        </mc:Choice>
        <mc:Fallback>
          <p:pic>
            <p:nvPicPr>
              <p:cNvPr id="154" name="Ink 153">
                <a:extLst>
                  <a:ext uri="{FF2B5EF4-FFF2-40B4-BE49-F238E27FC236}">
                    <a16:creationId xmlns:a16="http://schemas.microsoft.com/office/drawing/2014/main" id="{D75B0F67-FA9E-88E7-9019-3349629E1727}"/>
                  </a:ext>
                </a:extLst>
              </p:cNvPr>
              <p:cNvPicPr/>
              <p:nvPr/>
            </p:nvPicPr>
            <p:blipFill>
              <a:blip r:embed="rId213"/>
              <a:stretch>
                <a:fillRect/>
              </a:stretch>
            </p:blipFill>
            <p:spPr>
              <a:xfrm>
                <a:off x="2851800" y="4719460"/>
                <a:ext cx="5194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5" name="Ink 154">
                <a:extLst>
                  <a:ext uri="{FF2B5EF4-FFF2-40B4-BE49-F238E27FC236}">
                    <a16:creationId xmlns:a16="http://schemas.microsoft.com/office/drawing/2014/main" id="{3DAF5A06-AD41-F2BF-8CE0-59E71A54BDA9}"/>
                  </a:ext>
                </a:extLst>
              </p14:cNvPr>
              <p14:cNvContentPartPr/>
              <p14:nvPr/>
            </p14:nvContentPartPr>
            <p14:xfrm>
              <a:off x="2404320" y="4740340"/>
              <a:ext cx="430920" cy="86400"/>
            </p14:xfrm>
          </p:contentPart>
        </mc:Choice>
        <mc:Fallback>
          <p:pic>
            <p:nvPicPr>
              <p:cNvPr id="155" name="Ink 154">
                <a:extLst>
                  <a:ext uri="{FF2B5EF4-FFF2-40B4-BE49-F238E27FC236}">
                    <a16:creationId xmlns:a16="http://schemas.microsoft.com/office/drawing/2014/main" id="{3DAF5A06-AD41-F2BF-8CE0-59E71A54BDA9}"/>
                  </a:ext>
                </a:extLst>
              </p:cNvPr>
              <p:cNvPicPr/>
              <p:nvPr/>
            </p:nvPicPr>
            <p:blipFill>
              <a:blip r:embed="rId215"/>
              <a:stretch>
                <a:fillRect/>
              </a:stretch>
            </p:blipFill>
            <p:spPr>
              <a:xfrm>
                <a:off x="2386680" y="4722340"/>
                <a:ext cx="4665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56" name="Ink 155">
                <a:extLst>
                  <a:ext uri="{FF2B5EF4-FFF2-40B4-BE49-F238E27FC236}">
                    <a16:creationId xmlns:a16="http://schemas.microsoft.com/office/drawing/2014/main" id="{035634D5-5070-B31C-6823-798853AE2067}"/>
                  </a:ext>
                </a:extLst>
              </p14:cNvPr>
              <p14:cNvContentPartPr/>
              <p14:nvPr/>
            </p14:nvContentPartPr>
            <p14:xfrm>
              <a:off x="908160" y="4712980"/>
              <a:ext cx="1266840" cy="83520"/>
            </p14:xfrm>
          </p:contentPart>
        </mc:Choice>
        <mc:Fallback>
          <p:pic>
            <p:nvPicPr>
              <p:cNvPr id="156" name="Ink 155">
                <a:extLst>
                  <a:ext uri="{FF2B5EF4-FFF2-40B4-BE49-F238E27FC236}">
                    <a16:creationId xmlns:a16="http://schemas.microsoft.com/office/drawing/2014/main" id="{035634D5-5070-B31C-6823-798853AE2067}"/>
                  </a:ext>
                </a:extLst>
              </p:cNvPr>
              <p:cNvPicPr/>
              <p:nvPr/>
            </p:nvPicPr>
            <p:blipFill>
              <a:blip r:embed="rId217"/>
              <a:stretch>
                <a:fillRect/>
              </a:stretch>
            </p:blipFill>
            <p:spPr>
              <a:xfrm>
                <a:off x="890160" y="4694980"/>
                <a:ext cx="13024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88" name="Ink 187">
                <a:extLst>
                  <a:ext uri="{FF2B5EF4-FFF2-40B4-BE49-F238E27FC236}">
                    <a16:creationId xmlns:a16="http://schemas.microsoft.com/office/drawing/2014/main" id="{DEC8865C-19BD-F30E-EE24-B98896208B2F}"/>
                  </a:ext>
                </a:extLst>
              </p14:cNvPr>
              <p14:cNvContentPartPr/>
              <p14:nvPr/>
            </p14:nvContentPartPr>
            <p14:xfrm>
              <a:off x="546720" y="4274140"/>
              <a:ext cx="2820240" cy="569880"/>
            </p14:xfrm>
          </p:contentPart>
        </mc:Choice>
        <mc:Fallback>
          <p:pic>
            <p:nvPicPr>
              <p:cNvPr id="188" name="Ink 187">
                <a:extLst>
                  <a:ext uri="{FF2B5EF4-FFF2-40B4-BE49-F238E27FC236}">
                    <a16:creationId xmlns:a16="http://schemas.microsoft.com/office/drawing/2014/main" id="{DEC8865C-19BD-F30E-EE24-B98896208B2F}"/>
                  </a:ext>
                </a:extLst>
              </p:cNvPr>
              <p:cNvPicPr/>
              <p:nvPr/>
            </p:nvPicPr>
            <p:blipFill>
              <a:blip r:embed="rId219"/>
              <a:stretch>
                <a:fillRect/>
              </a:stretch>
            </p:blipFill>
            <p:spPr>
              <a:xfrm>
                <a:off x="529080" y="4256140"/>
                <a:ext cx="2855880" cy="6055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89" name="Ink 188">
                <a:extLst>
                  <a:ext uri="{FF2B5EF4-FFF2-40B4-BE49-F238E27FC236}">
                    <a16:creationId xmlns:a16="http://schemas.microsoft.com/office/drawing/2014/main" id="{51E4A49F-F8F5-AC85-5FA3-1C2C58154B56}"/>
                  </a:ext>
                </a:extLst>
              </p14:cNvPr>
              <p14:cNvContentPartPr/>
              <p14:nvPr/>
            </p14:nvContentPartPr>
            <p14:xfrm>
              <a:off x="8636640" y="4774900"/>
              <a:ext cx="758520" cy="556560"/>
            </p14:xfrm>
          </p:contentPart>
        </mc:Choice>
        <mc:Fallback>
          <p:pic>
            <p:nvPicPr>
              <p:cNvPr id="189" name="Ink 188">
                <a:extLst>
                  <a:ext uri="{FF2B5EF4-FFF2-40B4-BE49-F238E27FC236}">
                    <a16:creationId xmlns:a16="http://schemas.microsoft.com/office/drawing/2014/main" id="{51E4A49F-F8F5-AC85-5FA3-1C2C58154B56}"/>
                  </a:ext>
                </a:extLst>
              </p:cNvPr>
              <p:cNvPicPr/>
              <p:nvPr/>
            </p:nvPicPr>
            <p:blipFill>
              <a:blip r:embed="rId221"/>
              <a:stretch>
                <a:fillRect/>
              </a:stretch>
            </p:blipFill>
            <p:spPr>
              <a:xfrm>
                <a:off x="8619000" y="4756900"/>
                <a:ext cx="794160" cy="5922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93" name="Ink 192">
                <a:extLst>
                  <a:ext uri="{FF2B5EF4-FFF2-40B4-BE49-F238E27FC236}">
                    <a16:creationId xmlns:a16="http://schemas.microsoft.com/office/drawing/2014/main" id="{06DD67C3-B77F-A290-8225-1A973E0DCB0F}"/>
                  </a:ext>
                </a:extLst>
              </p14:cNvPr>
              <p14:cNvContentPartPr/>
              <p14:nvPr/>
            </p14:nvContentPartPr>
            <p14:xfrm>
              <a:off x="7559880" y="5317060"/>
              <a:ext cx="12240" cy="5760"/>
            </p14:xfrm>
          </p:contentPart>
        </mc:Choice>
        <mc:Fallback>
          <p:pic>
            <p:nvPicPr>
              <p:cNvPr id="193" name="Ink 192">
                <a:extLst>
                  <a:ext uri="{FF2B5EF4-FFF2-40B4-BE49-F238E27FC236}">
                    <a16:creationId xmlns:a16="http://schemas.microsoft.com/office/drawing/2014/main" id="{06DD67C3-B77F-A290-8225-1A973E0DCB0F}"/>
                  </a:ext>
                </a:extLst>
              </p:cNvPr>
              <p:cNvPicPr/>
              <p:nvPr/>
            </p:nvPicPr>
            <p:blipFill>
              <a:blip r:embed="rId223"/>
              <a:stretch>
                <a:fillRect/>
              </a:stretch>
            </p:blipFill>
            <p:spPr>
              <a:xfrm>
                <a:off x="7541880" y="5299060"/>
                <a:ext cx="478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94" name="Ink 193">
                <a:extLst>
                  <a:ext uri="{FF2B5EF4-FFF2-40B4-BE49-F238E27FC236}">
                    <a16:creationId xmlns:a16="http://schemas.microsoft.com/office/drawing/2014/main" id="{8F872AC7-0EFA-6416-B871-F0C6CA2AB51D}"/>
                  </a:ext>
                </a:extLst>
              </p14:cNvPr>
              <p14:cNvContentPartPr/>
              <p14:nvPr/>
            </p14:nvContentPartPr>
            <p14:xfrm>
              <a:off x="1622400" y="4676620"/>
              <a:ext cx="6534000" cy="690120"/>
            </p14:xfrm>
          </p:contentPart>
        </mc:Choice>
        <mc:Fallback>
          <p:pic>
            <p:nvPicPr>
              <p:cNvPr id="194" name="Ink 193">
                <a:extLst>
                  <a:ext uri="{FF2B5EF4-FFF2-40B4-BE49-F238E27FC236}">
                    <a16:creationId xmlns:a16="http://schemas.microsoft.com/office/drawing/2014/main" id="{8F872AC7-0EFA-6416-B871-F0C6CA2AB51D}"/>
                  </a:ext>
                </a:extLst>
              </p:cNvPr>
              <p:cNvPicPr/>
              <p:nvPr/>
            </p:nvPicPr>
            <p:blipFill>
              <a:blip r:embed="rId225"/>
              <a:stretch>
                <a:fillRect/>
              </a:stretch>
            </p:blipFill>
            <p:spPr>
              <a:xfrm>
                <a:off x="1604760" y="4658620"/>
                <a:ext cx="6569640" cy="7257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59" name="Ink 158">
                <a:extLst>
                  <a:ext uri="{FF2B5EF4-FFF2-40B4-BE49-F238E27FC236}">
                    <a16:creationId xmlns:a16="http://schemas.microsoft.com/office/drawing/2014/main" id="{43F399D5-CDA6-AB5A-F034-995DCD2ADEC1}"/>
                  </a:ext>
                </a:extLst>
              </p14:cNvPr>
              <p14:cNvContentPartPr/>
              <p14:nvPr/>
            </p14:nvContentPartPr>
            <p14:xfrm>
              <a:off x="7699920" y="5206900"/>
              <a:ext cx="319320" cy="85320"/>
            </p14:xfrm>
          </p:contentPart>
        </mc:Choice>
        <mc:Fallback>
          <p:pic>
            <p:nvPicPr>
              <p:cNvPr id="159" name="Ink 158">
                <a:extLst>
                  <a:ext uri="{FF2B5EF4-FFF2-40B4-BE49-F238E27FC236}">
                    <a16:creationId xmlns:a16="http://schemas.microsoft.com/office/drawing/2014/main" id="{43F399D5-CDA6-AB5A-F034-995DCD2ADEC1}"/>
                  </a:ext>
                </a:extLst>
              </p:cNvPr>
              <p:cNvPicPr/>
              <p:nvPr/>
            </p:nvPicPr>
            <p:blipFill>
              <a:blip r:embed="rId227"/>
              <a:stretch>
                <a:fillRect/>
              </a:stretch>
            </p:blipFill>
            <p:spPr>
              <a:xfrm>
                <a:off x="7682280" y="5188900"/>
                <a:ext cx="3549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60" name="Ink 159">
                <a:extLst>
                  <a:ext uri="{FF2B5EF4-FFF2-40B4-BE49-F238E27FC236}">
                    <a16:creationId xmlns:a16="http://schemas.microsoft.com/office/drawing/2014/main" id="{90875774-3F8A-1832-7F0C-D6490B656AB3}"/>
                  </a:ext>
                </a:extLst>
              </p14:cNvPr>
              <p14:cNvContentPartPr/>
              <p14:nvPr/>
            </p14:nvContentPartPr>
            <p14:xfrm>
              <a:off x="6889560" y="5287180"/>
              <a:ext cx="592560" cy="35280"/>
            </p14:xfrm>
          </p:contentPart>
        </mc:Choice>
        <mc:Fallback>
          <p:pic>
            <p:nvPicPr>
              <p:cNvPr id="160" name="Ink 159">
                <a:extLst>
                  <a:ext uri="{FF2B5EF4-FFF2-40B4-BE49-F238E27FC236}">
                    <a16:creationId xmlns:a16="http://schemas.microsoft.com/office/drawing/2014/main" id="{90875774-3F8A-1832-7F0C-D6490B656AB3}"/>
                  </a:ext>
                </a:extLst>
              </p:cNvPr>
              <p:cNvPicPr/>
              <p:nvPr/>
            </p:nvPicPr>
            <p:blipFill>
              <a:blip r:embed="rId229"/>
              <a:stretch>
                <a:fillRect/>
              </a:stretch>
            </p:blipFill>
            <p:spPr>
              <a:xfrm>
                <a:off x="6871560" y="5269180"/>
                <a:ext cx="6282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61" name="Ink 160">
                <a:extLst>
                  <a:ext uri="{FF2B5EF4-FFF2-40B4-BE49-F238E27FC236}">
                    <a16:creationId xmlns:a16="http://schemas.microsoft.com/office/drawing/2014/main" id="{248C4B18-08C3-E39F-22F9-D73E6FDD19C1}"/>
                  </a:ext>
                </a:extLst>
              </p14:cNvPr>
              <p14:cNvContentPartPr/>
              <p14:nvPr/>
            </p14:nvContentPartPr>
            <p14:xfrm>
              <a:off x="5542080" y="5219860"/>
              <a:ext cx="1259640" cy="106200"/>
            </p14:xfrm>
          </p:contentPart>
        </mc:Choice>
        <mc:Fallback>
          <p:pic>
            <p:nvPicPr>
              <p:cNvPr id="161" name="Ink 160">
                <a:extLst>
                  <a:ext uri="{FF2B5EF4-FFF2-40B4-BE49-F238E27FC236}">
                    <a16:creationId xmlns:a16="http://schemas.microsoft.com/office/drawing/2014/main" id="{248C4B18-08C3-E39F-22F9-D73E6FDD19C1}"/>
                  </a:ext>
                </a:extLst>
              </p:cNvPr>
              <p:cNvPicPr/>
              <p:nvPr/>
            </p:nvPicPr>
            <p:blipFill>
              <a:blip r:embed="rId231"/>
              <a:stretch>
                <a:fillRect/>
              </a:stretch>
            </p:blipFill>
            <p:spPr>
              <a:xfrm>
                <a:off x="5524080" y="5202220"/>
                <a:ext cx="12952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63" name="Ink 162">
                <a:extLst>
                  <a:ext uri="{FF2B5EF4-FFF2-40B4-BE49-F238E27FC236}">
                    <a16:creationId xmlns:a16="http://schemas.microsoft.com/office/drawing/2014/main" id="{620AE7C2-A603-7143-5E3D-7952E5E94928}"/>
                  </a:ext>
                </a:extLst>
              </p14:cNvPr>
              <p14:cNvContentPartPr/>
              <p14:nvPr/>
            </p14:nvContentPartPr>
            <p14:xfrm>
              <a:off x="4615080" y="5225980"/>
              <a:ext cx="704160" cy="79920"/>
            </p14:xfrm>
          </p:contentPart>
        </mc:Choice>
        <mc:Fallback>
          <p:pic>
            <p:nvPicPr>
              <p:cNvPr id="163" name="Ink 162">
                <a:extLst>
                  <a:ext uri="{FF2B5EF4-FFF2-40B4-BE49-F238E27FC236}">
                    <a16:creationId xmlns:a16="http://schemas.microsoft.com/office/drawing/2014/main" id="{620AE7C2-A603-7143-5E3D-7952E5E94928}"/>
                  </a:ext>
                </a:extLst>
              </p:cNvPr>
              <p:cNvPicPr/>
              <p:nvPr/>
            </p:nvPicPr>
            <p:blipFill>
              <a:blip r:embed="rId233"/>
              <a:stretch>
                <a:fillRect/>
              </a:stretch>
            </p:blipFill>
            <p:spPr>
              <a:xfrm>
                <a:off x="4597440" y="5208340"/>
                <a:ext cx="7398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64" name="Ink 163">
                <a:extLst>
                  <a:ext uri="{FF2B5EF4-FFF2-40B4-BE49-F238E27FC236}">
                    <a16:creationId xmlns:a16="http://schemas.microsoft.com/office/drawing/2014/main" id="{5ED4721D-BA43-87CA-830D-79A95BFFF980}"/>
                  </a:ext>
                </a:extLst>
              </p14:cNvPr>
              <p14:cNvContentPartPr/>
              <p14:nvPr/>
            </p14:nvContentPartPr>
            <p14:xfrm>
              <a:off x="3783840" y="5252260"/>
              <a:ext cx="731880" cy="47160"/>
            </p14:xfrm>
          </p:contentPart>
        </mc:Choice>
        <mc:Fallback>
          <p:pic>
            <p:nvPicPr>
              <p:cNvPr id="164" name="Ink 163">
                <a:extLst>
                  <a:ext uri="{FF2B5EF4-FFF2-40B4-BE49-F238E27FC236}">
                    <a16:creationId xmlns:a16="http://schemas.microsoft.com/office/drawing/2014/main" id="{5ED4721D-BA43-87CA-830D-79A95BFFF980}"/>
                  </a:ext>
                </a:extLst>
              </p:cNvPr>
              <p:cNvPicPr/>
              <p:nvPr/>
            </p:nvPicPr>
            <p:blipFill>
              <a:blip r:embed="rId235"/>
              <a:stretch>
                <a:fillRect/>
              </a:stretch>
            </p:blipFill>
            <p:spPr>
              <a:xfrm>
                <a:off x="3766200" y="5234620"/>
                <a:ext cx="7675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66" name="Ink 165">
                <a:extLst>
                  <a:ext uri="{FF2B5EF4-FFF2-40B4-BE49-F238E27FC236}">
                    <a16:creationId xmlns:a16="http://schemas.microsoft.com/office/drawing/2014/main" id="{3528AC6B-2536-CD25-DD3F-07C15C82775D}"/>
                  </a:ext>
                </a:extLst>
              </p14:cNvPr>
              <p14:cNvContentPartPr/>
              <p14:nvPr/>
            </p14:nvContentPartPr>
            <p14:xfrm>
              <a:off x="2491080" y="5225980"/>
              <a:ext cx="1087560" cy="111960"/>
            </p14:xfrm>
          </p:contentPart>
        </mc:Choice>
        <mc:Fallback>
          <p:pic>
            <p:nvPicPr>
              <p:cNvPr id="166" name="Ink 165">
                <a:extLst>
                  <a:ext uri="{FF2B5EF4-FFF2-40B4-BE49-F238E27FC236}">
                    <a16:creationId xmlns:a16="http://schemas.microsoft.com/office/drawing/2014/main" id="{3528AC6B-2536-CD25-DD3F-07C15C82775D}"/>
                  </a:ext>
                </a:extLst>
              </p:cNvPr>
              <p:cNvPicPr/>
              <p:nvPr/>
            </p:nvPicPr>
            <p:blipFill>
              <a:blip r:embed="rId237"/>
              <a:stretch>
                <a:fillRect/>
              </a:stretch>
            </p:blipFill>
            <p:spPr>
              <a:xfrm>
                <a:off x="2473440" y="5208340"/>
                <a:ext cx="11232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68" name="Ink 167">
                <a:extLst>
                  <a:ext uri="{FF2B5EF4-FFF2-40B4-BE49-F238E27FC236}">
                    <a16:creationId xmlns:a16="http://schemas.microsoft.com/office/drawing/2014/main" id="{BA6314E4-0B20-79B5-F2E9-2562BDBDBA33}"/>
                  </a:ext>
                </a:extLst>
              </p14:cNvPr>
              <p14:cNvContentPartPr/>
              <p14:nvPr/>
            </p14:nvContentPartPr>
            <p14:xfrm>
              <a:off x="1800240" y="5247220"/>
              <a:ext cx="708120" cy="92880"/>
            </p14:xfrm>
          </p:contentPart>
        </mc:Choice>
        <mc:Fallback>
          <p:pic>
            <p:nvPicPr>
              <p:cNvPr id="168" name="Ink 167">
                <a:extLst>
                  <a:ext uri="{FF2B5EF4-FFF2-40B4-BE49-F238E27FC236}">
                    <a16:creationId xmlns:a16="http://schemas.microsoft.com/office/drawing/2014/main" id="{BA6314E4-0B20-79B5-F2E9-2562BDBDBA33}"/>
                  </a:ext>
                </a:extLst>
              </p:cNvPr>
              <p:cNvPicPr/>
              <p:nvPr/>
            </p:nvPicPr>
            <p:blipFill>
              <a:blip r:embed="rId239"/>
              <a:stretch>
                <a:fillRect/>
              </a:stretch>
            </p:blipFill>
            <p:spPr>
              <a:xfrm>
                <a:off x="1782240" y="5229220"/>
                <a:ext cx="7437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69" name="Ink 168">
                <a:extLst>
                  <a:ext uri="{FF2B5EF4-FFF2-40B4-BE49-F238E27FC236}">
                    <a16:creationId xmlns:a16="http://schemas.microsoft.com/office/drawing/2014/main" id="{445985F3-2FA6-4F72-FE8F-6B81FD0D2BBE}"/>
                  </a:ext>
                </a:extLst>
              </p14:cNvPr>
              <p14:cNvContentPartPr/>
              <p14:nvPr/>
            </p14:nvContentPartPr>
            <p14:xfrm>
              <a:off x="1638600" y="5363860"/>
              <a:ext cx="11160" cy="5760"/>
            </p14:xfrm>
          </p:contentPart>
        </mc:Choice>
        <mc:Fallback>
          <p:pic>
            <p:nvPicPr>
              <p:cNvPr id="169" name="Ink 168">
                <a:extLst>
                  <a:ext uri="{FF2B5EF4-FFF2-40B4-BE49-F238E27FC236}">
                    <a16:creationId xmlns:a16="http://schemas.microsoft.com/office/drawing/2014/main" id="{445985F3-2FA6-4F72-FE8F-6B81FD0D2BBE}"/>
                  </a:ext>
                </a:extLst>
              </p:cNvPr>
              <p:cNvPicPr/>
              <p:nvPr/>
            </p:nvPicPr>
            <p:blipFill>
              <a:blip r:embed="rId241"/>
              <a:stretch>
                <a:fillRect/>
              </a:stretch>
            </p:blipFill>
            <p:spPr>
              <a:xfrm>
                <a:off x="1620600" y="5345860"/>
                <a:ext cx="468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1" name="Ink 170">
                <a:extLst>
                  <a:ext uri="{FF2B5EF4-FFF2-40B4-BE49-F238E27FC236}">
                    <a16:creationId xmlns:a16="http://schemas.microsoft.com/office/drawing/2014/main" id="{5F44393B-4CDA-3586-FB3B-270E735ADD82}"/>
                  </a:ext>
                </a:extLst>
              </p14:cNvPr>
              <p14:cNvContentPartPr/>
              <p14:nvPr/>
            </p14:nvContentPartPr>
            <p14:xfrm>
              <a:off x="699720" y="5225620"/>
              <a:ext cx="885600" cy="110520"/>
            </p14:xfrm>
          </p:contentPart>
        </mc:Choice>
        <mc:Fallback>
          <p:pic>
            <p:nvPicPr>
              <p:cNvPr id="171" name="Ink 170">
                <a:extLst>
                  <a:ext uri="{FF2B5EF4-FFF2-40B4-BE49-F238E27FC236}">
                    <a16:creationId xmlns:a16="http://schemas.microsoft.com/office/drawing/2014/main" id="{5F44393B-4CDA-3586-FB3B-270E735ADD82}"/>
                  </a:ext>
                </a:extLst>
              </p:cNvPr>
              <p:cNvPicPr/>
              <p:nvPr/>
            </p:nvPicPr>
            <p:blipFill>
              <a:blip r:embed="rId243"/>
              <a:stretch>
                <a:fillRect/>
              </a:stretch>
            </p:blipFill>
            <p:spPr>
              <a:xfrm>
                <a:off x="681720" y="5207980"/>
                <a:ext cx="9212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81" name="Ink 180">
                <a:extLst>
                  <a:ext uri="{FF2B5EF4-FFF2-40B4-BE49-F238E27FC236}">
                    <a16:creationId xmlns:a16="http://schemas.microsoft.com/office/drawing/2014/main" id="{7F69D07B-A365-ED0D-6C50-D9376DBB928D}"/>
                  </a:ext>
                </a:extLst>
              </p14:cNvPr>
              <p14:cNvContentPartPr/>
              <p14:nvPr/>
            </p14:nvContentPartPr>
            <p14:xfrm>
              <a:off x="3296400" y="5245420"/>
              <a:ext cx="732960" cy="94680"/>
            </p14:xfrm>
          </p:contentPart>
        </mc:Choice>
        <mc:Fallback>
          <p:pic>
            <p:nvPicPr>
              <p:cNvPr id="181" name="Ink 180">
                <a:extLst>
                  <a:ext uri="{FF2B5EF4-FFF2-40B4-BE49-F238E27FC236}">
                    <a16:creationId xmlns:a16="http://schemas.microsoft.com/office/drawing/2014/main" id="{7F69D07B-A365-ED0D-6C50-D9376DBB928D}"/>
                  </a:ext>
                </a:extLst>
              </p:cNvPr>
              <p:cNvPicPr/>
              <p:nvPr/>
            </p:nvPicPr>
            <p:blipFill>
              <a:blip r:embed="rId245"/>
              <a:stretch>
                <a:fillRect/>
              </a:stretch>
            </p:blipFill>
            <p:spPr>
              <a:xfrm>
                <a:off x="3278760" y="5227420"/>
                <a:ext cx="7686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82" name="Ink 181">
                <a:extLst>
                  <a:ext uri="{FF2B5EF4-FFF2-40B4-BE49-F238E27FC236}">
                    <a16:creationId xmlns:a16="http://schemas.microsoft.com/office/drawing/2014/main" id="{22D03D4E-9DEE-7245-169C-C0511F7815DD}"/>
                  </a:ext>
                </a:extLst>
              </p14:cNvPr>
              <p14:cNvContentPartPr/>
              <p14:nvPr/>
            </p14:nvContentPartPr>
            <p14:xfrm>
              <a:off x="3970320" y="5396620"/>
              <a:ext cx="49680" cy="4320"/>
            </p14:xfrm>
          </p:contentPart>
        </mc:Choice>
        <mc:Fallback>
          <p:pic>
            <p:nvPicPr>
              <p:cNvPr id="182" name="Ink 181">
                <a:extLst>
                  <a:ext uri="{FF2B5EF4-FFF2-40B4-BE49-F238E27FC236}">
                    <a16:creationId xmlns:a16="http://schemas.microsoft.com/office/drawing/2014/main" id="{22D03D4E-9DEE-7245-169C-C0511F7815DD}"/>
                  </a:ext>
                </a:extLst>
              </p:cNvPr>
              <p:cNvPicPr/>
              <p:nvPr/>
            </p:nvPicPr>
            <p:blipFill>
              <a:blip r:embed="rId247"/>
              <a:stretch>
                <a:fillRect/>
              </a:stretch>
            </p:blipFill>
            <p:spPr>
              <a:xfrm>
                <a:off x="3952320" y="5378620"/>
                <a:ext cx="853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97" name="Ink 196">
                <a:extLst>
                  <a:ext uri="{FF2B5EF4-FFF2-40B4-BE49-F238E27FC236}">
                    <a16:creationId xmlns:a16="http://schemas.microsoft.com/office/drawing/2014/main" id="{72A8D831-F47E-F535-66DA-D2CB69D86614}"/>
                  </a:ext>
                </a:extLst>
              </p14:cNvPr>
              <p14:cNvContentPartPr/>
              <p14:nvPr/>
            </p14:nvContentPartPr>
            <p14:xfrm>
              <a:off x="6593640" y="5220220"/>
              <a:ext cx="1053000" cy="663480"/>
            </p14:xfrm>
          </p:contentPart>
        </mc:Choice>
        <mc:Fallback>
          <p:pic>
            <p:nvPicPr>
              <p:cNvPr id="197" name="Ink 196">
                <a:extLst>
                  <a:ext uri="{FF2B5EF4-FFF2-40B4-BE49-F238E27FC236}">
                    <a16:creationId xmlns:a16="http://schemas.microsoft.com/office/drawing/2014/main" id="{72A8D831-F47E-F535-66DA-D2CB69D86614}"/>
                  </a:ext>
                </a:extLst>
              </p:cNvPr>
              <p:cNvPicPr/>
              <p:nvPr/>
            </p:nvPicPr>
            <p:blipFill>
              <a:blip r:embed="rId249"/>
              <a:stretch>
                <a:fillRect/>
              </a:stretch>
            </p:blipFill>
            <p:spPr>
              <a:xfrm>
                <a:off x="6575640" y="5202220"/>
                <a:ext cx="1088640" cy="699120"/>
              </a:xfrm>
              <a:prstGeom prst="rect">
                <a:avLst/>
              </a:prstGeom>
            </p:spPr>
          </p:pic>
        </mc:Fallback>
      </mc:AlternateContent>
      <p:grpSp>
        <p:nvGrpSpPr>
          <p:cNvPr id="201" name="Group 200">
            <a:extLst>
              <a:ext uri="{FF2B5EF4-FFF2-40B4-BE49-F238E27FC236}">
                <a16:creationId xmlns:a16="http://schemas.microsoft.com/office/drawing/2014/main" id="{038BB1FE-03CF-FE43-9040-BA523AA9E41E}"/>
              </a:ext>
            </a:extLst>
          </p:cNvPr>
          <p:cNvGrpSpPr/>
          <p:nvPr/>
        </p:nvGrpSpPr>
        <p:grpSpPr>
          <a:xfrm>
            <a:off x="3701040" y="5688580"/>
            <a:ext cx="5598720" cy="581760"/>
            <a:chOff x="3701040" y="5688580"/>
            <a:chExt cx="5598720" cy="581760"/>
          </a:xfrm>
        </p:grpSpPr>
        <mc:AlternateContent xmlns:mc="http://schemas.openxmlformats.org/markup-compatibility/2006">
          <mc:Choice xmlns:p14="http://schemas.microsoft.com/office/powerpoint/2010/main" Requires="p14">
            <p:contentPart p14:bwMode="auto" r:id="rId250">
              <p14:nvContentPartPr>
                <p14:cNvPr id="172" name="Ink 171">
                  <a:extLst>
                    <a:ext uri="{FF2B5EF4-FFF2-40B4-BE49-F238E27FC236}">
                      <a16:creationId xmlns:a16="http://schemas.microsoft.com/office/drawing/2014/main" id="{F75FD326-F479-D4D9-51B3-913BBAAAF7B8}"/>
                    </a:ext>
                  </a:extLst>
                </p14:cNvPr>
                <p14:cNvContentPartPr/>
                <p14:nvPr/>
              </p14:nvContentPartPr>
              <p14:xfrm>
                <a:off x="9035520" y="5688580"/>
                <a:ext cx="264240" cy="86400"/>
              </p14:xfrm>
            </p:contentPart>
          </mc:Choice>
          <mc:Fallback>
            <p:pic>
              <p:nvPicPr>
                <p:cNvPr id="172" name="Ink 171">
                  <a:extLst>
                    <a:ext uri="{FF2B5EF4-FFF2-40B4-BE49-F238E27FC236}">
                      <a16:creationId xmlns:a16="http://schemas.microsoft.com/office/drawing/2014/main" id="{F75FD326-F479-D4D9-51B3-913BBAAAF7B8}"/>
                    </a:ext>
                  </a:extLst>
                </p:cNvPr>
                <p:cNvPicPr/>
                <p:nvPr/>
              </p:nvPicPr>
              <p:blipFill>
                <a:blip r:embed="rId251"/>
                <a:stretch>
                  <a:fillRect/>
                </a:stretch>
              </p:blipFill>
              <p:spPr>
                <a:xfrm>
                  <a:off x="9017520" y="5670580"/>
                  <a:ext cx="2998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73" name="Ink 172">
                  <a:extLst>
                    <a:ext uri="{FF2B5EF4-FFF2-40B4-BE49-F238E27FC236}">
                      <a16:creationId xmlns:a16="http://schemas.microsoft.com/office/drawing/2014/main" id="{1F2EBFCA-29C1-A3FF-5DB2-5AB0421918E2}"/>
                    </a:ext>
                  </a:extLst>
                </p14:cNvPr>
                <p14:cNvContentPartPr/>
                <p14:nvPr/>
              </p14:nvContentPartPr>
              <p14:xfrm>
                <a:off x="7959840" y="5807020"/>
                <a:ext cx="617040" cy="37080"/>
              </p14:xfrm>
            </p:contentPart>
          </mc:Choice>
          <mc:Fallback>
            <p:pic>
              <p:nvPicPr>
                <p:cNvPr id="173" name="Ink 172">
                  <a:extLst>
                    <a:ext uri="{FF2B5EF4-FFF2-40B4-BE49-F238E27FC236}">
                      <a16:creationId xmlns:a16="http://schemas.microsoft.com/office/drawing/2014/main" id="{1F2EBFCA-29C1-A3FF-5DB2-5AB0421918E2}"/>
                    </a:ext>
                  </a:extLst>
                </p:cNvPr>
                <p:cNvPicPr/>
                <p:nvPr/>
              </p:nvPicPr>
              <p:blipFill>
                <a:blip r:embed="rId253"/>
                <a:stretch>
                  <a:fillRect/>
                </a:stretch>
              </p:blipFill>
              <p:spPr>
                <a:xfrm>
                  <a:off x="7941840" y="5789380"/>
                  <a:ext cx="6526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74" name="Ink 173">
                  <a:extLst>
                    <a:ext uri="{FF2B5EF4-FFF2-40B4-BE49-F238E27FC236}">
                      <a16:creationId xmlns:a16="http://schemas.microsoft.com/office/drawing/2014/main" id="{C870BAB9-74A2-F575-A71B-30718F6C9D25}"/>
                    </a:ext>
                  </a:extLst>
                </p14:cNvPr>
                <p14:cNvContentPartPr/>
                <p14:nvPr/>
              </p14:nvContentPartPr>
              <p14:xfrm>
                <a:off x="6905400" y="5832580"/>
                <a:ext cx="724320" cy="38880"/>
              </p14:xfrm>
            </p:contentPart>
          </mc:Choice>
          <mc:Fallback>
            <p:pic>
              <p:nvPicPr>
                <p:cNvPr id="174" name="Ink 173">
                  <a:extLst>
                    <a:ext uri="{FF2B5EF4-FFF2-40B4-BE49-F238E27FC236}">
                      <a16:creationId xmlns:a16="http://schemas.microsoft.com/office/drawing/2014/main" id="{C870BAB9-74A2-F575-A71B-30718F6C9D25}"/>
                    </a:ext>
                  </a:extLst>
                </p:cNvPr>
                <p:cNvPicPr/>
                <p:nvPr/>
              </p:nvPicPr>
              <p:blipFill>
                <a:blip r:embed="rId255"/>
                <a:stretch>
                  <a:fillRect/>
                </a:stretch>
              </p:blipFill>
              <p:spPr>
                <a:xfrm>
                  <a:off x="6887760" y="5814580"/>
                  <a:ext cx="7599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75" name="Ink 174">
                  <a:extLst>
                    <a:ext uri="{FF2B5EF4-FFF2-40B4-BE49-F238E27FC236}">
                      <a16:creationId xmlns:a16="http://schemas.microsoft.com/office/drawing/2014/main" id="{F5D046C9-40B9-5DAA-9CB0-BFFE90ADB788}"/>
                    </a:ext>
                  </a:extLst>
                </p14:cNvPr>
                <p14:cNvContentPartPr/>
                <p14:nvPr/>
              </p14:nvContentPartPr>
              <p14:xfrm>
                <a:off x="6204480" y="5745100"/>
                <a:ext cx="258840" cy="77040"/>
              </p14:xfrm>
            </p:contentPart>
          </mc:Choice>
          <mc:Fallback>
            <p:pic>
              <p:nvPicPr>
                <p:cNvPr id="175" name="Ink 174">
                  <a:extLst>
                    <a:ext uri="{FF2B5EF4-FFF2-40B4-BE49-F238E27FC236}">
                      <a16:creationId xmlns:a16="http://schemas.microsoft.com/office/drawing/2014/main" id="{F5D046C9-40B9-5DAA-9CB0-BFFE90ADB788}"/>
                    </a:ext>
                  </a:extLst>
                </p:cNvPr>
                <p:cNvPicPr/>
                <p:nvPr/>
              </p:nvPicPr>
              <p:blipFill>
                <a:blip r:embed="rId257"/>
                <a:stretch>
                  <a:fillRect/>
                </a:stretch>
              </p:blipFill>
              <p:spPr>
                <a:xfrm>
                  <a:off x="6186480" y="5727100"/>
                  <a:ext cx="2944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76" name="Ink 175">
                  <a:extLst>
                    <a:ext uri="{FF2B5EF4-FFF2-40B4-BE49-F238E27FC236}">
                      <a16:creationId xmlns:a16="http://schemas.microsoft.com/office/drawing/2014/main" id="{67874118-E5FC-B499-93B1-603EEF432657}"/>
                    </a:ext>
                  </a:extLst>
                </p14:cNvPr>
                <p14:cNvContentPartPr/>
                <p14:nvPr/>
              </p14:nvContentPartPr>
              <p14:xfrm>
                <a:off x="5445240" y="5803780"/>
                <a:ext cx="424440" cy="44280"/>
              </p14:xfrm>
            </p:contentPart>
          </mc:Choice>
          <mc:Fallback>
            <p:pic>
              <p:nvPicPr>
                <p:cNvPr id="176" name="Ink 175">
                  <a:extLst>
                    <a:ext uri="{FF2B5EF4-FFF2-40B4-BE49-F238E27FC236}">
                      <a16:creationId xmlns:a16="http://schemas.microsoft.com/office/drawing/2014/main" id="{67874118-E5FC-B499-93B1-603EEF432657}"/>
                    </a:ext>
                  </a:extLst>
                </p:cNvPr>
                <p:cNvPicPr/>
                <p:nvPr/>
              </p:nvPicPr>
              <p:blipFill>
                <a:blip r:embed="rId259"/>
                <a:stretch>
                  <a:fillRect/>
                </a:stretch>
              </p:blipFill>
              <p:spPr>
                <a:xfrm>
                  <a:off x="5427240" y="5786140"/>
                  <a:ext cx="4600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77" name="Ink 176">
                  <a:extLst>
                    <a:ext uri="{FF2B5EF4-FFF2-40B4-BE49-F238E27FC236}">
                      <a16:creationId xmlns:a16="http://schemas.microsoft.com/office/drawing/2014/main" id="{12591FA1-F47A-46D8-AC54-B37AF1A96007}"/>
                    </a:ext>
                  </a:extLst>
                </p14:cNvPr>
                <p14:cNvContentPartPr/>
                <p14:nvPr/>
              </p14:nvContentPartPr>
              <p14:xfrm>
                <a:off x="4601040" y="5774620"/>
                <a:ext cx="497160" cy="79560"/>
              </p14:xfrm>
            </p:contentPart>
          </mc:Choice>
          <mc:Fallback>
            <p:pic>
              <p:nvPicPr>
                <p:cNvPr id="177" name="Ink 176">
                  <a:extLst>
                    <a:ext uri="{FF2B5EF4-FFF2-40B4-BE49-F238E27FC236}">
                      <a16:creationId xmlns:a16="http://schemas.microsoft.com/office/drawing/2014/main" id="{12591FA1-F47A-46D8-AC54-B37AF1A96007}"/>
                    </a:ext>
                  </a:extLst>
                </p:cNvPr>
                <p:cNvPicPr/>
                <p:nvPr/>
              </p:nvPicPr>
              <p:blipFill>
                <a:blip r:embed="rId261"/>
                <a:stretch>
                  <a:fillRect/>
                </a:stretch>
              </p:blipFill>
              <p:spPr>
                <a:xfrm>
                  <a:off x="4583400" y="5756980"/>
                  <a:ext cx="5328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8" name="Ink 177">
                  <a:extLst>
                    <a:ext uri="{FF2B5EF4-FFF2-40B4-BE49-F238E27FC236}">
                      <a16:creationId xmlns:a16="http://schemas.microsoft.com/office/drawing/2014/main" id="{3B4044E0-E507-7F52-8A14-F61914BD047A}"/>
                    </a:ext>
                  </a:extLst>
                </p14:cNvPr>
                <p14:cNvContentPartPr/>
                <p14:nvPr/>
              </p14:nvContentPartPr>
              <p14:xfrm>
                <a:off x="3701040" y="5866420"/>
                <a:ext cx="601920" cy="47880"/>
              </p14:xfrm>
            </p:contentPart>
          </mc:Choice>
          <mc:Fallback>
            <p:pic>
              <p:nvPicPr>
                <p:cNvPr id="178" name="Ink 177">
                  <a:extLst>
                    <a:ext uri="{FF2B5EF4-FFF2-40B4-BE49-F238E27FC236}">
                      <a16:creationId xmlns:a16="http://schemas.microsoft.com/office/drawing/2014/main" id="{3B4044E0-E507-7F52-8A14-F61914BD047A}"/>
                    </a:ext>
                  </a:extLst>
                </p:cNvPr>
                <p:cNvPicPr/>
                <p:nvPr/>
              </p:nvPicPr>
              <p:blipFill>
                <a:blip r:embed="rId263"/>
                <a:stretch>
                  <a:fillRect/>
                </a:stretch>
              </p:blipFill>
              <p:spPr>
                <a:xfrm>
                  <a:off x="3683400" y="5848420"/>
                  <a:ext cx="6375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99" name="Ink 198">
                  <a:extLst>
                    <a:ext uri="{FF2B5EF4-FFF2-40B4-BE49-F238E27FC236}">
                      <a16:creationId xmlns:a16="http://schemas.microsoft.com/office/drawing/2014/main" id="{B1184A59-ECA2-4873-B258-C5AED374E1FF}"/>
                    </a:ext>
                  </a:extLst>
                </p14:cNvPr>
                <p14:cNvContentPartPr/>
                <p14:nvPr/>
              </p14:nvContentPartPr>
              <p14:xfrm>
                <a:off x="7086840" y="5832580"/>
                <a:ext cx="144720" cy="437760"/>
              </p14:xfrm>
            </p:contentPart>
          </mc:Choice>
          <mc:Fallback>
            <p:pic>
              <p:nvPicPr>
                <p:cNvPr id="199" name="Ink 198">
                  <a:extLst>
                    <a:ext uri="{FF2B5EF4-FFF2-40B4-BE49-F238E27FC236}">
                      <a16:creationId xmlns:a16="http://schemas.microsoft.com/office/drawing/2014/main" id="{B1184A59-ECA2-4873-B258-C5AED374E1FF}"/>
                    </a:ext>
                  </a:extLst>
                </p:cNvPr>
                <p:cNvPicPr/>
                <p:nvPr/>
              </p:nvPicPr>
              <p:blipFill>
                <a:blip r:embed="rId265"/>
                <a:stretch>
                  <a:fillRect/>
                </a:stretch>
              </p:blipFill>
              <p:spPr>
                <a:xfrm>
                  <a:off x="7069200" y="5814580"/>
                  <a:ext cx="180360" cy="4734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00" name="Ink 199">
                  <a:extLst>
                    <a:ext uri="{FF2B5EF4-FFF2-40B4-BE49-F238E27FC236}">
                      <a16:creationId xmlns:a16="http://schemas.microsoft.com/office/drawing/2014/main" id="{D09666B6-CBEB-BC60-6CD2-B916029BC908}"/>
                    </a:ext>
                  </a:extLst>
                </p14:cNvPr>
                <p14:cNvContentPartPr/>
                <p14:nvPr/>
              </p14:nvContentPartPr>
              <p14:xfrm>
                <a:off x="6942840" y="5834020"/>
                <a:ext cx="275040" cy="256680"/>
              </p14:xfrm>
            </p:contentPart>
          </mc:Choice>
          <mc:Fallback>
            <p:pic>
              <p:nvPicPr>
                <p:cNvPr id="200" name="Ink 199">
                  <a:extLst>
                    <a:ext uri="{FF2B5EF4-FFF2-40B4-BE49-F238E27FC236}">
                      <a16:creationId xmlns:a16="http://schemas.microsoft.com/office/drawing/2014/main" id="{D09666B6-CBEB-BC60-6CD2-B916029BC908}"/>
                    </a:ext>
                  </a:extLst>
                </p:cNvPr>
                <p:cNvPicPr/>
                <p:nvPr/>
              </p:nvPicPr>
              <p:blipFill>
                <a:blip r:embed="rId267"/>
                <a:stretch>
                  <a:fillRect/>
                </a:stretch>
              </p:blipFill>
              <p:spPr>
                <a:xfrm>
                  <a:off x="6924840" y="5816020"/>
                  <a:ext cx="310680" cy="292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8">
            <p14:nvContentPartPr>
              <p14:cNvPr id="202" name="Ink 201">
                <a:extLst>
                  <a:ext uri="{FF2B5EF4-FFF2-40B4-BE49-F238E27FC236}">
                    <a16:creationId xmlns:a16="http://schemas.microsoft.com/office/drawing/2014/main" id="{173A3964-9484-1AAE-F7BF-60325D0514C5}"/>
                  </a:ext>
                </a:extLst>
              </p14:cNvPr>
              <p14:cNvContentPartPr/>
              <p14:nvPr/>
            </p14:nvContentPartPr>
            <p14:xfrm>
              <a:off x="3242760" y="5228860"/>
              <a:ext cx="2744640" cy="728280"/>
            </p14:xfrm>
          </p:contentPart>
        </mc:Choice>
        <mc:Fallback>
          <p:pic>
            <p:nvPicPr>
              <p:cNvPr id="202" name="Ink 201">
                <a:extLst>
                  <a:ext uri="{FF2B5EF4-FFF2-40B4-BE49-F238E27FC236}">
                    <a16:creationId xmlns:a16="http://schemas.microsoft.com/office/drawing/2014/main" id="{173A3964-9484-1AAE-F7BF-60325D0514C5}"/>
                  </a:ext>
                </a:extLst>
              </p:cNvPr>
              <p:cNvPicPr/>
              <p:nvPr/>
            </p:nvPicPr>
            <p:blipFill>
              <a:blip r:embed="rId269"/>
              <a:stretch>
                <a:fillRect/>
              </a:stretch>
            </p:blipFill>
            <p:spPr>
              <a:xfrm>
                <a:off x="3224760" y="5210860"/>
                <a:ext cx="2780280" cy="76392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5" name="Picture 4">
            <a:extLst>
              <a:ext uri="{FF2B5EF4-FFF2-40B4-BE49-F238E27FC236}">
                <a16:creationId xmlns:a16="http://schemas.microsoft.com/office/drawing/2014/main" id="{EF48017C-0AB2-94C2-B08A-54B24405789B}"/>
              </a:ext>
            </a:extLst>
          </p:cNvPr>
          <p:cNvPicPr>
            <a:picLocks noChangeAspect="1"/>
          </p:cNvPicPr>
          <p:nvPr/>
        </p:nvPicPr>
        <p:blipFill>
          <a:blip r:embed="rId4"/>
          <a:stretch>
            <a:fillRect/>
          </a:stretch>
        </p:blipFill>
        <p:spPr>
          <a:xfrm>
            <a:off x="518469" y="387350"/>
            <a:ext cx="8524349" cy="2907224"/>
          </a:xfrm>
          <a:prstGeom prst="rect">
            <a:avLst/>
          </a:prstGeom>
        </p:spPr>
      </p:pic>
      <p:sp>
        <p:nvSpPr>
          <p:cNvPr id="9" name="TextBox 8">
            <a:extLst>
              <a:ext uri="{FF2B5EF4-FFF2-40B4-BE49-F238E27FC236}">
                <a16:creationId xmlns:a16="http://schemas.microsoft.com/office/drawing/2014/main" id="{070B6AEF-A3E0-E29D-D05F-E65A9BBACEDE}"/>
              </a:ext>
            </a:extLst>
          </p:cNvPr>
          <p:cNvSpPr txBox="1"/>
          <p:nvPr/>
        </p:nvSpPr>
        <p:spPr>
          <a:xfrm>
            <a:off x="723515" y="3294574"/>
            <a:ext cx="8319303" cy="2308324"/>
          </a:xfrm>
          <a:prstGeom prst="rect">
            <a:avLst/>
          </a:prstGeom>
          <a:noFill/>
        </p:spPr>
        <p:txBody>
          <a:bodyPr wrap="square">
            <a:spAutoFit/>
          </a:bodyPr>
          <a:lstStyle/>
          <a:p>
            <a:r>
              <a:rPr lang="en-US" sz="2400" b="0" i="0" u="none" strike="noStrike">
                <a:solidFill>
                  <a:srgbClr val="FFC000"/>
                </a:solidFill>
                <a:effectLst/>
                <a:latin typeface="Arial" panose="020B0604020202020204" pitchFamily="34" charset="0"/>
              </a:rPr>
              <a:t>The repetition of the word (</a:t>
            </a:r>
            <a:r>
              <a:rPr lang="he-IL" sz="2400" b="0" i="0" u="none" strike="noStrike">
                <a:solidFill>
                  <a:srgbClr val="FFFF00"/>
                </a:solidFill>
                <a:effectLst/>
                <a:latin typeface="Arial" panose="020B0604020202020204" pitchFamily="34" charset="0"/>
                <a:cs typeface="+mj-cs"/>
              </a:rPr>
              <a:t>עוּרִי</a:t>
            </a:r>
            <a:r>
              <a:rPr lang="he-IL" sz="2400" b="0" i="0" u="none" strike="noStrike">
                <a:solidFill>
                  <a:srgbClr val="FFC000"/>
                </a:solidFill>
                <a:effectLst/>
                <a:latin typeface="Arial" panose="020B0604020202020204" pitchFamily="34" charset="0"/>
              </a:rPr>
              <a:t> </a:t>
            </a:r>
            <a:r>
              <a:rPr lang="en-US" sz="2400" b="0" i="0" u="none" strike="noStrike">
                <a:solidFill>
                  <a:srgbClr val="FFC000"/>
                </a:solidFill>
                <a:effectLst/>
                <a:latin typeface="Arial" panose="020B0604020202020204" pitchFamily="34" charset="0"/>
              </a:rPr>
              <a:t> awake or arise) at the beginning of </a:t>
            </a:r>
            <a:r>
              <a:rPr lang="en-US" sz="2400" b="0" i="0" u="none" strike="noStrike">
                <a:solidFill>
                  <a:srgbClr val="00B0F0"/>
                </a:solidFill>
                <a:effectLst/>
                <a:latin typeface="Arial" panose="020B0604020202020204" pitchFamily="34" charset="0"/>
              </a:rPr>
              <a:t>verse 1</a:t>
            </a:r>
            <a:r>
              <a:rPr lang="en-US" sz="2400" b="0" i="0" u="none" strike="noStrike">
                <a:solidFill>
                  <a:srgbClr val="FFC000"/>
                </a:solidFill>
                <a:effectLst/>
                <a:latin typeface="Arial" panose="020B0604020202020204" pitchFamily="34" charset="0"/>
              </a:rPr>
              <a:t> emphasizes the urgency and importance of the call to action for Zion (Jerusalem). This parallels the previous call out to God to awake and arise in </a:t>
            </a:r>
            <a:r>
              <a:rPr lang="en-US" sz="2400" b="0" i="0" u="none" strike="noStrike">
                <a:solidFill>
                  <a:srgbClr val="00B0F0"/>
                </a:solidFill>
                <a:effectLst/>
                <a:latin typeface="Arial" panose="020B0604020202020204" pitchFamily="34" charset="0"/>
              </a:rPr>
              <a:t>Isaiah 51:9</a:t>
            </a:r>
            <a:r>
              <a:rPr lang="en-US" sz="2400" b="0" i="0" u="none" strike="noStrike">
                <a:solidFill>
                  <a:srgbClr val="FFC000"/>
                </a:solidFill>
                <a:effectLst/>
                <a:latin typeface="Arial" panose="020B0604020202020204" pitchFamily="34" charset="0"/>
              </a:rPr>
              <a:t>. This repetition stresses the need for the people to come away spiritually and prepare themselves. </a:t>
            </a:r>
            <a:endParaRPr lang="en-US" sz="2400">
              <a:solidFill>
                <a:srgbClr val="FFC000"/>
              </a:solidFill>
            </a:endParaRPr>
          </a:p>
        </p:txBody>
      </p:sp>
      <p:grpSp>
        <p:nvGrpSpPr>
          <p:cNvPr id="10" name="Group 9">
            <a:extLst>
              <a:ext uri="{FF2B5EF4-FFF2-40B4-BE49-F238E27FC236}">
                <a16:creationId xmlns:a16="http://schemas.microsoft.com/office/drawing/2014/main" id="{959EC355-FFDC-430A-5CBF-A3B5D02F8D89}"/>
              </a:ext>
            </a:extLst>
          </p:cNvPr>
          <p:cNvGrpSpPr/>
          <p:nvPr/>
        </p:nvGrpSpPr>
        <p:grpSpPr>
          <a:xfrm>
            <a:off x="8490480" y="293260"/>
            <a:ext cx="321120" cy="331920"/>
            <a:chOff x="8490480" y="293260"/>
            <a:chExt cx="321120" cy="331920"/>
          </a:xfrm>
        </p:grpSpPr>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733CB487-C1E1-5E02-DF53-38C2185EDD91}"/>
                    </a:ext>
                  </a:extLst>
                </p14:cNvPr>
                <p14:cNvContentPartPr/>
                <p14:nvPr/>
              </p14:nvContentPartPr>
              <p14:xfrm>
                <a:off x="8490480" y="403780"/>
                <a:ext cx="182160" cy="221400"/>
              </p14:xfrm>
            </p:contentPart>
          </mc:Choice>
          <mc:Fallback>
            <p:pic>
              <p:nvPicPr>
                <p:cNvPr id="3" name="Ink 2">
                  <a:extLst>
                    <a:ext uri="{FF2B5EF4-FFF2-40B4-BE49-F238E27FC236}">
                      <a16:creationId xmlns:a16="http://schemas.microsoft.com/office/drawing/2014/main" id="{733CB487-C1E1-5E02-DF53-38C2185EDD91}"/>
                    </a:ext>
                  </a:extLst>
                </p:cNvPr>
                <p:cNvPicPr/>
                <p:nvPr/>
              </p:nvPicPr>
              <p:blipFill>
                <a:blip r:embed="rId6"/>
                <a:stretch>
                  <a:fillRect/>
                </a:stretch>
              </p:blipFill>
              <p:spPr>
                <a:xfrm>
                  <a:off x="8472840" y="386140"/>
                  <a:ext cx="21780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34F23124-B0A1-6CCF-9950-8ED910D92F77}"/>
                    </a:ext>
                  </a:extLst>
                </p14:cNvPr>
                <p14:cNvContentPartPr/>
                <p14:nvPr/>
              </p14:nvContentPartPr>
              <p14:xfrm>
                <a:off x="8497320" y="293260"/>
                <a:ext cx="195120" cy="102960"/>
              </p14:xfrm>
            </p:contentPart>
          </mc:Choice>
          <mc:Fallback>
            <p:pic>
              <p:nvPicPr>
                <p:cNvPr id="4" name="Ink 3">
                  <a:extLst>
                    <a:ext uri="{FF2B5EF4-FFF2-40B4-BE49-F238E27FC236}">
                      <a16:creationId xmlns:a16="http://schemas.microsoft.com/office/drawing/2014/main" id="{34F23124-B0A1-6CCF-9950-8ED910D92F77}"/>
                    </a:ext>
                  </a:extLst>
                </p:cNvPr>
                <p:cNvPicPr/>
                <p:nvPr/>
              </p:nvPicPr>
              <p:blipFill>
                <a:blip r:embed="rId8"/>
                <a:stretch>
                  <a:fillRect/>
                </a:stretch>
              </p:blipFill>
              <p:spPr>
                <a:xfrm>
                  <a:off x="8479680" y="275260"/>
                  <a:ext cx="2307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0D95DCDA-E4D7-7A37-3777-BA64F10563AB}"/>
                    </a:ext>
                  </a:extLst>
                </p14:cNvPr>
                <p14:cNvContentPartPr/>
                <p14:nvPr/>
              </p14:nvContentPartPr>
              <p14:xfrm>
                <a:off x="8746080" y="309100"/>
                <a:ext cx="65520" cy="221400"/>
              </p14:xfrm>
            </p:contentPart>
          </mc:Choice>
          <mc:Fallback>
            <p:pic>
              <p:nvPicPr>
                <p:cNvPr id="7" name="Ink 6">
                  <a:extLst>
                    <a:ext uri="{FF2B5EF4-FFF2-40B4-BE49-F238E27FC236}">
                      <a16:creationId xmlns:a16="http://schemas.microsoft.com/office/drawing/2014/main" id="{0D95DCDA-E4D7-7A37-3777-BA64F10563AB}"/>
                    </a:ext>
                  </a:extLst>
                </p:cNvPr>
                <p:cNvPicPr/>
                <p:nvPr/>
              </p:nvPicPr>
              <p:blipFill>
                <a:blip r:embed="rId10"/>
                <a:stretch>
                  <a:fillRect/>
                </a:stretch>
              </p:blipFill>
              <p:spPr>
                <a:xfrm>
                  <a:off x="8728440" y="291100"/>
                  <a:ext cx="101160" cy="257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5" name="Ink 14">
                <a:extLst>
                  <a:ext uri="{FF2B5EF4-FFF2-40B4-BE49-F238E27FC236}">
                    <a16:creationId xmlns:a16="http://schemas.microsoft.com/office/drawing/2014/main" id="{EA14947F-C947-A90E-EC9E-FC6A5BBB55A9}"/>
                  </a:ext>
                </a:extLst>
              </p14:cNvPr>
              <p14:cNvContentPartPr/>
              <p14:nvPr/>
            </p14:nvContentPartPr>
            <p14:xfrm>
              <a:off x="6122040" y="2581780"/>
              <a:ext cx="2022840" cy="124200"/>
            </p14:xfrm>
          </p:contentPart>
        </mc:Choice>
        <mc:Fallback>
          <p:pic>
            <p:nvPicPr>
              <p:cNvPr id="15" name="Ink 14">
                <a:extLst>
                  <a:ext uri="{FF2B5EF4-FFF2-40B4-BE49-F238E27FC236}">
                    <a16:creationId xmlns:a16="http://schemas.microsoft.com/office/drawing/2014/main" id="{EA14947F-C947-A90E-EC9E-FC6A5BBB55A9}"/>
                  </a:ext>
                </a:extLst>
              </p:cNvPr>
              <p:cNvPicPr/>
              <p:nvPr/>
            </p:nvPicPr>
            <p:blipFill>
              <a:blip r:embed="rId12"/>
              <a:stretch>
                <a:fillRect/>
              </a:stretch>
            </p:blipFill>
            <p:spPr>
              <a:xfrm>
                <a:off x="6104400" y="2563780"/>
                <a:ext cx="20584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 name="Ink 15">
                <a:extLst>
                  <a:ext uri="{FF2B5EF4-FFF2-40B4-BE49-F238E27FC236}">
                    <a16:creationId xmlns:a16="http://schemas.microsoft.com/office/drawing/2014/main" id="{B2FF6703-E05C-7C91-6580-4067E15636CF}"/>
                  </a:ext>
                </a:extLst>
              </p14:cNvPr>
              <p14:cNvContentPartPr/>
              <p14:nvPr/>
            </p14:nvContentPartPr>
            <p14:xfrm>
              <a:off x="4657920" y="2513020"/>
              <a:ext cx="1415520" cy="51120"/>
            </p14:xfrm>
          </p:contentPart>
        </mc:Choice>
        <mc:Fallback>
          <p:pic>
            <p:nvPicPr>
              <p:cNvPr id="16" name="Ink 15">
                <a:extLst>
                  <a:ext uri="{FF2B5EF4-FFF2-40B4-BE49-F238E27FC236}">
                    <a16:creationId xmlns:a16="http://schemas.microsoft.com/office/drawing/2014/main" id="{B2FF6703-E05C-7C91-6580-4067E15636CF}"/>
                  </a:ext>
                </a:extLst>
              </p:cNvPr>
              <p:cNvPicPr/>
              <p:nvPr/>
            </p:nvPicPr>
            <p:blipFill>
              <a:blip r:embed="rId14"/>
              <a:stretch>
                <a:fillRect/>
              </a:stretch>
            </p:blipFill>
            <p:spPr>
              <a:xfrm>
                <a:off x="4639920" y="2495380"/>
                <a:ext cx="1451160" cy="86760"/>
              </a:xfrm>
              <a:prstGeom prst="rect">
                <a:avLst/>
              </a:prstGeom>
            </p:spPr>
          </p:pic>
        </mc:Fallback>
      </mc:AlternateContent>
      <p:grpSp>
        <p:nvGrpSpPr>
          <p:cNvPr id="18" name="Group 17">
            <a:extLst>
              <a:ext uri="{FF2B5EF4-FFF2-40B4-BE49-F238E27FC236}">
                <a16:creationId xmlns:a16="http://schemas.microsoft.com/office/drawing/2014/main" id="{4770C548-851B-586E-8541-A9DCB58D8518}"/>
              </a:ext>
            </a:extLst>
          </p:cNvPr>
          <p:cNvGrpSpPr/>
          <p:nvPr/>
        </p:nvGrpSpPr>
        <p:grpSpPr>
          <a:xfrm>
            <a:off x="4071480" y="1046740"/>
            <a:ext cx="3824280" cy="124200"/>
            <a:chOff x="4071480" y="1046740"/>
            <a:chExt cx="3824280" cy="124200"/>
          </a:xfrm>
        </p:grpSpPr>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32583168-DE90-F1DB-B3B9-2D3481963E02}"/>
                    </a:ext>
                  </a:extLst>
                </p14:cNvPr>
                <p14:cNvContentPartPr/>
                <p14:nvPr/>
              </p14:nvContentPartPr>
              <p14:xfrm>
                <a:off x="6988200" y="1115500"/>
                <a:ext cx="10440" cy="2520"/>
              </p14:xfrm>
            </p:contentPart>
          </mc:Choice>
          <mc:Fallback>
            <p:pic>
              <p:nvPicPr>
                <p:cNvPr id="11" name="Ink 10">
                  <a:extLst>
                    <a:ext uri="{FF2B5EF4-FFF2-40B4-BE49-F238E27FC236}">
                      <a16:creationId xmlns:a16="http://schemas.microsoft.com/office/drawing/2014/main" id="{32583168-DE90-F1DB-B3B9-2D3481963E02}"/>
                    </a:ext>
                  </a:extLst>
                </p:cNvPr>
                <p:cNvPicPr/>
                <p:nvPr/>
              </p:nvPicPr>
              <p:blipFill>
                <a:blip r:embed="rId16"/>
                <a:stretch>
                  <a:fillRect/>
                </a:stretch>
              </p:blipFill>
              <p:spPr>
                <a:xfrm>
                  <a:off x="6970560" y="1097860"/>
                  <a:ext cx="460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6CA4BE7A-1F19-D3F6-852B-12924CFBE2F0}"/>
                    </a:ext>
                  </a:extLst>
                </p14:cNvPr>
                <p14:cNvContentPartPr/>
                <p14:nvPr/>
              </p14:nvContentPartPr>
              <p14:xfrm>
                <a:off x="6899640" y="1091740"/>
                <a:ext cx="996120" cy="50400"/>
              </p14:xfrm>
            </p:contentPart>
          </mc:Choice>
          <mc:Fallback>
            <p:pic>
              <p:nvPicPr>
                <p:cNvPr id="12" name="Ink 11">
                  <a:extLst>
                    <a:ext uri="{FF2B5EF4-FFF2-40B4-BE49-F238E27FC236}">
                      <a16:creationId xmlns:a16="http://schemas.microsoft.com/office/drawing/2014/main" id="{6CA4BE7A-1F19-D3F6-852B-12924CFBE2F0}"/>
                    </a:ext>
                  </a:extLst>
                </p:cNvPr>
                <p:cNvPicPr/>
                <p:nvPr/>
              </p:nvPicPr>
              <p:blipFill>
                <a:blip r:embed="rId18"/>
                <a:stretch>
                  <a:fillRect/>
                </a:stretch>
              </p:blipFill>
              <p:spPr>
                <a:xfrm>
                  <a:off x="6881640" y="1073740"/>
                  <a:ext cx="10317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AFF412AF-850D-D2D0-6638-C0397FCB71BD}"/>
                    </a:ext>
                  </a:extLst>
                </p14:cNvPr>
                <p14:cNvContentPartPr/>
                <p14:nvPr/>
              </p14:nvContentPartPr>
              <p14:xfrm>
                <a:off x="6097560" y="1141420"/>
                <a:ext cx="718200" cy="29520"/>
              </p14:xfrm>
            </p:contentPart>
          </mc:Choice>
          <mc:Fallback>
            <p:pic>
              <p:nvPicPr>
                <p:cNvPr id="13" name="Ink 12">
                  <a:extLst>
                    <a:ext uri="{FF2B5EF4-FFF2-40B4-BE49-F238E27FC236}">
                      <a16:creationId xmlns:a16="http://schemas.microsoft.com/office/drawing/2014/main" id="{AFF412AF-850D-D2D0-6638-C0397FCB71BD}"/>
                    </a:ext>
                  </a:extLst>
                </p:cNvPr>
                <p:cNvPicPr/>
                <p:nvPr/>
              </p:nvPicPr>
              <p:blipFill>
                <a:blip r:embed="rId20"/>
                <a:stretch>
                  <a:fillRect/>
                </a:stretch>
              </p:blipFill>
              <p:spPr>
                <a:xfrm>
                  <a:off x="6079560" y="1123780"/>
                  <a:ext cx="7538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Ink 16">
                  <a:extLst>
                    <a:ext uri="{FF2B5EF4-FFF2-40B4-BE49-F238E27FC236}">
                      <a16:creationId xmlns:a16="http://schemas.microsoft.com/office/drawing/2014/main" id="{B11A40A0-D5EC-7E43-71EB-7ED04360E8D4}"/>
                    </a:ext>
                  </a:extLst>
                </p14:cNvPr>
                <p14:cNvContentPartPr/>
                <p14:nvPr/>
              </p14:nvContentPartPr>
              <p14:xfrm>
                <a:off x="4071480" y="1046740"/>
                <a:ext cx="1800000" cy="111240"/>
              </p14:xfrm>
            </p:contentPart>
          </mc:Choice>
          <mc:Fallback>
            <p:pic>
              <p:nvPicPr>
                <p:cNvPr id="17" name="Ink 16">
                  <a:extLst>
                    <a:ext uri="{FF2B5EF4-FFF2-40B4-BE49-F238E27FC236}">
                      <a16:creationId xmlns:a16="http://schemas.microsoft.com/office/drawing/2014/main" id="{B11A40A0-D5EC-7E43-71EB-7ED04360E8D4}"/>
                    </a:ext>
                  </a:extLst>
                </p:cNvPr>
                <p:cNvPicPr/>
                <p:nvPr/>
              </p:nvPicPr>
              <p:blipFill>
                <a:blip r:embed="rId22"/>
                <a:stretch>
                  <a:fillRect/>
                </a:stretch>
              </p:blipFill>
              <p:spPr>
                <a:xfrm>
                  <a:off x="4053840" y="1029100"/>
                  <a:ext cx="1835640" cy="146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19" name="Ink 18">
                <a:extLst>
                  <a:ext uri="{FF2B5EF4-FFF2-40B4-BE49-F238E27FC236}">
                    <a16:creationId xmlns:a16="http://schemas.microsoft.com/office/drawing/2014/main" id="{39402BAB-FC24-D1D9-1382-417C36C2C889}"/>
                  </a:ext>
                </a:extLst>
              </p14:cNvPr>
              <p14:cNvContentPartPr/>
              <p14:nvPr/>
            </p14:nvContentPartPr>
            <p14:xfrm>
              <a:off x="8519280" y="717700"/>
              <a:ext cx="528120" cy="454680"/>
            </p14:xfrm>
          </p:contentPart>
        </mc:Choice>
        <mc:Fallback>
          <p:pic>
            <p:nvPicPr>
              <p:cNvPr id="19" name="Ink 18">
                <a:extLst>
                  <a:ext uri="{FF2B5EF4-FFF2-40B4-BE49-F238E27FC236}">
                    <a16:creationId xmlns:a16="http://schemas.microsoft.com/office/drawing/2014/main" id="{39402BAB-FC24-D1D9-1382-417C36C2C889}"/>
                  </a:ext>
                </a:extLst>
              </p:cNvPr>
              <p:cNvPicPr/>
              <p:nvPr/>
            </p:nvPicPr>
            <p:blipFill>
              <a:blip r:embed="rId24"/>
              <a:stretch>
                <a:fillRect/>
              </a:stretch>
            </p:blipFill>
            <p:spPr>
              <a:xfrm>
                <a:off x="8501280" y="699700"/>
                <a:ext cx="563760" cy="490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Ink 19">
                <a:extLst>
                  <a:ext uri="{FF2B5EF4-FFF2-40B4-BE49-F238E27FC236}">
                    <a16:creationId xmlns:a16="http://schemas.microsoft.com/office/drawing/2014/main" id="{0293F52F-058C-2327-451D-BB1DCAE13D02}"/>
                  </a:ext>
                </a:extLst>
              </p14:cNvPr>
              <p14:cNvContentPartPr/>
              <p14:nvPr/>
            </p14:nvContentPartPr>
            <p14:xfrm>
              <a:off x="8278800" y="1971220"/>
              <a:ext cx="731520" cy="618120"/>
            </p14:xfrm>
          </p:contentPart>
        </mc:Choice>
        <mc:Fallback>
          <p:pic>
            <p:nvPicPr>
              <p:cNvPr id="20" name="Ink 19">
                <a:extLst>
                  <a:ext uri="{FF2B5EF4-FFF2-40B4-BE49-F238E27FC236}">
                    <a16:creationId xmlns:a16="http://schemas.microsoft.com/office/drawing/2014/main" id="{0293F52F-058C-2327-451D-BB1DCAE13D02}"/>
                  </a:ext>
                </a:extLst>
              </p:cNvPr>
              <p:cNvPicPr/>
              <p:nvPr/>
            </p:nvPicPr>
            <p:blipFill>
              <a:blip r:embed="rId26"/>
              <a:stretch>
                <a:fillRect/>
              </a:stretch>
            </p:blipFill>
            <p:spPr>
              <a:xfrm>
                <a:off x="8260800" y="1953220"/>
                <a:ext cx="767160" cy="653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Ink 20">
                <a:extLst>
                  <a:ext uri="{FF2B5EF4-FFF2-40B4-BE49-F238E27FC236}">
                    <a16:creationId xmlns:a16="http://schemas.microsoft.com/office/drawing/2014/main" id="{C0364EF0-F70E-7AB0-EA22-DB47AB2FEF51}"/>
                  </a:ext>
                </a:extLst>
              </p14:cNvPr>
              <p14:cNvContentPartPr/>
              <p14:nvPr/>
            </p14:nvContentPartPr>
            <p14:xfrm>
              <a:off x="2023800" y="5560060"/>
              <a:ext cx="597240" cy="83160"/>
            </p14:xfrm>
          </p:contentPart>
        </mc:Choice>
        <mc:Fallback>
          <p:pic>
            <p:nvPicPr>
              <p:cNvPr id="21" name="Ink 20">
                <a:extLst>
                  <a:ext uri="{FF2B5EF4-FFF2-40B4-BE49-F238E27FC236}">
                    <a16:creationId xmlns:a16="http://schemas.microsoft.com/office/drawing/2014/main" id="{C0364EF0-F70E-7AB0-EA22-DB47AB2FEF51}"/>
                  </a:ext>
                </a:extLst>
              </p:cNvPr>
              <p:cNvPicPr/>
              <p:nvPr/>
            </p:nvPicPr>
            <p:blipFill>
              <a:blip r:embed="rId28"/>
              <a:stretch>
                <a:fillRect/>
              </a:stretch>
            </p:blipFill>
            <p:spPr>
              <a:xfrm>
                <a:off x="2005800" y="5542060"/>
                <a:ext cx="632880" cy="118800"/>
              </a:xfrm>
              <a:prstGeom prst="rect">
                <a:avLst/>
              </a:prstGeom>
            </p:spPr>
          </p:pic>
        </mc:Fallback>
      </mc:AlternateContent>
    </p:spTree>
    <p:extLst>
      <p:ext uri="{BB962C8B-B14F-4D97-AF65-F5344CB8AC3E}">
        <p14:creationId xmlns:p14="http://schemas.microsoft.com/office/powerpoint/2010/main" val="1363338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22718</TotalTime>
  <Words>3525</Words>
  <Application>Microsoft Office PowerPoint</Application>
  <PresentationFormat>Widescreen</PresentationFormat>
  <Paragraphs>170</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136</cp:revision>
  <dcterms:created xsi:type="dcterms:W3CDTF">2021-02-18T19:11:41Z</dcterms:created>
  <dcterms:modified xsi:type="dcterms:W3CDTF">2024-09-19T13:16:59Z</dcterms:modified>
</cp:coreProperties>
</file>