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8.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9.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2.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13.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4.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5.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5" r:id="rId3"/>
    <p:sldId id="268" r:id="rId4"/>
    <p:sldId id="282" r:id="rId5"/>
    <p:sldId id="283" r:id="rId6"/>
    <p:sldId id="272" r:id="rId7"/>
    <p:sldId id="270" r:id="rId8"/>
    <p:sldId id="284" r:id="rId9"/>
    <p:sldId id="285" r:id="rId10"/>
    <p:sldId id="271" r:id="rId11"/>
    <p:sldId id="286" r:id="rId12"/>
    <p:sldId id="287" r:id="rId13"/>
    <p:sldId id="288" r:id="rId14"/>
    <p:sldId id="289"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CD55B-FF54-49DF-B3D3-8E36A9117876}" v="4" dt="2024-08-29T01:15:57.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F5CD55B-FF54-49DF-B3D3-8E36A9117876}"/>
    <pc:docChg chg="modSld">
      <pc:chgData name="Duane Miller" userId="086b8d4e5ca37aec" providerId="LiveId" clId="{0F5CD55B-FF54-49DF-B3D3-8E36A9117876}" dt="2024-08-29T01:16:34.345" v="185" actId="6549"/>
      <pc:docMkLst>
        <pc:docMk/>
      </pc:docMkLst>
      <pc:sldChg chg="setBg">
        <pc:chgData name="Duane Miller" userId="086b8d4e5ca37aec" providerId="LiveId" clId="{0F5CD55B-FF54-49DF-B3D3-8E36A9117876}" dt="2024-08-29T01:13:43.232" v="2"/>
        <pc:sldMkLst>
          <pc:docMk/>
          <pc:sldMk cId="2832398454" sldId="265"/>
        </pc:sldMkLst>
      </pc:sldChg>
      <pc:sldChg chg="modSp mod setBg">
        <pc:chgData name="Duane Miller" userId="086b8d4e5ca37aec" providerId="LiveId" clId="{0F5CD55B-FF54-49DF-B3D3-8E36A9117876}" dt="2024-08-29T01:13:53.458" v="17" actId="207"/>
        <pc:sldMkLst>
          <pc:docMk/>
          <pc:sldMk cId="2153912712" sldId="268"/>
        </pc:sldMkLst>
        <pc:spChg chg="mod">
          <ac:chgData name="Duane Miller" userId="086b8d4e5ca37aec" providerId="LiveId" clId="{0F5CD55B-FF54-49DF-B3D3-8E36A9117876}" dt="2024-08-29T01:13:53.458" v="17" actId="207"/>
          <ac:spMkLst>
            <pc:docMk/>
            <pc:sldMk cId="2153912712" sldId="268"/>
            <ac:spMk id="7" creationId="{4426F626-7A1A-43A8-B380-D11D76D34155}"/>
          </ac:spMkLst>
        </pc:spChg>
      </pc:sldChg>
      <pc:sldChg chg="modSp mod setBg modNotesTx">
        <pc:chgData name="Duane Miller" userId="086b8d4e5ca37aec" providerId="LiveId" clId="{0F5CD55B-FF54-49DF-B3D3-8E36A9117876}" dt="2024-08-29T01:16:34.345" v="185" actId="6549"/>
        <pc:sldMkLst>
          <pc:docMk/>
          <pc:sldMk cId="906262494" sldId="270"/>
        </pc:sldMkLst>
        <pc:spChg chg="mod">
          <ac:chgData name="Duane Miller" userId="086b8d4e5ca37aec" providerId="LiveId" clId="{0F5CD55B-FF54-49DF-B3D3-8E36A9117876}" dt="2024-08-29T01:14:28.736" v="74" actId="207"/>
          <ac:spMkLst>
            <pc:docMk/>
            <pc:sldMk cId="906262494" sldId="270"/>
            <ac:spMk id="6" creationId="{B2FD387F-92CC-4779-81C3-06BBC90B104F}"/>
          </ac:spMkLst>
        </pc:spChg>
      </pc:sldChg>
      <pc:sldChg chg="modSp mod setBg">
        <pc:chgData name="Duane Miller" userId="086b8d4e5ca37aec" providerId="LiveId" clId="{0F5CD55B-FF54-49DF-B3D3-8E36A9117876}" dt="2024-08-29T01:14:58.037" v="114" actId="207"/>
        <pc:sldMkLst>
          <pc:docMk/>
          <pc:sldMk cId="1512310284" sldId="271"/>
        </pc:sldMkLst>
        <pc:spChg chg="mod">
          <ac:chgData name="Duane Miller" userId="086b8d4e5ca37aec" providerId="LiveId" clId="{0F5CD55B-FF54-49DF-B3D3-8E36A9117876}" dt="2024-08-29T01:14:58.037" v="114" actId="207"/>
          <ac:spMkLst>
            <pc:docMk/>
            <pc:sldMk cId="1512310284" sldId="271"/>
            <ac:spMk id="7" creationId="{4426F626-7A1A-43A8-B380-D11D76D34155}"/>
          </ac:spMkLst>
        </pc:spChg>
      </pc:sldChg>
      <pc:sldChg chg="modSp mod setBg">
        <pc:chgData name="Duane Miller" userId="086b8d4e5ca37aec" providerId="LiveId" clId="{0F5CD55B-FF54-49DF-B3D3-8E36A9117876}" dt="2024-08-29T01:14:19.296" v="58" actId="207"/>
        <pc:sldMkLst>
          <pc:docMk/>
          <pc:sldMk cId="2799131102" sldId="272"/>
        </pc:sldMkLst>
        <pc:spChg chg="mod">
          <ac:chgData name="Duane Miller" userId="086b8d4e5ca37aec" providerId="LiveId" clId="{0F5CD55B-FF54-49DF-B3D3-8E36A9117876}" dt="2024-08-29T01:14:19.296" v="58" actId="207"/>
          <ac:spMkLst>
            <pc:docMk/>
            <pc:sldMk cId="2799131102" sldId="272"/>
            <ac:spMk id="7" creationId="{4426F626-7A1A-43A8-B380-D11D76D34155}"/>
          </ac:spMkLst>
        </pc:spChg>
      </pc:sldChg>
      <pc:sldChg chg="modSp mod setBg">
        <pc:chgData name="Duane Miller" userId="086b8d4e5ca37aec" providerId="LiveId" clId="{0F5CD55B-FF54-49DF-B3D3-8E36A9117876}" dt="2024-08-29T01:14:00.453" v="31" actId="207"/>
        <pc:sldMkLst>
          <pc:docMk/>
          <pc:sldMk cId="4276964156" sldId="282"/>
        </pc:sldMkLst>
        <pc:spChg chg="mod">
          <ac:chgData name="Duane Miller" userId="086b8d4e5ca37aec" providerId="LiveId" clId="{0F5CD55B-FF54-49DF-B3D3-8E36A9117876}" dt="2024-08-29T01:14:00.453" v="31" actId="207"/>
          <ac:spMkLst>
            <pc:docMk/>
            <pc:sldMk cId="4276964156" sldId="282"/>
            <ac:spMk id="6" creationId="{B2FD387F-92CC-4779-81C3-06BBC90B104F}"/>
          </ac:spMkLst>
        </pc:spChg>
      </pc:sldChg>
      <pc:sldChg chg="modSp mod setBg">
        <pc:chgData name="Duane Miller" userId="086b8d4e5ca37aec" providerId="LiveId" clId="{0F5CD55B-FF54-49DF-B3D3-8E36A9117876}" dt="2024-08-29T01:14:09.277" v="45" actId="207"/>
        <pc:sldMkLst>
          <pc:docMk/>
          <pc:sldMk cId="4061827070" sldId="283"/>
        </pc:sldMkLst>
        <pc:spChg chg="mod">
          <ac:chgData name="Duane Miller" userId="086b8d4e5ca37aec" providerId="LiveId" clId="{0F5CD55B-FF54-49DF-B3D3-8E36A9117876}" dt="2024-08-29T01:14:09.277" v="45" actId="207"/>
          <ac:spMkLst>
            <pc:docMk/>
            <pc:sldMk cId="4061827070" sldId="283"/>
            <ac:spMk id="6" creationId="{B2FD387F-92CC-4779-81C3-06BBC90B104F}"/>
          </ac:spMkLst>
        </pc:spChg>
      </pc:sldChg>
      <pc:sldChg chg="modSp mod setBg">
        <pc:chgData name="Duane Miller" userId="086b8d4e5ca37aec" providerId="LiveId" clId="{0F5CD55B-FF54-49DF-B3D3-8E36A9117876}" dt="2024-08-29T01:14:39.048" v="88" actId="207"/>
        <pc:sldMkLst>
          <pc:docMk/>
          <pc:sldMk cId="2466650599" sldId="284"/>
        </pc:sldMkLst>
        <pc:spChg chg="mod">
          <ac:chgData name="Duane Miller" userId="086b8d4e5ca37aec" providerId="LiveId" clId="{0F5CD55B-FF54-49DF-B3D3-8E36A9117876}" dt="2024-08-29T01:14:39.048" v="88" actId="207"/>
          <ac:spMkLst>
            <pc:docMk/>
            <pc:sldMk cId="2466650599" sldId="284"/>
            <ac:spMk id="6" creationId="{B2FD387F-92CC-4779-81C3-06BBC90B104F}"/>
          </ac:spMkLst>
        </pc:spChg>
      </pc:sldChg>
      <pc:sldChg chg="modSp mod setBg">
        <pc:chgData name="Duane Miller" userId="086b8d4e5ca37aec" providerId="LiveId" clId="{0F5CD55B-FF54-49DF-B3D3-8E36A9117876}" dt="2024-08-29T01:14:49.708" v="101" actId="207"/>
        <pc:sldMkLst>
          <pc:docMk/>
          <pc:sldMk cId="3399751301" sldId="285"/>
        </pc:sldMkLst>
        <pc:spChg chg="mod">
          <ac:chgData name="Duane Miller" userId="086b8d4e5ca37aec" providerId="LiveId" clId="{0F5CD55B-FF54-49DF-B3D3-8E36A9117876}" dt="2024-08-29T01:14:49.708" v="101" actId="207"/>
          <ac:spMkLst>
            <pc:docMk/>
            <pc:sldMk cId="3399751301" sldId="285"/>
            <ac:spMk id="6" creationId="{B2FD387F-92CC-4779-81C3-06BBC90B104F}"/>
          </ac:spMkLst>
        </pc:spChg>
      </pc:sldChg>
      <pc:sldChg chg="modSp mod setBg">
        <pc:chgData name="Duane Miller" userId="086b8d4e5ca37aec" providerId="LiveId" clId="{0F5CD55B-FF54-49DF-B3D3-8E36A9117876}" dt="2024-08-29T01:15:06.579" v="131" actId="207"/>
        <pc:sldMkLst>
          <pc:docMk/>
          <pc:sldMk cId="1376352837" sldId="286"/>
        </pc:sldMkLst>
        <pc:spChg chg="mod">
          <ac:chgData name="Duane Miller" userId="086b8d4e5ca37aec" providerId="LiveId" clId="{0F5CD55B-FF54-49DF-B3D3-8E36A9117876}" dt="2024-08-29T01:15:06.579" v="131" actId="207"/>
          <ac:spMkLst>
            <pc:docMk/>
            <pc:sldMk cId="1376352837" sldId="286"/>
            <ac:spMk id="6" creationId="{B2FD387F-92CC-4779-81C3-06BBC90B104F}"/>
          </ac:spMkLst>
        </pc:spChg>
      </pc:sldChg>
      <pc:sldChg chg="modSp mod setBg">
        <pc:chgData name="Duane Miller" userId="086b8d4e5ca37aec" providerId="LiveId" clId="{0F5CD55B-FF54-49DF-B3D3-8E36A9117876}" dt="2024-08-29T01:15:14.019" v="144" actId="207"/>
        <pc:sldMkLst>
          <pc:docMk/>
          <pc:sldMk cId="1474825763" sldId="287"/>
        </pc:sldMkLst>
        <pc:spChg chg="mod">
          <ac:chgData name="Duane Miller" userId="086b8d4e5ca37aec" providerId="LiveId" clId="{0F5CD55B-FF54-49DF-B3D3-8E36A9117876}" dt="2024-08-29T01:15:14.019" v="144" actId="207"/>
          <ac:spMkLst>
            <pc:docMk/>
            <pc:sldMk cId="1474825763" sldId="287"/>
            <ac:spMk id="6" creationId="{B2FD387F-92CC-4779-81C3-06BBC90B104F}"/>
          </ac:spMkLst>
        </pc:spChg>
      </pc:sldChg>
      <pc:sldChg chg="modSp mod setBg">
        <pc:chgData name="Duane Miller" userId="086b8d4e5ca37aec" providerId="LiveId" clId="{0F5CD55B-FF54-49DF-B3D3-8E36A9117876}" dt="2024-08-29T01:15:22.014" v="157" actId="207"/>
        <pc:sldMkLst>
          <pc:docMk/>
          <pc:sldMk cId="3548609478" sldId="288"/>
        </pc:sldMkLst>
        <pc:spChg chg="mod">
          <ac:chgData name="Duane Miller" userId="086b8d4e5ca37aec" providerId="LiveId" clId="{0F5CD55B-FF54-49DF-B3D3-8E36A9117876}" dt="2024-08-29T01:15:22.014" v="157" actId="207"/>
          <ac:spMkLst>
            <pc:docMk/>
            <pc:sldMk cId="3548609478" sldId="288"/>
            <ac:spMk id="6" creationId="{B2FD387F-92CC-4779-81C3-06BBC90B104F}"/>
          </ac:spMkLst>
        </pc:spChg>
      </pc:sldChg>
      <pc:sldChg chg="modSp mod setBg">
        <pc:chgData name="Duane Miller" userId="086b8d4e5ca37aec" providerId="LiveId" clId="{0F5CD55B-FF54-49DF-B3D3-8E36A9117876}" dt="2024-08-29T01:15:29.888" v="170" actId="207"/>
        <pc:sldMkLst>
          <pc:docMk/>
          <pc:sldMk cId="1115077292" sldId="289"/>
        </pc:sldMkLst>
        <pc:spChg chg="mod">
          <ac:chgData name="Duane Miller" userId="086b8d4e5ca37aec" providerId="LiveId" clId="{0F5CD55B-FF54-49DF-B3D3-8E36A9117876}" dt="2024-08-29T01:15:29.888" v="170" actId="207"/>
          <ac:spMkLst>
            <pc:docMk/>
            <pc:sldMk cId="1115077292" sldId="289"/>
            <ac:spMk id="6" creationId="{B2FD387F-92CC-4779-81C3-06BBC90B104F}"/>
          </ac:spMkLst>
        </pc:spChg>
      </pc:sldChg>
      <pc:sldChg chg="modSp mod setBg">
        <pc:chgData name="Duane Miller" userId="086b8d4e5ca37aec" providerId="LiveId" clId="{0F5CD55B-FF54-49DF-B3D3-8E36A9117876}" dt="2024-08-29T01:15:57.692" v="184"/>
        <pc:sldMkLst>
          <pc:docMk/>
          <pc:sldMk cId="2135700979" sldId="290"/>
        </pc:sldMkLst>
        <pc:spChg chg="mod">
          <ac:chgData name="Duane Miller" userId="086b8d4e5ca37aec" providerId="LiveId" clId="{0F5CD55B-FF54-49DF-B3D3-8E36A9117876}" dt="2024-08-29T01:15:38.306" v="183" actId="207"/>
          <ac:spMkLst>
            <pc:docMk/>
            <pc:sldMk cId="2135700979" sldId="290"/>
            <ac:spMk id="6" creationId="{B2FD387F-92CC-4779-81C3-06BBC90B104F}"/>
          </ac:spMkLst>
        </pc:spChg>
        <pc:graphicFrameChg chg="mod">
          <ac:chgData name="Duane Miller" userId="086b8d4e5ca37aec" providerId="LiveId" clId="{0F5CD55B-FF54-49DF-B3D3-8E36A9117876}" dt="2024-08-29T01:15:57.692" v="184"/>
          <ac:graphicFrameMkLst>
            <pc:docMk/>
            <pc:sldMk cId="2135700979" sldId="290"/>
            <ac:graphicFrameMk id="3" creationId="{47D9D840-1BB1-98D0-76A7-99CFB5AF7894}"/>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7:25.164"/>
    </inkml:context>
    <inkml:brush xml:id="br0">
      <inkml:brushProperty name="width" value="0.1" units="cm"/>
      <inkml:brushProperty name="height" value="0.1" units="cm"/>
      <inkml:brushProperty name="color" value="#E71224"/>
    </inkml:brush>
  </inkml:definitions>
  <inkml:trace contextRef="#ctx0" brushRef="#br0">629 60 1839 0 0,'-8'-11'1047'0'0,"7"10"-978"0"0,0 1 1 0 0,0-1 0 0 0,0 0-1 0 0,1 0 1 0 0,-1 0 0 0 0,0 0-1 0 0,0 0 1 0 0,1-1 0 0 0,-1 1-1 0 0,1 0 1 0 0,-1 0 0 0 0,1-2-1 0 0,0 2 29 0 0,-1-1-1 0 0,1 1 0 0 0,0-1 0 0 0,0 0 0 0 0,-1 1 0 0 0,1-1 1 0 0,-1 1-1 0 0,0 0 0 0 0,1-1 0 0 0,-1 1 0 0 0,0-1 0 0 0,0 1 0 0 0,0 0 1 0 0,0-1-1 0 0,0 1 0 0 0,0 0 0 0 0,0 0 0 0 0,0 0 0 0 0,0 0 1 0 0,-1 0-1 0 0,1 0 0 0 0,-2-1 0 0 0,2 2-17 0 0,1-1 1 0 0,-1 1-1 0 0,0 0 1 0 0,0-1-1 0 0,0 1 0 0 0,0 0 1 0 0,0 0-1 0 0,0-1 1 0 0,0 1-1 0 0,0 0 0 0 0,0 0 1 0 0,0 0-1 0 0,0 0 1 0 0,0 0-1 0 0,0 1 1 0 0,0-1-1 0 0,0 0 0 0 0,0 0 1 0 0,0 1-1 0 0,0-1 1 0 0,0 0-1 0 0,0 1 0 0 0,0-1 1 0 0,0 1-1 0 0,1-1 1 0 0,-1 1-1 0 0,0-1 0 0 0,0 1 1 0 0,0 0-1 0 0,1 0 1 0 0,-1-1-1 0 0,0 1 0 0 0,1 0 1 0 0,-1 0-1 0 0,0 1 1 0 0,-40 73 734 0 0,29-51-699 0 0,-1 0 0 0 0,-1-1-1 0 0,-23 29 1 0 0,2-15 514 0 0,-2-1 0 0 0,-61 44-1 0 0,53-44-128 0 0,25-21-223 0 0,-1-1 0 0 0,-26 12 0 0 0,26-14 12 0 0,0 0 1 0 0,-27 22 0 0 0,48-34-280 0 0,0 0-1 0 0,-1 1 1 0 0,1-1 0 0 0,0 0-1 0 0,-1 1 1 0 0,1-1-1 0 0,0 0 1 0 0,-1 1 0 0 0,1-1-1 0 0,-1 0 1 0 0,1 0-1 0 0,-1 1 1 0 0,1-1-1 0 0,0 0 1 0 0,-1 0 0 0 0,1 0-1 0 0,-1 0 1 0 0,1 0-1 0 0,-1 0 1 0 0,1 0 0 0 0,-1 0-1 0 0,1 0 1 0 0,-1 0-1 0 0,1 0 1 0 0,-1 0-1 0 0,1 0 1 0 0,-1 0 0 0 0,0 0-1 0 0,1-1 9 0 0,-1 1 0 0 0,1-1-1 0 0,0 0 1 0 0,-1 1 0 0 0,1-1-1 0 0,0 0 1 0 0,-1 1 0 0 0,1-1-1 0 0,0 0 1 0 0,0 1 0 0 0,0-1-1 0 0,0 0 1 0 0,0 0 0 0 0,-1 1-1 0 0,1-1 1 0 0,1-1 0 0 0,4-41 541 0 0,-3 33-425 0 0,14-73 493 0 0,4-24-323 0 0,-18 91-254 0 0,-1-1 0 0 0,-1 0 0 0 0,0 1-1 0 0,-3-24 1 0 0,0 23 20 0 0,0-32-1 0 0,3 43-68 0 0,0 0-1 0 0,1 1 1 0 0,-1-1 0 0 0,1 1-1 0 0,0-1 1 0 0,1 1-1 0 0,-1-1 1 0 0,1 1 0 0 0,4-9-1 0 0,-6 14-1 0 0,1-1 0 0 0,-1 1 0 0 0,0 0 0 0 0,0-1 0 0 0,0 1 0 0 0,1-1 0 0 0,-1 1 0 0 0,0-1 0 0 0,0 1 0 0 0,1 0 0 0 0,-1-1 0 0 0,0 1 0 0 0,1 0 0 0 0,-1-1 0 0 0,0 1 0 0 0,1 0 0 0 0,-1 0 0 0 0,1-1 0 0 0,-1 1 0 0 0,1 0 0 0 0,-1 0 0 0 0,0 0 0 0 0,1-1 0 0 0,-1 1 0 0 0,1 0 0 0 0,-1 0 0 0 0,1 0 0 0 0,-1 0 0 0 0,1 0 0 0 0,-1 0 0 0 0,1 0 0 0 0,-1 0 0 0 0,1 0 0 0 0,-1 0 0 0 0,1 0 0 0 0,0 1 0 0 0,1 0 0 0 0,-1 0 0 0 0,0 0 0 0 0,0 0 0 0 0,0 0 0 0 0,-1 1 0 0 0,1-1 0 0 0,0 0 0 0 0,0 0 0 0 0,-1 0 0 0 0,2 3 0 0 0,11 39 0 0 0,-9-29 8 0 0,0 0-1 0 0,1 0 1 0 0,1-1 0 0 0,0 1-1 0 0,9 12 1 0 0,44 64 195 0 0,-37-59-124 0 0,-10-14-3 0 0,1-1 0 0 0,1-1-1 0 0,1 0 1 0 0,0-1 0 0 0,1-1 0 0 0,0 0-1 0 0,1-1 1 0 0,0-1 0 0 0,35 17 0 0 0,-42-24-16 0 0,-1-1 0 0 0,1 1 0 0 0,0-2 0 0 0,12 3 1 0 0,-17-4-25 0 0,-1-1 0 0 0,1 1 0 0 0,0-1 1 0 0,0 0-1 0 0,-1 0 0 0 0,1 0 0 0 0,0-1 1 0 0,-1 0-1 0 0,1 0 0 0 0,-1 0 0 0 0,7-2 1 0 0,-10 2-23 0 0,1-1 1 0 0,0 1 0 0 0,-1 0 0 0 0,1-1 0 0 0,-1 1 0 0 0,0-1 0 0 0,0 1 0 0 0,1-1 0 0 0,-1 0 0 0 0,0 0 0 0 0,0 1-1 0 0,-1-1 1 0 0,1 0 0 0 0,0 0 0 0 0,-1 0 0 0 0,1 0 0 0 0,-1 0 0 0 0,1 0 0 0 0,-1 0 0 0 0,0 0 0 0 0,0 0-1 0 0,0-3 1 0 0,0-6 22 0 0,-1 1-1 0 0,0 0 0 0 0,-3-11 1 0 0,2 13-22 0 0,0-1 1 0 0,-1 1 0 0 0,0 0-1 0 0,0 0 1 0 0,-1 0 0 0 0,0 0 0 0 0,0 1-1 0 0,-1-1 1 0 0,0 1 0 0 0,0 0-1 0 0,-1 1 1 0 0,0-1 0 0 0,0 1 0 0 0,0 0-1 0 0,-1 1 1 0 0,-12-9 0 0 0,-7 0 24 0 0,0 0 0 0 0,-1 2-1 0 0,-43-15 1 0 0,52 20-34 0 0,-11-5-1 0 0,-45-26 1 0 0,55 26-6 0 0,-2 1 0 0 0,1 1 0 0 0,-2 1-1 0 0,-32-10 1 0 0,40 15 0 0 0,10 3 0 0 0,1 0 0 0 0,0 0 0 0 0,-1 0 0 0 0,1 0 0 0 0,-1 0 0 0 0,1 1 0 0 0,-1-1 0 0 0,1 1 0 0 0,-1 0 0 0 0,0 0 0 0 0,1 1 0 0 0,-6 0 0 0 0,9-1 0 0 0,-1 0 0 0 0,1 1 0 0 0,-1-1 0 0 0,1 0 0 0 0,-1 1 0 0 0,1-1 0 0 0,-1 0 0 0 0,1 1 0 0 0,0-1 0 0 0,-1 1 0 0 0,1-1 0 0 0,0 0 0 0 0,-1 1 0 0 0,1-1 0 0 0,0 1 0 0 0,-1-1 0 0 0,1 1 0 0 0,0-1 0 0 0,0 1 0 0 0,0 0 0 0 0,0-1 0 0 0,-1 1 0 0 0,1-1 0 0 0,0 1 0 0 0,0-1 0 0 0,0 1 0 0 0,0 0 0 0 0,1 1 0 0 0,-1-1 0 0 0,0 1 0 0 0,1 0 0 0 0,-1-1 0 0 0,1 1 0 0 0,0 0 0 0 0,-1-1 0 0 0,1 1 0 0 0,1 1 0 0 0,2 1 0 0 0,-1 1 0 0 0,1-1 0 0 0,0 0 0 0 0,6 6 0 0 0,2-1 0 0 0,1-1 0 0 0,18 8 0 0 0,0 1 0 0 0,24 13 0 0 0,92 38 0 0 0,-17-28 0 0 0,-125-39 0 0 0,0-1 0 0 0,0 1 0 0 0,0-1 0 0 0,0 0 0 0 0,7-1 0 0 0,-10 1 0 0 0,-1 0 0 0 0,1-1 0 0 0,-1 1 0 0 0,1 0 0 0 0,-1-1 0 0 0,1 1 0 0 0,-1-1 0 0 0,1 0 0 0 0,1-1 0 0 0,-2 2 0 0 0,-1-1 0 0 0,1 1 0 0 0,-1-1 0 0 0,1 1 0 0 0,-1-1 0 0 0,0 1 0 0 0,1 0 0 0 0,-1-1 0 0 0,0 1 0 0 0,0-1 0 0 0,1 0 0 0 0,-1 1 0 0 0,0-1 0 0 0,0 1 0 0 0,0-1 0 0 0,0 1 0 0 0,1-1 0 0 0,-1 1 0 0 0,0-1 0 0 0,0 0 0 0 0,0 1 0 0 0,0-1 0 0 0,0 1 0 0 0,-1-1 0 0 0,1 1 0 0 0,0-2 0 0 0,-1 1 6 0 0,1-1 1 0 0,-1 1-1 0 0,0 0 0 0 0,0-1 0 0 0,0 1 0 0 0,0 0 1 0 0,0 0-1 0 0,0 0 0 0 0,-1 0 0 0 0,1-1 0 0 0,0 2 1 0 0,-1-1-1 0 0,1 0 0 0 0,0 0 0 0 0,-1 0 0 0 0,1 1 1 0 0,-1-1-1 0 0,1 1 0 0 0,-1-1 0 0 0,1 1 1 0 0,-3-1-1 0 0,-2 0-6 0 0,-1-1-1 0 0,0 1 1 0 0,-10 0 0 0 0,8 1 0 0 0,0 1 0 0 0,0 0 0 0 0,0 1 0 0 0,0-1 0 0 0,0 2 0 0 0,1-1 0 0 0,-1 1 0 0 0,1 0 0 0 0,0 1 0 0 0,0 0 0 0 0,-12 9 0 0 0,-2 3 0 0 0,0 1 0 0 0,-27 29 0 0 0,18-15 0 0 0,9-11-137 0 0,1 0 1 0 0,1 2-1 0 0,0 0 0 0 0,2 2 0 0 0,1 0 1 0 0,-22 41-1 0 0,26-40-1106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8:56.543"/>
    </inkml:context>
    <inkml:brush xml:id="br0">
      <inkml:brushProperty name="width" value="0.1" units="cm"/>
      <inkml:brushProperty name="height" value="0.1" units="cm"/>
      <inkml:brushProperty name="color" value="#E71224"/>
    </inkml:brush>
  </inkml:definitions>
  <inkml:trace contextRef="#ctx0" brushRef="#br0">466 121 455 0 0,'0'-4'248'0'0,"1"1"-1"0"0,0-1 0 0 0,0 1 1 0 0,0 0-1 0 0,1 0 0 0 0,-1 0 1 0 0,1-1-1 0 0,0 1 0 0 0,3-4 823 0 0,1 36 1698 0 0,-6-19-2669 0 0,-1 0-1 0 0,0 0 1 0 0,-1 0-1 0 0,0 0 0 0 0,0 0 1 0 0,-1 0-1 0 0,0-1 0 0 0,-1 1 1 0 0,0-1-1 0 0,-9 14 0 0 0,1-4 30 0 0,-1-1-1 0 0,-1-1 1 0 0,-27 27-1 0 0,30-35 94 0 0,0-1-1 0 0,-1 1 1 0 0,0-2-1 0 0,0 0 1 0 0,-1 0-1 0 0,0-1 0 0 0,0 0 1 0 0,-23 5-1 0 0,37-11-131 0 0,1-1 0 0 0,-1 0 0 0 0,1 0 0 0 0,-1 0 0 0 0,0 0-1 0 0,1 0 1 0 0,-1 0 0 0 0,0 0 0 0 0,0 0 0 0 0,0-1 0 0 0,0 1 0 0 0,2-3-1 0 0,15-30 234 0 0,-8 12-184 0 0,8-30-1 0 0,-16 40-73 0 0,1 0 0 0 0,-2 0 0 0 0,0 0 0 0 0,0 0 0 0 0,-1 0 0 0 0,0-1 0 0 0,-1 1 0 0 0,0 0 0 0 0,-7-24 0 0 0,3 3 27 0 0,4 22-29 0 0,-1 0-1 0 0,0 1 1 0 0,-1-1 0 0 0,0 0 0 0 0,0 0-1 0 0,-8-14 1 0 0,11 24-59 0 0,0 0 0 0 0,-1 1 0 0 0,1-1 0 0 0,-1 1 0 0 0,1-1 0 0 0,-1 0 0 0 0,1 1 0 0 0,-1-1 0 0 0,1 1 0 0 0,-1-1 0 0 0,1 1 0 0 0,-1-1 0 0 0,0 1 0 0 0,1 0 0 0 0,-2-1 0 0 0,1 1 0 0 0,1 0 0 0 0,0 0 0 0 0,0 0 0 0 0,-1 0 0 0 0,1 0 0 0 0,0 0 0 0 0,-1 0 0 0 0,1 0 0 0 0,0 0 0 0 0,0 0 0 0 0,-1 0 0 0 0,1 0 0 0 0,0 0 0 0 0,-1 0 0 0 0,1 1 0 0 0,0-1 0 0 0,0 0 0 0 0,-1 0 0 0 0,1 0 0 0 0,0 1 0 0 0,0-1 0 0 0,0 0 0 0 0,-1 0 0 0 0,1 0 0 0 0,0 1 0 0 0,0-1 0 0 0,-1 1 4 0 0,1 1 0 0 0,-1-1 0 0 0,1 0 0 0 0,-1 0 0 0 0,1 0 0 0 0,0 0 0 0 0,0 1 0 0 0,-1-1 0 0 0,1 0 0 0 0,0 0 0 0 0,0 1 0 0 0,0-1 1 0 0,0 0-1 0 0,1 0 0 0 0,-1 0 0 0 0,0 1 0 0 0,1 1 0 0 0,8 15 33 0 0,2 0-1 0 0,0-1 1 0 0,0 0-1 0 0,2-1 1 0 0,0 0 0 0 0,25 23-1 0 0,0-1 210 0 0,53 38 1 0 0,-73-62-110 0 0,2-1 0 0 0,0 0 0 0 0,0-2 1 0 0,1 0-1 0 0,28 10 0 0 0,-41-19-98 0 0,0 0 0 0 0,0 0 1 0 0,0 0-1 0 0,0-1 0 0 0,0 0 0 0 0,0-1 0 0 0,0 0 0 0 0,0 0 0 0 0,1-1 0 0 0,-1 0 0 0 0,15-4 1 0 0,-22 5-40 0 0,-1 0 1 0 0,1-1-1 0 0,-1 1 1 0 0,1-1 0 0 0,0 1-1 0 0,-1-1 1 0 0,1 1-1 0 0,-1-1 1 0 0,1 1 0 0 0,-1-1-1 0 0,0 1 1 0 0,1-1-1 0 0,-1 1 1 0 0,0-1 0 0 0,1 0-1 0 0,-1 1 1 0 0,0-1-1 0 0,1 0 1 0 0,-1 1 0 0 0,0-1-1 0 0,0 0 1 0 0,0 1-1 0 0,0-1 1 0 0,0 0 0 0 0,0 0-1 0 0,0 1 1 0 0,0-1-1 0 0,0 0 1 0 0,0 1 0 0 0,0-1-1 0 0,0 0 1 0 0,-1 0 0 0 0,1 1-1 0 0,0-1 1 0 0,0 0-1 0 0,-1 1 1 0 0,1-1 0 0 0,0 1-1 0 0,-1-1 1 0 0,1 0-1 0 0,-1 0 1 0 0,-19-25 109 0 0,13 20-88 0 0,0 1-1 0 0,0-1 1 0 0,-1 1 0 0 0,1 1 0 0 0,-1-1 0 0 0,-14-4 0 0 0,-55-19 10 0 0,47 19-42 0 0,13 5 7 0 0,-1 1 0 0 0,0 0 0 0 0,0 2 0 0 0,0 0 0 0 0,0 1 0 0 0,-23 3 0 0 0,8-2 0 0 0,-69 6 19 0 0,-78-1 26 0 0,170-7-51 0 0,0 0-1 0 0,0 2 0 0 0,0-1 1 0 0,-1 1-1 0 0,1 0 0 0 0,0 1 1 0 0,-13 4-1 0 0,20-2-3 0 0,9-1 9 0 0,11 1-5 0 0,-17-4 2 0 0,30 4-9 0 0,-1-2 1 0 0,0-2 0 0 0,32-2 0 0 0,-30 1 7 0 0,168-15 5 0 0,-172 12 0 0 0,0-1 0 0 0,-1-1 0 0 0,0-2 0 0 0,0 0 0 0 0,32-16 0 0 0,-46 17 15 0 0,0 1 0 0 0,0-2 0 0 0,20-17-1 0 0,-27 21-6 0 0,-1 0 0 0 0,1-1 0 0 0,-1 0 0 0 0,0 0 0 0 0,0 0 0 0 0,0 0 0 0 0,-1-1 0 0 0,1 0 0 0 0,-2 0 0 0 0,4-8 0 0 0,-5 13-3 0 0,-1-1 0 0 0,0 1 1 0 0,0-1-1 0 0,0 0 0 0 0,0 1 0 0 0,0-1 1 0 0,0 1-1 0 0,0-1 0 0 0,-1 1 1 0 0,1-1-1 0 0,-1 1 0 0 0,1-1 0 0 0,-1 1 1 0 0,1-1-1 0 0,-1 1 0 0 0,0 0 0 0 0,-1-3 1 0 0,1 3-5 0 0,1 0-1 0 0,-1 0 1 0 0,0 0 0 0 0,1 1 0 0 0,-1-1 0 0 0,0 0 0 0 0,0 0 0 0 0,0 1 0 0 0,0-1 0 0 0,0 0 0 0 0,1 1-1 0 0,-1-1 1 0 0,0 1 0 0 0,0-1 0 0 0,0 1 0 0 0,0 0 0 0 0,-1-1 0 0 0,1 1 0 0 0,0 0 0 0 0,0 0 0 0 0,0 0 0 0 0,0-1-1 0 0,0 1 1 0 0,-2 1 0 0 0,-8 1-1 0 0,1 0 0 0 0,0 1 0 0 0,0 0 0 0 0,0 0 0 0 0,0 2 0 0 0,0-1 0 0 0,1 1 0 0 0,-11 7 0 0 0,0 3-8 0 0,0 1 0 0 0,1 1 0 0 0,0 1 0 0 0,2 0 0 0 0,0 2 0 0 0,1 0 0 0 0,1 0 0 0 0,-18 33 0 0 0,16-17 12 0 0,1 1-1 0 0,-20 67 1 0 0,24-60 14 0 0,-11 78-1 0 0,16-51-4616 0 0,5-35-320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2:40.264"/>
    </inkml:context>
    <inkml:brush xml:id="br0">
      <inkml:brushProperty name="width" value="0.1" units="cm"/>
      <inkml:brushProperty name="height" value="0.1" units="cm"/>
      <inkml:brushProperty name="color" value="#F4F91B"/>
    </inkml:brush>
  </inkml:definitions>
  <inkml:trace contextRef="#ctx0" brushRef="#br0">1 94 919 0 0,'0'-3'288'0'0,"1"-1"-1"0"0,0 1 0 0 0,-1 0 0 0 0,2-1 0 0 0,-1 1 0 0 0,0 0 0 0 0,1-1 0 0 0,-1 1 1 0 0,1 0-1 0 0,0 0 0 0 0,0 0 0 0 0,0 0 0 0 0,0 1 0 0 0,1-1 0 0 0,-1 1 0 0 0,4-4 1 0 0,2 0 98 0 0,0-1 0 0 0,1 1 1 0 0,-1 0-1 0 0,14-6 1 0 0,-22 12-339 0 0,1-1 1 0 0,-1 1-1 0 0,0 0 0 0 0,1 0 1 0 0,-1 0-1 0 0,0 0 1 0 0,1 0-1 0 0,-1 0 0 0 0,0 0 1 0 0,1 0-1 0 0,-1 0 1 0 0,0 0-1 0 0,1 0 1 0 0,-1 0-1 0 0,0 0 0 0 0,1 0 1 0 0,-1 0-1 0 0,0 0 1 0 0,0 0-1 0 0,1 0 0 0 0,-1 0 1 0 0,0 0-1 0 0,1 0 1 0 0,-1 1-1 0 0,0-1 0 0 0,1 0 1 0 0,-1 0-1 0 0,0 0 1 0 0,0 1-1 0 0,1-1 1 0 0,-1 0-1 0 0,0 0 0 0 0,0 0 1 0 0,0 1-1 0 0,1-1 1 0 0,-1 1-1 0 0,5 16 445 0 0,-5-11-449 0 0,1 0 1 0 0,-1 0-1 0 0,-1 1 1 0 0,0 5-1 0 0,-3 1 172 0 0,0-1 0 0 0,-1 1 0 0 0,-10 17 0 0 0,0 2 616 0 0,10-20-500 0 0,0-3-124 0 0,2 0-1 0 0,-1 0 1 0 0,2 0 0 0 0,-3 10 0 0 0,4-15-166 0 0,-2 19 67 0 0,7-16 224 0 0,-4-7-291 0 0,1 0 1 0 0,-1 0-1 0 0,1-1 0 0 0,-1 1 1 0 0,1 0-1 0 0,0 0 0 0 0,-1 0 1 0 0,1-1-1 0 0,-1 1 1 0 0,1 0-1 0 0,-1-1 0 0 0,1 1 1 0 0,-1 0-1 0 0,1-1 0 0 0,-1 1 1 0 0,0-1-1 0 0,1 0 1 0 0,-1-2 55 0 0,0 0 1 0 0,0 0-1 0 0,-1 1 1 0 0,1-1 0 0 0,-1 0-1 0 0,0 1 1 0 0,0-1 0 0 0,0 0-1 0 0,-2-3 1 0 0,0-2-57 0 0,1-8 64 0 0,2 16-95 0 0,0-1 0 0 0,0 0 0 0 0,0 0 0 0 0,-1 0 0 0 0,1 0 0 0 0,0 0 0 0 0,0 0 0 0 0,0 0 1 0 0,-1 0-1 0 0,1 0 0 0 0,0 0 0 0 0,-1 0 0 0 0,1 0 0 0 0,-1 1 0 0 0,1-1 0 0 0,-1 0 0 0 0,1 0 0 0 0,-1 1 1 0 0,0-1-1 0 0,1 0 0 0 0,-1 1 0 0 0,0-1 0 0 0,0 0 0 0 0,1 1 0 0 0,-3-1 0 0 0,-1 0 21 0 0,5 7 46 0 0,10 14 124 0 0,-2-4-98 0 0,-7-9-87 0 0,1 1 143 0 0,0 0-1 0 0,-1 0 0 0 0,1 10 1 0 0,-3-15-118 0 0,1 0 1 0 0,-1 0-1 0 0,0-1 0 0 0,-1 1 1 0 0,1 0-1 0 0,0 0 1 0 0,-1 0-1 0 0,0-1 0 0 0,0 1 1 0 0,1 0-1 0 0,-2-1 0 0 0,1 1 1 0 0,-2 3-1 0 0,-14 23 1054 0 0,15-36-353 0 0,-1-1-379 0 0,3 8-366 0 0,-1 0 0 0 0,1 0 0 0 0,0 0 0 0 0,-1 0 0 0 0,1 0 0 0 0,0 1-1 0 0,-1-1 1 0 0,1 0 0 0 0,0 0 0 0 0,0 0 0 0 0,-1 0 0 0 0,1 1 0 0 0,0-1 0 0 0,0 0 0 0 0,-1 0 0 0 0,1 1 0 0 0,0-1 0 0 0,0 0-1 0 0,0 1 1 0 0,0-1 0 0 0,0 0 0 0 0,-1 0 0 0 0,1 1 0 0 0,0-1 0 0 0,0 0 0 0 0,0 1 0 0 0,0-1 0 0 0,0 0 0 0 0,0 1 0 0 0,0-1-1 0 0,0 0 1 0 0,0 1 0 0 0,0-1 0 0 0,-6 32-1466 0 0,3-16 12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2:48.261"/>
    </inkml:context>
    <inkml:brush xml:id="br0">
      <inkml:brushProperty name="width" value="0.1" units="cm"/>
      <inkml:brushProperty name="height" value="0.1" units="cm"/>
      <inkml:brushProperty name="color" value="#F4F91B"/>
    </inkml:brush>
  </inkml:definitions>
  <inkml:trace contextRef="#ctx0" brushRef="#br0">2941 1397 455 0 0,'-9'-8'5968'0'0,"-8"-8"-3225"0"0,1 7-1529 0 0,13 7-1047 0 0,1 1 1 0 0,-1 0 0 0 0,1-1 0 0 0,-1 0-1 0 0,1 1 1 0 0,-1-1 0 0 0,1 0 0 0 0,0 0-1 0 0,0 0 1 0 0,0-1 0 0 0,0 1-1 0 0,0 0 1 0 0,0-1 0 0 0,1 1 0 0 0,-1-1-1 0 0,1 0 1 0 0,0 1 0 0 0,0-1 0 0 0,0 0-1 0 0,0 0 1 0 0,-1-5 0 0 0,0-14 859 0 0,2 19-812 0 0,0-1 0 0 0,-1 0 0 0 0,1 0 0 0 0,-1 0 0 0 0,0 1 1 0 0,0-1-1 0 0,0 0 0 0 0,-3-4 0 0 0,4 7-145 0 0,-1 0 1 0 0,1 0-1 0 0,-1 0 1 0 0,1-1-1 0 0,0 1 1 0 0,0 0-1 0 0,-1 0 1 0 0,1 0-1 0 0,0 0 1 0 0,0 0-1 0 0,0 0 1 0 0,0 0-1 0 0,0 0 1 0 0,0 0-1 0 0,1-1 1 0 0,-1 1-1 0 0,0 0 1 0 0,1 0-1 0 0,-1 0 1 0 0,0 0-1 0 0,1 0 1 0 0,-1 0-1 0 0,1 0 1 0 0,-1 0-1 0 0,1 0 1 0 0,1-1-1 0 0,2-2 114 0 0,0 0 0 0 0,1 0-1 0 0,-1 1 1 0 0,8-5-1 0 0,5-5 138 0 0,-13 10-216 0 0,-1 0-1 0 0,0 0 1 0 0,0 0-1 0 0,0 0 1 0 0,0-1-1 0 0,-1 0 1 0 0,1 1 0 0 0,-1-1-1 0 0,0 0 1 0 0,0 0-1 0 0,-1 0 1 0 0,1-1-1 0 0,-1 1 1 0 0,0 0-1 0 0,0-1 1 0 0,0 1-1 0 0,0 0 1 0 0,-1-1 0 0 0,0 1-1 0 0,0-1 1 0 0,-1-4-1 0 0,2 4-15 0 0,-1 0 0 0 0,1 0 0 0 0,0 0-1 0 0,1 0 1 0 0,-1 0 0 0 0,1 1 0 0 0,4-10 0 0 0,-4 11-51 0 0,0-1 0 0 0,-1 1 0 0 0,1-1 0 0 0,-1 1 0 0 0,0-1-1 0 0,1 0 1 0 0,-2 1 0 0 0,1-1 0 0 0,0 0 0 0 0,-1 0 0 0 0,0 0 0 0 0,0 0 0 0 0,0 1 0 0 0,0-1 0 0 0,-1 0 0 0 0,-1-6 0 0 0,-2-4 80 0 0,0 0 0 0 0,1 0 0 0 0,0 0 0 0 0,1-1 0 0 0,0-27 0 0 0,2 42-118 0 0,-3-80 96 0 0,2 70-73 0 0,-1 1 0 0 0,0-1 0 0 0,0 0 0 0 0,-1 1 0 0 0,0 0 0 0 0,-5-10 0 0 0,2 7 11 0 0,-3-4 34 0 0,1-1-1 0 0,1 1 0 0 0,1-1 1 0 0,-6-25-1 0 0,8 18-47 0 0,-1-39 1 0 0,3 18 13 0 0,-1 26 23 0 0,-1 1 1 0 0,-1-1-1 0 0,0 1 1 0 0,-2 0-1 0 0,0 0 1 0 0,-17-30-1 0 0,3 12-45 0 0,19 33-12 0 0,0 1 0 0 0,0 0 0 0 0,-1-1 0 0 0,1 1 0 0 0,0 0 0 0 0,-1 1 0 0 0,1-1-1 0 0,-1 0 1 0 0,0 1 0 0 0,1-1 0 0 0,-6-1 0 0 0,-10-4 66 0 0,-27-14-1 0 0,30 12-44 0 0,-2 2-1 0 0,-20-8 0 0 0,-6-1 48 0 0,29 11-48 0 0,-1-1 0 0 0,-1 2 0 0 0,-17-4 0 0 0,-20-1 18 0 0,-1-2 0 0 0,-72-25-1 0 0,94 27-34 0 0,-1 2-1 0 0,0 1 0 0 0,0 2 0 0 0,-55-1 0 0 0,-37 5-2 0 0,-42-2 0 0 0,107-3 0 0 0,-233-12 0 0 0,51 17 0 0 0,157 0 0 0 0,-137-3 0 0 0,129-6 0 0 0,-74-5 0 0 0,19 18 0 0 0,75 1 0 0 0,59-4-26 0 0,-1 1 0 0 0,1 1 0 0 0,0 0-1 0 0,0 1 1 0 0,0 0 0 0 0,0 1 0 0 0,1 1 0 0 0,0 0-1 0 0,-13 9 1 0 0,3-1-381 0 0,1 1 1 0 0,1 1-1 0 0,1 1 0 0 0,-21 21 0 0 0,24-20-1576 0 0,-26 38 0 0 0,16-14-5395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10.636"/>
    </inkml:context>
    <inkml:brush xml:id="br0">
      <inkml:brushProperty name="width" value="0.1" units="cm"/>
      <inkml:brushProperty name="height" value="0.1" units="cm"/>
      <inkml:brushProperty name="color" value="#F4F91B"/>
    </inkml:brush>
  </inkml:definitions>
  <inkml:trace contextRef="#ctx0" brushRef="#br0">4376 24 1839 0 0,'-1'-2'190'0'0,"1"1"-1"0"0,-1 0 0 0 0,0-1 0 0 0,0 1 0 0 0,0-1 0 0 0,1 1 0 0 0,-1 0 0 0 0,-1 0 0 0 0,1 0 0 0 0,0-1 0 0 0,0 1 0 0 0,0 0 0 0 0,0 0 0 0 0,-1 1 0 0 0,1-1 0 0 0,0 0 0 0 0,-1 0 0 0 0,1 1 1 0 0,-1-1-1 0 0,-1 0 0 0 0,-1 1 286 0 0,0 0 0 0 0,0 0 0 0 0,0 0 0 0 0,0 0 0 0 0,0 1 0 0 0,-7 2 0 0 0,8-3-747 0 0,-140 32 3160 0 0,57-3-2092 0 0,63-20-409 0 0,-1 0 0 0 0,1-2 0 0 0,-46 7 0 0 0,-224 3 2632 0 0,-3-28-1696 0 0,259 13-1247 0 0,1 2 0 0 0,-1 2 0 0 0,-41 11 0 0 0,-36 6-39 0 0,86-19-24 0 0,-51 8 251 0 0,-96 1 0 0 0,156-14-168 0 0,1-2 0 0 0,0 0 0 0 0,0-1 0 0 0,1 0 0 0 0,-1-2 0 0 0,-20-9 0 0 0,-43-12 392 0 0,56 21-374 0 0,12 2-68 0 0,-1 0 1 0 0,1 1 0 0 0,-1 1-1 0 0,-18-1 1 0 0,-2 2 100 0 0,-41-8-1 0 0,41 4 157 0 0,-42 0 0 0 0,-148-1 312 0 0,208 7-572 0 0,1 1 0 0 0,-18 3-1 0 0,-2 1 30 0 0,13-2-45 0 0,-41 13 0 0 0,-6 1 69 0 0,45-12-21 0 0,-1-2 1 0 0,1-1-1 0 0,-1-1 1 0 0,0-1 0 0 0,-39-3-1 0 0,27-2 97 0 0,-1 2-1 0 0,-67 4 1 0 0,18-2-108 0 0,-41-11 253 0 0,89 11-280 0 0,-63 2 126 0 0,13 0 1748 0 0,55-2-2545 0 0,11 0 397 0 0,0 0 0 0 0,0 2-1 0 0,-41 8 1 0 0,43-6 288 0 0,0-1 0 0 0,0-1 0 0 0,0-1-1 0 0,-38-4 1 0 0,0 1 15 0 0,33 3-23 0 0,1 1-1 0 0,-35 7 1 0 0,19 1-43 0 0,38-9 0 0 0,-1 0 0 0 0,1-1 0 0 0,0 1 0 0 0,-1-1 0 0 0,1 1 0 0 0,0-1 0 0 0,-1 0 0 0 0,1 0 0 0 0,-1 0 0 0 0,1-1 0 0 0,0 1 0 0 0,-1-1 0 0 0,1 0 0 0 0,-6-2 0 0 0,-20-4 64 0 0,27 7-64 0 0,1-1 0 0 0,-1 1 0 0 0,1 0 0 0 0,-1-1 0 0 0,0 1 0 0 0,1 0 0 0 0,-1 0 0 0 0,1 0 0 0 0,-1 1 0 0 0,0-1 0 0 0,1 0 0 0 0,-1 0 0 0 0,1 1 0 0 0,-3 0 0 0 0,-17 3 0 0 0,-16 2 0 0 0,-19-6 0 0 0,52 0 0 0 0,1 0 0 0 0,-1 0 0 0 0,0 1 0 0 0,0-1 0 0 0,0 1 0 0 0,0 0 0 0 0,1 0 0 0 0,-1 0 0 0 0,-5 3 0 0 0,2-3 0 0 0,7-1 0 0 0,-1 0 0 0 0,0 0 0 0 0,1 0 0 0 0,-1 0 0 0 0,0 0 0 0 0,1 0 0 0 0,-1 0 0 0 0,0 0 0 0 0,1 0 0 0 0,-1 0 0 0 0,0 0 0 0 0,1 1 0 0 0,-1-1 0 0 0,0 0 0 0 0,1 0 0 0 0,-1 1 0 0 0,1-1 0 0 0,-1 0 0 0 0,0 1 0 0 0,1-1 0 0 0,-1 1 0 0 0,0 0 0 0 0,-1 2-7 0 0,-2-1 35 0 0,-4-6 15 0 0,8 4-30 0 0,0 0 0 0 0,0 0 0 0 0,0-1 0 0 0,0 1 0 0 0,0 0 0 0 0,0 0 0 0 0,0-1 0 0 0,0 1 0 0 0,0 0 0 0 0,0 0 0 0 0,0 0-1 0 0,0-1 1 0 0,0 1 0 0 0,0 0 0 0 0,0 0 0 0 0,0-1 0 0 0,0 1 0 0 0,0 0 0 0 0,-1 0 0 0 0,1 0 0 0 0,0-1 0 0 0,0 1 0 0 0,0 0 0 0 0,0 0 0 0 0,0 0 0 0 0,0-1 0 0 0,-1 1 0 0 0,1 0-1 0 0,0 0 1 0 0,0 0 0 0 0,0 0 0 0 0,-1 0 0 0 0,1-1 0 0 0,0 1 0 0 0,0 0 0 0 0,0 0 0 0 0,-1 0 0 0 0,1 0 0 0 0,0 0 0 0 0,-1 0 0 0 0,-9-5 891 0 0,9 5-942 0 0,1-1 1 0 0,-1 1-1 0 0,0 0 1 0 0,1-1-1 0 0,-1 1 1 0 0,0 0-1 0 0,1-1 1 0 0,-1 1-1 0 0,0 0 1 0 0,1 0 0 0 0,-1 0-1 0 0,0 0 1 0 0,0 0-1 0 0,1 0 1 0 0,-1 0-1 0 0,0 0 1 0 0,0 0-1 0 0,1 0 1 0 0,-1 0-1 0 0,0 0 1 0 0,0 0 0 0 0,1 1-1 0 0,-1-1 1 0 0,0 0-1 0 0,1 0 1 0 0,-1 1-1 0 0,0-1 1 0 0,1 1-1 0 0,-1-1 1 0 0,1 1-1 0 0,-1-1 1 0 0,1 1-1 0 0,-1-1 1 0 0,1 1 0 0 0,-1-1-1 0 0,1 1 1 0 0,-1-1-1 0 0,1 1 1 0 0,-1 0-1 0 0,1 0 1 0 0,-8 10-828 0 0,0 0 0 0 0,2 0-1 0 0,-12 22 1 0 0,11-17-226 0 0,-6 8-744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5:27.199"/>
    </inkml:context>
    <inkml:brush xml:id="br0">
      <inkml:brushProperty name="width" value="0.1" units="cm"/>
      <inkml:brushProperty name="height" value="0.1" units="cm"/>
      <inkml:brushProperty name="color" value="#F4F91B"/>
    </inkml:brush>
  </inkml:definitions>
  <inkml:trace contextRef="#ctx0" brushRef="#br0">8186 1614 919 0 0,'-7'17'2144'0'0,"-107"-22"6108"0"0,85 5-7385 0 0,-1 0 0 0 0,1 3 0 0 0,-37 6 0 0 0,31-3-195 0 0,-58 2-1 0 0,44-10 134 0 0,-79-13-1 0 0,-33-4 1086 0 0,31-3-1044 0 0,66 14-498 0 0,-71-1 0 0 0,33 14-58 0 0,-31-2-54 0 0,-105-9 566 0 0,205 8-666 0 0,1 2 0 0 0,-59 12 0 0 0,-13 3-12 0 0,-109 0 320 0 0,-111-33 322 0 0,271 9-580 0 0,-89 2 146 0 0,-16-1-195 0 0,106-2-133 0 0,-220-18 398 0 0,140 23-227 0 0,70 2-33 0 0,-83-10-1 0 0,-33-10 62 0 0,-13-1-128 0 0,-21 8 83 0 0,58 7-71 0 0,-233-3 23 0 0,267 9-92 0 0,44-1 3 0 0,0 3 1 0 0,-80 14-1 0 0,-127 17 54 0 0,250-32-64 0 0,-231 25 159 0 0,215-20-124 0 0,1-2 0 0 0,-1-2-1 0 0,0-3 1 0 0,0-1 0 0 0,-78-13 0 0 0,-142-12 74 0 0,143 17-59 0 0,14 4-61 0 0,-25-3 0 0 0,108 7 0 0 0,21 1 0 0 0,0-1 0 0 0,0 1 0 0 0,-13-4 0 0 0,-5-2 32 0 0,-52-4 0 0 0,22 4-32 0 0,24 3 10 0 0,1 1 0 0 0,-48 3 0 0 0,-64 13 24 0 0,130-13-34 0 0,-10 2 0 0 0,-1 2 0 0 0,1 0 0 0 0,1 1 0 0 0,-29 12 0 0 0,38-14 0 0 0,0 0 0 0 0,-1-1 0 0 0,1-1 0 0 0,0 0 0 0 0,-1 0 0 0 0,-13-1 0 0 0,-33 4 0 0 0,2 2 0 0 0,-38 8 0 0 0,-14 7 0 0 0,87-20 15 0 0,12-1-3 0 0,0 0 0 0 0,0 1 1 0 0,-11 3-1 0 0,-5 2-12 0 0,20-6 0 0 0,1 0 0 0 0,0 0 0 0 0,-1 1 0 0 0,-10 4 0 0 0,14-4 0 0 0,-1-1 0 0 0,1 0 0 0 0,-1 0 0 0 0,0-1 0 0 0,1 1 0 0 0,-6-1 0 0 0,-3 2 0 0 0,-10-3 0 0 0,19 0 0 0 0,0 1 0 0 0,0-1 0 0 0,0 1 0 0 0,1 0 0 0 0,-1 0 0 0 0,0 0 0 0 0,-4 1 0 0 0,-1 1 0 0 0,-1-2 0 0 0,1 1 0 0 0,-1-1 0 0 0,-16-1 0 0 0,-2-1 0 0 0,-3 2 0 0 0,-48-8 0 0 0,70 7 5 0 0,1-1 0 0 0,-1 0 0 0 0,1 0 0 0 0,0-1 0 0 0,0 0 0 0 0,0 0 0 0 0,0 0-1 0 0,0-1 1 0 0,1 0 0 0 0,0-1 0 0 0,0 1 0 0 0,-8-9 0 0 0,10 9-4 0 0,-5-5 20 0 0,0 0 0 0 0,-11-17 0 0 0,18 24-13 0 0,1 0 0 0 0,1 0 1 0 0,-1 0-1 0 0,0-1 0 0 0,0 1 0 0 0,1 0 0 0 0,0-1 1 0 0,-1 1-1 0 0,1 0 0 0 0,0-1 0 0 0,0 1 0 0 0,0-1 0 0 0,0 1 1 0 0,1-3-1 0 0,9-37 176 0 0,-5 26-155 0 0,1-5 29 0 0,14-30-1 0 0,4-12 28 0 0,-17 37-93 0 0,-3 16 22 0 0,0 0 1 0 0,-1-1 0 0 0,-1 0-1 0 0,0 0 1 0 0,0 0 0 0 0,-1 0 0 0 0,-1 0-1 0 0,0 0 1 0 0,-1-15 0 0 0,-13-44 91 0 0,-9-66 97 0 0,17 94-154 0 0,3 23-36 0 0,0 1 1 0 0,2 0-1 0 0,0-1 0 0 0,1 1 0 0 0,3-26 0 0 0,2 15-4 0 0,10-73 46 0 0,-14 48-55 0 0,-1 42 0 0 0,0 0 0 0 0,0 0 0 0 0,1 0 0 0 0,1 1 0 0 0,5-21 0 0 0,-2 13 0 0 0,4-25 0 0 0,-6 27 0 0 0,9-29 0 0 0,-10 40 0 0 0,1 0 0 0 0,-1 1 0 0 0,1-1 0 0 0,0 1 0 0 0,0-1 0 0 0,1 1 0 0 0,0 0 0 0 0,6-7 0 0 0,-5 8 0 0 0,3-5 0 0 0,1 0 0 0 0,0 1 0 0 0,0 0 0 0 0,1 1 0 0 0,18-11 0 0 0,-16 12 0 0 0,0 1 0 0 0,0 0 0 0 0,1 1 0 0 0,24-5 0 0 0,70-21 0 0 0,-50 18 0 0 0,0 2 0 0 0,0 3 0 0 0,1 3 0 0 0,73 3 0 0 0,-115 2 0 0 0,32 4 0 0 0,0-3 0 0 0,0-1 0 0 0,72-10 0 0 0,-5-3 0 0 0,-76 9 0 0 0,14 0 0 0 0,0 2 0 0 0,-1 3 0 0 0,79 12 0 0 0,-63-6 0 0 0,0-3 0 0 0,110-5 0 0 0,-153-1 0 0 0,126-10 0 0 0,278-18 0 0 0,-402 28 0 0 0,178-18 0 0 0,8-1 0 0 0,35 30 0 0 0,-160-5 0 0 0,169-10 0 0 0,-145-2 0 0 0,-1 5 0 0 0,139 14 0 0 0,-176-8 0 0 0,-1-4 0 0 0,92-11 0 0 0,-110 6 0 0 0,272 5 0 0 0,-237 3 0 0 0,126-14 0 0 0,-27-2 0 0 0,88 31 0 0 0,-266-17 0 0 0,81 3 0 0 0,182-16 0 0 0,47 3 0 0 0,-281 9 0 0 0,61-4 0 0 0,110-20 0 0 0,-19 1 0 0 0,-136 18 0 0 0,118-6 0 0 0,188-10 0 0 0,-224 13 0 0 0,144 11 0 0 0,-74 1 0 0 0,-93 1 0 0 0,125 22 0 0 0,-197-19 0 0 0,47 15 0 0 0,-18-4 0 0 0,-49-14 0 0 0,-1 1 0 0 0,-1 1 0 0 0,41 19 0 0 0,-54-21 0 0 0,1 0 0 0 0,0 0 0 0 0,-1 1 0 0 0,0 0 0 0 0,-1 1 0 0 0,1 0 0 0 0,-1 0 0 0 0,-1 1 0 0 0,1-1 0 0 0,-1 2 0 0 0,6 10 0 0 0,11 25-23 0 0,-2 0-1 0 0,17 55 1 0 0,20 97 34 0 0,-48-162-16 0 0,-6-15-5 0 0,0 0 0 0 0,-1 0 0 0 0,-1 0 0 0 0,-1 0 0 0 0,-1 1 0 0 0,-5 36 0 0 0,1-25 12 0 0,-2 0-1 0 0,-2-1 1 0 0,-16 45-1 0 0,17-59-1 0 0,-1 0 0 0 0,0 0 0 0 0,-1-1 0 0 0,-1-1 0 0 0,-1 1 0 0 0,0-1 0 0 0,-17 16 0 0 0,10-12 0 0 0,-1-1 0 0 0,-1-1 0 0 0,-1-1 0 0 0,-31 18 0 0 0,-47 14-23 0 0,71-35 11 0 0,0 1 0 0 0,1 1-1 0 0,-48 33 1 0 0,-25 41-1896 0 0,72-59-664 0 0,1 1-1 0 0,-45 64 1 0 0,36-35-5555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5:49.939"/>
    </inkml:context>
    <inkml:brush xml:id="br0">
      <inkml:brushProperty name="width" value="0.1" units="cm"/>
      <inkml:brushProperty name="height" value="0.1" units="cm"/>
      <inkml:brushProperty name="color" value="#F4F91B"/>
    </inkml:brush>
  </inkml:definitions>
  <inkml:trace contextRef="#ctx0" brushRef="#br0">6424 118 2759 0 0,'8'-8'175'0'0,"-1"2"317"0"0,-1-1-1 0 0,1 0 1 0 0,-1 0-1 0 0,5-10 0 0 0,-10 16-351 0 0,0-1 0 0 0,0 1 0 0 0,0-1 0 0 0,0 1 1 0 0,0-1-1 0 0,-1 0 0 0 0,1 1 0 0 0,-1-1 0 0 0,1 0 0 0 0,-1 0 0 0 0,0 0 0 0 0,0 1 0 0 0,0-1 0 0 0,0 0 0 0 0,0 0 0 0 0,0 1 0 0 0,0-1 0 0 0,0 0 0 0 0,-1 0 0 0 0,1 0 0 0 0,-1 1 0 0 0,1-1 0 0 0,-1 0 0 0 0,0 1 1 0 0,0-1-1 0 0,0 1 0 0 0,-1-3 0 0 0,0 2 3 0 0,1 1-1 0 0,0 1 1 0 0,0-1 0 0 0,-1 0 0 0 0,1 0 0 0 0,-1 0 0 0 0,1 1 0 0 0,0-1 0 0 0,-1 0-1 0 0,1 1 1 0 0,-1 0 0 0 0,0-1 0 0 0,1 1 0 0 0,-1 0 0 0 0,1 0 0 0 0,-1 0 0 0 0,1 0-1 0 0,-1 0 1 0 0,-1 0 0 0 0,-35 6 822 0 0,25-3-661 0 0,7-2-191 0 0,-5 1 226 0 0,-1 0 1 0 0,0 0 0 0 0,0-1 0 0 0,0-1 0 0 0,0 0 0 0 0,0 0 0 0 0,-21-4 0 0 0,7-2 284 0 0,0 1 0 0 0,-1 1 0 0 0,-49 0 0 0 0,-79 11 680 0 0,29 12-538 0 0,13-2-556 0 0,14-3 240 0 0,-128 37 1 0 0,221-50-440 0 0,-54 11 225 0 0,-109 8 0 0 0,22-16 429 0 0,4-1-202 0 0,-118 14-139 0 0,-63 1 325 0 0,88-36-37 0 0,205 14-504 0 0,-19 2-44 0 0,0 1 0 0 0,0 3 0 0 0,-72 11 0 0 0,-74 3 67 0 0,-86-16 76 0 0,78 11 71 0 0,56-1-123 0 0,33-8-89 0 0,-111 8 135 0 0,173-2-135 0 0,-140 14 80 0 0,149-19-44 0 0,1-3-1 0 0,-66-6 1 0 0,-28-15-21 0 0,-91-8 179 0 0,190 27-229 0 0,0 1 0 0 0,1 3 0 0 0,-1 0 0 0 0,-41 9 0 0 0,24 1-20 0 0,10-2 15 0 0,-72 7 1 0 0,5-2-27 0 0,76-9 0 0 0,-68 3 0 0 0,-115-1 64 0 0,131 3-49 0 0,59-6 4 0 0,-53 2 0 0 0,47-9-5 0 0,0-1-1 0 0,-62-15 1 0 0,-30-4 26 0 0,111 21-32 0 0,1 1 0 0 0,0 0 1 0 0,0 1-1 0 0,-1 0 0 0 0,1 1 1 0 0,-23 7-1 0 0,28-7-8 0 0,-1 2 0 0 0,1-1 0 0 0,0 1 0 0 0,0 1 0 0 0,0 0 0 0 0,1 0 0 0 0,0 1 0 0 0,0 0 0 0 0,0 1 0 0 0,1 0 0 0 0,0 0 0 0 0,0 1 0 0 0,0 0 0 0 0,1 0 0 0 0,1 1 0 0 0,-1 0 0 0 0,2 0 0 0 0,-1 0 0 0 0,1 1 0 0 0,0 0 0 0 0,1 0 0 0 0,-4 14 0 0 0,-4 23 0 0 0,2 1 0 0 0,3-1 0 0 0,-3 53 0 0 0,9-66 13 0 0,2 0 0 0 0,0-1-1 0 0,3 1 1 0 0,9 45 0 0 0,-4-22 46 0 0,-6-35 5 0 0,9 36 1 0 0,-9-50-45 0 0,1 5 13 0 0,10 24 0 0 0,-12-32-27 0 0,0-1 1 0 0,1 0-1 0 0,0 0 1 0 0,-1 0-1 0 0,2 0 1 0 0,-1 0-1 0 0,0-1 1 0 0,1 1-1 0 0,3 2 1 0 0,8 4 11 0 0,-1 0 0 0 0,2-1 1 0 0,-1 0-1 0 0,1-2 0 0 0,0 1 0 0 0,26 6 1 0 0,69 16 26 0 0,0-4 0 0 0,2-6 1 0 0,218 11-1 0 0,-110-16-1 0 0,3 0 40 0 0,-157-13-81 0 0,133 1 58 0 0,117 10 14 0 0,-40 1-11 0 0,-31-23-26 0 0,-56 1-23 0 0,-145 7-12 0 0,433-18 122 0 0,-255 16-90 0 0,-27 2-6 0 0,-40-9-29 0 0,107-4 0 0 0,-225 13 0 0 0,807 2 0 0 0,-751 3 0 0 0,153 12 0 0 0,-118-6 0 0 0,53 6 0 0 0,-121-5 32 0 0,107 32 0 0 0,-104-20-32 0 0,-31-10 0 0 0,1-2 0 0 0,0-1 0 0 0,50 7 0 0 0,132 8 0 0 0,-182-21 0 0 0,-9 0 0 0 0,1-2 0 0 0,0-1 0 0 0,-1 0 0 0 0,1-2 0 0 0,33-6 0 0 0,-38 3 3 0 0,-4 2 8 0 0,0-1-1 0 0,0-2 0 0 0,0 1 0 0 0,0-2 0 0 0,29-14 0 0 0,-39 15-3 0 0,0-1 0 0 0,0 0 1 0 0,-1 0-1 0 0,0-1 0 0 0,0 1 0 0 0,-1-1 0 0 0,1 0 1 0 0,-2-1-1 0 0,1 1 0 0 0,6-17 0 0 0,0-2 34 0 0,-1-1 1 0 0,7-30-1 0 0,0-17 94 0 0,-2-1 0 0 0,-4 0 0 0 0,-3-1-1 0 0,-2-92 1 0 0,-7 132-95 0 0,-1-1-1 0 0,-2 1 0 0 0,-2 0 0 0 0,-1 0 1 0 0,-2 1-1 0 0,-19-52 0 0 0,27 85-39 0 0,-2-6-22 0 0,-1 0 0 0 0,0 0 1 0 0,-1 0-1 0 0,-7-10 0 0 0,11 16 9 0 0,0 0-1 0 0,-1 1 1 0 0,1-1-1 0 0,-1 1 0 0 0,1-1 1 0 0,-1 1-1 0 0,0 0 1 0 0,0-1-1 0 0,0 1 1 0 0,1 0-1 0 0,-1 0 0 0 0,0 0 1 0 0,0 1-1 0 0,0-1 1 0 0,-1 0-1 0 0,1 1 1 0 0,0-1-1 0 0,0 1 0 0 0,0 0 1 0 0,0 0-1 0 0,0 0 1 0 0,-1 0-1 0 0,1 0 1 0 0,-4 1-1 0 0,-1 1-213 0 0,0 0 0 0 0,1 0 0 0 0,-1 1 0 0 0,1 0 0 0 0,-1 1 0 0 0,-6 4 0 0 0,-37 29-6262 0 0,46-33 5478 0 0,-49 40-7988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6:38.034"/>
    </inkml:context>
    <inkml:brush xml:id="br0">
      <inkml:brushProperty name="width" value="0.1" units="cm"/>
      <inkml:brushProperty name="height" value="0.1" units="cm"/>
      <inkml:brushProperty name="color" value="#F4F91B"/>
    </inkml:brush>
  </inkml:definitions>
  <inkml:trace contextRef="#ctx0" brushRef="#br0">4250 1601 3511 0 0,'5'1'73'0'0,"0"-1"0"0"0,-1 0 0 0 0,1 0 0 0 0,0 0-1 0 0,0 0 1 0 0,0-1 0 0 0,6 0 0 0 0,-8 0 74 0 0,20-2 391 0 0,7-2 401 0 0,1 1 0 0 0,55 1-1 0 0,-41 4-669 0 0,54-7 1 0 0,-57 3 298 0 0,66 2 1 0 0,122 12 649 0 0,-201-10-1140 0 0,1-2 1 0 0,39-6-1 0 0,32-1 301 0 0,-2 6-5 0 0,44 0 188 0 0,-77 3-314 0 0,0-3 0 0 0,0-3 0 0 0,-1-3 0 0 0,96-24 0 0 0,-48 8 347 0 0,-108 23-569 0 0,-1-1 1 0 0,1 1 0 0 0,-1-1-1 0 0,0 0 1 0 0,0 0-1 0 0,0 0 1 0 0,0-1-1 0 0,0 1 1 0 0,-1-1-1 0 0,1 0 1 0 0,-1 0-1 0 0,1 0 1 0 0,-1 0 0 0 0,0-1-1 0 0,-1 0 1 0 0,1 1-1 0 0,0-1 1 0 0,-1 0-1 0 0,0 0 1 0 0,2-6-1 0 0,-1 6 45 0 0,1 0-1 0 0,-1 0 1 0 0,0 0 0 0 0,9-7-1 0 0,-6 5-31 0 0,-6 6-37 0 0,1-1 0 0 0,-1 1-1 0 0,0 0 1 0 0,1-1 0 0 0,-1 1-1 0 0,0 0 1 0 0,1-1 0 0 0,-1 1-1 0 0,0 0 1 0 0,1-1 0 0 0,-1 1-1 0 0,0-1 1 0 0,0 1 0 0 0,1-1 0 0 0,-1 1-1 0 0,0-1 1 0 0,0 1 0 0 0,0-1-1 0 0,0 1 1 0 0,0-1 0 0 0,0 1-1 0 0,0-1 1 0 0,0 1 0 0 0,0-1-1 0 0,0 1 1 0 0,0-1 0 0 0,0 1-1 0 0,0-1 1 0 0,0 1 0 0 0,0-1-1 0 0,0 1 1 0 0,-1 0 0 0 0,1-1 0 0 0,0 1-1 0 0,0-1 1 0 0,0 1 0 0 0,-1-1-1 0 0,-4-2-1 0 0,0 0 0 0 0,1 1 0 0 0,-1 0 0 0 0,0 0 0 0 0,0 0 0 0 0,0 1 0 0 0,-1 0 0 0 0,1 0 0 0 0,0 0 0 0 0,-9 0 0 0 0,2 0 0 0 0,-43-4 191 0 0,0 3 0 0 0,-94 8-1 0 0,96-3-132 0 0,-97 15 136 0 0,110-12-171 0 0,28-3-5 0 0,0-1 0 0 0,-17 0 1 0 0,-3-1 240 0 0,-44 8 0 0 0,67-8-209 0 0,3 0 8 0 0,0-2 1 0 0,-1 1-1 0 0,1-1 1 0 0,0 0-1 0 0,-1 0 1 0 0,-8-4-1 0 0,-15-2 165 0 0,-166-12 471 0 0,-63 10-55 0 0,161 15-471 0 0,46-2-136 0 0,-50 8 116 0 0,63-6 8 0 0,-55 2 1 0 0,81-8-127 0 0,-1 2 0 0 0,-13 2-1 0 0,13-1 8 0 0,1-1 0 0 0,-15 0 0 0 0,8-1-16 0 0,0 1 0 0 0,1 1 0 0 0,-22 6 1 0 0,-23 3 21 0 0,41-6-23 0 0,18-5-13 0 0,0 0-1 0 0,1 0 0 0 0,-1 0 0 0 0,0 0 1 0 0,0-1-1 0 0,-6 0 0 0 0,-4 0 30 0 0,0 1 1 0 0,1 0-1 0 0,-16 3 0 0 0,-17 2 35 0 0,-190 16 111 0 0,207-21-168 0 0,9-1 53 0 0,-1 2 0 0 0,-24 4 1 0 0,-107 17 97 0 0,95-15-58 0 0,39-6-70 0 0,0 1 24 0 0,0-1-1 0 0,0 0 0 0 0,-25-2 0 0 0,-28-1 85 0 0,50 2-53 0 0,-42-4 1 0 0,-26-11 154 0 0,-52-6 220 0 0,-34 16-267 0 0,11 3-82 0 0,-45 2-44 0 0,89 12-10 0 0,-49 9-64 0 0,122-15 0 0 0,23-4 0 0 0,-34 2 0 0 0,-111 1 116 0 0,-1 0-104 0 0,33-9 105 0 0,-117-3 185 0 0,177 6-212 0 0,-154-20 1 0 0,69-3 37 0 0,123 19-129 0 0,-20-1 66 0 0,47 4-44 0 0,-1 0 0 0 0,1-1 0 0 0,0-1 0 0 0,1 0 0 0 0,-18-7-1 0 0,17 7 20 0 0,-1 0 0 0 0,-24-1 0 0 0,16 1-21 0 0,6 2 5 0 0,-27 1 1 0 0,15 1-10 0 0,24-1-15 0 0,0 0 0 0 0,0-1 0 0 0,-1 1 0 0 0,1-1 0 0 0,0 0 0 0 0,0 0 0 0 0,0 0 0 0 0,0 0 0 0 0,0-1 0 0 0,0 0 0 0 0,-5-3 0 0 0,3 2 21 0 0,6 3-19 0 0,-1 0 1 0 0,1 0-1 0 0,0 0 1 0 0,-1 0-1 0 0,1 0 0 0 0,0 0 1 0 0,-1 0-1 0 0,1-1 1 0 0,0 1-1 0 0,-1 0 1 0 0,1 0-1 0 0,0 0 1 0 0,-1-1-1 0 0,1 1 0 0 0,0 0 1 0 0,0-1-1 0 0,-1 1 1 0 0,1 0-1 0 0,0 0 1 0 0,0-1-1 0 0,0 1 0 0 0,0 0 1 0 0,-1-1-1 0 0,1 1 1 0 0,0-1-1 0 0,-26-32 298 0 0,23 28-272 0 0,0 1-1 0 0,-1 0 0 0 0,1 0 1 0 0,-1 0-1 0 0,-6-5 1 0 0,5 5 6 0 0,1 1 0 0 0,0-2 0 0 0,0 1 1 0 0,-5-6-1 0 0,-33-63 230 0 0,32 56-203 0 0,5 8-29 0 0,0 1 0 0 0,0-1 0 0 0,1-1 0 0 0,0 1 0 0 0,-5-20 0 0 0,-12-50 133 0 0,15 62-164 0 0,-27-134 292 0 0,30 135-269 0 0,-31-125 232 0 0,31 126-205 0 0,0-1-1 0 0,-1-23 1 0 0,3 22 10 0 0,-6-31 1 0 0,3 25-34 0 0,2 1 0 0 0,1-1 1 0 0,0 0-1 0 0,2 0 0 0 0,5-34 1 0 0,-5 45-7 0 0,0-3-17 0 0,1-1 0 0 0,0 0 1 0 0,1 1-1 0 0,1 0 0 0 0,0-1 1 0 0,1 1-1 0 0,1 1 0 0 0,0-1 1 0 0,13-20-1 0 0,-7 17-5 0 0,5-9 0 0 0,1 1 0 0 0,1 1 0 0 0,39-39 0 0 0,-51 58 0 0 0,0 1 0 0 0,1 0 0 0 0,-1 0 0 0 0,1 1 0 0 0,0 0 0 0 0,1 1 0 0 0,13-5 0 0 0,3 1 0 0 0,34-4 0 0 0,166-12 0 0 0,-176 20 0 0 0,213 3 0 0 0,1 0 0 0 0,-230-3 0 0 0,277-13 0 0 0,-264 16 0 0 0,275-13 0 0 0,-175 7 0 0 0,-73 5 0 0 0,269 15 0 0 0,-239-6 0 0 0,288 13 0 0 0,-228-6 0 0 0,-62-5 0 0 0,-88-9 0 0 0,87 9 0 0 0,184-8 0 0 0,-236-5 0 0 0,1 2 0 0 0,-1 1 0 0 0,71 11 0 0 0,192 32 0 0 0,-71-33 0 0 0,-108-8 0 0 0,110 23 109 0 0,-127-10-74 0 0,-59-11-63 0 0,92-6 0 0 0,-6-1-4 0 0,23 15 32 0 0,34 1 0 0 0,32-32 47 0 0,0 0-30 0 0,-135 19-23 0 0,-19 2 29 0 0,0-3 1 0 0,114-17-1 0 0,-68 1 11 0 0,197 0-1 0 0,-271 15-36 0 0,348-29 3 0 0,-310 22 0 0 0,137 3 0 0 0,-66 5 0 0 0,148-25 64 0 0,-61 11-64 0 0,176-2 0 0 0,-312 6 0 0 0,0 5 0 0 0,186 14 0 0 0,-200 9 0 0 0,-46-7 0 0 0,-12-3 0 0 0,0 1 0 0 0,-1 1 0 0 0,55 23 0 0 0,-84-28 0 0 0,-1-1 1 0 0,0 1-1 0 0,-1 0 0 0 0,1 0 0 0 0,-1 1 1 0 0,0 0-1 0 0,0 0 0 0 0,0 0 1 0 0,4 6-1 0 0,2 5-5 0 0,-1-1 1 0 0,9 22-1 0 0,1 8-27 0 0,15 50 0 0 0,8 20-21 0 0,-25-76 53 0 0,-8-21 0 0 0,-2 0 0 0 0,0 0 0 0 0,-1 1 0 0 0,-1 0 0 0 0,-1 0 0 0 0,4 33 0 0 0,-8-25 0 0 0,-4 37 0 0 0,2-41 0 0 0,0 0 0 0 0,3 35 0 0 0,0-44 0 0 0,0 0 0 0 0,-1 1 0 0 0,-1-1 0 0 0,0 0 0 0 0,-1 1 0 0 0,-1-1 0 0 0,0 0 0 0 0,-1 0 0 0 0,-1 0 0 0 0,0 0 0 0 0,-9 22 0 0 0,-18 26 0 0 0,-12 29 0 0 0,37-78 0 0 0,0 0 0 0 0,0-1 0 0 0,-1 0 0 0 0,-1 0 0 0 0,0 0 0 0 0,0-1 0 0 0,-1 0 0 0 0,-1-1 0 0 0,0 0 0 0 0,0-1 0 0 0,-1 1 0 0 0,0-2 0 0 0,-1 0 0 0 0,1 0 0 0 0,-2-1 0 0 0,1-1 0 0 0,-1 0 0 0 0,-21 7 0 0 0,-25 6 0 0 0,-2-2 0 0 0,0-3 0 0 0,-93 10 0 0 0,26-22 0 0 0,5 0 0 0 0,-59 14 0 0 0,-97 3 0 0 0,121-13 0 0 0,-184 30 0 0 0,248-26 0 0 0,0-4 0 0 0,-166-12 0 0 0,-104 9 0 0 0,309-2 0 0 0,-80-8 0 0 0,-54-19 0 0 0,-47-3 0 0 0,233 29 0 0 0,-222-13 0 0 0,11-8 0 0 0,28 2 0 0 0,-18 21 0 0 0,3 1 0 0 0,-146-36 0 0 0,278 29 0 0 0,-125 7 0 0 0,138 0 0 0 0,32-2 0 0 0,-379 5 0 0 0,-46-10 0 0 0,297 4 0 0 0,101 1 2 0 0,-84 10-1 0 0,110-6-7 0 0,1 0-1 0 0,0 1 0 0 0,0 2 0 0 0,0 0 1 0 0,-32 18-1 0 0,34-14-185 0 0,0 1 0 0 0,1 2 0 0 0,1 0 0 0 0,-35 34 0 0 0,-60 84-3387 0 0,67-71 1619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6:59.776"/>
    </inkml:context>
    <inkml:brush xml:id="br0">
      <inkml:brushProperty name="width" value="0.1" units="cm"/>
      <inkml:brushProperty name="height" value="0.1" units="cm"/>
      <inkml:brushProperty name="color" value="#F4F91B"/>
    </inkml:brush>
  </inkml:definitions>
  <inkml:trace contextRef="#ctx0" brushRef="#br0">4528 1812 287 0 0,'-1'1'76'0'0,"0"-1"0"0"0,-1 1 0 0 0,1 0 0 0 0,0-1 0 0 0,0 1 0 0 0,-1-1 0 0 0,1 0 0 0 0,0 1 0 0 0,-1-1 0 0 0,1 0 0 0 0,0 0 0 0 0,-1 0 0 0 0,1 0 0 0 0,0 0 0 0 0,-1 0 0 0 0,1 0 0 0 0,0-1 0 0 0,-1 1-1 0 0,1 0 1 0 0,0-1 0 0 0,0 1 0 0 0,-1-1 0 0 0,-1 0 0 0 0,-36-20 2910 0 0,24 12-2212 0 0,8 6-453 0 0,0 0-1 0 0,0 0 1 0 0,0 1 0 0 0,0 0-1 0 0,0 0 1 0 0,0 1 0 0 0,0 0-1 0 0,-1 0 1 0 0,-13 0 0 0 0,3 3 248 0 0,1 0-1 0 0,-34 10 1 0 0,29-6-201 0 0,7-1-28 0 0,0-1 0 0 0,-1-1 0 0 0,1 0 0 0 0,-1-1 0 0 0,-21 0 0 0 0,-22-4 456 0 0,10 0 266 0 0,-59-9 0 0 0,73 7-432 0 0,-47-1-1 0 0,-9-1-86 0 0,49 3-79 0 0,-53 3 0 0 0,39 1-51 0 0,30-1-220 0 0,-119-3 455 0 0,120 0-495 0 0,0 0 1 0 0,1-1-1 0 0,-44-14 1 0 0,42 11 83 0 0,1 1 1 0 0,-1 2-1 0 0,0 1 1 0 0,-44 0-1 0 0,50 2-143 0 0,-5 1 38 0 0,0 2 0 0 0,-31 5 0 0 0,12-1-71 0 0,-55 6 103 0 0,29-2 21 0 0,-82 1-1 0 0,86-12-40 0 0,-1 4 0 0 0,1 2-1 0 0,-112 25 1 0 0,175-30-144 0 0,-204 59 148 0 0,158-44-116 0 0,0-2 0 0 0,-1-3 0 0 0,-63 6 0 0 0,-37-10 266 0 0,11-1 7 0 0,116-3-254 0 0,0-1 1 0 0,0-2 0 0 0,-42-5-1 0 0,-67-23 180 0 0,-32-4-70 0 0,-4-1 161 0 0,112 16-243 0 0,35 11-38 0 0,0 0-1 0 0,-25-4 0 0 0,26 9 7 0 0,0-2 0 0 0,0 0 0 0 0,1-1 0 0 0,0-1 0 0 0,0-1 0 0 0,0 0 0 0 0,-31-19 0 0 0,39 18 3 0 0,-1-1 0 0 0,-16-16 1 0 0,7 5 30 0 0,13 12-36 0 0,1 0 1 0 0,-13-18-1 0 0,1 0 8 0 0,-2-3 11 0 0,1 0 0 0 0,2-2 0 0 0,-23-51 0 0 0,22 41-19 0 0,3-1 1 0 0,-21-78-1 0 0,28 68-45 0 0,6 32 0 0 0,-10-35 0 0 0,-6-7 104 0 0,-47-98 0 0 0,58 143-80 0 0,0 0-1 0 0,1 0 1 0 0,0 0 0 0 0,2-1-1 0 0,0 0 1 0 0,1 0 0 0 0,-2-21-1 0 0,-2-27-11 0 0,4 47-12 0 0,2-1 0 0 0,0 1-1 0 0,2-32 1 0 0,1 41 0 0 0,0 1 0 0 0,1 0 0 0 0,0 0 0 0 0,0-1 0 0 0,1 2 0 0 0,1-1 0 0 0,0 0 0 0 0,0 0 0 0 0,0 1 0 0 0,1 0 0 0 0,0 0 0 0 0,1 0 0 0 0,10-11 0 0 0,-7 11 0 0 0,0 0 0 0 0,0 0 0 0 0,1 1 0 0 0,0 0 0 0 0,1 1 0 0 0,-1 0 0 0 0,1 0 0 0 0,0 1 0 0 0,1 1 0 0 0,12-4 0 0 0,74-17 0 0 0,-53 15 0 0 0,74-27 0 0 0,-31 3 0 0 0,150-39 0 0 0,-179 62 0 0 0,102-4 0 0 0,-123 13 0 0 0,7-2 0 0 0,182-15 0 0 0,179-10 0 0 0,-127 29 0 0 0,-74-11-50 0 0,-1 1 36 0 0,38 23 14 0 0,-57-1 0 0 0,378 26 0 0 0,-469-31 0 0 0,127-7 0 0 0,-220 0 0 0 0,87 2 0 0 0,169 27 0 0 0,-162-15 0 0 0,128 2 0 0 0,-98-19 0 0 0,-50 0 0 0 0,90 8 0 0 0,-147-3 0 0 0,215 18 0 0 0,2-18 0 0 0,-154-3 0 0 0,112 14 0 0 0,-26-1 0 0 0,-122-10 0 0 0,77-10 0 0 0,158-19 0 0 0,-77 32 0 0 0,-57 1 0 0 0,-88-6 0 0 0,171-4 0 0 0,-160 3 0 0 0,97 12 0 0 0,-98-5 0 0 0,101-3 0 0 0,114-25 0 0 0,-8 18 0 0 0,-150 6 0 0 0,175-16 0 0 0,-67 0 0 0 0,-88 20 0 0 0,-49-1 0 0 0,157-19 0 0 0,-175 6 0 0 0,122 2 0 0 0,-197 6 0 0 0,322 6 0 0 0,-284-8 0 0 0,92-9 0 0 0,138-17 18 0 0,-180 20 28 0 0,-61 6-46 0 0,41-4 0 0 0,114-24 0 0 0,90-20 0 0 0,-272 50 0 0 0,78-10 0 0 0,0 4 0 0 0,1 3 0 0 0,102 10 0 0 0,-144-1 0 0 0,0 2 0 0 0,58 18 0 0 0,-67-15 0 0 0,-1 1 0 0 0,29 16 0 0 0,-47-22 0 0 0,-2 0 0 0 0,1 0 0 0 0,-1 1 0 0 0,0 0 0 0 0,-1 1 0 0 0,1 0 0 0 0,-2 1 0 0 0,9 9 0 0 0,49 71 0 0 0,-26-30 0 0 0,-20-28 0 0 0,-1 1 0 0 0,-1 0 0 0 0,16 44 0 0 0,-30-67 0 0 0,5 13 0 0 0,-1 0 0 0 0,-1 0 0 0 0,-1 0 0 0 0,-1 1 0 0 0,-1-1 0 0 0,-1 1 0 0 0,-1 0 0 0 0,-1 35 0 0 0,-2 1 0 0 0,8 71 0 0 0,-6-114 0 0 0,0-1 0 0 0,-1 1 0 0 0,-1-1 0 0 0,-1 1 0 0 0,0-1 0 0 0,-1 0 0 0 0,-1 0 0 0 0,-8 25 0 0 0,-4-2 0 0 0,-42 71 0 0 0,44-85 0 0 0,-1 0 0 0 0,-1-2 0 0 0,-1 0 0 0 0,-32 33 0 0 0,39-46 0 0 0,-1 1 0 0 0,0-2 0 0 0,-1 1 0 0 0,0-2 0 0 0,0 1 0 0 0,0-2 0 0 0,-1 0 0 0 0,0 0 0 0 0,-1-1 0 0 0,-26 6 0 0 0,-83 9 4 0 0,-1-7-1 0 0,-189-2 1 0 0,-147 8 49 0 0,186-18-53 0 0,174-4 0 0 0,-106 11 0 0 0,-247 22 0 0 0,66 7 0 0 0,258-20 0 0 0,-116-3 0 0 0,12-1 0 0 0,61 11 0 0 0,-139 11 0 0 0,-172 19 0 0 0,383-42 0 0 0,-194-3 0 0 0,86-6 0 0 0,-268-12 64 0 0,178 4-64 0 0,185 6 0 0 0,-224-21 0 0 0,0 1 0 0 0,25 4 0 0 0,125-3 0 0 0,140 16 0 0 0,0 2 0 0 0,-49 6 0 0 0,26 4-89 0 0,0 3 0 0 0,1 3 0 0 0,-92 34 1 0 0,101-26-1572 0 0,-110 60 0 0 0,83-31-121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47.895"/>
    </inkml:context>
    <inkml:brush xml:id="br0">
      <inkml:brushProperty name="width" value="0.1" units="cm"/>
      <inkml:brushProperty name="height" value="0.1" units="cm"/>
      <inkml:brushProperty name="color" value="#F4F91B"/>
    </inkml:brush>
  </inkml:definitions>
  <inkml:trace contextRef="#ctx0" brushRef="#br0">2326 15 6503 0 0,'-1'-2'49'0'0,"0"1"-1"0"0,-1 0 1 0 0,1 0 0 0 0,-1 0-1 0 0,1 0 1 0 0,-1 0-1 0 0,0 0 1 0 0,1 0-1 0 0,-1 0 1 0 0,0 0-1 0 0,0 1 1 0 0,0-1-1 0 0,1 1 1 0 0,-1-1 0 0 0,0 1-1 0 0,0 0 1 0 0,0 0-1 0 0,0 0 1 0 0,0 0-1 0 0,1 0 1 0 0,-1 0-1 0 0,0 0 1 0 0,0 1-1 0 0,0-1 1 0 0,0 1-1 0 0,1-1 1 0 0,-1 1 0 0 0,0 0-1 0 0,0 0 1 0 0,1 0-1 0 0,-4 2 1 0 0,-6 3-46 0 0,-1 0 1 0 0,1 0-1 0 0,-1-1 1 0 0,0-1-1 0 0,-1 0 1 0 0,1 0-1 0 0,-1-1 1 0 0,0-1-1 0 0,0 0 1 0 0,-16 0-1 0 0,-45 1 1276 0 0,-127 24-1 0 0,166-21-1299 0 0,-29 6 148 0 0,32-5 11 0 0,-54 5 0 0 0,-169-9 1371 0 0,13-1-461 0 0,-101 0-40 0 0,316-3-971 0 0,-35-3 164 0 0,0 3 0 0 0,-76 9 0 0 0,-93 29-1193 0 0,169-24-623 0 0,-101 35 1 0 0,123-33-3125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49.691"/>
    </inkml:context>
    <inkml:brush xml:id="br0">
      <inkml:brushProperty name="width" value="0.1" units="cm"/>
      <inkml:brushProperty name="height" value="0.1" units="cm"/>
      <inkml:brushProperty name="color" value="#F4F91B"/>
    </inkml:brush>
  </inkml:definitions>
  <inkml:trace contextRef="#ctx0" brushRef="#br0">1746 50 3711 0 0,'-11'-3'1700'0'0,"10"0"-1473"0"0,-1 1 0 0 0,1-1-1 0 0,-1 0 1 0 0,0 1-1 0 0,0-1 1 0 0,0 1 0 0 0,0 0-1 0 0,0-1 1 0 0,-1 1-1 0 0,1 0 1 0 0,-1 0 0 0 0,1 1-1 0 0,-1-1 1 0 0,0 0-1 0 0,1 1 1 0 0,-1 0 0 0 0,0-1-1 0 0,0 1 1 0 0,0 0-1 0 0,0 1 1 0 0,-6-2 0 0 0,-13 0-47 0 0,0 0 1 0 0,0 2 0 0 0,-40 3-1 0 0,13 4 47 0 0,1 3 0 0 0,-59 18 0 0 0,-30 8-52 0 0,73-25 85 0 0,-74 2-1 0 0,-65-7 586 0 0,-43 3 241 0 0,-125 22-624 0 0,215-2-2266 0 0,127-22 816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50.833"/>
    </inkml:context>
    <inkml:brush xml:id="br0">
      <inkml:brushProperty name="width" value="0.1" units="cm"/>
      <inkml:brushProperty name="height" value="0.1" units="cm"/>
      <inkml:brushProperty name="color" value="#F4F91B"/>
    </inkml:brush>
  </inkml:definitions>
  <inkml:trace contextRef="#ctx0" brushRef="#br0">1410 267 2327 0 0,'-5'-2'104'0'0,"0"1"-1"0"0,0-1 1 0 0,-1 1-1 0 0,-5-1 1 0 0,-31-6 1338 0 0,0-2 1 0 0,-55-22-1 0 0,-11-3 841 0 0,-110-14 549 0 0,-63-19-856 0 0,237 54-1742 0 0,-1 2 0 0 0,-1 1 0 0 0,-75-6 0 0 0,99 15-283 0 0,1 2-1 0 0,0 0 0 0 0,-1 2 0 0 0,1 0 0 0 0,0 2 0 0 0,0 0 1 0 0,0 1-1 0 0,1 1 0 0 0,0 1 0 0 0,-25 13 0 0 0,-7 7-2104 0 0,26-14 872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9:28.777"/>
    </inkml:context>
    <inkml:brush xml:id="br0">
      <inkml:brushProperty name="width" value="0.1" units="cm"/>
      <inkml:brushProperty name="height" value="0.1" units="cm"/>
      <inkml:brushProperty name="color" value="#E71224"/>
    </inkml:brush>
  </inkml:definitions>
  <inkml:trace contextRef="#ctx0" brushRef="#br0">442 242 5063 0 0,'2'-4'245'0'0,"0"-1"-1"0"0,0 1 1 0 0,0-1-1 0 0,1 1 0 0 0,-1 0 1 0 0,1 0-1 0 0,0 0 1 0 0,1 0-1 0 0,-1 0 0 0 0,0 1 1 0 0,1 0-1 0 0,0-1 1 0 0,0 1-1 0 0,0 1 0 0 0,0-1 1 0 0,0 0-1 0 0,1 1 1 0 0,-1 0-1 0 0,8-2 0 0 0,-12 4-242 0 0,1-1-1 0 0,-1 1 1 0 0,0 0-1 0 0,0 0 1 0 0,1 0-1 0 0,-1 0 1 0 0,0 0-1 0 0,0 0 1 0 0,0 0-1 0 0,1 0 1 0 0,-1 0-1 0 0,0-1 1 0 0,0 1-1 0 0,1 0 1 0 0,-1 0-1 0 0,0 0 1 0 0,0 0-1 0 0,1 0 1 0 0,-1 0-1 0 0,0 1 1 0 0,0-1-1 0 0,1 0 1 0 0,-1 0-1 0 0,0 0 1 0 0,0 0-1 0 0,1 0 1 0 0,-1 0 0 0 0,0 0-1 0 0,0 0 1 0 0,0 1-1 0 0,1-1 1 0 0,-1 0-1 0 0,0 0 1 0 0,0 0-1 0 0,0 0 1 0 0,0 1-1 0 0,1-1 1 0 0,-1 0-1 0 0,0 0 1 0 0,0 0-1 0 0,0 1 1 0 0,0-1-1 0 0,0 0 1 0 0,-3 14 28 0 0,-10 12 187 0 0,-23 19 667 0 0,-1-1 0 0 0,-82 73 0 0 0,85-84-626 0 0,4-6 191 0 0,2 1-1 0 0,1 2 0 0 0,-26 35 1 0 0,58-69 316 0 0,-1 1-666 0 0,0-1 1 0 0,-1 0 0 0 0,1 0-1 0 0,0 0 1 0 0,-1 0 0 0 0,4-6-1 0 0,2-13 62 0 0,-1 0 0 0 0,0 0 1 0 0,-2-1-1 0 0,-1 0 0 0 0,0 0 0 0 0,-2 0 0 0 0,-1-1 0 0 0,-1 1 0 0 0,-1-1 0 0 0,-5-40 0 0 0,1 49-156 0 0,0 0 0 0 0,-1 1 0 0 0,-1-1 0 0 0,0 1 1 0 0,-1 0-1 0 0,0 1 0 0 0,-2-1 0 0 0,1 1 0 0 0,-2 1 0 0 0,0 0 0 0 0,0 0 0 0 0,-1 1 0 0 0,-1 1 0 0 0,-18-15 0 0 0,23 21 17 0 0,-1-1-1 0 0,0 1 0 0 0,0 1 1 0 0,0 0-1 0 0,-1 0 0 0 0,-9-3 1 0 0,17 7-20 0 0,1 0 0 0 0,0-1 0 0 0,-1 1 0 0 0,1 0 0 0 0,-1 0 0 0 0,1 0 0 0 0,-1 0 0 0 0,1 0 0 0 0,-1 0 0 0 0,1 0 1 0 0,0 0-1 0 0,-1 0 0 0 0,1 0 0 0 0,-1 0 0 0 0,1 0 0 0 0,-1 0 0 0 0,1 0 0 0 0,-1 1 0 0 0,1-1 0 0 0,0 0 0 0 0,-1 0 1 0 0,1 0-1 0 0,-1 1 0 0 0,1-1 0 0 0,0 0 0 0 0,-1 0 0 0 0,1 1 0 0 0,0-1 0 0 0,-1 1 0 0 0,-1 13 8 0 0,9 16-16 0 0,22 37 9 0 0,43 74 0 0 0,-50-104 142 0 0,2-1-1 0 0,2-1 1 0 0,40 43-1 0 0,-6-12 375 0 0,40 40 234 0 0,-94-100-663 0 0,0 0 0 0 0,0 0 0 0 0,0 1 0 0 0,-1 0 0 0 0,9 14 0 0 0,-22-38 5 0 0,1-1 0 0 0,1 0-1 0 0,1 0 1 0 0,1-1 0 0 0,0 0-1 0 0,2 0 1 0 0,0 0 0 0 0,1-27-1 0 0,1 43-94 0 0,-1-38 22 0 0,2 0-1 0 0,13-82 0 0 0,-1 89-21 0 0,-13 34 0 0 0,0 0 0 0 0,0-1 0 0 0,0 1 0 0 0,0 0 0 0 0,0 0 0 0 0,0 0 0 0 0,0 0 0 0 0,-1 0 0 0 0,1 0 0 0 0,0 0 0 0 0,0-1 0 0 0,0 1 0 0 0,0 0 0 0 0,0 0 0 0 0,0 0 0 0 0,0 0 0 0 0,-1 0 0 0 0,1 0 0 0 0,0 0 0 0 0,0 0 0 0 0,0 0 0 0 0,0 0 0 0 0,0 0 0 0 0,-1 0 0 0 0,1 0 0 0 0,0 0 0 0 0,0 0 0 0 0,0 0 0 0 0,0 0 0 0 0,0 0 0 0 0,-1 0 0 0 0,1 0 0 0 0,0 0 0 0 0,0 0 0 0 0,0 0 0 0 0,0 0 0 0 0,-1 0 0 0 0,1 0 0 0 0,0 0 0 0 0,0 0 0 0 0,0 0 0 0 0,0 0 0 0 0,0 0 0 0 0,0 0 0 0 0,0 0 0 0 0,-1 1 0 0 0,1-1 0 0 0,0 0 0 0 0,0 0 0 0 0,0 0 0 0 0,0 0 0 0 0,0 0 0 0 0,0 0 0 0 0,0 1 0 0 0,-9 3 0 0 0,-12 11-29 0 0,1 1 0 0 0,0 1-1 0 0,-28 31 1 0 0,6-1 17 0 0,19-23 12 0 0,1 0 1 0 0,-26 41-1 0 0,-2 26 64 0 0,32-56-1309 0 0,8-16-150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51.569"/>
    </inkml:context>
    <inkml:brush xml:id="br0">
      <inkml:brushProperty name="width" value="0.1" units="cm"/>
      <inkml:brushProperty name="height" value="0.1" units="cm"/>
      <inkml:brushProperty name="color" value="#F4F91B"/>
    </inkml:brush>
  </inkml:definitions>
  <inkml:trace contextRef="#ctx0" brushRef="#br0">1956 143 1375 0 0,'0'-8'183'0'0,"-1"5"-75"0"0,0 1 1 0 0,1-1-1 0 0,-1 1 0 0 0,0 0 0 0 0,0-1 1 0 0,-1 1-1 0 0,1 0 0 0 0,0 0 1 0 0,-1 0-1 0 0,0 0 0 0 0,1 0 0 0 0,-1 0 1 0 0,0 0-1 0 0,0 1 0 0 0,0-1 0 0 0,-2-1 1 0 0,-39-24 2013 0 0,37 23-1837 0 0,0 0 0 0 0,0 1 0 0 0,-1 0 1 0 0,1 1-1 0 0,-1-1 0 0 0,0 1 0 0 0,0 1 0 0 0,1-1 1 0 0,-1 1-1 0 0,-1 0 0 0 0,-9 1 0 0 0,-164 5 1071 0 0,-45 1 72 0 0,84-8-612 0 0,-197-13 904 0 0,285 8-1501 0 0,-174-20 463 0 0,163 23-545 0 0,-99 5 1 0 0,-36 13 394 0 0,42-3-5328 0 0,119-8-12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53.276"/>
    </inkml:context>
    <inkml:brush xml:id="br0">
      <inkml:brushProperty name="width" value="0.1" units="cm"/>
      <inkml:brushProperty name="height" value="0.1" units="cm"/>
      <inkml:brushProperty name="color" value="#F4F91B"/>
    </inkml:brush>
  </inkml:definitions>
  <inkml:trace contextRef="#ctx0" brushRef="#br0">1637 24 455 0 0,'-2'-1'247'0'0,"1"0"0"0"0,-1 0 0 0 0,1 0 0 0 0,-1 0 0 0 0,1 0 0 0 0,-1 1 0 0 0,0-1 0 0 0,1 0 0 0 0,-1 1 0 0 0,0-1 0 0 0,0 1 0 0 0,1 0 0 0 0,-1 0 0 0 0,-3-1 0 0 0,-29 3 2978 0 0,14 0-3299 0 0,-67 5 1196 0 0,-451-11 3455 0 0,314-7-4310 0 0,20 1 41 0 0,153 10-233 0 0,-103 14 0 0 0,-5 17-498 0 0,99-19 202 0 0,-17 4-151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34.557"/>
    </inkml:context>
    <inkml:brush xml:id="br0">
      <inkml:brushProperty name="width" value="0.1" units="cm"/>
      <inkml:brushProperty name="height" value="0.1" units="cm"/>
      <inkml:brushProperty name="color" value="#F4F91B"/>
    </inkml:brush>
  </inkml:definitions>
  <inkml:trace contextRef="#ctx0" brushRef="#br0">4333 1528 1727 0 0,'0'-1'28'0'0,"0"-1"0"0"0,0 1 0 0 0,0 0 0 0 0,0-1 0 0 0,-1 1 0 0 0,1 0 0 0 0,-1-1 0 0 0,1 1 0 0 0,-1 0 0 0 0,1-1 0 0 0,-1 1 0 0 0,0 0 0 0 0,1 0 0 0 0,-1 0 0 0 0,0 0 0 0 0,0 0 0 0 0,0 0 0 0 0,0 0 0 0 0,0 0 0 0 0,0 0 0 0 0,0 0 0 0 0,0 0 0 0 0,0 1 0 0 0,-1-1 0 0 0,-1-1-1 0 0,-4 0 262 0 0,1 0 0 0 0,-1 0 0 0 0,0 0 0 0 0,-8 0 0 0 0,-5-2 318 0 0,12 2-312 0 0,0 0 0 0 0,0 1 0 0 0,-1 1 0 0 0,1-1 0 0 0,0 1 0 0 0,-10 2 0 0 0,-52 9 870 0 0,22-2-447 0 0,22-5-401 0 0,4 0-4 0 0,0-1 0 0 0,0-1-1 0 0,0-1 1 0 0,0-1 0 0 0,-25-3-1 0 0,29 1-7 0 0,0 1 0 0 0,0 1 0 0 0,-34 2 0 0 0,-54 15 269 0 0,38-5-402 0 0,-30 0 332 0 0,-55 9 528 0 0,127-16-979 0 0,-1 0 1 0 0,0-3 0 0 0,0 0 0 0 0,-32-2 0 0 0,5-4 10 0 0,-58-13 0 0 0,87 14-42 0 0,0 0 0 0 0,0 2 0 0 0,0 0 0 0 0,-34 5 0 0 0,-99 20 166 0 0,-18 3-73 0 0,109-26 75 0 0,1-3 0 0 0,-112-17 0 0 0,158 17-181 0 0,-159-11 484 0 0,-36 13-207 0 0,135-2-253 0 0,-52-2 8 0 0,96 1-9 0 0,-58 3 0 0 0,79 1-32 0 0,-109 9 0 0 0,109-8 12 0 0,0-2-1 0 0,-21-1 1 0 0,-18 1 92 0 0,-8 2-40 0 0,42-1-30 0 0,0 0 0 0 0,-1-1 0 0 0,-35-5 0 0 0,34 3 14 0 0,16 1-23 0 0,-1 1 0 0 0,1 1 0 0 0,-1-1-1 0 0,-5 2 1 0 0,5 0-18 0 0,1-1 0 0 0,0-1-1 0 0,0 0 1 0 0,-10 0-1 0 0,-8-1 27 0 0,20 2-24 0 0,1-1 0 0 0,-1 0 0 0 0,0-1 0 0 0,0 1 0 0 0,0-1 0 0 0,0 1-1 0 0,1-1 1 0 0,-1 0 0 0 0,0 0 0 0 0,-5-3 0 0 0,4 1 23 0 0,1 1 0 0 0,0 0 0 0 0,-1 1 0 0 0,0-1 0 0 0,1 1 0 0 0,-1 0 0 0 0,0 0 0 0 0,0 0 0 0 0,0 1 0 0 0,1 0 0 0 0,-1 0 0 0 0,-6 0 0 0 0,-4 1-3 0 0,-21-3-17 0 0,-22 2 30 0 0,19 5-32 0 0,22-2 22 0 0,-27 0 0 0 0,5 1-32 0 0,32-3 0 0 0,0 0 0 0 0,0 0 0 0 0,0-1 0 0 0,0 0 0 0 0,0 0 0 0 0,-8-2 0 0 0,-19-12 224 0 0,30 12-197 0 0,1-1 0 0 0,-1 1 0 0 0,1 0 1 0 0,-1-1-1 0 0,1 0 0 0 0,0 0 0 0 0,0 0 0 0 0,0 0 0 0 0,0 0 0 0 0,0-1 0 0 0,1 1 0 0 0,0-1 0 0 0,-1 0 0 0 0,-1-6 0 0 0,2 6 28 0 0,-1-1 0 0 0,1 1 0 0 0,-1 0 0 0 0,0 0 0 0 0,0 0 0 0 0,0 0 0 0 0,0 0 0 0 0,0 1 0 0 0,-1-1 0 0 0,-8-5 0 0 0,7 6-14 0 0,1 0 0 0 0,-1 0 0 0 0,0-1-1 0 0,1 1 1 0 0,0-1 0 0 0,0 0 0 0 0,0-1 0 0 0,0 1 0 0 0,1-1 0 0 0,-1 1 0 0 0,1-1 0 0 0,0 0-1 0 0,1-1 1 0 0,-3-4 0 0 0,0-1 80 0 0,0 0 1 0 0,0 0-1 0 0,1-1 0 0 0,1 1 0 0 0,0-1 0 0 0,0 0 0 0 0,0-14 1 0 0,-1-7 125 0 0,-1-30 56 0 0,5 49-270 0 0,0 9-2 0 0,1-1 0 0 0,-1 1 0 0 0,0-1 1 0 0,-1 0-1 0 0,1 1 0 0 0,-1-1 0 0 0,0 1 1 0 0,0-1-1 0 0,-1 1 0 0 0,0-1 0 0 0,0 1 1 0 0,0 0-1 0 0,-1 0 0 0 0,-4-8 1 0 0,5 9-5 0 0,-1 0 1 0 0,1 0-1 0 0,0-1 1 0 0,0 1 0 0 0,-2-9-1 0 0,-5-12 85 0 0,-2 5-51 0 0,-2 0-1 0 0,-17-22 1 0 0,-3-3 50 0 0,14 13 23 0 0,-26-57-1 0 0,40 78-128 0 0,-14-26 71 0 0,10 22 48 0 0,-10-26 0 0 0,18 36-109 0 0,-1 0 0 0 0,1 1-1 0 0,-1-1 1 0 0,2 0 0 0 0,-1 0 0 0 0,0 0 0 0 0,1 0-1 0 0,0-1 1 0 0,1-9 0 0 0,0 7-15 0 0,1 1 0 0 0,0-1 0 0 0,0 0 0 0 0,1 0 0 0 0,0 1 0 0 0,0-1 0 0 0,1 1 0 0 0,0 0 0 0 0,0 0 0 0 0,9-11 0 0 0,-4 8 0 0 0,-2 0 0 0 0,1-1 0 0 0,-1 0 0 0 0,-1 0 0 0 0,6-13 0 0 0,8-13 0 0 0,-18 33 0 0 0,1 1 0 0 0,-1-1 0 0 0,0 1 0 0 0,1 0 0 0 0,-1 0 0 0 0,6-4 0 0 0,4-5 0 0 0,51-73 64 0 0,-4-8-64 0 0,-56 89 0 0 0,0 0 0 0 0,1 0 0 0 0,0 0 0 0 0,0 1 0 0 0,0-1 0 0 0,0 1 0 0 0,1 0 0 0 0,8-4 0 0 0,41-16 0 0 0,-36 18 0 0 0,-1 1 0 0 0,1 0 0 0 0,1 2 0 0 0,-1 0 0 0 0,0 1 0 0 0,24 2 0 0 0,-23-1 0 0 0,243 13 0 0 0,-159-6 0 0 0,171-12 64 0 0,-273 5-64 0 0,176 0 28 0 0,-79 1-3 0 0,144 5-14 0 0,-12-5-11 0 0,-94-9 0 0 0,-93 3 0 0 0,0 2 0 0 0,69 5 0 0 0,99 7 64 0 0,-73-16-22 0 0,-45 1-20 0 0,103-13-22 0 0,-146 12 12 0 0,171-17 104 0 0,-115 13-116 0 0,-78 7 0 0 0,51-12 0 0 0,-8 0 0 0 0,-39 11 7 0 0,6-2 22 0 0,73-4-1 0 0,-84 12-28 0 0,-1 0 0 0 0,1 2 0 0 0,36 8 0 0 0,-48-8 0 0 0,-1-2 0 0 0,27 1 0 0 0,-30-2 0 0 0,0 0 0 0 0,0 1 0 0 0,0 1 0 0 0,0-1 0 0 0,0 1 0 0 0,11 5 0 0 0,9 3 0 0 0,1 0 0 0 0,35 5 0 0 0,10-7 0 0 0,-54-6 0 0 0,0 1 0 0 0,43 10 0 0 0,-46-8 0 0 0,-15-4 0 0 0,0 0 0 0 0,-1 0 0 0 0,1 0 0 0 0,-1 0 0 0 0,1 1 0 0 0,-1 0 0 0 0,0 0 0 0 0,0 0 0 0 0,0 0 0 0 0,0 1 0 0 0,0 0 0 0 0,0-1 0 0 0,5 7 0 0 0,13 17 0 0 0,-16-20 0 0 0,-1 1 0 0 0,1 0 0 0 0,-1 0 0 0 0,0 0 0 0 0,-1 1 0 0 0,0-1 0 0 0,4 11 0 0 0,29 77 0 0 0,-32-82 0 0 0,13 26 0 0 0,-11-26 0 0 0,-1 0 0 0 0,5 16 0 0 0,-9-21 0 0 0,1-1 0 0 0,1 1 0 0 0,-1-1 0 0 0,1-1 0 0 0,6 9 0 0 0,8 15 0 0 0,4 11 0 0 0,-10-20 0 0 0,13 33 0 0 0,-9-5 16 0 0,-3 1 0 0 0,-2 1 0 0 0,5 51 0 0 0,-5-54-16 0 0,-7-37 0 0 0,-1 0 0 0 0,-1 1 0 0 0,0-1 0 0 0,0 15 0 0 0,0 6 47 0 0,-1-26-41 0 0,0-1 1 0 0,0 1 0 0 0,-1-1 0 0 0,0 1 0 0 0,0 0-1 0 0,-1-1 1 0 0,1 1 0 0 0,-1-1 0 0 0,-1 1 0 0 0,1-1-1 0 0,-4 9 1 0 0,-17 43-8 0 0,18-46 9 0 0,1-1 0 0 0,-2 1 1 0 0,1 0-1 0 0,-2-1 0 0 0,1 0 0 0 0,-1 0 0 0 0,-8 9 0 0 0,4-8 5 0 0,0 0 0 0 0,-1 0 0 0 0,0-1-1 0 0,-25 17 1 0 0,31-23-10 0 0,0 0 0 0 0,0 0-1 0 0,1 1 1 0 0,-1-1 0 0 0,1 1 0 0 0,-6 10 0 0 0,6-9 4 0 0,-1 0 0 0 0,1-1 1 0 0,-1 0-1 0 0,0 1 1 0 0,-8 5-1 0 0,-5 4 30 0 0,15-12-25 0 0,0 0-1 0 0,0 0 0 0 0,0 0 1 0 0,-1-1-1 0 0,1 0 0 0 0,-1 0 1 0 0,-7 4-1 0 0,-3-1-60 0 0,0 1 0 0 0,1 1 0 0 0,0 0 0 0 0,0 1 0 0 0,1 0 0 0 0,0 1 0 0 0,-16 15 0 0 0,-69 80-1805 0 0,88-94 1548 0 0,-34 41-5002 0 0,-3 5-1616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36.743"/>
    </inkml:context>
    <inkml:brush xml:id="br0">
      <inkml:brushProperty name="width" value="0.1" units="cm"/>
      <inkml:brushProperty name="height" value="0.1" units="cm"/>
      <inkml:brushProperty name="color" value="#F4F91B"/>
    </inkml:brush>
  </inkml:definitions>
  <inkml:trace contextRef="#ctx0" brushRef="#br0">1169 34 3023 0 0,'-7'-3'197'0'0,"-1"0"-1"0"0,1 1 0 0 0,0-1 0 0 0,-1 2 0 0 0,-9-2 0 0 0,6 1 195 0 0,-40-5 1153 0 0,-76-2 0 0 0,-52 11 323 0 0,109-1-1326 0 0,-221 9 642 0 0,195-2-1178 0 0,-97 19-1 0 0,143-15-222 0 0,3 4-20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37.669"/>
    </inkml:context>
    <inkml:brush xml:id="br0">
      <inkml:brushProperty name="width" value="0.1" units="cm"/>
      <inkml:brushProperty name="height" value="0.1" units="cm"/>
      <inkml:brushProperty name="color" value="#F4F91B"/>
    </inkml:brush>
  </inkml:definitions>
  <inkml:trace contextRef="#ctx0" brushRef="#br0">2790 46 2815 0 0,'3'1'59'0'0,"-1"1"-1"0"0,1-1 1 0 0,0 1-1 0 0,-1 0 1 0 0,1 0 0 0 0,-1 0-1 0 0,0 1 1 0 0,0-1-1 0 0,3 3 1 0 0,3 4 233 0 0,-12-10 125 0 0,0 0-1 0 0,0 0 1 0 0,0 1 0 0 0,0-1 0 0 0,0 1 0 0 0,0 0 0 0 0,0 0-1 0 0,-7 2 1 0 0,-15-2-67 0 0,5-3-29 0 0,16 1-212 0 0,0 1-1 0 0,0 1 1 0 0,0-1 0 0 0,-8 1-1 0 0,-23-1 474 0 0,25 0-386 0 0,1 0 0 0 0,-16 2 1 0 0,-29 3 373 0 0,0-3 0 0 0,-104-11 0 0 0,115 6-338 0 0,-49 1 497 0 0,-145 12-1 0 0,-51-1 371 0 0,-282-23 501 0 0,478 11-1465 0 0,-113-20 0 0 0,-80-4 67 0 0,-1 38-574 0 0,190-5 43 0 0,21 0-495 0 0,6 4-51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39.430"/>
    </inkml:context>
    <inkml:brush xml:id="br0">
      <inkml:brushProperty name="width" value="0.1" units="cm"/>
      <inkml:brushProperty name="height" value="0.1" units="cm"/>
      <inkml:brushProperty name="color" value="#F4F91B"/>
    </inkml:brush>
  </inkml:definitions>
  <inkml:trace contextRef="#ctx0" brushRef="#br0">781 32 1375 0 0,'0'-1'176'0'0,"0"1"0"0"0,0-1 0 0 0,0 0 0 0 0,0 0 0 0 0,0 0-1 0 0,0 1 1 0 0,0-1 0 0 0,-1 0 0 0 0,1 0 0 0 0,0 1 0 0 0,-1-1-1 0 0,1 0 1 0 0,-1 1 0 0 0,1-1 0 0 0,0 0 0 0 0,-1 1-1 0 0,1-1 1 0 0,-1 1 0 0 0,0-1 0 0 0,0 0 0 0 0,0 0-38 0 0,0-1 0 0 0,-1 1 0 0 0,1 0 0 0 0,0 0 0 0 0,-1 0 0 0 0,1 0 0 0 0,0 0 0 0 0,-1 0-1 0 0,1 0 1 0 0,-1 0 0 0 0,-2 0 0 0 0,-23-1 1061 0 0,-1 1 0 0 0,-49 4-1 0 0,-1 1-278 0 0,20-3-804 0 0,0 3-1 0 0,0 3 1 0 0,0 2-1 0 0,1 2 1 0 0,1 3-1 0 0,0 2 1 0 0,-57 26-1 0 0,83-29-4479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40.741"/>
    </inkml:context>
    <inkml:brush xml:id="br0">
      <inkml:brushProperty name="width" value="0.1" units="cm"/>
      <inkml:brushProperty name="height" value="0.1" units="cm"/>
      <inkml:brushProperty name="color" value="#F4F91B"/>
    </inkml:brush>
  </inkml:definitions>
  <inkml:trace contextRef="#ctx0" brushRef="#br0">1089 51 2303 0 0,'-1'-3'335'0'0,"-1"0"0"0"0,0-1 0 0 0,0 1-1 0 0,0 0 1 0 0,0 1 0 0 0,0-1-1 0 0,-1 0 1 0 0,1 1 0 0 0,-1-1-1 0 0,1 1 1 0 0,-1 0 0 0 0,-5-3-1 0 0,3 2 62 0 0,0 1-1 0 0,-1 1 1 0 0,1-1-1 0 0,-1 1 1 0 0,1 0-1 0 0,-1 0 1 0 0,-10 0-1 0 0,-298 6 3457 0 0,233-1-3387 0 0,12 1-109 0 0,0 3 0 0 0,-71 16 1 0 0,5 15-959 0 0,6 16-3330 0 0,65-23-659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41.492"/>
    </inkml:context>
    <inkml:brush xml:id="br0">
      <inkml:brushProperty name="width" value="0.1" units="cm"/>
      <inkml:brushProperty name="height" value="0.1" units="cm"/>
      <inkml:brushProperty name="color" value="#F4F91B"/>
    </inkml:brush>
  </inkml:definitions>
  <inkml:trace contextRef="#ctx0" brushRef="#br0">2506 68 3711 0 0,'1'0'18'0'0,"-1"0"0"0"0,1-1 0 0 0,0 1-1 0 0,-1 0 1 0 0,1-1 0 0 0,-1 1 0 0 0,1-1 0 0 0,-1 1-1 0 0,0-1 1 0 0,1 1 0 0 0,-1-1 0 0 0,1 1-1 0 0,-1-1 1 0 0,0 1 0 0 0,1-1 0 0 0,-1 1-1 0 0,0-1 1 0 0,0 0 0 0 0,0 1 0 0 0,1-1-1 0 0,-1 0 1 0 0,0 1 0 0 0,0-1 0 0 0,0 0 0 0 0,0 1-1 0 0,0-1 1 0 0,0 1 0 0 0,0-2 0 0 0,-1-19 514 0 0,0 20-433 0 0,1 0 0 0 0,-1-1 0 0 0,1 1-1 0 0,-1 0 1 0 0,1 0 0 0 0,-1 0-1 0 0,0-1 1 0 0,1 1 0 0 0,-1 0-1 0 0,0 0 1 0 0,0 0 0 0 0,0 0 0 0 0,0 0-1 0 0,0 0 1 0 0,0 1 0 0 0,0-1-1 0 0,0 0 1 0 0,0 0 0 0 0,-1 1-1 0 0,1-1 1 0 0,0 1 0 0 0,0-1 0 0 0,-1 1-1 0 0,1-1 1 0 0,-2 1 0 0 0,-2 0 173 0 0,0-1-1 0 0,0 2 1 0 0,0-1 0 0 0,0 0 0 0 0,-8 3 0 0 0,8-2-194 0 0,0 0-1 0 0,0 0 1 0 0,0-1 0 0 0,-1 0 0 0 0,-4 0-1 0 0,-11-2 334 0 0,1 2 0 0 0,-1 0 1 0 0,-25 4-1 0 0,-22 0 456 0 0,-122-4 645 0 0,-105-11-399 0 0,292 11-1106 0 0,-36-3 84 0 0,-40-2 108 0 0,39 5-79 0 0,-70 2 198 0 0,-18 8 549 0 0,-1-7 0 0 0,-169-16 1 0 0,237 10-488 0 0,-84 7 1 0 0,-59 17-1533 0 0,114-11 1389 0 0,-74 13-75 0 0,136-17-414 0 0,1 1 0 0 0,0 1 0 0 0,-50 23 0 0 0,25-4-803 0 0,1 3-52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42.787"/>
    </inkml:context>
    <inkml:brush xml:id="br0">
      <inkml:brushProperty name="width" value="0.1" units="cm"/>
      <inkml:brushProperty name="height" value="0.1" units="cm"/>
      <inkml:brushProperty name="color" value="#F4F91B"/>
    </inkml:brush>
  </inkml:definitions>
  <inkml:trace contextRef="#ctx0" brushRef="#br0">2881 0 455 0 0,'0'2'117'0'0,"0"0"0"0"0,0-1-1 0 0,0 1 1 0 0,0-1-1 0 0,0 1 1 0 0,0 0-1 0 0,-1-1 1 0 0,1 1-1 0 0,0-1 1 0 0,-1 1-1 0 0,0-1 1 0 0,1 1-1 0 0,-1-1 1 0 0,0 0-1 0 0,0 1 1 0 0,0-1-1 0 0,-1 2 1 0 0,-1-1 375 0 0,0 0 0 0 0,1 0 0 0 0,-1-1 0 0 0,0 1 0 0 0,-1-1 0 0 0,1 1 0 0 0,-3 0 1 0 0,-1 0-552 0 0,-8 3 677 0 0,0-1-1 0 0,0 0 0 0 0,-1-1 0 0 0,1-1 0 0 0,-1-1 0 0 0,-23 0 0 0 0,10 0 1 0 0,9-1-59 0 0,-33-3 0 0 0,8-2-95 0 0,-176-21 1065 0 0,160 22-1188 0 0,-103 6 1 0 0,-282 9 245 0 0,-57-4-207 0 0,287 2-283 0 0,-87 10 3 0 0,61 23-297 0 0,51-8-88 0 0,46-7-4346 0 0,78-11-200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1.881"/>
    </inkml:context>
    <inkml:brush xml:id="br0">
      <inkml:brushProperty name="width" value="0.1" units="cm"/>
      <inkml:brushProperty name="height" value="0.1" units="cm"/>
      <inkml:brushProperty name="color" value="#F4F91B"/>
    </inkml:brush>
  </inkml:definitions>
  <inkml:trace contextRef="#ctx0" brushRef="#br0">1632 76 4143 0 0,'1'-7'140'0'0,"1"1"-1"0"0,-1 0 0 0 0,1 0 0 0 0,0 0 0 0 0,3-8 440 0 0,-4 14-502 0 0,-1-1 0 0 0,0 1 0 0 0,1-1 0 0 0,-1 1 0 0 0,0-1 0 0 0,1 1 0 0 0,-1 0 0 0 0,0-1 0 0 0,0 1 0 0 0,0-1 0 0 0,1 0 0 0 0,-1 1 0 0 0,0-1 0 0 0,0 1 0 0 0,0-1 0 0 0,0 0 0 0 0,-24-4 72 0 0,5 2 29 0 0,0-1 275 0 0,0 0 0 0 0,0 1 0 0 0,0 2 0 0 0,-1 0 0 0 0,-22 1-1 0 0,-98 16-21 0 0,61-5-335 0 0,-22-3 124 0 0,-123-5-1 0 0,-100-24 677 0 0,-133 7-282 0 0,425 15-2297 0 0,-49 7 0 0 0,51-1-2127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9:51.317"/>
    </inkml:context>
    <inkml:brush xml:id="br0">
      <inkml:brushProperty name="width" value="0.1" units="cm"/>
      <inkml:brushProperty name="height" value="0.1" units="cm"/>
      <inkml:brushProperty name="color" value="#E71224"/>
    </inkml:brush>
  </inkml:definitions>
  <inkml:trace contextRef="#ctx0" brushRef="#br0">824 105 1839 0 0,'-2'-6'316'0'0,"-1"1"0"0"0,0 0-1 0 0,-1 0 1 0 0,1 0 0 0 0,-1 0-1 0 0,-7-6 1 0 0,10 10-238 0 0,0 0 0 0 0,0 0 0 0 0,0 0 0 0 0,0 0 0 0 0,0 1 0 0 0,0-1 0 0 0,0 0 0 0 0,0 1 0 0 0,-1-1 0 0 0,1 1 0 0 0,0 0 0 0 0,0-1 0 0 0,0 1 0 0 0,-1 0 0 0 0,1 0 0 0 0,0-1 0 0 0,0 1 0 0 0,-1 0 0 0 0,1 0 0 0 0,0 0 0 0 0,-1 1 0 0 0,1-1 0 0 0,0 0 0 0 0,0 0 0 0 0,0 1 0 0 0,-1-1 0 0 0,1 1 0 0 0,0-1 0 0 0,0 1 0 0 0,0-1 0 0 0,0 1 0 0 0,0 0 0 0 0,0 0 0 0 0,0-1 0 0 0,0 1 0 0 0,0 0 0 0 0,-1 1 0 0 0,-20 23 430 0 0,2 1 1 0 0,0 1-1 0 0,2 0 1 0 0,-15 31-1 0 0,-25 37-112 0 0,20-40 68 0 0,-3-2 0 0 0,-55 56 0 0 0,92-105-432 0 0,-48 51 515 0 0,46-47-469 0 0,1-1 1 0 0,0 1-1 0 0,0 0 1 0 0,0 0-1 0 0,1 0 1 0 0,-4 10-1 0 0,7-15-44 0 0,-5 14 38 0 0,6-16-67 0 0,0-1-1 0 0,-1 0 1 0 0,1 0 0 0 0,0 1 0 0 0,0-1 0 0 0,0 0-1 0 0,0 0 1 0 0,0 1 0 0 0,0-1 0 0 0,0 0 0 0 0,-1 1-1 0 0,1-1 1 0 0,0 0 0 0 0,0 1 0 0 0,0-1 0 0 0,0 0-1 0 0,0 1 1 0 0,0-1 0 0 0,0 0 0 0 0,1 1 0 0 0,-1-1-1 0 0,0 0 1 0 0,0 0 0 0 0,0 1 0 0 0,0-1 0 0 0,0 0-1 0 0,0 1 1 0 0,1-1 0 0 0,-1 0 0 0 0,0 0 0 0 0,0 1-1 0 0,0-1 1 0 0,1 0 0 0 0,-1 0 0 0 0,0 1 0 0 0,0-1-1 0 0,1 0 1 0 0,10-16 285 0 0,-7 10-116 0 0,3-4-42 0 0,-1-1-1 0 0,-1 1 0 0 0,0-1 1 0 0,0-1-1 0 0,-1 1 0 0 0,0 0 0 0 0,3-17 1 0 0,-3 5 35 0 0,-1-1 0 0 0,0-42 0 0 0,-4 44-137 0 0,-2-1 0 0 0,-1 1 0 0 0,-1 0 0 0 0,0 0-1 0 0,-2 0 1 0 0,-11-24 0 0 0,-9-34 44 0 0,22 62 1 0 0,0-3 9 0 0,-1 0-1 0 0,-1 0 1 0 0,-1 0-1 0 0,-1 1 0 0 0,-19-32 1 0 0,27 51-77 0 0,0 0 1 0 0,0 0-1 0 0,1 0 1 0 0,-1 0 0 0 0,1 0-1 0 0,-1-1 1 0 0,1 1-1 0 0,-1 0 1 0 0,1 0-1 0 0,0 0 1 0 0,-1-1-1 0 0,1 1 1 0 0,0 0-1 0 0,0-3 1 0 0,0 4-5 0 0,0 0 0 0 0,0 0-1 0 0,0 0 1 0 0,0 0 0 0 0,0 0 0 0 0,0-1 0 0 0,0 1 0 0 0,0 0 0 0 0,0 0 0 0 0,0 0 0 0 0,1 0-1 0 0,-1 0 1 0 0,0 0 0 0 0,0 0 0 0 0,0 0 0 0 0,0 0 0 0 0,0 0 0 0 0,0-1 0 0 0,0 1-1 0 0,0 0 1 0 0,1 0 0 0 0,-1 0 0 0 0,0 0 0 0 0,0 0 0 0 0,0 0 0 0 0,0 0 0 0 0,0 0 0 0 0,0 0-1 0 0,0 0 1 0 0,1 0 0 0 0,-1 0 0 0 0,0 0 0 0 0,0 0 0 0 0,0 0 0 0 0,0 0 0 0 0,0 0-1 0 0,0 0 1 0 0,1 0 0 0 0,-1 0 0 0 0,0 0 0 0 0,0 0 0 0 0,0 1 0 0 0,10 7 91 0 0,-3 2-84 0 0,0 0 1 0 0,-1 1-1 0 0,0 0 0 0 0,0 0 1 0 0,-1 0-1 0 0,3 13 1 0 0,10 21 1 0 0,-8-24 33 0 0,1-1 1 0 0,0 0-1 0 0,2-1 0 0 0,0 0 1 0 0,1-1-1 0 0,1-1 0 0 0,20 20 1 0 0,-12-17 61 0 0,-1 2 1 0 0,-1 1 0 0 0,-1 0 0 0 0,18 29-1 0 0,-33-45-71 0 0,-1-1 0 0 0,2 0 0 0 0,-1 0 0 0 0,0-1 0 0 0,7 6 0 0 0,-10-10-22 0 0,-1 0 1 0 0,0 0 0 0 0,1 0 0 0 0,-1 0-1 0 0,0 0 1 0 0,1-1 0 0 0,-1 1 0 0 0,1-1 0 0 0,-1 1-1 0 0,1-1 1 0 0,0 1 0 0 0,-1-1 0 0 0,3 0-1 0 0,-3 0 0 0 0,0 0-1 0 0,0 0 1 0 0,-1 0-1 0 0,1-1 1 0 0,0 1-1 0 0,0 0 1 0 0,0-1-1 0 0,-1 1 1 0 0,1-1-1 0 0,0 1 1 0 0,-1-1-1 0 0,1 1 1 0 0,0-1-1 0 0,-1 1 1 0 0,1-1-1 0 0,-1 0 1 0 0,1 1-1 0 0,-1-1 1 0 0,1 0-1 0 0,-1 1 1 0 0,1-1-1 0 0,-1 0 1 0 0,0 0-1 0 0,1 0 1 0 0,-1 1-1 0 0,0-1 1 0 0,1-1-1 0 0,-1-1-2 0 0,1 0-1 0 0,0 0 0 0 0,-1 0 0 0 0,0 0 1 0 0,0 0-1 0 0,1 0 0 0 0,-2 0 0 0 0,1 0 1 0 0,0 0-1 0 0,-1 0 0 0 0,1 0 1 0 0,-1 0-1 0 0,0 0 0 0 0,0 0 0 0 0,-2-3 1 0 0,-2-5 62 0 0,-1 0 0 0 0,-12-15 1 0 0,-2-4-11 0 0,-1-2-52 0 0,-1 1-1 0 0,-2 1 1 0 0,-42-43-1 0 0,-25-31 12 0 0,86 98-22 0 0,1 1 0 0 0,-1 0 0 0 0,0 0 0 0 0,-1 0 0 0 0,1 1 0 0 0,-1 0 0 0 0,0 0 0 0 0,0 0 0 0 0,0 1 0 0 0,0-1 0 0 0,-1 2 0 0 0,-10-5 0 0 0,13 6 0 0 0,0 0 0 0 0,0 1 0 0 0,1-1 0 0 0,-1 1 0 0 0,0 0 0 0 0,0 0 0 0 0,0 0 0 0 0,0 0 0 0 0,0 0 0 0 0,1 1 0 0 0,-1 0 0 0 0,0 0 0 0 0,0 0 0 0 0,1 0 0 0 0,-1 1 0 0 0,1-1 0 0 0,-1 1 0 0 0,1 0 0 0 0,-1 0 0 0 0,1 0 0 0 0,0 1 0 0 0,0-1 0 0 0,0 1 0 0 0,1-1 0 0 0,-4 4 0 0 0,-14 21-6 0 0,0 0-1 0 0,2 1 1 0 0,1 1-1 0 0,1 1 0 0 0,2 0 1 0 0,1 1-1 0 0,1 1 1 0 0,2 0-1 0 0,1 0 1 0 0,-5 35-1 0 0,12-56 7 0 0,-3 30 0 0 0,4-40 0 0 0,1 1 0 0 0,0-1 0 0 0,0 1 0 0 0,0 0 0 0 0,0-1 0 0 0,0 1 0 0 0,1 0 0 0 0,-1-1 0 0 0,0 1 0 0 0,1-1 0 0 0,-1 1 0 0 0,1-1 0 0 0,0 1 0 0 0,-1-1 0 0 0,1 1 0 0 0,0-1 0 0 0,0 0 0 0 0,2 3 0 0 0,-2-3 0 0 0,0-1 0 0 0,0 1 0 0 0,1-1 0 0 0,-1 1 0 0 0,0-1 0 0 0,0 0 0 0 0,1 1 0 0 0,-1-1 0 0 0,0 0 0 0 0,1 0 0 0 0,-1 0-1 0 0,0 0 1 0 0,0 0 0 0 0,1 0 0 0 0,-1-1 0 0 0,0 1 0 0 0,1 0 0 0 0,-1-1 0 0 0,0 1 0 0 0,2-1 0 0 0,27-14 21 0 0,-21 9 13 0 0,18-10 1 0 0,45-36 0 0 0,-25 16 23 0 0,120-90 16 0 0,-154 115-74 0 0,8-8 0 0 0,1 2 0 0 0,0 1 0 0 0,37-21 0 0 0,-63 38 0 0 0,0 0 0 0 0,0 0 0 0 0,0 0 0 0 0,0 1 0 0 0,-7 3 0 0 0,-11 12 0 0 0,1 0 0 0 0,1 2 0 0 0,1 0 0 0 0,-29 39 0 0 0,16-13 0 0 0,-34 65 0 0 0,53-88 0 0 0,-19 25 0 0 0,32-46 4 0 0,-1-1 0 0 0,0 1 0 0 0,1 0 0 0 0,-1 0 0 0 0,0 0-1 0 0,1-1 1 0 0,-1 1 0 0 0,0 0 0 0 0,0-1 0 0 0,0 1 0 0 0,0 0 0 0 0,0-1-1 0 0,0 1 1 0 0,0-1 0 0 0,0 0 0 0 0,0 1 0 0 0,0-1 0 0 0,0 0 0 0 0,-1 1 0 0 0,1 1-322 0 0,0 1 1 0 0,1 0-1 0 0,0 0 1 0 0,-1 0 0 0 0,1 0-1 0 0,0 0 1 0 0,1 3 0 0 0,-1 14-8014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2.538"/>
    </inkml:context>
    <inkml:brush xml:id="br0">
      <inkml:brushProperty name="width" value="0.1" units="cm"/>
      <inkml:brushProperty name="height" value="0.1" units="cm"/>
      <inkml:brushProperty name="color" value="#F4F91B"/>
    </inkml:brush>
  </inkml:definitions>
  <inkml:trace contextRef="#ctx0" brushRef="#br0">594 34 3679 0 0,'0'-1'42'0'0,"0"0"0"0"0,0 1 0 0 0,0-1 0 0 0,0 1 0 0 0,0-1 0 0 0,-1 0 0 0 0,1 1 0 0 0,0-1 0 0 0,0 1 0 0 0,-1-1 0 0 0,1 1 0 0 0,0-1 0 0 0,-1 1-1 0 0,1-1 1 0 0,-1 1 0 0 0,1-1 0 0 0,-1 1 0 0 0,1 0 0 0 0,0-1 0 0 0,-1 1 0 0 0,0 0 0 0 0,1-1 0 0 0,-2 1 0 0 0,-14 1 1296 0 0,8 0-1341 0 0,-14 3 83 0 0,-11 2-17 0 0,1-2-1 0 0,-1-1 1 0 0,0-1-1 0 0,-39-4 1 0 0,-53-15 460 0 0,-50-5 209 0 0,140 20-722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3.293"/>
    </inkml:context>
    <inkml:brush xml:id="br0">
      <inkml:brushProperty name="width" value="0.1" units="cm"/>
      <inkml:brushProperty name="height" value="0.1" units="cm"/>
      <inkml:brushProperty name="color" value="#F4F91B"/>
    </inkml:brush>
  </inkml:definitions>
  <inkml:trace contextRef="#ctx0" brushRef="#br0">2182 0 2303 0 0,'-4'1'137'0'0,"0"-1"0"0"0,0 1 0 0 0,1 0 0 0 0,-1 0 0 0 0,0 0 0 0 0,0 0 0 0 0,1 0 0 0 0,-6 4 0 0 0,5-4-98 0 0,-11 5 169 0 0,0 0 0 0 0,-1-2-1 0 0,0 0 1 0 0,-24 2 0 0 0,-66 1 1741 0 0,2-1-838 0 0,-18 5-247 0 0,-1-6 0 0 0,-138-11 0 0 0,-97 2 180 0 0,53 2-484 0 0,190-1-502 0 0,0 5 0 0 0,-116 18-1 0 0,133-7-118 0 0,0 0-18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4.455"/>
    </inkml:context>
    <inkml:brush xml:id="br0">
      <inkml:brushProperty name="width" value="0.1" units="cm"/>
      <inkml:brushProperty name="height" value="0.1" units="cm"/>
      <inkml:brushProperty name="color" value="#F4F91B"/>
    </inkml:brush>
  </inkml:definitions>
  <inkml:trace contextRef="#ctx0" brushRef="#br0">1946 88 1839 0 0,'-15'-5'624'0'0,"0"1"0"0"0,0 0 0 0 0,0 1 0 0 0,-18-2 0 0 0,-63 0 689 0 0,72 4-1130 0 0,-38 1 522 0 0,-70 11 0 0 0,-51 0 149 0 0,-108-30 455 0 0,52 2-506 0 0,-196-21-179 0 0,367 32-867 0 0,-1 4-1 0 0,-102 8 1 0 0,88 1-595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6.245"/>
    </inkml:context>
    <inkml:brush xml:id="br0">
      <inkml:brushProperty name="width" value="0.1" units="cm"/>
      <inkml:brushProperty name="height" value="0.1" units="cm"/>
      <inkml:brushProperty name="color" value="#F4F91B"/>
    </inkml:brush>
  </inkml:definitions>
  <inkml:trace contextRef="#ctx0" brushRef="#br0">2623 36 2303 0 0,'-1'-1'175'0'0,"0"0"-1"0"0,0 0 0 0 0,0 1 1 0 0,0-1-1 0 0,0 0 0 0 0,0 1 0 0 0,0-1 1 0 0,0 1-1 0 0,0-1 0 0 0,0 1 0 0 0,0 0 1 0 0,0-1-1 0 0,0 1 0 0 0,0 0 0 0 0,0 0 1 0 0,-1 0-1 0 0,-1-1 0 0 0,-30-3 487 0 0,27 4-644 0 0,-170-18 1742 0 0,145 15-1300 0 0,0 1 1 0 0,0 2-1 0 0,-37 5 1 0 0,-93 19-58 0 0,38-4-381 0 0,-58 8 82 0 0,-23 3 125 0 0,-207 7 678 0 0,163-12-657 0 0,153-13-105 0 0,-133 1-1 0 0,138-17-135 0 0,-97 2 14 0 0,149 3-42 0 0,0 2 0 0 0,-71 15 0 0 0,52-3-168 0 0,1 1-18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7.542"/>
    </inkml:context>
    <inkml:brush xml:id="br0">
      <inkml:brushProperty name="width" value="0.1" units="cm"/>
      <inkml:brushProperty name="height" value="0.1" units="cm"/>
      <inkml:brushProperty name="color" value="#F4F91B"/>
    </inkml:brush>
  </inkml:definitions>
  <inkml:trace contextRef="#ctx0" brushRef="#br0">2662 10 455 0 0,'0'0'12'0'0,"-1"0"0"0"0,1-1 0 0 0,0 1 0 0 0,0 0 0 0 0,-1-1 0 0 0,1 1 0 0 0,0 0-1 0 0,0 0 1 0 0,-1-1 0 0 0,1 1 0 0 0,0 0 0 0 0,-1 0 0 0 0,1 0 0 0 0,-1-1-1 0 0,1 1 1 0 0,0 0 0 0 0,-1 0 0 0 0,1 0 0 0 0,0 0 0 0 0,-1 0 0 0 0,1 0-1 0 0,-1 0 1 0 0,1 0 0 0 0,0 0 0 0 0,-1 0 0 0 0,1 0 0 0 0,-1 0 0 0 0,-18 0 2167 0 0,10 0-1133 0 0,-18-3-397 0 0,1 1 0 0 0,-1 2-1 0 0,0 0 1 0 0,1 2 0 0 0,-45 7 0 0 0,63-7-602 0 0,-153 32 536 0 0,123-28-446 0 0,0-2-1 0 0,-50 0 1 0 0,-2-7 170 0 0,-164 3 730 0 0,181 5-690 0 0,-307 12 1039 0 0,-46-1-338 0 0,54 3-728 0 0,-9 2-1034 0 0,374-21 608 0 0,-97 7-4394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59.456"/>
    </inkml:context>
    <inkml:brush xml:id="br0">
      <inkml:brushProperty name="width" value="0.1" units="cm"/>
      <inkml:brushProperty name="height" value="0.1" units="cm"/>
      <inkml:brushProperty name="color" value="#F4F91B"/>
    </inkml:brush>
  </inkml:definitions>
  <inkml:trace contextRef="#ctx0" brushRef="#br0">1627 144 1839 0 0,'-1'-3'168'0'0,"-1"0"-1"0"0,1 0 1 0 0,-1-1-1 0 0,1 1 0 0 0,-1 0 1 0 0,0 0-1 0 0,0 1 1 0 0,0-1-1 0 0,-1 0 0 0 0,1 1 1 0 0,-1-1-1 0 0,0 1 1 0 0,1 0-1 0 0,-1 0 0 0 0,0 0 1 0 0,0 0-1 0 0,-5-2 0 0 0,-6-2 588 0 0,-1 1-1 0 0,-28-7 0 0 0,6 1-1291 0 0,16 5 844 0 0,1 0 0 0 0,-1 2-1 0 0,0 0 1 0 0,0 1 0 0 0,0 1 0 0 0,0 1 0 0 0,-1 1 0 0 0,-24 3-1 0 0,28-1-201 0 0,-248 21 1102 0 0,209-22-819 0 0,1-2 0 0 0,-99-14 0 0 0,65-2 65 0 0,37 6-257 0 0,-1 2 0 0 0,-63-2-1 0 0,39 13-378 0 0,-132 22 0 0 0,163-17-484 0 0,-11 1-3580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00.457"/>
    </inkml:context>
    <inkml:brush xml:id="br0">
      <inkml:brushProperty name="width" value="0.1" units="cm"/>
      <inkml:brushProperty name="height" value="0.1" units="cm"/>
      <inkml:brushProperty name="color" value="#F4F91B"/>
    </inkml:brush>
  </inkml:definitions>
  <inkml:trace contextRef="#ctx0" brushRef="#br0">1365 62 919 0 0,'1'0'113'0'0,"0"-1"-1"0"0,0 1 0 0 0,0-1 0 0 0,0 1 1 0 0,-1-1-1 0 0,1 0 0 0 0,0 0 0 0 0,0 1 1 0 0,-1-1-1 0 0,1 0 0 0 0,-1 0 0 0 0,1 0 1 0 0,-1 1-1 0 0,1-1 0 0 0,-1 0 0 0 0,1 0 1 0 0,-1 0-1 0 0,1-2 0 0 0,-1 1 193 0 0,0 1-266 0 0,0 1 0 0 0,0-1 0 0 0,0 0 0 0 0,0 0 0 0 0,0 1 0 0 0,0-1 0 0 0,0 0 0 0 0,-1 0 0 0 0,1 1 0 0 0,0-1 0 0 0,-1 0 0 0 0,1 0 0 0 0,0 1 0 0 0,-1-1 0 0 0,1 1 0 0 0,-1-1 0 0 0,1 0 0 0 0,-1 1 0 0 0,1-1 0 0 0,-1 1 1 0 0,1-1-1 0 0,-1 1 0 0 0,0-1 0 0 0,1 1 0 0 0,-1-1 0 0 0,0 1 0 0 0,1 0 0 0 0,-1-1 0 0 0,0 1 0 0 0,1 0 0 0 0,-2 0 0 0 0,-25-8 1201 0 0,-30 6 584 0 0,-113 10 0 0 0,12 1-877 0 0,-82-25 501 0 0,66 1-682 0 0,125 14-643 0 0,-76 6 0 0 0,-190 38-805 0 0,266-35 270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01.496"/>
    </inkml:context>
    <inkml:brush xml:id="br0">
      <inkml:brushProperty name="width" value="0.1" units="cm"/>
      <inkml:brushProperty name="height" value="0.1" units="cm"/>
      <inkml:brushProperty name="color" value="#F4F91B"/>
    </inkml:brush>
  </inkml:definitions>
  <inkml:trace contextRef="#ctx0" brushRef="#br0">2951 13 3367 0 0,'-18'-2'154'0'0,"-1"2"0"0"0,1 0-1 0 0,-1 1 1 0 0,1 1 0 0 0,-1 1 0 0 0,-29 8-1 0 0,19-4 73 0 0,-42 4 0 0 0,-128-14 1686 0 0,141 0-1284 0 0,1 2 0 0 0,-62 6 0 0 0,61 3-376 0 0,-152 14 328 0 0,155-19-406 0 0,-100-7 0 0 0,-432-44 1282 0 0,486 41-1178 0 0,-164-9 210 0 0,194 15-392 0 0,-125 15 0 0 0,69 4-98 0 0,-225 38-262 0 0,270-36-60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53.304"/>
    </inkml:context>
    <inkml:brush xml:id="br0">
      <inkml:brushProperty name="width" value="0.1" units="cm"/>
      <inkml:brushProperty name="height" value="0.1" units="cm"/>
      <inkml:brushProperty name="color" value="#F4F91B"/>
    </inkml:brush>
  </inkml:definitions>
  <inkml:trace contextRef="#ctx0" brushRef="#br0">3246 149 1007 0 0,'-67'-11'842'0'0,"-1"-4"-1"0"0,-69-24 0 0 0,123 35-661 0 0,-28-8 470 0 0,0 2-1 0 0,-1 2 0 0 0,1 2 1 0 0,-80-2-1 0 0,-139-10 9 0 0,-1 1-163 0 0,50 22-231 0 0,-86-1 120 0 0,-202 4 254 0 0,431-5-572 0 0,-108 2 86 0 0,-203 15 48 0 0,-32 28-2889 0 0,315-36-374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39.508"/>
    </inkml:context>
    <inkml:brush xml:id="br0">
      <inkml:brushProperty name="width" value="0.1" units="cm"/>
      <inkml:brushProperty name="height" value="0.1" units="cm"/>
      <inkml:brushProperty name="color" value="#F4F91B"/>
    </inkml:brush>
  </inkml:definitions>
  <inkml:trace contextRef="#ctx0" brushRef="#br0">3378 41 919 0 0,'-2'-1'248'0'0,"0"-1"-1"0"0,-1 1 0 0 0,1 0 0 0 0,0-1 0 0 0,0 1 1 0 0,-1 0-1 0 0,1 1 0 0 0,-1-1 0 0 0,1 0 0 0 0,-6 0 1 0 0,3 0-216 0 0,-27-7 737 0 0,-1 2 0 0 0,-52-4 0 0 0,-67 6-318 0 0,104 7-264 0 0,-52 8 0 0 0,35-2-47 0 0,-12-5 216 0 0,-137-8 0 0 0,45-2 167 0 0,124 7-370 0 0,-80 11 1 0 0,65-2-122 0 0,-2-2 1 0 0,1-3 0 0 0,-106-4-1 0 0,62-10 171 0 0,0 5 0 0 0,-157 13-1 0 0,148 0-138 0 0,-192-8 0 0 0,-61 4 67 0 0,162 2 35 0 0,-117 12-697 0 0,261-10-2723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0:05.075"/>
    </inkml:context>
    <inkml:brush xml:id="br0">
      <inkml:brushProperty name="width" value="0.1" units="cm"/>
      <inkml:brushProperty name="height" value="0.1" units="cm"/>
      <inkml:brushProperty name="color" value="#E71224"/>
    </inkml:brush>
  </inkml:definitions>
  <inkml:trace contextRef="#ctx0" brushRef="#br0">1 17 455 0 0,'7'-4'87'0'0,"-7"3"-29"0"0,0 1 0 0 0,0 0 0 0 0,1 0 0 0 0,-1-1 0 0 0,0 1 0 0 0,0 0 0 0 0,0 0 0 0 0,1 0 0 0 0,-1-1 0 0 0,0 1 0 0 0,0 0 0 0 0,1 0 0 0 0,-1 0 0 0 0,0-1 0 0 0,0 1 0 0 0,1 0 0 0 0,-1 0 0 0 0,0 0 0 0 0,1 0 0 0 0,-1 0 0 0 0,0 0 0 0 0,0 0 0 0 0,1 0 0 0 0,-1 0 0 0 0,0 0 0 0 0,1 0 0 0 0,-1 0 0 0 0,0 0 0 0 0,1 0 0 0 0,-1 0 0 0 0,0 0 0 0 0,0 0 0 0 0,1 0 0 0 0,-1 0 0 0 0,1 1 0 0 0,4-2 278 0 0,0 0 1 0 0,0 0-1 0 0,0 0 0 0 0,6-3 0 0 0,-10 4-317 0 0,0 0-1 0 0,0-1 0 0 0,0 1 0 0 0,0 0 0 0 0,0-1 0 0 0,0 1 1 0 0,0 0-1 0 0,0 0 0 0 0,0 0 0 0 0,0 0 0 0 0,0 0 1 0 0,0 0-1 0 0,0 0 0 0 0,0 1 0 0 0,0-1 0 0 0,0 0 0 0 0,0 0 1 0 0,0 1-1 0 0,0-1 0 0 0,0 1 0 0 0,0-1 0 0 0,0 1 0 0 0,0-1 1 0 0,-1 1-1 0 0,1-1 0 0 0,0 1 0 0 0,0 0 0 0 0,0 0 1 0 0,-1-1-1 0 0,1 1 0 0 0,0 0 0 0 0,-1 0 0 0 0,1 1 0 0 0,11 9 346 0 0,-10-10-321 0 0,1 0 1 0 0,0 0 0 0 0,0 0-1 0 0,0-1 1 0 0,0 0 0 0 0,0 1-1 0 0,0-1 1 0 0,0 0-1 0 0,0 0 1 0 0,0-1 0 0 0,0 1-1 0 0,0-1 1 0 0,0 1 0 0 0,3-2-1 0 0,6 0 15 0 0,85-6 744 0 0,-18 14 169 0 0,-64-4-891 0 0,0 0 0 0 0,0-2 0 0 0,0 0 0 0 0,0 0 0 0 0,0-2 0 0 0,28-5 0 0 0,-28 4-34 0 0,0 2 0 0 0,0 0-1 0 0,0 0 1 0 0,0 2 0 0 0,0 0-1 0 0,25 5 1 0 0,5-1 15 0 0,-34-3-61 0 0,0 0 0 0 0,0 1 0 0 0,13 4 0 0 0,-13-3 0 0 0,0-1 0 0 0,23 4 0 0 0,-8-3 24 0 0,11 1 16 0 0,24-8 64 0 0,-34 1 97 0 0,39 3 0 0 0,-63-1-189 0 0,4 0 11 0 0,0 0 0 0 0,0 1 0 0 0,0 0 0 0 0,-1 0-1 0 0,1 1 1 0 0,0 0 0 0 0,-1 0 0 0 0,1 0 0 0 0,-1 1 0 0 0,0 0-1 0 0,11 6 1 0 0,-10-4-16 0 0,0-1-1 0 0,0-1 1 0 0,0 1-1 0 0,1-1 1 0 0,-1 0-1 0 0,1-1 1 0 0,0 0-1 0 0,0 0 1 0 0,-1 0-1 0 0,1-1 1 0 0,1-1-1 0 0,9 1 1 0 0,5-2 64 0 0,-1 0 0 0 0,1-2-1 0 0,24-6 1 0 0,-15 0 53 0 0,-23 6-100 0 0,1 1-1 0 0,-1 0 1 0 0,13-2 0 0 0,56-11 112 0 0,-41 8-80 0 0,-27 5-46 0 0,0 0 1 0 0,-1 0-1 0 0,1 1 0 0 0,0 0 0 0 0,11 1 0 0 0,-10 1 3 0 0,-1-2 0 0 0,16-1 0 0 0,8-1 12 0 0,82-4 1700 0 0,-113 7-1740 0 0,39 2-1457 0 0,-11 0 1434 0 0,-2-1 38 0 0,0 2 0 0 0,34 8 0 0 0,-54-10 0 0 0,98 15 0 0 0,-106-15 0 0 0,0-1 0 0 0,0 0 0 0 0,0 0 0 0 0,-1-1 0 0 0,1 1 0 0 0,0 0 0 0 0,0 0 0 0 0,0 0 0 0 0,-1 0 0 0 0,1-1 0 0 0,0 1 0 0 0,-1 0 0 0 0,1-1 0 0 0,0 1 0 0 0,0-1 0 0 0,0 0 0 0 0,-1 1 0 0 0,1 0 0 0 0,-1 0 0 0 0,1-1 0 0 0,-1 1 0 0 0,1 0 0 0 0,-1 0 0 0 0,1-1 0 0 0,-1 1 0 0 0,1 0 0 0 0,-1 0 0 0 0,1 0 0 0 0,0 0 0 0 0,-1 0 0 0 0,1 0 0 0 0,-1 0 0 0 0,1 0 0 0 0,-1 0 0 0 0,1 0 0 0 0,-1 0 0 0 0,1 0 0 0 0,0 0 0 0 0,-1 0 0 0 0,1 1 0 0 0,-1-1 0 0 0,1 0 0 0 0,-1 0 0 0 0,1 1 0 0 0,-1-1 0 0 0,1 0 0 0 0,-1 1 0 0 0,4 1 13 0 0,-1 1-2 0 0,0 0 1 0 0,1-1-1 0 0,0 0 0 0 0,-1 0 1 0 0,1 0-1 0 0,0 0 1 0 0,0 0-1 0 0,0-1 0 0 0,0 1 1 0 0,0-1-1 0 0,0 0 1 0 0,0-1-1 0 0,1 1 0 0 0,-1-1 1 0 0,5 0-1 0 0,4-1 33 0 0,-8 1-36 0 0,0 0 1 0 0,1-1 0 0 0,-1 0 0 0 0,7-2 0 0 0,-7 2 7 0 0,0 0 0 0 0,1 0 1 0 0,-1 0-1 0 0,11 1 0 0 0,-11 0-7 0 0,0 0 1 0 0,1-1-1 0 0,-1 0 1 0 0,9-2-1 0 0,-6 2 12 0 0,-1 0 0 0 0,1 0-1 0 0,0 0 1 0 0,0 1 0 0 0,0 0 0 0 0,-1 1 0 0 0,10 1-1 0 0,-2-1-5 0 0,-4 1 2 0 0,0 0-1 0 0,0 1 1 0 0,18 7-1 0 0,-18-6 0 0 0,0 0-1 0 0,1-1 1 0 0,14 2-1 0 0,-7 0 8 0 0,-16-4-19 0 0,0-1 1 0 0,0 1-1 0 0,0 0 1 0 0,0-1 0 0 0,0 0-1 0 0,-1 1 1 0 0,1-1 0 0 0,4-1-1 0 0,12 0 35 0 0,-10 0-1 0 0,-1 0 0 0 0,0 0 1 0 0,16-4-1 0 0,-19 1-16 0 0,-5 4-20 0 0,1-1 1 0 0,-1 1-1 0 0,0 0 0 0 0,1 0 0 0 0,-1-1 1 0 0,0 1-1 0 0,1 0 0 0 0,-1 0 1 0 0,0-1-1 0 0,1 1 0 0 0,-1 0 1 0 0,1 0-1 0 0,-1 0 0 0 0,0 0 1 0 0,1-1-1 0 0,-1 1 0 0 0,1 0 0 0 0,-1 0 1 0 0,1 0-1 0 0,-1 0 0 0 0,0 0 1 0 0,1 0-1 0 0,4 2 7 0 0,-1-1-1 0 0,0 1 1 0 0,-1 0-1 0 0,1 0 1 0 0,0 0-1 0 0,0 0 1 0 0,-1 1-1 0 0,0-1 1 0 0,7 7-1 0 0,8 11-410 0 0,-7-5 148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40.892"/>
    </inkml:context>
    <inkml:brush xml:id="br0">
      <inkml:brushProperty name="width" value="0.1" units="cm"/>
      <inkml:brushProperty name="height" value="0.1" units="cm"/>
      <inkml:brushProperty name="color" value="#F4F91B"/>
    </inkml:brush>
  </inkml:definitions>
  <inkml:trace contextRef="#ctx0" brushRef="#br0">844 172 1439 0 0,'1'0'38'0'0,"-1"0"1"0"0,0-1-1 0 0,1 1 0 0 0,-1-1 0 0 0,0 1 0 0 0,0-1 0 0 0,0 1 0 0 0,0-1 0 0 0,1 1 0 0 0,-1-1 0 0 0,0 1 0 0 0,0-1 0 0 0,0 1 0 0 0,0-1 0 0 0,0 1 0 0 0,0-1 0 0 0,0 1 0 0 0,0 0 0 0 0,0-1 0 0 0,0 1 0 0 0,0-1 0 0 0,-1 1 0 0 0,1-1 0 0 0,0 1 0 0 0,0-1 0 0 0,0 1 0 0 0,-1-1 0 0 0,1 1 0 0 0,0 0 0 0 0,-1-1 0 0 0,1 0 0 0 0,-12-12 948 0 0,10 11-781 0 0,-12-11 344 0 0,1 1-1 0 0,-2 1 0 0 0,0 0 0 0 0,0 1 1 0 0,0 1-1 0 0,-30-13 0 0 0,20 12-144 0 0,-1 1 0 0 0,1 2 1 0 0,-52-9-1 0 0,0 8-265 0 0,1 4 0 0 0,-95 8 0 0 0,120-3-16 0 0,-64 3-295 0 0,61 0-91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41.496"/>
    </inkml:context>
    <inkml:brush xml:id="br0">
      <inkml:brushProperty name="width" value="0.1" units="cm"/>
      <inkml:brushProperty name="height" value="0.1" units="cm"/>
      <inkml:brushProperty name="color" value="#F4F91B"/>
    </inkml:brush>
  </inkml:definitions>
  <inkml:trace contextRef="#ctx0" brushRef="#br0">1084 11 4375 0 0,'-1'-1'56'0'0,"1"0"-1"0"0,-1 0 1 0 0,0 0-1 0 0,0 1 1 0 0,0-1-1 0 0,0 0 1 0 0,0 1-1 0 0,0-1 1 0 0,0 0-1 0 0,0 1 1 0 0,0-1-1 0 0,0 1 1 0 0,0 0-1 0 0,0-1 1 0 0,0 1-1 0 0,0 0 1 0 0,0 0-1 0 0,-1-1 1 0 0,1 1-1 0 0,-2 0 1 0 0,-28 2 1325 0 0,25-2-1300 0 0,-314 13 3003 0 0,-325 12-2070 0 0,587-21-4988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42.592"/>
    </inkml:context>
    <inkml:brush xml:id="br0">
      <inkml:brushProperty name="width" value="0.1" units="cm"/>
      <inkml:brushProperty name="height" value="0.1" units="cm"/>
      <inkml:brushProperty name="color" value="#F4F91B"/>
    </inkml:brush>
  </inkml:definitions>
  <inkml:trace contextRef="#ctx0" brushRef="#br0">1968 132 455 0 0,'-5'-4'471'0'0,"-1"0"-1"0"0,1 0 0 0 0,-8-8 1 0 0,-4-3 351 0 0,9 9-581 0 0,0 0-1 0 0,0 1 0 0 0,-1 0 0 0 0,1 1 0 0 0,-1-1 0 0 0,0 2 1 0 0,0 0-1 0 0,-16-4 0 0 0,10 4-20 0 0,-1 1 1 0 0,1 1-1 0 0,0 0 1 0 0,-28 3-1 0 0,-432 2 1845 0 0,228-9-1266 0 0,-139-26 26 0 0,355 27-778 0 0,-73-4-273 0 0,-170 10-1 0 0,174 1-1968 0 0,-8 0-1037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44.145"/>
    </inkml:context>
    <inkml:brush xml:id="br0">
      <inkml:brushProperty name="width" value="0.1" units="cm"/>
      <inkml:brushProperty name="height" value="0.1" units="cm"/>
      <inkml:brushProperty name="color" value="#F4F91B"/>
    </inkml:brush>
  </inkml:definitions>
  <inkml:trace contextRef="#ctx0" brushRef="#br0">1798 20 2759 0 0,'-33'-5'869'0'0,"1"1"0"0"0,-1 2-1 0 0,-51 4 1 0 0,-7 8-557 0 0,36-2-118 0 0,0-3 0 0 0,-56-3-1 0 0,-64-18 650 0 0,-36-1 434 0 0,29 19-656 0 0,-76-2-228 0 0,194-4-414 0 0,0 3 1 0 0,-1 3 0 0 0,1 3 0 0 0,-102 21-1 0 0,112-14-139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45.496"/>
    </inkml:context>
    <inkml:brush xml:id="br0">
      <inkml:brushProperty name="width" value="0.1" units="cm"/>
      <inkml:brushProperty name="height" value="0.1" units="cm"/>
      <inkml:brushProperty name="color" value="#F4F91B"/>
    </inkml:brush>
  </inkml:definitions>
  <inkml:trace contextRef="#ctx0" brushRef="#br0">2473 15 2759 0 0,'-2'-2'131'0'0,"-1"0"0"0"0,1 1-1 0 0,-1-1 1 0 0,1 1-1 0 0,-1 0 1 0 0,1 0 0 0 0,-1 0-1 0 0,0 0 1 0 0,0 0 0 0 0,1 1-1 0 0,-1-1 1 0 0,0 1-1 0 0,0-1 1 0 0,0 1 0 0 0,0 0-1 0 0,-4 1 1 0 0,-7 0 556 0 0,-29 7 0 0 0,36-7-850 0 0,-42 10 619 0 0,-1-2 0 0 0,0-2 0 0 0,-1-2 0 0 0,-58-2 0 0 0,-22-15 313 0 0,-58-2 134 0 0,-61 27-263 0 0,90-2-449 0 0,-168-10-1 0 0,214-3-157 0 0,-98 7 8 0 0,-41-1-8 0 0,173-8-362 0 0,1 4 1 0 0,-106 13-1 0 0,117-2-3373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47.174"/>
    </inkml:context>
    <inkml:brush xml:id="br0">
      <inkml:brushProperty name="width" value="0.1" units="cm"/>
      <inkml:brushProperty name="height" value="0.1" units="cm"/>
      <inkml:brushProperty name="color" value="#F4F91B"/>
    </inkml:brush>
  </inkml:definitions>
  <inkml:trace contextRef="#ctx0" brushRef="#br0">2246 26 1375 0 0,'-11'-5'614'0'0,"0"1"1"0"0,-1 0-1 0 0,0 1 0 0 0,0 0 0 0 0,0 0 0 0 0,0 1 0 0 0,0 1 0 0 0,-24 0 0 0 0,-7 4-653 0 0,-52 9 0 0 0,42-4 630 0 0,10-3-351 0 0,-35 7 144 0 0,0-5 0 0 0,-95-2 0 0 0,-77-2 602 0 0,1 19-323 0 0,234-21-648 0 0,-266 12 310 0 0,159-10-242 0 0,-125 18 0 0 0,-78 33-231 0 0,261-45-11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50.184"/>
    </inkml:context>
    <inkml:brush xml:id="br0">
      <inkml:brushProperty name="width" value="0.1" units="cm"/>
      <inkml:brushProperty name="height" value="0.1" units="cm"/>
      <inkml:brushProperty name="color" value="#F4F91B"/>
    </inkml:brush>
  </inkml:definitions>
  <inkml:trace contextRef="#ctx0" brushRef="#br0">913 47 4375 0 0,'-12'-5'219'0'0,"-2"1"-1"0"0,1 0 0 0 0,0 1 0 0 0,-24-3 1 0 0,1 0 361 0 0,-18-2 153 0 0,0 2-1 0 0,-1 2 1 0 0,0 3-1 0 0,0 2 1 0 0,-60 10-1 0 0,-47-4 106 0 0,104-7-2362 0 0,-79 12-1 0 0,95-5-2011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50.949"/>
    </inkml:context>
    <inkml:brush xml:id="br0">
      <inkml:brushProperty name="width" value="0.1" units="cm"/>
      <inkml:brushProperty name="height" value="0.1" units="cm"/>
      <inkml:brushProperty name="color" value="#F4F91B"/>
    </inkml:brush>
  </inkml:definitions>
  <inkml:trace contextRef="#ctx0" brushRef="#br0">1770 14 5495 0 0,'-4'-4'139'0'0,"4"4"-122"0"0,-1-1 0 0 0,1 0 1 0 0,0 1-1 0 0,-1-1 0 0 0,1 1 1 0 0,-1-1-1 0 0,1 0 0 0 0,-1 1 1 0 0,1-1-1 0 0,-1 1 0 0 0,0-1 1 0 0,1 1-1 0 0,-1 0 0 0 0,0-1 1 0 0,1 1-1 0 0,-1 0 1 0 0,0-1-1 0 0,1 1 0 0 0,-1 0 1 0 0,0 0-1 0 0,1-1 0 0 0,-1 1 1 0 0,0 0-1 0 0,0 0 0 0 0,1 0 1 0 0,-1 0-1 0 0,0 0 0 0 0,0 0 1 0 0,1 0-1 0 0,-1 0 0 0 0,0 1 1 0 0,0-1-1 0 0,1 0 0 0 0,-1 0 1 0 0,0 1-1 0 0,1-1 0 0 0,-2 1 1 0 0,-1 1 93 0 0,-1-1 1 0 0,0 1 0 0 0,1 0-1 0 0,-1-1 1 0 0,-5 1 0 0 0,-5 2-46 0 0,1 1-45 0 0,-1-1 1 0 0,1 0-1 0 0,-1-1 1 0 0,0-1 0 0 0,0 0-1 0 0,0-1 1 0 0,0-1-1 0 0,0 0 1 0 0,0 0-1 0 0,0-2 1 0 0,-19-3-1 0 0,-11-4 715 0 0,0 3-1 0 0,0 1 0 0 0,-86 3 1 0 0,-89 29 754 0 0,23-1-882 0 0,-296 40-320 0 0,318-44-301 0 0,69-11-1083 0 0,38-2-3043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51.569"/>
    </inkml:context>
    <inkml:brush xml:id="br0">
      <inkml:brushProperty name="width" value="0.1" units="cm"/>
      <inkml:brushProperty name="height" value="0.1" units="cm"/>
      <inkml:brushProperty name="color" value="#F4F91B"/>
    </inkml:brush>
  </inkml:definitions>
  <inkml:trace contextRef="#ctx0" brushRef="#br0">2009 4 1839 0 0,'-7'-2'536'0'0,"0"2"-1"0"0,0-1 1 0 0,0 1-1 0 0,0 0 1 0 0,0 0-1 0 0,-11 2 0 0 0,-8 1-472 0 0,-97 9 441 0 0,22-1 20 0 0,-181 3 1765 0 0,4 22-513 0 0,180-20-1417 0 0,-120 5 0 0 0,177-20-316 0 0,-376 21 183 0 0,357-15-201 0 0,-152 11-431 0 0,119-17 152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2.029"/>
    </inkml:context>
    <inkml:brush xml:id="br0">
      <inkml:brushProperty name="width" value="0.1" units="cm"/>
      <inkml:brushProperty name="height" value="0.1" units="cm"/>
      <inkml:brushProperty name="color" value="#F4F91B"/>
    </inkml:brush>
  </inkml:definitions>
  <inkml:trace contextRef="#ctx0" brushRef="#br0">2446 16 3711 0 0,'-1'-1'22'0'0,"1"1"-1"0"0,0-1 1 0 0,0 0-1 0 0,0 1 0 0 0,0-1 1 0 0,0 0-1 0 0,-1 1 0 0 0,1-1 1 0 0,0 0-1 0 0,-1 1 1 0 0,1-1-1 0 0,0 0 0 0 0,-1 1 1 0 0,1-1-1 0 0,-1 1 0 0 0,1-1 1 0 0,-1 1-1 0 0,1-1 1 0 0,-1 1-1 0 0,1-1 0 0 0,-1 1 1 0 0,0 0-1 0 0,1-1 0 0 0,-1 1 1 0 0,0 0-1 0 0,1 0 1 0 0,-1-1-1 0 0,0 1 0 0 0,1 0 1 0 0,-1 0-1 0 0,0 0 0 0 0,1 0 1 0 0,-1 0-1 0 0,-1 0 1 0 0,-1 0 54 0 0,0 1 1 0 0,-1 0 0 0 0,1 0-1 0 0,0 0 1 0 0,0 1 0 0 0,-4 1-1 0 0,-11 5-177 0 0,-40 10 2273 0 0,-114 19-1 0 0,-69-5-562 0 0,-272 22 383 0 0,453-48-1822 0 0,-1-3 0 0 0,-122-9 0 0 0,179 5-161 0 0,-429-46 1180 0 0,250 29-756 0 0,110 8-154 0 0,0 4-1 0 0,-115 4 0 0 0,79 14-690 0 0,77-6 136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0:12.608"/>
    </inkml:context>
    <inkml:brush xml:id="br0">
      <inkml:brushProperty name="width" value="0.1" units="cm"/>
      <inkml:brushProperty name="height" value="0.1" units="cm"/>
      <inkml:brushProperty name="color" value="#E71224"/>
    </inkml:brush>
  </inkml:definitions>
  <inkml:trace contextRef="#ctx0" brushRef="#br0">1 27 455 0 0,'4'-15'2938'0'0,"-4"15"-2907"0"0,0-1-1 0 0,0 1 1 0 0,0-1 0 0 0,0 1 0 0 0,0-1 0 0 0,1 1 0 0 0,-1 0 0 0 0,0-1 0 0 0,0 1 0 0 0,0-1 0 0 0,1 1 0 0 0,-1-1 0 0 0,0 1 0 0 0,0 0-1 0 0,1-1 1 0 0,-1 1 0 0 0,0 0 0 0 0,1-1 0 0 0,-1 1 0 0 0,0 0 0 0 0,1-1 0 0 0,-1 1 0 0 0,1 0 0 0 0,-1 0 0 0 0,0-1 0 0 0,1 1 0 0 0,-1 0-1 0 0,1 0 1 0 0,-1 0 0 0 0,1 0 0 0 0,-1-1 0 0 0,1 1 0 0 0,-1 0 0 0 0,1 0 0 0 0,-1 0 0 0 0,2 0 0 0 0,3 0 121 0 0,0 0 0 0 0,0 0 0 0 0,0 0 0 0 0,1 0 1 0 0,-1 1-1 0 0,0 0 0 0 0,0 0 0 0 0,0 1 0 0 0,0-1 0 0 0,0 1 1 0 0,0 0-1 0 0,0 0 0 0 0,-1 1 0 0 0,1-1 0 0 0,5 5 0 0 0,23 10 220 0 0,14 9-151 0 0,-39-21-182 0 0,0 0 0 0 0,0 0 0 0 0,0-1 0 0 0,1 0 0 0 0,0 0 0 0 0,13 3 0 0 0,-13-5-6 0 0,0-1 1 0 0,0 1-1 0 0,0-1 1 0 0,0-1-1 0 0,0 0 1 0 0,0 0-1 0 0,0-1 1 0 0,17-3-1 0 0,11-5 107 0 0,-4 1 85 0 0,0 1-1 0 0,46-4 0 0 0,9 0 73 0 0,4 0-130 0 0,228 3 108 0 0,-242 5-168 0 0,-64 2-95 0 0,0 0 1 0 0,-1 1-1 0 0,1 1 0 0 0,0 1 1 0 0,21 4-1 0 0,-24-2-60 0 0,0 1 0 0 0,-1 0 0 0 0,0 0 0 0 0,0 1 0 0 0,16 12 0 0 0,-9-6-705 0 0,-2-2-2446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3.139"/>
    </inkml:context>
    <inkml:brush xml:id="br0">
      <inkml:brushProperty name="width" value="0.1" units="cm"/>
      <inkml:brushProperty name="height" value="0.1" units="cm"/>
      <inkml:brushProperty name="color" value="#F4F91B"/>
    </inkml:brush>
  </inkml:definitions>
  <inkml:trace contextRef="#ctx0" brushRef="#br0">1731 80 4375 0 0,'-17'-2'713'0'0,"-1"0"0"0"0,2-1-1 0 0,-1-1 1 0 0,0-1 0 0 0,-26-10-1 0 0,17 5 321 0 0,-32-6 0 0 0,18 9-332 0 0,0 2 0 0 0,-68 0 0 0 0,-84 13 624 0 0,4 0-391 0 0,-163-24 427 0 0,317 14-1231 0 0,-31-2 124 0 0,-124 10 0 0 0,147-1-523 0 0,-1 2 0 0 0,1 1 0 0 0,-78 28 0 0 0,88-24-3630 0 0,-1-1-1301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4.769"/>
    </inkml:context>
    <inkml:brush xml:id="br0">
      <inkml:brushProperty name="width" value="0.1" units="cm"/>
      <inkml:brushProperty name="height" value="0.1" units="cm"/>
      <inkml:brushProperty name="color" value="#F4F91B"/>
    </inkml:brush>
  </inkml:definitions>
  <inkml:trace contextRef="#ctx0" brushRef="#br0">2719 27 3567 0 0,'-4'2'565'0'0,"2"0"-646"0"0,1-1 0 0 0,0 0 0 0 0,0 0 0 0 0,0 0 0 0 0,-1 0 0 0 0,1 0 0 0 0,0 0 1 0 0,-1 0-1 0 0,1 0 0 0 0,-1 0 0 0 0,1-1 0 0 0,-1 1 0 0 0,1-1 0 0 0,-3 1 0 0 0,-1-1 137 0 0,1-1 1 0 0,0 1-1 0 0,0-1 0 0 0,0 0 0 0 0,-6-3 1 0 0,-19-3 1388 0 0,3 6-836 0 0,0 1 1 0 0,1 2-1 0 0,-37 6 1 0 0,-36 2-536 0 0,-82-11 790 0 0,6-1 64 0 0,-40 15-56 0 0,186-11-758 0 0,-348 7 1038 0 0,165-2-574 0 0,113-1 136 0 0,-1-5-1 0 0,-98-11 1 0 0,7-21 272 0 0,99 15-572 0 0,-149-9-1 0 0,235 25-426 0 0,-236 0-767 0 0,190 1-143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6.639"/>
    </inkml:context>
    <inkml:brush xml:id="br0">
      <inkml:brushProperty name="width" value="0.1" units="cm"/>
      <inkml:brushProperty name="height" value="0.1" units="cm"/>
      <inkml:brushProperty name="color" value="#F4F91B"/>
    </inkml:brush>
  </inkml:definitions>
  <inkml:trace contextRef="#ctx0" brushRef="#br0">1343 43 1375 0 0,'95'-43'1338'0'0,"-177"80"3434"0"0,58-29-4367 0 0,0-2-1 0 0,0 0 1 0 0,0-2 0 0 0,-35 2 0 0 0,-102-4 649 0 0,39-2-338 0 0,-107 4 715 0 0,153-6-667 0 0,-77-12 1 0 0,98 6-460 0 0,-25-4-29 0 0,-111-3-1 0 0,168 16-670 0 0,0 0-1 0 0,-30 7 1 0 0,18-1-4595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7.645"/>
    </inkml:context>
    <inkml:brush xml:id="br0">
      <inkml:brushProperty name="width" value="0.1" units="cm"/>
      <inkml:brushProperty name="height" value="0.1" units="cm"/>
      <inkml:brushProperty name="color" value="#F4F91B"/>
    </inkml:brush>
  </inkml:definitions>
  <inkml:trace contextRef="#ctx0" brushRef="#br0">1410 216 455 0 0,'19'-32'2070'0'0,"-18"29"-1645"0"0,1-1 0 0 0,-1 1 1 0 0,1-1-1 0 0,-1 0 0 0 0,0 1 1 0 0,0-1-1 0 0,-1 0 0 0 0,1 0 1 0 0,-1 0-1 0 0,0-6 0 0 0,0 7-326 0 0,0 1-1 0 0,-1-1 1 0 0,0 1-1 0 0,1 0 1 0 0,-1-1-1 0 0,0 1 1 0 0,0 0-1 0 0,0 0 1 0 0,0-1-1 0 0,-1 1 1 0 0,1 0 0 0 0,-1 0-1 0 0,1 0 1 0 0,-1 1-1 0 0,0-1 1 0 0,1 0-1 0 0,-4-1 1 0 0,-3-3 214 0 0,-1 0 0 0 0,0 1 0 0 0,-1 0 0 0 0,1 1 0 0 0,-1 0 1 0 0,0 1-1 0 0,0 0 0 0 0,0 0 0 0 0,-13-1 0 0 0,-13 0 361 0 0,-46-1-1 0 0,1 4-86 0 0,-208-14 370 0 0,135-2-924 0 0,-299 6 0 0 0,354 20-771 0 0,34 4-3095 0 0,17 0-686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8.851"/>
    </inkml:context>
    <inkml:brush xml:id="br0">
      <inkml:brushProperty name="width" value="0.1" units="cm"/>
      <inkml:brushProperty name="height" value="0.1" units="cm"/>
      <inkml:brushProperty name="color" value="#F4F91B"/>
    </inkml:brush>
  </inkml:definitions>
  <inkml:trace contextRef="#ctx0" brushRef="#br0">1811 30 455 0 0,'-12'-2'402'0'0,"-1"2"0"0"0,1-1 0 0 0,0 2-1 0 0,0-1 1 0 0,0 2 0 0 0,0 0-1 0 0,0 0 1 0 0,-13 5 0 0 0,6-3-381 0 0,-35 5 1 0 0,30-9 163 0 0,-1 0 0 0 0,0-2 0 0 0,1-1 0 0 0,-1-1 0 0 0,-28-8-1 0 0,11 4 508 0 0,0 2 0 0 0,0 2 0 0 0,0 2 0 0 0,-1 1 0 0 0,-60 8 0 0 0,31-1-272 0 0,-1-2 0 0 0,1-4 0 0 0,-98-13 0 0 0,99 5 277 0 0,-123 1 0 0 0,-76 21-736 0 0,128-5-4588 0 0,81-3 1819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0:49.831"/>
    </inkml:context>
    <inkml:brush xml:id="br0">
      <inkml:brushProperty name="width" value="0.1" units="cm"/>
      <inkml:brushProperty name="height" value="0.1" units="cm"/>
      <inkml:brushProperty name="color" value="#F4F91B"/>
    </inkml:brush>
  </inkml:definitions>
  <inkml:trace contextRef="#ctx0" brushRef="#br0">2508 211 3967 0 0,'0'-2'48'0'0,"-1"1"-1"0"0,0-1 1 0 0,1 1-1 0 0,-1-1 1 0 0,0 1-1 0 0,0-1 0 0 0,0 1 1 0 0,0 0-1 0 0,0-1 1 0 0,-1 1-1 0 0,1 0 0 0 0,0 0 1 0 0,0 0-1 0 0,-1 0 1 0 0,1 0-1 0 0,-1 0 1 0 0,1 0-1 0 0,-1 0 0 0 0,1 1 1 0 0,-1-1-1 0 0,0 0 1 0 0,-3 0-1 0 0,-3-1 19 0 0,-1 1 0 0 0,1 0 0 0 0,-12 0 0 0 0,7 0 133 0 0,-37-3 1000 0 0,0 3 0 0 0,-56 5 0 0 0,-6 4-274 0 0,-130-9-1 0 0,-111-26 692 0 0,-100-38-480 0 0,186 12-769 0 0,-2 23-227 0 0,250 29-171 0 0,-123-6-466 0 0,-145 11 0 0 0,219 2-617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13.791"/>
    </inkml:context>
    <inkml:brush xml:id="br0">
      <inkml:brushProperty name="width" value="0.1" units="cm"/>
      <inkml:brushProperty name="height" value="0.1" units="cm"/>
      <inkml:brushProperty name="color" value="#F4F91B"/>
    </inkml:brush>
  </inkml:definitions>
  <inkml:trace contextRef="#ctx0" brushRef="#br0">2870 1337 5815 0 0,'0'0'15'0'0,"0"0"-1"0"0,0 0 0 0 0,0 0 1 0 0,0 0-1 0 0,0 0 0 0 0,0 0 0 0 0,0-1 1 0 0,0 1-1 0 0,0 0 0 0 0,0 0 1 0 0,0 0-1 0 0,0 0 0 0 0,0 0 0 0 0,0-1 1 0 0,0 1-1 0 0,0 0 0 0 0,0 0 1 0 0,-1 0-1 0 0,1 0 0 0 0,0 0 1 0 0,0 0-1 0 0,0-1 0 0 0,0 1 0 0 0,0 0 1 0 0,0 0-1 0 0,0 0 0 0 0,0 0 1 0 0,0 0-1 0 0,0 0 0 0 0,-1 0 0 0 0,1 0 1 0 0,0 0-1 0 0,0-1 0 0 0,0 1 1 0 0,0 0-1 0 0,0 0 0 0 0,0 0 0 0 0,-1 0 1 0 0,1 0-1 0 0,0 0 0 0 0,0 0 1 0 0,0 0-1 0 0,0 0 0 0 0,0 0 1 0 0,-1 0-1 0 0,-7 5 902 0 0,-8 11 97 0 0,15-15-1058 0 0,-6 7 157 0 0,0 0 0 0 0,-1 0-1 0 0,-1 0 1 0 0,1-1 0 0 0,-1-1 0 0 0,0 1 0 0 0,-1-2 0 0 0,1 1 0 0 0,-1-1 0 0 0,0 0 0 0 0,-1-1 0 0 0,1-1-1 0 0,-19 5 1 0 0,-26 3 1024 0 0,-103 15 996 0 0,146-25-1969 0 0,-1 0 0 0 0,1-1 0 0 0,0-1-1 0 0,-1 0 1 0 0,1-1 0 0 0,-17-4 0 0 0,9 0 307 0 0,-1-1 1 0 0,-34-18 0 0 0,30 12 30 0 0,-2 2-1 0 0,-34-12 1 0 0,36 15-275 0 0,13 5-130 0 0,1-1 0 0 0,-1 1 0 0 0,0 1 0 0 0,-14-1 0 0 0,-166 5 267 0 0,158 1-184 0 0,1 2 1 0 0,0 1-1 0 0,-55 17 0 0 0,33-3-133 0 0,-59 19 82 0 0,32-21 49 0 0,50-12-72 0 0,1 2 0 0 0,-40 14 1 0 0,59-18-76 0 0,-214 79 196 0 0,103-44 201 0 0,53-20-287 0 0,25-6 43 0 0,-51 8 0 0 0,87-19-115 0 0,0-1-1 0 0,0 0 1 0 0,0-1 0 0 0,0 0-1 0 0,0 0 1 0 0,0-1 0 0 0,0 0-1 0 0,1 0 1 0 0,-1-1 0 0 0,-12-4-1 0 0,8 0 265 0 0,-1 0 0 0 0,-20-15 0 0 0,0 1-8 0 0,3 0-5 0 0,1-1 0 0 0,0-2 0 0 0,-43-43 0 0 0,66 59-262 0 0,-13-14 84 0 0,2-1-1 0 0,0-1 0 0 0,2 0 0 0 0,0-2 0 0 0,-14-32 0 0 0,19 38-34 0 0,-6-15-27 0 0,1 0-1 0 0,3-1 1 0 0,0 0 0 0 0,2-1-1 0 0,-10-59 1 0 0,12 57-36 0 0,-2 1-1 0 0,-1 1 0 0 0,-25-50 1 0 0,20 46 32 0 0,11 22-53 0 0,0 1-1 0 0,2-1 1 0 0,1 0-1 0 0,0 0 0 0 0,1 0 1 0 0,0-28-1 0 0,1 16 10 0 0,-6-32-1 0 0,0 23-30 0 0,1-1 0 0 0,3 0 0 0 0,1-58 0 0 0,2 89 7 0 0,2 0-1 0 0,-1 0 1 0 0,1 0 0 0 0,1 0-1 0 0,0 0 1 0 0,0 0 0 0 0,0 1-1 0 0,1 0 1 0 0,7-11 0 0 0,-3 7 3 0 0,1 0 0 0 0,0 0 0 0 0,1 1 0 0 0,21-18 0 0 0,-26 24-12 0 0,1 1-1 0 0,0 1 0 0 0,0-1 0 0 0,0 1 1 0 0,0 0-1 0 0,0 0 0 0 0,1 1 0 0 0,-1-1 1 0 0,1 2-1 0 0,7-2 0 0 0,11-1-15 0 0,36 0 1 0 0,-14 1-12 0 0,59-9 15 0 0,-4 0 14 0 0,128 2-1 0 0,-112 8-29 0 0,190-29 1 0 0,-224 20 24 0 0,-2 5 5 0 0,146 7 0 0 0,-4 2 0 0 0,-154-7 0 0 0,10 0 0 0 0,106 6 0 0 0,-116 5 0 0 0,47 4 0 0 0,130-4 0 0 0,-119-14 0 0 0,173-1 0 0 0,231 19 0 0 0,-329 3 0 0 0,-132-6 0 0 0,94-2 0 0 0,23-22 0 0 0,-107 8 0 0 0,125 4 0 0 0,-115 6 0 0 0,130-10 0 0 0,-98 4 0 0 0,2 1 0 0 0,-69-4 0 0 0,-32 4 0 0 0,-1 0 0 0 0,1 2 0 0 0,31 2 0 0 0,-24 2 0 0 0,42 3 0 0 0,41-14 0 0 0,-23 5 0 0 0,-87 3 0 0 0,29 0 0 0 0,-5 1 0 0 0,36-4 0 0 0,8-8 0 0 0,-3-4 0 0 0,-35 16 0 0 0,-15 0 0 0 0,27 4 0 0 0,-19 0 0 0 0,6-4 0 0 0,-25-1 0 0 0,-1 0 0 0 0,1 0 0 0 0,0 1 0 0 0,-1 0 0 0 0,1 0 0 0 0,7 3 0 0 0,12 4 0 0 0,8 3 0 0 0,-15-3 0 0 0,0 0 0 0 0,1-1 0 0 0,22 3 0 0 0,-7-1 0 0 0,-16-3-7 0 0,-1 0-1 0 0,0 2 0 0 0,0 0 1 0 0,-1 0-1 0 0,0 2 1 0 0,-1 1-1 0 0,0 0 1 0 0,26 22-1 0 0,-33-24 4 0 0,-1 0 0 0 0,-1 0-1 0 0,0 1 1 0 0,0 0 0 0 0,-1 0 0 0 0,0 1-1 0 0,0 0 1 0 0,-2 0 0 0 0,1 0 0 0 0,-1 1-1 0 0,-1 0 1 0 0,0 0 0 0 0,-1 0 0 0 0,0 0-1 0 0,1 14 1 0 0,1 71-1522 0 0,-8 110 0 0 0,1-139-35 0 0,0-8-202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16.023"/>
    </inkml:context>
    <inkml:brush xml:id="br0">
      <inkml:brushProperty name="width" value="0.1" units="cm"/>
      <inkml:brushProperty name="height" value="0.1" units="cm"/>
      <inkml:brushProperty name="color" value="#F4F91B"/>
    </inkml:brush>
  </inkml:definitions>
  <inkml:trace contextRef="#ctx0" brushRef="#br0">3768 1434 2759 0 0,'-30'71'2166'0'0,"24"-59"-2027"0"0,0 0 0 0 0,0-1 0 0 0,-1 0 0 0 0,0 0 0 0 0,-1-1 0 0 0,0 0 0 0 0,-1 0 0 0 0,0-1 0 0 0,-1 0 0 0 0,0-1 0 0 0,0 0 0 0 0,0 0 0 0 0,-15 7 0 0 0,-19 7 1338 0 0,9-3-817 0 0,-1-2-1 0 0,-69 23 1 0 0,81-35-302 0 0,0-1-1 0 0,0-2 0 0 0,0 0 1 0 0,-40-3-1 0 0,41 0-100 0 0,1 0-1 0 0,-1 2 1 0 0,1 1 0 0 0,-1 0 0 0 0,1 2 0 0 0,-22 6-1 0 0,21-3-50 0 0,0 0-1 0 0,-1-1 0 0 0,1-2 1 0 0,-1 0-1 0 0,-42 1 0 0 0,4-4 418 0 0,31 0-443 0 0,0-1 0 0 0,0-1 0 0 0,-46-8 0 0 0,-109-39 765 0 0,-66-49 79 0 0,236 91-946 0 0,-1 0 1 0 0,0 1-1 0 0,0 0 0 0 0,-1 2 0 0 0,-21-3 1 0 0,-87 3 207 0 0,41 2-282 0 0,-113-24 363 0 0,84 7 1 0 0,-161 0 92 0 0,269 18-440 0 0,-23-1 62 0 0,-1 2-1 0 0,1 1 1 0 0,-55 11 0 0 0,61-9-68 0 0,-1-1 1 0 0,1 0 0 0 0,-1-2 0 0 0,-45-3 0 0 0,-156-15 269 0 0,198 14-171 0 0,0-2 1 0 0,-40-11-1 0 0,-10-2 316 0 0,33 13-356 0 0,38 5-68 0 0,0 0 0 0 0,-1 0 1 0 0,1-1-1 0 0,-1 0 0 0 0,1 0 1 0 0,0-1-1 0 0,0 1 0 0 0,0-1 1 0 0,0-1-1 0 0,0 1 0 0 0,0-1 1 0 0,0 0-1 0 0,-5-5 0 0 0,-9-10 110 0 0,1 0 0 0 0,-22-29 0 0 0,15 17 68 0 0,10 10-27 0 0,1 0-1 0 0,-23-41 1 0 0,24 37-94 0 0,-18-32 97 0 0,-28-65 1 0 0,44 77 60 0 0,-19-75 0 0 0,20 24-156 0 0,-11-102 0 0 0,26 182-64 0 0,0 0 0 0 0,1 0 0 0 0,1 0 0 0 0,0 0 0 0 0,1 1 0 0 0,6-19 0 0 0,-5 20 0 0 0,2 0 0 0 0,0 1 0 0 0,0 0 0 0 0,1 0 0 0 0,0 0 0 0 0,1 1 0 0 0,0 0 0 0 0,1 1 0 0 0,0 0 0 0 0,13-11 0 0 0,-1 3 0 0 0,0 2 0 0 0,2 0 0 0 0,-1 2 0 0 0,30-14 0 0 0,-25 16 0 0 0,0 2 0 0 0,1 2 0 0 0,42-9 0 0 0,-19 5 0 0 0,144-29 0 0 0,-155 35 0 0 0,-1 2 0 0 0,1 1 0 0 0,41 4 0 0 0,18 3 0 0 0,1-4 0 0 0,121-16 0 0 0,-120 2 0 0 0,-44 5 0 0 0,0 2 0 0 0,64 1 0 0 0,-27 5 0 0 0,-1-4 0 0 0,128-23 0 0 0,-122 15 0 0 0,1 4 0 0 0,180 8 0 0 0,-119 3 0 0 0,185-21 0 0 0,11-15 0 0 0,-344 32-19 0 0,0 1-1 0 0,0 1 1 0 0,0 0-1 0 0,0 1 1 0 0,0 0-1 0 0,0 1 1 0 0,19 5-1 0 0,-25-4 5 0 0,0-1 1 0 0,-1 1-1 0 0,1 0 0 0 0,-1 1 0 0 0,0-1 1 0 0,1 1-1 0 0,-2 1 0 0 0,1-1 0 0 0,0 1 1 0 0,-1 0-1 0 0,0 0 0 0 0,0 0 0 0 0,-1 1 1 0 0,1 0-1 0 0,3 8 0 0 0,-2-4-343 0 0,0 2-1 0 0,-2-1 1 0 0,1 0 0 0 0,4 22-1 0 0,1 16-1465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40.378"/>
    </inkml:context>
    <inkml:brush xml:id="br0">
      <inkml:brushProperty name="width" value="0.1" units="cm"/>
      <inkml:brushProperty name="height" value="0.1" units="cm"/>
      <inkml:brushProperty name="color" value="#F4F91B"/>
    </inkml:brush>
  </inkml:definitions>
  <inkml:trace contextRef="#ctx0" brushRef="#br0">243 0 143 0 0,'-115'32'338'0'0,"109"-30"-135"0"0,0 0 0 0 0,0 0 0 0 0,0 1 1 0 0,0-1-1 0 0,0 1 0 0 0,1 1 0 0 0,0-1 0 0 0,-1 1 0 0 0,1 0 1 0 0,1 0-1 0 0,-1 1 0 0 0,0-1 0 0 0,1 1 0 0 0,0 0 1 0 0,0 0-1 0 0,1 1 0 0 0,-1-1 0 0 0,1 1 0 0 0,0-1 1 0 0,1 1-1 0 0,0 0 0 0 0,-4 12 0 0 0,-12 55-299 0 0,14-53-147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42.359"/>
    </inkml:context>
    <inkml:brush xml:id="br0">
      <inkml:brushProperty name="width" value="0.1" units="cm"/>
      <inkml:brushProperty name="height" value="0.1" units="cm"/>
      <inkml:brushProperty name="color" value="#F4F91B"/>
    </inkml:brush>
  </inkml:definitions>
  <inkml:trace contextRef="#ctx0" brushRef="#br0">3297 1791 4631 0 0,'0'0'75'0'0,"1"0"0"0"0,-1 1 0 0 0,0-1-1 0 0,1 0 1 0 0,-1 0 0 0 0,1 0-1 0 0,-1 0 1 0 0,0 0 0 0 0,1 0 0 0 0,-1 0-1 0 0,1 1 1 0 0,-1-1 0 0 0,1 0-1 0 0,-1-1 1 0 0,0 1 0 0 0,1 0 0 0 0,-1 0-1 0 0,1 0 1 0 0,-1 0 0 0 0,1 0-1 0 0,-1 0 1 0 0,0 0 0 0 0,1-1 0 0 0,-1 1-1 0 0,0 0 1 0 0,1 0 0 0 0,-1-1 0 0 0,1 1-1 0 0,-1 0 1 0 0,0 0 0 0 0,0-1-1 0 0,1 1 1 0 0,-1 0 0 0 0,1-1 0 0 0,11-14 1284 0 0,-10 13-1046 0 0,4-8 369 0 0,0 1 1 0 0,-1-1-1 0 0,0 0 0 0 0,7-18 0 0 0,-5 11-277 0 0,5-18 266 0 0,-9 25-434 0 0,0 1 1 0 0,1 0 0 0 0,0 0 0 0 0,0 0-1 0 0,1 0 1 0 0,6-9 0 0 0,-1 5 129 0 0,0 0 0 0 0,-1-1 0 0 0,-1-1 0 0 0,13-28 0 0 0,-20 40-251 0 0,1 0 0 0 0,0-1 0 0 0,0 1 0 0 0,0 0 0 0 0,1 0 0 0 0,-1 0 0 0 0,1 1 0 0 0,-1-1 0 0 0,1 1 0 0 0,6-5 0 0 0,35-20 538 0 0,-31 20-554 0 0,42-26 167 0 0,41-21 610 0 0,-69 45-687 0 0,-25 9-178 0 0,1 0 1 0 0,0-1-1 0 0,-1 0 0 0 0,1 1 1 0 0,-1-1-1 0 0,1 0 0 0 0,-1 0 0 0 0,1 0 1 0 0,-1-1-1 0 0,0 1 0 0 0,0 0 1 0 0,0-1-1 0 0,0 0 0 0 0,0 1 1 0 0,4-5-1 0 0,7-13 790 0 0,19-38 0 0 0,-30 52-770 0 0,0 0 0 0 0,-1 0 0 0 0,0 1-1 0 0,1-1 1 0 0,-2 0 0 0 0,1-1 0 0 0,0 1 0 0 0,-1 0 0 0 0,0 0 0 0 0,0 0 0 0 0,-1 0 0 0 0,0-5-1 0 0,-3-11 253 0 0,-12-33 0 0 0,1 1 87 0 0,0-14-41 0 0,8 39-237 0 0,1-1 0 0 0,1-1 0 0 0,-2-44-1 0 0,5 39-14 0 0,-2 0 0 0 0,-1 0 0 0 0,-2 1 0 0 0,-17-51 0 0 0,8 28-33 0 0,-16-129 220 0 0,31 181-262 0 0,-2-42 79 0 0,2 35-54 0 0,1 0 0 0 0,-1 0-1 0 0,-1 0 1 0 0,0 1 0 0 0,-1-1-1 0 0,-6-16 1 0 0,7 24-24 0 0,0-1 0 0 0,-1 1 0 0 0,0 1 0 0 0,0-1-1 0 0,0 0 1 0 0,-1 1 0 0 0,1-1 0 0 0,-1 1 0 0 0,0 0 0 0 0,-6-4 0 0 0,-7-4 30 0 0,-23-9 0 0 0,9 4-17 0 0,-1-2-17 0 0,-68-28 0 0 0,88 42 0 0 0,0 0 0 0 0,0 1 0 0 0,0 0 0 0 0,-1 1 0 0 0,1 1 0 0 0,-1 0 0 0 0,0 0 0 0 0,1 1 0 0 0,-20 3 0 0 0,-139 30 0 0 0,92-15 0 0 0,-115 9 0 0 0,-74-7 0 0 0,-89 12 0 0 0,271-28 0 0 0,-160-12 0 0 0,190 6 0 0 0,0 3 0 0 0,-89 11 0 0 0,4 1 0 0 0,63-7 0 0 0,44-2 0 0 0,0-2 0 0 0,0-1 0 0 0,-38-5 0 0 0,56 3 0 0 0,1 1 0 0 0,-28 3 0 0 0,-4-1 0 0 0,14-1 0 0 0,-1 1 0 0 0,1 1 0 0 0,-1 2 0 0 0,1 1 0 0 0,0 2 0 0 0,-52 19 0 0 0,53-14 0 0 0,0 2 0 0 0,1 0 0 0 0,1 2 0 0 0,-37 28 0 0 0,25-14 0 0 0,16-13 0 0 0,1 1 0 0 0,0 1 0 0 0,-27 30 0 0 0,26-23 0 0 0,-1-1 0 0 0,-35 25 0 0 0,42-33 0 0 0,-26 29 0 0 0,-1 1 0 0 0,31-33 0 0 0,-62 62 0 0 0,70-67 0 0 0,0 0 0 0 0,0 1 0 0 0,1 0 0 0 0,1 0 0 0 0,0 0 0 0 0,-7 19 0 0 0,7-13 0 0 0,-1 0 0 0 0,0 1 0 0 0,2 0 0 0 0,0 0 0 0 0,1 1 0 0 0,1-1 0 0 0,-1 25 0 0 0,4-42 0 0 0,-1 10-6 0 0,1 0-1 0 0,0 0 1 0 0,1 1 0 0 0,0-1-1 0 0,1 0 1 0 0,0 0-1 0 0,1 0 1 0 0,0-1 0 0 0,6 15-1 0 0,2-4 7 0 0,1 0 0 0 0,15 22 0 0 0,-22-36 0 0 0,1-1 0 0 0,0 1 0 0 0,0-1 0 0 0,0 0 0 0 0,0 0 0 0 0,1-1 0 0 0,0 0 0 0 0,0 0 0 0 0,11 5 0 0 0,-16-10 0 0 0,194 82 0 0 0,-161-73 0 0 0,1 0 0 0 0,1-3 0 0 0,-1-1 0 0 0,51 1 0 0 0,149-17 0 0 0,-163 6 0 0 0,1 4 0 0 0,0 2 0 0 0,80 13 0 0 0,-46-2 0 0 0,1-4 0 0 0,111-8 0 0 0,-16 0 0 0 0,25-3 0 0 0,-186 0 0 0 0,-1-2 0 0 0,0-1 0 0 0,-1-3 0 0 0,55-18 0 0 0,-82 22 0 0 0,-5 1 0 0 0,-1 0 0 0 0,1 1 0 0 0,0 1 0 0 0,0 0 0 0 0,0 0 0 0 0,0 0 0 0 0,0 1 0 0 0,19 0 0 0 0,-27 1 0 0 0,0 1 0 0 0,0-1-1 0 0,0 0 1 0 0,0 1 0 0 0,0-1 0 0 0,0 1 0 0 0,0-1-1 0 0,0 1 1 0 0,0-1 0 0 0,-1 1 0 0 0,1-1 0 0 0,0 1-1 0 0,0 0 1 0 0,0 0 0 0 0,-1-1 0 0 0,1 1 0 0 0,0 0-1 0 0,-1 0 1 0 0,1 0 0 0 0,-1 0 0 0 0,1 0-1 0 0,-1 0 1 0 0,1 0 0 0 0,-1 0 0 0 0,1 0 0 0 0,-1 0-1 0 0,0 0 1 0 0,0 0 0 0 0,0 0 0 0 0,0 0 0 0 0,0 2-1 0 0,0 4-120 0 0,0-1-1 0 0,0 1 1 0 0,-1-1-1 0 0,-2 8 1 0 0,2-7-201 0 0,-16 67-3103 0 0,7-32-4222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0:13.618"/>
    </inkml:context>
    <inkml:brush xml:id="br0">
      <inkml:brushProperty name="width" value="0.1" units="cm"/>
      <inkml:brushProperty name="height" value="0.1" units="cm"/>
      <inkml:brushProperty name="color" value="#E71224"/>
    </inkml:brush>
  </inkml:definitions>
  <inkml:trace contextRef="#ctx0" brushRef="#br0">1 59 2303 0 0,'0'-1'176'0'0,"1"0"-1"0"0,0 1 0 0 0,0-1 1 0 0,0 0-1 0 0,0 0 1 0 0,1 1-1 0 0,-1-1 0 0 0,0 1 1 0 0,0-1-1 0 0,0 1 0 0 0,0 0 1 0 0,1-1-1 0 0,-1 1 0 0 0,0 0 1 0 0,0 0-1 0 0,1 0 0 0 0,-1-1 1 0 0,2 2-1 0 0,22 5 310 0 0,-21-5-472 0 0,-1 0-1 0 0,0 0 0 0 0,0 0 1 0 0,1-1-1 0 0,-1 1 0 0 0,0-1 1 0 0,1 1-1 0 0,2-2 0 0 0,18-2 349 0 0,-7 0 53 0 0,31-1-1 0 0,-34 3-383 0 0,0 0-1 0 0,0-1 1 0 0,0-1-1 0 0,20-6 1 0 0,-9 2-38 0 0,12-4 227 0 0,-28 10-94 0 0,-1 0 1 0 0,1 0-1 0 0,15 1 0 0 0,-20 0-82 0 0,259-12 517 0 0,56 22-435 0 0,-208-17-73 0 0,-72 3-14 0 0,66 2 0 0 0,-100 2-41 0 0,1 1 0 0 0,-1 0 0 0 0,1 0 0 0 0,-1 0-1 0 0,0 1 1 0 0,0 0 0 0 0,9 4 0 0 0,5 8-2576 0 0,-8-5-233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44.847"/>
    </inkml:context>
    <inkml:brush xml:id="br0">
      <inkml:brushProperty name="width" value="0.1" units="cm"/>
      <inkml:brushProperty name="height" value="0.1" units="cm"/>
      <inkml:brushProperty name="color" value="#F4F91B"/>
    </inkml:brush>
  </inkml:definitions>
  <inkml:trace contextRef="#ctx0" brushRef="#br0">2156 1533 1839 0 0,'-15'-16'3210'0'0,"-35"-26"0"0"0,43 37-2934 0 0,-1 0 0 0 0,1 1 0 0 0,-1 0 0 0 0,0 0 0 0 0,-1 1 0 0 0,1 0 0 0 0,-16-4 0 0 0,10 4 82 0 0,0 0 0 0 0,-1 2 0 0 0,1-1-1 0 0,0 2 1 0 0,0 0 0 0 0,-1 0 0 0 0,1 2 0 0 0,-19 3-1 0 0,10-1-28 0 0,-1 0 0 0 0,0-2 0 0 0,-30-1-1 0 0,-29 3 413 0 0,-167 22 486 0 0,150-15-1328 0 0,-30 3 1666 0 0,104-9-1639 0 0,0 0 0 0 0,1 2 0 0 0,-26 10 0 0 0,26-6 139 0 0,-1-2 0 0 0,0 0 0 0 0,0-2 0 0 0,-55 7 0 0 0,71-14 55 0 0,0 0 1 0 0,0-1-1 0 0,1 0 0 0 0,-1 0 0 0 0,0-1 0 0 0,-10-4 0 0 0,-57-23 942 0 0,38 13-825 0 0,27 12-219 0 0,-19-9 140 0 0,0 2 0 0 0,-59-12 0 0 0,18 15 77 0 0,-133 1-1 0 0,170 7-211 0 0,29 0 38 0 0,-1-1 0 0 0,0 0-1 0 0,1 0 1 0 0,-1-1 0 0 0,1 0-1 0 0,-1 0 1 0 0,1 0 0 0 0,0-1-1 0 0,0 0 1 0 0,0 0 0 0 0,0-1-1 0 0,1 1 1 0 0,-6-6 0 0 0,2 2 55 0 0,1 0 0 0 0,0-1 0 0 0,0 0 0 0 0,1 0 0 0 0,0-1 0 0 0,1 0-1 0 0,-6-11 1 0 0,9 14-69 0 0,0-1-1 0 0,0 1 0 0 0,1-1 1 0 0,0 0-1 0 0,1 0 0 0 0,-1 0 1 0 0,1 0-1 0 0,0-9 0 0 0,3-59 376 0 0,-1 59-330 0 0,7-73 331 0 0,-4 54-298 0 0,-1-1 1 0 0,-2 0 0 0 0,-6-68-1 0 0,-8-6 67 0 0,8 83-183 0 0,0 9 29 0 0,2-1 0 0 0,0 1 1 0 0,1-1-1 0 0,1 0 1 0 0,1 1-1 0 0,2-22 1 0 0,4 1 41 0 0,2 0 1 0 0,1 1 0 0 0,22-57-1 0 0,-25 83-72 0 0,0 0 0 0 0,0 0 0 0 0,1 1-1 0 0,1 0 1 0 0,0 0 0 0 0,0 1 0 0 0,1 0-1 0 0,1 0 1 0 0,10-9 0 0 0,1 3 7 0 0,1 0 0 0 0,1 1 1 0 0,36-17-1 0 0,-45 25-15 0 0,45-23 0 0 0,121-42 0 0 0,20 29 0 0 0,-83 21 0 0 0,-82 14 0 0 0,1 2 0 0 0,0 2 0 0 0,1 1 0 0 0,-1 2 0 0 0,1 1 0 0 0,-1 2 0 0 0,1 1 0 0 0,-1 2 0 0 0,64 18 0 0 0,35 28 0 0 0,-55-19 0 0 0,7 0 0 0 0,65 25 0 0 0,-115-41 0 0 0,-1 2 0 0 0,36 23 0 0 0,-13 1 0 0 0,-29-21 0 0 0,41 24 0 0 0,-60-39 0 0 0,-1 1 0 0 0,0 0 0 0 0,-1 0 0 0 0,1 1 0 0 0,-1 1 0 0 0,-1-1 0 0 0,0 2 0 0 0,0-1 0 0 0,-1 1 0 0 0,0 0 0 0 0,0 0 0 0 0,6 15 0 0 0,75 149 0 0 0,-81-159 0 0 0,-2 0 0 0 0,1 1 0 0 0,-2-1 0 0 0,4 21 0 0 0,3 66 0 0 0,-9-65 0 0 0,13 59 0 0 0,-6-60 0 0 0,3 41 0 0 0,-11-63 0 0 0,0 0 0 0 0,-1 0 0 0 0,0 0 0 0 0,-1 0 0 0 0,-1 0 0 0 0,-3 15 0 0 0,3-23 0 0 0,1-1 0 0 0,-1 0 0 0 0,0 0 0 0 0,-1 0 0 0 0,1-1 0 0 0,-1 1 0 0 0,0-1 0 0 0,0 1 0 0 0,-1-1 0 0 0,1 0 0 0 0,-1 0 0 0 0,0 0 0 0 0,0-1 0 0 0,0 1 0 0 0,0-1 0 0 0,-1 0 0 0 0,1 0 0 0 0,-10 4 0 0 0,-4 0 0 0 0,-1-1 0 0 0,0 0 0 0 0,-36 6 0 0 0,2-1 0 0 0,1 4-463 0 0,1 2-1 0 0,-60 29 0 0 0,-92 61-3502 0 0,135-70-3725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3:46.732"/>
    </inkml:context>
    <inkml:brush xml:id="br0">
      <inkml:brushProperty name="width" value="0.1" units="cm"/>
      <inkml:brushProperty name="height" value="0.1" units="cm"/>
      <inkml:brushProperty name="color" value="#F4F91B"/>
    </inkml:brush>
  </inkml:definitions>
  <inkml:trace contextRef="#ctx0" brushRef="#br0">4389 1361 2303 0 0,'-1'-1'252'0'0,"0"-1"-1"0"0,0 1 0 0 0,1-1 1 0 0,-1 0-1 0 0,0 1 0 0 0,1-1 1 0 0,-1 0-1 0 0,1 1 0 0 0,0-1 1 0 0,-1 0-1 0 0,1 0 0 0 0,0 0 1 0 0,0 1-1 0 0,0-1 0 0 0,0 0 0 0 0,0 0 1 0 0,1 0-1 0 0,-1 1 0 0 0,2-4 1 0 0,13-41 2656 0 0,-11 34-2076 0 0,3-3 188 0 0,0 0-1 0 0,1 0 1 0 0,15-20 0 0 0,-14 22-562 0 0,0-1 0 0 0,-1 1 0 0 0,-1-1 0 0 0,9-24 0 0 0,25-118 2053 0 0,-29 105-1958 0 0,2-6-55 0 0,-3-1-1 0 0,-2 0 0 0 0,3-89 0 0 0,-11 90-422 0 0,0 23 108 0 0,-1-1-1 0 0,-1 1 0 0 0,-2-1 1 0 0,-10-44-1 0 0,10 68-167 0 0,-1 1-1 0 0,-1-1 1 0 0,0 1-1 0 0,0 0 1 0 0,-1 0-1 0 0,0 0 1 0 0,-1 1 0 0 0,0 0-1 0 0,0 0 1 0 0,-1 1-1 0 0,0 0 1 0 0,-1 0-1 0 0,-10-7 1 0 0,-5-2-14 0 0,-2 1 0 0 0,0 0 0 0 0,-50-19 0 0 0,52 25-1 0 0,-2 2 0 0 0,1 0 0 0 0,-35-4 0 0 0,-80-6 0 0 0,138 18 0 0 0,-152-5 0 0 0,37 2 0 0 0,13-2 21 0 0,1 3 1 0 0,-151 19-1 0 0,164-5-21 0 0,-6 3 0 0 0,-173 2 0 0 0,-67 2 48 0 0,167-5-32 0 0,-198-2 48 0 0,58-24-18 0 0,95 1-20 0 0,169 7-11 0 0,-71-14 0 0 0,76 10-4 0 0,0 2 1 0 0,-54-2-1 0 0,-130 8-11 0 0,136-5 0 0 0,31 0 0 0 0,-41-4 0 0 0,60 4 0 0 0,0 2 0 0 0,0 2 0 0 0,-39 3 0 0 0,45 1 0 0 0,0 2 0 0 0,-39 12 0 0 0,54-12 0 0 0,1 1 0 0 0,0 0 0 0 0,0 1 0 0 0,1 1 0 0 0,-27 19 0 0 0,21-12-11 0 0,1 0 1 0 0,-33 34-1 0 0,46-40 8 0 0,1-1 0 0 0,-1 1 0 0 0,1 0-1 0 0,1 0 1 0 0,0 0 0 0 0,0 1 0 0 0,1 0 0 0 0,0 0-1 0 0,-4 15 1 0 0,-21 131 3 0 0,-1 1 0 0 0,26-138 8 0 0,1 0 0 0 0,1-1 0 0 0,0 32 0 0 0,8 57 24 0 0,-3-85-9 0 0,2-1-1 0 0,0 1 0 0 0,1-1 1 0 0,2-1-1 0 0,10 24 0 0 0,-11-29-28 0 0,-5-9 16 0 0,1-2 0 0 0,0 1 0 0 0,0 0 0 0 0,0-1 0 0 0,1 1 0 0 0,0-1 0 0 0,-1 0 0 0 0,1 0 0 0 0,5 4 0 0 0,46 29 39 0 0,-32-22-6 0 0,13 7-11 0 0,0-1 0 0 0,1-2 0 0 0,1-2 0 0 0,1-1 0 0 0,79 20 0 0 0,63 20 15 0 0,-91-27-30 0 0,-62-21-9 0 0,0-2 0 0 0,1-1 0 0 0,42 3 0 0 0,88-6 51 0 0,-58-2-33 0 0,54 6 13 0 0,-55-1 11 0 0,167-12 0 0 0,-229 3-48 0 0,426-36 128 0 0,-179 16-56 0 0,-82 4-11 0 0,564-66 159 0 0,-254 18 39 0 0,-506 68-268 0 0,8-2 11 0 0,1 2 0 0 0,-1-1 0 0 0,0 2 0 0 0,20 3 0 0 0,-32-4-11 0 0,0 0 0 0 0,0 1 0 0 0,0 0 0 0 0,0 0-1 0 0,-1 0 1 0 0,1 0 0 0 0,0 0 0 0 0,0 1 0 0 0,-1-1 0 0 0,1 1-1 0 0,-1-1 1 0 0,0 1 0 0 0,1 0 0 0 0,-1 0 0 0 0,0 0 0 0 0,0 0-1 0 0,0 1 1 0 0,0-1 0 0 0,0 0 0 0 0,-1 1 0 0 0,1-1 0 0 0,-1 1-1 0 0,0 0 1 0 0,0 0 0 0 0,0-1 0 0 0,0 1 0 0 0,0 0 0 0 0,1 4-1 0 0,-1 26-1646 0 0,-7 2-3806 0 0,-9 13-2399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7:35.734"/>
    </inkml:context>
    <inkml:brush xml:id="br0">
      <inkml:brushProperty name="width" value="0.1" units="cm"/>
      <inkml:brushProperty name="height" value="0.1" units="cm"/>
      <inkml:brushProperty name="color" value="#F4F91B"/>
    </inkml:brush>
  </inkml:definitions>
  <inkml:trace contextRef="#ctx0" brushRef="#br0">1764 1707 3223 0 0,'-3'0'52'0'0,"-1"1"-1"0"0,1-1 0 0 0,0 1 1 0 0,-1 0-1 0 0,1 0 0 0 0,0 0 0 0 0,0 1 1 0 0,0-1-1 0 0,0 1 0 0 0,0 0 1 0 0,-4 3-1 0 0,3-2-43 0 0,0-1 1 0 0,-1 1 0 0 0,1-1-1 0 0,-1 0 1 0 0,-5 2-1 0 0,3-2 99 0 0,0-1-1 0 0,0 0 1 0 0,0 0 0 0 0,0-1-1 0 0,0 1 1 0 0,0-2-1 0 0,-11 0 1 0 0,0-3 892 0 0,-27-8 0 0 0,14 2-86 0 0,3 4-516 0 0,0 2-1 0 0,-1 1 1 0 0,1 1-1 0 0,-32 1 1 0 0,6 1-75 0 0,8 1-2 0 0,1 2 0 0 0,-1 3 0 0 0,-47 11 0 0 0,-13 2 88 0 0,-184 31 1928 0 0,287-50-2247 0 0,0 0 0 0 0,0 1-1 0 0,0-1 1 0 0,1 1-1 0 0,-1 0 1 0 0,0 0 0 0 0,0 0-1 0 0,1 0 1 0 0,-1 0 0 0 0,0 1-1 0 0,1-1 1 0 0,-1 1 0 0 0,1-1-1 0 0,0 1 1 0 0,0 0-1 0 0,-1 0 1 0 0,1 0 0 0 0,1 1-1 0 0,-1-1 1 0 0,-2 3 0 0 0,4-3-26 0 0,1 0 1 0 0,0 0 0 0 0,-1-1 0 0 0,1 1 0 0 0,0 0 0 0 0,0-1-1 0 0,0 1 1 0 0,0-1 0 0 0,0 1 0 0 0,1-1 0 0 0,-1 1-1 0 0,0-1 1 0 0,1 0 0 0 0,1 2 0 0 0,-2-2 29 0 0,3 3-18 0 0,0-1 0 0 0,0-1 0 0 0,1 1 0 0 0,-1-1 0 0 0,0 1 0 0 0,1-1 0 0 0,-1 0 0 0 0,1-1 0 0 0,0 1 0 0 0,0-1 0 0 0,0 0 0 0 0,-1 0 0 0 0,7 0-1 0 0,10 0 182 0 0,36-1-1 0 0,-48-1-189 0 0,75-6 567 0 0,158-37 1 0 0,-203 35-487 0 0,240-35 501 0 0,-76 20-301 0 0,3 0-142 0 0,-141 19-73 0 0,76 5 0 0 0,76 18 236 0 0,-177-14-267 0 0,1-2 1 0 0,79-6-1 0 0,94-22 160 0 0,-139 20-156 0 0,80 5 0 0 0,54-3 32 0 0,-114-6-80 0 0,231-12-50 0 0,-161 28 77 0 0,-79-3-10 0 0,24 0-24 0 0,28-12 10 0 0,22-1 76 0 0,-123 10-111 0 0,0 2 1 0 0,48 7-1 0 0,138 22 39 0 0,-170-26-41 0 0,1-3-1 0 0,91-7 1 0 0,-87 1 7 0 0,115 7 0 0 0,-117 3 0 0 0,26 5 3 0 0,0-5 0 0 0,100-4-1 0 0,-56-11-12 0 0,235-7 323 0 0,-28 9-113 0 0,-173 1-167 0 0,-98 7-48 0 0,1 4 0 0 0,100 20 0 0 0,50 5 4 0 0,13-20-19 0 0,58 4 0 0 0,-223-10 59 0 0,77-5-1 0 0,352 0 81 0 0,-451 3-107 0 0,1-2 0 0 0,-1-1 0 0 0,0-1 0 0 0,-1-3 0 0 0,70-17 0 0 0,7-8 38 0 0,-14 4 103 0 0,123-48 0 0 0,-189 58-129 0 0,-1-2 0 0 0,0-2-1 0 0,-1 0 1 0 0,36-31 0 0 0,111-108 140 0 0,-157 137-151 0 0,-1-1-1 0 0,-1 0 1 0 0,-2-2 0 0 0,0 0 0 0 0,-1-2-1 0 0,16-32 1 0 0,-18 21-15 0 0,-2-1 1 0 0,-2 0-1 0 0,-1-1 0 0 0,-2-1 1 0 0,-1 1-1 0 0,2-64 0 0 0,-7 5-18 0 0,-3 85 0 0 0,0 0 0 0 0,-1 0 0 0 0,0 1 0 0 0,-1-1 0 0 0,-1 0 0 0 0,-6-20 0 0 0,-2 3 0 0 0,-24-48 0 0 0,29 70 0 0 0,0 0 0 0 0,0 0 0 0 0,0 1 0 0 0,-1 0 0 0 0,-1 0 0 0 0,1 0 0 0 0,-1 1 0 0 0,0 1 0 0 0,-1-1 0 0 0,0 1 0 0 0,0 0 0 0 0,0 1 0 0 0,-1 0 0 0 0,-14-5 0 0 0,-11-2 0 0 0,0 1 0 0 0,-66-11 0 0 0,15 6 0 0 0,0 5 0 0 0,-1 4 0 0 0,-143 5 0 0 0,228 2 0 0 0,-245 11 0 0 0,0-20 0 0 0,-107 0 0 0 0,96 7 0 0 0,80-10 0 0 0,-124-4 0 0 0,-39 2 0 0 0,319 10 0 0 0,-29-8 0 0 0,30 7 0 0 0,-30-5 0 0 0,-162-3 0 0 0,65 6 0 0 0,-190-47 0 0 0,51 5 0 0 0,-122-2 0 0 0,318 39 0 0 0,-2 3 0 0 0,1 5 0 0 0,-138 10 0 0 0,-69 7 0 0 0,6-1 0 0 0,-178 20 0 0 0,104-9 0 0 0,-124-6 0 0 0,227 1 0 0 0,84-2 0 0 0,118-15 0 0 0,0-2 0 0 0,-75-10 0 0 0,0-4 0 0 0,50 7 0 0 0,-154-34 0 0 0,164 22 0 0 0,-99-12 0 0 0,114 28 0 0 0,0 2 0 0 0,-64 8 0 0 0,-14 7 0 0 0,110-9-27 0 0,0 1 0 0 0,-35 10 0 0 0,-23 5-20 0 0,21-7 15 0 0,-89 28 0 0 0,125-31 16 0 0,0 2 0 0 0,0 2 0 0 0,1 1 0 0 0,1 1 0 0 0,-42 30 0 0 0,51-31 5 0 0,2 1 1 0 0,0 0-1 0 0,0 1 0 0 0,2 1 1 0 0,0 1-1 0 0,1 0 0 0 0,1 1 1 0 0,-15 28-1 0 0,4 1 4 0 0,2 1-1 0 0,3 1 1 0 0,-20 73 0 0 0,32-92 1 0 0,2 0 0 0 0,1 0 1 0 0,2 1-1 0 0,0-1 0 0 0,3 1 1 0 0,1 0-1 0 0,5 33 0 0 0,2-7-39 0 0,-4-19 43 0 0,2-1 0 0 0,2 1 0 0 0,22 65 0 0 0,-25-93 5 0 0,1 1 0 0 0,1-1 0 0 0,0 0 0 0 0,1 0 0 0 0,0-1 0 0 0,0 0-1 0 0,2 0 1 0 0,-1-1 0 0 0,1 0 0 0 0,16 11 0 0 0,-10-9 2 0 0,1-1-1 0 0,0-1 1 0 0,1-1-1 0 0,0 0 1 0 0,0-1 0 0 0,33 8-1 0 0,-51-16-3 0 0,1 0-1 0 0,0 0 1 0 0,-1 1-1 0 0,1-1 1 0 0,0 0-1 0 0,-1 0 1 0 0,1 0-1 0 0,0 0 1 0 0,-1 1-1 0 0,1-1 1 0 0,0 0-1 0 0,-1 1 1 0 0,1-1 0 0 0,-1 0-1 0 0,1 1 1 0 0,0-1-1 0 0,-1 1 1 0 0,1-1-1 0 0,-1 1 1 0 0,0-1-1 0 0,1 1 1 0 0,-1-1-1 0 0,1 1 1 0 0,-1 0-1 0 0,0-1 1 0 0,1 1-1 0 0,-1-1 1 0 0,0 1-1 0 0,0 0 1 0 0,1-1 0 0 0,-1 1-1 0 0,0 0 1 0 0,0 0-1 0 0,0-1 1 0 0,0 1-1 0 0,0 0 1 0 0,0-1-1 0 0,0 1 1 0 0,0 0-1 0 0,0-1 1 0 0,0 1-1 0 0,-1 0 1 0 0,1-1-1 0 0,0 1 1 0 0,0 0-1 0 0,-1-1 1 0 0,1 1 0 0 0,0 0-1 0 0,-1 0 1 0 0,-3 4-11 0 0,0 0 1 0 0,0 0-1 0 0,0 0 1 0 0,-8 6-1 0 0,1 0-85 0 0,-45 60-2737 0 0,50-62 1940 0 0,-23 31-6996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7:19.718"/>
    </inkml:context>
    <inkml:brush xml:id="br0">
      <inkml:brushProperty name="width" value="0.1" units="cm"/>
      <inkml:brushProperty name="height" value="0.1" units="cm"/>
      <inkml:brushProperty name="color" value="#E71224"/>
    </inkml:brush>
  </inkml:definitions>
  <inkml:trace contextRef="#ctx0" brushRef="#br0">719 2393 2615 0 0,'0'-1'106'0'0,"-1"0"-1"0"0,0 0 0 0 0,1-1 0 0 0,-1 1 0 0 0,0 0 0 0 0,1 0 1 0 0,-1 0-1 0 0,0 0 0 0 0,0 0 0 0 0,0 0 0 0 0,0 0 0 0 0,0 0 1 0 0,0 0-1 0 0,0 1 0 0 0,0-1 0 0 0,-1 0 0 0 0,1 1 0 0 0,0-1 1 0 0,0 1-1 0 0,-1-1 0 0 0,1 1 0 0 0,0-1 0 0 0,-2 1 0 0 0,0 0 144 0 0,1 0 0 0 0,0 0 0 0 0,0 1 0 0 0,-1-1 0 0 0,1 1 0 0 0,0 0 0 0 0,0 0 0 0 0,0 0 0 0 0,0 0 0 0 0,0 0 0 0 0,0 0-1 0 0,-3 2 1 0 0,-8 5 3618 0 0,24-3-2006 0 0,-4-3-1528 0 0,1-1-1 0 0,-1 0 0 0 0,0 0 0 0 0,1 0 1 0 0,-1-1-1 0 0,12 0 0 0 0,47-8 609 0 0,-44 4-584 0 0,-5 3-158 0 0,0 0 0 0 0,0 2-1 0 0,0 0 1 0 0,0 0-1 0 0,31 8 1 0 0,-22-4-55 0 0,-7-2 72 0 0,0-2 0 0 0,1 0 0 0 0,35-4 0 0 0,-29 1 0 0 0,30 1 0 0 0,-15-1-133 0 0,-32 1-47 0 0,0 0-1 0 0,15 0 1 0 0,41 1 102 0 0,-45 3-66 0 0,-1 0 0 0 0,35 10 0 0 0,-25-4 28 0 0,1-2-1 0 0,60 8 1 0 0,-30-8 90 0 0,54 2-39 0 0,12-9-76 0 0,1 10 1 0 0,-93-6-50 0 0,1-1 0 0 0,-1-1 1 0 0,46-5-1 0 0,255-10 363 0 0,-333 13-389 0 0,209-7 68 0 0,-152 3-61 0 0,-36 4 19 0 0,32 4-1 0 0,-32-2 8 0 0,31 0 0 0 0,167 1 140 0 0,-69 1-2 0 0,-2 0-96 0 0,-113-3-42 0 0,57 11 1 0 0,-4 0-37 0 0,-39-7 46 0 0,0-3 1 0 0,1-2-1 0 0,-1-3 0 0 0,70-11 0 0 0,-65 3 94 0 0,-11 3-12 0 0,46-14 0 0 0,-41 6-65 0 0,94-31 121 0 0,-134 42-150 0 0,0 1 0 0 0,0-1-1 0 0,-1-1 1 0 0,0 0 0 0 0,0 0 0 0 0,0-1-1 0 0,-1 0 1 0 0,9-10 0 0 0,7-10 139 0 0,23-34 0 0 0,-3 4 44 0 0,-33 41-182 0 0,0 0-1 0 0,-1-1 1 0 0,0 0 0 0 0,-2 0 0 0 0,0-1 0 0 0,6-22 0 0 0,3-4 18 0 0,26-64 84 0 0,38-152 0 0 0,-53 124 18 0 0,11-43 208 0 0,-32 154-341 0 0,-1 0 0 0 0,0-1 0 0 0,-2 0 0 0 0,-1 0 0 0 0,-1 0 0 0 0,-2 0-1 0 0,0 0 1 0 0,-2 0 0 0 0,-1 0 0 0 0,-11-49 0 0 0,-7 5-6 0 0,-3 1 0 0 0,-4 1 0 0 0,-2 1-1 0 0,-51-82 1 0 0,65 126-13 0 0,-2 1 0 0 0,0 1 0 0 0,-1 0 0 0 0,-40-32 0 0 0,35 32 0 0 0,11 10 0 0 0,-2 0 0 0 0,1 1 0 0 0,-2 1 0 0 0,1 0 0 0 0,-1 1 0 0 0,-22-8 0 0 0,-105-27 0 0 0,138 42 0 0 0,-116-21 0 0 0,22 5 0 0 0,-176-42 0 0 0,52 29 0 0 0,185 26 0 0 0,-279-29 0 0 0,105 23 0 0 0,141 5 0 0 0,-278-18 0 0 0,256 17 0 0 0,-130-28 0 0 0,55 7 0 0 0,88 20 0 0 0,-151 8 0 0 0,192 1 0 0 0,-37 1 0 0 0,-151 3 0 0 0,169-7 0 0 0,0 3 0 0 0,0 3 0 0 0,-87 18 0 0 0,-300 53 0 0 0,202-40 0 0 0,224-33 0 0 0,-1 1 0 0 0,1 1 0 0 0,0 1 0 0 0,0 1 0 0 0,1 1 0 0 0,0 0 0 0 0,0 1 0 0 0,0 1 0 0 0,2 1 0 0 0,-1 0 0 0 0,1 1 0 0 0,1 1 0 0 0,0 1 0 0 0,1 0 0 0 0,-18 23 0 0 0,24-25-7 0 0,1-1-1 0 0,1 1 1 0 0,0 0-1 0 0,1 1 1 0 0,0-1-1 0 0,1 1 1 0 0,-4 19-1 0 0,-9 29-4 0 0,-4 50 12 0 0,11-62 0 0 0,1 10-30 0 0,-2 83 0 0 0,7-74 26 0 0,4-63 4 0 0,-2 13 0 0 0,2 0 0 0 0,0 0 0 0 0,4 32 0 0 0,5 38 0 0 0,-2-16 0 0 0,-1-21 0 0 0,-4-28 0 0 0,1 1 0 0 0,1-1 0 0 0,1 0 0 0 0,9 26 0 0 0,15 34 0 0 0,-20-62 0 0 0,-2 1 0 0 0,8 37 0 0 0,6 19 0 0 0,-7-41 0 0 0,35 115 0 0 0,-45-135 0 0 0,1 25 0 0 0,-4-30 0 0 0,0 0 0 0 0,1 0 0 0 0,1 0 0 0 0,6 20 0 0 0,7 4 2 0 0,25 40 0 0 0,-31-60 5 0 0,-10-15 1 0 0,12 20 47 0 0,11 25-1 0 0,-21-39-133 0 0,0-1-1 0 0,0 1 1 0 0,-1 0-1 0 0,0-1 1 0 0,0 1 0 0 0,0 0-1 0 0,-1 11 1 0 0,-2 2-4670 0 0,-5 25 0 0 0,0-5-926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8:02.402"/>
    </inkml:context>
    <inkml:brush xml:id="br0">
      <inkml:brushProperty name="width" value="0.1" units="cm"/>
      <inkml:brushProperty name="height" value="0.1" units="cm"/>
      <inkml:brushProperty name="color" value="#E71224"/>
    </inkml:brush>
  </inkml:definitions>
  <inkml:trace contextRef="#ctx0" brushRef="#br0">1 4 1639 0 0,'2'-2'0'0'0,"-2"0"64"0"0,1 2 32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8:05.210"/>
    </inkml:context>
    <inkml:brush xml:id="br0">
      <inkml:brushProperty name="width" value="0.1" units="cm"/>
      <inkml:brushProperty name="height" value="0.1" units="cm"/>
      <inkml:brushProperty name="color" value="#E71224"/>
    </inkml:brush>
  </inkml:definitions>
  <inkml:trace contextRef="#ctx0" brushRef="#br0">4062 2067 5551 0 0,'0'0'21'0'0,"1"-1"-1"0"0,-1 1 0 0 0,0-1 0 0 0,1 1 0 0 0,-1 0 0 0 0,0-1 0 0 0,1 1 0 0 0,-1 0 1 0 0,1-1-1 0 0,-1 1 0 0 0,0 0 0 0 0,1-1 0 0 0,-1 1 0 0 0,1 0 0 0 0,-1 0 0 0 0,1 0 1 0 0,-1 0-1 0 0,1-1 0 0 0,-1 1 0 0 0,1 0 0 0 0,-1 0 0 0 0,1 0 0 0 0,-1 0 0 0 0,1 0 0 0 0,-1 0 1 0 0,1 0-1 0 0,-1 0 0 0 0,1 0 0 0 0,0 1 0 0 0,20 6 166 0 0,-19-6-159 0 0,0 0-1 0 0,0 0 0 0 0,1 0 0 0 0,-1 0 0 0 0,0-1 0 0 0,1 1 1 0 0,-1 0-1 0 0,0-1 0 0 0,1 0 0 0 0,-1 0 0 0 0,5 0 0 0 0,2-4 323 0 0,13-5 1564 0 0,-22 9-1875 0 0,0 0 0 0 0,1-1 0 0 0,-1 1 0 0 0,0 0 0 0 0,1 0 0 0 0,-1 0 0 0 0,0 0 0 0 0,1 0 0 0 0,-1 0 1 0 0,0 0-1 0 0,1 0 0 0 0,-1 0 0 0 0,0 0 0 0 0,1 0 0 0 0,-1 0 0 0 0,0 0 0 0 0,1 0 0 0 0,-1 0 0 0 0,0 0 1 0 0,1 0-1 0 0,-1 0 0 0 0,0 1 0 0 0,1-1 0 0 0,-1 0 0 0 0,0 0 0 0 0,1 0 0 0 0,-1 1 0 0 0,0-1 0 0 0,0 0 1 0 0,1 0-1 0 0,-1 1 0 0 0,0-1 0 0 0,0 0 0 0 0,0 0 0 0 0,1 1 0 0 0,-1-1 0 0 0,0 0 0 0 0,0 1 0 0 0,0-1 0 0 0,0 0 1 0 0,0 1-1 0 0,0-1 0 0 0,1 0 0 0 0,-1 1 0 0 0,0-1 0 0 0,0 0 0 0 0,0 1 0 0 0,0-1 0 0 0,0-3 402 0 0,-1 2-328 0 0,1 0-1 0 0,0 0 1 0 0,0 0 0 0 0,0 0-1 0 0,0 0 1 0 0,1 0 0 0 0,-1 0-1 0 0,0 0 1 0 0,0 0 0 0 0,0 0-1 0 0,1 0 1 0 0,-1 0-1 0 0,1 1 1 0 0,-1-1 0 0 0,1 0-1 0 0,-1 0 1 0 0,1 0 0 0 0,-1 0-1 0 0,1 1 1 0 0,0-1 0 0 0,0-1-1 0 0,14-29 1115 0 0,-7 17-717 0 0,-6 10-381 0 0,1 0-1 0 0,-1 0 0 0 0,0-1 1 0 0,0 1-1 0 0,-1 0 0 0 0,1-1 0 0 0,-1 1 1 0 0,0-1-1 0 0,1-7 0 0 0,-2 11-57 0 0,-1 1 0 0 0,1-1 0 0 0,-1 1 0 0 0,1-1 0 0 0,0 0 0 0 0,-1 1 0 0 0,1-1 0 0 0,-1 1-1 0 0,1-1 1 0 0,-1 1 0 0 0,0 0 0 0 0,1-1 0 0 0,-1 1 0 0 0,1-1 0 0 0,-1 1 0 0 0,0 0 0 0 0,0-1 0 0 0,-1 1 46 0 0,1-1 0 0 0,0 0 0 0 0,-1 0 0 0 0,1 1 0 0 0,0-1 1 0 0,0 0-1 0 0,0 0 0 0 0,0 0 0 0 0,0 0 0 0 0,-2-2 0 0 0,3 2-73 0 0,-1 0 1 0 0,0 0-1 0 0,1 0 0 0 0,-1 1 1 0 0,0-1-1 0 0,0 0 0 0 0,0 1 0 0 0,0-1 1 0 0,0 1-1 0 0,1-1 0 0 0,-1 1 1 0 0,0-1-1 0 0,0 1 0 0 0,-1-1 0 0 0,1 1 1 0 0,0 0-1 0 0,-1-1 0 0 0,-24-2 294 0 0,12 2-194 0 0,4 1-14 0 0,0 0 0 0 0,0 0 0 0 0,-1 1 0 0 0,1 1 1 0 0,0-1-1 0 0,-10 4 0 0 0,15-3-51 0 0,1 0 0 0 0,0 0 1 0 0,0 0-1 0 0,0 0 0 0 0,0 0 1 0 0,1 1-1 0 0,-1 0 0 0 0,0-1 1 0 0,1 1-1 0 0,-5 6 0 0 0,7-8-47 0 0,-1 0 0 0 0,0-1 1 0 0,0 1-1 0 0,0 0 0 0 0,0-1 0 0 0,0 1 0 0 0,0-1 0 0 0,0 0 1 0 0,0 1-1 0 0,0-1 0 0 0,0 0 0 0 0,0 0 0 0 0,0 0 0 0 0,0-1 0 0 0,0 1 1 0 0,0 0-1 0 0,0-1 0 0 0,0 1 0 0 0,-2-2 0 0 0,-7 0 38 0 0,2 0 54 0 0,0 0 0 0 0,-16-7-1 0 0,15 5-56 0 0,0 1 1 0 0,-14-3-1 0 0,-39-6 29 0 0,28 5-74 0 0,-1 1 1 0 0,1 2 0 0 0,-50 0-1 0 0,-63 10 144 0 0,-223-20 1 0 0,322 11-69 0 0,-1 3-1 0 0,-89 9 1 0 0,-22 2-51 0 0,118-9-19 0 0,-47 8 1 0 0,6 0-30 0 0,13-1 33 0 0,-22 1 2 0 0,-198 25 23 0 0,210-23-48 0 0,-102 6 73 0 0,-44 8 30 0 0,-27 7 66 0 0,202-28-162 0 0,-73 14-15 0 0,-4 3 64 0 0,103-20-36 0 0,-22 2-16 0 0,0 3 0 0 0,-47 11 0 0 0,11 0 72 0 0,-8-2-26 0 0,54-10-56 0 0,4-2 67 0 0,-1-2 0 0 0,0-1 0 0 0,-51-4 0 0 0,65 1 1 0 0,15 2-42 0 0,0 0-1 0 0,1 0 1 0 0,-1-1 0 0 0,1 0 0 0 0,-1 0-1 0 0,-10-4 1 0 0,1 1 25 0 0,13 4-47 0 0,0 0 0 0 0,1 0-1 0 0,-1-1 1 0 0,0 1 0 0 0,1 0 0 0 0,-1-1 0 0 0,1 0-1 0 0,-1 1 1 0 0,0-1 0 0 0,1 0 0 0 0,0 0 0 0 0,-1 0-1 0 0,1 0 1 0 0,-3-2 0 0 0,-57-47 541 0 0,50 37-478 0 0,1-1-1 0 0,1 1 1 0 0,0-2 0 0 0,0 1 0 0 0,2-1-1 0 0,-10-26 1 0 0,-1 1 79 0 0,14 28-123 0 0,-1 0 0 0 0,2 1 0 0 0,-1-1 0 0 0,-2-20 0 0 0,3 16-9 0 0,-1 1-1 0 0,-1-1 0 0 0,-1 1 0 0 0,-8-16 0 0 0,8 17-2 0 0,0 0-1 0 0,0-1 1 0 0,1 0 0 0 0,-4-22-1 0 0,6 5 1 0 0,1 0 0 0 0,1 0-1 0 0,2-1 1 0 0,9-56 0 0 0,-3 5-13 0 0,-6 54 0 0 0,7-42 0 0 0,-3 42 9 0 0,0 0 0 0 0,-2-1 1 0 0,-2 1-1 0 0,0 0 0 0 0,-2-1 0 0 0,-6-38 0 0 0,2 35-9 0 0,-1-44 0 0 0,3 38 0 0 0,4 26 0 0 0,-1-1 0 0 0,2 1 0 0 0,0-1 0 0 0,0 1 0 0 0,2 0 0 0 0,6-19 0 0 0,-3 11 0 0 0,5-32 0 0 0,2-38 0 0 0,-10 76 0 0 0,0 1 0 0 0,1 0 0 0 0,0 0 0 0 0,1 0 0 0 0,1 1 0 0 0,1 0 0 0 0,11-18 0 0 0,-10 21 0 0 0,0 1 0 0 0,1 0 0 0 0,0 1 0 0 0,1 0 0 0 0,0 0 0 0 0,16-10 0 0 0,-8 8 0 0 0,1 1 0 0 0,0 1 0 0 0,27-10 0 0 0,-17 11 0 0 0,43-7 0 0 0,-2 1 0 0 0,-30 3 0 0 0,221-45 0 0 0,-204 45 0 0 0,37-4 0 0 0,209-15 0 0 0,-186 12 0 0 0,-30 3 0 0 0,-42 9 0 0 0,-9 0 0 0 0,-1 2 0 0 0,1 2 0 0 0,38 2 0 0 0,70 1 0 0 0,-74-2 0 0 0,16-4 0 0 0,20-2 0 0 0,-48 2 0 0 0,12-1 0 0 0,-4 0 0 0 0,0 3 0 0 0,71 6 0 0 0,-42 4 0 0 0,1-5 0 0 0,178-20 0 0 0,-167 11 0 0 0,146 9 0 0 0,-213-1 0 0 0,16-3 0 0 0,-1-2 0 0 0,72-14 0 0 0,-35 4 0 0 0,110-21 0 0 0,-203 34-2 0 0,1 1 0 0 0,0 0 0 0 0,0 0 0 0 0,-1-1 0 0 0,1 1 0 0 0,0 0 0 0 0,-1 0 0 0 0,1 0 0 0 0,0 0 0 0 0,0 0 0 0 0,-1 0 0 0 0,1 0 1 0 0,0 0-1 0 0,0 0 0 0 0,-1 1 0 0 0,2-1 0 0 0,-2 1-2 0 0,1-1 1 0 0,-1 0-1 0 0,0 0 1 0 0,0 1-1 0 0,0-1 1 0 0,0 0-1 0 0,0 1 0 0 0,0-1 1 0 0,0 0-1 0 0,0 0 1 0 0,0 1-1 0 0,0-1 1 0 0,0 0-1 0 0,0 1 1 0 0,0-1-1 0 0,-1 0 1 0 0,1 0-1 0 0,0 1 1 0 0,0-1-1 0 0,0 0 1 0 0,0 1-1 0 0,0-1 1 0 0,-1 0-1 0 0,1 0 1 0 0,0 0-1 0 0,0 1 1 0 0,-1-1-1 0 0,-23 25-379 0 0,15-17 134 0 0,-2 4-31 0 0,-32 34-2582 0 0,14-13-2600 0 0,-7 14-2330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8:14.903"/>
    </inkml:context>
    <inkml:brush xml:id="br0">
      <inkml:brushProperty name="width" value="0.1" units="cm"/>
      <inkml:brushProperty name="height" value="0.1" units="cm"/>
      <inkml:brushProperty name="color" value="#E71224"/>
    </inkml:brush>
  </inkml:definitions>
  <inkml:trace contextRef="#ctx0" brushRef="#br0">86 147 455 0 0,'-7'-6'388'0'0,"0"-1"-1"0"0,1 1 0 0 0,0-1 0 0 0,0 0 0 0 0,0-1 0 0 0,1 1 0 0 0,-6-12 0 0 0,4 6 585 0 0,1-1 0 0 0,0 0 0 0 0,-6-24-1 0 0,19 46 1401 0 0,4 11-2225 0 0,-4-6-36 0 0,1-1 0 0 0,0 0 0 0 0,1 0 0 0 0,0 0 0 0 0,12 10 0 0 0,-14-14-38 0 0,-2-3-10 0 0,1 0 0 0 0,1 0 1 0 0,-1 0-1 0 0,1 0 0 0 0,-1-1 0 0 0,1 0 1 0 0,0-1-1 0 0,1 0 0 0 0,7 3 1 0 0,13 3 235 0 0,31 5 1 0 0,-50-12-230 0 0,22 3 179 0 0,-1-1 0 0 0,1-1 0 0 0,51-2 0 0 0,94-17 505 0 0,-22 1-180 0 0,82 3-28 0 0,15-6-316 0 0,-124 7-154 0 0,-66 3 54 0 0,-38 4-6 0 0,36-1 1 0 0,-162 5 245 0 0,-278 7-127 0 0,218 1-197 0 0,70-5 31 0 0,-173 28 0 0 0,236-25-77 0 0,-55 19 0 0 0,84-25 1 0 0,0 1 1 0 0,0-1-1 0 0,0 0 0 0 0,1 0 0 0 0,-1 1 1 0 0,0-1-1 0 0,0 1 0 0 0,0-1 0 0 0,1 1 1 0 0,-1-1-1 0 0,0 1 0 0 0,0-1 0 0 0,1 1 0 0 0,-1 0 1 0 0,1-1-1 0 0,-1 1 0 0 0,0 0 0 0 0,1 0 1 0 0,0-1-1 0 0,-1 1 0 0 0,1 0 0 0 0,-1 0 1 0 0,1 0-1 0 0,0 0 0 0 0,-1 0 0 0 0,1 0 1 0 0,1 0-1 0 0,-1 0 0 0 0,0 0 0 0 0,1 0 1 0 0,-1-1-1 0 0,1 1 0 0 0,-1 0 0 0 0,1 0 1 0 0,-1-1-1 0 0,1 1 0 0 0,-1 0 1 0 0,1-1-1 0 0,0 1 0 0 0,-1 0 0 0 0,1-1 1 0 0,0 1-1 0 0,0-1 0 0 0,-1 1 1 0 0,1-1-1 0 0,0 0 0 0 0,0 1 0 0 0,0-1 1 0 0,0 0-1 0 0,1 1 0 0 0,20 5 42 0 0,0-1-1 0 0,1 0 1 0 0,37 2-1 0 0,6 1 34 0 0,-12-2 45 0 0,102-1 0 0 0,-76-5-101 0 0,256-9 228 0 0,-266 2-214 0 0,-15 2 19 0 0,94 2 0 0 0,-135 5-56 0 0,-10-1 14 0 0,0-1 0 0 0,0 1 1 0 0,0-1-1 0 0,0 0 0 0 0,7 0 0 0 0,-50-4 107 0 0,-232 27 291 0 0,179-12-333 0 0,-14 0-24 0 0,-177 23 117 0 0,237-25-169 0 0,-91 30 1 0 0,-41 31-1827 0 0,110-41-4085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8:44.524"/>
    </inkml:context>
    <inkml:brush xml:id="br0">
      <inkml:brushProperty name="width" value="0.1" units="cm"/>
      <inkml:brushProperty name="height" value="0.1" units="cm"/>
      <inkml:brushProperty name="color" value="#E71224"/>
    </inkml:brush>
  </inkml:definitions>
  <inkml:trace contextRef="#ctx0" brushRef="#br0">578 1877 455 0 0,'1'-11'-711'0'0,"-1"1"4283"0"0,1 23 1086 0 0,-1-12-4544 0 0,0-1-1 0 0,1 1 1 0 0,-1 0-1 0 0,0-1 1 0 0,0 1-1 0 0,0-1 1 0 0,1 1-1 0 0,-1-1 1 0 0,0 1-1 0 0,1-1 1 0 0,-1 1-1 0 0,0-1 1 0 0,1 0-1 0 0,-1 1 1 0 0,0-1-1 0 0,1 1 1 0 0,-1-1-1 0 0,1 0 1 0 0,-1 1-1 0 0,1-1 1 0 0,-1 0-1 0 0,1 0 1 0 0,-1 1-1 0 0,1-1 1 0 0,-1 0-1 0 0,1 0 1 0 0,-1 0-1 0 0,1 1 1 0 0,0-1-1 0 0,24 3 1923 0 0,-5-1-1164 0 0,32 23 268 0 0,-38-17-895 0 0,-1-1 0 0 0,1-1-1 0 0,20 6 1 0 0,-3-5 43 0 0,0-2 1 0 0,53 2 0 0 0,-22-2-50 0 0,-3 0-53 0 0,66 9 124 0 0,145 15-9 0 0,-225-25-262 0 0,64-1 256 0 0,166-16 1 0 0,-148 4-143 0 0,42 5 89 0 0,84-8-4 0 0,-178 3-145 0 0,170-18 217 0 0,-88 10-99 0 0,122-5 27 0 0,-17 19-238 0 0,-107 14 152 0 0,-119-7-127 0 0,34 6 9 0 0,1-3 1 0 0,103-4-1 0 0,110-7 114 0 0,-253 6-115 0 0,29 3 103 0 0,120-8 1 0 0,-136-2-143 0 0,286-25 462 0 0,-281 25-394 0 0,28 0 0 0 0,139-7 27 0 0,-110 4-38 0 0,54-8-41 0 0,78-3 196 0 0,-183 19-171 0 0,-1-2 0 0 0,0-3 0 0 0,80-16 0 0 0,-92 11 45 0 0,23-6 58 0 0,69-8 0 0 0,-109 22-117 0 0,-15 1-10 0 0,1 1 0 0 0,-1-2-1 0 0,0 1 1 0 0,1-1 0 0 0,-1-1-1 0 0,0 0 1 0 0,-1 0 0 0 0,17-8-1 0 0,-9 0 77 0 0,0 1 0 0 0,1 1 0 0 0,0 1 0 0 0,31-10 0 0 0,-33 13-58 0 0,0-1 1 0 0,0 0-1 0 0,0-2 0 0 0,-1 0 1 0 0,16-11-1 0 0,-2-2 71 0 0,37-34 0 0 0,-52 42-16 0 0,0 0-1 0 0,18-25 1 0 0,-22 25-42 0 0,1 2 0 0 0,0 0 0 0 0,1 0-1 0 0,18-12 1 0 0,21-20 77 0 0,-46 37-99 0 0,0 0 1 0 0,0-1-1 0 0,0 1 1 0 0,3-8 0 0 0,-4 6 40 0 0,1 0 1 0 0,11-13 0 0 0,-8 11-23 0 0,0 0 0 0 0,0 0 1 0 0,-2 0-1 0 0,1-1 0 0 0,-1 0 0 0 0,9-23 0 0 0,-9 15 20 0 0,-1-1 0 0 0,0 1-1 0 0,2-33 1 0 0,17-283 469 0 0,-23 326-521 0 0,-2 0-1 0 0,1 0 0 0 0,-1 0 1 0 0,-1 0-1 0 0,0 0 1 0 0,0 0-1 0 0,0 1 0 0 0,-1-1 1 0 0,0 1-1 0 0,-1 0 1 0 0,0 0-1 0 0,-1 0 0 0 0,1 0 1 0 0,-1 1-1 0 0,-1-1 1 0 0,1 1-1 0 0,-1 1 0 0 0,-1-1 1 0 0,-11-9-1 0 0,-32-27-7 0 0,35 28 17 0 0,-2 0 1 0 0,0 2-1 0 0,-25-16 0 0 0,-27-10-15 0 0,-74-39 51 0 0,94 54-52 0 0,-71-30 36 0 0,100 46-17 0 0,0 2-1 0 0,0 1 1 0 0,-1 0-1 0 0,-28-2 0 0 0,-44 3-13 0 0,-94 8 0 0 0,106-1-4 0 0,-67-7-1 0 0,31-1 0 0 0,-373 1 0 0 0,132-22 0 0 0,310 21 0 0 0,-84-1 0 0 0,8 1 0 0 0,-64-10 0 0 0,99 6 0 0 0,-172 5 0 0 0,124 14 32 0 0,-180-11 0 0 0,200-12-32 0 0,-56-2 0 0 0,-179-1 0 0 0,191-8 0 0 0,112 14 0 0 0,0 2 0 0 0,-63 0 0 0 0,7 9 0 0 0,-68-1 0 0 0,99-7 0 0 0,0-3 0 0 0,-126-33 0 0 0,164 35 0 0 0,0 2 0 0 0,0 2 0 0 0,-57-1 0 0 0,-109 15 0 0 0,120-4 0 0 0,-83-7 0 0 0,0-1 0 0 0,125 2 0 0 0,25 0 0 0 0,0 1 0 0 0,-27 3 0 0 0,-102 19 0 0 0,34-6 0 0 0,38-6 0 0 0,-29 14 0 0 0,22-4 0 0 0,57-15 0 0 0,0 1 0 0 0,1 1 0 0 0,0 1 0 0 0,1 0 0 0 0,-1 2 0 0 0,2 1 0 0 0,0 0 0 0 0,0 1 0 0 0,-23 22 0 0 0,22-18 0 0 0,0 0 0 0 0,2 2 0 0 0,0 0 0 0 0,-29 41 0 0 0,27-31 0 0 0,14-20 0 0 0,-1 0 0 0 0,2 0 0 0 0,0 0 0 0 0,-6 12 0 0 0,-1 10 0 0 0,0 1 0 0 0,2 1 0 0 0,2 0 0 0 0,1 0 0 0 0,1 0 0 0 0,-1 57 0 0 0,7-69 0 0 0,-1 1 0 0 0,1 1 0 0 0,1-1 0 0 0,1 0 0 0 0,1 1 0 0 0,8 30 0 0 0,11 31 0 0 0,-18-64 0 0 0,0-1 0 0 0,1-1 0 0 0,1 1 0 0 0,1-1 0 0 0,0 0 0 0 0,16 27 0 0 0,-2-15 0 0 0,-1 2 0 0 0,-2 1 0 0 0,20 48 0 0 0,-25-39 0 0 0,-11-31 0 0 0,1-1 0 0 0,1 1 0 0 0,-1-1 0 0 0,2 0 0 0 0,-1 0 0 0 0,2-1 0 0 0,6 11 0 0 0,-9-14 0 0 0,0 0 0 0 0,0 0 0 0 0,0 0 0 0 0,-1 0 0 0 0,0 0 0 0 0,0 0 0 0 0,0 1 0 0 0,0 7 0 0 0,5 18 0 0 0,53 119 0 0 0,-44-112 0 0 0,-14-33-68 0 0,0 0 0 0 0,0 0 0 0 0,-1 0-1 0 0,1 0 1 0 0,-2 0 0 0 0,1 1 0 0 0,-1-1 0 0 0,0 0-1 0 0,-1 12 1 0 0,-6 20-2102 0 0,-3-2-3508 0 0,-4 5-1792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8:58.002"/>
    </inkml:context>
    <inkml:brush xml:id="br0">
      <inkml:brushProperty name="width" value="0.1" units="cm"/>
      <inkml:brushProperty name="height" value="0.1" units="cm"/>
      <inkml:brushProperty name="color" value="#66CC00"/>
    </inkml:brush>
  </inkml:definitions>
  <inkml:trace contextRef="#ctx0" brushRef="#br0">462 1903 1839 0 0,'0'-1'36'0'0,"0"1"0"0"0,0-1 0 0 0,1 0 0 0 0,-2 1 0 0 0,1-1 0 0 0,0 0 0 0 0,0 1 0 0 0,0-1 0 0 0,0 1 0 0 0,0-1 0 0 0,0 0 0 0 0,-1 1 0 0 0,1-1 0 0 0,0 1 0 0 0,0-1 0 0 0,-1 1 0 0 0,1-1 0 0 0,-1 0 0 0 0,1 0 0 0 0,-1 1 66 0 0,1 0 0 0 0,0 0 0 0 0,-1 0 0 0 0,1 0 0 0 0,0 0-1 0 0,-1 0 1 0 0,1 0 0 0 0,0 0 0 0 0,-1 0 0 0 0,1 0 0 0 0,0 0 0 0 0,-1 0 0 0 0,1 0 0 0 0,0 0 0 0 0,-1 0 0 0 0,1 0 0 0 0,0 0 0 0 0,0 0 0 0 0,-1 1 0 0 0,1-1 0 0 0,0 0 0 0 0,-1 0 0 0 0,1 0 0 0 0,0 0 0 0 0,-1 1 0 0 0,0 0 176 0 0,0 0-1 0 0,0 0 1 0 0,0 0 0 0 0,0 0 0 0 0,0 0 0 0 0,1 0 0 0 0,-1 1 0 0 0,0-1-1 0 0,0 0 1 0 0,1 0 0 0 0,-1 1 0 0 0,1-1 0 0 0,-1 0 0 0 0,1 1 0 0 0,-1 2-1 0 0,2-5-36 0 0,1 0 0 0 0,-1 0 0 0 0,0 0 0 0 0,0 0 0 0 0,1 0 0 0 0,-1 0 0 0 0,1 0 0 0 0,-1 1 0 0 0,1-1 0 0 0,2 0 0 0 0,3-2 331 0 0,2-2-203 0 0,7-5 661 0 0,27-11 0 0 0,-36 19-912 0 0,-1 0 0 0 0,0 0 0 0 0,1 1-1 0 0,-1-1 1 0 0,1 1 0 0 0,0 1 0 0 0,-1-1-1 0 0,9 1 1 0 0,4 0 80 0 0,0-1-1 0 0,0-1 0 0 0,0-1 1 0 0,0-1-1 0 0,-1 0 0 0 0,25-10 1 0 0,42-9 640 0 0,347-25 1006 0 0,-391 47-1591 0 0,75 9 0 0 0,-28 0-73 0 0,-67-7-170 0 0,-9 0 6 0 0,-1 0 0 0 0,1-1 0 0 0,0 0 0 0 0,0-1 0 0 0,0 0 0 0 0,15-4 0 0 0,-3-1 88 0 0,0 1-1 0 0,31-2 1 0 0,-44 6-76 0 0,244-40 129 0 0,-242 38-139 0 0,-1 1-1 0 0,1 0 1 0 0,0 1-1 0 0,0 0 0 0 0,0 1 1 0 0,0 1-1 0 0,0 0 1 0 0,0 0-1 0 0,0 1 1 0 0,15 5-1 0 0,-3 1-17 0 0,-15-6 0 0 0,-1 1 0 0 0,1 1 0 0 0,16 8 0 0 0,1 4 0 0 0,-11-6 0 0 0,0-1 0 0 0,1-1 0 0 0,0 0 0 0 0,18 6 0 0 0,-28-12 7 0 0,-1 1-1 0 0,0 0 1 0 0,0 0-1 0 0,0 1 1 0 0,0 0-1 0 0,7 6 1 0 0,13 9 11 0 0,-24-19-14 0 0,0 1-1 0 0,-1-1 0 0 0,1 1 1 0 0,0-1-1 0 0,0 0 1 0 0,-1 0-1 0 0,1 0 1 0 0,0 0-1 0 0,0 0 1 0 0,0 0-1 0 0,-1 0 0 0 0,1 0 1 0 0,0-1-1 0 0,-1 1 1 0 0,1-1-1 0 0,0 1 1 0 0,-1-1-1 0 0,1 0 1 0 0,0 0-1 0 0,2-1 0 0 0,32-23 403 0 0,-35 23-364 0 0,1 1-14 0 0,1-1 1 0 0,-2 0-1 0 0,1 0 0 0 0,0 0 1 0 0,0-1-1 0 0,-1 1 0 0 0,1 0 1 0 0,-1-1-1 0 0,0 1 0 0 0,0-1 1 0 0,1 1-1 0 0,-2-1 0 0 0,1 0 1 0 0,0 1-1 0 0,-1-1 0 0 0,1-4 0 0 0,0-4 63 0 0,-1 0 0 0 0,0 0 0 0 0,-3-12 0 0 0,0-25 197 0 0,5 19-196 0 0,1 0 0 0 0,1 1 0 0 0,2-1-1 0 0,11-36 1 0 0,-14 54-49 0 0,0 0 0 0 0,-1-1 0 0 0,1-17-1 0 0,-1 13-21 0 0,2-68 190 0 0,2 57-132 0 0,0 0 0 0 0,2 0 1 0 0,18-39-1 0 0,-19 52-46 0 0,15-24-1 0 0,-17 31-22 0 0,-1 0-1 0 0,0 0 1 0 0,0 0 0 0 0,0-1 0 0 0,-1 1-1 0 0,0-1 1 0 0,0 0 0 0 0,-1 0-1 0 0,0 0 1 0 0,0 0 0 0 0,0-12-1 0 0,-2-5 88 0 0,1 0-1 0 0,7-38 0 0 0,-6 50-59 0 0,2 0 0 0 0,0 1 1 0 0,0-1-1 0 0,1 1 0 0 0,1 0 0 0 0,10-17 1 0 0,-11 20-31 0 0,0 1 1 0 0,-1 0 0 0 0,0-1 0 0 0,-1 0-1 0 0,0 0 1 0 0,0 0 0 0 0,-1 0-1 0 0,0-1 1 0 0,-1 1 0 0 0,1 0-1 0 0,-2-1 1 0 0,0 1 0 0 0,0-1-1 0 0,0 1 1 0 0,-1-1 0 0 0,-4-13-1 0 0,1-19 48 0 0,4 33-35 0 0,0 1 0 0 0,-1-1 0 0 0,-1 0 0 0 0,-3-12 0 0 0,-4-7-11 0 0,0 4 9 0 0,2-1 1 0 0,-6-30-1 0 0,9 34-2 0 0,0 1-1 0 0,-14-39 1 0 0,15 51-14 0 0,0 1-1 0 0,0-1 1 0 0,-1 1-1 0 0,0 0 1 0 0,0 0-1 0 0,-1 1 1 0 0,0-1-1 0 0,0 1 1 0 0,-1 0 0 0 0,-10-9-1 0 0,-6 1-1 0 0,-1 0 0 0 0,0 2 0 0 0,-1 0 0 0 0,-1 2 0 0 0,-35-11 0 0 0,16 8 0 0 0,-61-19 0 0 0,-148-25 0 0 0,215 52 0 0 0,0 2 0 0 0,-48 3 0 0 0,-76 13 0 0 0,38-3 0 0 0,-141-8 0 0 0,68-3 0 0 0,88 3 0 0 0,-157-18 0 0 0,185 4 0 0 0,14 1 0 0 0,-105-4 0 0 0,-25 11 0 0 0,108 5 0 0 0,88-1 0 0 0,-1 1 0 0 0,1-1 0 0 0,-1 0 1 0 0,0 0-1 0 0,1 1 0 0 0,-1-1 0 0 0,1 1 0 0 0,-1 0 0 0 0,1-1 0 0 0,-1 1 0 0 0,1 0 0 0 0,-1 0 1 0 0,1 0-1 0 0,0 0 0 0 0,-1 0 0 0 0,1 0 0 0 0,0 0 0 0 0,0 0 0 0 0,0 1 0 0 0,0-1 0 0 0,0 0 1 0 0,0 1-1 0 0,0-1 0 0 0,0 1 0 0 0,1-1 0 0 0,-1 1 0 0 0,1-1 0 0 0,-1 3 0 0 0,-2 5-6 0 0,1 0 0 0 0,0 0 1 0 0,-1 18-1 0 0,1-11-38 0 0,-24 119 44 0 0,1-11 0 0 0,13-51 0 0 0,-15 142 0 0 0,10-67-3 0 0,-3 51 11 0 0,19-174-20 0 0,2 1 1 0 0,0-1 0 0 0,2 0-1 0 0,1 1 1 0 0,12 41-1 0 0,-11-53 12 0 0,1-1 0 0 0,1 0 0 0 0,0-1 0 0 0,1 1 0 0 0,0-1 0 0 0,0-1 0 0 0,2 0 0 0 0,16 17 0 0 0,-24-27 1 0 0,0 1 0 0 0,0 0-1 0 0,0 0 1 0 0,0-1 0 0 0,1 1 0 0 0,-1-1-1 0 0,1 1 1 0 0,-1-1 0 0 0,1 0 0 0 0,-1 0-1 0 0,1 0 1 0 0,0-1 0 0 0,3 1 0 0 0,-6 0 1 0 0,1-1 0 0 0,0 0 0 0 0,0 0 1 0 0,-1 1-1 0 0,1-1 0 0 0,0 0 0 0 0,-1 1 0 0 0,1-1 0 0 0,-1 1 1 0 0,1-1-1 0 0,0 1 0 0 0,-1-1 0 0 0,1 1 0 0 0,-1-1 1 0 0,1 1-1 0 0,-1-1 0 0 0,0 1 0 0 0,1 0 0 0 0,-1-1 1 0 0,0 1-1 0 0,1 0 0 0 0,-1-1 0 0 0,0 1 0 0 0,0 0 1 0 0,1 0-1 0 0,-1-1 0 0 0,0 1 0 0 0,0 0 0 0 0,0 0 0 0 0,0-1 1 0 0,0 2-1 0 0,0 27-186 0 0,0-28 147 0 0,-4 23-984 0 0,0 0 0 0 0,-2 0 0 0 0,-10 26-1 0 0,9-26-919 0 0,-4 13-5381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9:06.077"/>
    </inkml:context>
    <inkml:brush xml:id="br0">
      <inkml:brushProperty name="width" value="0.1" units="cm"/>
      <inkml:brushProperty name="height" value="0.1" units="cm"/>
      <inkml:brushProperty name="color" value="#66CC00"/>
    </inkml:brush>
  </inkml:definitions>
  <inkml:trace contextRef="#ctx0" brushRef="#br0">664 2026 2303 0 0,'0'-2'165'0'0,"1"-1"0"0"0,-1 1 0 0 0,0 0 0 0 0,1-1 0 0 0,-1 1 0 0 0,1 0 0 0 0,0-1 0 0 0,-1 1 0 0 0,1 0 0 0 0,0 0-1 0 0,1 0 1 0 0,-1 0 0 0 0,0 0 0 0 0,0 0 0 0 0,4-3 0 0 0,-2 1 192 0 0,1 1-1 0 0,0 0 1 0 0,1 0 0 0 0,-1 0 0 0 0,0 0 0 0 0,6-2-1 0 0,-9 5-332 0 0,-1-1 0 0 0,0 1-1 0 0,0 0 1 0 0,0 0 0 0 0,1 0-1 0 0,-1 0 1 0 0,0 0 0 0 0,0 0 0 0 0,1 0-1 0 0,-1 0 1 0 0,0 0 0 0 0,0 0-1 0 0,1 0 1 0 0,-1 0 0 0 0,0 0-1 0 0,0 0 1 0 0,0 0 0 0 0,1 0-1 0 0,-1 0 1 0 0,0 0 0 0 0,0 1-1 0 0,1-1 1 0 0,-1 0 0 0 0,0 0-1 0 0,0 0 1 0 0,0 0 0 0 0,0 0-1 0 0,1 0 1 0 0,-1 1 0 0 0,0-1 0 0 0,0 0-1 0 0,0 0 1 0 0,0 0 0 0 0,1 1-1 0 0,-1-1 1 0 0,0 0 0 0 0,0 0-1 0 0,0 0 1 0 0,0 1 0 0 0,0-1-1 0 0,0 0 1 0 0,0 0 0 0 0,0 1-1 0 0,0-1 1 0 0,0 0 0 0 0,0 0-1 0 0,3 18 873 0 0,0 2-209 0 0,0-18-597 0 0,-1 1 0 0 0,1 0 1 0 0,-1-1-1 0 0,1 0 0 0 0,0 1 0 0 0,0-1 0 0 0,0 0 0 0 0,0-1 0 0 0,0 1 0 0 0,1-1 0 0 0,4 3 0 0 0,1-2 121 0 0,0 0 1 0 0,0-1-1 0 0,10 1 0 0 0,17 2 431 0 0,-19-1-250 0 0,-1-2-1 0 0,30 0 1 0 0,10 0 289 0 0,102 12 591 0 0,-125-12-1138 0 0,-1-1 0 0 0,0-2 0 0 0,0-2 0 0 0,54-12 0 0 0,13-1 484 0 0,9 12-78 0 0,-46 3-432 0 0,6-4 214 0 0,68-15-1 0 0,3-1 159 0 0,-115 20-431 0 0,0 2-1 0 0,0 1 1 0 0,0 1-1 0 0,36 8 1 0 0,-29-5 24 0 0,56 3 0 0 0,-46-8-15 0 0,-15 1 59 0 0,0-1-1 0 0,52-7 1 0 0,21-21 353 0 0,-81 25-365 0 0,0-1 0 0 0,0-1 1 0 0,0-1-1 0 0,0 0 0 0 0,-1-1 1 0 0,0-1-1 0 0,24-16 0 0 0,-38 22-70 0 0,-1 0-1 0 0,1-1 0 0 0,0 1 1 0 0,-1-1-1 0 0,1 1 0 0 0,-1-1 1 0 0,0 0-1 0 0,0 0 0 0 0,0 0 1 0 0,0-1-1 0 0,2-5 0 0 0,-1 1 37 0 0,-1 0 1 0 0,-1 0-1 0 0,0 0 0 0 0,1-10 0 0 0,0 3 73 0 0,2-1-1 0 0,0 1 0 0 0,0-1 1 0 0,2 1-1 0 0,11-23 0 0 0,11-32 0 0 0,-21 42 27 0 0,-2-1 0 0 0,4-38 0 0 0,1-14 105 0 0,10-56-116 0 0,-17 122-127 0 0,19-128 140 0 0,-20 121-131 0 0,-1 0 0 0 0,-1 0-1 0 0,-1 0 1 0 0,-7-35 0 0 0,6 40-16 0 0,0 1 0 0 0,0-1 1 0 0,2 1-1 0 0,0-1 0 0 0,1 1 1 0 0,1-1-1 0 0,0 1 0 0 0,1 0 1 0 0,6-17-1 0 0,-7 19-12 0 0,0-1 0 0 0,0 1-1 0 0,-1-1 1 0 0,-2-18 0 0 0,0 16 5 0 0,1-1 0 0 0,4-28-1 0 0,-2 34-2 0 0,-1 0 0 0 0,0-1 0 0 0,-1 1 0 0 0,-1 0 0 0 0,0 0 0 0 0,0 0-1 0 0,-1 0 1 0 0,-1 0 0 0 0,0 1 0 0 0,0-1 0 0 0,-1 1 0 0 0,-1 0-1 0 0,0 0 1 0 0,-12-19 0 0 0,-11-25 109 0 0,22 40-98 0 0,-2 1-1 0 0,1 0 1 0 0,-2 0-1 0 0,-16-20 1 0 0,18 25-24 0 0,-2 1 0 0 0,1-1-1 0 0,-1 2 1 0 0,0 0 0 0 0,-15-9 0 0 0,-17-11 48 0 0,30 19-50 0 0,-1 0 0 0 0,0 1 1 0 0,0 0-1 0 0,0 1 1 0 0,-1 0-1 0 0,0 1 0 0 0,0 1 1 0 0,-20-5-1 0 0,-1 5 0 0 0,0 2 0 0 0,0 1 0 0 0,-50 5 0 0 0,52-3 0 0 0,1-2 0 0 0,-1-1 0 0 0,-50-11 0 0 0,30 5 0 0 0,-87-22 79 0 0,95 18 280 0 0,0 3-1 0 0,-47-5 1 0 0,-207-14-1466 0 0,19 11 1040 0 0,215 14 62 0 0,-20 2 5 0 0,-88 11 0 0 0,58 1 0 0 0,-52 4 0 0 0,126-11 447 0 0,-60 14-1 0 0,82-14-307 0 0,1 0-1 0 0,1 1 0 0 0,-1 1 1 0 0,1 1-1 0 0,0 0 0 0 0,0 1 1 0 0,-22 16-1 0 0,31-19-138 0 0,1 1 0 0 0,0 0 0 0 0,1 0 0 0 0,0 1 0 0 0,0 0 0 0 0,0 0 0 0 0,1 0 0 0 0,-6 12 0 0 0,-2 9 0 0 0,-9 31 0 0 0,8-19 0 0 0,5-11-404 0 0,1 1 1 0 0,1 0-1 0 0,2 0 0 0 0,-2 55 0 0 0,5-65 359 0 0,-3 18 45 0 0,-15 66 0 0 0,11-72 0 0 0,2 0 0 0 0,1 1 0 0 0,-1 36 0 0 0,-1 106 0 0 0,5-146 0 0 0,2 0 0 0 0,1 0 0 0 0,7 39 0 0 0,-1 8 0 0 0,-3-32 0 0 0,-1-20 0 0 0,-2 0 0 0 0,-1 34 0 0 0,-11-1 0 0 0,5-30 0 0 0,4-22-3 0 0,0 0 0 0 0,0 0 1 0 0,0 0-1 0 0,-1-1 0 0 0,0 1 0 0 0,0 0 0 0 0,0-1 1 0 0,0 0-1 0 0,-1 0 0 0 0,0 0 0 0 0,0 0 0 0 0,-5 3 1 0 0,3-1-100 0 0,-1 0 1 0 0,1 1-1 0 0,-7 10 0 0 0,-22 45-4405 0 0,20-37-2879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0:16.836"/>
    </inkml:context>
    <inkml:brush xml:id="br0">
      <inkml:brushProperty name="width" value="0.1" units="cm"/>
      <inkml:brushProperty name="height" value="0.1" units="cm"/>
      <inkml:brushProperty name="color" value="#E71224"/>
    </inkml:brush>
  </inkml:definitions>
  <inkml:trace contextRef="#ctx0" brushRef="#br0">373 82 919 0 0,'1'0'27'0'0,"0"-1"0"0"0,0 0 0 0 0,0 1-1 0 0,0-1 1 0 0,1 1 0 0 0,-1-1 0 0 0,0 1-1 0 0,0 0 1 0 0,1-1 0 0 0,-1 1 0 0 0,0 0-1 0 0,0 0 1 0 0,1 0 0 0 0,1 0-1 0 0,24 2 2056 0 0,-14 0-1577 0 0,3-2-282 0 0,-8 0-76 0 0,0 0-1 0 0,0 0 1 0 0,0 1-1 0 0,0 0 1 0 0,0 1-1 0 0,0 0 1 0 0,-1 0-1 0 0,1 0 1 0 0,7 4-1 0 0,-14-5-109 0 0,-1-1 0 0 0,0 1-1 0 0,1-1 1 0 0,-1 1-1 0 0,0-1 1 0 0,1 1-1 0 0,-1 0 1 0 0,0-1-1 0 0,1 1 1 0 0,-1-1-1 0 0,0 1 1 0 0,0 0-1 0 0,0-1 1 0 0,0 1 0 0 0,0 0-1 0 0,0-1 1 0 0,0 1-1 0 0,0 0 1 0 0,0-1-1 0 0,0 1 1 0 0,0 0-1 0 0,0-1 1 0 0,-1 1-1 0 0,1 0 1 0 0,0-1 0 0 0,0 1-1 0 0,-1-1 1 0 0,1 1-1 0 0,-1 0 1 0 0,-11 22 558 0 0,9-19-443 0 0,-7 11 120 0 0,0-1 1 0 0,-2 0-1 0 0,1-1 0 0 0,-27 22 0 0 0,-16 19 38 0 0,33-28-214 0 0,5-7-44 0 0,0 0 0 0 0,-35 31 0 0 0,31-33-4 0 0,0 1 0 0 0,1 0 0 0 0,2 2 0 0 0,0 0 0 0 0,-16 25 0 0 0,9-18 149 0 0,24-26-117 0 0,0-1 16 0 0,1-4 1 0 0,0 0-1 0 0,-1 0 0 0 0,1 0 0 0 0,-1 0 0 0 0,0 0 1 0 0,0 0-1 0 0,0-1 0 0 0,-1-4 0 0 0,0-7 54 0 0,12-112 443 0 0,-7 93-504 0 0,-1 0 1 0 0,-2-68 0 0 0,-5 65-75 0 0,0 12-3 0 0,2 1 0 0 0,1-1 0 0 0,1 1 0 0 0,3-30-1 0 0,-3 54-11 0 0,0 0 0 0 0,0 1-1 0 0,0-1 1 0 0,0 0-1 0 0,0 1 1 0 0,1-1-1 0 0,-1 1 1 0 0,0-1 0 0 0,0 0-1 0 0,0 1 1 0 0,1-1-1 0 0,-1 1 1 0 0,0-1 0 0 0,1 1-1 0 0,-1-1 1 0 0,0 1-1 0 0,1-1 1 0 0,-1 1 0 0 0,1-1-1 0 0,-1 1 1 0 0,0-1-1 0 0,2 0 1 0 0,-2 2-1 0 0,1-1 0 0 0,-1 0 0 0 0,1 0 0 0 0,-1 0 0 0 0,1 0 0 0 0,-1 0 0 0 0,1 0 0 0 0,-1 1 0 0 0,1-1 0 0 0,-1 0 0 0 0,1 0 0 0 0,-1 1 0 0 0,0-1 0 0 0,1 0 1 0 0,-1 1-1 0 0,0-1 0 0 0,1 0 0 0 0,-1 1 0 0 0,0-1 0 0 0,1 1 0 0 0,-1 0 0 0 0,19 32-39 0 0,-16-27 38 0 0,20 33 17 0 0,1 0 0 0 0,50 59 0 0 0,-18-25 14 0 0,-52-68-15 0 0,62 77 171 0 0,-59-74-152 0 0,1 0 1 0 0,0 0 0 0 0,1-1-1 0 0,0-1 1 0 0,0 0-1 0 0,1 0 1 0 0,13 7 0 0 0,-22-13-8 0 0,0 0 1 0 0,0 1-1 0 0,0-1 0 0 0,0 0 1 0 0,0 0-1 0 0,0 0 1 0 0,0 0-1 0 0,0 0 1 0 0,0 0-1 0 0,0 0 1 0 0,0 0-1 0 0,0 0 1 0 0,0 0-1 0 0,0 0 1 0 0,-1-1-1 0 0,1 1 0 0 0,0 0 1 0 0,0-1-1 0 0,0 1 1 0 0,0-1-1 0 0,0 1 1 0 0,0-1-1 0 0,-1 1 1 0 0,1-1-1 0 0,0 0 1 0 0,0 1-1 0 0,-1-1 1 0 0,1 0-1 0 0,0 0 0 0 0,-1 1 1 0 0,1-1-1 0 0,-1 0 1 0 0,1 0-1 0 0,-1 0 1 0 0,1 0-1 0 0,-1 0 1 0 0,1-1-1 0 0,2-7 106 0 0,0 1-1 0 0,-1-1 1 0 0,3-12-1 0 0,-3 9-109 0 0,-2 11-21 0 0,6-23 57 0 0,-1 0 1 0 0,-1-1-1 0 0,1-26 0 0 0,-5 43-55 0 0,0-1 1 0 0,-1 1-1 0 0,0 0 0 0 0,0 0 1 0 0,-1 0-1 0 0,0-1 1 0 0,0 2-1 0 0,-1-1 0 0 0,0 0 1 0 0,-1 0-1 0 0,1 1 1 0 0,-2 0-1 0 0,-5-9 0 0 0,5 9-3 0 0,-1 0 0 0 0,0 0 0 0 0,0 1 0 0 0,0 0 0 0 0,-1 0 0 0 0,0 1 0 0 0,0-1 0 0 0,-1 1 0 0 0,1 1 0 0 0,-1-1 0 0 0,-11-3 0 0 0,14 6 0 0 0,-1 0 0 0 0,1 1 0 0 0,-1 0 0 0 0,1 0 0 0 0,-1 0 0 0 0,1 1 0 0 0,-1 0 0 0 0,0 0 0 0 0,1 0 0 0 0,-1 0 0 0 0,1 1 0 0 0,-1 0 0 0 0,1 1 0 0 0,-1-1 0 0 0,1 1 0 0 0,0 0 0 0 0,-1 0 0 0 0,1 0 0 0 0,-5 4 0 0 0,-21 15-14 0 0,1 1-1 0 0,1 2 1 0 0,1 1 0 0 0,-26 29-1 0 0,34-28 6 0 0,0 0 0 0 0,1 1 0 0 0,2 1 0 0 0,1 0 0 0 0,1 2-1 0 0,-17 48 1 0 0,23-61 9 0 0,7-15 0 0 0,0 1 0 0 0,1 0 0 0 0,-1-1 0 0 0,1 1 0 0 0,0 0 0 0 0,-1 0 0 0 0,1 0 0 0 0,1 0 0 0 0,-1 0 0 0 0,0 1 0 0 0,1-1 0 0 0,-1 0 0 0 0,1 5 0 0 0,0-8 0 0 0,0 0 0 0 0,0 0 0 0 0,0 0 0 0 0,0 1 0 0 0,0-1 0 0 0,0 0 0 0 0,0 0 0 0 0,0 0 0 0 0,1 0 0 0 0,-1 0 0 0 0,0 0 0 0 0,0 0 0 0 0,0 0 0 0 0,0 0 0 0 0,0 0 0 0 0,0 1 0 0 0,0-1 0 0 0,0 0 0 0 0,0 0 0 0 0,0 0 0 0 0,1 0 0 0 0,-1 0 0 0 0,0 0 0 0 0,0 0 0 0 0,0 0 0 0 0,0 0 0 0 0,0 0 0 0 0,0 0 0 0 0,0 0 0 0 0,1 0 0 0 0,-1 0 0 0 0,0 0 0 0 0,0 0 0 0 0,0 0 0 0 0,0 0 0 0 0,0 0 0 0 0,0 0 0 0 0,0 0 0 0 0,0 0 0 0 0,1 0 0 0 0,-1 0 0 0 0,0 0 0 0 0,0 0 0 0 0,0 0 0 0 0,0 0 0 0 0,0-1 0 0 0,7-4 0 0 0,2-10 0 0 0,11-29 39 0 0,-1-1 1 0 0,19-75-1 0 0,-35 108-38 0 0,-1-1 0 0 0,0 1 0 0 0,0-1 0 0 0,-1 0 0 0 0,-1 0 0 0 0,0 1 0 0 0,-1-1 0 0 0,0 0 0 0 0,-6-23 0 0 0,-7-6-1 0 0,14 40 0 0 0,3 19-10 0 0,4 13-14 0 0,2 0 1 0 0,0 0-1 0 0,2-1 1 0 0,29 54-1 0 0,-22-53 24 0 0,1-2 0 0 0,1 0 0 0 0,27 28 0 0 0,53 55 0 0 0,-91-99 18 0 0,1 1 0 0 0,12 24 0 0 0,-37-91 182 0 0,7 38-192 0 0,-1-1 0 0 0,-1 1 1 0 0,0 0-1 0 0,-1 1 0 0 0,0 0 0 0 0,-2 1 1 0 0,0 0-1 0 0,-28-23 0 0 0,-37-25-106 0 0,77 60 96 0 0,-1 1 0 0 0,1-1 0 0 0,0 1 1 0 0,-1 0-1 0 0,1 0 0 0 0,-1 0 0 0 0,0 0 1 0 0,1 0-1 0 0,-1 0 0 0 0,0 1 0 0 0,0-1 1 0 0,1 0-1 0 0,-1 1 0 0 0,0-1 0 0 0,0 1 0 0 0,0 0 1 0 0,0 0-1 0 0,0 0 0 0 0,0 0 0 0 0,1 0 1 0 0,-1 0-1 0 0,0 0 0 0 0,0 0 0 0 0,0 1 1 0 0,0-1-1 0 0,0 1 0 0 0,1-1 0 0 0,-1 1 1 0 0,0 0-1 0 0,0 0 0 0 0,1 0 0 0 0,-1 0 1 0 0,1 0-1 0 0,-1 0 0 0 0,1 0 0 0 0,-1 0 1 0 0,1 1-1 0 0,-2 1 0 0 0,-2 2-29 0 0,1 1 0 0 0,1-1 0 0 0,-1 1 0 0 0,1 0 0 0 0,0 0 0 0 0,0 0 0 0 0,0 0 0 0 0,1 0 0 0 0,-3 13 0 0 0,-1 25-1281 0 0,3-20-3259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9:45.148"/>
    </inkml:context>
    <inkml:brush xml:id="br0">
      <inkml:brushProperty name="width" value="0.1" units="cm"/>
      <inkml:brushProperty name="height" value="0.1" units="cm"/>
      <inkml:brushProperty name="color" value="#66CC00"/>
    </inkml:brush>
  </inkml:definitions>
  <inkml:trace contextRef="#ctx0" brushRef="#br0">5781 171 2759 0 0,'12'-9'-1'0'0,"0"0"0"0"0,0 1 0 0 0,0 0 0 0 0,1 1-1 0 0,0 0 1 0 0,1 1 0 0 0,-1 1 0 0 0,16-5 0 0 0,-6 2-308 0 0,41-21 0 0 0,-61 28 537 0 0,0-1-1 0 0,0 1 0 0 0,0-1 0 0 0,0 1 0 0 0,0 0 0 0 0,0 0 0 0 0,0 0 0 0 0,5 0 0 0 0,-7 1-168 0 0,0 0-1 0 0,0 0 0 0 0,-1 0 1 0 0,1 0-1 0 0,0 1 0 0 0,0-1 1 0 0,-1 0-1 0 0,1 0 0 0 0,0 0 1 0 0,-1 1-1 0 0,1-1 0 0 0,0 0 1 0 0,0 1-1 0 0,-1-1 0 0 0,1 1 1 0 0,-1-1-1 0 0,1 1 0 0 0,0-1 1 0 0,-1 1-1 0 0,1-1 0 0 0,-1 1 1 0 0,1 0-1 0 0,-1-1 1 0 0,0 1-1 0 0,1 0 0 0 0,-1-1 1 0 0,0 1-1 0 0,1 0 0 0 0,-1-1 1 0 0,0 1-1 0 0,0 0 0 0 0,1 0 1 0 0,-1-1-1 0 0,0 1 0 0 0,0 0 1 0 0,0 0-1 0 0,0 0 0 0 0,0-1 1 0 0,0 1-1 0 0,-1 1 0 0 0,1-1-8 0 0,0 0 0 0 0,0-1-1 0 0,0 1 1 0 0,0 0 0 0 0,0 0-1 0 0,0-1 1 0 0,0 1 0 0 0,-1 0 0 0 0,1-1-1 0 0,0 1 1 0 0,-1 0 0 0 0,1-1-1 0 0,0 1 1 0 0,-1 0 0 0 0,1-1-1 0 0,-1 1 1 0 0,1-1 0 0 0,-1 1-1 0 0,1-1 1 0 0,-1 1 0 0 0,0-1-1 0 0,1 1 1 0 0,-1-1 0 0 0,1 1-1 0 0,-1-1 1 0 0,-1 1 0 0 0,0-1 106 0 0,-1 1 0 0 0,1 0 1 0 0,-1-1-1 0 0,1 1 0 0 0,-1-1 1 0 0,1 0-1 0 0,-1 0 0 0 0,-3 0 0 0 0,1 0 74 0 0,-1-1-1 0 0,0 0 0 0 0,0 0 0 0 0,0 0 0 0 0,0-1 0 0 0,-10-4 0 0 0,1-2 109 0 0,1 1 0 0 0,-1 1-1 0 0,0 1 1 0 0,0 0 0 0 0,-1 1-1 0 0,-31-4 1 0 0,19 5-77 0 0,-1 2 0 0 0,1 1 0 0 0,-31 4 0 0 0,27-2 9 0 0,0-1-1 0 0,-53-5 0 0 0,-62-18 608 0 0,111 16-706 0 0,-7 0 84 0 0,0 2 0 0 0,-49 2-1 0 0,-86 12 41 0 0,156-8-290 0 0,-99 5 381 0 0,-181-13-1 0 0,153 1-132 0 0,-148 14 0 0 0,-71-1-28 0 0,85-1 102 0 0,141 0-196 0 0,-98-18-73 0 0,161 4-23 0 0,-116 5 0 0 0,-237 10 29 0 0,319-10-32 0 0,-222 28 0 0 0,258-17 29 0 0,-1-2-1 0 0,-124-7 1 0 0,105-1-6 0 0,-121 14 1 0 0,164-8-18 0 0,8-2 26 0 0,0-1 1 0 0,-64-7-1 0 0,18-1 42 0 0,-36-5-8 0 0,-74-16 17 0 0,165 24-110 0 0,-1 3 0 0 0,1 1 1 0 0,-52 8-1 0 0,46-2-200 0 0,1 2-1 0 0,-78 28 0 0 0,93-26-1088 0 0,0 1 0 0 0,-44 29-1 0 0,39-19-467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9:46.130"/>
    </inkml:context>
    <inkml:brush xml:id="br0">
      <inkml:brushProperty name="width" value="0.1" units="cm"/>
      <inkml:brushProperty name="height" value="0.1" units="cm"/>
      <inkml:brushProperty name="color" value="#66CC00"/>
    </inkml:brush>
  </inkml:definitions>
  <inkml:trace contextRef="#ctx0" brushRef="#br0">2618 97 3167 0 0,'4'-8'122'0'0,"-2"4"-86"0"0,0-1-1 0 0,1 1 1 0 0,-1-1-1 0 0,1 1 1 0 0,5-6-1 0 0,-7 12 790 0 0,-1-2-824 0 0,-1 1 0 0 0,1-1-1 0 0,0 0 1 0 0,-1 1 0 0 0,1-1 0 0 0,-1 0-1 0 0,1 0 1 0 0,-1 0 0 0 0,1 1 0 0 0,-1-1-1 0 0,1 0 1 0 0,0 0 0 0 0,-1 0 0 0 0,1 0-1 0 0,-1 0 1 0 0,1 0 0 0 0,-1 0-1 0 0,1 0 1 0 0,-1 0 0 0 0,1 0 0 0 0,-1 0-1 0 0,-20-1 565 0 0,0-1-1 0 0,-24-5 1 0 0,-21-3 1003 0 0,-25 7-887 0 0,-1 4-1 0 0,-105 16 1 0 0,195-17-678 0 0,-97 9 135 0 0,0-4 0 0 0,-107-9-1 0 0,-193-16 919 0 0,-127-18 648 0 0,253 29-1249 0 0,1 23-312 0 0,218-10-123 0 0,-59 7-374 0 0,57 0 130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33.433"/>
    </inkml:context>
    <inkml:brush xml:id="br0">
      <inkml:brushProperty name="width" value="0.1" units="cm"/>
      <inkml:brushProperty name="height" value="0.1" units="cm"/>
      <inkml:brushProperty name="color" value="#66CC00"/>
    </inkml:brush>
  </inkml:definitions>
  <inkml:trace contextRef="#ctx0" brushRef="#br0">608 349 6911 0 0,'0'0'33'0'0,"0"-6"71"0"0,-1 0 0 0 0,2 0 0 0 0,-1 0 0 0 0,0 0 1 0 0,1 0-1 0 0,0 0 0 0 0,1 0 0 0 0,-1 1 1 0 0,1-1-1 0 0,4-8 0 0 0,-1 10 215 0 0,-1 0 0 0 0,1 0-1 0 0,0 0 1 0 0,0 1 0 0 0,8-4 0 0 0,-12 6-283 0 0,4-1 18 0 0,1-1 0 0 0,0 0-1 0 0,0 1 1 0 0,8-2-1 0 0,-12 4-39 0 0,0 0-1 0 0,1-1 1 0 0,-1 1-1 0 0,0 0 1 0 0,0 0-1 0 0,0 0 1 0 0,0 0-1 0 0,2 1 1 0 0,-3-1-12 0 0,0 0 0 0 0,-1 1 0 0 0,1-1 0 0 0,0 0 0 0 0,-1 0 0 0 0,1 1 0 0 0,0-1 1 0 0,-1 1-1 0 0,1-1 0 0 0,-1 0 0 0 0,1 1 0 0 0,-1-1 0 0 0,1 1 0 0 0,-1-1 0 0 0,1 1 0 0 0,-1 0 1 0 0,0-1-1 0 0,1 1 0 0 0,-1-1 0 0 0,0 1 0 0 0,1 0 0 0 0,-1-1 0 0 0,1 2 0 0 0,-2-1 0 0 0,1 1 0 0 0,0-1-1 0 0,0 0 1 0 0,0 0 0 0 0,0 0 0 0 0,-1 0-1 0 0,1 0 1 0 0,-1 1 0 0 0,1-1-1 0 0,-1 0 1 0 0,1 0 0 0 0,-1 0-1 0 0,1 0 1 0 0,-1 0 0 0 0,-1 1 0 0 0,-14 16 49 0 0,14-15-42 0 0,-41 39 692 0 0,-56 43-1 0 0,30-29-53 0 0,11-4-179 0 0,-47 39 15 0 0,74-65-282 0 0,2 2 0 0 0,1 1-1 0 0,-24 34 1 0 0,36-44-65 0 0,-6 1 87 0 0,22-19-208 0 0,-1-1 0 0 0,0 1 0 0 0,1 0 0 0 0,-1-1 0 0 0,0 1 0 0 0,1-1 0 0 0,-1 0 0 0 0,0 1 0 0 0,0-1 0 0 0,1 1 0 0 0,-1-1-1 0 0,0 0 1 0 0,0 0 0 0 0,0 0 0 0 0,0 1 0 0 0,0-1 0 0 0,1 0 0 0 0,-1 0 0 0 0,0 0 0 0 0,0 0 0 0 0,0 0 0 0 0,0-1 0 0 0,0 1 0 0 0,1 0 0 0 0,-1 0 0 0 0,0 0 0 0 0,0-1-1 0 0,0 1 1 0 0,1 0 0 0 0,-3-2 0 0 0,3 1 7 0 0,-1 0 0 0 0,1-1 0 0 0,-1 1 0 0 0,1 0 0 0 0,-1-1 0 0 0,1 1 0 0 0,0 0-1 0 0,-1-1 1 0 0,1 1 0 0 0,0 0 0 0 0,0-1 0 0 0,0 1 0 0 0,0-1 0 0 0,0 1 0 0 0,1-2 0 0 0,4-24 213 0 0,-5 25-215 0 0,64-209 333 0 0,-4 19-276 0 0,-54 166-37 0 0,-1 1 1 0 0,-2-1-1 0 0,0 0 0 0 0,-2-1 0 0 0,0 1 0 0 0,-6-37 1 0 0,1 21 272 0 0,-12-42 0 0 0,28 123-310 0 0,3-1 1 0 0,0 0-1 0 0,3 0 0 0 0,32 50 0 0 0,53 112-3 0 0,-45-80 0 0 0,15-3 86 0 0,-20-37-36 0 0,-51-77-28 0 0,-1-1 0 0 0,1 0 0 0 0,-1 0 0 0 0,1 0-1 0 0,0 0 1 0 0,0 0 0 0 0,3 3 0 0 0,-5-5-18 0 0,1 0 0 0 0,-1 0 0 0 0,0 0 0 0 0,0 0 0 0 0,1 0 0 0 0,-1 1 0 0 0,0-1 0 0 0,0 0 0 0 0,1 0 0 0 0,-1 0 0 0 0,0 0 0 0 0,0 0 0 0 0,1 0 0 0 0,-1 0 0 0 0,0 0 0 0 0,0 0 0 0 0,1 0 0 0 0,-1 0 0 0 0,0 0 0 0 0,0 0 0 0 0,1 0 0 0 0,-1 0 0 0 0,0 0 0 0 0,0 0 0 0 0,1 0 0 0 0,-1-1 0 0 0,0 1 0 0 0,0 0 0 0 0,0 0 0 0 0,1 0 0 0 0,-1-1 1 0 0,1 0-1 0 0,-1 0 1 0 0,1 0-1 0 0,-1 1 1 0 0,0-1-1 0 0,1 0 0 0 0,-1 0 1 0 0,0 0-1 0 0,0 0 1 0 0,0 0-1 0 0,0 0 0 0 0,0 1 1 0 0,0-1-1 0 0,0-1 1 0 0,-1-12 19 0 0,0 1 1 0 0,-1-1 0 0 0,0 1 0 0 0,-1-1 0 0 0,-1 1 0 0 0,0 0 0 0 0,-1 0-1 0 0,0 1 1 0 0,-1 0 0 0 0,-10-15 0 0 0,4 7 18 0 0,-1 2 0 0 0,-1-1 0 0 0,-1 2-1 0 0,0 0 1 0 0,-25-20 0 0 0,29 29-43 0 0,-1 0 0 0 0,0 0 0 0 0,0 1 0 0 0,-1 1 0 0 0,0 0 0 0 0,0 1 0 0 0,0 0 0 0 0,-1 1 0 0 0,0 0 0 0 0,1 1 0 0 0,-17-1 0 0 0,12 2 0 0 0,-1 1 0 0 0,0 1 0 0 0,0 0 0 0 0,1 1 0 0 0,-1 1 0 0 0,0 1 0 0 0,-34 10 0 0 0,30-5-34 0 0,-33 15 0 0 0,49-19 27 0 0,1 0-1 0 0,-1 0 1 0 0,0 0-1 0 0,1 1 0 0 0,0 0 1 0 0,0 0-1 0 0,1 0 1 0 0,-10 12-1 0 0,13-14 4 0 0,0 0 0 0 0,1 1-1 0 0,-1-1 1 0 0,0 0 0 0 0,1 1 0 0 0,0-1-1 0 0,0 1 1 0 0,0 0 0 0 0,1-1 0 0 0,-1 1-1 0 0,1 0 1 0 0,0-1 0 0 0,0 1-1 0 0,0 4 1 0 0,0-6 1 0 0,0 1 0 0 0,1-1 0 0 0,-1 1 0 0 0,1 0 0 0 0,0-1 0 0 0,0 0 0 0 0,-1 1 0 0 0,2-1 0 0 0,-1 1 0 0 0,0-1 0 0 0,0 0 0 0 0,1 0 0 0 0,-1 0 0 0 0,1 0 0 0 0,0 0-1 0 0,-1 0 1 0 0,1 0 0 0 0,0 0 0 0 0,0-1 0 0 0,4 3 0 0 0,19 7 95 0 0,0-1-1 0 0,1-1 1 0 0,46 9 0 0 0,-55-14-59 0 0,102 30 713 0 0,-104-28-677 0 0,1 0 0 0 0,-1 1 0 0 0,0 1 0 0 0,0 0 0 0 0,17 14 0 0 0,-29-20-62 0 0,0 1 0 0 0,-1 0-1 0 0,1 0 1 0 0,-1 0-1 0 0,1 0 1 0 0,-1 0 0 0 0,0 0-1 0 0,0 1 1 0 0,-1-1 0 0 0,1 0-1 0 0,1 7 1 0 0,0-2-438 0 0,-1 1 1 0 0,-1 0-1 0 0,2 15 1 0 0,-2 4-5976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37.420"/>
    </inkml:context>
    <inkml:brush xml:id="br0">
      <inkml:brushProperty name="width" value="0.1" units="cm"/>
      <inkml:brushProperty name="height" value="0.1" units="cm"/>
      <inkml:brushProperty name="color" value="#66CC00"/>
    </inkml:brush>
  </inkml:definitions>
  <inkml:trace contextRef="#ctx0" brushRef="#br0">0 141 2759 0 0,'2'-2'174'0'0,"0"-1"0"0"0,1 1 0 0 0,-1 0 0 0 0,0 1 0 0 0,1-1-1 0 0,0 0 1 0 0,-1 1 0 0 0,1-1 0 0 0,0 1 0 0 0,4-2-1 0 0,18-10 548 0 0,-19 10-569 0 0,0-1 0 0 0,0 1 0 0 0,0 1 0 0 0,14-5-1 0 0,9 0 140 0 0,-14 3-84 0 0,1 1 0 0 0,1 0-1 0 0,28-1 1 0 0,22 2 186 0 0,-34 0-215 0 0,0 2 1 0 0,1 2-1 0 0,34 5 0 0 0,120 13 49 0 0,-51-18-119 0 0,-105-2-99 0 0,211-9-9 0 0,117-7 192 0 0,-285 7-157 0 0,24-3 152 0 0,149 1-1 0 0,-1 3-65 0 0,-114 1-60 0 0,184 10 77 0 0,-269-2-110 0 0,71-11 1 0 0,-16 2 53 0 0,126 6 99 0 0,-88-4-149 0 0,216 20 0 0 0,-235-2-32 0 0,154-5 0 0 0,-41-14 118 0 0,-3 18-68 0 0,-74 0-26 0 0,186 17 45 0 0,-276-20-66 0 0,74-4-7 0 0,-22-2 72 0 0,-89-1-68 0 0,57-7 0 0 0,4 1 0 0 0,-64 4 0 0 0,0 2 0 0 0,-1 1 0 0 0,1 1 0 0 0,30 8 0 0 0,-29-5 0 0 0,1-2 0 0 0,-1-1 0 0 0,41-1 0 0 0,-22 0 0 0 0,-8 0 0 0 0,98 0 0 0 0,60 0-246 0 0,-186-1-61 0 0,0 1-20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43.008"/>
    </inkml:context>
    <inkml:brush xml:id="br0">
      <inkml:brushProperty name="width" value="0.1" units="cm"/>
      <inkml:brushProperty name="height" value="0.1" units="cm"/>
      <inkml:brushProperty name="color" value="#66CC00"/>
    </inkml:brush>
  </inkml:definitions>
  <inkml:trace contextRef="#ctx0" brushRef="#br0">1 17 455 0 0,'15'-5'0'0'0,"5"-1"0"0"0,-1 2 0 0 0,-5 3 0 0 0,-2 1 120 0 0,-3 0-24 0 0,4 0 0 0 0,7 1 0 0 0,12 1-96 0 0,10-2 0 0 0,7 2 0 0 0,-3 0 0 0 0,0 2 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43.731"/>
    </inkml:context>
    <inkml:brush xml:id="br0">
      <inkml:brushProperty name="width" value="0.1" units="cm"/>
      <inkml:brushProperty name="height" value="0.1" units="cm"/>
      <inkml:brushProperty name="color" value="#66CC00"/>
    </inkml:brush>
  </inkml:definitions>
  <inkml:trace contextRef="#ctx0" brushRef="#br0">1 116 1839 0 0,'26'-6'160'0'0,"-4"3"-160"0"0,-5 3 0 0 0,-6 0 0 0 0,0 1 112 0 0,8 3-16 0 0,14-2 0 0 0,21 0 0 0 0,16 0-96 0 0</inkml:trace>
  <inkml:trace contextRef="#ctx0" brushRef="#br0" timeOffset="1">2377 3 1295 0 0,'11'-2'0'0'0,"-2"2"0"0"0,-1 2 72 0 0,-5 0-72 0 0,1 1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46.534"/>
    </inkml:context>
    <inkml:brush xml:id="br0">
      <inkml:brushProperty name="width" value="0.1" units="cm"/>
      <inkml:brushProperty name="height" value="0.1" units="cm"/>
      <inkml:brushProperty name="color" value="#66CC00"/>
    </inkml:brush>
  </inkml:definitions>
  <inkml:trace contextRef="#ctx0" brushRef="#br0">639 243 2303 0 0,'2'-7'1108'0'0,"-4"20"216"0"0,-2-6-1233 0 0,1-1 0 0 0,-1 0 0 0 0,0 1 0 0 0,-10 9 0 0 0,-2 5 198 0 0,1-2 24 0 0,-2 1 0 0 0,-20 17-1 0 0,-5 8 6 0 0,-110 107 740 0 0,139-140-940 0 0,-3 1 124 0 0,-21 15 0 0 0,25-20-86 0 0,1 0 1 0 0,0 0 0 0 0,0 1 0 0 0,1 1 0 0 0,-10 12-1 0 0,14-15 162 0 0,7-9 94 0 0,11-15 343 0 0,-8 11-589 0 0,7-12-54 0 0,0 1 0 0 0,-1-2 0 0 0,-1 1-1 0 0,8-24 1 0 0,-14 31-94 0 0,0-1 1 0 0,0 0-1 0 0,-1 0 0 0 0,0 0 0 0 0,-1 0 0 0 0,0-1 0 0 0,-1 1 0 0 0,-2-18 1 0 0,-3 7 21 0 0,-1-1 0 0 0,0 1 1 0 0,-14-30-1 0 0,1 0 1 0 0,11 36-41 0 0,-4-13 0 0 0,15 37-17 0 0,1-1-1 0 0,0 1 1 0 0,0 0-1 0 0,1-1 0 0 0,7 8 1 0 0,4 7-14 0 0,49 62 22 0 0,7 9 144 0 0,-68-85-88 0 0,1-2 1 0 0,0 1-1 0 0,1 0 1 0 0,-1-1-1 0 0,1 0 0 0 0,0 0 1 0 0,0-1-1 0 0,0 0 1 0 0,1 0-1 0 0,0 0 1 0 0,0-1-1 0 0,0 0 1 0 0,0 0-1 0 0,11 2 1 0 0,-17-5-30 0 0,0 1 1 0 0,0-1 0 0 0,0 0 0 0 0,0 0-1 0 0,0 0 1 0 0,0 0 0 0 0,0 0-1 0 0,0 0 1 0 0,0-1 0 0 0,0 1 0 0 0,0 0-1 0 0,0 0 1 0 0,0-1 0 0 0,0 1 0 0 0,0 0-1 0 0,-1-1 1 0 0,1 1 0 0 0,0-1 0 0 0,0 0-1 0 0,0 1 1 0 0,0-1 0 0 0,-1 1-1 0 0,1-1 1 0 0,1-1 0 0 0,-1 0 18 0 0,0 0 0 0 0,0 0 0 0 0,0-1 0 0 0,0 1-1 0 0,0 0 1 0 0,0 0 0 0 0,-1-1 0 0 0,1 1 0 0 0,-1 0 0 0 0,0-4 0 0 0,1-3 38 0 0,-1-1 0 0 0,-1 1 1 0 0,0-1-1 0 0,-2-10 0 0 0,-9-26 7 0 0,-3 0 0 0 0,-1 1 0 0 0,-34-66 0 0 0,39 88-82 0 0,-1 1 0 0 0,-1 0 0 0 0,-17-21 0 0 0,11 16 0 0 0,15 19 0 0 0,-1 0 0 0 0,-1 1 0 0 0,1 0 0 0 0,-11-10 0 0 0,15 16-1 0 0,0 1 0 0 0,0-1 0 0 0,0 0 1 0 0,-1 0-1 0 0,1 1 0 0 0,0-1 0 0 0,0 1 0 0 0,-1-1 0 0 0,1 1 0 0 0,0 0 0 0 0,-1-1 0 0 0,1 1 0 0 0,0 0 0 0 0,-1 0 0 0 0,1 0 0 0 0,-1 0 0 0 0,1 0 0 0 0,0 0 0 0 0,-1 1 0 0 0,1-1 1 0 0,0 0-1 0 0,-1 1 0 0 0,1-1 0 0 0,0 1 0 0 0,-1-1 0 0 0,1 1 0 0 0,0-1 0 0 0,0 1 0 0 0,0 0 0 0 0,-1 0 0 0 0,1 0 0 0 0,0 0 0 0 0,-1 1 0 0 0,-3 3-5 0 0,-1 0-1 0 0,2 1 1 0 0,-1 0 0 0 0,-6 10-1 0 0,6-8-1 0 0,1 1-1 0 0,0-1 0 0 0,0 1 1 0 0,1 0-1 0 0,0 0 1 0 0,1 1-1 0 0,0-1 0 0 0,0 0 1 0 0,1 1-1 0 0,-1 14 1 0 0,3 8-63 0 0,8 57 1 0 0,-2-40 49 0 0,-6-31 21 0 0,2-1 0 0 0,0 0 0 0 0,1 0 0 0 0,0-1 0 0 0,2 1 0 0 0,0-1 0 0 0,0 0 0 0 0,2 0 0 0 0,14 23 0 0 0,-22-39 3 0 0,1 1 0 0 0,-1-1-1 0 0,0 1 1 0 0,1 0 0 0 0,-1-1 0 0 0,1 1-1 0 0,-1-1 1 0 0,1 1 0 0 0,-1-1-1 0 0,1 1 1 0 0,-1-1 0 0 0,1 0 0 0 0,0 1-1 0 0,-1-1 1 0 0,1 0 0 0 0,0 1-1 0 0,-1-1 1 0 0,1 0 0 0 0,0 0-1 0 0,-1 0 1 0 0,1 1 0 0 0,0-1 0 0 0,-1 0-1 0 0,1 0 1 0 0,0 0 0 0 0,-1 0-1 0 0,2 0 1 0 0,-1-1 14 0 0,0 1 1 0 0,0-1-1 0 0,0 0 0 0 0,0 1 0 0 0,0-1 1 0 0,0 0-1 0 0,0 0 0 0 0,-1 1 1 0 0,1-1-1 0 0,0 0 0 0 0,0 0 0 0 0,-1 0 1 0 0,1 0-1 0 0,0-2 0 0 0,2-3 32 0 0,0 0 0 0 0,-1 0 0 0 0,0 0 0 0 0,0 0 1 0 0,0-8-1 0 0,1-16-14 0 0,-1-1 1 0 0,-2 1 0 0 0,0-1 0 0 0,-3 1 0 0 0,0-1 0 0 0,-2 1 0 0 0,-2 0-1 0 0,-10-32 1 0 0,17 61-37 0 0,0 0-1 0 0,0 0 0 0 0,0 0 1 0 0,-1 1-1 0 0,1-1 0 0 0,0 0 1 0 0,-1 0-1 0 0,1 0 1 0 0,-1 0-1 0 0,1 0 0 0 0,-1 0 1 0 0,1 1-1 0 0,-1-1 0 0 0,0 0 1 0 0,1 0-1 0 0,-1 1 1 0 0,0-1-1 0 0,1 0 0 0 0,-1 1 1 0 0,0-1-1 0 0,0 1 0 0 0,0-1 1 0 0,0 1-1 0 0,1-1 1 0 0,-1 1-1 0 0,-1-1 0 0 0,1 2 0 0 0,-1-1 0 0 0,1 1 0 0 0,0-1 0 0 0,0 1 0 0 0,0-1 0 0 0,0 1 0 0 0,0 0 0 0 0,0 0 0 0 0,1-1 0 0 0,-1 1 0 0 0,0 0 0 0 0,0 0 0 0 0,0 0 0 0 0,1 0 0 0 0,-1 0 0 0 0,0 0 0 0 0,1 0 0 0 0,-1 0 0 0 0,1 0 0 0 0,0 0 0 0 0,-1 2 0 0 0,-5 13-24 0 0,2 0-1 0 0,0 0 1 0 0,-3 21-1 0 0,-3 13-5 0 0,-64 208-22 0 0,72-248 54 0 0,0-4 0 0 0,0 0 0 0 0,1 0 0 0 0,0 0 0 0 0,-1 10 0 0 0,22-35 152 0 0,12-22 18 0 0,-25 32-151 0 0,0 1 1 0 0,0-1-1 0 0,-1 0 1 0 0,0 0-1 0 0,0 0 1 0 0,-1-1-1 0 0,6-17 1 0 0,-10 23-17 0 0,3-11-6 0 0,0 0 0 0 0,1-16 0 0 0,-4 28-11 0 0,-1 0 0 0 0,1 1 0 0 0,-1-1 0 0 0,0 0 0 0 0,0 1 0 0 0,0-1-1 0 0,0 1 1 0 0,-1-1 0 0 0,1 0 0 0 0,-1 1 0 0 0,0-1 0 0 0,1 1 0 0 0,-1-1 0 0 0,0 1 0 0 0,-1-1 0 0 0,1 1 0 0 0,0 0 0 0 0,-1 0-1 0 0,1-1 1 0 0,-3-1 0 0 0,3 3 9 0 0,0 1-1 0 0,-1-1 1 0 0,1 1 0 0 0,-1-1-1 0 0,1 1 1 0 0,0-1-1 0 0,-1 1 1 0 0,1 0 0 0 0,-1 0-1 0 0,1 0 1 0 0,-1 0-1 0 0,1 0 1 0 0,-1 0 0 0 0,1 0-1 0 0,-1 0 1 0 0,1 0-1 0 0,0 1 1 0 0,-1-1 0 0 0,1 1-1 0 0,-1-1 1 0 0,1 1-1 0 0,0 0 1 0 0,-1-1-1 0 0,1 1 1 0 0,0 0 0 0 0,0 0-1 0 0,0 0 1 0 0,-2 1-1 0 0,-4 4-13 0 0,0 0-1 0 0,1 0 0 0 0,-7 8 0 0 0,-6 8 7 0 0,-10 10-37 0 0,2 1 1 0 0,1 2-1 0 0,-32 57 0 0 0,56-90 49 0 0,1 1-1 0 0,0-1 1 0 0,0 1-1 0 0,0-1 1 0 0,0 1-1 0 0,1-1 1 0 0,-1 1-1 0 0,1 0 1 0 0,-1-1-1 0 0,1 1 1 0 0,0 0-1 0 0,0-1 0 0 0,1 1 1 0 0,-1 0-1 0 0,0 0 1 0 0,1-1-1 0 0,-1 1 1 0 0,1-1-1 0 0,0 1 1 0 0,2 4-1 0 0,-1-4 1 0 0,0-1-1 0 0,0 1 0 0 0,0-1 0 0 0,0 0 0 0 0,0 1 1 0 0,0-1-1 0 0,1 0 0 0 0,-1 0 0 0 0,1-1 1 0 0,0 1-1 0 0,-1 0 0 0 0,1-1 0 0 0,0 0 0 0 0,0 1 1 0 0,0-1-1 0 0,0 0 0 0 0,5 0 0 0 0,9 2 6 0 0,0-1 1 0 0,0-1-1 0 0,-1-1 0 0 0,1 0 0 0 0,0-1 0 0 0,0-1 0 0 0,24-6 0 0 0,115-39 35 0 0,-140 42-39 0 0,84-34 96 0 0,136-72 0 0 0,-216 101-89 0 0,-8 5 7 0 0,-1-1 0 0 0,0 0 0 0 0,0-1-1 0 0,-1 0 1 0 0,1 0 0 0 0,-1-1 0 0 0,9-10 0 0 0,-18 18-14 0 0,-1-1 0 0 0,0 1 1 0 0,1 0-1 0 0,-1-1 0 0 0,1 1 1 0 0,-1 0-1 0 0,0-1 1 0 0,0 1-1 0 0,1-1 0 0 0,-1 1 1 0 0,0-1-1 0 0,1 1 0 0 0,-1-1 1 0 0,0 1-1 0 0,0 0 1 0 0,0-1-1 0 0,0 1 0 0 0,0-1 1 0 0,1 1-1 0 0,-1-1 0 0 0,0 0 1 0 0,0 1-1 0 0,0-1 1 0 0,0 1-1 0 0,0-1 0 0 0,-1 0 1 0 0,1 1-1 0 0,-1 0 0 0 0,1-1 0 0 0,-1 1 0 0 0,1 0 0 0 0,-1 0 0 0 0,1 0 0 0 0,-1-1 0 0 0,1 1 0 0 0,-1 0 0 0 0,0 0 1 0 0,1 0-1 0 0,-1 0 0 0 0,1 0 0 0 0,-1 0 0 0 0,1 0 0 0 0,-1 0 0 0 0,0 0 0 0 0,0 1 0 0 0,-28 7-1 0 0,-73 47-48 0 0,57-28 34 0 0,31-19 15 0 0,0 0 0 0 0,0 2 0 0 0,1 0 0 0 0,1 0 0 0 0,0 1 0 0 0,0 1 0 0 0,1 0 0 0 0,0 0 0 0 0,1 1 0 0 0,0 1 0 0 0,-9 17 0 0 0,11-13 0 0 0,0 0 0 0 0,2 0 0 0 0,-7 27 0 0 0,-9 38-612 0 0,18-58 240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55.499"/>
    </inkml:context>
    <inkml:brush xml:id="br0">
      <inkml:brushProperty name="width" value="0.1" units="cm"/>
      <inkml:brushProperty name="height" value="0.1" units="cm"/>
      <inkml:brushProperty name="color" value="#66CC00"/>
    </inkml:brush>
  </inkml:definitions>
  <inkml:trace contextRef="#ctx0" brushRef="#br0">0 164 1295 0 0,'121'-5'340'0'0,"-102"3"-254"0"0,-1-1 0 0 0,0-1 1 0 0,0 0-1 0 0,27-11 0 0 0,9-9 621 0 0,-25 11 186 0 0,56-19 0 0 0,-63 28-699 0 0,1 0-1 0 0,42-1 1 0 0,-9 2-23 0 0,14-3-61 0 0,112 4 0 0 0,158 1 300 0 0,-245-7-185 0 0,-54 3-109 0 0,-1 2 0 0 0,63 3 0 0 0,17 7 149 0 0,195-14 1 0 0,-226-3-153 0 0,-48 5-3 0 0,72-1 0 0 0,-56 8-25 0 0,75 5 33 0 0,-75-3-84 0 0,1-2 1 0 0,82-7 0 0 0,39 0-1 0 0,56 23-34 0 0,-159-5 65 0 0,105 11-66 0 0,-85-19 1 0 0,-1 5 0 0 0,147 32 0 0 0,-198-32 0 0 0,2-2 0 0 0,-1-3 0 0 0,1-1 0 0 0,-1-2 0 0 0,1-2 0 0 0,0-3 0 0 0,89-15 0 0 0,-96 12 0 0 0,0 1 0 0 0,0 3 0 0 0,0 1 0 0 0,1 1 0 0 0,71 12 0 0 0,-70-6-514 0 0,1-1-2060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56.735"/>
    </inkml:context>
    <inkml:brush xml:id="br0">
      <inkml:brushProperty name="width" value="0.1" units="cm"/>
      <inkml:brushProperty name="height" value="0.1" units="cm"/>
      <inkml:brushProperty name="color" value="#66CC00"/>
    </inkml:brush>
  </inkml:definitions>
  <inkml:trace contextRef="#ctx0" brushRef="#br0">1 20 3023 0 0,'0'0'138'0'0,"12"0"54"0"0,59 8 355 0 0,1-3 1 0 0,122-8-1 0 0,-3-1 49 0 0,48 1-44 0 0,-131 0-256 0 0,63-7 13 0 0,56 0-191 0 0,-93 13-63 0 0,251-1 167 0 0,-102 1-193 0 0,37-2 6 0 0,163-3 328 0 0,-244 17-241 0 0,258 24-55 0 0,-64-15-13 0 0,-280-17 38 0 0,-27-1 21 0 0,13 0-114 0 0,-98-1-73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01.257"/>
    </inkml:context>
    <inkml:brush xml:id="br0">
      <inkml:brushProperty name="width" value="0.1" units="cm"/>
      <inkml:brushProperty name="height" value="0.1" units="cm"/>
      <inkml:brushProperty name="color" value="#66CC00"/>
    </inkml:brush>
  </inkml:definitions>
  <inkml:trace contextRef="#ctx0" brushRef="#br0">818 131 1983 0 0,'0'0'17'0'0,"-1"0"-1"0"0,0 1 0 0 0,0-1 1 0 0,0 0-1 0 0,0 1 0 0 0,0-1 0 0 0,0 1 1 0 0,1-1-1 0 0,-1 1 0 0 0,0-1 0 0 0,0 1 1 0 0,1 0-1 0 0,-1-1 0 0 0,0 1 0 0 0,1 0 1 0 0,-1-1-1 0 0,1 1 0 0 0,-1 0 0 0 0,1 0 1 0 0,-1 0-1 0 0,1 0 0 0 0,-1 0 0 0 0,1-1 1 0 0,0 1-1 0 0,-1 2 0 0 0,-7 31 518 0 0,3-15-535 0 0,-6 14 25 0 0,-1-1 0 0 0,-34 61-1 0 0,35-76-15 0 0,0 0 0 0 0,-1-1-1 0 0,0 0 1 0 0,-2-2-1 0 0,0 1 1 0 0,-26 20-1 0 0,-169 102 2065 0 0,35-26-472 0 0,119-66-1433 0 0,36-28-95 0 0,-24 17-1 0 0,36-27 15 0 0,14-6 36 0 0,15-7 63 0 0,-15 2-117 0 0,0 0 1 0 0,0 0-1 0 0,-1-1 0 0 0,1 1 1 0 0,-1-2-1 0 0,0 1 0 0 0,5-6 0 0 0,35-47 414 0 0,-27 32-310 0 0,-6 7-113 0 0,0-1-1 0 0,-1 0 1 0 0,0-1-1 0 0,-2 0 1 0 0,-1-1-1 0 0,-1 0 1 0 0,0 0 0 0 0,-2-1-1 0 0,-1 0 1 0 0,0 0-1 0 0,1-27 1 0 0,-5 17 39 0 0,0 0 0 0 0,-2-1 1 0 0,-2 1-1 0 0,0 0 0 0 0,-3 0 1 0 0,-1 0-1 0 0,-13-40 0 0 0,18 68-64 0 0,-6-19 221 0 0,0-1 1 0 0,-4-29-1 0 0,12 54-246 0 0,0 0 0 0 0,0-1 0 0 0,0 1 0 0 0,0 0 0 0 0,0-1 0 0 0,0 1-1 0 0,0 0 1 0 0,0-1 0 0 0,0 1 0 0 0,0 0 0 0 0,0-1 0 0 0,0 1 0 0 0,0 0 0 0 0,0-1-1 0 0,0 1 1 0 0,0 0 0 0 0,0-1 0 0 0,1 1 0 0 0,-1 0 0 0 0,0-1 0 0 0,0 1 0 0 0,0 0-1 0 0,0-1 1 0 0,1 1 0 0 0,-1 0 0 0 0,0 0 0 0 0,0-1 0 0 0,1 1 0 0 0,-1 0 0 0 0,1-1-1 0 0,10 3 103 0 0,11 11-35 0 0,-14-6-78 0 0,0 1 0 0 0,0 0 1 0 0,-1 1-1 0 0,0 0 1 0 0,-1 0-1 0 0,9 16 1 0 0,26 65-56 0 0,-17-34 63 0 0,-7-18-26 0 0,62 121 285 0 0,-61-128-113 0 0,1-1 0 0 0,45 55 1 0 0,-41-55-97 0 0,-17-22-11 0 0,0-1 0 0 0,0 1 1 0 0,1-1-1 0 0,0 0 0 0 0,12 9 1 0 0,-19-15-33 0 0,1-1 1 0 0,-1 1 0 0 0,1-1 0 0 0,-1 1-1 0 0,1-1 1 0 0,0 0 0 0 0,-1 0 0 0 0,1 1-1 0 0,0-1 1 0 0,-1 0 0 0 0,1 0 0 0 0,0 0-1 0 0,-1 1 1 0 0,1-1 0 0 0,0 0-1 0 0,-1 0 1 0 0,1 0 0 0 0,0 0 0 0 0,-1 0-1 0 0,1 0 1 0 0,0-1 0 0 0,0 1 0 0 0,-1 0-1 0 0,1 0 1 0 0,0 0 0 0 0,-1-1 0 0 0,1 1-1 0 0,0-1 1 0 0,0 0 27 0 0,1 0 0 0 0,-1 0 0 0 0,0-1 0 0 0,0 1 0 0 0,-1 0 0 0 0,1-1 0 0 0,0 1 1 0 0,0 0-1 0 0,-1-1 0 0 0,1 1 0 0 0,-1-1 0 0 0,1-1 0 0 0,1-4 106 0 0,-1 0 0 0 0,0-1 0 0 0,0 1-1 0 0,-1-11 1 0 0,-3-26 42 0 0,-2 1 0 0 0,-13-57 0 0 0,12 76-172 0 0,-1 1 1 0 0,-2 0 0 0 0,0 0-1 0 0,-2 1 1 0 0,-21-36-1 0 0,30 55-12 0 0,-4-7-11 0 0,0 1 1 0 0,-1-1 0 0 0,-1 1-1 0 0,1 1 1 0 0,-13-12-1 0 0,18 19 2 0 0,0-1 0 0 0,0 0 0 0 0,0 1 0 0 0,-1 0 0 0 0,1-1-1 0 0,-1 1 1 0 0,1 0 0 0 0,-1 0 0 0 0,1 0 0 0 0,-1 1 0 0 0,1-1 0 0 0,-1 1 0 0 0,0-1-1 0 0,1 1 1 0 0,-1 0 0 0 0,0 0 0 0 0,1 0 0 0 0,-1 0 0 0 0,0 1 0 0 0,1-1-1 0 0,-1 1 1 0 0,0-1 0 0 0,1 1 0 0 0,-1 0 0 0 0,1 0 0 0 0,-1 0 0 0 0,1 1 0 0 0,0-1-1 0 0,-3 2 1 0 0,-5 4-9 0 0,1 1-1 0 0,0 0 0 0 0,0 0 0 0 0,1 0 0 0 0,-14 19 1 0 0,8-8-27 0 0,2 1 0 0 0,-12 22 0 0 0,16-24 17 0 0,1 0 1 0 0,0 1-1 0 0,1 1 1 0 0,-3 20 0 0 0,-8 82-22 0 0,16-111 29 0 0,-2 17 13 0 0,2-1 0 0 0,1 1 0 0 0,2-1-1 0 0,4 30 1 0 0,-6-42 90 0 0,-1-27 48 0 0,0-9-47 0 0,-1-1 0 0 0,-1 1-1 0 0,-1 0 1 0 0,-1 0-1 0 0,0 0 1 0 0,-2 1 0 0 0,0 0-1 0 0,-18-33 1 0 0,0 7-46 0 0,-2 2 1 0 0,-47-59-1 0 0,51 73-43 0 0,-1 1 0 0 0,-2 1 0 0 0,-54-46 0 0 0,80 74 0 0 0,0-1-1 0 0,-1 1 1 0 0,1 0 0 0 0,-1-1-1 0 0,1 1 1 0 0,0 0-1 0 0,-1-1 1 0 0,1 1 0 0 0,-1 0-1 0 0,1 0 1 0 0,-1-1-1 0 0,1 1 1 0 0,-1 0 0 0 0,1 0-1 0 0,-1 0 1 0 0,1 0-1 0 0,-1-1 1 0 0,1 1 0 0 0,-1 0-1 0 0,1 0 1 0 0,-1 0-1 0 0,0 0 1 0 0,1 0 0 0 0,-1 1-1 0 0,0-1 1 0 0,1 0-3 0 0,0 1 0 0 0,-1-1 0 0 0,1 1 0 0 0,0-1 0 0 0,0 1 0 0 0,0-1 0 0 0,-1 1 0 0 0,1-1 0 0 0,0 1 0 0 0,0 0 0 0 0,0-1 0 0 0,0 1 0 0 0,0-1 0 0 0,0 1 0 0 0,0-1 0 0 0,0 1 1 0 0,0-1-1 0 0,1 1 0 0 0,-1 0 0 0 0,11 29-109 0 0,-1-15 92 0 0,1 1 1 0 0,0-2-1 0 0,1 1 1 0 0,1-2-1 0 0,20 19 1 0 0,-7-12-15 0 0,0 0 0 0 0,36 20 0 0 0,-37-26 34 0 0,1-1 0 0 0,1-2 0 0 0,0 0 0 0 0,0-2 0 0 0,33 7 0 0 0,24-1-2 0 0,23 6 15 0 0,-103-20 11 0 0,0 0 0 0 0,0 0 0 0 0,0 1 0 0 0,0-1 0 0 0,0 1-1 0 0,0 0 1 0 0,-1 1 0 0 0,1-1 0 0 0,-1 0 0 0 0,1 1 0 0 0,-1 0 0 0 0,0 0 0 0 0,5 6 0 0 0,-6-6-16 0 0,0 1 1 0 0,0 0 0 0 0,0 0-1 0 0,-1 0 1 0 0,1 1 0 0 0,-1-1-1 0 0,0 0 1 0 0,0 0 0 0 0,-1 1-1 0 0,1-1 1 0 0,-1 1 0 0 0,0-1-1 0 0,0 6 1 0 0,-2 46-1298 0 0,-1-20 479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0:29.401"/>
    </inkml:context>
    <inkml:brush xml:id="br0">
      <inkml:brushProperty name="width" value="0.1" units="cm"/>
      <inkml:brushProperty name="height" value="0.1" units="cm"/>
      <inkml:brushProperty name="color" value="#E71224"/>
    </inkml:brush>
  </inkml:definitions>
  <inkml:trace contextRef="#ctx0" brushRef="#br0">33 36 1639 0 0,'-1'0'58'0'0,"0"-1"0"0"0,-1 1 0 0 0,1 0 0 0 0,0 0 0 0 0,0 0-1 0 0,0 0 1 0 0,-1 0 0 0 0,1 0 0 0 0,0 1 0 0 0,0-1-1 0 0,0 0 1 0 0,0 1 0 0 0,-1-1 0 0 0,1 1 0 0 0,0-1-1 0 0,0 1 1 0 0,0-1 0 0 0,0 1 0 0 0,0 0 0 0 0,0-1-1 0 0,0 1 1 0 0,0 0 0 0 0,1 0 0 0 0,-1 0 0 0 0,0 0-1 0 0,0 0 1 0 0,1 0 0 0 0,-1 0 0 0 0,0 0 0 0 0,0 2-1 0 0,1-3-13 0 0,0 0-1 0 0,0 0 1 0 0,0 0-1 0 0,0 0 1 0 0,0 0-1 0 0,0 1 0 0 0,0-1 1 0 0,0 0-1 0 0,0 0 1 0 0,0 0-1 0 0,0 0 1 0 0,0 0-1 0 0,0 1 0 0 0,0-1 1 0 0,0 0-1 0 0,0 0 1 0 0,0 0-1 0 0,0 0 1 0 0,1 0-1 0 0,-1 1 0 0 0,0-1 1 0 0,0 0-1 0 0,0 0 1 0 0,0 0-1 0 0,0 0 0 0 0,0 0 1 0 0,0 0-1 0 0,1 0 1 0 0,-1 0-1 0 0,0 0 1 0 0,0 1-1 0 0,0-1 0 0 0,0 0 1 0 0,0 0-1 0 0,0 0 1 0 0,1 0-1 0 0,-1 0 1 0 0,0 0-1 0 0,0 0 0 0 0,0 0 1 0 0,0 0-1 0 0,1 0 1 0 0,-1 0-1 0 0,13 1 923 0 0,13-2 549 0 0,-20 0-1338 0 0,1 1-1 0 0,-1 0 0 0 0,0 1 0 0 0,0-1 0 0 0,1 1 0 0 0,6 3 0 0 0,16 1 231 0 0,-15-5-234 0 0,-1 0 0 0 0,1-1 0 0 0,-1-1 0 0 0,0 0 0 0 0,20-6 1 0 0,17-3 347 0 0,-32 9-385 0 0,1 1 0 0 0,0 1 0 0 0,20 3 0 0 0,14-1 6 0 0,-36-1 57 0 0,0 1 1 0 0,31 6 0 0 0,-11 0-5 0 0,-9-5-117 0 0,-1-2-1 0 0,55-3 1 0 0,10 0-13 0 0,-78 3-51 0 0,-1 0 0 0 0,0 1 0 0 0,0 1 0 0 0,24 6 0 0 0,-34-8-14 0 0,28 11 0 0 0,1-1 0 0 0,0-2 0 0 0,61 8 0 0 0,67-9 11 0 0,216-29 298 0 0,-330 16-303 0 0,255-34 116 0 0,-108 23-122 0 0,-156 15 0 0 0,16 1 0 0 0,67 8 0 0 0,-101-5 0 0 0,35 10 0 0 0,-36-8 0 0 0,-1-1 0 0 0,34 4 0 0 0,-23-9 37 0 0,0-1 0 0 0,-1-1-1 0 0,1-1 1 0 0,-1-1 0 0 0,38-13-1 0 0,55-10 64 0 0,-91 24-100 0 0,36 2 0 0 0,12-1 0 0 0,-12-5 0 0 0,148-9 0 0 0,-107 22 0 0 0,27 0 0 0 0,130-4 118 0 0,-178 2-21 0 0,103-11 0 0 0,-77 2-14 0 0,-78 5-123 0 0,49 4-1 0 0,-33 5-4037 0 0,-25-1-174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12.712"/>
    </inkml:context>
    <inkml:brush xml:id="br0">
      <inkml:brushProperty name="width" value="0.1" units="cm"/>
      <inkml:brushProperty name="height" value="0.1" units="cm"/>
      <inkml:brushProperty name="color" value="#66CC00"/>
    </inkml:brush>
  </inkml:definitions>
  <inkml:trace contextRef="#ctx0" brushRef="#br0">158 115 1007 0 0,'173'-8'287'0'0,"-42"1"-102"0"0,366 5-185 0 0,-301 9 30 0 0,104 1 78 0 0,0-25-16 0 0,72-37 1302 0 0,-308 45-1193 0 0,124-13-10 0 0,-126 24-127 0 0,-94 11 251 0 0,-13-1-187 0 0,-1-2 0 0 0,-1-1 0 0 0,1-3 0 0 0,-1-2 0 0 0,0-1 0 0 0,-84-8 0 0 0,56 0 54 0 0,-1 4 1 0 0,-117 13-1 0 0,-53 0-20 0 0,-111-10-26 0 0,333-1-136 0 0,-427 6 0 0 0,117-11 0 0 0,228 4 0 0 0,-32-6 0 0 0,178 4-146 0 0,46-10-1 0 0,-24 2 56 0 0,38 2 91 0 0,139 5 0 0 0,-4 1 0 0 0,-36-12-17 0 0,184-5-30 0 0,-229 18 47 0 0,143 2 0 0 0,43 1 0 0 0,-251-2 0 0 0,-10-1 0 0 0,-22-1 0 0 0,97 10 0 0 0,-206-19 384 0 0,-28 4-321 0 0,-113 6 0 0 0,101 2-45 0 0,-108 7-18 0 0,46-1 0 0 0,-272 28 0 0 0,370-29 0 0 0,-214 36 0 0 0,85-11 0 0 0,-192 8 0 0 0,295-33 0 0 0,78-5 0 0 0,-2-1 0 0 0,0 0 0 0 0,0 1 0 0 0,0 0 0 0 0,0 0 0 0 0,1 1 0 0 0,-11 3 0 0 0,16-5 0 0 0,-1 0 0 0 0,1 0 0 0 0,0 0 0 0 0,0 0 0 0 0,0 0 0 0 0,0 1 0 0 0,0-1 0 0 0,0 0 0 0 0,0 0 0 0 0,0 0 0 0 0,0 0 0 0 0,0 0 0 0 0,0 0 0 0 0,0 0 0 0 0,0 0 0 0 0,0 0 0 0 0,0 0 0 0 0,0 0 0 0 0,0 0 0 0 0,-1 0 0 0 0,1 1 0 0 0,0-1 0 0 0,0 0 0 0 0,0 0 0 0 0,0 0 0 0 0,0 0 0 0 0,0 0 0 0 0,0 0 0 0 0,0 0 0 0 0,0 0 0 0 0,0 0 0 0 0,0 0 0 0 0,0 1 0 0 0,0-1 0 0 0,1 0 0 0 0,-1 0 0 0 0,0 0 0 0 0,0 0 0 0 0,0 0 0 0 0,0 0 0 0 0,0 0 0 0 0,0 0 0 0 0,0 0 0 0 0,0 0 0 0 0,0 0 0 0 0,0 0 0 0 0,0 0 0 0 0,0 1 0 0 0,0-1 0 0 0,0 0 0 0 0,0 0 0 0 0,0 0 0 0 0,1 0 0 0 0,6 3 0 0 0,10 1 0 0 0,-16-4 0 0 0,32 5 0 0 0,0-2 0 0 0,0-2 0 0 0,41-3 0 0 0,-40 1 0 0 0,578-24 0 0 0,-204 7 0 0 0,114-25 0 0 0,-398 23 0 0 0,-216 11 0 0 0,76 9-69 0 0,3-1-678 0 0,-28 4-1 0 0,26 0-1024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15.323"/>
    </inkml:context>
    <inkml:brush xml:id="br0">
      <inkml:brushProperty name="width" value="0.1" units="cm"/>
      <inkml:brushProperty name="height" value="0.1" units="cm"/>
      <inkml:brushProperty name="color" value="#66CC00"/>
    </inkml:brush>
  </inkml:definitions>
  <inkml:trace contextRef="#ctx0" brushRef="#br0">32 2501 919 0 0,'-10'-8'83'0'0,"8"6"174"0"0,-1 0 0 0 0,1-1-1 0 0,-1 1 1 0 0,1 0-1 0 0,0-1 1 0 0,0 1-1 0 0,0-1 1 0 0,-2-3-1 0 0,9 3 287 0 0,0 0 0 0 0,0 1-1 0 0,0 0 1 0 0,9-3 0 0 0,-2 0-309 0 0,94-44 608 0 0,17-8 264 0 0,131-37 349 0 0,-213 79-1302 0 0,145-66 582 0 0,-153 64-630 0 0,7-5 137 0 0,-1-2-1 0 0,51-40 0 0 0,-82 57-197 0 0,16-11 157 0 0,-2-1 1 0 0,39-42-1 0 0,-49 47-94 0 0,-1 0 1 0 0,-1-1-1 0 0,0 0 0 0 0,-1-1 1 0 0,14-32-1 0 0,-9 5 86 0 0,-3 0 0 0 0,-1-1 0 0 0,7-72 0 0 0,0-4 35 0 0,-11 83-194 0 0,-2-1-1 0 0,-2 1 1 0 0,-1-1 0 0 0,-1 0-1 0 0,-3 1 1 0 0,-1-1-1 0 0,-1 1 1 0 0,-3 0 0 0 0,-17-54-1 0 0,-4 4 335 0 0,-71-144 0 0 0,-12 31 11 0 0,96 172-358 0 0,-1-1 27 0 0,-35-46 0 0 0,33 53-48 0 0,-36-35 0 0 0,28 33 4 0 0,-143-119 56 0 0,145 121-60 0 0,24 20 0 0 0,0 1 0 0 0,-1-1 0 0 0,1 1 0 0 0,0-1 0 0 0,0 0 0 0 0,0 1 0 0 0,0-1 0 0 0,0 0 0 0 0,0 0 0 0 0,0 0 0 0 0,1 0 0 0 0,-1 0 0 0 0,0-3 0 0 0,1 4-1 0 0,1-1-1 0 0,-1 1 1 0 0,1 0-1 0 0,-1 0 0 0 0,1-1 1 0 0,0 1-1 0 0,0 0 1 0 0,-1 0-1 0 0,1 0 1 0 0,0 0-1 0 0,0 0 0 0 0,0 0 1 0 0,0 0-1 0 0,0 0 1 0 0,0 0-1 0 0,0 0 1 0 0,0 0-1 0 0,1 1 1 0 0,-1-1-1 0 0,0 0 0 0 0,0 1 1 0 0,3-1-1 0 0,31-10-34 0 0,8 3 15 0 0,1 1 0 0 0,0 2-1 0 0,0 3 1 0 0,0 1 0 0 0,61 6-1 0 0,99 32 22 0 0,-80-1 0 0 0,-370-87 411 0 0,62 38-328 0 0,64 6-49 0 0,-43 4-84 0 0,96 4 26 0 0,39-3-29 0 0,23 1 46 0 0,-1 0-1 0 0,1 1 1 0 0,0 0 0 0 0,-1 0 0 0 0,1 0 0 0 0,-1 0 0 0 0,1 1-1 0 0,-9 2 1 0 0,13-3 5 0 0,0 1 0 0 0,0-1-1 0 0,0 0 1 0 0,0 1 0 0 0,0-1-1 0 0,0 1 1 0 0,0-1 0 0 0,0 1-1 0 0,0-1 1 0 0,0 1 0 0 0,0-1-1 0 0,1 1 1 0 0,-1 0 0 0 0,0 0-1 0 0,1-1 1 0 0,-1 1 0 0 0,0 0-1 0 0,1 0 1 0 0,-1 0 0 0 0,1 0 0 0 0,-1 0-1 0 0,1 0 1 0 0,0 0 0 0 0,-1 0-1 0 0,1 0 1 0 0,0 0 0 0 0,0 0-1 0 0,-1 0 1 0 0,1 0 0 0 0,0 0-1 0 0,0 0 1 0 0,0 0 0 0 0,0 0-1 0 0,1 0 1 0 0,-1 0 0 0 0,0 1-1 0 0,2 3-20 0 0,0 0 0 0 0,1 0 1 0 0,-1 0-1 0 0,1-1 0 0 0,7 9 0 0 0,3 7-10 0 0,-5-5 23 0 0,-2 1-1 0 0,1 0 0 0 0,-2 1 1 0 0,0-1-1 0 0,4 31 0 0 0,-4-9-21 0 0,-1 58 0 0 0,-4-81 48 0 0,0-1-1 0 0,-1 0 1 0 0,-1 1-1 0 0,-5 16 1 0 0,6-25 21 0 0,-1 0 1 0 0,0-1 0 0 0,0 1 0 0 0,-1-1-1 0 0,0 1 1 0 0,0-1 0 0 0,0 0 0 0 0,0 0-1 0 0,-1-1 1 0 0,0 1 0 0 0,0-1 0 0 0,-8 7-1 0 0,3-4 54 0 0,6-5-52 0 0,0 0 0 0 0,0 0 0 0 0,1 1 0 0 0,-1-1 1 0 0,0 1-1 0 0,1 0 0 0 0,-3 3 0 0 0,4-5-33 0 0,1 1 1 0 0,-1-1-1 0 0,1 1 1 0 0,-1-1-1 0 0,1 1 0 0 0,0-1 1 0 0,-1 1-1 0 0,1-1 0 0 0,0 1 1 0 0,0-1-1 0 0,0 1 1 0 0,0-1-1 0 0,1 1 0 0 0,-1-1 1 0 0,0 1-1 0 0,1-1 0 0 0,-1 1 1 0 0,1-1-1 0 0,-1 1 1 0 0,1-1-1 0 0,1 2 0 0 0,17 34-476 0 0,3 0-3529 0 0,1 0-1036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28.729"/>
    </inkml:context>
    <inkml:brush xml:id="br0">
      <inkml:brushProperty name="width" value="0.1" units="cm"/>
      <inkml:brushProperty name="height" value="0.1" units="cm"/>
      <inkml:brushProperty name="color" value="#66CC00"/>
    </inkml:brush>
  </inkml:definitions>
  <inkml:trace contextRef="#ctx0" brushRef="#br0">1040 32 4111 0 0,'-7'-5'62'0'0,"3"2"-21"0"0,0 0 0 0 0,0 1-1 0 0,0-1 1 0 0,0 1 0 0 0,-9-4 0 0 0,11 6-13 0 0,0-1 0 0 0,1 1 0 0 0,-1 0 0 0 0,0 0 0 0 0,0 0 0 0 0,0 0 0 0 0,0 0 0 0 0,0 0 0 0 0,0 1 1 0 0,1-1-1 0 0,-1 0 0 0 0,0 1 0 0 0,0 0 0 0 0,0-1 0 0 0,1 1 0 0 0,-1 0 0 0 0,0 0 0 0 0,-2 2 0 0 0,0 0 32 0 0,0 0-1 0 0,0 0 1 0 0,1 1-1 0 0,-1 0 1 0 0,1-1-1 0 0,0 1 0 0 0,-6 9 1 0 0,-16 34-62 0 0,18-32 24 0 0,-29 61-21 0 0,15-29 7 0 0,-39 63 1 0 0,33-71 100 0 0,-50 84 548 0 0,53-80-373 0 0,0-2-52 0 0,2 1 1 0 0,-18 50 0 0 0,35-77-219 0 0,-3 8 21 0 0,-11 24 0 0 0,11-83 1170 0 0,-2-78-104 0 0,9 75-977 0 0,-9-47-1 0 0,-8 13-48 0 0,-3 0 1 0 0,-43-99-1 0 0,8 25 164 0 0,55 146-235 0 0,-9-35 73 0 0,10 34-75 0 0,0 1 1 0 0,-1-1-1 0 0,1 1 1 0 0,0-1-1 0 0,0 1 1 0 0,0-1-1 0 0,0 1 1 0 0,0-1-1 0 0,0 1 0 0 0,0-1 1 0 0,0 1-1 0 0,1 0 1 0 0,-1-1-1 0 0,1 1 1 0 0,-1-1-1 0 0,1 1 1 0 0,-1 0-1 0 0,1-1 1 0 0,0 1-1 0 0,0 0 1 0 0,1-2-1 0 0,-1 2 1 0 0,1 1-1 0 0,-1 0 1 0 0,0-1-1 0 0,0 1 1 0 0,1 0-1 0 0,-1 0 1 0 0,0 0 0 0 0,0 0-1 0 0,1 0 1 0 0,-1 0-1 0 0,0 0 1 0 0,1 1-1 0 0,-1-1 1 0 0,0 0-1 0 0,0 1 1 0 0,0-1 0 0 0,1 1-1 0 0,-1-1 1 0 0,0 1-1 0 0,0-1 1 0 0,0 1-1 0 0,0 0 1 0 0,2 1-1 0 0,24 20-83 0 0,-2 2 36 0 0,0 1 1 0 0,-2 1-1 0 0,-1 1 1 0 0,36 59-1 0 0,-22-32 45 0 0,1-1 0 0 0,52 56 0 0 0,-70-88-4 0 0,0-1-1 0 0,37 29 1 0 0,-45-41 27 0 0,0 0 0 0 0,0-1 0 0 0,0 0 0 0 0,1 0 0 0 0,0-2 0 0 0,0 0 0 0 0,24 7 0 0 0,-34-11 10 0 0,1 0 1 0 0,0-1-1 0 0,-1 1 1 0 0,1-1-1 0 0,0 0 1 0 0,0 0-1 0 0,-1 0 1 0 0,1 0-1 0 0,0 0 1 0 0,0-1-1 0 0,-1 1 1 0 0,1-1-1 0 0,0 0 1 0 0,-1 0-1 0 0,1 0 1 0 0,-1 0-1 0 0,1 0 1 0 0,-1 0-1 0 0,1-1 1 0 0,-1 1-1 0 0,0-1 1 0 0,3-2-1 0 0,-3 1 49 0 0,1 0 0 0 0,-1-1 0 0 0,0 1-1 0 0,0-1 1 0 0,0 1 0 0 0,0-1 0 0 0,0 0 0 0 0,-1 0-1 0 0,0 0 1 0 0,0 0 0 0 0,0 0 0 0 0,0 0 0 0 0,-1 0 0 0 0,1-5-1 0 0,-1 1-38 0 0,0-1 0 0 0,0 1 0 0 0,-1 0 0 0 0,0 0 0 0 0,0 0-1 0 0,-1 0 1 0 0,0 1 0 0 0,0-1 0 0 0,-1 0 0 0 0,0 1 0 0 0,-1-1 0 0 0,1 1 0 0 0,-1 0-1 0 0,-1 0 1 0 0,-7-9 0 0 0,5 7-32 0 0,-1 1 0 0 0,0 1 0 0 0,-1 0 0 0 0,1 0-1 0 0,-1 0 1 0 0,-1 1 0 0 0,1 1 0 0 0,-1-1 0 0 0,0 1 0 0 0,-19-6 0 0 0,3 3-27 0 0,0 1 0 0 0,0 1 0 0 0,0 1 1 0 0,-1 2-1 0 0,-28-1 0 0 0,36 4 4 0 0,1 1-1 0 0,0 0 1 0 0,-1 2 0 0 0,1 0-1 0 0,0 1 1 0 0,0 0 0 0 0,1 2 0 0 0,-23 9-1 0 0,13-2-5 0 0,6-4-30 0 0,1 0 1 0 0,-1 2-1 0 0,2 0 1 0 0,-30 23-1 0 0,39-26 33 0 0,0 1-1 0 0,0 0 1 0 0,1 1-1 0 0,1-1 1 0 0,-10 15-1 0 0,16-20 10 0 0,-1 0 0 0 0,1 0 0 0 0,0 1 0 0 0,0-1 0 0 0,1 1 0 0 0,-1-1-1 0 0,1 1 1 0 0,0 0 0 0 0,1-1 0 0 0,-1 1 0 0 0,1 0 0 0 0,0 0 0 0 0,0-1 0 0 0,0 1 0 0 0,0 0 0 0 0,1 0 0 0 0,2 7 0 0 0,-1-6 3 0 0,0 0 1 0 0,0 0 0 0 0,1 0 0 0 0,0-1-1 0 0,0 1 1 0 0,0-1 0 0 0,1 0-1 0 0,-1 0 1 0 0,1 0 0 0 0,1 0 0 0 0,5 5-1 0 0,-2-4-2 0 0,-1 0-1 0 0,1 0 0 0 0,1-1 1 0 0,-1-1-1 0 0,1 1 1 0 0,15 5-1 0 0,-5-5-1 0 0,1 0 0 0 0,-1 0-1 0 0,1-2 1 0 0,0-1 0 0 0,0 0 0 0 0,30-2-1 0 0,-43-1 33 0 0,1 0-1 0 0,-1 0 1 0 0,1-1-1 0 0,-1 0 1 0 0,0 0-1 0 0,1-1 1 0 0,-1 0-1 0 0,-1 0 1 0 0,1-1-1 0 0,0 0 1 0 0,-1 0-1 0 0,10-8 1 0 0,-14 11-15 0 0,1-1 0 0 0,-1-1 0 0 0,0 1 1 0 0,0 0-1 0 0,0 0 0 0 0,0-1 0 0 0,0 1 0 0 0,-1-1 0 0 0,1 0 0 0 0,-1 1 1 0 0,1-1-1 0 0,-1 0 0 0 0,0 0 0 0 0,0 0 0 0 0,0 0 0 0 0,0 0 0 0 0,-1 0 1 0 0,0 0-1 0 0,1 0 0 0 0,-1 0 0 0 0,0 0 0 0 0,0 0 0 0 0,0 0 0 0 0,-1 0 1 0 0,1 0-1 0 0,-1 0 0 0 0,0 0 0 0 0,0 0 0 0 0,0 0 0 0 0,0 0 0 0 0,0 0 0 0 0,-3-4 1 0 0,-1 1-1 0 0,1-1 0 0 0,-1 1 1 0 0,-1 1-1 0 0,1-1 0 0 0,-1 1 0 0 0,0 0 1 0 0,0 0-1 0 0,-1 1 0 0 0,1-1 1 0 0,-1 2-1 0 0,0-1 0 0 0,0 1 1 0 0,-1 0-1 0 0,1 0 0 0 0,0 1 1 0 0,-1 0-1 0 0,0 0 0 0 0,-9 0 0 0 0,-7-1-8 0 0,1 1-1 0 0,-1 2 1 0 0,1 0-1 0 0,-44 7 0 0 0,52-5-1 0 0,1 1 0 0 0,-1 0 0 0 0,0 1 0 0 0,1 1 0 0 0,0 0 0 0 0,0 1 0 0 0,1 0 0 0 0,-1 1 0 0 0,1 1 0 0 0,1 0 0 0 0,-22 18 0 0 0,17-12-113 0 0,1 2 0 0 0,0 0-1 0 0,1 0 1 0 0,1 2 0 0 0,0 0-1 0 0,2 0 1 0 0,0 1 0 0 0,1 1-1 0 0,1 0 1 0 0,-8 23 0 0 0,6-7-545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34.696"/>
    </inkml:context>
    <inkml:brush xml:id="br0">
      <inkml:brushProperty name="width" value="0.1" units="cm"/>
      <inkml:brushProperty name="height" value="0.1" units="cm"/>
      <inkml:brushProperty name="color" value="#66CC00"/>
    </inkml:brush>
  </inkml:definitions>
  <inkml:trace contextRef="#ctx0" brushRef="#br0">1 197 919 0 0,'16'-9'1187'0'0,"-1"-1"0"0"0,19-15 0 0 0,-26 18-1017 0 0,0 1 0 0 0,1-1 1 0 0,0 1-1 0 0,0 1 0 0 0,0 0 0 0 0,1 0 0 0 0,0 1 0 0 0,0 0 0 0 0,0 1 0 0 0,11-3 0 0 0,-14 5-143 0 0,-1 0 0 0 0,1 0 0 0 0,0 1 0 0 0,0 0 0 0 0,0 0 0 0 0,0 1 0 0 0,0 0 0 0 0,0 0 0 0 0,0 1-1 0 0,9 3 1 0 0,6 1 117 0 0,-1-1 0 0 0,1-1 0 0 0,0 0 0 0 0,0-2 0 0 0,1-1 0 0 0,-1 0 0 0 0,27-4 0 0 0,331-22 384 0 0,-345 22-512 0 0,151-6 190 0 0,-115 7-76 0 0,-13-1-6 0 0,48-2 141 0 0,-30 0-126 0 0,42 0 33 0 0,105-2 60 0 0,-63-3 45 0 0,-82 3-142 0 0,-19 3-50 0 0,125-12 206 0 0,-135 11-205 0 0,69 3 0 0 0,23-1 124 0 0,39 0 52 0 0,-103 4-194 0 0,79 9-4 0 0,96-24-64 0 0,-171 9 84 0 0,97 8-1 0 0,-103 0-58 0 0,-8 0-2 0 0,68 0 18 0 0,27-5-41 0 0,-75 2 22 0 0,0 4-1 0 0,87 15 0 0 0,-107-10-21 0 0,83-1 0 0 0,146 10 0 0 0,-106 1 0 0 0,-139-11 16 0 0,1-3 0 0 0,0-2 0 0 0,88-6 0 0 0,-117 0-16 0 0,28-2 0 0 0,77 0 0 0 0,62 26 0 0 0,-124-11 0 0 0,90 2 0 0 0,-121-13 16 0 0,-1-1 0 0 0,0-1 0 0 0,46-11 0 0 0,68-11-21 0 0,7-2 74 0 0,-131 21-73 0 0,10-2 44 0 0,44-15-1 0 0,-72 20-16 0 0,1 1 0 0 0,0 0-1 0 0,-1 1 1 0 0,1-1 0 0 0,0 2 0 0 0,7-2 0 0 0,-12 2-28 0 0,0 0 1 0 0,-1 0-1 0 0,1 0 0 0 0,-1 0 1 0 0,1 0-1 0 0,-1 1 1 0 0,1-1-1 0 0,-1 0 0 0 0,1 1 1 0 0,-1-1-1 0 0,0 1 1 0 0,1-1-1 0 0,-1 1 0 0 0,1 0 1 0 0,-1 0-1 0 0,0-1 1 0 0,0 1-1 0 0,1 0 0 0 0,-1 0 1 0 0,0 0-1 0 0,0 0 1 0 0,0 0-1 0 0,0 1 0 0 0,0-1 1 0 0,0 0-1 0 0,-1 0 1 0 0,1 1-1 0 0,0-1 0 0 0,-1 1 1 0 0,1-1-1 0 0,0 0 1 0 0,0 4-1 0 0,-1 6-224 0 0,2 3-25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38.002"/>
    </inkml:context>
    <inkml:brush xml:id="br0">
      <inkml:brushProperty name="width" value="0.1" units="cm"/>
      <inkml:brushProperty name="height" value="0.1" units="cm"/>
      <inkml:brushProperty name="color" value="#66CC00"/>
    </inkml:brush>
  </inkml:definitions>
  <inkml:trace contextRef="#ctx0" brushRef="#br0">8 6047 1375 0 0,'-4'-6'374'0'0,"4"6"-326"0"0,-1 0-1 0 0,1-1 0 0 0,0 1 0 0 0,0 0 1 0 0,-1 0-1 0 0,1 0 0 0 0,0 0 0 0 0,0 0 1 0 0,0-1-1 0 0,0 1 0 0 0,-1 0 0 0 0,1 0 1 0 0,0 0-1 0 0,0-1 0 0 0,0 1 0 0 0,0 0 0 0 0,0 0 1 0 0,0-1-1 0 0,0 1 0 0 0,0 0 0 0 0,0 0 1 0 0,-1 0-1 0 0,1-1 0 0 0,0 1 0 0 0,0 0 1 0 0,0 0-1 0 0,0-1 0 0 0,0 1 0 0 0,0 0 1 0 0,1 0-1 0 0,-1-1 0 0 0,0 1 0 0 0,0 0 1 0 0,0 0-1 0 0,0-1 0 0 0,0 1 0 0 0,0 0 1 0 0,0 0-1 0 0,0 0 0 0 0,0-1 0 0 0,1 1 1 0 0,-1 0-1 0 0,6-13 528 0 0,-5 9-377 0 0,1 1-1 0 0,-1-1 1 0 0,1 1-1 0 0,0 0 0 0 0,0-1 1 0 0,0 1-1 0 0,4-3 0 0 0,7-4 469 0 0,5-6 444 0 0,-16 14-1013 0 0,-1 1 0 0 0,1 0 0 0 0,0 0 0 0 0,-1-1 0 0 0,1 1 0 0 0,0 0 0 0 0,0 1 0 0 0,0-1 0 0 0,0 0 0 0 0,0 0 0 0 0,0 1 0 0 0,0-1 0 0 0,3 1 0 0 0,-1-1 24 0 0,-1 0 0 0 0,1 1 1 0 0,-1 0-1 0 0,1 0 0 0 0,0 0 0 0 0,-1 0 0 0 0,1 0 0 0 0,3 2 0 0 0,3 3 535 0 0,-4-4 625 0 0,-1-11-618 0 0,-2 1-382 0 0,0-1 0 0 0,2-18-1 0 0,3-8 190 0 0,22-84 239 0 0,-4-1 0 0 0,18-236 0 0 0,1-85 260 0 0,60-170-9 0 0,262-811-120 0 0,-266 1127-693 0 0,-27 80-150 0 0,8-52 67 0 0,33-96 0 0 0,-48 153 1 0 0,-3 6-2 0 0,148-320-63 0 0,-118 323 0 0 0,-19 15 0 0 0,-69 172 0 0 0,3-10 0 0 0,-1 0 0 0 0,8-48 0 0 0,-15 71 0 0 0,-1 0 0 0 0,0 0 0 0 0,0 0 0 0 0,0 0 0 0 0,0 0 0 0 0,0 0 0 0 0,0 0 0 0 0,-1 0 0 0 0,0-4 0 0 0,0 5 0 0 0,1 1 0 0 0,0-1 0 0 0,-1 0 0 0 0,1 1 0 0 0,-1-1 0 0 0,1 0 0 0 0,-1 1 0 0 0,1-1 0 0 0,-1 0 0 0 0,1 1 0 0 0,-1-1 0 0 0,0 1 0 0 0,1-1 0 0 0,-1 1 0 0 0,0 0 0 0 0,0-1 0 0 0,1 1 0 0 0,-2-1 0 0 0,-1 1 0 0 0,0 0 0 0 0,0-1 0 0 0,0 1 0 0 0,1 1 0 0 0,-1-1 0 0 0,0 0 0 0 0,0 1 0 0 0,0-1 0 0 0,0 1 0 0 0,1 0 0 0 0,-1 0 0 0 0,0 0 0 0 0,-2 1 0 0 0,-17 9 0 0 0,-28 18 0 0 0,-15 7 0 0 0,-54 12 0 0 0,71-25 0 0 0,-79 40 0 0 0,109-52 0 0 0,0 1 0 0 0,1 0 0 0 0,0 1 0 0 0,-25 26 0 0 0,38-34-2 0 0,0 0-1 0 0,0 0 0 0 0,0 0 1 0 0,1 1-1 0 0,0-1 0 0 0,0 1 1 0 0,-3 8-1 0 0,5-12 1 0 0,0 1 0 0 0,0 0 0 0 0,1 0 0 0 0,-1 0 0 0 0,1 0 0 0 0,-1 0 0 0 0,1-1 0 0 0,0 1 0 0 0,0 0 0 0 0,0 0 0 0 0,1 0 0 0 0,-1 0 0 0 0,1 0-1 0 0,0 0 1 0 0,-1 0 0 0 0,1-1 0 0 0,0 1 0 0 0,2 3 0 0 0,-2-5 2 0 0,1 1-1 0 0,-1-1 0 0 0,0 0 1 0 0,1 0-1 0 0,-1 1 1 0 0,1-1-1 0 0,-1 0 0 0 0,1-1 1 0 0,0 1-1 0 0,-1 0 1 0 0,1 0-1 0 0,0-1 0 0 0,0 1 1 0 0,-1-1-1 0 0,1 1 1 0 0,0-1-1 0 0,0 0 0 0 0,0 0 1 0 0,-1 0-1 0 0,1 0 1 0 0,0 0-1 0 0,0 0 0 0 0,0 0 1 0 0,3-1-1 0 0,2-1 2 0 0,0 1-1 0 0,0-1 1 0 0,0 0-1 0 0,0-1 1 0 0,8-4-1 0 0,7-6 0 0 0,-1-1 0 0 0,37-33 0 0 0,-22 16 0 0 0,-7 8 0 0 0,161-123 0 0 0,-77 57 0 0 0,-57 42 0 0 0,5-10 0 0 0,-44 39 0 0 0,36-28 0 0 0,-32 33 0 0 0,-20 12 0 0 0,0 0 0 0 0,0 1 0 0 0,0-1 0 0 0,1 0 0 0 0,-1 1 0 0 0,0-1 0 0 0,1 1 0 0 0,-1 0 0 0 0,0 0 0 0 0,1-1 0 0 0,-1 1 0 0 0,1 0 0 0 0,-1 0 0 0 0,2 0 0 0 0,-2 1 0 0 0,0-1 0 0 0,-1 1 0 0 0,1-1 0 0 0,-1 1 0 0 0,1-1 0 0 0,-1 1 0 0 0,1-1 0 0 0,-1 1 0 0 0,0 0 0 0 0,1-1 0 0 0,-1 1 0 0 0,0 0 0 0 0,1-1 0 0 0,-1 1 0 0 0,0 0 0 0 0,0-1 0 0 0,1 1 0 0 0,-1 0 0 0 0,0 0 0 0 0,0-1 0 0 0,0 2 0 0 0,0 20 0 0 0,0-18 0 0 0,-18 226 0 0 0,6-121 0 0 0,11-94 1 0 0,-22 381 342 0 0,22-303 271 0 0,2-90-605 0 0,0-1 0 0 0,0 0 0 0 0,0 0 0 0 0,0 0 1 0 0,1 0-1 0 0,-1 0 0 0 0,1 0 0 0 0,0 0 0 0 0,-1-1 1 0 0,1 1-1 0 0,0-1 0 0 0,0 1 0 0 0,0-1 1 0 0,5 3-1 0 0,0 1-149 0 0,22 22-1984 0 0,-12-8 828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41.769"/>
    </inkml:context>
    <inkml:brush xml:id="br0">
      <inkml:brushProperty name="width" value="0.1" units="cm"/>
      <inkml:brushProperty name="height" value="0.1" units="cm"/>
      <inkml:brushProperty name="color" value="#66CC00"/>
    </inkml:brush>
  </inkml:definitions>
  <inkml:trace contextRef="#ctx0" brushRef="#br0">36 1 1839 0 0,'-12'5'46'0'0,"10"-5"-32"0"0,0 1 0 0 0,0 0 0 0 0,0 0 0 0 0,0 0-1 0 0,0 0 1 0 0,1 0 0 0 0,-1 0 0 0 0,-2 3 0 0 0,3-3-11 0 0,1-1 0 0 0,-1 1 0 0 0,1 0 0 0 0,-1 0 0 0 0,1 0 0 0 0,0 0 0 0 0,-1 0 0 0 0,1 0 0 0 0,0 0 0 0 0,0 0 0 0 0,-1 0 0 0 0,1 0 0 0 0,0 0 0 0 0,0 0 0 0 0,0 0 0 0 0,1 0 0 0 0,-1 0 0 0 0,0 0 0 0 0,0 0 0 0 0,0 0 0 0 0,1 0 0 0 0,0 1 0 0 0,0 1 24 0 0,0-1-1 0 0,0 1 0 0 0,0-1 0 0 0,1 0 1 0 0,-1 0-1 0 0,1 0 0 0 0,-1 1 0 0 0,1-1 1 0 0,0-1-1 0 0,0 1 0 0 0,0 0 0 0 0,0 0 0 0 0,0-1 1 0 0,0 1-1 0 0,1-1 0 0 0,-1 0 0 0 0,1 0 1 0 0,-1 0-1 0 0,0 0 0 0 0,1 0 0 0 0,0 0 1 0 0,-1-1-1 0 0,4 1 0 0 0,7 2 194 0 0,1-2-1 0 0,0 0 1 0 0,16-1 0 0 0,-19 0-151 0 0,95-2 964 0 0,-53-1-703 0 0,-1 3 0 0 0,92 10-1 0 0,-62 2-233 0 0,1-3 0 0 0,0-5 0 0 0,118-7 0 0 0,-166 2-96 0 0,0 1 0 0 0,0 3 0 0 0,56 9 0 0 0,101 34 0 0 0,-178-42 0 0 0,140 23 0 0 0,-96-19 0 0 0,2-2 0 0 0,87-2 0 0 0,-117-4 0 0 0,271-14 276 0 0,-257 11-248 0 0,193-20 407 0 0,-214 20-379 0 0,25-7 0 0 0,-35 6-37 0 0,1 1-1 0 0,-1 1 1 0 0,1 0 0 0 0,0 1-1 0 0,0 0 1 0 0,17 2 0 0 0,34 13-181 0 0,-48-10-122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42.788"/>
    </inkml:context>
    <inkml:brush xml:id="br0">
      <inkml:brushProperty name="width" value="0.1" units="cm"/>
      <inkml:brushProperty name="height" value="0.1" units="cm"/>
      <inkml:brushProperty name="color" value="#66CC00"/>
    </inkml:brush>
  </inkml:definitions>
  <inkml:trace contextRef="#ctx0" brushRef="#br0">1 0 1927 0 0,'14'1'33'0'0,"-1"1"-1"0"0,1 0 0 0 0,-1 1 0 0 0,20 6 0 0 0,14 4 45 0 0,190 26 184 0 0,-139-22 241 0 0,-50-7-311 0 0,14 1 263 0 0,1-3-1 0 0,90 0 0 0 0,-80-13-95 0 0,-57 3-244 0 0,-1 0 1 0 0,1 1 0 0 0,0 1-1 0 0,0 0 1 0 0,0 1 0 0 0,26 6-1 0 0,-31-4-132 0 0,-1 1 0 0 0,0 0 0 0 0,15 9 0 0 0,-20-10-150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43.997"/>
    </inkml:context>
    <inkml:brush xml:id="br0">
      <inkml:brushProperty name="width" value="0.1" units="cm"/>
      <inkml:brushProperty name="height" value="0.1" units="cm"/>
      <inkml:brushProperty name="color" value="#66CC00"/>
    </inkml:brush>
  </inkml:definitions>
  <inkml:trace contextRef="#ctx0" brushRef="#br0">0 115 1375 0 0,'15'6'164'0'0,"1"-1"-1"0"0,-1 0 0 0 0,1-1 1 0 0,-1-1-1 0 0,31 2 0 0 0,-11-1-143 0 0,20 2 122 0 0,1-2-1 0 0,104-7 0 0 0,126-6 1065 0 0,-4-1-913 0 0,-130-4-235 0 0,103-5-63 0 0,-31 7 5 0 0,-42 1 0 0 0,-76 12 0 0 0,191 30 0 0 0,-239-25 58 0 0,95-1-1 0 0,58-15 444 0 0,69-1-25 0 0,-279 11-475 0 0,97 3 97 0 0,164-17-1 0 0,45-6 102 0 0,-126 13-110 0 0,148-10-25 0 0,-198 7-35 0 0,39-2 14 0 0,-158 12-43 0 0,311-9 0 0 0,103-4 64 0 0,-372 16-64 0 0,202 0 0 0 0,-125-10 0 0 0,244 18 0 0 0,-132 5 0 0 0,-182-16 0 0 0,215 9 0 0 0,7 10 0 0 0,-65-7 0 0 0,116-1 39 0 0,-79-6-14 0 0,-99-4-25 0 0,-27-1 0 0 0,-26 0 0 0 0,-51-1 0 0 0,66 6 0 0 0,125 5 200 0 0,-229-9-482 0 0,0 0 0 0 0,1 0-1 0 0,-1 1 1 0 0,0 1-1 0 0,21 7 1 0 0,-19-2-1728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46.198"/>
    </inkml:context>
    <inkml:brush xml:id="br0">
      <inkml:brushProperty name="width" value="0.1" units="cm"/>
      <inkml:brushProperty name="height" value="0.1" units="cm"/>
      <inkml:brushProperty name="color" value="#66CC00"/>
    </inkml:brush>
  </inkml:definitions>
  <inkml:trace contextRef="#ctx0" brushRef="#br0">27 27 943 0 0,'-2'-3'133'0'0,"0"1"-1"0"0,1-1 1 0 0,-2 0-1 0 0,1 1 1 0 0,0-1-1 0 0,0 1 1 0 0,-1 0-1 0 0,-3-3 1 0 0,2 3 679 0 0,16 12-458 0 0,-8-8-441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2:47.771"/>
    </inkml:context>
    <inkml:brush xml:id="br0">
      <inkml:brushProperty name="width" value="0.1" units="cm"/>
      <inkml:brushProperty name="height" value="0.1" units="cm"/>
      <inkml:brushProperty name="color" value="#66CC00"/>
    </inkml:brush>
  </inkml:definitions>
  <inkml:trace contextRef="#ctx0" brushRef="#br0">1 180 919 0 0,'1'-1'102'0'0,"0"0"-1"0"0,0 0 1 0 0,1 0-1 0 0,-1 0 0 0 0,0 0 1 0 0,1 1-1 0 0,-1-1 0 0 0,1 0 1 0 0,-1 1-1 0 0,1-1 0 0 0,-1 1 1 0 0,1-1-1 0 0,-1 1 0 0 0,1 0 1 0 0,-1 0-1 0 0,3-1 1 0 0,2 0 149 0 0,28-5 207 0 0,-17 3-306 0 0,-1 0 0 0 0,28-1-1 0 0,133-9 893 0 0,-42 0-81 0 0,32-3-706 0 0,-104 8-73 0 0,110-1 0 0 0,-101 13-151 0 0,-5-1 77 0 0,0-2 0 0 0,100-11 0 0 0,-123 4-43 0 0,26-5 141 0 0,104-3 0 0 0,-49 20-62 0 0,-75-2-108 0 0,83-4-1 0 0,-57-7 20 0 0,51-4-61 0 0,37-1 81 0 0,-23 0-7 0 0,-12 4-7 0 0,78-2 2 0 0,116 0 64 0 0,112 17-62 0 0,-420-7-63 0 0,280-2 62 0 0,86 3-15 0 0,-124 14-51 0 0,-196-12-3 0 0,93 3 70 0 0,236-2-67 0 0,263-6 64 0 0,-284 6 0 0 0,-146 1 0 0 0,-101-4-64 0 0,115-2 0 0 0,-156 2 0 0 0,142 20 0 0 0,-56-2 0 0 0,-121-14 0 0 0,57 16 0 0 0,27 3 0 0 0,23-13 0 0 0,187 10 144 0 0,-280-19-144 0 0,342-1 0 0 0,-308-5 0 0 0,-36 3 0 0 0,58-10 0 0 0,92-12 43 0 0,-77 11-22 0 0,-39 6 10 0 0,148 9-1 0 0,-187-1-27 0 0,67 10-3 0 0,-9-1 0 0 0,30-9 51 0 0,-94-3 30 0 0,-16-1 244 0 0,-24 1-256 0 0,-1 0 1 0 0,1 1-1 0 0,-1-1 0 0 0,1 2 0 0 0,8 0 0 0 0,-13 0-252 0 0,0 0 0 0 0,0 0 0 0 0,-1 0 0 0 0,1 0 0 0 0,0 0 0 0 0,-1 0 0 0 0,1 1 0 0 0,-1-1 0 0 0,0 1 0 0 0,1-1 0 0 0,1 4 0 0 0,5 5-3189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0:40.282"/>
    </inkml:context>
    <inkml:brush xml:id="br0">
      <inkml:brushProperty name="width" value="0.1" units="cm"/>
      <inkml:brushProperty name="height" value="0.1" units="cm"/>
      <inkml:brushProperty name="color" value="#E71224"/>
    </inkml:brush>
  </inkml:definitions>
  <inkml:trace contextRef="#ctx0" brushRef="#br0">631 36 2303 0 0,'-24'-18'78'0'0,"24"18"-36"0"0,-1-1 0 0 0,1 1 0 0 0,-1 0 0 0 0,1-1-1 0 0,-1 1 1 0 0,1 0 0 0 0,-1-1 0 0 0,0 1 0 0 0,1 0 0 0 0,-1 0-1 0 0,1 0 1 0 0,-1 0 0 0 0,0-1 0 0 0,1 1 0 0 0,-1 0-1 0 0,0 0 1 0 0,1 0 0 0 0,-1 0 0 0 0,1 0 0 0 0,-1 0-1 0 0,0 0 1 0 0,1 1 0 0 0,-1-1 0 0 0,1 0 0 0 0,-1 0 0 0 0,0 0-1 0 0,1 1 1 0 0,-1-1 0 0 0,1 0 0 0 0,-1 1 0 0 0,1-1-1 0 0,-1 0 1 0 0,1 1 0 0 0,-1-1 0 0 0,1 1 0 0 0,-1-1 0 0 0,1 1-1 0 0,-1-1 1 0 0,1 1 0 0 0,0-1 0 0 0,-1 1 0 0 0,1 0-1 0 0,-3 5 326 0 0,0 0 0 0 0,-1-1 0 0 0,0 0-1 0 0,0 1 1 0 0,-8 7 0 0 0,-2 4-229 0 0,-59 99 404 0 0,16-23-59 0 0,32-58-126 0 0,-1 0-1 0 0,-2-2 0 0 0,-1-2 0 0 0,-1 0 0 0 0,-65 49 1 0 0,81-71-140 0 0,0 0 1 0 0,1 2 0 0 0,0 0-1 0 0,1 0 1 0 0,0 1 0 0 0,1 1-1 0 0,-13 18 1 0 0,22-28-163 0 0,0 0 1 0 0,0-1-1 0 0,0 1 1 0 0,-1 0-1 0 0,-4 4 1 0 0,7-7-51 0 0,0 0 1 0 0,0 0-1 0 0,0 0 0 0 0,0 0 1 0 0,-1 0-1 0 0,1 0 0 0 0,0 1 1 0 0,0-1-1 0 0,0 0 0 0 0,0 0 1 0 0,0 0-1 0 0,-1 0 1 0 0,1 0-1 0 0,0 0 0 0 0,0 0 1 0 0,0 0-1 0 0,0 0 0 0 0,-1 0 1 0 0,1 0-1 0 0,0 0 1 0 0,0 0-1 0 0,0 0 0 0 0,0 0 1 0 0,-1 0-1 0 0,1 0 0 0 0,0 0 1 0 0,0 0-1 0 0,0 0 0 0 0,0 0 1 0 0,-1 0-1 0 0,1 0 1 0 0,0 0-1 0 0,0 0 0 0 0,0 0 1 0 0,0 0-1 0 0,0 0 0 0 0,-1-1 1 0 0,1 1-1 0 0,0 0 1 0 0,2-14 233 0 0,3-10-148 0 0,0 0-1 0 0,-1-1 1 0 0,-1 1 0 0 0,-1-26 0 0 0,-9-99 309 0 0,3 120-337 0 0,-8-32 1 0 0,5 33 0 0 0,-3-36 1 0 0,9 49-47 0 0,0 10-6 0 0,0 1-1 0 0,0-1 1 0 0,1 0 0 0 0,0 0 0 0 0,0 0 0 0 0,0 0 0 0 0,0 0 0 0 0,1 0-1 0 0,2-8 1 0 0,-2 15-12 0 0,1-1 0 0 0,-1 1 0 0 0,0 0 0 0 0,0 0 0 0 0,0 0 0 0 0,0 0 0 0 0,0 0 0 0 0,0 0 0 0 0,0 4 0 0 0,6 19 41 0 0,1-1 0 0 0,1 1 0 0 0,1-1-1 0 0,1-1 1 0 0,1 0 0 0 0,1 0 0 0 0,1-1 0 0 0,1-1-1 0 0,20 23 1 0 0,-11-18 62 0 0,34 28 0 0 0,-47-44-43 0 0,2-1 1 0 0,-1 0-1 0 0,1-1 0 0 0,0 0 1 0 0,22 8-1 0 0,-32-15-33 0 0,-1-1-1 0 0,0 1 1 0 0,0-1-1 0 0,0 1 1 0 0,1-1-1 0 0,-1 0 1 0 0,0 0-1 0 0,0 0 1 0 0,1 0 0 0 0,-1-1-1 0 0,0 1 1 0 0,0-1-1 0 0,0 1 1 0 0,1-1-1 0 0,-1 0 1 0 0,0 1-1 0 0,0-1 1 0 0,0 0-1 0 0,0 0 1 0 0,0-1-1 0 0,0 1 1 0 0,-1 0-1 0 0,1-1 1 0 0,0 1-1 0 0,-1-1 1 0 0,1 0-1 0 0,-1 1 1 0 0,1-1-1 0 0,1-3 1 0 0,4-5 128 0 0,0-1 1 0 0,-1 0-1 0 0,10-23 0 0 0,-13 26-133 0 0,2-7 8 0 0,0 1 0 0 0,-1-1 0 0 0,0 0 0 0 0,-1-1 0 0 0,-1 1 0 0 0,0 0 0 0 0,-1-1 0 0 0,-2-23 0 0 0,-1 19-26 0 0,0 0 0 0 0,-1 0 0 0 0,-2 0 0 0 0,0 1-1 0 0,0 0 1 0 0,-11-23 0 0 0,13 35-4 0 0,-1 1 0 0 0,1-1 0 0 0,-1 1 0 0 0,0-1 0 0 0,-1 1 0 0 0,1 1 0 0 0,-1-1 0 0 0,-1 1 0 0 0,1-1 0 0 0,-1 2 0 0 0,1-1 0 0 0,-1 0 0 0 0,-10-4 0 0 0,11 6 0 0 0,0 1 0 0 0,-1 0 0 0 0,1 0 0 0 0,-1 1 0 0 0,1 0 0 0 0,-1 0 0 0 0,0 0 0 0 0,1 0 0 0 0,-1 1 0 0 0,0 0 0 0 0,1 0 0 0 0,-1 1 0 0 0,0-1 0 0 0,1 1 0 0 0,-1 0 0 0 0,0 1 0 0 0,1 0 0 0 0,-6 2 0 0 0,6-2 0 0 0,0 1 0 0 0,0-1 0 0 0,0 1 0 0 0,1 0 0 0 0,-1 1 0 0 0,1-1 0 0 0,0 1 0 0 0,0 0 0 0 0,0 0 0 0 0,1 0 0 0 0,-1 0 0 0 0,1 1 0 0 0,0 0 0 0 0,0-1 0 0 0,1 1 0 0 0,-1 0 0 0 0,-2 10 0 0 0,-1 6 0 0 0,0 1 0 0 0,2 0 0 0 0,-3 26 0 0 0,2-11 0 0 0,-2 22 69 0 0,4-32-6 0 0,0 0-1 0 0,-2 0 1 0 0,-10 32 0 0 0,3-32-19 0 0,-17 32 0 0 0,12-26-60 0 0,-23 50-1888 0 0,25-53-3408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1:26.424"/>
    </inkml:context>
    <inkml:brush xml:id="br0">
      <inkml:brushProperty name="width" value="0.1" units="cm"/>
      <inkml:brushProperty name="height" value="0.1" units="cm"/>
      <inkml:brushProperty name="color" value="#F4F91B"/>
    </inkml:brush>
  </inkml:definitions>
  <inkml:trace contextRef="#ctx0" brushRef="#br0">1108 107 2615 0 0,'-70'-4'662'0'0,"43"1"-150"0"0,-39 2 0 0 0,1 7-433 0 0,-35 1-76 0 0,60-8 265 0 0,0-2 0 0 0,1-2 0 0 0,-52-13 0 0 0,75 15 46 0 0,-28 0 0 0 0,32 2-203 0 0,-8 1 57 0 0,0 2 0 0 0,0 0 0 0 0,0 1 0 0 0,-23 6 0 0 0,36-7-137 0 0,-131 39 370 0 0,31-8-150 0 0,71-21-180 0 0,28-8-32 0 0,-1-1 1 0 0,1-1-1 0 0,-1 1 0 0 0,0-1 1 0 0,0-1-1 0 0,-10 2 0 0 0,3-4 551 0 0,19-1-23 0 0,27-2 240 0 0,-14 1-700 0 0,70-17 290 0 0,-20 3-222 0 0,-27 7-57 0 0,39-16 1 0 0,-40 13-46 0 0,41-9 1 0 0,18-9 43 0 0,-66 23-83 0 0,-14 3 15 0 0,-1 1 1 0 0,28-3-1 0 0,83 2 25 0 0,-103 3-62 0 0,37-5-1 0 0,6-1 20 0 0,-38 5 2 0 0,-1 2 1 0 0,1 1 0 0 0,0 1 0 0 0,-1 2 0 0 0,47 9-1 0 0,-55-7-23 0 0,0-2-1 0 0,26 2 0 0 0,2-1 17 0 0,202 17 291 0 0,-218-20-293 0 0,181-2 296 0 0,-180 1-275 0 0,35 3 0 0 0,-39 0 1 0 0,57-4-1 0 0,-64 1 19 0 0,-18 0-45 0 0,-1 0 0 0 0,1 1 0 0 0,-1-1-1 0 0,1 0 1 0 0,-1-1 0 0 0,0 1 0 0 0,1-1 0 0 0,-1 1 0 0 0,0-1-1 0 0,1 0 1 0 0,-1 0 0 0 0,0-1 0 0 0,0 1 0 0 0,0-1 0 0 0,0 1-1 0 0,3-3 1 0 0,-4 2-8 0 0,0 0 46 0 0,0 0-1 0 0,1 0 1 0 0,-1-1-1 0 0,0 1 0 0 0,0 0 1 0 0,-1-1-1 0 0,1 0 1 0 0,-1 1-1 0 0,1-1 0 0 0,-1 0 1 0 0,2-4-1 0 0,-3 7-52 0 0,0-1 0 0 0,0 1 0 0 0,0-1 0 0 0,0 1 0 0 0,1 0 0 0 0,-1-1 0 0 0,0 1 1 0 0,0 0-1 0 0,1-1 0 0 0,-1 1 0 0 0,0 0 0 0 0,0-1 0 0 0,1 1 0 0 0,-1 0 0 0 0,0 0 0 0 0,1-1 0 0 0,-1 1 0 0 0,1 0 0 0 0,-1 0 0 0 0,0-1 0 0 0,1 1 0 0 0,-1 0 0 0 0,1 0 0 0 0,-1 0 0 0 0,0 0 0 0 0,1 0 0 0 0,-1 0 0 0 0,1 0 0 0 0,-1 0 0 0 0,0 0 0 0 0,1 0 0 0 0,-1 0 0 0 0,1 0 0 0 0,-1 0 0 0 0,1 0 0 0 0,-1 0 0 0 0,0 0 0 0 0,1 0 0 0 0,-1 1 0 0 0,1-1 0 0 0,-1 0 0 0 0,0 0 0 0 0,1 0 0 0 0,-1 1 0 0 0,0-1 1 0 0,1 0-1 0 0,-1 0 0 0 0,0 1 0 0 0,1-1 0 0 0,-1 0 0 0 0,0 1 0 0 0,0-1 0 0 0,1 0 0 0 0,-1 1 0 0 0,17 20-630 0 0,-12-10 254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1:29.863"/>
    </inkml:context>
    <inkml:brush xml:id="br0">
      <inkml:brushProperty name="width" value="0.1" units="cm"/>
      <inkml:brushProperty name="height" value="0.1" units="cm"/>
      <inkml:brushProperty name="color" value="#F4F91B"/>
    </inkml:brush>
  </inkml:definitions>
  <inkml:trace contextRef="#ctx0" brushRef="#br0">1 196 2327 0 0,'48'1'670'0'0,"-33"0"-331"0"0,1 0 0 0 0,0-1 1 0 0,0-1-1 0 0,0 0 0 0 0,0-1 1 0 0,-1-1-1 0 0,19-6 0 0 0,197-65 1533 0 0,-199 65-1806 0 0,0 1 0 0 0,1 1 0 0 0,-1 2 0 0 0,55-2 0 0 0,134 14 446 0 0,-48-1-322 0 0,-70-6-176 0 0,142 2 36 0 0,13 14 25 0 0,-92-16 183 0 0,-24-1-36 0 0,55 3-115 0 0,-147-2-97 0 0,106-5 230 0 0,251-38 0 0 0,-360 37-218 0 0,0 3-1 0 0,73 3 0 0 0,157 23 23 0 0,-144-10-24 0 0,99 3-20 0 0,-75 3 0 0 0,-101-11 0 0 0,-8-1 0 0 0,9 2 0 0 0,87 2 0 0 0,187-36 47 0 0,-161 7-30 0 0,-109 14-17 0 0,44-5 0 0 0,99-29 0 0 0,26-2 0 0 0,-182 31 0 0 0,-31 6 0 0 0,1 0 0 0 0,0 1 0 0 0,26 0 0 0 0,-30 2-17 0 0,1 0-324 0 0,1 1 0 0 0,0 0 0 0 0,-1 1 0 0 0,1 1 0 0 0,-1 0 0 0 0,0 1 0 0 0,22 8 0 0 0,-22-3-2794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1:33.496"/>
    </inkml:context>
    <inkml:brush xml:id="br0">
      <inkml:brushProperty name="width" value="0.1" units="cm"/>
      <inkml:brushProperty name="height" value="0.1" units="cm"/>
      <inkml:brushProperty name="color" value="#F4F91B"/>
    </inkml:brush>
  </inkml:definitions>
  <inkml:trace contextRef="#ctx0" brushRef="#br0">0 38 655 0 0,'68'1'208'0'0,"102"14"0"0"0,-97-9 1 0 0,-37-4 6 0 0,-3-1-17 0 0,33-4 0 0 0,-44 1-143 0 0,84-11 316 0 0,-12 1 55 0 0,-77 12-375 0 0,0 0-1 0 0,0 1 1 0 0,22 5-1 0 0,-18-3-17 0 0,31 2 0 0 0,4-7 243 0 0,-20 1 144 0 0,40 4 0 0 0,6 1-78 0 0,0-2-1 0 0,132-16 0 0 0,14-11 427 0 0,-154 20-632 0 0,107 8-1 0 0,-168-2-134 0 0,152-8 26 0 0,-120 3-14 0 0,0 1-1 0 0,68 6 0 0 0,52 19 60 0 0,-108-17-20 0 0,48 9 94 0 0,-67-7-109 0 0,50 4 0 0 0,-44-10 50 0 0,48-6-1 0 0,39 0 128 0 0,-77 7-141 0 0,77-7 1 0 0,-90 3-70 0 0,0 3 0 0 0,74 8 1 0 0,-4 1-8 0 0,133-16 55 0 0,-149 1-40 0 0,-10-4 88 0 0,-52 4-23 0 0,39 0 0 0 0,37 9 24 0 0,50-2 8 0 0,-131-4-87 0 0,-1-1-1 0 0,43-11 0 0 0,-50 11-21 0 0,0 0 0 0 0,0 2 0 0 0,1 0 0 0 0,24 2 0 0 0,-34 0-537 0 0,0 1-1 0 0,0-1 0 0 0,17 6 1 0 0,-13-1-1865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2:13.891"/>
    </inkml:context>
    <inkml:brush xml:id="br0">
      <inkml:brushProperty name="width" value="0.1" units="cm"/>
      <inkml:brushProperty name="height" value="0.1" units="cm"/>
      <inkml:brushProperty name="color" value="#F4F91B"/>
    </inkml:brush>
  </inkml:definitions>
  <inkml:trace contextRef="#ctx0" brushRef="#br0">0 40 2127 0 0,'12'4'184'0'0,"0"1"-1"0"0,0-2 0 0 0,1 1 0 0 0,-1-2 0 0 0,1 0 0 0 0,0 0 1 0 0,13 0-1 0 0,195-19 1894 0 0,-50 8-1441 0 0,-26 3-428 0 0,-87 2-156 0 0,86-10 109 0 0,-88 7-82 0 0,0 3-1 0 0,1 2 1 0 0,-1 3-1 0 0,64 8 0 0 0,-97-6-72 0 0,85 15 52 0 0,-101-16-58 0 0,-4-1 0 0 0,0 0 0 0 0,0 0 0 0 0,1-1 0 0 0,-1 1 0 0 0,0-1 0 0 0,1 0 0 0 0,-1 0 0 0 0,5 0 0 0 0,-7-1 7 0 0,0 1 79 0 0,-1 0-82 0 0,0 0 0 0 0,0 0 0 0 0,-1 0 0 0 0,1 0 1 0 0,0 0-1 0 0,0 0 0 0 0,0 0 0 0 0,0 0 0 0 0,0 0 1 0 0,0 0-1 0 0,-1 0 0 0 0,1 0 0 0 0,0 0 0 0 0,0 0 0 0 0,0 0 1 0 0,0 0-1 0 0,0 0 0 0 0,0 0 0 0 0,0 0 0 0 0,-1 0 0 0 0,1-1 1 0 0,0 1-1 0 0,0 0 0 0 0,0 0 0 0 0,0 0 0 0 0,0 0 1 0 0,0 0-1 0 0,0 0 0 0 0,0 0 0 0 0,0 0 0 0 0,0-1 0 0 0,0 1 1 0 0,0 0-1 0 0,-1 0 0 0 0,1 0 0 0 0,0 0 0 0 0,0 0 0 0 0,0 0 1 0 0,0 0-1 0 0,0-1 0 0 0,0 1 0 0 0,0 0 0 0 0,0 0-3 0 0,0 0 0 0 0,-1 0 0 0 0,1-1 0 0 0,0 1 0 0 0,-1 0 0 0 0,1 0 0 0 0,0 0-1 0 0,0 0 1 0 0,-1 0 0 0 0,1 0 0 0 0,0 0 0 0 0,-1 0 0 0 0,1 0 0 0 0,0 0 0 0 0,-1 0 0 0 0,1 0-1 0 0,0 1 1 0 0,-1-1 0 0 0,1 0 0 0 0,0 0 0 0 0,-1 0 0 0 0,1 0 0 0 0,0 0 0 0 0,0 1 0 0 0,-1-1-1 0 0,1 0 1 0 0,0 0 0 0 0,0 0 0 0 0,-1 1 0 0 0,1-1 0 0 0,0 0 0 0 0,0 0 0 0 0,0 1 0 0 0,0-1-1 0 0,-1 1 1 0 0,-11 9 31 0 0,11-9-21 0 0,0-1 32 0 0,1 1-33 0 0,1-2-10 0 0,0 1 14 0 0,6-1 40 0 0,-6 1-45 0 0,0 0 0 0 0,0 0 0 0 0,0 0 1 0 0,0 0-1 0 0,0 0 0 0 0,0 0 0 0 0,0 0 0 0 0,0 1 1 0 0,0-1-1 0 0,0 0 0 0 0,0 1 0 0 0,0-1 1 0 0,0 1-1 0 0,-1-1 0 0 0,1 1 0 0 0,1 0 0 0 0,0 0-9 0 0,-2 1 11 0 0,-2-5 179 0 0,2 4 23 0 0,0 1-32 0 0,-5 24-128 0 0,-3 9-53 0 0,3-21 0 0 0,9-7 72 0 0,-3-7-72 0 0,7 13 0 0 0,-8-13 5 0 0,0 0-1 0 0,0 0 1 0 0,1 0-1 0 0,-1 0 1 0 0,0 1-1 0 0,0-1 1 0 0,0 0-1 0 0,0 0 1 0 0,1 0-1 0 0,-1 0 1 0 0,0 0-1 0 0,0 0 1 0 0,0 0-1 0 0,1 0 0 0 0,-1 0 1 0 0,0 0-1 0 0,0 0 1 0 0,0 0-1 0 0,1 0 1 0 0,-1 0-1 0 0,0 0 1 0 0,0 0-1 0 0,0 0 1 0 0,1 0-1 0 0,-1 0 1 0 0,0 0-1 0 0,0 0 1 0 0,0 0-1 0 0,0 0 1 0 0,1-1-1 0 0,-1 1 0 0 0,0 0 1 0 0,0 0-1 0 0,0 0 1 0 0,0 0-1 0 0,1 0 1 0 0,-1-1-1 0 0,0 1 1 0 0,0 0-1 0 0,0 0 1 0 0,0 0-1 0 0,0 0 1 0 0,0-1-1 0 0,0 1 1 0 0,1 0-1 0 0,-1 0 1 0 0,5-7 368 0 0,-5 6-366 0 0,0 1 0 0 0,0-1 0 0 0,0 1 0 0 0,1 0 0 0 0,-1-1 0 0 0,0 1-1 0 0,0 0 1 0 0,0-1 0 0 0,1 1 0 0 0,-1 0 0 0 0,0-1 0 0 0,0 1 0 0 0,1 0 0 0 0,-1 0-1 0 0,0-1 1 0 0,1 1 0 0 0,-1 0 0 0 0,0 0 0 0 0,1 0 0 0 0,-1 0 0 0 0,0-1 0 0 0,1 1-1 0 0,-1 0 1 0 0,0 0 0 0 0,1 0 0 0 0,-1 0 0 0 0,1 0 0 0 0,-1 0 0 0 0,0 0-1 0 0,1 0 1 0 0,0 0 0 0 0,9 9 95 0 0,6 20-564 0 0,-15-27 360 0 0,4 9-216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2:09.696"/>
    </inkml:context>
    <inkml:brush xml:id="br0">
      <inkml:brushProperty name="width" value="0.1" units="cm"/>
      <inkml:brushProperty name="height" value="0.1" units="cm"/>
      <inkml:brushProperty name="color" value="#F4F91B"/>
    </inkml:brush>
  </inkml:definitions>
  <inkml:trace contextRef="#ctx0" brushRef="#br0">4 11 3279 0 0,'-1'-9'308'0'0,"-1"12"92"0"0,2-3-338 0 0,0 0 0 0 0,0 1 0 0 0,0-1 1 0 0,-1 0-1 0 0,1 1 0 0 0,0-1 0 0 0,0 0 0 0 0,0 1 1 0 0,0-1-1 0 0,0 0 0 0 0,0 1 0 0 0,0-1 1 0 0,0 0-1 0 0,0 1 0 0 0,0-1 0 0 0,0 0 0 0 0,0 1 1 0 0,0-1-1 0 0,0 0 0 0 0,1 1 0 0 0,-1-1 0 0 0,0 0 1 0 0,0 1-1 0 0,0-1 0 0 0,0 0 0 0 0,0 1 1 0 0,1-1-1 0 0,14-5 1693 0 0,-13 4-1727 0 0,0 0 1 0 0,0 1-1 0 0,0-1 0 0 0,0 0 0 0 0,1 0 0 0 0,-1 1 0 0 0,4-1 0 0 0,77-1 185 0 0,-51 3 65 0 0,59 11-1 0 0,-58-7-227 0 0,4 0-32 0 0,0-1 0 0 0,70-3 0 0 0,18-8-8 0 0,90-2-10 0 0,-153 7 26 0 0,66 8 1 0 0,-57-2-16 0 0,100-2 53 0 0,-112-2-64 0 0,-8-1 0 0 0,58 6 0 0 0,-87-2 0 0 0,7-1 0 0 0,0 2 0 0 0,-1 1 0 0 0,0 1 0 0 0,51 18 0 0 0,-43-10 0 0 0,50 13 0 0 0,-39-14 0 0 0,-42-12 8 0 0,-1 0 0 0 0,1 0 0 0 0,-1 0-1 0 0,1-1 1 0 0,0 0 0 0 0,-1 0-1 0 0,1 0 1 0 0,0 0 0 0 0,-1-1 0 0 0,1 0-1 0 0,-1 0 1 0 0,1 0 0 0 0,-1-1 0 0 0,1 1-1 0 0,-1-1 1 0 0,0 0 0 0 0,0 0-1 0 0,0-1 1 0 0,0 1 0 0 0,0-1 0 0 0,0 0-1 0 0,-1 0 1 0 0,1 0 0 0 0,-1 0-1 0 0,0-1 1 0 0,0 1 0 0 0,0-1 0 0 0,3-5-1 0 0,-5 7 15 0 0,0 0-5 0 0,0 0 0 0 0,0 0 0 0 0,0 1 0 0 0,0-1 0 0 0,1 0 0 0 0,-1 0 0 0 0,0 1 0 0 0,1-1 0 0 0,-1 1 0 0 0,4-2 0 0 0,-4 2-15 0 0,0 1 0 0 0,0 0 0 0 0,1 0-1 0 0,-1 0 1 0 0,0 0 0 0 0,0 0-1 0 0,1 0 1 0 0,-1 1 0 0 0,0-1-1 0 0,0 0 1 0 0,1 1 0 0 0,-1-1-1 0 0,0 0 1 0 0,0 1 0 0 0,0 0-1 0 0,0-1 1 0 0,0 1 0 0 0,0 0-1 0 0,2 1 1 0 0,20 16-1106 0 0,-14-10-1827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2:11.092"/>
    </inkml:context>
    <inkml:brush xml:id="br0">
      <inkml:brushProperty name="width" value="0.1" units="cm"/>
      <inkml:brushProperty name="height" value="0.1" units="cm"/>
      <inkml:brushProperty name="color" value="#F4F91B"/>
    </inkml:brush>
  </inkml:definitions>
  <inkml:trace contextRef="#ctx0" brushRef="#br0">0 19 2815 0 0,'3'3'82'0'0,"0"0"-1"0"0,1 0 0 0 0,-1 0 1 0 0,1-1-1 0 0,0 0 0 0 0,-1 1 1 0 0,8 2-1 0 0,-5-3-20 0 0,0 1 0 0 0,0-2 0 0 0,0 1 0 0 0,-1 0 0 0 0,1-1 0 0 0,1 0 0 0 0,5 0 0 0 0,47-2 440 0 0,-25 0-301 0 0,11-2 228 0 0,83-14 0 0 0,0-2-22 0 0,-121 19-390 0 0,362-14 466 0 0,-335 16-480 0 0,130 3 60 0 0,-152-5-62 0 0,1 1 0 0 0,-2 0 0 0 0,18 5 0 0 0,-15 4-10 0 0,-14-10 12 0 0,0 0 0 0 0,0 0 0 0 0,1 0-1 0 0,-1 0 1 0 0,0 0 0 0 0,0 0 0 0 0,0 1 0 0 0,0-1 0 0 0,0 0-1 0 0,1 0 1 0 0,-1 0 0 0 0,0 0 0 0 0,0 1 0 0 0,0-1-1 0 0,0 0 1 0 0,0 0 0 0 0,0 0 0 0 0,0 1 0 0 0,0-1 0 0 0,0 0-1 0 0,0 0 1 0 0,0 0 0 0 0,0 1 0 0 0,0-1 0 0 0,0 0 0 0 0,0 0-1 0 0,0 0 1 0 0,0 1 0 0 0,0-1 0 0 0,0 0 0 0 0,0 0-1 0 0,0 0 1 0 0,0 1 0 0 0,0-1 0 0 0,0 0 0 0 0,0 0 0 0 0,0 0-1 0 0,0 0 1 0 0,-1 1 0 0 0,1-1 0 0 0,0 0 0 0 0,0 0 0 0 0,0 0-1 0 0,0 0 1 0 0,0 1 0 0 0,-1-1 0 0 0,1 0 0 0 0,0 0-1 0 0,0 0 1 0 0,0 0 0 0 0,0 0 0 0 0,-1 0 0 0 0,1 0 0 0 0,0 0-1 0 0,0 0 1 0 0,0 0 0 0 0,-1 0 0 0 0,1 0 0 0 0,0 0 0 0 0,0 0-1 0 0,0 0 1 0 0,-1 0 0 0 0,1 0 0 0 0,0 0 0 0 0,0 0-1 0 0,0 0 1 0 0,-1 0 0 0 0,1 0 0 0 0,0 0 0 0 0,-1 0 2 0 0,1 0 0 0 0,0 0 0 0 0,0 0 1 0 0,-1 1-1 0 0,1-1 0 0 0,0 0 0 0 0,0 0 1 0 0,-1 0-1 0 0,1 0 0 0 0,0 1 0 0 0,0-1 1 0 0,0 0-1 0 0,-1 0 0 0 0,1 0 0 0 0,0 1 1 0 0,0-1-1 0 0,0 0 0 0 0,0 0 0 0 0,0 1 1 0 0,-1-1-1 0 0,1 0 0 0 0,0 1 0 0 0,0-1 1 0 0,0 0-1 0 0,0 0 0 0 0,0 1 0 0 0,0-1 1 0 0,0 0-1 0 0,0 0 0 0 0,0 1 0 0 0,0-1 1 0 0,0 0-1 0 0,0 1 0 0 0,0-1 0 0 0,0 0 1 0 0,0 0-1 0 0,1 1 0 0 0,-1-1 0 0 0,3 14-117 0 0,-2-14 91 0 0,0 5-150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2:57.322"/>
    </inkml:context>
    <inkml:brush xml:id="br0">
      <inkml:brushProperty name="width" value="0.1" units="cm"/>
      <inkml:brushProperty name="height" value="0.1" units="cm"/>
      <inkml:brushProperty name="color" value="#F4F91B"/>
    </inkml:brush>
  </inkml:definitions>
  <inkml:trace contextRef="#ctx0" brushRef="#br0">479 889 455 0 0,'-4'5'4571'0'0,"-13"14"-3734"0"0,-1-9 1018 0 0,12-9-1462 0 0,1 1-250 0 0,0 0 1 0 0,0 1-1 0 0,0-1 0 0 0,0 1 0 0 0,1 0 0 0 0,-1 0 0 0 0,1 0 0 0 0,-8 8 0 0 0,12-11-96 0 0,-1 1 0 0 0,1-1-1 0 0,-1 0 1 0 0,1 0 0 0 0,-1 0 0 0 0,1 0-1 0 0,-1 1 1 0 0,1-1 0 0 0,0 0-1 0 0,-1 0 1 0 0,1 0 0 0 0,-1 0-1 0 0,1 0 1 0 0,-1 0 0 0 0,1 0-1 0 0,-1-1 1 0 0,1 1 0 0 0,-1 0-1 0 0,1 0 1 0 0,-1 0 0 0 0,1 0 0 0 0,-1-1-1 0 0,1 1 1 0 0,-1 0 0 0 0,1 0-1 0 0,0-1 1 0 0,-1 1 0 0 0,1 0-1 0 0,0-1 1 0 0,-1 1 0 0 0,1 0-1 0 0,0-1 1 0 0,-1 1 0 0 0,1 0 0 0 0,-1-2-1 0 0,1 2-13 0 0,0 0 0 0 0,0 0 0 0 0,0-1 1 0 0,0 1-1 0 0,-1 0 0 0 0,1 0 0 0 0,0-1 0 0 0,0 1 0 0 0,-1 0 0 0 0,1 0 0 0 0,0-1 0 0 0,0 1 0 0 0,-1 0 0 0 0,1 0 0 0 0,0 0 0 0 0,0 0 0 0 0,-1 0 1 0 0,1-1-1 0 0,0 1 0 0 0,-1 0 0 0 0,1 0 0 0 0,0 0 0 0 0,-1 0 0 0 0,1 0 0 0 0,0 0 0 0 0,-1 0 0 0 0,1 0 0 0 0,-1 0 0 0 0,1 0-26 0 0,0 1-5 0 0,0-1 0 0 0,0 0 0 0 0,0 0 0 0 0,0 1 0 0 0,-1-1 0 0 0,1 0 0 0 0,0 0 0 0 0,0 1 0 0 0,0-1 0 0 0,0 0 0 0 0,0 1 0 0 0,0-1 0 0 0,0 0 0 0 0,0 1 0 0 0,0-1 0 0 0,0 0 0 0 0,0 0 0 0 0,0 1 0 0 0,0-1 0 0 0,0 0 0 0 0,0 1 0 0 0,0-1 0 0 0,0 0-1 0 0,0 0 1 0 0,1 1 0 0 0,-1-1 0 0 0,0 0 0 0 0,0 1 0 0 0,1-1 12 0 0,1 0 1 0 0,-1 1-1 0 0,0-1 0 0 0,0 0 0 0 0,0 0 0 0 0,0 0 0 0 0,0 0 0 0 0,0 0 0 0 0,1-1 0 0 0,-1 1 0 0 0,0 0 1 0 0,0 0-1 0 0,0-1 0 0 0,2 0 0 0 0,2 0 142 0 0,22 5 50 0 0,-25-3-179 0 0,1 0 0 0 0,-1-1 0 0 0,1 1 0 0 0,-1 0 0 0 0,0-1 1 0 0,1 0-1 0 0,-1 0 0 0 0,1 0 0 0 0,-1 0 0 0 0,1 0 0 0 0,-1 0 1 0 0,1-1-1 0 0,-1 1 0 0 0,1-1 0 0 0,-1 1 0 0 0,0-1 0 0 0,1 0 0 0 0,3-2 1 0 0,-3 1 32 0 0,0 1-1 0 0,1-1 1 0 0,-1 1 0 0 0,1-1 0 0 0,-1 1 0 0 0,1 0 0 0 0,-1 1 0 0 0,1-1 0 0 0,0 1 0 0 0,0-1 0 0 0,-1 1 0 0 0,1 0 0 0 0,0 1 0 0 0,-1-1 0 0 0,1 0 0 0 0,0 1-1 0 0,-1 0 1 0 0,1 0 0 0 0,4 2 0 0 0,-4-2-30 0 0,0 0-1 0 0,0 0 1 0 0,0-1-1 0 0,0 1 0 0 0,0-1 1 0 0,0 0-1 0 0,0 0 1 0 0,0 0-1 0 0,0-1 0 0 0,0 1 1 0 0,0-1-1 0 0,-1 0 1 0 0,1 0-1 0 0,0 0 0 0 0,0-1 1 0 0,0 1-1 0 0,4-4 1 0 0,-5 4 3 0 0,-1-1 0 0 0,0 1 0 0 0,1 0 1 0 0,-1 0-1 0 0,0 0 0 0 0,1 1 0 0 0,0-1 1 0 0,-1 1-1 0 0,1-1 0 0 0,-1 1 0 0 0,1 0 1 0 0,-1 0-1 0 0,1 0 0 0 0,0 0 0 0 0,4 1 1 0 0,-5 1-30 0 0,2 1-3 0 0,0-1-1 0 0,0 1 1 0 0,0-1 0 0 0,0 0 0 0 0,0 0 0 0 0,0 0-1 0 0,7 1 1 0 0,28 8 405 0 0,-30-9-340 0 0,1 0 0 0 0,0-1 0 0 0,0 0 1 0 0,0 0-1 0 0,20-2 0 0 0,-16 1 119 0 0,28 1 1 0 0,-38 0-167 0 0,1-1 0 0 0,0-1 0 0 0,0 1 0 0 0,0-1 0 0 0,0 0 0 0 0,-1 0 0 0 0,1 0 1 0 0,5-3-1 0 0,16-2 87 0 0,23 2 341 0 0,-35 4 188 0 0,0-1-1 0 0,13-2 1 0 0,-12 1-594 0 0,1 1 0 0 0,-1 0 0 0 0,1 1 1 0 0,21 3-1 0 0,17 0 30 0 0,-37-2-186 0 0,0 1-1 0 0,0 0 1 0 0,30 9 0 0 0,-2 0-76 0 0,-3 4-773 0 0,-33-12 1006 0 0,0-1-1 0 0,0 0 1 0 0,0 0 0 0 0,0-1-1 0 0,1 0 1 0 0,-1-1-1 0 0,0 0 1 0 0,1 0 0 0 0,10-3-1 0 0,-13 2-24 0 0,-1 1 0 0 0,1-1 0 0 0,-1 1 0 0 0,1 0 0 0 0,-1 0 0 0 0,1 1 0 0 0,-1 0 1 0 0,1 0-1 0 0,-1 0 0 0 0,1 1 0 0 0,-1 0 0 0 0,7 3 0 0 0,14 4 17 0 0,-18-7-30 0 0,0-1-1 0 0,0 0 0 0 0,0 0 1 0 0,1-1-1 0 0,-1 0 0 0 0,13-2 1 0 0,-9 1 6 0 0,0 0 0 0 0,19 2 0 0 0,-13 0 9 0 0,0-1 1 0 0,33-4 0 0 0,8 0 59 0 0,-36 4-47 0 0,48-6 0 0 0,-68 6-22 0 0,0-1 0 0 0,-1 0 0 0 0,1 1 0 0 0,0 0-1 0 0,-1 0 1 0 0,1 0 0 0 0,-1 0 0 0 0,1 1 0 0 0,0-1 0 0 0,-1 1 0 0 0,1 0-1 0 0,4 2 1 0 0,-1-2 3 0 0,-1 0 0 0 0,0-1 0 0 0,0 0-1 0 0,12 0 1 0 0,25-10 51 0 0,42-3-53 0 0,-17-3 181 0 0,-63 16-186 0 0,-1-1 1 0 0,0 1-1 0 0,1 1 1 0 0,7 0-1 0 0,-8 0-3 0 0,0 0-1 0 0,-1-1 1 0 0,1 0 0 0 0,0 0-1 0 0,0 0 1 0 0,-1 0 0 0 0,7-2-1 0 0,36-12 104 0 0,11-3 55 0 0,-30 10-51 0 0,-21 5-110 0 0,-1 0 1 0 0,0 1-1 0 0,1-1 1 0 0,-1 1-1 0 0,1 1 1 0 0,-1-1-1 0 0,1 1 1 0 0,0 0-1 0 0,-1 0 1 0 0,1 0 0 0 0,-1 1-1 0 0,1 0 1 0 0,6 2-1 0 0,-7-2 0 0 0,0 0 0 0 0,0 0 0 0 0,0 0 0 0 0,0 0 0 0 0,9-1 0 0 0,12 2 0 0 0,-15 0 0 0 0,0 1 0 0 0,16 5 0 0 0,-21-5 0 0 0,1-1 0 0 0,-1-1 0 0 0,1 1 0 0 0,12 0 0 0 0,-16-2 0 0 0,0 1 0 0 0,0-1 0 0 0,0 0 0 0 0,1-1 0 0 0,-1 1 0 0 0,0 0 0 0 0,0-1 0 0 0,0 0 0 0 0,0 0 0 0 0,0 0 0 0 0,0 0 0 0 0,4-2 0 0 0,-7 3-1 0 0,1-1 5 0 0,1 0 0 0 0,-1 0 0 0 0,1 0 0 0 0,-1 0-1 0 0,1 0 1 0 0,0 0 0 0 0,-1 0 0 0 0,1 1 0 0 0,0-1 0 0 0,0 1-1 0 0,-1 0 1 0 0,1-1 0 0 0,0 1 0 0 0,0 0 0 0 0,-1 0-1 0 0,5 0 1 0 0,-5-1-4 0 0,2 0 38 0 0,1-1-33 0 0,0 0 1 0 0,0 0-1 0 0,-1 0 0 0 0,7-6 0 0 0,3-3-5 0 0,-12 9 11 0 0,0 1 0 0 0,0-1 0 0 0,0 0 0 0 0,0 0-1 0 0,0 0 1 0 0,-1 0 0 0 0,1 0 0 0 0,-1 0 0 0 0,1 0-1 0 0,-1 0 1 0 0,0-3 0 0 0,1-28 169 0 0,-1 29-159 0 0,0-69 324 0 0,-1 50-225 0 0,0 19-105 0 0,0 0-1 0 0,1 0 1 0 0,0 0-1 0 0,0 0 0 0 0,0 0 1 0 0,0 1-1 0 0,1-1 1 0 0,-1 0-1 0 0,1 0 0 0 0,2-5 1 0 0,16-44 186 0 0,-9 28-142 0 0,-3 9 7 0 0,0-1 1 0 0,-1-1-1 0 0,6-28 0 0 0,-12 42-56 0 0,0 0 0 0 0,0-1 1 0 0,0 1-1 0 0,0 0 0 0 0,-1-1 0 0 0,0 1 0 0 0,-3-8 0 0 0,3 9-6 0 0,0-1 0 0 0,0 1-1 0 0,0 0 1 0 0,1-1-1 0 0,-1 1 1 0 0,1 0 0 0 0,0-1-1 0 0,0 1 1 0 0,0-1-1 0 0,0 1 1 0 0,0 0 0 0 0,2-6-1 0 0,0 6 0 0 0,-1-1 0 0 0,0 1 0 0 0,0-1 0 0 0,0 0 0 0 0,0 1 0 0 0,0-1 1 0 0,-1 0-1 0 0,1 0 0 0 0,-1 1 0 0 0,0-1 0 0 0,-1 0 0 0 0,1 0 0 0 0,0 1 0 0 0,-1-1 0 0 0,0 0 0 0 0,0 1 0 0 0,0-1 0 0 0,-1 1 0 0 0,1-1 0 0 0,-4-5 0 0 0,-12-27 35 0 0,15 29-26 0 0,-1 0-1 0 0,0 0 0 0 0,-1 0 0 0 0,0 0 1 0 0,0 1-1 0 0,0 0 0 0 0,-6-7 0 0 0,8 11-11 0 0,0-1 0 0 0,0 0 0 0 0,1 0 0 0 0,-1 0 0 0 0,1-1 0 0 0,0 1 0 0 0,0 0 0 0 0,0 0 0 0 0,0-1 0 0 0,0 1 0 0 0,1 0 0 0 0,0-1 0 0 0,-1 1 0 0 0,1-1 0 0 0,1 1 0 0 0,-1 0 0 0 0,1-6 0 0 0,0 4 0 0 0,-1 0 0 0 0,0 0 0 0 0,0 0 0 0 0,0 0 0 0 0,0 0 0 0 0,-1 0 0 0 0,-2-8 0 0 0,-12-15 0 0 0,-15-22 0 0 0,0 20 0 0 0,28 28 0 0 0,0 0 0 0 0,0-1 0 0 0,0 1 0 0 0,-1 0 0 0 0,1 0 0 0 0,-1 0 0 0 0,0 1 0 0 0,1-1 0 0 0,-1 1 0 0 0,0-1 0 0 0,0 1 0 0 0,-5-1 0 0 0,-39-7 0 0 0,12 3 0 0 0,21 4 0 0 0,0 0 0 0 0,-1 1 0 0 0,-22 1 0 0 0,21 0 0 0 0,-120 9 0 0 0,33 0 0 0 0,50-3 0 0 0,3-5 102 0 0,-1-1 1 0 0,-94-14-1 0 0,19 1-110 0 0,88 11-74 0 0,-49 4 1 0 0,-26 7 81 0 0,80-6 0 0 0,-48-2 0 0 0,6 0 0 0 0,19-2 0 0 0,40 0 0 0 0,0 0 0 0 0,-20 3 0 0 0,-13 3 288 0 0,-67 11 531 0 0,88-9-1247 0 0,17-4 259 0 0,1 0-1 0 0,-1-1 0 0 0,-13 1 0 0 0,-285 24 170 0 0,261-25 0 0 0,29-2 0 0 0,-1 1 0 0 0,0 0 0 0 0,-24 6 0 0 0,-82 20 0 0 0,41-14 0 0 0,74-12 6 0 0,-1 1 1 0 0,1-2-1 0 0,-1 0 0 0 0,1 0 0 0 0,-1-1 0 0 0,1 0 1 0 0,-1-1-1 0 0,1 0 0 0 0,-17-6 0 0 0,12 4-4 0 0,8 2-2 0 0,0 1 0 0 0,0 1 0 0 0,0-1 0 0 0,-1 1 0 0 0,1 0 0 0 0,-11 3 0 0 0,-19-1 0 0 0,12-5 0 0 0,21 2 0 0 0,1 0 0 0 0,-1 1 0 0 0,0-1 0 0 0,1 1 0 0 0,-1 0 0 0 0,-5 1 0 0 0,6-1 0 0 0,1 1 0 0 0,-1 0 0 0 0,1-1 0 0 0,-1 1 0 0 0,1 1 0 0 0,0-1 0 0 0,-1 0 0 0 0,1 1 0 0 0,0 0 0 0 0,0 0 0 0 0,0 0 0 0 0,0 0 0 0 0,1 0 0 0 0,-1 0 0 0 0,1 1 0 0 0,-1-1 0 0 0,1 1 0 0 0,0 0 0 0 0,0 0 0 0 0,0 0 0 0 0,0 0 0 0 0,0 0 0 0 0,1 0 0 0 0,-1 0 0 0 0,1 1 0 0 0,-1 3 0 0 0,-3 19 0 0 0,1-1 0 0 0,2 1 0 0 0,1 0 0 0 0,0 0 0 0 0,2-1 0 0 0,1 1 0 0 0,1 0 0 0 0,8 28 0 0 0,-6-23 0 0 0,3 57 0 0 0,-7-58 0 0 0,1-1 0 0 0,10 42 0 0 0,-7-51 0 0 0,-2-12 0 0 0,-1 0 0 0 0,0-1 0 0 0,-1 1 0 0 0,1 0 0 0 0,-2 0 0 0 0,1 0 0 0 0,-1 1 0 0 0,0-1 0 0 0,-1 0 0 0 0,-2 13 0 0 0,-3 5-46 0 0,-39 205-3013 0 0,37-174 1476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3:39.929"/>
    </inkml:context>
    <inkml:brush xml:id="br0">
      <inkml:brushProperty name="width" value="0.1" units="cm"/>
      <inkml:brushProperty name="height" value="0.1" units="cm"/>
      <inkml:brushProperty name="color" value="#F4F91B"/>
    </inkml:brush>
  </inkml:definitions>
  <inkml:trace contextRef="#ctx0" brushRef="#br0">368 135 2879 0 0,'-33'-8'1854'0'0,"-21"-10"-121"0"0,52 18-1574 0 0,0-1-1 0 0,0 1 1 0 0,0 0-1 0 0,0-1 1 0 0,0 0-1 0 0,0 1 1 0 0,1-1-1 0 0,-1 0 1 0 0,0 0-1 0 0,0 0 1 0 0,1 0-1 0 0,-1 0 1 0 0,0 0-1 0 0,1-1 1 0 0,-1 1-1 0 0,1-1 1 0 0,-1 1-1 0 0,-1-4 1 0 0,3 5-113 0 0,0 0-1 0 0,0-1 1 0 0,0 1-1 0 0,-1 0 1 0 0,1 0-1 0 0,0-1 1 0 0,0 1 0 0 0,0 0-1 0 0,0-1 1 0 0,0 1-1 0 0,0 0 1 0 0,0-1 0 0 0,0 1-1 0 0,0 0 1 0 0,0 0-1 0 0,0-1 1 0 0,0 1-1 0 0,0 0 1 0 0,1-1 0 0 0,-1 1-1 0 0,0 0 1 0 0,0-1-1 0 0,0 1 1 0 0,0 0-1 0 0,0 0 1 0 0,1-1 0 0 0,-1 1-1 0 0,0 0 1 0 0,0 0-1 0 0,1 0 1 0 0,-1-1 0 0 0,0 1-1 0 0,0 0 1 0 0,1 0-1 0 0,14-5 896 0 0,-12 4-837 0 0,0 1 1 0 0,0 0 0 0 0,0 0 0 0 0,-1 0 0 0 0,1 0 0 0 0,0 0 0 0 0,0 1 0 0 0,-1-1 0 0 0,1 1-1 0 0,5 1 1 0 0,-4 0-27 0 0,-1 0 0 0 0,1-1-1 0 0,0 0 1 0 0,0 0-1 0 0,0 0 1 0 0,0 0 0 0 0,0-1-1 0 0,0 1 1 0 0,5-1-1 0 0,38-3 534 0 0,141-26 874 0 0,-151 24-1190 0 0,1 1 0 0 0,43 1 1 0 0,27-2 69 0 0,-5 0-107 0 0,-34 3 13 0 0,156-20 137 0 0,-215 20-377 0 0,0 0-18 0 0,0 0 0 0 0,0 1 0 0 0,1 0 0 0 0,-1 0 0 0 0,0 1 0 0 0,1 1 0 0 0,16 2 0 0 0,-33-4-3 0 0,0 0 0 0 0,1 0 0 0 0,-1 1 1 0 0,0 0-1 0 0,0-1 0 0 0,-7 2 0 0 0,-46 6 81 0 0,31-3-72 0 0,-129 4-19 0 0,101-7 0 0 0,-229 1 64 0 0,-29 4-53 0 0,282-4-29 0 0,1 1 0 0 0,-1 2 1 0 0,1 1-1 0 0,1 1 0 0 0,-1 2 1 0 0,-48 20-1 0 0,-11 15-5195 0 0,45-17-493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3:52.942"/>
    </inkml:context>
    <inkml:brush xml:id="br0">
      <inkml:brushProperty name="width" value="0.1" units="cm"/>
      <inkml:brushProperty name="height" value="0.1" units="cm"/>
      <inkml:brushProperty name="color" value="#F4F91B"/>
    </inkml:brush>
  </inkml:definitions>
  <inkml:trace contextRef="#ctx0" brushRef="#br0">3 60 919 0 0,'-2'0'962'0'0,"30"-18"2164"0"0,-19 12-2925 0 0,3-2 641 0 0,23-11-1 0 0,-31 18-712 0 0,-1-1 0 0 0,1 1 0 0 0,0 0 0 0 0,-1 0 1 0 0,1 0-1 0 0,0 1 0 0 0,0-1 0 0 0,0 1 0 0 0,-1 0 0 0 0,1 0 1 0 0,7 1-1 0 0,-9-1-96 0 0,6 2 97 0 0,0 0 1 0 0,1-1 0 0 0,-1 0 0 0 0,16-1-1 0 0,-19 0-59 0 0,0 0-1 0 0,-1 0 1 0 0,1 1-1 0 0,0 0 1 0 0,8 2-1 0 0,18 1 147 0 0,7-3 9 0 0,-14 0-67 0 0,27-3 0 0 0,79-5 721 0 0,-110 8-817 0 0,0 1-1 0 0,33 8 1 0 0,-34-6-14 0 0,1 0 1 0 0,34 1-1 0 0,-9-6-4 0 0,8 1 162 0 0,79 8 0 0 0,-112-6-156 0 0,31-1 1 0 0,4 0 37 0 0,110 3 428 0 0,-26 2-213 0 0,108-15 315 0 0,-240 8-600 0 0,0 0-1 0 0,1-1 1 0 0,-1 0-1 0 0,0-1 1 0 0,0 0 0 0 0,-1 0-1 0 0,12-7 1 0 0,16-7 131 0 0,-33 17-147 0 0,-1 0 1 0 0,1-1 0 0 0,-1 1-1 0 0,0 0 1 0 0,1 0 0 0 0,-1 0-1 0 0,1 0 1 0 0,-1-1-1 0 0,1 1 1 0 0,-1 0 0 0 0,1 0-1 0 0,-1 0 1 0 0,1 0 0 0 0,-1 0-1 0 0,0 0 1 0 0,1 0 0 0 0,-1 0-1 0 0,1 0 1 0 0,-1 0 0 0 0,1 1-1 0 0,-1-1 1 0 0,1 0 0 0 0,-1 0-1 0 0,0 0 1 0 0,1 1 0 0 0,-1-1-1 0 0,1 0 1 0 0,-1 0 0 0 0,0 1-1 0 0,1-1 1 0 0,-1 0-1 0 0,0 1 1 0 0,1 0 0 0 0,3 15-940 0 0,-4-5-74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3:53.930"/>
    </inkml:context>
    <inkml:brush xml:id="br0">
      <inkml:brushProperty name="width" value="0.1" units="cm"/>
      <inkml:brushProperty name="height" value="0.1" units="cm"/>
      <inkml:brushProperty name="color" value="#F4F91B"/>
    </inkml:brush>
  </inkml:definitions>
  <inkml:trace contextRef="#ctx0" brushRef="#br0">1 39 1375 0 0,'87'-2'1584'0'0,"-74"2"-1476"0"0,0-1-1 0 0,-1 0 1 0 0,1-1-1 0 0,-1 0 1 0 0,0-1-1 0 0,15-6 0 0 0,-8 3 732 0 0,29-5 0 0 0,-38 10-596 0 0,0 1 0 0 0,0 0 1 0 0,1 0-1 0 0,-1 1 0 0 0,15 3 1 0 0,51 15-31 0 0,-24-5-129 0 0,7-1 486 0 0,61 6-1 0 0,-86-16-350 0 0,-1-2-1 0 0,1-1 1 0 0,48-6-1 0 0,96-13 598 0 0,207 7 0 0 0,-126 2-495 0 0,91 3 14 0 0,-289 10-308 0 0,189 1 90 0 0,-196-6-101 0 0,144-1 96 0 0,-186 5-213 0 0,0 0 0 0 0,0 0-1 0 0,0 1 1 0 0,11 4 0 0 0,-1 1-449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56.383"/>
    </inkml:context>
    <inkml:brush xml:id="br0">
      <inkml:brushProperty name="width" value="0.1" units="cm"/>
      <inkml:brushProperty name="height" value="0.1" units="cm"/>
      <inkml:brushProperty name="color" value="#E71224"/>
    </inkml:brush>
  </inkml:definitions>
  <inkml:trace contextRef="#ctx0" brushRef="#br0">485 1783 1375 0 0,'0'-3'-131'0'0,"5"-25"8990"0"0,-4 28-8871 0 0,-1 0 0 0 0,1 0 1 0 0,-1 0-1 0 0,0 1 0 0 0,1-1 0 0 0,-1 0 0 0 0,1 0 0 0 0,-1 0 0 0 0,1 0 1 0 0,-1 1-1 0 0,1-1 0 0 0,-1 0 0 0 0,0 0 0 0 0,1 1 0 0 0,-1-1 0 0 0,0 0 0 0 0,1 1 1 0 0,-1-1-1 0 0,0 0 0 0 0,1 1 0 0 0,1 2 362 0 0,0-1 0 0 0,0 1 0 0 0,-1 0 0 0 0,1 0 0 0 0,-1 0 0 0 0,3 6 0 0 0,8 18 529 0 0,-10-25-748 0 0,-1 0 0 0 0,1 0 0 0 0,0 0 0 0 0,-1 0 0 0 0,1-1 0 0 0,0 1 0 0 0,0 0 0 0 0,0-1 0 0 0,0 0 0 0 0,1 1 0 0 0,-1-1 0 0 0,0 0 0 0 0,0 0 0 0 0,1 0 0 0 0,-1 0 0 0 0,5 1 0 0 0,-2-2 94 0 0,0 0 1 0 0,1 0-1 0 0,-1 0 0 0 0,0-1 1 0 0,0 0-1 0 0,0 0 1 0 0,0 0-1 0 0,0 0 0 0 0,0-1 1 0 0,7-3-1 0 0,23-6 493 0 0,-15 8-397 0 0,-2 0-193 0 0,-1-1 1 0 0,20-6 0 0 0,94-25 772 0 0,-85 27-594 0 0,64-2 0 0 0,-45 5-153 0 0,-49 5-121 0 0,1 0 0 0 0,16 2 0 0 0,-16 0 14 0 0,29-2-1 0 0,-27-2 49 0 0,0-1 0 0 0,20-7-1 0 0,-9 3-10 0 0,-9 3 11 0 0,1 2-1 0 0,-1 0 0 0 0,1 2 1 0 0,33 2-1 0 0,41 0-22 0 0,-61-6 43 0 0,1 2-1 0 0,0 2 1 0 0,0 2 0 0 0,38 6-1 0 0,56 14 81 0 0,89-9 50 0 0,-207-12-216 0 0,1 1-1 0 0,0 0 1 0 0,0 1-1 0 0,-1 0 1 0 0,18 7-1 0 0,9 2 12 0 0,-26-10-5 0 0,0-1 1 0 0,0 0-1 0 0,1 0 1 0 0,-1-2-1 0 0,0 1 0 0 0,0-2 1 0 0,23-5-1 0 0,24-1 58 0 0,-33 6-57 0 0,159-16 256 0 0,-154 15-219 0 0,-22 2-54 0 0,1 0 0 0 0,-1-1 0 0 0,11-3 0 0 0,51-22 213 0 0,-10 3 8 0 0,-61 23-183 0 0,1 1-1 0 0,-1-1 0 0 0,0 1 0 0 0,1-1 0 0 0,-1 0 0 0 0,0 0 0 0 0,0 0 1 0 0,0 1-1 0 0,0-1 0 0 0,1 0 0 0 0,-1 0 0 0 0,0-1 0 0 0,-1 1 0 0 0,1 0 1 0 0,0 0-1 0 0,0 0 0 0 0,0-1 0 0 0,-1 1 0 0 0,1 0 0 0 0,-1-1 0 0 0,1 1 1 0 0,-1 0-1 0 0,1-1 0 0 0,-1-1 0 0 0,1-3-70 0 0,-1 0 1 0 0,1-1-1 0 0,-2 1 1 0 0,0-10-1 0 0,0-12 516 0 0,2 20-740 0 0,2-17 125 0 0,-1 0 0 0 0,-1 0 0 0 0,-2 1 0 0 0,-3-34 0 0 0,1 42 141 0 0,-1 1-1 0 0,0-1 1 0 0,-1 1 0 0 0,-8-16-1 0 0,-32-54 84 0 0,43 81-107 0 0,-3-7 18 0 0,0-1-1 0 0,0 1 1 0 0,2-2-1 0 0,-1 1 1 0 0,1 0-1 0 0,1 0 1 0 0,1-1-1 0 0,-1-19 1 0 0,0 9 21 0 0,-5-25 0 0 0,5 40-32 0 0,-1 1 0 0 0,0 0 0 0 0,0 0-1 0 0,-1 0 1 0 0,0 0 0 0 0,0 0-1 0 0,-1 1 1 0 0,1 0 0 0 0,-2 0 0 0 0,-9-10-1 0 0,5 6 0 0 0,1 0 0 0 0,-7-12 0 0 0,13 18-5 0 0,0 0 1 0 0,1-1-1 0 0,0 1 1 0 0,0-1-1 0 0,0 1 1 0 0,1-1 0 0 0,0 0-1 0 0,0 1 1 0 0,-1-9-1 0 0,-1-14 60 0 0,1-1 0 0 0,2 1-1 0 0,1-1 1 0 0,6-42 0 0 0,-5 63-62 0 0,5-25 24 0 0,-1-1 1 0 0,-2 0-1 0 0,-1 0 1 0 0,-1-40-1 0 0,-3-15 67 0 0,2 43-60 0 0,-1 38-26 0 0,-1 0 0 0 0,0 0 0 0 0,-1 1 0 0 0,1-1-1 0 0,-1 1 1 0 0,-1-1 0 0 0,1 1 0 0 0,-1 0 0 0 0,-6-10 0 0 0,0 0 38 0 0,-2 0 1 0 0,-15-17 0 0 0,12 19 8 0 0,-22-19 0 0 0,0 1 5 0 0,29 25-59 0 0,-1 1 0 0 0,0 0 0 0 0,0 0 0 0 0,0 1 0 0 0,-1 0 0 0 0,0 1 0 0 0,0 0 0 0 0,0 0 0 0 0,0 1 0 0 0,-1 0 0 0 0,1 1 0 0 0,-12-2 0 0 0,-15-1-1 0 0,-73 1-1 0 0,41 3 0 0 0,-53-4 19 0 0,-101-7 28 0 0,56 1-46 0 0,-155-10 0 0 0,284 18 0 0 0,-9 0 0 0 0,-57 6 0 0 0,55-1 0 0 0,-49-4 0 0 0,-214 0 0 0 0,143 6 0 0 0,-21 5 0 0 0,50 17 0 0 0,37-6 0 0 0,71-16 0 0 0,20-3 0 0 0,-1 1 0 0 0,1 0 0 0 0,0 0 0 0 0,-21 9 0 0 0,28-10 0 0 0,1 1 0 0 0,0 0 0 0 0,0-1 0 0 0,0 2 0 0 0,0-1 0 0 0,1 0 0 0 0,-1 0 0 0 0,1 1 0 0 0,-1 0 0 0 0,1-1 0 0 0,0 1 0 0 0,0 0 0 0 0,0 0 0 0 0,0 0 0 0 0,0 0 0 0 0,1 0 0 0 0,-1 1 0 0 0,1-1 0 0 0,0 1 0 0 0,-1 4 0 0 0,0 6 0 0 0,1-1 0 0 0,0 1 0 0 0,1 18 0 0 0,-1 23 0 0 0,0-39 0 0 0,1 0 0 0 0,1 0 0 0 0,6 31 0 0 0,-3-23 0 0 0,20 93 0 0 0,-9-55 0 0 0,22 70 0 0 0,-26-70 0 0 0,-6-31 0 0 0,2 0 0 0 0,0-1 0 0 0,22 55 0 0 0,-17-55 0 0 0,17 59 0 0 0,10 61 0 0 0,-35-124 0 0 0,-1 0 0 0 0,-1 45 0 0 0,-3-60 0 0 0,0 1 0 0 0,-1-1 0 0 0,0 0 0 0 0,-1 0 0 0 0,0 0 0 0 0,0 0 0 0 0,-2-1 0 0 0,1 1 0 0 0,-1-1 0 0 0,-8 12 0 0 0,12-21 3 0 0,0 1 0 0 0,1-1 0 0 0,-1 0 0 0 0,0 0 0 0 0,0 0-1 0 0,0 1 1 0 0,0-1 0 0 0,0 0 0 0 0,0-1 0 0 0,0 1 0 0 0,-1 0 0 0 0,1 0 0 0 0,0 0 0 0 0,0-1-1 0 0,-1 1 1 0 0,1 0 0 0 0,-2 0 0 0 0,-10 4 9 0 0,10-2-747 0 0,0 0 1 0 0,0 0-1 0 0,0 1 0 0 0,1-1 0 0 0,-1 0 0 0 0,1 1 1 0 0,0 0-1 0 0,0-1 0 0 0,-2 7 0 0 0,1-5-1214 0 0,-6 16-5906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4:30.818"/>
    </inkml:context>
    <inkml:brush xml:id="br0">
      <inkml:brushProperty name="width" value="0.1" units="cm"/>
      <inkml:brushProperty name="height" value="0.1" units="cm"/>
      <inkml:brushProperty name="color" value="#66CC00"/>
    </inkml:brush>
  </inkml:definitions>
  <inkml:trace contextRef="#ctx0" brushRef="#br0">1886 1130 1783 0 0,'0'-1'47'0'0,"0"0"0"0"0,0-1-1 0 0,1 1 1 0 0,-1 0-1 0 0,1 0 1 0 0,-1 0 0 0 0,1 0-1 0 0,-1 0 1 0 0,1 0-1 0 0,0 0 1 0 0,-1 0-1 0 0,1 0 1 0 0,0 0 0 0 0,1-1-1 0 0,-1 1 30 0 0,0 0 1 0 0,0 0-1 0 0,0 0 0 0 0,-1 0 1 0 0,1 0-1 0 0,0 0 0 0 0,0 0 0 0 0,-1 0 1 0 0,1 0-1 0 0,-1 0 0 0 0,1 0 0 0 0,-1 0 1 0 0,1 0-1 0 0,-1-1 0 0 0,0 1 0 0 0,0 0 1 0 0,0 0-1 0 0,1-1 0 0 0,-1-1 0 0 0,-1-2 134 0 0,0 2 136 0 0,1 0-1 0 0,-1-1 0 0 0,1 1 0 0 0,-1 0 0 0 0,0 0 0 0 0,0 0 0 0 0,-3-4 0 0 0,4 6-307 0 0,-1 1 0 0 0,1-1-1 0 0,-1 0 1 0 0,0 1 0 0 0,1-1 0 0 0,-1 1-1 0 0,0-1 1 0 0,1 1 0 0 0,-1 0-1 0 0,0-1 1 0 0,0 1 0 0 0,0 0-1 0 0,1-1 1 0 0,-1 1 0 0 0,0 0 0 0 0,0 0-1 0 0,0 0 1 0 0,1 0 0 0 0,-1 0-1 0 0,0 0 1 0 0,0 0 0 0 0,0 0 0 0 0,0 0-1 0 0,1 0 1 0 0,-1 0 0 0 0,0 0-1 0 0,0 1 1 0 0,0-1 0 0 0,1 0 0 0 0,-1 1-1 0 0,0-1 1 0 0,0 0 0 0 0,1 1-1 0 0,-2 0 1 0 0,-5 2 139 0 0,0-1 0 0 0,1 0-1 0 0,-1-1 1 0 0,0 1 0 0 0,0-1 0 0 0,0-1-1 0 0,0 1 1 0 0,-1-1 0 0 0,-8-1 0 0 0,9 0 9 0 0,-1 1 1 0 0,1 0 0 0 0,-1 0 0 0 0,1 1-1 0 0,-1 0 1 0 0,1 0 0 0 0,-14 5-1 0 0,9-2-36 0 0,-1-1-1 0 0,1 0 0 0 0,-1 0 0 0 0,1-2 0 0 0,-1 1 1 0 0,-17-2-1 0 0,12 1 96 0 0,-1 0 0 0 0,-19 5 0 0 0,28-5-142 0 0,-1 1 0 0 0,-18-1 0 0 0,-5 0 102 0 0,3 0 89 0 0,0-1 0 0 0,-57-8 0 0 0,32-2 214 0 0,-72-21 0 0 0,109 28-407 0 0,1 0 1 0 0,-1 0-1 0 0,-21 2 0 0 0,-3-2-36 0 0,26 3-8 0 0,-1 0 1 0 0,-31 5 0 0 0,33-3-13 0 0,-1 0 0 0 0,1-1 1 0 0,-29-2-1 0 0,-20 2 211 0 0,45-3-248 0 0,1 0 31 0 0,0 0 0 0 0,-34-9-1 0 0,42 8-2 0 0,-1 1 0 0 0,0 0-1 0 0,0 1 1 0 0,-22 1 0 0 0,-13-2-11 0 0,-26-7 39 0 0,-15 9 83 0 0,80-1-112 0 0,-10-1 52 0 0,-1 0 0 0 0,-24-8 0 0 0,36 7-47 0 0,0 0 1 0 0,0 0-1 0 0,1 0 1 0 0,-1-1-1 0 0,1 1 1 0 0,0-2 0 0 0,0 1-1 0 0,0-1 1 0 0,-6-6-1 0 0,5 4 23 0 0,1 0 0 0 0,0-1-1 0 0,0 1 1 0 0,1-1 0 0 0,0 0 0 0 0,0-1-1 0 0,1 1 1 0 0,0-1 0 0 0,0 0 0 0 0,-2-11-1 0 0,2 2 15 0 0,1-1-1 0 0,0 0 1 0 0,1 1-1 0 0,2-24 0 0 0,-2 10-12 0 0,-1 0-1 0 0,-1 0 1 0 0,-2 1 0 0 0,-1-1-1 0 0,-1 1 1 0 0,-14-32 0 0 0,3 6 69 0 0,-14-70 0 0 0,31 116-119 0 0,1-1 0 0 0,0 1-1 0 0,1 0 1 0 0,0-1 0 0 0,1 1-1 0 0,2-16 1 0 0,2 2 34 0 0,14-42 0 0 0,-17 60-49 0 0,1 2 0 0 0,-1-1 0 0 0,1 0 0 0 0,1 0 0 0 0,-1 1-1 0 0,1 0 1 0 0,0 0 0 0 0,0 0 0 0 0,0 0 0 0 0,1 0 0 0 0,0 1 0 0 0,0 0-1 0 0,0 0 1 0 0,0 0 0 0 0,1 1 0 0 0,-1 0 0 0 0,1 0 0 0 0,0 0 0 0 0,0 1-1 0 0,0 0 1 0 0,10-3 0 0 0,11 0-8 0 0,0 0 1 0 0,0 2-1 0 0,51 1 0 0 0,-27 1 5 0 0,191 8 4 0 0,-143-1 0 0 0,38 10 0 0 0,-37-3 0 0 0,131 15 0 0 0,50-20 0 0 0,-214-9 0 0 0,-62 1 0 0 0,17 0 0 0 0,1 0 0 0 0,-1 2 0 0 0,40 7 0 0 0,-45-5 0 0 0,-11-3 0 0 0,0 0 0 0 0,0 1 0 0 0,-1-1 0 0 0,1 1 0 0 0,-1 1 0 0 0,1-1 0 0 0,6 5 0 0 0,25 12 0 0 0,-31-17 0 0 0,0 1 0 0 0,-1 0 0 0 0,1 0 0 0 0,-1 0 0 0 0,1 1 0 0 0,-1 0 0 0 0,0 0 0 0 0,0 0 0 0 0,4 6 0 0 0,-7-8 0 0 0,-1 1 0 0 0,1 0 0 0 0,-1 0 0 0 0,0 0 0 0 0,0 0 0 0 0,0 0 0 0 0,0 0 0 0 0,0 0 0 0 0,-1 0 0 0 0,1 0 0 0 0,-1 0 0 0 0,0 6 0 0 0,-5 39 0 0 0,4-45 0 0 0,-23 234-36 0 0,11-96 8 0 0,0-48 28 0 0,-4 40 0 0 0,15-81-46 0 0,-2 127-1449 0 0,5-143 636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4:44.852"/>
    </inkml:context>
    <inkml:brush xml:id="br0">
      <inkml:brushProperty name="width" value="0.1" units="cm"/>
      <inkml:brushProperty name="height" value="0.1" units="cm"/>
      <inkml:brushProperty name="color" value="#66CC00"/>
    </inkml:brush>
  </inkml:definitions>
  <inkml:trace contextRef="#ctx0" brushRef="#br0">2255 1130 919 0 0,'0'1'34'0'0,"0"-1"-1"0"0,0 0 1 0 0,0 0-1 0 0,0 1 0 0 0,0-1 1 0 0,1 0-1 0 0,-1 0 0 0 0,0 0 1 0 0,0 1-1 0 0,0-1 0 0 0,0 0 1 0 0,1 0-1 0 0,-1 0 1 0 0,0 0-1 0 0,0 1 0 0 0,0-1 1 0 0,1 0-1 0 0,-1 0 0 0 0,0 0 1 0 0,0 0-1 0 0,1 0 0 0 0,-1 0 1 0 0,0 0-1 0 0,0 0 1 0 0,1 1-1 0 0,-1-1 0 0 0,0 0 1 0 0,1 0-1 0 0,4 0 2388 0 0,-6 9-1319 0 0,0-2-980 0 0,1-6-41 0 0,0 0 0 0 0,0 0 1 0 0,0 0-1 0 0,0 0 0 0 0,0 0 1 0 0,0 0-1 0 0,-1 0 0 0 0,1 0 1 0 0,0 0-1 0 0,-1 0 0 0 0,1 0 1 0 0,-1 0-1 0 0,1 0 0 0 0,-1 0 1 0 0,0 0-1 0 0,1-1 0 0 0,-1 1 0 0 0,0 0 1 0 0,1 0-1 0 0,-2 0 0 0 0,-7 4 678 0 0,4-3-553 0 0,0 1 1 0 0,0-1-1 0 0,0 0 1 0 0,-11 3-1 0 0,-2-2 188 0 0,0 0-1 0 0,0-1 1 0 0,-1-1-1 0 0,0-1 1 0 0,-21-2-1 0 0,-9 2 91 0 0,36 0-327 0 0,0 0 1 0 0,1 0-1 0 0,-16-3 1 0 0,5-1 119 0 0,17 4-173 0 0,-1-1 0 0 0,1 0 1 0 0,-1-1-1 0 0,-10-3 0 0 0,4 1-26 0 0,-1 0-1 0 0,1 1 1 0 0,-1 0-1 0 0,1 1 1 0 0,-1 1 0 0 0,0 0-1 0 0,-18 2 1 0 0,31-1-75 0 0,-45 1-3 0 0,-72 13 0 0 0,84-10 20 0 0,9-1 19 0 0,0 2 0 0 0,-31 8-1 0 0,37-8 9 0 0,1-1-1 0 0,-1-1 1 0 0,-33 2-1 0 0,7-1 14 0 0,9-2 22 0 0,-38-2 0 0 0,29-1-44 0 0,-34-6-38 0 0,61 6 16 0 0,0-1 0 0 0,-1-1 0 0 0,-32-10 0 0 0,49 12-16 0 0,-115-21 176 0 0,53 12-160 0 0,29 8 6 0 0,29 2-16 0 0,0 0 0 0 0,-1-1 0 0 0,1 0 0 0 0,0 0 0 0 0,0 0 0 0 0,-10-3 0 0 0,9 2 5 0 0,-1 0 0 0 0,1 1 0 0 0,0 0 0 0 0,-1 0 0 0 0,1 1 0 0 0,-1 0-1 0 0,1 1 1 0 0,-15 2 0 0 0,-13-1 19 0 0,15-1 59 0 0,-1 1 0 0 0,-34 6 0 0 0,28-1-33 0 0,20-5-47 0 0,0 0 0 0 0,0 0 0 0 0,0-1 0 0 0,-1 0 0 0 0,1-1 0 0 0,0 1 0 0 0,-14-2 0 0 0,-2-4 247 0 0,16 3-184 0 0,1 1 0 0 0,0 0 0 0 0,0 0 0 0 0,-1 0 0 0 0,1 1 0 0 0,-11 0 0 0 0,7 1-40 0 0,1-1-1 0 0,0 0 1 0 0,-1 0 0 0 0,1-1 0 0 0,0-1-1 0 0,0 0 1 0 0,0 0 0 0 0,0 0 0 0 0,0-1-1 0 0,-12-6 1 0 0,18 8-8 0 0,0 1 0 0 0,0-1 0 0 0,0 1 0 0 0,0-1 0 0 0,0 1 0 0 0,-1 0 0 0 0,1 0 0 0 0,0 1 0 0 0,0-1 0 0 0,0 1 0 0 0,0-1 0 0 0,-4 2 0 0 0,4-1-16 0 0,-1 0 0 0 0,0 0 0 0 0,0 0 0 0 0,0-1 0 0 0,0 0 0 0 0,1 0 0 0 0,-7 0 0 0 0,9-1 15 0 0,0 1-1 0 0,0-1 0 0 0,0 1 1 0 0,1-1-1 0 0,-1 0 1 0 0,0 0-1 0 0,0 1 0 0 0,0-1 1 0 0,1 0-1 0 0,-1 0 0 0 0,0 0 1 0 0,1 0-1 0 0,-1 0 1 0 0,1 0-1 0 0,-1 0 0 0 0,1 0 1 0 0,0 0-1 0 0,-1 0 0 0 0,1 0 1 0 0,0 0-1 0 0,0 0 1 0 0,-1 0-1 0 0,1 0 0 0 0,0-1 1 0 0,0 1-1 0 0,0 0 0 0 0,1-2 1 0 0,-1 1 10 0 0,0 1 0 0 0,0-1 0 0 0,-1 0 0 0 0,1 0 0 0 0,0 0 0 0 0,-1 0 0 0 0,1 1 0 0 0,-1-1 0 0 0,1 0 0 0 0,-1 0 0 0 0,0 1 0 0 0,-2-4 0 0 0,2 3-1 0 0,-1 0 1 0 0,1 0-1 0 0,-1 0 0 0 0,1 0 0 0 0,0 0 0 0 0,0-1 1 0 0,0 1-1 0 0,0-1 0 0 0,0 1 0 0 0,1-1 0 0 0,-1 1 1 0 0,1-1-1 0 0,-1 1 0 0 0,1-1 0 0 0,0 1 0 0 0,0-1 1 0 0,0-2-1 0 0,0 1 13 0 0,0 1 0 0 0,0-1 0 0 0,0 1 0 0 0,-1 0-1 0 0,1-1 1 0 0,-1 1 0 0 0,0-1 0 0 0,-2-4 0 0 0,1 3 4 0 0,-1-1 0 0 0,1 0-1 0 0,1 0 1 0 0,-1 0 0 0 0,1 0 0 0 0,0-1-1 0 0,0 1 1 0 0,1 0 0 0 0,0-8 0 0 0,2-10 146 0 0,5-27 1 0 0,1-5 0 0 0,-7 29-34 0 0,-4-40 0 0 0,-1-2-38 0 0,4 61-114 0 0,0 0-1 0 0,-1-1 1 0 0,0 1 0 0 0,0 0 0 0 0,-1 0 0 0 0,0 0-1 0 0,0 0 1 0 0,-1 0 0 0 0,0 0 0 0 0,0 1-1 0 0,-7-11 1 0 0,7 12-6 0 0,0-2 0 0 0,0 1 1 0 0,1 0-1 0 0,0-1 0 0 0,0 1 0 0 0,0-1 0 0 0,1 1 0 0 0,1-1 1 0 0,-1 0-1 0 0,1 1 0 0 0,1-9 0 0 0,-1 12 10 0 0,-1-1-9 0 0,0-1 0 0 0,0 1 0 0 0,0 0 0 0 0,0 0 0 0 0,-1 0 0 0 0,0 0 0 0 0,-5-8 0 0 0,-6-21 75 0 0,12 32-79 0 0,1 0-1 0 0,0 0 1 0 0,-1-1-1 0 0,1 1 1 0 0,0 0-1 0 0,0 0 1 0 0,0 0-1 0 0,0 0 1 0 0,1 0 0 0 0,-1 0-1 0 0,1 0 1 0 0,-1 0-1 0 0,1 0 1 0 0,1-3-1 0 0,3-12 20 0 0,-5 15-17 0 0,0 0-1 0 0,0 1 1 0 0,1-1-1 0 0,-1 0 1 0 0,0 1 0 0 0,1-1-1 0 0,0 1 1 0 0,-1-1-1 0 0,1 1 1 0 0,0-1 0 0 0,0 1-1 0 0,0-1 1 0 0,0 1-1 0 0,0 0 1 0 0,0-1 0 0 0,2-1-1 0 0,1 1-2 0 0,-1 0 0 0 0,0 0 0 0 0,0 0 0 0 0,1 1 0 0 0,-1 0 0 0 0,1 0 0 0 0,0 0 0 0 0,-1 0 0 0 0,6-1 0 0 0,39 0 0 0 0,-13 1 0 0 0,137-16 0 0 0,-85 10 0 0 0,78-10 0 0 0,-123 12 0 0 0,0 2 0 0 0,53 3 0 0 0,55-3 0 0 0,-34-6 0 0 0,15-2 0 0 0,-91 6 13 0 0,59-9 38 0 0,41-7-51 0 0,-1-1 0 0 0,116-27 0 0 0,-141 22 48 0 0,-58 12-32 0 0,14-1-16 0 0,-1 4 0 0 0,106-7 0 0 0,119 26 0 0 0,-271-5 0 0 0,-1 2 0 0 0,0 1 0 0 0,0 0 0 0 0,0 2 0 0 0,32 14 0 0 0,-48-19-1 0 0,-1 1-1 0 0,0-1 1 0 0,0 1 0 0 0,-1 0-1 0 0,1 0 1 0 0,0 1-1 0 0,-1 0 1 0 0,0-1-1 0 0,0 1 1 0 0,0 1 0 0 0,0-1-1 0 0,-1 0 1 0 0,0 1-1 0 0,3 5 1 0 0,-2-3-4 0 0,-1 0 1 0 0,-1 0-1 0 0,1 0 0 0 0,-1 0 1 0 0,-1 1-1 0 0,1-1 0 0 0,-1 1 1 0 0,0-1-1 0 0,-1 12 0 0 0,-1 1-5 0 0,-2 0 1 0 0,0 0-1 0 0,-1 0 0 0 0,-1 0 1 0 0,0 0-1 0 0,-16 34 0 0 0,11-31 10 0 0,-8 20 0 0 0,-2-1 0 0 0,-46 72 0 0 0,31-61 0 0 0,23-32 0 0 0,-1-2 0 0 0,0 0 0 0 0,-2 0 0 0 0,-19 18 0 0 0,-40 36 0 0 0,65-66-46 0 0,1 1 0 0 0,-2-2-1 0 0,1 0 1 0 0,-11 6 0 0 0,8-5-1716 0 0,-23 17 1 0 0,17-10-4501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4:47.574"/>
    </inkml:context>
    <inkml:brush xml:id="br0">
      <inkml:brushProperty name="width" value="0.1" units="cm"/>
      <inkml:brushProperty name="height" value="0.1" units="cm"/>
      <inkml:brushProperty name="color" value="#66CC00"/>
    </inkml:brush>
  </inkml:definitions>
  <inkml:trace contextRef="#ctx0" brushRef="#br0">2761 242 4111 0 0,'17'-15'368'0'0,"-11"10"-271"0"0,-1 0 0 0 0,1 0-1 0 0,-1 0 1 0 0,0 0 0 0 0,-1-1 0 0 0,5-7 0 0 0,-8 11-45 0 0,0 0 1 0 0,0 1 0 0 0,-1-1-1 0 0,1 0 1 0 0,-1 0 0 0 0,1 1 0 0 0,-1-1-1 0 0,0 0 1 0 0,0 0 0 0 0,1 0 0 0 0,-2 0-1 0 0,1 1 1 0 0,0-1 0 0 0,0 0 0 0 0,0 0-1 0 0,-1 0 1 0 0,1 1 0 0 0,-1-1 0 0 0,1 0-1 0 0,-1 0 1 0 0,0 1 0 0 0,0-1-1 0 0,0 0 1 0 0,0 1 0 0 0,0-1 0 0 0,0 1-1 0 0,0 0 1 0 0,0-1 0 0 0,-1 1 0 0 0,-1-2-1 0 0,-1-1 145 0 0,-1 1-1 0 0,0-1 0 0 0,1 1 0 0 0,-1 0 0 0 0,-1 1 0 0 0,1-1 0 0 0,0 1 0 0 0,-1 0 1 0 0,1 0-1 0 0,-1 0 0 0 0,1 1 0 0 0,-1 0 0 0 0,-10-1 0 0 0,-8 1 86 0 0,-50 4 1 0 0,40-1-19 0 0,-5-2 89 0 0,-58-8 0 0 0,71 5-224 0 0,-43-4 794 0 0,-112 3 0 0 0,100 8-337 0 0,-1-2-1 0 0,-100-13 0 0 0,15-3 242 0 0,28 4-404 0 0,70 1-312 0 0,-57-5 124 0 0,86 12-229 0 0,-142-2 52 0 0,95 3-26 0 0,-1-1 0 0 0,45 2 33 0 0,-67-7 0 0 0,67 2 2 0 0,-70 2 0 0 0,-61 9 99 0 0,172-6-161 0 0,-130 5 56 0 0,96-2-61 0 0,26-3 0 0 0,0 1 0 0 0,0 0 0 0 0,0 0 0 0 0,-18 6 0 0 0,4 0 0 0 0,18-6 0 0 0,0 1 0 0 0,0 0 0 0 0,0 0 0 0 0,1 0 0 0 0,-7 4 0 0 0,-54 22 54 0 0,46-20 105 0 0,17-8-126 0 0,1 1 1 0 0,0 0-1 0 0,0-1 0 0 0,0 1 1 0 0,0 0-1 0 0,0 0 1 0 0,0 0-1 0 0,0 0 0 0 0,1 0 1 0 0,-1 1-1 0 0,0-1 0 0 0,0 1 1 0 0,-1 1-1 0 0,-2 3-10 0 0,0 0 1 0 0,0 1-1 0 0,1-1 0 0 0,-5 11 0 0 0,7-14-21 0 0,1 1 0 0 0,0 0 0 0 0,0 0 0 0 0,0 0 0 0 0,0 0 1 0 0,1 0-1 0 0,-1 0 0 0 0,1 0 0 0 0,0 0 0 0 0,1 7 0 0 0,3 12 100 0 0,1 1-1 0 0,10 26 1 0 0,-4-11-20 0 0,8 14 147 0 0,-14-40-182 0 0,0 0 0 0 0,-1 0-1 0 0,0 1 1 0 0,2 18-1 0 0,-4-20 14 0 0,1 0 0 0 0,0-1 0 0 0,1 1 0 0 0,0-1 0 0 0,6 12-1 0 0,1 2 32 0 0,18 41 111 0 0,-8-6-106 0 0,16 53 171 0 0,-36-110-255 0 0,0 1-1 0 0,1 0 1 0 0,-1-1 0 0 0,1 1-1 0 0,0-1 1 0 0,0 1 0 0 0,0-1-1 0 0,1 0 1 0 0,-1 0 0 0 0,1 0 0 0 0,0 0-1 0 0,0 0 1 0 0,-1 0 0 0 0,2-1-1 0 0,-1 1 1 0 0,6 2 0 0 0,2 0 30 0 0,1 0 0 0 0,-1 0 0 0 0,25 5 0 0 0,-21-7 93 0 0,25 11 0 0 0,-14-4-100 0 0,1-2 1 0 0,0-1-1 0 0,0-1 0 0 0,0-2 0 0 0,42 3 0 0 0,-6-1 26 0 0,87 15 75 0 0,-120-17-120 0 0,51 16 0 0 0,-51-12 0 0 0,54 8 0 0 0,2 0 27 0 0,-32-4-22 0 0,91 6-21 0 0,-111-14 24 0 0,61 0 1 0 0,-35-3-10 0 0,194 22 49 0 0,-145-14-64 0 0,-51-5 0 0 0,-19-3 0 0 0,42-3 0 0 0,33 1 0 0 0,-43 1 0 0 0,-45-1 0 0 0,33 4 0 0 0,-46-2 0 0 0,1-1-1 0 0,-1-1 1 0 0,26-4-1 0 0,2 0 14 0 0,43-3 45 0 0,44-2-63 0 0,-107 11 5 0 0,17-2 0 0 0,-20-1 6 0 0,26-6 29 0 0,-42 7-33 0 0,1 1-1 0 0,-1-1 0 0 0,0 0 1 0 0,0 0-1 0 0,0 0 1 0 0,0-1-1 0 0,0 1 1 0 0,0 0-1 0 0,0-1 1 0 0,0 1-1 0 0,0-1 0 0 0,0 0 1 0 0,-1 1-1 0 0,1-1 1 0 0,1-3-1 0 0,23-48 80 0 0,-2-1 0 0 0,20-68-1 0 0,-32 90-62 0 0,-6 11 2 0 0,0 1 0 0 0,-1-1 0 0 0,3-29 0 0 0,-6 39-22 0 0,-2-1 0 0 0,0 1 0 0 0,0-1 0 0 0,-1 1 0 0 0,0-1 0 0 0,-1 1 0 0 0,0-1 0 0 0,-5-10-1 0 0,5 17-226 0 0,0 0-1 0 0,-1 0 0 0 0,1 0 1 0 0,-1 1-1 0 0,-1-1 0 0 0,1 1 1 0 0,0-1-1 0 0,-1 1 0 0 0,0 0 0 0 0,0 0 1 0 0,0 1-1 0 0,-1-1 0 0 0,-7-4 1 0 0,1 2-1117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6:38.626"/>
    </inkml:context>
    <inkml:brush xml:id="br0">
      <inkml:brushProperty name="width" value="0.1" units="cm"/>
      <inkml:brushProperty name="height" value="0.1" units="cm"/>
      <inkml:brushProperty name="color" value="#F4F91B"/>
    </inkml:brush>
  </inkml:definitions>
  <inkml:trace contextRef="#ctx0" brushRef="#br0">5646 1285 2071 0 0,'0'-1'100'0'0,"-1"0"-1"0"0,1 0 1 0 0,-1 0-1 0 0,0 0 0 0 0,0 0 1 0 0,1 0-1 0 0,-1 0 1 0 0,0 0-1 0 0,0 0 0 0 0,0 0 1 0 0,0 0-1 0 0,0 1 1 0 0,0-1-1 0 0,0 0 0 0 0,0 1 1 0 0,0-1-1 0 0,0 1 1 0 0,-2-1-1 0 0,-22-9 1115 0 0,15 7-727 0 0,-1 1-1 0 0,0 0 0 0 0,1 1 1 0 0,-1 0-1 0 0,-14 1 1 0 0,11 0-78 0 0,-1 0-1 0 0,-18-4 1 0 0,5 0-74 0 0,0 2 0 0 0,1 0 0 0 0,-51 5 1 0 0,3 0 115 0 0,11 0-53 0 0,40-1-152 0 0,-1-1 0 0 0,-29-3 0 0 0,-120-18 1464 0 0,159 19-1610 0 0,0 1 0 0 0,0 1 0 0 0,1 0 0 0 0,-22 4 1 0 0,17-1-7 0 0,-32 0 1 0 0,-140 7 1057 0 0,170-10-968 0 0,0 2-1 0 0,-28 5 1 0 0,35-4-141 0 0,-1-2 1 0 0,1 1 0 0 0,-1-2 0 0 0,1 0-1 0 0,-1-1 1 0 0,1 0 0 0 0,-15-3-1 0 0,-25-5 141 0 0,1 2 0 0 0,-1 3-1 0 0,0 1 1 0 0,-69 8 0 0 0,101-5-140 0 0,0-2-1 0 0,-1 0 1 0 0,-21-5 0 0 0,-21-1 26 0 0,-119-9 269 0 0,116 17-237 0 0,20 1-55 0 0,-163 4 300 0 0,161-2-226 0 0,0 3 0 0 0,-58 15 0 0 0,54-11-20 0 0,-1-3 1 0 0,-68 3 0 0 0,113-10-101 0 0,-13 0 77 0 0,1-2 0 0 0,-1 0-1 0 0,0-1 1 0 0,0-2 0 0 0,1 0-1 0 0,-31-10 1 0 0,9 3 12 0 0,-1 2-1 0 0,0 3 1 0 0,0 1 0 0 0,-74 2-1 0 0,93 3-57 0 0,-49 7 0 0 0,66-6-20 0 0,0-1-1 0 0,-1 0 1 0 0,1 0 0 0 0,-15-3-1 0 0,-15 0 49 0 0,-245 1 142 0 0,83 11-141 0 0,168-7-58 0 0,-91 13 61 0 0,81-9-32 0 0,0-2 0 0 0,0-2 0 0 0,-46-4 0 0 0,-89-6 96 0 0,165 7-126 0 0,-13-1 19 0 0,-1 0-1 0 0,-39 3 1 0 0,-79 19-21 0 0,88-9 107 0 0,44-8-101 0 0,0 0-1 0 0,-1 0 0 0 0,-20 0 0 0 0,16-3-1 0 0,7 0 11 0 0,0 0 0 0 0,0 0 0 0 0,-11-3 0 0 0,-48-13 177 0 0,38 4-134 0 0,-5-1 12 0 0,26 11-63 0 0,6 1 5 0 0,0 0 0 0 0,1 0 1 0 0,-1 0-1 0 0,0-1 0 0 0,0 1 0 0 0,0-1 0 0 0,1 0 0 0 0,-1-1 0 0 0,-6-4 0 0 0,0-2 50 0 0,-24-15 140 0 0,25 19-180 0 0,1 1-1 0 0,-1-2 0 0 0,1 0 1 0 0,0 0-1 0 0,1 0 0 0 0,0-1 1 0 0,0 0-1 0 0,-12-15 0 0 0,17 19-10 0 0,0 1-1 0 0,0-1 0 0 0,0 1 1 0 0,0-1-1 0 0,0 1 1 0 0,-1 0-1 0 0,1 0 0 0 0,0 0 1 0 0,-7-1-1 0 0,7 2-2 0 0,0-1 0 0 0,-1 1-1 0 0,1-1 1 0 0,0 0 0 0 0,0 0 0 0 0,0 0-1 0 0,0 0 1 0 0,1 0 0 0 0,-5-4-1 0 0,4 2-2 0 0,1 0-3 0 0,-1 1-1 0 0,1-1 1 0 0,-1 1-1 0 0,0 0 0 0 0,0 0 1 0 0,0 0-1 0 0,0 0 0 0 0,-1 0 1 0 0,1 1-1 0 0,-1-1 0 0 0,-6-2 1 0 0,-2-1 7 0 0,1 0 0 0 0,1-1-1 0 0,-1 0 1 0 0,1-1 0 0 0,-13-12 0 0 0,18 14 2 0 0,0 0 0 0 0,1 0 0 0 0,-1-1-1 0 0,1 1 1 0 0,0-1 0 0 0,1 0 0 0 0,0 0 0 0 0,-4-11 0 0 0,-1-8 57 0 0,-4-30 0 0 0,9 39-57 0 0,-1-12 47 0 0,-1-37 0 0 0,1 16-35 0 0,-1-4-23 0 0,-5-67 11 0 0,10 100-4 0 0,1 1 1 0 0,1-1 0 0 0,1 1-1 0 0,0 0 1 0 0,2 0 0 0 0,13-36-1 0 0,-15 50-7 0 0,0 1 0 0 0,0 0 0 0 0,1 0 0 0 0,0 0 0 0 0,0 1 0 0 0,0-1 0 0 0,0 1 0 0 0,1 0 0 0 0,10-7 0 0 0,-1 2 0 0 0,1 0 0 0 0,20-9 0 0 0,11-5 0 0 0,-27 13 0 0 0,1 1 0 0 0,-1 0 0 0 0,1 2 0 0 0,23-6 0 0 0,-4 7-15 0 0,0 3 0 0 0,1 1 0 0 0,40 4 0 0 0,-13-1 11 0 0,11 1 4 0 0,35 0 0 0 0,39-4 0 0 0,195-6 0 0 0,105-40 0 0 0,-411 44 0 0 0,0 2 0 0 0,0 2 0 0 0,42 5 0 0 0,-21-2 0 0 0,1 0 0 0 0,115 3 0 0 0,208-12-64 0 0,-11-31 64 0 0,-252 21 0 0 0,-8 7 0 0 0,123 7 0 0 0,-123 3 0 0 0,38 5 0 0 0,53-2 0 0 0,139-14 0 0 0,-162 1 0 0 0,-75 6 0 0 0,-26 3 0 0 0,148-8 0 0 0,-176 6 0 0 0,200-14 0 0 0,-174 13 0 0 0,-51 4 0 0 0,0-3 0 0 0,30-4 0 0 0,-46 5 0 0 0,-1 0 0 0 0,1 1 0 0 0,-1 0 0 0 0,1 1 0 0 0,-1 0 0 0 0,0 1 0 0 0,14 4 0 0 0,-11-3 0 0 0,8 1 0 0 0,27 0 0 0 0,-6-1 0 0 0,-44-3 0 0 0,22 3 0 0 0,25 5 0 0 0,-40-6 0 0 0,-1 0 0 0 0,1 0 0 0 0,-1 0 0 0 0,0 1 0 0 0,0 0 0 0 0,0 0 0 0 0,0 1 0 0 0,7 5 0 0 0,-4 0 0 0 0,0 0 0 0 0,0 1 0 0 0,-1 0 0 0 0,0 1 0 0 0,0 0 0 0 0,-1 0 0 0 0,-1 0 0 0 0,0 1 0 0 0,7 21 0 0 0,-2-10 0 0 0,-5-9 0 0 0,0 0 0 0 0,6 22 0 0 0,2 7-18 0 0,-11-35 14 0 0,0 1-1 0 0,0-1 1 0 0,-1 1-1 0 0,0-1 0 0 0,0 1 1 0 0,-1 0-1 0 0,0 0 0 0 0,-1-1 1 0 0,-1 17-1 0 0,1-10 5 0 0,0 0 0 0 0,1 0 0 0 0,0 0 0 0 0,5 19 0 0 0,-5-25 0 0 0,11 51 0 0 0,4 28 0 0 0,-6-50 0 0 0,-9-34 0 0 0,1-1 0 0 0,-1 1 0 0 0,0 0 0 0 0,0-1 0 0 0,0 1 0 0 0,0 0 0 0 0,-1 0 0 0 0,1 0 0 0 0,-1 0 0 0 0,0 0 0 0 0,0-1 0 0 0,-1 1 0 0 0,1 0 0 0 0,-1 0 0 0 0,0 0 0 0 0,-2 5 0 0 0,-4 6 0 0 0,-1 0 0 0 0,0-1 0 0 0,-1 0 0 0 0,-1-1 0 0 0,-13 15 0 0 0,9-17 6 0 0,0 1 0 0 0,0-2 0 0 0,-1 0 0 0 0,-25 12 0 0 0,22-12-57 0 0,0 0-1 0 0,1 1 0 0 0,-21 18 0 0 0,15-9-742 0 0,2 2 1 0 0,0 0 0 0 0,-33 47 0 0 0,24-20-801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6:55.658"/>
    </inkml:context>
    <inkml:brush xml:id="br0">
      <inkml:brushProperty name="width" value="0.1" units="cm"/>
      <inkml:brushProperty name="height" value="0.1" units="cm"/>
      <inkml:brushProperty name="color" value="#F4F91B"/>
    </inkml:brush>
  </inkml:definitions>
  <inkml:trace contextRef="#ctx0" brushRef="#br0">5131 87 2527 0 0,'3'-2'249'0'0,"0"-1"-1"0"0,0 0 1 0 0,-1 1-1 0 0,1-1 0 0 0,0-1 1 0 0,-1 1-1 0 0,0 0 0 0 0,0-1 1 0 0,0 1-1 0 0,0-1 0 0 0,1-3 1 0 0,4-7 178 0 0,-6 13-347 0 0,-1 0-1 0 0,1-1 0 0 0,0 1 1 0 0,-1 0-1 0 0,1 0 0 0 0,-1-1 1 0 0,1 1-1 0 0,-1-1 0 0 0,0 1 0 0 0,0 0 1 0 0,0-1-1 0 0,1 1 0 0 0,-1-2 1 0 0,-1 2-30 0 0,1 1 0 0 0,0-1 0 0 0,0 0 0 0 0,0 1 0 0 0,0-1 0 0 0,-1 1 0 0 0,1-1 0 0 0,0 1 0 0 0,-1-1 0 0 0,1 1 0 0 0,0 0-1 0 0,-1-1 1 0 0,1 1 0 0 0,0-1 0 0 0,-1 1 0 0 0,1 0 0 0 0,-1-1 0 0 0,1 1 0 0 0,-1 0 0 0 0,1-1 0 0 0,-1 1 0 0 0,1 0 0 0 0,-1 0 0 0 0,-1-1 17 0 0,0 1-1 0 0,0 0 1 0 0,0-1-1 0 0,0 1 1 0 0,0 0-1 0 0,0 0 1 0 0,-1 1-1 0 0,1-1 1 0 0,0 0-1 0 0,0 1 1 0 0,0-1-1 0 0,0 1 0 0 0,0 0 1 0 0,1-1-1 0 0,-1 1 1 0 0,-2 2-1 0 0,-6 1 51 0 0,1-1 0 0 0,-1 0 0 0 0,1 0 0 0 0,-1-1 0 0 0,0 0-1 0 0,0 0 1 0 0,0-1 0 0 0,0-1 0 0 0,-12 0 0 0 0,-37 4 653 0 0,31-1-388 0 0,-1-1 0 0 0,0-2 0 0 0,-54-6 0 0 0,24 1 399 0 0,29 6-605 0 0,0 0 1 0 0,-48 9-1 0 0,71-9-155 0 0,-216 37 788 0 0,157-33-519 0 0,-133-7 0 0 0,64-2 302 0 0,65 6-308 0 0,-120 17 0 0 0,166-16-260 0 0,1-1 0 0 0,-1-1 1 0 0,-30-3-1 0 0,-72-14 119 0 0,91 11-76 0 0,8 3 428 0 0,0 2 1 0 0,0 0 0 0 0,-1 2 0 0 0,-47 9 0 0 0,38-6-671 0 0,-152 12-1793 0 0,139-14 2079 0 0,0-1 1 0 0,0-3 0 0 0,-63-10 0 0 0,37 4 14 0 0,-96 4 108 0 0,105 4-153 0 0,-84 7-28 0 0,48 0-32 0 0,32-5 12 0 0,-140 9 142 0 0,-87 1 18 0 0,155-9-130 0 0,62-5 3 0 0,-129-18-1 0 0,74 4-4 0 0,-47-1-61 0 0,21 7 53 0 0,14 0-42 0 0,60-2-20 0 0,-44-3 58 0 0,108 13-46 0 0,-1 1 0 0 0,0 1 0 0 0,-33 6 0 0 0,35-2-209 0 0,-41 14 0 0 0,9 3-4902 0 0,16-3-736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6:57.536"/>
    </inkml:context>
    <inkml:brush xml:id="br0">
      <inkml:brushProperty name="width" value="0.1" units="cm"/>
      <inkml:brushProperty name="height" value="0.1" units="cm"/>
      <inkml:brushProperty name="color" value="#F4F91B"/>
    </inkml:brush>
  </inkml:definitions>
  <inkml:trace contextRef="#ctx0" brushRef="#br0">5099 137 3911 0 0,'0'-1'32'0'0,"0"-1"0"0"0,0 1 0 0 0,0 0 0 0 0,0 0 1 0 0,0 0-1 0 0,0 0 0 0 0,-1 0 0 0 0,1 0 0 0 0,0 0 0 0 0,-1 0 0 0 0,1 0 0 0 0,-1 0 0 0 0,1 0 0 0 0,-1 0 0 0 0,1 0 0 0 0,-1 0 0 0 0,0 1 0 0 0,1-1 0 0 0,-1 0 0 0 0,0 0 0 0 0,0 1 0 0 0,0-1 0 0 0,-1-1 0 0 0,-2 1 66 0 0,0-1 1 0 0,1 1-1 0 0,-1-1 1 0 0,0 1-1 0 0,-5 0 1 0 0,-12-4-164 0 0,13 1 536 0 0,0 0-1 0 0,0 0 1 0 0,0 0 0 0 0,0-1-1 0 0,1 0 1 0 0,0 0 0 0 0,-9-9-1 0 0,12 12-332 0 0,0 0 0 0 0,0 0 0 0 0,0 0 0 0 0,0 1-1 0 0,0-1 1 0 0,0 1 0 0 0,0 0 0 0 0,-1 0 0 0 0,1 1-1 0 0,0-1 1 0 0,-1 1 0 0 0,1 0 0 0 0,0 0 0 0 0,-6 1-1 0 0,-17-1-26 0 0,-7-2 182 0 0,22 2-67 0 0,0 0 0 0 0,-17-4-1 0 0,11 1 135 0 0,-25-1 0 0 0,10 2-81 0 0,-171-10 890 0 0,142 7-908 0 0,1 0 132 0 0,0 2 0 0 0,-82 7 0 0 0,-126 10-171 0 0,191-11-86 0 0,-161 13 250 0 0,31-1-250 0 0,-133 11 467 0 0,36-32 25 0 0,198 1-528 0 0,59 4-41 0 0,-90 9-1 0 0,16-2 154 0 0,-32-4-7 0 0,78-4-142 0 0,-40-2-33 0 0,66 1-5 0 0,0 3-1 0 0,-1 1 1 0 0,-51 8-1 0 0,52-2 29 0 0,-61-1 0 0 0,49-3-1 0 0,-43 8 183 0 0,-7 0-180 0 0,-4 2-55 0 0,73-8 0 0 0,-44 8 0 0 0,-90 0 0 0 0,92-11 118 0 0,-80 6 20 0 0,3-1-138 0 0,-1 0 0 0 0,25-2 0 0 0,132-6-32 0 0,0 1-1 0 0,0 0 1 0 0,0 0-1 0 0,0 0 1 0 0,0 1-1 0 0,0 0 0 0 0,0 0 1 0 0,0 1-1 0 0,0 0 1 0 0,1 0-1 0 0,-1 0 1 0 0,1 0-1 0 0,-1 1 1 0 0,-8 6-1 0 0,-2 5-620 0 0,-2 6-46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7:24.893"/>
    </inkml:context>
    <inkml:brush xml:id="br0">
      <inkml:brushProperty name="width" value="0.1" units="cm"/>
      <inkml:brushProperty name="height" value="0.1" units="cm"/>
      <inkml:brushProperty name="color" value="#F4F91B"/>
    </inkml:brush>
  </inkml:definitions>
  <inkml:trace contextRef="#ctx0" brushRef="#br0">3684 41 1375 0 0,'-11'-18'694'0'0,"11"17"-441"0"0,0-1 0 0 0,-1 1 0 0 0,1 0 0 0 0,-1 0 0 0 0,1 0 0 0 0,-1 0 0 0 0,1 0 0 0 0,-1 0 0 0 0,0 0 0 0 0,1 0 0 0 0,-1 0 0 0 0,0 0 0 0 0,0 0 0 0 0,0 0 0 0 0,0 1 0 0 0,0-1 0 0 0,0 0-1 0 0,0 0 1 0 0,0 1 0 0 0,0-1 0 0 0,0 1 0 0 0,-2-1 0 0 0,-7 0 223 0 0,0 0 0 0 0,0 1 0 0 0,0 1 0 0 0,0 0 0 0 0,0 0 0 0 0,-14 4-1 0 0,10-2-9 0 0,0 0 0 0 0,-22 0-1 0 0,-70 3 939 0 0,-119 26 568 0 0,141-22-1634 0 0,0-1-60 0 0,31 1-41 0 0,-1-2-1 0 0,-65 0 1 0 0,-59 0 496 0 0,50 6-428 0 0,-12 1-129 0 0,78-10-74 0 0,-257 5 355 0 0,145-30-348 0 0,28 1-37 0 0,37 13-57 0 0,-124-16 34 0 0,188 16-17 0 0,-82 0 0 0 0,-136 20 32 0 0,200-11 16 0 0,0-4-1 0 0,-125-17 1 0 0,111 9-44 0 0,-237-45 612 0 0,309 53-635 0 0,0 0 1 0 0,0 0 0 0 0,0 1-1 0 0,0 0 1 0 0,0 0-1 0 0,-1 0 1 0 0,1 1 0 0 0,0-1-1 0 0,0 1 1 0 0,0 0-1 0 0,-9 4 1 0 0,-17 11-1346 0 0,1 6-3778 0 0,9-2-966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7:26.522"/>
    </inkml:context>
    <inkml:brush xml:id="br0">
      <inkml:brushProperty name="width" value="0.1" units="cm"/>
      <inkml:brushProperty name="height" value="0.1" units="cm"/>
      <inkml:brushProperty name="color" value="#F4F91B"/>
    </inkml:brush>
  </inkml:definitions>
  <inkml:trace contextRef="#ctx0" brushRef="#br0">3550 61 4175 0 0,'0'-2'114'0'0,"-1"0"0"0"0,0 0 0 0 0,0 0-1 0 0,0 0 1 0 0,0 0 0 0 0,0 1-1 0 0,0-1 1 0 0,0 0 0 0 0,-1 1-1 0 0,1-1 1 0 0,0 0 0 0 0,-1 1-1 0 0,0 0 1 0 0,1-1 0 0 0,-1 1 0 0 0,0 0-1 0 0,0 0 1 0 0,1 0 0 0 0,-1 0-1 0 0,0 0 1 0 0,0 0 0 0 0,0 1-1 0 0,0-1 1 0 0,0 1 0 0 0,0-1 0 0 0,-4 1-1 0 0,-1-1 112 0 0,-1 2 1 0 0,1-1-1 0 0,0 1 0 0 0,0 0 1 0 0,0 1-1 0 0,-11 3 0 0 0,10-4-13 0 0,0 0 0 0 0,0 0 1 0 0,0 0-1 0 0,0-1 0 0 0,-1-1 0 0 0,1 1 0 0 0,0-1 0 0 0,0-1 0 0 0,-11-3 1 0 0,-30-3 810 0 0,-1 5-453 0 0,-155-3 754 0 0,129 6-493 0 0,-35 4 204 0 0,47 2-675 0 0,0-3 0 0 0,-82-5 0 0 0,-227-11 440 0 0,124 35-678 0 0,-15 0 12 0 0,-86 4-70 0 0,257-11-45 0 0,53-8-4 0 0,0-1 0 0 0,-42 0 0 0 0,-318-34 103 0 0,302 18-49 0 0,14 2 103 0 0,-138-30 0 0 0,212 36-166 0 0,-16-6 24 0 0,-1 2 0 0 0,1 0 1 0 0,-1 2-1 0 0,-40-1 0 0 0,59 6-601 0 0,0-1 1 0 0,-1 2-1 0 0,1-1 0 0 0,0 1 0 0 0,0 0 0 0 0,0 1 1 0 0,1 0-1 0 0,-13 7 0 0 0,-6 7-5244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7:49.085"/>
    </inkml:context>
    <inkml:brush xml:id="br0">
      <inkml:brushProperty name="width" value="0.1" units="cm"/>
      <inkml:brushProperty name="height" value="0.1" units="cm"/>
      <inkml:brushProperty name="color" value="#F4F91B"/>
    </inkml:brush>
  </inkml:definitions>
  <inkml:trace contextRef="#ctx0" brushRef="#br0">138 307 2959 0 0,'-3'-1'24'0'0,"0"1"0"0"0,1-1 0 0 0,-1 1 0 0 0,0 0 0 0 0,0 0 0 0 0,0 0 0 0 0,0 0 0 0 0,1 0 0 0 0,-1 1 0 0 0,0-1 0 0 0,0 1 0 0 0,-4 1 0 0 0,3 0 41 0 0,1-1 0 0 0,-1 0 0 0 0,0 1-1 0 0,0-1 1 0 0,0-1 0 0 0,-4 2-1 0 0,7-2-7 0 0,0 0 0 0 0,0 0-1 0 0,0 0 1 0 0,0 0-1 0 0,0 0 1 0 0,0 0 0 0 0,0 0-1 0 0,1 0 1 0 0,-1 0-1 0 0,0 0 1 0 0,0 0 0 0 0,0-1-1 0 0,0 1 1 0 0,0 0-1 0 0,1-1 1 0 0,-1 1 0 0 0,0 0-1 0 0,0-1 1 0 0,1 1-1 0 0,-1-1 1 0 0,0 1-1 0 0,0-1 1 0 0,1 0 0 0 0,-1 1-1 0 0,1-1 1 0 0,-1 0-1 0 0,0 1 1 0 0,1-1 0 0 0,0 0-1 0 0,-1 0 1 0 0,0-1-1 0 0,-1-11 891 0 0,0-1-1 0 0,1 1 1 0 0,0-19-1 0 0,-2-24 188 0 0,-19-59 1304 0 0,13 69-1269 0 0,9 46-1157 0 0,0-1-1 0 0,0 1 1 0 0,-1-1-1 0 0,1 1 1 0 0,0-1 0 0 0,0 1-1 0 0,0-1 1 0 0,0 1-1 0 0,0-1 1 0 0,1 1 0 0 0,-1 0-1 0 0,0-1 1 0 0,0 1-1 0 0,0-1 1 0 0,0 1 0 0 0,0-1-1 0 0,1 1 1 0 0,-1-1-1 0 0,0 1 1 0 0,0 0-1 0 0,1-1 1 0 0,-1 1 0 0 0,0-1-1 0 0,0 1 1 0 0,1 0-1 0 0,-1-1 1 0 0,1 1 0 0 0,-1 0-1 0 0,0 0 1 0 0,1-1-1 0 0,-1 1 1 0 0,1 0 0 0 0,1-1 2 0 0,0 1 1 0 0,-1-1-1 0 0,1 1 1 0 0,0 0-1 0 0,0-1 1 0 0,0 1-1 0 0,-1 0 1 0 0,1 0-1 0 0,2 1 1 0 0,3-1-5 0 0,-1 2 1 0 0,1-1-1 0 0,-1 1 1 0 0,8 2-1 0 0,-7-1-6 0 0,10 4 19 0 0,0 1-1 0 0,-1 1 1 0 0,0 0 0 0 0,19 15-1 0 0,-13-7-7 0 0,25 26 0 0 0,-40-35-9 0 0,0 1 1 0 0,-1-1-1 0 0,1 1 1 0 0,-2 0-1 0 0,1 1 0 0 0,5 14 1 0 0,-2-3 39 0 0,-1 0 0 0 0,-1 1 0 0 0,-1 0-1 0 0,0 0 1 0 0,-2 0 0 0 0,-1 1 0 0 0,-1-1 0 0 0,-1 1 0 0 0,-2 30 0 0 0,-7 64 281 0 0,11 214 0 0 0,4-243-25 0 0,-7 153 0 0 0,-3-186-209 0 0,2 0-1 0 0,7 57 1 0 0,5 156 219 0 0,6 50 74 0 0,27 77-28 0 0,-32-222 80 0 0,9 75 137 0 0,3 49-183 0 0,-24-297-391 0 0,3 55 26 0 0,4 142 86 0 0,-9-126-15 0 0,0-43-22 0 0,1 1 1 0 0,2-1-1 0 0,1 1 1 0 0,6 29-1 0 0,-6-48-68 0 0,8 31 36 0 0,-2 1-1 0 0,4 78 1 0 0,-13-98 0 0 0,0-1 0 0 0,-2 1 0 0 0,-1-1 0 0 0,-1 1 0 0 0,0-1 1 0 0,-2-1-1 0 0,0 1 0 0 0,-1-1 0 0 0,-1 0 0 0 0,-17 26 0 0 0,22-40-13 0 0,-1 0-1 0 0,1-1 0 0 0,-1 0 1 0 0,0 0-1 0 0,-1 0 0 0 0,1-1 1 0 0,-1 0-1 0 0,0 0 0 0 0,0 0 1 0 0,0 0-1 0 0,0-1 0 0 0,-8 3 1 0 0,-9 1 107 0 0,1 0 1 0 0,-32 4 0 0 0,31-7-239 0 0,1 1-1 0 0,-26 9 1 0 0,22-2-1152 0 0,-2-3-398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27:50.666"/>
    </inkml:context>
    <inkml:brush xml:id="br0">
      <inkml:brushProperty name="width" value="0.1" units="cm"/>
      <inkml:brushProperty name="height" value="0.1" units="cm"/>
      <inkml:brushProperty name="color" value="#F4F91B"/>
    </inkml:brush>
  </inkml:definitions>
  <inkml:trace contextRef="#ctx0" brushRef="#br0">1091 101 455 0 0,'-8'-6'141'0'0,"-1"1"0"0"0,0 0 0 0 0,0 0-1 0 0,0 0 1 0 0,0 1 0 0 0,-1 1 0 0 0,0-1-1 0 0,-9-1 1 0 0,-17 2 4138 0 0,-18 3-2748 0 0,-22-2-1328 0 0,49-2 307 0 0,1-2 0 0 0,-47-15-1 0 0,57 16-196 0 0,0 1 24 0 0,0 1 0 0 0,1 1 0 0 0,-24-1 1 0 0,4 0-77 0 0,5 1-46 0 0,-1 1 0 0 0,1 2 0 0 0,-1 1 1 0 0,-40 8-1 0 0,-116 37 1033 0 0,163-40-1035 0 0,14-5-76 0 0,1 1 0 0 0,-1 1 0 0 0,-15 7-1 0 0,20-9-78 0 0,0 1-1 0 0,0 0 0 0 0,0 0 1 0 0,0 0-1 0 0,1 1 0 0 0,-1 0 1 0 0,1 0-1 0 0,0 0 0 0 0,0 0 1 0 0,0 1-1 0 0,1-1 0 0 0,0 1 1 0 0,0 0-1 0 0,0 0 0 0 0,0 0 1 0 0,-3 10-1 0 0,-6 25 167 0 0,-10 58 0 0 0,19-76-165 0 0,1 0 1 0 0,1 0-1 0 0,0 0 1 0 0,5 31-1 0 0,34 291 289 0 0,8 32 78 0 0,-25-95 296 0 0,-19-235-602 0 0,10 59 1 0 0,-3-40-82 0 0,12 87 60 0 0,10 122 66 0 0,-27-165-129 0 0,-1 176 120 0 0,-4-24-28 0 0,10-108-10 0 0,-9-83-22 0 0,2 0 0 0 0,4 0 0 0 0,21 102 0 0 0,-15-133-55 0 0,19 48 0 0 0,-11-35 90 0 0,-16-41-91 0 0,-3-7-36 0 0,0 1 0 0 0,1-1 0 0 0,0 1-1 0 0,4 6 1 0 0,-6-10 0 0 0,1 0-1 0 0,0 0 0 0 0,-1 0 0 0 0,1 0 1 0 0,0-1-1 0 0,-1 1 0 0 0,1 0 0 0 0,0-1 0 0 0,0 1 1 0 0,0 0-1 0 0,0-1 0 0 0,0 1 0 0 0,0-1 1 0 0,0 1-1 0 0,0-1 0 0 0,0 0 0 0 0,0 1 0 0 0,0-1 1 0 0,0 0-1 0 0,0 0 0 0 0,0 0 0 0 0,0 0 1 0 0,0 0-1 0 0,0 0 0 0 0,0 0 0 0 0,2 0 1 0 0,18-5 208 0 0,0-1 1 0 0,37-17-1 0 0,-34 13-172 0 0,38-11 0 0 0,-54 19-683 0 0,0 1 1 0 0,0-1 0 0 0,0 1-1 0 0,1 1 1 0 0,-1 0 0 0 0,1 0-1 0 0,-1 0 1 0 0,15 3 0 0 0,9 7-5436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7:31.733"/>
    </inkml:context>
    <inkml:brush xml:id="br0">
      <inkml:brushProperty name="width" value="0.1" units="cm"/>
      <inkml:brushProperty name="height" value="0.1" units="cm"/>
      <inkml:brushProperty name="color" value="#E71224"/>
    </inkml:brush>
  </inkml:definitions>
  <inkml:trace contextRef="#ctx0" brushRef="#br0">0 38 1439 0 0,'4'-1'189'0'0,"-1"1"0"0"0,1-1 0 0 0,-1-1-1 0 0,1 1 1 0 0,-1 0 0 0 0,0-1-1 0 0,1 1 1 0 0,-1-1 0 0 0,0 0-1 0 0,0 0 1 0 0,0 0 0 0 0,3-4-1 0 0,9-5 719 0 0,-13 10-818 0 0,1 1-1 0 0,0-1 0 0 0,-1 0 0 0 0,1 1 0 0 0,-1 0 1 0 0,1-1-1 0 0,0 1 0 0 0,-1 0 0 0 0,1 1 0 0 0,0-1 1 0 0,-1 0-1 0 0,1 1 0 0 0,-1-1 0 0 0,1 1 0 0 0,-1 0 1 0 0,1 0-1 0 0,3 1 0 0 0,18 5 508 0 0,10-1 135 0 0,46 13 0 0 0,-73-18-657 0 0,0 0 0 0 0,0 0 0 0 0,0 0 0 0 0,14-2 0 0 0,14 1 358 0 0,-26 2-332 0 0,1 0 0 0 0,0 0 0 0 0,-1 1 0 0 0,11 5 0 0 0,-12-5-79 0 0,0 1 0 0 0,0-2 1 0 0,0 1-1 0 0,1-1 0 0 0,-1-1 0 0 0,14 2 0 0 0,-5-3 26 0 0,1-1-1 0 0,32-6 0 0 0,62-9 359 0 0,-97 15-383 0 0,0 1 0 0 0,0 0 0 0 0,0 0 0 0 0,0 2 0 0 0,22 4 0 0 0,19 2-26 0 0,45-3 74 0 0,55 6-76 0 0,-133-7 6 0 0,1 1 0 0 0,30 10 0 0 0,-32-9 8 0 0,0-1 0 0 0,1-1-1 0 0,-1-1 1 0 0,1-1-1 0 0,26-1 1 0 0,38 4 10 0 0,22 4 59 0 0,115-6-1 0 0,-137-3-47 0 0,-14 0 76 0 0,147-4-8 0 0,-171-2-76 0 0,48-12 1 0 0,-3-1-1 0 0,247-18 140 0 0,-225 27-130 0 0,54 7 15 0 0,-48 3-28 0 0,132-3 110 0 0,-205 3-128 0 0,1 2 0 0 0,-1 2 0 0 0,72 15 0 0 0,-44 0 18 0 0,-48-11-3 0 0,1-1 1 0 0,60 5-1 0 0,31-12-15 0 0,-47-1 0 0 0,132-17 36 0 0,-30 1-8 0 0,-105 15-25 0 0,-1 4 0 0 0,1 2-1 0 0,97 19 1 0 0,1 5 37 0 0,-51-9-27 0 0,154 39-13 0 0,-245-51 0 0 0,-13-5 11 0 0,-1 0 0 0 0,22 0 0 0 0,-22-2-1 0 0,1 1 1 0 0,19 3-1 0 0,-29-3-415 0 0,0 0 0 0 0,0 1-1 0 0,-1-1 1 0 0,1 1 0 0 0,-1-1-1 0 0,1 1 1 0 0,4 4 0 0 0,3 4-3265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22.449"/>
    </inkml:context>
    <inkml:brush xml:id="br0">
      <inkml:brushProperty name="width" value="0.1" units="cm"/>
      <inkml:brushProperty name="height" value="0.1" units="cm"/>
      <inkml:brushProperty name="color" value="#E71224"/>
    </inkml:brush>
  </inkml:definitions>
  <inkml:trace contextRef="#ctx0" brushRef="#br0">2500 57 1375 0 0,'0'-1'100'0'0,"0"0"-1"0"0,0 1 0 0 0,0-1 0 0 0,-1 0 0 0 0,1 0 1 0 0,0 1-1 0 0,0-1 0 0 0,-1 0 0 0 0,1 1 0 0 0,-1-1 1 0 0,1 0-1 0 0,-1 1 0 0 0,1-1 0 0 0,-1 0 0 0 0,1 1 1 0 0,-1-1-1 0 0,1 1 0 0 0,-1-1 0 0 0,0 1 0 0 0,1 0 1 0 0,-1-1-1 0 0,0 1 0 0 0,1 0 0 0 0,-1-1 0 0 0,0 1 1 0 0,0 0-1 0 0,1 0 0 0 0,-3-1 0 0 0,-30-4 871 0 0,10 2-1001 0 0,0-2 196 0 0,0 1-1 0 0,-32-1 0 0 0,-15-2 791 0 0,-2 0-118 0 0,0 3 0 0 0,-106 7 0 0 0,75 0-596 0 0,-399 32 947 0 0,-14 1-245 0 0,240-42-389 0 0,-3 0-151 0 0,71 23-1177 0 0,157-12-188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0:25.022"/>
    </inkml:context>
    <inkml:brush xml:id="br0">
      <inkml:brushProperty name="width" value="0.1" units="cm"/>
      <inkml:brushProperty name="height" value="0.1" units="cm"/>
      <inkml:brushProperty name="color" value="#F4F91B"/>
    </inkml:brush>
  </inkml:definitions>
  <inkml:trace contextRef="#ctx0" brushRef="#br0">0 109 3023 0 0,'4'-13'116'0'0,"-4"13"-80"0"0,0-1 0 0 0,0 1-1 0 0,0-1 1 0 0,0 1 0 0 0,0-1-1 0 0,1 1 1 0 0,-1-1 0 0 0,0 1 0 0 0,0-1-1 0 0,0 1 1 0 0,0 0 0 0 0,0-1 0 0 0,1 1-1 0 0,-1-1 1 0 0,0 1 0 0 0,0-1-1 0 0,1 1 1 0 0,-1 0 0 0 0,0-1 0 0 0,1 1-1 0 0,-1 0 1 0 0,0-1 0 0 0,1 1 0 0 0,-1 0-1 0 0,1-1 1 0 0,-1 1 0 0 0,1 0 0 0 0,-1 0-1 0 0,0 0 1 0 0,1-1 0 0 0,-1 1-1 0 0,1 0 1 0 0,-1 0 0 0 0,1 0 0 0 0,-1 0-1 0 0,1 0 1 0 0,-1 0 0 0 0,1 0 0 0 0,-1 0-1 0 0,1 0 1 0 0,-1 0 0 0 0,1 0-1 0 0,-1 0 1 0 0,1 0 0 0 0,-1 0 0 0 0,1 0-1 0 0,-1 1 1 0 0,1-1 0 0 0,-1 0 0 0 0,0 0-1 0 0,1 1 1 0 0,0-1 0 0 0,5 2 139 0 0,0-1 0 0 0,0 0 0 0 0,0 0 1 0 0,6-1-1 0 0,-6 0 2 0 0,-1 1 0 0 0,1-1 1 0 0,0 1-1 0 0,-1 0 0 0 0,1 1 1 0 0,6 1-1 0 0,-2 1-94 0 0,0-1 0 0 0,1 0 0 0 0,-1-1-1 0 0,15 1 1 0 0,-11-1-6 0 0,-1 0-1 0 0,18 5 1 0 0,2 4 326 0 0,68 10 1 0 0,-48-14-213 0 0,-22-4-72 0 0,0 2 0 0 0,52 14 0 0 0,-46-6 25 0 0,-18-6-97 0 0,1 0-1 0 0,0-1 1 0 0,39 5-1 0 0,103 13 357 0 0,-119-16-300 0 0,0-3 1 0 0,0-1-1 0 0,1-3 1 0 0,61-4-1 0 0,-87 1-68 0 0,0 0 1 0 0,-1-1-1 0 0,1-1 0 0 0,0-1 0 0 0,21-9 0 0 0,-16 5-19 0 0,12-6 58 0 0,1 2-1 0 0,0 1 0 0 0,43-7 0 0 0,63 5-36 0 0,-24 4-10 0 0,-62 3-27 0 0,-15 3 0 0 0,0-3 0 0 0,40-10 0 0 0,25-11 0 0 0,-77 21 54 0 0,0 2 1 0 0,55-2-1 0 0,-74 7-35 0 0,255-10 109 0 0,-140-5 9 0 0,-81 8-82 0 0,74-19 147 0 0,-106 24-196 0 0,60-7 168 0 0,-64 8-156 0 0,-1 1-1 0 0,0 0 1 0 0,1 1-1 0 0,-1 0 1 0 0,0 0-1 0 0,0 0 1 0 0,12 4-1 0 0,-16-3-57 0 0,-1-1-1 0 0,0 0 1 0 0,0 1-1 0 0,0 0 1 0 0,0-1-1 0 0,-1 1 1 0 0,1 0-1 0 0,0 0 1 0 0,-1 0-1 0 0,1 0 1 0 0,-1 0 0 0 0,0 0-1 0 0,0 0 1 0 0,1 1-1 0 0,-2-1 1 0 0,1 0-1 0 0,0 1 1 0 0,0-1-1 0 0,-1 0 1 0 0,1 1-1 0 0,-1 3 1 0 0,4 7-678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0:34.993"/>
    </inkml:context>
    <inkml:brush xml:id="br0">
      <inkml:brushProperty name="width" value="0.1" units="cm"/>
      <inkml:brushProperty name="height" value="0.1" units="cm"/>
      <inkml:brushProperty name="color" value="#F4F91B"/>
    </inkml:brush>
  </inkml:definitions>
  <inkml:trace contextRef="#ctx0" brushRef="#br0">0 10 7367 0 0,'0'-10'320'0'0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0:43.461"/>
    </inkml:context>
    <inkml:brush xml:id="br0">
      <inkml:brushProperty name="width" value="0.1" units="cm"/>
      <inkml:brushProperty name="height" value="0.1" units="cm"/>
      <inkml:brushProperty name="color" value="#F4F91B"/>
    </inkml:brush>
  </inkml:definitions>
  <inkml:trace contextRef="#ctx0" brushRef="#br0">1 6 655 0 0,'4'-2'0'0'0,"-2"0"64"0"0,1 2-64 0 0,-1-2 0 0 0,0 2 0 0 0,0 2 0 0 0,0-2 0 0 0,0 2 0 0 0,3 2 0 0 0,1-3 0 0 0,1 3 0 0 0,0 0 0 0 0,3 0 0 0 0,-3-1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1:02.135"/>
    </inkml:context>
    <inkml:brush xml:id="br0">
      <inkml:brushProperty name="width" value="0.1" units="cm"/>
      <inkml:brushProperty name="height" value="0.1" units="cm"/>
      <inkml:brushProperty name="color" value="#F4F91B"/>
    </inkml:brush>
  </inkml:definitions>
  <inkml:trace contextRef="#ctx0" brushRef="#br0">0 10 655 0 0,'53'-8'64'0'0,"80"6"-64"0"0,-35 8 0 0 0,-47-2 0 0 0,37 5 0 0 0,2 4 0 0 0,44 9 0 0 0,-107-17 0 0 0,0-2 0 0 0,0 0 0 0 0,53-4 0 0 0,-44 0 0 0 0,49 5 0 0 0,-36 3 60 0 0,-24-2-57 0 0,0-2 0 0 0,0-1 0 0 0,1-1 0 0 0,25-2 0 0 0,97-10 50 0 0,221 7 155 0 0,-347 4-193 0 0,0-2 0 0 0,40-6 0 0 0,-2 0 332 0 0,-23 6-183 0 0,0 2-1 0 0,49 6 1 0 0,-8 0-23 0 0,106-4-141 0 0,-141-2 0 0 0,81-12 0 0 0,-82 6 0 0 0,0 2 0 0 0,47 1 0 0 0,20 15 43 0 0,-38-2-22 0 0,-4-7-21 0 0,0-2 0 0 0,86-11 0 0 0,-32 1 0 0 0,201 2 0 0 0,-270 5 0 0 0,-1 2 0 0 0,64 9 0 0 0,71 3 0 0 0,-103-9 0 0 0,135 4 648 0 0,-180-5-576 0 0,-24 0-72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1:17.317"/>
    </inkml:context>
    <inkml:brush xml:id="br0">
      <inkml:brushProperty name="width" value="0.1" units="cm"/>
      <inkml:brushProperty name="height" value="0.1" units="cm"/>
      <inkml:brushProperty name="color" value="#F4F91B"/>
    </inkml:brush>
  </inkml:definitions>
  <inkml:trace contextRef="#ctx0" brushRef="#br0">0 36 799 0 0,'2'0'12'0'0,"46"-5"894"0"0,-40 3-732 0 0,-1 1 0 0 0,1 0 0 0 0,0 0 0 0 0,0 1 0 0 0,0 0 0 0 0,10 2 0 0 0,41 0 602 0 0,37 2-351 0 0,-86-4-407 0 0,18-1 95 0 0,47-9-1 0 0,-1 0-76 0 0,-32 4 9 0 0,-31 4-27 0 0,0 0 1 0 0,0 0-1 0 0,0 2 0 0 0,14-1 0 0 0,25 2-18 0 0,-30-1 0 0 0,27 3 0 0 0,77 19 0 0 0,232 4 0 0 0,-173-13 0 0 0,73 1 0 0 0,-160-15 6 0 0,105-13-1 0 0,-165 9 15 0 0,-1 1-1 0 0,1 2 1 0 0,0 1-1 0 0,0 2 1 0 0,41 6-1 0 0,-68-5-17 0 0,27 2 31 0 0,-35-4-30 0 0,1 0-1 0 0,0 0 0 0 0,0 0 1 0 0,0 0-1 0 0,0-1 1 0 0,0 1-1 0 0,0-1 1 0 0,-1 1-1 0 0,1-1 0 0 0,0 0 1 0 0,-1 0-1 0 0,1 1 1 0 0,0-1-1 0 0,-1-1 1 0 0,1 1-1 0 0,1-1 0 0 0,-2 2 46 0 0,-1 1-47 0 0,0 0-1 0 0,1-1 1 0 0,-1 1-1 0 0,0 0 1 0 0,0 0-1 0 0,0 0 1 0 0,0 0-1 0 0,0-1 1 0 0,1 1-1 0 0,-1 0 1 0 0,-1 0-1 0 0,1 0 1 0 0,0 0 0 0 0,0-1-1 0 0,0 1 1 0 0,0 0-1 0 0,-1 0 1 0 0,1 0-1 0 0,0-1 1 0 0,0 1-1 0 0,-1 0 1 0 0,0 0-1 0 0,-1 5 0 0 0,2 0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1:41.481"/>
    </inkml:context>
    <inkml:brush xml:id="br0">
      <inkml:brushProperty name="width" value="0.1" units="cm"/>
      <inkml:brushProperty name="height" value="0.1" units="cm"/>
      <inkml:brushProperty name="color" value="#F4F91B"/>
    </inkml:brush>
  </inkml:definitions>
  <inkml:trace contextRef="#ctx0" brushRef="#br0">0 125 1583 0 0,'43'-24'1976'0'0,"-37"21"-1874"0"0,1 0 0 0 0,-1 0-1 0 0,1 1 1 0 0,0 1 0 0 0,0-1-1 0 0,0 1 1 0 0,0 0 0 0 0,0 0-1 0 0,13 1 1 0 0,9-1 201 0 0,23-2 340 0 0,-32 2-185 0 0,35-5 0 0 0,-44 5-395 0 0,0 0 0 0 0,0 0 0 0 0,14 2 0 0 0,18-1 68 0 0,267-29 215 0 0,-173 25-346 0 0,-85 4 0 0 0,79-10 0 0 0,-59 1 0 0 0,0 2 0 0 0,131 5 0 0 0,25 4 0 0 0,-101-13 0 0 0,-102 11 0 0 0,-1 1 0 0 0,0 0 0 0 0,36 9 0 0 0,-32-5 0 0 0,53 2 0 0 0,-12-10 0 0 0,-40 1 0 0 0,57 3 0 0 0,-76 1 11 0 0,1-2 0 0 0,-1 0-1 0 0,1 0 1 0 0,19-3 0 0 0,-21 2-9 0 0,1 0 1 0 0,-1 1 0 0 0,14 2 0 0 0,6-1-4 0 0,144-1 137 0 0,-166 0-136 0 0,0 0 0 0 0,-1 0 0 0 0,1 0 0 0 0,-1 0 0 0 0,1 1 0 0 0,-1 0 0 0 0,1 0 0 0 0,-1 1 0 0 0,11 4 0 0 0,0 0 0 0 0,24 7 0 0 0,-1-2 0 0 0,-37-9-166 0 0,0-1-1 0 0,0 1 0 0 0,0-1 0 0 0,-1 1 1 0 0,1 0-1 0 0,0 0 0 0 0,-1 1 0 0 0,0-1 0 0 0,1 0 1 0 0,-1 1-1 0 0,2 3 0 0 0,4 3-2128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1:44.825"/>
    </inkml:context>
    <inkml:brush xml:id="br0">
      <inkml:brushProperty name="width" value="0.1" units="cm"/>
      <inkml:brushProperty name="height" value="0.1" units="cm"/>
      <inkml:brushProperty name="color" value="#F4F91B"/>
    </inkml:brush>
  </inkml:definitions>
  <inkml:trace contextRef="#ctx0" brushRef="#br0">24 19 2471 0 0,'-17'-9'240'0'0,"17"9"-225"0"0,0 0 0 0 0,0 0 0 0 0,-1-1 0 0 0,1 1-1 0 0,0 0 1 0 0,0 0 0 0 0,0 0 0 0 0,-1 0-1 0 0,1 0 1 0 0,0 0 0 0 0,0 0 0 0 0,0 0 0 0 0,-1 0-1 0 0,1 0 1 0 0,0 0 0 0 0,0 0 0 0 0,0 1 0 0 0,-1-1-1 0 0,1 0 1 0 0,0 0 0 0 0,0 0 0 0 0,0 0-1 0 0,-1 0 1 0 0,1 0 0 0 0,0 0 0 0 0,0 0 0 0 0,0 1-1 0 0,0-1 1 0 0,0 0 0 0 0,-1 0 0 0 0,1 0-1 0 0,0 0 1 0 0,0 1 0 0 0,0-1 0 0 0,0 0 0 0 0,0 0-1 0 0,0 0 1 0 0,0 0 0 0 0,0 1 0 0 0,-1-1-1 0 0,1 0 1 0 0,0 0 0 0 0,0 0 0 0 0,0 1 0 0 0,0-1-1 0 0,0 0 1 0 0,0 0 0 0 0,0 0 0 0 0,0 1 0 0 0,0-1-1 0 0,0 0 1 0 0,0 0 0 0 0,1 1 0 0 0,-1-1-1 0 0,0 1-8 0 0,0 0 0 0 0,0 0 0 0 0,0 0 0 0 0,0 0 0 0 0,1 0 0 0 0,-1 0 0 0 0,0 0 0 0 0,0 0 0 0 0,1 0 0 0 0,-1-1 0 0 0,1 1 0 0 0,-1 0 0 0 0,2 1-1 0 0,-1-1 57 0 0,0 0-1 0 0,0-1 1 0 0,0 1-1 0 0,1 0 1 0 0,-1-1-1 0 0,0 1 1 0 0,0-1-1 0 0,1 0 1 0 0,-1 1 0 0 0,0-1-1 0 0,1 0 1 0 0,-1 0-1 0 0,0 0 1 0 0,1 0-1 0 0,-1 0 1 0 0,1 0-1 0 0,-1 0 1 0 0,0 0-1 0 0,2-1 1 0 0,33-8 878 0 0,-12 2-641 0 0,26 0-55 0 0,-1 3 1 0 0,1 2 0 0 0,77 7-1 0 0,82-10-133 0 0,-146 1-83 0 0,21 3 104 0 0,-1 3 1 0 0,104 16-1 0 0,-55-9 2 0 0,-84-7-105 0 0,70 11 0 0 0,-48-4-12 0 0,0-2-1 0 0,84-4 0 0 0,-16 0-1 0 0,122-3 185 0 0,-213-2-136 0 0,-1-1 0 0 0,1-3 0 0 0,46-13 0 0 0,-73 14-38 0 0,0 1 0 0 0,0 1-1 0 0,0 1 1 0 0,22 0-1 0 0,-34 1-24 0 0,5 2 1 0 0,-13 0 1 0 0,0-1-1 0 0,1 1 0 0 0,-1-1 0 0 0,0 0 0 0 0,0 1 1 0 0,0-1-1 0 0,0 1 0 0 0,0-1 0 0 0,0 1 1 0 0,0 0-1 0 0,0-1 0 0 0,0 1 0 0 0,0-1 1 0 0,0 1-1 0 0,0-1 0 0 0,0 1 0 0 0,0-1 0 0 0,-1 0 1 0 0,1 1-1 0 0,0-1 0 0 0,0 1 0 0 0,-1-1 1 0 0,1 1-1 0 0,0-1 0 0 0,0 1 0 0 0,-1-1 0 0 0,1 0 1 0 0,0 1-1 0 0,-1-1 0 0 0,0 1 0 0 0,-1 2 9 0 0,-1-1 0 0 0,0 1-1 0 0,1-1 1 0 0,-1 1 0 0 0,0-1-1 0 0,0 0 1 0 0,-1 0 0 0 0,1 0-1 0 0,0 0 1 0 0,-1-1 0 0 0,-5 3-1 0 0,8-4-9 0 0,1 0 0 0 0,-1 0 0 0 0,1 0 0 0 0,0 1 0 0 0,-1-1 0 0 0,1 0-1 0 0,-1 1 1 0 0,1-1 0 0 0,0 0 0 0 0,-1 1 0 0 0,1-1 0 0 0,0 1 0 0 0,-1-1-1 0 0,1 0 1 0 0,0 1 0 0 0,0-1 0 0 0,-1 1 0 0 0,1-1 0 0 0,0 1 0 0 0,0-1-1 0 0,0 1 1 0 0,0-1 0 0 0,-1 1 0 0 0,1-1 0 0 0,0 1 0 0 0,0-1 0 0 0,0 1-1 0 0,0-1 1 0 0,0 1 0 0 0,0-1 0 0 0,1 1 0 0 0,-1-1 0 0 0,0 1 0 0 0,0-1-1 0 0,0 1 1 0 0,1 0 0 0 0,9 21 25 0 0,-7-16-44 0 0,1 3-70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1:52.311"/>
    </inkml:context>
    <inkml:brush xml:id="br0">
      <inkml:brushProperty name="width" value="0.1" units="cm"/>
      <inkml:brushProperty name="height" value="0.1" units="cm"/>
      <inkml:brushProperty name="color" value="#F4F91B"/>
    </inkml:brush>
  </inkml:definitions>
  <inkml:trace contextRef="#ctx0" brushRef="#br0">1 70 863 0 0,'20'1'580'0'0,"38"5"0"0"0,-28-6-250 0 0,-24 0-253 0 0,-1-1-1 0 0,0 1 1 0 0,1 0-1 0 0,7 2 0 0 0,12 3 180 0 0,1-1 0 0 0,-1-1 0 0 0,1-1 0 0 0,0-1 0 0 0,35-3 0 0 0,54-6 296 0 0,28-3-312 0 0,-86 0-24 0 0,83-26-1 0 0,-121 32-102 0 0,3-1-70 0 0,0 2 0 0 0,-1 0-1 0 0,1 2 1 0 0,0 0 0 0 0,0 2-1 0 0,1 0 1 0 0,-1 1 0 0 0,37 8-1 0 0,134 26-42 0 0,-173-33 12 0 0,0-1-1 0 0,34-2 0 0 0,-8-1 15 0 0,6 8 50 0 0,-50-6-73 0 0,-1 1-10 0 0,0-6 75 0 0,-1 5 63 0 0,0 2-122 0 0,1 0-1 0 0,-1 0 1 0 0,0 1-1 0 0,0-1 1 0 0,0 0-1 0 0,0 0 0 0 0,0 0 1 0 0,-1 4-1 0 0,1-5-7 0 0,-2 17-497 0 0,2-10-1632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2:38.463"/>
    </inkml:context>
    <inkml:brush xml:id="br0">
      <inkml:brushProperty name="width" value="0.1" units="cm"/>
      <inkml:brushProperty name="height" value="0.1" units="cm"/>
      <inkml:brushProperty name="color" value="#F4F91B"/>
    </inkml:brush>
  </inkml:definitions>
  <inkml:trace contextRef="#ctx0" brushRef="#br0">1 62 799 0 0,'10'0'40'0'0,"0"-1"123"0"0,-1 1 0 0 0,1 0 0 0 0,-1 1 0 0 0,0 0 0 0 0,1 1 1 0 0,-1-1-1 0 0,0 2 0 0 0,0-1 0 0 0,10 5 0 0 0,-8-2 40 0 0,1-2 0 0 0,0 0-1 0 0,-1 0 1 0 0,1-1 0 0 0,0 0-1 0 0,0-1 1 0 0,18-1 0 0 0,0 2-8 0 0,18-1 87 0 0,83-10 0 0 0,-57 2-190 0 0,-27 1-34 0 0,-30 3-19 0 0,28-1 0 0 0,-21 4-39 0 0,49 2 0 0 0,26 12-2 0 0,-63-8 58 0 0,0-1 0 0 0,60-1 0 0 0,235-34 339 0 0,-273 23-372 0 0,-18 1 1 0 0,42-13 1 0 0,-54 11-1 0 0,1 2 1 0 0,1 0-1 0 0,51-2 1 0 0,119-1 460 0 0,-193 8-429 0 0,0 0 0 0 0,1 1 0 0 0,-1 0 0 0 0,0 0 0 0 0,1 1 0 0 0,-1 0 0 0 0,0 0 0 0 0,0 0 0 0 0,13 6 0 0 0,8 2-1 0 0,-23-8-39 0 0,0 1 0 0 0,-1-1 1 0 0,1 1-1 0 0,6 3 0 0 0,14 8-354 0 0,-21-11 124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2:44.556"/>
    </inkml:context>
    <inkml:brush xml:id="br0">
      <inkml:brushProperty name="width" value="0.1" units="cm"/>
      <inkml:brushProperty name="height" value="0.1" units="cm"/>
      <inkml:brushProperty name="color" value="#F4F91B"/>
    </inkml:brush>
  </inkml:definitions>
  <inkml:trace contextRef="#ctx0" brushRef="#br0">3 59 2759 0 0,'0'0'5'0'0,"0"0"-1"0"0,-1 0 1 0 0,1-1-1 0 0,0 1 1 0 0,0 0-1 0 0,0 0 1 0 0,-1-1-1 0 0,1 1 1 0 0,0 0-1 0 0,0 0 1 0 0,0-1-1 0 0,0 1 1 0 0,0 0-1 0 0,0 0 0 0 0,0-1 1 0 0,0 1-1 0 0,0 0 1 0 0,0-1-1 0 0,0 1 1 0 0,0 0-1 0 0,0 0 1 0 0,0-1-1 0 0,0 1 1 0 0,0 0-1 0 0,0-1 1 0 0,0 1-1 0 0,0 0 1 0 0,0 0-1 0 0,0-1 0 0 0,0 1 1 0 0,0 0-1 0 0,1 0 1 0 0,-1-1-1 0 0,0 1 1 0 0,0 0-1 0 0,1-1 1 0 0,10 3 285 0 0,15 13 110 0 0,-15-5-368 0 0,-10-8-22 0 0,0-1 1 0 0,1 0-1 0 0,-1 1 1 0 0,0-1-1 0 0,1 0 1 0 0,-1 0 0 0 0,1 0-1 0 0,-1 0 1 0 0,1 0-1 0 0,0 0 1 0 0,-1 0-1 0 0,1-1 1 0 0,0 1-1 0 0,0-1 1 0 0,-1 1-1 0 0,1-1 1 0 0,0 0-1 0 0,0 1 1 0 0,0-1-1 0 0,-1 0 1 0 0,1 0-1 0 0,3-1 1 0 0,81-13 855 0 0,-52 14-771 0 0,-26 1-85 0 0,-1-1 0 0 0,0 0 0 0 0,12-1 0 0 0,-1-2 26 0 0,1 1 0 0 0,0 1-1 0 0,1 1 1 0 0,26 4 0 0 0,-15-1-17 0 0,-10 0-1 0 0,1 0 1 0 0,38-2-1 0 0,-23-5-1 0 0,-14 1 18 0 0,0 2-1 0 0,1 0 1 0 0,35 4-1 0 0,-33 0 34 0 0,0-2 0 0 0,0 0 0 0 0,0-1 1 0 0,1-2-1 0 0,-1-1 0 0 0,-1 0 0 0 0,1-2 0 0 0,-1-2 0 0 0,35-12 0 0 0,8 2 115 0 0,-32 9-119 0 0,-13 4-42 0 0,-1 0-1 0 0,1 2 1 0 0,35 2-1 0 0,29-4 18 0 0,-76 4-29 0 0,0 0 0 0 0,0 0 0 0 0,21 4 0 0 0,15 0 14 0 0,-26-3 7 0 0,-1 1-1 0 0,34 8 0 0 0,-29-5-11 0 0,29 2-1 0 0,-29-5-5 0 0,-1-1 0 0 0,1-2 0 0 0,-1 0 0 0 0,44-9-1 0 0,53-11 88 0 0,-103 19-80 0 0,0 1 0 0 0,1 1 0 0 0,-1 0 0 0 0,32 6 0 0 0,8 2 2 0 0,100 1 0 0 0,-60-6 8 0 0,-59-3 75 0 0,1-2 1 0 0,0-2-1 0 0,47-10 1 0 0,-15 3 65 0 0,-68 10-302 0 0,1 1 1 0 0,-1-1-1 0 0,1 1 0 0 0,-1 0 0 0 0,1 0 1 0 0,-1 1-1 0 0,1 0 0 0 0,-1-1 0 0 0,1 1 1 0 0,-1 1-1 0 0,0-1 0 0 0,1 1 0 0 0,-1 0 1 0 0,6 3-1 0 0,-1 2-2231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24.190"/>
    </inkml:context>
    <inkml:brush xml:id="br0">
      <inkml:brushProperty name="width" value="0.1" units="cm"/>
      <inkml:brushProperty name="height" value="0.1" units="cm"/>
      <inkml:brushProperty name="color" value="#E71224"/>
    </inkml:brush>
  </inkml:definitions>
  <inkml:trace contextRef="#ctx0" brushRef="#br0">4867 50 3423 0 0,'-7'0'262'0'0,"-12"1"276"0"0,5 3-259 0 0,0 0 0 0 0,-1-1 0 0 0,1 0 1 0 0,-1-2-1 0 0,0 0 0 0 0,-29-1 0 0 0,15-3 496 0 0,-1-1 1 0 0,-43-13-1 0 0,16 3 80 0 0,0 3 0 0 0,-1 3 0 0 0,-62-1-1 0 0,-174 12 199 0 0,195 2-1548 0 0,-140 23 0 0 0,206-22-619 0 0</inkml:trace>
  <inkml:trace contextRef="#ctx0" brushRef="#br0" timeOffset="1">3263 251 1839 0 0,'33'-41'3363'0'0,"-32"40"-3310"0"0,0 0-1 0 0,0 0 1 0 0,0 0-1 0 0,-1-1 1 0 0,1 1-1 0 0,0 0 1 0 0,-1 0 0 0 0,1 0-1 0 0,-1-1 1 0 0,1 1-1 0 0,-1 0 1 0 0,1 0-1 0 0,-1-1 1 0 0,0 1-1 0 0,0 0 1 0 0,0-1 0 0 0,1 1-1 0 0,-1 0 1 0 0,-1-1-1 0 0,1 1 1 0 0,0 0-1 0 0,0-1 1 0 0,0 1-1 0 0,-1 0 1 0 0,1-1 0 0 0,-1 1-1 0 0,1 0 1 0 0,-1 0-1 0 0,1-1 1 0 0,-1 1-1 0 0,0 0 1 0 0,0 0-1 0 0,1 0 1 0 0,-1 0 0 0 0,0 0-1 0 0,0 0 1 0 0,0 0-1 0 0,0 0 1 0 0,0 0-1 0 0,-2 0 1 0 0,-4-4 185 0 0,-1 1 1 0 0,1 1-1 0 0,-1-1 1 0 0,-1 1-1 0 0,-9-2 1 0 0,3 0-26 0 0,-3 1 40 0 0,-1 0 1 0 0,1 1-1 0 0,-1 1 0 0 0,-24 0 1 0 0,1 0 132 0 0,-238-1 984 0 0,155 5-915 0 0,37-2-154 0 0,-138-2 485 0 0,-147 4 247 0 0,-82-5-529 0 0,394-1-452 0 0,-313-19 306 0 0,152 11-319 0 0,-170 1 8 0 0,154 28-537 0 0,132-8-88 0 0,-13-1-634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2:51.006"/>
    </inkml:context>
    <inkml:brush xml:id="br0">
      <inkml:brushProperty name="width" value="0.1" units="cm"/>
      <inkml:brushProperty name="height" value="0.1" units="cm"/>
      <inkml:brushProperty name="color" value="#F4F91B"/>
    </inkml:brush>
  </inkml:definitions>
  <inkml:trace contextRef="#ctx0" brushRef="#br0">2 31 455 0 0,'-2'-26'3304'0'0,"11"24"-1471"0"0,-8 1-1779 0 0,0 1 1 0 0,0 0-1 0 0,0-1 1 0 0,0 1-1 0 0,0 0 1 0 0,0 0-1 0 0,0 0 1 0 0,0-1 0 0 0,0 1-1 0 0,0 0 1 0 0,0 1-1 0 0,0-1 1 0 0,1 0-1 0 0,72 21 1062 0 0,-42-10-815 0 0,1-3 1 0 0,34 6-1 0 0,45 3 267 0 0,-54-12-384 0 0,228 15 256 0 0,-74-16 29 0 0,105-2-66 0 0,-12-20-214 0 0,-109 5 86 0 0,16-2-24 0 0,-185 13-248 0 0,410-18 264 0 0,-1 31-36 0 0,-14 53-231 0 0,-343-52 0 0 0,1-3 0 0 0,97-3 0 0 0,55 5 0 0 0,233 19 0 0 0,-335-22 0 0 0,168 33 0 0 0,-242-31 0 0 0,30 2 0 0 0,152 3 0 0 0,211 11 0 0 0,-145-7 74 0 0,-300-19-73 0 0,69 2 51 0 0,81 6-51 0 0,-50 2 21 0 0,0-3-1 0 0,162-12 0 0 0,-149-5 17 0 0,185 5-1 0 0,-211 7 22 0 0,178-18-1 0 0,185 0-55 0 0,-362 16 5 0 0,162-8 50 0 0,1 0-63 0 0,-147 8 64 0 0,136-18 0 0 0,253-12 306 0 0,-401 28-346 0 0,202-21 43 0 0,7 0 68 0 0,24 1-31 0 0,49-1 4 0 0,-4 8-103 0 0,-250 9 0 0 0,209 16 0 0 0,161-4 64 0 0,-471-6-64 0 0,115-1 0 0 0,189-13 0 0 0,343-46 0 0 0,-658 59-214 0 0,-1 1-1 0 0,1 1 0 0 0,0 0 1 0 0,0 0-1 0 0,16 5 1 0 0,-23-5 22 0 0,0 1 0 0 0,-1 0 1 0 0,1 0-1 0 0,-1 0 1 0 0,0 0-1 0 0,1 1 0 0 0,-1 0 1 0 0,0 0-1 0 0,-1 0 1 0 0,1 0-1 0 0,0 0 0 0 0,-1 1 1 0 0,0 0-1 0 0,0 0 1 0 0,5 7-1 0 0,0 5-3559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6:19.904"/>
    </inkml:context>
    <inkml:brush xml:id="br0">
      <inkml:brushProperty name="width" value="0.1" units="cm"/>
      <inkml:brushProperty name="height" value="0.1" units="cm"/>
      <inkml:brushProperty name="color" value="#F4F91B"/>
    </inkml:brush>
  </inkml:definitions>
  <inkml:trace contextRef="#ctx0" brushRef="#br0">523 1043 3567 0 0,'-17'-11'377'0'0,"15"9"-204"0"0,0 1-1 0 0,-1-1 1 0 0,1 1 0 0 0,0-1 0 0 0,0 1 0 0 0,-1 0 0 0 0,1 0 0 0 0,-1 0 0 0 0,1 0 0 0 0,-4 0 0 0 0,0 0-62 0 0,0 0 858 0 0,14 1 220 0 0,-6 0-1034 0 0,0-1-73 0 0,-1 1 0 0 0,0 0-1 0 0,0 0 1 0 0,1 0 0 0 0,-1 1 0 0 0,0-1-1 0 0,1 0 1 0 0,-1 0 0 0 0,0 1 0 0 0,0-1 0 0 0,0 1-1 0 0,1-1 1 0 0,-1 1 0 0 0,0-1 0 0 0,0 1-1 0 0,0 0 1 0 0,2 1 0 0 0,-1 0 54 0 0,0-1 0 0 0,0 1 0 0 0,-1 0 0 0 0,1 0-1 0 0,0-1 1 0 0,-1 1 0 0 0,3 5 0 0 0,-2-5-60 0 0,-1 0 0 0 0,0 0 1 0 0,1 0-1 0 0,-1 0 0 0 0,1-1 0 0 0,0 1 0 0 0,-1 0 1 0 0,1-1-1 0 0,0 1 0 0 0,0-1 0 0 0,3 2 0 0 0,0-1-18 0 0,-1 1 86 0 0,0-1 1 0 0,0 0-1 0 0,0 0 1 0 0,1-1-1 0 0,-1 1 0 0 0,1-1 1 0 0,-1 0-1 0 0,1 0 1 0 0,-1 0-1 0 0,7-1 1 0 0,-4 1 40 0 0,0-1 0 0 0,0 1 0 0 0,0 0 0 0 0,0 1 0 0 0,-1-1 0 0 0,1 2 0 0 0,0-1 0 0 0,-1 1 0 0 0,0-1 0 0 0,1 2 0 0 0,9 6 0 0 0,-10-8-100 0 0,0 1 0 0 0,0-1-1 0 0,1 0 1 0 0,-1 0 0 0 0,1-1 0 0 0,-1 0 0 0 0,12 0-1 0 0,14 4 235 0 0,-19-3-220 0 0,1-1 0 0 0,0 0 0 0 0,20-1 0 0 0,-11-1-39 0 0,-15 1 205 0 0,0-1-1 0 0,-1-1 1 0 0,1 1-1 0 0,14-6 1 0 0,17-4 448 0 0,-1 7-1249 0 0,53 2 0 0 0,-65 2 479 0 0,20 6 147 0 0,-22-2-63 0 0,33 3 165 0 0,1-3 0 0 0,95-6 0 0 0,-87-3-145 0 0,62-3 96 0 0,169 29-69 0 0,-247-16-74 0 0,1-2 0 0 0,75-6 0 0 0,150-8 128 0 0,-251 11-108 0 0,-1 1-1 0 0,1 0 1 0 0,0 2-1 0 0,-1 1 1 0 0,42 13 0 0 0,-53-15-7 0 0,-1 0 1 0 0,1-1-1 0 0,19 0 1 0 0,2 0 17 0 0,6-2 30 0 0,-31 0-47 0 0,0 0 0 0 0,0 1 0 0 0,9 1 0 0 0,13 1 2 0 0,56-2-1 0 0,-31-2 8 0 0,190-5 179 0 0,-117 5-202 0 0,160 6 64 0 0,-198-8-64 0 0,69-5 54 0 0,-91 3-17 0 0,120 4 0 0 0,-176 3-40 0 0,23 1 26 0 0,0-1-1 0 0,60-6 0 0 0,-80 4-22 0 0,1 1 0 0 0,-1 0 0 0 0,17 3 0 0 0,-16-1 0 0 0,19-2 46 0 0,0 0-1 0 0,0-3 0 0 0,40-7 1 0 0,25-2 28 0 0,-89 12-67 0 0,0 1-1 0 0,0 0 0 0 0,-1 0 1 0 0,18 5-1 0 0,-17-3 1 0 0,0-1-1 0 0,0 0 0 0 0,0 0 1 0 0,16-2-1 0 0,5 0 5 0 0,1 1 0 0 0,-1 2-1 0 0,38 8 1 0 0,35 3 10 0 0,-53-12 17 0 0,85-6-1 0 0,-77 3 19 0 0,-41 2-36 0 0,0-2 1 0 0,20-2-1 0 0,-24 1 26 0 0,30 2 0 0 0,7-1-10 0 0,25 1 28 0 0,46-8 0 0 0,-113 8-55 0 0,0 0-1 0 0,-1 1 1 0 0,1 0-1 0 0,15 4 0 0 0,-15-2-3 0 0,-1-1-1 0 0,1-1 1 0 0,0 0-1 0 0,15-1 0 0 0,16 2-4 0 0,-33-1 0 0 0,1 0 0 0 0,0-1 0 0 0,13-1 0 0 0,36-9 0 0 0,67-19 0 0 0,-100 22 41 0 0,-14 4-13 0 0,0 0 0 0 0,-1-1 0 0 0,0 0 0 0 0,13-7 1 0 0,-14 5 47 0 0,0 0 1 0 0,-1-1 0 0 0,0-1-1 0 0,0 1 1 0 0,-1-2 0 0 0,9-10 0 0 0,-16 18-70 0 0,8-9 86 0 0,0-1 0 0 0,0 0 0 0 0,11-20 0 0 0,-17 26-80 0 0,-1 0 0 0 0,0-1-1 0 0,0 1 1 0 0,0-1 0 0 0,0 0-1 0 0,-1 1 1 0 0,0-1 0 0 0,0 0 0 0 0,-1 0-1 0 0,0 0 1 0 0,0-8 0 0 0,-5-19 80 0 0,-12-48 0 0 0,12 60-74 0 0,0 0 0 0 0,1 0-1 0 0,0-1 1 0 0,2 1 0 0 0,1-44 0 0 0,8-9 48 0 0,-5 1 1 0 0,-7-94-1 0 0,3 158-67 0 0,0 0 0 0 0,-1 1 0 0 0,1-1 0 0 0,-2 0 0 0 0,1 1 0 0 0,-1 0 0 0 0,-1 0 0 0 0,1 0 0 0 0,-1 0 0 0 0,-1 1 0 0 0,-10-12 0 0 0,13 16 0 0 0,-1-1 0 0 0,0 1 0 0 0,0 0 0 0 0,0 0 0 0 0,0 0 0 0 0,0 1 0 0 0,-1-1 0 0 0,1 1 0 0 0,-1 0 0 0 0,1 0 0 0 0,-1 1 0 0 0,0 0 0 0 0,0-1 0 0 0,0 1 0 0 0,0 1 0 0 0,0-1 0 0 0,0 1 0 0 0,-6 0 0 0 0,-10 2 0 0 0,-1 0 0 0 0,1 1 0 0 0,-22 7 0 0 0,-5 0 0 0 0,-111 10 0 0 0,136-17 0 0 0,0-2 0 0 0,0 0 0 0 0,-24-3 0 0 0,-103-8 0 0 0,31 3 0 0 0,-140 10 0 0 0,212-1 0 0 0,-119-11 0 0 0,76 2 0 0 0,-140 3 0 0 0,-40 22 0 0 0,194-15 22 0 0,-1-4-1 0 0,-107-14 1 0 0,169 13-23 0 0,-204-6 1 0 0,137 8 0 0 0,-92-13 0 0 0,-255-23 64 0 0,231 17-64 0 0,50 2 0 0 0,76 9 0 0 0,-48-2 0 0 0,-57 19 0 0 0,0-1 0 0 0,-9-2 0 0 0,-68-1 0 0 0,181-9-2 0 0,-69-1 68 0 0,104 5-66 0 0,-14 1 0 0 0,0-2 0 0 0,-97-16 0 0 0,43 0 0 0 0,-180-6 0 0 0,111 13 0 0 0,-39 9 0 0 0,97 4 0 0 0,95-3 0 0 0,0 2 0 0 0,0 0 0 0 0,1 1 0 0 0,-1 2 0 0 0,1 0 0 0 0,0 1 0 0 0,0 1 0 0 0,-22 11 0 0 0,39-15 0 0 0,0 0 0 0 0,1 0 0 0 0,-1 0 0 0 0,1 0 0 0 0,-1 0 0 0 0,1 1 0 0 0,0 0 0 0 0,1-1 0 0 0,-1 1 0 0 0,-2 5 0 0 0,-8 10 0 0 0,8-12 0 0 0,1 1 0 0 0,0-1 0 0 0,1 1 0 0 0,0 0 0 0 0,0-1 0 0 0,0 1 0 0 0,1 1 0 0 0,1-1 0 0 0,-1 0 0 0 0,1 9 0 0 0,-2-2 0 0 0,-6 28 0 0 0,5-32-11 0 0,-57 182-56 0 0,44-130 70 0 0,-9 72 0 0 0,20-81-35 0 0,1 74 0 0 0,4-127 32 0 0,0 0 0 0 0,0 0 0 0 0,0 0 0 0 0,0 0 0 0 0,-1 0 0 0 0,1 0 0 0 0,0 0 0 0 0,0 0 0 0 0,-1 0 0 0 0,1-1 0 0 0,-1 1 0 0 0,-1 0 0 0 0,-7 5 0 0 0,1 4-1097 0 0,0-1 0 0 0,1 1-1 0 0,0 0 1 0 0,1 1 0 0 0,-9 16 0 0 0,8-13-660 0 0,-7 10-4399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6:31.366"/>
    </inkml:context>
    <inkml:brush xml:id="br0">
      <inkml:brushProperty name="width" value="0.1" units="cm"/>
      <inkml:brushProperty name="height" value="0.1" units="cm"/>
      <inkml:brushProperty name="color" value="#F4F91B"/>
    </inkml:brush>
  </inkml:definitions>
  <inkml:trace contextRef="#ctx0" brushRef="#br0">7515 300 2759 0 0,'0'-2'186'0'0,"0"-1"0"0"0,1 0-1 0 0,0 1 1 0 0,0-1-1 0 0,0 1 1 0 0,0-1 0 0 0,0 1-1 0 0,3-4 1 0 0,6-18 1299 0 0,-9 22-1398 0 0,-1 0 0 0 0,1 1 0 0 0,-1-1 0 0 0,1 0 0 0 0,-1 0 0 0 0,0 0 0 0 0,0 0 0 0 0,0 0 0 0 0,0 0-1 0 0,0 0 1 0 0,0 0 0 0 0,0 0 0 0 0,-1 1 0 0 0,1-1 0 0 0,0 0 0 0 0,-1 0 0 0 0,0 0 0 0 0,0 0 0 0 0,1 1-1 0 0,-1-1 1 0 0,0 0 0 0 0,0 1 0 0 0,0-1 0 0 0,-1 1 0 0 0,1-1 0 0 0,0 1 0 0 0,-3-3 0 0 0,-1 1 38 0 0,0 1 0 0 0,-1-1 0 0 0,1 1 0 0 0,-1 0 0 0 0,1 0 1 0 0,-1 0-1 0 0,0 1 0 0 0,1 0 0 0 0,-1 0 0 0 0,0 0 0 0 0,0 1 0 0 0,-6 0 1 0 0,-10 2 238 0 0,-42 7 0 0 0,23-1-14 0 0,-49 6 204 0 0,-45 7 317 0 0,108-21-641 0 0,0 0 0 0 0,0-2 0 0 0,0 0 0 0 0,0-2 0 0 0,-36-10 0 0 0,27 5 94 0 0,0 3 0 0 0,-42-3 0 0 0,-15 10-74 0 0,-170 25-1 0 0,236-22-246 0 0,-5 0 47 0 0,-31 5 68 0 0,1-2 1 0 0,-99-3-1 0 0,37-15-63 0 0,-40-1 191 0 0,91 9-156 0 0,-98-3 98 0 0,120 4-167 0 0,1-3 1 0 0,0-2 0 0 0,-53-15-1 0 0,20 4 110 0 0,0 5 0 0 0,-1 2 0 0 0,-147 2 0 0 0,159 8-111 0 0,-99-15 0 0 0,-9 0 15 0 0,-84 17 77 0 0,96 2-47 0 0,81-2 13 0 0,-50 0-80 0 0,-116 2 82 0 0,242-3-80 0 0,-57 3 0 0 0,-28 2 0 0 0,-127-11 0 0 0,-123-12 48 0 0,172 12-32 0 0,143 3 18 0 0,1-1 1 0 0,-50-14-1 0 0,11 2 101 0 0,-83-8 55 0 0,114 19-164 0 0,-1 1-1 0 0,-65 2 0 0 0,63 7-25 0 0,1 1 0 0 0,-39 12 0 0 0,16-4 0 0 0,25-4 34 0 0,-67 27 1 0 0,66-22-6 0 0,-51 14 1 0 0,63-22-54 0 0,-34 16 1 0 0,19-7 6 0 0,29-11 10 0 0,1 1 0 0 0,1 0-1 0 0,-14 10 1 0 0,15-10 0 0 0,0 1 0 0 0,-1-2 0 0 0,1 1 0 0 0,-18 5 0 0 0,-21 3 28 0 0,6-3 39 0 0,-45 20-1 0 0,74-24-7 0 0,1 0-1 0 0,0 0 0 0 0,1 1 1 0 0,-24 20-1 0 0,-39 46-9 0 0,42-40 7 0 0,-62 78 179 0 0,0 1 94 0 0,67-85-28 0 0,-61 47 1 0 0,12-30-169 0 0,59-36-75 0 0,-14 10-13 0 0,-60 46 0 0 0,-74 78 80 0 0,147-124-117 0 0,1 2 1 0 0,1 0 0 0 0,0 1 0 0 0,2 0-1 0 0,-14 29 1 0 0,20-33 20 0 0,1 1-1 0 0,-9 32 0 0 0,14-39-5 0 0,1 0 0 0 0,0 0 0 0 0,1 0 0 0 0,0 1 0 0 0,1-1 0 0 0,0 0 0 0 0,1 0 0 0 0,0 0 0 0 0,1 0 0 0 0,0 0 0 0 0,6 17 0 0 0,33 144 112 0 0,-31-142-91 0 0,1 1 0 0 0,18 34 0 0 0,-22-51-25 0 0,1-1-1 0 0,1 0 1 0 0,1 0-1 0 0,0-1 1 0 0,0 0 0 0 0,18 16-1 0 0,-16-19 26 0 0,0-1 0 0 0,1 0 0 0 0,0-1-1 0 0,0 0 1 0 0,1-1 0 0 0,0 0 0 0 0,0-1 0 0 0,1-1-1 0 0,28 7 1 0 0,-9-4-8 0 0,-12-2 29 0 0,1-1 1 0 0,32 3-1 0 0,60 6 18 0 0,185 8 180 0 0,-140-23-161 0 0,1 0 2 0 0,-39 10-58 0 0,90 3 50 0 0,66-32 22 0 0,-196 12-94 0 0,-8 0 43 0 0,-4 0 33 0 0,102 2-1 0 0,-90 5-86 0 0,88-11 0 0 0,-7 0-7 0 0,312 5 1 0 0,-208-13 72 0 0,-158 8-80 0 0,105 3 61 0 0,-40 4-42 0 0,121-19-11 0 0,-240 23 0 0 0,100 10 0 0 0,-63-1 0 0 0,-44-4 1 0 0,69 1 9 0 0,-102-5 4 0 0,275-7 25 0 0,-248 6-39 0 0,80 9 0 0 0,-58-2 0 0 0,219 6 0 0 0,-246-13 0 0 0,54-11 0 0 0,7 0 0 0 0,-32 7 0 0 0,-6 0 0 0 0,84 4 0 0 0,-87 3 0 0 0,80-6 0 0 0,87 0 0 0 0,-158 8 0 0 0,84 16 0 0 0,-31 8 0 0 0,36-7 0 0 0,-12 8 0 0 0,37 12 0 0 0,-166-37 0 0 0,26 8 0 0 0,-30-8 0 0 0,-1 0 0 0 0,1-1 0 0 0,0-1 0 0 0,0 0 0 0 0,18 2 0 0 0,-26-4 3 0 0,1-1-1 0 0,-1 1 1 0 0,1-1-1 0 0,-1 1 1 0 0,0-1-1 0 0,0 0 1 0 0,1 0-1 0 0,-1 0 1 0 0,0 0-1 0 0,0 0 1 0 0,0 0 0 0 0,0 0-1 0 0,0-1 1 0 0,3-2-1 0 0,24-28 53 0 0,-12 11 33 0 0,-12 15-86 0 0,0-1 0 0 0,-1-1-1 0 0,0 1 1 0 0,0 0 0 0 0,4-12-1 0 0,-3 7 0 0 0,-1-1 10 0 0,0 1 0 0 0,-1-1-1 0 0,0 0 1 0 0,-1 0 0 0 0,0 0 0 0 0,-1-13-1 0 0,-1 14-3 0 0,1 0-1 0 0,0-1 1 0 0,1 1 0 0 0,1 0-1 0 0,0 0 1 0 0,0 1 0 0 0,6-13-1 0 0,-4 11-6 0 0,0 0 0 0 0,-1 0 0 0 0,3-18 0 0 0,-2 10 0 0 0,27-130 71 0 0,-8 31 119 0 0,12-107 119 0 0,-28 168-247 0 0,1-106 389 0 0,-7 82-275 0 0,1 11-106 0 0,-13-138 1 0 0,5 166-78 0 0,1 0 69 0 0,-18-70 0 0 0,18 102-59 0 0,1-1 0 0 0,1 0 0 0 0,-1-16 0 0 0,3 23-3 0 0,0 0 0 0 0,0-1 0 0 0,1 1 0 0 0,0-1 0 0 0,0 1-1 0 0,0 0 1 0 0,1 0 0 0 0,3-9 0 0 0,-5 15-10 0 0,0 0 0 0 0,0 0-1 0 0,0 0 1 0 0,0 0 0 0 0,0 0 0 0 0,0 0 0 0 0,0 0-1 0 0,0 0 1 0 0,0 0 0 0 0,-1 0 0 0 0,1 0 0 0 0,0 0-1 0 0,0 0 1 0 0,0 0 0 0 0,0 0 0 0 0,0 0-1 0 0,0 0 1 0 0,0 0 0 0 0,0 0 0 0 0,0 0 0 0 0,0 0-1 0 0,0 0 1 0 0,0 0 0 0 0,0 0 0 0 0,0 0 0 0 0,0 0-1 0 0,-1 0 1 0 0,1 0 0 0 0,0 0 0 0 0,0-1-1 0 0,0 1 1 0 0,0 0 0 0 0,0 0 0 0 0,0 0 0 0 0,0 0-1 0 0,-11 13-842 0 0,-13 20-6616 0 0,13-13 799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6:57.690"/>
    </inkml:context>
    <inkml:brush xml:id="br0">
      <inkml:brushProperty name="width" value="0.1" units="cm"/>
      <inkml:brushProperty name="height" value="0.1" units="cm"/>
      <inkml:brushProperty name="color" value="#F4F91B"/>
    </inkml:brush>
  </inkml:definitions>
  <inkml:trace contextRef="#ctx0" brushRef="#br0">2801 39 455 0 0,'0'-1'111'0'0,"0"0"-1"0"0,0 0 0 0 0,-1 0 0 0 0,1 1 0 0 0,0-1 0 0 0,0 0 0 0 0,-1 0 0 0 0,1 0 0 0 0,0 1 0 0 0,-1-1 0 0 0,1 0 0 0 0,0 1 0 0 0,-1-1 0 0 0,1 0 1 0 0,-1 1-1 0 0,0-1 0 0 0,1 0 0 0 0,-1 1 0 0 0,1-1 0 0 0,-1 1 0 0 0,0-1 0 0 0,1 1 0 0 0,-1 0 0 0 0,0-1 0 0 0,0 1 0 0 0,1 0 0 0 0,-1-1 0 0 0,0 1 1 0 0,0 0-1 0 0,0 0 0 0 0,1 0 0 0 0,-1-1 0 0 0,0 1 0 0 0,0 0 0 0 0,0 0 0 0 0,-1 1 0 0 0,-5-1 497 0 0,0 0 0 0 0,0 0 0 0 0,-11 3 0 0 0,5-1-818 0 0,-43 4 686 0 0,29-2-191 0 0,-1-2 0 0 0,-39-1-1 0 0,-25-5 981 0 0,-128 10 0 0 0,163-4-813 0 0,0-3 0 0 0,-94-12-1 0 0,-85-13 310 0 0,204 24-704 0 0,0 2 0 0 0,-50 5-1 0 0,-11 0 45 0 0,-140 2-47 0 0,-83 7 325 0 0,-103-4 204 0 0,317-13-873 0 0,-1 5 0 0 0,-173 24 0 0 0,228-19-260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6:59.789"/>
    </inkml:context>
    <inkml:brush xml:id="br0">
      <inkml:brushProperty name="width" value="0.1" units="cm"/>
      <inkml:brushProperty name="height" value="0.1" units="cm"/>
      <inkml:brushProperty name="color" value="#F4F91B"/>
    </inkml:brush>
  </inkml:definitions>
  <inkml:trace contextRef="#ctx0" brushRef="#br0">3528 112 2615 0 0,'-7'-5'214'0'0,"0"2"0"0"0,-1-1 0 0 0,1 1 0 0 0,-10-3-1 0 0,-13-5 189 0 0,-37-27-1 0 0,28 15 255 0 0,30 19-465 0 0,-1 1 0 0 0,0 0 0 0 0,0 0 0 0 0,0 1 0 0 0,0 1 0 0 0,0-1 0 0 0,-21 1 0 0 0,-121 7 623 0 0,92-2-598 0 0,-190 19 1100 0 0,209-17-1221 0 0,0-3 1 0 0,-62-2-1 0 0,21-9 195 0 0,28 5 3 0 0,31 1-80 0 0,-25 2-1 0 0,-18 1 36 0 0,-32 4-149 0 0,-86 4 130 0 0,-144 9 486 0 0,163-21-608 0 0,113 5-6 0 0,-100 18 0 0 0,82-6-92 0 0,28-5 5 0 0,-1-1 0 0 0,0-3-1 0 0,-66 1 1 0 0,-204 2 450 0 0,189-2-352 0 0,-227-6 400 0 0,319 0-682 0 0,0 2 0 0 0,0 1 0 0 0,1 2 0 0 0,-61 16 0 0 0,59-13-948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7:08.131"/>
    </inkml:context>
    <inkml:brush xml:id="br0">
      <inkml:brushProperty name="width" value="0.1" units="cm"/>
      <inkml:brushProperty name="height" value="0.1" units="cm"/>
      <inkml:brushProperty name="color" value="#F4F91B"/>
    </inkml:brush>
  </inkml:definitions>
  <inkml:trace contextRef="#ctx0" brushRef="#br0">251 956 1639 0 0,'-8'-15'999'0'0,"10"9"-477"0"0,-1 5-519 0 0,-1 1 1 0 0,0 0 0 0 0,0 0-1 0 0,0 0 1 0 0,0 0 0 0 0,0-1-1 0 0,0 1 1 0 0,0 0 0 0 0,1 0-1 0 0,-1-1 1 0 0,0 1 0 0 0,0 0-1 0 0,0 0 1 0 0,0 0 0 0 0,0-1-1 0 0,0 1 1 0 0,0 0 0 0 0,0 0-1 0 0,0-1 1 0 0,0 1 0 0 0,0 0-1 0 0,0 0 1 0 0,0 0 0 0 0,0-1-1 0 0,-1 1 1 0 0,1 0 0 0 0,0 0-1 0 0,0-1 1 0 0,0 1 0 0 0,0 0-1 0 0,0 0 1 0 0,0 0 0 0 0,0 0-1 0 0,-1-1 1 0 0,1 1 0 0 0,0 0-1 0 0,-3-1-3 0 0,0 1 0 0 0,0 0 0 0 0,1 0 0 0 0,-1 0 0 0 0,0 0 0 0 0,0 0 0 0 0,0 0 0 0 0,1 1 0 0 0,-5 0 0 0 0,-96 34 0 0 0,71-23 0 0 0,-31 2 1488 0 0,63-14-1466 0 0,0 0-1 0 0,0 0 0 0 0,0 0 0 0 0,0 0 0 0 0,0 0 0 0 0,-1 0 0 0 0,1 1 1 0 0,0-1-1 0 0,0 0 0 0 0,0 0 0 0 0,0 0 0 0 0,-1 0 0 0 0,1-1 0 0 0,0 1 0 0 0,0 0 1 0 0,0 0-1 0 0,0 0 0 0 0,0 0 0 0 0,-1 0 0 0 0,1 0 0 0 0,0 0 0 0 0,0 0 1 0 0,0 0-1 0 0,0 0 0 0 0,0 0 0 0 0,0 0 0 0 0,0 0 0 0 0,-1-1 0 0 0,1 1 1 0 0,0 0-1 0 0,0 0 0 0 0,0 0 0 0 0,0 0 0 0 0,0 0 0 0 0,0 0 0 0 0,0-1 0 0 0,0 1 1 0 0,0 0-1 0 0,0 0 0 0 0,-1-9 761 0 0,4-9 429 0 0,-3 18-1160 0 0,3-11 834 0 0,-1 1 1 0 0,-1-1 0 0 0,1-18-1 0 0,-1 3 1191 0 0,7-42-1 0 0,-5 45-1682 0 0,-2 0-1 0 0,-1 0 1 0 0,-3-33-1 0 0,1 28 164 0 0,3-48-1 0 0,-1 59-475 0 0,-1 0-1 0 0,0 0 1 0 0,-1 0-1 0 0,0 0 1 0 0,-7-21 0 0 0,5 23 17 0 0,1-1-1 0 0,0 0 1 0 0,1 0 0 0 0,1 0 0 0 0,0 0 0 0 0,2-17 0 0 0,1-16 13 0 0,-2 30-19 0 0,4-25 1 0 0,-3 38-72 0 0,0 1 0 0 0,0 0 0 0 0,1 0 0 0 0,0-1-1 0 0,0 1 1 0 0,0 0 0 0 0,0 0 0 0 0,1 1 0 0 0,3-6 0 0 0,-3 7-8 0 0,-1 0-1 0 0,1 0 1 0 0,0 1-1 0 0,0 0 1 0 0,0-1-1 0 0,0 1 1 0 0,0 0-1 0 0,0 0 1 0 0,1 1-1 0 0,-1-1 1 0 0,5-1 0 0 0,44-10-30 0 0,-19 5 25 0 0,25-5 20 0 0,106-11 0 0 0,-93 15-17 0 0,178-15 54 0 0,-89 27-64 0 0,32-2 0 0 0,-79-14 17 0 0,-59 6-1 0 0,-1 2-1 0 0,66 2 1 0 0,-64 7-15 0 0,-3 0 4 0 0,53-3 0 0 0,-36-3 22 0 0,125 13-1 0 0,-55-3-26 0 0,-90-7 0 0 0,0 3 0 0 0,65 11 0 0 0,-76-8 0 0 0,1-1 0 0 0,0-3 0 0 0,0-1 0 0 0,61-5 0 0 0,-65 0 3 0 0,191-18 58 0 0,-24 0-61 0 0,139 1 0 0 0,-225 15 0 0 0,40 1 0 0 0,-97 5 0 0 0,-35-1 0 0 0,-1 1 0 0 0,1 1 0 0 0,41 8 0 0 0,-45-4 0 0 0,0 1 0 0 0,0 1 0 0 0,0 0 0 0 0,-1 2 0 0 0,18 11 0 0 0,-11-3-16 0 0,-1 1 0 0 0,33 33 0 0 0,-9-8 0 0 0,-33-29 16 0 0,0 1 0 0 0,23 32 0 0 0,-35-44-3 0 0,-1 1 0 0 0,0-1 0 0 0,0 1-1 0 0,0 0 1 0 0,-1 0 0 0 0,0 0 0 0 0,0 1 0 0 0,0-1-1 0 0,0 0 1 0 0,-1 1 0 0 0,0-1 0 0 0,0 1 0 0 0,0-1-1 0 0,-1 1 1 0 0,0 0 0 0 0,0-1 0 0 0,-1 1 0 0 0,1 0-1 0 0,-2 5 1 0 0,-5 29-1 0 0,-14 61-31 0 0,17-88 30 0 0,0 1 1 0 0,-1-1 0 0 0,-1 0 0 0 0,0 0 0 0 0,-11 15 0 0 0,5-10-79 0 0,-2-1 0 0 0,0-1 0 0 0,-1 0 0 0 0,-19 16-1 0 0,-73 50-803 0 0,56-44 450 0 0,13-11-1099 0 0,1-2-396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7:10.055"/>
    </inkml:context>
    <inkml:brush xml:id="br0">
      <inkml:brushProperty name="width" value="0.1" units="cm"/>
      <inkml:brushProperty name="height" value="0.1" units="cm"/>
      <inkml:brushProperty name="color" value="#F4F91B"/>
    </inkml:brush>
  </inkml:definitions>
  <inkml:trace contextRef="#ctx0" brushRef="#br0">3321 1105 919 0 0,'2'-8'575'0'0,"0"0"0"0"0,0 0 0 0 0,-1 0-1 0 0,1-16 1 0 0,-2 21-441 0 0,0-1-1 0 0,0 1 0 0 0,0 0 1 0 0,-1 0-1 0 0,1-1 1 0 0,-1 1-1 0 0,0 0 0 0 0,0 0 1 0 0,0 0-1 0 0,0 0 0 0 0,0 0 1 0 0,-1 0-1 0 0,1 0 1 0 0,-1 0-1 0 0,-2-3 0 0 0,2 5-68 0 0,0 0 0 0 0,0 0-1 0 0,0 0 1 0 0,0 0 0 0 0,-1 0 0 0 0,1 0-1 0 0,0 1 1 0 0,0-1 0 0 0,0 1-1 0 0,-1-1 1 0 0,1 1 0 0 0,0 0-1 0 0,-4 0 1 0 0,-11-2 1125 0 0,14 1-891 0 0,-1 0 1071 0 0,8-7-477 0 0,2 2-465 0 0,0-1 0 0 0,0 1 1 0 0,11-9-1 0 0,-12 11-263 0 0,0 0 0 0 0,0-1-1 0 0,0 1 1 0 0,0-1-1 0 0,-1 0 1 0 0,0-1 0 0 0,7-10-1 0 0,-2-5 214 0 0,-1 1-1 0 0,0-1 1 0 0,-2-1 0 0 0,6-39-1 0 0,-5 28 31 0 0,1-41 0 0 0,-7 62-344 0 0,-1 1-1 0 0,0 0 1 0 0,-1 0-1 0 0,-1 0 1 0 0,0 0-1 0 0,0 1 1 0 0,-7-21-1 0 0,5 24-52 0 0,1 0 0 0 0,-1 0-1 0 0,-1 0 1 0 0,1 0 0 0 0,-1 0-1 0 0,0 1 1 0 0,0 0 0 0 0,-1 0 0 0 0,-7-6-1 0 0,-8-4 99 0 0,-34-20-1 0 0,38 26-34 0 0,1-1-1 0 0,0 0 1 0 0,0-1 0 0 0,-14-15-1 0 0,-2-10 105 0 0,-30-28 154 0 0,55 58-293 0 0,-1 0-1 0 0,0 1 0 0 0,-1 0 1 0 0,0 0-1 0 0,1 1 1 0 0,-17-6-1 0 0,-26-9 6 0 0,-148-53 50 0 0,154 59-9 0 0,-2 3-1 0 0,-67-10 1 0 0,-289-1 32 0 0,217 28-69 0 0,-47-1-32 0 0,-34-12 38 0 0,79 9-43 0 0,116 1-11 0 0,0-3-1 0 0,-123-15 1 0 0,143 7 0 0 0,0 2 0 0 0,-1 2 0 0 0,0 3 0 0 0,-87 9 0 0 0,-124 16 0 0 0,250-23 0 0 0,-1 2 0 0 0,1-1 0 0 0,-1 1 0 0 0,1 1 0 0 0,0 1 0 0 0,1 0 0 0 0,-1 1 0 0 0,1 0 0 0 0,0 1 0 0 0,0 0 0 0 0,1 1 0 0 0,0 1 0 0 0,1 0 0 0 0,-19 18 0 0 0,21-16 0 0 0,0 0 0 0 0,0 1 0 0 0,1 0 0 0 0,1 0 0 0 0,0 1 0 0 0,1 0 0 0 0,0 0 0 0 0,1 1 0 0 0,0 0 0 0 0,1 0 0 0 0,1 0 0 0 0,0 0 0 0 0,1 0 0 0 0,1 1 0 0 0,0 23 0 0 0,2 8-14 0 0,3 0-1 0 0,1 0 1 0 0,2-1 0 0 0,19 61-1 0 0,-10-63 15 0 0,2 0 0 0 0,2-1 0 0 0,37 58 0 0 0,-44-78 0 0 0,27 33-1 0 0,-32-46 3 0 0,-1 0 0 0 0,2-1 0 0 0,-1 0 0 0 0,1 0 0 0 0,19 11 0 0 0,-9-9 35 0 0,-16-9-30 0 0,0 0-1 0 0,0 0 1 0 0,0 1 0 0 0,0 0-1 0 0,-1-1 1 0 0,1 1 0 0 0,2 3 0 0 0,-4-4-7 0 0,0 0 1 0 0,0 0 0 0 0,0 0 0 0 0,0 1 0 0 0,-1-1-1 0 0,1 0 1 0 0,-1 1 0 0 0,1-1 0 0 0,-1 1 0 0 0,1-1-1 0 0,-1 1 1 0 0,0-1 0 0 0,0 1 0 0 0,1-1 0 0 0,-1 1-1 0 0,0-1 1 0 0,-1 1 0 0 0,1-1 0 0 0,0 3 0 0 0,-3 9-1231 0 0,-7 26 0 0 0,3-18-108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7:17.272"/>
    </inkml:context>
    <inkml:brush xml:id="br0">
      <inkml:brushProperty name="width" value="0.1" units="cm"/>
      <inkml:brushProperty name="height" value="0.1" units="cm"/>
      <inkml:brushProperty name="color" value="#F4F91B"/>
    </inkml:brush>
  </inkml:definitions>
  <inkml:trace contextRef="#ctx0" brushRef="#br0">4131 1301 3023 0 0,'-16'4'628'0'0,"8"-4"-318"0"0,0 0 0 0 0,-1 0 0 0 0,1-1 0 0 0,0 0 0 0 0,-1 0 0 0 0,1-1 0 0 0,0 0 0 0 0,0-1 0 0 0,0 0 0 0 0,-8-4-1 0 0,4 2 228 0 0,-1 1 0 0 0,1 0 0 0 0,-15-2-1 0 0,-34 0-128 0 0,-1 3 0 0 0,-72 7 0 0 0,92-3-293 0 0,-4 3 69 0 0,1 1 1 0 0,0 2-1 0 0,0 2 0 0 0,-45 16 0 0 0,77-21-157 0 0,-107 29 93 0 0,99-29-57 0 0,0-1-1 0 0,0 0 0 0 0,-40-1 0 0 0,-96-3 706 0 0,81 1-336 0 0,-59-5-38 0 0,60 1-177 0 0,21 0 22 0 0,0-2 0 0 0,-91-21 0 0 0,85 13-198 0 0,-1 4 0 0 0,0 1 0 0 0,0 4 1 0 0,-91 2-1 0 0,-128 30-11 0 0,60-4 14 0 0,169-20-43 0 0,11-1 4 0 0,-48 8 0 0 0,-94 33 177 0 0,157-36-175 0 0,-13 0 104 0 0,0-1-1 0 0,-74 2 0 0 0,30-3-3 0 0,32-4-65 0 0,-89-8 1 0 0,137 7-43 0 0,-135-23 104 0 0,11 1-27 0 0,86 18-77 0 0,1-1 0 0 0,0-3 0 0 0,-65-20 0 0 0,96 25 11 0 0,0 0 0 0 0,0-1 0 0 0,0 1 0 0 0,1-2 0 0 0,-1 1 0 0 0,1-1 0 0 0,0 0 0 0 0,1-1 0 0 0,-1 1 0 0 0,1-1 0 0 0,0-1-1 0 0,1 1 1 0 0,-1-1 0 0 0,1 0 0 0 0,1 0 0 0 0,-1 0 0 0 0,1-1 0 0 0,1 0 0 0 0,-6-14 0 0 0,1 0 120 0 0,6 18-106 0 0,0-1 1 0 0,0 1-1 0 0,0 0 0 0 0,1-1 1 0 0,0 0-1 0 0,0 1 0 0 0,0-1 0 0 0,1 0 1 0 0,0 1-1 0 0,0-7 0 0 0,5-19 17 0 0,1-15 52 0 0,-6 42-90 0 0,0 1 0 0 0,0-1 0 0 0,0 0 0 0 0,-1 0 0 0 0,1 0 0 0 0,-1 0 0 0 0,0 0 0 0 0,0 1 0 0 0,0-1 0 0 0,0 0 0 0 0,0 1 0 0 0,-3-6 0 0 0,-2 1 37 0 0,1 0 1 0 0,0 0-1 0 0,1-1 0 0 0,-1 0 0 0 0,2 0 1 0 0,-1 0-1 0 0,1 0 0 0 0,0-1 0 0 0,1 1 1 0 0,0-1-1 0 0,0 0 0 0 0,1 0 0 0 0,0-13 1 0 0,-9-223 788 0 0,11 238-825 0 0,1 0-1 0 0,-1 0 0 0 0,1 0 1 0 0,1 0-1 0 0,-1 0 1 0 0,1 0-1 0 0,0 0 0 0 0,1 1 1 0 0,7-12-1 0 0,11-23 27 0 0,-19 35-26 0 0,0 0-1 0 0,1 0 1 0 0,-1 0 0 0 0,1 0 0 0 0,1 0-1 0 0,-1 1 1 0 0,1 0 0 0 0,0 0 0 0 0,0 0 0 0 0,9-6-1 0 0,-6 4-3 0 0,30-28 23 0 0,-28 25-11 0 0,0 0 0 0 0,0 0 0 0 0,2 1 0 0 0,-1 1 0 0 0,1 0 0 0 0,0 0 0 0 0,18-7 0 0 0,-5 4-13 0 0,-16 7 0 0 0,1 0 0 0 0,-1 0 0 0 0,1 1 0 0 0,14-2 0 0 0,96-14-141 0 0,-77 12 137 0 0,-1-2 1 0 0,44-16-1 0 0,-59 16 20 0 0,0 2 0 0 0,1 0 0 0 0,43-4 0 0 0,86 4 48 0 0,-22-3-64 0 0,122-9 0 0 0,-211 17 0 0 0,56 6 0 0 0,0 0 0 0 0,42-12 0 0 0,125-3 0 0 0,-5-2 69 0 0,-235 11-74 0 0,89-4 5 0 0,-38 2 0 0 0,112-18 0 0 0,-159 16 0 0 0,52-11 0 0 0,137-10 0 0 0,-85 16 0 0 0,-2 0 0 0 0,-46 0 0 0 0,-60 7 0 0 0,44-2 0 0 0,0 5 0 0 0,43 0 0 0 0,34 11 0 0 0,-62-5 70 0 0,120-8-1 0 0,-56-1-112 0 0,-91 6 43 0 0,-1 3 0 0 0,0 3 0 0 0,78 20 0 0 0,-101-18-21 0 0,1 2 0 0 0,56 27-1 0 0,-74-29 22 0 0,0 1 0 0 0,-1 0 0 0 0,0 2 0 0 0,-1 0 0 0 0,-1 1 0 0 0,27 26 0 0 0,-36-31 0 0 0,1 0 0 0 0,-2 1 0 0 0,0 0 0 0 0,0 1 0 0 0,0 0 0 0 0,-2 0 0 0 0,1 0 0 0 0,-1 0 0 0 0,-1 1 0 0 0,0 0 0 0 0,-1 0 0 0 0,0 0 0 0 0,2 19 0 0 0,-4-6-166 0 0,-1 0 1 0 0,-1-1-1 0 0,-4 26 0 0 0,-18 72-1925 0 0,6-40-216 0 0,10-41-3312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7:20.467"/>
    </inkml:context>
    <inkml:brush xml:id="br0">
      <inkml:brushProperty name="width" value="0.1" units="cm"/>
      <inkml:brushProperty name="height" value="0.1" units="cm"/>
      <inkml:brushProperty name="color" value="#F4F91B"/>
    </inkml:brush>
  </inkml:definitions>
  <inkml:trace contextRef="#ctx0" brushRef="#br0">2547 1108 919 0 0,'8'-20'3032'0'0,"-8"19"-2977"0"0,0 1 0 0 0,0-1 0 0 0,0 0 0 0 0,1 0-1 0 0,-1 1 1 0 0,0-1 0 0 0,0 0 0 0 0,0 0 0 0 0,0 1 0 0 0,0-1-1 0 0,0 0 1 0 0,0 1 0 0 0,0-1 0 0 0,-1 0 0 0 0,1 0-1 0 0,0 1 1 0 0,0-1 0 0 0,-1 0 0 0 0,1 1 0 0 0,0-1-1 0 0,-1 0 1 0 0,1 1 0 0 0,0-1 0 0 0,-1 1 0 0 0,1-1-1 0 0,-2 0 1 0 0,1 0 26 0 0,0 0-1 0 0,-1 1 0 0 0,1-1 0 0 0,0 1 1 0 0,-1-1-1 0 0,1 1 0 0 0,-1 0 1 0 0,1-1-1 0 0,0 1 0 0 0,-1 0 0 0 0,1 0 1 0 0,-4 0-1 0 0,-5 1 115 0 0,0 1-1 0 0,0 0 1 0 0,-11 4-1 0 0,15-4-230 0 0,-152 39 1514 0 0,123-32-1390 0 0,-50 19 0 0 0,58-17-55 0 0,9-3 19 0 0,0-1 1 0 0,-26 6-1 0 0,-93 13 622 0 0,83-12-440 0 0,29-6-126 0 0,-31 4 0 0 0,48-11-73 0 0,1 0 0 0 0,-1-1 0 0 0,1 1 0 0 0,-1-2 0 0 0,1 1 0 0 0,-1-1 0 0 0,1 0 1 0 0,-13-4-1 0 0,5 1 66 0 0,0 1-1 0 0,-1 0 1 0 0,-15 0 0 0 0,13 1-51 0 0,-28-6 1 0 0,15 2-11 0 0,0 1 0 0 0,-1 2 1 0 0,1 1-1 0 0,-36 2 0 0 0,-31-2 25 0 0,62 0-65 0 0,0 2 0 0 0,0 2 0 0 0,-64 10 0 0 0,67-8 14 0 0,-1-1-1 0 0,-40-2 0 0 0,-30 1 11 0 0,68 2 116 0 0,0-2 0 0 0,0-1 0 0 0,-52-7 0 0 0,76 5-82 0 0,-1 1-1 0 0,0 0 1 0 0,-20 3-1 0 0,-15 0-4 0 0,4-4 2 0 0,23-1 3 0 0,-32 3 0 0 0,-9 7 182 0 0,27-3-99 0 0,-45 1 0 0 0,56-5-11 0 0,-39 7-1 0 0,39-4-1 0 0,-39 2 0 0 0,50-5-41 0 0,9-1-43 0 0,1 1 1 0 0,0-1 0 0 0,0 0-1 0 0,-1 0 1 0 0,1 0-1 0 0,0 0 1 0 0,-1-1-1 0 0,-4-1 1 0 0,7 1-3 0 0,0 0-1 0 0,0-1 1 0 0,0 1-1 0 0,1 0 1 0 0,-1-1 0 0 0,1 1-1 0 0,-1-1 1 0 0,1 1-1 0 0,-1-1 1 0 0,1 1 0 0 0,0-1-1 0 0,-1 1 1 0 0,1-1-1 0 0,0-2 1 0 0,3-60 1215 0 0,-2-33-389 0 0,-2-49 511 0 0,2 75-899 0 0,-2 19-423 0 0,2-49 25 0 0,-1 28 86 0 0,-1 36-70 0 0,-5-160 324 0 0,-1-10 298 0 0,6 203-717 0 0,1 0 0 0 0,0-1 1 0 0,1 1-1 0 0,-1 0 0 0 0,1 0 1 0 0,0 0-1 0 0,0 0 0 0 0,0 0 1 0 0,0 1-1 0 0,1-1 1 0 0,0 0-1 0 0,0 1 0 0 0,0-1 1 0 0,0 1-1 0 0,0-1 0 0 0,0 1 1 0 0,1 0-1 0 0,0 0 0 0 0,0 0 1 0 0,0 0-1 0 0,0 0 1 0 0,5-3-1 0 0,-3 3 1 0 0,0 0 0 0 0,0 0-1 0 0,0 1 1 0 0,0-1 0 0 0,1 1 0 0 0,-1 0 0 0 0,1 1 0 0 0,-1-1-1 0 0,1 1 1 0 0,-1 0 0 0 0,1 1 0 0 0,0-1 0 0 0,0 1 0 0 0,-1 0-1 0 0,10 2 1 0 0,199 27-4 0 0,-138-20 0 0 0,-24-3 0 0 0,1-4 0 0 0,88-5 0 0 0,102-33 0 0 0,-184 26 0 0 0,0 3 0 0 0,0 2 0 0 0,86 5 0 0 0,112-10 0 0 0,-45 0 0 0 0,51-4 0 0 0,-92-7 29 0 0,21-2 6 0 0,-178 23-35 0 0,0 0 0 0 0,0 0 0 0 0,-1 1 0 0 0,1 1 0 0 0,0 0 0 0 0,-1 1 0 0 0,0 0 0 0 0,0 1 0 0 0,0 1 0 0 0,17 8 0 0 0,4 3 0 0 0,-14-7 0 0 0,-1 0 0 0 0,21 15 0 0 0,-26-12 0 0 0,-1-1 0 0 0,-1 2 0 0 0,0 0 0 0 0,-1 0 0 0 0,0 1 0 0 0,13 23 0 0 0,-17-25 0 0 0,-3-6 0 0 0,0 1 0 0 0,-1 0 0 0 0,0 0 0 0 0,0 0 0 0 0,-1 0 0 0 0,3 12 0 0 0,4 48 0 0 0,1 1 0 0 0,-4-49 0 0 0,0 0 0 0 0,1 0 0 0 0,11 18 0 0 0,12 33 0 0 0,-29-65 0 0 0,1 0 0 0 0,-1 0 0 0 0,0 0 0 0 0,0 0 0 0 0,-1 0 0 0 0,0 0 0 0 0,0 0 0 0 0,0 1 0 0 0,0-1 0 0 0,-1 0 0 0 0,0 0 0 0 0,0 0 0 0 0,0 0 0 0 0,-1 0 0 0 0,0 0 0 0 0,0-1 0 0 0,-3 7 0 0 0,-2 1 0 0 0,-1 0 0 0 0,0-1 0 0 0,-1 1 0 0 0,-20 18 0 0 0,21-22-100 0 0,2 0-1 0 0,-1 1 0 0 0,1-1 1 0 0,0 2-1 0 0,1-1 0 0 0,-5 11 1 0 0,-1 6-515 0 0,-8 33 1 0 0,9-25-445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7:24.342"/>
    </inkml:context>
    <inkml:brush xml:id="br0">
      <inkml:brushProperty name="width" value="0.1" units="cm"/>
      <inkml:brushProperty name="height" value="0.1" units="cm"/>
      <inkml:brushProperty name="color" value="#F4F91B"/>
    </inkml:brush>
  </inkml:definitions>
  <inkml:trace contextRef="#ctx0" brushRef="#br0">1658 172 863 0 0,'-4'0'26'0'0,"0"1"0"0"0,1-2-1 0 0,-1 1 1 0 0,0 0-1 0 0,0-1 1 0 0,1 1 0 0 0,-1-1-1 0 0,0 0 1 0 0,1-1 0 0 0,-5-1-1 0 0,-37-19 1914 0 0,40 20-1616 0 0,-55-31 1067 0 0,-51-24 809 0 0,92 49-1901 0 0,0 0 0 0 0,0 2 1 0 0,-1 0-1 0 0,-24-3 0 0 0,-33 1 54 0 0,-112 3 0 0 0,158 5-193 0 0,1 2 25 0 0,-52 9-1 0 0,3 0 11 0 0,0-3 129 0 0,-78 18 0 0 0,127-19-271 0 0,1 1 0 0 0,0 2 0 0 0,0 0 1 0 0,1 2-1 0 0,1 2 0 0 0,0 0 1 0 0,0 1-1 0 0,2 2 0 0 0,-28 23 0 0 0,35-25-29 0 0,1 1 1 0 0,1 1-1 0 0,0 0 0 0 0,2 1 0 0 0,-18 28 0 0 0,22-30 14 0 0,1 1 0 0 0,1 0-1 0 0,-10 33 1 0 0,-9 56 269 0 0,17-62-204 0 0,-10 15-12 0 0,13-39-43 0 0,-10 37 1 0 0,16-52-13 0 0,0 0-1 0 0,0 0 1 0 0,1 1-1 0 0,0-1 1 0 0,0 0 0 0 0,0 1-1 0 0,0-1 1 0 0,1 0-1 0 0,0 0 1 0 0,0 0-1 0 0,0 0 1 0 0,3 6-1 0 0,0-3 35 0 0,0-1 0 0 0,1 0-1 0 0,-1 0 1 0 0,1-1 0 0 0,1 1 0 0 0,-1-1-1 0 0,12 9 1 0 0,49 35 221 0 0,-47-37-252 0 0,-1-1 8 0 0,0-1 1 0 0,1-1-1 0 0,0-1 1 0 0,32 11-1 0 0,83 16 481 0 0,-7-1-180 0 0,-92-23-285 0 0,67 19 42 0 0,-86-27-64 0 0,0-1 1 0 0,1-1-1 0 0,0 0 1 0 0,23-1-1 0 0,102-12 462 0 0,-113 7-410 0 0,0-1 0 0 0,51-16 1 0 0,-56 14-47 0 0,-1-2 0 0 0,1-1 1 0 0,-2 0-1 0 0,0-2 0 0 0,23-16 0 0 0,75-64 285 0 0,-94 72-246 0 0,-1-1 0 0 0,27-29 0 0 0,-43 40-62 0 0,-1 0 1 0 0,0-1 0 0 0,0 0 0 0 0,-1 0 0 0 0,-1-1 0 0 0,0 0 0 0 0,0 0-1 0 0,4-16 1 0 0,-6 14 22 0 0,0 0 0 0 0,-1 0 0 0 0,0 0 0 0 0,-1 0 0 0 0,-1 0 0 0 0,0 0 0 0 0,-1 0 0 0 0,-1-1 0 0 0,0 1 0 0 0,-1 0 0 0 0,-5-21 0 0 0,0 9 6 0 0,-2 0-1 0 0,-1 0 0 0 0,-1 1 0 0 0,-1 0 1 0 0,-1 1-1 0 0,-1 0 0 0 0,-1 1 0 0 0,-1 1 1 0 0,-1 1-1 0 0,-27-27 0 0 0,39 43-29 0 0,-1 1-1 0 0,1-1 0 0 0,-1 1 1 0 0,1 1-1 0 0,-13-7 1 0 0,16 9-102 0 0,-1 0 0 0 0,1 0 1 0 0,-1 1-1 0 0,0-1 0 0 0,1 1 1 0 0,-1-1-1 0 0,0 1 0 0 0,1 0 1 0 0,-1 0-1 0 0,0 0 0 0 0,0 0 1 0 0,1 1-1 0 0,-1-1 1 0 0,0 1-1 0 0,1-1 0 0 0,-1 1 1 0 0,-4 2-1 0 0,-8 4-1387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26.993"/>
    </inkml:context>
    <inkml:brush xml:id="br0">
      <inkml:brushProperty name="width" value="0.1" units="cm"/>
      <inkml:brushProperty name="height" value="0.1" units="cm"/>
      <inkml:brushProperty name="color" value="#E71224"/>
    </inkml:brush>
  </inkml:definitions>
  <inkml:trace contextRef="#ctx0" brushRef="#br0">2345 112 1087 0 0,'-70'-41'1434'0'0,"57"32"-973"0"0,-1 0 1 0 0,0 1-1 0 0,-1 0 1 0 0,1 1-1 0 0,-1 1 1 0 0,0 0-1 0 0,-1 1 1 0 0,-17-3-1 0 0,-1 5 1 0 0,0 2 1 0 0,1 1-1 0 0,-63 9 1 0 0,-5 0-180 0 0,-32-8-58 0 0,-43 2 142 0 0,113 3-230 0 0,-132 14 617 0 0,106-12-311 0 0,-1-3-1 0 0,1-4 1 0 0,-1-4 0 0 0,-166-28-1 0 0,179 21-154 0 0,-1 5-1 0 0,-90 4 1 0 0,30 0-193 0 0,111 0-422 0 0,-1 2 0 0 0,1 0 0 0 0,-38 8 0 0 0,26 0-4051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7:27.232"/>
    </inkml:context>
    <inkml:brush xml:id="br0">
      <inkml:brushProperty name="width" value="0.1" units="cm"/>
      <inkml:brushProperty name="height" value="0.1" units="cm"/>
      <inkml:brushProperty name="color" value="#F4F91B"/>
    </inkml:brush>
  </inkml:definitions>
  <inkml:trace contextRef="#ctx0" brushRef="#br0">2481 62 2303 0 0,'-52'-6'1295'0'0,"25"2"-27"0"0,-119-7 355 0 0,81 8-647 0 0,-105-19 0 0 0,128 15-465 0 0,-1 2 1 0 0,1 1 0 0 0,-72 5-1 0 0,-205 15 129 0 0,-61-9 91 0 0,104-13-509 0 0,246 5-199 0 0,-314-6 180 0 0,279 4-147 0 0,45 1 36 0 0,0 1 1 0 0,0 1-1 0 0,0 1 0 0 0,-37 6 0 0 0,13 2 21 0 0,30-8-2 0 0,1 2 0 0 0,0 0 0 0 0,-1 0 0 0 0,2 1 0 0 0,-1 1-1 0 0,0 0 1 0 0,1 1 0 0 0,-14 8 0 0 0,22-11-81 0 0,1 1 0 0 0,-1-1 0 0 0,1 1-1 0 0,0 0 1 0 0,0 0 0 0 0,1 0 0 0 0,-1 0 0 0 0,1 1 0 0 0,0-1 0 0 0,-2 6 0 0 0,-2 5 75 0 0,-5 27 1 0 0,9-29-21 0 0,0-1 1 0 0,1 0-1 0 0,1 0 1 0 0,0 0-1 0 0,1 1 0 0 0,0-1 1 0 0,6 22-1 0 0,-2-7-13 0 0,4 78 145 0 0,16 29 357 0 0,8 51-119 0 0,-33-180-445 0 0,22 119 184 0 0,-16-90-188 0 0,-6-26 4 0 0,1 0 0 0 0,1-1 0 0 0,-1 1 0 0 0,1-1 0 0 0,0 0 1 0 0,1 0-1 0 0,0 0 0 0 0,0 0 0 0 0,0 0 0 0 0,8 10 1 0 0,-8-14 14 0 0,0 0 0 0 0,1 0 0 0 0,0 0 0 0 0,0 0 0 0 0,-1 0 0 0 0,2-1 0 0 0,-1 0 0 0 0,0 1 1 0 0,0-2-1 0 0,6 3 0 0 0,49 11 186 0 0,-45-12-165 0 0,47 9 119 0 0,107 7 1 0 0,-91-19-118 0 0,85-11 1 0 0,-7 0-8 0 0,-112 12 2 0 0,82 12-1 0 0,-17-1 1 0 0,185-8 21 0 0,62 5 5 0 0,-258-3-10 0 0,301-14 115 0 0,-210-1-172 0 0,388-28 190 0 0,-356 24-162 0 0,1 17 4 0 0,-195-3-34 0 0,149-1 21 0 0,106 8 22 0 0,-157 11-43 0 0,8 1 0 0 0,-95-15 0 0 0,-15-2 0 0 0,1-1 0 0 0,40-1 0 0 0,89-20-4 0 0,-65 7 62 0 0,-68 10-53 0 0,0 1 0 0 0,0 1 0 0 0,0 1 0 0 0,20 3 0 0 0,73 18 23 0 0,-74-13-21 0 0,1-1 0 0 0,41 2 0 0 0,-49-10 21 0 0,57-7 0 0 0,-53 3-20 0 0,-18 2 8 0 0,0-1-1 0 0,0 0 0 0 0,0-2 0 0 0,-1 0 1 0 0,0-1-1 0 0,0 0 0 0 0,0-1 1 0 0,-1-1-1 0 0,0-1 0 0 0,0 0 0 0 0,-1-1 1 0 0,0 0-1 0 0,-1-1 0 0 0,14-15 1 0 0,-20 18 11 0 0,-1 0 0 0 0,0-1-1 0 0,0 0 1 0 0,0 0 0 0 0,-1 0 0 0 0,-1 0 0 0 0,0-1 0 0 0,0 0 0 0 0,-1 0 0 0 0,0 0 0 0 0,-1 0 0 0 0,0 0 0 0 0,0-1 0 0 0,-1 1 0 0 0,0-1 0 0 0,-2-13 0 0 0,-3-7 22 0 0,-2 1 0 0 0,-10-31 0 0 0,6 15 7 0 0,9 34-54 0 0,-2 0-1 0 0,0 0 1 0 0,0 1-1 0 0,-8-18 1 0 0,-10-24 54 0 0,-2-5-59 0 0,20 53 3 0 0,0-1 0 0 0,0 1 0 0 0,0 0 0 0 0,-1 0 0 0 0,1 1 0 0 0,-1-1 0 0 0,-9-7 0 0 0,-4-2 0 0 0,0 1 0 0 0,-2 0 0 0 0,1 1 0 0 0,-32-14 0 0 0,6 10 0 0 0,-69-16 0 0 0,103 30 0 0 0,-284-45-74 0 0,204 36 84 0 0,-91-4-10 0 0,33 5 0 0 0,-114 0-64 0 0,108 9 64 0 0,-174-5 0 0 0,109-11 1 0 0,99 4-12 0 0,33 10-15 0 0,-93 9 0 0 0,64-1 24 0 0,-49 4 2 0 0,33 4 0 0 0,99-9 0 0 0,13-1-69 0 0,0 2 1 0 0,1 0-1 0 0,-1 0 0 0 0,1 2 0 0 0,1 1 0 0 0,-21 10 0 0 0,21-8-2752 0 0,-22 16 0 0 0,14-6-2967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39:35.939"/>
    </inkml:context>
    <inkml:brush xml:id="br0">
      <inkml:brushProperty name="width" value="0.1" units="cm"/>
      <inkml:brushProperty name="height" value="0.1" units="cm"/>
      <inkml:brushProperty name="color" value="#F4F91B"/>
    </inkml:brush>
  </inkml:definitions>
  <inkml:trace contextRef="#ctx0" brushRef="#br0">1306 306 4231 0 0,'6'-121'2415'0'0,"-2"88"-1867"0"0,-1 8 289 0 0,0 0 1 0 0,-2-1-1 0 0,-3-39 0 0 0,2 64-777 0 0,0 1 0 0 0,0-1 0 0 0,0 1 0 0 0,0 0-1 0 0,0-1 1 0 0,0 1 0 0 0,0-1 0 0 0,0 1 0 0 0,0 0-1 0 0,0-1 1 0 0,0 1 0 0 0,0-1 0 0 0,-1 1 0 0 0,1 0 0 0 0,0-1-1 0 0,0 1 1 0 0,0-1 0 0 0,-1 1 0 0 0,1 0 0 0 0,0-1-1 0 0,0 1 1 0 0,-1 0 0 0 0,1 0 0 0 0,-1-1 0 0 0,-4 8 838 0 0,-4 22-234 0 0,8-27-636 0 0,-11 35 247 0 0,-2-1 1 0 0,-35 63 0 0 0,49-98-274 0 0,-22 37 5 0 0,-1-1 1 0 0,-2 0-1 0 0,-40 43 1 0 0,-97 88 93 0 0,-16-12 199 0 0,-11 13 556 0 0,174-153-612 0 0,-20 30 0 0 0,23-29 109 0 0,-24 26 0 0 0,39-63-135 0 0,39-149 84 0 0,2-8-169 0 0,-38 142-119 0 0,-1 1-1 0 0,-2-1 1 0 0,-1-43 0 0 0,-4 44-1 0 0,0 16 34 0 0,1 0 0 0 0,1-1 0 0 0,1 1 0 0 0,5-30 0 0 0,-6 46-43 0 0,1 1-1 0 0,-1 0 1 0 0,1-1-1 0 0,-1 1 1 0 0,1 0-1 0 0,-1 0 1 0 0,1 0-1 0 0,0 0 1 0 0,-1 0-1 0 0,1 0 1 0 0,0 0-1 0 0,0 0 1 0 0,0 0-1 0 0,0 0 1 0 0,0 0-1 0 0,0 0 1 0 0,0 0-1 0 0,0 1 1 0 0,0-1-1 0 0,2 0 0 0 0,0 0 7 0 0,-1 0 0 0 0,1 1 0 0 0,-1-1-1 0 0,1 1 1 0 0,0 0 0 0 0,-1-1 0 0 0,1 1-1 0 0,-1 1 1 0 0,1-1 0 0 0,2 1-1 0 0,7 1 33 0 0,0 2 0 0 0,0-1-1 0 0,17 9 1 0 0,-21-8-37 0 0,94 43-8 0 0,51 19 20 0 0,241 50 609 0 0,-369-111-541 0 0,0-2 1 0 0,0 0-1 0 0,0-2 0 0 0,0 0 0 0 0,1-2 0 0 0,-1-1 0 0 0,0-1 1 0 0,36-9-1 0 0,-60 12-77 0 0,1 0 1 0 0,-1-1 0 0 0,1 1-1 0 0,-1 0 1 0 0,1-1 0 0 0,-1 0-1 0 0,0 1 1 0 0,1-1-1 0 0,-1 0 1 0 0,0 0 0 0 0,1 1-1 0 0,-1-1 1 0 0,0 0-1 0 0,0 0 1 0 0,0-1 0 0 0,0 1-1 0 0,0 0 1 0 0,0 0 0 0 0,0 0-1 0 0,0-1 1 0 0,0 1-1 0 0,0-2 1 0 0,-1 1-2 0 0,0 1 0 0 0,0-1 0 0 0,0 1 0 0 0,0-1-1 0 0,0 0 1 0 0,0 1 0 0 0,-1-1 0 0 0,1 0 0 0 0,-1 1 0 0 0,1-1 0 0 0,-1 1 0 0 0,1-1-1 0 0,-1 1 1 0 0,0-1 0 0 0,0 1 0 0 0,0 0 0 0 0,0-1 0 0 0,0 1 0 0 0,0 0 0 0 0,-2-2 0 0 0,-15-13 27 0 0,0 0 0 0 0,-1 2 0 0 0,0 0 0 0 0,-42-22 0 0 0,32 21-28 0 0,-1 2-1 0 0,0 0 0 0 0,-1 2 1 0 0,0 1-1 0 0,-42-7 0 0 0,26 10 6 0 0,-1 1 0 0 0,-93 2-1 0 0,115 5-10 0 0,1 2 0 0 0,0 0 0 0 0,-1 2 0 0 0,2 1 0 0 0,-1 1 0 0 0,1 1 0 0 0,0 1 0 0 0,0 1 0 0 0,1 1 0 0 0,1 1 0 0 0,0 1 0 0 0,-22 17 0 0 0,21-12 0 0 0,1 1 0 0 0,0 0 0 0 0,2 2 0 0 0,-33 43 0 0 0,-55 103 0 0 0,92-139 0 0 0,2 0 0 0 0,-21 59 0 0 0,30-72 0 0 0,1 0 0 0 0,0 0 0 0 0,2 0 0 0 0,0 1 0 0 0,0-1 0 0 0,1 0 0 0 0,1 1 0 0 0,2 17 0 0 0,-1-30 7 0 0,-1-1 0 0 0,0 0 0 0 0,1 1 0 0 0,0-1 0 0 0,-1 0 0 0 0,1 1 0 0 0,0-1 0 0 0,0 0 0 0 0,0 0 0 0 0,1 0 0 0 0,-1 0 0 0 0,2 3 1 0 0,-3-5-5 0 0,1 0 0 0 0,-1 1 0 0 0,1-1 0 0 0,-1 0 0 0 0,0 0 0 0 0,1 1 0 0 0,-1-1 0 0 0,1 0 0 0 0,-1 0 0 0 0,1 0 0 0 0,-1 1 0 0 0,1-1 0 0 0,-1 0 1 0 0,1 0-1 0 0,-1 0 0 0 0,1 0 0 0 0,-1 0 0 0 0,1 0 0 0 0,-1 0 0 0 0,1 0 0 0 0,-1 0 0 0 0,2 0 0 0 0,-1-1 1 0 0,0 0 0 0 0,1 1 0 0 0,-1-1 0 0 0,0 0 0 0 0,0 0 1 0 0,0 1-1 0 0,0-1 0 0 0,1 0 0 0 0,-1 0 0 0 0,0 0 0 0 0,1-3 0 0 0,22-28 72 0 0,-2-2 0 0 0,-1 0 0 0 0,-1-2 0 0 0,-2 0 0 0 0,-2-1-1 0 0,-1-1 1 0 0,-2 0 0 0 0,16-79 0 0 0,-17 42-71 0 0,-3 0-1 0 0,-4-1 1 0 0,-7-143-1 0 0,0 177-4 0 0,2 16 0 0 0,-6-29 0 0 0,14 105-60 0 0,24 64 54 0 0,88 201 0 0 0,-61-196 6 0 0,-40-84 0 0 0,-1 2 0 0 0,-1-1 0 0 0,20 69 0 0 0,-36-100 1 0 0,1 2 6 0 0,-1 1-1 0 0,1-1 1 0 0,-1 1 0 0 0,0 9 0 0 0,-1-16-6 0 0,0 1 0 0 0,0-1 0 0 0,-1 1 0 0 0,1-1 0 0 0,0 0 0 0 0,0 1 0 0 0,-1-1 0 0 0,1 1 0 0 0,-1-1 0 0 0,1 1 0 0 0,-1-1 0 0 0,0 0 0 0 0,1 0 1 0 0,-1 1-1 0 0,0-1 0 0 0,0 0 0 0 0,0 0 0 0 0,0 0 0 0 0,0 0 0 0 0,0 0 0 0 0,0 0 0 0 0,0 0 0 0 0,-1 0 0 0 0,1 0 0 0 0,0-1 0 0 0,-1 1 0 0 0,-2 1 0 0 0,-13 2 33 0 0,0-1-1 0 0,-1-1 1 0 0,0 0 0 0 0,0-2-1 0 0,0 0 1 0 0,-25-3 0 0 0,14 2-8 0 0,-40-7 1 0 0,1-2 1 0 0,-119-34 0 0 0,33 6-29 0 0,31 3 1 0 0,27 7 0 0 0,84 25 0 0 0,12 3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 0 0 0 0,0 0 0 0 0,0 0 0 0 0,0 0 0 0 0,0 0 0 0 0,19 1 0 0 0,-4 0 0 0 0,84 4 66 0 0,1-4 0 0 0,-1-5-1 0 0,128-22 1 0 0,-130 7 128 0 0,123-18 357 0 0,-209 36-521 0 0,-1 1 0 0 0,1 0 0 0 0,0 0 0 0 0,0 1 0 0 0,-1 1 1 0 0,1 0-1 0 0,-1 0 0 0 0,1 1 0 0 0,-1 1 0 0 0,13 5 0 0 0,-17-6-84 0 0,0 0 0 0 0,0 1 0 0 0,0 0-1 0 0,0 0 1 0 0,-1 0 0 0 0,0 1 0 0 0,1 0 0 0 0,-2 0 0 0 0,1 0 0 0 0,-1 0 0 0 0,1 1-1 0 0,-2 0 1 0 0,1 0 0 0 0,-1 0 0 0 0,1 0 0 0 0,3 12 0 0 0,2 21-931 0 0,-1 8-57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27.868"/>
    </inkml:context>
    <inkml:brush xml:id="br0">
      <inkml:brushProperty name="width" value="0.1" units="cm"/>
      <inkml:brushProperty name="height" value="0.1" units="cm"/>
      <inkml:brushProperty name="color" value="#E71224"/>
    </inkml:brush>
  </inkml:definitions>
  <inkml:trace contextRef="#ctx0" brushRef="#br0">2681 108 455 0 0,'-4'-4'763'0'0,"-2"-2"150"0"0,0 0 1 0 0,-1 0-1 0 0,0 0 0 0 0,-8-5 0 0 0,12 9-862 0 0,0 1 0 0 0,0 0-1 0 0,0 0 1 0 0,0 0 0 0 0,0 0 0 0 0,0 0 0 0 0,0 0-1 0 0,0 1 1 0 0,-1 0 0 0 0,1-1 0 0 0,0 1 0 0 0,0 0-1 0 0,0 1 1 0 0,0-1 0 0 0,-4 1 0 0 0,-31 5 579 0 0,0-3 0 0 0,-55 0 1 0 0,11-2 400 0 0,70 0-895 0 0,-121 10 947 0 0,78-5-799 0 0,-1-3 1 0 0,1-2-1 0 0,-1-2 0 0 0,-89-14 0 0 0,-236-16 1317 0 0,233 23-1179 0 0,-52-10 43 0 0,-143-4 99 0 0,-79 44-501 0 0,275-5-616 0 0,50 4-3269 0 0,16 4-870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29.584"/>
    </inkml:context>
    <inkml:brush xml:id="br0">
      <inkml:brushProperty name="width" value="0.1" units="cm"/>
      <inkml:brushProperty name="height" value="0.1" units="cm"/>
      <inkml:brushProperty name="color" value="#E71224"/>
    </inkml:brush>
  </inkml:definitions>
  <inkml:trace contextRef="#ctx0" brushRef="#br0">4120 97 1839 0 0,'-4'-1'26'0'0,"-1"-1"-1"0"0,1 1 0 0 0,-1 0 0 0 0,0 0 0 0 0,0 1 0 0 0,-7-1 0 0 0,6 0-5 0 0,1-1 0 0 0,-1 0 0 0 0,1 0 0 0 0,0 0-1 0 0,0-1 1 0 0,0 1 0 0 0,-7-6 0 0 0,5 4 297 0 0,-23-16 1026 0 0,22 15-947 0 0,1 0 0 0 0,-1 0 1 0 0,0 0-1 0 0,0 1 0 0 0,0 1 0 0 0,-1-1 1 0 0,1 1-1 0 0,-1 0 0 0 0,-12-1 1 0 0,1 2-85 0 0,0 2 0 0 0,1 0 1 0 0,-1 2-1 0 0,-23 3 0 0 0,-78 23 275 0 0,-21 2-117 0 0,48-23 171 0 0,-148-7 0 0 0,35-2 301 0 0,-107-2 77 0 0,-70 3-195 0 0,-126 9-316 0 0,258-12-369 0 0,-120-5 61 0 0,-76 1-23 0 0,353 12-466 0 0,-206 14 707 0 0,102 9-4963 0 0,103-8-226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31.606"/>
    </inkml:context>
    <inkml:brush xml:id="br0">
      <inkml:brushProperty name="width" value="0.1" units="cm"/>
      <inkml:brushProperty name="height" value="0.1" units="cm"/>
      <inkml:brushProperty name="color" value="#E71224"/>
    </inkml:brush>
  </inkml:definitions>
  <inkml:trace contextRef="#ctx0" brushRef="#br0">2530 175 3679 0 0,'-2'-9'84'0'0,"2"7"-57"0"0,0 0 0 0 0,-1 0 0 0 0,1 0 0 0 0,-1 0 0 0 0,0 0 1 0 0,0 0-1 0 0,0 0 0 0 0,0 0 0 0 0,0 0 0 0 0,0 0 0 0 0,0 0 0 0 0,-2-1 0 0 0,-33 28 1823 0 0,31-22-1956 0 0,0-1 1 0 0,0 0 0 0 0,0 0 0 0 0,0 0-1 0 0,0 0 1 0 0,-1-1 0 0 0,1 0 0 0 0,-1 0-1 0 0,1 0 1 0 0,-1-1 0 0 0,1 0-1 0 0,-1 0 1 0 0,1 0 0 0 0,-1-1 0 0 0,-6-1-1 0 0,-9-3 522 0 0,1 0 0 0 0,-33-15 0 0 0,19 8 813 0 0,18 7-792 0 0,0 1 1 0 0,-1 0 0 0 0,1 1-1 0 0,-1 1 1 0 0,0 1 0 0 0,-19 1-1 0 0,-101 13 80 0 0,37-2-356 0 0,23-7 136 0 0,0-4 1 0 0,0-3-1 0 0,-105-18 0 0 0,-116-5 1116 0 0,193 21-812 0 0,-113-20 1 0 0,129 8-279 0 0,-164-25 201 0 0,218 39-497 0 0,-1 1 0 0 0,1 2 0 0 0,-1 1 0 0 0,1 2-1 0 0,-39 7 1 0 0,45-2-129 0 0,1 0 0 0 0,0 2 0 0 0,0 0 0 0 0,-29 17 0 0 0,-9 12-4422 0 0,42-24 94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32.770"/>
    </inkml:context>
    <inkml:brush xml:id="br0">
      <inkml:brushProperty name="width" value="0.1" units="cm"/>
      <inkml:brushProperty name="height" value="0.1" units="cm"/>
      <inkml:brushProperty name="color" value="#E71224"/>
    </inkml:brush>
  </inkml:definitions>
  <inkml:trace contextRef="#ctx0" brushRef="#br0">2735 33 2759 0 0,'-2'-2'224'0'0,"1"-1"-1"0"0,-1 1 1 0 0,1 0-1 0 0,-1 0 1 0 0,0 0-1 0 0,0 0 1 0 0,0 0-1 0 0,0 1 0 0 0,0-1 1 0 0,0 0-1 0 0,0 1 1 0 0,-1 0-1 0 0,1 0 1 0 0,-1-1-1 0 0,1 1 0 0 0,-1 0 1 0 0,1 1-1 0 0,-1-1 1 0 0,1 0-1 0 0,-1 1 1 0 0,0 0-1 0 0,-2-1 0 0 0,-9 1-262 0 0,0 0 0 0 0,0 1 0 0 0,-17 2 0 0 0,-3 1 294 0 0,-383 22 1850 0 0,193-16-1319 0 0,-20 2-307 0 0,-270 1 327 0 0,335-15-556 0 0,21 9 39 0 0,-22-1 62 0 0,-6-21 18 0 0,62 3-178 0 0,94 10-250 0 0,-1 1 1 0 0,0 2-1 0 0,1 1 0 0 0,-1 2 0 0 0,1 0 0 0 0,0 2 1 0 0,0 2-1 0 0,-33 12 0 0 0,21-3-748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1.992"/>
    </inkml:context>
    <inkml:brush xml:id="br0">
      <inkml:brushProperty name="width" value="0.1" units="cm"/>
      <inkml:brushProperty name="height" value="0.1" units="cm"/>
      <inkml:brushProperty name="color" value="#E71224"/>
    </inkml:brush>
  </inkml:definitions>
  <inkml:trace contextRef="#ctx0" brushRef="#br0">978 242 6703 0 0,'2'-12'522'0'0,"-1"10"-405"0"0,0 1 0 0 0,-1-1 0 0 0,1 1 0 0 0,-1-1 1 0 0,0 0-1 0 0,1 1 0 0 0,-1-1 0 0 0,0 0 0 0 0,0 0 0 0 0,0 1 0 0 0,0-1 0 0 0,0 0 1 0 0,-1 1-1 0 0,1-1 0 0 0,0 0 0 0 0,-1 1 0 0 0,1-1 0 0 0,-1 0 0 0 0,-1-1 0 0 0,-3-4 331 0 0,-1 1 0 0 0,0 0 0 0 0,-1 0-1 0 0,1 1 1 0 0,-1 0 0 0 0,0 0 0 0 0,-13-6 0 0 0,-59-24 1077 0 0,77 34-1474 0 0,-59-22 281 0 0,-2 2 0 0 0,-1 4-1 0 0,0 2 1 0 0,0 3 0 0 0,-2 3 0 0 0,-119-1 0 0 0,116 10-1612 0 0,-82 11 0 0 0,104-6-618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2.517"/>
    </inkml:context>
    <inkml:brush xml:id="br0">
      <inkml:brushProperty name="width" value="0.1" units="cm"/>
      <inkml:brushProperty name="height" value="0.1" units="cm"/>
      <inkml:brushProperty name="color" value="#E71224"/>
    </inkml:brush>
  </inkml:definitions>
  <inkml:trace contextRef="#ctx0" brushRef="#br0">2462 144 8143 0 0,'-5'-2'123'0'0,"0"0"0"0"0,-1 1 0 0 0,1 0 0 0 0,-1 0 0 0 0,1 0 0 0 0,-1 0 0 0 0,0 1 0 0 0,-9 0 0 0 0,0 0 268 0 0,-26-4 60 0 0,0-3 1 0 0,1-1-1 0 0,-40-13 1 0 0,-35-8 1284 0 0,32 17-658 0 0,-150-3 0 0 0,126 11-722 0 0,41 2-45 0 0,-74 9-1 0 0,-64 16 462 0 0,30-2-5 0 0,114-17-418 0 0,0-2 1 0 0,-103-12-1 0 0,-117-33 220 0 0,130 17-471 0 0,105 20-339 0 0,0 2 0 0 0,-70 4 1 0 0,28 7-4937 0 0,29 3-711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3.519"/>
    </inkml:context>
    <inkml:brush xml:id="br0">
      <inkml:brushProperty name="width" value="0.1" units="cm"/>
      <inkml:brushProperty name="height" value="0.1" units="cm"/>
      <inkml:brushProperty name="color" value="#E71224"/>
    </inkml:brush>
  </inkml:definitions>
  <inkml:trace contextRef="#ctx0" brushRef="#br0">2675 94 1375 0 0,'0'-3'636'0'0,"0"0"0"0"0,0 0-1 0 0,-1 1 1 0 0,1-1 0 0 0,-1 0-1 0 0,1 0 1 0 0,-1 1 0 0 0,0-1-1 0 0,0 0 1 0 0,0 1 0 0 0,-2-4-1 0 0,2 5-589 0 0,0 0 0 0 0,0 0-1 0 0,0 0 1 0 0,0 0 0 0 0,0 0 0 0 0,0 0-1 0 0,0 0 1 0 0,0 0 0 0 0,0 0-1 0 0,0 1 1 0 0,-1-1 0 0 0,1 1-1 0 0,0-1 1 0 0,0 1 0 0 0,-1-1-1 0 0,1 1 1 0 0,0-1 0 0 0,-1 1 0 0 0,1 0-1 0 0,-1 0 1 0 0,-1 0 0 0 0,-47-5 78 0 0,40 3 77 0 0,-1 1 1 0 0,1 0 0 0 0,0 1 0 0 0,-1 0 0 0 0,-10 1-1 0 0,-30 9 658 0 0,-53 19 0 0 0,103-29-858 0 0,-32 8 55 0 0,0 0 0 0 0,-50 3-1 0 0,-70-3 245 0 0,40-4 220 0 0,-28 4 235 0 0,-141-10 0 0 0,119-8-314 0 0,-285-27 1110 0 0,272 6-1063 0 0,5 1-194 0 0,123 24-245 0 0,-77 0 0 0 0,20 12-976 0 0,-111 22 0 0 0,214-28 888 0 0,-65 10-1644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7:38.715"/>
    </inkml:context>
    <inkml:brush xml:id="br0">
      <inkml:brushProperty name="width" value="0.1" units="cm"/>
      <inkml:brushProperty name="height" value="0.1" units="cm"/>
      <inkml:brushProperty name="color" value="#E71224"/>
    </inkml:brush>
  </inkml:definitions>
  <inkml:trace contextRef="#ctx0" brushRef="#br0">32 83 1439 0 0,'-1'0'108'0'0,"-1"0"-1"0"0,1-1 1 0 0,-1 1-1 0 0,1-1 1 0 0,-1 1-1 0 0,1-1 0 0 0,-1 0 1 0 0,1 0-1 0 0,-1 1 1 0 0,1-1-1 0 0,0 0 1 0 0,-1 0-1 0 0,1 0 0 0 0,0-1 1 0 0,0 1-1 0 0,0 0 1 0 0,0 0-1 0 0,0-1 1 0 0,0 1-1 0 0,0 0 0 0 0,0-1 1 0 0,1 1-1 0 0,-1-1 1 0 0,1 1-1 0 0,-1-1 1 0 0,1 1-1 0 0,-1-3 0 0 0,1 5-77 0 0,2 16 305 0 0,-2-16-329 0 0,0-1 0 0 0,0 1-1 0 0,1-1 1 0 0,-1 1-1 0 0,0-1 1 0 0,0 0-1 0 0,1 1 1 0 0,-1-1-1 0 0,0 1 1 0 0,1-1-1 0 0,-1 0 1 0 0,0 0-1 0 0,1 1 1 0 0,-1-1-1 0 0,1 0 1 0 0,-1 1 0 0 0,1-1-1 0 0,-1 0 1 0 0,0 0-1 0 0,1 0 1 0 0,-1 0-1 0 0,1 1 1 0 0,-1-1-1 0 0,1 0 1 0 0,-1 0-1 0 0,1 0 1 0 0,-1 0-1 0 0,1 0 1 0 0,-1 0 0 0 0,1 0-1 0 0,-1 0 1 0 0,1 0-1 0 0,-1-1 1 0 0,1 1-1 0 0,-1 0 1 0 0,1 0-1 0 0,-1 0 1 0 0,0 0-1 0 0,1-1 1 0 0,0 1-1 0 0,72-30 731 0 0,-43 15-517 0 0,-25 12-183 0 0,0-1 0 0 0,0 2 0 0 0,12-5 0 0 0,-3 3-11 0 0,0 1 0 0 0,0 0 1 0 0,0 1-1 0 0,0 0 0 0 0,1 1 0 0 0,-1 1 1 0 0,1 1-1 0 0,-1 0 0 0 0,0 0 0 0 0,16 5 0 0 0,15 1 294 0 0,70 1 0 0 0,-26-3-101 0 0,-61-4-149 0 0,41-3-1 0 0,-9 0-58 0 0,-7 2 24 0 0,148-6 447 0 0,-184 3-456 0 0,14 1 99 0 0,-12 3-116 0 0,-1-2 0 0 0,28-2 0 0 0,-31 1 5 0 0,0 0 0 0 0,1 2-1 0 0,-1 0 1 0 0,26 3 0 0 0,-12 2 5 0 0,1-2 0 0 0,38 0-1 0 0,64 7 33 0 0,-72-4-36 0 0,-47-5 37 0 0,0-2-1 0 0,0 1 0 0 0,18-5 0 0 0,27 0 117 0 0,-23 6-79 0 0,45 9-1 0 0,-1-1-54 0 0,294 4-22 0 0,-308-13 7 0 0,-1 2 0 0 0,117 20-1 0 0,-78-8-1 0 0,113 2 0 0 0,105-18 16 0 0,-293 1-47 0 0,54-1-1181 0 0,141 12-1 0 0,-197-6-1627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4.890"/>
    </inkml:context>
    <inkml:brush xml:id="br0">
      <inkml:brushProperty name="width" value="0.1" units="cm"/>
      <inkml:brushProperty name="height" value="0.1" units="cm"/>
      <inkml:brushProperty name="color" value="#E71224"/>
    </inkml:brush>
  </inkml:definitions>
  <inkml:trace contextRef="#ctx0" brushRef="#br0">1950 134 919 0 0,'-1'-2'289'0'0,"0"0"-1"0"0,-1 0 1 0 0,1 0-1 0 0,-1 0 1 0 0,0 1-1 0 0,1-1 0 0 0,-1 0 1 0 0,0 1-1 0 0,0-1 1 0 0,0 1-1 0 0,0 0 1 0 0,0 0-1 0 0,-3-1 0 0 0,0 0 97 0 0,0 1-1 0 0,1 0 0 0 0,-1 1 1 0 0,0-1-1 0 0,-9 1 0 0 0,-109 9-27 0 0,80-4-164 0 0,-54-1 0 0 0,-444-38 4951 0 0,359 17-4074 0 0,45 6-811 0 0,-54-16 133 0 0,-82-7 86 0 0,239 33-513 0 0,1 2 0 0 0,-1 0 0 0 0,-46 10 0 0 0,5 8-4225 0 0,34-6-450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6.199"/>
    </inkml:context>
    <inkml:brush xml:id="br0">
      <inkml:brushProperty name="width" value="0.1" units="cm"/>
      <inkml:brushProperty name="height" value="0.1" units="cm"/>
      <inkml:brushProperty name="color" value="#E71224"/>
    </inkml:brush>
  </inkml:definitions>
  <inkml:trace contextRef="#ctx0" brushRef="#br0">4424 21 3679 0 0,'0'0'64'0'0,"0"-1"0"0"0,0 1 0 0 0,0 0 0 0 0,0 0 0 0 0,1 0-1 0 0,-1-1 1 0 0,0 1 0 0 0,0 0 0 0 0,0 0 0 0 0,0-1 0 0 0,0 1-1 0 0,0 0 1 0 0,0 0 0 0 0,0-1 0 0 0,0 1 0 0 0,-1 0 0 0 0,1 0-1 0 0,0-1 1 0 0,0 1 0 0 0,0 0 0 0 0,0 0 0 0 0,0-1 0 0 0,0 1-1 0 0,0 0 1 0 0,0 0 0 0 0,-1 0 0 0 0,1 0 0 0 0,0-1 0 0 0,0 1-1 0 0,0 0 1 0 0,0 0 0 0 0,-1 0 0 0 0,-9-2 664 0 0,-20 6-1113 0 0,16-1 491 0 0,5-3 10 0 0,0 0 0 0 0,-1-1 0 0 0,1 0 0 0 0,0 0 0 0 0,-17-5 0 0 0,17 3 418 0 0,-1 1 0 0 0,0 0 0 0 0,0 1 0 0 0,-20 0 0 0 0,-220 34 1985 0 0,59-4-2257 0 0,143-25-14 0 0,-97-2 1 0 0,39-9 194 0 0,-1 5 0 0 0,-175 20-1 0 0,186-6-304 0 0,-152 1 0 0 0,159-16-56 0 0,-198 3 248 0 0,-98 14 358 0 0,8 11-323 0 0,-23-1-19 0 0,370-24-317 0 0,-271 6 335 0 0,-54 14-146 0 0,335-19-201 0 0,-115 8-866 0 0,-155 32 1 0 0,205-25-154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8.013"/>
    </inkml:context>
    <inkml:brush xml:id="br0">
      <inkml:brushProperty name="width" value="0.1" units="cm"/>
      <inkml:brushProperty name="height" value="0.1" units="cm"/>
      <inkml:brushProperty name="color" value="#E71224"/>
    </inkml:brush>
  </inkml:definitions>
  <inkml:trace contextRef="#ctx0" brushRef="#br0">1111 45 1839 0 0,'6'-27'323'0'0,"-7"26"-259"0"0,1 0 1 0 0,0 1-1 0 0,0-1 0 0 0,0 0 0 0 0,-1 1 0 0 0,1-1 0 0 0,0 0 1 0 0,0 1-1 0 0,-1-1 0 0 0,1 1 0 0 0,-1-1 0 0 0,1 1 1 0 0,0-1-1 0 0,-1 1 0 0 0,1-1 0 0 0,-1 1 0 0 0,1-1 0 0 0,-1 1 1 0 0,0 0-1 0 0,1-1 0 0 0,-1 1 0 0 0,1 0 0 0 0,-1-1 1 0 0,0 1-1 0 0,1 0 0 0 0,-1 0 0 0 0,0 0 0 0 0,1-1 1 0 0,-1 1-1 0 0,0 0 0 0 0,0 0 0 0 0,-31-1 2896 0 0,16 1-2273 0 0,-23-2 126 0 0,1 1-1 0 0,-1 2 0 0 0,1 2 0 0 0,-58 12 1 0 0,7 2-26 0 0,0-4 1 0 0,-140 4-1 0 0,132-11-830 0 0,-107 21 0 0 0,146-18-873 0 0,21-5-3858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38.875"/>
    </inkml:context>
    <inkml:brush xml:id="br0">
      <inkml:brushProperty name="width" value="0.1" units="cm"/>
      <inkml:brushProperty name="height" value="0.1" units="cm"/>
      <inkml:brushProperty name="color" value="#E71224"/>
    </inkml:brush>
  </inkml:definitions>
  <inkml:trace contextRef="#ctx0" brushRef="#br0">2236 110 4895 0 0,'-1'-1'37'0'0,"1"0"0"0"0,-1 0 0 0 0,1 0-1 0 0,-1-1 1 0 0,0 1 0 0 0,1 0 0 0 0,-1 0-1 0 0,0 0 1 0 0,0 0 0 0 0,0 1-1 0 0,0-1 1 0 0,0 0 0 0 0,0 0 0 0 0,0 0-1 0 0,0 1 1 0 0,0-1 0 0 0,-2 0 0 0 0,-25-13 214 0 0,23 12-149 0 0,-16-6 286 0 0,0 1 0 0 0,-36-7-1 0 0,11 3 475 0 0,29 6-419 0 0,-1 2 0 0 0,0 1-1 0 0,0 0 1 0 0,-21 1 0 0 0,-74 7 826 0 0,34 0-592 0 0,-198-3 1073 0 0,47-2-740 0 0,103-3-378 0 0,-156-22-1 0 0,-18 10 202 0 0,1 25-1864 0 0,167-5-2663 0 0,46-2-1557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24.730"/>
    </inkml:context>
    <inkml:brush xml:id="br0">
      <inkml:brushProperty name="width" value="0.1" units="cm"/>
      <inkml:brushProperty name="height" value="0.1" units="cm"/>
      <inkml:brushProperty name="color" value="#E71224"/>
    </inkml:brush>
  </inkml:definitions>
  <inkml:trace contextRef="#ctx0" brushRef="#br0">5802 128 2759 0 0,'6'-14'1368'0'0,"-4"12"-1381"0"0,-1 0 1 0 0,1 0-1 0 0,-1 0 0 0 0,0-1 1 0 0,0 1-1 0 0,0-1 0 0 0,0 1 0 0 0,0-3 1 0 0,-1 2 117 0 0,1-3 405 0 0,0 0 0 0 0,-1 1 1 0 0,0-1-1 0 0,0 0 0 0 0,0 1 0 0 0,-2-10 0 0 0,1 14-407 0 0,1 0-1 0 0,-1-1 1 0 0,1 1 0 0 0,-1-1-1 0 0,0 1 1 0 0,0 0 0 0 0,1 0-1 0 0,-1 0 1 0 0,0-1 0 0 0,0 1-1 0 0,0 0 1 0 0,0 0 0 0 0,-1 0-1 0 0,1 0 1 0 0,0 0 0 0 0,0 1-1 0 0,-1-1 1 0 0,1 0 0 0 0,0 1-1 0 0,-1-1 1 0 0,1 1-1 0 0,0-1 1 0 0,-1 1 0 0 0,1-1-1 0 0,-1 1 1 0 0,1 0 0 0 0,-1 0-1 0 0,1 0 1 0 0,-1 0 0 0 0,-2 0-1 0 0,-14 2 58 0 0,1 0 0 0 0,0 1-1 0 0,-1 1 1 0 0,1 0 0 0 0,-22 10-1 0 0,-31 7 334 0 0,-100 9 866 0 0,6 0 111 0 0,146-27-1261 0 0,1-1-1 0 0,-1 0 0 0 0,0-2 1 0 0,0 0-1 0 0,-36-4 1 0 0,-86-25 972 0 0,113 23-1031 0 0,0 1-1 0 0,0 2 0 0 0,-41 0 1 0 0,-82 12 90 0 0,-31 9 92 0 0,44-19-77 0 0,127 1-240 0 0,-13-3 84 0 0,0 0 1 0 0,-29-8-1 0 0,20 3 75 0 0,-43-10 50 0 0,49 13-159 0 0,-29-9-1 0 0,27 6 3 0 0,4 1 48 0 0,0 1-1 0 0,-1 1 1 0 0,0 2-1 0 0,0 0 0 0 0,-45 2 1 0 0,-83-1 289 0 0,-2 1-5 0 0,133 2-383 0 0,-32 3 113 0 0,-57-4 0 0 0,-127-11 53 0 0,99 9-172 0 0,9 3-10 0 0,-14-2 0 0 0,-147 0 117 0 0,170 12-6 0 0,-42 1-83 0 0,35-15 36 0 0,-39 3 136 0 0,131-1-131 0 0,-1 2 0 0 0,1 2 0 0 0,-41 8 0 0 0,-127 21 108 0 0,134-25-97 0 0,-73 10 107 0 0,120-14-123 0 0,0-2 0 0 0,-1 0 0 0 0,-26-2 0 0 0,-2-1 32 0 0,-239 27 565 0 0,162-10-437 0 0,-40-9-5 0 0,25-3-183 0 0,117-1-93 0 0,0 1 0 0 0,0 2 0 0 0,-35 11 0 0 0,23-3-1410 0 0,-46 24 0 0 0,42-15-103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25.711"/>
    </inkml:context>
    <inkml:brush xml:id="br0">
      <inkml:brushProperty name="width" value="0.1" units="cm"/>
      <inkml:brushProperty name="height" value="0.1" units="cm"/>
      <inkml:brushProperty name="color" value="#E71224"/>
    </inkml:brush>
  </inkml:definitions>
  <inkml:trace contextRef="#ctx0" brushRef="#br0">1457 70 2303 0 0,'16'-25'3808'0'0,"-15"25"-3778"0"0,-1-1-1 0 0,0 1 0 0 0,0 0 0 0 0,0-1 0 0 0,0 1 1 0 0,0-1-1 0 0,0 1 0 0 0,0 0 0 0 0,0-1 0 0 0,0 1 1 0 0,0-1-1 0 0,0 1 0 0 0,0 0 0 0 0,0-1 0 0 0,0 1 1 0 0,0-1-1 0 0,0 1 0 0 0,0 0 0 0 0,-1-1 0 0 0,1 1 1 0 0,0 0-1 0 0,0-1 0 0 0,0 1 0 0 0,-1-1 0 0 0,1 1 1 0 0,0 0-1 0 0,-1 0 0 0 0,1-1 0 0 0,0 1 0 0 0,0 0 0 0 0,-1 0 1 0 0,1-1-1 0 0,0 1 0 0 0,-1 0 0 0 0,1 0 0 0 0,-1 0 1 0 0,1-1-1 0 0,0 1 0 0 0,-1 0 0 0 0,1 0 0 0 0,-1 0 1 0 0,1 0-1 0 0,0 0 0 0 0,-1 0 0 0 0,1 0 0 0 0,-1 0 1 0 0,1 0-1 0 0,-22-3 709 0 0,0 3 297 0 0,1-1-245 0 0,0 2 0 0 0,1 0 0 0 0,-26 5 0 0 0,-3 2-145 0 0,-60 2 0 0 0,68-7-400 0 0,-246 10 1917 0 0,176-15-1152 0 0,-123-18 0 0 0,231 20-994 0 0,-426-41-1457 0 0,381 35-4594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27.090"/>
    </inkml:context>
    <inkml:brush xml:id="br0">
      <inkml:brushProperty name="width" value="0.1" units="cm"/>
      <inkml:brushProperty name="height" value="0.1" units="cm"/>
      <inkml:brushProperty name="color" value="#E71224"/>
    </inkml:brush>
  </inkml:definitions>
  <inkml:trace contextRef="#ctx0" brushRef="#br0">935 50 455 0 0,'0'-3'234'0'0,"8"-18"2886"0"0,2 7-1906 0 0,-9 14-1199 0 0,-1 0 1 0 0,0-1-1 0 0,0 1 1 0 0,1 0-1 0 0,-1 0 1 0 0,0-1-1 0 0,0 1 0 0 0,0 0 1 0 0,0 0-1 0 0,1-1 1 0 0,-1 1-1 0 0,0 0 0 0 0,0-1 1 0 0,0 1-1 0 0,0 0 1 0 0,0 0-1 0 0,0-1 0 0 0,0 1 1 0 0,0 0-1 0 0,0-1 1 0 0,0 1-1 0 0,0 0 0 0 0,0-1 1 0 0,0 1-1 0 0,0 0 1 0 0,0-1-1 0 0,0 1 1 0 0,0 0-1 0 0,0-1 0 0 0,0 1 1 0 0,0 0-1 0 0,-1 0 1 0 0,1-1-1 0 0,0 1 0 0 0,0 0 1 0 0,0-1-1 0 0,0 1 1 0 0,-1 0-1 0 0,1-1 0 0 0,-8 2 184 0 0,0 1 0 0 0,0 0 0 0 0,1 0-1 0 0,-1 0 1 0 0,1 1 0 0 0,-1 0-1 0 0,-12 8 1 0 0,2-3 135 0 0,-37 21 1208 0 0,35-18-1232 0 0,-1 0 0 0 0,0-2 0 0 0,0 0 0 0 0,-44 10 0 0 0,32-13 232 0 0,0-1-1 0 0,0-2 0 0 0,-1-2 1 0 0,1 0-1 0 0,-59-9 0 0 0,13-1 730 0 0,-97 1 0 0 0,68 13-7705 0 0,70-2 2830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5:28.361"/>
    </inkml:context>
    <inkml:brush xml:id="br0">
      <inkml:brushProperty name="width" value="0.1" units="cm"/>
      <inkml:brushProperty name="height" value="0.1" units="cm"/>
      <inkml:brushProperty name="color" value="#E71224"/>
    </inkml:brush>
  </inkml:definitions>
  <inkml:trace contextRef="#ctx0" brushRef="#br0">4747 57 1839 0 0,'-1'0'81'0'0,"1"-1"-1"0"0,0 0 0 0 0,0 1 0 0 0,-1-1 0 0 0,1 1 0 0 0,0-1 0 0 0,-1 1 0 0 0,1-1 0 0 0,0 1 0 0 0,-1-1 0 0 0,1 1 0 0 0,-1-1 0 0 0,1 1 0 0 0,-1-1 0 0 0,1 1 1 0 0,-1 0-1 0 0,1-1 0 0 0,-1 1 0 0 0,1 0 0 0 0,-1-1 0 0 0,0 1 0 0 0,1 0 0 0 0,-1 0 0 0 0,1 0 0 0 0,-2-1 0 0 0,-20-4 3791 0 0,16 4-4018 0 0,-37-7 1049 0 0,1 2 0 0 0,-1 1 0 0 0,-45 2 0 0 0,-131 11 1007 0 0,-14 1-80 0 0,101-13-1161 0 0,-248 2 2822 0 0,230 2-3594 0 0,-187-23 0 0 0,290 19 129 0 0,0 3 1 0 0,-47 4 0 0 0,-92 18-1822 0 0,129-13 237 0 0</inkml:trace>
  <inkml:trace contextRef="#ctx0" brushRef="#br0" timeOffset="1">2181 250 2879 0 0,'7'-2'108'0'0,"-1"-1"-1"0"0,-1 0 0 0 0,1-1 0 0 0,9-6 0 0 0,-14 9 17 0 0,-1 0-1 0 0,1 0 1 0 0,-1 0-1 0 0,1 0 1 0 0,-1 0-1 0 0,0 0 1 0 0,0 0-1 0 0,1 0 1 0 0,-1 0-1 0 0,0 0 1 0 0,0 0-1 0 0,0 0 1 0 0,0 0-1 0 0,0 0 1 0 0,0 0-1 0 0,-1 0 1 0 0,1 0-1 0 0,0 0 1 0 0,0 0-1 0 0,-1 0 1 0 0,1 0-1 0 0,-1 0 1 0 0,1 0-1 0 0,-1 1 1 0 0,1-1-1 0 0,-1 0 1 0 0,-1-1-1 0 0,1 0 51 0 0,0 0 1 0 0,-1 0-1 0 0,1 0 1 0 0,-1 0-1 0 0,0 0 1 0 0,1 0-1 0 0,-1 1 0 0 0,0-1 1 0 0,0 1-1 0 0,0-1 1 0 0,-3 0-1 0 0,0 1-66 0 0,0 1 0 0 0,1-1-1 0 0,-1 1 1 0 0,0 1 0 0 0,1-1-1 0 0,-1 0 1 0 0,0 1 0 0 0,1 0 0 0 0,-1 0-1 0 0,-8 4 1 0 0,-18 3 220 0 0,-12-2 124 0 0,9-1 406 0 0,-52 2 0 0 0,-195-27 1226 0 0,0-1-900 0 0,223 21-960 0 0,-184-3 911 0 0,167-1-586 0 0,-89-17 1 0 0,93 9-435 0 0,-1 2 1 0 0,-1 4 0 0 0,1 2-1 0 0,-86 8 1 0 0,51 5-180 0 0,-125 12-1836 0 0,178-13 184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05.153"/>
    </inkml:context>
    <inkml:brush xml:id="br0">
      <inkml:brushProperty name="width" value="0.1" units="cm"/>
      <inkml:brushProperty name="height" value="0.1" units="cm"/>
      <inkml:brushProperty name="color" value="#E71224"/>
    </inkml:brush>
  </inkml:definitions>
  <inkml:trace contextRef="#ctx0" brushRef="#br0">7116 1699 4431 0 0,'1'-1'96'0'0,"0"-1"-1"0"0,-1 1 0 0 0,1 0 0 0 0,-1 0 0 0 0,0 0 0 0 0,1 0 0 0 0,-1 0 0 0 0,0-1 0 0 0,0 1 1 0 0,1 0-1 0 0,-1 0 0 0 0,0-1 0 0 0,0 1 0 0 0,-1 0 0 0 0,1 0 0 0 0,0 0 0 0 0,0-1 0 0 0,0 1 1 0 0,-1 0-1 0 0,1 0 0 0 0,-2-2 0 0 0,1 1 61 0 0,0 0 0 0 0,0 1 0 0 0,-1-1 0 0 0,1 1 0 0 0,-1 0 0 0 0,1-1 0 0 0,-1 1 0 0 0,1 0 0 0 0,-1 0 0 0 0,0 0 0 0 0,0 0 0 0 0,-2-1 0 0 0,-2 0 92 0 0,-1-1 0 0 0,1 1 0 0 0,-1 1 0 0 0,0-1 0 0 0,0 1 0 0 0,-12 0-1 0 0,-15-2 562 0 0,26 2-547 0 0,1 1 1 0 0,0-1-1 0 0,-1 1 0 0 0,1 0 1 0 0,0 1-1 0 0,-13 2 1 0 0,-158 35 1803 0 0,139-34-1479 0 0,1-2-1 0 0,-59-3 0 0 0,19-1 271 0 0,-132 12 205 0 0,138-11-873 0 0,-97 4 663 0 0,38 15-620 0 0,77-9-63 0 0,-91 3-1 0 0,-46-5 722 0 0,139-4-702 0 0,-127-3 234 0 0,155 0-355 0 0,1 2-1 0 0,-1 0 0 0 0,1 2 1 0 0,-41 12-1 0 0,47-12-41 0 0,-65 15 19 0 0,71-17-2 0 0,-1-1 0 0 0,1 0 0 0 0,-1 0 0 0 0,1-1-1 0 0,-15-3 1 0 0,-164-16 726 0 0,28 3-461 0 0,77 2-22 0 0,-51-5 72 0 0,45 20-184 0 0,28 1-135 0 0,5 0 26 0 0,20-4 71 0 0,-49 4 1 0 0,-25-1-52 0 0,61-2-17 0 0,-87 10 0 0 0,85-4-17 0 0,-75-2 0 0 0,-40-14 185 0 0,-90 6-54 0 0,-14 1-85 0 0,190 7-18 0 0,-188-1 39 0 0,109-4-52 0 0,97 2-66 0 0,-33 5 22 0 0,1 3 1 0 0,-101 24-1 0 0,153-27-12 0 0,-1-1-1 0 0,-48-3 1 0 0,-30 2 93 0 0,-61 12 38 0 0,170-14-105 0 0,-19 3 32 0 0,0-1 0 0 0,0-1 0 0 0,0-3 0 0 0,-63-7-1 0 0,70 3-37 0 0,-1 1 0 0 0,0 2 0 0 0,0 0 0 0 0,0 2 0 0 0,0 1 0 0 0,-44 7 0 0 0,-99 20-29 0 0,44-10 0 0 0,122-17 0 0 0,-36 5 24 0 0,-1-1-1 0 0,0-2 1 0 0,0-2-1 0 0,-51-5 0 0 0,80 3 12 0 0,0-1-1 0 0,0 0 0 0 0,0-1 1 0 0,0 0-1 0 0,1-1 0 0 0,-1 0 1 0 0,1-1-1 0 0,0 0 0 0 0,1-1 1 0 0,-1 0-1 0 0,1-1 0 0 0,0 0 1 0 0,1-1-1 0 0,0 0 0 0 0,-10-9 1 0 0,-2-6 102 0 0,11 13-80 0 0,-1-1 1 0 0,1-1 0 0 0,1 1 0 0 0,0-2 0 0 0,1 1 0 0 0,0-1 0 0 0,-8-18 0 0 0,-10-30 25 0 0,15 36-22 0 0,-14-43 0 0 0,14 33-50 0 0,4 13 7 0 0,2-1-1 0 0,-6-33 1 0 0,6 15-5 0 0,3-1 1 0 0,1 0-1 0 0,7-73 0 0 0,-1 88-10 0 0,1 0-1 0 0,1 1 0 0 0,1 0 0 0 0,23-49 0 0 0,14-36-2 0 0,-6 11 0 0 0,-6 39 0 0 0,42-62 0 0 0,-42 72 0 0 0,-21 33 0 0 0,0 1 0 0 0,1 1 0 0 0,0 0 0 0 0,2 1 0 0 0,-1 0 0 0 0,2 1 0 0 0,32-22 0 0 0,-37 30 0 0 0,0 0 0 0 0,1 0 0 0 0,0 1 0 0 0,0 1 0 0 0,0 0 0 0 0,20-4 0 0 0,79-5 0 0 0,-42 6 0 0 0,168-14 0 0 0,188-5 0 0 0,-63 10 0 0 0,-195 10 0 0 0,218-36 0 0 0,-64 20 0 0 0,-169 15 0 0 0,184-5 0 0 0,-185 10 0 0 0,71-2 0 0 0,82 1 0 0 0,-170 4 0 0 0,235-12 0 0 0,-56-5-64 0 0,-117 19 64 0 0,-108 1 0 0 0,173-11 0 0 0,0-18 0 0 0,-233 21 0 0 0,273-27 0 0 0,-123 16 0 0 0,-108 10-16 0 0,-1 3 0 0 0,1 3 0 0 0,92 14 0 0 0,65 10 16 0 0,198 27 0 0 0,-233-19 0 0 0,-174-29 0 0 0,0 2 0 0 0,0 0 0 0 0,0 0 0 0 0,-1 2 0 0 0,0 0 0 0 0,18 13 0 0 0,43 18 0 0 0,-70-35-9 0 0,0-1 0 0 0,-1 1 0 0 0,1 1 0 0 0,-1-1-1 0 0,0 1 1 0 0,10 9 0 0 0,-14-11 5 0 0,0-1 1 0 0,-1 1-1 0 0,1 0 0 0 0,-1 0 0 0 0,0 1 0 0 0,0-1 1 0 0,0 0-1 0 0,0 1 0 0 0,-1-1 0 0 0,1 1 1 0 0,-1 0-1 0 0,0-1 0 0 0,0 1 0 0 0,0 0 1 0 0,-1 0-1 0 0,1 7 0 0 0,-2 35 4 0 0,-9 62 0 0 0,3-56-2 0 0,4-20-15 0 0,-2-1 0 0 0,-12 45 0 0 0,-37 62 7 0 0,38-100 9 0 0,-3 6 1 0 0,2 1 0 0 0,2 0 0 0 0,2 1 0 0 0,-12 84 0 0 0,24-75 0 0 0,2-41-35 0 0,-2 0-1 0 0,1 0 1 0 0,-5 22 0 0 0,-29 85-1701 0 0,1-7-3285 0 0,22-65-2801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07.754"/>
    </inkml:context>
    <inkml:brush xml:id="br0">
      <inkml:brushProperty name="width" value="0.1" units="cm"/>
      <inkml:brushProperty name="height" value="0.1" units="cm"/>
      <inkml:brushProperty name="color" value="#E71224"/>
    </inkml:brush>
  </inkml:definitions>
  <inkml:trace contextRef="#ctx0" brushRef="#br0">1184 1564 3223 0 0,'0'-4'298'0'0,"-1"1"0"0"0,0-1 0 0 0,0 1 0 0 0,0-1 0 0 0,0 1 0 0 0,-1-1 0 0 0,1 1 0 0 0,-1 0 0 0 0,0 0 0 0 0,0 0 0 0 0,0 0 0 0 0,0 0-1 0 0,0 0 1 0 0,-1 0 0 0 0,-3-2 0 0 0,-10-13-289 0 0,13 14 126 0 0,0 0-1 0 0,-1 0 0 0 0,0 1 0 0 0,1 0 0 0 0,-1 0 0 0 0,0 0 1 0 0,0 0-1 0 0,-1 1 0 0 0,1-1 0 0 0,-1 1 0 0 0,1 0 0 0 0,-1 1 1 0 0,0-1-1 0 0,1 1 0 0 0,-1 0 0 0 0,0 0 0 0 0,0 0 0 0 0,0 1 1 0 0,-8-1-1 0 0,-8 2 257 0 0,0 1 1 0 0,-1 1 0 0 0,-27 7-1 0 0,-1-1-194 0 0,12-5 160 0 0,-1-3 0 0 0,-64-5 0 0 0,1-1 653 0 0,60 6-399 0 0,-1 2 0 0 0,-67 14-1 0 0,109-17-561 0 0,0 0 1 0 0,0 0-1 0 0,-1 1 0 0 0,1-1 0 0 0,0 0 0 0 0,0 0 0 0 0,0 1 1 0 0,0-1-1 0 0,0 1 0 0 0,0-1 0 0 0,0 1 0 0 0,0-1 1 0 0,0 1-1 0 0,0 0 0 0 0,-1 1 0 0 0,2-2-29 0 0,0 1 1 0 0,0-1-1 0 0,0 0 0 0 0,0 1 0 0 0,0-1 1 0 0,0 0-1 0 0,0 1 0 0 0,0-1 0 0 0,0 1 1 0 0,1-1-1 0 0,-1 0 0 0 0,0 1 0 0 0,0-1 1 0 0,0 0-1 0 0,0 1 0 0 0,1-1 0 0 0,-1 0 1 0 0,0 0-1 0 0,0 1 0 0 0,1-1 0 0 0,-1 0 1 0 0,0 0-1 0 0,1 1 0 0 0,-1-1 0 0 0,0 0 1 0 0,1 0-1 0 0,-1 0 0 0 0,0 1 0 0 0,1-1 0 0 0,38 15 585 0 0,-31-12-598 0 0,11 2 129 0 0,0 0 1 0 0,1-2-1 0 0,-1 0 1 0 0,1-1 0 0 0,26-1-1 0 0,23 2 399 0 0,55 16-54 0 0,-77-11-325 0 0,0-1 0 0 0,48 0 1 0 0,170 1 313 0 0,-264-8-470 0 0,60 5 167 0 0,84 19 1 0 0,33 4 25 0 0,-111-21-147 0 0,66 3 76 0 0,-60-10-68 0 0,102-2 195 0 0,-26-5 73 0 0,5 0-55 0 0,-145 6-225 0 0,0 0-1 0 0,0-1 1 0 0,1 0-1 0 0,-1-1 1 0 0,-1 0-1 0 0,1 0 1 0 0,0-1-1 0 0,-1 0 1 0 0,0-1 0 0 0,0 0-1 0 0,0 0 1 0 0,-1-1-1 0 0,1 1 1 0 0,-1-2-1 0 0,-1 1 1 0 0,1-1-1 0 0,-1 0 1 0 0,0 0-1 0 0,-1-1 1 0 0,0 0-1 0 0,0 0 1 0 0,0 0 0 0 0,-1 0-1 0 0,0-1 1 0 0,2-10-1 0 0,3-11 119 0 0,-2 0 0 0 0,-1-1-1 0 0,-2 0 1 0 0,1-31 0 0 0,-2 20-102 0 0,12-55 0 0 0,-5 54-15 0 0,0 6-13 0 0,-2-1 0 0 0,-2 0-1 0 0,-1 0 1 0 0,0-52 0 0 0,-6-3 131 0 0,1 50-72 0 0,-1 1 0 0 0,-2-1 0 0 0,-9-46 0 0 0,8 75-60 0 0,0-1-1 0 0,-1 1 1 0 0,-1 0 0 0 0,0 0 0 0 0,-1 0-1 0 0,-9-13 1 0 0,-5-2-4 0 0,-34-39 0 0 0,28 37-7 0 0,3-2-1 0 0,-24-39 1 0 0,44 65-18 0 0,-1 0 0 0 0,0 0 0 0 0,0 0 0 0 0,-1 1 0 0 0,0-1 0 0 0,0 1 0 0 0,-1 1 0 0 0,0-1 0 0 0,0 1 0 0 0,0 0 0 0 0,0 1 0 0 0,-1 0 0 0 0,0 0 0 0 0,0 0 0 0 0,-12-3 0 0 0,-42-12 0 0 0,0 2 0 0 0,-1 3 0 0 0,-1 3 0 0 0,-89-4 0 0 0,79 13 0 0 0,-33 0 0 0 0,-178-27 0 0 0,229 20 0 0 0,-106-3 0 0 0,-56 19 0 0 0,134-5 0 0 0,-144-16 0 0 0,-9-1 0 0 0,197 16 0 0 0,-1 2 0 0 0,1 2 0 0 0,0 2 0 0 0,-70 20 0 0 0,104-25 0 0 0,1 0 0 0 0,-1 1 0 0 0,0 0 0 0 0,1 0 0 0 0,0 0 0 0 0,-1 1 0 0 0,1 0 0 0 0,1 0 0 0 0,-1 0 0 0 0,-4 6 0 0 0,2-2 0 0 0,0 1 0 0 0,1 0 0 0 0,0 0 0 0 0,-10 19 0 0 0,3 0-3 0 0,7-16-7 0 0,0 1 0 0 0,0 0 0 0 0,1 0 0 0 0,-5 22 0 0 0,4 13 7 0 0,2 1-1 0 0,3 63 1 0 0,1-75 2 0 0,1-9 1 0 0,1 0 0 0 0,1-1 0 0 0,8 34 0 0 0,29 77 0 0 0,-38-130 0 0 0,8 26 0 0 0,-2 2 0 0 0,-1-1 0 0 0,-2 1 0 0 0,-2 0 0 0 0,0 41 0 0 0,-3-56 0 0 0,2 0 0 0 0,1 0 0 0 0,5 21 0 0 0,-8-40 0 0 0,2 7 0 0 0,0 1 0 0 0,1 18 0 0 0,-3-26 12 0 0,-2-1 48 0 0,6-17 305 0 0,5 0-271 0 0,-13 24-203 0 0,0 0-1 0 0,0 0 1 0 0,-1 0 0 0 0,-8 9 0 0 0,-4 8-1201 0 0,-1 4-373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7:40.342"/>
    </inkml:context>
    <inkml:brush xml:id="br0">
      <inkml:brushProperty name="width" value="0.1" units="cm"/>
      <inkml:brushProperty name="height" value="0.1" units="cm"/>
      <inkml:brushProperty name="color" value="#E71224"/>
    </inkml:brush>
  </inkml:definitions>
  <inkml:trace contextRef="#ctx0" brushRef="#br0">309 220 943 0 0,'-55'-24'698'0'0,"43"18"-451"0"0,-1 0-1 0 0,0 0 0 0 0,0 2 1 0 0,-15-4-1 0 0,22 6-181 0 0,-1 0 0 0 0,1 0 0 0 0,0-1 0 0 0,0 0-1 0 0,-7-4 1 0 0,9 4-4 0 0,0 1-1 0 0,-1-1 1 0 0,0 1-1 0 0,1 0 1 0 0,-1 0-1 0 0,0 1 1 0 0,0-1-1 0 0,0 1 1 0 0,0 0-1 0 0,-6 0 0 0 0,0 1 15 0 0,8-1-48 0 0,-1 1-1 0 0,1 0 1 0 0,-1 0 0 0 0,0 0 0 0 0,1 0-1 0 0,-1 0 1 0 0,1 1 0 0 0,-1 0 0 0 0,1 0 0 0 0,-1 0-1 0 0,1 0 1 0 0,0 0 0 0 0,-1 1 0 0 0,1-1-1 0 0,0 1 1 0 0,-4 2 0 0 0,7-3-18 0 0,0-1 0 0 0,0 0 0 0 0,0 1 1 0 0,1-1-1 0 0,-1 0 0 0 0,0 1 0 0 0,0-1 1 0 0,0 0-1 0 0,0 0 0 0 0,0 1 0 0 0,0-1 0 0 0,1 0 1 0 0,-1 1-1 0 0,0-1 0 0 0,0 0 0 0 0,0 0 1 0 0,1 1-1 0 0,-1-1 0 0 0,0 0 0 0 0,0 0 1 0 0,1 0-1 0 0,-1 1 0 0 0,0-1 0 0 0,0 0 0 0 0,1 0 1 0 0,-1 0-1 0 0,0 0 0 0 0,1 0 0 0 0,-1 0 1 0 0,0 0-1 0 0,1 0 0 0 0,-1 1 0 0 0,0-1 0 0 0,1 0 1 0 0,-1 0-1 0 0,0 0 0 0 0,1-1 0 0 0,15 4 167 0 0,2-6 94 0 0,0-1 0 0 0,32-12-1 0 0,-1 0 170 0 0,-18 8-303 0 0,0 1-1 0 0,0 2 0 0 0,43-1 1 0 0,250 0-62 0 0,-294 5-74 0 0,31-6 0 0 0,-10 1 0 0 0,127-18 383 0 0,-58 13 41 0 0,75-10-12 0 0,-164 18-293 0 0,1 1 0 0 0,-1 1 0 0 0,1 1 0 0 0,0 2 0 0 0,-1 1 0 0 0,0 2 0 0 0,33 9 0 0 0,-48-11-94 0 0,0-1-1 0 0,0 0 1 0 0,1-1 0 0 0,30-3-1 0 0,63-14 29 0 0,-3 0-43 0 0,-90 15-11 0 0,1 0 0 0 0,-1 1 0 0 0,0 1 0 0 0,23 4 0 0 0,210 45-764 0 0,-220-44 234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16.112"/>
    </inkml:context>
    <inkml:brush xml:id="br0">
      <inkml:brushProperty name="width" value="0.1" units="cm"/>
      <inkml:brushProperty name="height" value="0.1" units="cm"/>
      <inkml:brushProperty name="color" value="#E71224"/>
    </inkml:brush>
  </inkml:definitions>
  <inkml:trace contextRef="#ctx0" brushRef="#br0">3356 40 4287 0 0,'6'-9'484'0'0,"-8"14"-82"0"0,2-4-396 0 0,0 0 1 0 0,-1-1-1 0 0,1 1 0 0 0,-1 0 1 0 0,1-1-1 0 0,-1 1 0 0 0,1 0 0 0 0,-1-1 1 0 0,0 1-1 0 0,1-1 0 0 0,-1 1 1 0 0,0-1-1 0 0,1 1 0 0 0,-1-1 1 0 0,0 1-1 0 0,0-1 0 0 0,1 0 1 0 0,-1 1-1 0 0,0-1 0 0 0,0 0 1 0 0,0 0-1 0 0,1 1 0 0 0,-1-1 1 0 0,0 0-1 0 0,0 0 0 0 0,0 0 0 0 0,0 0 1 0 0,0 0-1 0 0,1-1 0 0 0,-2 1 1 0 0,-25-10 880 0 0,22 7-581 0 0,-1 0 0 0 0,0 1 0 0 0,0 0 0 0 0,0 1 0 0 0,0-1 0 0 0,0 1-1 0 0,-12-1 1 0 0,0 3 50 0 0,-1 1-1 0 0,1 1 1 0 0,-23 6-1 0 0,20-4-226 0 0,-44 5-1 0 0,-115 2 1577 0 0,127-9-1094 0 0,-1-2 1 0 0,-84-10-1 0 0,98 4-454 0 0,-1 2 0 0 0,-68 4 1 0 0,-79 18 519 0 0,73-5-508 0 0,47-11 33 0 0,0-3-1 0 0,-72-8 1 0 0,64 2 66 0 0,-98 4 1 0 0,82 7-154 0 0,1-5 0 0 0,-101-11 0 0 0,69 0 276 0 0,-110-17 29 0 0,218 25-403 0 0,-19-4 112 0 0,0 1 1 0 0,-1 2-1 0 0,-48-1 0 0 0,-152 21 175 0 0,192-11-307 0 0,0 3 0 0 0,1 1 0 0 0,-60 22 0 0 0,68-17-529 0 0,1 2 0 0 0,0 1 0 0 0,-47 34 0 0 0,32-16-592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18.121"/>
    </inkml:context>
    <inkml:brush xml:id="br0">
      <inkml:brushProperty name="width" value="0.1" units="cm"/>
      <inkml:brushProperty name="height" value="0.1" units="cm"/>
      <inkml:brushProperty name="color" value="#E71224"/>
    </inkml:brush>
  </inkml:definitions>
  <inkml:trace contextRef="#ctx0" brushRef="#br0">2681 16 1839 0 0,'-1'-1'80'0'0,"0"0"-1"0"0,1 0 0 0 0,-1 0 0 0 0,0 0 0 0 0,0 0 0 0 0,0 0 0 0 0,-1 0 0 0 0,1 0 1 0 0,0 0-1 0 0,0 0 0 0 0,0 1 0 0 0,-1-1 0 0 0,1 0 0 0 0,0 1 0 0 0,-1-1 0 0 0,1 1 0 0 0,0 0 1 0 0,-1-1-1 0 0,1 1 0 0 0,-1 0 0 0 0,1 0 0 0 0,-1 0 0 0 0,1 0 0 0 0,0 0 0 0 0,-1 0 1 0 0,1 0-1 0 0,-1 1 0 0 0,1-1 0 0 0,-3 1 0 0 0,-10 1-329 0 0,-9 0 291 0 0,15 0 67 0 0,1-1 1 0 0,-1-1-1 0 0,0 1 1 0 0,1-1-1 0 0,-1-1 1 0 0,0 1-1 0 0,-9-3 0 0 0,0 0 320 0 0,0 1-1 0 0,0 1 1 0 0,1 0-1 0 0,-1 1 0 0 0,0 1 1 0 0,-19 3-1 0 0,32-3-381 0 0,-106 15 983 0 0,-159 43 0 0 0,210-47-486 0 0,-85 7-1 0 0,143-19-537 0 0,-268 19 1097 0 0,43-17 58 0 0,-14-7-476 0 0,194 0-543 0 0,-1-2 0 0 0,1-2 0 0 0,-50-17 0 0 0,39 10-25 0 0,-2 2 0 0 0,1 2 0 0 0,-1 3 0 0 0,-1 3 0 0 0,1 2-1 0 0,-1 3 1 0 0,0 2 0 0 0,0 3 0 0 0,-108 22 0 0 0,74 0-1348 0 0,50-12-47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19.175"/>
    </inkml:context>
    <inkml:brush xml:id="br0">
      <inkml:brushProperty name="width" value="0.1" units="cm"/>
      <inkml:brushProperty name="height" value="0.1" units="cm"/>
      <inkml:brushProperty name="color" value="#E71224"/>
    </inkml:brush>
  </inkml:definitions>
  <inkml:trace contextRef="#ctx0" brushRef="#br0">1540 116 1983 0 0,'-2'-1'27'0'0,"1"1"-1"0"0,-1-1 0 0 0,0 1 0 0 0,0 0 0 0 0,1-1 0 0 0,-1 1 0 0 0,0 0 0 0 0,0 0 0 0 0,0 0 0 0 0,-2 0 0 0 0,-10 0 143 0 0,6-4 268 0 0,0-1-1 0 0,-15-10 0 0 0,18 11-125 0 0,-1 0-1 0 0,1 0 0 0 0,-1 1 0 0 0,0 0 1 0 0,0 0-1 0 0,0 1 0 0 0,0-1 0 0 0,-8-1 1 0 0,0 2 43 0 0,1 1-1 0 0,0 0 1 0 0,0 1 0 0 0,-1 0 0 0 0,-16 3 0 0 0,-68 17 913 0 0,14-2-592 0 0,41-14-278 0 0,0-2 1 0 0,-1-2-1 0 0,-86-10 0 0 0,83 2 10 0 0,-1-2-1 0 0,-46-17 0 0 0,-2 0 43 0 0,65 20-355 0 0,-1 2-1 0 0,0 1 1 0 0,0 2-1 0 0,0 1 1 0 0,0 1-1 0 0,-45 7 1 0 0,-5 6-1202 0 0,-100 30 0 0 0,134-32-3371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20.714"/>
    </inkml:context>
    <inkml:brush xml:id="br0">
      <inkml:brushProperty name="width" value="0.1" units="cm"/>
      <inkml:brushProperty name="height" value="0.1" units="cm"/>
      <inkml:brushProperty name="color" value="#E71224"/>
    </inkml:brush>
  </inkml:definitions>
  <inkml:trace contextRef="#ctx0" brushRef="#br0">3504 12 1839 0 0,'0'-1'27'0'0,"0"1"-1"0"0,0 0 0 0 0,1-1 0 0 0,-1 1 1 0 0,0 0-1 0 0,0-1 0 0 0,0 1 0 0 0,0-1 1 0 0,0 1-1 0 0,0 0 0 0 0,0-1 0 0 0,0 1 0 0 0,0 0 1 0 0,-1-1-1 0 0,1 1 0 0 0,0 0 0 0 0,0-1 1 0 0,0 1-1 0 0,0 0 0 0 0,0-1 0 0 0,-1 1 1 0 0,1 0-1 0 0,0-1 0 0 0,0 1 0 0 0,0 0 0 0 0,-1 0 1 0 0,1-1-1 0 0,0 1 0 0 0,-1 0 0 0 0,1 0 1 0 0,0-1-1 0 0,0 1 0 0 0,-1 0 0 0 0,1 0 1 0 0,0 0-1 0 0,-1 0 0 0 0,1-1 0 0 0,0 1 0 0 0,-1 0 1 0 0,1 0-1 0 0,-1 0 0 0 0,-16 7 1410 0 0,9-2-1655 0 0,-30 15 415 0 0,-54 24 384 0 0,77-39-229 0 0,0 0 0 0 0,0 0-1 0 0,-1-2 1 0 0,-25 4-1 0 0,-30-2 1098 0 0,0-3 0 0 0,-89-9 0 0 0,106 5-899 0 0,-81 6 0 0 0,12 1-204 0 0,-113-13-6 0 0,-41 0 265 0 0,247 8-548 0 0,-331-2 534 0 0,-115-6-22 0 0,181 12-467 0 0,-58 4-10 0 0,-157 55-371 0 0,422-43 120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52.575"/>
    </inkml:context>
    <inkml:brush xml:id="br0">
      <inkml:brushProperty name="width" value="0.1" units="cm"/>
      <inkml:brushProperty name="height" value="0.1" units="cm"/>
      <inkml:brushProperty name="color" value="#E71224"/>
    </inkml:brush>
  </inkml:definitions>
  <inkml:trace contextRef="#ctx0" brushRef="#br0">1336 174 919 0 0,'-31'-3'491'0'0,"1"2"2605"0"0,25 0-3293 0 0,0 1 0 0 0,0 0 0 0 0,1-1-1 0 0,-1 0 1 0 0,0 0 0 0 0,-7-3 0 0 0,11 4 183 0 0,1 0 1 0 0,-1-1-1 0 0,0 1 0 0 0,1 0 1 0 0,-1 0-1 0 0,1-1 1 0 0,-1 1-1 0 0,1 0 0 0 0,0-1 1 0 0,-1 1-1 0 0,1-1 1 0 0,-1 1-1 0 0,1-1 0 0 0,0 1 1 0 0,-1-1-1 0 0,1 1 1 0 0,0-1-1 0 0,-1 1 0 0 0,1-1 1 0 0,0 1-1 0 0,0-1 1 0 0,0 1-1 0 0,-1-1 0 0 0,1 0 1 0 0,0 0 140 0 0,1 0 1 0 0,-1-1-1 0 0,1 1 1 0 0,-1 0-1 0 0,0 0 1 0 0,1 0-1 0 0,0 0 1 0 0,-1 0-1 0 0,1 0 1 0 0,0 0-1 0 0,-1 0 1 0 0,1 1-1 0 0,0-1 1 0 0,0 0-1 0 0,0 0 1 0 0,0 1-1 0 0,2-2 1 0 0,4-4 388 0 0,-3 4-251 0 0,-1 0-1 0 0,0 0 1 0 0,0 0-1 0 0,0-1 0 0 0,-1 1 1 0 0,1-1-1 0 0,2-3 236 0 0,-5 6-453 0 0,0 0 1 0 0,1-1-1 0 0,-1 1 0 0 0,0 0 0 0 0,0 0 0 0 0,0 0 0 0 0,0 0 0 0 0,0 0 0 0 0,0 0 1 0 0,0-1-1 0 0,0 1 0 0 0,0 0 0 0 0,0 0 0 0 0,0 0 0 0 0,0 0 0 0 0,0 0 0 0 0,0-1 1 0 0,0 1-1 0 0,-1-1 754 0 0,0 0-754 0 0,-6 2 1091 0 0,-9 5 16 0 0,15-6-952 0 0,-2 1-90 0 0,0 0 1 0 0,0 0-1 0 0,0 0 0 0 0,0 0 0 0 0,0 0 1 0 0,0-1-1 0 0,0 1 0 0 0,0-1 0 0 0,0 0 1 0 0,0 0-1 0 0,0 0 0 0 0,0-1 1 0 0,0 1-1 0 0,0 0 0 0 0,0-1 0 0 0,0 0 1 0 0,0 0-1 0 0,-3-2 0 0 0,-6 0 253 0 0,-1-1-1 0 0,-14-1 1 0 0,-16-5 385 0 0,-75-18 414 0 0,52 10-588 0 0,-93-14 0 0 0,131 28-309 0 0,-45 1 0 0 0,61 4-239 0 0,0 0 0 0 0,1 0-1 0 0,-1 1 1 0 0,1 1 0 0 0,-1 0 0 0 0,-17 7-1 0 0,9-2-3 0 0,0 2 0 0 0,1 0 0 0 0,1 1 0 0 0,-1 0 0 0 0,2 2 0 0 0,0 0 0 0 0,0 1 0 0 0,-26 29 0 0 0,1 4-4 0 0,5-8 38 0 0,-52 76 0 0 0,-9 46-18 0 0,82-131 62 0 0,2 1 0 0 0,1 1 0 0 0,-13 51 0 0 0,19-50-35 0 0,1 1 0 0 0,1 0 0 0 0,2 0 0 0 0,2 0-1 0 0,1 0 1 0 0,1 1 0 0 0,2-1 0 0 0,2 0 0 0 0,1-1 0 0 0,1 1 0 0 0,2-1-1 0 0,2-1 1 0 0,14 34 0 0 0,-19-55-47 0 0,0 1 0 0 0,1-1 0 0 0,0 0 0 0 0,0-1-1 0 0,1 0 1 0 0,1 0 0 0 0,0-1 0 0 0,0 0 0 0 0,11 9 0 0 0,14 7 149 0 0,54 30 0 0 0,-10-7-58 0 0,-66-40-76 0 0,0 0 1 0 0,0-1-1 0 0,0-1 0 0 0,1 0 0 0 0,0 0 0 0 0,0-1 1 0 0,1-1-1 0 0,-1-1 0 0 0,20 3 0 0 0,-14-4 8 0 0,21 2 141 0 0,1-1 0 0 0,60-5 0 0 0,-95 1-175 0 0,1 0 0 0 0,0-1-1 0 0,-1 0 1 0 0,1 0 0 0 0,-1-1 0 0 0,12-6 0 0 0,37-26 26 0 0,-35 22-15 0 0,35-26 137 0 0,-1-1 1 0 0,51-51-1 0 0,81-108 285 0 0,-80 82-176 0 0,-87 97-222 0 0,-1-1-1 0 0,-1-1 0 0 0,0 0 1 0 0,24-47-1 0 0,-35 58-7 0 0,-2 0 0 0 0,1-1 0 0 0,-1 1 0 0 0,-1-1 0 0 0,0 0 0 0 0,-1 0 0 0 0,0 0 0 0 0,-1 0 0 0 0,0 0 0 0 0,-1-1 0 0 0,-1 1 0 0 0,1 0 0 0 0,-5-20 0 0 0,-1 12 43 0 0,0 0-1 0 0,-2 1 0 0 0,0-1 0 0 0,0 2 0 0 0,-2-1 1 0 0,-1 1-1 0 0,0 0 0 0 0,-1 1 0 0 0,-1 1 0 0 0,0 0 1 0 0,-22-20-1 0 0,-1 4 141 0 0,-1 2 1 0 0,-2 1-1 0 0,-78-45 0 0 0,85 57-98 0 0,-1 1-1 0 0,-1 1 0 0 0,-36-10 1 0 0,48 18-572 0 0,0 2 0 0 0,-1 0 0 0 0,1 2 0 0 0,-1 0 0 0 0,0 2 0 0 0,-24 1-1 0 0,17 3-1053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46:54.077"/>
    </inkml:context>
    <inkml:brush xml:id="br0">
      <inkml:brushProperty name="width" value="0.1" units="cm"/>
      <inkml:brushProperty name="height" value="0.1" units="cm"/>
      <inkml:brushProperty name="color" value="#E71224"/>
    </inkml:brush>
  </inkml:definitions>
  <inkml:trace contextRef="#ctx0" brushRef="#br0">929 1218 8287 0 0,'-21'0'3590'0'0,"33"-2"-2510"0"0,4-4-785 0 0,-1-1 0 0 0,1 0 1 0 0,-2 0-1 0 0,1-2 1 0 0,-1 0-1 0 0,14-12 1 0 0,-14 9 236 0 0,-1 0 1 0 0,0-1-1 0 0,19-25 1 0 0,-16 18-81 0 0,-3 1-37 0 0,0 0-1 0 0,-2-1 0 0 0,0-1 1 0 0,12-34-1 0 0,-15 34-64 0 0,-2 0 0 0 0,6-41 0 0 0,-7 38-70 0 0,6-36 407 0 0,-2 0 1 0 0,0-70-1 0 0,-11 104-554 0 0,-1 1 0 0 0,-1 0 0 0 0,-1 0-1 0 0,-1 0 1 0 0,-1 1 0 0 0,-2 0 0 0 0,-16-33 0 0 0,19 46-102 0 0,0 0 0 0 0,-1 0 0 0 0,0 1-1 0 0,-1 0 1 0 0,0 1 0 0 0,-1 0 0 0 0,0 0 0 0 0,0 1 0 0 0,-1 0 0 0 0,0 0 0 0 0,0 1 0 0 0,-1 1 0 0 0,-22-11 0 0 0,13 8-3 0 0,-1 1-1 0 0,-1 1 1 0 0,0 1 0 0 0,0 1 0 0 0,0 0 0 0 0,-43-1 0 0 0,54 5 159 0 0,-1-1-1 0 0,1 0 1 0 0,-1 0 0 0 0,1-1 0 0 0,-19-7-1 0 0,-50-29-36 0 0,62 29-942 0 0,1 2 751 0 0,0 1-1 0 0,-1 0 0 0 0,-35-8 0 0 0,-56-3 59 0 0,106 17-20 0 0,-22-2 14 0 0,1 1-1 0 0,-39 1 1 0 0,51 1-7 0 0,1 2 0 0 0,-1-1 0 0 0,0 2 0 0 0,1-1 0 0 0,0 2 0 0 0,-1-1 0 0 0,-14 8 0 0 0,15-3-4 0 0,1 0 0 0 0,-1 0 0 0 0,1 0 0 0 0,1 1 0 0 0,0 1 0 0 0,0 0 0 0 0,-8 12 0 0 0,6-7 0 0 0,0 1 0 0 0,1 1 0 0 0,1 0 0 0 0,-10 25 0 0 0,-23 76 0 0 0,37-101 0 0 0,-7 23-4 0 0,2 1 0 0 0,2 0-1 0 0,-5 80 1 0 0,12-49-19 0 0,10 102-1 0 0,-2-125 24 0 0,3-1 0 0 0,27 82 0 0 0,-24-87 0 0 0,-5-17-5 0 0,2-1-1 0 0,1-1 1 0 0,1 1 0 0 0,0-2-1 0 0,2 0 1 0 0,1 0 0 0 0,1-1-1 0 0,1-1 1 0 0,0-1 0 0 0,2-1-1 0 0,37 32 1 0 0,-41-41 7 0 0,1 0 0 0 0,0 0 0 0 0,0-2-1 0 0,1 0 1 0 0,0 0 0 0 0,0-2 0 0 0,0 0 0 0 0,1-1-1 0 0,21 3 1 0 0,-26-6 27 0 0,0-1-1 0 0,0-1 1 0 0,0 1-1 0 0,0-2 0 0 0,-1 0 1 0 0,1 0-1 0 0,0-1 1 0 0,0-1-1 0 0,-1 0 0 0 0,1-1 1 0 0,-1 0-1 0 0,0-1 1 0 0,20-12-1 0 0,14-13 188 0 0,46-40 0 0 0,-10 7-32 0 0,-79 61-211 0 0,24-15-1054 0 0,-26 17 1023 0 0,0-1 0 0 0,0 1 0 0 0,0-1 0 0 0,0 1 0 0 0,0 0 1 0 0,0 0-1 0 0,0-1 0 0 0,0 1 0 0 0,0 0 0 0 0,1 0 1 0 0,-1 0-1 0 0,0 0 0 0 0,0 0 0 0 0,0 1 0 0 0,0-1 1 0 0,0 0-1 0 0,0 0 0 0 0,0 1 0 0 0,0-1 0 0 0,0 0 1 0 0,0 1-1 0 0,0-1 0 0 0,0 1 0 0 0,0 0 0 0 0,0-1 1 0 0,1 2-1 0 0,5 8-1345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0:25.200"/>
    </inkml:context>
    <inkml:brush xml:id="br0">
      <inkml:brushProperty name="width" value="0.1" units="cm"/>
      <inkml:brushProperty name="height" value="0.1" units="cm"/>
      <inkml:brushProperty name="color" value="#66CC00"/>
    </inkml:brush>
  </inkml:definitions>
  <inkml:trace contextRef="#ctx0" brushRef="#br0">1788 1684 2327 0 0,'-5'-5'54'0'0,"2"2"302"0"0,0 0 0 0 0,0 1-1 0 0,1-1 1 0 0,-1 0 0 0 0,1-1 0 0 0,-3-4-1 0 0,4 7-252 0 0,1 0-1 0 0,0 0 0 0 0,-1 0 1 0 0,1 0-1 0 0,-1 0 0 0 0,0 0 1 0 0,1 0-1 0 0,-1 0 0 0 0,0 0 1 0 0,0 1-1 0 0,1-1 0 0 0,-1 0 1 0 0,0 0-1 0 0,0 1 0 0 0,0-1 0 0 0,0 1 1 0 0,0-1-1 0 0,0 1 0 0 0,0-1 1 0 0,0 1-1 0 0,0 0 0 0 0,0-1 1 0 0,0 1-1 0 0,0 0 0 0 0,0 0 1 0 0,0 0-1 0 0,-1 0 0 0 0,1 0 1 0 0,0 0-1 0 0,0 0 0 0 0,0 0 0 0 0,0 0 1 0 0,0 0-1 0 0,0 1 0 0 0,0-1 1 0 0,0 0-1 0 0,0 1 0 0 0,0-1 1 0 0,0 1-1 0 0,0-1 0 0 0,0 1 1 0 0,0 0-1 0 0,0-1 0 0 0,0 1 1 0 0,1 0-1 0 0,-1 0 0 0 0,0-1 1 0 0,0 1-1 0 0,1 0 0 0 0,-1 0 0 0 0,0 0 1 0 0,1 0-1 0 0,-1 0 0 0 0,1 0 1 0 0,0 0-1 0 0,-1 2 0 0 0,-1 4 228 0 0,1 2 1170 0 0,11-4-167 0 0,-6-2-1201 0 0,2 0 453 0 0,-4-2-528 0 0,-1-1 0 0 0,0 1 0 0 0,0 0 0 0 0,0-1 1 0 0,0 1-1 0 0,0-1 0 0 0,1 1 0 0 0,-1-1 0 0 0,0 0 0 0 0,0 0 0 0 0,1 1 1 0 0,-1-1-1 0 0,0 0 0 0 0,3 0 0 0 0,10-10 3576 0 0,-19 7-4328 0 0,5 2 716 0 0,3 3 118 0 0,-1-2-32 0 0,1 1 1 0 0,-1-1 0 0 0,1 0-1 0 0,-1 0 1 0 0,1 0-1 0 0,-1-1 1 0 0,1 1-1 0 0,-1-1 1 0 0,1 1-1 0 0,-1-1 1 0 0,5-2-1 0 0,-6 3-24 0 0,57-24 844 0 0,-44 18-728 0 0,0-1-1 0 0,16-10 1 0 0,-25 13-138 0 0,1 1-1 0 0,-1-1 1 0 0,0-1 0 0 0,-1 1 0 0 0,1-1-1 0 0,-1 0 1 0 0,0 0 0 0 0,4-6 0 0 0,-5 6-10 0 0,-2 4-37 0 0,0 0 0 0 0,-1 1 0 0 0,1-1 0 0 0,-1 0 0 0 0,1 0 1 0 0,-1 0-1 0 0,0 0 0 0 0,1 0 0 0 0,-1 0 0 0 0,0 0 0 0 0,1 0 0 0 0,-1 0 0 0 0,0 0 0 0 0,0-1 0 0 0,0 2-11 0 0,0-1 0 0 0,0 1 0 0 0,0 0 0 0 0,0-1 1 0 0,1 1-1 0 0,-1 0 0 0 0,0-1 0 0 0,0 1 0 0 0,0 0 0 0 0,1 0 0 0 0,-1-1 0 0 0,0 1 0 0 0,0 0 0 0 0,1-1 0 0 0,-1 1 0 0 0,0 0 0 0 0,0 0 0 0 0,1 0 0 0 0,-1-1 1 0 0,0 1-1 0 0,1 0 0 0 0,-1 0 0 0 0,0 0 0 0 0,1 0 0 0 0,-1 0 0 0 0,0 0 0 0 0,1-1 0 0 0,0 1 0 0 0,14-2 128 0 0,-6 1-83 0 0,-3-1-4 0 0,1 1 0 0 0,0-1 0 0 0,-1 1 0 0 0,1 0 0 0 0,9 1 0 0 0,12 1-44 0 0,-26-1 0 0 0,-1 1 0 0 0,1 0 0 0 0,-1 1 0 0 0,1-1 0 0 0,-1 0 0 0 0,0 0 0 0 0,1 1 0 0 0,-1-1 0 0 0,0 0 0 0 0,1 3 0 0 0,9 8 0 0 0,-9-11 5 0 0,0 0-1 0 0,0 0 1 0 0,0 0 0 0 0,1 0-1 0 0,-1 0 1 0 0,1-1 0 0 0,-1 1-1 0 0,4-1 1 0 0,-4 1-3 0 0,1-1 0 0 0,-1 1 1 0 0,1-1-1 0 0,0 1 0 0 0,-1 0 0 0 0,1 0 1 0 0,-1 0-1 0 0,0 0 0 0 0,5 3 0 0 0,52 30-2 0 0,-59-34 0 0 0,1 0 0 0 0,-1 0 0 0 0,0 0 0 0 0,1 0 0 0 0,-1 0 0 0 0,0 0 0 0 0,1 0 0 0 0,-1 0 0 0 0,0 1 0 0 0,0-1 0 0 0,1 0 0 0 0,-1 0 0 0 0,0 0 0 0 0,1 1 0 0 0,-1-1 0 0 0,0 0 0 0 0,0 0 0 0 0,0 0 0 0 0,1 1 0 0 0,-1-1 0 0 0,0 0 0 0 0,0 1 0 0 0,0-1 0 0 0,0 0 0 0 0,1 0 0 0 0,-1 1 0 0 0,0-1 0 0 0,0 0 0 0 0,0 1 0 0 0,0-1 0 0 0,0 0 0 0 0,0 1 0 0 0,0-1 0 0 0,0 0 0 0 0,0 1 0 0 0,0-1 0 0 0,0 0 0 0 0,0 1 0 0 0,0-1 0 0 0,0 0 0 0 0,0 1 0 0 0,-1-1 0 0 0,1 0 0 0 0,0 0 0 0 0,0 1 0 0 0,0-1 0 0 0,0 0 0 0 0,-1 1 0 0 0,1-1 0 0 0,0 0 0 0 0,0 0 0 0 0,0 1 0 0 0,-1-1 0 0 0,1 0 0 0 0,0 0 0 0 0,0 0 0 0 0,-1 0 0 0 0,1 1 0 0 0,0-1 0 0 0,-1 0 0 0 0,1 0 0 0 0,0 0 0 0 0,0 0 0 0 0,-1 0 0 0 0,1 0 0 0 0,0 0 0 0 0,-1 0 0 0 0,1 0 0 0 0,-1 0 0 0 0,-24 4 0 0 0,13-4 15 0 0,5 0-7 0 0,1 0 0 0 0,-1 0 0 0 0,0 0 1 0 0,1 1-1 0 0,-8 2 0 0 0,3-1-8 0 0,-1 0 0 0 0,0 0 0 0 0,-23-1 0 0 0,-94-3 117 0 0,83-1-63 0 0,33 2-33 0 0,-1 0 0 0 0,1 1 1 0 0,-26 2-1 0 0,24-1-8 0 0,1 0-1 0 0,-25-2 1 0 0,-14 1 13 0 0,-24 1 114 0 0,41-1-83 0 0,-80 8 149 0 0,2 0-65 0 0,85-9-2 0 0,-42-8 0 0 0,43 5 61 0 0,-45-2-1 0 0,-43-2 79 0 0,99 7-168 0 0,1 0 0 0 0,-22-6 0 0 0,12 2-21 0 0,-1 1 0 0 0,-44-2 0 0 0,30 4-56 0 0,30 1-17 0 0,-1 0 0 0 0,1 1 0 0 0,0 1-1 0 0,-1-1 1 0 0,-12 4 0 0 0,-121 32-16 0 0,118-31 13 0 0,13-3 4 0 0,0 1 0 0 0,-22 8 0 0 0,24-7-17 0 0,-1 0 0 0 0,0-1 0 0 0,1 0 0 0 0,-1-1 0 0 0,-22 0 0 0 0,-25-2 75 0 0,57 0-58 0 0,0 0 0 0 0,1-1 0 0 0,-1 1 0 0 0,0-1 0 0 0,1 0 0 0 0,-1 1 0 0 0,0-1 0 0 0,1-1 0 0 0,-1 1 0 0 0,1 0 0 0 0,-1-1 0 0 0,1 1 1 0 0,0-1-1 0 0,0 0 0 0 0,-1 1 0 0 0,1-1 0 0 0,1 0 0 0 0,-1-1 0 0 0,0 1 0 0 0,0 0 0 0 0,1 0 0 0 0,-1-1 0 0 0,1 1 0 0 0,0-1 0 0 0,0 1 0 0 0,0-1 0 0 0,0 0 0 0 0,0 1 0 0 0,0-1 1 0 0,1 0-1 0 0,-1 1 0 0 0,1-1 0 0 0,0-4 0 0 0,-4-25 190 0 0,-1-18 115 0 0,2 7-245 0 0,1 29-33 0 0,1 1-1 0 0,2-24 1 0 0,-1 30-42 0 0,0-1 0 0 0,0 1 0 0 0,-1-1 0 0 0,0 0 0 0 0,0 1 0 0 0,0 0 0 0 0,-4-10 0 0 0,-23-51 32 0 0,5 14-9 0 0,16 33 1 0 0,-1 0 0 0 0,-1 1-1 0 0,-1 0 1 0 0,-1 1 0 0 0,0 0 0 0 0,-18-22 0 0 0,15 22-26 0 0,-15-25 0 0 0,3 3 0 0 0,22 35 3 0 0,0 0-1 0 0,1 0 1 0 0,0-1-1 0 0,1 1 1 0 0,-1-1 0 0 0,1 1-1 0 0,0-1 1 0 0,1 0-1 0 0,0 0 1 0 0,-1-8-1 0 0,1-10 22 0 0,4-39 0 0 0,0 8-36 0 0,4-125 12 0 0,-7 180 2 0 0,-1-16 6 0 0,1 0-1 0 0,1-1 1 0 0,1 1 0 0 0,0 0 0 0 0,1 0 0 0 0,1 0-1 0 0,6-18 1 0 0,-7 26-8 0 0,11-26 0 0 0,13-55 0 0 0,-23 74 0 0 0,-1 3 0 0 0,0-1 0 0 0,-1 0 0 0 0,1-27 0 0 0,-1 41 0 0 0,-1-1 0 0 0,1 1 0 0 0,0 0 0 0 0,-1 0 0 0 0,1 0 0 0 0,0 0 0 0 0,-1 0 0 0 0,1 0 0 0 0,0 1 0 0 0,2-1 0 0 0,57 21-64 0 0,-3-5 64 0 0,90 14 0 0 0,-99-24 0 0 0,1-1 0 0 0,74-3 0 0 0,-49-7 0 0 0,103-19 0 0 0,-106 13 0 0 0,0 3 0 0 0,116 2 0 0 0,21-4 0 0 0,-99 2 0 0 0,-4 7 0 0 0,-57 2 0 0 0,54-7 0 0 0,-71 4 0 0 0,-1 1 0 0 0,39 4 0 0 0,-45-1 0 0 0,50 5 0 0 0,-54-3 0 0 0,1-2 0 0 0,0 0 0 0 0,0-2 0 0 0,0 0 0 0 0,38-6 0 0 0,26-7 0 0 0,-18 4 0 0 0,-26 4 0 0 0,1 1 0 0 0,45 3 0 0 0,21-2 0 0 0,-37-2 0 0 0,-7 2 0 0 0,0-3 0 0 0,83-19 0 0 0,-32 4 0 0 0,-59 11 0 0 0,226-33 0 0 0,-200 32 0 0 0,9-1 0 0 0,115 1 0 0 0,-106 8 0 0 0,-55 0 0 0 0,84 6 0 0 0,181 11 0 0 0,-112-9 0 0 0,31 14 0 0 0,-122-14 0 0 0,118 9 0 0 0,-165-11 0 0 0,0-2 0 0 0,73-8 0 0 0,-71 2 0 0 0,123 6 0 0 0,116 14 0 0 0,-240-16 0 0 0,54 1 0 0 0,-96 0 0 0 0,-1 0 0 0 0,0-2 0 0 0,20-4 0 0 0,-21 3 0 0 0,0 0 0 0 0,1 2 0 0 0,24 0 0 0 0,-13 5 0 0 0,49 12 0 0 0,-50-8 0 0 0,56 5 0 0 0,-45-8 0 0 0,-25-3 0 0 0,0-1 0 0 0,26 0 0 0 0,-10-2 0 0 0,61 7 0 0 0,0 0 0 0 0,31 1 0 0 0,-87-5 0 0 0,13 2 0 0 0,36 10 0 0 0,107 22 0 0 0,-91-19 0 0 0,-65-12 0 0 0,57 0 0 0 0,-18-2 0 0 0,142 23 0 0 0,-107-11 0 0 0,-18 4 0 0 0,-84-19 0 0 0,-1 0 0 0 0,0 1 0 0 0,0 1 0 0 0,0-1 0 0 0,0 1 0 0 0,0 0 0 0 0,0 1 0 0 0,0 0 0 0 0,11 6 0 0 0,-9-2 0 0 0,0 0 0 0 0,13 16 0 0 0,-10-11 0 0 0,-8-8 0 0 0,0 1 0 0 0,-1-1 1 0 0,0 1-1 0 0,0 0 0 0 0,0 0 0 0 0,0 0 0 0 0,-1 0 0 0 0,0 1 0 0 0,0-1 1 0 0,0 0-1 0 0,-1 1 0 0 0,0 0 0 0 0,1 7 0 0 0,0 9-3 0 0,-2 0-1 0 0,-2 27 1 0 0,0-1-53 0 0,0-2 56 0 0,1-34 0 0 0,0 1 0 0 0,1 0 0 0 0,0 0 0 0 0,1 0 0 0 0,4 23 0 0 0,10 38 0 0 0,-2-4 0 0 0,24 34 0 0 0,-35-93 0 0 0,-1 0 0 0 0,0 0 0 0 0,0 0 0 0 0,-1 0 0 0 0,-1 0 0 0 0,0 0 0 0 0,0 0 0 0 0,-1 0 0 0 0,-5 14 0 0 0,-3 34 0 0 0,9-45 0 0 0,-1-1 0 0 0,-1 0 0 0 0,0 1 0 0 0,-1-1 0 0 0,0-1 0 0 0,-9 18 0 0 0,9-21 0 0 0,-1-2 0 0 0,0 1 0 0 0,0-1 0 0 0,0 1 0 0 0,-1-2 0 0 0,0 1 0 0 0,0 0 0 0 0,-1-1 0 0 0,0-1 0 0 0,-12 9 0 0 0,-22 16 0 0 0,33-23 0 0 0,0-1 0 0 0,-1 1 0 0 0,0-1 0 0 0,-1-1 0 0 0,1 0 0 0 0,-18 7 0 0 0,-9-1 0 0 0,-129 44 0 0 0,70-22 0 0 0,-1-4 0 0 0,-104 16 0 0 0,140-31 0 0 0,-50 8 0 0 0,63-18 0 0 0,-58-3 0 0 0,59-2 0 0 0,-56 6 0 0 0,-52 3 0 0 0,70-6 0 0 0,-307 7 0 0 0,308-7 0 0 0,-98 14 0 0 0,-90 0 0 0 0,156-13 0 0 0,-33-4 0 0 0,48-1 0 0 0,-221 9 0 0 0,129-9 0 0 0,-46 3 0 0 0,105 18 0 0 0,1 0 0 0 0,32-9 0 0 0,-114 6 0 0 0,109-13 0 0 0,-148 24 0 0 0,252-27 0 0 0,-202 26 0 0 0,129-21 0 0 0,-4 1 0 0 0,-102 20 0 0 0,-206 50 0 0 0,357-73 0 0 0,-1-2 0 0 0,0 0 0 0 0,1-2 0 0 0,-49-8 0 0 0,-27-1 0 0 0,85 11-20 0 0,0 0 0 0 0,0 1 0 0 0,-1 1 0 0 0,1 0 0 0 0,1 2 0 0 0,-1 1 0 0 0,-30 12 0 0 0,-5 7-1331 0 0,-64 39 1 0 0,68-34-53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0:46.992"/>
    </inkml:context>
    <inkml:brush xml:id="br0">
      <inkml:brushProperty name="width" value="0.1" units="cm"/>
      <inkml:brushProperty name="height" value="0.1" units="cm"/>
      <inkml:brushProperty name="color" value="#66CC00"/>
    </inkml:brush>
  </inkml:definitions>
  <inkml:trace contextRef="#ctx0" brushRef="#br0">6051 1646 655 0 0,'7'0'76'0'0,"-5"-3"383"0"0,0 0 0 0 0,0 0 0 0 0,-1 0 0 0 0,1 0-1 0 0,-1 0 1 0 0,0 0 0 0 0,0 0 0 0 0,0-1-1 0 0,-1 1 1 0 0,1 0 0 0 0,-1-1 0 0 0,1-6-1 0 0,-9 7 669 0 0,8 3-1089 0 0,-1 0-1 0 0,0 0 1 0 0,1 0 0 0 0,-1 0-1 0 0,0-1 1 0 0,1 1 0 0 0,-1 0 0 0 0,1 0-1 0 0,-1-1 1 0 0,0 1 0 0 0,1 0 0 0 0,-1-1-1 0 0,1 1 1 0 0,-1 0 0 0 0,1-1 0 0 0,-1 0-1 0 0,-2-4 55 0 0,0 0 0 0 0,1-1 0 0 0,0 1 0 0 0,0 0-1 0 0,0-1 1 0 0,1 1 0 0 0,0-1 0 0 0,-1-9-1 0 0,1 8 68 0 0,0 1-1 0 0,0-1 0 0 0,0 0 1 0 0,-1 1-1 0 0,-4-10 0 0 0,5 15-120 0 0,1 0 0 0 0,-1 0-1 0 0,1 0 1 0 0,-1 1 0 0 0,1-1-1 0 0,-1 0 1 0 0,1 0-1 0 0,-1 1 1 0 0,0-1 0 0 0,0 1-1 0 0,1-1 1 0 0,-1 0 0 0 0,0 1-1 0 0,0-1 1 0 0,0 1 0 0 0,1 0-1 0 0,-1-1 1 0 0,0 1-1 0 0,0 0 1 0 0,0-1 0 0 0,-1 1-1 0 0,-22 1 688 0 0,22 0-618 0 0,-1-1 1 0 0,1 1-1 0 0,-1-1 1 0 0,1 0-1 0 0,-1 0 1 0 0,0 0-1 0 0,1 0 1 0 0,-4-1-1 0 0,2 0 4 0 0,1 0 1 0 0,-1 1-1 0 0,0-1 0 0 0,1 1 0 0 0,-1 0 0 0 0,0 0 0 0 0,1 1 0 0 0,-1-1 0 0 0,1 1 0 0 0,-1-1 1 0 0,1 1-1 0 0,-1 0 0 0 0,1 0 0 0 0,-1 1 0 0 0,1-1 0 0 0,0 1 0 0 0,-4 2 0 0 0,3-2 7 0 0,0 0-1 0 0,0-1 0 0 0,-1 1 0 0 0,1-1 1 0 0,0 0-1 0 0,-1 0 0 0 0,1 0 1 0 0,-10 0-1 0 0,10-1 243 0 0,-1 1 1 0 0,0-1-1 0 0,0 1 0 0 0,0 0 1 0 0,1 1-1 0 0,-1-1 1 0 0,-8 5-1 0 0,8-4-386 0 0,0 0 0 0 0,1-1 1 0 0,-1 1-1 0 0,0-1 0 0 0,0 0 0 0 0,-1 0 0 0 0,1 0 1 0 0,-6-1-1 0 0,-17 4-747 0 0,-14 5 1199 0 0,31-6-343 0 0,0-1 1 0 0,0 1-1 0 0,0-2 0 0 0,0 1 0 0 0,-1-2 1 0 0,-14 0-1 0 0,13 1 16 0 0,0 0-1 0 0,0 1 1 0 0,-18 5 0 0 0,-25 4 147 0 0,28-9-215 0 0,-28 4 77 0 0,-41 10 145 0 0,88-14-243 0 0,1-2 0 0 0,-1 1 0 0 0,0-1 0 0 0,1 0 0 0 0,-1-1 0 0 0,-11-2 0 0 0,10 1 38 0 0,-1 1 0 0 0,1 0 0 0 0,-19 1 0 0 0,-34 3 88 0 0,42-2-68 0 0,0-1 1 0 0,-1-1 0 0 0,1-2 0 0 0,-30-5 0 0 0,46 7-43 0 0,-3-1 7 0 0,4 1-14 0 0,0 0 1 0 0,0 1-1 0 0,0-1 0 0 0,0 1 0 0 0,0 0 0 0 0,0 0 1 0 0,-5 0-1 0 0,-40 2 98 0 0,26-1-51 0 0,-25-2 0 0 0,7 0-6 0 0,-61-3 228 0 0,68 4-286 0 0,10 1 27 0 0,-30-3 0 0 0,-35-3 196 0 0,57 5-165 0 0,-52-8 1 0 0,58 5-39 0 0,-1 1 0 0 0,1 2 0 0 0,-1 0 0 0 0,-32 6 0 0 0,35-4 6 0 0,-114 5 111 0 0,60-7-77 0 0,-103 2 121 0 0,156-1-167 0 0,-49-6 1 0 0,48 2-2 0 0,-44 1 1 0 0,-206 23 120 0 0,129-14-72 0 0,-180 7 64 0 0,114 7 0 0 0,93-14 0 0 0,79-10-117 0 0,25 3 28 0 0,0 0 0 0 0,1-1 0 0 0,-1-1 0 0 0,-25-6 0 0 0,-26-2 86 0 0,2 3-72 0 0,-76 3 11 0 0,106 5-64 0 0,-1 1 0 0 0,-39 8 0 0 0,34-3 4 0 0,0-2-1 0 0,-44 0 1 0 0,34-5 40 0 0,-154 5-35 0 0,129-1-9 0 0,42-4 0 0 0,-42 7 0 0 0,4 1 0 0 0,-22-6 53 0 0,8 8-42 0 0,42-8-11 0 0,30-2 0 0 0,1 1 0 0 0,-18 3 0 0 0,11 3 0 0 0,16-6 0 0 0,1 1 0 0 0,-1-1 0 0 0,0 0 0 0 0,0 0 0 0 0,0-1 0 0 0,-6 1 0 0 0,9-1 0 0 0,-22 1 0 0 0,1-2 0 0 0,-40-6 0 0 0,4-9 0 0 0,42 10 0 0 0,-1 2 0 0 0,-28-6 0 0 0,18 7 0 0 0,-35-2 0 0 0,59 5 0 0 0,1 0 0 0 0,-1 0 0 0 0,1 0 0 0 0,0 0 0 0 0,0-1 0 0 0,0 1 0 0 0,0 0 0 0 0,0-1 0 0 0,-4-1 0 0 0,-14-4 21 0 0,0 1 1 0 0,-40-4-1 0 0,32 6-21 0 0,14 3 0 0 0,1-2 0 0 0,0 1 0 0 0,-1-2 0 0 0,-24-7 0 0 0,23 3 91 0 0,-26-14-1 0 0,1 1 6 0 0,27 14-89 0 0,-1-1 0 0 0,1 0 0 0 0,-12-9 0 0 0,21 13 20 0 0,1 0-1 0 0,0 0 1 0 0,0 0-1 0 0,0-1 1 0 0,0 1 0 0 0,0 0-1 0 0,0-1 1 0 0,1 0-1 0 0,0 0 1 0 0,0 0 0 0 0,0 0-1 0 0,0 0 1 0 0,0 0 0 0 0,-1-6-1 0 0,-3-29 190 0 0,-4-64 1 0 0,8 74-125 0 0,-3-18-2 0 0,-1 1 0 0 0,-2 1-1 0 0,-3-1 1 0 0,-20-56-1 0 0,28 93-78 0 0,1 0-1 0 0,0-1 0 0 0,0 1 0 0 0,1-1 0 0 0,0 1 0 0 0,1-18 0 0 0,10-58 113 0 0,0 8-103 0 0,-6 37 6 0 0,9-42 1 0 0,-7 58-14 0 0,1 1-1 0 0,13-30 1 0 0,8-26 13 0 0,-17 34-26 0 0,8-61 0 0 0,-17 90 2 0 0,1 0-1 0 0,0 0 1 0 0,1 1 0 0 0,1-1-1 0 0,1 1 1 0 0,0 0 0 0 0,14-23-1 0 0,-16 31-1 0 0,0 1 0 0 0,0 0 0 0 0,1-1 0 0 0,0 2 0 0 0,1-1 0 0 0,-1 1-1 0 0,1-1 1 0 0,0 1 0 0 0,0 1 0 0 0,1-1 0 0 0,-1 1 0 0 0,1 1 0 0 0,0-1-1 0 0,0 1 1 0 0,0 0 0 0 0,0 0 0 0 0,15-2 0 0 0,65-2-13 0 0,-47 5 15 0 0,9-1-2 0 0,0 2 0 0 0,1 2 0 0 0,78 13 0 0 0,-42-4 0 0 0,1-3 0 0 0,95-5 0 0 0,28 1 0 0 0,473-14 0 0 0,-410 7 0 0 0,59-11 0 0 0,-43 0 0 0 0,-225 16 0 0 0,234-9 0 0 0,-272 5 0 0 0,303-16 0 0 0,-200 25 0 0 0,-1 1 0 0 0,-68-6 0 0 0,60-2 0 0 0,-95-1 0 0 0,311-9 0 0 0,-181 25 0 0 0,-92-6 0 0 0,94-1 0 0 0,-21-17 0 0 0,-70 4 0 0 0,78 2 0 0 0,-23 14 0 0 0,17 0 0 0 0,62-9 0 0 0,-101-5 0 0 0,106 11 0 0 0,-120 9 0 0 0,-70-13 0 0 0,5 2-5 0 0,0 1-1 0 0,-1 1 1 0 0,0 1 0 0 0,-1 0-1 0 0,29 18 1 0 0,-7 1-11 0 0,44 37 0 0 0,11 7-56 0 0,-90-67 72 0 0,11 9-11 0 0,-1 1 0 0 0,20 24 0 0 0,-30-32 8 0 0,-1 0 0 0 0,0 1 0 0 0,0 0 1 0 0,-1-1-1 0 0,1 1 0 0 0,-2 1 0 0 0,1-1 0 0 0,-1 0 1 0 0,0 1-1 0 0,1 9 0 0 0,0 9 3 0 0,-2 0 0 0 0,-3 31 0 0 0,0-4 0 0 0,4 62-46 0 0,4-2 0 0 0,31 171-1 0 0,-33-265-56 0 0,-2 1-1 0 0,0 0 0 0 0,-1 1 0 0 0,-1-1 0 0 0,-1 0 1 0 0,-5 31-1 0 0,1-25-824 0 0,-1-1-1 0 0,-2-1 1 0 0,0 1 0 0 0,-20 38 0 0 0,-2-9-6390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0:51.054"/>
    </inkml:context>
    <inkml:brush xml:id="br0">
      <inkml:brushProperty name="width" value="0.1" units="cm"/>
      <inkml:brushProperty name="height" value="0.1" units="cm"/>
      <inkml:brushProperty name="color" value="#66CC00"/>
    </inkml:brush>
  </inkml:definitions>
  <inkml:trace contextRef="#ctx0" brushRef="#br0">2725 157 919 0 0,'10'-17'3078'0'0,"-9"17"-2992"0"0,-1 0 1 0 0,0 0-1 0 0,0 0 1 0 0,0 0-1 0 0,1 0 1 0 0,-1 0 0 0 0,0-1-1 0 0,0 1 1 0 0,1 1-1 0 0,-1-1 1 0 0,0 0 0 0 0,0 0-1 0 0,1 0 1 0 0,9-28 2171 0 0,-9 25-2081 0 0,-1 0 0 0 0,1 1 0 0 0,-1-1 0 0 0,0 0 0 0 0,0 0 0 0 0,0 0 0 0 0,-1 0 0 0 0,1 0 0 0 0,-2-5 0 0 0,1 7-121 0 0,0 0 0 0 0,1 0 0 0 0,-1-1 0 0 0,0 1 0 0 0,0 0 0 0 0,0 0 1 0 0,0 0-1 0 0,0 1 0 0 0,0-1 0 0 0,-1 0 0 0 0,1 0 0 0 0,0 1 0 0 0,0-1 0 0 0,-1 0 0 0 0,1 1 1 0 0,0-1-1 0 0,-1 1 0 0 0,1 0 0 0 0,0-1 0 0 0,-1 1 0 0 0,1 0 0 0 0,-2 0 0 0 0,-9-3 162 0 0,0 0-1 0 0,0 0 0 0 0,0-2 1 0 0,1 1-1 0 0,-13-8 1 0 0,15 7-24 0 0,0 1 1 0 0,-1 0-1 0 0,1 0 1 0 0,-1 0 0 0 0,0 2-1 0 0,0-1 1 0 0,0 1 0 0 0,-18-1-1 0 0,-115 9 758 0 0,-47 31-110 0 0,84-13-625 0 0,80-19-64 0 0,-15 3 150 0 0,-55 18 1 0 0,55-12-4 0 0,-74 16 0 0 0,90-27 38 0 0,0-1 0 0 0,0-2-1 0 0,0 0 1 0 0,-25-4 0 0 0,40 3-999 0 0,-58-8 798 0 0,31 7-9 0 0,-52 4 0 0 0,-66-2 78 0 0,0 0 4 0 0,138 0-194 0 0,-1-1-1 0 0,1 0 1 0 0,-25-5 0 0 0,25 2 35 0 0,-1 2 1 0 0,0 0 0 0 0,-19 2 0 0 0,4 3-8 0 0,-52 13 1 0 0,57-10-43 0 0,0-1-1 0 0,-53 3 0 0 0,66-8 5 0 0,-32 0 74 0 0,-1 1-1 0 0,-76 13 1 0 0,89-9-66 0 0,-42 2-1 0 0,11-2 14 0 0,-17 14-17 0 0,73-18-10 0 0,9 0 0 0 0,-1-1 0 0 0,1 1 0 0 0,0-1 0 0 0,-1 0 0 0 0,1 0 0 0 0,0 0 0 0 0,-1 0 0 0 0,1 0 0 0 0,-1 0 0 0 0,1 0 0 0 0,0 0 0 0 0,-1-1 0 0 0,1 1 0 0 0,0 0 0 0 0,-1-1 0 0 0,1 1 0 0 0,-2-2 0 0 0,6 3 4 0 0,0 0 0 0 0,0 0 0 0 0,0-1-1 0 0,0 1 1 0 0,0-1 0 0 0,0 1 0 0 0,0-1 0 0 0,0 0-1 0 0,5-1 1 0 0,34-5 66 0 0,-17 2-39 0 0,120-10 86 0 0,10 14-18 0 0,23-2-51 0 0,39-9 3 0 0,-156 9-38 0 0,120 4 43 0 0,58-4-5 0 0,145-39 106 0 0,-333 36-125 0 0,141-17 49 0 0,-163 16-80 0 0,0 0-1 0 0,-1-2 1 0 0,0-1 0 0 0,41-20 0 0 0,-68 29 0 0 0,0-1-1 0 0,0 1 1 0 0,0-1-1 0 0,0 1 1 0 0,0-1-1 0 0,0 1 1 0 0,0-1-1 0 0,0 0 1 0 0,0 1-1 0 0,0-1 1 0 0,-1 0-1 0 0,1 0 1 0 0,0 0-1 0 0,-1 1 1 0 0,1-1-1 0 0,0-2 1 0 0,-1 3 0 0 0,0 0 0 0 0,0-1 0 0 0,0 1 0 0 0,0 0 0 0 0,0-1 0 0 0,0 1 0 0 0,-1 0 0 0 0,1-1 0 0 0,0 1 0 0 0,0 0 0 0 0,0-1 1 0 0,-1 1-1 0 0,1 0 0 0 0,0-1 0 0 0,0 1 0 0 0,-1 0 0 0 0,1 0 0 0 0,0-1 0 0 0,-1 1 0 0 0,1 0 0 0 0,0 0 0 0 0,-1-1 0 0 0,1 1 0 0 0,0 0 0 0 0,-1 0 0 0 0,1 0 1 0 0,0 0-1 0 0,-2 0 0 0 0,-5-2 8 0 0,-1 0 0 0 0,0 0 0 0 0,-8 1-1 0 0,9 0-19 0 0,-62-6 11 0 0,0 2 0 0 0,0 4 0 0 0,-107 10 0 0 0,-197 22 0 0 0,209-25 52 0 0,63-4-6 0 0,-137 21 0 0 0,-153 23-46 0 0,384-46 0 0 0,-145 17 0 0 0,-2 1 0 0 0,38-3 0 0 0,100-14 0 0 0,4 0 0 0 0,1 0 0 0 0,-1 1 0 0 0,1 0 0 0 0,-1 0 0 0 0,1 1 0 0 0,-13 6 0 0 0,54-2 0 0 0,-7-4 0 0 0,0-1 0 0 0,32-1 0 0 0,-6 0 0 0 0,214 3 0 0 0,-180-7 0 0 0,96-17 0 0 0,94-32 0 0 0,-131 23 0 0 0,120-23 0 0 0,-112 30 0 0 0,-17 4 0 0 0,-114 14 0 0 0,0 1 0 0 0,21 0 0 0 0,-38 3 0 0 0,0 0 0 0 0,1 1 0 0 0,-1-1 0 0 0,0 0 0 0 0,1 1 0 0 0,-1 0 0 0 0,0-1 0 0 0,0 1 0 0 0,1 0 0 0 0,-1 0 0 0 0,0 0 0 0 0,0 0 0 0 0,0 1 0 0 0,0-1 0 0 0,0 1 0 0 0,2 2 0 0 0,-4-3 0 0 0,-1-1 0 0 0,-1 0 0 0 0,1 0 0 0 0,0 0 0 0 0,-1 0 0 0 0,1 0 0 0 0,0 0 0 0 0,0-1 0 0 0,-1 1 0 0 0,1 0 0 0 0,-2-2 0 0 0,3 2 0 0 0,-5 0 0 0 0,1 0 1 0 0,0 1-1 0 0,0-1 0 0 0,0 1 0 0 0,0 0 1 0 0,0 0-1 0 0,0 0 0 0 0,0 0 0 0 0,-6 4 1 0 0,-12 2-64 0 0,-210 34-13 0 0,109-30 76 0 0,26-4 0 0 0,25 0 0 0 0,-61 9-64 0 0,2 4 40 0 0,82-14 4 0 0,-88 22 0 0 0,106-17 20 0 0,36-13-3 0 0,0 0-1 0 0,1 0 1 0 0,0 1 0 0 0,-1-1-1 0 0,1 1 1 0 0,0 1-1 0 0,0-1 1 0 0,-1 1 0 0 0,13 1-1 0 0,7 1-27 0 0,26 7 0 0 0,-28-4 15 0 0,26 2 0 0 0,156 6 16 0 0,-129-9-8 0 0,-20 0-10 0 0,-1-3-1 0 0,103-10 0 0 0,-95-1 19 0 0,-1-1 0 0 0,0 3 0 0 0,109 0 0 0 0,14 6 0 0 0,-171 1 0 0 0,1-1 0 0 0,-1 0 0 0 0,0-1 0 0 0,0-1 0 0 0,15-6 0 0 0,68-33 0 0 0,-46 19 0 0 0,-50 23 0 0 0,2 1 0 0 0,-1-1 0 0 0,0 0 0 0 0,0 0 0 0 0,0 0 0 0 0,0 0 0 0 0,-1-1 0 0 0,1 1 0 0 0,0-1 0 0 0,0 1 0 0 0,-1-1 0 0 0,3-3 0 0 0,-7 6-48 0 0,0 0-1 0 0,0 0 1 0 0,0 0 0 0 0,0 0-1 0 0,0 0 1 0 0,-5 3 0 0 0,-6 3-840 0 0,1 0 1 0 0,-24 19 0 0 0,18-13-881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0:54.203"/>
    </inkml:context>
    <inkml:brush xml:id="br0">
      <inkml:brushProperty name="width" value="0.1" units="cm"/>
      <inkml:brushProperty name="height" value="0.1" units="cm"/>
      <inkml:brushProperty name="color" value="#66CC00"/>
    </inkml:brush>
  </inkml:definitions>
  <inkml:trace contextRef="#ctx0" brushRef="#br0">97 0 511 0 0,'-13'2'0'0'0,"0"0"0"0"0,4 0 0 0 0,3-2 0 0 0,1 1 0 0 0,-4-1 0 0 0,-6 2 0 0 0,-11 4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7:42.838"/>
    </inkml:context>
    <inkml:brush xml:id="br0">
      <inkml:brushProperty name="width" value="0.1" units="cm"/>
      <inkml:brushProperty name="height" value="0.1" units="cm"/>
      <inkml:brushProperty name="color" value="#E71224"/>
    </inkml:brush>
  </inkml:definitions>
  <inkml:trace contextRef="#ctx0" brushRef="#br0">0 134 455 0 0,'27'-5'992'0'0,"0"1"0"0"0,47-2 0 0 0,-2 5-756 0 0,81-12 0 0 0,-29 3-35 0 0,-11 1 9 0 0,60-2 145 0 0,-102 6-288 0 0,99 6 0 0 0,-123 0 20 0 0,23 2 44 0 0,163 15 66 0 0,-176-19 31 0 0,-1-2 0 0 0,99-20 0 0 0,-14 2 21 0 0,-90 15-242 0 0,159-10 50 0 0,198-5 79 0 0,-368 20-110 0 0,-1 1 0 0 0,1 2-1 0 0,0 2 1 0 0,70 16-1 0 0,-98-18-25 0 0,23 7 0 0 0,0-3 0 0 0,66 4 0 0 0,-83-11 35 0 0,30-5 0 0 0,-6 0 34 0 0,18 0 41 0 0,51-4 39 0 0,-94 9-162 0 0,0 2 0 0 0,0 0 1 0 0,0 1-1 0 0,26 6 0 0 0,-23-3-105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1:00.963"/>
    </inkml:context>
    <inkml:brush xml:id="br0">
      <inkml:brushProperty name="width" value="0.1" units="cm"/>
      <inkml:brushProperty name="height" value="0.1" units="cm"/>
      <inkml:brushProperty name="color" value="#66CC00"/>
    </inkml:brush>
  </inkml:definitions>
  <inkml:trace contextRef="#ctx0" brushRef="#br0">8573 1448 919 0 0,'25'-18'914'0'0,"-22"17"-870"0"0,-1 0-1 0 0,1-1 1 0 0,-1 1 0 0 0,1-1-1 0 0,-1 0 1 0 0,0 0-1 0 0,0 1 1 0 0,0-2-1 0 0,0 1 1 0 0,0 0-1 0 0,0 0 1 0 0,1-4-1 0 0,0 2 122 0 0,0-1 182 0 0,-11 5-307 0 0,4 3-37 0 0,0-1-1 0 0,-1 1 0 0 0,1 0 0 0 0,0 0 0 0 0,1 0 1 0 0,-1 0-1 0 0,1 1 0 0 0,-1-1 0 0 0,1 1 0 0 0,0 0 1 0 0,-4 7-1 0 0,-13 13-66 0 0,18-27-69 0 0,2 4 130 0 0,0-1 0 0 0,-1 1 1 0 0,1-1-1 0 0,0 1 0 0 0,0-1 0 0 0,0 1 0 0 0,0-1 1 0 0,0 1-1 0 0,-1-1 0 0 0,1 1 0 0 0,0-1 1 0 0,0 1-1 0 0,0-1 0 0 0,0 1 0 0 0,1-1 1 0 0,-1 1-1 0 0,0-1 0 0 0,0 1 0 0 0,0-1 1 0 0,0 1-1 0 0,0-1 0 0 0,1 1 0 0 0,-1-1 1 0 0,0 1-1 0 0,0-1 0 0 0,1 1 0 0 0,0 0 0 0 0,-1 0 3 0 0,0-2 27 0 0,-1 0 80 0 0,-1-1 0 0 0,1 1 0 0 0,-1 0 0 0 0,1 0-1 0 0,-1-1 1 0 0,1 1 0 0 0,-1 1 0 0 0,0-1 0 0 0,0 0 0 0 0,1 0 0 0 0,-1 1-1 0 0,0-1 1 0 0,0 0 0 0 0,-3 1 0 0 0,-4-3-38 0 0,4 1 59 0 0,0 0 0 0 0,-1 1 0 0 0,1-1 0 0 0,0 1 0 0 0,0 1 0 0 0,-1-1 0 0 0,1 1 0 0 0,0 0 0 0 0,-1 0 0 0 0,-8 1 0 0 0,-3 3 161 0 0,-33 10 1 0 0,-2 0-317 0 0,44-12 19 0 0,-4 0 116 0 0,0 0 0 0 0,1 0 0 0 0,0 2 0 0 0,0-1 0 0 0,0 1 0 0 0,0 1 0 0 0,-17 10 0 0 0,-14 11-55 0 0,40-24-44 0 0,-1-1-1 0 0,1 1 1 0 0,0-1-1 0 0,0 0 1 0 0,-1 0-1 0 0,1 0 1 0 0,-1 0-1 0 0,1 0 1 0 0,-1 0-1 0 0,1-1 1 0 0,-1 1-1 0 0,0-1 1 0 0,1 0-1 0 0,-1 1 1 0 0,-4-2-1 0 0,-25-3 840 0 0,8-1-517 0 0,-6-3-120 0 0,23 6-202 0 0,1 0 0 0 0,-1 1 1 0 0,1 0-1 0 0,-1 0 1 0 0,0 0-1 0 0,1 1 0 0 0,-12 1 1 0 0,8-1-10 0 0,0 0-1 0 0,-16-2 1 0 0,8 0 20 0 0,-1 1-1 0 0,1 1 0 0 0,-23 3 1 0 0,8 1 81 0 0,0 2-1 0 0,-54 17 1 0 0,47-12-65 0 0,25-8 12 0 0,0 0 0 0 0,-18 0 0 0 0,22-2-11 0 0,0 0 0 0 0,0 0-1 0 0,1 1 1 0 0,-1 1 0 0 0,0 0 0 0 0,-10 4 0 0 0,4-1-15 0 0,-1-1-1 0 0,0 0 1 0 0,-1-1 0 0 0,1-2 0 0 0,-1 1 0 0 0,-33-2 0 0 0,0 2 149 0 0,32-3-31 0 0,0 0 0 0 0,-30-5 1 0 0,-21-1 174 0 0,59 5-283 0 0,1 0 0 0 0,-1 0 0 0 0,-12-5 0 0 0,14 4-17 0 0,1 0-1 0 0,-1 1 0 0 0,0-1 0 0 0,0 2 0 0 0,-11 0 0 0 0,-13 2 53 0 0,-22 3-6 0 0,15 4-39 0 0,23-5-14 0 0,0 0 0 0 0,0-2-1 0 0,-20 2 1 0 0,28-3 0 0 0,0 0-1 0 0,-1 1 1 0 0,1 1 0 0 0,0-1-1 0 0,1 2 1 0 0,-11 4-1 0 0,-8 2 4 0 0,22-8 21 0 0,0 0 0 0 0,0 0 0 0 0,-1 0 0 0 0,1-1 0 0 0,-1 0 0 0 0,1-1 0 0 0,-1 1 0 0 0,1-1 0 0 0,-1 0 0 0 0,-8-2 0 0 0,-8 0 336 0 0,-25 1 0 0 0,39 1-353 0 0,0-1 0 0 0,0 1 0 0 0,0-2 0 0 0,-14-3 0 0 0,19 5 30 0 0,0-1 1 0 0,1 1 0 0 0,-1-1-1 0 0,0 1 1 0 0,0 0-1 0 0,-6 1 1 0 0,6 0-16 0 0,0-1 1 0 0,-1 0-1 0 0,1 0 0 0 0,0 0 1 0 0,-5-1-1 0 0,-3 0 7 0 0,0 0-1 0 0,1 0 0 0 0,-1 1 1 0 0,-20 3-1 0 0,-12 0 38 0 0,16-5 132 0 0,-48-8 0 0 0,0 0 70 0 0,15 10-59 0 0,45 0-158 0 0,0 0 0 0 0,-1 0 0 0 0,-28-6 1 0 0,-51-11 502 0 0,70 12-484 0 0,10 2-11 0 0,1-1-1 0 0,0 0 1 0 0,-16-6-1 0 0,16 3 24 0 0,11 4-36 0 0,0 1 1 0 0,-1 0-1 0 0,1 1 0 0 0,0-1 0 0 0,-1 1 0 0 0,-6-2 1 0 0,-5 1 60 0 0,4 0-46 0 0,0 0-1 0 0,0 1 1 0 0,0 1 0 0 0,-15 1-1 0 0,-14 5-68 0 0,25-4 6 0 0,-31 3 0 0 0,-5 2 3788 0 0,13-6-6653 0 0,-20-4 3221 0 0,-8 0 1593 0 0,42 4-1886 0 0,-26 5 0 0 0,-1-1-15 0 0,-6-4-765 0 0,38-1 163 0 0,-37 3-1 0 0,26 0 943 0 0,0-1-1 0 0,1-1 0 0 0,-36-4 1 0 0,19-5-1864 0 0,35 5 1586 0 0,-1 1 0 0 0,-22-1 0 0 0,21 4-88 0 0,0 0 0 0 0,-20 5-1 0 0,20-3-5 0 0,0-1 0 0 0,-21 1-1 0 0,26-3-8 0 0,-10 0 139 0 0,-31 4-1 0 0,37-3-73 0 0,11-1-66 0 0,0 0 0 0 0,-1 0 0 0 0,1 0 0 0 0,0 1-1 0 0,0-1 1 0 0,0 1 0 0 0,0-1 0 0 0,0 1-1 0 0,-3 1 1 0 0,0-1 1 0 0,0 0-1 0 0,-1 0 1 0 0,1-1-1 0 0,-1 0 1 0 0,1 0 0 0 0,-1 0-1 0 0,1 0 1 0 0,-1-1-1 0 0,1 0 1 0 0,0 0-1 0 0,-8-3 1 0 0,6 2 59 0 0,0 1-1 0 0,-1 0 1 0 0,-14 0 0 0 0,16 2-34 0 0,0-1 0 0 0,0-1 1 0 0,0 0-1 0 0,0 1 1 0 0,0-2-1 0 0,-6-1 1 0 0,9 2-32 0 0,0 1 0 0 0,1-1 0 0 0,-1 1 0 0 0,0 0 0 0 0,0 0 1 0 0,1 0-1 0 0,-4 0 0 0 0,3 0-6 0 0,-1 0 0 0 0,1 0 0 0 0,0 0 0 0 0,0 0 0 0 0,0 0 0 0 0,-4-2 0 0 0,-16-4 119 0 0,-1 1 0 0 0,-37-4 0 0 0,49 7-88 0 0,-180-31 493 0 0,119 24-374 0 0,52 7-102 0 0,-68-6 26 0 0,16 8 24 0 0,56 1-68 0 0,0-1-1 0 0,0 0 1 0 0,0-1 0 0 0,-24-5 0 0 0,29 2-1 0 0,0 1 0 0 0,-1 1-1 0 0,1 0 1 0 0,-1 1 0 0 0,0 0-1 0 0,-19 1 1 0 0,15 1-30 0 0,0-1 0 0 0,-18-1 0 0 0,-6-1 0 0 0,23 3 0 0 0,-28 5 0 0 0,29-3 0 0 0,-29 1 0 0 0,14-2 0 0 0,16-3 35 0 0,0 1 0 0 0,0 1 0 0 0,0 0-1 0 0,-21 5 1 0 0,17-2 6 0 0,-39 1 0 0 0,50-5-38 0 0,-132 5 258 0 0,129-4-238 0 0,-1-1 0 0 0,1 0 0 0 0,0-1 1 0 0,0-1-1 0 0,-22-5 0 0 0,-32-14 404 0 0,37 10-295 0 0,-41-8-1 0 0,52 15-131 0 0,5 1 19 0 0,0 0 0 0 0,0 2-1 0 0,-14-1 1 0 0,12 1-19 0 0,-2 1 0 0 0,-1 0 0 0 0,1 1 0 0 0,-1 1 0 0 0,-21 5 0 0 0,-143 49 0 0 0,153-47 0 0 0,-53 8 0 0 0,59-12 0 0 0,16-4 0 0 0,0 1 0 0 0,0-1 0 0 0,-10 1 0 0 0,-18-1 0 0 0,24 1 0 0 0,0-2 0 0 0,0 0 0 0 0,-18-2 0 0 0,-31-4 43 0 0,0 3-1 0 0,-113 8 1 0 0,78 6-43 0 0,-122 29 0 0 0,200-37 0 0 0,-31 9 0 0 0,28-6 0 0 0,0-2 0 0 0,-32 4 0 0 0,-14 1-4 0 0,45-5 38 0 0,-40 2 0 0 0,30-5-34 0 0,1 2 0 0 0,-40 9 0 0 0,-33 4 0 0 0,62-12 21 0 0,0 3 1 0 0,-68 20-1 0 0,87-23-21 0 0,0 0 0 0 0,-35 2 0 0 0,23-3 0 0 0,12-2 0 0 0,0 0 0 0 0,-24-3 0 0 0,28-2 64 0 0,0 0-1 0 0,1-1 1 0 0,-1-1 0 0 0,1-1-1 0 0,0 0 1 0 0,-21-13-1 0 0,18 10-44 0 0,13 5 27 0 0,0 0 0 0 0,0-1 1 0 0,0 1-1 0 0,1-1 0 0 0,0 0 0 0 0,0-1 0 0 0,0 0 0 0 0,1 0 1 0 0,0 0-1 0 0,-6-12 0 0 0,-12-16 107 0 0,16 26-83 0 0,0 0-1 0 0,0 1 0 0 0,-13-11 1 0 0,8 6-17 0 0,1 0 1 0 0,1 0-1 0 0,0-1 1 0 0,1 0-1 0 0,0-1 1 0 0,-7-17 0 0 0,2 6 43 0 0,11 17-69 0 0,-1 1 0 0 0,2-1 0 0 0,-1 0 0 0 0,1 1 0 0 0,0-1 0 0 0,1 0 0 0 0,0 0 1 0 0,0-12-1 0 0,-3-26 68 0 0,-6-55-32 0 0,8 93-64 0 0,1-1 0 0 0,1 0 0 0 0,-1 1 0 0 0,1-1 0 0 0,1 0 0 0 0,0 1 0 0 0,0-1 0 0 0,1 1 0 0 0,6-18 0 0 0,18-66 0 0 0,-22 78 5 0 0,-1 0-1 0 0,0-1 1 0 0,-1 0-1 0 0,-1 1 1 0 0,-1-22 0 0 0,0 18 10 0 0,1-1 1 0 0,5-33 0 0 0,0 24-6 0 0,0-1 1 0 0,-3-1 0 0 0,0 1-1 0 0,-4-50 1 0 0,1 69-11 0 0,1 1 0 0 0,0-1 0 0 0,0 1 0 0 0,4-13 0 0 0,0-7 0 0 0,2-28 11 0 0,-4 30 3 0 0,0 1-1 0 0,2-1 0 0 0,15-46 0 0 0,-15 62-13 0 0,1 0 0 0 0,14-19 0 0 0,-17 27 0 0 0,0 1 0 0 0,0 0 0 0 0,0 0 0 0 0,0 1 0 0 0,1-1 0 0 0,-1 1 0 0 0,1-1 0 0 0,0 1 0 0 0,-1 0 0 0 0,1 1 0 0 0,8-3 0 0 0,1-1 0 0 0,1 1 0 0 0,18-2 0 0 0,-10 4-11 0 0,1 1 0 0 0,-1 1 0 0 0,34 4 0 0 0,35 0-17 0 0,-34-9 28 0 0,-1-3 0 0 0,58-15 0 0 0,-64 11 0 0 0,-1 2 0 0 0,2 3 0 0 0,53-1 0 0 0,-26 9 0 0 0,57-1 0 0 0,-84-3 0 0 0,119-14 0 0 0,23-14 0 0 0,-169 27 0 0 0,0 1 0 0 0,-1 1 0 0 0,35 2 0 0 0,71 12 0 0 0,-128-12 0 0 0,130 5 0 0 0,-20-2 0 0 0,-68-2 0 0 0,70-7 0 0 0,-37 1 0 0 0,126 13 0 0 0,-87 0 0 0 0,111 8 0 0 0,52-5 0 0 0,-44 9 0 0 0,-133-8 0 0 0,128-3 0 0 0,-122-7 0 0 0,-29 0 0 0 0,139 13 0 0 0,-41 0 0 0 0,-91-14 0 0 0,103-10 0 0 0,140-9 0 0 0,-296 17 0 0 0,-1 0 0 0 0,372-26 0 0 0,-341 20-1 0 0,0 3-1 0 0,1 2 0 0 0,-1 3 1 0 0,69 9-1 0 0,53 1 2 0 0,-113-9 0 0 0,32-1 0 0 0,36 2 0 0 0,42 8 0 0 0,-102-6 0 0 0,96-8 0 0 0,-172 3 0 0 0,207-26 0 0 0,-201 24 0 0 0,93-10 0 0 0,102-10 0 0 0,-134 15 0 0 0,105 4 0 0 0,20-1 0 0 0,-156 1 0 0 0,0 1 0 0 0,65 6 0 0 0,-85-1 0 0 0,-1 1 0 0 0,28 10 0 0 0,22 5 0 0 0,36 9 0 0 0,-70-19 0 0 0,0 1 0 0 0,34 16 0 0 0,-52-19 0 0 0,28 9 0 0 0,50 11 0 0 0,-73-20 0 0 0,34 15 0 0 0,-31-12 0 0 0,-9-3 0 0 0,0 1 0 0 0,18 13 0 0 0,-22-13 0 0 0,1-1 0 0 0,1 0 0 0 0,25 11 0 0 0,-15-10 0 0 0,23 11 0 0 0,-40-15-2 0 0,-1-1-1 0 0,1 1 1 0 0,-1 0 0 0 0,0 0 0 0 0,0 1-1 0 0,0 0 1 0 0,0-1 0 0 0,-1 2-1 0 0,5 5 1 0 0,4 9-16 0 0,13 27 1 0 0,-11-17 11 0 0,-10-20 6 0 0,-1-1 0 0 0,0 1 0 0 0,-1 0 0 0 0,0-1 0 0 0,-1 2 0 0 0,2 11 0 0 0,-1 5 0 0 0,-1 32 0 0 0,-3-41 0 0 0,-1 1 0 0 0,-6 27 0 0 0,4-28 0 0 0,1 1 0 0 0,-1 28 0 0 0,4-27 0 0 0,-4 34 0 0 0,2-47 0 0 0,1 0 0 0 0,-1 0 0 0 0,0 0 0 0 0,-1-1 0 0 0,1 1 0 0 0,-1-1 0 0 0,0 1 0 0 0,-7 8 0 0 0,0-1-38 0 0,0 0 1 0 0,1 1-1 0 0,1 1 0 0 0,0-1 1 0 0,1 1-1 0 0,-8 26 0 0 0,-15 55-858 0 0,-8 36-2225 0 0,19-43 486 0 0,10-42 919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31.577"/>
    </inkml:context>
    <inkml:brush xml:id="br0">
      <inkml:brushProperty name="width" value="0.1" units="cm"/>
      <inkml:brushProperty name="height" value="0.1" units="cm"/>
      <inkml:brushProperty name="color" value="#F4F91B"/>
    </inkml:brush>
  </inkml:definitions>
  <inkml:trace contextRef="#ctx0" brushRef="#br0">4728 1418 919 0 0,'26'-32'3079'0'0,"-24"29"-2724"0"0,0 0 0 0 0,-1 1-1 0 0,1-1 1 0 0,-1 0 0 0 0,1 0 0 0 0,-1-1 0 0 0,0 1-1 0 0,0 0 1 0 0,-1 0 0 0 0,2-5 0 0 0,-2 8-341 0 0,0 0 0 0 0,0 0 0 0 0,0 0 1 0 0,0 0-1 0 0,0 0 0 0 0,0-1 0 0 0,0 1 1 0 0,-1 0-1 0 0,1 0 0 0 0,0 0 0 0 0,0 0 1 0 0,0 0-1 0 0,0 0 0 0 0,0 0 0 0 0,0 0 1 0 0,0 0-1 0 0,0-1 0 0 0,0 1 0 0 0,0 0 1 0 0,0 0-1 0 0,0 0 0 0 0,0 0 0 0 0,0 0 0 0 0,0 0 1 0 0,-1 0-1 0 0,1 0 0 0 0,0 0 0 0 0,0 0 1 0 0,0 0-1 0 0,0 0 0 0 0,0 0 0 0 0,0 0 1 0 0,0 0-1 0 0,0 0 0 0 0,0 0 0 0 0,-1 0 1 0 0,1 0-1 0 0,0 0 0 0 0,0 0 0 0 0,0 0 1 0 0,0 0-1 0 0,0 0 0 0 0,0 0 0 0 0,0 0 1 0 0,0 0-1 0 0,-1 0 0 0 0,1 0 0 0 0,0 0 1 0 0,0 0-1 0 0,0 0 0 0 0,0 0 0 0 0,0 0 0 0 0,-9 5 257 0 0,-4 7-162 0 0,2-2 45 0 0,0 0 0 0 0,0-1-1 0 0,-1 0 1 0 0,-22 12-1 0 0,16-10 438 0 0,7-4-202 0 0,0-1 1 0 0,0 0-1 0 0,0-1 0 0 0,-15 5 1 0 0,-22 1 771 0 0,0-2-1 0 0,-59 4 1 0 0,79-12-859 0 0,-1-1 0 0 0,-38-5 1 0 0,-32 0 330 0 0,87 6-556 0 0,0 0 0 0 0,0 0 0 0 0,1 1 1 0 0,-1 1-1 0 0,1 0 0 0 0,-16 6 0 0 0,10-3 24 0 0,1-1 0 0 0,-1 0 0 0 0,0-1-1 0 0,0-1 1 0 0,-1-1 0 0 0,1 0 0 0 0,-1-1 0 0 0,1-1-1 0 0,-33-4 1 0 0,-66-2 718 0 0,78 6-634 0 0,-55-9 1 0 0,17 0 234 0 0,52 7-306 0 0,1 0 1 0 0,-1-2-1 0 0,1-1 0 0 0,0-1 1 0 0,-33-12-1 0 0,45 13-27 0 0,0 1 0 0 0,0 1 0 0 0,-1 0 0 0 0,1 1 0 0 0,-22-3 0 0 0,-62 4 1223 0 0,55 2-2504 0 0,-3 1 1317 0 0,0 2 1 0 0,-67 15-1 0 0,-13-4 85 0 0,100-14-132 0 0,-26-3 1 0 0,31 1-17 0 0,1 0 1 0 0,-1 1-1 0 0,-22 4 1 0 0,-47 14 56 0 0,75-15-99 0 0,0 0 1 0 0,0-1-1 0 0,-1-1 0 0 0,1 0 1 0 0,0-1-1 0 0,-24-2 0 0 0,22 1 15 0 0,0 1 0 0 0,-21 1 0 0 0,-3 1 12 0 0,20-1-24 0 0,0 1 0 0 0,0 1-1 0 0,-32 9 1 0 0,-14 3 35 0 0,16-10 23 0 0,-1-2 0 0 0,1-3 1 0 0,-51-5-1 0 0,89 4-72 0 0,1 1 13 0 0,1 0 1 0 0,0-1-1 0 0,-1 0 1 0 0,1 0 0 0 0,0-1-1 0 0,0 0 1 0 0,0-1 0 0 0,-15-6-1 0 0,10 2 9 0 0,0 1 1 0 0,0 1-1 0 0,-17-5 0 0 0,15 5-18 0 0,3 1 18 0 0,1 1-1 0 0,-1 1 1 0 0,0 0-1 0 0,0 1 1 0 0,0 0 0 0 0,-25 1-1 0 0,2 6 40 0 0,26-4-69 0 0,1-1 0 0 0,-1 0 1 0 0,1 0-1 0 0,-17-1 0 0 0,3-1 52 0 0,-29 2 0 0 0,9 1-25 0 0,-60 7 102 0 0,7-12-64 0 0,-61-9 208 0 0,82 3-217 0 0,37 4 14 0 0,1 2-1 0 0,0 1 0 0 0,-68 4 0 0 0,-106 19-4 0 0,196-20-56 0 0,1-1 0 0 0,-1 0-1 0 0,1-1 1 0 0,-22-5 0 0 0,17 3 5 0 0,-30-1-1 0 0,32 4-10 0 0,0-1-1 0 0,0 0 1 0 0,0-1-1 0 0,0-1 1 0 0,0-1-1 0 0,-22-7 1 0 0,33 9 7 0 0,0 1 0 0 0,0 0 0 0 0,0 0 0 0 0,-1 0 0 0 0,1 1 0 0 0,0 0 0 0 0,-1 0 0 0 0,-6 1 0 0 0,-25-2 27 0 0,-21-1-36 0 0,39-1 0 0 0,14 3 0 0 0,0-1 0 0 0,1 0 0 0 0,-1 0 0 0 0,0 0 0 0 0,1 0 0 0 0,-6-3 0 0 0,-3-2 32 0 0,10 5-20 0 0,0 0 0 0 0,1 0 0 0 0,-1 0 0 0 0,0-1 0 0 0,0 1 0 0 0,1-1 0 0 0,-4-2 0 0 0,5 3-7 0 0,0 0-1 0 0,0 0 1 0 0,-1 0 0 0 0,1 1 0 0 0,-1-1-1 0 0,1 0 1 0 0,-1 1 0 0 0,1-1-1 0 0,-1 1 1 0 0,1 0 0 0 0,-1-1-1 0 0,0 1 1 0 0,1 0 0 0 0,-3 0-1 0 0,3 0-4 0 0,-1 0 0 0 0,1 0 0 0 0,0 0-1 0 0,0 0 1 0 0,0 0 0 0 0,-1 0 0 0 0,1-1-1 0 0,0 1 1 0 0,0 0 0 0 0,0-1-1 0 0,0 1 1 0 0,-1-1 0 0 0,1 1 0 0 0,0-1-1 0 0,0 1 1 0 0,0-1 0 0 0,0 0 0 0 0,0 0-1 0 0,1 1 1 0 0,-1-1 0 0 0,0 0 0 0 0,0 0-1 0 0,-1-2 1 0 0,1 1 41 0 0,1 2-13 0 0,10 4-33 0 0,10 1 5 0 0,-17-4 0 0 0,0 1 0 0 0,0-2 0 0 0,0 1 0 0 0,0 0 0 0 0,0 0 0 0 0,4-1 0 0 0,-2 0 0 0 0,23 1 0 0 0,0-2 0 0 0,50-8 0 0 0,-38 4 0 0 0,-29 4 0 0 0,1-1 0 0 0,16-3 0 0 0,-13 2 0 0 0,1 1 0 0 0,1 0 0 0 0,-1 1 0 0 0,0 1 0 0 0,0 0 0 0 0,27 5 0 0 0,29 0 0 0 0,93-5 0 0 0,-151-1 0 0 0,-1 0 0 0 0,25-6 0 0 0,-25 4 0 0 0,1 0 0 0 0,24-1 0 0 0,-25 4 23 0 0,-1-2 1 0 0,16-2-1 0 0,-20 2-24 0 0,1 0 0 0 0,0 1 1 0 0,-1 0-1 0 0,1 0 0 0 0,0 1 0 0 0,14 2 0 0 0,-21-2 1 0 0,0 0 0 0 0,0 0 0 0 0,1 0 0 0 0,-1-1 0 0 0,0 1 0 0 0,0-1 0 0 0,0 1 0 0 0,0-1 0 0 0,0 0 0 0 0,1 0 0 0 0,-1 0 0 0 0,0 0 0 0 0,-1 0 0 0 0,4-2 0 0 0,-6 3 0 0 0,1 0 0 0 0,0 0 0 0 0,0 0 0 0 0,0-1 0 0 0,0 1 0 0 0,0 0 0 0 0,-1 0 0 0 0,1 0 0 0 0,0 0 0 0 0,0 0 0 0 0,0 0 0 0 0,-1-1 0 0 0,1 1 0 0 0,0 0 0 0 0,0 0 0 0 0,0 0 0 0 0,-1 0 0 0 0,1 0 0 0 0,0 0 0 0 0,0 0 0 0 0,-1 0 0 0 0,1 0 0 0 0,0 0 0 0 0,0 0 0 0 0,0 0 0 0 0,-1 0 0 0 0,1 0 0 0 0,-1 0 0 0 0,-44 10 0 0 0,13-5 0 0 0,4 2 0 0 0,18-4 0 0 0,0 0 0 0 0,1-1 0 0 0,-1 0 0 0 0,0 0 0 0 0,0-1 0 0 0,0-1 0 0 0,0 0 0 0 0,0 0 0 0 0,-10-2 0 0 0,18 2 2 0 0,0-1-1 0 0,0 0 1 0 0,0 0-1 0 0,0 0 1 0 0,0 0-1 0 0,0 0 1 0 0,1 0-1 0 0,-1 0 0 0 0,0-1 1 0 0,1 1-1 0 0,-1-1 1 0 0,1 1-1 0 0,0-1 1 0 0,-1 1-1 0 0,1-1 1 0 0,0 0-1 0 0,-2-3 1 0 0,0-4 14 0 0,-1 1 0 0 0,-4-18 0 0 0,-1-2-16 0 0,7 21 42 0 0,0 1 0 0 0,0-1 0 0 0,1 1 0 0 0,0-1 0 0 0,0 0 0 0 0,0 0 0 0 0,1 1 0 0 0,0-1 0 0 0,1-9 0 0 0,2-8 122 0 0,8-31-1 0 0,0 7-121 0 0,-4-8-5 0 0,-5 31 38 0 0,2 1-1 0 0,10-40 0 0 0,-6 45-49 0 0,0 1-1 0 0,2 0 1 0 0,15-25-1 0 0,15-27 26 0 0,-32 49-50 0 0,-1 0 0 0 0,4-22 0 0 0,-9 35 0 0 0,5-17 0 0 0,-1-1 0 0 0,-2 0 0 0 0,-1 0 0 0 0,-1 0 0 0 0,-1-32 0 0 0,-2 49 5 0 0,0 1 0 0 0,1-1 0 0 0,0 1 0 0 0,1-1 0 0 0,-1 0 0 0 0,2 1 0 0 0,-1 0-1 0 0,1-1 1 0 0,1 1 0 0 0,-1 0 0 0 0,1 0 0 0 0,7-12 0 0 0,-3 8-5 0 0,0 0 0 0 0,-1 0 0 0 0,0 0 0 0 0,-1-1 0 0 0,4-16 0 0 0,-8 27 0 0 0,0-5 0 0 0,1-1 0 0 0,0 0 0 0 0,0 1 0 0 0,0 0 0 0 0,5-9 0 0 0,-5 13 0 0 0,1 0 0 0 0,-1 0 0 0 0,1 0 0 0 0,0 0 0 0 0,0 0 0 0 0,0 1 0 0 0,0 0 0 0 0,0-1 0 0 0,1 1 0 0 0,-1 0 0 0 0,1 1 0 0 0,-1-1 0 0 0,1 0 0 0 0,0 1 0 0 0,-1 0 0 0 0,7-1 0 0 0,4 0 0 0 0,1 0 0 0 0,-1 2 0 0 0,19 0 0 0 0,13 0 0 0 0,-27 0 0 0 0,0 0 0 0 0,0 2 0 0 0,21 4 0 0 0,24 2 0 0 0,-23-8 0 0 0,79-9 0 0 0,-79 4 0 0 0,76 0 0 0 0,36 7 0 0 0,89 2 0 0 0,12-11 0 0 0,-133 1 0 0 0,-49 3 0 0 0,179-1 0 0 0,17-2 0 0 0,70-38-1661 0 0,-296 39 1978 0 0,-1 3 0 0 0,54 2 1 0 0,-47 1-16 0 0,58-6 1 0 0,37-21-303 0 0,20-2 0 0 0,101 13 0 0 0,-197 14 0 0 0,86-11 0 0 0,-132 9 0 0 0,0 2 0 0 0,-1 0 0 0 0,1 1 0 0 0,0 1 0 0 0,33 7 0 0 0,17 1 0 0 0,-46-6 0 0 0,0 0 0 0 0,47 14 0 0 0,-46-9 0 0 0,29 11 0 0 0,-50-17 0 0 0,0 0 0 0 0,0 1 0 0 0,-1-1 0 0 0,1 1 0 0 0,-1 0 0 0 0,0 1 0 0 0,0-1 0 0 0,5 7 0 0 0,39 43 0 0 0,-32-31 0 0 0,-1 0 0 0 0,-2 0 0 0 0,13 29 0 0 0,-15-25-12 0 0,-3 0-1 0 0,0 1 0 0 0,5 31 1 0 0,0 2-2 0 0,-9-36 14 0 0,0 0 0 0 0,-2 0 0 0 0,0 31 0 0 0,2 36 0 0 0,-2-75 0 0 0,-1 0 0 0 0,-1 0 0 0 0,-1 0 0 0 0,0-1 0 0 0,-3 18 0 0 0,-23 76 0 0 0,18-81 0 0 0,1 0 0 0 0,2 1 0 0 0,1-1 0 0 0,-1 42 0 0 0,6-51 0 0 0,-1 1 0 0 0,0 0 0 0 0,-2-1 0 0 0,-6 29 0 0 0,7-42 0 0 0,0 0 0 0 0,0 0 0 0 0,0 0 0 0 0,-1 0 0 0 0,0 0 0 0 0,0-1 0 0 0,-1 1 0 0 0,1-1 0 0 0,-1 0 0 0 0,0 0 0 0 0,-1 0 0 0 0,1-1 0 0 0,-1 1 0 0 0,0-1 0 0 0,0 0 0 0 0,0-1 0 0 0,-10 6 0 0 0,-18 5 0 0 0,-1-1 0 0 0,0-2 0 0 0,-1-2 0 0 0,-42 7 0 0 0,35-8 0 0 0,0 2 0 0 0,-55 20 0 0 0,81-22-389 0 0,0 0-1 0 0,1 2 1 0 0,0-1 0 0 0,0 2-1 0 0,1 0 1 0 0,0 0 0 0 0,1 1-1 0 0,1 1 1 0 0,0 0 0 0 0,1 1-1 0 0,0 0 1 0 0,-9 17 0 0 0,-2 4-7654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38.950"/>
    </inkml:context>
    <inkml:brush xml:id="br0">
      <inkml:brushProperty name="width" value="0.1" units="cm"/>
      <inkml:brushProperty name="height" value="0.1" units="cm"/>
      <inkml:brushProperty name="color" value="#F4F91B"/>
    </inkml:brush>
  </inkml:definitions>
  <inkml:trace contextRef="#ctx0" brushRef="#br0">6288 1566 919 0 0,'-36'17'1808'0'0,"36"-17"-1801"0"0,0 0-1 0 0,0 0 0 0 0,-1 0 0 0 0,1 0 0 0 0,0 0 0 0 0,0 0 0 0 0,0 0 1 0 0,-1 0-1 0 0,1 0 0 0 0,0 0 0 0 0,0 0 0 0 0,-1-1 0 0 0,1 1 0 0 0,0 0 0 0 0,0 0 1 0 0,0 0-1 0 0,-1 0 0 0 0,1 0 0 0 0,0 0 0 0 0,0 0 0 0 0,0-1 0 0 0,0 1 1 0 0,-1 0-1 0 0,1 0 0 0 0,0 0 0 0 0,0-1 0 0 0,0 1 0 0 0,0 0 0 0 0,0 0 1 0 0,0 0-1 0 0,-1-1 0 0 0,1 1 0 0 0,0 0 0 0 0,0 0 0 0 0,0 0 0 0 0,0-1 0 0 0,-7-15 839 0 0,7 14-572 0 0,-1 0 1 0 0,0-1 0 0 0,0 1-1 0 0,0 0 1 0 0,0-1 0 0 0,-1 1-1 0 0,1 0 1 0 0,0 0 0 0 0,-4-4-1 0 0,3 6-117 0 0,-1-1 0 0 0,1 1 0 0 0,-1-1 0 0 0,1 1 0 0 0,0 0-1 0 0,-1 0 1 0 0,1 0 0 0 0,-1 0 0 0 0,1 1 0 0 0,0-1 0 0 0,-1 1-1 0 0,-3 0 1 0 0,3 0-99 0 0,0 0 0 0 0,1 0-1 0 0,-1-1 1 0 0,0 0 0 0 0,0 1-1 0 0,0-1 1 0 0,0 0 0 0 0,-6-1-1 0 0,-34-15 1285 0 0,31 11-847 0 0,-1 1-1 0 0,-23-6 1 0 0,-118-16 1731 0 0,141 24-1886 0 0,-20-4 284 0 0,0 1 1 0 0,-40-1-1 0 0,16 3-288 0 0,40 1-137 0 0,-1 1 0 0 0,-32 2 1 0 0,-5 4 36 0 0,-1-3 0 0 0,1-2 0 0 0,0-2 0 0 0,-109-20 1 0 0,100 13-102 0 0,-72-1 0 0 0,64 6-84 0 0,10-4 22 0 0,45 5-33 0 0,-1 0 0 0 0,0 2-1 0 0,-22 0 1 0 0,-336 14 513 0 0,233 5-423 0 0,54-4-101 0 0,74-12-37 0 0,-165 12 82 0 0,-35-2 86 0 0,127-6-118 0 0,61-4-26 0 0,-15 1 127 0 0,-75 13 0 0 0,44-2-11 0 0,-30 7 135 0 0,84-16-181 0 0,-29 3 0 0 0,-8 1 69 0 0,42-6-98 0 0,0-1 0 0 0,-1-1 0 0 0,-20 0-1 0 0,-7 0-23 0 0,-67 13 55 0 0,76-8-77 0 0,0-1 0 0 0,0-2 1 0 0,-45-2-1 0 0,53-1 29 0 0,-39 3 1 0 0,-1 0-2 0 0,-44 4 26 0 0,-1-1 0 0 0,67-6-59 0 0,-175 4 54 0 0,151-1-72 0 0,-194 18 90 0 0,228-16-45 0 0,-56 1 0 0 0,71-6-26 0 0,5 1 8 0 0,0-1 1 0 0,0-1 0 0 0,-24-4-1 0 0,5-1 70 0 0,-1 2 1 0 0,-33-1-1 0 0,-14-1 15 0 0,75 6-96 0 0,-311-31 314 0 0,232 28-299 0 0,-71-6 28 0 0,-183-50 210 0 0,199 46-128 0 0,121 11-108 0 0,1-2 0 0 0,-1 0 0 0 0,1-1 0 0 0,-33-14 0 0 0,45 16-3 0 0,0 1 1 0 0,0-1-1 0 0,0 0 0 0 0,0-1 0 0 0,1 1 1 0 0,0-1-1 0 0,-1 0 0 0 0,1 0 0 0 0,0 0 1 0 0,1-1-1 0 0,-1 1 0 0 0,1-1 1 0 0,0 0-1 0 0,0 0 0 0 0,1 0 0 0 0,-1 0 1 0 0,1-1-1 0 0,0 1 0 0 0,-1-10 0 0 0,-13-61 377 0 0,3-2 0 0 0,-3-120 0 0 0,16 182-364 0 0,0 1 1 0 0,-1-1-1 0 0,-1 0 1 0 0,0 1-1 0 0,-2-1 0 0 0,1 1 1 0 0,-2 0-1 0 0,0 0 1 0 0,-1 0-1 0 0,0 1 1 0 0,-14-23-1 0 0,11 20-12 0 0,1-1 1 0 0,1 0-1 0 0,1-1 0 0 0,0 1 1 0 0,2-1-1 0 0,-4-25 0 0 0,0 1 18 0 0,1 10-16 0 0,1 0 1 0 0,2-1 0 0 0,1 1-1 0 0,2-45 1 0 0,1 69-14 0 0,1 1 0 0 0,0-1 0 0 0,1 1 0 0 0,2-9-1 0 0,-3 15-4 0 0,0-1-1 0 0,1 0 0 0 0,-1 1 0 0 0,0-1 0 0 0,1 1 0 0 0,0 0 0 0 0,-1-1 0 0 0,1 1 0 0 0,0 0 0 0 0,0 0 1 0 0,0 0-1 0 0,0 0 0 0 0,1 0 0 0 0,-1 1 0 0 0,1-1 0 0 0,2-1 0 0 0,3 0-1 0 0,1 0 0 0 0,0 1 0 0 0,-1 0 0 0 0,1 0 0 0 0,0 1 0 0 0,10-1 0 0 0,16-2 0 0 0,54-12 0 0 0,70-14 0 0 0,-48 14 0 0 0,-73 11 0 0 0,225-19 0 0 0,-239 23 0 0 0,165-21 0 0 0,-127 15 0 0 0,67-17 0 0 0,-67 11 0 0 0,64-5 0 0 0,-28 15 0 0 0,-58 3 0 0 0,0-2 0 0 0,42-8 0 0 0,21-3 0 0 0,-32 4 0 0 0,-28 4 0 0 0,77 2 0 0 0,43 12 0 0 0,30 1 0 0 0,197-19 0 0 0,-260 10 0 0 0,109-1 0 0 0,-2-20 0 0 0,-231 19 0 0 0,53-9 0 0 0,91-2 0 0 0,-50 7 0 0 0,-24 0 0 0 0,280-19 0 0 0,-278 16 0 0 0,98 2 0 0 0,79 18 0 0 0,-131-11 0 0 0,-87 0 0 0 0,61-7 0 0 0,-59 2 0 0 0,274-4 0 0 0,-82 4 0 0 0,50 4 0 0 0,-241 1 0 0 0,-1 2 0 0 0,0 2 0 0 0,0 2 0 0 0,0 1 0 0 0,65 23 0 0 0,-74-17 0 0 0,0 0 0 0 0,39 26 0 0 0,-54-31 0 0 0,1-1 0 0 0,0-1 0 0 0,19 6 0 0 0,-20-8 0 0 0,-1 0 0 0 0,1 2 0 0 0,-1-1 0 0 0,15 11 0 0 0,-20-10-89 0 0,-1-1 0 0 0,1 2-1 0 0,-1-1 1 0 0,-1 1 0 0 0,0 0 0 0 0,0 1-1 0 0,0 0 1 0 0,10 19 0 0 0,-9-11-570 0 0,0 1 0 0 0,-1 0 0 0 0,-1 1 0 0 0,4 23 0 0 0,0 6-7083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49.540"/>
    </inkml:context>
    <inkml:brush xml:id="br0">
      <inkml:brushProperty name="width" value="0.1" units="cm"/>
      <inkml:brushProperty name="height" value="0.1" units="cm"/>
      <inkml:brushProperty name="color" value="#F4F91B"/>
    </inkml:brush>
  </inkml:definitions>
  <inkml:trace contextRef="#ctx0" brushRef="#br0">2271 1508 1375 0 0,'0'-3'964'0'0,"0"-1"0"0"0,1 0-1 0 0,0 0 1 0 0,0 0-1 0 0,2-4 1 0 0,2-18 2445 0 0,-10 23-2914 0 0,1 1-1 0 0,-1 0 1 0 0,0 0 0 0 0,-6-2-1 0 0,5 2-221 0 0,0-1 1 0 0,1 0-1 0 0,-1 0 0 0 0,1 0 0 0 0,-1-1 0 0 0,1 1 0 0 0,0-1 0 0 0,1-1 0 0 0,-1 1 1 0 0,1-1-1 0 0,-6-6 0 0 0,-8-9 377 0 0,2 5-226 0 0,14 13-322 0 0,-1 0 1 0 0,0 0-1 0 0,1 0 1 0 0,0 0-1 0 0,-1-1 1 0 0,1 1-1 0 0,0-1 1 0 0,0 1-1 0 0,0-1 1 0 0,1 0-1 0 0,-1 0 1 0 0,1 0-1 0 0,-1 0 1 0 0,1 0-1 0 0,0 0 1 0 0,0 0-1 0 0,1-1 1 0 0,-1 1-1 0 0,0 0 1 0 0,1-5-1 0 0,9-110 1370 0 0,-8 112-1400 0 0,-1 0 1 0 0,1 0-1 0 0,1 1 0 0 0,-1-1 1 0 0,3-6-1 0 0,4-20 182 0 0,-5 17-82 0 0,0 0 0 0 0,9-22 0 0 0,-9 30-83 0 0,9-28 148 0 0,-7 24-168 0 0,-1 1 1 0 0,0-1-1 0 0,-1 0 1 0 0,0 0-1 0 0,-1 0 1 0 0,1-23-1 0 0,-6-65 459 0 0,3 91-492 0 0,0 1 0 0 0,1 0 1 0 0,0-1-1 0 0,0 1 0 0 0,1 0 0 0 0,-1-1 0 0 0,2 1 0 0 0,4-11 0 0 0,6-24 44 0 0,-11 36-76 0 0,0-6 30 0 0,0 1-1 0 0,0-1 1 0 0,-1 0 0 0 0,0 1-1 0 0,-2-20 1 0 0,-2 2 81 0 0,-12-81 162 0 0,8 70-203 0 0,5 21-49 0 0,-2 0 1 0 0,-5-18-1 0 0,7 31-17 0 0,0 1 1 0 0,-1-1 0 0 0,0 0-1 0 0,1 1 1 0 0,-2-1 0 0 0,1 1-1 0 0,-1 0 1 0 0,0 0 0 0 0,0 1-1 0 0,-6-7 1 0 0,-18-20-9 0 0,24 26 0 0 0,1 0 0 0 0,-1 0 0 0 0,-1 1 0 0 0,1-1 0 0 0,-1 1 0 0 0,1 0 0 0 0,-1 1 0 0 0,-9-6 0 0 0,4 4 7 0 0,0 1-1 0 0,0 0 0 0 0,0 0 1 0 0,-1 1-1 0 0,1 1 1 0 0,-1 0-1 0 0,0 0 0 0 0,0 1 1 0 0,-14 0-1 0 0,-20-1-6 0 0,0-3 0 0 0,-48-10 0 0 0,-59-6 0 0 0,71 17 0 0 0,-91-7 0 0 0,13 6 0 0 0,109-2 0 0 0,-96-27 0 0 0,92 19 0 0 0,-68-9 0 0 0,-95 10 0 0 0,108 10 0 0 0,-6 7 0 0 0,28 1 0 0 0,33-7 0 0 0,33 1 0 0 0,-35 2 0 0 0,42 1 6 0 0,1 2 0 0 0,0-1 0 0 0,1 2 0 0 0,-1 0 0 0 0,0 0 0 0 0,1 1 1 0 0,0 1-1 0 0,0 0 0 0 0,1 0 0 0 0,-12 10 0 0 0,20-14 52 0 0,0 0 1 0 0,0 1-1 0 0,1 0 1 0 0,0 0-1 0 0,-1 0 1 0 0,1 0-1 0 0,0 0 1 0 0,0 0-1 0 0,1 0 1 0 0,-1 1-1 0 0,1-1 1 0 0,-1 1-1 0 0,1-1 1 0 0,0 1-1 0 0,0 0 1 0 0,1-1-1 0 0,-1 1 1 0 0,1 6-1 0 0,0 5-504 0 0,0 1 1 0 0,2 0-1 0 0,3 18 0 0 0,1 3 995 0 0,2 10 37 0 0,-5-37-669 0 0,-1 1 0 0 0,0-1 0 0 0,-1 1 0 0 0,0 21 0 0 0,-1-22 131 0 0,0 1 0 0 0,1-1 1 0 0,1 0-1 0 0,0 0 0 0 0,0 1 1 0 0,1-1-1 0 0,0-1 0 0 0,6 14 1 0 0,-3-10-169 0 0,-2-1 1 0 0,0 1-1 0 0,0 0 1 0 0,1 18-1 0 0,-2-18 120 0 0,-1 1 0 0 0,2 0 0 0 0,9 23 0 0 0,5 19 0 0 0,-12-16 0 0 0,-4-26 0 0 0,1-1 0 0 0,8 27 0 0 0,-9-33 0 0 0,-1 0 0 0 0,1 0 0 0 0,-1 0 0 0 0,-1 0 0 0 0,1 0 0 0 0,-1 1 0 0 0,0-1 0 0 0,-1 0 0 0 0,-1 10 0 0 0,0-6 0 0 0,1-1 0 0 0,1 23 0 0 0,2-16 0 0 0,1 12 0 0 0,0-1 0 0 0,10 35 0 0 0,-5-38 0 0 0,-4-12 0 0 0,0 1 0 0 0,3 19 0 0 0,-4-17 0 0 0,0-1 0 0 0,1 0 0 0 0,1 0 0 0 0,1 0 0 0 0,0-1 0 0 0,0 0 0 0 0,13 18 0 0 0,-16-28 0 0 0,0 0 0 0 0,0 1 0 0 0,1-2 0 0 0,0 1 0 0 0,-1 0 0 0 0,1-1 0 0 0,1 0 0 0 0,-1 1 0 0 0,8 3 0 0 0,5 1 0 0 0,26 9 0 0 0,-28-11 0 0 0,0 0 0 0 0,16 9 0 0 0,-19-8 0 0 0,1-1 0 0 0,-1-1 0 0 0,1 0 0 0 0,23 6 0 0 0,58 6 0 0 0,-20-4 0 0 0,-23-4 0 0 0,58 2 0 0 0,-5-1 0 0 0,-89-8 0 0 0,45 7 0 0 0,-1-3 0 0 0,70-2 0 0 0,99-6 0 0 0,-186 0-185 0 0,161 0 631 0 0,-172 2-469 0 0,-1-1-1 0 0,1-1 1 0 0,0-1-1 0 0,-1-2 0 0 0,0-1 1 0 0,45-16-1 0 0,-74 22 20 0 0,-1 0 1 0 0,1-1-1 0 0,-1 1 0 0 0,1 0 1 0 0,-1 0-1 0 0,1-1 0 0 0,-1 1 0 0 0,1 0 1 0 0,-1 0-1 0 0,1 0 0 0 0,0 0 1 0 0,-1 0-1 0 0,1 0 0 0 0,-1 0 1 0 0,1 0-1 0 0,0 0 0 0 0,-1 0 0 0 0,1 0 1 0 0,-1 0-1 0 0,1 0 0 0 0,-1 0 1 0 0,1 1-1 0 0,0-1 0 0 0,-1 0 0 0 0,1 0 1 0 0,-1 1-1 0 0,1-1 0 0 0,-1 0 1 0 0,1 1-1 0 0,-1-1 0 0 0,0 0 0 0 0,1 1 1 0 0,-1-1-1 0 0,1 1 0 0 0,-1-1 1 0 0,0 1-1 0 0,1-1 0 0 0,-1 1 1 0 0,0-1-1 0 0,0 1 0 0 0,1-1 0 0 0,-1 1 1 0 0,0-1-1 0 0,0 1 0 0 0,0-1 1 0 0,0 1-1 0 0,1 0 0 0 0,-1-1 0 0 0,0 1 1 0 0,0-1-1 0 0,0 1 0 0 0,0 0 1 0 0,0-1-1 0 0,-1 1 0 0 0,1 0 0 0 0,-1 5-245 0 0,0-1-1 0 0,0 0 0 0 0,0 1 0 0 0,-5 8 0 0 0,-1 2-1652 0 0,-19 31 0 0 0,-2-7-5389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57.187"/>
    </inkml:context>
    <inkml:brush xml:id="br0">
      <inkml:brushProperty name="width" value="0.1" units="cm"/>
      <inkml:brushProperty name="height" value="0.1" units="cm"/>
      <inkml:brushProperty name="color" value="#F4F91B"/>
    </inkml:brush>
  </inkml:definitions>
  <inkml:trace contextRef="#ctx0" brushRef="#br0">2206 1690 3079 0 0,'1'-1'33'0'0,"-1"0"0"0"0,1 0 0 0 0,0 0 0 0 0,0 0 0 0 0,0 0 0 0 0,0 0-1 0 0,0 0 1 0 0,0 0 0 0 0,0 1 0 0 0,0-1 0 0 0,0 0 0 0 0,0 1-1 0 0,0-1 1 0 0,2 0 0 0 0,-1 0-22 0 0,-1 0 10 0 0,-1 1-1 0 0,0 0 1 0 0,0 0-1 0 0,0-1 1 0 0,1 1-1 0 0,-1 0 1 0 0,0-1-1 0 0,0 1 0 0 0,0 0 1 0 0,0-1-1 0 0,0 1 1 0 0,0 0-1 0 0,0-1 1 0 0,1 1-1 0 0,-1 0 1 0 0,0-1-1 0 0,0 1 0 0 0,0 0 1 0 0,-1-1-1 0 0,1 1 1 0 0,0 0-1 0 0,0-1 1 0 0,0 1-1 0 0,0 0 1 0 0,0-1-1 0 0,0 1 1 0 0,0 0-1 0 0,0 0 0 0 0,-1-1 1 0 0,1 1-1 0 0,0 0 1 0 0,0-1-1 0 0,0 1 1 0 0,-1 0-1 0 0,1 0 1 0 0,0-1-1 0 0,0 1 0 0 0,-1 0 1 0 0,1 0-1 0 0,0 0 1 0 0,-1 0-1 0 0,1-1 1 0 0,-1 1-1 0 0,-16-14 1326 0 0,15 13-1161 0 0,-3-2-18 0 0,-1 2 0 0 0,1-1 0 0 0,-1 0 0 0 0,1 1 0 0 0,-1 0-1 0 0,1 1 1 0 0,-7-1 0 0 0,5 0-157 0 0,-7-1 237 0 0,0-1 0 0 0,-22-8 0 0 0,27 8 31 0 0,0 0 1 0 0,0 0-1 0 0,0 1 0 0 0,0 0 1 0 0,-1 1-1 0 0,1 0 1 0 0,-19 1-1 0 0,14 1 92 0 0,10-1-267 0 0,0 0 0 0 0,0 0 0 0 0,1 1 0 0 0,-1-1 0 0 0,-6 3 0 0 0,3-1 91 0 0,-1 0-1 0 0,1-1 0 0 0,-1 0 1 0 0,0 0-1 0 0,0-1 0 0 0,1 0 1 0 0,-11-2-1 0 0,-9 1 848 0 0,-49-4 947 0 0,68 4-1807 0 0,-1-1-1 0 0,1 0 0 0 0,0 0 1 0 0,0 0-1 0 0,-13-7 1 0 0,18 8-109 0 0,-21-9 329 0 0,14 5-177 0 0,0 1 0 0 0,-1 0 0 0 0,0 0 0 0 0,0 1 0 0 0,-20-2 0 0 0,-7 4-83 0 0,-1 1-1 0 0,-42 7 0 0 0,-41 2 311 0 0,94-8-322 0 0,0 2 0 0 0,0 1 0 0 0,-49 14 0 0 0,60-15-84 0 0,0 0 0 0 0,-22 0 0 0 0,20-2 41 0 0,-30 5 1 0 0,-3 0 115 0 0,40-5-145 0 0,0 0 1 0 0,1 0 0 0 0,-17 5-1 0 0,16-3-12 0 0,-1-1 1 0 0,0 0-1 0 0,0-1 0 0 0,0-1 1 0 0,-19-1-1 0 0,0 0 70 0 0,-101 8 314 0 0,112-5-333 0 0,1-1 0 0 0,0-1 0 0 0,-34-4 0 0 0,43 2-13 0 0,1 0-1 0 0,0-1 1 0 0,1 0 0 0 0,-1-1-1 0 0,0 0 1 0 0,-11-7 0 0 0,-2 2 184 0 0,18 7-245 0 0,0 0 1 0 0,1 0 0 0 0,-1 0-1 0 0,1 0 1 0 0,-1-1-1 0 0,-4-3 1 0 0,-23-20 176 0 0,-5-7 133 0 0,30 29-280 0 0,0-1 0 0 0,0 0 0 0 0,1 0 0 0 0,0-1 0 0 0,0 0 0 0 0,0 0 0 0 0,1 0 1 0 0,0-1-1 0 0,0 1 0 0 0,0-1 0 0 0,1 0 0 0 0,0-1 0 0 0,-5-12 0 0 0,1-2 117 0 0,-2 0-1 0 0,-21-34 1 0 0,21 38-77 0 0,0 0 0 0 0,1 0 0 0 0,0-1 0 0 0,-8-29-1 0 0,13 36-74 0 0,0 0 1 0 0,-1 0-1 0 0,-9-16 0 0 0,8 16 1 0 0,0 0 0 0 0,1 0 0 0 0,-6-18 1 0 0,-2-33 109 0 0,-8-26-11 0 0,10 45-74 0 0,2-1-1 0 0,-6-74 1 0 0,9 13-11 0 0,7 91-27 0 0,-1 0 1 0 0,2 0-1 0 0,0 1 0 0 0,0-1 1 0 0,6-16-1 0 0,44-96-5 0 0,-45 104 0 0 0,-5 14 0 0 0,1 1 0 0 0,-1 0 0 0 0,1 0 0 0 0,1 1 0 0 0,-1-1 0 0 0,1 1 0 0 0,0-1 0 0 0,1 1 0 0 0,0 1 0 0 0,7-9 0 0 0,-2 5 0 0 0,-7 6 0 0 0,0 1 0 0 0,1-1 0 0 0,0 0 0 0 0,-1 1 0 0 0,1 0 0 0 0,1 0 0 0 0,-1 0 0 0 0,0 0 0 0 0,1 1 0 0 0,0-1 0 0 0,-1 1 0 0 0,1 0 0 0 0,6-1 0 0 0,15-3 0 0 0,49-16 0 0 0,104-40 0 0 0,-165 58 0 0 0,-1 0 0 0 0,0 1 0 0 0,1 1 0 0 0,-1 0 0 0 0,1 1 0 0 0,0 1 0 0 0,-1 0 0 0 0,17 2 0 0 0,5-1 0 0 0,0-2 0 0 0,63-10 0 0 0,1 0 0 0 0,-29 1 0 0 0,-57 9 0 0 0,-1-1 0 0 0,23-7 0 0 0,17-3 0 0 0,37-3 0 0 0,-57 8 0 0 0,1 1 0 0 0,52-1 0 0 0,31 14 0 0 0,-41-1 0 0 0,-31-5 0 0 0,0-2 0 0 0,57-8 0 0 0,-24-1 0 0 0,-1 4 0 0 0,90 3 0 0 0,-132 5 0 0 0,0 2 0 0 0,50 11 0 0 0,-22-1 0 0 0,-27-7 0 0 0,64 22 0 0 0,-94-27 0 0 0,0 1 0 0 0,0-1 0 0 0,-1 1 0 0 0,1 0 0 0 0,-1 0 0 0 0,1 1 0 0 0,-1-1 0 0 0,0 1 0 0 0,-1 0 0 0 0,6 7 0 0 0,1 3 0 0 0,15 30 0 0 0,-10-16 0 0 0,-9-16 0 0 0,0 0 0 0 0,-1 0 0 0 0,0 1 0 0 0,-1 0 0 0 0,0 0 0 0 0,3 20 0 0 0,11 59 0 0 0,-7-43 0 0 0,-8-30 0 0 0,1-1 0 0 0,1 1 0 0 0,1-1 0 0 0,8 19 0 0 0,-9-23 0 0 0,0 0 0 0 0,0 1 0 0 0,-2 0 0 0 0,1 0 0 0 0,-2 0 0 0 0,1 20 0 0 0,7 39 0 0 0,-9-66-3 0 0,0 0 0 0 0,0 0 1 0 0,-1 0-1 0 0,0 0 0 0 0,0 0 0 0 0,-1 0 0 0 0,0 0 0 0 0,-4 13 0 0 0,-3 6-14 0 0,-13 29-1 0 0,12-32 15 0 0,-7 16 3 0 0,-2-1 0 0 0,-41 68 0 0 0,40-81-3 0 0,14-21-18 0 0,0 1-1 0 0,1 1 1 0 0,0-1-1 0 0,0 1 1 0 0,0-1-1 0 0,1 1 1 0 0,-5 15-1 0 0,-5 24-950 0 0,-4 16-1920 0 0,8-20-2490 0 0,0 7-1717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9:46.194"/>
    </inkml:context>
    <inkml:brush xml:id="br0">
      <inkml:brushProperty name="width" value="0.1" units="cm"/>
      <inkml:brushProperty name="height" value="0.1" units="cm"/>
      <inkml:brushProperty name="color" value="#F4F91B"/>
    </inkml:brush>
  </inkml:definitions>
  <inkml:trace contextRef="#ctx0" brushRef="#br0">142 1547 6335 0 0,'-3'-3'359'0'0,"-1"1"0"0"0,0-1 0 0 0,1 1 0 0 0,-1-1 0 0 0,-8-2-1 0 0,-9-6 2116 0 0,20 10-2382 0 0,1 1 0 0 0,-1 0-1 0 0,1 0 1 0 0,-1-1 0 0 0,1 1 0 0 0,-1 0 0 0 0,1 0 0 0 0,-1 0-1 0 0,1 0 1 0 0,-1 0 0 0 0,1 0 0 0 0,-1 0 0 0 0,1 0-1 0 0,-1 0 1 0 0,1 0 0 0 0,-1 0 0 0 0,1 0 0 0 0,-1 0 0 0 0,1 0-1 0 0,-1 0 1 0 0,1 0 0 0 0,0 0 0 0 0,-1 1 0 0 0,1-1-1 0 0,-1 0 1 0 0,1 0 0 0 0,-1 1 0 0 0,1-1 0 0 0,0 0-1 0 0,-1 1 1 0 0,1-1 0 0 0,-1 0 0 0 0,1 1 0 0 0,0-1 0 0 0,-1 1-1 0 0,1-1 1 0 0,0 0 0 0 0,0 1 0 0 0,-1-1 0 0 0,1 1-1 0 0,0-1 1 0 0,0 1 0 0 0,0-1 0 0 0,0 1 0 0 0,0-1 0 0 0,0 1-1 0 0,-1 0 1 0 0,1 0-9 0 0,0 0 0 0 0,-1 1 0 0 0,1-1 0 0 0,0 0 0 0 0,0 0 0 0 0,0 1 0 0 0,0-1 0 0 0,0 0 0 0 0,0 1 0 0 0,0-1 0 0 0,0 0 0 0 0,0 0 0 0 0,1 1 0 0 0,-1-1 0 0 0,1 0 0 0 0,-1 0 0 0 0,0 0 0 0 0,1 0 0 0 0,1 2 0 0 0,0-1 41 0 0,0 0 1 0 0,1 0 0 0 0,-1 0 0 0 0,1-1-1 0 0,0 1 1 0 0,-1-1 0 0 0,1 0-1 0 0,0 0 1 0 0,0 0 0 0 0,0 0 0 0 0,0 0-1 0 0,4 0 1 0 0,42 1 1012 0 0,-6 0-435 0 0,23 10-45 0 0,-24-3-331 0 0,63 4 1 0 0,94-8 201 0 0,-178-5-489 0 0,21 1 55 0 0,0-3 0 0 0,42-6-1 0 0,-25 0 482 0 0,102 1 0 0 0,10 0 99 0 0,35-23-71 0 0,-128 21-477 0 0,130-8 332 0 0,6 28-317 0 0,-68-1-65 0 0,246 0 312 0 0,-163 7-100 0 0,-190-15-242 0 0,0-1-1 0 0,70-9 1 0 0,-64 3 19 0 0,70 2 0 0 0,124 18 105 0 0,-11-17-102 0 0,-77-2-8 0 0,-32 2-18 0 0,64 0 2 0 0,-34 5 27 0 0,-120-4-41 0 0,-1-1 1 0 0,0-2-1 0 0,34-8 1 0 0,-52 9-3 0 0,0 0-1 0 0,-1 0 1 0 0,0-1-1 0 0,1 0 1 0 0,-1-1 0 0 0,-1 0-1 0 0,1 0 1 0 0,-1-1-1 0 0,0 0 1 0 0,0-1 0 0 0,-1 1-1 0 0,0-1 1 0 0,0-1-1 0 0,0 0 1 0 0,6-11-1 0 0,93-154 245 0 0,-99 161-264 0 0,-1-1-1 0 0,0 0 1 0 0,-1 0-1 0 0,0-1 1 0 0,-1 1-1 0 0,-1-1 1 0 0,-1 0-1 0 0,1 0 1 0 0,-1-24-1 0 0,-2 15 11 0 0,-2 1 1 0 0,0 0-1 0 0,-1 0 0 0 0,-1 0 0 0 0,-1 0 1 0 0,-12-31-1 0 0,-21-47 14 0 0,-89-167 0 0 0,111 238-32 0 0,1-1 0 0 0,1 0 0 0 0,2-1 0 0 0,1 0 0 0 0,-9-41 0 0 0,15 43 11 0 0,-2 0-1 0 0,-18-49 1 0 0,21 70-9 0 0,1 0 0 0 0,-1 0 0 0 0,0 1 1 0 0,-1-1-1 0 0,0 1 0 0 0,0 0 0 0 0,0 1 0 0 0,-1-1 0 0 0,0 1 0 0 0,0 0 1 0 0,-1 0-1 0 0,1 1 0 0 0,-1 0 0 0 0,-10-5 0 0 0,-6-1-2 0 0,0 2 0 0 0,-1 1 0 0 0,0 0 0 0 0,0 2 0 0 0,0 1 0 0 0,-41-3 0 0 0,-152 6 0 0 0,182 3 0 0 0,-56 2 0 0 0,-181-2 0 0 0,187-6 0 0 0,0 3 0 0 0,-103 12 0 0 0,62-3 0 0 0,-1-5 0 0 0,-139-16 0 0 0,-40 8 0 0 0,104 6 0 0 0,5-10 0 0 0,-124-1 0 0 0,-58 10 0 0 0,146-1 0 0 0,211 2 0 0 0,-212-8 0 0 0,195 4 0 0 0,6 0 0 0 0,1 1 0 0 0,-1 2 0 0 0,1 1 0 0 0,-54 7 0 0 0,-24 7 0 0 0,86-11 0 0 0,20-3 0 0 0,-1 0 0 0 0,1 0 0 0 0,-1 1 0 0 0,1 0 0 0 0,0 0 0 0 0,-1 0 0 0 0,1 0 0 0 0,0 1 0 0 0,0-1 0 0 0,0 1 0 0 0,-7 5 0 0 0,4-3-1 0 0,-1 2-7 0 0,0 0-1 0 0,0 0 0 0 0,-7 8 1 0 0,13-11 6 0 0,0-1 0 0 0,0 1 0 0 0,0 0 0 0 0,0 0-1 0 0,0 0 1 0 0,1 0 0 0 0,-1 0 0 0 0,1 0 0 0 0,0 0 0 0 0,0 0 0 0 0,0 0 0 0 0,0 1 0 0 0,0 4 0 0 0,-1 133 2 0 0,2-89 0 0 0,13 290-58 0 0,-9-264 52 0 0,-2-60 6 0 0,1-1 0 0 0,1 0 0 0 0,0-1 0 0 0,1 1 0 0 0,13 30 0 0 0,-11-32 0 0 0,22 48 53 0 0,-28-60-50 0 0,0 0-1 0 0,0 0 0 0 0,-1 0 1 0 0,1 0-1 0 0,-1 0 0 0 0,0 0 1 0 0,0 0-1 0 0,0 0 1 0 0,0 0-1 0 0,-1 5 0 0 0,-7 32-154 0 0,6-34 45 0 0,-10 38-1888 0 0,3-14 810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1:54.245"/>
    </inkml:context>
    <inkml:brush xml:id="br0">
      <inkml:brushProperty name="width" value="0.1" units="cm"/>
      <inkml:brushProperty name="height" value="0.1" units="cm"/>
      <inkml:brushProperty name="color" value="#F4F91B"/>
    </inkml:brush>
  </inkml:definitions>
  <inkml:trace contextRef="#ctx0" brushRef="#br0">7706 1585 863 0 0,'-1'0'12'0'0,"1"1"0"0"0,0 0 0 0 0,0-1-1 0 0,0 1 1 0 0,0 0 0 0 0,0-1 0 0 0,0 1-1 0 0,0 0 1 0 0,0-1 0 0 0,1 1 0 0 0,-1 0-1 0 0,0-1 1 0 0,0 1 0 0 0,1 0 0 0 0,-1-1-1 0 0,0 1 1 0 0,0 0 0 0 0,1-1-1 0 0,-1 1 1 0 0,1-1 0 0 0,-1 1 0 0 0,1-1-1 0 0,-1 1 1 0 0,1-1 0 0 0,-1 1 0 0 0,1-1-1 0 0,-1 1 1 0 0,1-1 0 0 0,0 0 0 0 0,-1 1-1 0 0,1-1 1 0 0,-1 0 0 0 0,1 0 0 0 0,0 1-1 0 0,-1-1 1 0 0,1 0 0 0 0,0 0-1 0 0,-1 0 1 0 0,1 0 0 0 0,0 0 0 0 0,0 0-1 0 0,-1 0 1 0 0,1 0 0 0 0,0 0 0 0 0,0 0-1 0 0,13 1-23 0 0,-7 2-407 0 0,-8-2 915 0 0,-14 1 2142 0 0,12-2-2069 0 0,0 1 0 0 0,0-1 0 0 0,1 0 1 0 0,-1 1-1 0 0,0 0 0 0 0,-4 1 0 0 0,5 0-471 0 0,0-1 1 0 0,0 0-1 0 0,0 1 0 0 0,1-1 1 0 0,-1 0-1 0 0,0 0 0 0 0,0 0 1 0 0,-1 0-1 0 0,1-1 0 0 0,0 1 1 0 0,0 0-1 0 0,0-1 1 0 0,0 0-1 0 0,-1 1 0 0 0,-3-1 1 0 0,-37-5 661 0 0,21 1-177 0 0,-2 1-38 0 0,20 1-451 0 0,-1 1 0 0 0,0 1 1 0 0,1-1-1 0 0,-1 1 1 0 0,0-1-1 0 0,0 2 0 0 0,0-1 1 0 0,1 0-1 0 0,-8 2 0 0 0,-6 4 266 0 0,0 1 0 0 0,-19 10 0 0 0,33-16-271 0 0,-1 1 0 0 0,0-1 0 0 0,1 0 0 0 0,-1 0 0 0 0,0-1 0 0 0,0 1 0 0 0,0-1 0 0 0,0 0 0 0 0,1-1 0 0 0,-1 1 0 0 0,-7-2 0 0 0,6 1 102 0 0,0 0 1 0 0,0 1 0 0 0,0-1-1 0 0,0 1 1 0 0,0 1 0 0 0,-10 1 0 0 0,-27 11 384 0 0,25-7-404 0 0,-36 8 0 0 0,54-14-172 0 0,-19 3 89 0 0,0 0 0 0 0,0-2 1 0 0,0 0-1 0 0,-22-2 0 0 0,-210-38 1445 0 0,168 19-1400 0 0,46 9 112 0 0,-52-6 0 0 0,45 11-30 0 0,26 2-126 0 0,-1 2 0 0 0,0 0 0 0 0,-19 1 0 0 0,-108 3 460 0 0,120 0-469 0 0,0-1 0 0 0,-1-1 1 0 0,1-1-1 0 0,0-2 0 0 0,-42-9 1 0 0,-8-2 169 0 0,15 2 108 0 0,45 10-316 0 0,0 0 0 0 0,1 1 1 0 0,-20 1-1 0 0,-25-2 60 0 0,4-2 109 0 0,1 2 0 0 0,-74 7 0 0 0,99-4-150 0 0,-50-6-1 0 0,-3 0 264 0 0,-154 0 87 0 0,196 6-313 0 0,-35-2 138 0 0,0 0 33 0 0,41 2-120 0 0,-26-2 56 0 0,1-2 1 0 0,-96-19-1 0 0,-142-24 146 0 0,262 44-321 0 0,1 2 1 0 0,0 1 0 0 0,-58 11-1 0 0,21-3 13 0 0,-201 23 103 0 0,154-23-57 0 0,38-3 12 0 0,-71 17 17 0 0,120-17-110 0 0,-38 1 65 0 0,2-1 52 0 0,-40 3-41 0 0,37-5-42 0 0,46-3 21 0 0,0-2 0 0 0,-42-5 0 0 0,56 4-30 0 0,1-1 1 0 0,-1 0-1 0 0,0 0 0 0 0,-17-9 0 0 0,17 7 4 0 0,0 0-1 0 0,0 1 0 0 0,-20-5 0 0 0,-25 2-37 0 0,8 3 0 0 0,-15-5 96 0 0,-78-1 0 0 0,-9 12-96 0 0,99 0 13 0 0,31-1-3 0 0,-1 0 1 0 0,1-2-1 0 0,0 0 0 0 0,-23-4 0 0 0,9-3 4 0 0,-45-9 36 0 0,44 11-31 0 0,22 3-4 0 0,-1 0 0 0 0,-22 0 0 0 0,9 3-15 0 0,-39 1 0 0 0,52 0 11 0 0,0-1-1 0 0,0 0 1 0 0,0-1 0 0 0,0 0-1 0 0,-20-6 1 0 0,22 6 10 0 0,0-1 0 0 0,0 1-1 0 0,-25 2 1 0 0,25 0-12 0 0,-1-1 0 0 0,0-1 0 0 0,1 1 0 0 0,-13-4 0 0 0,11 1-7 0 0,-41-10 61 0 0,-64-6 0 0 0,101 18-51 0 0,-1 2 1 0 0,0 0-1 0 0,-31 6 1 0 0,2 0 1 0 0,-73 15-14 0 0,48-13 0 0 0,35-4 0 0 0,24-3 0 0 0,0 0 0 0 0,0-1 0 0 0,0 0 0 0 0,0-2 0 0 0,-23-2 0 0 0,23 1 0 0 0,-1 1 0 0 0,1 0 0 0 0,-27 3 0 0 0,-22-1 0 0 0,-255-24 64 0 0,295 23-64 0 0,1 0 0 0 0,-1 2 0 0 0,0 0 0 0 0,-26 7 0 0 0,-25 3 0 0 0,8-1 24 0 0,45-7-11 0 0,0 0 1 0 0,-34 0-1 0 0,46-4-12 0 0,0-1 0 0 0,0 0 1 0 0,0 0-1 0 0,1-1 0 0 0,-1 0 0 0 0,0-1 0 0 0,1 0 1 0 0,-9-4-1 0 0,11 4 16 0 0,-5-1-5 0 0,0-1-1 0 0,-18-12 1 0 0,25 15-8 0 0,1 0 0 0 0,0-1 1 0 0,0 0-1 0 0,1 1 1 0 0,-1-1-1 0 0,0 0 0 0 0,1 0 1 0 0,0 0-1 0 0,0 0 1 0 0,0-1-1 0 0,0 1 0 0 0,0-1 1 0 0,-1-3-1 0 0,0-4 20 0 0,1 1 1 0 0,0-1-1 0 0,0 0 0 0 0,1 1 0 0 0,0-16 1 0 0,7-56 187 0 0,-2 33-158 0 0,10-155 63 0 0,-14 178-114 0 0,-1 0-1 0 0,-1 1 0 0 0,-2-1 0 0 0,-12-47 0 0 0,12 54-2 0 0,1 1 6 0 0,1-1-1 0 0,1 0 1 0 0,1 0 0 0 0,1 1-1 0 0,0-1 1 0 0,5-20 0 0 0,-3 13 2 0 0,0 0 0 0 0,-2-32 0 0 0,-3 1-8 0 0,2-1 0 0 0,13-94 0 0 0,-10 120 0 0 0,-2 19 0 0 0,0-1 0 0 0,1 0 0 0 0,1 1 0 0 0,4-16 0 0 0,-6 26 0 0 0,0 0 0 0 0,0 1 0 0 0,0-1 0 0 0,1 0 0 0 0,-1 1 0 0 0,1-1 0 0 0,-1 1 0 0 0,1-1 0 0 0,0 1 0 0 0,0 0 0 0 0,0 0 0 0 0,0 0 0 0 0,1 0 0 0 0,-1 0 0 0 0,0 0 0 0 0,1 1 0 0 0,0-1 0 0 0,-1 1 0 0 0,1 0 0 0 0,0-1 0 0 0,-1 1 0 0 0,1 1 0 0 0,0-1 0 0 0,5-1 0 0 0,20-4 0 0 0,-22 4 0 0 0,0 1 0 0 0,0 0 0 0 0,0 0 0 0 0,8 0 0 0 0,122 12 0 0 0,-25 0 0 0 0,335 7 0 0 0,-389-19 0 0 0,0-3 0 0 0,97-19 0 0 0,-58 7 0 0 0,-33 10 0 0 0,1 3 0 0 0,120 10 0 0 0,-147-5 0 0 0,273-10 0 0 0,-45-1 0 0 0,-157 13 0 0 0,181-4 0 0 0,-198-8 0 0 0,229-13 0 0 0,-296 20 0 0 0,357-17 0 0 0,-112 9 0 0 0,-128 6 0 0 0,128 4 0 0 0,31 7 0 0 0,-133 1 0 0 0,-41-3 0 0 0,138-2 0 0 0,170-10 0 0 0,-284 7 0 0 0,47-9 0 0 0,-188 8 0 0 0,335 0 0 0 0,161 0 0 0 0,-479-1 0 0 0,188 12 0 0 0,-33 0 0 0 0,13-20 0 0 0,0 1 0 0 0,-58 16 0 0 0,-70-3 0 0 0,-18-2 0 0 0,69 7 0 0 0,-64-1 0 0 0,78 25 0 0 0,-100-23 0 0 0,-14-4 0 0 0,27 6 0 0 0,-34-11 0 0 0,0 1 0 0 0,0 0 0 0 0,-1 1 0 0 0,1 0 0 0 0,-1 0 0 0 0,0 1 0 0 0,-1 0 0 0 0,1 1 0 0 0,-1 0 0 0 0,0 0 0 0 0,0 1 0 0 0,-1 0 0 0 0,11 13 0 0 0,-12-11-11 0 0,-1 0 0 0 0,0 0 0 0 0,7 20-1 0 0,2 4-7 0 0,-6-17 11 0 0,1 1-44 0 0,-1-1-1 0 0,7 24 0 0 0,-13-34 39 0 0,-1 0 0 0 0,1 0 0 0 0,-1 0 0 0 0,-1 0-1 0 0,1 0 1 0 0,-1 1 0 0 0,0-1 0 0 0,-1 0 0 0 0,1 0-1 0 0,-1 0 1 0 0,-2 7 0 0 0,-48 119-2895 0 0,17-49 258 0 0,16-33 603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2:31.155"/>
    </inkml:context>
    <inkml:brush xml:id="br0">
      <inkml:brushProperty name="width" value="0.1" units="cm"/>
      <inkml:brushProperty name="height" value="0.1" units="cm"/>
      <inkml:brushProperty name="color" value="#F4F91B"/>
    </inkml:brush>
  </inkml:definitions>
  <inkml:trace contextRef="#ctx0" brushRef="#br0">307 1 943 0 0,'-22'0'0'0'0,"-4"1"0"0"0,0 1 0 0 0,-2 2 88 0 0,-2 2-88 0 0,4-1 0 0 0,9-1 0 0 0,8-2 0 0 0,4 0 0 0 0,-1-1 0 0 0,-5 3 0 0 0,-6 4 0 0 0,-3 1 0 0 0,-1 4 0 0 0,5 0 0 0 0,3 2 0 0 0,3-1 0 0 0,7-1 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3:22.647"/>
    </inkml:context>
    <inkml:brush xml:id="br0">
      <inkml:brushProperty name="width" value="0.1" units="cm"/>
      <inkml:brushProperty name="height" value="0.1" units="cm"/>
      <inkml:brushProperty name="color" value="#F4F91B"/>
    </inkml:brush>
  </inkml:definitions>
  <inkml:trace contextRef="#ctx0" brushRef="#br0">11 1413 1839 0 0,'0'0'128'0'0,"-1"0"0"0"0,0-1-1 0 0,1 1 1 0 0,-1-1 0 0 0,0 1-1 0 0,1 0 1 0 0,-1-1 0 0 0,1 0-1 0 0,-1 1 1 0 0,1-1 0 0 0,-1 1-1 0 0,1-1 1 0 0,-1 0 0 0 0,1 1-1 0 0,-1-1 1 0 0,1 0 0 0 0,0 1-1 0 0,-1-1 1 0 0,1 0 0 0 0,0 0-1 0 0,0 1 1 0 0,0-1 0 0 0,-1 0-1 0 0,1 0 1 0 0,0 1 0 0 0,0-1-1 0 0,0 0 1 0 0,0 0 0 0 0,0 0-1 0 0,1 1 1 0 0,-1-1 0 0 0,0 0-1 0 0,0 0 1 0 0,0 1-1 0 0,1-1 1 0 0,-1 0 0 0 0,0 0-1 0 0,1 1 1 0 0,-1-1 0 0 0,0 0-1 0 0,1 1 1 0 0,-1-1 0 0 0,1 1-1 0 0,-1-1 1 0 0,1 1 0 0 0,1-2-1 0 0,-1 2-43 0 0,0 0-1 0 0,0-1 1 0 0,0 1-1 0 0,0 0 1 0 0,0 0-1 0 0,0 0 1 0 0,0 0-1 0 0,0 0 0 0 0,0 0 1 0 0,0 0-1 0 0,0 0 1 0 0,-1 0-1 0 0,1 1 1 0 0,0-1-1 0 0,0 0 1 0 0,0 1-1 0 0,0-1 0 0 0,0 0 1 0 0,0 1-1 0 0,0-1 1 0 0,0 1-1 0 0,-1 0 1 0 0,1-1-1 0 0,1 2 1 0 0,20 21 422 0 0,-14-14-227 0 0,-5-6-178 0 0,1 0 0 0 0,-1 0 0 0 0,1-1 0 0 0,0 1 0 0 0,0-1 0 0 0,0 0-1 0 0,0-1 1 0 0,0 1 0 0 0,0 0 0 0 0,8 1 0 0 0,5 0 554 0 0,27 1 0 0 0,-3 1 133 0 0,41 7 584 0 0,153 2 0 0 0,-205-14-1201 0 0,50 0 299 0 0,93-11 1 0 0,-95 2-273 0 0,1 4 0 0 0,0 3 0 0 0,83 8 0 0 0,-95-5-117 0 0,-31-2-36 0 0,127-8 155 0 0,-148 7-171 0 0,6 1 3 0 0,14-3 23 0 0,1 2 0 0 0,40 4 0 0 0,133 27 9 0 0,-96-6 72 0 0,74 12 110 0 0,83-21-82 0 0,-149-12 10 0 0,-50 0-116 0 0,148 11 95 0 0,-185-8-120 0 0,0-2-1 0 0,0-2 1 0 0,1-1 0 0 0,-1-2 0 0 0,0-1-1 0 0,37-8 1 0 0,-46 7 4 0 0,33-3-1 0 0,13-2 79 0 0,-47 5-77 0 0,0 2 1 0 0,48 1-1 0 0,14 0-5 0 0,25-3 33 0 0,-107 4-68 0 0,81-1 2 0 0,-83 0 6 0 0,-1 1-1 0 0,1 0 1 0 0,-1-1-1 0 0,1 1 1 0 0,-1-1-1 0 0,1 1 1 0 0,-1-1-1 0 0,1 0 1 0 0,-1 0 0 0 0,0 1-1 0 0,2-3 1 0 0,-2 2-1 0 0,1 0 1 0 0,-1 1 0 0 0,1-1 0 0 0,-1 0 0 0 0,1 0-1 0 0,-1 1 1 0 0,1-1 0 0 0,-1 0 0 0 0,1 1 0 0 0,-1 0-1 0 0,3-1 1 0 0,0 0 5 0 0,-1 1 0 0 0,0-1-1 0 0,1 0 1 0 0,-1 0 0 0 0,0 0-1 0 0,0 0 1 0 0,1-1 0 0 0,-1 1-1 0 0,4-4 1 0 0,5-2 10 0 0,-9 5-10 0 0,-1 0-1 0 0,1 0 1 0 0,-1-1 0 0 0,1 1-1 0 0,-1-1 1 0 0,3-5 0 0 0,7-6 38 0 0,22-14 119 0 0,-26 22-153 0 0,0 0 1 0 0,0 0 0 0 0,9-11 0 0 0,-3 2 58 0 0,-2-1 0 0 0,0 0-1 0 0,0-1 1 0 0,-2 0 0 0 0,0-1 0 0 0,-1 0 0 0 0,-1-1 0 0 0,-1 1 0 0 0,7-26-1 0 0,0-7 30 0 0,-7 28-3 0 0,-2-1 0 0 0,6-44 0 0 0,0-132-24 0 0,-11 177-19 0 0,-1 0 1 0 0,-2 1-1 0 0,-7-36 0 0 0,-2-21 107 0 0,11 61-128 0 0,-14-104 208 0 0,11 105-204 0 0,0 0 0 0 0,-1-1 0 0 0,-1 2-1 0 0,-14-32 1 0 0,4 17-29 0 0,7 12-11 0 0,-1 1 0 0 0,0 0 1 0 0,-25-31-1 0 0,16 28 0 0 0,-1 1 0 0 0,-1 1 0 0 0,-28-21 0 0 0,34 31 0 0 0,1 0 0 0 0,-1 1 0 0 0,-1 0 0 0 0,0 1 0 0 0,-31-9 0 0 0,-87-13 0 0 0,117 26 0 0 0,-28-3 0 0 0,-1 2 0 0 0,-1 3 0 0 0,-46 4 0 0 0,-3-1 0 0 0,-155-18 0 0 0,133 5 0 0 0,-229 12 0 0 0,16 1 0 0 0,188-11 0 0 0,-177 13 0 0 0,-147 5 0 0 0,46 3 0 0 0,196 1 0 0 0,181-11 33 0 0,1 2 0 0 0,-84 18 0 0 0,100-15-327 0 0,1 2 0 0 0,0 0 1 0 0,0 2-1 0 0,2 0 0 0 0,-46 29 0 0 0,26-8-5036 0 0,-2 4-1756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3:41.360"/>
    </inkml:context>
    <inkml:brush xml:id="br0">
      <inkml:brushProperty name="width" value="0.1" units="cm"/>
      <inkml:brushProperty name="height" value="0.1" units="cm"/>
      <inkml:brushProperty name="color" value="#F4F91B"/>
    </inkml:brush>
  </inkml:definitions>
  <inkml:trace contextRef="#ctx0" brushRef="#br0">0 56 1375 0 0,'10'-19'634'0'0,"-9"18"-540"0"0,-1-1 0 0 0,1 0 0 0 0,0 1 0 0 0,-1-1 0 0 0,1 0 0 0 0,0 1 0 0 0,0-1 0 0 0,0 1 1 0 0,0 0-1 0 0,1-1 0 0 0,-1 1 0 0 0,0 0 0 0 0,0 0 0 0 0,1 0 0 0 0,-1 0 0 0 0,1 0 0 0 0,-1 0 1 0 0,1 0-1 0 0,-1 0 0 0 0,1 0 0 0 0,0 1 0 0 0,-1-1 0 0 0,1 1 0 0 0,0-1 0 0 0,2 0 0 0 0,14-2 545 0 0,0 1 0 0 0,21 0-1 0 0,-31 2-416 0 0,-1 1 0 0 0,0-1 0 0 0,0 2 0 0 0,0-1-1 0 0,0 1 1 0 0,0 0 0 0 0,0 0 0 0 0,9 5-1 0 0,-2-2 59 0 0,-1 0-1 0 0,1-1 1 0 0,0 0-1 0 0,0-1 1 0 0,20 2-1 0 0,1 1-28 0 0,1-1-29 0 0,-20-4-5 0 0,30 9 0 0 0,56 25 93 0 0,-88-30-249 0 0,0-1 0 0 0,1-1 0 0 0,0 0 0 0 0,0-1 0 0 0,25 1 0 0 0,-25-3 59 0 0,0 1-1 0 0,-1 1 0 0 0,1 0 1 0 0,-1 1-1 0 0,24 8 0 0 0,-21-5-39 0 0,0-1 0 0 0,0 0 0 0 0,0-1-1 0 0,30 3 1 0 0,73-2 320 0 0,-8-1 129 0 0,-61-2-361 0 0,1-3-1 0 0,-1-2 1 0 0,64-11-1 0 0,-13 2 6 0 0,9 5-10 0 0,-92 7-127 0 0,1 1 1 0 0,-1 1 0 0 0,33 7-1 0 0,-12 2-30 0 0,8 1 23 0 0,82 12 0 0 0,114-11 25 0 0,-218-11-30 0 0,42 6 1 0 0,12 2 0 0 0,246 8 50 0 0,-271-18-6 0 0,108-16 0 0 0,0 0 38 0 0,225 8 339 0 0,-381 8-419 0 0,-1 0 0 0 0,1 1 1 0 0,11 2-1 0 0,-17-3-76 0 0,0 0 1 0 0,1 0-1 0 0,-1 1 1 0 0,0-1-1 0 0,1 1 1 0 0,-1-1 0 0 0,0 1-1 0 0,0 0 1 0 0,1 0-1 0 0,-1-1 1 0 0,0 1-1 0 0,0 0 1 0 0,0 0-1 0 0,0 0 1 0 0,0 0-1 0 0,0 0 1 0 0,0 0-1 0 0,-1 0 1 0 0,1 1-1 0 0,0-1 1 0 0,-1 0-1 0 0,1 0 1 0 0,0 1-1 0 0,0 0 1 0 0,-1 7-1199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7:45.967"/>
    </inkml:context>
    <inkml:brush xml:id="br0">
      <inkml:brushProperty name="width" value="0.1" units="cm"/>
      <inkml:brushProperty name="height" value="0.1" units="cm"/>
      <inkml:brushProperty name="color" value="#E71224"/>
    </inkml:brush>
  </inkml:definitions>
  <inkml:trace contextRef="#ctx0" brushRef="#br0">1097 462 3511 0 0,'-58'-49'352'0'0,"39"34"-360"0"0,13 12 245 0 0,-1 0 0 0 0,1 0-1 0 0,-1 0 1 0 0,1 1-1 0 0,-1 0 1 0 0,0 1-1 0 0,0 0 1 0 0,-10-1 0 0 0,11 1-247 0 0,-2 0 45 0 0,0 0-1 0 0,0 1 1 0 0,0 0-1 0 0,0 0 1 0 0,0 1 0 0 0,0 0-1 0 0,0 1 1 0 0,0 0-1 0 0,0 0 1 0 0,0 0-1 0 0,0 1 1 0 0,1 0-1 0 0,-1 1 1 0 0,1 0-1 0 0,0 0 1 0 0,0 0-1 0 0,-7 7 1 0 0,-91 75 50 0 0,79-62 226 0 0,-2-1 1 0 0,0-1 0 0 0,-40 23 0 0 0,-192 92 1594 0 0,208-110-1664 0 0,50-29-88 0 0,4-5-68 0 0,6-7-2 0 0,-7 12-56 0 0,24-46 87 0 0,-9 18-82 0 0,-1 0-1 0 0,18-53 1 0 0,-26 56-20 0 0,-1 0 1 0 0,-1-1-1 0 0,-1 0 0 0 0,-2 1 1 0 0,0-1-1 0 0,-2 0 0 0 0,-4-28 1 0 0,-29-178 60 0 0,32 226-74 0 0,0 0 0 0 0,-1 0 0 0 0,0 1 0 0 0,-1-1 0 0 0,0 1 0 0 0,0-1 0 0 0,0 1 0 0 0,-1 0 0 0 0,-5-7 0 0 0,19 26-25 0 0,0 1 0 0 0,-2 0 1 0 0,15 28-1 0 0,2 2-12 0 0,168 282 75 0 0,-171-288 50 0 0,2-2 1 0 0,2 0 0 0 0,37 39-1 0 0,-57-68-41 0 0,-1-1-1 0 0,1 0 0 0 0,0-1 1 0 0,1 0-1 0 0,-1 1 0 0 0,1-2 1 0 0,11 5-1 0 0,-18-7-32 0 0,1-1-1 0 0,0 0 1 0 0,-1 0 0 0 0,1 0-1 0 0,0 0 1 0 0,0 0-1 0 0,-1 0 1 0 0,1 0 0 0 0,0 0-1 0 0,0 0 1 0 0,-1 0 0 0 0,1-1-1 0 0,0 1 1 0 0,0 0-1 0 0,-1 0 1 0 0,1-1 0 0 0,0 1-1 0 0,-1 0 1 0 0,1-1 0 0 0,-1 1-1 0 0,1-1 1 0 0,0 1-1 0 0,-1-1 1 0 0,1 1 0 0 0,-1-1-1 0 0,1 1 1 0 0,-1-1 0 0 0,1 0-1 0 0,-1 1 1 0 0,0-1-1 0 0,1 0 1 0 0,-1 0 0 0 0,11-27 242 0 0,-8 18-173 0 0,8-25 21 0 0,-2 0 0 0 0,9-66 0 0 0,-5-74 152 0 0,-13 166-255 0 0,2-27 15 0 0,-2 0 0 0 0,-1 0-1 0 0,-7-39 1 0 0,8 74-17 0 0,0 0 1 0 0,0 1-1 0 0,0-1 0 0 0,0 0 0 0 0,0 1 0 0 0,-1-1 0 0 0,1 0 0 0 0,0 1 0 0 0,0-1 1 0 0,-1 0-1 0 0,1 1 0 0 0,0-1 0 0 0,-1 0 0 0 0,1 1 0 0 0,0-1 0 0 0,-1 1 0 0 0,1-1 1 0 0,-1 1-1 0 0,1-1 0 0 0,-1 1 0 0 0,1 0 0 0 0,-1-1 0 0 0,-1 0 0 0 0,2 1-3 0 0,-1 0 0 0 0,0 0 0 0 0,1 0 0 0 0,-1 0 0 0 0,0 1 0 0 0,1-1 0 0 0,-1 0 0 0 0,1 0 0 0 0,-1 0 0 0 0,0 1 0 0 0,1-1 0 0 0,-1 0 0 0 0,1 1 0 0 0,-1-1 0 0 0,1 1 0 0 0,-1-1 0 0 0,1 0 0 0 0,-1 1 0 0 0,0 0 0 0 0,-2 3-17 0 0,0 0 0 0 0,0 0 0 0 0,0 1 0 0 0,0-1 0 0 0,-2 6 1 0 0,-26 71-62 0 0,3 1 0 0 0,-21 104 0 0 0,-8 12 18 0 0,47-172 71 0 0,-1 1 0 0 0,-1-1 0 0 0,-1-1-1 0 0,-1 0 1 0 0,-2-1 0 0 0,0-1 0 0 0,-2-1 0 0 0,0 0-1 0 0,-1-1 1 0 0,-43 36 0 0 0,58-54 4 0 0,0 0 1 0 0,0-1-1 0 0,0 1 0 0 0,0-1 0 0 0,-1 0 1 0 0,1 0-1 0 0,0 0 0 0 0,-1-1 1 0 0,1 0-1 0 0,-1 1 0 0 0,-7-1 0 0 0,9-1 0 0 0,0 0 0 0 0,-1 0 0 0 0,1 0 0 0 0,0-1-1 0 0,0 0 1 0 0,0 1 0 0 0,0-1 0 0 0,0 0-1 0 0,0 0 1 0 0,0-1 0 0 0,0 1 0 0 0,0-1-1 0 0,1 1 1 0 0,-1-1 0 0 0,0 0 0 0 0,1 0 0 0 0,-5-5-1 0 0,-1-3 28 0 0,1 0 0 0 0,-1-1-1 0 0,2 0 1 0 0,-1 0 0 0 0,2-1-1 0 0,-1 0 1 0 0,-6-23 0 0 0,-1 0 32 0 0,-36-98 9 0 0,-41-93 50 0 0,31 95-129 0 0,49 117-22 0 0,9 14 20 0 0,1-1 0 0 0,0 1 0 0 0,-1 0 0 0 0,1 0 0 0 0,0 0 0 0 0,-1-1 0 0 0,1 1 0 0 0,0 0 0 0 0,-1 0 0 0 0,1 0-1 0 0,-1 0 1 0 0,1 0 0 0 0,0 0 0 0 0,-1 0 0 0 0,1 0 0 0 0,0 0 0 0 0,-1 0 0 0 0,1 0 0 0 0,-1 0 0 0 0,1 0 0 0 0,0 0 0 0 0,-1 0 0 0 0,1 0 0 0 0,-1 1 0 0 0,0 0-2 0 0,1-1 0 0 0,-1 1 0 0 0,0 0 0 0 0,0 0 1 0 0,1 0-1 0 0,-1 0 0 0 0,1 0 0 0 0,-1 0 0 0 0,1 0 0 0 0,-1 0 0 0 0,1 0 0 0 0,-1 1 0 0 0,1-1 1 0 0,0 0-1 0 0,0 0 0 0 0,0 0 0 0 0,0 0 0 0 0,0 1 0 0 0,0-1 0 0 0,0 0 0 0 0,0 0 1 0 0,0 2-1 0 0,2 9-10 0 0,0 0 0 0 0,1 0 0 0 0,1-1 0 0 0,-1 1 0 0 0,2-1 0 0 0,0 0 0 0 0,0 0 0 0 0,1 0 0 0 0,0-1 1 0 0,1 0-1 0 0,0 0 0 0 0,1 0 0 0 0,14 14 0 0 0,5 2-31 0 0,2-2 1 0 0,0 0-1 0 0,37 21 0 0 0,-12-12 128 0 0,2-3-1 0 0,69 28 0 0 0,-99-49 112 0 0,0-1 0 0 0,0-1 0 0 0,0-2-1 0 0,52 5 1 0 0,-77-9-199 0 0,1-1 0 0 0,0 0 0 0 0,-1 0 0 0 0,1 1 1 0 0,0-1-1 0 0,-1 1 0 0 0,1-1 0 0 0,0 1 0 0 0,-1 0 0 0 0,3 1 0 0 0,-3-2 30 0 0,0 1 0 0 0,-1-1 0 0 0,1 1 0 0 0,-1-1 0 0 0,0 1 0 0 0,1 0 0 0 0,-1-1 0 0 0,1 1 0 0 0,-1-1 0 0 0,0 1 0 0 0,1 0 0 0 0,-1-1 0 0 0,0 1 0 0 0,0 0 0 0 0,0-1 0 0 0,1 1 0 0 0,-1 0 0 0 0,0 1 0 0 0,-1 1-255 0 0,1 1 0 0 0,-1 0 0 0 0,0-1 0 0 0,0 1 1 0 0,0-1-1 0 0,0 1 0 0 0,-4 6 0 0 0,0 0-2090 0 0,-2 9-2094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6:11.156"/>
    </inkml:context>
    <inkml:brush xml:id="br0">
      <inkml:brushProperty name="width" value="0.1" units="cm"/>
      <inkml:brushProperty name="height" value="0.1" units="cm"/>
      <inkml:brushProperty name="color" value="#F4F91B"/>
    </inkml:brush>
  </inkml:definitions>
  <inkml:trace contextRef="#ctx0" brushRef="#br0">51 123 2127 0 0,'1'-2'173'0'0,"0"0"-1"0"0,-1-1 0 0 0,1 1 1 0 0,-1 0-1 0 0,1 0 0 0 0,-1-1 1 0 0,0 1-1 0 0,0 0 0 0 0,0-1 1 0 0,0 1-1 0 0,0 0 0 0 0,-1 0 1 0 0,1-1-1 0 0,-1 1 0 0 0,1 0 1 0 0,-1 0-1 0 0,0 0 0 0 0,0-1 0 0 0,0 1 1 0 0,0 0-1 0 0,0 0 0 0 0,-3-2 1 0 0,3 2 150 0 0,-1-1-1 0 0,1 1 1 0 0,0 0 0 0 0,0-1 0 0 0,0 1-1 0 0,0-1 1 0 0,0 1 0 0 0,0-1 0 0 0,1 1 0 0 0,-1-1-1 0 0,1 0 1 0 0,0 1 0 0 0,0-1 0 0 0,0 0 0 0 0,0-4-1 0 0,1 4-191 0 0,1-12 2205 0 0,-2 15-2282 0 0,0 0 1 0 0,0-1 0 0 0,0 1 0 0 0,0 0-1 0 0,-1-1 1 0 0,1 1 0 0 0,0 0 0 0 0,0-1-1 0 0,0 1 1 0 0,0 0 0 0 0,-1 0 0 0 0,1-1-1 0 0,0 1 1 0 0,0 0 0 0 0,-1 0 0 0 0,1-1-1 0 0,0 1 1 0 0,-1 0 0 0 0,1 0 0 0 0,0 0-1 0 0,0 0 1 0 0,-1-1 0 0 0,1 1 0 0 0,0 0-1 0 0,-1 0 1 0 0,1 0 0 0 0,0 0 0 0 0,-1 0-1 0 0,1 0 1 0 0,-1 0 0 0 0,1 0 0 0 0,0 0-1 0 0,-1 0 1 0 0,0 0 0 0 0,-7 4 2052 0 0,11-7-1085 0 0,2 3-816 0 0,-1 1 0 0 0,1 0-1 0 0,-1-1 1 0 0,1 2 0 0 0,0-1-1 0 0,7 4 1 0 0,-1 0 20 0 0,0-1 0 0 0,22 5 0 0 0,5 2 80 0 0,-28-8-190 0 0,1 0 0 0 0,19 1 0 0 0,1 1 40 0 0,-15-3-59 0 0,33 1 0 0 0,0 0-48 0 0,-36-2-24 0 0,3 1 6 0 0,1 0 0 0 0,17 6 0 0 0,-29-7-30 0 0,-1 1-1 0 0,1 0 1 0 0,0 0-1 0 0,-1 0 1 0 0,1 1 0 0 0,-1 0-1 0 0,0-1 1 0 0,0 1-1 0 0,0 1 1 0 0,0-1 0 0 0,4 5-1 0 0,0 1 7 0 0,-1 1 1 0 0,0 0-1 0 0,0 1 0 0 0,-1-1 0 0 0,-1 1 1 0 0,0 0-1 0 0,0 1 0 0 0,-1-1 0 0 0,3 14 1 0 0,-4-10 16 0 0,-1 1 1 0 0,0 0 0 0 0,-1 0-1 0 0,-1 0 1 0 0,0 0 0 0 0,-4 25-1 0 0,-39 220 539 0 0,8 90 146 0 0,34-24-244 0 0,4-151-162 0 0,-3-128-231 0 0,-2 0-1 0 0,-12 76 0 0 0,-9 63 120 0 0,17-122-25 0 0,-8 187 172 0 0,14-242-332 0 0,7 296 246 0 0,0-202 0 0 0,1 199-51 0 0,-8-287-202 0 0,-3 65 33 0 0,-22 128 0 0 0,20-182-17 0 0,1 0 0 0 0,2 1 0 0 0,1-1 0 0 0,4 48 0 0 0,7 23 75 0 0,-2 101 1 0 0,0-22 26 0 0,-8-140-113 0 0,2 1 0 0 0,10 59-1 0 0,-9-83 2 0 0,-1-10-1 0 0,-1-1 1 0 0,-1 1-1 0 0,1-1 0 0 0,0 0 0 0 0,-1 1 0 0 0,1-1 1 0 0,-1 1-1 0 0,0 0 0 0 0,0-1 0 0 0,-1 1 0 0 0,1-1 1 0 0,-1 1-1 0 0,-1 5 0 0 0,1-8 2 0 0,0 1 0 0 0,0 0 0 0 0,0-1-1 0 0,0 1 1 0 0,0-1 0 0 0,0 0 0 0 0,0 1 0 0 0,-1-1-1 0 0,1 0 1 0 0,0 1 0 0 0,-1-1 0 0 0,1 0 0 0 0,-1 0-1 0 0,1 0 1 0 0,-1-1 0 0 0,0 1 0 0 0,1 0 0 0 0,-1 0-1 0 0,0-1 1 0 0,0 1 0 0 0,1-1 0 0 0,-1 0 0 0 0,0 1-1 0 0,0-1 1 0 0,0 0 0 0 0,1 0 0 0 0,-1 0 0 0 0,-2-1 0 0 0,-5 0 14 0 0,0-1 1 0 0,1-1-1 0 0,-1 1 1 0 0,-14-8 0 0 0,-7-1 51 0 0,-124-24 645 0 0,72 19-506 0 0,54 13-211 0 0,22 3-62 0 0,-1-1-1 0 0,1 1 0 0 0,-1-2 0 0 0,-8-1 1 0 0,15 2-18 0 0,-1 1 0 0 0,1 0 0 0 0,0 0 0 0 0,-1 0 0 0 0,1-1 0 0 0,-1 1 1 0 0,1 0-1 0 0,0 0 0 0 0,-1-1 0 0 0,1 1 0 0 0,0 0 0 0 0,-1-1 0 0 0,1 1 0 0 0,0 0 1 0 0,0-1-1 0 0,-1 1 0 0 0,1-1 0 0 0,0 1 0 0 0,0 0 0 0 0,0-1 0 0 0,-1 1 0 0 0,1-1 0 0 0,0 1 1 0 0,0-1-1 0 0,0 1 0 0 0,0 0 0 0 0,0-1 0 0 0,0 1 0 0 0,0-1 0 0 0,0 1 0 0 0,0-1 1 0 0,0 1-1 0 0,0-1 0 0 0,0 1 0 0 0,0 0 0 0 0,1-1 0 0 0,-1 1 0 0 0,0-1 0 0 0,0 1 0 0 0,0 0 1 0 0,1-1-1 0 0,-1 1 0 0 0,0-1 0 0 0,0 1 0 0 0,1-1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6:14.382"/>
    </inkml:context>
    <inkml:brush xml:id="br0">
      <inkml:brushProperty name="width" value="0.1" units="cm"/>
      <inkml:brushProperty name="height" value="0.1" units="cm"/>
      <inkml:brushProperty name="color" value="#F4F91B"/>
    </inkml:brush>
  </inkml:definitions>
  <inkml:trace contextRef="#ctx0" brushRef="#br0">616 47 1375 0 0,'-3'2'71'0'0,"1"0"0"0"0,-1 0 0 0 0,0 0 0 0 0,0 0 0 0 0,1 0 0 0 0,0 1 0 0 0,-5 4 0 0 0,-12 12 2203 0 0,13-15-2093 0 0,0 0 0 0 0,0 0 0 0 0,-1-1 0 0 0,1 0 0 0 0,-1 0 1 0 0,-7 2-1 0 0,10-5 38 0 0,0 1 0 0 0,1-1 0 0 0,-1 1 0 0 0,0-1 0 0 0,1 0 1 0 0,-1-1-1 0 0,0 1 0 0 0,0-1 0 0 0,1 1 0 0 0,-1-1 0 0 0,0 0 0 0 0,1-1 1 0 0,-6-2-1 0 0,1 0 260 0 0,0 1 0 0 0,1 0 0 0 0,-1 0 0 0 0,-1 0-1 0 0,1 1 1 0 0,0 0 0 0 0,-1 1 0 0 0,-10-1 0 0 0,9 1-399 0 0,0 0 0 0 0,-1-1-1 0 0,1 0 1 0 0,0-1-1 0 0,1 0 1 0 0,-1 0 0 0 0,0-1-1 0 0,1 0 1 0 0,0-1-1 0 0,-15-9 1 0 0,7 4 388 0 0,6 4-158 0 0,0 1-1 0 0,-1 1 0 0 0,1 0 1 0 0,-1 0-1 0 0,-20-3 0 0 0,30 7-271 0 0,1 0 1 0 0,-1 0-1 0 0,0 0 0 0 0,1 0 0 0 0,-1 0 0 0 0,1 0 0 0 0,-1 0 0 0 0,0 1 1 0 0,1-1-1 0 0,-1 1 0 0 0,1-1 0 0 0,-1 1 0 0 0,1-1 0 0 0,-1 1 0 0 0,1 0 1 0 0,0 0-1 0 0,-3 1 0 0 0,1 1 0 0 0,1-1 0 0 0,-1 1 0 0 0,0 0-1 0 0,1 0 1 0 0,0 0 0 0 0,0 0 0 0 0,-3 5 0 0 0,-1 4 32 0 0,1 1 0 0 0,0 0 0 0 0,-3 15 0 0 0,4-9-10 0 0,1 0 1 0 0,-1 25 0 0 0,-2 10 70 0 0,-2 2 248 0 0,-1 91 1 0 0,4-65-77 0 0,2-51-136 0 0,2 40 0 0 0,1 15 135 0 0,-14 121 0 0 0,3-88-69 0 0,8-40 66 0 0,7 88 0 0 0,-3-156-279 0 0,4 199 341 0 0,-5-169-278 0 0,2 1 1 0 0,10 55-1 0 0,0-12 3 0 0,-4 40 85 0 0,-8-101-133 0 0,-1 0 1 0 0,-1-1 0 0 0,-6 30-1 0 0,-3 38 75 0 0,8-65-87 0 0,-16 110 145 0 0,17-112-137 0 0,1 39 0 0 0,1-45-28 0 0,0-16-5 0 0,5 141 62 0 0,1-116-61 0 0,-4-21 30 0 0,-1 1-1 0 0,0 0 1 0 0,1 11-1 0 0,-2-12-31 0 0,1 0 0 0 0,0 1 0 0 0,0-1 0 0 0,1 0 0 0 0,-1 0 0 0 0,1 0 0 0 0,1 0 0 0 0,-1 0 0 0 0,1 0 0 0 0,0-1 0 0 0,0 1 0 0 0,1-1 0 0 0,0 0 0 0 0,0 0 0 0 0,0 0 0 0 0,0 0 0 0 0,1-1 0 0 0,0 0 0 0 0,0 0 0 0 0,0 0 0 0 0,8 5 0 0 0,2-1 2 0 0,0 0 0 0 0,0 0 0 0 0,1-2 0 0 0,-1 0-1 0 0,1 0 1 0 0,33 5 0 0 0,-24-7 24 0 0,0-2 0 0 0,0-1 0 0 0,51-4 0 0 0,34-8 25 0 0,66-6 90 0 0,-140 16-110 0 0,-11-1 5 0 0,1 1 0 0 0,27 4 0 0 0,-42-2-53 0 0,-5-1-16 0 0,-1 0-1 0 0,1 1 1 0 0,-1 0 0 0 0,1 0 0 0 0,7 3 0 0 0,-12-4 28 0 0,0 1-1 0 0,0-1 0 0 0,-1 0 0 0 0,1 1 1 0 0,0-1-1 0 0,-1 1 0 0 0,1-1 1 0 0,0 1-1 0 0,-1 0 0 0 0,1-1 0 0 0,0 1 1 0 0,-1 0-1 0 0,1-1 0 0 0,-1 1 1 0 0,0 0-1 0 0,1 0 0 0 0,-1-1 0 0 0,1 1 1 0 0,-1 0-1 0 0,0 0 0 0 0,0 0 1 0 0,1 0-1 0 0,-1-1 0 0 0,0 1 0 0 0,0 0 1 0 0,0 0-1 0 0,0 0 0 0 0,0 0 0 0 0,0 0 1 0 0,0-1-1 0 0,0 1 0 0 0,0 0 1 0 0,-1 0-1 0 0,1 0 0 0 0,0 0 0 0 0,-1-1 1 0 0,1 1-1 0 0,0 0 0 0 0,-1 0 1 0 0,1-1-1 0 0,-2 2 0 0 0,-1 5-522 0 0,-2-1 1 0 0,1 1-1 0 0,-7 6 1 0 0,-5 6-1587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6:41.496"/>
    </inkml:context>
    <inkml:brush xml:id="br0">
      <inkml:brushProperty name="width" value="0.1" units="cm"/>
      <inkml:brushProperty name="height" value="0.1" units="cm"/>
      <inkml:brushProperty name="color" value="#F4F91B"/>
    </inkml:brush>
  </inkml:definitions>
  <inkml:trace contextRef="#ctx0" brushRef="#br0">5629 1468 1375 0 0,'1'-2'57'0'0,"-1"1"-1"0"0,1-1 0 0 0,0 1 0 0 0,-1-1 0 0 0,1 1 1 0 0,-1-1-1 0 0,1 1 0 0 0,-1-1 0 0 0,0 1 0 0 0,0-1 1 0 0,1 0-1 0 0,-1 1 0 0 0,0-1 0 0 0,-1 0 0 0 0,1 1 0 0 0,-1-4 1 0 0,-7-25 2014 0 0,6 27-1944 0 0,1-1 1 0 0,-1 0-1 0 0,0 1 0 0 0,-1 0 0 0 0,1-1 1 0 0,-1 1-1 0 0,1 0 0 0 0,-1 0 0 0 0,0 0 1 0 0,0 1-1 0 0,0-1 0 0 0,0 1 0 0 0,-1 0 1 0 0,1 0-1 0 0,-1 0 0 0 0,1 0 0 0 0,-1 0 1 0 0,0 1-1 0 0,0-1 0 0 0,1 1 0 0 0,-1 0 1 0 0,0 0-1 0 0,0 1 0 0 0,0-1 0 0 0,0 1 1 0 0,0 0-1 0 0,0 0 0 0 0,0 0 0 0 0,0 1 1 0 0,0-1-1 0 0,-8 3 0 0 0,-9 3 495 0 0,1 2-1 0 0,0 0 1 0 0,0 1 0 0 0,-29 18 0 0 0,-3 1 65 0 0,33-18-478 0 0,0-1 0 0 0,-1-1 1 0 0,0-1-1 0 0,-1-1 0 0 0,1-1 0 0 0,-1 0 1 0 0,0-2-1 0 0,0-1 0 0 0,-1 0 0 0 0,1-1 1 0 0,0-2-1 0 0,0 0 0 0 0,-25-5 0 0 0,45 6-198 0 0,-163-24 2158 0 0,136 22-1837 0 0,0 1 0 0 0,1 1-1 0 0,-56 8 1 0 0,-134 40 453 0 0,81-21-470 0 0,107-23-242 0 0,-10 1 205 0 0,0-2 0 0 0,-75-5-1 0 0,-9 0 370 0 0,41-2-344 0 0,16 0-134 0 0,-39-4 87 0 0,21 1-33 0 0,-173-6 190 0 0,187 9-305 0 0,27 1 32 0 0,0 1 0 0 0,0 2 0 0 0,-56 8 0 0 0,11 7 25 0 0,-166 18 226 0 0,218-30-312 0 0,13-2-43 0 0,0 0 0 0 0,-28-2 0 0 0,-95-24 450 0 0,16 2 45 0 0,-6 16-353 0 0,27 2-76 0 0,-167-13 106 0 0,222 17-144 0 0,-104 10 0 0 0,140-7-64 0 0,7 0 0 0 0,0 0 0 0 0,-1-1 0 0 0,-19-1 0 0 0,3-1 0 0 0,0 1 1 0 0,-31 4-1 0 0,27-1 37 0 0,-37-2 0 0 0,53-1-16 0 0,-180-4 11 0 0,156 5-32 0 0,21-1 0 0 0,0 0 0 0 0,-32 6 0 0 0,-12 5 0 0 0,-24 4 0 0 0,70-10 0 0 0,-101 31 0 0 0,103-32 0 0 0,0 0 0 0 0,0 0 0 0 0,-18 0 0 0 0,18-2 0 0 0,9-1 0 0 0,0 0 0 0 0,0-1 0 0 0,0 0 0 0 0,1 0 0 0 0,-1-1 0 0 0,0 0 0 0 0,0 0 0 0 0,1 0 0 0 0,-1-1 0 0 0,0 0 0 0 0,-8-4 0 0 0,-8-1 0 0 0,19 6 0 0 0,0 0 0 0 0,0 0 0 0 0,0 0 0 0 0,0 0 0 0 0,0-1 0 0 0,0 1 0 0 0,0-1 0 0 0,-5-3 0 0 0,-12-15 139 0 0,0-1 0 0 0,-25-35-1 0 0,10 12-29 0 0,23 31-70 0 0,1-1-1 0 0,1 0 1 0 0,0-1-1 0 0,1 0 1 0 0,-10-22-1 0 0,-12-27 65 0 0,-5-11-29 0 0,26 50-69 0 0,-25-38 0 0 0,5 8 7 0 0,13 22-2 0 0,-43-94 55 0 0,51 105-54 0 0,2-1-1 0 0,0 0 1 0 0,-7-45-1 0 0,13 57-10 0 0,-13-138 0 0 0,14 127 0 0 0,1 0 0 0 0,0 0 0 0 0,2 1 0 0 0,9-40 0 0 0,55-152 0 0 0,-64 205 0 0 0,1 1 0 0 0,0-1 0 0 0,0 1 0 0 0,1 0 0 0 0,0 0 0 0 0,8-9 0 0 0,40-32 0 0 0,-40 38 0 0 0,0 1 0 0 0,1 1 0 0 0,0 0 0 0 0,1 1 0 0 0,0 0 0 0 0,0 1 0 0 0,16-4 0 0 0,-16 8-9 0 0,-1 0-1 0 0,1 1 1 0 0,0 0-1 0 0,0 2 1 0 0,0-1-1 0 0,24 6 1 0 0,-13-3 3 0 0,354 8-51 0 0,-282-11 50 0 0,-10 4 7 0 0,117 20 0 0 0,-73-6 0 0 0,-66-13 0 0 0,78-5 0 0 0,-11-1 0 0 0,-32 4 0 0 0,262 11 0 0 0,-144-15 0 0 0,-84-2 0 0 0,-46 3 0 0 0,4 2 0 0 0,1-4 0 0 0,101-17 0 0 0,-181 17 0 0 0,65-12 0 0 0,1 3 0 0 0,111-1 0 0 0,-183 12 0 0 0,329-2 0 0 0,-159-19 0 0 0,-27 2 0 0 0,94 7 0 0 0,40 2 0 0 0,-245 8 0 0 0,288 2 0 0 0,-292 2 0 0 0,156 3 0 0 0,-13-2 0 0 0,-158-3 0 0 0,17 2-31 0 0,0 1 0 0 0,59 12 0 0 0,-82-11 20 0 0,0 0 0 0 0,0 1 0 0 0,-1 1 0 0 0,0 0 0 0 0,0 1 0 0 0,-1 0 0 0 0,1 1 0 0 0,-2 1 0 0 0,16 12 0 0 0,0 3-32 0 0,0 2-1 0 0,-2 1 1 0 0,-1 1 0 0 0,33 48-1 0 0,-44-55 18 0 0,0 1-1 0 0,-1 0 1 0 0,-2 1-1 0 0,0 0 1 0 0,-1 1-1 0 0,6 27 1 0 0,-11-30 18 0 0,-1-1-1 0 0,-1 1 1 0 0,-1 0 0 0 0,-1 0 0 0 0,-3 41-1 0 0,0-46 6 0 0,-1 1-1 0 0,-1-1 0 0 0,0 0 1 0 0,-1 0-1 0 0,-1-1 0 0 0,0 1 1 0 0,-1-1-1 0 0,-10 15 0 0 0,6-13-1 0 0,-1 0 0 0 0,-1-1 0 0 0,-28 28 0 0 0,-51 35-35 0 0,61-53 27 0 0,-17 15-276 0 0,2 2 0 0 0,1 2 0 0 0,-55 73 0 0 0,70-76-1519 0 0,1 1 0 0 0,-32 68 0 0 0,34-54-5443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6:46.147"/>
    </inkml:context>
    <inkml:brush xml:id="br0">
      <inkml:brushProperty name="width" value="0.1" units="cm"/>
      <inkml:brushProperty name="height" value="0.1" units="cm"/>
      <inkml:brushProperty name="color" value="#F4F91B"/>
    </inkml:brush>
  </inkml:definitions>
  <inkml:trace contextRef="#ctx0" brushRef="#br0">11020 348 3223 0 0,'17'-19'-303'0'0,"8"-10"3348"0"0,-24 27-2808 0 0,0 0 0 0 0,1 0 0 0 0,-1 0 0 0 0,0-1 0 0 0,0 1-1 0 0,0 0 1 0 0,0-1 0 0 0,0 1 0 0 0,-1 0 0 0 0,1-1 0 0 0,0-3-1 0 0,-2 4-197 0 0,1 1-1 0 0,0 0 0 0 0,-1-1 0 0 0,1 1 1 0 0,-1 0-1 0 0,1 0 0 0 0,-1-1 0 0 0,0 1 1 0 0,1 0-1 0 0,-1 0 0 0 0,0 0 0 0 0,0 0 1 0 0,0 0-1 0 0,0 0 0 0 0,0 0 0 0 0,0 0 1 0 0,0 0-1 0 0,0 0 0 0 0,0 1 0 0 0,-1-1 1 0 0,1 0-1 0 0,0 1 0 0 0,0-1 0 0 0,-3 0 1 0 0,0 0 144 0 0,0-1 0 0 0,0 1 1 0 0,-1 0-1 0 0,1 0 1 0 0,0 0-1 0 0,-6 0 0 0 0,-1 2 234 0 0,0 0-1 0 0,-18 4 0 0 0,24-3-302 0 0,0-1-1 0 0,-1 0 1 0 0,1 0 0 0 0,0 0 0 0 0,-1-1-1 0 0,1 1 1 0 0,0-1 0 0 0,-1-1 0 0 0,1 1-1 0 0,0-1 1 0 0,0 0 0 0 0,-1 0-1 0 0,1 0 1 0 0,-8-4 0 0 0,0-2 236 0 0,2 1-44 0 0,0 1 1 0 0,-1 0-1 0 0,1 1 1 0 0,-16-5 0 0 0,-3 0 62 0 0,22 6-299 0 0,1 1 1 0 0,0 0-1 0 0,-12-2 0 0 0,-53-5 199 0 0,24 2 77 0 0,-60-1-1 0 0,36 8-6 0 0,-153-1 133 0 0,119-1-314 0 0,-84-4 265 0 0,-105 0 145 0 0,181 7-387 0 0,-150-18 1 0 0,-97-10 27 0 0,159 17-106 0 0,167 7-93 0 0,-503-15 177 0 0,530 19-187 0 0,-203 3 0 0 0,32-16 61 0 0,-75 1 70 0 0,136 17-116 0 0,-215 1 98 0 0,290-9-120 0 0,-283-6 210 0 0,259 10-143 0 0,-54 2 25 0 0,-160-15 1 0 0,200 5-57 0 0,0 3 1 0 0,1 4-1 0 0,-86 12 0 0 0,47-5 3 0 0,-127-6 0 0 0,174 0-32 0 0,1 3 0 0 0,-74 15 0 0 0,75-9 0 0 0,0-3 0 0 0,-82-1 0 0 0,-57-7 11 0 0,134 4 43 0 0,-104 18 1 0 0,34-3-47 0 0,65-12 51 0 0,-118-3 0 0 0,120-8 8 0 0,0 3 1 0 0,-107 13-1 0 0,112-1-33 0 0,0-4 0 0 0,-1-4 0 0 0,-128-9 0 0 0,165 2-38 0 0,-44-5 116 0 0,-112 0-1 0 0,96 14-35 0 0,35-1-46 0 0,-123-8 0 0 0,97-7 9 0 0,-92-9 39 0 0,146 21-78 0 0,-59 7 0 0 0,21 0 0 0 0,-71 4 16 0 0,-149 5 32 0 0,216-13-25 0 0,-136 24 0 0 0,60-5-5 0 0,96-15-18 0 0,28-3 0 0 0,-52 2 0 0 0,-66 1 0 0 0,122-8 2 0 0,-173-6 60 0 0,152 1-62 0 0,-1 3 0 0 0,0 1 0 0 0,-48 7 0 0 0,39-3 0 0 0,38-3 0 0 0,1 1 0 0 0,-1 1 0 0 0,-29 7 0 0 0,41-7 0 0 0,0 0 0 0 0,0 0 0 0 0,0 1 0 0 0,-7 4 0 0 0,-6 4 0 0 0,18-11 2 0 0,-1 0 0 0 0,1 0-1 0 0,-1 1 1 0 0,1-1 0 0 0,0 0-1 0 0,-1 0 1 0 0,1 0 0 0 0,-1 0-1 0 0,1 0 1 0 0,-1 0 0 0 0,1 0 0 0 0,-1 0-1 0 0,1 0 1 0 0,-1-1 0 0 0,1 1-1 0 0,0 0 1 0 0,-1 0 0 0 0,1 0-1 0 0,-1 0 1 0 0,1-1 0 0 0,0 1 0 0 0,-1 0-1 0 0,1 0 1 0 0,-1-1 0 0 0,1 1-1 0 0,0 0 1 0 0,0-1 0 0 0,-1 1-1 0 0,1 0 1 0 0,0-1 0 0 0,-1 1 0 0 0,1-1-1 0 0,-1 0 7 0 0,0 0 1 0 0,1 1-1 0 0,-1-1 1 0 0,1 0-1 0 0,-1 1 1 0 0,1-1 0 0 0,-1 1-1 0 0,1-1 1 0 0,0 0-1 0 0,-1 1 1 0 0,1-1-1 0 0,0 1 1 0 0,-1-1 0 0 0,1 0-1 0 0,0 0 1 0 0,0 1-1 0 0,0-1 1 0 0,0 0-1 0 0,0 1 1 0 0,0-1 0 0 0,0 0-1 0 0,0 0 1 0 0,0 1-1 0 0,0-2 1 0 0,-1-4 62 0 0,-5-2 59 0 0,-6-1-65 0 0,12 7-54 0 0,0 2 31 0 0,0-1-31 0 0,0 1-11 0 0,0 0 0 0 0,0 1 0 0 0,0-1 0 0 0,0 1 0 0 0,0-1 0 0 0,0 1 0 0 0,0-1 0 0 0,0 0 0 0 0,0 1 0 0 0,0-1 0 0 0,0 1 0 0 0,0-1 0 0 0,1 1 0 0 0,-1-1 0 0 0,0 0 0 0 0,0 1 0 0 0,0-1 0 0 0,1 1 0 0 0,-1-1 0 0 0,0 0 0 0 0,1 1 0 0 0,2 7 0 0 0,-4 11 0 0 0,0-1 0 0 0,-1 0 0 0 0,-9 31 0 0 0,-21 53 0 0 0,10-36 0 0 0,20-59 0 0 0,-52 197-11 0 0,32-11-42 0 0,19-167 53 0 0,-1 84 0 0 0,4-96 0 0 0,1-1 0 0 0,1 0 0 0 0,1 0 0 0 0,-1 0 0 0 0,2 0 0 0 0,6 16 0 0 0,-2-9 0 0 0,1-1 0 0 0,1-1 0 0 0,1 0 0 0 0,1 0 0 0 0,0-1 0 0 0,1-1 0 0 0,1 0 0 0 0,0 0 0 0 0,1-2 0 0 0,1 0 0 0 0,0-1 0 0 0,29 18 0 0 0,-6-6 0 0 0,-18-11 0 0 0,0-1 0 0 0,1-1 0 0 0,1-1 0 0 0,37 13 0 0 0,13-7 0 0 0,123 14 0 0 0,-13-4 0 0 0,-45-5 32 0 0,244 10 0 0 0,-116-6-2 0 0,25 1 4 0 0,-134-28-34 0 0,110 4 0 0 0,177-1 64 0 0,-66-7-64 0 0,-259 6 0 0 0,204-9 0 0 0,-41-1 0 0 0,116-7 0 0 0,-242 7 0 0 0,112 5-3 0 0,-15 1 17 0 0,267-6 39 0 0,-227 9-53 0 0,99 4 0 0 0,-23 3 0 0 0,76 6 0 0 0,-90-14 0 0 0,-22-1 0 0 0,38 9 0 0 0,-300-8 0 0 0,1 3 0 0 0,136 22 0 0 0,2 9-3 0 0,-153-27 10 0 0,98-3 0 0 0,-78-7 11 0 0,-1 4-1 0 0,150 19 1 0 0,-95 2-18 0 0,2-5 0 0 0,-1-5 0 0 0,190-11 0 0 0,-261-4 18 0 0,-1-2 1 0 0,1-4-1 0 0,-2-2 0 0 0,1-2 1 0 0,-2-3-1 0 0,85-37 0 0 0,-68 20 4 0 0,94-48 123 0 0,-139 65-121 0 0,-1-1 0 0 0,-1-2 1 0 0,40-35-1 0 0,-22 9 8 0 0,63-80 0 0 0,28-62 32 0 0,-114 156-53 0 0,2 1-1 0 0,1 1 1 0 0,1 1 0 0 0,1 2-1 0 0,53-40 1 0 0,-58 50-11 0 0,0-2 0 0 0,-2-1 0 0 0,25-28 0 0 0,-35 35 0 0 0,-1 0 0 0 0,0-1 0 0 0,-1 0 0 0 0,0-1 0 0 0,-1 0 0 0 0,12-32 0 0 0,-18 38 4 0 0,0-1-1 0 0,0 0 1 0 0,-1 1-1 0 0,0-1 1 0 0,-1 0-1 0 0,0 0 1 0 0,0 0 0 0 0,-4-17-1 0 0,-1-1 13 0 0,-17-46 0 0 0,18 64-16 0 0,0 2 0 0 0,-1-1 0 0 0,1 0 0 0 0,-2 1 0 0 0,1 0 0 0 0,-1 0 0 0 0,-1 1 0 0 0,1 0 0 0 0,-1 0 0 0 0,-1 0 0 0 0,1 1 0 0 0,-1 0 0 0 0,-9-6 0 0 0,-6-2 0 0 0,-1 1 0 0 0,0 1 0 0 0,-41-13 0 0 0,-33-4 0 0 0,-173-28 0 0 0,148 34 0 0 0,-476-65 1 0 0,313 51-13 0 0,-107 0-53 0 0,283 36-141 0 0,-174 18 0 0 0,-85 47-4318 0 0,161-16-338 0 0,15 2-240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6:54.116"/>
    </inkml:context>
    <inkml:brush xml:id="br0">
      <inkml:brushProperty name="width" value="0.1" units="cm"/>
      <inkml:brushProperty name="height" value="0.1" units="cm"/>
      <inkml:brushProperty name="color" value="#F4F91B"/>
    </inkml:brush>
  </inkml:definitions>
  <inkml:trace contextRef="#ctx0" brushRef="#br0">344 28 3167 0 0,'-2'-3'235'0'0,"2"3"-229"0"0,0-1 0 0 0,0 1-1 0 0,-1 0 1 0 0,1 0 0 0 0,0 0 0 0 0,0-1-1 0 0,-1 1 1 0 0,1 0 0 0 0,0 0-1 0 0,0-1 1 0 0,0 1 0 0 0,0 0-1 0 0,-1 0 1 0 0,1-1 0 0 0,0 1-1 0 0,0 0 1 0 0,0 0 0 0 0,0-1 0 0 0,0 1-1 0 0,0 0 1 0 0,0-1 0 0 0,0 1-1 0 0,0 0 1 0 0,0-1 0 0 0,0 1-1 0 0,0 0 1 0 0,0-1 500 0 0,-9-9 3174 0 0,5 11-3462 0 0,-1 0 0 0 0,1 0 1 0 0,0 0-1 0 0,0 0 0 0 0,0 1 0 0 0,0-1 0 0 0,0 1 1 0 0,0 0-1 0 0,1 1 0 0 0,-4 2 0 0 0,-24 11 399 0 0,20-14-401 0 0,1 1 0 0 0,0-1 0 0 0,-1-1 0 0 0,1 0 0 0 0,-1 0 0 0 0,1-1 0 0 0,-1 0 0 0 0,0-1 0 0 0,1 0 0 0 0,-1-1 0 0 0,1 0 0 0 0,0-1 0 0 0,0 0 0 0 0,0 0 0 0 0,-12-7 0 0 0,18 9-118 0 0,0-1 0 0 0,0 1-1 0 0,-1 0 1 0 0,1 0 0 0 0,0 1-1 0 0,0-1 1 0 0,-8 1 0 0 0,7 0-20 0 0,0 0-1 0 0,0-1 1 0 0,0 1 0 0 0,-7-3 0 0 0,12 2-61 0 0,0 1 0 0 0,0-1-1 0 0,0 1 1 0 0,0-1 0 0 0,1 0 0 0 0,-1 1 0 0 0,0-1 0 0 0,0 1-1 0 0,0-1 1 0 0,1 1 0 0 0,-1-1 0 0 0,0 1 0 0 0,1-1 0 0 0,-1 1-1 0 0,1-1 1 0 0,-1 1 0 0 0,0-1 0 0 0,1 1 0 0 0,-1 0 0 0 0,1-1-1 0 0,6-5 412 0 0,-13 16-1581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6:58.347"/>
    </inkml:context>
    <inkml:brush xml:id="br0">
      <inkml:brushProperty name="width" value="0.1" units="cm"/>
      <inkml:brushProperty name="height" value="0.1" units="cm"/>
      <inkml:brushProperty name="color" value="#66CC00"/>
    </inkml:brush>
  </inkml:definitions>
  <inkml:trace contextRef="#ctx0" brushRef="#br0">3931 209 919 0 0,'-1'-6'324'0'0,"1"0"-1"0"0,-1 0 0 0 0,0 0 0 0 0,0 0 0 0 0,-1 0 0 0 0,0 1 1 0 0,-3-9-1 0 0,2 9-62 0 0,0 1 0 0 0,-1-1 0 0 0,1 1 0 0 0,-1 0 1 0 0,0 0-1 0 0,0 0 0 0 0,0 0 0 0 0,0 1 0 0 0,-1 0 0 0 0,1 0 0 0 0,-1 0 1 0 0,0 0-1 0 0,0 1 0 0 0,0-1 0 0 0,0 1 0 0 0,0 1 0 0 0,-1-1 1 0 0,1 1-1 0 0,-1 0 0 0 0,1 0 0 0 0,-1 0 0 0 0,-7 1 0 0 0,-40 8 729 0 0,41-5-860 0 0,0-1 0 0 0,0 0-1 0 0,-1-1 1 0 0,1 0 0 0 0,-15-2-1 0 0,-26-5 398 0 0,-206-14 2074 0 0,8 38-1413 0 0,105-5-529 0 0,44-10-6 0 0,-130-15-1 0 0,-189 3 1176 0 0,323 9-1666 0 0,-269-20 1120 0 0,288 12-1145 0 0,-171-22 534 0 0,204 24-652 0 0,20 2 3 0 0,-31-7 1 0 0,28 5 14 0 0,1 2-1 0 0,-1 1 1 0 0,1 1-1 0 0,-41 3 1 0 0,27-1-9 0 0,-129 8 230 0 0,42 1-37 0 0,38-1-121 0 0,-225 22 166 0 0,113 15-93 0 0,175-37-135 0 0,6-3 5 0 0,12-4-9 0 0,1 2-1 0 0,0-1 1 0 0,0 1 0 0 0,1 0-1 0 0,-15 8 1 0 0,21-10-26 0 0,1 0-1 0 0,-1 0 1 0 0,0 1-1 0 0,1-1 1 0 0,-1 1-1 0 0,1-1 1 0 0,-1 1-1 0 0,1 0 1 0 0,0-1-1 0 0,-1 1 1 0 0,1 0-1 0 0,0 0 1 0 0,0 0-1 0 0,1 0 1 0 0,-1 0-1 0 0,0 0 1 0 0,1 0-1 0 0,-1 0 1 0 0,1 0 0 0 0,-1 0-1 0 0,1 3 1 0 0,0 5 65 0 0,0-1 1 0 0,1 1 0 0 0,4 16 0 0 0,1 17 54 0 0,-18 174 247 0 0,23 48 10 0 0,-7-196-227 0 0,11 40 62 0 0,-9-77-165 0 0,-2 1 0 0 0,1 34 0 0 0,-4 14-1 0 0,0-9 77 0 0,-12 118 0 0 0,10-184-130 0 0,-3 17 59 0 0,2 1-1 0 0,0 23 1 0 0,2-39-45 0 0,1 0 0 0 0,0 0 0 0 0,0-1 0 0 0,0 1 0 0 0,1-1-1 0 0,1 1 1 0 0,-1-1 0 0 0,1 0 0 0 0,0 0 0 0 0,6 9 0 0 0,-4-8 8 0 0,1 0-1 0 0,-1 0 1 0 0,2-1 0 0 0,-1 0-1 0 0,13 10 1 0 0,-15-13-12 0 0,0-1 0 0 0,1 0 0 0 0,0 0 0 0 0,-1-1-1 0 0,1 1 1 0 0,0-1 0 0 0,0 0 0 0 0,0 0 0 0 0,0-1 0 0 0,1 1 0 0 0,7 0 0 0 0,36 5 88 0 0,-31-4-45 0 0,34 1 1 0 0,22-3-2 0 0,69-1 11 0 0,0 0 5 0 0,-7 2-74 0 0,-70-5 11 0 0,376-2 52 0 0,-422 6-54 0 0,232 3 45 0 0,201-7-38 0 0,6-10 49 0 0,-318 3-56 0 0,-36 5 18 0 0,190-17 84 0 0,-80-20-109 0 0,-24 4 17 0 0,-145 31 0 0 0,134-23 25 0 0,-155 25-23 0 0,-1-1 0 0 0,1-1 0 0 0,-1-2 0 0 0,-1 0 0 0 0,38-20 0 0 0,-52 23-10 0 0,0 0 0 0 0,0-1 0 0 0,0 1 0 0 0,-1-2 0 0 0,0 1 0 0 0,0-1 0 0 0,-1 0 0 0 0,0-1 0 0 0,-1 0 0 0 0,1 0 0 0 0,-2 0 0 0 0,1-1 0 0 0,-1 0 0 0 0,-1 0 0 0 0,5-16 0 0 0,7-28 63 0 0,-2-1 0 0 0,-3 0 0 0 0,8-108 0 0 0,-18 136-33 0 0,1-25 115 0 0,-7-81-1 0 0,-6 16-39 0 0,-30-193 125 0 0,40 304-226 0 0,-1 0-1 0 0,0 0 1 0 0,0 0-1 0 0,0 0 1 0 0,-1 0-1 0 0,0 0 1 0 0,-4-6-1 0 0,6 11-12 0 0,1 0-1 0 0,-1 0 1 0 0,0 0 0 0 0,0 0-1 0 0,0 0 1 0 0,0 1 0 0 0,0-1-1 0 0,0 0 1 0 0,0 0-1 0 0,0 1 1 0 0,0-1 0 0 0,0 1-1 0 0,0-1 1 0 0,0 1 0 0 0,0-1-1 0 0,-1 1 1 0 0,-1-1 0 0 0,2 1-14 0 0,-1 1 1 0 0,1-1-1 0 0,-1 0 1 0 0,1 0 0 0 0,-1 1-1 0 0,1-1 1 0 0,-1 1-1 0 0,1 0 1 0 0,-1-1 0 0 0,1 1-1 0 0,0 0 1 0 0,0 0-1 0 0,-1 0 1 0 0,1 0 0 0 0,0 0-1 0 0,0 0 1 0 0,0 0-1 0 0,-2 2 1 0 0,-4 6-625 0 0,-1 2-1 0 0,1-1 0 0 0,0 1 1 0 0,-7 19-1 0 0,5-14-919 0 0,-13 28-6862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7:30.637"/>
    </inkml:context>
    <inkml:brush xml:id="br0">
      <inkml:brushProperty name="width" value="0.1" units="cm"/>
      <inkml:brushProperty name="height" value="0.1" units="cm"/>
      <inkml:brushProperty name="color" value="#66CC00"/>
    </inkml:brush>
  </inkml:definitions>
  <inkml:trace contextRef="#ctx0" brushRef="#br0">11738 1594 1839 0 0,'1'-1'148'0'0,"0"0"0"0"0,0 0-1 0 0,-1 0 1 0 0,1 0 0 0 0,0 0-1 0 0,-1 0 1 0 0,1 0-1 0 0,-1 0 1 0 0,1 0 0 0 0,-1 0-1 0 0,1 0 1 0 0,-1 0 0 0 0,0 0-1 0 0,1 0 1 0 0,-1 0-1 0 0,0-1 1 0 0,0 1 0 0 0,0 0-1 0 0,0 0 1 0 0,0 0 0 0 0,0-1-1 0 0,0 1 1 0 0,-1 0-1 0 0,1 0 1 0 0,0 0 0 0 0,-1 0-1 0 0,1 0 1 0 0,-1 0 0 0 0,1 0-1 0 0,-1-1 1 0 0,1 1-1 0 0,-1 0 1 0 0,0 1 0 0 0,1-1-1 0 0,-1 0 1 0 0,0 0 0 0 0,0 0-1 0 0,0 0 1 0 0,-1 0-1 0 0,-1-3 189 0 0,-1 1 0 0 0,0 1-1 0 0,0-1 1 0 0,0 0-1 0 0,0 1 1 0 0,0 0-1 0 0,-1 0 1 0 0,-5-2 0 0 0,-2 1 115 0 0,0 1 0 0 0,0 0 1 0 0,-1 0-1 0 0,1 1 0 0 0,-14 1 1 0 0,-62 9 766 0 0,5 0-604 0 0,9 0-71 0 0,16 0-145 0 0,-329 40 1123 0 0,89 2-481 0 0,251-45-916 0 0,0-1 0 0 0,0-3 0 0 0,-89-7 0 0 0,34-1 227 0 0,-62-7 258 0 0,90 8-399 0 0,-105 5 0 0 0,12 2-48 0 0,88-5-103 0 0,0 4 1 0 0,-1 3 0 0 0,2 3-1 0 0,-110 25 1 0 0,127-20 57 0 0,0-3 0 0 0,-103 2 0 0 0,83-7 140 0 0,-20 4-92 0 0,-44-1 52 0 0,64-5-138 0 0,48 0-36 0 0,-1-3 0 0 0,1 0-1 0 0,-1-2 1 0 0,1-2 0 0 0,-52-13-1 0 0,25 6 32 0 0,23 6-20 0 0,12 3-38 0 0,-1 0-1 0 0,0 2 1 0 0,-32 2-1 0 0,-33-1 62 0 0,5-3-34 0 0,0 4-1 0 0,-90 12 1 0 0,-489 61 21 0 0,409-66-39 0 0,112-7 14 0 0,-170 1 89 0 0,254-4-79 0 0,-1-2 0 0 0,-115-24 1 0 0,12 1 10 0 0,148 25-51 0 0,-227-31 110 0 0,21 5-55 0 0,-90 6 64 0 0,207 21-125 0 0,-38-2 58 0 0,94 0-15 0 0,-82-9 36 0 0,-44-10 18 0 0,159 20-83 0 0,-234-11 119 0 0,140 9-58 0 0,-72-5 92 0 0,137 7-161 0 0,-146-14-7 0 0,106 0 55 0 0,21 3 41 0 0,-94-6 0 0 0,21 23-36 0 0,75 0-49 0 0,-99-3 14 0 0,-44 2 10 0 0,20 25-37 0 0,7-7 0 0 0,127-16 0 0 0,-266-2 142 0 0,163-6-81 0 0,74 6-3 0 0,-102 16 1 0 0,-41 4-59 0 0,121-14 0 0 0,0 1 32 0 0,-168 39 0 0 0,244-43-32 0 0,-36 5 0 0 0,48-11 0 0 0,0 0 0 0 0,-21-3 0 0 0,21 2 0 0 0,4-1 13 0 0,0 0-1 0 0,0 0 1 0 0,0-1 0 0 0,-9-4-1 0 0,-27-8-11 0 0,26 10-1 0 0,0-1 0 0 0,0 0 0 0 0,0-2 0 0 0,-25-14 0 0 0,17 9 48 0 0,-40-23-30 0 0,61 31-17 0 0,-1 0 1 0 0,1-1-1 0 0,1 1 0 0 0,-1-1 0 0 0,1-1 1 0 0,-10-12-1 0 0,-38-47 64 0 0,39 49-42 0 0,0-1 0 0 0,2 0 1 0 0,0-1-1 0 0,-16-28 0 0 0,18 21-5 0 0,0 1 1 0 0,2-2-1 0 0,1 1 0 0 0,1-1 1 0 0,1 0-1 0 0,-3-32 0 0 0,-9-73 9 0 0,-3-32 10 0 0,24 11-37 0 0,2 38 0 0 0,-6 42 0 0 0,-1 20 0 0 0,10-99 0 0 0,-5 137 0 0 0,1 0 0 0 0,0 1 0 0 0,0-1 0 0 0,2 1 0 0 0,9-19 0 0 0,-10 23 0 0 0,0 1 0 0 0,1-1 0 0 0,0 1 0 0 0,1 1 0 0 0,0 0 0 0 0,0 0 0 0 0,1 0 0 0 0,11-9 0 0 0,-12 12-5 0 0,1 1 0 0 0,-1 0 0 0 0,1 0 0 0 0,-1 1 0 0 0,1 0 0 0 0,0 0 0 0 0,0 1 0 0 0,12-2 0 0 0,8 0-31 0 0,34 0-1 0 0,-11 1 19 0 0,10-2 18 0 0,0 2 0 0 0,96 9 0 0 0,-90 0-21 0 0,1-2-1 0 0,99-8 1 0 0,-78 0 21 0 0,92 8 0 0 0,20-1 0 0 0,-85-12 0 0 0,-30 0 0 0 0,3 0 0 0 0,28-1 0 0 0,299 24 0 0 0,-299-7 0 0 0,121 13-64 0 0,-15 3 64 0 0,-88-10 0 0 0,119-3 0 0 0,21 2 0 0 0,-240-8 0 0 0,169 25 0 0 0,112-2 0 0 0,-114-15 0 0 0,-112-2 0 0 0,81 5 0 0 0,-104-17 0 0 0,83-12 0 0 0,-62 3 0 0 0,229-2 0 0 0,-98 8 0 0 0,-16-11 0 0 0,117-3 0 0 0,-21 12 417 0 0,-109 1 1102 0 0,215 26-2887 0 0,-349-17 1174 0 0,0-2 0 0 0,67-8-1 0 0,-31 1 239 0 0,-5 3-59 0 0,0 4 0 0 0,122 17 0 0 0,-116-8 338 0 0,108-4 0 0 0,-111-5-105 0 0,125 16 1 0 0,-62 2-1083 0 0,-68-9 621 0 0,125 0 243 0 0,-77-7 0 0 0,288 31 0 0 0,-327-33 0 0 0,96-11 0 0 0,90 0 0 0 0,45 4 0 0 0,-170 0 0 0 0,-121 6 0 0 0,-1 1 0 0 0,51 10 0 0 0,65 21 0 0 0,-15-2 0 0 0,80 0 0 0 0,-172-25 0 0 0,185 19 0 0 0,-55 2 0 0 0,-158-24 0 0 0,1 0 0 0 0,0-1 0 0 0,0-1 0 0 0,0 0 0 0 0,0-1 0 0 0,-1-1 0 0 0,1 0 0 0 0,25-7 0 0 0,-34 7 0 0 0,0 0 0 0 0,0 1 0 0 0,1-1 0 0 0,-1 1 0 0 0,0 1 0 0 0,1-1 0 0 0,-1 1 0 0 0,11 1 0 0 0,-16-1-5 0 0,0 1 0 0 0,-1-1 0 0 0,1 0 0 0 0,-1 1 1 0 0,1-1-1 0 0,-1 0 0 0 0,1 1 0 0 0,-1-1 0 0 0,1 1 0 0 0,-1-1 0 0 0,1 1 0 0 0,-1-1 0 0 0,1 1 0 0 0,-1-1 0 0 0,0 1 0 0 0,1 0 0 0 0,-1-1 1 0 0,0 1-1 0 0,0-1 0 0 0,1 1 0 0 0,-1 0 0 0 0,0-1 0 0 0,0 1 0 0 0,0 0 0 0 0,0-1 0 0 0,0 1 0 0 0,0 0 0 0 0,0-1 0 0 0,0 1 0 0 0,0 0 1 0 0,0 0-1 0 0,-7 22-495 0 0,6-21 421 0 0,-28 59-2232 0 0,5-14 229 0 0,7-7 27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7:32.666"/>
    </inkml:context>
    <inkml:brush xml:id="br0">
      <inkml:brushProperty name="width" value="0.1" units="cm"/>
      <inkml:brushProperty name="height" value="0.1" units="cm"/>
      <inkml:brushProperty name="color" value="#66CC00"/>
    </inkml:brush>
  </inkml:definitions>
  <inkml:trace contextRef="#ctx0" brushRef="#br0">3288 1629 5527 0 0,'3'-17'504'0'0,"1"-6"-276"0"0,-3 9 3655 0 0,1-1-3696 0 0,-1 0 1 0 0,-1-1-1 0 0,0 1 1 0 0,-2-18-1 0 0,1 31-115 0 0,1 0-1 0 0,-1 0 1 0 0,0 0-1 0 0,0 0 1 0 0,0 0-1 0 0,0 0 1 0 0,-1 0-1 0 0,1 0 0 0 0,0 1 1 0 0,-1-1-1 0 0,1 0 1 0 0,-1 1-1 0 0,1-1 1 0 0,-1 1-1 0 0,0-1 1 0 0,0 1-1 0 0,0 0 1 0 0,0 0-1 0 0,0 0 0 0 0,0 0 1 0 0,0 0-1 0 0,-4-1 1 0 0,-5-1 103 0 0,-2 0 0 0 0,-23-3 0 0 0,14 3 124 0 0,-14-2 741 0 0,-67 0-1 0 0,56 4-650 0 0,-147 4 585 0 0,121 0-700 0 0,-378 48 795 0 0,435-49-1039 0 0,-23 5 2 0 0,-38 5 151 0 0,-85 3-1 0 0,70-11 321 0 0,-169 30 0 0 0,149-10-359 0 0,-47 8-31 0 0,117-25-95 0 0,-77 1 0 0 0,-132-14 482 0 0,177 1 45 0 0,-101-21-1 0 0,120 13-333 0 0,1-2 0 0 0,-95-41-1 0 0,45 16-93 0 0,69 26-3 0 0,0 3 0 0 0,-37-8-1 0 0,-37-12 5 0 0,105 30-79 0 0,-1-1-1 0 0,1 1 1 0 0,0-1-1 0 0,0 0 1 0 0,-1 0-1 0 0,1 0 1 0 0,0-1 0 0 0,1 0-1 0 0,-1 1 1 0 0,0-1-1 0 0,1-1 1 0 0,0 1-1 0 0,0 0 1 0 0,0-1-1 0 0,0 0 1 0 0,0 1-1 0 0,1-1 1 0 0,-1 0 0 0 0,1 0-1 0 0,0-1 1 0 0,1 1-1 0 0,-1 0 1 0 0,1-1-1 0 0,-1 1 1 0 0,1-1-1 0 0,1 1 1 0 0,-1-1-1 0 0,1 0 1 0 0,-1 1 0 0 0,1-1-1 0 0,1 0 1 0 0,0-5-1 0 0,3-19 159 0 0,2-1 1 0 0,0 2-1 0 0,2-1 0 0 0,23-53 1 0 0,0 0 125 0 0,-4-1 0 0 0,-3-2 1 0 0,15-106-1 0 0,-5-67 221 0 0,-27 221-517 0 0,1-1 0 0 0,2 1 1 0 0,2 1-1 0 0,30-64 0 0 0,-39 93-27 0 0,1 1 0 0 0,1-1 0 0 0,-1 1 0 0 0,1-1 0 0 0,0 2 0 0 0,0-1 0 0 0,0 0 0 0 0,1 1 0 0 0,0 0 0 0 0,0 0 0 0 0,1 1 0 0 0,-1 0 0 0 0,1 0 0 0 0,0 0 0 0 0,0 1 0 0 0,0 0 0 0 0,0 0 0 0 0,1 1 0 0 0,-1 0 0 0 0,1 0 0 0 0,14-1 0 0 0,205-7-39 0 0,-58 4 14 0 0,-47 4 4 0 0,148 15-1 0 0,-27 3 1 0 0,200 23 21 0 0,-339-26 0 0 0,0-6 0 0 0,127-6 0 0 0,-17 4 0 0 0,-122-1 0 0 0,150-11 0 0 0,-171-2 0 0 0,126-11 0 0 0,-152 18 0 0 0,1 2 0 0 0,60 7 0 0 0,-84-4-11 0 0,0 1 1 0 0,23 7-1 0 0,-37-8 7 0 0,1 0 0 0 0,-1 0 0 0 0,0 1 0 0 0,0 0 0 0 0,0 0 0 0 0,0 1 0 0 0,13 11 0 0 0,-14-8-2 0 0,1 1 0 0 0,-1-1 1 0 0,0 1-1 0 0,-1 1 0 0 0,0-1 0 0 0,-1 1 0 0 0,0 0 1 0 0,0 0-1 0 0,-1 1 0 0 0,4 14 0 0 0,-2-4-7 0 0,-2 0 0 0 0,0 1 1 0 0,-2-1-1 0 0,1 32 0 0 0,-6-11-13 0 0,-1 0-1 0 0,-12 54 1 0 0,0-11-12 0 0,4 16 46 0 0,-15 76-1212 0 0,7-62-3709 0 0,13-72-2693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8:04.823"/>
    </inkml:context>
    <inkml:brush xml:id="br0">
      <inkml:brushProperty name="width" value="0.1" units="cm"/>
      <inkml:brushProperty name="height" value="0.1" units="cm"/>
      <inkml:brushProperty name="color" value="#66CC00"/>
    </inkml:brush>
  </inkml:definitions>
  <inkml:trace contextRef="#ctx0" brushRef="#br0">56 3 919 0 0,'-2'-1'351'0'0,"0"0"0"0"0,0 1-1 0 0,0 0 1 0 0,0-1 0 0 0,0 1-1 0 0,0 0 1 0 0,0 0 0 0 0,0 0-1 0 0,0 0 1 0 0,0 1-1 0 0,0-1 1 0 0,0 0 0 0 0,0 1-1 0 0,0-1 1 0 0,-2 2 0 0 0,-17 2 1870 0 0,34 13-1802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8:08.921"/>
    </inkml:context>
    <inkml:brush xml:id="br0">
      <inkml:brushProperty name="width" value="0.1" units="cm"/>
      <inkml:brushProperty name="height" value="0.1" units="cm"/>
      <inkml:brushProperty name="color" value="#E71224"/>
    </inkml:brush>
  </inkml:definitions>
  <inkml:trace contextRef="#ctx0" brushRef="#br0">456 1557 3279 0 0,'-5'-3'253'0'0,"0"0"0"0"0,0 1 0 0 0,0 0 0 0 0,0 0 0 0 0,-1 1 0 0 0,1-1-1 0 0,-1 1 1 0 0,-9-1 0 0 0,2 1 975 0 0,1 1 0 0 0,-25 2 0 0 0,35-1-1086 0 0,0-1-1 0 0,-1 1 1 0 0,1 0 0 0 0,0 0-1 0 0,0 0 1 0 0,0 0-1 0 0,0 1 1 0 0,0-1-1 0 0,0 0 1 0 0,0 1 0 0 0,0-1-1 0 0,1 1 1 0 0,-1 0-1 0 0,0 0 1 0 0,1 0-1 0 0,0-1 1 0 0,-1 1 0 0 0,1 0-1 0 0,0 1 1 0 0,0-1-1 0 0,0 0 1 0 0,0 0-1 0 0,0 0 1 0 0,1 1 0 0 0,-1-1-1 0 0,0 3 1 0 0,1-2-56 0 0,-1 1-1 0 0,0-1 1 0 0,1 1 0 0 0,0-1 0 0 0,0 0 0 0 0,0 1 0 0 0,0-1 0 0 0,0 1-1 0 0,1-1 1 0 0,-1 0 0 0 0,1 1 0 0 0,0-1 0 0 0,0 0 0 0 0,0 1 0 0 0,1-1 0 0 0,-1 0-1 0 0,3 4 1 0 0,-2-5 5 0 0,1 0 0 0 0,-1 0 0 0 0,0 0 0 0 0,1-1-1 0 0,-1 1 1 0 0,1-1 0 0 0,-1 0 0 0 0,1 1 0 0 0,0-1-1 0 0,-1 0 1 0 0,1-1 0 0 0,0 1 0 0 0,3 0 0 0 0,41 4 749 0 0,-39-5-712 0 0,72 1 1009 0 0,82-11-1 0 0,-78 4-865 0 0,7-7 29 0 0,-16 2-8 0 0,-22 6-72 0 0,7-3 190 0 0,1 4-1 0 0,101 5 0 0 0,-147 0-372 0 0,282 24 622 0 0,0-20 250 0 0,-192-11-717 0 0,-28 1-61 0 0,-1 3 0 0 0,110 11-1 0 0,-18 8-55 0 0,-112-11-56 0 0,183 16 154 0 0,-135-19-82 0 0,158-13-1 0 0,9-6 128 0 0,-164 11-161 0 0,-29-3 63 0 0,0-4 0 0 0,107-29 0 0 0,-178 39-112 0 0,0-1 0 0 0,-1 0 0 0 0,1 0 0 0 0,-1 0 0 0 0,1-1 0 0 0,-1 0 0 0 0,9-8 0 0 0,-14 10 1 0 0,1-1 0 0 0,0 1 1 0 0,-1-1-1 0 0,0 1 0 0 0,1-1 0 0 0,-1 0 0 0 0,0 0 0 0 0,0 1 0 0 0,-1-1 1 0 0,2-6-1 0 0,1-30 111 0 0,-5 13-63 0 0,0-1 0 0 0,-2 1-1 0 0,-8-28 1 0 0,7 33-15 0 0,0 1 1 0 0,2-1-1 0 0,0-1 0 0 0,1 1 1 0 0,2 0-1 0 0,1-23 0 0 0,3 5-13 0 0,-1-1 1 0 0,-2-1-1 0 0,-1 1 0 0 0,-11-64 1 0 0,8 83 21 0 0,-5-32 9 0 0,-4-88-1 0 0,12 137-58 0 0,0-92 9 0 0,-21-177 1 0 0,19 258 8 0 0,-1 0 0 0 0,-1 1 0 0 0,0-1 1 0 0,-1 1-1 0 0,0-1 0 0 0,-1 2 0 0 0,-1-1 0 0 0,0 1 1 0 0,-11-15-1 0 0,6 12 3 0 0,-1 0 0 0 0,-17-16 0 0 0,23 26-14 0 0,0 0-1 0 0,-1 0 0 0 0,0 0 0 0 0,0 1 1 0 0,-1 0-1 0 0,-15-6 0 0 0,-10 0-7 0 0,-1 2 0 0 0,1 2 0 0 0,-1 1 0 0 0,-55-3 0 0 0,2 1 0 0 0,-181-7 0 0 0,184 13 0 0 0,-165-5 0 0 0,-18 15 0 0 0,48 2 0 0 0,171-10 0 0 0,-128-4 0 0 0,128 3 0 0 0,-94 9 0 0 0,29 0 0 0 0,27-1 0 0 0,-21 0 0 0 0,-269 11 0 0 0,222-7 0 0 0,-21 3 0 0 0,-45 3 0 0 0,203-17 0 0 0,-1-1 0 0 0,-23-5 0 0 0,11 2 0 0 0,-178-15 0 0 0,204 19 0 0 0,0-1 0 0 0,-1 0 0 0 0,1 1 0 0 0,-1 0 0 0 0,0 0 0 0 0,1 0 0 0 0,-1 0 0 0 0,1 1 0 0 0,-1 0 0 0 0,1 0 0 0 0,-1 1 0 0 0,1-1 0 0 0,0 1 0 0 0,-7 3 0 0 0,5 0 0 0 0,-1 1 0 0 0,1-1 0 0 0,0 1 0 0 0,0 0 0 0 0,1 1 0 0 0,-1-1 0 0 0,1 1 0 0 0,-7 13 0 0 0,1-2 0 0 0,2 0 0 0 0,-14 33 0 0 0,16-26-12 0 0,1 0 0 0 0,1 1 0 0 0,1 0 0 0 0,-2 38 0 0 0,4-33 8 0 0,-4 25 4 0 0,2 0 0 0 0,3 1 0 0 0,7 82 0 0 0,27 92 0 0 0,-26-204 0 0 0,13 41 0 0 0,3 6 0 0 0,-8-28 0 0 0,-10-32 0 0 0,1 0 0 0 0,2 19 0 0 0,-1-17 25 0 0,-5-15-24 0 0,-1-1 0 0 0,0 0 0 0 0,0 0 0 0 0,1 0-1 0 0,-1 1 1 0 0,0-1 0 0 0,0 0 0 0 0,0 0 0 0 0,1 1 0 0 0,-1-1 0 0 0,0 0-1 0 0,0 0 1 0 0,0 1 0 0 0,0-1 0 0 0,0 0 0 0 0,0 1 0 0 0,0-1 0 0 0,1 0 0 0 0,-1 0-1 0 0,0 1 1 0 0,0-1 0 0 0,0 0 0 0 0,0 1 0 0 0,0-1 0 0 0,0 0 0 0 0,-1 1-1 0 0,1-1 1 0 0,0 0 0 0 0,0 0 0 0 0,0 1 0 0 0,0-1 0 0 0,0 0 0 0 0,0 1 0 0 0,0-1-1 0 0,-1 0 1 0 0,1 0 0 0 0,0 1 0 0 0,0-1 0 0 0,0 0 0 0 0,-1 0 0 0 0,1 0-1 0 0,0 1 1 0 0,0-1 0 0 0,-1 0 0 0 0,-4 4-127 0 0,1-1 0 0 0,-1 1 1 0 0,1 0-1 0 0,0 1 0 0 0,0-1 0 0 0,0 1 0 0 0,0-1 0 0 0,-3 8 0 0 0,-10 11-610 0 0,1-3-1693 0 0,-3 2-5585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8:00.433"/>
    </inkml:context>
    <inkml:brush xml:id="br0">
      <inkml:brushProperty name="width" value="0.1" units="cm"/>
      <inkml:brushProperty name="height" value="0.1" units="cm"/>
      <inkml:brushProperty name="color" value="#E71224"/>
    </inkml:brush>
  </inkml:definitions>
  <inkml:trace contextRef="#ctx0" brushRef="#br0">1 33 455 0 0,'23'18'1678'0'0,"-20"-17"-1622"0"0,1 1 0 0 0,-1-1 0 0 0,1 0 0 0 0,-1 0 0 0 0,1 0 0 0 0,0-1 0 0 0,0 1 0 0 0,-1-1-1 0 0,1 0 1 0 0,0 0 0 0 0,0 0 0 0 0,-1-1 0 0 0,6 0 0 0 0,4-2 387 0 0,0-1-1 0 0,18-8 0 0 0,-20 7-166 0 0,1 1 0 0 0,22-5 0 0 0,-10 6-218 0 0,-1 1 0 0 0,46 4-1 0 0,14-1 10 0 0,179-18-67 0 0,-91 16 85 0 0,-89 2-44 0 0,-55 0-18 0 0,-1 1 0 0 0,1 1 0 0 0,0 1 0 0 0,-1 1 0 0 0,32 11 0 0 0,-28-8 40 0 0,0-1 0 0 0,0-2 0 0 0,54 2 0 0 0,-4 0 27 0 0,86 22 24 0 0,-85-14-82 0 0,-38-8-32 0 0,1-2 0 0 0,0-2 0 0 0,0-2 0 0 0,63-7 0 0 0,195-11 0 0 0,-176 24 27 0 0,33-1 10 0 0,-133-9-37 0 0,-1 0 0 0 0,28-8 0 0 0,-5-4 39 0 0,-27 8 12 0 0,23-4 0 0 0,-38 10-44 0 0,0 0-1 0 0,-1 0 1 0 0,1 1 0 0 0,0-1-1 0 0,0 1 1 0 0,0 1-1 0 0,0-1 1 0 0,10 4-1 0 0,-3 5-6 0 0,-10-6 0 0 0,2 1 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9:27.095"/>
    </inkml:context>
    <inkml:brush xml:id="br0">
      <inkml:brushProperty name="width" value="0.1" units="cm"/>
      <inkml:brushProperty name="height" value="0.1" units="cm"/>
      <inkml:brushProperty name="color" value="#F4F91B"/>
    </inkml:brush>
  </inkml:definitions>
  <inkml:trace contextRef="#ctx0" brushRef="#br0">2357 1335 455 0 0,'-4'-4'1822'0'0,"4"4"-1657"0"0,0 0 1 0 0,-1 0-1 0 0,1-1 1 0 0,-1 1-1 0 0,1 0 1 0 0,0 0-1 0 0,-1 0 1 0 0,1 0-1 0 0,-1 0 1 0 0,1-1 0 0 0,-1 1-1 0 0,1 0 1 0 0,-1 0-1 0 0,1 0 1 0 0,-1 0-1 0 0,1 0 1 0 0,-1 0-1 0 0,1 1 1 0 0,-1-1-1 0 0,1 0 1 0 0,0 0 0 0 0,-1 0-1 0 0,0 0 1 0 0,-20 5 1385 0 0,20-5-1305 0 0,-39 6 2615 0 0,31-6-2552 0 0,0 1 0 0 0,0 1 0 0 0,0 0 1 0 0,-14 4-1 0 0,8-1-69 0 0,0 0-1 0 0,-31 4 1 0 0,28-6 329 0 0,-29 8 0 0 0,25-6-127 0 0,18-5-387 0 0,0 1 0 0 0,0 0-1 0 0,0 0 1 0 0,1 0 0 0 0,-1 0 0 0 0,1 0-1 0 0,-6 3 1 0 0,0 1 37 0 0,-1-1 1 0 0,1 0-1 0 0,-1-1 0 0 0,0 0 0 0 0,0 0 0 0 0,0-1 0 0 0,0-1 0 0 0,0 1 0 0 0,-12-1 0 0 0,9 0-13 0 0,-23 2 232 0 0,-128 6 784 0 0,130-7-860 0 0,-1 1 0 0 0,-35 9 1 0 0,36-6 33 0 0,-1-1 1 0 0,-37 1-1 0 0,-82-16 507 0 0,-2 1-389 0 0,44 11-280 0 0,57-2 44 0 0,-101 14 1 0 0,104-7-19 0 0,-1-2 0 0 0,-66-3 0 0 0,86-3 75 0 0,0-2 1 0 0,1-1-1 0 0,-1-2 0 0 0,-58-17 0 0 0,86 21-156 0 0,1 0-1 0 0,0-1 1 0 0,0 1-1 0 0,0-1 1 0 0,0 0-1 0 0,0 0 1 0 0,0 0-1 0 0,1 0 1 0 0,-1-1-1 0 0,1 1 0 0 0,-3-6 1 0 0,-4-5 312 0 0,-13-29 0 0 0,0 3 53 0 0,-4-10-193 0 0,-7-8-43 0 0,24 43-94 0 0,2-1 0 0 0,0 0-1 0 0,1 0 1 0 0,-8-27 0 0 0,9 22-28 0 0,-2 1 0 0 0,-13-26 0 0 0,6 19 80 0 0,2 0-1 0 0,-16-49 1 0 0,22 50-58 0 0,2 1 1 0 0,-2-29-1 0 0,0 0-5 0 0,3 29-44 0 0,1 0 0 0 0,2 0 0 0 0,0 0 0 0 0,2 0 0 0 0,1 0 0 0 0,1 0 0 0 0,6-25 0 0 0,-6 41-27 0 0,0 0 0 0 0,0 0 0 0 0,1 0-1 0 0,0 1 1 0 0,1-1 0 0 0,0 1 0 0 0,0 0 0 0 0,12-13-1 0 0,4-1 11 0 0,34-28-1 0 0,-16 15-22 0 0,-31 28 9 0 0,25-25 20 0 0,1 3 0 0 0,73-51 0 0 0,-86 69-21 0 0,0 1 0 0 0,0 1 0 0 0,33-10 0 0 0,71-12 0 0 0,-54 15 0 0 0,21-2 0 0 0,-28 6 0 0 0,-6 2 0 0 0,-1 2 0 0 0,1 3 0 0 0,84 2 0 0 0,-9 15 0 0 0,-85-6 0 0 0,2-2 0 0 0,59-4 0 0 0,119 1 0 0 0,-212 0 0 0 0,1 1 0 0 0,-1 1 0 0 0,1 1 0 0 0,-1 0 0 0 0,24 10 0 0 0,76 40 0 0 0,-83-37 0 0 0,-18-10-8 0 0,0 1 0 0 0,0 0 0 0 0,-1 1 0 0 0,-1 1 0 0 0,1 0 0 0 0,-1 1 0 0 0,14 15 0 0 0,85 96 8 0 0,-64-71 0 0 0,-1-7 0 0 0,-31-31 0 0 0,-2 1 0 0 0,21 25 0 0 0,45 77 0 0 0,-74-107 0 0 0,-1 1 0 0 0,0-1 0 0 0,0 1 0 0 0,-1 0 0 0 0,5 17 0 0 0,-8-20 0 0 0,0-1 0 0 0,0 1 0 0 0,-1 0 0 0 0,0-1 0 0 0,0 1 0 0 0,0 0 0 0 0,-1-1 0 0 0,0 1 0 0 0,0 0 0 0 0,-3 7 0 0 0,-4 8 0 0 0,-2 0 0 0 0,-1-1 0 0 0,0 0 0 0 0,-15 20 0 0 0,-5 9 53 0 0,14-21-25 0 0,-1 0-1 0 0,-1-1 1 0 0,-2-1-1 0 0,-1-1 1 0 0,0-1-1 0 0,-39 32 0 0 0,-133 110-247 0 0,114-91-6938 0 0,28-25-933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6.859"/>
    </inkml:context>
    <inkml:brush xml:id="br0">
      <inkml:brushProperty name="width" value="0.1" units="cm"/>
      <inkml:brushProperty name="height" value="0.1" units="cm"/>
      <inkml:brushProperty name="color" value="#F4F91B"/>
    </inkml:brush>
  </inkml:definitions>
  <inkml:trace contextRef="#ctx0" brushRef="#br0">1612 121 455 0 0,'0'-1'97'0'0,"-1"0"-1"0"0,0 0 0 0 0,0 0 0 0 0,0 1 0 0 0,0-1 1 0 0,0 0-1 0 0,0 0 0 0 0,0 1 0 0 0,0-1 0 0 0,0 1 1 0 0,0-1-1 0 0,0 1 0 0 0,0-1 0 0 0,0 1 0 0 0,0-1 1 0 0,-1 1-1 0 0,1 0 0 0 0,0 0 0 0 0,0 0 0 0 0,0 0 1 0 0,-2 0-1 0 0,-28 4 3802 0 0,11-1-4635 0 0,3 0 803 0 0,0-2 0 0 0,0 0 1 0 0,-1-1-1 0 0,1 0 0 0 0,-1-2 1 0 0,1 0-1 0 0,-28-8 0 0 0,24 4 300 0 0,-9-5 508 0 0,0 2 0 0 0,0 1-1 0 0,-1 2 1 0 0,-47-4 0 0 0,-493-31 1582 0 0,469 30-2644 0 0,-2 5 1 0 0,-201 14-1 0 0,236-2-920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7.614"/>
    </inkml:context>
    <inkml:brush xml:id="br0">
      <inkml:brushProperty name="width" value="0.1" units="cm"/>
      <inkml:brushProperty name="height" value="0.1" units="cm"/>
      <inkml:brushProperty name="color" value="#F4F91B"/>
    </inkml:brush>
  </inkml:definitions>
  <inkml:trace contextRef="#ctx0" brushRef="#br0">1068 2 5983 0 0,'-2'-1'43'0'0,"0"1"0"0"0,0 0-1 0 0,0-1 1 0 0,0 1 0 0 0,0 0-1 0 0,0 1 1 0 0,0-1 0 0 0,0 0-1 0 0,0 0 1 0 0,0 1-1 0 0,0-1 1 0 0,1 1 0 0 0,-1 0-1 0 0,-3 1 1 0 0,-1 0-59 0 0,-33 9 432 0 0,0-1-1 0 0,0-2 0 0 0,-1-2 0 0 0,0-1 0 0 0,-45-1 0 0 0,-31-6 2135 0 0,-163 19 0 0 0,-39 18-2662 0 0,283-30-271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8.361"/>
    </inkml:context>
    <inkml:brush xml:id="br0">
      <inkml:brushProperty name="width" value="0.1" units="cm"/>
      <inkml:brushProperty name="height" value="0.1" units="cm"/>
      <inkml:brushProperty name="color" value="#F4F91B"/>
    </inkml:brush>
  </inkml:definitions>
  <inkml:trace contextRef="#ctx0" brushRef="#br0">1057 1 2303 0 0,'-3'1'328'0'0,"-1"0"0"0"0,1 0 0 0 0,-1 0-1 0 0,1 0 1 0 0,-1-1 0 0 0,1 1 0 0 0,-1-1-1 0 0,1 0 1 0 0,-1 0 0 0 0,-5-1-1 0 0,-5 1-12 0 0,-186 7 2805 0 0,7-12-1244 0 0,6 0-913 0 0,99 7-820 0 0,-132 21 1 0 0,166-14-843 0 0,-3-1-264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9.518"/>
    </inkml:context>
    <inkml:brush xml:id="br0">
      <inkml:brushProperty name="width" value="0.1" units="cm"/>
      <inkml:brushProperty name="height" value="0.1" units="cm"/>
      <inkml:brushProperty name="color" value="#F4F91B"/>
    </inkml:brush>
  </inkml:definitions>
  <inkml:trace contextRef="#ctx0" brushRef="#br0">2825 113 2759 0 0,'0'-1'122'0'0,"0"0"-1"0"0,-1-1 0 0 0,1 1 1 0 0,0 0-1 0 0,-1 0 0 0 0,0-1 1 0 0,1 1-1 0 0,-1 0 0 0 0,1 0 1 0 0,-1 0-1 0 0,0 0 0 0 0,0 0 1 0 0,0 0-1 0 0,0 0 0 0 0,0 0 0 0 0,-1-1 1 0 0,-24-17 246 0 0,7 5 59 0 0,16 11-200 0 0,0 1 0 0 0,0 0 1 0 0,0 0-1 0 0,0 0 1 0 0,-1 0-1 0 0,1 1 0 0 0,0-1 1 0 0,-1 1-1 0 0,1 0 0 0 0,-1 0 1 0 0,1 0-1 0 0,-6 0 1 0 0,0 0 20 0 0,1 2 1 0 0,0-1-1 0 0,-17 4 1 0 0,17-3-345 0 0,1 1 195 0 0,0-2 0 0 0,0 1-1 0 0,0 0 1 0 0,1-1 0 0 0,-1-1-1 0 0,0 1 1 0 0,0-1 0 0 0,-8-2-1 0 0,14 3-70 0 0,0 0-1 0 0,1 0 1 0 0,-1 0 0 0 0,0 0-1 0 0,1 1 1 0 0,-1-1-1 0 0,1 0 1 0 0,-1 0-1 0 0,0 0 1 0 0,1 1-1 0 0,-1-1 1 0 0,1 0-1 0 0,-1 1 1 0 0,1-1 0 0 0,-1 1-1 0 0,1-1 1 0 0,-1 0-1 0 0,1 1 1 0 0,-1-1-1 0 0,0 2 1 0 0,-5 2 241 0 0,3-3-140 0 0,3-1-118 0 0,0 0 0 0 0,0 0 0 0 0,0 0 0 0 0,-1 0 0 0 0,1 0 0 0 0,0 0 0 0 0,0 0 0 0 0,0 0 0 0 0,-1 0 0 0 0,1 0 0 0 0,0 0 0 0 0,0 0 0 0 0,0 0 0 0 0,-1 0 0 0 0,1 0 0 0 0,0 0 0 0 0,0 0 0 0 0,0 0 0 0 0,-1 0 0 0 0,1 0 0 0 0,0 0-1 0 0,0 0 1 0 0,0 0 0 0 0,-1 0 0 0 0,1 0 0 0 0,0-1 0 0 0,0 1 0 0 0,0 0 0 0 0,0 0 0 0 0,0 0 0 0 0,-1 0 0 0 0,1 0 0 0 0,0 0 0 0 0,0-1 0 0 0,0 1 0 0 0,0 0 0 0 0,0 0 0 0 0,0 0 0 0 0,-1 0 0 0 0,1-1 0 0 0,0 1 0 0 0,0 0 0 0 0,0 0 0 0 0,0 0 0 0 0,0-1 0 0 0,0 1 0 0 0,0 0 0 0 0,0 0 0 0 0,0 0 0 0 0,0-1 0 0 0,0 1 0 0 0,0 0 0 0 0,0 0-1 0 0,0 0 1 0 0,0-1 0 0 0,0 1 0 0 0,0 0 0 0 0,1-1 176 0 0,3 1 92 0 0,-4 0-271 0 0,1 0 0 0 0,-1 0 1 0 0,1 0-1 0 0,-1 0 0 0 0,1 0 1 0 0,-1 0-1 0 0,1 0 0 0 0,0-1 1 0 0,-1 1-1 0 0,1 0 0 0 0,-1 0 1 0 0,1 0-1 0 0,-1-1 0 0 0,1 1 1 0 0,-1 0-1 0 0,1 0 0 0 0,-1-1 1 0 0,0 1-1 0 0,1 0 0 0 0,-1-1 1 0 0,1 1-1 0 0,-1-1 0 0 0,0 1 1 0 0,1 0-1 0 0,-1-1 0 0 0,0 1 1 0 0,1-1-1 0 0,-1 1 0 0 0,0-1 1 0 0,0 1-1 0 0,1-1 0 0 0,-1 1 1 0 0,0-1-1 0 0,0 0 0 0 0,0 1 1 0 0,0-2-1 0 0,0 1 31 0 0,0 0 0 0 0,0 0 0 0 0,0 0 1 0 0,0 0-1 0 0,-1 0 0 0 0,1 0 0 0 0,0 0 0 0 0,-1 0 0 0 0,1 0 1 0 0,-1 0-1 0 0,1 0 0 0 0,-1 0 0 0 0,1 0 0 0 0,-1 0 0 0 0,1 0 0 0 0,-1 0 1 0 0,0 1-1 0 0,0-1 0 0 0,-1-1 0 0 0,-1 0 6 0 0,1 1-1 0 0,0 0 1 0 0,-1-1 0 0 0,1 1 0 0 0,-1 0-1 0 0,0 0 1 0 0,-4-1 0 0 0,-4 1 5 0 0,-1-1 1 0 0,-21 1 0 0 0,31 1-43 0 0,-146 2 224 0 0,93 0-105 0 0,1 4 1 0 0,-59 12-1 0 0,63-8-55 0 0,-1-3 1 0 0,0-2-1 0 0,0-2 1 0 0,-84-6-1 0 0,77 2 85 0 0,0 3 0 0 0,-72 11-1 0 0,80-6-37 0 0,-1-2-1 0 0,0-3 1 0 0,-76-5-1 0 0,-35-26 633 0 0,108 17-488 0 0,1 3 0 0 0,-93-5 0 0 0,-130 33-195 0 0,103-4-12 0 0,-64 5-583 0 0,136-3-4462 0 0,47-4-223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11.197"/>
    </inkml:context>
    <inkml:brush xml:id="br0">
      <inkml:brushProperty name="width" value="0.1" units="cm"/>
      <inkml:brushProperty name="height" value="0.1" units="cm"/>
      <inkml:brushProperty name="color" value="#F4F91B"/>
    </inkml:brush>
  </inkml:definitions>
  <inkml:trace contextRef="#ctx0" brushRef="#br0">1405 0 2303 0 0,'-9'5'3989'0'0,"-35"16"-3146"0"0,30-17-402 0 0,-1 0-1 0 0,1 0 0 0 0,-1-1 0 0 0,0-1 0 0 0,-16 0 0 0 0,-31 6 870 0 0,-3 1-512 0 0,-102 1 1 0 0,41-4 133 0 0,-8 6 65 0 0,-119 7 225 0 0,128-20-856 0 0,78-1-266 0 0,0 2 1 0 0,-51 7 0 0 0,17 7-414 0 0,39-4 99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13.255"/>
    </inkml:context>
    <inkml:brush xml:id="br0">
      <inkml:brushProperty name="width" value="0.1" units="cm"/>
      <inkml:brushProperty name="height" value="0.1" units="cm"/>
      <inkml:brushProperty name="color" value="#F4F91B"/>
    </inkml:brush>
  </inkml:definitions>
  <inkml:trace contextRef="#ctx0" brushRef="#br0">3519 71 455 0 0,'0'0'76'0'0,"0"-1"-1"0"0,0 1 1 0 0,1 0-1 0 0,-1-1 0 0 0,0 1 1 0 0,0-1-1 0 0,0 1 1 0 0,0 0-1 0 0,0-1 0 0 0,0 1 1 0 0,-1 0-1 0 0,1-1 0 0 0,0 1 1 0 0,0-1-1 0 0,0 1 1 0 0,0 0-1 0 0,0-1 0 0 0,0 1 1 0 0,-1 0-1 0 0,1-1 0 0 0,0 1 1 0 0,0 0-1 0 0,0 0 1 0 0,-1-1-1 0 0,1 1 0 0 0,0 0 1 0 0,-1 0-1 0 0,1-1 0 0 0,0 1 1 0 0,0 0-1 0 0,-1 0 1 0 0,1 0-1 0 0,0-1 0 0 0,-1 1 1 0 0,1 0-1 0 0,-1 0 0 0 0,1 0 1 0 0,0 0-1 0 0,-1 0 1 0 0,1 0-1 0 0,0 0 0 0 0,-1 0 1 0 0,1 0-1 0 0,0 0 0 0 0,-1 0 1 0 0,1 0-1 0 0,-1 0 1 0 0,1 0-1 0 0,0 0 0 0 0,-1 0 1 0 0,1 0-1 0 0,0 0 1 0 0,-1 1-1 0 0,1-1 0 0 0,0 0 1 0 0,-1 0-1 0 0,0 1-2 0 0,1-1 0 0 0,-1 0 1 0 0,0 1-1 0 0,0-1 0 0 0,1 0 0 0 0,-1 0 1 0 0,0 0-1 0 0,1 0 0 0 0,-1 0 0 0 0,0 0 0 0 0,0 0 1 0 0,1 0-1 0 0,-1 0 0 0 0,0 0 0 0 0,0 0 0 0 0,1 0 1 0 0,-1-1-1 0 0,0 1 0 0 0,1 0 0 0 0,-1 0 1 0 0,0-1-1 0 0,1 1 0 0 0,-1 0 0 0 0,0-1 0 0 0,1 1 1 0 0,-1-1-1 0 0,1 1 0 0 0,-1-1 0 0 0,1 1 0 0 0,-1-1 1 0 0,1 1-1 0 0,-1-1 0 0 0,1 0 0 0 0,0 1 1 0 0,-1-1-1 0 0,1 0 0 0 0,0 1 0 0 0,-1-2 0 0 0,-3-11 1347 0 0,3 11-1329 0 0,1 0 0 0 0,0 1 0 0 0,-1-1 0 0 0,1 1 0 0 0,-1-1 1 0 0,1 0-1 0 0,-1 1 0 0 0,0-1 0 0 0,0 1 0 0 0,0-1 0 0 0,0 1 0 0 0,0 0 1 0 0,0-1-1 0 0,0 1 0 0 0,0 0 0 0 0,0 0 0 0 0,-1 0 0 0 0,1 0 0 0 0,0 0 0 0 0,-1 0 1 0 0,1 0-1 0 0,-1 0 0 0 0,-1 0 0 0 0,-5-2 215 0 0,8 3-260 0 0,-1-1 1 0 0,1 1 0 0 0,-1 0 0 0 0,1-1-1 0 0,-1 1 1 0 0,1 0 0 0 0,-1 0 0 0 0,1 0-1 0 0,-1-1 1 0 0,1 1 0 0 0,-1 0 0 0 0,1 0-1 0 0,-1 0 1 0 0,1 0 0 0 0,-1 0-1 0 0,0 0 1 0 0,1 0 0 0 0,-1 0 0 0 0,1 0-1 0 0,-1 0 1 0 0,1 1 0 0 0,-1-1 0 0 0,1 0-1 0 0,-1 0 1 0 0,1 0 0 0 0,-1 1 0 0 0,1-1-1 0 0,-1 0 1 0 0,1 0 0 0 0,-1 1 0 0 0,0 0-1 0 0,0-1-28 0 0,0 1 0 0 0,0-1 0 0 0,0 1-1 0 0,-1-1 1 0 0,1 1 0 0 0,0-1 0 0 0,-1 0 0 0 0,1 0-1 0 0,0 0 1 0 0,0 0 0 0 0,-1 0 0 0 0,1 0-1 0 0,0 0 1 0 0,-1 0 0 0 0,1 0 0 0 0,0 0-1 0 0,-1-1 1 0 0,0 0 0 0 0,-15 0 264 0 0,-88 30 1153 0 0,-30 7-1081 0 0,103-29-289 0 0,1-2-1 0 0,-47 1 1 0 0,19-4 202 0 0,-64 11-1 0 0,-68 22 7 0 0,-166 20-135 0 0,-545-17 297 0 0,399-65-219 0 0,239 7-142 0 0,176 17 221 0 0,1 4 0 0 0,-118 17 1 0 0,54 0-3819 0 0,77-10-1992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14.856"/>
    </inkml:context>
    <inkml:brush xml:id="br0">
      <inkml:brushProperty name="width" value="0.1" units="cm"/>
      <inkml:brushProperty name="height" value="0.1" units="cm"/>
      <inkml:brushProperty name="color" value="#F4F91B"/>
    </inkml:brush>
  </inkml:definitions>
  <inkml:trace contextRef="#ctx0" brushRef="#br0">1985 104 3679 0 0,'-3'-6'699'0'0,"1"0"-1"0"0,-1 0 0 0 0,0 1 1 0 0,-5-8-1 0 0,-3-4-527 0 0,9 14-114 0 0,0 0 0 0 0,-1-1 1 0 0,1 1-1 0 0,-1 0 0 0 0,1 0 0 0 0,-1 0 0 0 0,0 1 0 0 0,0-1 1 0 0,0 1-1 0 0,0-1 0 0 0,-1 1 0 0 0,1 0 0 0 0,-7-2 0 0 0,4 1 197 0 0,-1 1 0 0 0,1 1 0 0 0,-1-1 0 0 0,1 1 0 0 0,-1 0 0 0 0,0 1 0 0 0,-11 0-1 0 0,4 1 177 0 0,-1 1 0 0 0,0 0 0 0 0,1 2 0 0 0,-1-1 0 0 0,1 2 0 0 0,-25 11 0 0 0,20-8-298 0 0,-1-1 0 0 0,-1 0 0 0 0,-23 4 0 0 0,-66 8 196 0 0,91-16-240 0 0,-32 4 131 0 0,-84 15 449 0 0,91-14-475 0 0,1-1 0 0 0,-54 0 0 0 0,-88-9 742 0 0,159 1-681 0 0,-233 5 2396 0 0,63 1-3840 0 0,183-5 1098 0 0,-190 8 373 0 0,178-5-634 0 0,0 1 0 0 0,0 1 0 0 0,1 1 0 0 0,0 2 1 0 0,0 0-1 0 0,-24 12 0 0 0,9 2-921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3:16.783"/>
    </inkml:context>
    <inkml:brush xml:id="br0">
      <inkml:brushProperty name="width" value="0.1" units="cm"/>
      <inkml:brushProperty name="height" value="0.1" units="cm"/>
      <inkml:brushProperty name="color" value="#F4F91B"/>
    </inkml:brush>
  </inkml:definitions>
  <inkml:trace contextRef="#ctx0" brushRef="#br0">0 11 455 0 0,'0'-2'0'0'0,"0"1"0"0"0,0-1 0 0 0,0 0 0 0 0,0 0 0 0 0,0 0 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3:19.003"/>
    </inkml:context>
    <inkml:brush xml:id="br0">
      <inkml:brushProperty name="width" value="0.1" units="cm"/>
      <inkml:brushProperty name="height" value="0.1" units="cm"/>
      <inkml:brushProperty name="color" value="#F4F91B"/>
    </inkml:brush>
  </inkml:definitions>
  <inkml:trace contextRef="#ctx0" brushRef="#br0">3428 1445 919 0 0,'-5'0'589'0'0,"1"1"-1"0"0,-1-1 0 0 0,0 1 0 0 0,1 0 1 0 0,-1 1-1 0 0,1-1 0 0 0,-1 1 0 0 0,-6 3 0 0 0,-35 24 694 0 0,11-7-144 0 0,31-20-992 0 0,1 0 1 0 0,-1-1 0 0 0,1 0 0 0 0,-1 0-1 0 0,0 0 1 0 0,1 0 0 0 0,-1 0-1 0 0,0-1 1 0 0,0 0 0 0 0,0 1-1 0 0,1-1 1 0 0,-1-1 0 0 0,-7 0 0 0 0,4-1 194 0 0,0 0 1 0 0,1 0 0 0 0,-1 0 0 0 0,1-1 0 0 0,0 0-1 0 0,-10-6 1 0 0,5 3 7 0 0,0 0 1 0 0,0 0-1 0 0,-1 1 0 0 0,0 1 0 0 0,-20-5 0 0 0,4 3 297 0 0,-39-2 0 0 0,37 4-309 0 0,-17-1 1959 0 0,-89 12-2908 0 0,127-5 663 0 0,0-1 0 0 0,0 1 0 0 0,0 1 0 0 0,-17 6 0 0 0,-14 4 110 0 0,-66 19 377 0 0,-21 5 107 0 0,102-31-534 0 0,16-4-76 0 0,0 0 0 0 0,1 0 0 0 0,-1-1 0 0 0,0 0 0 0 0,-11 0 0 0 0,-48-6 96 0 0,-92 0 410 0 0,104 9-413 0 0,-70 2 14 0 0,-3-9 107 0 0,-99-8 200 0 0,164 5-451 0 0,37 4 24 0 0,-1-1 0 0 0,-38-10 0 0 0,33 6 8 0 0,-1 0 1 0 0,1 3-1 0 0,-1 0 0 0 0,0 2 0 0 0,-44 4 0 0 0,8 2-9 0 0,25-1-3 0 0,-1-2 0 0 0,-70-6 0 0 0,35-5-18 0 0,0 4 0 0 0,-87 4 0 0 0,35 9 0 0 0,93-7 0 0 0,-61 10 0 0 0,76-6 16 0 0,1-1 0 0 0,0-2 0 0 0,-26 0 0 0 0,43-3-11 0 0,-1 1 0 0 0,1-2-1 0 0,0 1 1 0 0,-1-1 0 0 0,1 0 0 0 0,0 0 0 0 0,1-1-1 0 0,-10-6 1 0 0,-28-12 16 0 0,0 7-21 0 0,59 20 8 0 0,0 0-1 0 0,1-1 1 0 0,0-1 0 0 0,-1-1-1 0 0,1 0 1 0 0,28 0-1 0 0,24-6 43 0 0,16 1-25 0 0,90 2 32 0 0,-63-2-50 0 0,96 13 60 0 0,-121-4-36 0 0,135-6-1 0 0,-156-4-28 0 0,121 9 0 0 0,62 27 118 0 0,-210-28-112 0 0,0-1 1 0 0,51-2-1 0 0,75-14 20 0 0,-92 5-17 0 0,117 4 1 0 0,-146 7 1 0 0,1-2 0 0 0,-1-2 0 0 0,1-1-1 0 0,77-16 1 0 0,152-43 104 0 0,-235 54-105 0 0,1 2-1 0 0,58-1 1 0 0,-68 5 28 0 0,36-2-40 0 0,108-3 0 0 0,-166 7 0 0 0,0-1 0 0 0,-1 2 0 0 0,1-1 0 0 0,0 1 0 0 0,6 2 0 0 0,-7-2 0 0 0,-1 0 0 0 0,1-1 0 0 0,-1 1 0 0 0,1-1 0 0 0,0-1 0 0 0,-1 1 0 0 0,1-1 0 0 0,6 0 0 0 0,-2-1 19 0 0,12-1-11 0 0,1-1-1 0 0,-1-1 1 0 0,0-1-1 0 0,0-1 1 0 0,29-12-1 0 0,-46 15-4 0 0,-1 0 1 0 0,0 0-1 0 0,0 0 0 0 0,0 0 0 0 0,0 0 1 0 0,0-1-1 0 0,-1 0 0 0 0,1 0 0 0 0,-1 0 0 0 0,4-7 1 0 0,2-6 59 0 0,12-27 0 0 0,-12 21-14 0 0,-5 12-19 0 0,-1-1 0 0 0,0 1 1 0 0,-1-1-1 0 0,-1 0 0 0 0,0 0 1 0 0,0 0-1 0 0,-2-18 0 0 0,1 10 61 0 0,-2-32 107 0 0,0 30-121 0 0,2 0 0 0 0,2-22 0 0 0,29-134 142 0 0,-10 101-203 0 0,-13 47-4 0 0,0-1 0 0 0,-2 1 0 0 0,3-39 0 0 0,-9 51-12 0 0,-1 1 0 0 0,0-1 0 0 0,-1 0 0 0 0,-1 1 0 0 0,-1 0 0 0 0,-1-1 0 0 0,0 2 0 0 0,-1-1 0 0 0,0 0 0 0 0,-13-20 0 0 0,15 30 0 0 0,-1-1 0 0 0,2 0 0 0 0,-1 0 0 0 0,1 0 0 0 0,-4-16 0 0 0,5 17 0 0 0,0 0 0 0 0,0 0 0 0 0,-1 1 0 0 0,0-1 0 0 0,0 1 0 0 0,0-1 0 0 0,-1 1 0 0 0,0 0 0 0 0,-1 0 0 0 0,1 1 0 0 0,-1-1 0 0 0,0 1 0 0 0,0 0 0 0 0,-1 0 0 0 0,0 1 0 0 0,1-1 0 0 0,-1 1 0 0 0,-1 1 0 0 0,1-1 0 0 0,-13-4 0 0 0,-9-2 0 0 0,-1 0 0 0 0,0 2 0 0 0,-50-7 0 0 0,49 10 0 0 0,-115-29 0 0 0,25 5 0 0 0,69 18 0 0 0,0 3 0 0 0,-63-3 0 0 0,-266 8 0 0 0,364 3 0 0 0,-145-6 0 0 0,157 6 0 0 0,-353 9 0 0 0,90 1 0 0 0,158-9 0 0 0,57 0 0 0 0,-78-7 0 0 0,11-4 0 0 0,-159 7 0 0 0,145 5 0 0 0,80-1-67 0 0,1 2 0 0 0,-1 2 0 0 0,1 3 0 0 0,1 2 0 0 0,0 2 0 0 0,0 3 0 0 0,-56 24 0 0 0,-55 30-3059 0 0,106-42 1500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8:02.353"/>
    </inkml:context>
    <inkml:brush xml:id="br0">
      <inkml:brushProperty name="width" value="0.1" units="cm"/>
      <inkml:brushProperty name="height" value="0.1" units="cm"/>
      <inkml:brushProperty name="color" value="#E71224"/>
    </inkml:brush>
  </inkml:definitions>
  <inkml:trace contextRef="#ctx0" brushRef="#br0">991 199 1375 0 0,'-1'-1'27'0'0,"-5"-5"44"0"0,0 1 0 0 0,0 0-1 0 0,-1 1 1 0 0,1-1 0 0 0,-1 1 0 0 0,0 0 0 0 0,-12-4 0 0 0,18 8-2 0 0,-1 0-1 0 0,0 0 1 0 0,1 0 0 0 0,-1 0 0 0 0,0 0-1 0 0,1 1 1 0 0,-1-1 0 0 0,0 0-1 0 0,1 1 1 0 0,-1-1 0 0 0,1 1 0 0 0,-1 0-1 0 0,1 0 1 0 0,-1-1 0 0 0,-2 3 0 0 0,-23 19 344 0 0,19-15-440 0 0,-33 30 44 0 0,2 2 0 0 0,-55 71 0 0 0,25-26-4 0 0,-37 20-13 0 0,16-17 0 0 0,-1 5 300 0 0,36-39-104 0 0,45-41 94 0 0,16-13 90 0 0,-2-1-290 0 0,0 0 0 0 0,0-1 0 0 0,-1 1 1 0 0,1-1-1 0 0,3-4 0 0 0,14-13 303 0 0,-15 14-332 0 0,0 1 0 0 0,0-1 0 0 0,9-13 0 0 0,4-14 32 0 0,-1-1 0 0 0,-2 0 0 0 0,-1-2 0 0 0,-1 0 0 0 0,-3 0 0 0 0,10-48 0 0 0,-16 51-71 0 0,-1-1 1 0 0,-2 1-1 0 0,-1-1 0 0 0,-1 1 0 0 0,-3-1 0 0 0,0 0 1 0 0,-2 1-1 0 0,-14-48 0 0 0,13 49 1 0 0,4 23-17 0 0,0-1 0 0 0,-1 0 0 0 0,0 0 0 0 0,-5-12 0 0 0,32 94-78 0 0,16 63 57 0 0,68 184 60 0 0,-94-280 18 0 0,-12-32-46 0 0,0 1 0 0 0,1-1 0 0 0,0 0 0 0 0,0 0 0 0 0,0 0 0 0 0,1 0 0 0 0,0 0-1 0 0,0-1 1 0 0,1 0 0 0 0,-1 0 0 0 0,10 8 0 0 0,-14-13 0 0 0,0-1 0 0 0,0 0 0 0 0,1 0 0 0 0,-1 1 0 0 0,0-1 0 0 0,1 0 0 0 0,-1 0-1 0 0,0 1 1 0 0,1-1 0 0 0,-1 0 0 0 0,0 0 0 0 0,1 0 0 0 0,-1 0 0 0 0,0 0 0 0 0,1 0 0 0 0,-1 0-1 0 0,1 1 1 0 0,-1-1 0 0 0,0 0 0 0 0,1 0 0 0 0,-1 0 0 0 0,0 0 0 0 0,1-1 0 0 0,-1 1-1 0 0,1 0 1 0 0,-1 0 0 0 0,0 0 0 0 0,1 0 0 0 0,-1 0 0 0 0,0 0 0 0 0,1-1 0 0 0,-1 1 0 0 0,0 0-1 0 0,1 0 1 0 0,6-15 588 0 0,-4-20 97 0 0,-3-16-555 0 0,-2-1 1 0 0,-2 1 0 0 0,-12-53-1 0 0,4 55-111 0 0,-26-70 0 0 0,36 114-36 0 0,-1 0 0 0 0,1 0 0 0 0,-1 0 0 0 0,0 0 0 0 0,-1 0 0 0 0,1 1 0 0 0,-1-1 0 0 0,0 1 0 0 0,0 0 0 0 0,0 0 0 0 0,-10-6 0 0 0,14 10 0 0 0,-1-1 0 0 0,1 1 0 0 0,-1-1-1 0 0,0 1 1 0 0,1 0 0 0 0,-1-1 0 0 0,1 1 0 0 0,-1 0-1 0 0,0 0 1 0 0,1-1 0 0 0,-1 1 0 0 0,0 0-1 0 0,1 0 1 0 0,-1 0 0 0 0,0 0 0 0 0,1 0 0 0 0,-1 0-1 0 0,0 0 1 0 0,1 0 0 0 0,-1 0 0 0 0,0 0-1 0 0,1 0 1 0 0,-1 0 0 0 0,0 1 0 0 0,1-1 0 0 0,-1 0-1 0 0,0 0 1 0 0,1 1 0 0 0,-1-1 0 0 0,1 0-1 0 0,-1 1 1 0 0,0-1 0 0 0,1 1 0 0 0,-1-1 0 0 0,1 1-1 0 0,-1-1 1 0 0,1 1 0 0 0,0-1 0 0 0,-1 1-1 0 0,1-1 1 0 0,-1 1 0 0 0,1-1 0 0 0,0 1 0 0 0,0 0-1 0 0,-1-1 1 0 0,1 1 0 0 0,0 0 0 0 0,0-1-1 0 0,0 1 1 0 0,0 1 0 0 0,-2 4-13 0 0,0 1 0 0 0,1 0 0 0 0,-1 12 0 0 0,2-16 12 0 0,-3 18-13 0 0,0 1 1 0 0,-2-1-1 0 0,0 0 0 0 0,-1-1 0 0 0,-1 1 0 0 0,-1-1 0 0 0,-1-1 0 0 0,0 1 1 0 0,-24 32-1 0 0,-12 23-4 0 0,2 2 0 0 0,-37 96 0 0 0,79-171 21 0 0,1-1-1 0 0,-1 1 1 0 0,1 0-1 0 0,-1 0 1 0 0,1-1-1 0 0,-1 1 1 0 0,1 0-1 0 0,0 0 1 0 0,0-1-1 0 0,0 1 0 0 0,0 0 1 0 0,1 2-1 0 0,-1-4-1 0 0,0 0 0 0 0,0 1-1 0 0,0-1 1 0 0,0 0 0 0 0,0 0 0 0 0,0 1-1 0 0,0-1 1 0 0,1 0 0 0 0,-1 0-1 0 0,0 0 1 0 0,0 1 0 0 0,0-1 0 0 0,0 0-1 0 0,1 0 1 0 0,-1 0 0 0 0,0 0-1 0 0,0 1 1 0 0,0-1 0 0 0,1 0 0 0 0,-1 0-1 0 0,0 0 1 0 0,0 0 0 0 0,1 0-1 0 0,-1 0 1 0 0,0 0 0 0 0,0 0 0 0 0,1 0-1 0 0,-1 1 1 0 0,0-1 0 0 0,1 0-1 0 0,12-8 10 0 0,9-12 36 0 0,0-1-1 0 0,-2-1 0 0 0,31-42 1 0 0,-6 2 4 0 0,23-36-26 0 0,-41 59 8 0 0,-13 18 0 0 0,-1 1 0 0 0,11-24 0 0 0,-23 43-32 0 0,-1-1 0 0 0,1 1 0 0 0,-1 0 0 0 0,1 0 0 0 0,-1-1 0 0 0,1 1 0 0 0,-1 0 0 0 0,0-1 0 0 0,1 1 0 0 0,-1-1 0 0 0,0 1 0 0 0,0 0 0 0 0,0-1 0 0 0,0 1 0 0 0,0-1 0 0 0,-1 1 0 0 0,1 0 0 0 0,0-1 0 0 0,0 1 0 0 0,-2-2 0 0 0,2 2 0 0 0,-1 0 0 0 0,0 0 0 0 0,0 0 0 0 0,0 1 0 0 0,0-1 0 0 0,0 0 0 0 0,0 0 0 0 0,0 1 0 0 0,0-1 0 0 0,0 1 0 0 0,0-1 0 0 0,0 1 0 0 0,0-1 0 0 0,0 1 0 0 0,-1 0 0 0 0,1-1 0 0 0,0 1 0 0 0,-2 0 0 0 0,-4 0 0 0 0,0 0 0 0 0,0 0 0 0 0,0 1 0 0 0,0 0 0 0 0,0 0 0 0 0,-10 3 0 0 0,-7 4-22 0 0,1 1 0 0 0,0 1-1 0 0,-35 22 1 0 0,-61 48-120 0 0,71-46 113 0 0,-12 6 17 0 0,-50 37 12 0 0,106-73-4 0 0,-1 0-1 0 0,1 0 0 0 0,0 1 1 0 0,0-1-1 0 0,0 1 0 0 0,0 0 1 0 0,1 1-1 0 0,0-1 0 0 0,0 1 1 0 0,1-1-1 0 0,-1 1 0 0 0,1 0 1 0 0,0 0-1 0 0,1 0 0 0 0,0 0 1 0 0,-1 0-1 0 0,2 0 0 0 0,-1 0 1 0 0,1 0-1 0 0,0 0 0 0 0,0 1 1 0 0,1-1-1 0 0,2 10 0 0 0,0 1-299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7:54.593"/>
    </inkml:context>
    <inkml:brush xml:id="br0">
      <inkml:brushProperty name="width" value="0.1" units="cm"/>
      <inkml:brushProperty name="height" value="0.1" units="cm"/>
      <inkml:brushProperty name="color" value="#F4F91B"/>
    </inkml:brush>
  </inkml:definitions>
  <inkml:trace contextRef="#ctx0" brushRef="#br0">1559 30 455 0 0,'-12'-11'767'0'0,"10"10"30"0"0,0-1 0 0 0,0 1 0 0 0,0 0 0 0 0,0-1-1 0 0,0 1 1 0 0,-1 0 0 0 0,1 0 0 0 0,0 1 0 0 0,-4-2 0 0 0,-8-1-1365 0 0,2 1 831 0 0,-1 1-1 0 0,0 1 0 0 0,-18 0 0 0 0,4 1 467 0 0,-249 14 3759 0 0,242-12-4400 0 0,-29 3 329 0 0,0 2 0 0 0,-61 17 1 0 0,98-19-292 0 0,1 0 0 0 0,-47 2 0 0 0,-54-6 703 0 0,-7 1 332 0 0,86 0-867 0 0,-1-1 0 0 0,-72-8 0 0 0,-2-6-78 0 0,107 12-706 0 0,1 0-1 0 0,-1 1 0 0 0,1 1 1 0 0,0 0-1 0 0,-26 8 0 0 0,20-5-1005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7:55.466"/>
    </inkml:context>
    <inkml:brush xml:id="br0">
      <inkml:brushProperty name="width" value="0.1" units="cm"/>
      <inkml:brushProperty name="height" value="0.1" units="cm"/>
      <inkml:brushProperty name="color" value="#F4F91B"/>
    </inkml:brush>
  </inkml:definitions>
  <inkml:trace contextRef="#ctx0" brushRef="#br0">2069 13 1839 0 0,'-16'5'1550'0'0,"-1"-2"0"0"0,-23 2-1 0 0,11-1-1567 0 0,2-1 582 0 0,0-1 0 0 0,0-2 0 0 0,0-1 0 0 0,0-1 0 0 0,-48-9 0 0 0,28 2 346 0 0,-1 3 1 0 0,-1 2-1 0 0,-53 2 0 0 0,-117 4 300 0 0,157-2-774 0 0,-42 0 349 0 0,-396 17 1182 0 0,379-7-1819 0 0,-133-7 1 0 0,215-3-626 0 0,0 1 1 0 0,1 2-1 0 0,-59 13 0 0 0,60-8-1167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7:56.200"/>
    </inkml:context>
    <inkml:brush xml:id="br0">
      <inkml:brushProperty name="width" value="0.1" units="cm"/>
      <inkml:brushProperty name="height" value="0.1" units="cm"/>
      <inkml:brushProperty name="color" value="#F4F91B"/>
    </inkml:brush>
  </inkml:definitions>
  <inkml:trace contextRef="#ctx0" brushRef="#br0">1885 1 2303 0 0,'-3'0'141'0'0,"0"0"0"0"0,0 0 0 0 0,0 0 0 0 0,-1 1 0 0 0,1 0 0 0 0,0-1 0 0 0,0 1 0 0 0,0 0 0 0 0,0 0 0 0 0,0 1 0 0 0,0-1 1 0 0,0 1-1 0 0,0-1 0 0 0,-4 4 0 0 0,-21 9 263 0 0,-4-7 1392 0 0,1-2-1 0 0,-55 3 0 0 0,85-8-1746 0 0,-34 0 664 0 0,0-1 0 0 0,0-2-1 0 0,-43-8 1 0 0,11 0 225 0 0,4 7-246 0 0,0 2 1 0 0,-116 13-1 0 0,55-2-239 0 0,55-6 127 0 0,-93-9 0 0 0,140 4-453 0 0,-64-7 531 0 0,-167 5 1 0 0,-97 47-2365 0 0,315-37 726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7:57.067"/>
    </inkml:context>
    <inkml:brush xml:id="br0">
      <inkml:brushProperty name="width" value="0.1" units="cm"/>
      <inkml:brushProperty name="height" value="0.1" units="cm"/>
      <inkml:brushProperty name="color" value="#F4F91B"/>
    </inkml:brush>
  </inkml:definitions>
  <inkml:trace contextRef="#ctx0" brushRef="#br0">953 89 5039 0 0,'1'-1'61'0'0,"-1"-1"-1"0"0,1 1 0 0 0,-1-1 0 0 0,0 1 0 0 0,0-1 0 0 0,0 1 0 0 0,0-1 0 0 0,0 1 0 0 0,0-1 0 0 0,-1 1 0 0 0,1-1 1 0 0,0 1-1 0 0,-1-1 0 0 0,1 1 0 0 0,-1-1 0 0 0,1 1 0 0 0,-1 0 0 0 0,0-1 0 0 0,0 1 0 0 0,1 0 0 0 0,-1 0 0 0 0,0 0 1 0 0,0-1-1 0 0,0 1 0 0 0,0 0 0 0 0,-1 0 0 0 0,1 0 0 0 0,0 1 0 0 0,0-1 0 0 0,-1 0 0 0 0,1 0 0 0 0,0 1 0 0 0,-1-1 1 0 0,1 0-1 0 0,-2 1 0 0 0,-6-3 53 0 0,0 0-1 0 0,-1 1 1 0 0,1 1 0 0 0,-14-1 0 0 0,10 0 65 0 0,-83-12 1650 0 0,50 6 23 0 0,-61-3 0 0 0,75 11-1275 0 0,1 2 0 0 0,0 1 0 0 0,-45 9 0 0 0,-88 34 30 0 0,65-19-540 0 0,-45 17-1587 0 0,114-31 678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7:57.882"/>
    </inkml:context>
    <inkml:brush xml:id="br0">
      <inkml:brushProperty name="width" value="0.1" units="cm"/>
      <inkml:brushProperty name="height" value="0.1" units="cm"/>
      <inkml:brushProperty name="color" value="#F4F91B"/>
    </inkml:brush>
  </inkml:definitions>
  <inkml:trace contextRef="#ctx0" brushRef="#br0">2076 29 2303 0 0,'-6'3'455'0'0,"0"-1"0"0"0,0 1 0 0 0,-1-1 0 0 0,1-1-1 0 0,-1 1 1 0 0,1-1 0 0 0,-9 0 0 0 0,7 1-276 0 0,-28 0 1607 0 0,0 0-1 0 0,-65-7 1 0 0,82 3-1665 0 0,-22-2 1018 0 0,-42-12-1 0 0,44 8-225 0 0,-51-4 0 0 0,-9 10-135 0 0,-98 11 0 0 0,79-2-341 0 0,-103-9 84 0 0,4-1-316 0 0,16 22-154 0 0,40-3-28 0 0,125-14-363 0 0,-120 11 384 0 0,52 2-5440 0 0,51-4-112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7:59.015"/>
    </inkml:context>
    <inkml:brush xml:id="br0">
      <inkml:brushProperty name="width" value="0.1" units="cm"/>
      <inkml:brushProperty name="height" value="0.1" units="cm"/>
      <inkml:brushProperty name="color" value="#F4F91B"/>
    </inkml:brush>
  </inkml:definitions>
  <inkml:trace contextRef="#ctx0" brushRef="#br0">2071 122 6335 0 0,'-15'2'251'0'0,"0"-1"-1"0"0,0 2 1 0 0,0 0-1 0 0,-23 9 1 0 0,-16 2 212 0 0,45-12-381 0 0,0-1 0 0 0,0 0-1 0 0,-1 0 1 0 0,1-1-1 0 0,0 0 1 0 0,0-1 0 0 0,-15-2-1 0 0,7-2 319 0 0,1 0 0 0 0,-1-1 1 0 0,-16-8-1 0 0,13 5 56 0 0,-104-44 2354 0 0,100 45-2377 0 0,-1 0 0 0 0,0 2-1 0 0,-32-5 1 0 0,-31 4 54 0 0,-91 5 0 0 0,-68-5 76 0 0,167-2-298 0 0,0 4 0 0 0,-1 3 0 0 0,-82 9 0 0 0,-154 37-177 0 0,260-37-1353 0 0,-82 22 0 0 0,98-15-41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1.774"/>
    </inkml:context>
    <inkml:brush xml:id="br0">
      <inkml:brushProperty name="width" value="0.1" units="cm"/>
      <inkml:brushProperty name="height" value="0.1" units="cm"/>
      <inkml:brushProperty name="color" value="#F4F91B"/>
    </inkml:brush>
  </inkml:definitions>
  <inkml:trace contextRef="#ctx0" brushRef="#br0">1282 77 7999 0 0,'-1'-2'88'0'0,"1"1"-1"0"0,0-1 1 0 0,-1 1-1 0 0,1-1 0 0 0,-1 1 1 0 0,0 0-1 0 0,1-1 0 0 0,-1 1 1 0 0,0 0-1 0 0,0 0 1 0 0,0-1-1 0 0,-1 0 0 0 0,1 2-43 0 0,0-1 0 0 0,0 1-1 0 0,0 0 1 0 0,0 0 0 0 0,0 0-1 0 0,0 0 1 0 0,1 0-1 0 0,-1 0 1 0 0,0 0 0 0 0,0 0-1 0 0,0 0 1 0 0,0 1 0 0 0,0-1-1 0 0,0 0 1 0 0,1 0 0 0 0,-1 1-1 0 0,0-1 1 0 0,0 1-1 0 0,0-1 1 0 0,1 0 0 0 0,-2 2-1 0 0,-4 1-14 0 0,0 0-1 0 0,-1-1 1 0 0,1 0-1 0 0,-1 0 0 0 0,1 0 1 0 0,-1-1-1 0 0,1 0 1 0 0,-1 0-1 0 0,0-1 1 0 0,1 0-1 0 0,-1 0 0 0 0,-10-2 1 0 0,-8-2 224 0 0,1-1 0 0 0,-26-10 0 0 0,-14-2 221 0 0,-6 3 812 0 0,0 4 0 0 0,-94-1 0 0 0,115 11-1167 0 0,0 2 0 0 0,0 2 0 0 0,1 3 0 0 0,-61 15 0 0 0,49-6-197 0 0,-221 49-2921 0 0,236-57-1812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2.438"/>
    </inkml:context>
    <inkml:brush xml:id="br0">
      <inkml:brushProperty name="width" value="0.1" units="cm"/>
      <inkml:brushProperty name="height" value="0.1" units="cm"/>
      <inkml:brushProperty name="color" value="#F4F91B"/>
    </inkml:brush>
  </inkml:definitions>
  <inkml:trace contextRef="#ctx0" brushRef="#br0">2052 117 7567 0 0,'0'-4'57'0'0,"0"2"5"0"0,0-1-1 0 0,0 1 0 0 0,0-1 0 0 0,0 0 1 0 0,0 1-1 0 0,0-1 0 0 0,-1 1 0 0 0,0-1 1 0 0,1 1-1 0 0,-1-1 0 0 0,-2-3 0 0 0,2 5-26 0 0,1 1-1 0 0,-1-1 0 0 0,0 1 0 0 0,0 0 0 0 0,0 0 0 0 0,1 0 0 0 0,-1-1 1 0 0,0 1-1 0 0,0 0 0 0 0,0 0 0 0 0,0 0 0 0 0,1 0 0 0 0,-1 0 0 0 0,0 0 0 0 0,0 1 1 0 0,0-1-1 0 0,1 0 0 0 0,-1 0 0 0 0,0 1 0 0 0,-1-1 0 0 0,-23 11 244 0 0,11-5-333 0 0,8-4 15 0 0,0-1 0 0 0,1 0 0 0 0,-1 0-1 0 0,0 0 1 0 0,0-1 0 0 0,0 0 0 0 0,0 0 0 0 0,-8-2-1 0 0,-51-12 440 0 0,12 2 758 0 0,1 7-8 0 0,-94 2 0 0 0,91 3-883 0 0,-135 0 874 0 0,118-3-410 0 0,-74-14 0 0 0,84 9-338 0 0,-297-25 2809 0 0,44 29-2913 0 0,237 4-647 0 0,15 1-1523 0 0,0 3 1 0 0,-101 19-1 0 0,120-14-3173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3.397"/>
    </inkml:context>
    <inkml:brush xml:id="br0">
      <inkml:brushProperty name="width" value="0.1" units="cm"/>
      <inkml:brushProperty name="height" value="0.1" units="cm"/>
      <inkml:brushProperty name="color" value="#F4F91B"/>
    </inkml:brush>
  </inkml:definitions>
  <inkml:trace contextRef="#ctx0" brushRef="#br0">1264 240 3511 0 0,'-5'-3'308'0'0,"0"0"-1"0"0,0 0 1 0 0,-1 1-1 0 0,1 0 0 0 0,0 0 1 0 0,-1 0-1 0 0,1 1 0 0 0,-1-1 1 0 0,-6 0-1 0 0,-8-2 517 0 0,-125-29 4606 0 0,121 28-4774 0 0,-178-40 2720 0 0,70 5-1974 0 0,-100-28-276 0 0,203 61-1259 0 0,-1 2-1 0 0,-1 0 0 0 0,1 2 0 0 0,-1 1 1 0 0,1 2-1 0 0,-1 0 0 0 0,1 3 1 0 0,-1 0-1 0 0,1 2 0 0 0,-36 10 1 0 0,27-2-1107 0 0,-2-2-58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4.016"/>
    </inkml:context>
    <inkml:brush xml:id="br0">
      <inkml:brushProperty name="width" value="0.1" units="cm"/>
      <inkml:brushProperty name="height" value="0.1" units="cm"/>
      <inkml:brushProperty name="color" value="#F4F91B"/>
    </inkml:brush>
  </inkml:definitions>
  <inkml:trace contextRef="#ctx0" brushRef="#br0">2059 64 5527 0 0,'-7'0'498'0'0,"0"2"0"0"0,1-1 0 0 0,-1 1 0 0 0,1 0 0 0 0,-1 0-1 0 0,1 0 1 0 0,-10 6 0 0 0,9-4-442 0 0,-1 0-1 0 0,0 0 1 0 0,-1-1 0 0 0,1 0-1 0 0,0 0 1 0 0,-1-1 0 0 0,0 0 0 0 0,1 0-1 0 0,-1-1 1 0 0,0 0 0 0 0,0-1-1 0 0,0 0 1 0 0,0-1 0 0 0,0 1-1 0 0,0-2 1 0 0,-13-3 0 0 0,-4-2 646 0 0,1 1 0 0 0,-2 1 0 0 0,1 1 0 0 0,-50-1 0 0 0,22 7 38 0 0,-74 10 0 0 0,-44-3-307 0 0,79-6-154 0 0,17-3 159 0 0,0-3-1 0 0,-118-21 0 0 0,22-7 241 0 0,-25-3-147 0 0,149 28-494 0 0,0 3 0 0 0,-57 2 0 0 0,48 6-1231 0 0,1 2 1 0 0,-81 21-1 0 0,92-18-4433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38:05.685"/>
    </inkml:context>
    <inkml:brush xml:id="br0">
      <inkml:brushProperty name="width" value="0.1" units="cm"/>
      <inkml:brushProperty name="height" value="0.1" units="cm"/>
      <inkml:brushProperty name="color" value="#E71224"/>
    </inkml:brush>
  </inkml:definitions>
  <inkml:trace contextRef="#ctx0" brushRef="#br0">1 203 575 0 0,'74'8'369'0'0,"0"-4"-1"0"0,130-10 1 0 0,-30-3 637 0 0,6 2-190 0 0,-96 6-484 0 0,101-14 0 0 0,-145 9-223 0 0,130-16 6 0 0,-144 20-109 0 0,135-3 112 0 0,-52 9-107 0 0,-12 1-10 0 0,0-4-1 0 0,101-12 0 0 0,371-27 0 0 0,-321 15 0 0 0,-100 5 0 0 0,443-25 11 0 0,-475 34 102 0 0,-66 3-28 0 0,1 3 0 0 0,71 4 0 0 0,-61 4-60 0 0,140 11 67 0 0,-172-15-84 0 0,-17-1-1 0 0,1 0 0 0 0,-1 1 0 0 0,0 0 0 0 0,0 1 0 0 0,0 0 0 0 0,0 1 0 0 0,13 5 0 0 0,-16-3-7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2:58:04.952"/>
    </inkml:context>
    <inkml:brush xml:id="br0">
      <inkml:brushProperty name="width" value="0.1" units="cm"/>
      <inkml:brushProperty name="height" value="0.1" units="cm"/>
      <inkml:brushProperty name="color" value="#F4F91B"/>
    </inkml:brush>
  </inkml:definitions>
  <inkml:trace contextRef="#ctx0" brushRef="#br0">2551 151 4631 0 0,'6'-15'67'0'0,"-6"13"-41"0"0,1-1-1 0 0,0 1 1 0 0,0 0 0 0 0,0-1 0 0 0,0 1 0 0 0,0 0 0 0 0,1-1 0 0 0,-1 1-1 0 0,1 0 1 0 0,-1 0 0 0 0,1 0 0 0 0,0 0 0 0 0,0 0 0 0 0,0 1 0 0 0,2-3-1 0 0,8-4 71 0 0,0 0 0 0 0,21-20 0 0 0,-33 28-96 0 0,1 0-1 0 0,-1 0 0 0 0,0-1 0 0 0,0 1 0 0 0,0 0 0 0 0,0 0 0 0 0,0-1 0 0 0,1 1 0 0 0,-1 0 1 0 0,0 0-1 0 0,0-1 0 0 0,0 1 0 0 0,0 0 0 0 0,0 0 0 0 0,0-1 0 0 0,0 1 0 0 0,0 0 0 0 0,0-1 1 0 0,0 1-1 0 0,0 0 0 0 0,0 0 0 0 0,0-1 0 0 0,0 1 0 0 0,0 0 0 0 0,0-1 0 0 0,0 1 0 0 0,-1 0 1 0 0,1 0-1 0 0,0-1 0 0 0,0 1 0 0 0,0 0 0 0 0,-10-10 46 0 0,-12-3 573 0 0,9 8-180 0 0,1 0 1 0 0,-1 1-1 0 0,0 1 0 0 0,0 0 0 0 0,0 1 0 0 0,-1 1 1 0 0,1 0-1 0 0,0 0 0 0 0,-1 1 0 0 0,-23 4 0 0 0,-6 3 134 0 0,-82 26-1 0 0,87-21-429 0 0,-67 23-38 0 0,56-18-52 0 0,-73 17-1 0 0,-48 4 455 0 0,-17 4 391 0 0,136-33-552 0 0,-89 3 0 0 0,-77-15 435 0 0,8 0-136 0 0,135 3-440 0 0,-77-12 0 0 0,-72-22-17 0 0,-87 4-441 0 0,176 25-4219 0 0,44 1-571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2:14.801"/>
    </inkml:context>
    <inkml:brush xml:id="br0">
      <inkml:brushProperty name="width" value="0.1" units="cm"/>
      <inkml:brushProperty name="height" value="0.1" units="cm"/>
      <inkml:brushProperty name="color" value="#F4F91B"/>
    </inkml:brush>
  </inkml:definitions>
  <inkml:trace contextRef="#ctx0" brushRef="#br0">1139 1421 3511 0 0,'-1'-2'26'0'0,"1"0"-1"0"0,-1 0 1 0 0,1 1-1 0 0,0-1 0 0 0,0 0 1 0 0,-1 0-1 0 0,1 0 0 0 0,0 1 1 0 0,0-1-1 0 0,1 0 0 0 0,-1 0 1 0 0,0 0-1 0 0,1 1 1 0 0,-1-1-1 0 0,1 0 0 0 0,-1 0 1 0 0,1 1-1 0 0,0-1 0 0 0,0 1 1 0 0,1-3-1 0 0,-1 1 41 0 0,0 1 0 0 0,0-1 1 0 0,0 0-1 0 0,0 0 0 0 0,0 1 0 0 0,0-1 0 0 0,-1 0 0 0 0,1-3 0 0 0,-1 5 38 0 0,0 0 0 0 0,0-1 0 0 0,0 1 0 0 0,0 0 0 0 0,1 0 0 0 0,-1 0-1 0 0,0 0 1 0 0,1 0 0 0 0,-1-1 0 0 0,1 1 0 0 0,-1 0 0 0 0,1 0 0 0 0,-1 0-1 0 0,1 0 1 0 0,0 0 0 0 0,-1 1 0 0 0,1-1 0 0 0,0 0 0 0 0,0 0 0 0 0,0 0-1 0 0,0 1 1 0 0,-1-1 0 0 0,1 0 0 0 0,0 1 0 0 0,0-1 0 0 0,1 1 0 0 0,-1-1-1 0 0,0 1 1 0 0,2-1 0 0 0,-2 1-19 0 0,0-1 1 0 0,0 1-1 0 0,0 0 1 0 0,-1 0-1 0 0,1 0 0 0 0,0 1 1 0 0,0-1-1 0 0,0 0 0 0 0,0 0 1 0 0,0 0-1 0 0,0 1 1 0 0,0-1-1 0 0,0 0 0 0 0,0 1 1 0 0,-1-1-1 0 0,1 1 0 0 0,0-1 1 0 0,0 1-1 0 0,0-1 1 0 0,-1 1-1 0 0,1 0 0 0 0,0-1 1 0 0,-1 1-1 0 0,1 0 0 0 0,-1 0 1 0 0,1-1-1 0 0,0 1 1 0 0,-1 0-1 0 0,0 0 0 0 0,1 0 1 0 0,-1 0-1 0 0,0 0 1 0 0,1 0-1 0 0,-1-1 0 0 0,0 1 1 0 0,0 2-1 0 0,3 10 316 0 0,-2-4-146 0 0,1 0 0 0 0,0 0 0 0 0,4 8 0 0 0,-5-14-192 0 0,-1-1-1 0 0,2 0 0 0 0,-1 0 1 0 0,0 0-1 0 0,0 0 0 0 0,0 0 1 0 0,1-1-1 0 0,-1 1 0 0 0,1 0 1 0 0,0 0-1 0 0,-1-1 1 0 0,1 1-1 0 0,0-1 0 0 0,0 0 1 0 0,0 0-1 0 0,4 2 0 0 0,-5-2-11 0 0,0-1-1 0 0,-1 0 0 0 0,1-1 1 0 0,0 1-1 0 0,0 0 1 0 0,0 0-1 0 0,0 0 0 0 0,-1 0 1 0 0,1-1-1 0 0,0 1 1 0 0,0 0-1 0 0,0-1 0 0 0,-1 1 1 0 0,1-1-1 0 0,0 1 1 0 0,0-1-1 0 0,0 0 0 0 0,18-14 657 0 0,-8 5-310 0 0,-10 10-386 0 0,14-10 313 0 0,-1-1-1 0 0,0 0 1 0 0,14-15-1 0 0,-24 21-255 0 0,0 1 0 0 0,-1-1 0 0 0,1 0 0 0 0,-1 1-1 0 0,0-2 1 0 0,-1 1 0 0 0,1 0 0 0 0,-1-1 0 0 0,0 1-1 0 0,0-1 1 0 0,-1 1 0 0 0,1-1 0 0 0,0-11 0 0 0,1-14 305 0 0,1 1 1 0 0,2 0 0 0 0,1 0 0 0 0,12-29 0 0 0,-17 47-316 0 0,0 1-1 0 0,0-1 1 0 0,-1 1 0 0 0,-1-1 0 0 0,0 1 0 0 0,-2-15-1 0 0,1-11 176 0 0,2 24-169 0 0,0 0 0 0 0,1 0 0 0 0,0 0 0 0 0,2 1 0 0 0,-1-1 0 0 0,1 0 0 0 0,1 1 0 0 0,0 0 0 0 0,14-22 0 0 0,-14 22-49 0 0,1 0 0 0 0,-2 0 0 0 0,0 0-1 0 0,0-1 1 0 0,-1 0 0 0 0,-1 1 0 0 0,0-1 0 0 0,0-26 0 0 0,-2 29-4 0 0,0 0 0 0 0,-1 1 1 0 0,0-1-1 0 0,-1 0 1 0 0,0 1-1 0 0,0-1 1 0 0,-1 1-1 0 0,-1-1 1 0 0,1 1-1 0 0,-1 0 1 0 0,-1 1-1 0 0,-8-13 1 0 0,-22-20 67 0 0,28 34-68 0 0,0-1 0 0 0,0 1 1 0 0,1-1-1 0 0,0-1 1 0 0,0 1-1 0 0,1-1 0 0 0,0 0 1 0 0,-5-14-1 0 0,8 15-17 0 0,-1-2 15 0 0,0 0 1 0 0,-1 0-1 0 0,0 0 0 0 0,0 1 0 0 0,-1 0 1 0 0,-1-1-1 0 0,1 2 0 0 0,-11-13 1 0 0,9 14 10 0 0,-6-8 26 0 0,-1 0 1 0 0,2 0-1 0 0,-20-32 0 0 0,24 33-40 0 0,-1 0 0 0 0,-1 1-1 0 0,0 0 1 0 0,0 1 0 0 0,-1 0 0 0 0,-1 1 0 0 0,0 0 0 0 0,-1 0 0 0 0,0 2 0 0 0,0-1-1 0 0,-1 2 1 0 0,0 0 0 0 0,-1 1 0 0 0,1 0 0 0 0,-1 1 0 0 0,-1 0 0 0 0,1 2-1 0 0,-1 0 1 0 0,-18-3 0 0 0,1 2-6 0 0,0 2 0 0 0,0 1 0 0 0,-1 2 0 0 0,1 1 0 0 0,0 1 0 0 0,0 2 0 0 0,0 1 0 0 0,-64 19 0 0 0,63-14 0 0 0,0-2 0 0 0,-1-2 0 0 0,-60 4 0 0 0,84-9 0 0 0,-1 1 0 0 0,1 1 0 0 0,0 0 0 0 0,0 1 0 0 0,1 0 0 0 0,-1 0 0 0 0,1 1 0 0 0,0 1 0 0 0,0 0 0 0 0,-10 7 0 0 0,7-4 0 0 0,0 1 0 0 0,0 0 0 0 0,1 1 0 0 0,0 0 0 0 0,1 1 0 0 0,-18 25 0 0 0,-2 8 0 0 0,12-20 0 0 0,2 2 0 0 0,-26 50 0 0 0,31-48 0 0 0,-4 8 0 0 0,-13 44 0 0 0,23-63 0 0 0,2 0 0 0 0,0 0 0 0 0,1 0 0 0 0,1 1 0 0 0,1-1 0 0 0,0 1 0 0 0,1-1 0 0 0,1 1 0 0 0,6 27 0 0 0,-2-26 2 0 0,0 0 0 0 0,2-1 0 0 0,1 0 1 0 0,0 0-1 0 0,1 0 0 0 0,1-1 0 0 0,1-1 0 0 0,0 0 0 0 0,17 19 0 0 0,-4-9 6 0 0,2-1 0 0 0,0-1 0 0 0,2-2-1 0 0,40 27 1 0 0,-37-29 66 0 0,55 28-1 0 0,-70-42-47 0 0,1 0 0 0 0,-1-1 0 0 0,1-1 0 0 0,1-1 0 0 0,28 5 0 0 0,1-5 54 0 0,0-1 0 0 0,0-2 0 0 0,0-2 0 0 0,0-3 0 0 0,77-15 0 0 0,-114 17-54 0 0,0-1 0 0 0,0 0 1 0 0,0 0-1 0 0,-1-1 0 0 0,1 0 0 0 0,-1-1 1 0 0,0 0-1 0 0,0 0 0 0 0,-1-1 0 0 0,0-1 1 0 0,0 1-1 0 0,14-16 0 0 0,-20 19-620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2:16.949"/>
    </inkml:context>
    <inkml:brush xml:id="br0">
      <inkml:brushProperty name="width" value="0.1" units="cm"/>
      <inkml:brushProperty name="height" value="0.1" units="cm"/>
      <inkml:brushProperty name="color" value="#F4F91B"/>
    </inkml:brush>
  </inkml:definitions>
  <inkml:trace contextRef="#ctx0" brushRef="#br0">2094 1447 1375 0 0,'0'-2'1052'0'0,"3"-5"1608"0"0,16-16-994 0 0,1 2-1 0 0,39-33 1 0 0,-26 24-407 0 0,14-10-202 0 0,-22 19-780 0 0,27-29 0 0 0,-16 19 449 0 0,-5 5-303 0 0,-11 7-312 0 0,-14 14-23 0 0,0 0-1 0 0,0-1 0 0 0,0 0 1 0 0,-1 0-1 0 0,0-1 1 0 0,0 0-1 0 0,-1 0 0 0 0,6-10 1 0 0,2-11 356 0 0,-3 9-101 0 0,-2 1 0 0 0,0-1 0 0 0,-1 0 0 0 0,0-1 0 0 0,4-36 0 0 0,-8 37-238 0 0,-1-1 0 0 0,0 1 0 0 0,-2-1-1 0 0,0 1 1 0 0,-1-1 0 0 0,-1 1 0 0 0,-1 0 0 0 0,-1 0-1 0 0,-9-24 1 0 0,1 15 79 0 0,-1 2 0 0 0,-31-46 0 0 0,39 63-176 0 0,-22-42 93 0 0,22 38-62 0 0,0 1 0 0 0,-1 0-1 0 0,-13-17 1 0 0,13 19 4 0 0,0-1 0 0 0,-11-21 0 0 0,12 21-7 0 0,0 0-1 0 0,0 0 1 0 0,-13-15 0 0 0,10 16 8 0 0,-1 0 0 0 0,-1 0 0 0 0,0 1-1 0 0,0 0 1 0 0,-1 1 0 0 0,-22-12 0 0 0,-1 2 8 0 0,-47-22 85 0 0,-15-7-109 0 0,64 29-10 0 0,-50-18 0 0 0,56 26-16 0 0,-89-28 33 0 0,99 34-29 0 0,-1 1-1 0 0,1 0 0 0 0,-1 1 1 0 0,-34 1-1 0 0,-148 21 59 0 0,155-15-39 0 0,-69 16 0 0 0,7 0-11 0 0,-18 2-14 0 0,-37 5 0 0 0,47-13 70 0 0,-52 3-76 0 0,136-14 6 0 0,0 1 0 0 0,-37 11 0 0 0,53-12 0 0 0,-81 27 0 0 0,83-25 2 0 0,0 0-1 0 0,1 1 1 0 0,0 0-1 0 0,0 1 1 0 0,1 0-1 0 0,-17 15 1 0 0,5 3 57 0 0,0 1 0 0 0,2 1 0 0 0,1 1 1 0 0,1 1-1 0 0,1 0 0 0 0,2 2 0 0 0,-23 63 0 0 0,34-83-38 0 0,-32 106 166 0 0,32-98-169 0 0,0 1-1 0 0,2 0 1 0 0,-2 39 0 0 0,6-38 27 0 0,0 1 1 0 0,1-1 0 0 0,1 0-1 0 0,1 0 1 0 0,1 0-1 0 0,0-1 1 0 0,2 0-1 0 0,1 0 1 0 0,1 0 0 0 0,13 24-1 0 0,-20-43-45 0 0,9 19 55 0 0,2 0 0 0 0,1 0-1 0 0,20 23 1 0 0,-15-23 5 0 0,-9-9-13 0 0,0-1 0 0 0,2 0 0 0 0,12 10 0 0 0,27 14 31 0 0,87 43 1 0 0,8 3-4 0 0,-123-68-47 0 0,30 11 1 0 0,18 10-22 0 0,-57-26 5 0 0,0 0 0 0 0,1-1 0 0 0,1-1 1 0 0,-1 0-1 0 0,1-1 0 0 0,0-1 0 0 0,0-1 0 0 0,0 0 1 0 0,1-1-1 0 0,-1 0 0 0 0,0-1 0 0 0,1-1 0 0 0,18-3 0 0 0,-6 1 16 0 0,0 2 0 0 0,1 0 0 0 0,-1 2-1 0 0,36 7 1 0 0,-52-7-27 0 0,0-1 0 0 0,0 0 1 0 0,0-1-1 0 0,0 0 0 0 0,1-1 0 0 0,-1 0 0 0 0,-1-1 0 0 0,18-5 0 0 0,-7-1 31 0 0,0 0 1 0 0,-1-1-1 0 0,33-20 0 0 0,118-54 266 0 0,-153 71-281 0 0,-1-1 0 0 0,0 0 0 0 0,31-30 0 0 0,-40 34-8 0 0,-1-1 0 0 0,0 0 1 0 0,-1-1-1 0 0,0 0 0 0 0,-1 0 0 0 0,0 0 1 0 0,-1-1-1 0 0,6-13 0 0 0,-10 19 69 0 0,-1 0-1 0 0,1 0 1 0 0,-1 0-1 0 0,1-11 1 0 0,-2 16-200 0 0,0-1 1 0 0,0 0 0 0 0,0 1-1 0 0,0-1 1 0 0,-1 1 0 0 0,1-1 0 0 0,0 1-1 0 0,-1-1 1 0 0,1 1 0 0 0,-1-1-1 0 0,0-1 1 0 0,0 3-140 0 0,-8-7-3917 0 0,8 7 3917 0 0,0 0 0 0 0,0 0 0 0 0,1 0 0 0 0,-1 0 0 0 0,0 0-1 0 0,1 0 1 0 0,-3 0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2:19.109"/>
    </inkml:context>
    <inkml:brush xml:id="br0">
      <inkml:brushProperty name="width" value="0.1" units="cm"/>
      <inkml:brushProperty name="height" value="0.1" units="cm"/>
      <inkml:brushProperty name="color" value="#F4F91B"/>
    </inkml:brush>
  </inkml:definitions>
  <inkml:trace contextRef="#ctx0" brushRef="#br0">2237 502 2759 0 0,'-3'-9'306'0'0,"2"7"-213"0"0,1 1 1 0 0,-1 0-1 0 0,0-1 1 0 0,1 1-1 0 0,-1 0 1 0 0,1-1-1 0 0,0 1 0 0 0,-1 0 1 0 0,1-1-1 0 0,0 1 1 0 0,0-1-1 0 0,0 1 1 0 0,0 0-1 0 0,0-1 1 0 0,0 1-1 0 0,1-1 1 0 0,-1 1-1 0 0,0 0 1 0 0,1-1-1 0 0,0-1 0 0 0,7-10 56 0 0,-1 0 0 0 0,-1-1 0 0 0,1 1 0 0 0,4-19 0 0 0,-8 23-138 0 0,1-3 309 0 0,-1-1 0 0 0,0 1 0 0 0,2-26-1 0 0,-4 30 138 0 0,-1 0 0 0 0,0 0 0 0 0,0 0 0 0 0,-1 0 0 0 0,0 0 0 0 0,-1 0 0 0 0,-3-11 0 0 0,3 16-400 0 0,0-1-1 0 0,0 1 1 0 0,0 0-1 0 0,0 0 1 0 0,-1 0-1 0 0,1 0 1 0 0,-1 1-1 0 0,0-1 1 0 0,0 1-1 0 0,0-1 1 0 0,0 1-1 0 0,-6-3 1 0 0,4 2 67 0 0,-1 1 0 0 0,1-1-1 0 0,-1 1 1 0 0,0 0 0 0 0,1 0 0 0 0,-1 0 0 0 0,-8 0-1 0 0,-5 1 196 0 0,-1 2-1 0 0,-21 2 1 0 0,-4 1-188 0 0,7-2-59 0 0,7 1 158 0 0,-55-4 1 0 0,-62-9 538 0 0,-34-4 86 0 0,111 7-560 0 0,-49-9 185 0 0,100 13-413 0 0,-73-15 247 0 0,-95-31 0 0 0,161 41-296 0 0,-1 1 0 0 0,0 1 0 0 0,-33-2 0 0 0,-87 1 94 0 0,-29-3-38 0 0,147 6-54 0 0,0 1-1 0 0,-1 2 1 0 0,1 1-1 0 0,0 1 1 0 0,-38 7 0 0 0,52-4 10 0 0,1 1 1 0 0,-1 0-1 0 0,1 1 1 0 0,0 1-1 0 0,0 0 1 0 0,1 1 0 0 0,0 1-1 0 0,0 0 1 0 0,1 1-1 0 0,1 0 1 0 0,-1 1-1 0 0,1 1 1 0 0,1-1 0 0 0,-12 18-1 0 0,15-17 19 0 0,2 1 1 0 0,0 0-1 0 0,-8 26 0 0 0,1-3 42 0 0,-19 42 331 0 0,5 2-1 0 0,-26 119 0 0 0,46-163-329 0 0,1 0-1 0 0,-3 60 1 0 0,12-49 201 0 0,2-1 1 0 0,15 69-1 0 0,-18-104-248 0 0,4 9 93 0 0,0 0 0 0 0,2 0-1 0 0,16 31 1 0 0,-8-17 10 0 0,-4-10-54 0 0,2-1 0 0 0,21 27 0 0 0,-15-21-30 0 0,-1-2-49 0 0,1 4 16 0 0,2-1 0 0 0,0-1 0 0 0,34 32 0 0 0,26 10 98 0 0,-67-60-99 0 0,0-1-1 0 0,0 0 0 0 0,1-2 1 0 0,18 8-1 0 0,126 44 138 0 0,-130-51-141 0 0,-1-2 0 0 0,55 6 0 0 0,-47-8 20 0 0,40 10 0 0 0,28 4 5 0 0,-76-15-43 0 0,-1 0 0 0 0,49 16 0 0 0,-42-8 13 0 0,0-1 0 0 0,0-2 0 0 0,1-2 0 0 0,0-1 0 0 0,0-2 0 0 0,1-1 0 0 0,0-2 0 0 0,-1-1 0 0 0,1-2 0 0 0,-1-2 0 0 0,69-16 0 0 0,93-39 75 0 0,-167 48-47 0 0,-1-2 0 0 0,0-2 0 0 0,-1 0 0 0 0,35-26 0 0 0,-46 27 42 0 0,0-1 0 0 0,-1-1-1 0 0,-1 0 1 0 0,0-1 0 0 0,-1-1-1 0 0,24-38 1 0 0,-17 20-36 0 0,-1-2 0 0 0,-3-1 0 0 0,0 0-1 0 0,-3-1 1 0 0,-1-1 0 0 0,-2-1 0 0 0,-2 1 0 0 0,-2-2-1 0 0,3-44 1 0 0,-10 70-32 0 0,0 1 0 0 0,-2 0-1 0 0,0-1 1 0 0,-1 1 0 0 0,-5-25-1 0 0,3 30-209 0 0,1 0-1 0 0,-1 0 0 0 0,-1 0 0 0 0,0 0 0 0 0,-1 1 0 0 0,0 0 0 0 0,0 0 0 0 0,-11-12 0 0 0,6 11-1997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36.056"/>
    </inkml:context>
    <inkml:brush xml:id="br0">
      <inkml:brushProperty name="width" value="0.1" units="cm"/>
      <inkml:brushProperty name="height" value="0.1" units="cm"/>
      <inkml:brushProperty name="color" value="#F4F91B"/>
    </inkml:brush>
  </inkml:definitions>
  <inkml:trace contextRef="#ctx0" brushRef="#br0">2130 29 1839 0 0,'0'-2'71'0'0,"1"0"-1"0"0,-1 1 0 0 0,1-1 0 0 0,-1 0 0 0 0,0 0 0 0 0,1 0 0 0 0,-1 0 0 0 0,0-3 0 0 0,-1 5 5 0 0,1-1 0 0 0,0 1 1 0 0,0-1-1 0 0,0 1 0 0 0,0-1 0 0 0,0 1 1 0 0,0 0-1 0 0,-1-1 0 0 0,1 1 1 0 0,0 0-1 0 0,0-1 0 0 0,0 1 1 0 0,-1 0-1 0 0,1-1 0 0 0,0 1 0 0 0,-1 0 1 0 0,1-1-1 0 0,0 1 0 0 0,-1 0 1 0 0,1 0-1 0 0,0 0 0 0 0,-1-1 1 0 0,1 1-1 0 0,0 0 0 0 0,-1 0 0 0 0,-1 0 24 0 0,-1-1-1 0 0,1 2 0 0 0,0-1 1 0 0,0 0-1 0 0,0 0 1 0 0,-1 1-1 0 0,1-1 0 0 0,0 1 1 0 0,0 0-1 0 0,0-1 0 0 0,0 1 1 0 0,-4 2-1 0 0,-50 19 557 0 0,-32 8 262 0 0,68-22-838 0 0,0-1-1 0 0,0 0 1 0 0,-24 3 0 0 0,-3 1 489 0 0,20-5 11 0 0,-46 6 0 0 0,40-11-177 0 0,-34-4 0 0 0,-2 0 322 0 0,43 4-288 0 0,-48 9 0 0 0,-13 1-178 0 0,16-5-66 0 0,-20 1 126 0 0,-71-15 455 0 0,-2 0 310 0 0,59 10-644 0 0,-48 0-69 0 0,124-4-290 0 0,1-1 0 0 0,-1-1-1 0 0,-37-10 1 0 0,-62-33 158 0 0,-1 0-36 0 0,120 45-485 0 0,0 0 0 0 0,-1 0 0 0 0,1 1 0 0 0,0 1 0 0 0,-1 0 0 0 0,1 0 0 0 0,-1 0 0 0 0,1 2 0 0 0,0-1 0 0 0,0 1 0 0 0,-1 0 0 0 0,1 1 0 0 0,1 0 0 0 0,-1 0 0 0 0,-11 7 0 0 0,-10 8-4613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36.678"/>
    </inkml:context>
    <inkml:brush xml:id="br0">
      <inkml:brushProperty name="width" value="0.1" units="cm"/>
      <inkml:brushProperty name="height" value="0.1" units="cm"/>
      <inkml:brushProperty name="color" value="#F4F91B"/>
    </inkml:brush>
  </inkml:definitions>
  <inkml:trace contextRef="#ctx0" brushRef="#br0">1166 91 4431 0 0,'-12'-4'216'0'0,"0"0"0"0"0,1 1-1 0 0,-1 0 1 0 0,0 1-1 0 0,0 0 1 0 0,-25 0 0 0 0,8 0 250 0 0,-328-26 2176 0 0,192 11-1458 0 0,-116-6 173 0 0,256 24-1393 0 0,1 0 0 0 0,0 2-1 0 0,-1 1 1 0 0,1 1 0 0 0,-33 11 0 0 0,11 2-170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5:37.583"/>
    </inkml:context>
    <inkml:brush xml:id="br0">
      <inkml:brushProperty name="width" value="0.1" units="cm"/>
      <inkml:brushProperty name="height" value="0.1" units="cm"/>
      <inkml:brushProperty name="color" value="#F4F91B"/>
    </inkml:brush>
  </inkml:definitions>
  <inkml:trace contextRef="#ctx0" brushRef="#br0">1658 42 2303 0 0,'-286'-20'5279'0'0,"-102"2"-3814"0"0,330 15-1118 0 0,-117 9 0 0 0,-55 27 54 0 0,152-19-416 0 0,-29 4-269 0 0,-160 49 0 0 0,198-43-3148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09:55.403"/>
    </inkml:context>
    <inkml:brush xml:id="br0">
      <inkml:brushProperty name="width" value="0.1" units="cm"/>
      <inkml:brushProperty name="height" value="0.1" units="cm"/>
      <inkml:brushProperty name="color" value="#F4F91B"/>
    </inkml:brush>
  </inkml:definitions>
  <inkml:trace contextRef="#ctx0" brushRef="#br0">208 27 2815 0 0,'0'0'7'0'0,"0"0"0"0"0,0 0-1 0 0,0 0 1 0 0,0 1-1 0 0,0-1 1 0 0,0 0-1 0 0,0 0 1 0 0,0 0-1 0 0,0 0 1 0 0,0 0 0 0 0,0 0-1 0 0,0 0 1 0 0,0 0-1 0 0,0 1 1 0 0,-1-1-1 0 0,1 0 1 0 0,0 0-1 0 0,0 0 1 0 0,0 0-1 0 0,0 0 1 0 0,0 0 0 0 0,0 0-1 0 0,0 0 1 0 0,0 0-1 0 0,0 0 1 0 0,0 0-1 0 0,0 0 1 0 0,0 0-1 0 0,0 0 1 0 0,-1 1 0 0 0,1-1-1 0 0,0 0 1 0 0,0 0-1 0 0,0 0 1 0 0,0 0-1 0 0,0 0 1 0 0,0 0-1 0 0,0 0 1 0 0,0 0-1 0 0,-1 0 1 0 0,1 0 0 0 0,0 0-1 0 0,0 0 1 0 0,0 0-1 0 0,0 0 1 0 0,0 0-1 0 0,0 0 1 0 0,0 0-1 0 0,0-1 1 0 0,0 1 0 0 0,-1 0-1 0 0,1 0 1 0 0,0 0-1 0 0,0 0 1 0 0,0 0-1 0 0,0 0 1 0 0,3 13-338 0 0,-2-8-376 0 0,-20-19 2099 0 0,13 11-1015 0 0,-1 1 0 0 0,0 1-1 0 0,0-1 1 0 0,0 1-1 0 0,1 0 1 0 0,-1 1-1 0 0,0 0 1 0 0,0 0-1 0 0,-10 1 1 0 0,-9 0 331 0 0,17-1-245 0 0,-1 1 0 0 0,0 0 1 0 0,-16 3-1 0 0,3-2 762 0 0,23-2-1184 0 0,-1 0 0 0 0,1 1-1 0 0,-1-1 1 0 0,1 0 0 0 0,0 1 0 0 0,-1-1-1 0 0,1 0 1 0 0,0 1 0 0 0,-1-1-1 0 0,1 1 1 0 0,0-1 0 0 0,-1 0-1 0 0,1 1 1 0 0,0-1 0 0 0,0 1 0 0 0,0-1-1 0 0,-1 1 1 0 0,1-1 0 0 0,0 1-1 0 0,0-1 1 0 0,0 1 0 0 0,0-1-1 0 0,0 1 1 0 0,0-1 0 0 0,0 2 0 0 0,0-2-26 0 0,0 1 0 0 0,0-1 0 0 0,0 1 0 0 0,0-1 0 0 0,0 0 0 0 0,0 1 0 0 0,0-1 1 0 0,0 1-1 0 0,0-1 0 0 0,0 1 0 0 0,1-1 0 0 0,-1 0 0 0 0,0 1 0 0 0,0-1 0 0 0,0 1 1 0 0,0-1-1 0 0,1 0 0 0 0,-1 1 0 0 0,0-1 0 0 0,1 0 0 0 0,-1 1 0 0 0,0-1 0 0 0,1 0 0 0 0,-1 1 1 0 0,0-1-1 0 0,1 0 0 0 0,-1 0 0 0 0,0 1 0 0 0,1-1 0 0 0,-1 0 0 0 0,1 0 0 0 0,-1 0 1 0 0,0 0-1 0 0,1 1 0 0 0,-1-1 0 0 0,1 0 0 0 0,-1 0 0 0 0,1 0 0 0 0,16 1 475 0 0,32 5 0 0 0,-32-3-393 0 0,34 2 0 0 0,-15-5 80 0 0,-12 1 66 0 0,0-1 0 0 0,33-5 0 0 0,187-40 1173 0 0,-193 35-1317 0 0,-37 7-39 0 0,1-1-1 0 0,-1 2 1 0 0,1 0-1 0 0,0 1 1 0 0,19 1-1 0 0,-14 3 69 0 0,0 0 1 0 0,25 9-1 0 0,-29-8-91 0 0,92 29 333 0 0,-103-31-594 0 0,-1 0-1 0 0,0 0 1 0 0,0 1-1 0 0,0-1 1 0 0,0 1-1 0 0,-1 0 1 0 0,1-1-1 0 0,-1 2 0 0 0,5 4 1 0 0,-2-1-955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1:12.662"/>
    </inkml:context>
    <inkml:brush xml:id="br0">
      <inkml:brushProperty name="width" value="0.1" units="cm"/>
      <inkml:brushProperty name="height" value="0.1" units="cm"/>
      <inkml:brushProperty name="color" value="#F4F91B"/>
    </inkml:brush>
  </inkml:definitions>
  <inkml:trace contextRef="#ctx0" brushRef="#br0">68 1590 2759 0 0,'-59'-22'3168'0'0,"59"22"-3125"0"0,-1 0-1 0 0,1 0 1 0 0,-1 0-1 0 0,1 0 0 0 0,0-1 1 0 0,-1 1-1 0 0,1 0 0 0 0,-1 0 1 0 0,1 0-1 0 0,0-1 0 0 0,-1 1 1 0 0,1 0-1 0 0,0 0 0 0 0,-1-1 1 0 0,1 1-1 0 0,0 0 1 0 0,0 0-1 0 0,-1-1 0 0 0,1 1 1 0 0,0 0-1 0 0,0-1 0 0 0,-1 1 1 0 0,1 0-1 0 0,0-1 0 0 0,0 1 1 0 0,0-1-1 0 0,0 1 1 0 0,0 0-1 0 0,0-1 0 0 0,-1 1 1 0 0,1-1-1 0 0,0 1 0 0 0,0 0 1 0 0,0-1-1 0 0,0 1 0 0 0,0-1 1 0 0,1 1-1 0 0,-1 0 1 0 0,0-1-1 0 0,0 1 0 0 0,0-1 1 0 0,0 1-1 0 0,0 0 0 0 0,1-1 1 0 0,-1 0 49 0 0,1 1 1 0 0,-1-1 0 0 0,0 1-1 0 0,1-1 1 0 0,-1 1-1 0 0,1-1 1 0 0,-1 1 0 0 0,1 0-1 0 0,-1 0 1 0 0,1-1-1 0 0,0 1 1 0 0,-1 0 0 0 0,1 0-1 0 0,-1-1 1 0 0,1 1-1 0 0,-1 0 1 0 0,1 0 0 0 0,0 0-1 0 0,-1 0 1 0 0,1 0-1 0 0,0 0 1 0 0,-1 0 0 0 0,1 0-1 0 0,-1 0 1 0 0,1 0-1 0 0,0 0 1 0 0,-1 0 0 0 0,1 1-1 0 0,-1-1 1 0 0,1 0-1 0 0,-1 0 1 0 0,1 1 0 0 0,0-1-1 0 0,-1 0 1 0 0,1 1-1 0 0,8 4 221 0 0,0-1 0 0 0,0 0 0 0 0,1 0 0 0 0,-1-1 0 0 0,1 0 0 0 0,-1-1 0 0 0,1 0-1 0 0,19 1 1 0 0,-16-2-69 0 0,1 2-1 0 0,0-1 0 0 0,-1 2 1 0 0,1 0-1 0 0,-1 0 1 0 0,0 2-1 0 0,0-1 1 0 0,17 12-1 0 0,-24-14-182 0 0,1 1 0 0 0,0-1 0 0 0,0-1 0 0 0,0 1 0 0 0,0-1 0 0 0,0 0 0 0 0,0-1 0 0 0,15 2 0 0 0,-8-2 162 0 0,0-1 0 0 0,0-1 0 0 0,23-3 0 0 0,-31 4-166 0 0,0 0 0 0 0,0 0-1 0 0,0 0 1 0 0,0 1 0 0 0,0 0-1 0 0,0 0 1 0 0,0 1 0 0 0,11 4 0 0 0,14 3-64 0 0,95 7 301 0 0,-68-10-44 0 0,36 11-43 0 0,-57-10-54 0 0,51 5-1 0 0,189-19 1361 0 0,-235 4-1478 0 0,-19 0 0 0 0,0-1-1 0 0,0-1 0 0 0,-1-1 1 0 0,26-11-1 0 0,-22 8 76 0 0,-1 2 0 0 0,46-9 0 0 0,-38 10 4 0 0,48-14 0 0 0,-63 15-99 0 0,23-7 64 0 0,-32 8-42 0 0,1 1 0 0 0,0 0-1 0 0,0 1 1 0 0,1 1 0 0 0,16-2-1 0 0,121-7 156 0 0,-80 3-117 0 0,-26 4 31 0 0,90-10-10 0 0,-98 9-57 0 0,51 3 0 0 0,4 0-31 0 0,-39-2 68 0 0,-15 2 14 0 0,42-8 0 0 0,-65 7-62 0 0,-2-1-5 0 0,-1 2 0 0 0,1-1 0 0 0,-1 1 0 0 0,1 1 0 0 0,0 0 0 0 0,16 2 0 0 0,-19-1-12 0 0,-1 0 1 0 0,0 0-1 0 0,1-1 0 0 0,-1 1 0 0 0,1-1 1 0 0,0-1-1 0 0,-1 1 0 0 0,0-1 0 0 0,1 0 1 0 0,-1-1-1 0 0,1 0 0 0 0,-1 0 1 0 0,0 0-1 0 0,0 0 0 0 0,0-1 0 0 0,0 0 1 0 0,8-6-1 0 0,-7 4 26 0 0,-1 0 0 0 0,1 0 0 0 0,-1 0 0 0 0,-1-1 0 0 0,1 0 0 0 0,-1 0 0 0 0,0 0 0 0 0,0-1 0 0 0,0 0 1 0 0,-1 0-1 0 0,5-11 0 0 0,-5 7 14 0 0,0 0 1 0 0,-1-1-1 0 0,0 0 1 0 0,-1 1-1 0 0,0-1 1 0 0,-1 0 0 0 0,-1-16-1 0 0,-7-86 256 0 0,3 79-196 0 0,2-1-1 0 0,4-66 1 0 0,2 45-72 0 0,-3 0-1 0 0,-9-87 1 0 0,3 91-38 0 0,-1-1 31 0 0,-24-102 0 0 0,27 149-32 0 0,1 0 0 0 0,-1 0 0 0 0,-1 1 0 0 0,-5-10 0 0 0,-4-6 0 0 0,10 15 0 0 0,-1 1 0 0 0,-1-1 0 0 0,1 1 0 0 0,-1 0 0 0 0,0 1 0 0 0,0-1 0 0 0,-1 1 0 0 0,1 0 0 0 0,-8-4 0 0 0,-7-5 0 0 0,-33-15 0 0 0,27 15 0 0 0,12 8 0 0 0,0 1 0 0 0,-1 0 0 0 0,0 1 0 0 0,1 0 0 0 0,-20-2 0 0 0,-23-5 0 0 0,-30-9 0 0 0,-102-26 0 0 0,-16-4 0 0 0,48 9 0 0 0,125 34 0 0 0,-13-4 0 0 0,-1 3 0 0 0,-54-4 0 0 0,-132-12 0 0 0,196 19 0 0 0,-38-7 0 0 0,-42-5 0 0 0,27 6 0 0 0,-20-3 0 0 0,58 12 0 0 0,1 2 0 0 0,-1 2 0 0 0,-53 10 0 0 0,-100 30 0 0 0,90-28 0 0 0,57-9 0 0 0,44-2 0 0 0,0 0 0 0 0,0 2 0 0 0,0-1 0 0 0,1 2 0 0 0,-13 6 0 0 0,21-9 0 0 0,0 0 0 0 0,0 0 0 0 0,0 0 0 0 0,1 0 0 0 0,-1 1 0 0 0,1 0 0 0 0,0 0 0 0 0,-4 5 0 0 0,-11 12 0 0 0,9-11-6 0 0,1-1 0 0 0,-1 1 1 0 0,1 0-1 0 0,1 1 0 0 0,0 0 0 0 0,1 0 0 0 0,0 1 1 0 0,0 0-1 0 0,1 0 0 0 0,-3 13 0 0 0,3-3 6 0 0,2-13 0 0 0,2 0 0 0 0,-1 0 0 0 0,0 16 0 0 0,-9 156-39 0 0,2-68 6 0 0,9-82 33 0 0,2 0 0 0 0,1 0 0 0 0,2 0 0 0 0,9 35 0 0 0,-9-41 0 0 0,9 27 0 0 0,-8-34 0 0 0,-1 0 0 0 0,3 24 0 0 0,-4-16 0 0 0,8 26 0 0 0,-12-51 2 0 0,0-1-1 0 0,0 1 0 0 0,0 0 1 0 0,0 0-1 0 0,0-1 1 0 0,1 1-1 0 0,-1 0 1 0 0,0-1-1 0 0,1 1 1 0 0,-1-1-1 0 0,0 1 1 0 0,1 0-1 0 0,-1-1 0 0 0,1 1 1 0 0,-1-1-1 0 0,1 1 1 0 0,-1-1-1 0 0,1 1 1 0 0,-1-1-1 0 0,1 0 1 0 0,0 1-1 0 0,-1-1 1 0 0,1 1-1 0 0,-1-1 1 0 0,1 0-1 0 0,0 0 0 0 0,0 1 1 0 0,-1-1-1 0 0,1 0 1 0 0,0 0-1 0 0,-1 0 1 0 0,1 0-1 0 0,0 0 1 0 0,-1 0-1 0 0,1 0 1 0 0,0 0-1 0 0,0 0 0 0 0,-1 0 1 0 0,1 0-1 0 0,0-1 1 0 0,-1 1-1 0 0,1 0 1 0 0,0-1-1 0 0,1 1 15 0 0,0-1 1 0 0,0 0-1 0 0,-1 0 0 0 0,1 1 1 0 0,0-1-1 0 0,-1 0 0 0 0,1-1 1 0 0,-1 1-1 0 0,1 0 0 0 0,-1 0 1 0 0,0-1-1 0 0,1 1 0 0 0,-1 0 1 0 0,0-1-1 0 0,0 0 0 0 0,0 1 1 0 0,0-1-1 0 0,0 0 0 0 0,-1 1 1 0 0,1-1-1 0 0,0 0 0 0 0,-1 0 1 0 0,1-3-1 0 0,0 2 1 0 0,-1-1 1 0 0,0 1-1 0 0,0-1 0 0 0,0 1 0 0 0,0-1 0 0 0,0 1 1 0 0,-1-1-1 0 0,1 1 0 0 0,-1-1 0 0 0,-2-4 1 0 0,2 6-18 0 0,1 0 1 0 0,-1 1-1 0 0,0-1 1 0 0,0 0-1 0 0,0 1 0 0 0,0-1 1 0 0,0 0-1 0 0,-1 1 1 0 0,1-1-1 0 0,0 1 1 0 0,-1 0-1 0 0,1 0 1 0 0,-1-1-1 0 0,1 1 1 0 0,-1 0-1 0 0,1 0 1 0 0,-1 0-1 0 0,0 0 1 0 0,0 1-1 0 0,1-1 1 0 0,-4 0-1 0 0,5 1-27 0 0,-1 0 1 0 0,0 0-1 0 0,0 0 0 0 0,0 0 0 0 0,0 0 0 0 0,1 0 0 0 0,-1 1 1 0 0,0-1-1 0 0,0 0 0 0 0,0 1 0 0 0,1-1 0 0 0,-1 0 1 0 0,0 1-1 0 0,0-1 0 0 0,1 1 0 0 0,-1-1 0 0 0,0 1 1 0 0,1-1-1 0 0,-1 1 0 0 0,1 0 0 0 0,-1-1 0 0 0,1 1 1 0 0,-1 0-1 0 0,1-1 0 0 0,-1 1 0 0 0,1 0 0 0 0,-1 1 0 0 0,-9 23-2170 0 0,10-24 2088 0 0,-5 19-1450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8T23:12:35.023"/>
    </inkml:context>
    <inkml:brush xml:id="br0">
      <inkml:brushProperty name="width" value="0.1" units="cm"/>
      <inkml:brushProperty name="height" value="0.1" units="cm"/>
      <inkml:brushProperty name="color" value="#F4F91B"/>
    </inkml:brush>
  </inkml:definitions>
  <inkml:trace contextRef="#ctx0" brushRef="#br0">6799 1493 5039 0 0,'-1'0'60'0'0,"0"-1"0"0"0,0 0 0 0 0,0 0 0 0 0,-1 0-1 0 0,1 1 1 0 0,0-1 0 0 0,-1 1 0 0 0,1-1 0 0 0,0 1-1 0 0,-1 0 1 0 0,1-1 0 0 0,-1 1 0 0 0,1 0-1 0 0,-1 0 1 0 0,-1 0 0 0 0,-30 3 175 0 0,28-2-185 0 0,-1 0 0 0 0,0 0-1 0 0,0-1 1 0 0,-7 0-1 0 0,-1-3 570 0 0,1-1 0 0 0,-1 0-1 0 0,-23-12 1 0 0,22 10 210 0 0,-1-1 1 0 0,-18-3-1 0 0,-70-8 1375 0 0,67 13-843 0 0,-65-17-1 0 0,73 15-716 0 0,1 1-1 0 0,-43-3 1 0 0,41 6-261 0 0,0-1 0 0 0,-34-9 0 0 0,43 7-115 0 0,0 2 1 0 0,-1 0-1 0 0,-26 0 0 0 0,-66 3 375 0 0,61 1-439 0 0,-78 11 214 0 0,-1 0 60 0 0,73-11-118 0 0,0 2 0 0 0,-58 11 0 0 0,44-2-80 0 0,0-3 0 0 0,-145-3 0 0 0,44-1 113 0 0,1 0-173 0 0,-57-21 306 0 0,117 7-361 0 0,-468-23 179 0 0,515 30-295 0 0,-268-1 41 0 0,66 24 9 0 0,166-12-81 0 0,9 4-18 0 0,58-6 0 0 0,0-2 0 0 0,-56-1 0 0 0,-46-2 89 0 0,-15-2 14 0 0,69-6-57 0 0,37 2 27 0 0,-85 2 0 0 0,77 7-73 0 0,-86 4 0 0 0,126-8 0 0 0,-2-1 0 0 0,-1 1 0 0 0,1 1 0 0 0,0 0 0 0 0,0 1 0 0 0,0 1 0 0 0,-23 7 0 0 0,28-7 0 0 0,-1-1 0 0 0,1 0 0 0 0,0-1 0 0 0,-1 0 0 0 0,1 0 0 0 0,-17-3 0 0 0,2 2 0 0 0,-165-7 122 0 0,125 3-105 0 0,25 4 20 0 0,-70 9 0 0 0,-15 0 6 0 0,82-8-30 0 0,-66-3 38 0 0,96 1-51 0 0,1 2 0 0 0,-1 0 0 0 0,1 0 0 0 0,-24 7 0 0 0,-24 1 0 0 0,-167 11 189 0 0,-86-6 14 0 0,304-13-176 0 0,-13 0-18 0 0,1 1 1 0 0,0 1-1 0 0,-31 9 0 0 0,48-9 3 0 0,4-2-10 0 0,1-1 0 0 0,-1 1 0 0 0,0-1 0 0 0,1 1 0 0 0,-1-1 0 0 0,0 0 0 0 0,1 1 1 0 0,-1-1-1 0 0,0 0 0 0 0,1 1 0 0 0,-1-1 0 0 0,0 0 0 0 0,0 0 0 0 0,1 0 0 0 0,-1 0 0 0 0,0 0 0 0 0,0 0 0 0 0,1 0 1 0 0,-1 0-1 0 0,0 0 0 0 0,0 0 0 0 0,1 0 0 0 0,-1 0 0 0 0,-1-1 0 0 0,1 1-2 0 0,-23-6 0 0 0,22 6 0 0 0,0-1 0 0 0,0 0 0 0 0,1 0 0 0 0,-1 1 0 0 0,0-1 0 0 0,0 1 0 0 0,0-1 0 0 0,0 1 0 0 0,0 0 0 0 0,0 0 0 0 0,0 0 0 0 0,0 0 0 0 0,0 0 0 0 0,0 0 0 0 0,0 1 0 0 0,-2 0 0 0 0,2 0 0 0 0,1-1 0 0 0,0 1 0 0 0,-1-1 0 0 0,1 0 0 0 0,0 1 0 0 0,-1-1 0 0 0,1 0 0 0 0,-1 0 0 0 0,1 0 0 0 0,-1 0 0 0 0,1 0 0 0 0,-3 0 0 0 0,4-7 0 0 0,1 7 0 0 0,0-1 0 0 0,1 0 0 0 0,-1 1 0 0 0,0 0 0 0 0,0-1 0 0 0,0 1 0 0 0,1 0 0 0 0,-1-1 0 0 0,0 1 0 0 0,0 0 0 0 0,1 0 0 0 0,-1 0 0 0 0,0 0 0 0 0,1 0 0 0 0,-1 1 0 0 0,0-1 0 0 0,3 1 0 0 0,1-1 0 0 0,18-1 0 0 0,0-1 0 0 0,29-7 0 0 0,-24 4 0 0 0,31-2 0 0 0,156-15 0 0 0,-126 10 0 0 0,91 0 0 0 0,78 14 0 0 0,-214-1 0 0 0,-18 0 0 0 0,37-4 0 0 0,-53 3 0 0 0,-5-1 0 0 0,-1 1 0 0 0,1 0 0 0 0,-1-1 0 0 0,9-2 0 0 0,-13 3 1 0 0,0-1-1 0 0,0 1 1 0 0,1 0 0 0 0,-1 0-1 0 0,0-1 1 0 0,0 1-1 0 0,0 0 1 0 0,1-1 0 0 0,-1 1-1 0 0,0 0 1 0 0,0 0-1 0 0,0-1 1 0 0,0 1 0 0 0,0 0-1 0 0,0-1 1 0 0,0 1-1 0 0,1 0 1 0 0,-1-1 0 0 0,0 1-1 0 0,0 0 1 0 0,0-1-1 0 0,0 1 1 0 0,-1 0 0 0 0,1-1-1 0 0,0 1 1 0 0,0 0 0 0 0,0-1-1 0 0,0 1 1 0 0,0 0-1 0 0,0-1 1 0 0,0 1 0 0 0,-1 0-1 0 0,1-1 1 0 0,0 1-1 0 0,0 0 1 0 0,0 0 0 0 0,-1-1-1 0 0,1 1 1 0 0,0 0-1 0 0,0 0 1 0 0,-1-1 0 0 0,1 1-1 0 0,0 0 1 0 0,-1 0 0 0 0,-14-14 33 0 0,14 13-32 0 0,-4-3-2 0 0,1-1 0 0 0,-1 0 0 0 0,1 0 0 0 0,0 0 0 0 0,1 0 0 0 0,-1 0 0 0 0,-3-9 0 0 0,-16-43 0 0 0,19 45 0 0 0,-4-12 0 0 0,2-1 0 0 0,-4-34 0 0 0,0 3 0 0 0,-6-48 83 0 0,12 70-40 0 0,-1 0 1 0 0,-1 1-1 0 0,-12-33 0 0 0,-49-102 13 0 0,46 118-48 0 0,19 44-8 0 0,-8-16 16 0 0,1-1 0 0 0,2 0 0 0 0,-9-38 0 0 0,14 33-16 0 0,1-35 0 0 0,2 36 0 0 0,0 12 0 0 0,0 0 0 0 0,2 0 0 0 0,0 0 0 0 0,0 1 0 0 0,2-1 0 0 0,0 1 0 0 0,11-25 0 0 0,-14 36 0 0 0,1-1 0 0 0,-1 1 0 0 0,0 0 0 0 0,1-1 0 0 0,0 1 0 0 0,0 0 0 0 0,0 0 0 0 0,0 1 0 0 0,0-1 0 0 0,1 1 0 0 0,-1 0 0 0 0,1-1 0 0 0,-1 1 0 0 0,1 1 0 0 0,0-1 0 0 0,0 1 0 0 0,6-2 0 0 0,7-1 0 0 0,0 1 0 0 0,-1 1 0 0 0,20 0 0 0 0,-1-1 0 0 0,117-9 0 0 0,86-11 0 0 0,-116 9 0 0 0,137 2 0 0 0,192 1 0 0 0,-208 7 0 0 0,-79 2 0 0 0,81-15 0 0 0,34-1 0 0 0,-173 19 0 0 0,213-7 0 0 0,-96 2 0 0 0,-156 4 0 0 0,106 8 0 0 0,-100-3 0 0 0,101-5 0 0 0,287-6 0 0 0,-265 8 0 0 0,33-14 0 0 0,-41 0 0 0 0,146 26 0 0 0,-270-10 0 0 0,121-10 0 0 0,-112 1 0 0 0,-72 5 0 0 0,244-5 0 0 0,93-4 0 0 0,-224 0 0 0 0,145 8 0 0 0,-152 8 0 0 0,200 5 0 0 0,-61-17 0 0 0,-184 6-40 0 0,-55 0 34 0 0,0 0 1 0 0,0 0-1 0 0,0 0 0 0 0,-1 1 1 0 0,1 0-1 0 0,11 6 0 0 0,-17-8-28 0 0,0 1 0 0 0,0 0 0 0 0,0-1-1 0 0,0 1 1 0 0,0 0 0 0 0,0 0 0 0 0,-1 0 0 0 0,1 0 0 0 0,0 0-1 0 0,0 0 1 0 0,-1 0 0 0 0,1 0 0 0 0,-1 0 0 0 0,1 0 0 0 0,-1 0 0 0 0,1 0-1 0 0,-1 0 1 0 0,1 0 0 0 0,-1 0 0 0 0,0 1 0 0 0,0-1 0 0 0,0 0-1 0 0,0 0 1 0 0,0 0 0 0 0,0 1 0 0 0,0-1 0 0 0,0 0 0 0 0,0 0-1 0 0,0 0 1 0 0,-1 1 0 0 0,1-1 0 0 0,-1 0 0 0 0,1 0 0 0 0,0 0 0 0 0,-1 0-1 0 0,-1 2 1 0 0,-2 5-487 0 0,0-1 0 0 0,-1 1-1 0 0,-11 12 1 0 0,11-14 245 0 0,-18 23-1167 0 0,-1 2-41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68509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6421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4691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74080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48491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74512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5449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30907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1200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8/28/2024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8/28/2024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90.png"/><Relationship Id="rId3" Type="http://schemas.openxmlformats.org/officeDocument/2006/relationships/image" Target="../media/image3.png"/><Relationship Id="rId7" Type="http://schemas.openxmlformats.org/officeDocument/2006/relationships/image" Target="../media/image187.png"/><Relationship Id="rId12" Type="http://schemas.openxmlformats.org/officeDocument/2006/relationships/customXml" Target="../ink/ink184.xml"/><Relationship Id="rId17" Type="http://schemas.openxmlformats.org/officeDocument/2006/relationships/image" Target="../media/image192.png"/><Relationship Id="rId2" Type="http://schemas.openxmlformats.org/officeDocument/2006/relationships/notesSlide" Target="../notesSlides/notesSlide11.xml"/><Relationship Id="rId16" Type="http://schemas.openxmlformats.org/officeDocument/2006/relationships/customXml" Target="../ink/ink186.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9.png"/><Relationship Id="rId5" Type="http://schemas.openxmlformats.org/officeDocument/2006/relationships/image" Target="../media/image186.png"/><Relationship Id="rId15" Type="http://schemas.openxmlformats.org/officeDocument/2006/relationships/image" Target="../media/image191.png"/><Relationship Id="rId10" Type="http://schemas.openxmlformats.org/officeDocument/2006/relationships/customXml" Target="../ink/ink183.xml"/><Relationship Id="rId4" Type="http://schemas.openxmlformats.org/officeDocument/2006/relationships/customXml" Target="../ink/ink180.xml"/><Relationship Id="rId9" Type="http://schemas.openxmlformats.org/officeDocument/2006/relationships/image" Target="../media/image188.png"/><Relationship Id="rId14" Type="http://schemas.openxmlformats.org/officeDocument/2006/relationships/customXml" Target="../ink/ink185.xml"/></Relationships>
</file>

<file path=ppt/slides/_rels/slide12.xml.rels><?xml version="1.0" encoding="UTF-8" standalone="yes"?>
<Relationships xmlns="http://schemas.openxmlformats.org/package/2006/relationships"><Relationship Id="rId8" Type="http://schemas.openxmlformats.org/officeDocument/2006/relationships/customXml" Target="../ink/ink189.xml"/><Relationship Id="rId13" Type="http://schemas.openxmlformats.org/officeDocument/2006/relationships/image" Target="../media/image197.png"/><Relationship Id="rId3" Type="http://schemas.openxmlformats.org/officeDocument/2006/relationships/image" Target="../media/image3.png"/><Relationship Id="rId7" Type="http://schemas.openxmlformats.org/officeDocument/2006/relationships/image" Target="../media/image194.png"/><Relationship Id="rId12" Type="http://schemas.openxmlformats.org/officeDocument/2006/relationships/customXml" Target="../ink/ink19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6.png"/><Relationship Id="rId5" Type="http://schemas.openxmlformats.org/officeDocument/2006/relationships/image" Target="../media/image193.png"/><Relationship Id="rId15" Type="http://schemas.openxmlformats.org/officeDocument/2006/relationships/image" Target="../media/image198.png"/><Relationship Id="rId10" Type="http://schemas.openxmlformats.org/officeDocument/2006/relationships/customXml" Target="../ink/ink190.xml"/><Relationship Id="rId4" Type="http://schemas.openxmlformats.org/officeDocument/2006/relationships/customXml" Target="../ink/ink187.xml"/><Relationship Id="rId9" Type="http://schemas.openxmlformats.org/officeDocument/2006/relationships/image" Target="../media/image195.png"/><Relationship Id="rId14" Type="http://schemas.openxmlformats.org/officeDocument/2006/relationships/customXml" Target="../ink/ink192.xml"/></Relationships>
</file>

<file path=ppt/slides/_rels/slide13.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203.png"/><Relationship Id="rId3" Type="http://schemas.openxmlformats.org/officeDocument/2006/relationships/image" Target="../media/image3.png"/><Relationship Id="rId7" Type="http://schemas.openxmlformats.org/officeDocument/2006/relationships/image" Target="../media/image200.png"/><Relationship Id="rId12" Type="http://schemas.openxmlformats.org/officeDocument/2006/relationships/customXml" Target="../ink/ink197.xml"/><Relationship Id="rId17" Type="http://schemas.openxmlformats.org/officeDocument/2006/relationships/image" Target="../media/image205.png"/><Relationship Id="rId2" Type="http://schemas.openxmlformats.org/officeDocument/2006/relationships/notesSlide" Target="../notesSlides/notesSlide13.xml"/><Relationship Id="rId16" Type="http://schemas.openxmlformats.org/officeDocument/2006/relationships/customXml" Target="../ink/ink199.xml"/><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2.png"/><Relationship Id="rId5" Type="http://schemas.openxmlformats.org/officeDocument/2006/relationships/image" Target="../media/image199.png"/><Relationship Id="rId15" Type="http://schemas.openxmlformats.org/officeDocument/2006/relationships/image" Target="../media/image204.png"/><Relationship Id="rId10" Type="http://schemas.openxmlformats.org/officeDocument/2006/relationships/customXml" Target="../ink/ink196.xml"/><Relationship Id="rId4" Type="http://schemas.openxmlformats.org/officeDocument/2006/relationships/customXml" Target="../ink/ink193.xml"/><Relationship Id="rId9" Type="http://schemas.openxmlformats.org/officeDocument/2006/relationships/image" Target="../media/image201.png"/><Relationship Id="rId14" Type="http://schemas.openxmlformats.org/officeDocument/2006/relationships/customXml" Target="../ink/ink198.xml"/></Relationships>
</file>

<file path=ppt/slides/_rels/slide14.xml.rels><?xml version="1.0" encoding="UTF-8" standalone="yes"?>
<Relationships xmlns="http://schemas.openxmlformats.org/package/2006/relationships"><Relationship Id="rId8" Type="http://schemas.openxmlformats.org/officeDocument/2006/relationships/customXml" Target="../ink/ink202.xml"/><Relationship Id="rId13" Type="http://schemas.openxmlformats.org/officeDocument/2006/relationships/image" Target="../media/image210.png"/><Relationship Id="rId18" Type="http://schemas.openxmlformats.org/officeDocument/2006/relationships/customXml" Target="../ink/ink207.xml"/><Relationship Id="rId3" Type="http://schemas.openxmlformats.org/officeDocument/2006/relationships/image" Target="../media/image3.png"/><Relationship Id="rId21" Type="http://schemas.openxmlformats.org/officeDocument/2006/relationships/image" Target="../media/image214.png"/><Relationship Id="rId7" Type="http://schemas.openxmlformats.org/officeDocument/2006/relationships/image" Target="../media/image207.png"/><Relationship Id="rId12" Type="http://schemas.openxmlformats.org/officeDocument/2006/relationships/customXml" Target="../ink/ink204.xml"/><Relationship Id="rId17" Type="http://schemas.openxmlformats.org/officeDocument/2006/relationships/image" Target="../media/image212.png"/><Relationship Id="rId25" Type="http://schemas.openxmlformats.org/officeDocument/2006/relationships/image" Target="../media/image216.png"/><Relationship Id="rId2" Type="http://schemas.openxmlformats.org/officeDocument/2006/relationships/notesSlide" Target="../notesSlides/notesSlide14.xml"/><Relationship Id="rId16" Type="http://schemas.openxmlformats.org/officeDocument/2006/relationships/customXml" Target="../ink/ink206.xml"/><Relationship Id="rId20" Type="http://schemas.openxmlformats.org/officeDocument/2006/relationships/customXml" Target="../ink/ink208.xml"/><Relationship Id="rId1" Type="http://schemas.openxmlformats.org/officeDocument/2006/relationships/slideLayout" Target="../slideLayouts/slideLayout1.xml"/><Relationship Id="rId6" Type="http://schemas.openxmlformats.org/officeDocument/2006/relationships/customXml" Target="../ink/ink201.xml"/><Relationship Id="rId11" Type="http://schemas.openxmlformats.org/officeDocument/2006/relationships/image" Target="../media/image209.png"/><Relationship Id="rId24" Type="http://schemas.openxmlformats.org/officeDocument/2006/relationships/customXml" Target="../ink/ink210.xml"/><Relationship Id="rId5" Type="http://schemas.openxmlformats.org/officeDocument/2006/relationships/image" Target="../media/image206.png"/><Relationship Id="rId15" Type="http://schemas.openxmlformats.org/officeDocument/2006/relationships/image" Target="../media/image211.png"/><Relationship Id="rId23" Type="http://schemas.openxmlformats.org/officeDocument/2006/relationships/image" Target="../media/image215.png"/><Relationship Id="rId10" Type="http://schemas.openxmlformats.org/officeDocument/2006/relationships/customXml" Target="../ink/ink203.xml"/><Relationship Id="rId19" Type="http://schemas.openxmlformats.org/officeDocument/2006/relationships/image" Target="../media/image213.png"/><Relationship Id="rId4" Type="http://schemas.openxmlformats.org/officeDocument/2006/relationships/customXml" Target="../ink/ink200.xml"/><Relationship Id="rId9" Type="http://schemas.openxmlformats.org/officeDocument/2006/relationships/image" Target="../media/image208.png"/><Relationship Id="rId14" Type="http://schemas.openxmlformats.org/officeDocument/2006/relationships/customXml" Target="../ink/ink205.xml"/><Relationship Id="rId22" Type="http://schemas.openxmlformats.org/officeDocument/2006/relationships/customXml" Target="../ink/ink209.xml"/></Relationships>
</file>

<file path=ppt/slides/_rels/slide15.xml.rels><?xml version="1.0" encoding="UTF-8" standalone="yes"?>
<Relationships xmlns="http://schemas.openxmlformats.org/package/2006/relationships"><Relationship Id="rId8" Type="http://schemas.openxmlformats.org/officeDocument/2006/relationships/customXml" Target="../ink/ink213.xml"/><Relationship Id="rId13" Type="http://schemas.openxmlformats.org/officeDocument/2006/relationships/image" Target="../media/image221.png"/><Relationship Id="rId18" Type="http://schemas.openxmlformats.org/officeDocument/2006/relationships/customXml" Target="../ink/ink218.xml"/><Relationship Id="rId3" Type="http://schemas.openxmlformats.org/officeDocument/2006/relationships/image" Target="../media/image3.png"/><Relationship Id="rId21" Type="http://schemas.openxmlformats.org/officeDocument/2006/relationships/image" Target="../media/image225.png"/><Relationship Id="rId7" Type="http://schemas.openxmlformats.org/officeDocument/2006/relationships/image" Target="../media/image218.png"/><Relationship Id="rId12" Type="http://schemas.openxmlformats.org/officeDocument/2006/relationships/customXml" Target="../ink/ink215.xml"/><Relationship Id="rId17" Type="http://schemas.openxmlformats.org/officeDocument/2006/relationships/image" Target="../media/image223.png"/><Relationship Id="rId25" Type="http://schemas.openxmlformats.org/officeDocument/2006/relationships/image" Target="../media/image227.png"/><Relationship Id="rId2" Type="http://schemas.openxmlformats.org/officeDocument/2006/relationships/notesSlide" Target="../notesSlides/notesSlide15.xml"/><Relationship Id="rId16" Type="http://schemas.openxmlformats.org/officeDocument/2006/relationships/customXml" Target="../ink/ink217.xml"/><Relationship Id="rId20" Type="http://schemas.openxmlformats.org/officeDocument/2006/relationships/customXml" Target="../ink/ink219.xml"/><Relationship Id="rId1" Type="http://schemas.openxmlformats.org/officeDocument/2006/relationships/slideLayout" Target="../slideLayouts/slideLayout1.xml"/><Relationship Id="rId6" Type="http://schemas.openxmlformats.org/officeDocument/2006/relationships/customXml" Target="../ink/ink212.xml"/><Relationship Id="rId11" Type="http://schemas.openxmlformats.org/officeDocument/2006/relationships/image" Target="../media/image220.png"/><Relationship Id="rId24" Type="http://schemas.openxmlformats.org/officeDocument/2006/relationships/customXml" Target="../ink/ink221.xml"/><Relationship Id="rId5" Type="http://schemas.openxmlformats.org/officeDocument/2006/relationships/image" Target="../media/image217.png"/><Relationship Id="rId15" Type="http://schemas.openxmlformats.org/officeDocument/2006/relationships/image" Target="../media/image222.png"/><Relationship Id="rId23" Type="http://schemas.openxmlformats.org/officeDocument/2006/relationships/image" Target="../media/image226.png"/><Relationship Id="rId10" Type="http://schemas.openxmlformats.org/officeDocument/2006/relationships/customXml" Target="../ink/ink214.xml"/><Relationship Id="rId19" Type="http://schemas.openxmlformats.org/officeDocument/2006/relationships/image" Target="../media/image224.png"/><Relationship Id="rId4" Type="http://schemas.openxmlformats.org/officeDocument/2006/relationships/customXml" Target="../ink/ink211.xml"/><Relationship Id="rId9" Type="http://schemas.openxmlformats.org/officeDocument/2006/relationships/image" Target="../media/image219.png"/><Relationship Id="rId14" Type="http://schemas.openxmlformats.org/officeDocument/2006/relationships/customXml" Target="../ink/ink216.xml"/><Relationship Id="rId22" Type="http://schemas.openxmlformats.org/officeDocument/2006/relationships/customXml" Target="../ink/ink2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19.png"/><Relationship Id="rId18" Type="http://schemas.openxmlformats.org/officeDocument/2006/relationships/customXml" Target="../ink/ink17.xml"/><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14.xml"/><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customXml" Target="../ink/ink16.xml"/><Relationship Id="rId20" Type="http://schemas.openxmlformats.org/officeDocument/2006/relationships/customXml" Target="../ink/ink18.xml"/><Relationship Id="rId1" Type="http://schemas.openxmlformats.org/officeDocument/2006/relationships/slideLayout" Target="../slideLayouts/slideLayout1.xml"/><Relationship Id="rId6" Type="http://schemas.openxmlformats.org/officeDocument/2006/relationships/customXml" Target="../ink/ink11.xm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customXml" Target="../ink/ink13.xml"/><Relationship Id="rId19" Type="http://schemas.openxmlformats.org/officeDocument/2006/relationships/image" Target="../media/image22.png"/><Relationship Id="rId4" Type="http://schemas.openxmlformats.org/officeDocument/2006/relationships/customXml" Target="../ink/ink10.xml"/><Relationship Id="rId9" Type="http://schemas.openxmlformats.org/officeDocument/2006/relationships/image" Target="../media/image17.png"/><Relationship Id="rId14" Type="http://schemas.openxmlformats.org/officeDocument/2006/relationships/customXml" Target="../ink/ink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0.png"/><Relationship Id="rId21" Type="http://schemas.openxmlformats.org/officeDocument/2006/relationships/image" Target="../media/image32.png"/><Relationship Id="rId63" Type="http://schemas.openxmlformats.org/officeDocument/2006/relationships/image" Target="../media/image53.png"/><Relationship Id="rId159" Type="http://schemas.openxmlformats.org/officeDocument/2006/relationships/image" Target="../media/image101.png"/><Relationship Id="rId170" Type="http://schemas.openxmlformats.org/officeDocument/2006/relationships/customXml" Target="../ink/ink102.xml"/><Relationship Id="rId226" Type="http://schemas.openxmlformats.org/officeDocument/2006/relationships/customXml" Target="../ink/ink130.xml"/><Relationship Id="rId268" Type="http://schemas.openxmlformats.org/officeDocument/2006/relationships/customXml" Target="../ink/ink151.xml"/><Relationship Id="rId11" Type="http://schemas.openxmlformats.org/officeDocument/2006/relationships/image" Target="../media/image27.png"/><Relationship Id="rId32" Type="http://schemas.openxmlformats.org/officeDocument/2006/relationships/customXml" Target="../ink/ink33.xml"/><Relationship Id="rId53" Type="http://schemas.openxmlformats.org/officeDocument/2006/relationships/image" Target="../media/image48.png"/><Relationship Id="rId74" Type="http://schemas.openxmlformats.org/officeDocument/2006/relationships/customXml" Target="../ink/ink54.xml"/><Relationship Id="rId128" Type="http://schemas.openxmlformats.org/officeDocument/2006/relationships/customXml" Target="../ink/ink81.xml"/><Relationship Id="rId149" Type="http://schemas.openxmlformats.org/officeDocument/2006/relationships/image" Target="../media/image96.png"/><Relationship Id="rId5" Type="http://schemas.openxmlformats.org/officeDocument/2006/relationships/image" Target="../media/image24.png"/><Relationship Id="rId95" Type="http://schemas.openxmlformats.org/officeDocument/2006/relationships/image" Target="../media/image69.png"/><Relationship Id="rId160" Type="http://schemas.openxmlformats.org/officeDocument/2006/relationships/customXml" Target="../ink/ink97.xml"/><Relationship Id="rId181" Type="http://schemas.openxmlformats.org/officeDocument/2006/relationships/image" Target="../media/image112.png"/><Relationship Id="rId216" Type="http://schemas.openxmlformats.org/officeDocument/2006/relationships/customXml" Target="../ink/ink125.xml"/><Relationship Id="rId237" Type="http://schemas.openxmlformats.org/officeDocument/2006/relationships/image" Target="../media/image140.png"/><Relationship Id="rId258" Type="http://schemas.openxmlformats.org/officeDocument/2006/relationships/customXml" Target="../ink/ink146.xml"/><Relationship Id="rId22" Type="http://schemas.openxmlformats.org/officeDocument/2006/relationships/customXml" Target="../ink/ink28.xml"/><Relationship Id="rId43" Type="http://schemas.openxmlformats.org/officeDocument/2006/relationships/image" Target="../media/image43.png"/><Relationship Id="rId64" Type="http://schemas.openxmlformats.org/officeDocument/2006/relationships/customXml" Target="../ink/ink49.xml"/><Relationship Id="rId118" Type="http://schemas.openxmlformats.org/officeDocument/2006/relationships/customXml" Target="../ink/ink76.xml"/><Relationship Id="rId139" Type="http://schemas.openxmlformats.org/officeDocument/2006/relationships/image" Target="../media/image91.png"/><Relationship Id="rId85" Type="http://schemas.openxmlformats.org/officeDocument/2006/relationships/image" Target="../media/image64.png"/><Relationship Id="rId150" Type="http://schemas.openxmlformats.org/officeDocument/2006/relationships/customXml" Target="../ink/ink92.xml"/><Relationship Id="rId171" Type="http://schemas.openxmlformats.org/officeDocument/2006/relationships/image" Target="../media/image107.png"/><Relationship Id="rId192" Type="http://schemas.openxmlformats.org/officeDocument/2006/relationships/customXml" Target="../ink/ink113.xml"/><Relationship Id="rId206" Type="http://schemas.openxmlformats.org/officeDocument/2006/relationships/customXml" Target="../ink/ink120.xml"/><Relationship Id="rId227" Type="http://schemas.openxmlformats.org/officeDocument/2006/relationships/image" Target="../media/image135.png"/><Relationship Id="rId248" Type="http://schemas.openxmlformats.org/officeDocument/2006/relationships/customXml" Target="../ink/ink141.xml"/><Relationship Id="rId269" Type="http://schemas.openxmlformats.org/officeDocument/2006/relationships/image" Target="../media/image156.png"/><Relationship Id="rId12" Type="http://schemas.openxmlformats.org/officeDocument/2006/relationships/customXml" Target="../ink/ink23.xml"/><Relationship Id="rId33" Type="http://schemas.openxmlformats.org/officeDocument/2006/relationships/image" Target="../media/image38.png"/><Relationship Id="rId108" Type="http://schemas.openxmlformats.org/officeDocument/2006/relationships/customXml" Target="../ink/ink71.xml"/><Relationship Id="rId129" Type="http://schemas.openxmlformats.org/officeDocument/2006/relationships/image" Target="../media/image86.png"/><Relationship Id="rId54" Type="http://schemas.openxmlformats.org/officeDocument/2006/relationships/customXml" Target="../ink/ink44.xml"/><Relationship Id="rId75" Type="http://schemas.openxmlformats.org/officeDocument/2006/relationships/image" Target="../media/image59.png"/><Relationship Id="rId96" Type="http://schemas.openxmlformats.org/officeDocument/2006/relationships/customXml" Target="../ink/ink65.xml"/><Relationship Id="rId140" Type="http://schemas.openxmlformats.org/officeDocument/2006/relationships/customXml" Target="../ink/ink87.xml"/><Relationship Id="rId161" Type="http://schemas.openxmlformats.org/officeDocument/2006/relationships/image" Target="../media/image102.png"/><Relationship Id="rId182" Type="http://schemas.openxmlformats.org/officeDocument/2006/relationships/customXml" Target="../ink/ink108.xml"/><Relationship Id="rId217" Type="http://schemas.openxmlformats.org/officeDocument/2006/relationships/image" Target="../media/image130.png"/><Relationship Id="rId6" Type="http://schemas.openxmlformats.org/officeDocument/2006/relationships/customXml" Target="../ink/ink20.xml"/><Relationship Id="rId238" Type="http://schemas.openxmlformats.org/officeDocument/2006/relationships/customXml" Target="../ink/ink136.xml"/><Relationship Id="rId259" Type="http://schemas.openxmlformats.org/officeDocument/2006/relationships/image" Target="../media/image151.png"/><Relationship Id="rId23" Type="http://schemas.openxmlformats.org/officeDocument/2006/relationships/image" Target="../media/image33.png"/><Relationship Id="rId119" Type="http://schemas.openxmlformats.org/officeDocument/2006/relationships/image" Target="../media/image81.png"/><Relationship Id="rId270" Type="http://schemas.openxmlformats.org/officeDocument/2006/relationships/customXml" Target="../ink/ink152.xml"/><Relationship Id="rId44" Type="http://schemas.openxmlformats.org/officeDocument/2006/relationships/customXml" Target="../ink/ink39.xml"/><Relationship Id="rId65" Type="http://schemas.openxmlformats.org/officeDocument/2006/relationships/image" Target="../media/image54.png"/><Relationship Id="rId86" Type="http://schemas.openxmlformats.org/officeDocument/2006/relationships/customXml" Target="../ink/ink60.xml"/><Relationship Id="rId130" Type="http://schemas.openxmlformats.org/officeDocument/2006/relationships/customXml" Target="../ink/ink82.xml"/><Relationship Id="rId151" Type="http://schemas.openxmlformats.org/officeDocument/2006/relationships/image" Target="../media/image97.png"/><Relationship Id="rId172" Type="http://schemas.openxmlformats.org/officeDocument/2006/relationships/customXml" Target="../ink/ink103.xml"/><Relationship Id="rId193" Type="http://schemas.openxmlformats.org/officeDocument/2006/relationships/image" Target="../media/image118.png"/><Relationship Id="rId207" Type="http://schemas.openxmlformats.org/officeDocument/2006/relationships/image" Target="../media/image125.png"/><Relationship Id="rId228" Type="http://schemas.openxmlformats.org/officeDocument/2006/relationships/customXml" Target="../ink/ink131.xml"/><Relationship Id="rId249" Type="http://schemas.openxmlformats.org/officeDocument/2006/relationships/image" Target="../media/image146.png"/><Relationship Id="rId13" Type="http://schemas.openxmlformats.org/officeDocument/2006/relationships/image" Target="../media/image28.png"/><Relationship Id="rId109" Type="http://schemas.openxmlformats.org/officeDocument/2006/relationships/image" Target="../media/image76.png"/><Relationship Id="rId260" Type="http://schemas.openxmlformats.org/officeDocument/2006/relationships/customXml" Target="../ink/ink147.xml"/><Relationship Id="rId34" Type="http://schemas.openxmlformats.org/officeDocument/2006/relationships/customXml" Target="../ink/ink34.xml"/><Relationship Id="rId55" Type="http://schemas.openxmlformats.org/officeDocument/2006/relationships/image" Target="../media/image49.png"/><Relationship Id="rId76" Type="http://schemas.openxmlformats.org/officeDocument/2006/relationships/customXml" Target="../ink/ink55.xml"/><Relationship Id="rId97" Type="http://schemas.openxmlformats.org/officeDocument/2006/relationships/image" Target="../media/image70.png"/><Relationship Id="rId120" Type="http://schemas.openxmlformats.org/officeDocument/2006/relationships/customXml" Target="../ink/ink77.xml"/><Relationship Id="rId141" Type="http://schemas.openxmlformats.org/officeDocument/2006/relationships/image" Target="../media/image92.png"/><Relationship Id="rId7" Type="http://schemas.openxmlformats.org/officeDocument/2006/relationships/image" Target="../media/image25.png"/><Relationship Id="rId162" Type="http://schemas.openxmlformats.org/officeDocument/2006/relationships/customXml" Target="../ink/ink98.xml"/><Relationship Id="rId183" Type="http://schemas.openxmlformats.org/officeDocument/2006/relationships/image" Target="../media/image113.png"/><Relationship Id="rId218" Type="http://schemas.openxmlformats.org/officeDocument/2006/relationships/customXml" Target="../ink/ink126.xml"/><Relationship Id="rId239" Type="http://schemas.openxmlformats.org/officeDocument/2006/relationships/image" Target="../media/image141.png"/><Relationship Id="rId250" Type="http://schemas.openxmlformats.org/officeDocument/2006/relationships/customXml" Target="../ink/ink142.xml"/><Relationship Id="rId271" Type="http://schemas.openxmlformats.org/officeDocument/2006/relationships/image" Target="../media/image157.png"/><Relationship Id="rId24" Type="http://schemas.openxmlformats.org/officeDocument/2006/relationships/customXml" Target="../ink/ink29.xml"/><Relationship Id="rId45" Type="http://schemas.openxmlformats.org/officeDocument/2006/relationships/image" Target="../media/image44.png"/><Relationship Id="rId66" Type="http://schemas.openxmlformats.org/officeDocument/2006/relationships/customXml" Target="../ink/ink50.xml"/><Relationship Id="rId87" Type="http://schemas.openxmlformats.org/officeDocument/2006/relationships/image" Target="../media/image65.png"/><Relationship Id="rId110" Type="http://schemas.openxmlformats.org/officeDocument/2006/relationships/customXml" Target="../ink/ink72.xml"/><Relationship Id="rId131" Type="http://schemas.openxmlformats.org/officeDocument/2006/relationships/image" Target="../media/image87.png"/><Relationship Id="rId152" Type="http://schemas.openxmlformats.org/officeDocument/2006/relationships/customXml" Target="../ink/ink93.xml"/><Relationship Id="rId173" Type="http://schemas.openxmlformats.org/officeDocument/2006/relationships/image" Target="../media/image108.png"/><Relationship Id="rId194" Type="http://schemas.openxmlformats.org/officeDocument/2006/relationships/customXml" Target="../ink/ink114.xml"/><Relationship Id="rId208" Type="http://schemas.openxmlformats.org/officeDocument/2006/relationships/customXml" Target="../ink/ink121.xml"/><Relationship Id="rId229" Type="http://schemas.openxmlformats.org/officeDocument/2006/relationships/image" Target="../media/image136.png"/><Relationship Id="rId240" Type="http://schemas.openxmlformats.org/officeDocument/2006/relationships/customXml" Target="../ink/ink137.xml"/><Relationship Id="rId261" Type="http://schemas.openxmlformats.org/officeDocument/2006/relationships/image" Target="../media/image152.png"/><Relationship Id="rId14" Type="http://schemas.openxmlformats.org/officeDocument/2006/relationships/customXml" Target="../ink/ink24.xml"/><Relationship Id="rId35" Type="http://schemas.openxmlformats.org/officeDocument/2006/relationships/image" Target="../media/image39.png"/><Relationship Id="rId56" Type="http://schemas.openxmlformats.org/officeDocument/2006/relationships/customXml" Target="../ink/ink45.xml"/><Relationship Id="rId77" Type="http://schemas.openxmlformats.org/officeDocument/2006/relationships/image" Target="../media/image60.png"/><Relationship Id="rId100" Type="http://schemas.openxmlformats.org/officeDocument/2006/relationships/customXml" Target="../ink/ink67.xml"/><Relationship Id="rId8" Type="http://schemas.openxmlformats.org/officeDocument/2006/relationships/customXml" Target="../ink/ink21.xml"/><Relationship Id="rId98" Type="http://schemas.openxmlformats.org/officeDocument/2006/relationships/customXml" Target="../ink/ink66.xml"/><Relationship Id="rId121" Type="http://schemas.openxmlformats.org/officeDocument/2006/relationships/image" Target="../media/image82.png"/><Relationship Id="rId142" Type="http://schemas.openxmlformats.org/officeDocument/2006/relationships/customXml" Target="../ink/ink88.xml"/><Relationship Id="rId163" Type="http://schemas.openxmlformats.org/officeDocument/2006/relationships/image" Target="../media/image103.png"/><Relationship Id="rId184" Type="http://schemas.openxmlformats.org/officeDocument/2006/relationships/customXml" Target="../ink/ink109.xml"/><Relationship Id="rId219" Type="http://schemas.openxmlformats.org/officeDocument/2006/relationships/image" Target="../media/image131.png"/><Relationship Id="rId230" Type="http://schemas.openxmlformats.org/officeDocument/2006/relationships/customXml" Target="../ink/ink132.xml"/><Relationship Id="rId251" Type="http://schemas.openxmlformats.org/officeDocument/2006/relationships/image" Target="../media/image147.png"/><Relationship Id="rId25" Type="http://schemas.openxmlformats.org/officeDocument/2006/relationships/image" Target="../media/image34.png"/><Relationship Id="rId46" Type="http://schemas.openxmlformats.org/officeDocument/2006/relationships/customXml" Target="../ink/ink40.xml"/><Relationship Id="rId67" Type="http://schemas.openxmlformats.org/officeDocument/2006/relationships/image" Target="../media/image55.png"/><Relationship Id="rId88" Type="http://schemas.openxmlformats.org/officeDocument/2006/relationships/customXml" Target="../ink/ink61.xml"/><Relationship Id="rId111" Type="http://schemas.openxmlformats.org/officeDocument/2006/relationships/image" Target="../media/image77.png"/><Relationship Id="rId132" Type="http://schemas.openxmlformats.org/officeDocument/2006/relationships/customXml" Target="../ink/ink83.xml"/><Relationship Id="rId153" Type="http://schemas.openxmlformats.org/officeDocument/2006/relationships/image" Target="../media/image98.png"/><Relationship Id="rId174" Type="http://schemas.openxmlformats.org/officeDocument/2006/relationships/customXml" Target="../ink/ink104.xml"/><Relationship Id="rId195" Type="http://schemas.openxmlformats.org/officeDocument/2006/relationships/image" Target="../media/image119.png"/><Relationship Id="rId209" Type="http://schemas.openxmlformats.org/officeDocument/2006/relationships/image" Target="../media/image126.png"/><Relationship Id="rId220" Type="http://schemas.openxmlformats.org/officeDocument/2006/relationships/customXml" Target="../ink/ink127.xml"/><Relationship Id="rId241" Type="http://schemas.openxmlformats.org/officeDocument/2006/relationships/image" Target="../media/image142.png"/><Relationship Id="rId15" Type="http://schemas.openxmlformats.org/officeDocument/2006/relationships/image" Target="../media/image29.png"/><Relationship Id="rId36" Type="http://schemas.openxmlformats.org/officeDocument/2006/relationships/customXml" Target="../ink/ink35.xml"/><Relationship Id="rId57" Type="http://schemas.openxmlformats.org/officeDocument/2006/relationships/image" Target="../media/image50.png"/><Relationship Id="rId262" Type="http://schemas.openxmlformats.org/officeDocument/2006/relationships/customXml" Target="../ink/ink148.xml"/><Relationship Id="rId78" Type="http://schemas.openxmlformats.org/officeDocument/2006/relationships/customXml" Target="../ink/ink56.xml"/><Relationship Id="rId99" Type="http://schemas.openxmlformats.org/officeDocument/2006/relationships/image" Target="../media/image71.png"/><Relationship Id="rId101" Type="http://schemas.openxmlformats.org/officeDocument/2006/relationships/image" Target="../media/image72.png"/><Relationship Id="rId122" Type="http://schemas.openxmlformats.org/officeDocument/2006/relationships/customXml" Target="../ink/ink78.xml"/><Relationship Id="rId143" Type="http://schemas.openxmlformats.org/officeDocument/2006/relationships/image" Target="../media/image93.png"/><Relationship Id="rId164" Type="http://schemas.openxmlformats.org/officeDocument/2006/relationships/customXml" Target="../ink/ink99.xml"/><Relationship Id="rId185" Type="http://schemas.openxmlformats.org/officeDocument/2006/relationships/image" Target="../media/image114.png"/><Relationship Id="rId9" Type="http://schemas.openxmlformats.org/officeDocument/2006/relationships/image" Target="../media/image26.png"/><Relationship Id="rId210" Type="http://schemas.openxmlformats.org/officeDocument/2006/relationships/customXml" Target="../ink/ink122.xml"/><Relationship Id="rId26" Type="http://schemas.openxmlformats.org/officeDocument/2006/relationships/customXml" Target="../ink/ink30.xml"/><Relationship Id="rId231" Type="http://schemas.openxmlformats.org/officeDocument/2006/relationships/image" Target="../media/image137.png"/><Relationship Id="rId252" Type="http://schemas.openxmlformats.org/officeDocument/2006/relationships/customXml" Target="../ink/ink143.xml"/><Relationship Id="rId47" Type="http://schemas.openxmlformats.org/officeDocument/2006/relationships/image" Target="../media/image45.png"/><Relationship Id="rId68" Type="http://schemas.openxmlformats.org/officeDocument/2006/relationships/customXml" Target="../ink/ink51.xml"/><Relationship Id="rId89" Type="http://schemas.openxmlformats.org/officeDocument/2006/relationships/image" Target="../media/image66.png"/><Relationship Id="rId112" Type="http://schemas.openxmlformats.org/officeDocument/2006/relationships/customXml" Target="../ink/ink73.xml"/><Relationship Id="rId133" Type="http://schemas.openxmlformats.org/officeDocument/2006/relationships/image" Target="../media/image88.png"/><Relationship Id="rId154" Type="http://schemas.openxmlformats.org/officeDocument/2006/relationships/customXml" Target="../ink/ink94.xml"/><Relationship Id="rId175" Type="http://schemas.openxmlformats.org/officeDocument/2006/relationships/image" Target="../media/image109.png"/><Relationship Id="rId196" Type="http://schemas.openxmlformats.org/officeDocument/2006/relationships/customXml" Target="../ink/ink115.xml"/><Relationship Id="rId200" Type="http://schemas.openxmlformats.org/officeDocument/2006/relationships/customXml" Target="../ink/ink117.xml"/><Relationship Id="rId16" Type="http://schemas.openxmlformats.org/officeDocument/2006/relationships/customXml" Target="../ink/ink25.xml"/><Relationship Id="rId221" Type="http://schemas.openxmlformats.org/officeDocument/2006/relationships/image" Target="../media/image132.png"/><Relationship Id="rId242" Type="http://schemas.openxmlformats.org/officeDocument/2006/relationships/customXml" Target="../ink/ink138.xml"/><Relationship Id="rId263" Type="http://schemas.openxmlformats.org/officeDocument/2006/relationships/image" Target="../media/image153.png"/><Relationship Id="rId37" Type="http://schemas.openxmlformats.org/officeDocument/2006/relationships/image" Target="../media/image40.png"/><Relationship Id="rId58" Type="http://schemas.openxmlformats.org/officeDocument/2006/relationships/customXml" Target="../ink/ink46.xml"/><Relationship Id="rId79" Type="http://schemas.openxmlformats.org/officeDocument/2006/relationships/image" Target="../media/image61.png"/><Relationship Id="rId102" Type="http://schemas.openxmlformats.org/officeDocument/2006/relationships/customXml" Target="../ink/ink68.xml"/><Relationship Id="rId123" Type="http://schemas.openxmlformats.org/officeDocument/2006/relationships/image" Target="../media/image83.png"/><Relationship Id="rId144" Type="http://schemas.openxmlformats.org/officeDocument/2006/relationships/customXml" Target="../ink/ink89.xml"/><Relationship Id="rId90" Type="http://schemas.openxmlformats.org/officeDocument/2006/relationships/customXml" Target="../ink/ink62.xml"/><Relationship Id="rId165" Type="http://schemas.openxmlformats.org/officeDocument/2006/relationships/image" Target="../media/image104.png"/><Relationship Id="rId186" Type="http://schemas.openxmlformats.org/officeDocument/2006/relationships/customXml" Target="../ink/ink110.xml"/><Relationship Id="rId211" Type="http://schemas.openxmlformats.org/officeDocument/2006/relationships/image" Target="../media/image127.png"/><Relationship Id="rId232" Type="http://schemas.openxmlformats.org/officeDocument/2006/relationships/customXml" Target="../ink/ink133.xml"/><Relationship Id="rId253" Type="http://schemas.openxmlformats.org/officeDocument/2006/relationships/image" Target="../media/image148.png"/><Relationship Id="rId27" Type="http://schemas.openxmlformats.org/officeDocument/2006/relationships/image" Target="../media/image35.png"/><Relationship Id="rId48" Type="http://schemas.openxmlformats.org/officeDocument/2006/relationships/customXml" Target="../ink/ink41.xml"/><Relationship Id="rId69" Type="http://schemas.openxmlformats.org/officeDocument/2006/relationships/image" Target="../media/image56.png"/><Relationship Id="rId113" Type="http://schemas.openxmlformats.org/officeDocument/2006/relationships/image" Target="../media/image78.png"/><Relationship Id="rId134" Type="http://schemas.openxmlformats.org/officeDocument/2006/relationships/customXml" Target="../ink/ink84.xml"/><Relationship Id="rId80" Type="http://schemas.openxmlformats.org/officeDocument/2006/relationships/customXml" Target="../ink/ink57.xml"/><Relationship Id="rId155" Type="http://schemas.openxmlformats.org/officeDocument/2006/relationships/image" Target="../media/image99.png"/><Relationship Id="rId176" Type="http://schemas.openxmlformats.org/officeDocument/2006/relationships/customXml" Target="../ink/ink105.xml"/><Relationship Id="rId197" Type="http://schemas.openxmlformats.org/officeDocument/2006/relationships/image" Target="../media/image120.png"/><Relationship Id="rId201" Type="http://schemas.openxmlformats.org/officeDocument/2006/relationships/image" Target="../media/image122.png"/><Relationship Id="rId222" Type="http://schemas.openxmlformats.org/officeDocument/2006/relationships/customXml" Target="../ink/ink128.xml"/><Relationship Id="rId243" Type="http://schemas.openxmlformats.org/officeDocument/2006/relationships/image" Target="../media/image143.png"/><Relationship Id="rId264" Type="http://schemas.openxmlformats.org/officeDocument/2006/relationships/customXml" Target="../ink/ink149.xml"/><Relationship Id="rId17" Type="http://schemas.openxmlformats.org/officeDocument/2006/relationships/image" Target="../media/image30.png"/><Relationship Id="rId38" Type="http://schemas.openxmlformats.org/officeDocument/2006/relationships/customXml" Target="../ink/ink36.xml"/><Relationship Id="rId59" Type="http://schemas.openxmlformats.org/officeDocument/2006/relationships/image" Target="../media/image51.png"/><Relationship Id="rId103" Type="http://schemas.openxmlformats.org/officeDocument/2006/relationships/image" Target="../media/image73.png"/><Relationship Id="rId124" Type="http://schemas.openxmlformats.org/officeDocument/2006/relationships/customXml" Target="../ink/ink79.xml"/><Relationship Id="rId70" Type="http://schemas.openxmlformats.org/officeDocument/2006/relationships/customXml" Target="../ink/ink52.xml"/><Relationship Id="rId91" Type="http://schemas.openxmlformats.org/officeDocument/2006/relationships/image" Target="../media/image67.png"/><Relationship Id="rId145" Type="http://schemas.openxmlformats.org/officeDocument/2006/relationships/image" Target="../media/image94.png"/><Relationship Id="rId166" Type="http://schemas.openxmlformats.org/officeDocument/2006/relationships/customXml" Target="../ink/ink100.xml"/><Relationship Id="rId187" Type="http://schemas.openxmlformats.org/officeDocument/2006/relationships/image" Target="../media/image115.png"/><Relationship Id="rId1" Type="http://schemas.openxmlformats.org/officeDocument/2006/relationships/slideLayout" Target="../slideLayouts/slideLayout1.xml"/><Relationship Id="rId212" Type="http://schemas.openxmlformats.org/officeDocument/2006/relationships/customXml" Target="../ink/ink123.xml"/><Relationship Id="rId233" Type="http://schemas.openxmlformats.org/officeDocument/2006/relationships/image" Target="../media/image138.png"/><Relationship Id="rId254" Type="http://schemas.openxmlformats.org/officeDocument/2006/relationships/customXml" Target="../ink/ink144.xml"/><Relationship Id="rId28" Type="http://schemas.openxmlformats.org/officeDocument/2006/relationships/customXml" Target="../ink/ink31.xml"/><Relationship Id="rId49" Type="http://schemas.openxmlformats.org/officeDocument/2006/relationships/image" Target="../media/image46.png"/><Relationship Id="rId114" Type="http://schemas.openxmlformats.org/officeDocument/2006/relationships/customXml" Target="../ink/ink74.xml"/><Relationship Id="rId60" Type="http://schemas.openxmlformats.org/officeDocument/2006/relationships/customXml" Target="../ink/ink47.xml"/><Relationship Id="rId81" Type="http://schemas.openxmlformats.org/officeDocument/2006/relationships/image" Target="../media/image62.png"/><Relationship Id="rId135" Type="http://schemas.openxmlformats.org/officeDocument/2006/relationships/image" Target="../media/image89.png"/><Relationship Id="rId156" Type="http://schemas.openxmlformats.org/officeDocument/2006/relationships/customXml" Target="../ink/ink95.xml"/><Relationship Id="rId177" Type="http://schemas.openxmlformats.org/officeDocument/2006/relationships/image" Target="../media/image110.png"/><Relationship Id="rId198" Type="http://schemas.openxmlformats.org/officeDocument/2006/relationships/customXml" Target="../ink/ink116.xml"/><Relationship Id="rId202" Type="http://schemas.openxmlformats.org/officeDocument/2006/relationships/customXml" Target="../ink/ink118.xml"/><Relationship Id="rId223" Type="http://schemas.openxmlformats.org/officeDocument/2006/relationships/image" Target="../media/image133.png"/><Relationship Id="rId244" Type="http://schemas.openxmlformats.org/officeDocument/2006/relationships/customXml" Target="../ink/ink139.xml"/><Relationship Id="rId18" Type="http://schemas.openxmlformats.org/officeDocument/2006/relationships/customXml" Target="../ink/ink26.xml"/><Relationship Id="rId39" Type="http://schemas.openxmlformats.org/officeDocument/2006/relationships/image" Target="../media/image41.png"/><Relationship Id="rId265" Type="http://schemas.openxmlformats.org/officeDocument/2006/relationships/image" Target="../media/image154.png"/><Relationship Id="rId50" Type="http://schemas.openxmlformats.org/officeDocument/2006/relationships/customXml" Target="../ink/ink42.xml"/><Relationship Id="rId104" Type="http://schemas.openxmlformats.org/officeDocument/2006/relationships/customXml" Target="../ink/ink69.xml"/><Relationship Id="rId125" Type="http://schemas.openxmlformats.org/officeDocument/2006/relationships/image" Target="../media/image84.png"/><Relationship Id="rId146" Type="http://schemas.openxmlformats.org/officeDocument/2006/relationships/customXml" Target="../ink/ink90.xml"/><Relationship Id="rId167" Type="http://schemas.openxmlformats.org/officeDocument/2006/relationships/image" Target="../media/image105.png"/><Relationship Id="rId188" Type="http://schemas.openxmlformats.org/officeDocument/2006/relationships/customXml" Target="../ink/ink111.xml"/><Relationship Id="rId71" Type="http://schemas.openxmlformats.org/officeDocument/2006/relationships/image" Target="../media/image57.png"/><Relationship Id="rId92" Type="http://schemas.openxmlformats.org/officeDocument/2006/relationships/customXml" Target="../ink/ink63.xml"/><Relationship Id="rId213" Type="http://schemas.openxmlformats.org/officeDocument/2006/relationships/image" Target="../media/image128.png"/><Relationship Id="rId234" Type="http://schemas.openxmlformats.org/officeDocument/2006/relationships/customXml" Target="../ink/ink134.xml"/><Relationship Id="rId2" Type="http://schemas.openxmlformats.org/officeDocument/2006/relationships/notesSlide" Target="../notesSlides/notesSlide7.xml"/><Relationship Id="rId29" Type="http://schemas.openxmlformats.org/officeDocument/2006/relationships/image" Target="../media/image36.png"/><Relationship Id="rId255" Type="http://schemas.openxmlformats.org/officeDocument/2006/relationships/image" Target="../media/image149.png"/><Relationship Id="rId40" Type="http://schemas.openxmlformats.org/officeDocument/2006/relationships/customXml" Target="../ink/ink37.xml"/><Relationship Id="rId115" Type="http://schemas.openxmlformats.org/officeDocument/2006/relationships/image" Target="../media/image79.png"/><Relationship Id="rId136" Type="http://schemas.openxmlformats.org/officeDocument/2006/relationships/customXml" Target="../ink/ink85.xml"/><Relationship Id="rId157" Type="http://schemas.openxmlformats.org/officeDocument/2006/relationships/image" Target="../media/image100.png"/><Relationship Id="rId178" Type="http://schemas.openxmlformats.org/officeDocument/2006/relationships/customXml" Target="../ink/ink106.xml"/><Relationship Id="rId61" Type="http://schemas.openxmlformats.org/officeDocument/2006/relationships/image" Target="../media/image52.png"/><Relationship Id="rId82" Type="http://schemas.openxmlformats.org/officeDocument/2006/relationships/customXml" Target="../ink/ink58.xml"/><Relationship Id="rId199" Type="http://schemas.openxmlformats.org/officeDocument/2006/relationships/image" Target="../media/image121.png"/><Relationship Id="rId203" Type="http://schemas.openxmlformats.org/officeDocument/2006/relationships/image" Target="../media/image123.png"/><Relationship Id="rId19" Type="http://schemas.openxmlformats.org/officeDocument/2006/relationships/image" Target="../media/image31.png"/><Relationship Id="rId224" Type="http://schemas.openxmlformats.org/officeDocument/2006/relationships/customXml" Target="../ink/ink129.xml"/><Relationship Id="rId245" Type="http://schemas.openxmlformats.org/officeDocument/2006/relationships/image" Target="../media/image144.png"/><Relationship Id="rId266" Type="http://schemas.openxmlformats.org/officeDocument/2006/relationships/customXml" Target="../ink/ink150.xml"/><Relationship Id="rId30" Type="http://schemas.openxmlformats.org/officeDocument/2006/relationships/customXml" Target="../ink/ink32.xml"/><Relationship Id="rId105" Type="http://schemas.openxmlformats.org/officeDocument/2006/relationships/image" Target="../media/image74.png"/><Relationship Id="rId126" Type="http://schemas.openxmlformats.org/officeDocument/2006/relationships/customXml" Target="../ink/ink80.xml"/><Relationship Id="rId147" Type="http://schemas.openxmlformats.org/officeDocument/2006/relationships/image" Target="../media/image95.png"/><Relationship Id="rId168" Type="http://schemas.openxmlformats.org/officeDocument/2006/relationships/customXml" Target="../ink/ink101.xml"/><Relationship Id="rId51" Type="http://schemas.openxmlformats.org/officeDocument/2006/relationships/image" Target="../media/image47.png"/><Relationship Id="rId72" Type="http://schemas.openxmlformats.org/officeDocument/2006/relationships/customXml" Target="../ink/ink53.xml"/><Relationship Id="rId93" Type="http://schemas.openxmlformats.org/officeDocument/2006/relationships/image" Target="../media/image68.png"/><Relationship Id="rId189" Type="http://schemas.openxmlformats.org/officeDocument/2006/relationships/image" Target="../media/image116.png"/><Relationship Id="rId3" Type="http://schemas.openxmlformats.org/officeDocument/2006/relationships/image" Target="../media/image3.png"/><Relationship Id="rId214" Type="http://schemas.openxmlformats.org/officeDocument/2006/relationships/customXml" Target="../ink/ink124.xml"/><Relationship Id="rId235" Type="http://schemas.openxmlformats.org/officeDocument/2006/relationships/image" Target="../media/image139.png"/><Relationship Id="rId256" Type="http://schemas.openxmlformats.org/officeDocument/2006/relationships/customXml" Target="../ink/ink145.xml"/><Relationship Id="rId116" Type="http://schemas.openxmlformats.org/officeDocument/2006/relationships/customXml" Target="../ink/ink75.xml"/><Relationship Id="rId137" Type="http://schemas.openxmlformats.org/officeDocument/2006/relationships/image" Target="../media/image90.png"/><Relationship Id="rId158" Type="http://schemas.openxmlformats.org/officeDocument/2006/relationships/customXml" Target="../ink/ink96.xml"/><Relationship Id="rId20" Type="http://schemas.openxmlformats.org/officeDocument/2006/relationships/customXml" Target="../ink/ink27.xml"/><Relationship Id="rId41" Type="http://schemas.openxmlformats.org/officeDocument/2006/relationships/image" Target="../media/image42.png"/><Relationship Id="rId62" Type="http://schemas.openxmlformats.org/officeDocument/2006/relationships/customXml" Target="../ink/ink48.xml"/><Relationship Id="rId83" Type="http://schemas.openxmlformats.org/officeDocument/2006/relationships/image" Target="../media/image63.png"/><Relationship Id="rId179" Type="http://schemas.openxmlformats.org/officeDocument/2006/relationships/image" Target="../media/image111.png"/><Relationship Id="rId190" Type="http://schemas.openxmlformats.org/officeDocument/2006/relationships/customXml" Target="../ink/ink112.xml"/><Relationship Id="rId204" Type="http://schemas.openxmlformats.org/officeDocument/2006/relationships/customXml" Target="../ink/ink119.xml"/><Relationship Id="rId225" Type="http://schemas.openxmlformats.org/officeDocument/2006/relationships/image" Target="../media/image134.png"/><Relationship Id="rId246" Type="http://schemas.openxmlformats.org/officeDocument/2006/relationships/customXml" Target="../ink/ink140.xml"/><Relationship Id="rId267" Type="http://schemas.openxmlformats.org/officeDocument/2006/relationships/image" Target="../media/image155.png"/><Relationship Id="rId106" Type="http://schemas.openxmlformats.org/officeDocument/2006/relationships/customXml" Target="../ink/ink70.xml"/><Relationship Id="rId127" Type="http://schemas.openxmlformats.org/officeDocument/2006/relationships/image" Target="../media/image85.png"/><Relationship Id="rId10" Type="http://schemas.openxmlformats.org/officeDocument/2006/relationships/customXml" Target="../ink/ink22.xml"/><Relationship Id="rId31" Type="http://schemas.openxmlformats.org/officeDocument/2006/relationships/image" Target="../media/image37.png"/><Relationship Id="rId52" Type="http://schemas.openxmlformats.org/officeDocument/2006/relationships/customXml" Target="../ink/ink43.xml"/><Relationship Id="rId73" Type="http://schemas.openxmlformats.org/officeDocument/2006/relationships/image" Target="../media/image58.png"/><Relationship Id="rId94" Type="http://schemas.openxmlformats.org/officeDocument/2006/relationships/customXml" Target="../ink/ink64.xml"/><Relationship Id="rId148" Type="http://schemas.openxmlformats.org/officeDocument/2006/relationships/customXml" Target="../ink/ink91.xml"/><Relationship Id="rId169" Type="http://schemas.openxmlformats.org/officeDocument/2006/relationships/image" Target="../media/image106.png"/><Relationship Id="rId4" Type="http://schemas.openxmlformats.org/officeDocument/2006/relationships/customXml" Target="../ink/ink19.xml"/><Relationship Id="rId180" Type="http://schemas.openxmlformats.org/officeDocument/2006/relationships/customXml" Target="../ink/ink107.xml"/><Relationship Id="rId215" Type="http://schemas.openxmlformats.org/officeDocument/2006/relationships/image" Target="../media/image129.png"/><Relationship Id="rId236" Type="http://schemas.openxmlformats.org/officeDocument/2006/relationships/customXml" Target="../ink/ink135.xml"/><Relationship Id="rId257" Type="http://schemas.openxmlformats.org/officeDocument/2006/relationships/image" Target="../media/image150.png"/><Relationship Id="rId42" Type="http://schemas.openxmlformats.org/officeDocument/2006/relationships/customXml" Target="../ink/ink38.xml"/><Relationship Id="rId84" Type="http://schemas.openxmlformats.org/officeDocument/2006/relationships/customXml" Target="../ink/ink59.xml"/><Relationship Id="rId138" Type="http://schemas.openxmlformats.org/officeDocument/2006/relationships/customXml" Target="../ink/ink86.xml"/><Relationship Id="rId191" Type="http://schemas.openxmlformats.org/officeDocument/2006/relationships/image" Target="../media/image117.png"/><Relationship Id="rId205" Type="http://schemas.openxmlformats.org/officeDocument/2006/relationships/image" Target="../media/image124.png"/><Relationship Id="rId247" Type="http://schemas.openxmlformats.org/officeDocument/2006/relationships/image" Target="../media/image145.png"/><Relationship Id="rId107" Type="http://schemas.openxmlformats.org/officeDocument/2006/relationships/image" Target="../media/image75.png"/></Relationships>
</file>

<file path=ppt/slides/_rels/slide8.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customXml" Target="../ink/ink157.xml"/><Relationship Id="rId18" Type="http://schemas.openxmlformats.org/officeDocument/2006/relationships/image" Target="../media/image165.png"/><Relationship Id="rId3" Type="http://schemas.openxmlformats.org/officeDocument/2006/relationships/image" Target="../media/image3.png"/><Relationship Id="rId21" Type="http://schemas.openxmlformats.org/officeDocument/2006/relationships/customXml" Target="../ink/ink161.xml"/><Relationship Id="rId7" Type="http://schemas.openxmlformats.org/officeDocument/2006/relationships/customXml" Target="../ink/ink154.xml"/><Relationship Id="rId12" Type="http://schemas.openxmlformats.org/officeDocument/2006/relationships/image" Target="../media/image162.png"/><Relationship Id="rId17" Type="http://schemas.openxmlformats.org/officeDocument/2006/relationships/customXml" Target="../ink/ink159.xml"/><Relationship Id="rId2" Type="http://schemas.openxmlformats.org/officeDocument/2006/relationships/notesSlide" Target="../notesSlides/notesSlide8.xml"/><Relationship Id="rId16" Type="http://schemas.openxmlformats.org/officeDocument/2006/relationships/image" Target="../media/image164.png"/><Relationship Id="rId20" Type="http://schemas.openxmlformats.org/officeDocument/2006/relationships/image" Target="../media/image166.png"/><Relationship Id="rId1" Type="http://schemas.openxmlformats.org/officeDocument/2006/relationships/slideLayout" Target="../slideLayouts/slideLayout1.xml"/><Relationship Id="rId6" Type="http://schemas.openxmlformats.org/officeDocument/2006/relationships/image" Target="../media/image159.png"/><Relationship Id="rId11" Type="http://schemas.openxmlformats.org/officeDocument/2006/relationships/customXml" Target="../ink/ink156.xml"/><Relationship Id="rId5" Type="http://schemas.openxmlformats.org/officeDocument/2006/relationships/customXml" Target="../ink/ink153.xml"/><Relationship Id="rId15" Type="http://schemas.openxmlformats.org/officeDocument/2006/relationships/customXml" Target="../ink/ink158.xml"/><Relationship Id="rId10" Type="http://schemas.openxmlformats.org/officeDocument/2006/relationships/image" Target="../media/image161.png"/><Relationship Id="rId19" Type="http://schemas.openxmlformats.org/officeDocument/2006/relationships/customXml" Target="../ink/ink160.xml"/><Relationship Id="rId4" Type="http://schemas.openxmlformats.org/officeDocument/2006/relationships/image" Target="../media/image158.png"/><Relationship Id="rId9" Type="http://schemas.openxmlformats.org/officeDocument/2006/relationships/customXml" Target="../ink/ink155.xml"/><Relationship Id="rId14" Type="http://schemas.openxmlformats.org/officeDocument/2006/relationships/image" Target="../media/image163.png"/><Relationship Id="rId22" Type="http://schemas.openxmlformats.org/officeDocument/2006/relationships/image" Target="../media/image167.png"/></Relationships>
</file>

<file path=ppt/slides/_rels/slide9.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customXml" Target="../ink/ink169.xml"/><Relationship Id="rId26" Type="http://schemas.openxmlformats.org/officeDocument/2006/relationships/customXml" Target="../ink/ink173.xml"/><Relationship Id="rId39" Type="http://schemas.openxmlformats.org/officeDocument/2006/relationships/image" Target="../media/image185.png"/><Relationship Id="rId21" Type="http://schemas.openxmlformats.org/officeDocument/2006/relationships/image" Target="../media/image176.png"/><Relationship Id="rId34" Type="http://schemas.openxmlformats.org/officeDocument/2006/relationships/customXml" Target="../ink/ink177.xml"/><Relationship Id="rId7" Type="http://schemas.openxmlformats.org/officeDocument/2006/relationships/image" Target="../media/image169.png"/><Relationship Id="rId12" Type="http://schemas.openxmlformats.org/officeDocument/2006/relationships/customXml" Target="../ink/ink166.xml"/><Relationship Id="rId17" Type="http://schemas.openxmlformats.org/officeDocument/2006/relationships/image" Target="../media/image174.png"/><Relationship Id="rId25" Type="http://schemas.openxmlformats.org/officeDocument/2006/relationships/image" Target="../media/image178.png"/><Relationship Id="rId33" Type="http://schemas.openxmlformats.org/officeDocument/2006/relationships/image" Target="../media/image182.png"/><Relationship Id="rId38" Type="http://schemas.openxmlformats.org/officeDocument/2006/relationships/customXml" Target="../ink/ink179.xml"/><Relationship Id="rId2" Type="http://schemas.openxmlformats.org/officeDocument/2006/relationships/notesSlide" Target="../notesSlides/notesSlide9.xml"/><Relationship Id="rId16" Type="http://schemas.openxmlformats.org/officeDocument/2006/relationships/customXml" Target="../ink/ink168.xml"/><Relationship Id="rId20" Type="http://schemas.openxmlformats.org/officeDocument/2006/relationships/customXml" Target="../ink/ink170.xml"/><Relationship Id="rId29"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71.png"/><Relationship Id="rId24" Type="http://schemas.openxmlformats.org/officeDocument/2006/relationships/customXml" Target="../ink/ink172.xml"/><Relationship Id="rId32" Type="http://schemas.openxmlformats.org/officeDocument/2006/relationships/customXml" Target="../ink/ink176.xml"/><Relationship Id="rId37" Type="http://schemas.openxmlformats.org/officeDocument/2006/relationships/image" Target="../media/image184.png"/><Relationship Id="rId5" Type="http://schemas.openxmlformats.org/officeDocument/2006/relationships/image" Target="../media/image168.png"/><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174.xml"/><Relationship Id="rId36" Type="http://schemas.openxmlformats.org/officeDocument/2006/relationships/customXml" Target="../ink/ink178.xml"/><Relationship Id="rId10" Type="http://schemas.openxmlformats.org/officeDocument/2006/relationships/customXml" Target="../ink/ink165.xml"/><Relationship Id="rId19" Type="http://schemas.openxmlformats.org/officeDocument/2006/relationships/image" Target="../media/image175.png"/><Relationship Id="rId31" Type="http://schemas.openxmlformats.org/officeDocument/2006/relationships/image" Target="../media/image181.png"/><Relationship Id="rId4" Type="http://schemas.openxmlformats.org/officeDocument/2006/relationships/customXml" Target="../ink/ink162.xml"/><Relationship Id="rId9" Type="http://schemas.openxmlformats.org/officeDocument/2006/relationships/image" Target="../media/image170.png"/><Relationship Id="rId14" Type="http://schemas.openxmlformats.org/officeDocument/2006/relationships/customXml" Target="../ink/ink167.xml"/><Relationship Id="rId22" Type="http://schemas.openxmlformats.org/officeDocument/2006/relationships/customXml" Target="../ink/ink171.xml"/><Relationship Id="rId27" Type="http://schemas.openxmlformats.org/officeDocument/2006/relationships/image" Target="../media/image179.png"/><Relationship Id="rId30" Type="http://schemas.openxmlformats.org/officeDocument/2006/relationships/customXml" Target="../ink/ink175.xml"/><Relationship Id="rId35" Type="http://schemas.openxmlformats.org/officeDocument/2006/relationships/image" Target="../media/image183.png"/><Relationship Id="rId8" Type="http://schemas.openxmlformats.org/officeDocument/2006/relationships/customXml" Target="../ink/ink16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נא:ז-יב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51:7-12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959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C577E3AC-F58D-0B41-F8B2-D26E2176BA08}"/>
              </a:ext>
            </a:extLst>
          </p:cNvPr>
          <p:cNvSpPr txBox="1"/>
          <p:nvPr/>
        </p:nvSpPr>
        <p:spPr>
          <a:xfrm>
            <a:off x="611288" y="440541"/>
            <a:ext cx="8492924" cy="5109091"/>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51:7-12</a:t>
            </a:r>
          </a:p>
          <a:p>
            <a:pPr rtl="0">
              <a:spcBef>
                <a:spcPts val="0"/>
              </a:spcBef>
              <a:spcAft>
                <a:spcPts val="0"/>
              </a:spcAft>
            </a:pPr>
            <a:r>
              <a:rPr lang="en-US" i="0" u="none" strike="noStrike">
                <a:solidFill>
                  <a:srgbClr val="FFC000"/>
                </a:solidFill>
                <a:effectLst/>
                <a:latin typeface="Arial" panose="020B0604020202020204" pitchFamily="34" charset="0"/>
              </a:rPr>
              <a:t>51:7 Hearken unto my WORD, ye that know the truth, the people in whose heart is the instruction of my law; be ye not afraid of the reproaches of the sons of men, neither be terrified on account of their grandeur. 51:8 For they vanish like a garment, which the moth eateth, and like wool, which rottenness seizeth; but my righteousness shall be for ever, and my salvation from generation to generation. </a:t>
            </a:r>
            <a:r>
              <a:rPr lang="en-US" i="0" u="none" strike="noStrike">
                <a:solidFill>
                  <a:srgbClr val="92D050"/>
                </a:solidFill>
                <a:effectLst/>
                <a:latin typeface="Arial" panose="020B0604020202020204" pitchFamily="34" charset="0"/>
              </a:rPr>
              <a:t>51:9 Reveal thyself, reveal thyself, put on the strength of might from the Lord; reveal thyself as in the days of old, in the generations which were at the beginning: was it not for thy sake, O congregation of Israel, that I broke the mighty, that I destroyed Pharaoh and his host, who were strong as a dragon? 51:10 Was it not for thy sake, O congregation of Israel, that I dried up the sea, the water of the great deep, I made the depth of the sea a way for the ransomed to pass over? </a:t>
            </a:r>
            <a:r>
              <a:rPr lang="en-US" i="0" u="none" strike="noStrike">
                <a:solidFill>
                  <a:srgbClr val="00B0F0"/>
                </a:solidFill>
                <a:effectLst/>
                <a:latin typeface="Arial" panose="020B0604020202020204" pitchFamily="34" charset="0"/>
              </a:rPr>
              <a:t>51:11 Thus the redeemed of the Lord shall be gathered together out of their captivity, and come to Zion with singing; and everlasting joy shall be theirs, which shall not cease: and a cloud of glory shall shadow over their heads; they shall find joy and gladness, and there shall be an end of sorrow and sighing for the house of Israel. 51:12 I, even I, am He that comforteth you: of whom are ye afraid? of a mortal man? or of a son of man, who is counted like grass? (TgJ)</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E9E3E6E-F6D9-C8FB-9F2A-B02C70A6C15A}"/>
                  </a:ext>
                </a:extLst>
              </p14:cNvPr>
              <p14:cNvContentPartPr/>
              <p14:nvPr/>
            </p14:nvContentPartPr>
            <p14:xfrm>
              <a:off x="2996520" y="1049980"/>
              <a:ext cx="766440" cy="72000"/>
            </p14:xfrm>
          </p:contentPart>
        </mc:Choice>
        <mc:Fallback>
          <p:pic>
            <p:nvPicPr>
              <p:cNvPr id="3" name="Ink 2">
                <a:extLst>
                  <a:ext uri="{FF2B5EF4-FFF2-40B4-BE49-F238E27FC236}">
                    <a16:creationId xmlns:a16="http://schemas.microsoft.com/office/drawing/2014/main" id="{2E9E3E6E-F6D9-C8FB-9F2A-B02C70A6C15A}"/>
                  </a:ext>
                </a:extLst>
              </p:cNvPr>
              <p:cNvPicPr/>
              <p:nvPr/>
            </p:nvPicPr>
            <p:blipFill>
              <a:blip r:embed="rId5"/>
              <a:stretch>
                <a:fillRect/>
              </a:stretch>
            </p:blipFill>
            <p:spPr>
              <a:xfrm>
                <a:off x="2978520" y="1032340"/>
                <a:ext cx="802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067A04D-221B-2E9A-E75F-48BD559EF487}"/>
                  </a:ext>
                </a:extLst>
              </p14:cNvPr>
              <p14:cNvContentPartPr/>
              <p14:nvPr/>
            </p14:nvContentPartPr>
            <p14:xfrm>
              <a:off x="4027560" y="1031980"/>
              <a:ext cx="1978920" cy="71640"/>
            </p14:xfrm>
          </p:contentPart>
        </mc:Choice>
        <mc:Fallback>
          <p:pic>
            <p:nvPicPr>
              <p:cNvPr id="5" name="Ink 4">
                <a:extLst>
                  <a:ext uri="{FF2B5EF4-FFF2-40B4-BE49-F238E27FC236}">
                    <a16:creationId xmlns:a16="http://schemas.microsoft.com/office/drawing/2014/main" id="{2067A04D-221B-2E9A-E75F-48BD559EF487}"/>
                  </a:ext>
                </a:extLst>
              </p:cNvPr>
              <p:cNvPicPr/>
              <p:nvPr/>
            </p:nvPicPr>
            <p:blipFill>
              <a:blip r:embed="rId7"/>
              <a:stretch>
                <a:fillRect/>
              </a:stretch>
            </p:blipFill>
            <p:spPr>
              <a:xfrm>
                <a:off x="4009920" y="1014340"/>
                <a:ext cx="2014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F06812D-413B-52C7-F40B-7CF7EAE20507}"/>
                  </a:ext>
                </a:extLst>
              </p14:cNvPr>
              <p14:cNvContentPartPr/>
              <p14:nvPr/>
            </p14:nvContentPartPr>
            <p14:xfrm>
              <a:off x="1518360" y="1334380"/>
              <a:ext cx="1648440" cy="24840"/>
            </p14:xfrm>
          </p:contentPart>
        </mc:Choice>
        <mc:Fallback>
          <p:pic>
            <p:nvPicPr>
              <p:cNvPr id="7" name="Ink 6">
                <a:extLst>
                  <a:ext uri="{FF2B5EF4-FFF2-40B4-BE49-F238E27FC236}">
                    <a16:creationId xmlns:a16="http://schemas.microsoft.com/office/drawing/2014/main" id="{0F06812D-413B-52C7-F40B-7CF7EAE20507}"/>
                  </a:ext>
                </a:extLst>
              </p:cNvPr>
              <p:cNvPicPr/>
              <p:nvPr/>
            </p:nvPicPr>
            <p:blipFill>
              <a:blip r:embed="rId9"/>
              <a:stretch>
                <a:fillRect/>
              </a:stretch>
            </p:blipFill>
            <p:spPr>
              <a:xfrm>
                <a:off x="1500360" y="1316380"/>
                <a:ext cx="1684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FF132C80-92DB-E7A6-7E9C-65A9B503C1F3}"/>
                  </a:ext>
                </a:extLst>
              </p14:cNvPr>
              <p14:cNvContentPartPr/>
              <p14:nvPr/>
            </p14:nvContentPartPr>
            <p14:xfrm>
              <a:off x="7729440" y="3315100"/>
              <a:ext cx="511200" cy="66960"/>
            </p14:xfrm>
          </p:contentPart>
        </mc:Choice>
        <mc:Fallback>
          <p:pic>
            <p:nvPicPr>
              <p:cNvPr id="12" name="Ink 11">
                <a:extLst>
                  <a:ext uri="{FF2B5EF4-FFF2-40B4-BE49-F238E27FC236}">
                    <a16:creationId xmlns:a16="http://schemas.microsoft.com/office/drawing/2014/main" id="{FF132C80-92DB-E7A6-7E9C-65A9B503C1F3}"/>
                  </a:ext>
                </a:extLst>
              </p:cNvPr>
              <p:cNvPicPr/>
              <p:nvPr/>
            </p:nvPicPr>
            <p:blipFill>
              <a:blip r:embed="rId11"/>
              <a:stretch>
                <a:fillRect/>
              </a:stretch>
            </p:blipFill>
            <p:spPr>
              <a:xfrm>
                <a:off x="7711440" y="3297460"/>
                <a:ext cx="546840" cy="102600"/>
              </a:xfrm>
              <a:prstGeom prst="rect">
                <a:avLst/>
              </a:prstGeom>
            </p:spPr>
          </p:pic>
        </mc:Fallback>
      </mc:AlternateContent>
      <p:grpSp>
        <p:nvGrpSpPr>
          <p:cNvPr id="14" name="Group 13">
            <a:extLst>
              <a:ext uri="{FF2B5EF4-FFF2-40B4-BE49-F238E27FC236}">
                <a16:creationId xmlns:a16="http://schemas.microsoft.com/office/drawing/2014/main" id="{F4953EAF-63D6-B293-0DEA-97517BCE2030}"/>
              </a:ext>
            </a:extLst>
          </p:cNvPr>
          <p:cNvGrpSpPr/>
          <p:nvPr/>
        </p:nvGrpSpPr>
        <p:grpSpPr>
          <a:xfrm>
            <a:off x="2999400" y="2940340"/>
            <a:ext cx="2341080" cy="403200"/>
            <a:chOff x="2999400" y="2940340"/>
            <a:chExt cx="2341080" cy="4032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A7D2F78-5BEF-8EEC-999A-4FEA28D937D0}"/>
                    </a:ext>
                  </a:extLst>
                </p14:cNvPr>
                <p14:cNvContentPartPr/>
                <p14:nvPr/>
              </p14:nvContentPartPr>
              <p14:xfrm>
                <a:off x="3158880" y="3242740"/>
                <a:ext cx="731160" cy="46800"/>
              </p14:xfrm>
            </p:contentPart>
          </mc:Choice>
          <mc:Fallback>
            <p:pic>
              <p:nvPicPr>
                <p:cNvPr id="9" name="Ink 8">
                  <a:extLst>
                    <a:ext uri="{FF2B5EF4-FFF2-40B4-BE49-F238E27FC236}">
                      <a16:creationId xmlns:a16="http://schemas.microsoft.com/office/drawing/2014/main" id="{BA7D2F78-5BEF-8EEC-999A-4FEA28D937D0}"/>
                    </a:ext>
                  </a:extLst>
                </p:cNvPr>
                <p:cNvPicPr/>
                <p:nvPr/>
              </p:nvPicPr>
              <p:blipFill>
                <a:blip r:embed="rId13"/>
                <a:stretch>
                  <a:fillRect/>
                </a:stretch>
              </p:blipFill>
              <p:spPr>
                <a:xfrm>
                  <a:off x="3140880" y="3225100"/>
                  <a:ext cx="766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1F24F0CF-A328-E03E-9330-BDEFC541CFFD}"/>
                    </a:ext>
                  </a:extLst>
                </p14:cNvPr>
                <p14:cNvContentPartPr/>
                <p14:nvPr/>
              </p14:nvContentPartPr>
              <p14:xfrm>
                <a:off x="4930440" y="3264340"/>
                <a:ext cx="410040" cy="22320"/>
              </p14:xfrm>
            </p:contentPart>
          </mc:Choice>
          <mc:Fallback>
            <p:pic>
              <p:nvPicPr>
                <p:cNvPr id="10" name="Ink 9">
                  <a:extLst>
                    <a:ext uri="{FF2B5EF4-FFF2-40B4-BE49-F238E27FC236}">
                      <a16:creationId xmlns:a16="http://schemas.microsoft.com/office/drawing/2014/main" id="{1F24F0CF-A328-E03E-9330-BDEFC541CFFD}"/>
                    </a:ext>
                  </a:extLst>
                </p:cNvPr>
                <p:cNvPicPr/>
                <p:nvPr/>
              </p:nvPicPr>
              <p:blipFill>
                <a:blip r:embed="rId15"/>
                <a:stretch>
                  <a:fillRect/>
                </a:stretch>
              </p:blipFill>
              <p:spPr>
                <a:xfrm>
                  <a:off x="4912440" y="3246700"/>
                  <a:ext cx="445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12173E4-C5A0-C14F-3AA5-4E9EDCEB6509}"/>
                    </a:ext>
                  </a:extLst>
                </p14:cNvPr>
                <p14:cNvContentPartPr/>
                <p14:nvPr/>
              </p14:nvContentPartPr>
              <p14:xfrm>
                <a:off x="2999400" y="2940340"/>
                <a:ext cx="1047960" cy="403200"/>
              </p14:xfrm>
            </p:contentPart>
          </mc:Choice>
          <mc:Fallback>
            <p:pic>
              <p:nvPicPr>
                <p:cNvPr id="13" name="Ink 12">
                  <a:extLst>
                    <a:ext uri="{FF2B5EF4-FFF2-40B4-BE49-F238E27FC236}">
                      <a16:creationId xmlns:a16="http://schemas.microsoft.com/office/drawing/2014/main" id="{912173E4-C5A0-C14F-3AA5-4E9EDCEB6509}"/>
                    </a:ext>
                  </a:extLst>
                </p:cNvPr>
                <p:cNvPicPr/>
                <p:nvPr/>
              </p:nvPicPr>
              <p:blipFill>
                <a:blip r:embed="rId17"/>
                <a:stretch>
                  <a:fillRect/>
                </a:stretch>
              </p:blipFill>
              <p:spPr>
                <a:xfrm>
                  <a:off x="2981400" y="2922700"/>
                  <a:ext cx="1083600" cy="438840"/>
                </a:xfrm>
                <a:prstGeom prst="rect">
                  <a:avLst/>
                </a:prstGeom>
              </p:spPr>
            </p:pic>
          </mc:Fallback>
        </mc:AlternateContent>
      </p:grpSp>
    </p:spTree>
    <p:extLst>
      <p:ext uri="{BB962C8B-B14F-4D97-AF65-F5344CB8AC3E}">
        <p14:creationId xmlns:p14="http://schemas.microsoft.com/office/powerpoint/2010/main" val="137635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959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5D305FE9-B51E-3CD7-9DD8-EC74A739C9C0}"/>
              </a:ext>
            </a:extLst>
          </p:cNvPr>
          <p:cNvGraphicFramePr>
            <a:graphicFrameLocks noGrp="1"/>
          </p:cNvGraphicFramePr>
          <p:nvPr>
            <p:extLst>
              <p:ext uri="{D42A27DB-BD31-4B8C-83A1-F6EECF244321}">
                <p14:modId xmlns:p14="http://schemas.microsoft.com/office/powerpoint/2010/main" val="1104023228"/>
              </p:ext>
            </p:extLst>
          </p:nvPr>
        </p:nvGraphicFramePr>
        <p:xfrm>
          <a:off x="589345" y="385138"/>
          <a:ext cx="8207415" cy="4150360"/>
        </p:xfrm>
        <a:graphic>
          <a:graphicData uri="http://schemas.openxmlformats.org/drawingml/2006/table">
            <a:tbl>
              <a:tblPr/>
              <a:tblGrid>
                <a:gridCol w="2735805">
                  <a:extLst>
                    <a:ext uri="{9D8B030D-6E8A-4147-A177-3AD203B41FA5}">
                      <a16:colId xmlns:a16="http://schemas.microsoft.com/office/drawing/2014/main" val="3259117882"/>
                    </a:ext>
                  </a:extLst>
                </a:gridCol>
                <a:gridCol w="2735805">
                  <a:extLst>
                    <a:ext uri="{9D8B030D-6E8A-4147-A177-3AD203B41FA5}">
                      <a16:colId xmlns:a16="http://schemas.microsoft.com/office/drawing/2014/main" val="1556654165"/>
                    </a:ext>
                  </a:extLst>
                </a:gridCol>
                <a:gridCol w="2735805">
                  <a:extLst>
                    <a:ext uri="{9D8B030D-6E8A-4147-A177-3AD203B41FA5}">
                      <a16:colId xmlns:a16="http://schemas.microsoft.com/office/drawing/2014/main" val="1434176404"/>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נא</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שִׁמְעוּ אֵלַי יֹדְעֵי </a:t>
                      </a:r>
                      <a:r>
                        <a:rPr lang="he-IL" sz="2400" b="1" i="0" u="none" strike="noStrike">
                          <a:solidFill>
                            <a:srgbClr val="FFC000"/>
                          </a:solidFill>
                          <a:effectLst/>
                          <a:latin typeface="Arial" panose="020B0604020202020204" pitchFamily="34" charset="0"/>
                          <a:cs typeface="+mj-cs"/>
                        </a:rPr>
                        <a:t>צֶדֶק</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עַם תּוֹרָתִי בְלִבָּם אַל-תִּירְאוּ חֶרְפַּת אֱנוֹשׁ וּמִגִּדֻּפֹתָם אַל-תֵּחָתּוּ: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כִּי </a:t>
                      </a:r>
                      <a:r>
                        <a:rPr lang="he-IL" sz="2400" b="1" i="0" u="none" strike="noStrike">
                          <a:solidFill>
                            <a:srgbClr val="FFFF00"/>
                          </a:solidFill>
                          <a:effectLst/>
                          <a:latin typeface="Arial" panose="020B0604020202020204" pitchFamily="34" charset="0"/>
                          <a:cs typeface="+mj-cs"/>
                        </a:rPr>
                        <a:t>כַבֶּגֶד</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יֹאכְלֵם עָשׁ וְכַצֶּמֶר יֹאכְלֵם סָס וְצִדְקָתִי לְעוֹלָם תִּהְיֶה וִישׁוּעָתִי לְדוֹר דּוֹרִים: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קַבִילוּ לְמֵימְרִי יָדְעֵי </a:t>
                      </a:r>
                      <a:r>
                        <a:rPr lang="he-IL" sz="2400" b="1" i="0" u="none" strike="noStrike">
                          <a:solidFill>
                            <a:srgbClr val="FFC000"/>
                          </a:solidFill>
                          <a:effectLst/>
                          <a:latin typeface="Arial" panose="020B0604020202020204" pitchFamily="34" charset="0"/>
                          <a:cs typeface="+mj-cs"/>
                        </a:rPr>
                        <a:t>קוּשטָא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עַמָא דְאוּלפַן אֹורָיתִי בְלִיבְהֹון לָא תִדחְלוּן מִחִסוּדֵי בְנֵי אְנָשָא וּמֵאִתרַברָבוּתְהֹון לָא תִתַברוּן׃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אְרֵי </a:t>
                      </a:r>
                      <a:r>
                        <a:rPr lang="he-IL" sz="2400" b="1" i="0" u="none" strike="noStrike">
                          <a:solidFill>
                            <a:srgbClr val="FFFF00"/>
                          </a:solidFill>
                          <a:effectLst/>
                          <a:latin typeface="Arial" panose="020B0604020202020204" pitchFamily="34" charset="0"/>
                          <a:cs typeface="+mj-cs"/>
                        </a:rPr>
                        <a:t>כִלבוּשָא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דְאָכֵיל לֵיה עַשָא וּכעַמרָא דְאָחֵיד בֵיה רִקבָא וְזָכוּתִי לְעָלַם תְהֵי וּפוּרקָנִי לְדָר דָרִין׃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קַבִּילוּ לְמֵימְרִי יָדְעֵי </a:t>
                      </a:r>
                      <a:r>
                        <a:rPr lang="he-IL" sz="2400" b="1" i="0" u="none" strike="noStrike">
                          <a:solidFill>
                            <a:srgbClr val="FFC000"/>
                          </a:solidFill>
                          <a:effectLst/>
                          <a:latin typeface="Arial" panose="020B0604020202020204" pitchFamily="34" charset="0"/>
                          <a:cs typeface="+mj-cs"/>
                        </a:rPr>
                        <a:t>קוּשְׁטָא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עַמָא דְאוּלְפַן אוֹרַיְתִי בְּלִבְּהוֹן לָא תִדְחֲלוּן מֵחִיסוּדֵי בְנֵי אֱנָשָׁא וּמֵאִתְרַבְרְבוּתְהוֹן לָא תִתַבְרוּן: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אֲרֵי </a:t>
                      </a:r>
                      <a:r>
                        <a:rPr lang="he-IL" sz="2400" b="1" i="0" u="none" strike="noStrike">
                          <a:solidFill>
                            <a:srgbClr val="FFFF00"/>
                          </a:solidFill>
                          <a:effectLst/>
                          <a:latin typeface="Arial" panose="020B0604020202020204" pitchFamily="34" charset="0"/>
                          <a:cs typeface="+mj-cs"/>
                        </a:rPr>
                        <a:t>בִלְבוּשָׁא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דְאָכִיל לֵהּ עָשָׁא וּכְעִמְרָא דְאָחֵיד בֵהּ רוּקְבָא וְזָכוּתִי לַעֲלַם תְהֵי וּפוּרְקָנִי לְדָר דָרִין: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1846918"/>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E9B85F7-F068-6D14-5250-0FAB12E145FA}"/>
                  </a:ext>
                </a:extLst>
              </p14:cNvPr>
              <p14:cNvContentPartPr/>
              <p14:nvPr/>
            </p14:nvContentPartPr>
            <p14:xfrm>
              <a:off x="853800" y="1215580"/>
              <a:ext cx="485640" cy="57960"/>
            </p14:xfrm>
          </p:contentPart>
        </mc:Choice>
        <mc:Fallback>
          <p:pic>
            <p:nvPicPr>
              <p:cNvPr id="4" name="Ink 3">
                <a:extLst>
                  <a:ext uri="{FF2B5EF4-FFF2-40B4-BE49-F238E27FC236}">
                    <a16:creationId xmlns:a16="http://schemas.microsoft.com/office/drawing/2014/main" id="{0E9B85F7-F068-6D14-5250-0FAB12E145FA}"/>
                  </a:ext>
                </a:extLst>
              </p:cNvPr>
              <p:cNvPicPr/>
              <p:nvPr/>
            </p:nvPicPr>
            <p:blipFill>
              <a:blip r:embed="rId5"/>
              <a:stretch>
                <a:fillRect/>
              </a:stretch>
            </p:blipFill>
            <p:spPr>
              <a:xfrm>
                <a:off x="836160" y="1197580"/>
                <a:ext cx="521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D3CE6FC-283C-B09A-0EC9-F3C74B7FF9F2}"/>
                  </a:ext>
                </a:extLst>
              </p14:cNvPr>
              <p14:cNvContentPartPr/>
              <p14:nvPr/>
            </p14:nvContentPartPr>
            <p14:xfrm>
              <a:off x="5234640" y="1544980"/>
              <a:ext cx="619200" cy="21600"/>
            </p14:xfrm>
          </p:contentPart>
        </mc:Choice>
        <mc:Fallback>
          <p:pic>
            <p:nvPicPr>
              <p:cNvPr id="5" name="Ink 4">
                <a:extLst>
                  <a:ext uri="{FF2B5EF4-FFF2-40B4-BE49-F238E27FC236}">
                    <a16:creationId xmlns:a16="http://schemas.microsoft.com/office/drawing/2014/main" id="{6D3CE6FC-283C-B09A-0EC9-F3C74B7FF9F2}"/>
                  </a:ext>
                </a:extLst>
              </p:cNvPr>
              <p:cNvPicPr/>
              <p:nvPr/>
            </p:nvPicPr>
            <p:blipFill>
              <a:blip r:embed="rId7"/>
              <a:stretch>
                <a:fillRect/>
              </a:stretch>
            </p:blipFill>
            <p:spPr>
              <a:xfrm>
                <a:off x="5217000" y="1527340"/>
                <a:ext cx="654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61D01A0-574A-4C35-3B2D-366F926C4200}"/>
                  </a:ext>
                </a:extLst>
              </p14:cNvPr>
              <p14:cNvContentPartPr/>
              <p14:nvPr/>
            </p14:nvContentPartPr>
            <p14:xfrm>
              <a:off x="7947600" y="1573060"/>
              <a:ext cx="954360" cy="27000"/>
            </p14:xfrm>
          </p:contentPart>
        </mc:Choice>
        <mc:Fallback>
          <p:pic>
            <p:nvPicPr>
              <p:cNvPr id="7" name="Ink 6">
                <a:extLst>
                  <a:ext uri="{FF2B5EF4-FFF2-40B4-BE49-F238E27FC236}">
                    <a16:creationId xmlns:a16="http://schemas.microsoft.com/office/drawing/2014/main" id="{B61D01A0-574A-4C35-3B2D-366F926C4200}"/>
                  </a:ext>
                </a:extLst>
              </p:cNvPr>
              <p:cNvPicPr/>
              <p:nvPr/>
            </p:nvPicPr>
            <p:blipFill>
              <a:blip r:embed="rId9"/>
              <a:stretch>
                <a:fillRect/>
              </a:stretch>
            </p:blipFill>
            <p:spPr>
              <a:xfrm>
                <a:off x="7929960" y="1555420"/>
                <a:ext cx="990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F33704E-CC9E-D0D8-C7CA-8B8272D24B56}"/>
                  </a:ext>
                </a:extLst>
              </p14:cNvPr>
              <p14:cNvContentPartPr/>
              <p14:nvPr/>
            </p14:nvContentPartPr>
            <p14:xfrm>
              <a:off x="1928760" y="2272180"/>
              <a:ext cx="686160" cy="409680"/>
            </p14:xfrm>
          </p:contentPart>
        </mc:Choice>
        <mc:Fallback>
          <p:pic>
            <p:nvPicPr>
              <p:cNvPr id="9" name="Ink 8">
                <a:extLst>
                  <a:ext uri="{FF2B5EF4-FFF2-40B4-BE49-F238E27FC236}">
                    <a16:creationId xmlns:a16="http://schemas.microsoft.com/office/drawing/2014/main" id="{FF33704E-CC9E-D0D8-C7CA-8B8272D24B56}"/>
                  </a:ext>
                </a:extLst>
              </p:cNvPr>
              <p:cNvPicPr/>
              <p:nvPr/>
            </p:nvPicPr>
            <p:blipFill>
              <a:blip r:embed="rId11"/>
              <a:stretch>
                <a:fillRect/>
              </a:stretch>
            </p:blipFill>
            <p:spPr>
              <a:xfrm>
                <a:off x="1911120" y="2254540"/>
                <a:ext cx="72180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291563A-7EE1-57C3-8537-F138580C7245}"/>
                  </a:ext>
                </a:extLst>
              </p14:cNvPr>
              <p14:cNvContentPartPr/>
              <p14:nvPr/>
            </p14:nvContentPartPr>
            <p14:xfrm>
              <a:off x="5073000" y="2983180"/>
              <a:ext cx="1025640" cy="442080"/>
            </p14:xfrm>
          </p:contentPart>
        </mc:Choice>
        <mc:Fallback>
          <p:pic>
            <p:nvPicPr>
              <p:cNvPr id="10" name="Ink 9">
                <a:extLst>
                  <a:ext uri="{FF2B5EF4-FFF2-40B4-BE49-F238E27FC236}">
                    <a16:creationId xmlns:a16="http://schemas.microsoft.com/office/drawing/2014/main" id="{8291563A-7EE1-57C3-8537-F138580C7245}"/>
                  </a:ext>
                </a:extLst>
              </p:cNvPr>
              <p:cNvPicPr/>
              <p:nvPr/>
            </p:nvPicPr>
            <p:blipFill>
              <a:blip r:embed="rId13"/>
              <a:stretch>
                <a:fillRect/>
              </a:stretch>
            </p:blipFill>
            <p:spPr>
              <a:xfrm>
                <a:off x="5055000" y="2965180"/>
                <a:ext cx="106128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34AE87D-6AAF-8C86-EE72-9896192D609F}"/>
                  </a:ext>
                </a:extLst>
              </p14:cNvPr>
              <p14:cNvContentPartPr/>
              <p14:nvPr/>
            </p14:nvContentPartPr>
            <p14:xfrm>
              <a:off x="7800720" y="3022420"/>
              <a:ext cx="1050840" cy="402120"/>
            </p14:xfrm>
          </p:contentPart>
        </mc:Choice>
        <mc:Fallback>
          <p:pic>
            <p:nvPicPr>
              <p:cNvPr id="11" name="Ink 10">
                <a:extLst>
                  <a:ext uri="{FF2B5EF4-FFF2-40B4-BE49-F238E27FC236}">
                    <a16:creationId xmlns:a16="http://schemas.microsoft.com/office/drawing/2014/main" id="{934AE87D-6AAF-8C86-EE72-9896192D609F}"/>
                  </a:ext>
                </a:extLst>
              </p:cNvPr>
              <p:cNvPicPr/>
              <p:nvPr/>
            </p:nvPicPr>
            <p:blipFill>
              <a:blip r:embed="rId15"/>
              <a:stretch>
                <a:fillRect/>
              </a:stretch>
            </p:blipFill>
            <p:spPr>
              <a:xfrm>
                <a:off x="7782720" y="3004780"/>
                <a:ext cx="1086480" cy="437760"/>
              </a:xfrm>
              <a:prstGeom prst="rect">
                <a:avLst/>
              </a:prstGeom>
            </p:spPr>
          </p:pic>
        </mc:Fallback>
      </mc:AlternateContent>
    </p:spTree>
    <p:extLst>
      <p:ext uri="{BB962C8B-B14F-4D97-AF65-F5344CB8AC3E}">
        <p14:creationId xmlns:p14="http://schemas.microsoft.com/office/powerpoint/2010/main" val="147482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959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66872FDE-E050-F541-9707-6D7C544A7881}"/>
              </a:ext>
            </a:extLst>
          </p:cNvPr>
          <p:cNvGraphicFramePr>
            <a:graphicFrameLocks noGrp="1"/>
          </p:cNvGraphicFramePr>
          <p:nvPr>
            <p:extLst>
              <p:ext uri="{D42A27DB-BD31-4B8C-83A1-F6EECF244321}">
                <p14:modId xmlns:p14="http://schemas.microsoft.com/office/powerpoint/2010/main" val="839947408"/>
              </p:ext>
            </p:extLst>
          </p:nvPr>
        </p:nvGraphicFramePr>
        <p:xfrm>
          <a:off x="496746" y="291401"/>
          <a:ext cx="8751426" cy="4881880"/>
        </p:xfrm>
        <a:graphic>
          <a:graphicData uri="http://schemas.openxmlformats.org/drawingml/2006/table">
            <a:tbl>
              <a:tblPr/>
              <a:tblGrid>
                <a:gridCol w="2917142">
                  <a:extLst>
                    <a:ext uri="{9D8B030D-6E8A-4147-A177-3AD203B41FA5}">
                      <a16:colId xmlns:a16="http://schemas.microsoft.com/office/drawing/2014/main" val="491404011"/>
                    </a:ext>
                  </a:extLst>
                </a:gridCol>
                <a:gridCol w="2917142">
                  <a:extLst>
                    <a:ext uri="{9D8B030D-6E8A-4147-A177-3AD203B41FA5}">
                      <a16:colId xmlns:a16="http://schemas.microsoft.com/office/drawing/2014/main" val="216269527"/>
                    </a:ext>
                  </a:extLst>
                </a:gridCol>
                <a:gridCol w="2917142">
                  <a:extLst>
                    <a:ext uri="{9D8B030D-6E8A-4147-A177-3AD203B41FA5}">
                      <a16:colId xmlns:a16="http://schemas.microsoft.com/office/drawing/2014/main" val="1012282651"/>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נא</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עוּרִי עוּרִי לִבְשִׁי-עֹז זְרוֹעַ יְהֹוָה עוּרִי כִּימֵי קֶדֶם דּוֹרוֹת עוֹלָמִים הֲלוֹא אַתְּ-הִיא הַמַּחְצֶבֶת רַהַב מְחוֹלֶלֶת תַּנִּין: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הֲלוֹא אַתְּ-הִיא הַמַּחֲרֶבֶת יָם מֵי תְּהוֹם רַבָּה הַשָּׂמָה מַעֲמַקֵּי-יָם דֶּרֶךְ לַעֲבֹר גְּאוּלִים: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אִתגַלַא אִתגַלַא לְבַשִי תְקֹוף גְבוּרָא מִן קֳדָם יוי אִתגַלַא כְיֹומֵי קְדַם דָרַיָא דְמִלְקַדמִין הְלָא בְדִילִיך כְנִשתַא דְיִשׂרָאֵל תַבַרִית גִיבָרַיָא שֵיצִיתִי פַרעֹה וּמַשרְיָתֵיה דַהֲוֹו תַקִיפִין כְתַנִינָא׃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הְלָא בְדִילִיך כְנִשתָא דְיִשׂרָאֵל אַחרֵיבִית יַמָא מֵי תְהֹום רַבָה שַוִיתִי עוּמקֵי יַמָא אֹורַח לִמגָז מְשֵיזְבַיָא׃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אִתְגְלָא לִבְשִׁי תְקוֹף גְבוּרָא מִן קֳדָם יְיָ אִתְגְלָא כְּיוֹמֵי קֳדָם דָרַיָא דְמִלְקָדָמִין </a:t>
                      </a:r>
                      <a:r>
                        <a:rPr lang="he-IL" sz="2400" b="1" i="0" u="none" strike="noStrike">
                          <a:solidFill>
                            <a:srgbClr val="FFC000"/>
                          </a:solidFill>
                          <a:effectLst/>
                          <a:latin typeface="Arial" panose="020B0604020202020204" pitchFamily="34" charset="0"/>
                          <a:cs typeface="+mj-cs"/>
                        </a:rPr>
                        <a:t>הֲלָא בְדִילָךְ כְּנִשְׁתָּא דְיִשְׂרָאֵל תְּבָרֵית גִבָרַיָא שֵׁיצֵיתִי פַּרְעֹה וּמַשִׁרְיָתֵהּ דַהֲווּ תַּקִיפִין כְּתַנִינָא</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הֲלָא בְדִילָךְ כְּנִשְׁתָּא דְיִשְׂרָאֵל אַחְרְבֵית יַמָא מֵי תְהוֹם רַבָּה שַׁוֵיתִי עוּמְקֵי יַמָא אוֹרַח לְמֵיגָז מְשֵׁיזְבַיָא: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05399"/>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3C2C0D5-31D2-C66C-9DC1-1E66D91885D6}"/>
                  </a:ext>
                </a:extLst>
              </p14:cNvPr>
              <p14:cNvContentPartPr/>
              <p14:nvPr/>
            </p14:nvContentPartPr>
            <p14:xfrm>
              <a:off x="912120" y="662620"/>
              <a:ext cx="2150640" cy="472320"/>
            </p14:xfrm>
          </p:contentPart>
        </mc:Choice>
        <mc:Fallback>
          <p:pic>
            <p:nvPicPr>
              <p:cNvPr id="3" name="Ink 2">
                <a:extLst>
                  <a:ext uri="{FF2B5EF4-FFF2-40B4-BE49-F238E27FC236}">
                    <a16:creationId xmlns:a16="http://schemas.microsoft.com/office/drawing/2014/main" id="{A3C2C0D5-31D2-C66C-9DC1-1E66D91885D6}"/>
                  </a:ext>
                </a:extLst>
              </p:cNvPr>
              <p:cNvPicPr/>
              <p:nvPr/>
            </p:nvPicPr>
            <p:blipFill>
              <a:blip r:embed="rId5"/>
              <a:stretch>
                <a:fillRect/>
              </a:stretch>
            </p:blipFill>
            <p:spPr>
              <a:xfrm>
                <a:off x="894120" y="644980"/>
                <a:ext cx="218628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B76499E-85DE-477F-07E2-0589CB6EA46E}"/>
                  </a:ext>
                </a:extLst>
              </p14:cNvPr>
              <p14:cNvContentPartPr/>
              <p14:nvPr/>
            </p14:nvContentPartPr>
            <p14:xfrm>
              <a:off x="6901440" y="1058980"/>
              <a:ext cx="1862640" cy="52200"/>
            </p14:xfrm>
          </p:contentPart>
        </mc:Choice>
        <mc:Fallback>
          <p:pic>
            <p:nvPicPr>
              <p:cNvPr id="5" name="Ink 4">
                <a:extLst>
                  <a:ext uri="{FF2B5EF4-FFF2-40B4-BE49-F238E27FC236}">
                    <a16:creationId xmlns:a16="http://schemas.microsoft.com/office/drawing/2014/main" id="{CB76499E-85DE-477F-07E2-0589CB6EA46E}"/>
                  </a:ext>
                </a:extLst>
              </p:cNvPr>
              <p:cNvPicPr/>
              <p:nvPr/>
            </p:nvPicPr>
            <p:blipFill>
              <a:blip r:embed="rId7"/>
              <a:stretch>
                <a:fillRect/>
              </a:stretch>
            </p:blipFill>
            <p:spPr>
              <a:xfrm>
                <a:off x="6883440" y="1040980"/>
                <a:ext cx="1898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09D738F-060C-B0B6-3435-A8560403FE3F}"/>
                  </a:ext>
                </a:extLst>
              </p14:cNvPr>
              <p14:cNvContentPartPr/>
              <p14:nvPr/>
            </p14:nvContentPartPr>
            <p14:xfrm>
              <a:off x="7438920" y="1421860"/>
              <a:ext cx="1836000" cy="91440"/>
            </p14:xfrm>
          </p:contentPart>
        </mc:Choice>
        <mc:Fallback>
          <p:pic>
            <p:nvPicPr>
              <p:cNvPr id="7" name="Ink 6">
                <a:extLst>
                  <a:ext uri="{FF2B5EF4-FFF2-40B4-BE49-F238E27FC236}">
                    <a16:creationId xmlns:a16="http://schemas.microsoft.com/office/drawing/2014/main" id="{709D738F-060C-B0B6-3435-A8560403FE3F}"/>
                  </a:ext>
                </a:extLst>
              </p:cNvPr>
              <p:cNvPicPr/>
              <p:nvPr/>
            </p:nvPicPr>
            <p:blipFill>
              <a:blip r:embed="rId9"/>
              <a:stretch>
                <a:fillRect/>
              </a:stretch>
            </p:blipFill>
            <p:spPr>
              <a:xfrm>
                <a:off x="7421280" y="1404220"/>
                <a:ext cx="1871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D45D50B-B4D8-3094-524E-66A8FC95DE86}"/>
                  </a:ext>
                </a:extLst>
              </p14:cNvPr>
              <p14:cNvContentPartPr/>
              <p14:nvPr/>
            </p14:nvContentPartPr>
            <p14:xfrm>
              <a:off x="1132440" y="2540020"/>
              <a:ext cx="1326600" cy="54720"/>
            </p14:xfrm>
          </p:contentPart>
        </mc:Choice>
        <mc:Fallback>
          <p:pic>
            <p:nvPicPr>
              <p:cNvPr id="9" name="Ink 8">
                <a:extLst>
                  <a:ext uri="{FF2B5EF4-FFF2-40B4-BE49-F238E27FC236}">
                    <a16:creationId xmlns:a16="http://schemas.microsoft.com/office/drawing/2014/main" id="{2D45D50B-B4D8-3094-524E-66A8FC95DE86}"/>
                  </a:ext>
                </a:extLst>
              </p:cNvPr>
              <p:cNvPicPr/>
              <p:nvPr/>
            </p:nvPicPr>
            <p:blipFill>
              <a:blip r:embed="rId11"/>
              <a:stretch>
                <a:fillRect/>
              </a:stretch>
            </p:blipFill>
            <p:spPr>
              <a:xfrm>
                <a:off x="1114440" y="2522020"/>
                <a:ext cx="1362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9AF8608-50D8-8E15-481E-E30E4B3457E0}"/>
                  </a:ext>
                </a:extLst>
              </p14:cNvPr>
              <p14:cNvContentPartPr/>
              <p14:nvPr/>
            </p14:nvContentPartPr>
            <p14:xfrm>
              <a:off x="2088600" y="2914060"/>
              <a:ext cx="1278360" cy="41760"/>
            </p14:xfrm>
          </p:contentPart>
        </mc:Choice>
        <mc:Fallback>
          <p:pic>
            <p:nvPicPr>
              <p:cNvPr id="10" name="Ink 9">
                <a:extLst>
                  <a:ext uri="{FF2B5EF4-FFF2-40B4-BE49-F238E27FC236}">
                    <a16:creationId xmlns:a16="http://schemas.microsoft.com/office/drawing/2014/main" id="{29AF8608-50D8-8E15-481E-E30E4B3457E0}"/>
                  </a:ext>
                </a:extLst>
              </p:cNvPr>
              <p:cNvPicPr/>
              <p:nvPr/>
            </p:nvPicPr>
            <p:blipFill>
              <a:blip r:embed="rId13"/>
              <a:stretch>
                <a:fillRect/>
              </a:stretch>
            </p:blipFill>
            <p:spPr>
              <a:xfrm>
                <a:off x="2070600" y="2896060"/>
                <a:ext cx="1314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5A917B3-9EF7-4B01-6CC7-C9DE0C06F10D}"/>
                  </a:ext>
                </a:extLst>
              </p14:cNvPr>
              <p14:cNvContentPartPr/>
              <p14:nvPr/>
            </p14:nvContentPartPr>
            <p14:xfrm>
              <a:off x="9176280" y="1827220"/>
              <a:ext cx="187200" cy="1530360"/>
            </p14:xfrm>
          </p:contentPart>
        </mc:Choice>
        <mc:Fallback>
          <p:pic>
            <p:nvPicPr>
              <p:cNvPr id="11" name="Ink 10">
                <a:extLst>
                  <a:ext uri="{FF2B5EF4-FFF2-40B4-BE49-F238E27FC236}">
                    <a16:creationId xmlns:a16="http://schemas.microsoft.com/office/drawing/2014/main" id="{55A917B3-9EF7-4B01-6CC7-C9DE0C06F10D}"/>
                  </a:ext>
                </a:extLst>
              </p:cNvPr>
              <p:cNvPicPr/>
              <p:nvPr/>
            </p:nvPicPr>
            <p:blipFill>
              <a:blip r:embed="rId15"/>
              <a:stretch>
                <a:fillRect/>
              </a:stretch>
            </p:blipFill>
            <p:spPr>
              <a:xfrm>
                <a:off x="9158280" y="1809220"/>
                <a:ext cx="222840" cy="156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29D5AB8-CDA7-26A2-A409-814DCD59A33C}"/>
                  </a:ext>
                </a:extLst>
              </p14:cNvPr>
              <p14:cNvContentPartPr/>
              <p14:nvPr/>
            </p14:nvContentPartPr>
            <p14:xfrm>
              <a:off x="6442080" y="1964020"/>
              <a:ext cx="393120" cy="1262880"/>
            </p14:xfrm>
          </p:contentPart>
        </mc:Choice>
        <mc:Fallback>
          <p:pic>
            <p:nvPicPr>
              <p:cNvPr id="12" name="Ink 11">
                <a:extLst>
                  <a:ext uri="{FF2B5EF4-FFF2-40B4-BE49-F238E27FC236}">
                    <a16:creationId xmlns:a16="http://schemas.microsoft.com/office/drawing/2014/main" id="{D29D5AB8-CDA7-26A2-A409-814DCD59A33C}"/>
                  </a:ext>
                </a:extLst>
              </p:cNvPr>
              <p:cNvPicPr/>
              <p:nvPr/>
            </p:nvPicPr>
            <p:blipFill>
              <a:blip r:embed="rId17"/>
              <a:stretch>
                <a:fillRect/>
              </a:stretch>
            </p:blipFill>
            <p:spPr>
              <a:xfrm>
                <a:off x="6424080" y="1946020"/>
                <a:ext cx="428760" cy="1298520"/>
              </a:xfrm>
              <a:prstGeom prst="rect">
                <a:avLst/>
              </a:prstGeom>
            </p:spPr>
          </p:pic>
        </mc:Fallback>
      </mc:AlternateContent>
    </p:spTree>
    <p:extLst>
      <p:ext uri="{BB962C8B-B14F-4D97-AF65-F5344CB8AC3E}">
        <p14:creationId xmlns:p14="http://schemas.microsoft.com/office/powerpoint/2010/main" val="354860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2248AB52-1042-347C-2CC5-ECF30C746B61}"/>
              </a:ext>
            </a:extLst>
          </p:cNvPr>
          <p:cNvSpPr txBox="1"/>
          <p:nvPr/>
        </p:nvSpPr>
        <p:spPr>
          <a:xfrm>
            <a:off x="349250" y="198804"/>
            <a:ext cx="11653697" cy="594008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Midrash Tanchuma Buber, Vaera 7:1</a:t>
            </a:r>
          </a:p>
          <a:p>
            <a:pPr rtl="0">
              <a:spcBef>
                <a:spcPts val="0"/>
              </a:spcBef>
              <a:spcAft>
                <a:spcPts val="0"/>
              </a:spcAft>
            </a:pPr>
            <a:r>
              <a:rPr lang="en-US" sz="1800" b="0" i="0" u="none" strike="noStrike">
                <a:solidFill>
                  <a:srgbClr val="FFC000"/>
                </a:solidFill>
                <a:effectLst/>
                <a:latin typeface="Arial" panose="020B0604020202020204" pitchFamily="34" charset="0"/>
              </a:rPr>
              <a:t>Another interpretation (of </a:t>
            </a:r>
            <a:r>
              <a:rPr lang="en-US" sz="1800" b="0" i="0" u="none" strike="noStrike">
                <a:solidFill>
                  <a:srgbClr val="00B0F0"/>
                </a:solidFill>
                <a:effectLst/>
                <a:latin typeface="Arial" panose="020B0604020202020204" pitchFamily="34" charset="0"/>
              </a:rPr>
              <a:t>Ps. 24:8 &amp; 10</a:t>
            </a:r>
            <a:r>
              <a:rPr lang="en-US" sz="1800" b="0" i="0" u="none" strike="noStrike">
                <a:solidFill>
                  <a:srgbClr val="FFC000"/>
                </a:solidFill>
                <a:effectLst/>
                <a:latin typeface="Arial" panose="020B0604020202020204" pitchFamily="34" charset="0"/>
              </a:rPr>
              <a:t>): WHO IS THIS KING OF GLORY? Who is he? This is the king who distributes glory to those who fear him (according to vs. 10, cont.): THE LORD OF HOSTS, &lt;HE IS THE KING OF GLORY&gt;. In what way? In the case of a king of flesh and blood, no one sits on his throne; yet the Holy One had Solomon sit on his throne. It is so stated (in </a:t>
            </a:r>
            <a:r>
              <a:rPr lang="en-US" sz="1800" b="0" i="0" u="none" strike="noStrike">
                <a:solidFill>
                  <a:srgbClr val="00B0F0"/>
                </a:solidFill>
                <a:effectLst/>
                <a:latin typeface="Arial" panose="020B0604020202020204" pitchFamily="34" charset="0"/>
              </a:rPr>
              <a:t>I Chron. 29:23</a:t>
            </a:r>
            <a:r>
              <a:rPr lang="en-US" sz="1800" b="0" i="0" u="none" strike="noStrike">
                <a:solidFill>
                  <a:srgbClr val="FFC000"/>
                </a:solidFill>
                <a:effectLst/>
                <a:latin typeface="Arial" panose="020B0604020202020204" pitchFamily="34" charset="0"/>
              </a:rPr>
              <a:t>): THEN SOLOMON SAT UPON THE THRONE OF THE LORD. In the case of a king of flesh and blood, no one rides upon his horse; yet the Holy One had Elijah ride on his horse. Now what is the horse of the Holy One? Whirlwind and storm, as stated (in </a:t>
            </a:r>
            <a:r>
              <a:rPr lang="en-US" sz="1800" b="0" i="0" u="none" strike="noStrike">
                <a:solidFill>
                  <a:srgbClr val="00B0F0"/>
                </a:solidFill>
                <a:effectLst/>
                <a:latin typeface="Arial" panose="020B0604020202020204" pitchFamily="34" charset="0"/>
              </a:rPr>
              <a:t>Nahum 1:3</a:t>
            </a:r>
            <a:r>
              <a:rPr lang="en-US" sz="1800" b="0" i="0" u="none" strike="noStrike">
                <a:solidFill>
                  <a:srgbClr val="FFC000"/>
                </a:solidFill>
                <a:effectLst/>
                <a:latin typeface="Arial" panose="020B0604020202020204" pitchFamily="34" charset="0"/>
              </a:rPr>
              <a:t>): THE LORD IS IN THE WHIRLWIND, AND THE STORM IS HIS ROAD. In the case of a king of flesh and blood, no one uses his scepter; yet Moses used the scepter of the Holy One. It is so stated (in </a:t>
            </a:r>
            <a:r>
              <a:rPr lang="en-US" sz="1800" b="0" i="0" u="none" strike="noStrike">
                <a:solidFill>
                  <a:srgbClr val="00B0F0"/>
                </a:solidFill>
                <a:effectLst/>
                <a:latin typeface="Arial" panose="020B0604020202020204" pitchFamily="34" charset="0"/>
              </a:rPr>
              <a:t>Exod. 4:20</a:t>
            </a:r>
            <a:r>
              <a:rPr lang="en-US" sz="1800" b="0" i="0" u="none" strike="noStrike">
                <a:solidFill>
                  <a:srgbClr val="FFC000"/>
                </a:solidFill>
                <a:effectLst/>
                <a:latin typeface="Arial" panose="020B0604020202020204" pitchFamily="34" charset="0"/>
              </a:rPr>
              <a:t>): AND MOSES TOOK THE ROD OF GOD IN HIS HAND. In the case of a king of flesh and blood, no one puts on his crown; yet the Holy One has given crowns to the Messianic King. It is so stated (in </a:t>
            </a:r>
            <a:r>
              <a:rPr lang="en-US" sz="1800" b="0" i="0" u="none" strike="noStrike">
                <a:solidFill>
                  <a:srgbClr val="00B0F0"/>
                </a:solidFill>
                <a:effectLst/>
                <a:latin typeface="Arial" panose="020B0604020202020204" pitchFamily="34" charset="0"/>
              </a:rPr>
              <a:t>Ps. 21:4</a:t>
            </a:r>
            <a:r>
              <a:rPr lang="en-US" sz="1800" b="0" i="0" u="none" strike="noStrike">
                <a:solidFill>
                  <a:srgbClr val="FFC000"/>
                </a:solidFill>
                <a:effectLst/>
                <a:latin typeface="Arial" panose="020B0604020202020204" pitchFamily="34" charset="0"/>
              </a:rPr>
              <a:t>): YOU HAVE SET ON HIS HEAD A CROWN OF FINE GOLD. In the case of a king of flesh and blood, no one puts on his robes; yet Israel has put on the Holy One's robes, &lt;i.e.,&gt; strength. It is so stated (in </a:t>
            </a:r>
            <a:r>
              <a:rPr lang="en-US" sz="1800" b="0" i="0" u="none" strike="noStrike">
                <a:solidFill>
                  <a:srgbClr val="00B0F0"/>
                </a:solidFill>
                <a:effectLst/>
                <a:latin typeface="Arial" panose="020B0604020202020204" pitchFamily="34" charset="0"/>
              </a:rPr>
              <a:t>Is. 51:9</a:t>
            </a:r>
            <a:r>
              <a:rPr lang="en-US" sz="1800" b="0" i="0" u="none" strike="noStrike">
                <a:solidFill>
                  <a:srgbClr val="FFC000"/>
                </a:solidFill>
                <a:effectLst/>
                <a:latin typeface="Arial" panose="020B0604020202020204" pitchFamily="34" charset="0"/>
              </a:rPr>
              <a:t>): AWAKE, AWAKE, PUT ON STRENGTH, O ARM OF THE LORD; and he has given it to Israel, as stated (in </a:t>
            </a:r>
            <a:r>
              <a:rPr lang="en-US" sz="1800" b="0" i="0" u="none" strike="noStrike">
                <a:solidFill>
                  <a:srgbClr val="00B0F0"/>
                </a:solidFill>
                <a:effectLst/>
                <a:latin typeface="Arial" panose="020B0604020202020204" pitchFamily="34" charset="0"/>
              </a:rPr>
              <a:t>Ps. 29:11</a:t>
            </a:r>
            <a:r>
              <a:rPr lang="en-US" sz="1800" b="0" i="0" u="none" strike="noStrike">
                <a:solidFill>
                  <a:srgbClr val="FFC000"/>
                </a:solidFill>
                <a:effectLst/>
                <a:latin typeface="Arial" panose="020B0604020202020204" pitchFamily="34" charset="0"/>
              </a:rPr>
              <a:t>): THE LORD WILL GRANT STRENGTH TO HIS PEOPLE. In the case of a king of flesh and blood, no one calls &lt;anyone else&gt; by his title, as &lt;for example&gt; Caesar, Augustus, &lt;or&gt; King; and, if a certain person calls anyone by one of them, he will not live. Do you yourself know a person who calls his friend Augusta so-and-so? But the Holy One said to Moses: See, I have made you like me to Pharaoh. I am called God; and in that name I created the world, as stated (in </a:t>
            </a:r>
            <a:r>
              <a:rPr lang="en-US" sz="1800" b="0" i="0" u="none" strike="noStrike">
                <a:solidFill>
                  <a:srgbClr val="00B0F0"/>
                </a:solidFill>
                <a:effectLst/>
                <a:latin typeface="Arial" panose="020B0604020202020204" pitchFamily="34" charset="0"/>
              </a:rPr>
              <a:t>Gen. 1:1</a:t>
            </a:r>
            <a:r>
              <a:rPr lang="en-US" sz="1800" b="0" i="0" u="none" strike="noStrike">
                <a:solidFill>
                  <a:srgbClr val="FFC000"/>
                </a:solidFill>
                <a:effectLst/>
                <a:latin typeface="Arial" panose="020B0604020202020204" pitchFamily="34" charset="0"/>
              </a:rPr>
              <a:t>): IN THE BEGINNING GOD CREATED THE HEAVENS AND THE EARTH. And here I have made you like me, a god to Pharaoh. Thus it is stated (in </a:t>
            </a:r>
            <a:r>
              <a:rPr lang="en-US" sz="1800" b="0" i="0" u="none" strike="noStrike">
                <a:solidFill>
                  <a:srgbClr val="00B0F0"/>
                </a:solidFill>
                <a:effectLst/>
                <a:latin typeface="Arial" panose="020B0604020202020204" pitchFamily="34" charset="0"/>
              </a:rPr>
              <a:t>Exod. 7:1</a:t>
            </a:r>
            <a:r>
              <a:rPr lang="en-US" sz="1800" b="0" i="0" u="none" strike="noStrike">
                <a:solidFill>
                  <a:srgbClr val="FFC000"/>
                </a:solidFill>
                <a:effectLst/>
                <a:latin typeface="Arial" panose="020B0604020202020204" pitchFamily="34" charset="0"/>
              </a:rPr>
              <a:t>) SEE, I HAVE SET YOU AS A GOD TO PHARAOH. Ergo (in </a:t>
            </a:r>
            <a:r>
              <a:rPr lang="en-US" sz="1800" b="0" i="0" u="none" strike="noStrike">
                <a:solidFill>
                  <a:srgbClr val="00B0F0"/>
                </a:solidFill>
                <a:effectLst/>
                <a:latin typeface="Arial" panose="020B0604020202020204" pitchFamily="34" charset="0"/>
              </a:rPr>
              <a:t>Ps. 24:8 &amp; 10</a:t>
            </a:r>
            <a:r>
              <a:rPr lang="en-US" sz="1800" b="0" i="0" u="none" strike="noStrike">
                <a:solidFill>
                  <a:srgbClr val="FFC000"/>
                </a:solidFill>
                <a:effectLst/>
                <a:latin typeface="Arial" panose="020B0604020202020204" pitchFamily="34" charset="0"/>
              </a:rPr>
              <a:t>): WHO IS THIS KING OF GLORY? The one who distributes glory to those who fear him.</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CED6249-285B-54B4-01AE-AF0E3A7CD2E4}"/>
                  </a:ext>
                </a:extLst>
              </p14:cNvPr>
              <p14:cNvContentPartPr/>
              <p14:nvPr/>
            </p14:nvContentPartPr>
            <p14:xfrm>
              <a:off x="3215040" y="818860"/>
              <a:ext cx="1069200" cy="100080"/>
            </p14:xfrm>
          </p:contentPart>
        </mc:Choice>
        <mc:Fallback>
          <p:pic>
            <p:nvPicPr>
              <p:cNvPr id="3" name="Ink 2">
                <a:extLst>
                  <a:ext uri="{FF2B5EF4-FFF2-40B4-BE49-F238E27FC236}">
                    <a16:creationId xmlns:a16="http://schemas.microsoft.com/office/drawing/2014/main" id="{BCED6249-285B-54B4-01AE-AF0E3A7CD2E4}"/>
                  </a:ext>
                </a:extLst>
              </p:cNvPr>
              <p:cNvPicPr/>
              <p:nvPr/>
            </p:nvPicPr>
            <p:blipFill>
              <a:blip r:embed="rId5"/>
              <a:stretch>
                <a:fillRect/>
              </a:stretch>
            </p:blipFill>
            <p:spPr>
              <a:xfrm>
                <a:off x="3197040" y="800860"/>
                <a:ext cx="1104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730ED87-36EB-050C-4490-C8CCFBB3AD26}"/>
                  </a:ext>
                </a:extLst>
              </p14:cNvPr>
              <p14:cNvContentPartPr/>
              <p14:nvPr/>
            </p14:nvContentPartPr>
            <p14:xfrm>
              <a:off x="672360" y="1394140"/>
              <a:ext cx="360" cy="3600"/>
            </p14:xfrm>
          </p:contentPart>
        </mc:Choice>
        <mc:Fallback>
          <p:pic>
            <p:nvPicPr>
              <p:cNvPr id="4" name="Ink 3">
                <a:extLst>
                  <a:ext uri="{FF2B5EF4-FFF2-40B4-BE49-F238E27FC236}">
                    <a16:creationId xmlns:a16="http://schemas.microsoft.com/office/drawing/2014/main" id="{1730ED87-36EB-050C-4490-C8CCFBB3AD26}"/>
                  </a:ext>
                </a:extLst>
              </p:cNvPr>
              <p:cNvPicPr/>
              <p:nvPr/>
            </p:nvPicPr>
            <p:blipFill>
              <a:blip r:embed="rId7"/>
              <a:stretch>
                <a:fillRect/>
              </a:stretch>
            </p:blipFill>
            <p:spPr>
              <a:xfrm>
                <a:off x="654360" y="1376140"/>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8273DA1-55BD-00AA-3315-F8E60A578F03}"/>
                  </a:ext>
                </a:extLst>
              </p14:cNvPr>
              <p14:cNvContentPartPr/>
              <p14:nvPr/>
            </p14:nvContentPartPr>
            <p14:xfrm>
              <a:off x="3634800" y="1601860"/>
              <a:ext cx="22320" cy="9000"/>
            </p14:xfrm>
          </p:contentPart>
        </mc:Choice>
        <mc:Fallback>
          <p:pic>
            <p:nvPicPr>
              <p:cNvPr id="5" name="Ink 4">
                <a:extLst>
                  <a:ext uri="{FF2B5EF4-FFF2-40B4-BE49-F238E27FC236}">
                    <a16:creationId xmlns:a16="http://schemas.microsoft.com/office/drawing/2014/main" id="{28273DA1-55BD-00AA-3315-F8E60A578F03}"/>
                  </a:ext>
                </a:extLst>
              </p:cNvPr>
              <p:cNvPicPr/>
              <p:nvPr/>
            </p:nvPicPr>
            <p:blipFill>
              <a:blip r:embed="rId9"/>
              <a:stretch>
                <a:fillRect/>
              </a:stretch>
            </p:blipFill>
            <p:spPr>
              <a:xfrm>
                <a:off x="3617160" y="1583860"/>
                <a:ext cx="57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CDC1615-FD59-97E0-3C3F-2D3D405221A4}"/>
                  </a:ext>
                </a:extLst>
              </p14:cNvPr>
              <p14:cNvContentPartPr/>
              <p14:nvPr/>
            </p14:nvContentPartPr>
            <p14:xfrm>
              <a:off x="6608400" y="2188660"/>
              <a:ext cx="1527480" cy="30960"/>
            </p14:xfrm>
          </p:contentPart>
        </mc:Choice>
        <mc:Fallback>
          <p:pic>
            <p:nvPicPr>
              <p:cNvPr id="7" name="Ink 6">
                <a:extLst>
                  <a:ext uri="{FF2B5EF4-FFF2-40B4-BE49-F238E27FC236}">
                    <a16:creationId xmlns:a16="http://schemas.microsoft.com/office/drawing/2014/main" id="{8CDC1615-FD59-97E0-3C3F-2D3D405221A4}"/>
                  </a:ext>
                </a:extLst>
              </p:cNvPr>
              <p:cNvPicPr/>
              <p:nvPr/>
            </p:nvPicPr>
            <p:blipFill>
              <a:blip r:embed="rId11"/>
              <a:stretch>
                <a:fillRect/>
              </a:stretch>
            </p:blipFill>
            <p:spPr>
              <a:xfrm>
                <a:off x="6590400" y="2170660"/>
                <a:ext cx="1563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57795F3-84AF-E327-19E5-75A8E0F2DE0E}"/>
                  </a:ext>
                </a:extLst>
              </p14:cNvPr>
              <p14:cNvContentPartPr/>
              <p14:nvPr/>
            </p14:nvContentPartPr>
            <p14:xfrm>
              <a:off x="8677680" y="2716780"/>
              <a:ext cx="804960" cy="31320"/>
            </p14:xfrm>
          </p:contentPart>
        </mc:Choice>
        <mc:Fallback>
          <p:pic>
            <p:nvPicPr>
              <p:cNvPr id="10" name="Ink 9">
                <a:extLst>
                  <a:ext uri="{FF2B5EF4-FFF2-40B4-BE49-F238E27FC236}">
                    <a16:creationId xmlns:a16="http://schemas.microsoft.com/office/drawing/2014/main" id="{F57795F3-84AF-E327-19E5-75A8E0F2DE0E}"/>
                  </a:ext>
                </a:extLst>
              </p:cNvPr>
              <p:cNvPicPr/>
              <p:nvPr/>
            </p:nvPicPr>
            <p:blipFill>
              <a:blip r:embed="rId13"/>
              <a:stretch>
                <a:fillRect/>
              </a:stretch>
            </p:blipFill>
            <p:spPr>
              <a:xfrm>
                <a:off x="8659680" y="2698780"/>
                <a:ext cx="840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E1D180E-785E-5061-1934-3C3E503D1C41}"/>
                  </a:ext>
                </a:extLst>
              </p14:cNvPr>
              <p14:cNvContentPartPr/>
              <p14:nvPr/>
            </p14:nvContentPartPr>
            <p14:xfrm>
              <a:off x="3348600" y="3811180"/>
              <a:ext cx="964440" cy="45000"/>
            </p14:xfrm>
          </p:contentPart>
        </mc:Choice>
        <mc:Fallback>
          <p:pic>
            <p:nvPicPr>
              <p:cNvPr id="11" name="Ink 10">
                <a:extLst>
                  <a:ext uri="{FF2B5EF4-FFF2-40B4-BE49-F238E27FC236}">
                    <a16:creationId xmlns:a16="http://schemas.microsoft.com/office/drawing/2014/main" id="{7E1D180E-785E-5061-1934-3C3E503D1C41}"/>
                  </a:ext>
                </a:extLst>
              </p:cNvPr>
              <p:cNvPicPr/>
              <p:nvPr/>
            </p:nvPicPr>
            <p:blipFill>
              <a:blip r:embed="rId15"/>
              <a:stretch>
                <a:fillRect/>
              </a:stretch>
            </p:blipFill>
            <p:spPr>
              <a:xfrm>
                <a:off x="3330600" y="3793540"/>
                <a:ext cx="1000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057B2BD-5A38-E5C7-4CF1-631C38D3396D}"/>
                  </a:ext>
                </a:extLst>
              </p14:cNvPr>
              <p14:cNvContentPartPr/>
              <p14:nvPr/>
            </p14:nvContentPartPr>
            <p14:xfrm>
              <a:off x="6049680" y="3864100"/>
              <a:ext cx="850680" cy="42120"/>
            </p14:xfrm>
          </p:contentPart>
        </mc:Choice>
        <mc:Fallback>
          <p:pic>
            <p:nvPicPr>
              <p:cNvPr id="12" name="Ink 11">
                <a:extLst>
                  <a:ext uri="{FF2B5EF4-FFF2-40B4-BE49-F238E27FC236}">
                    <a16:creationId xmlns:a16="http://schemas.microsoft.com/office/drawing/2014/main" id="{B057B2BD-5A38-E5C7-4CF1-631C38D3396D}"/>
                  </a:ext>
                </a:extLst>
              </p:cNvPr>
              <p:cNvPicPr/>
              <p:nvPr/>
            </p:nvPicPr>
            <p:blipFill>
              <a:blip r:embed="rId17"/>
              <a:stretch>
                <a:fillRect/>
              </a:stretch>
            </p:blipFill>
            <p:spPr>
              <a:xfrm>
                <a:off x="6031680" y="3846460"/>
                <a:ext cx="886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9573725-ED38-C9E5-4E1C-298DA16F4080}"/>
                  </a:ext>
                </a:extLst>
              </p14:cNvPr>
              <p14:cNvContentPartPr/>
              <p14:nvPr/>
            </p14:nvContentPartPr>
            <p14:xfrm>
              <a:off x="7207080" y="4105300"/>
              <a:ext cx="515520" cy="35280"/>
            </p14:xfrm>
          </p:contentPart>
        </mc:Choice>
        <mc:Fallback>
          <p:pic>
            <p:nvPicPr>
              <p:cNvPr id="13" name="Ink 12">
                <a:extLst>
                  <a:ext uri="{FF2B5EF4-FFF2-40B4-BE49-F238E27FC236}">
                    <a16:creationId xmlns:a16="http://schemas.microsoft.com/office/drawing/2014/main" id="{F9573725-ED38-C9E5-4E1C-298DA16F4080}"/>
                  </a:ext>
                </a:extLst>
              </p:cNvPr>
              <p:cNvPicPr/>
              <p:nvPr/>
            </p:nvPicPr>
            <p:blipFill>
              <a:blip r:embed="rId19"/>
              <a:stretch>
                <a:fillRect/>
              </a:stretch>
            </p:blipFill>
            <p:spPr>
              <a:xfrm>
                <a:off x="7189440" y="4087660"/>
                <a:ext cx="55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C95F5C4-9B55-1271-867E-94A9756F8EB5}"/>
                  </a:ext>
                </a:extLst>
              </p14:cNvPr>
              <p14:cNvContentPartPr/>
              <p14:nvPr/>
            </p14:nvContentPartPr>
            <p14:xfrm>
              <a:off x="4799400" y="5686780"/>
              <a:ext cx="732240" cy="37080"/>
            </p14:xfrm>
          </p:contentPart>
        </mc:Choice>
        <mc:Fallback>
          <p:pic>
            <p:nvPicPr>
              <p:cNvPr id="14" name="Ink 13">
                <a:extLst>
                  <a:ext uri="{FF2B5EF4-FFF2-40B4-BE49-F238E27FC236}">
                    <a16:creationId xmlns:a16="http://schemas.microsoft.com/office/drawing/2014/main" id="{CC95F5C4-9B55-1271-867E-94A9756F8EB5}"/>
                  </a:ext>
                </a:extLst>
              </p:cNvPr>
              <p:cNvPicPr/>
              <p:nvPr/>
            </p:nvPicPr>
            <p:blipFill>
              <a:blip r:embed="rId21"/>
              <a:stretch>
                <a:fillRect/>
              </a:stretch>
            </p:blipFill>
            <p:spPr>
              <a:xfrm>
                <a:off x="4781760" y="5669140"/>
                <a:ext cx="767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40DD8D40-7420-A71C-81BC-7EE1AFFC8295}"/>
                  </a:ext>
                </a:extLst>
              </p14:cNvPr>
              <p14:cNvContentPartPr/>
              <p14:nvPr/>
            </p14:nvContentPartPr>
            <p14:xfrm>
              <a:off x="834360" y="6063700"/>
              <a:ext cx="955440" cy="33840"/>
            </p14:xfrm>
          </p:contentPart>
        </mc:Choice>
        <mc:Fallback>
          <p:pic>
            <p:nvPicPr>
              <p:cNvPr id="15" name="Ink 14">
                <a:extLst>
                  <a:ext uri="{FF2B5EF4-FFF2-40B4-BE49-F238E27FC236}">
                    <a16:creationId xmlns:a16="http://schemas.microsoft.com/office/drawing/2014/main" id="{40DD8D40-7420-A71C-81BC-7EE1AFFC8295}"/>
                  </a:ext>
                </a:extLst>
              </p:cNvPr>
              <p:cNvPicPr/>
              <p:nvPr/>
            </p:nvPicPr>
            <p:blipFill>
              <a:blip r:embed="rId23"/>
              <a:stretch>
                <a:fillRect/>
              </a:stretch>
            </p:blipFill>
            <p:spPr>
              <a:xfrm>
                <a:off x="816720" y="6045700"/>
                <a:ext cx="991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66D31C00-11A0-6891-881A-9C2A6EA99896}"/>
                  </a:ext>
                </a:extLst>
              </p14:cNvPr>
              <p14:cNvContentPartPr/>
              <p14:nvPr/>
            </p14:nvContentPartPr>
            <p14:xfrm>
              <a:off x="5638200" y="6021220"/>
              <a:ext cx="4782600" cy="120960"/>
            </p14:xfrm>
          </p:contentPart>
        </mc:Choice>
        <mc:Fallback>
          <p:pic>
            <p:nvPicPr>
              <p:cNvPr id="16" name="Ink 15">
                <a:extLst>
                  <a:ext uri="{FF2B5EF4-FFF2-40B4-BE49-F238E27FC236}">
                    <a16:creationId xmlns:a16="http://schemas.microsoft.com/office/drawing/2014/main" id="{66D31C00-11A0-6891-881A-9C2A6EA99896}"/>
                  </a:ext>
                </a:extLst>
              </p:cNvPr>
              <p:cNvPicPr/>
              <p:nvPr/>
            </p:nvPicPr>
            <p:blipFill>
              <a:blip r:embed="rId25"/>
              <a:stretch>
                <a:fillRect/>
              </a:stretch>
            </p:blipFill>
            <p:spPr>
              <a:xfrm>
                <a:off x="5620200" y="6003220"/>
                <a:ext cx="4818240" cy="156600"/>
              </a:xfrm>
              <a:prstGeom prst="rect">
                <a:avLst/>
              </a:prstGeom>
            </p:spPr>
          </p:pic>
        </mc:Fallback>
      </mc:AlternateContent>
    </p:spTree>
    <p:extLst>
      <p:ext uri="{BB962C8B-B14F-4D97-AF65-F5344CB8AC3E}">
        <p14:creationId xmlns:p14="http://schemas.microsoft.com/office/powerpoint/2010/main" val="111507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959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47D9D840-1BB1-98D0-76A7-99CFB5AF7894}"/>
              </a:ext>
            </a:extLst>
          </p:cNvPr>
          <p:cNvGraphicFramePr>
            <a:graphicFrameLocks noGrp="1"/>
          </p:cNvGraphicFramePr>
          <p:nvPr>
            <p:extLst>
              <p:ext uri="{D42A27DB-BD31-4B8C-83A1-F6EECF244321}">
                <p14:modId xmlns:p14="http://schemas.microsoft.com/office/powerpoint/2010/main" val="3633849889"/>
              </p:ext>
            </p:extLst>
          </p:nvPr>
        </p:nvGraphicFramePr>
        <p:xfrm>
          <a:off x="485172" y="506494"/>
          <a:ext cx="8589381" cy="4881880"/>
        </p:xfrm>
        <a:graphic>
          <a:graphicData uri="http://schemas.openxmlformats.org/drawingml/2006/table">
            <a:tbl>
              <a:tblPr/>
              <a:tblGrid>
                <a:gridCol w="2863127">
                  <a:extLst>
                    <a:ext uri="{9D8B030D-6E8A-4147-A177-3AD203B41FA5}">
                      <a16:colId xmlns:a16="http://schemas.microsoft.com/office/drawing/2014/main" val="22252355"/>
                    </a:ext>
                  </a:extLst>
                </a:gridCol>
                <a:gridCol w="2863127">
                  <a:extLst>
                    <a:ext uri="{9D8B030D-6E8A-4147-A177-3AD203B41FA5}">
                      <a16:colId xmlns:a16="http://schemas.microsoft.com/office/drawing/2014/main" val="792736960"/>
                    </a:ext>
                  </a:extLst>
                </a:gridCol>
                <a:gridCol w="2863127">
                  <a:extLst>
                    <a:ext uri="{9D8B030D-6E8A-4147-A177-3AD203B41FA5}">
                      <a16:colId xmlns:a16="http://schemas.microsoft.com/office/drawing/2014/main" val="1062643779"/>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נא</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C000"/>
                          </a:solidFill>
                          <a:effectLst/>
                          <a:latin typeface="Arial" panose="020B0604020202020204" pitchFamily="34" charset="0"/>
                          <a:cs typeface="+mj-cs"/>
                        </a:rPr>
                        <a:t>וּפְדוּיֵי יְהֹוָה יְשׁוּבוּן </a:t>
                      </a:r>
                      <a:r>
                        <a:rPr lang="he-IL" sz="2400" b="0" i="0" u="none" strike="noStrike">
                          <a:solidFill>
                            <a:schemeClr val="bg1"/>
                          </a:solidFill>
                          <a:effectLst/>
                          <a:latin typeface="Arial" panose="020B0604020202020204" pitchFamily="34" charset="0"/>
                          <a:cs typeface="+mj-cs"/>
                        </a:rPr>
                        <a:t>וּבָאוּ צִיּוֹן בְּרִנָּה וְשִֹמְחַת עוֹלָם עַל-רֹאשָׁם שָֹשֹוֹן וְשִֹמְחָה יַשִּׂיגוּן נָסוּ יָגוֹן וַאֲנָחָה:       </a:t>
                      </a:r>
                      <a:r>
                        <a:rPr lang="he-IL" sz="2400" b="0" i="0" u="none" strike="noStrike">
                          <a:solidFill>
                            <a:srgbClr val="00B0F0"/>
                          </a:solidFill>
                          <a:effectLst/>
                          <a:latin typeface="Arial" panose="020B0604020202020204" pitchFamily="34" charset="0"/>
                          <a:cs typeface="+mj-cs"/>
                        </a:rPr>
                        <a:t>יב </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אָנֹכִי אָנֹכִי הוּא מְנַחֶמְכֶם</a:t>
                      </a:r>
                      <a:r>
                        <a:rPr lang="he-IL" sz="2400" b="0" i="0" u="none" strike="noStrike">
                          <a:solidFill>
                            <a:schemeClr val="bg1"/>
                          </a:solidFill>
                          <a:effectLst/>
                          <a:latin typeface="Arial" panose="020B0604020202020204" pitchFamily="34" charset="0"/>
                          <a:cs typeface="+mj-cs"/>
                        </a:rPr>
                        <a:t> מִי-אַתְּ וַתִּירְאִי מֵאֱנוֹשׁ יָמוּת וּמִבֶּן-אָדָם חָצִיר יִנָּתֵן:</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FFC000"/>
                          </a:solidFill>
                          <a:effectLst/>
                          <a:latin typeface="Arial" panose="020B0604020202020204" pitchFamily="34" charset="0"/>
                          <a:cs typeface="+mj-cs"/>
                        </a:rPr>
                        <a:t>יא     </a:t>
                      </a:r>
                      <a:r>
                        <a:rPr lang="he-IL" sz="2400" b="1" i="0" u="none" strike="noStrike">
                          <a:solidFill>
                            <a:srgbClr val="FFC000"/>
                          </a:solidFill>
                          <a:effectLst/>
                          <a:latin typeface="Arial" panose="020B0604020202020204" pitchFamily="34" charset="0"/>
                          <a:cs typeface="+mj-cs"/>
                        </a:rPr>
                        <a:t>וּפרִיקַיָא דַיוי יִתכַנשוּן מִבֵינֵי גָלְוָתְהֹון</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וְיֵיעְלוּן לְצִיֹון בְתֻשבְחָא וְחַדוַת עָלַם תְהֵי לְהֹון דִי לָא פָסְקָא וַעְנַן ‭&gt;‬יְקָר‭‬‭&lt;‬ יְהֵי מַטַל עַל רֵישֵיהֹון בְיָע וְחַדוָא יַשכְחוּן וִיסוּף מִנְהֹון מִבֵית יִשׂרָאֵל דָוֹונָא וְתִינַחתָא׃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אְנָא אְנָא הוּא מְנַחַמכֹון מִמַן אַתוּן דָחְלִין מֵאְנָשָא דְמָאִית וּמִבַר אְנָשָא דִכעִסבָא חְשִיב׃</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C000"/>
                          </a:solidFill>
                          <a:effectLst/>
                          <a:latin typeface="Arial" panose="020B0604020202020204" pitchFamily="34" charset="0"/>
                          <a:cs typeface="+mj-cs"/>
                        </a:rPr>
                        <a:t>וּפְרִיקַיָא דַייָ יִתְכַּנְשׁוּן מִבֵּינֵי גַלְוַתְהוֹן</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וְיַעֲלוּן לְצִיוֹן בְּתוּשְׁבַּחְתָּא וְחֶדְוַת עֲלָם תְּהֵי לְהוֹן דְלָא פָסְקָה וַעֲנַן יְקַר יְהֵי מַטֵיל עַל רֵישֵׁיהוֹן בִּיעַ וְחֶדְוָה יִשְׁכְּחוּן וְיֵסוּף מִנְהוֹן מִבֵּית יִשְׂרָאֵל דָווֹנָא וְתֵינַחְתָּא: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אֲנָא אֲנָא הוּא מְנַחֶמְכוֹן מִמַן אַתּוּן דַחֲלִין מֵאֱנָשָׁא דְמָאֵית וּמִבַּר אֱנָשָׁא דִי כְעִסְבָּא חֲשִׁיב:</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144308"/>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DCF8C48-8E98-E0F1-4A44-A9A84FF11136}"/>
                  </a:ext>
                </a:extLst>
              </p14:cNvPr>
              <p14:cNvContentPartPr/>
              <p14:nvPr/>
            </p14:nvContentPartPr>
            <p14:xfrm>
              <a:off x="623040" y="917140"/>
              <a:ext cx="2331360" cy="417960"/>
            </p14:xfrm>
          </p:contentPart>
        </mc:Choice>
        <mc:Fallback>
          <p:pic>
            <p:nvPicPr>
              <p:cNvPr id="4" name="Ink 3">
                <a:extLst>
                  <a:ext uri="{FF2B5EF4-FFF2-40B4-BE49-F238E27FC236}">
                    <a16:creationId xmlns:a16="http://schemas.microsoft.com/office/drawing/2014/main" id="{7DCF8C48-8E98-E0F1-4A44-A9A84FF11136}"/>
                  </a:ext>
                </a:extLst>
              </p:cNvPr>
              <p:cNvPicPr/>
              <p:nvPr/>
            </p:nvPicPr>
            <p:blipFill>
              <a:blip r:embed="rId5"/>
              <a:stretch>
                <a:fillRect/>
              </a:stretch>
            </p:blipFill>
            <p:spPr>
              <a:xfrm>
                <a:off x="605040" y="899140"/>
                <a:ext cx="236700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708E27B-7882-D723-1FF4-A8D6064AF4A7}"/>
                  </a:ext>
                </a:extLst>
              </p14:cNvPr>
              <p14:cNvContentPartPr/>
              <p14:nvPr/>
            </p14:nvContentPartPr>
            <p14:xfrm>
              <a:off x="3543360" y="913540"/>
              <a:ext cx="2742840" cy="752040"/>
            </p14:xfrm>
          </p:contentPart>
        </mc:Choice>
        <mc:Fallback>
          <p:pic>
            <p:nvPicPr>
              <p:cNvPr id="5" name="Ink 4">
                <a:extLst>
                  <a:ext uri="{FF2B5EF4-FFF2-40B4-BE49-F238E27FC236}">
                    <a16:creationId xmlns:a16="http://schemas.microsoft.com/office/drawing/2014/main" id="{2708E27B-7882-D723-1FF4-A8D6064AF4A7}"/>
                  </a:ext>
                </a:extLst>
              </p:cNvPr>
              <p:cNvPicPr/>
              <p:nvPr/>
            </p:nvPicPr>
            <p:blipFill>
              <a:blip r:embed="rId7"/>
              <a:stretch>
                <a:fillRect/>
              </a:stretch>
            </p:blipFill>
            <p:spPr>
              <a:xfrm>
                <a:off x="3525720" y="895540"/>
                <a:ext cx="2778480" cy="787680"/>
              </a:xfrm>
              <a:prstGeom prst="rect">
                <a:avLst/>
              </a:prstGeom>
            </p:spPr>
          </p:pic>
        </mc:Fallback>
      </mc:AlternateContent>
      <p:grpSp>
        <p:nvGrpSpPr>
          <p:cNvPr id="12" name="Group 11">
            <a:extLst>
              <a:ext uri="{FF2B5EF4-FFF2-40B4-BE49-F238E27FC236}">
                <a16:creationId xmlns:a16="http://schemas.microsoft.com/office/drawing/2014/main" id="{E8A28525-C483-429D-B822-3F1B55615C08}"/>
              </a:ext>
            </a:extLst>
          </p:cNvPr>
          <p:cNvGrpSpPr/>
          <p:nvPr/>
        </p:nvGrpSpPr>
        <p:grpSpPr>
          <a:xfrm>
            <a:off x="453840" y="2381260"/>
            <a:ext cx="2890080" cy="819360"/>
            <a:chOff x="453840" y="2381260"/>
            <a:chExt cx="2890080" cy="8193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79C7C39-10CC-3217-7046-B6BBD171C89F}"/>
                    </a:ext>
                  </a:extLst>
                </p14:cNvPr>
                <p14:cNvContentPartPr/>
                <p14:nvPr/>
              </p14:nvContentPartPr>
              <p14:xfrm>
                <a:off x="591000" y="2739820"/>
                <a:ext cx="1008720" cy="26640"/>
              </p14:xfrm>
            </p:contentPart>
          </mc:Choice>
          <mc:Fallback>
            <p:pic>
              <p:nvPicPr>
                <p:cNvPr id="7" name="Ink 6">
                  <a:extLst>
                    <a:ext uri="{FF2B5EF4-FFF2-40B4-BE49-F238E27FC236}">
                      <a16:creationId xmlns:a16="http://schemas.microsoft.com/office/drawing/2014/main" id="{679C7C39-10CC-3217-7046-B6BBD171C89F}"/>
                    </a:ext>
                  </a:extLst>
                </p:cNvPr>
                <p:cNvPicPr/>
                <p:nvPr/>
              </p:nvPicPr>
              <p:blipFill>
                <a:blip r:embed="rId9"/>
                <a:stretch>
                  <a:fillRect/>
                </a:stretch>
              </p:blipFill>
              <p:spPr>
                <a:xfrm>
                  <a:off x="573000" y="2722180"/>
                  <a:ext cx="1044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48B997D-4260-D32A-DA47-AD170420FD21}"/>
                    </a:ext>
                  </a:extLst>
                </p14:cNvPr>
                <p14:cNvContentPartPr/>
                <p14:nvPr/>
              </p14:nvContentPartPr>
              <p14:xfrm>
                <a:off x="1822920" y="3136900"/>
                <a:ext cx="1270440" cy="63720"/>
              </p14:xfrm>
            </p:contentPart>
          </mc:Choice>
          <mc:Fallback>
            <p:pic>
              <p:nvPicPr>
                <p:cNvPr id="9" name="Ink 8">
                  <a:extLst>
                    <a:ext uri="{FF2B5EF4-FFF2-40B4-BE49-F238E27FC236}">
                      <a16:creationId xmlns:a16="http://schemas.microsoft.com/office/drawing/2014/main" id="{148B997D-4260-D32A-DA47-AD170420FD21}"/>
                    </a:ext>
                  </a:extLst>
                </p:cNvPr>
                <p:cNvPicPr/>
                <p:nvPr/>
              </p:nvPicPr>
              <p:blipFill>
                <a:blip r:embed="rId11"/>
                <a:stretch>
                  <a:fillRect/>
                </a:stretch>
              </p:blipFill>
              <p:spPr>
                <a:xfrm>
                  <a:off x="1804920" y="3118900"/>
                  <a:ext cx="1306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EDA0D78-32D2-350B-35F8-2C335D6B8928}"/>
                    </a:ext>
                  </a:extLst>
                </p14:cNvPr>
                <p14:cNvContentPartPr/>
                <p14:nvPr/>
              </p14:nvContentPartPr>
              <p14:xfrm>
                <a:off x="1854960" y="2770780"/>
                <a:ext cx="1488960" cy="356400"/>
              </p14:xfrm>
            </p:contentPart>
          </mc:Choice>
          <mc:Fallback>
            <p:pic>
              <p:nvPicPr>
                <p:cNvPr id="10" name="Ink 9">
                  <a:extLst>
                    <a:ext uri="{FF2B5EF4-FFF2-40B4-BE49-F238E27FC236}">
                      <a16:creationId xmlns:a16="http://schemas.microsoft.com/office/drawing/2014/main" id="{CEDA0D78-32D2-350B-35F8-2C335D6B8928}"/>
                    </a:ext>
                  </a:extLst>
                </p:cNvPr>
                <p:cNvPicPr/>
                <p:nvPr/>
              </p:nvPicPr>
              <p:blipFill>
                <a:blip r:embed="rId13"/>
                <a:stretch>
                  <a:fillRect/>
                </a:stretch>
              </p:blipFill>
              <p:spPr>
                <a:xfrm>
                  <a:off x="1837320" y="2753140"/>
                  <a:ext cx="15246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4453371-56A5-2C99-2543-321C3509F698}"/>
                    </a:ext>
                  </a:extLst>
                </p14:cNvPr>
                <p14:cNvContentPartPr/>
                <p14:nvPr/>
              </p14:nvContentPartPr>
              <p14:xfrm>
                <a:off x="453840" y="2381260"/>
                <a:ext cx="1223280" cy="414720"/>
              </p14:xfrm>
            </p:contentPart>
          </mc:Choice>
          <mc:Fallback>
            <p:pic>
              <p:nvPicPr>
                <p:cNvPr id="11" name="Ink 10">
                  <a:extLst>
                    <a:ext uri="{FF2B5EF4-FFF2-40B4-BE49-F238E27FC236}">
                      <a16:creationId xmlns:a16="http://schemas.microsoft.com/office/drawing/2014/main" id="{44453371-56A5-2C99-2543-321C3509F698}"/>
                    </a:ext>
                  </a:extLst>
                </p:cNvPr>
                <p:cNvPicPr/>
                <p:nvPr/>
              </p:nvPicPr>
              <p:blipFill>
                <a:blip r:embed="rId15"/>
                <a:stretch>
                  <a:fillRect/>
                </a:stretch>
              </p:blipFill>
              <p:spPr>
                <a:xfrm>
                  <a:off x="436200" y="2363620"/>
                  <a:ext cx="1258920" cy="45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50627C4-C2F8-AFAE-8110-4BDB7CBE3C26}"/>
                  </a:ext>
                </a:extLst>
              </p14:cNvPr>
              <p14:cNvContentPartPr/>
              <p14:nvPr/>
            </p14:nvContentPartPr>
            <p14:xfrm>
              <a:off x="4056360" y="3792460"/>
              <a:ext cx="1801440" cy="509760"/>
            </p14:xfrm>
          </p:contentPart>
        </mc:Choice>
        <mc:Fallback>
          <p:pic>
            <p:nvPicPr>
              <p:cNvPr id="13" name="Ink 12">
                <a:extLst>
                  <a:ext uri="{FF2B5EF4-FFF2-40B4-BE49-F238E27FC236}">
                    <a16:creationId xmlns:a16="http://schemas.microsoft.com/office/drawing/2014/main" id="{E50627C4-C2F8-AFAE-8110-4BDB7CBE3C26}"/>
                  </a:ext>
                </a:extLst>
              </p:cNvPr>
              <p:cNvPicPr/>
              <p:nvPr/>
            </p:nvPicPr>
            <p:blipFill>
              <a:blip r:embed="rId17"/>
              <a:stretch>
                <a:fillRect/>
              </a:stretch>
            </p:blipFill>
            <p:spPr>
              <a:xfrm>
                <a:off x="4038360" y="3774460"/>
                <a:ext cx="183708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5422489-F58D-68A6-B423-5B6BDA8D76EE}"/>
                  </a:ext>
                </a:extLst>
              </p14:cNvPr>
              <p14:cNvContentPartPr/>
              <p14:nvPr/>
            </p14:nvContentPartPr>
            <p14:xfrm>
              <a:off x="5242920" y="4195660"/>
              <a:ext cx="1020240" cy="458640"/>
            </p14:xfrm>
          </p:contentPart>
        </mc:Choice>
        <mc:Fallback>
          <p:pic>
            <p:nvPicPr>
              <p:cNvPr id="14" name="Ink 13">
                <a:extLst>
                  <a:ext uri="{FF2B5EF4-FFF2-40B4-BE49-F238E27FC236}">
                    <a16:creationId xmlns:a16="http://schemas.microsoft.com/office/drawing/2014/main" id="{95422489-F58D-68A6-B423-5B6BDA8D76EE}"/>
                  </a:ext>
                </a:extLst>
              </p:cNvPr>
              <p:cNvPicPr/>
              <p:nvPr/>
            </p:nvPicPr>
            <p:blipFill>
              <a:blip r:embed="rId19"/>
              <a:stretch>
                <a:fillRect/>
              </a:stretch>
            </p:blipFill>
            <p:spPr>
              <a:xfrm>
                <a:off x="5224920" y="4177660"/>
                <a:ext cx="1055880" cy="494280"/>
              </a:xfrm>
              <a:prstGeom prst="rect">
                <a:avLst/>
              </a:prstGeom>
            </p:spPr>
          </p:pic>
        </mc:Fallback>
      </mc:AlternateContent>
      <p:grpSp>
        <p:nvGrpSpPr>
          <p:cNvPr id="17" name="Group 16">
            <a:extLst>
              <a:ext uri="{FF2B5EF4-FFF2-40B4-BE49-F238E27FC236}">
                <a16:creationId xmlns:a16="http://schemas.microsoft.com/office/drawing/2014/main" id="{66683D1A-ECBC-2F69-F7CA-433B01328372}"/>
              </a:ext>
            </a:extLst>
          </p:cNvPr>
          <p:cNvGrpSpPr/>
          <p:nvPr/>
        </p:nvGrpSpPr>
        <p:grpSpPr>
          <a:xfrm>
            <a:off x="6531720" y="3475660"/>
            <a:ext cx="2633040" cy="792720"/>
            <a:chOff x="6531720" y="3475660"/>
            <a:chExt cx="2633040" cy="7927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1C4F3FB-2CB7-6E94-9F1D-FC6149E43B1E}"/>
                    </a:ext>
                  </a:extLst>
                </p14:cNvPr>
                <p14:cNvContentPartPr/>
                <p14:nvPr/>
              </p14:nvContentPartPr>
              <p14:xfrm>
                <a:off x="6531720" y="3475660"/>
                <a:ext cx="596880" cy="398520"/>
              </p14:xfrm>
            </p:contentPart>
          </mc:Choice>
          <mc:Fallback>
            <p:pic>
              <p:nvPicPr>
                <p:cNvPr id="15" name="Ink 14">
                  <a:extLst>
                    <a:ext uri="{FF2B5EF4-FFF2-40B4-BE49-F238E27FC236}">
                      <a16:creationId xmlns:a16="http://schemas.microsoft.com/office/drawing/2014/main" id="{81C4F3FB-2CB7-6E94-9F1D-FC6149E43B1E}"/>
                    </a:ext>
                  </a:extLst>
                </p:cNvPr>
                <p:cNvPicPr/>
                <p:nvPr/>
              </p:nvPicPr>
              <p:blipFill>
                <a:blip r:embed="rId21"/>
                <a:stretch>
                  <a:fillRect/>
                </a:stretch>
              </p:blipFill>
              <p:spPr>
                <a:xfrm>
                  <a:off x="6514080" y="3457660"/>
                  <a:ext cx="63252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9B5EDFB-5721-9932-68DC-55D1A499917C}"/>
                    </a:ext>
                  </a:extLst>
                </p14:cNvPr>
                <p14:cNvContentPartPr/>
                <p14:nvPr/>
              </p14:nvContentPartPr>
              <p14:xfrm>
                <a:off x="7193760" y="3867340"/>
                <a:ext cx="1971000" cy="401040"/>
              </p14:xfrm>
            </p:contentPart>
          </mc:Choice>
          <mc:Fallback>
            <p:pic>
              <p:nvPicPr>
                <p:cNvPr id="16" name="Ink 15">
                  <a:extLst>
                    <a:ext uri="{FF2B5EF4-FFF2-40B4-BE49-F238E27FC236}">
                      <a16:creationId xmlns:a16="http://schemas.microsoft.com/office/drawing/2014/main" id="{49B5EDFB-5721-9932-68DC-55D1A499917C}"/>
                    </a:ext>
                  </a:extLst>
                </p:cNvPr>
                <p:cNvPicPr/>
                <p:nvPr/>
              </p:nvPicPr>
              <p:blipFill>
                <a:blip r:embed="rId23"/>
                <a:stretch>
                  <a:fillRect/>
                </a:stretch>
              </p:blipFill>
              <p:spPr>
                <a:xfrm>
                  <a:off x="7175760" y="3849340"/>
                  <a:ext cx="2006640" cy="43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3556E04-0203-D097-5103-F31504ABA923}"/>
                  </a:ext>
                </a:extLst>
              </p14:cNvPr>
              <p14:cNvContentPartPr/>
              <p14:nvPr/>
            </p14:nvContentPartPr>
            <p14:xfrm>
              <a:off x="165480" y="795460"/>
              <a:ext cx="588240" cy="379440"/>
            </p14:xfrm>
          </p:contentPart>
        </mc:Choice>
        <mc:Fallback>
          <p:pic>
            <p:nvPicPr>
              <p:cNvPr id="18" name="Ink 17">
                <a:extLst>
                  <a:ext uri="{FF2B5EF4-FFF2-40B4-BE49-F238E27FC236}">
                    <a16:creationId xmlns:a16="http://schemas.microsoft.com/office/drawing/2014/main" id="{83556E04-0203-D097-5103-F31504ABA923}"/>
                  </a:ext>
                </a:extLst>
              </p:cNvPr>
              <p:cNvPicPr/>
              <p:nvPr/>
            </p:nvPicPr>
            <p:blipFill>
              <a:blip r:embed="rId25"/>
              <a:stretch>
                <a:fillRect/>
              </a:stretch>
            </p:blipFill>
            <p:spPr>
              <a:xfrm>
                <a:off x="147840" y="777820"/>
                <a:ext cx="623880" cy="415080"/>
              </a:xfrm>
              <a:prstGeom prst="rect">
                <a:avLst/>
              </a:prstGeom>
            </p:spPr>
          </p:pic>
        </mc:Fallback>
      </mc:AlternateContent>
    </p:spTree>
    <p:extLst>
      <p:ext uri="{BB962C8B-B14F-4D97-AF65-F5344CB8AC3E}">
        <p14:creationId xmlns:p14="http://schemas.microsoft.com/office/powerpoint/2010/main" val="213570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51:7-12</a:t>
            </a:r>
          </a:p>
          <a:p>
            <a:pPr algn="ctr"/>
            <a:r>
              <a:rPr lang="he-IL" sz="8800" b="1">
                <a:ln w="15875">
                  <a:solidFill>
                    <a:schemeClr val="tx1"/>
                  </a:solidFill>
                  <a:prstDash val="solid"/>
                </a:ln>
                <a:solidFill>
                  <a:srgbClr val="FFFF00"/>
                </a:solidFill>
                <a:cs typeface="+mj-cs"/>
              </a:rPr>
              <a:t>ישעיהו נא:ז-יב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11712" y="4547115"/>
            <a:ext cx="8174162" cy="646331"/>
          </a:xfrm>
          <a:prstGeom prst="rect">
            <a:avLst/>
          </a:prstGeom>
          <a:noFill/>
        </p:spPr>
        <p:txBody>
          <a:bodyPr wrap="none" rtlCol="0">
            <a:spAutoFit/>
          </a:bodyPr>
          <a:lstStyle/>
          <a:p>
            <a:pPr algn="ctr"/>
            <a:r>
              <a:rPr lang="en-US" sz="3600">
                <a:solidFill>
                  <a:srgbClr val="FFFF00"/>
                </a:solidFill>
              </a:rPr>
              <a:t>Small Miracles God Gives to Save Our Lives</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9703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48C74AB-E4C4-8F13-D74E-40CAC738F61C}"/>
              </a:ext>
            </a:extLst>
          </p:cNvPr>
          <p:cNvSpPr txBox="1"/>
          <p:nvPr/>
        </p:nvSpPr>
        <p:spPr>
          <a:xfrm>
            <a:off x="657144" y="563148"/>
            <a:ext cx="8401211" cy="3970318"/>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Yeshua remained silent in the face of accusations during His trial:</a:t>
            </a:r>
          </a:p>
          <a:p>
            <a:pPr algn="ctr" rtl="0">
              <a:spcBef>
                <a:spcPts val="0"/>
              </a:spcBef>
              <a:spcAft>
                <a:spcPts val="0"/>
              </a:spcAft>
            </a:pPr>
            <a:endParaRPr lang="en-US" sz="2400" b="1">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Matthew 27:12-14 </a:t>
            </a:r>
            <a:r>
              <a:rPr lang="en-US" sz="1800" b="0" i="0" u="none" strike="noStrike">
                <a:solidFill>
                  <a:srgbClr val="FFC000"/>
                </a:solidFill>
                <a:effectLst/>
                <a:latin typeface="Arial" panose="020B0604020202020204" pitchFamily="34" charset="0"/>
              </a:rPr>
              <a:t>(KJV): “And when he was accused of the chief priests and elders, he answered nothing. Then said Pilate unto him, Hearest thou not how many things they witness against thee? And he answered him to never a word; insomuch that the governor marvelled greatly.”</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Mark 15:3-5</a:t>
            </a:r>
            <a:r>
              <a:rPr lang="en-US" sz="1800" b="0" i="0" u="none" strike="noStrike">
                <a:solidFill>
                  <a:srgbClr val="92D050"/>
                </a:solidFill>
                <a:effectLst/>
                <a:latin typeface="Arial" panose="020B0604020202020204" pitchFamily="34" charset="0"/>
              </a:rPr>
              <a:t> (KJV): “And the chief priests accused him of many things: but he answered nothing. And Pilate asked him again, saying, Answerest thou nothing? behold how many things they witness against thee. But Jesus yet answered nothing; so that Pilate marvelled.”</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00B0F0"/>
                </a:solidFill>
                <a:effectLst/>
                <a:latin typeface="Arial" panose="020B0604020202020204" pitchFamily="34" charset="0"/>
              </a:rPr>
              <a:t>Luke 23:9 </a:t>
            </a:r>
            <a:r>
              <a:rPr lang="en-US" sz="1800" b="0" i="0" u="none" strike="noStrike">
                <a:solidFill>
                  <a:srgbClr val="00B0F0"/>
                </a:solidFill>
                <a:effectLst/>
                <a:latin typeface="Arial" panose="020B0604020202020204" pitchFamily="34" charset="0"/>
              </a:rPr>
              <a:t>(KJV): “Then he questioned with him in many words; but he answered him nothing.”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2F8E54-C052-1ACE-7CD6-63EB4E25B01C}"/>
                  </a:ext>
                </a:extLst>
              </p14:cNvPr>
              <p14:cNvContentPartPr/>
              <p14:nvPr/>
            </p14:nvContentPartPr>
            <p14:xfrm>
              <a:off x="475440" y="1827940"/>
              <a:ext cx="226800" cy="219600"/>
            </p14:xfrm>
          </p:contentPart>
        </mc:Choice>
        <mc:Fallback>
          <p:pic>
            <p:nvPicPr>
              <p:cNvPr id="3" name="Ink 2">
                <a:extLst>
                  <a:ext uri="{FF2B5EF4-FFF2-40B4-BE49-F238E27FC236}">
                    <a16:creationId xmlns:a16="http://schemas.microsoft.com/office/drawing/2014/main" id="{6F2F8E54-C052-1ACE-7CD6-63EB4E25B01C}"/>
                  </a:ext>
                </a:extLst>
              </p:cNvPr>
              <p:cNvPicPr/>
              <p:nvPr/>
            </p:nvPicPr>
            <p:blipFill>
              <a:blip r:embed="rId5"/>
              <a:stretch>
                <a:fillRect/>
              </a:stretch>
            </p:blipFill>
            <p:spPr>
              <a:xfrm>
                <a:off x="457440" y="1809940"/>
                <a:ext cx="2624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D8C183-F081-D15F-10F0-C6659BB493B8}"/>
                  </a:ext>
                </a:extLst>
              </p14:cNvPr>
              <p14:cNvContentPartPr/>
              <p14:nvPr/>
            </p14:nvContentPartPr>
            <p14:xfrm>
              <a:off x="1841640" y="2219260"/>
              <a:ext cx="2014200" cy="92520"/>
            </p14:xfrm>
          </p:contentPart>
        </mc:Choice>
        <mc:Fallback>
          <p:pic>
            <p:nvPicPr>
              <p:cNvPr id="4" name="Ink 3">
                <a:extLst>
                  <a:ext uri="{FF2B5EF4-FFF2-40B4-BE49-F238E27FC236}">
                    <a16:creationId xmlns:a16="http://schemas.microsoft.com/office/drawing/2014/main" id="{C6D8C183-F081-D15F-10F0-C6659BB493B8}"/>
                  </a:ext>
                </a:extLst>
              </p:cNvPr>
              <p:cNvPicPr/>
              <p:nvPr/>
            </p:nvPicPr>
            <p:blipFill>
              <a:blip r:embed="rId7"/>
              <a:stretch>
                <a:fillRect/>
              </a:stretch>
            </p:blipFill>
            <p:spPr>
              <a:xfrm>
                <a:off x="1823640" y="2201260"/>
                <a:ext cx="2049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1E68DA3-61DD-7134-2260-E5C535F483F4}"/>
                  </a:ext>
                </a:extLst>
              </p14:cNvPr>
              <p14:cNvContentPartPr/>
              <p14:nvPr/>
            </p14:nvContentPartPr>
            <p14:xfrm>
              <a:off x="7203120" y="2505460"/>
              <a:ext cx="1275840" cy="45000"/>
            </p14:xfrm>
          </p:contentPart>
        </mc:Choice>
        <mc:Fallback>
          <p:pic>
            <p:nvPicPr>
              <p:cNvPr id="7" name="Ink 6">
                <a:extLst>
                  <a:ext uri="{FF2B5EF4-FFF2-40B4-BE49-F238E27FC236}">
                    <a16:creationId xmlns:a16="http://schemas.microsoft.com/office/drawing/2014/main" id="{71E68DA3-61DD-7134-2260-E5C535F483F4}"/>
                  </a:ext>
                </a:extLst>
              </p:cNvPr>
              <p:cNvPicPr/>
              <p:nvPr/>
            </p:nvPicPr>
            <p:blipFill>
              <a:blip r:embed="rId9"/>
              <a:stretch>
                <a:fillRect/>
              </a:stretch>
            </p:blipFill>
            <p:spPr>
              <a:xfrm>
                <a:off x="7185480" y="2487460"/>
                <a:ext cx="1311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924C0C3-0258-3417-91F9-4539C423A29C}"/>
                  </a:ext>
                </a:extLst>
              </p14:cNvPr>
              <p14:cNvContentPartPr/>
              <p14:nvPr/>
            </p14:nvContentPartPr>
            <p14:xfrm>
              <a:off x="1131000" y="2812900"/>
              <a:ext cx="823680" cy="79200"/>
            </p14:xfrm>
          </p:contentPart>
        </mc:Choice>
        <mc:Fallback>
          <p:pic>
            <p:nvPicPr>
              <p:cNvPr id="9" name="Ink 8">
                <a:extLst>
                  <a:ext uri="{FF2B5EF4-FFF2-40B4-BE49-F238E27FC236}">
                    <a16:creationId xmlns:a16="http://schemas.microsoft.com/office/drawing/2014/main" id="{A924C0C3-0258-3417-91F9-4539C423A29C}"/>
                  </a:ext>
                </a:extLst>
              </p:cNvPr>
              <p:cNvPicPr/>
              <p:nvPr/>
            </p:nvPicPr>
            <p:blipFill>
              <a:blip r:embed="rId11"/>
              <a:stretch>
                <a:fillRect/>
              </a:stretch>
            </p:blipFill>
            <p:spPr>
              <a:xfrm>
                <a:off x="1113000" y="2794900"/>
                <a:ext cx="859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91E0841-8571-63C0-5800-A6B0A084E724}"/>
                  </a:ext>
                </a:extLst>
              </p14:cNvPr>
              <p14:cNvContentPartPr/>
              <p14:nvPr/>
            </p14:nvContentPartPr>
            <p14:xfrm>
              <a:off x="4709400" y="2832340"/>
              <a:ext cx="1186200" cy="48240"/>
            </p14:xfrm>
          </p:contentPart>
        </mc:Choice>
        <mc:Fallback>
          <p:pic>
            <p:nvPicPr>
              <p:cNvPr id="10" name="Ink 9">
                <a:extLst>
                  <a:ext uri="{FF2B5EF4-FFF2-40B4-BE49-F238E27FC236}">
                    <a16:creationId xmlns:a16="http://schemas.microsoft.com/office/drawing/2014/main" id="{A91E0841-8571-63C0-5800-A6B0A084E724}"/>
                  </a:ext>
                </a:extLst>
              </p:cNvPr>
              <p:cNvPicPr/>
              <p:nvPr/>
            </p:nvPicPr>
            <p:blipFill>
              <a:blip r:embed="rId13"/>
              <a:stretch>
                <a:fillRect/>
              </a:stretch>
            </p:blipFill>
            <p:spPr>
              <a:xfrm>
                <a:off x="4691400" y="2814700"/>
                <a:ext cx="1221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689642F-67E1-4570-720F-21D38D2432A5}"/>
                  </a:ext>
                </a:extLst>
              </p14:cNvPr>
              <p14:cNvContentPartPr/>
              <p14:nvPr/>
            </p14:nvContentPartPr>
            <p14:xfrm>
              <a:off x="342960" y="2718220"/>
              <a:ext cx="395280" cy="350640"/>
            </p14:xfrm>
          </p:contentPart>
        </mc:Choice>
        <mc:Fallback>
          <p:pic>
            <p:nvPicPr>
              <p:cNvPr id="11" name="Ink 10">
                <a:extLst>
                  <a:ext uri="{FF2B5EF4-FFF2-40B4-BE49-F238E27FC236}">
                    <a16:creationId xmlns:a16="http://schemas.microsoft.com/office/drawing/2014/main" id="{A689642F-67E1-4570-720F-21D38D2432A5}"/>
                  </a:ext>
                </a:extLst>
              </p:cNvPr>
              <p:cNvPicPr/>
              <p:nvPr/>
            </p:nvPicPr>
            <p:blipFill>
              <a:blip r:embed="rId15"/>
              <a:stretch>
                <a:fillRect/>
              </a:stretch>
            </p:blipFill>
            <p:spPr>
              <a:xfrm>
                <a:off x="325320" y="2700580"/>
                <a:ext cx="4309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2EE5E84-A422-AAB8-8551-783332A87262}"/>
                  </a:ext>
                </a:extLst>
              </p14:cNvPr>
              <p14:cNvContentPartPr/>
              <p14:nvPr/>
            </p14:nvContentPartPr>
            <p14:xfrm>
              <a:off x="4315200" y="3887860"/>
              <a:ext cx="997200" cy="45360"/>
            </p14:xfrm>
          </p:contentPart>
        </mc:Choice>
        <mc:Fallback>
          <p:pic>
            <p:nvPicPr>
              <p:cNvPr id="12" name="Ink 11">
                <a:extLst>
                  <a:ext uri="{FF2B5EF4-FFF2-40B4-BE49-F238E27FC236}">
                    <a16:creationId xmlns:a16="http://schemas.microsoft.com/office/drawing/2014/main" id="{F2EE5E84-A422-AAB8-8551-783332A87262}"/>
                  </a:ext>
                </a:extLst>
              </p:cNvPr>
              <p:cNvPicPr/>
              <p:nvPr/>
            </p:nvPicPr>
            <p:blipFill>
              <a:blip r:embed="rId17"/>
              <a:stretch>
                <a:fillRect/>
              </a:stretch>
            </p:blipFill>
            <p:spPr>
              <a:xfrm>
                <a:off x="4297560" y="3869860"/>
                <a:ext cx="1032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9DAFB1B-5342-2F10-0F79-EF6A26377A4B}"/>
                  </a:ext>
                </a:extLst>
              </p14:cNvPr>
              <p14:cNvContentPartPr/>
              <p14:nvPr/>
            </p14:nvContentPartPr>
            <p14:xfrm>
              <a:off x="481920" y="3958780"/>
              <a:ext cx="356760" cy="292320"/>
            </p14:xfrm>
          </p:contentPart>
        </mc:Choice>
        <mc:Fallback>
          <p:pic>
            <p:nvPicPr>
              <p:cNvPr id="13" name="Ink 12">
                <a:extLst>
                  <a:ext uri="{FF2B5EF4-FFF2-40B4-BE49-F238E27FC236}">
                    <a16:creationId xmlns:a16="http://schemas.microsoft.com/office/drawing/2014/main" id="{A9DAFB1B-5342-2F10-0F79-EF6A26377A4B}"/>
                  </a:ext>
                </a:extLst>
              </p:cNvPr>
              <p:cNvPicPr/>
              <p:nvPr/>
            </p:nvPicPr>
            <p:blipFill>
              <a:blip r:embed="rId19"/>
              <a:stretch>
                <a:fillRect/>
              </a:stretch>
            </p:blipFill>
            <p:spPr>
              <a:xfrm>
                <a:off x="464280" y="3941140"/>
                <a:ext cx="3924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7A0AD60-1C5D-AB87-D37E-175751C180D3}"/>
                  </a:ext>
                </a:extLst>
              </p14:cNvPr>
              <p14:cNvContentPartPr/>
              <p14:nvPr/>
            </p14:nvContentPartPr>
            <p14:xfrm>
              <a:off x="1305240" y="4419940"/>
              <a:ext cx="1504800" cy="77400"/>
            </p14:xfrm>
          </p:contentPart>
        </mc:Choice>
        <mc:Fallback>
          <p:pic>
            <p:nvPicPr>
              <p:cNvPr id="14" name="Ink 13">
                <a:extLst>
                  <a:ext uri="{FF2B5EF4-FFF2-40B4-BE49-F238E27FC236}">
                    <a16:creationId xmlns:a16="http://schemas.microsoft.com/office/drawing/2014/main" id="{C7A0AD60-1C5D-AB87-D37E-175751C180D3}"/>
                  </a:ext>
                </a:extLst>
              </p:cNvPr>
              <p:cNvPicPr/>
              <p:nvPr/>
            </p:nvPicPr>
            <p:blipFill>
              <a:blip r:embed="rId21"/>
              <a:stretch>
                <a:fillRect/>
              </a:stretch>
            </p:blipFill>
            <p:spPr>
              <a:xfrm>
                <a:off x="1287600" y="4402300"/>
                <a:ext cx="1540440" cy="113040"/>
              </a:xfrm>
              <a:prstGeom prst="rect">
                <a:avLst/>
              </a:prstGeom>
            </p:spPr>
          </p:pic>
        </mc:Fallback>
      </mc:AlternateContent>
    </p:spTree>
    <p:extLst>
      <p:ext uri="{BB962C8B-B14F-4D97-AF65-F5344CB8AC3E}">
        <p14:creationId xmlns:p14="http://schemas.microsoft.com/office/powerpoint/2010/main" val="427696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48C74AB-E4C4-8F13-D74E-40CAC738F61C}"/>
              </a:ext>
            </a:extLst>
          </p:cNvPr>
          <p:cNvSpPr txBox="1"/>
          <p:nvPr/>
        </p:nvSpPr>
        <p:spPr>
          <a:xfrm>
            <a:off x="349250" y="164846"/>
            <a:ext cx="8903545" cy="5755422"/>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Scholarly Insights and Historical Records that Provide Evidence of this:</a:t>
            </a:r>
          </a:p>
          <a:p>
            <a:pPr rtl="0">
              <a:spcBef>
                <a:spcPts val="0"/>
              </a:spcBef>
              <a:spcAft>
                <a:spcPts val="0"/>
              </a:spcAft>
            </a:pPr>
            <a:endParaRPr lang="en-US" sz="1400" i="0" u="none" strike="noStrike">
              <a:solidFill>
                <a:srgbClr val="FFC000"/>
              </a:solidFill>
              <a:effectLst/>
              <a:latin typeface="Arial" panose="020B0604020202020204" pitchFamily="34" charset="0"/>
            </a:endParaRPr>
          </a:p>
          <a:p>
            <a:pPr marL="342900" indent="-342900" rtl="0">
              <a:spcBef>
                <a:spcPts val="0"/>
              </a:spcBef>
              <a:spcAft>
                <a:spcPts val="0"/>
              </a:spcAft>
              <a:buFont typeface="+mj-lt"/>
              <a:buAutoNum type="arabicPeriod"/>
            </a:pPr>
            <a:r>
              <a:rPr lang="en-US" sz="1600" i="0" u="sng" strike="noStrike">
                <a:solidFill>
                  <a:srgbClr val="FFC000"/>
                </a:solidFill>
                <a:effectLst/>
                <a:latin typeface="Arial" panose="020B0604020202020204" pitchFamily="34" charset="0"/>
              </a:rPr>
              <a:t>Honor-Shame Paradigm</a:t>
            </a:r>
            <a:r>
              <a:rPr lang="en-US" sz="1600" i="0" u="none" strike="noStrike">
                <a:solidFill>
                  <a:srgbClr val="FFC000"/>
                </a:solidFill>
                <a:effectLst/>
                <a:latin typeface="Arial" panose="020B0604020202020204" pitchFamily="34" charset="0"/>
              </a:rPr>
              <a:t>: In ancient Near Eastern societies, honor and shame were central to social dynamics. Public humiliation was a powerful tool for enforcing social norms and maintaining order. When someone submitted to public humiliation without resistance, it was often perceived as an acknowledgment of their wrongdoing. This is because honor was highly valued, and any action that brought shame was seen as a serious offense.</a:t>
            </a:r>
          </a:p>
          <a:p>
            <a:pPr marL="342900" indent="-342900" rtl="0">
              <a:spcBef>
                <a:spcPts val="0"/>
              </a:spcBef>
              <a:spcAft>
                <a:spcPts val="0"/>
              </a:spcAft>
              <a:buFont typeface="+mj-lt"/>
              <a:buAutoNum type="arabicPeriod"/>
            </a:pPr>
            <a:r>
              <a:rPr lang="en-US" sz="1600" i="0" u="sng" strike="noStrike">
                <a:solidFill>
                  <a:srgbClr val="92D050"/>
                </a:solidFill>
                <a:effectLst/>
                <a:latin typeface="Arial" panose="020B0604020202020204" pitchFamily="34" charset="0"/>
              </a:rPr>
              <a:t>Victor H. Matthews' Study</a:t>
            </a:r>
            <a:r>
              <a:rPr lang="en-US" sz="1600" i="0" u="none" strike="noStrike">
                <a:solidFill>
                  <a:srgbClr val="92D050"/>
                </a:solidFill>
                <a:effectLst/>
                <a:latin typeface="Arial" panose="020B0604020202020204" pitchFamily="34" charset="0"/>
              </a:rPr>
              <a:t>: Victor H. Matthews, in his study on the honor-shame paradigm in ancient Israel, highlights that the desire for public esteem was the greatest good, and being ill-spoken of was the greatest evil. This cultural framework made public humiliation a significant form of social control.</a:t>
            </a:r>
          </a:p>
          <a:p>
            <a:pPr marL="342900" indent="-342900" rtl="0">
              <a:spcBef>
                <a:spcPts val="0"/>
              </a:spcBef>
              <a:spcAft>
                <a:spcPts val="0"/>
              </a:spcAft>
              <a:buFont typeface="+mj-lt"/>
              <a:buAutoNum type="arabicPeriod"/>
            </a:pPr>
            <a:r>
              <a:rPr lang="en-US" sz="1600" i="0" u="sng" strike="noStrike">
                <a:solidFill>
                  <a:srgbClr val="00B0F0"/>
                </a:solidFill>
                <a:effectLst/>
                <a:latin typeface="Arial" panose="020B0604020202020204" pitchFamily="34" charset="0"/>
              </a:rPr>
              <a:t>Legal and Social Texts</a:t>
            </a:r>
            <a:r>
              <a:rPr lang="en-US" sz="1600" i="0" u="none" strike="noStrike">
                <a:solidFill>
                  <a:srgbClr val="00B0F0"/>
                </a:solidFill>
                <a:effectLst/>
                <a:latin typeface="Arial" panose="020B0604020202020204" pitchFamily="34" charset="0"/>
              </a:rPr>
              <a:t>: Legal documents, treaties, and collections of laws from the ancient Near East often reflect the importance of maintaining honor and avoiding shame. For example, the Code of Hammurabi includes provisions that address public behavior and the consequences of actions that could bring shame to an individual or their family.</a:t>
            </a:r>
          </a:p>
          <a:p>
            <a:pPr marL="342900" indent="-342900" rtl="0">
              <a:spcBef>
                <a:spcPts val="0"/>
              </a:spcBef>
              <a:spcAft>
                <a:spcPts val="0"/>
              </a:spcAft>
              <a:buFont typeface="+mj-lt"/>
              <a:buAutoNum type="arabicPeriod"/>
            </a:pPr>
            <a:r>
              <a:rPr lang="en-US" sz="1600" i="0" u="sng" strike="noStrike">
                <a:solidFill>
                  <a:srgbClr val="FFC000"/>
                </a:solidFill>
                <a:effectLst/>
                <a:latin typeface="Arial" panose="020B0604020202020204" pitchFamily="34" charset="0"/>
              </a:rPr>
              <a:t>Cuneiform Writings</a:t>
            </a:r>
            <a:r>
              <a:rPr lang="en-US" sz="1600" i="0" u="none" strike="noStrike">
                <a:solidFill>
                  <a:srgbClr val="FFC000"/>
                </a:solidFill>
                <a:effectLst/>
                <a:latin typeface="Arial" panose="020B0604020202020204" pitchFamily="34" charset="0"/>
              </a:rPr>
              <a:t>: Evidence from cuneiform writings, such as letters and royal inscriptions, also supports the idea that public humiliation was a means of enforcing social norms. These texts often describe the consequences of dishonorable behavior and the importance of maintaining one's reputation.</a:t>
            </a:r>
          </a:p>
          <a:p>
            <a:pPr marL="342900" indent="-342900" rtl="0">
              <a:spcBef>
                <a:spcPts val="0"/>
              </a:spcBef>
              <a:spcAft>
                <a:spcPts val="0"/>
              </a:spcAft>
              <a:buFont typeface="+mj-lt"/>
              <a:buAutoNum type="arabicPeriod"/>
            </a:pPr>
            <a:r>
              <a:rPr lang="en-US" sz="1600" i="0" u="sng" strike="noStrike">
                <a:solidFill>
                  <a:srgbClr val="92D050"/>
                </a:solidFill>
                <a:effectLst/>
                <a:latin typeface="Arial" panose="020B0604020202020204" pitchFamily="34" charset="0"/>
              </a:rPr>
              <a:t>Archaeological Evidence</a:t>
            </a:r>
            <a:r>
              <a:rPr lang="en-US" sz="1600" i="0" u="none" strike="noStrike">
                <a:solidFill>
                  <a:srgbClr val="92D050"/>
                </a:solidFill>
                <a:effectLst/>
                <a:latin typeface="Arial" panose="020B0604020202020204" pitchFamily="34" charset="0"/>
              </a:rPr>
              <a:t>: Archaeological findings, such as inscriptions and artifacts, provide additional context for understanding the role of honor and shame in ancient Near Eastern societies. These findings often depict scenes of public punishment and humiliation, reinforcing the idea that such actions were meant to serve as a deterrent to </a:t>
            </a:r>
            <a:r>
              <a:rPr lang="en-US" sz="1400" i="0" u="none" strike="noStrike">
                <a:solidFill>
                  <a:srgbClr val="92D050"/>
                </a:solidFill>
                <a:effectLst/>
                <a:latin typeface="Arial" panose="020B0604020202020204" pitchFamily="34" charset="0"/>
              </a:rPr>
              <a:t>others.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19D5964-8B8D-2750-FDF2-AF49C3BB713B}"/>
                  </a:ext>
                </a:extLst>
              </p14:cNvPr>
              <p14:cNvContentPartPr/>
              <p14:nvPr/>
            </p14:nvContentPartPr>
            <p14:xfrm>
              <a:off x="233160" y="746500"/>
              <a:ext cx="273240" cy="263160"/>
            </p14:xfrm>
          </p:contentPart>
        </mc:Choice>
        <mc:Fallback>
          <p:pic>
            <p:nvPicPr>
              <p:cNvPr id="3" name="Ink 2">
                <a:extLst>
                  <a:ext uri="{FF2B5EF4-FFF2-40B4-BE49-F238E27FC236}">
                    <a16:creationId xmlns:a16="http://schemas.microsoft.com/office/drawing/2014/main" id="{A19D5964-8B8D-2750-FDF2-AF49C3BB713B}"/>
                  </a:ext>
                </a:extLst>
              </p:cNvPr>
              <p:cNvPicPr/>
              <p:nvPr/>
            </p:nvPicPr>
            <p:blipFill>
              <a:blip r:embed="rId5"/>
              <a:stretch>
                <a:fillRect/>
              </a:stretch>
            </p:blipFill>
            <p:spPr>
              <a:xfrm>
                <a:off x="215520" y="728860"/>
                <a:ext cx="3088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7DEC894-9FAF-24EE-A290-2EB977AEF779}"/>
                  </a:ext>
                </a:extLst>
              </p14:cNvPr>
              <p14:cNvContentPartPr/>
              <p14:nvPr/>
            </p14:nvContentPartPr>
            <p14:xfrm>
              <a:off x="280320" y="1954660"/>
              <a:ext cx="189000" cy="240840"/>
            </p14:xfrm>
          </p:contentPart>
        </mc:Choice>
        <mc:Fallback>
          <p:pic>
            <p:nvPicPr>
              <p:cNvPr id="4" name="Ink 3">
                <a:extLst>
                  <a:ext uri="{FF2B5EF4-FFF2-40B4-BE49-F238E27FC236}">
                    <a16:creationId xmlns:a16="http://schemas.microsoft.com/office/drawing/2014/main" id="{B7DEC894-9FAF-24EE-A290-2EB977AEF779}"/>
                  </a:ext>
                </a:extLst>
              </p:cNvPr>
              <p:cNvPicPr/>
              <p:nvPr/>
            </p:nvPicPr>
            <p:blipFill>
              <a:blip r:embed="rId7"/>
              <a:stretch>
                <a:fillRect/>
              </a:stretch>
            </p:blipFill>
            <p:spPr>
              <a:xfrm>
                <a:off x="262680" y="1937020"/>
                <a:ext cx="2246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89616A2-2CC9-9BB4-B71D-47D680EED485}"/>
                  </a:ext>
                </a:extLst>
              </p14:cNvPr>
              <p14:cNvContentPartPr/>
              <p14:nvPr/>
            </p14:nvContentPartPr>
            <p14:xfrm>
              <a:off x="160800" y="2972380"/>
              <a:ext cx="297000" cy="250200"/>
            </p14:xfrm>
          </p:contentPart>
        </mc:Choice>
        <mc:Fallback>
          <p:pic>
            <p:nvPicPr>
              <p:cNvPr id="7" name="Ink 6">
                <a:extLst>
                  <a:ext uri="{FF2B5EF4-FFF2-40B4-BE49-F238E27FC236}">
                    <a16:creationId xmlns:a16="http://schemas.microsoft.com/office/drawing/2014/main" id="{A89616A2-2CC9-9BB4-B71D-47D680EED485}"/>
                  </a:ext>
                </a:extLst>
              </p:cNvPr>
              <p:cNvPicPr/>
              <p:nvPr/>
            </p:nvPicPr>
            <p:blipFill>
              <a:blip r:embed="rId9"/>
              <a:stretch>
                <a:fillRect/>
              </a:stretch>
            </p:blipFill>
            <p:spPr>
              <a:xfrm>
                <a:off x="142800" y="2954380"/>
                <a:ext cx="3326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B6B042D-E16D-4C9B-3A82-7F8536F87CB0}"/>
                  </a:ext>
                </a:extLst>
              </p14:cNvPr>
              <p14:cNvContentPartPr/>
              <p14:nvPr/>
            </p14:nvContentPartPr>
            <p14:xfrm>
              <a:off x="2799600" y="3636940"/>
              <a:ext cx="968400" cy="60480"/>
            </p14:xfrm>
          </p:contentPart>
        </mc:Choice>
        <mc:Fallback>
          <p:pic>
            <p:nvPicPr>
              <p:cNvPr id="9" name="Ink 8">
                <a:extLst>
                  <a:ext uri="{FF2B5EF4-FFF2-40B4-BE49-F238E27FC236}">
                    <a16:creationId xmlns:a16="http://schemas.microsoft.com/office/drawing/2014/main" id="{1B6B042D-E16D-4C9B-3A82-7F8536F87CB0}"/>
                  </a:ext>
                </a:extLst>
              </p:cNvPr>
              <p:cNvPicPr/>
              <p:nvPr/>
            </p:nvPicPr>
            <p:blipFill>
              <a:blip r:embed="rId11"/>
              <a:stretch>
                <a:fillRect/>
              </a:stretch>
            </p:blipFill>
            <p:spPr>
              <a:xfrm>
                <a:off x="2781960" y="3618940"/>
                <a:ext cx="1004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FA29581-FABB-CD9B-8120-834D75763320}"/>
                  </a:ext>
                </a:extLst>
              </p14:cNvPr>
              <p14:cNvContentPartPr/>
              <p14:nvPr/>
            </p14:nvContentPartPr>
            <p14:xfrm>
              <a:off x="5875800" y="3896500"/>
              <a:ext cx="477720" cy="39240"/>
            </p14:xfrm>
          </p:contentPart>
        </mc:Choice>
        <mc:Fallback>
          <p:pic>
            <p:nvPicPr>
              <p:cNvPr id="10" name="Ink 9">
                <a:extLst>
                  <a:ext uri="{FF2B5EF4-FFF2-40B4-BE49-F238E27FC236}">
                    <a16:creationId xmlns:a16="http://schemas.microsoft.com/office/drawing/2014/main" id="{9FA29581-FABB-CD9B-8120-834D75763320}"/>
                  </a:ext>
                </a:extLst>
              </p:cNvPr>
              <p:cNvPicPr/>
              <p:nvPr/>
            </p:nvPicPr>
            <p:blipFill>
              <a:blip r:embed="rId13"/>
              <a:stretch>
                <a:fillRect/>
              </a:stretch>
            </p:blipFill>
            <p:spPr>
              <a:xfrm>
                <a:off x="5858160" y="3878860"/>
                <a:ext cx="513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38EC326-6E8D-932C-3746-9F835692CB37}"/>
                  </a:ext>
                </a:extLst>
              </p14:cNvPr>
              <p14:cNvContentPartPr/>
              <p14:nvPr/>
            </p14:nvContentPartPr>
            <p14:xfrm>
              <a:off x="7236600" y="3912340"/>
              <a:ext cx="466560" cy="22680"/>
            </p14:xfrm>
          </p:contentPart>
        </mc:Choice>
        <mc:Fallback>
          <p:pic>
            <p:nvPicPr>
              <p:cNvPr id="11" name="Ink 10">
                <a:extLst>
                  <a:ext uri="{FF2B5EF4-FFF2-40B4-BE49-F238E27FC236}">
                    <a16:creationId xmlns:a16="http://schemas.microsoft.com/office/drawing/2014/main" id="{538EC326-6E8D-932C-3746-9F835692CB37}"/>
                  </a:ext>
                </a:extLst>
              </p:cNvPr>
              <p:cNvPicPr/>
              <p:nvPr/>
            </p:nvPicPr>
            <p:blipFill>
              <a:blip r:embed="rId15"/>
              <a:stretch>
                <a:fillRect/>
              </a:stretch>
            </p:blipFill>
            <p:spPr>
              <a:xfrm>
                <a:off x="7218960" y="3894340"/>
                <a:ext cx="502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0696F08-4FD0-659F-1852-79BA48D74AF2}"/>
                  </a:ext>
                </a:extLst>
              </p14:cNvPr>
              <p14:cNvContentPartPr/>
              <p14:nvPr/>
            </p14:nvContentPartPr>
            <p14:xfrm>
              <a:off x="155760" y="3898660"/>
              <a:ext cx="208440" cy="226080"/>
            </p14:xfrm>
          </p:contentPart>
        </mc:Choice>
        <mc:Fallback>
          <p:pic>
            <p:nvPicPr>
              <p:cNvPr id="12" name="Ink 11">
                <a:extLst>
                  <a:ext uri="{FF2B5EF4-FFF2-40B4-BE49-F238E27FC236}">
                    <a16:creationId xmlns:a16="http://schemas.microsoft.com/office/drawing/2014/main" id="{C0696F08-4FD0-659F-1852-79BA48D74AF2}"/>
                  </a:ext>
                </a:extLst>
              </p:cNvPr>
              <p:cNvPicPr/>
              <p:nvPr/>
            </p:nvPicPr>
            <p:blipFill>
              <a:blip r:embed="rId17"/>
              <a:stretch>
                <a:fillRect/>
              </a:stretch>
            </p:blipFill>
            <p:spPr>
              <a:xfrm>
                <a:off x="137760" y="3880660"/>
                <a:ext cx="2440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4780477-4E71-619C-55F6-FCC9050EE6BF}"/>
                  </a:ext>
                </a:extLst>
              </p14:cNvPr>
              <p14:cNvContentPartPr/>
              <p14:nvPr/>
            </p14:nvContentPartPr>
            <p14:xfrm>
              <a:off x="6441720" y="4363420"/>
              <a:ext cx="1563120" cy="49680"/>
            </p14:xfrm>
          </p:contentPart>
        </mc:Choice>
        <mc:Fallback>
          <p:pic>
            <p:nvPicPr>
              <p:cNvPr id="13" name="Ink 12">
                <a:extLst>
                  <a:ext uri="{FF2B5EF4-FFF2-40B4-BE49-F238E27FC236}">
                    <a16:creationId xmlns:a16="http://schemas.microsoft.com/office/drawing/2014/main" id="{A4780477-4E71-619C-55F6-FCC9050EE6BF}"/>
                  </a:ext>
                </a:extLst>
              </p:cNvPr>
              <p:cNvPicPr/>
              <p:nvPr/>
            </p:nvPicPr>
            <p:blipFill>
              <a:blip r:embed="rId19"/>
              <a:stretch>
                <a:fillRect/>
              </a:stretch>
            </p:blipFill>
            <p:spPr>
              <a:xfrm>
                <a:off x="6424080" y="4345780"/>
                <a:ext cx="1598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CF1212B-16E1-A5B3-3D03-BD80E664F70C}"/>
                  </a:ext>
                </a:extLst>
              </p14:cNvPr>
              <p14:cNvContentPartPr/>
              <p14:nvPr/>
            </p14:nvContentPartPr>
            <p14:xfrm>
              <a:off x="146760" y="4854820"/>
              <a:ext cx="227520" cy="241920"/>
            </p14:xfrm>
          </p:contentPart>
        </mc:Choice>
        <mc:Fallback>
          <p:pic>
            <p:nvPicPr>
              <p:cNvPr id="14" name="Ink 13">
                <a:extLst>
                  <a:ext uri="{FF2B5EF4-FFF2-40B4-BE49-F238E27FC236}">
                    <a16:creationId xmlns:a16="http://schemas.microsoft.com/office/drawing/2014/main" id="{CCF1212B-16E1-A5B3-3D03-BD80E664F70C}"/>
                  </a:ext>
                </a:extLst>
              </p:cNvPr>
              <p:cNvPicPr/>
              <p:nvPr/>
            </p:nvPicPr>
            <p:blipFill>
              <a:blip r:embed="rId21"/>
              <a:stretch>
                <a:fillRect/>
              </a:stretch>
            </p:blipFill>
            <p:spPr>
              <a:xfrm>
                <a:off x="129120" y="4837180"/>
                <a:ext cx="263160" cy="277560"/>
              </a:xfrm>
              <a:prstGeom prst="rect">
                <a:avLst/>
              </a:prstGeom>
            </p:spPr>
          </p:pic>
        </mc:Fallback>
      </mc:AlternateContent>
    </p:spTree>
    <p:extLst>
      <p:ext uri="{BB962C8B-B14F-4D97-AF65-F5344CB8AC3E}">
        <p14:creationId xmlns:p14="http://schemas.microsoft.com/office/powerpoint/2010/main" val="406182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נא</a:t>
            </a:r>
          </a:p>
          <a:p>
            <a:pPr algn="r"/>
            <a:r>
              <a:rPr lang="he-IL" sz="3500">
                <a:solidFill>
                  <a:srgbClr val="FFFF00"/>
                </a:solidFill>
                <a:cs typeface="+mj-cs"/>
              </a:rPr>
              <a:t>﻿ז   שִׁמְעוּ אֵלַי יֹדְעֵי צֶדֶק עַם תּוֹרָתִי בְלִבָּם אַל-תִּירְאוּ חֶרְפַּת אֱנוֹשׁ וּמִגִּדֻּפֹתָם אַל-תֵּחָתּוּ: ח   כִּי כַבֶּגֶד יֹאכְלֵם עָשׁ וְכַצֶּמֶר יֹאכְלֵם סָס וְצִדְקָתִי לְעוֹלָם תִּהְיֶה וִישׁוּעָתִי לְדוֹר דּוֹרִים: </a:t>
            </a:r>
            <a:r>
              <a:rPr lang="he-IL" sz="3500">
                <a:solidFill>
                  <a:srgbClr val="FFC000"/>
                </a:solidFill>
                <a:cs typeface="+mj-cs"/>
              </a:rPr>
              <a:t>ט   עוּרִי עוּרִי לִבְשִׁי-עֹז זְרוֹעַ יְהֹוָה עוּרִי כִּימֵי קֶדֶם דּוֹרוֹת עוֹלָמִים הֲלוֹא אַתְּ-הִיא הַמַּחְצֶבֶת רַהַב מְחוֹלֶלֶת תַּנִּין: י   הֲלוֹא אַתְּ-הִיא הַמַּחֲרֶבֶת יָם מֵי תְּהוֹם רַבָּה הַשָּׂמָה מַעֲמַקֵּי-יָם דֶּרֶךְ לַעֲבֹר גְּאוּלִים: </a:t>
            </a:r>
            <a:r>
              <a:rPr lang="he-IL" sz="3500">
                <a:solidFill>
                  <a:srgbClr val="92D050"/>
                </a:solidFill>
                <a:cs typeface="+mj-cs"/>
              </a:rPr>
              <a:t>יא   וּפְדוּיֵי יְהֹוָה יְשׁוּבוּן וּבָאוּ צִיּוֹן בְּרִנָּה וְשִֹמְחַת עוֹלָם עַל-רֹאשָׁם שָֹשֹוֹן וְשִֹמְחָה יַשִּׂיגוּן נָסוּ יָגוֹן וַאֲנָחָה:       יב   אָנֹכִי אָנֹכִי הוּא מְנַחֶמְכֶם מִי-אַתְּ וַתִּירְאִי מֵאֱנוֹשׁ יָמוּת וּמִבֶּן-אָדָם חָצִיר יִנָּתֵן:</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2" name="Ink 21">
                <a:extLst>
                  <a:ext uri="{FF2B5EF4-FFF2-40B4-BE49-F238E27FC236}">
                    <a16:creationId xmlns:a16="http://schemas.microsoft.com/office/drawing/2014/main" id="{8DA996E2-EA68-7D8B-C65B-176168160D51}"/>
                  </a:ext>
                </a:extLst>
              </p14:cNvPr>
              <p14:cNvContentPartPr/>
              <p14:nvPr/>
            </p14:nvContentPartPr>
            <p14:xfrm>
              <a:off x="4285320" y="669460"/>
              <a:ext cx="1053000" cy="661320"/>
            </p14:xfrm>
          </p:contentPart>
        </mc:Choice>
        <mc:Fallback>
          <p:pic>
            <p:nvPicPr>
              <p:cNvPr id="22" name="Ink 21">
                <a:extLst>
                  <a:ext uri="{FF2B5EF4-FFF2-40B4-BE49-F238E27FC236}">
                    <a16:creationId xmlns:a16="http://schemas.microsoft.com/office/drawing/2014/main" id="{8DA996E2-EA68-7D8B-C65B-176168160D51}"/>
                  </a:ext>
                </a:extLst>
              </p:cNvPr>
              <p:cNvPicPr/>
              <p:nvPr/>
            </p:nvPicPr>
            <p:blipFill>
              <a:blip r:embed="rId5"/>
              <a:stretch>
                <a:fillRect/>
              </a:stretch>
            </p:blipFill>
            <p:spPr>
              <a:xfrm>
                <a:off x="4267320" y="651460"/>
                <a:ext cx="1088640" cy="696960"/>
              </a:xfrm>
              <a:prstGeom prst="rect">
                <a:avLst/>
              </a:prstGeom>
            </p:spPr>
          </p:pic>
        </mc:Fallback>
      </mc:AlternateContent>
      <p:grpSp>
        <p:nvGrpSpPr>
          <p:cNvPr id="44" name="Group 43">
            <a:extLst>
              <a:ext uri="{FF2B5EF4-FFF2-40B4-BE49-F238E27FC236}">
                <a16:creationId xmlns:a16="http://schemas.microsoft.com/office/drawing/2014/main" id="{0A9DC85C-9BAB-C342-9F4C-D260208E5C98}"/>
              </a:ext>
            </a:extLst>
          </p:cNvPr>
          <p:cNvGrpSpPr/>
          <p:nvPr/>
        </p:nvGrpSpPr>
        <p:grpSpPr>
          <a:xfrm>
            <a:off x="1424040" y="2263180"/>
            <a:ext cx="7822800" cy="180000"/>
            <a:chOff x="1424040" y="2263180"/>
            <a:chExt cx="7822800" cy="180000"/>
          </a:xfrm>
        </p:grpSpPr>
        <mc:AlternateContent xmlns:mc="http://schemas.openxmlformats.org/markup-compatibility/2006">
          <mc:Choice xmlns:p14="http://schemas.microsoft.com/office/powerpoint/2010/main" Requires="p14">
            <p:contentPart p14:bwMode="auto" r:id="rId6">
              <p14:nvContentPartPr>
                <p14:cNvPr id="33" name="Ink 32">
                  <a:extLst>
                    <a:ext uri="{FF2B5EF4-FFF2-40B4-BE49-F238E27FC236}">
                      <a16:creationId xmlns:a16="http://schemas.microsoft.com/office/drawing/2014/main" id="{E40CB8BA-5D62-38ED-1E98-238CEAF02FC8}"/>
                    </a:ext>
                  </a:extLst>
                </p14:cNvPr>
                <p14:cNvContentPartPr/>
                <p14:nvPr/>
              </p14:nvContentPartPr>
              <p14:xfrm>
                <a:off x="8346480" y="2263180"/>
                <a:ext cx="900360" cy="32040"/>
              </p14:xfrm>
            </p:contentPart>
          </mc:Choice>
          <mc:Fallback>
            <p:pic>
              <p:nvPicPr>
                <p:cNvPr id="33" name="Ink 32">
                  <a:extLst>
                    <a:ext uri="{FF2B5EF4-FFF2-40B4-BE49-F238E27FC236}">
                      <a16:creationId xmlns:a16="http://schemas.microsoft.com/office/drawing/2014/main" id="{E40CB8BA-5D62-38ED-1E98-238CEAF02FC8}"/>
                    </a:ext>
                  </a:extLst>
                </p:cNvPr>
                <p:cNvPicPr/>
                <p:nvPr/>
              </p:nvPicPr>
              <p:blipFill>
                <a:blip r:embed="rId7"/>
                <a:stretch>
                  <a:fillRect/>
                </a:stretch>
              </p:blipFill>
              <p:spPr>
                <a:xfrm>
                  <a:off x="8328480" y="2245540"/>
                  <a:ext cx="936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Ink 33">
                  <a:extLst>
                    <a:ext uri="{FF2B5EF4-FFF2-40B4-BE49-F238E27FC236}">
                      <a16:creationId xmlns:a16="http://schemas.microsoft.com/office/drawing/2014/main" id="{6732824F-73A7-3DC5-8D6B-273523D70F36}"/>
                    </a:ext>
                  </a:extLst>
                </p14:cNvPr>
                <p14:cNvContentPartPr/>
                <p14:nvPr/>
              </p14:nvContentPartPr>
              <p14:xfrm>
                <a:off x="6492120" y="2345620"/>
                <a:ext cx="1752480" cy="90360"/>
              </p14:xfrm>
            </p:contentPart>
          </mc:Choice>
          <mc:Fallback>
            <p:pic>
              <p:nvPicPr>
                <p:cNvPr id="34" name="Ink 33">
                  <a:extLst>
                    <a:ext uri="{FF2B5EF4-FFF2-40B4-BE49-F238E27FC236}">
                      <a16:creationId xmlns:a16="http://schemas.microsoft.com/office/drawing/2014/main" id="{6732824F-73A7-3DC5-8D6B-273523D70F36}"/>
                    </a:ext>
                  </a:extLst>
                </p:cNvPr>
                <p:cNvPicPr/>
                <p:nvPr/>
              </p:nvPicPr>
              <p:blipFill>
                <a:blip r:embed="rId9"/>
                <a:stretch>
                  <a:fillRect/>
                </a:stretch>
              </p:blipFill>
              <p:spPr>
                <a:xfrm>
                  <a:off x="6474120" y="2327980"/>
                  <a:ext cx="1788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 name="Ink 35">
                  <a:extLst>
                    <a:ext uri="{FF2B5EF4-FFF2-40B4-BE49-F238E27FC236}">
                      <a16:creationId xmlns:a16="http://schemas.microsoft.com/office/drawing/2014/main" id="{782C6DC2-6E78-B86E-223F-7290E78935F7}"/>
                    </a:ext>
                  </a:extLst>
                </p14:cNvPr>
                <p14:cNvContentPartPr/>
                <p14:nvPr/>
              </p14:nvContentPartPr>
              <p14:xfrm>
                <a:off x="5624160" y="2402860"/>
                <a:ext cx="844200" cy="40320"/>
              </p14:xfrm>
            </p:contentPart>
          </mc:Choice>
          <mc:Fallback>
            <p:pic>
              <p:nvPicPr>
                <p:cNvPr id="36" name="Ink 35">
                  <a:extLst>
                    <a:ext uri="{FF2B5EF4-FFF2-40B4-BE49-F238E27FC236}">
                      <a16:creationId xmlns:a16="http://schemas.microsoft.com/office/drawing/2014/main" id="{782C6DC2-6E78-B86E-223F-7290E78935F7}"/>
                    </a:ext>
                  </a:extLst>
                </p:cNvPr>
                <p:cNvPicPr/>
                <p:nvPr/>
              </p:nvPicPr>
              <p:blipFill>
                <a:blip r:embed="rId11"/>
                <a:stretch>
                  <a:fillRect/>
                </a:stretch>
              </p:blipFill>
              <p:spPr>
                <a:xfrm>
                  <a:off x="5606160" y="2385220"/>
                  <a:ext cx="879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7" name="Ink 36">
                  <a:extLst>
                    <a:ext uri="{FF2B5EF4-FFF2-40B4-BE49-F238E27FC236}">
                      <a16:creationId xmlns:a16="http://schemas.microsoft.com/office/drawing/2014/main" id="{866E94E7-D647-D405-FBBC-3FD2D4DFB2D6}"/>
                    </a:ext>
                  </a:extLst>
                </p14:cNvPr>
                <p14:cNvContentPartPr/>
                <p14:nvPr/>
              </p14:nvContentPartPr>
              <p14:xfrm>
                <a:off x="4476840" y="2340220"/>
                <a:ext cx="965160" cy="38880"/>
              </p14:xfrm>
            </p:contentPart>
          </mc:Choice>
          <mc:Fallback>
            <p:pic>
              <p:nvPicPr>
                <p:cNvPr id="37" name="Ink 36">
                  <a:extLst>
                    <a:ext uri="{FF2B5EF4-FFF2-40B4-BE49-F238E27FC236}">
                      <a16:creationId xmlns:a16="http://schemas.microsoft.com/office/drawing/2014/main" id="{866E94E7-D647-D405-FBBC-3FD2D4DFB2D6}"/>
                    </a:ext>
                  </a:extLst>
                </p:cNvPr>
                <p:cNvPicPr/>
                <p:nvPr/>
              </p:nvPicPr>
              <p:blipFill>
                <a:blip r:embed="rId13"/>
                <a:stretch>
                  <a:fillRect/>
                </a:stretch>
              </p:blipFill>
              <p:spPr>
                <a:xfrm>
                  <a:off x="4459200" y="2322580"/>
                  <a:ext cx="1000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9" name="Ink 38">
                  <a:extLst>
                    <a:ext uri="{FF2B5EF4-FFF2-40B4-BE49-F238E27FC236}">
                      <a16:creationId xmlns:a16="http://schemas.microsoft.com/office/drawing/2014/main" id="{AF6F1D55-DB4B-D22C-C2DC-DBBDB1ED4CB4}"/>
                    </a:ext>
                  </a:extLst>
                </p14:cNvPr>
                <p14:cNvContentPartPr/>
                <p14:nvPr/>
              </p14:nvContentPartPr>
              <p14:xfrm>
                <a:off x="3106680" y="2329420"/>
                <a:ext cx="1483200" cy="43920"/>
              </p14:xfrm>
            </p:contentPart>
          </mc:Choice>
          <mc:Fallback>
            <p:pic>
              <p:nvPicPr>
                <p:cNvPr id="39" name="Ink 38">
                  <a:extLst>
                    <a:ext uri="{FF2B5EF4-FFF2-40B4-BE49-F238E27FC236}">
                      <a16:creationId xmlns:a16="http://schemas.microsoft.com/office/drawing/2014/main" id="{AF6F1D55-DB4B-D22C-C2DC-DBBDB1ED4CB4}"/>
                    </a:ext>
                  </a:extLst>
                </p:cNvPr>
                <p:cNvPicPr/>
                <p:nvPr/>
              </p:nvPicPr>
              <p:blipFill>
                <a:blip r:embed="rId15"/>
                <a:stretch>
                  <a:fillRect/>
                </a:stretch>
              </p:blipFill>
              <p:spPr>
                <a:xfrm>
                  <a:off x="3089040" y="2311780"/>
                  <a:ext cx="1518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 name="Ink 40">
                  <a:extLst>
                    <a:ext uri="{FF2B5EF4-FFF2-40B4-BE49-F238E27FC236}">
                      <a16:creationId xmlns:a16="http://schemas.microsoft.com/office/drawing/2014/main" id="{53362C43-1086-A2A9-685E-17149BDE23AB}"/>
                    </a:ext>
                  </a:extLst>
                </p14:cNvPr>
                <p14:cNvContentPartPr/>
                <p14:nvPr/>
              </p14:nvContentPartPr>
              <p14:xfrm>
                <a:off x="2400360" y="2322940"/>
                <a:ext cx="911160" cy="65520"/>
              </p14:xfrm>
            </p:contentPart>
          </mc:Choice>
          <mc:Fallback>
            <p:pic>
              <p:nvPicPr>
                <p:cNvPr id="41" name="Ink 40">
                  <a:extLst>
                    <a:ext uri="{FF2B5EF4-FFF2-40B4-BE49-F238E27FC236}">
                      <a16:creationId xmlns:a16="http://schemas.microsoft.com/office/drawing/2014/main" id="{53362C43-1086-A2A9-685E-17149BDE23AB}"/>
                    </a:ext>
                  </a:extLst>
                </p:cNvPr>
                <p:cNvPicPr/>
                <p:nvPr/>
              </p:nvPicPr>
              <p:blipFill>
                <a:blip r:embed="rId17"/>
                <a:stretch>
                  <a:fillRect/>
                </a:stretch>
              </p:blipFill>
              <p:spPr>
                <a:xfrm>
                  <a:off x="2382720" y="2305300"/>
                  <a:ext cx="946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3" name="Ink 42">
                  <a:extLst>
                    <a:ext uri="{FF2B5EF4-FFF2-40B4-BE49-F238E27FC236}">
                      <a16:creationId xmlns:a16="http://schemas.microsoft.com/office/drawing/2014/main" id="{0B3FBBA3-094B-101E-A6E2-806BEB0C91B7}"/>
                    </a:ext>
                  </a:extLst>
                </p14:cNvPr>
                <p14:cNvContentPartPr/>
                <p14:nvPr/>
              </p14:nvContentPartPr>
              <p14:xfrm>
                <a:off x="1424040" y="2349940"/>
                <a:ext cx="984600" cy="40680"/>
              </p14:xfrm>
            </p:contentPart>
          </mc:Choice>
          <mc:Fallback>
            <p:pic>
              <p:nvPicPr>
                <p:cNvPr id="43" name="Ink 42">
                  <a:extLst>
                    <a:ext uri="{FF2B5EF4-FFF2-40B4-BE49-F238E27FC236}">
                      <a16:creationId xmlns:a16="http://schemas.microsoft.com/office/drawing/2014/main" id="{0B3FBBA3-094B-101E-A6E2-806BEB0C91B7}"/>
                    </a:ext>
                  </a:extLst>
                </p:cNvPr>
                <p:cNvPicPr/>
                <p:nvPr/>
              </p:nvPicPr>
              <p:blipFill>
                <a:blip r:embed="rId19"/>
                <a:stretch>
                  <a:fillRect/>
                </a:stretch>
              </p:blipFill>
              <p:spPr>
                <a:xfrm>
                  <a:off x="1406400" y="2332300"/>
                  <a:ext cx="1020240" cy="76320"/>
                </a:xfrm>
                <a:prstGeom prst="rect">
                  <a:avLst/>
                </a:prstGeom>
              </p:spPr>
            </p:pic>
          </mc:Fallback>
        </mc:AlternateContent>
      </p:grpSp>
      <p:grpSp>
        <p:nvGrpSpPr>
          <p:cNvPr id="47" name="Group 46">
            <a:extLst>
              <a:ext uri="{FF2B5EF4-FFF2-40B4-BE49-F238E27FC236}">
                <a16:creationId xmlns:a16="http://schemas.microsoft.com/office/drawing/2014/main" id="{B191BCBE-AA93-6C7E-A49F-4199D7AB8779}"/>
              </a:ext>
            </a:extLst>
          </p:cNvPr>
          <p:cNvGrpSpPr/>
          <p:nvPr/>
        </p:nvGrpSpPr>
        <p:grpSpPr>
          <a:xfrm>
            <a:off x="693960" y="657220"/>
            <a:ext cx="8768520" cy="1278360"/>
            <a:chOff x="693960" y="657220"/>
            <a:chExt cx="8768520" cy="1278360"/>
          </a:xfrm>
        </p:grpSpPr>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D4F1BCEC-F3C9-3A53-AA9F-5AE1ACBD2768}"/>
                    </a:ext>
                  </a:extLst>
                </p14:cNvPr>
                <p14:cNvContentPartPr/>
                <p14:nvPr/>
              </p14:nvContentPartPr>
              <p14:xfrm>
                <a:off x="2925960" y="1217020"/>
                <a:ext cx="354600" cy="87120"/>
              </p14:xfrm>
            </p:contentPart>
          </mc:Choice>
          <mc:Fallback>
            <p:pic>
              <p:nvPicPr>
                <p:cNvPr id="12" name="Ink 11">
                  <a:extLst>
                    <a:ext uri="{FF2B5EF4-FFF2-40B4-BE49-F238E27FC236}">
                      <a16:creationId xmlns:a16="http://schemas.microsoft.com/office/drawing/2014/main" id="{D4F1BCEC-F3C9-3A53-AA9F-5AE1ACBD2768}"/>
                    </a:ext>
                  </a:extLst>
                </p:cNvPr>
                <p:cNvPicPr/>
                <p:nvPr/>
              </p:nvPicPr>
              <p:blipFill>
                <a:blip r:embed="rId21"/>
                <a:stretch>
                  <a:fillRect/>
                </a:stretch>
              </p:blipFill>
              <p:spPr>
                <a:xfrm>
                  <a:off x="2907960" y="1199380"/>
                  <a:ext cx="390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597A8DAF-523B-D564-1E22-A9FD6D02142B}"/>
                    </a:ext>
                  </a:extLst>
                </p14:cNvPr>
                <p14:cNvContentPartPr/>
                <p14:nvPr/>
              </p14:nvContentPartPr>
              <p14:xfrm>
                <a:off x="1837320" y="1269580"/>
                <a:ext cx="886320" cy="51840"/>
              </p14:xfrm>
            </p:contentPart>
          </mc:Choice>
          <mc:Fallback>
            <p:pic>
              <p:nvPicPr>
                <p:cNvPr id="13" name="Ink 12">
                  <a:extLst>
                    <a:ext uri="{FF2B5EF4-FFF2-40B4-BE49-F238E27FC236}">
                      <a16:creationId xmlns:a16="http://schemas.microsoft.com/office/drawing/2014/main" id="{597A8DAF-523B-D564-1E22-A9FD6D02142B}"/>
                    </a:ext>
                  </a:extLst>
                </p:cNvPr>
                <p:cNvPicPr/>
                <p:nvPr/>
              </p:nvPicPr>
              <p:blipFill>
                <a:blip r:embed="rId23"/>
                <a:stretch>
                  <a:fillRect/>
                </a:stretch>
              </p:blipFill>
              <p:spPr>
                <a:xfrm>
                  <a:off x="1819680" y="1251940"/>
                  <a:ext cx="921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A5D9CF63-AE55-9CB9-3EB7-CEBC2633876B}"/>
                    </a:ext>
                  </a:extLst>
                </p14:cNvPr>
                <p14:cNvContentPartPr/>
                <p14:nvPr/>
              </p14:nvContentPartPr>
              <p14:xfrm>
                <a:off x="811320" y="1284340"/>
                <a:ext cx="963360" cy="44280"/>
              </p14:xfrm>
            </p:contentPart>
          </mc:Choice>
          <mc:Fallback>
            <p:pic>
              <p:nvPicPr>
                <p:cNvPr id="14" name="Ink 13">
                  <a:extLst>
                    <a:ext uri="{FF2B5EF4-FFF2-40B4-BE49-F238E27FC236}">
                      <a16:creationId xmlns:a16="http://schemas.microsoft.com/office/drawing/2014/main" id="{A5D9CF63-AE55-9CB9-3EB7-CEBC2633876B}"/>
                    </a:ext>
                  </a:extLst>
                </p:cNvPr>
                <p:cNvPicPr/>
                <p:nvPr/>
              </p:nvPicPr>
              <p:blipFill>
                <a:blip r:embed="rId25"/>
                <a:stretch>
                  <a:fillRect/>
                </a:stretch>
              </p:blipFill>
              <p:spPr>
                <a:xfrm>
                  <a:off x="793320" y="1266340"/>
                  <a:ext cx="999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66FC39C6-31DF-E321-D71A-95E81A7B4F7D}"/>
                    </a:ext>
                  </a:extLst>
                </p14:cNvPr>
                <p14:cNvContentPartPr/>
                <p14:nvPr/>
              </p14:nvContentPartPr>
              <p14:xfrm>
                <a:off x="8540520" y="1816780"/>
                <a:ext cx="702000" cy="48600"/>
              </p14:xfrm>
            </p:contentPart>
          </mc:Choice>
          <mc:Fallback>
            <p:pic>
              <p:nvPicPr>
                <p:cNvPr id="16" name="Ink 15">
                  <a:extLst>
                    <a:ext uri="{FF2B5EF4-FFF2-40B4-BE49-F238E27FC236}">
                      <a16:creationId xmlns:a16="http://schemas.microsoft.com/office/drawing/2014/main" id="{66FC39C6-31DF-E321-D71A-95E81A7B4F7D}"/>
                    </a:ext>
                  </a:extLst>
                </p:cNvPr>
                <p:cNvPicPr/>
                <p:nvPr/>
              </p:nvPicPr>
              <p:blipFill>
                <a:blip r:embed="rId27"/>
                <a:stretch>
                  <a:fillRect/>
                </a:stretch>
              </p:blipFill>
              <p:spPr>
                <a:xfrm>
                  <a:off x="8522880" y="1798780"/>
                  <a:ext cx="737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E286B80F-F0EB-7F51-6D04-82DD222671C8}"/>
                    </a:ext>
                  </a:extLst>
                </p14:cNvPr>
                <p14:cNvContentPartPr/>
                <p14:nvPr/>
              </p14:nvContentPartPr>
              <p14:xfrm>
                <a:off x="6874080" y="1839460"/>
                <a:ext cx="1593000" cy="92520"/>
              </p14:xfrm>
            </p:contentPart>
          </mc:Choice>
          <mc:Fallback>
            <p:pic>
              <p:nvPicPr>
                <p:cNvPr id="17" name="Ink 16">
                  <a:extLst>
                    <a:ext uri="{FF2B5EF4-FFF2-40B4-BE49-F238E27FC236}">
                      <a16:creationId xmlns:a16="http://schemas.microsoft.com/office/drawing/2014/main" id="{E286B80F-F0EB-7F51-6D04-82DD222671C8}"/>
                    </a:ext>
                  </a:extLst>
                </p:cNvPr>
                <p:cNvPicPr/>
                <p:nvPr/>
              </p:nvPicPr>
              <p:blipFill>
                <a:blip r:embed="rId29"/>
                <a:stretch>
                  <a:fillRect/>
                </a:stretch>
              </p:blipFill>
              <p:spPr>
                <a:xfrm>
                  <a:off x="6856080" y="1821820"/>
                  <a:ext cx="1628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ABFA632-1621-8857-A525-2A3D1B3DA597}"/>
                    </a:ext>
                  </a:extLst>
                </p14:cNvPr>
                <p14:cNvContentPartPr/>
                <p14:nvPr/>
              </p14:nvContentPartPr>
              <p14:xfrm>
                <a:off x="6627840" y="1857460"/>
                <a:ext cx="402480" cy="40680"/>
              </p14:xfrm>
            </p:contentPart>
          </mc:Choice>
          <mc:Fallback>
            <p:pic>
              <p:nvPicPr>
                <p:cNvPr id="19" name="Ink 18">
                  <a:extLst>
                    <a:ext uri="{FF2B5EF4-FFF2-40B4-BE49-F238E27FC236}">
                      <a16:creationId xmlns:a16="http://schemas.microsoft.com/office/drawing/2014/main" id="{9ABFA632-1621-8857-A525-2A3D1B3DA597}"/>
                    </a:ext>
                  </a:extLst>
                </p:cNvPr>
                <p:cNvPicPr/>
                <p:nvPr/>
              </p:nvPicPr>
              <p:blipFill>
                <a:blip r:embed="rId31"/>
                <a:stretch>
                  <a:fillRect/>
                </a:stretch>
              </p:blipFill>
              <p:spPr>
                <a:xfrm>
                  <a:off x="6609840" y="1839460"/>
                  <a:ext cx="438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DF1DA2BF-CA7A-8153-81F9-BF6104DFF44D}"/>
                    </a:ext>
                  </a:extLst>
                </p14:cNvPr>
                <p14:cNvContentPartPr/>
                <p14:nvPr/>
              </p14:nvContentPartPr>
              <p14:xfrm>
                <a:off x="5653320" y="1852060"/>
                <a:ext cx="804960" cy="39960"/>
              </p14:xfrm>
            </p:contentPart>
          </mc:Choice>
          <mc:Fallback>
            <p:pic>
              <p:nvPicPr>
                <p:cNvPr id="20" name="Ink 19">
                  <a:extLst>
                    <a:ext uri="{FF2B5EF4-FFF2-40B4-BE49-F238E27FC236}">
                      <a16:creationId xmlns:a16="http://schemas.microsoft.com/office/drawing/2014/main" id="{DF1DA2BF-CA7A-8153-81F9-BF6104DFF44D}"/>
                    </a:ext>
                  </a:extLst>
                </p:cNvPr>
                <p:cNvPicPr/>
                <p:nvPr/>
              </p:nvPicPr>
              <p:blipFill>
                <a:blip r:embed="rId33"/>
                <a:stretch>
                  <a:fillRect/>
                </a:stretch>
              </p:blipFill>
              <p:spPr>
                <a:xfrm>
                  <a:off x="5635680" y="1834060"/>
                  <a:ext cx="840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 name="Ink 3">
                  <a:extLst>
                    <a:ext uri="{FF2B5EF4-FFF2-40B4-BE49-F238E27FC236}">
                      <a16:creationId xmlns:a16="http://schemas.microsoft.com/office/drawing/2014/main" id="{B07F82BC-C5B2-6389-B130-0A6578A93FC3}"/>
                    </a:ext>
                  </a:extLst>
                </p14:cNvPr>
                <p14:cNvContentPartPr/>
                <p14:nvPr/>
              </p14:nvContentPartPr>
              <p14:xfrm>
                <a:off x="6608400" y="1251940"/>
                <a:ext cx="2095920" cy="86400"/>
              </p14:xfrm>
            </p:contentPart>
          </mc:Choice>
          <mc:Fallback>
            <p:pic>
              <p:nvPicPr>
                <p:cNvPr id="4" name="Ink 3">
                  <a:extLst>
                    <a:ext uri="{FF2B5EF4-FFF2-40B4-BE49-F238E27FC236}">
                      <a16:creationId xmlns:a16="http://schemas.microsoft.com/office/drawing/2014/main" id="{B07F82BC-C5B2-6389-B130-0A6578A93FC3}"/>
                    </a:ext>
                  </a:extLst>
                </p:cNvPr>
                <p:cNvPicPr/>
                <p:nvPr/>
              </p:nvPicPr>
              <p:blipFill>
                <a:blip r:embed="rId35"/>
                <a:stretch>
                  <a:fillRect/>
                </a:stretch>
              </p:blipFill>
              <p:spPr>
                <a:xfrm>
                  <a:off x="6590400" y="1234300"/>
                  <a:ext cx="2131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 name="Ink 4">
                  <a:extLst>
                    <a:ext uri="{FF2B5EF4-FFF2-40B4-BE49-F238E27FC236}">
                      <a16:creationId xmlns:a16="http://schemas.microsoft.com/office/drawing/2014/main" id="{4E4331B2-1AD0-D6B8-0131-1AC44D089F44}"/>
                    </a:ext>
                  </a:extLst>
                </p14:cNvPr>
                <p14:cNvContentPartPr/>
                <p14:nvPr/>
              </p14:nvContentPartPr>
              <p14:xfrm>
                <a:off x="6031320" y="1289740"/>
                <a:ext cx="531000" cy="25200"/>
              </p14:xfrm>
            </p:contentPart>
          </mc:Choice>
          <mc:Fallback>
            <p:pic>
              <p:nvPicPr>
                <p:cNvPr id="5" name="Ink 4">
                  <a:extLst>
                    <a:ext uri="{FF2B5EF4-FFF2-40B4-BE49-F238E27FC236}">
                      <a16:creationId xmlns:a16="http://schemas.microsoft.com/office/drawing/2014/main" id="{4E4331B2-1AD0-D6B8-0131-1AC44D089F44}"/>
                    </a:ext>
                  </a:extLst>
                </p:cNvPr>
                <p:cNvPicPr/>
                <p:nvPr/>
              </p:nvPicPr>
              <p:blipFill>
                <a:blip r:embed="rId37"/>
                <a:stretch>
                  <a:fillRect/>
                </a:stretch>
              </p:blipFill>
              <p:spPr>
                <a:xfrm>
                  <a:off x="6013680" y="1272100"/>
                  <a:ext cx="566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 name="Ink 8">
                  <a:extLst>
                    <a:ext uri="{FF2B5EF4-FFF2-40B4-BE49-F238E27FC236}">
                      <a16:creationId xmlns:a16="http://schemas.microsoft.com/office/drawing/2014/main" id="{AD69A628-995E-B1EA-6515-AE187AC41700}"/>
                    </a:ext>
                  </a:extLst>
                </p14:cNvPr>
                <p14:cNvContentPartPr/>
                <p14:nvPr/>
              </p14:nvContentPartPr>
              <p14:xfrm>
                <a:off x="5509320" y="1265260"/>
                <a:ext cx="344520" cy="49680"/>
              </p14:xfrm>
            </p:contentPart>
          </mc:Choice>
          <mc:Fallback>
            <p:pic>
              <p:nvPicPr>
                <p:cNvPr id="9" name="Ink 8">
                  <a:extLst>
                    <a:ext uri="{FF2B5EF4-FFF2-40B4-BE49-F238E27FC236}">
                      <a16:creationId xmlns:a16="http://schemas.microsoft.com/office/drawing/2014/main" id="{AD69A628-995E-B1EA-6515-AE187AC41700}"/>
                    </a:ext>
                  </a:extLst>
                </p:cNvPr>
                <p:cNvPicPr/>
                <p:nvPr/>
              </p:nvPicPr>
              <p:blipFill>
                <a:blip r:embed="rId39"/>
                <a:stretch>
                  <a:fillRect/>
                </a:stretch>
              </p:blipFill>
              <p:spPr>
                <a:xfrm>
                  <a:off x="5491320" y="1247260"/>
                  <a:ext cx="380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 name="Ink 9">
                  <a:extLst>
                    <a:ext uri="{FF2B5EF4-FFF2-40B4-BE49-F238E27FC236}">
                      <a16:creationId xmlns:a16="http://schemas.microsoft.com/office/drawing/2014/main" id="{43D9B999-8639-BB8C-117C-0B136A9C2DBA}"/>
                    </a:ext>
                  </a:extLst>
                </p14:cNvPr>
                <p14:cNvContentPartPr/>
                <p14:nvPr/>
              </p14:nvContentPartPr>
              <p14:xfrm>
                <a:off x="3463440" y="1291540"/>
                <a:ext cx="1708920" cy="90000"/>
              </p14:xfrm>
            </p:contentPart>
          </mc:Choice>
          <mc:Fallback>
            <p:pic>
              <p:nvPicPr>
                <p:cNvPr id="10" name="Ink 9">
                  <a:extLst>
                    <a:ext uri="{FF2B5EF4-FFF2-40B4-BE49-F238E27FC236}">
                      <a16:creationId xmlns:a16="http://schemas.microsoft.com/office/drawing/2014/main" id="{43D9B999-8639-BB8C-117C-0B136A9C2DBA}"/>
                    </a:ext>
                  </a:extLst>
                </p:cNvPr>
                <p:cNvPicPr/>
                <p:nvPr/>
              </p:nvPicPr>
              <p:blipFill>
                <a:blip r:embed="rId41"/>
                <a:stretch>
                  <a:fillRect/>
                </a:stretch>
              </p:blipFill>
              <p:spPr>
                <a:xfrm>
                  <a:off x="3445440" y="1273900"/>
                  <a:ext cx="1744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Ink 23">
                  <a:extLst>
                    <a:ext uri="{FF2B5EF4-FFF2-40B4-BE49-F238E27FC236}">
                      <a16:creationId xmlns:a16="http://schemas.microsoft.com/office/drawing/2014/main" id="{3262F079-AF83-C27D-18B9-57E698BD599A}"/>
                    </a:ext>
                  </a:extLst>
                </p14:cNvPr>
                <p14:cNvContentPartPr/>
                <p14:nvPr/>
              </p14:nvContentPartPr>
              <p14:xfrm>
                <a:off x="693960" y="657220"/>
                <a:ext cx="2674800" cy="669960"/>
              </p14:xfrm>
            </p:contentPart>
          </mc:Choice>
          <mc:Fallback>
            <p:pic>
              <p:nvPicPr>
                <p:cNvPr id="24" name="Ink 23">
                  <a:extLst>
                    <a:ext uri="{FF2B5EF4-FFF2-40B4-BE49-F238E27FC236}">
                      <a16:creationId xmlns:a16="http://schemas.microsoft.com/office/drawing/2014/main" id="{3262F079-AF83-C27D-18B9-57E698BD599A}"/>
                    </a:ext>
                  </a:extLst>
                </p:cNvPr>
                <p:cNvPicPr/>
                <p:nvPr/>
              </p:nvPicPr>
              <p:blipFill>
                <a:blip r:embed="rId43"/>
                <a:stretch>
                  <a:fillRect/>
                </a:stretch>
              </p:blipFill>
              <p:spPr>
                <a:xfrm>
                  <a:off x="676320" y="639220"/>
                  <a:ext cx="271044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E46B5F6B-440A-7350-97AF-FC476AB86442}"/>
                    </a:ext>
                  </a:extLst>
                </p14:cNvPr>
                <p14:cNvContentPartPr/>
                <p14:nvPr/>
              </p14:nvContentPartPr>
              <p14:xfrm>
                <a:off x="8439000" y="1279300"/>
                <a:ext cx="951840" cy="601560"/>
              </p14:xfrm>
            </p:contentPart>
          </mc:Choice>
          <mc:Fallback>
            <p:pic>
              <p:nvPicPr>
                <p:cNvPr id="25" name="Ink 24">
                  <a:extLst>
                    <a:ext uri="{FF2B5EF4-FFF2-40B4-BE49-F238E27FC236}">
                      <a16:creationId xmlns:a16="http://schemas.microsoft.com/office/drawing/2014/main" id="{E46B5F6B-440A-7350-97AF-FC476AB86442}"/>
                    </a:ext>
                  </a:extLst>
                </p:cNvPr>
                <p:cNvPicPr/>
                <p:nvPr/>
              </p:nvPicPr>
              <p:blipFill>
                <a:blip r:embed="rId45"/>
                <a:stretch>
                  <a:fillRect/>
                </a:stretch>
              </p:blipFill>
              <p:spPr>
                <a:xfrm>
                  <a:off x="8421360" y="1261300"/>
                  <a:ext cx="98748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1C5A6BB9-BF39-764C-303C-F4E657CF312D}"/>
                    </a:ext>
                  </a:extLst>
                </p14:cNvPr>
                <p14:cNvContentPartPr/>
                <p14:nvPr/>
              </p14:nvContentPartPr>
              <p14:xfrm>
                <a:off x="3672240" y="1820020"/>
                <a:ext cx="1210320" cy="73080"/>
              </p14:xfrm>
            </p:contentPart>
          </mc:Choice>
          <mc:Fallback>
            <p:pic>
              <p:nvPicPr>
                <p:cNvPr id="27" name="Ink 26">
                  <a:extLst>
                    <a:ext uri="{FF2B5EF4-FFF2-40B4-BE49-F238E27FC236}">
                      <a16:creationId xmlns:a16="http://schemas.microsoft.com/office/drawing/2014/main" id="{1C5A6BB9-BF39-764C-303C-F4E657CF312D}"/>
                    </a:ext>
                  </a:extLst>
                </p:cNvPr>
                <p:cNvPicPr/>
                <p:nvPr/>
              </p:nvPicPr>
              <p:blipFill>
                <a:blip r:embed="rId47"/>
                <a:stretch>
                  <a:fillRect/>
                </a:stretch>
              </p:blipFill>
              <p:spPr>
                <a:xfrm>
                  <a:off x="3654600" y="1802380"/>
                  <a:ext cx="1245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0E8324C2-77BA-A5A6-7982-CDFFBCFCC035}"/>
                    </a:ext>
                  </a:extLst>
                </p14:cNvPr>
                <p14:cNvContentPartPr/>
                <p14:nvPr/>
              </p14:nvContentPartPr>
              <p14:xfrm>
                <a:off x="2632560" y="1811740"/>
                <a:ext cx="965160" cy="48240"/>
              </p14:xfrm>
            </p:contentPart>
          </mc:Choice>
          <mc:Fallback>
            <p:pic>
              <p:nvPicPr>
                <p:cNvPr id="28" name="Ink 27">
                  <a:extLst>
                    <a:ext uri="{FF2B5EF4-FFF2-40B4-BE49-F238E27FC236}">
                      <a16:creationId xmlns:a16="http://schemas.microsoft.com/office/drawing/2014/main" id="{0E8324C2-77BA-A5A6-7982-CDFFBCFCC035}"/>
                    </a:ext>
                  </a:extLst>
                </p:cNvPr>
                <p:cNvPicPr/>
                <p:nvPr/>
              </p:nvPicPr>
              <p:blipFill>
                <a:blip r:embed="rId49"/>
                <a:stretch>
                  <a:fillRect/>
                </a:stretch>
              </p:blipFill>
              <p:spPr>
                <a:xfrm>
                  <a:off x="2614920" y="1793740"/>
                  <a:ext cx="1000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64F4BB49-01F7-1DD3-DCE6-F364468530D7}"/>
                    </a:ext>
                  </a:extLst>
                </p14:cNvPr>
                <p14:cNvContentPartPr/>
                <p14:nvPr/>
              </p14:nvContentPartPr>
              <p14:xfrm>
                <a:off x="1908240" y="1845220"/>
                <a:ext cx="554400" cy="42120"/>
              </p14:xfrm>
            </p:contentPart>
          </mc:Choice>
          <mc:Fallback>
            <p:pic>
              <p:nvPicPr>
                <p:cNvPr id="29" name="Ink 28">
                  <a:extLst>
                    <a:ext uri="{FF2B5EF4-FFF2-40B4-BE49-F238E27FC236}">
                      <a16:creationId xmlns:a16="http://schemas.microsoft.com/office/drawing/2014/main" id="{64F4BB49-01F7-1DD3-DCE6-F364468530D7}"/>
                    </a:ext>
                  </a:extLst>
                </p:cNvPr>
                <p:cNvPicPr/>
                <p:nvPr/>
              </p:nvPicPr>
              <p:blipFill>
                <a:blip r:embed="rId51"/>
                <a:stretch>
                  <a:fillRect/>
                </a:stretch>
              </p:blipFill>
              <p:spPr>
                <a:xfrm>
                  <a:off x="1890600" y="1827580"/>
                  <a:ext cx="590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A428E62A-E4F3-9A68-160B-38D98664D55E}"/>
                    </a:ext>
                  </a:extLst>
                </p14:cNvPr>
                <p14:cNvContentPartPr/>
                <p14:nvPr/>
              </p14:nvContentPartPr>
              <p14:xfrm>
                <a:off x="727080" y="1871500"/>
                <a:ext cx="1261800" cy="64080"/>
              </p14:xfrm>
            </p:contentPart>
          </mc:Choice>
          <mc:Fallback>
            <p:pic>
              <p:nvPicPr>
                <p:cNvPr id="31" name="Ink 30">
                  <a:extLst>
                    <a:ext uri="{FF2B5EF4-FFF2-40B4-BE49-F238E27FC236}">
                      <a16:creationId xmlns:a16="http://schemas.microsoft.com/office/drawing/2014/main" id="{A428E62A-E4F3-9A68-160B-38D98664D55E}"/>
                    </a:ext>
                  </a:extLst>
                </p:cNvPr>
                <p:cNvPicPr/>
                <p:nvPr/>
              </p:nvPicPr>
              <p:blipFill>
                <a:blip r:embed="rId53"/>
                <a:stretch>
                  <a:fillRect/>
                </a:stretch>
              </p:blipFill>
              <p:spPr>
                <a:xfrm>
                  <a:off x="709080" y="1853500"/>
                  <a:ext cx="1297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6143A3DD-D29F-70BF-AD6A-C0BA0E70F3D8}"/>
                    </a:ext>
                  </a:extLst>
                </p14:cNvPr>
                <p14:cNvContentPartPr/>
                <p14:nvPr/>
              </p14:nvContentPartPr>
              <p14:xfrm>
                <a:off x="8927880" y="772780"/>
                <a:ext cx="534600" cy="541440"/>
              </p14:xfrm>
            </p:contentPart>
          </mc:Choice>
          <mc:Fallback>
            <p:pic>
              <p:nvPicPr>
                <p:cNvPr id="45" name="Ink 44">
                  <a:extLst>
                    <a:ext uri="{FF2B5EF4-FFF2-40B4-BE49-F238E27FC236}">
                      <a16:creationId xmlns:a16="http://schemas.microsoft.com/office/drawing/2014/main" id="{6143A3DD-D29F-70BF-AD6A-C0BA0E70F3D8}"/>
                    </a:ext>
                  </a:extLst>
                </p:cNvPr>
                <p:cNvPicPr/>
                <p:nvPr/>
              </p:nvPicPr>
              <p:blipFill>
                <a:blip r:embed="rId55"/>
                <a:stretch>
                  <a:fillRect/>
                </a:stretch>
              </p:blipFill>
              <p:spPr>
                <a:xfrm>
                  <a:off x="8910240" y="754780"/>
                  <a:ext cx="57024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Ink 45">
                  <a:extLst>
                    <a:ext uri="{FF2B5EF4-FFF2-40B4-BE49-F238E27FC236}">
                      <a16:creationId xmlns:a16="http://schemas.microsoft.com/office/drawing/2014/main" id="{7A512D2C-48BD-25FF-514A-263FED6FB7CE}"/>
                    </a:ext>
                  </a:extLst>
                </p14:cNvPr>
                <p14:cNvContentPartPr/>
                <p14:nvPr/>
              </p14:nvContentPartPr>
              <p14:xfrm>
                <a:off x="5013240" y="1342300"/>
                <a:ext cx="452520" cy="538560"/>
              </p14:xfrm>
            </p:contentPart>
          </mc:Choice>
          <mc:Fallback>
            <p:pic>
              <p:nvPicPr>
                <p:cNvPr id="46" name="Ink 45">
                  <a:extLst>
                    <a:ext uri="{FF2B5EF4-FFF2-40B4-BE49-F238E27FC236}">
                      <a16:creationId xmlns:a16="http://schemas.microsoft.com/office/drawing/2014/main" id="{7A512D2C-48BD-25FF-514A-263FED6FB7CE}"/>
                    </a:ext>
                  </a:extLst>
                </p:cNvPr>
                <p:cNvPicPr/>
                <p:nvPr/>
              </p:nvPicPr>
              <p:blipFill>
                <a:blip r:embed="rId57"/>
                <a:stretch>
                  <a:fillRect/>
                </a:stretch>
              </p:blipFill>
              <p:spPr>
                <a:xfrm>
                  <a:off x="4995600" y="1324660"/>
                  <a:ext cx="488160" cy="57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7D4B694E-D0E7-0768-9A46-1ABB84810F8E}"/>
                  </a:ext>
                </a:extLst>
              </p14:cNvPr>
              <p14:cNvContentPartPr/>
              <p14:nvPr/>
            </p14:nvContentPartPr>
            <p14:xfrm>
              <a:off x="1983840" y="1207300"/>
              <a:ext cx="2995200" cy="741240"/>
            </p14:xfrm>
          </p:contentPart>
        </mc:Choice>
        <mc:Fallback>
          <p:pic>
            <p:nvPicPr>
              <p:cNvPr id="48" name="Ink 47">
                <a:extLst>
                  <a:ext uri="{FF2B5EF4-FFF2-40B4-BE49-F238E27FC236}">
                    <a16:creationId xmlns:a16="http://schemas.microsoft.com/office/drawing/2014/main" id="{7D4B694E-D0E7-0768-9A46-1ABB84810F8E}"/>
                  </a:ext>
                </a:extLst>
              </p:cNvPr>
              <p:cNvPicPr/>
              <p:nvPr/>
            </p:nvPicPr>
            <p:blipFill>
              <a:blip r:embed="rId59"/>
              <a:stretch>
                <a:fillRect/>
              </a:stretch>
            </p:blipFill>
            <p:spPr>
              <a:xfrm>
                <a:off x="1965840" y="1189660"/>
                <a:ext cx="303084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a:extLst>
                  <a:ext uri="{FF2B5EF4-FFF2-40B4-BE49-F238E27FC236}">
                    <a16:creationId xmlns:a16="http://schemas.microsoft.com/office/drawing/2014/main" id="{27527FDC-860E-2BE6-B7E4-28C4D564E84B}"/>
                  </a:ext>
                </a:extLst>
              </p14:cNvPr>
              <p14:cNvContentPartPr/>
              <p14:nvPr/>
            </p14:nvContentPartPr>
            <p14:xfrm>
              <a:off x="5429760" y="1805980"/>
              <a:ext cx="2327760" cy="604080"/>
            </p14:xfrm>
          </p:contentPart>
        </mc:Choice>
        <mc:Fallback>
          <p:pic>
            <p:nvPicPr>
              <p:cNvPr id="49" name="Ink 48">
                <a:extLst>
                  <a:ext uri="{FF2B5EF4-FFF2-40B4-BE49-F238E27FC236}">
                    <a16:creationId xmlns:a16="http://schemas.microsoft.com/office/drawing/2014/main" id="{27527FDC-860E-2BE6-B7E4-28C4D564E84B}"/>
                  </a:ext>
                </a:extLst>
              </p:cNvPr>
              <p:cNvPicPr/>
              <p:nvPr/>
            </p:nvPicPr>
            <p:blipFill>
              <a:blip r:embed="rId61"/>
              <a:stretch>
                <a:fillRect/>
              </a:stretch>
            </p:blipFill>
            <p:spPr>
              <a:xfrm>
                <a:off x="5412120" y="1788340"/>
                <a:ext cx="236340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Ink 49">
                <a:extLst>
                  <a:ext uri="{FF2B5EF4-FFF2-40B4-BE49-F238E27FC236}">
                    <a16:creationId xmlns:a16="http://schemas.microsoft.com/office/drawing/2014/main" id="{572D6C25-74BC-4B8C-85FE-B65083F0E3F0}"/>
                  </a:ext>
                </a:extLst>
              </p14:cNvPr>
              <p14:cNvContentPartPr/>
              <p14:nvPr/>
            </p14:nvContentPartPr>
            <p14:xfrm>
              <a:off x="3630840" y="2273980"/>
              <a:ext cx="990360" cy="81720"/>
            </p14:xfrm>
          </p:contentPart>
        </mc:Choice>
        <mc:Fallback>
          <p:pic>
            <p:nvPicPr>
              <p:cNvPr id="50" name="Ink 49">
                <a:extLst>
                  <a:ext uri="{FF2B5EF4-FFF2-40B4-BE49-F238E27FC236}">
                    <a16:creationId xmlns:a16="http://schemas.microsoft.com/office/drawing/2014/main" id="{572D6C25-74BC-4B8C-85FE-B65083F0E3F0}"/>
                  </a:ext>
                </a:extLst>
              </p:cNvPr>
              <p:cNvPicPr/>
              <p:nvPr/>
            </p:nvPicPr>
            <p:blipFill>
              <a:blip r:embed="rId63"/>
              <a:stretch>
                <a:fillRect/>
              </a:stretch>
            </p:blipFill>
            <p:spPr>
              <a:xfrm>
                <a:off x="3613200" y="2256340"/>
                <a:ext cx="1026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EBF16BEA-F32D-4B49-5527-1E0CC593B3D6}"/>
                  </a:ext>
                </a:extLst>
              </p14:cNvPr>
              <p14:cNvContentPartPr/>
              <p14:nvPr/>
            </p14:nvContentPartPr>
            <p14:xfrm>
              <a:off x="3971400" y="2333740"/>
              <a:ext cx="34920" cy="5760"/>
            </p14:xfrm>
          </p:contentPart>
        </mc:Choice>
        <mc:Fallback>
          <p:pic>
            <p:nvPicPr>
              <p:cNvPr id="51" name="Ink 50">
                <a:extLst>
                  <a:ext uri="{FF2B5EF4-FFF2-40B4-BE49-F238E27FC236}">
                    <a16:creationId xmlns:a16="http://schemas.microsoft.com/office/drawing/2014/main" id="{EBF16BEA-F32D-4B49-5527-1E0CC593B3D6}"/>
                  </a:ext>
                </a:extLst>
              </p:cNvPr>
              <p:cNvPicPr/>
              <p:nvPr/>
            </p:nvPicPr>
            <p:blipFill>
              <a:blip r:embed="rId65"/>
              <a:stretch>
                <a:fillRect/>
              </a:stretch>
            </p:blipFill>
            <p:spPr>
              <a:xfrm>
                <a:off x="3953760" y="2315740"/>
                <a:ext cx="70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A942E23F-F59D-EDFA-232E-64941C73A349}"/>
                  </a:ext>
                </a:extLst>
              </p14:cNvPr>
              <p14:cNvContentPartPr/>
              <p14:nvPr/>
            </p14:nvContentPartPr>
            <p14:xfrm>
              <a:off x="1469040" y="1781140"/>
              <a:ext cx="3169440" cy="632160"/>
            </p14:xfrm>
          </p:contentPart>
        </mc:Choice>
        <mc:Fallback>
          <p:pic>
            <p:nvPicPr>
              <p:cNvPr id="52" name="Ink 51">
                <a:extLst>
                  <a:ext uri="{FF2B5EF4-FFF2-40B4-BE49-F238E27FC236}">
                    <a16:creationId xmlns:a16="http://schemas.microsoft.com/office/drawing/2014/main" id="{A942E23F-F59D-EDFA-232E-64941C73A349}"/>
                  </a:ext>
                </a:extLst>
              </p:cNvPr>
              <p:cNvPicPr/>
              <p:nvPr/>
            </p:nvPicPr>
            <p:blipFill>
              <a:blip r:embed="rId67"/>
              <a:stretch>
                <a:fillRect/>
              </a:stretch>
            </p:blipFill>
            <p:spPr>
              <a:xfrm>
                <a:off x="1451040" y="1763140"/>
                <a:ext cx="3205080" cy="66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9" name="Ink 78">
                <a:extLst>
                  <a:ext uri="{FF2B5EF4-FFF2-40B4-BE49-F238E27FC236}">
                    <a16:creationId xmlns:a16="http://schemas.microsoft.com/office/drawing/2014/main" id="{CD770E4D-9AA1-242F-9CCD-DFDA87C7FE6C}"/>
                  </a:ext>
                </a:extLst>
              </p14:cNvPr>
              <p14:cNvContentPartPr/>
              <p14:nvPr/>
            </p14:nvContentPartPr>
            <p14:xfrm>
              <a:off x="2279040" y="2373340"/>
              <a:ext cx="1833120" cy="584280"/>
            </p14:xfrm>
          </p:contentPart>
        </mc:Choice>
        <mc:Fallback>
          <p:pic>
            <p:nvPicPr>
              <p:cNvPr id="79" name="Ink 78">
                <a:extLst>
                  <a:ext uri="{FF2B5EF4-FFF2-40B4-BE49-F238E27FC236}">
                    <a16:creationId xmlns:a16="http://schemas.microsoft.com/office/drawing/2014/main" id="{CD770E4D-9AA1-242F-9CCD-DFDA87C7FE6C}"/>
                  </a:ext>
                </a:extLst>
              </p:cNvPr>
              <p:cNvPicPr/>
              <p:nvPr/>
            </p:nvPicPr>
            <p:blipFill>
              <a:blip r:embed="rId69"/>
              <a:stretch>
                <a:fillRect/>
              </a:stretch>
            </p:blipFill>
            <p:spPr>
              <a:xfrm>
                <a:off x="2261400" y="2355340"/>
                <a:ext cx="1868760" cy="619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1" name="Ink 80">
                <a:extLst>
                  <a:ext uri="{FF2B5EF4-FFF2-40B4-BE49-F238E27FC236}">
                    <a16:creationId xmlns:a16="http://schemas.microsoft.com/office/drawing/2014/main" id="{16553A2A-6BF4-1DD5-58C2-803DBE393D2A}"/>
                  </a:ext>
                </a:extLst>
              </p14:cNvPr>
              <p14:cNvContentPartPr/>
              <p14:nvPr/>
            </p14:nvContentPartPr>
            <p14:xfrm>
              <a:off x="259080" y="2317540"/>
              <a:ext cx="2323800" cy="594720"/>
            </p14:xfrm>
          </p:contentPart>
        </mc:Choice>
        <mc:Fallback>
          <p:pic>
            <p:nvPicPr>
              <p:cNvPr id="81" name="Ink 80">
                <a:extLst>
                  <a:ext uri="{FF2B5EF4-FFF2-40B4-BE49-F238E27FC236}">
                    <a16:creationId xmlns:a16="http://schemas.microsoft.com/office/drawing/2014/main" id="{16553A2A-6BF4-1DD5-58C2-803DBE393D2A}"/>
                  </a:ext>
                </a:extLst>
              </p:cNvPr>
              <p:cNvPicPr/>
              <p:nvPr/>
            </p:nvPicPr>
            <p:blipFill>
              <a:blip r:embed="rId71"/>
              <a:stretch>
                <a:fillRect/>
              </a:stretch>
            </p:blipFill>
            <p:spPr>
              <a:xfrm>
                <a:off x="241440" y="2299900"/>
                <a:ext cx="23594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3" name="Ink 82">
                <a:extLst>
                  <a:ext uri="{FF2B5EF4-FFF2-40B4-BE49-F238E27FC236}">
                    <a16:creationId xmlns:a16="http://schemas.microsoft.com/office/drawing/2014/main" id="{B60D23D0-588A-6842-A68C-3B413DBC4CFA}"/>
                  </a:ext>
                </a:extLst>
              </p14:cNvPr>
              <p14:cNvContentPartPr/>
              <p14:nvPr/>
            </p14:nvContentPartPr>
            <p14:xfrm>
              <a:off x="5057160" y="2883100"/>
              <a:ext cx="821520" cy="577080"/>
            </p14:xfrm>
          </p:contentPart>
        </mc:Choice>
        <mc:Fallback>
          <p:pic>
            <p:nvPicPr>
              <p:cNvPr id="83" name="Ink 82">
                <a:extLst>
                  <a:ext uri="{FF2B5EF4-FFF2-40B4-BE49-F238E27FC236}">
                    <a16:creationId xmlns:a16="http://schemas.microsoft.com/office/drawing/2014/main" id="{B60D23D0-588A-6842-A68C-3B413DBC4CFA}"/>
                  </a:ext>
                </a:extLst>
              </p:cNvPr>
              <p:cNvPicPr/>
              <p:nvPr/>
            </p:nvPicPr>
            <p:blipFill>
              <a:blip r:embed="rId73"/>
              <a:stretch>
                <a:fillRect/>
              </a:stretch>
            </p:blipFill>
            <p:spPr>
              <a:xfrm>
                <a:off x="5039520" y="2865460"/>
                <a:ext cx="85716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5" name="Ink 84">
                <a:extLst>
                  <a:ext uri="{FF2B5EF4-FFF2-40B4-BE49-F238E27FC236}">
                    <a16:creationId xmlns:a16="http://schemas.microsoft.com/office/drawing/2014/main" id="{0D08AA7C-8DE9-38E4-2CC3-E33C19C09C64}"/>
                  </a:ext>
                </a:extLst>
              </p14:cNvPr>
              <p14:cNvContentPartPr/>
              <p14:nvPr/>
            </p14:nvContentPartPr>
            <p14:xfrm>
              <a:off x="2974560" y="2878420"/>
              <a:ext cx="932400" cy="608760"/>
            </p14:xfrm>
          </p:contentPart>
        </mc:Choice>
        <mc:Fallback>
          <p:pic>
            <p:nvPicPr>
              <p:cNvPr id="85" name="Ink 84">
                <a:extLst>
                  <a:ext uri="{FF2B5EF4-FFF2-40B4-BE49-F238E27FC236}">
                    <a16:creationId xmlns:a16="http://schemas.microsoft.com/office/drawing/2014/main" id="{0D08AA7C-8DE9-38E4-2CC3-E33C19C09C64}"/>
                  </a:ext>
                </a:extLst>
              </p:cNvPr>
              <p:cNvPicPr/>
              <p:nvPr/>
            </p:nvPicPr>
            <p:blipFill>
              <a:blip r:embed="rId75"/>
              <a:stretch>
                <a:fillRect/>
              </a:stretch>
            </p:blipFill>
            <p:spPr>
              <a:xfrm>
                <a:off x="2956560" y="2860420"/>
                <a:ext cx="96804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7" name="Ink 86">
                <a:extLst>
                  <a:ext uri="{FF2B5EF4-FFF2-40B4-BE49-F238E27FC236}">
                    <a16:creationId xmlns:a16="http://schemas.microsoft.com/office/drawing/2014/main" id="{268D6F3A-1155-3945-0967-A6902B00A73B}"/>
                  </a:ext>
                </a:extLst>
              </p14:cNvPr>
              <p14:cNvContentPartPr/>
              <p14:nvPr/>
            </p14:nvContentPartPr>
            <p14:xfrm>
              <a:off x="7771200" y="2336260"/>
              <a:ext cx="1628280" cy="581400"/>
            </p14:xfrm>
          </p:contentPart>
        </mc:Choice>
        <mc:Fallback>
          <p:pic>
            <p:nvPicPr>
              <p:cNvPr id="87" name="Ink 86">
                <a:extLst>
                  <a:ext uri="{FF2B5EF4-FFF2-40B4-BE49-F238E27FC236}">
                    <a16:creationId xmlns:a16="http://schemas.microsoft.com/office/drawing/2014/main" id="{268D6F3A-1155-3945-0967-A6902B00A73B}"/>
                  </a:ext>
                </a:extLst>
              </p:cNvPr>
              <p:cNvPicPr/>
              <p:nvPr/>
            </p:nvPicPr>
            <p:blipFill>
              <a:blip r:embed="rId77"/>
              <a:stretch>
                <a:fillRect/>
              </a:stretch>
            </p:blipFill>
            <p:spPr>
              <a:xfrm>
                <a:off x="7753560" y="2318620"/>
                <a:ext cx="166392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9" name="Ink 88">
                <a:extLst>
                  <a:ext uri="{FF2B5EF4-FFF2-40B4-BE49-F238E27FC236}">
                    <a16:creationId xmlns:a16="http://schemas.microsoft.com/office/drawing/2014/main" id="{4F61109D-ED74-7DD6-771E-1877E106E9B6}"/>
                  </a:ext>
                </a:extLst>
              </p14:cNvPr>
              <p14:cNvContentPartPr/>
              <p14:nvPr/>
            </p14:nvContentPartPr>
            <p14:xfrm>
              <a:off x="4867440" y="2340220"/>
              <a:ext cx="2955240" cy="609120"/>
            </p14:xfrm>
          </p:contentPart>
        </mc:Choice>
        <mc:Fallback>
          <p:pic>
            <p:nvPicPr>
              <p:cNvPr id="89" name="Ink 88">
                <a:extLst>
                  <a:ext uri="{FF2B5EF4-FFF2-40B4-BE49-F238E27FC236}">
                    <a16:creationId xmlns:a16="http://schemas.microsoft.com/office/drawing/2014/main" id="{4F61109D-ED74-7DD6-771E-1877E106E9B6}"/>
                  </a:ext>
                </a:extLst>
              </p:cNvPr>
              <p:cNvPicPr/>
              <p:nvPr/>
            </p:nvPicPr>
            <p:blipFill>
              <a:blip r:embed="rId79"/>
              <a:stretch>
                <a:fillRect/>
              </a:stretch>
            </p:blipFill>
            <p:spPr>
              <a:xfrm>
                <a:off x="4849800" y="2322220"/>
                <a:ext cx="2990880" cy="644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5" name="Ink 94">
                <a:extLst>
                  <a:ext uri="{FF2B5EF4-FFF2-40B4-BE49-F238E27FC236}">
                    <a16:creationId xmlns:a16="http://schemas.microsoft.com/office/drawing/2014/main" id="{A91D0494-004E-AD81-CA87-896916D3C3BE}"/>
                  </a:ext>
                </a:extLst>
              </p14:cNvPr>
              <p14:cNvContentPartPr/>
              <p14:nvPr/>
            </p14:nvContentPartPr>
            <p14:xfrm>
              <a:off x="2017680" y="2808940"/>
              <a:ext cx="110520" cy="42480"/>
            </p14:xfrm>
          </p:contentPart>
        </mc:Choice>
        <mc:Fallback>
          <p:pic>
            <p:nvPicPr>
              <p:cNvPr id="95" name="Ink 94">
                <a:extLst>
                  <a:ext uri="{FF2B5EF4-FFF2-40B4-BE49-F238E27FC236}">
                    <a16:creationId xmlns:a16="http://schemas.microsoft.com/office/drawing/2014/main" id="{A91D0494-004E-AD81-CA87-896916D3C3BE}"/>
                  </a:ext>
                </a:extLst>
              </p:cNvPr>
              <p:cNvPicPr/>
              <p:nvPr/>
            </p:nvPicPr>
            <p:blipFill>
              <a:blip r:embed="rId81"/>
              <a:stretch>
                <a:fillRect/>
              </a:stretch>
            </p:blipFill>
            <p:spPr>
              <a:xfrm>
                <a:off x="2000040" y="2791300"/>
                <a:ext cx="146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0" name="Ink 99">
                <a:extLst>
                  <a:ext uri="{FF2B5EF4-FFF2-40B4-BE49-F238E27FC236}">
                    <a16:creationId xmlns:a16="http://schemas.microsoft.com/office/drawing/2014/main" id="{C09CBE48-C2FE-FA64-2E93-5C38982774B2}"/>
                  </a:ext>
                </a:extLst>
              </p14:cNvPr>
              <p14:cNvContentPartPr/>
              <p14:nvPr/>
            </p14:nvContentPartPr>
            <p14:xfrm>
              <a:off x="5771040" y="2908660"/>
              <a:ext cx="1454040" cy="567000"/>
            </p14:xfrm>
          </p:contentPart>
        </mc:Choice>
        <mc:Fallback>
          <p:pic>
            <p:nvPicPr>
              <p:cNvPr id="100" name="Ink 99">
                <a:extLst>
                  <a:ext uri="{FF2B5EF4-FFF2-40B4-BE49-F238E27FC236}">
                    <a16:creationId xmlns:a16="http://schemas.microsoft.com/office/drawing/2014/main" id="{C09CBE48-C2FE-FA64-2E93-5C38982774B2}"/>
                  </a:ext>
                </a:extLst>
              </p:cNvPr>
              <p:cNvPicPr/>
              <p:nvPr/>
            </p:nvPicPr>
            <p:blipFill>
              <a:blip r:embed="rId83"/>
              <a:stretch>
                <a:fillRect/>
              </a:stretch>
            </p:blipFill>
            <p:spPr>
              <a:xfrm>
                <a:off x="5753040" y="2890660"/>
                <a:ext cx="148968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2" name="Ink 101">
                <a:extLst>
                  <a:ext uri="{FF2B5EF4-FFF2-40B4-BE49-F238E27FC236}">
                    <a16:creationId xmlns:a16="http://schemas.microsoft.com/office/drawing/2014/main" id="{92FC7635-3346-A79C-EAC2-F0793BE959CC}"/>
                  </a:ext>
                </a:extLst>
              </p14:cNvPr>
              <p14:cNvContentPartPr/>
              <p14:nvPr/>
            </p14:nvContentPartPr>
            <p14:xfrm>
              <a:off x="7780200" y="2815060"/>
              <a:ext cx="1256400" cy="90360"/>
            </p14:xfrm>
          </p:contentPart>
        </mc:Choice>
        <mc:Fallback>
          <p:pic>
            <p:nvPicPr>
              <p:cNvPr id="102" name="Ink 101">
                <a:extLst>
                  <a:ext uri="{FF2B5EF4-FFF2-40B4-BE49-F238E27FC236}">
                    <a16:creationId xmlns:a16="http://schemas.microsoft.com/office/drawing/2014/main" id="{92FC7635-3346-A79C-EAC2-F0793BE959CC}"/>
                  </a:ext>
                </a:extLst>
              </p:cNvPr>
              <p:cNvPicPr/>
              <p:nvPr/>
            </p:nvPicPr>
            <p:blipFill>
              <a:blip r:embed="rId85"/>
              <a:stretch>
                <a:fillRect/>
              </a:stretch>
            </p:blipFill>
            <p:spPr>
              <a:xfrm>
                <a:off x="7762200" y="2797060"/>
                <a:ext cx="1292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4" name="Ink 123">
                <a:extLst>
                  <a:ext uri="{FF2B5EF4-FFF2-40B4-BE49-F238E27FC236}">
                    <a16:creationId xmlns:a16="http://schemas.microsoft.com/office/drawing/2014/main" id="{6FA66A4D-8BD4-0D15-F4BE-631654AD1346}"/>
                  </a:ext>
                </a:extLst>
              </p14:cNvPr>
              <p14:cNvContentPartPr/>
              <p14:nvPr/>
            </p14:nvContentPartPr>
            <p14:xfrm>
              <a:off x="9303000" y="3062740"/>
              <a:ext cx="199800" cy="1497600"/>
            </p14:xfrm>
          </p:contentPart>
        </mc:Choice>
        <mc:Fallback>
          <p:pic>
            <p:nvPicPr>
              <p:cNvPr id="124" name="Ink 123">
                <a:extLst>
                  <a:ext uri="{FF2B5EF4-FFF2-40B4-BE49-F238E27FC236}">
                    <a16:creationId xmlns:a16="http://schemas.microsoft.com/office/drawing/2014/main" id="{6FA66A4D-8BD4-0D15-F4BE-631654AD1346}"/>
                  </a:ext>
                </a:extLst>
              </p:cNvPr>
              <p:cNvPicPr/>
              <p:nvPr/>
            </p:nvPicPr>
            <p:blipFill>
              <a:blip r:embed="rId87"/>
              <a:stretch>
                <a:fillRect/>
              </a:stretch>
            </p:blipFill>
            <p:spPr>
              <a:xfrm>
                <a:off x="9285000" y="3045100"/>
                <a:ext cx="235440" cy="1533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6" name="Ink 125">
                <a:extLst>
                  <a:ext uri="{FF2B5EF4-FFF2-40B4-BE49-F238E27FC236}">
                    <a16:creationId xmlns:a16="http://schemas.microsoft.com/office/drawing/2014/main" id="{CB11CC9A-7AA1-B5D1-FAA1-3C7C232185C5}"/>
                  </a:ext>
                </a:extLst>
              </p14:cNvPr>
              <p14:cNvContentPartPr/>
              <p14:nvPr/>
            </p14:nvContentPartPr>
            <p14:xfrm>
              <a:off x="220920" y="2991100"/>
              <a:ext cx="315720" cy="1018080"/>
            </p14:xfrm>
          </p:contentPart>
        </mc:Choice>
        <mc:Fallback>
          <p:pic>
            <p:nvPicPr>
              <p:cNvPr id="126" name="Ink 125">
                <a:extLst>
                  <a:ext uri="{FF2B5EF4-FFF2-40B4-BE49-F238E27FC236}">
                    <a16:creationId xmlns:a16="http://schemas.microsoft.com/office/drawing/2014/main" id="{CB11CC9A-7AA1-B5D1-FAA1-3C7C232185C5}"/>
                  </a:ext>
                </a:extLst>
              </p:cNvPr>
              <p:cNvPicPr/>
              <p:nvPr/>
            </p:nvPicPr>
            <p:blipFill>
              <a:blip r:embed="rId89"/>
              <a:stretch>
                <a:fillRect/>
              </a:stretch>
            </p:blipFill>
            <p:spPr>
              <a:xfrm>
                <a:off x="203280" y="2973460"/>
                <a:ext cx="351360" cy="1053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8" name="Ink 127">
                <a:extLst>
                  <a:ext uri="{FF2B5EF4-FFF2-40B4-BE49-F238E27FC236}">
                    <a16:creationId xmlns:a16="http://schemas.microsoft.com/office/drawing/2014/main" id="{07EDDF30-357C-ED9D-32C0-57345D0F5F52}"/>
                  </a:ext>
                </a:extLst>
              </p14:cNvPr>
              <p14:cNvContentPartPr/>
              <p14:nvPr/>
            </p14:nvContentPartPr>
            <p14:xfrm>
              <a:off x="368880" y="2910460"/>
              <a:ext cx="2143800" cy="577440"/>
            </p14:xfrm>
          </p:contentPart>
        </mc:Choice>
        <mc:Fallback>
          <p:pic>
            <p:nvPicPr>
              <p:cNvPr id="128" name="Ink 127">
                <a:extLst>
                  <a:ext uri="{FF2B5EF4-FFF2-40B4-BE49-F238E27FC236}">
                    <a16:creationId xmlns:a16="http://schemas.microsoft.com/office/drawing/2014/main" id="{07EDDF30-357C-ED9D-32C0-57345D0F5F52}"/>
                  </a:ext>
                </a:extLst>
              </p:cNvPr>
              <p:cNvPicPr/>
              <p:nvPr/>
            </p:nvPicPr>
            <p:blipFill>
              <a:blip r:embed="rId91"/>
              <a:stretch>
                <a:fillRect/>
              </a:stretch>
            </p:blipFill>
            <p:spPr>
              <a:xfrm>
                <a:off x="351240" y="2892820"/>
                <a:ext cx="217944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0" name="Ink 129">
                <a:extLst>
                  <a:ext uri="{FF2B5EF4-FFF2-40B4-BE49-F238E27FC236}">
                    <a16:creationId xmlns:a16="http://schemas.microsoft.com/office/drawing/2014/main" id="{1326B034-A12F-993A-B4C0-3BE626051524}"/>
                  </a:ext>
                </a:extLst>
              </p14:cNvPr>
              <p14:cNvContentPartPr/>
              <p14:nvPr/>
            </p14:nvContentPartPr>
            <p14:xfrm>
              <a:off x="5364240" y="3397540"/>
              <a:ext cx="4150080" cy="651960"/>
            </p14:xfrm>
          </p:contentPart>
        </mc:Choice>
        <mc:Fallback>
          <p:pic>
            <p:nvPicPr>
              <p:cNvPr id="130" name="Ink 129">
                <a:extLst>
                  <a:ext uri="{FF2B5EF4-FFF2-40B4-BE49-F238E27FC236}">
                    <a16:creationId xmlns:a16="http://schemas.microsoft.com/office/drawing/2014/main" id="{1326B034-A12F-993A-B4C0-3BE626051524}"/>
                  </a:ext>
                </a:extLst>
              </p:cNvPr>
              <p:cNvPicPr/>
              <p:nvPr/>
            </p:nvPicPr>
            <p:blipFill>
              <a:blip r:embed="rId93"/>
              <a:stretch>
                <a:fillRect/>
              </a:stretch>
            </p:blipFill>
            <p:spPr>
              <a:xfrm>
                <a:off x="5346600" y="3379900"/>
                <a:ext cx="418572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2" name="Ink 131">
                <a:extLst>
                  <a:ext uri="{FF2B5EF4-FFF2-40B4-BE49-F238E27FC236}">
                    <a16:creationId xmlns:a16="http://schemas.microsoft.com/office/drawing/2014/main" id="{E4B28603-18D0-F537-C805-F74B86658416}"/>
                  </a:ext>
                </a:extLst>
              </p14:cNvPr>
              <p14:cNvContentPartPr/>
              <p14:nvPr/>
            </p14:nvContentPartPr>
            <p14:xfrm>
              <a:off x="7872000" y="3943660"/>
              <a:ext cx="123840" cy="19440"/>
            </p14:xfrm>
          </p:contentPart>
        </mc:Choice>
        <mc:Fallback>
          <p:pic>
            <p:nvPicPr>
              <p:cNvPr id="132" name="Ink 131">
                <a:extLst>
                  <a:ext uri="{FF2B5EF4-FFF2-40B4-BE49-F238E27FC236}">
                    <a16:creationId xmlns:a16="http://schemas.microsoft.com/office/drawing/2014/main" id="{E4B28603-18D0-F537-C805-F74B86658416}"/>
                  </a:ext>
                </a:extLst>
              </p:cNvPr>
              <p:cNvPicPr/>
              <p:nvPr/>
            </p:nvPicPr>
            <p:blipFill>
              <a:blip r:embed="rId95"/>
              <a:stretch>
                <a:fillRect/>
              </a:stretch>
            </p:blipFill>
            <p:spPr>
              <a:xfrm>
                <a:off x="7854360" y="3925660"/>
                <a:ext cx="159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4" name="Ink 133">
                <a:extLst>
                  <a:ext uri="{FF2B5EF4-FFF2-40B4-BE49-F238E27FC236}">
                    <a16:creationId xmlns:a16="http://schemas.microsoft.com/office/drawing/2014/main" id="{6E83F4CB-CB49-0CFB-70AA-87C682542B66}"/>
                  </a:ext>
                </a:extLst>
              </p14:cNvPr>
              <p14:cNvContentPartPr/>
              <p14:nvPr/>
            </p14:nvContentPartPr>
            <p14:xfrm>
              <a:off x="7935720" y="3388900"/>
              <a:ext cx="1443240" cy="613080"/>
            </p14:xfrm>
          </p:contentPart>
        </mc:Choice>
        <mc:Fallback>
          <p:pic>
            <p:nvPicPr>
              <p:cNvPr id="134" name="Ink 133">
                <a:extLst>
                  <a:ext uri="{FF2B5EF4-FFF2-40B4-BE49-F238E27FC236}">
                    <a16:creationId xmlns:a16="http://schemas.microsoft.com/office/drawing/2014/main" id="{6E83F4CB-CB49-0CFB-70AA-87C682542B66}"/>
                  </a:ext>
                </a:extLst>
              </p:cNvPr>
              <p:cNvPicPr/>
              <p:nvPr/>
            </p:nvPicPr>
            <p:blipFill>
              <a:blip r:embed="rId97"/>
              <a:stretch>
                <a:fillRect/>
              </a:stretch>
            </p:blipFill>
            <p:spPr>
              <a:xfrm>
                <a:off x="7917720" y="3370900"/>
                <a:ext cx="1478880" cy="648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5" name="Ink 134">
                <a:extLst>
                  <a:ext uri="{FF2B5EF4-FFF2-40B4-BE49-F238E27FC236}">
                    <a16:creationId xmlns:a16="http://schemas.microsoft.com/office/drawing/2014/main" id="{C0ED4FF3-A97C-3D4C-24E7-B280AD9977DB}"/>
                  </a:ext>
                </a:extLst>
              </p14:cNvPr>
              <p14:cNvContentPartPr/>
              <p14:nvPr/>
            </p14:nvContentPartPr>
            <p14:xfrm>
              <a:off x="1132800" y="3388540"/>
              <a:ext cx="4228920" cy="640800"/>
            </p14:xfrm>
          </p:contentPart>
        </mc:Choice>
        <mc:Fallback>
          <p:pic>
            <p:nvPicPr>
              <p:cNvPr id="135" name="Ink 134">
                <a:extLst>
                  <a:ext uri="{FF2B5EF4-FFF2-40B4-BE49-F238E27FC236}">
                    <a16:creationId xmlns:a16="http://schemas.microsoft.com/office/drawing/2014/main" id="{C0ED4FF3-A97C-3D4C-24E7-B280AD9977DB}"/>
                  </a:ext>
                </a:extLst>
              </p:cNvPr>
              <p:cNvPicPr/>
              <p:nvPr/>
            </p:nvPicPr>
            <p:blipFill>
              <a:blip r:embed="rId99"/>
              <a:stretch>
                <a:fillRect/>
              </a:stretch>
            </p:blipFill>
            <p:spPr>
              <a:xfrm>
                <a:off x="1115160" y="3370540"/>
                <a:ext cx="426456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6" name="Ink 135">
                <a:extLst>
                  <a:ext uri="{FF2B5EF4-FFF2-40B4-BE49-F238E27FC236}">
                    <a16:creationId xmlns:a16="http://schemas.microsoft.com/office/drawing/2014/main" id="{A5798213-4E45-B91D-9F6E-696684A9382A}"/>
                  </a:ext>
                </a:extLst>
              </p14:cNvPr>
              <p14:cNvContentPartPr/>
              <p14:nvPr/>
            </p14:nvContentPartPr>
            <p14:xfrm>
              <a:off x="7994760" y="3967420"/>
              <a:ext cx="1302480" cy="586800"/>
            </p14:xfrm>
          </p:contentPart>
        </mc:Choice>
        <mc:Fallback>
          <p:pic>
            <p:nvPicPr>
              <p:cNvPr id="136" name="Ink 135">
                <a:extLst>
                  <a:ext uri="{FF2B5EF4-FFF2-40B4-BE49-F238E27FC236}">
                    <a16:creationId xmlns:a16="http://schemas.microsoft.com/office/drawing/2014/main" id="{A5798213-4E45-B91D-9F6E-696684A9382A}"/>
                  </a:ext>
                </a:extLst>
              </p:cNvPr>
              <p:cNvPicPr/>
              <p:nvPr/>
            </p:nvPicPr>
            <p:blipFill>
              <a:blip r:embed="rId101"/>
              <a:stretch>
                <a:fillRect/>
              </a:stretch>
            </p:blipFill>
            <p:spPr>
              <a:xfrm>
                <a:off x="7976760" y="3949780"/>
                <a:ext cx="133812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7" name="Ink 136">
                <a:extLst>
                  <a:ext uri="{FF2B5EF4-FFF2-40B4-BE49-F238E27FC236}">
                    <a16:creationId xmlns:a16="http://schemas.microsoft.com/office/drawing/2014/main" id="{F3E8DF3B-B75C-486E-5B5D-EE0DA8F6E633}"/>
                  </a:ext>
                </a:extLst>
              </p14:cNvPr>
              <p14:cNvContentPartPr/>
              <p14:nvPr/>
            </p14:nvContentPartPr>
            <p14:xfrm>
              <a:off x="8252880" y="4408780"/>
              <a:ext cx="20160" cy="9000"/>
            </p14:xfrm>
          </p:contentPart>
        </mc:Choice>
        <mc:Fallback>
          <p:pic>
            <p:nvPicPr>
              <p:cNvPr id="137" name="Ink 136">
                <a:extLst>
                  <a:ext uri="{FF2B5EF4-FFF2-40B4-BE49-F238E27FC236}">
                    <a16:creationId xmlns:a16="http://schemas.microsoft.com/office/drawing/2014/main" id="{F3E8DF3B-B75C-486E-5B5D-EE0DA8F6E633}"/>
                  </a:ext>
                </a:extLst>
              </p:cNvPr>
              <p:cNvPicPr/>
              <p:nvPr/>
            </p:nvPicPr>
            <p:blipFill>
              <a:blip r:embed="rId103"/>
              <a:stretch>
                <a:fillRect/>
              </a:stretch>
            </p:blipFill>
            <p:spPr>
              <a:xfrm>
                <a:off x="8235240" y="4390780"/>
                <a:ext cx="55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8" name="Ink 137">
                <a:extLst>
                  <a:ext uri="{FF2B5EF4-FFF2-40B4-BE49-F238E27FC236}">
                    <a16:creationId xmlns:a16="http://schemas.microsoft.com/office/drawing/2014/main" id="{E57418DF-9D87-9288-306D-9714B340575C}"/>
                  </a:ext>
                </a:extLst>
              </p14:cNvPr>
              <p14:cNvContentPartPr/>
              <p14:nvPr/>
            </p14:nvContentPartPr>
            <p14:xfrm>
              <a:off x="8022840" y="3881380"/>
              <a:ext cx="1406520" cy="610560"/>
            </p14:xfrm>
          </p:contentPart>
        </mc:Choice>
        <mc:Fallback>
          <p:pic>
            <p:nvPicPr>
              <p:cNvPr id="138" name="Ink 137">
                <a:extLst>
                  <a:ext uri="{FF2B5EF4-FFF2-40B4-BE49-F238E27FC236}">
                    <a16:creationId xmlns:a16="http://schemas.microsoft.com/office/drawing/2014/main" id="{E57418DF-9D87-9288-306D-9714B340575C}"/>
                  </a:ext>
                </a:extLst>
              </p:cNvPr>
              <p:cNvPicPr/>
              <p:nvPr/>
            </p:nvPicPr>
            <p:blipFill>
              <a:blip r:embed="rId105"/>
              <a:stretch>
                <a:fillRect/>
              </a:stretch>
            </p:blipFill>
            <p:spPr>
              <a:xfrm>
                <a:off x="8004840" y="3863740"/>
                <a:ext cx="144216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9" name="Ink 138">
                <a:extLst>
                  <a:ext uri="{FF2B5EF4-FFF2-40B4-BE49-F238E27FC236}">
                    <a16:creationId xmlns:a16="http://schemas.microsoft.com/office/drawing/2014/main" id="{3D0C9943-5747-3C36-8C20-0B6092525548}"/>
                  </a:ext>
                </a:extLst>
              </p14:cNvPr>
              <p14:cNvContentPartPr/>
              <p14:nvPr/>
            </p14:nvContentPartPr>
            <p14:xfrm>
              <a:off x="1169520" y="3432820"/>
              <a:ext cx="900000" cy="535320"/>
            </p14:xfrm>
          </p:contentPart>
        </mc:Choice>
        <mc:Fallback>
          <p:pic>
            <p:nvPicPr>
              <p:cNvPr id="139" name="Ink 138">
                <a:extLst>
                  <a:ext uri="{FF2B5EF4-FFF2-40B4-BE49-F238E27FC236}">
                    <a16:creationId xmlns:a16="http://schemas.microsoft.com/office/drawing/2014/main" id="{3D0C9943-5747-3C36-8C20-0B6092525548}"/>
                  </a:ext>
                </a:extLst>
              </p:cNvPr>
              <p:cNvPicPr/>
              <p:nvPr/>
            </p:nvPicPr>
            <p:blipFill>
              <a:blip r:embed="rId107"/>
              <a:stretch>
                <a:fillRect/>
              </a:stretch>
            </p:blipFill>
            <p:spPr>
              <a:xfrm>
                <a:off x="1151520" y="3414820"/>
                <a:ext cx="935640" cy="570960"/>
              </a:xfrm>
              <a:prstGeom prst="rect">
                <a:avLst/>
              </a:prstGeom>
            </p:spPr>
          </p:pic>
        </mc:Fallback>
      </mc:AlternateContent>
      <p:grpSp>
        <p:nvGrpSpPr>
          <p:cNvPr id="142" name="Group 141">
            <a:extLst>
              <a:ext uri="{FF2B5EF4-FFF2-40B4-BE49-F238E27FC236}">
                <a16:creationId xmlns:a16="http://schemas.microsoft.com/office/drawing/2014/main" id="{2C7336A3-4D91-4523-65AB-CF873ACA3B5F}"/>
              </a:ext>
            </a:extLst>
          </p:cNvPr>
          <p:cNvGrpSpPr/>
          <p:nvPr/>
        </p:nvGrpSpPr>
        <p:grpSpPr>
          <a:xfrm>
            <a:off x="410640" y="2312140"/>
            <a:ext cx="8910360" cy="1224360"/>
            <a:chOff x="410640" y="2312140"/>
            <a:chExt cx="8910360" cy="1224360"/>
          </a:xfrm>
        </p:grpSpPr>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623C886D-11A2-C811-4AF7-E18AF366959B}"/>
                    </a:ext>
                  </a:extLst>
                </p14:cNvPr>
                <p14:cNvContentPartPr/>
                <p14:nvPr/>
              </p14:nvContentPartPr>
              <p14:xfrm>
                <a:off x="8740320" y="3356500"/>
                <a:ext cx="580680" cy="44280"/>
              </p14:xfrm>
            </p:contentPart>
          </mc:Choice>
          <mc:Fallback>
            <p:pic>
              <p:nvPicPr>
                <p:cNvPr id="67" name="Ink 66">
                  <a:extLst>
                    <a:ext uri="{FF2B5EF4-FFF2-40B4-BE49-F238E27FC236}">
                      <a16:creationId xmlns:a16="http://schemas.microsoft.com/office/drawing/2014/main" id="{623C886D-11A2-C811-4AF7-E18AF366959B}"/>
                    </a:ext>
                  </a:extLst>
                </p:cNvPr>
                <p:cNvPicPr/>
                <p:nvPr/>
              </p:nvPicPr>
              <p:blipFill>
                <a:blip r:embed="rId109"/>
                <a:stretch>
                  <a:fillRect/>
                </a:stretch>
              </p:blipFill>
              <p:spPr>
                <a:xfrm>
                  <a:off x="8722320" y="3338500"/>
                  <a:ext cx="616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Ink 67">
                  <a:extLst>
                    <a:ext uri="{FF2B5EF4-FFF2-40B4-BE49-F238E27FC236}">
                      <a16:creationId xmlns:a16="http://schemas.microsoft.com/office/drawing/2014/main" id="{DF797385-9D62-73FD-7992-D3A14F78CFC9}"/>
                    </a:ext>
                  </a:extLst>
                </p14:cNvPr>
                <p14:cNvContentPartPr/>
                <p14:nvPr/>
              </p14:nvContentPartPr>
              <p14:xfrm>
                <a:off x="8098800" y="3402220"/>
                <a:ext cx="384840" cy="38880"/>
              </p14:xfrm>
            </p:contentPart>
          </mc:Choice>
          <mc:Fallback>
            <p:pic>
              <p:nvPicPr>
                <p:cNvPr id="68" name="Ink 67">
                  <a:extLst>
                    <a:ext uri="{FF2B5EF4-FFF2-40B4-BE49-F238E27FC236}">
                      <a16:creationId xmlns:a16="http://schemas.microsoft.com/office/drawing/2014/main" id="{DF797385-9D62-73FD-7992-D3A14F78CFC9}"/>
                    </a:ext>
                  </a:extLst>
                </p:cNvPr>
                <p:cNvPicPr/>
                <p:nvPr/>
              </p:nvPicPr>
              <p:blipFill>
                <a:blip r:embed="rId111"/>
                <a:stretch>
                  <a:fillRect/>
                </a:stretch>
              </p:blipFill>
              <p:spPr>
                <a:xfrm>
                  <a:off x="8080800" y="3384220"/>
                  <a:ext cx="420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6E0382B6-4CC5-A6EA-52AB-6C76088F372B}"/>
                    </a:ext>
                  </a:extLst>
                </p14:cNvPr>
                <p14:cNvContentPartPr/>
                <p14:nvPr/>
              </p14:nvContentPartPr>
              <p14:xfrm>
                <a:off x="7391040" y="3415900"/>
                <a:ext cx="380880" cy="16560"/>
              </p14:xfrm>
            </p:contentPart>
          </mc:Choice>
          <mc:Fallback>
            <p:pic>
              <p:nvPicPr>
                <p:cNvPr id="70" name="Ink 69">
                  <a:extLst>
                    <a:ext uri="{FF2B5EF4-FFF2-40B4-BE49-F238E27FC236}">
                      <a16:creationId xmlns:a16="http://schemas.microsoft.com/office/drawing/2014/main" id="{6E0382B6-4CC5-A6EA-52AB-6C76088F372B}"/>
                    </a:ext>
                  </a:extLst>
                </p:cNvPr>
                <p:cNvPicPr/>
                <p:nvPr/>
              </p:nvPicPr>
              <p:blipFill>
                <a:blip r:embed="rId113"/>
                <a:stretch>
                  <a:fillRect/>
                </a:stretch>
              </p:blipFill>
              <p:spPr>
                <a:xfrm>
                  <a:off x="7373040" y="3398260"/>
                  <a:ext cx="416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BB568CC3-A4DF-AC4A-E1AA-DAB70AEF51D7}"/>
                    </a:ext>
                  </a:extLst>
                </p14:cNvPr>
                <p14:cNvContentPartPr/>
                <p14:nvPr/>
              </p14:nvContentPartPr>
              <p14:xfrm>
                <a:off x="6129600" y="3423460"/>
                <a:ext cx="1017360" cy="41040"/>
              </p14:xfrm>
            </p:contentPart>
          </mc:Choice>
          <mc:Fallback>
            <p:pic>
              <p:nvPicPr>
                <p:cNvPr id="71" name="Ink 70">
                  <a:extLst>
                    <a:ext uri="{FF2B5EF4-FFF2-40B4-BE49-F238E27FC236}">
                      <a16:creationId xmlns:a16="http://schemas.microsoft.com/office/drawing/2014/main" id="{BB568CC3-A4DF-AC4A-E1AA-DAB70AEF51D7}"/>
                    </a:ext>
                  </a:extLst>
                </p:cNvPr>
                <p:cNvPicPr/>
                <p:nvPr/>
              </p:nvPicPr>
              <p:blipFill>
                <a:blip r:embed="rId115"/>
                <a:stretch>
                  <a:fillRect/>
                </a:stretch>
              </p:blipFill>
              <p:spPr>
                <a:xfrm>
                  <a:off x="6111600" y="3405460"/>
                  <a:ext cx="1053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C79FFB0E-5616-6FDD-3AB2-B176B75F18D6}"/>
                    </a:ext>
                  </a:extLst>
                </p14:cNvPr>
                <p14:cNvContentPartPr/>
                <p14:nvPr/>
              </p14:nvContentPartPr>
              <p14:xfrm>
                <a:off x="5314200" y="3423460"/>
                <a:ext cx="505800" cy="49680"/>
              </p14:xfrm>
            </p:contentPart>
          </mc:Choice>
          <mc:Fallback>
            <p:pic>
              <p:nvPicPr>
                <p:cNvPr id="73" name="Ink 72">
                  <a:extLst>
                    <a:ext uri="{FF2B5EF4-FFF2-40B4-BE49-F238E27FC236}">
                      <a16:creationId xmlns:a16="http://schemas.microsoft.com/office/drawing/2014/main" id="{C79FFB0E-5616-6FDD-3AB2-B176B75F18D6}"/>
                    </a:ext>
                  </a:extLst>
                </p:cNvPr>
                <p:cNvPicPr/>
                <p:nvPr/>
              </p:nvPicPr>
              <p:blipFill>
                <a:blip r:embed="rId117"/>
                <a:stretch>
                  <a:fillRect/>
                </a:stretch>
              </p:blipFill>
              <p:spPr>
                <a:xfrm>
                  <a:off x="5296560" y="3405460"/>
                  <a:ext cx="541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FCD222C0-7AEF-DFA6-7D4B-914DAA8AF7B2}"/>
                    </a:ext>
                  </a:extLst>
                </p14:cNvPr>
                <p14:cNvContentPartPr/>
                <p14:nvPr/>
              </p14:nvContentPartPr>
              <p14:xfrm>
                <a:off x="3797160" y="3453340"/>
                <a:ext cx="1267200" cy="83160"/>
              </p14:xfrm>
            </p:contentPart>
          </mc:Choice>
          <mc:Fallback>
            <p:pic>
              <p:nvPicPr>
                <p:cNvPr id="75" name="Ink 74">
                  <a:extLst>
                    <a:ext uri="{FF2B5EF4-FFF2-40B4-BE49-F238E27FC236}">
                      <a16:creationId xmlns:a16="http://schemas.microsoft.com/office/drawing/2014/main" id="{FCD222C0-7AEF-DFA6-7D4B-914DAA8AF7B2}"/>
                    </a:ext>
                  </a:extLst>
                </p:cNvPr>
                <p:cNvPicPr/>
                <p:nvPr/>
              </p:nvPicPr>
              <p:blipFill>
                <a:blip r:embed="rId119"/>
                <a:stretch>
                  <a:fillRect/>
                </a:stretch>
              </p:blipFill>
              <p:spPr>
                <a:xfrm>
                  <a:off x="3779520" y="3435340"/>
                  <a:ext cx="1302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Ink 76">
                  <a:extLst>
                    <a:ext uri="{FF2B5EF4-FFF2-40B4-BE49-F238E27FC236}">
                      <a16:creationId xmlns:a16="http://schemas.microsoft.com/office/drawing/2014/main" id="{692617FC-9188-AC95-F006-C18D0BB3234B}"/>
                    </a:ext>
                  </a:extLst>
                </p14:cNvPr>
                <p14:cNvContentPartPr/>
                <p14:nvPr/>
              </p14:nvContentPartPr>
              <p14:xfrm>
                <a:off x="3150960" y="3401500"/>
                <a:ext cx="714960" cy="82800"/>
              </p14:xfrm>
            </p:contentPart>
          </mc:Choice>
          <mc:Fallback>
            <p:pic>
              <p:nvPicPr>
                <p:cNvPr id="77" name="Ink 76">
                  <a:extLst>
                    <a:ext uri="{FF2B5EF4-FFF2-40B4-BE49-F238E27FC236}">
                      <a16:creationId xmlns:a16="http://schemas.microsoft.com/office/drawing/2014/main" id="{692617FC-9188-AC95-F006-C18D0BB3234B}"/>
                    </a:ext>
                  </a:extLst>
                </p:cNvPr>
                <p:cNvPicPr/>
                <p:nvPr/>
              </p:nvPicPr>
              <p:blipFill>
                <a:blip r:embed="rId121"/>
                <a:stretch>
                  <a:fillRect/>
                </a:stretch>
              </p:blipFill>
              <p:spPr>
                <a:xfrm>
                  <a:off x="3132960" y="3383860"/>
                  <a:ext cx="75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Ink 96">
                  <a:extLst>
                    <a:ext uri="{FF2B5EF4-FFF2-40B4-BE49-F238E27FC236}">
                      <a16:creationId xmlns:a16="http://schemas.microsoft.com/office/drawing/2014/main" id="{1863711D-C780-3D75-37F4-228DF72EB4DC}"/>
                    </a:ext>
                  </a:extLst>
                </p14:cNvPr>
                <p14:cNvContentPartPr/>
                <p14:nvPr/>
              </p14:nvContentPartPr>
              <p14:xfrm>
                <a:off x="5031960" y="3454780"/>
                <a:ext cx="360" cy="4320"/>
              </p14:xfrm>
            </p:contentPart>
          </mc:Choice>
          <mc:Fallback>
            <p:pic>
              <p:nvPicPr>
                <p:cNvPr id="97" name="Ink 96">
                  <a:extLst>
                    <a:ext uri="{FF2B5EF4-FFF2-40B4-BE49-F238E27FC236}">
                      <a16:creationId xmlns:a16="http://schemas.microsoft.com/office/drawing/2014/main" id="{1863711D-C780-3D75-37F4-228DF72EB4DC}"/>
                    </a:ext>
                  </a:extLst>
                </p:cNvPr>
                <p:cNvPicPr/>
                <p:nvPr/>
              </p:nvPicPr>
              <p:blipFill>
                <a:blip r:embed="rId123"/>
                <a:stretch>
                  <a:fillRect/>
                </a:stretch>
              </p:blipFill>
              <p:spPr>
                <a:xfrm>
                  <a:off x="5013960" y="3436780"/>
                  <a:ext cx="36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8" name="Ink 97">
                  <a:extLst>
                    <a:ext uri="{FF2B5EF4-FFF2-40B4-BE49-F238E27FC236}">
                      <a16:creationId xmlns:a16="http://schemas.microsoft.com/office/drawing/2014/main" id="{A1F9CC8B-B733-E220-2CFD-9AC9435669C9}"/>
                    </a:ext>
                  </a:extLst>
                </p14:cNvPr>
                <p14:cNvContentPartPr/>
                <p14:nvPr/>
              </p14:nvContentPartPr>
              <p14:xfrm>
                <a:off x="3788520" y="2931340"/>
                <a:ext cx="1311840" cy="560520"/>
              </p14:xfrm>
            </p:contentPart>
          </mc:Choice>
          <mc:Fallback>
            <p:pic>
              <p:nvPicPr>
                <p:cNvPr id="98" name="Ink 97">
                  <a:extLst>
                    <a:ext uri="{FF2B5EF4-FFF2-40B4-BE49-F238E27FC236}">
                      <a16:creationId xmlns:a16="http://schemas.microsoft.com/office/drawing/2014/main" id="{A1F9CC8B-B733-E220-2CFD-9AC9435669C9}"/>
                    </a:ext>
                  </a:extLst>
                </p:cNvPr>
                <p:cNvPicPr/>
                <p:nvPr/>
              </p:nvPicPr>
              <p:blipFill>
                <a:blip r:embed="rId125"/>
                <a:stretch>
                  <a:fillRect/>
                </a:stretch>
              </p:blipFill>
              <p:spPr>
                <a:xfrm>
                  <a:off x="3770880" y="2913340"/>
                  <a:ext cx="134748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 name="Ink 52">
                  <a:extLst>
                    <a:ext uri="{FF2B5EF4-FFF2-40B4-BE49-F238E27FC236}">
                      <a16:creationId xmlns:a16="http://schemas.microsoft.com/office/drawing/2014/main" id="{A46D6817-1438-9579-3B0B-96AEF539E676}"/>
                    </a:ext>
                  </a:extLst>
                </p14:cNvPr>
                <p14:cNvContentPartPr/>
                <p14:nvPr/>
              </p14:nvContentPartPr>
              <p14:xfrm>
                <a:off x="8638800" y="2856460"/>
                <a:ext cx="561240" cy="33120"/>
              </p14:xfrm>
            </p:contentPart>
          </mc:Choice>
          <mc:Fallback>
            <p:pic>
              <p:nvPicPr>
                <p:cNvPr id="53" name="Ink 52">
                  <a:extLst>
                    <a:ext uri="{FF2B5EF4-FFF2-40B4-BE49-F238E27FC236}">
                      <a16:creationId xmlns:a16="http://schemas.microsoft.com/office/drawing/2014/main" id="{A46D6817-1438-9579-3B0B-96AEF539E676}"/>
                    </a:ext>
                  </a:extLst>
                </p:cNvPr>
                <p:cNvPicPr/>
                <p:nvPr/>
              </p:nvPicPr>
              <p:blipFill>
                <a:blip r:embed="rId127"/>
                <a:stretch>
                  <a:fillRect/>
                </a:stretch>
              </p:blipFill>
              <p:spPr>
                <a:xfrm>
                  <a:off x="8621160" y="2838820"/>
                  <a:ext cx="596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 name="Ink 53">
                  <a:extLst>
                    <a:ext uri="{FF2B5EF4-FFF2-40B4-BE49-F238E27FC236}">
                      <a16:creationId xmlns:a16="http://schemas.microsoft.com/office/drawing/2014/main" id="{30100E31-C63C-65BD-2407-448F8DE15A83}"/>
                    </a:ext>
                  </a:extLst>
                </p14:cNvPr>
                <p14:cNvContentPartPr/>
                <p14:nvPr/>
              </p14:nvContentPartPr>
              <p14:xfrm>
                <a:off x="7768680" y="2906500"/>
                <a:ext cx="744840" cy="21960"/>
              </p14:xfrm>
            </p:contentPart>
          </mc:Choice>
          <mc:Fallback>
            <p:pic>
              <p:nvPicPr>
                <p:cNvPr id="54" name="Ink 53">
                  <a:extLst>
                    <a:ext uri="{FF2B5EF4-FFF2-40B4-BE49-F238E27FC236}">
                      <a16:creationId xmlns:a16="http://schemas.microsoft.com/office/drawing/2014/main" id="{30100E31-C63C-65BD-2407-448F8DE15A83}"/>
                    </a:ext>
                  </a:extLst>
                </p:cNvPr>
                <p:cNvPicPr/>
                <p:nvPr/>
              </p:nvPicPr>
              <p:blipFill>
                <a:blip r:embed="rId129"/>
                <a:stretch>
                  <a:fillRect/>
                </a:stretch>
              </p:blipFill>
              <p:spPr>
                <a:xfrm>
                  <a:off x="7751040" y="2888500"/>
                  <a:ext cx="780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5" name="Ink 54">
                  <a:extLst>
                    <a:ext uri="{FF2B5EF4-FFF2-40B4-BE49-F238E27FC236}">
                      <a16:creationId xmlns:a16="http://schemas.microsoft.com/office/drawing/2014/main" id="{2D3AE18C-2790-3E63-D0D4-C5295F33DD14}"/>
                    </a:ext>
                  </a:extLst>
                </p14:cNvPr>
                <p14:cNvContentPartPr/>
                <p14:nvPr/>
              </p14:nvContentPartPr>
              <p14:xfrm>
                <a:off x="7073520" y="2894260"/>
                <a:ext cx="678600" cy="25200"/>
              </p14:xfrm>
            </p:contentPart>
          </mc:Choice>
          <mc:Fallback>
            <p:pic>
              <p:nvPicPr>
                <p:cNvPr id="55" name="Ink 54">
                  <a:extLst>
                    <a:ext uri="{FF2B5EF4-FFF2-40B4-BE49-F238E27FC236}">
                      <a16:creationId xmlns:a16="http://schemas.microsoft.com/office/drawing/2014/main" id="{2D3AE18C-2790-3E63-D0D4-C5295F33DD14}"/>
                    </a:ext>
                  </a:extLst>
                </p:cNvPr>
                <p:cNvPicPr/>
                <p:nvPr/>
              </p:nvPicPr>
              <p:blipFill>
                <a:blip r:embed="rId131"/>
                <a:stretch>
                  <a:fillRect/>
                </a:stretch>
              </p:blipFill>
              <p:spPr>
                <a:xfrm>
                  <a:off x="7055880" y="2876620"/>
                  <a:ext cx="714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 name="Ink 55">
                  <a:extLst>
                    <a:ext uri="{FF2B5EF4-FFF2-40B4-BE49-F238E27FC236}">
                      <a16:creationId xmlns:a16="http://schemas.microsoft.com/office/drawing/2014/main" id="{3EB843F7-CFF7-EA2A-7593-4DB65FB4BE48}"/>
                    </a:ext>
                  </a:extLst>
                </p14:cNvPr>
                <p14:cNvContentPartPr/>
                <p14:nvPr/>
              </p14:nvContentPartPr>
              <p14:xfrm>
                <a:off x="6475560" y="2867260"/>
                <a:ext cx="344160" cy="52920"/>
              </p14:xfrm>
            </p:contentPart>
          </mc:Choice>
          <mc:Fallback>
            <p:pic>
              <p:nvPicPr>
                <p:cNvPr id="56" name="Ink 55">
                  <a:extLst>
                    <a:ext uri="{FF2B5EF4-FFF2-40B4-BE49-F238E27FC236}">
                      <a16:creationId xmlns:a16="http://schemas.microsoft.com/office/drawing/2014/main" id="{3EB843F7-CFF7-EA2A-7593-4DB65FB4BE48}"/>
                    </a:ext>
                  </a:extLst>
                </p:cNvPr>
                <p:cNvPicPr/>
                <p:nvPr/>
              </p:nvPicPr>
              <p:blipFill>
                <a:blip r:embed="rId133"/>
                <a:stretch>
                  <a:fillRect/>
                </a:stretch>
              </p:blipFill>
              <p:spPr>
                <a:xfrm>
                  <a:off x="6457560" y="2849260"/>
                  <a:ext cx="379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7" name="Ink 56">
                  <a:extLst>
                    <a:ext uri="{FF2B5EF4-FFF2-40B4-BE49-F238E27FC236}">
                      <a16:creationId xmlns:a16="http://schemas.microsoft.com/office/drawing/2014/main" id="{2F2AD561-D3DE-6971-ECC0-9D6B903F284B}"/>
                    </a:ext>
                  </a:extLst>
                </p14:cNvPr>
                <p14:cNvContentPartPr/>
                <p14:nvPr/>
              </p14:nvContentPartPr>
              <p14:xfrm>
                <a:off x="5612640" y="2903620"/>
                <a:ext cx="747360" cy="31680"/>
              </p14:xfrm>
            </p:contentPart>
          </mc:Choice>
          <mc:Fallback>
            <p:pic>
              <p:nvPicPr>
                <p:cNvPr id="57" name="Ink 56">
                  <a:extLst>
                    <a:ext uri="{FF2B5EF4-FFF2-40B4-BE49-F238E27FC236}">
                      <a16:creationId xmlns:a16="http://schemas.microsoft.com/office/drawing/2014/main" id="{2F2AD561-D3DE-6971-ECC0-9D6B903F284B}"/>
                    </a:ext>
                  </a:extLst>
                </p:cNvPr>
                <p:cNvPicPr/>
                <p:nvPr/>
              </p:nvPicPr>
              <p:blipFill>
                <a:blip r:embed="rId135"/>
                <a:stretch>
                  <a:fillRect/>
                </a:stretch>
              </p:blipFill>
              <p:spPr>
                <a:xfrm>
                  <a:off x="5595000" y="2885980"/>
                  <a:ext cx="783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9" name="Ink 58">
                  <a:extLst>
                    <a:ext uri="{FF2B5EF4-FFF2-40B4-BE49-F238E27FC236}">
                      <a16:creationId xmlns:a16="http://schemas.microsoft.com/office/drawing/2014/main" id="{ABA6EDF5-C513-5BE3-20E8-D4F7B9D1DBF8}"/>
                    </a:ext>
                  </a:extLst>
                </p14:cNvPr>
                <p14:cNvContentPartPr/>
                <p14:nvPr/>
              </p14:nvContentPartPr>
              <p14:xfrm>
                <a:off x="4822080" y="2894620"/>
                <a:ext cx="745560" cy="58320"/>
              </p14:xfrm>
            </p:contentPart>
          </mc:Choice>
          <mc:Fallback>
            <p:pic>
              <p:nvPicPr>
                <p:cNvPr id="59" name="Ink 58">
                  <a:extLst>
                    <a:ext uri="{FF2B5EF4-FFF2-40B4-BE49-F238E27FC236}">
                      <a16:creationId xmlns:a16="http://schemas.microsoft.com/office/drawing/2014/main" id="{ABA6EDF5-C513-5BE3-20E8-D4F7B9D1DBF8}"/>
                    </a:ext>
                  </a:extLst>
                </p:cNvPr>
                <p:cNvPicPr/>
                <p:nvPr/>
              </p:nvPicPr>
              <p:blipFill>
                <a:blip r:embed="rId137"/>
                <a:stretch>
                  <a:fillRect/>
                </a:stretch>
              </p:blipFill>
              <p:spPr>
                <a:xfrm>
                  <a:off x="4804440" y="2876980"/>
                  <a:ext cx="781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1" name="Ink 60">
                  <a:extLst>
                    <a:ext uri="{FF2B5EF4-FFF2-40B4-BE49-F238E27FC236}">
                      <a16:creationId xmlns:a16="http://schemas.microsoft.com/office/drawing/2014/main" id="{9FC01E28-4CF8-9D22-A133-27628B96CC57}"/>
                    </a:ext>
                  </a:extLst>
                </p14:cNvPr>
                <p14:cNvContentPartPr/>
                <p14:nvPr/>
              </p14:nvContentPartPr>
              <p14:xfrm>
                <a:off x="4333560" y="2892460"/>
                <a:ext cx="461880" cy="45000"/>
              </p14:xfrm>
            </p:contentPart>
          </mc:Choice>
          <mc:Fallback>
            <p:pic>
              <p:nvPicPr>
                <p:cNvPr id="61" name="Ink 60">
                  <a:extLst>
                    <a:ext uri="{FF2B5EF4-FFF2-40B4-BE49-F238E27FC236}">
                      <a16:creationId xmlns:a16="http://schemas.microsoft.com/office/drawing/2014/main" id="{9FC01E28-4CF8-9D22-A133-27628B96CC57}"/>
                    </a:ext>
                  </a:extLst>
                </p:cNvPr>
                <p:cNvPicPr/>
                <p:nvPr/>
              </p:nvPicPr>
              <p:blipFill>
                <a:blip r:embed="rId139"/>
                <a:stretch>
                  <a:fillRect/>
                </a:stretch>
              </p:blipFill>
              <p:spPr>
                <a:xfrm>
                  <a:off x="4315560" y="2874820"/>
                  <a:ext cx="497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2" name="Ink 61">
                  <a:extLst>
                    <a:ext uri="{FF2B5EF4-FFF2-40B4-BE49-F238E27FC236}">
                      <a16:creationId xmlns:a16="http://schemas.microsoft.com/office/drawing/2014/main" id="{E4C0E6D2-618C-C95C-B121-2D819917A4B0}"/>
                    </a:ext>
                  </a:extLst>
                </p14:cNvPr>
                <p14:cNvContentPartPr/>
                <p14:nvPr/>
              </p14:nvContentPartPr>
              <p14:xfrm>
                <a:off x="3397920" y="2897860"/>
                <a:ext cx="739080" cy="42480"/>
              </p14:xfrm>
            </p:contentPart>
          </mc:Choice>
          <mc:Fallback>
            <p:pic>
              <p:nvPicPr>
                <p:cNvPr id="62" name="Ink 61">
                  <a:extLst>
                    <a:ext uri="{FF2B5EF4-FFF2-40B4-BE49-F238E27FC236}">
                      <a16:creationId xmlns:a16="http://schemas.microsoft.com/office/drawing/2014/main" id="{E4C0E6D2-618C-C95C-B121-2D819917A4B0}"/>
                    </a:ext>
                  </a:extLst>
                </p:cNvPr>
                <p:cNvPicPr/>
                <p:nvPr/>
              </p:nvPicPr>
              <p:blipFill>
                <a:blip r:embed="rId141"/>
                <a:stretch>
                  <a:fillRect/>
                </a:stretch>
              </p:blipFill>
              <p:spPr>
                <a:xfrm>
                  <a:off x="3380280" y="2879860"/>
                  <a:ext cx="774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3" name="Ink 62">
                  <a:extLst>
                    <a:ext uri="{FF2B5EF4-FFF2-40B4-BE49-F238E27FC236}">
                      <a16:creationId xmlns:a16="http://schemas.microsoft.com/office/drawing/2014/main" id="{E3FD91CC-8A45-9B71-291D-2A437846E99B}"/>
                    </a:ext>
                  </a:extLst>
                </p14:cNvPr>
                <p14:cNvContentPartPr/>
                <p14:nvPr/>
              </p14:nvContentPartPr>
              <p14:xfrm>
                <a:off x="2777640" y="2858260"/>
                <a:ext cx="455040" cy="86760"/>
              </p14:xfrm>
            </p:contentPart>
          </mc:Choice>
          <mc:Fallback>
            <p:pic>
              <p:nvPicPr>
                <p:cNvPr id="63" name="Ink 62">
                  <a:extLst>
                    <a:ext uri="{FF2B5EF4-FFF2-40B4-BE49-F238E27FC236}">
                      <a16:creationId xmlns:a16="http://schemas.microsoft.com/office/drawing/2014/main" id="{E3FD91CC-8A45-9B71-291D-2A437846E99B}"/>
                    </a:ext>
                  </a:extLst>
                </p:cNvPr>
                <p:cNvPicPr/>
                <p:nvPr/>
              </p:nvPicPr>
              <p:blipFill>
                <a:blip r:embed="rId143"/>
                <a:stretch>
                  <a:fillRect/>
                </a:stretch>
              </p:blipFill>
              <p:spPr>
                <a:xfrm>
                  <a:off x="2759640" y="2840620"/>
                  <a:ext cx="490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4" name="Ink 63">
                  <a:extLst>
                    <a:ext uri="{FF2B5EF4-FFF2-40B4-BE49-F238E27FC236}">
                      <a16:creationId xmlns:a16="http://schemas.microsoft.com/office/drawing/2014/main" id="{DD25783F-45DB-B8AB-8865-36E157693B23}"/>
                    </a:ext>
                  </a:extLst>
                </p14:cNvPr>
                <p14:cNvContentPartPr/>
                <p14:nvPr/>
              </p14:nvContentPartPr>
              <p14:xfrm>
                <a:off x="1813560" y="2781580"/>
                <a:ext cx="741600" cy="40320"/>
              </p14:xfrm>
            </p:contentPart>
          </mc:Choice>
          <mc:Fallback>
            <p:pic>
              <p:nvPicPr>
                <p:cNvPr id="64" name="Ink 63">
                  <a:extLst>
                    <a:ext uri="{FF2B5EF4-FFF2-40B4-BE49-F238E27FC236}">
                      <a16:creationId xmlns:a16="http://schemas.microsoft.com/office/drawing/2014/main" id="{DD25783F-45DB-B8AB-8865-36E157693B23}"/>
                    </a:ext>
                  </a:extLst>
                </p:cNvPr>
                <p:cNvPicPr/>
                <p:nvPr/>
              </p:nvPicPr>
              <p:blipFill>
                <a:blip r:embed="rId145"/>
                <a:stretch>
                  <a:fillRect/>
                </a:stretch>
              </p:blipFill>
              <p:spPr>
                <a:xfrm>
                  <a:off x="1795560" y="2763940"/>
                  <a:ext cx="777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5" name="Ink 64">
                  <a:extLst>
                    <a:ext uri="{FF2B5EF4-FFF2-40B4-BE49-F238E27FC236}">
                      <a16:creationId xmlns:a16="http://schemas.microsoft.com/office/drawing/2014/main" id="{B1336124-9128-A87E-46B3-A8E061581FD4}"/>
                    </a:ext>
                  </a:extLst>
                </p14:cNvPr>
                <p14:cNvContentPartPr/>
                <p14:nvPr/>
              </p14:nvContentPartPr>
              <p14:xfrm>
                <a:off x="554640" y="2837740"/>
                <a:ext cx="950400" cy="87840"/>
              </p14:xfrm>
            </p:contentPart>
          </mc:Choice>
          <mc:Fallback>
            <p:pic>
              <p:nvPicPr>
                <p:cNvPr id="65" name="Ink 64">
                  <a:extLst>
                    <a:ext uri="{FF2B5EF4-FFF2-40B4-BE49-F238E27FC236}">
                      <a16:creationId xmlns:a16="http://schemas.microsoft.com/office/drawing/2014/main" id="{B1336124-9128-A87E-46B3-A8E061581FD4}"/>
                    </a:ext>
                  </a:extLst>
                </p:cNvPr>
                <p:cNvPicPr/>
                <p:nvPr/>
              </p:nvPicPr>
              <p:blipFill>
                <a:blip r:embed="rId147"/>
                <a:stretch>
                  <a:fillRect/>
                </a:stretch>
              </p:blipFill>
              <p:spPr>
                <a:xfrm>
                  <a:off x="537000" y="2819740"/>
                  <a:ext cx="986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Ink 90">
                  <a:extLst>
                    <a:ext uri="{FF2B5EF4-FFF2-40B4-BE49-F238E27FC236}">
                      <a16:creationId xmlns:a16="http://schemas.microsoft.com/office/drawing/2014/main" id="{2FB804A3-8A5C-F374-C000-77B5197AF55E}"/>
                    </a:ext>
                  </a:extLst>
                </p14:cNvPr>
                <p14:cNvContentPartPr/>
                <p14:nvPr/>
              </p14:nvContentPartPr>
              <p14:xfrm>
                <a:off x="6318600" y="2334460"/>
                <a:ext cx="546120" cy="516960"/>
              </p14:xfrm>
            </p:contentPart>
          </mc:Choice>
          <mc:Fallback>
            <p:pic>
              <p:nvPicPr>
                <p:cNvPr id="91" name="Ink 90">
                  <a:extLst>
                    <a:ext uri="{FF2B5EF4-FFF2-40B4-BE49-F238E27FC236}">
                      <a16:creationId xmlns:a16="http://schemas.microsoft.com/office/drawing/2014/main" id="{2FB804A3-8A5C-F374-C000-77B5197AF55E}"/>
                    </a:ext>
                  </a:extLst>
                </p:cNvPr>
                <p:cNvPicPr/>
                <p:nvPr/>
              </p:nvPicPr>
              <p:blipFill>
                <a:blip r:embed="rId149"/>
                <a:stretch>
                  <a:fillRect/>
                </a:stretch>
              </p:blipFill>
              <p:spPr>
                <a:xfrm>
                  <a:off x="6300600" y="2316820"/>
                  <a:ext cx="5817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Ink 91">
                  <a:extLst>
                    <a:ext uri="{FF2B5EF4-FFF2-40B4-BE49-F238E27FC236}">
                      <a16:creationId xmlns:a16="http://schemas.microsoft.com/office/drawing/2014/main" id="{53A512ED-B8F0-91A4-3A44-F3C74FC6B70A}"/>
                    </a:ext>
                  </a:extLst>
                </p14:cNvPr>
                <p14:cNvContentPartPr/>
                <p14:nvPr/>
              </p14:nvContentPartPr>
              <p14:xfrm>
                <a:off x="5545320" y="2312140"/>
                <a:ext cx="919080" cy="577080"/>
              </p14:xfrm>
            </p:contentPart>
          </mc:Choice>
          <mc:Fallback>
            <p:pic>
              <p:nvPicPr>
                <p:cNvPr id="92" name="Ink 91">
                  <a:extLst>
                    <a:ext uri="{FF2B5EF4-FFF2-40B4-BE49-F238E27FC236}">
                      <a16:creationId xmlns:a16="http://schemas.microsoft.com/office/drawing/2014/main" id="{53A512ED-B8F0-91A4-3A44-F3C74FC6B70A}"/>
                    </a:ext>
                  </a:extLst>
                </p:cNvPr>
                <p:cNvPicPr/>
                <p:nvPr/>
              </p:nvPicPr>
              <p:blipFill>
                <a:blip r:embed="rId151"/>
                <a:stretch>
                  <a:fillRect/>
                </a:stretch>
              </p:blipFill>
              <p:spPr>
                <a:xfrm>
                  <a:off x="5527320" y="2294500"/>
                  <a:ext cx="95472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Ink 92">
                  <a:extLst>
                    <a:ext uri="{FF2B5EF4-FFF2-40B4-BE49-F238E27FC236}">
                      <a16:creationId xmlns:a16="http://schemas.microsoft.com/office/drawing/2014/main" id="{E49FBD30-13DF-6C12-D563-263315B2460E}"/>
                    </a:ext>
                  </a:extLst>
                </p14:cNvPr>
                <p14:cNvContentPartPr/>
                <p14:nvPr/>
              </p14:nvContentPartPr>
              <p14:xfrm>
                <a:off x="6870120" y="2334100"/>
                <a:ext cx="833760" cy="645840"/>
              </p14:xfrm>
            </p:contentPart>
          </mc:Choice>
          <mc:Fallback>
            <p:pic>
              <p:nvPicPr>
                <p:cNvPr id="93" name="Ink 92">
                  <a:extLst>
                    <a:ext uri="{FF2B5EF4-FFF2-40B4-BE49-F238E27FC236}">
                      <a16:creationId xmlns:a16="http://schemas.microsoft.com/office/drawing/2014/main" id="{E49FBD30-13DF-6C12-D563-263315B2460E}"/>
                    </a:ext>
                  </a:extLst>
                </p:cNvPr>
                <p:cNvPicPr/>
                <p:nvPr/>
              </p:nvPicPr>
              <p:blipFill>
                <a:blip r:embed="rId153"/>
                <a:stretch>
                  <a:fillRect/>
                </a:stretch>
              </p:blipFill>
              <p:spPr>
                <a:xfrm>
                  <a:off x="6852120" y="2316460"/>
                  <a:ext cx="86940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Ink 103">
                  <a:extLst>
                    <a:ext uri="{FF2B5EF4-FFF2-40B4-BE49-F238E27FC236}">
                      <a16:creationId xmlns:a16="http://schemas.microsoft.com/office/drawing/2014/main" id="{ADFD8BC7-C466-E1E7-A5BC-5127F02DF465}"/>
                    </a:ext>
                  </a:extLst>
                </p14:cNvPr>
                <p14:cNvContentPartPr/>
                <p14:nvPr/>
              </p14:nvContentPartPr>
              <p14:xfrm>
                <a:off x="1753440" y="3372340"/>
                <a:ext cx="767880" cy="54720"/>
              </p14:xfrm>
            </p:contentPart>
          </mc:Choice>
          <mc:Fallback>
            <p:pic>
              <p:nvPicPr>
                <p:cNvPr id="104" name="Ink 103">
                  <a:extLst>
                    <a:ext uri="{FF2B5EF4-FFF2-40B4-BE49-F238E27FC236}">
                      <a16:creationId xmlns:a16="http://schemas.microsoft.com/office/drawing/2014/main" id="{ADFD8BC7-C466-E1E7-A5BC-5127F02DF465}"/>
                    </a:ext>
                  </a:extLst>
                </p:cNvPr>
                <p:cNvPicPr/>
                <p:nvPr/>
              </p:nvPicPr>
              <p:blipFill>
                <a:blip r:embed="rId155"/>
                <a:stretch>
                  <a:fillRect/>
                </a:stretch>
              </p:blipFill>
              <p:spPr>
                <a:xfrm>
                  <a:off x="1735440" y="3354340"/>
                  <a:ext cx="803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Ink 104">
                  <a:extLst>
                    <a:ext uri="{FF2B5EF4-FFF2-40B4-BE49-F238E27FC236}">
                      <a16:creationId xmlns:a16="http://schemas.microsoft.com/office/drawing/2014/main" id="{D95CBB69-FD7D-3B8F-2448-5E3AA9C9F85B}"/>
                    </a:ext>
                  </a:extLst>
                </p14:cNvPr>
                <p14:cNvContentPartPr/>
                <p14:nvPr/>
              </p14:nvContentPartPr>
              <p14:xfrm>
                <a:off x="1226400" y="3417340"/>
                <a:ext cx="419760" cy="32760"/>
              </p14:xfrm>
            </p:contentPart>
          </mc:Choice>
          <mc:Fallback>
            <p:pic>
              <p:nvPicPr>
                <p:cNvPr id="105" name="Ink 104">
                  <a:extLst>
                    <a:ext uri="{FF2B5EF4-FFF2-40B4-BE49-F238E27FC236}">
                      <a16:creationId xmlns:a16="http://schemas.microsoft.com/office/drawing/2014/main" id="{D95CBB69-FD7D-3B8F-2448-5E3AA9C9F85B}"/>
                    </a:ext>
                  </a:extLst>
                </p:cNvPr>
                <p:cNvPicPr/>
                <p:nvPr/>
              </p:nvPicPr>
              <p:blipFill>
                <a:blip r:embed="rId157"/>
                <a:stretch>
                  <a:fillRect/>
                </a:stretch>
              </p:blipFill>
              <p:spPr>
                <a:xfrm>
                  <a:off x="1208760" y="3399700"/>
                  <a:ext cx="455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7" name="Ink 106">
                  <a:extLst>
                    <a:ext uri="{FF2B5EF4-FFF2-40B4-BE49-F238E27FC236}">
                      <a16:creationId xmlns:a16="http://schemas.microsoft.com/office/drawing/2014/main" id="{F6090CD4-B64D-DCC0-5EAA-B61A9C404BF2}"/>
                    </a:ext>
                  </a:extLst>
                </p14:cNvPr>
                <p14:cNvContentPartPr/>
                <p14:nvPr/>
              </p14:nvContentPartPr>
              <p14:xfrm>
                <a:off x="410640" y="3434260"/>
                <a:ext cx="597240" cy="58680"/>
              </p14:xfrm>
            </p:contentPart>
          </mc:Choice>
          <mc:Fallback>
            <p:pic>
              <p:nvPicPr>
                <p:cNvPr id="107" name="Ink 106">
                  <a:extLst>
                    <a:ext uri="{FF2B5EF4-FFF2-40B4-BE49-F238E27FC236}">
                      <a16:creationId xmlns:a16="http://schemas.microsoft.com/office/drawing/2014/main" id="{F6090CD4-B64D-DCC0-5EAA-B61A9C404BF2}"/>
                    </a:ext>
                  </a:extLst>
                </p:cNvPr>
                <p:cNvPicPr/>
                <p:nvPr/>
              </p:nvPicPr>
              <p:blipFill>
                <a:blip r:embed="rId159"/>
                <a:stretch>
                  <a:fillRect/>
                </a:stretch>
              </p:blipFill>
              <p:spPr>
                <a:xfrm>
                  <a:off x="392640" y="3416620"/>
                  <a:ext cx="632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1" name="Ink 140">
                  <a:extLst>
                    <a:ext uri="{FF2B5EF4-FFF2-40B4-BE49-F238E27FC236}">
                      <a16:creationId xmlns:a16="http://schemas.microsoft.com/office/drawing/2014/main" id="{1A3A3ABE-05C6-1913-4E96-9EDD70FDBD5F}"/>
                    </a:ext>
                  </a:extLst>
                </p14:cNvPr>
                <p14:cNvContentPartPr/>
                <p14:nvPr/>
              </p14:nvContentPartPr>
              <p14:xfrm>
                <a:off x="3308640" y="3348940"/>
                <a:ext cx="340560" cy="33840"/>
              </p14:xfrm>
            </p:contentPart>
          </mc:Choice>
          <mc:Fallback>
            <p:pic>
              <p:nvPicPr>
                <p:cNvPr id="141" name="Ink 140">
                  <a:extLst>
                    <a:ext uri="{FF2B5EF4-FFF2-40B4-BE49-F238E27FC236}">
                      <a16:creationId xmlns:a16="http://schemas.microsoft.com/office/drawing/2014/main" id="{1A3A3ABE-05C6-1913-4E96-9EDD70FDBD5F}"/>
                    </a:ext>
                  </a:extLst>
                </p:cNvPr>
                <p:cNvPicPr/>
                <p:nvPr/>
              </p:nvPicPr>
              <p:blipFill>
                <a:blip r:embed="rId161"/>
                <a:stretch>
                  <a:fillRect/>
                </a:stretch>
              </p:blipFill>
              <p:spPr>
                <a:xfrm>
                  <a:off x="3291000" y="3331300"/>
                  <a:ext cx="37620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67" name="Ink 166">
                <a:extLst>
                  <a:ext uri="{FF2B5EF4-FFF2-40B4-BE49-F238E27FC236}">
                    <a16:creationId xmlns:a16="http://schemas.microsoft.com/office/drawing/2014/main" id="{15CDABBF-93FF-1A85-234C-293C40631654}"/>
                  </a:ext>
                </a:extLst>
              </p14:cNvPr>
              <p14:cNvContentPartPr/>
              <p14:nvPr/>
            </p14:nvContentPartPr>
            <p14:xfrm>
              <a:off x="6376200" y="3882100"/>
              <a:ext cx="1013760" cy="621000"/>
            </p14:xfrm>
          </p:contentPart>
        </mc:Choice>
        <mc:Fallback>
          <p:pic>
            <p:nvPicPr>
              <p:cNvPr id="167" name="Ink 166">
                <a:extLst>
                  <a:ext uri="{FF2B5EF4-FFF2-40B4-BE49-F238E27FC236}">
                    <a16:creationId xmlns:a16="http://schemas.microsoft.com/office/drawing/2014/main" id="{15CDABBF-93FF-1A85-234C-293C40631654}"/>
                  </a:ext>
                </a:extLst>
              </p:cNvPr>
              <p:cNvPicPr/>
              <p:nvPr/>
            </p:nvPicPr>
            <p:blipFill>
              <a:blip r:embed="rId163"/>
              <a:stretch>
                <a:fillRect/>
              </a:stretch>
            </p:blipFill>
            <p:spPr>
              <a:xfrm>
                <a:off x="6358200" y="3864100"/>
                <a:ext cx="10494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88" name="Ink 187">
                <a:extLst>
                  <a:ext uri="{FF2B5EF4-FFF2-40B4-BE49-F238E27FC236}">
                    <a16:creationId xmlns:a16="http://schemas.microsoft.com/office/drawing/2014/main" id="{3B84E282-53D0-B568-69B1-0BBEB8946FCC}"/>
                  </a:ext>
                </a:extLst>
              </p14:cNvPr>
              <p14:cNvContentPartPr/>
              <p14:nvPr/>
            </p14:nvContentPartPr>
            <p14:xfrm>
              <a:off x="4219440" y="3946180"/>
              <a:ext cx="2817000" cy="539640"/>
            </p14:xfrm>
          </p:contentPart>
        </mc:Choice>
        <mc:Fallback>
          <p:pic>
            <p:nvPicPr>
              <p:cNvPr id="188" name="Ink 187">
                <a:extLst>
                  <a:ext uri="{FF2B5EF4-FFF2-40B4-BE49-F238E27FC236}">
                    <a16:creationId xmlns:a16="http://schemas.microsoft.com/office/drawing/2014/main" id="{3B84E282-53D0-B568-69B1-0BBEB8946FCC}"/>
                  </a:ext>
                </a:extLst>
              </p:cNvPr>
              <p:cNvPicPr/>
              <p:nvPr/>
            </p:nvPicPr>
            <p:blipFill>
              <a:blip r:embed="rId165"/>
              <a:stretch>
                <a:fillRect/>
              </a:stretch>
            </p:blipFill>
            <p:spPr>
              <a:xfrm>
                <a:off x="4201440" y="3928180"/>
                <a:ext cx="285264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0" name="Ink 189">
                <a:extLst>
                  <a:ext uri="{FF2B5EF4-FFF2-40B4-BE49-F238E27FC236}">
                    <a16:creationId xmlns:a16="http://schemas.microsoft.com/office/drawing/2014/main" id="{4F74122C-A423-08F6-293E-20BC1C7CE0AE}"/>
                  </a:ext>
                </a:extLst>
              </p14:cNvPr>
              <p14:cNvContentPartPr/>
              <p14:nvPr/>
            </p14:nvContentPartPr>
            <p14:xfrm>
              <a:off x="6371160" y="4215460"/>
              <a:ext cx="37080" cy="137160"/>
            </p14:xfrm>
          </p:contentPart>
        </mc:Choice>
        <mc:Fallback>
          <p:pic>
            <p:nvPicPr>
              <p:cNvPr id="190" name="Ink 189">
                <a:extLst>
                  <a:ext uri="{FF2B5EF4-FFF2-40B4-BE49-F238E27FC236}">
                    <a16:creationId xmlns:a16="http://schemas.microsoft.com/office/drawing/2014/main" id="{4F74122C-A423-08F6-293E-20BC1C7CE0AE}"/>
                  </a:ext>
                </a:extLst>
              </p:cNvPr>
              <p:cNvPicPr/>
              <p:nvPr/>
            </p:nvPicPr>
            <p:blipFill>
              <a:blip r:embed="rId167"/>
              <a:stretch>
                <a:fillRect/>
              </a:stretch>
            </p:blipFill>
            <p:spPr>
              <a:xfrm>
                <a:off x="6353520" y="4197820"/>
                <a:ext cx="72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92" name="Ink 191">
                <a:extLst>
                  <a:ext uri="{FF2B5EF4-FFF2-40B4-BE49-F238E27FC236}">
                    <a16:creationId xmlns:a16="http://schemas.microsoft.com/office/drawing/2014/main" id="{7B310785-E165-293B-BAC0-E61724EF4A7D}"/>
                  </a:ext>
                </a:extLst>
              </p14:cNvPr>
              <p14:cNvContentPartPr/>
              <p14:nvPr/>
            </p14:nvContentPartPr>
            <p14:xfrm>
              <a:off x="4554240" y="3935380"/>
              <a:ext cx="1065600" cy="502920"/>
            </p14:xfrm>
          </p:contentPart>
        </mc:Choice>
        <mc:Fallback>
          <p:pic>
            <p:nvPicPr>
              <p:cNvPr id="192" name="Ink 191">
                <a:extLst>
                  <a:ext uri="{FF2B5EF4-FFF2-40B4-BE49-F238E27FC236}">
                    <a16:creationId xmlns:a16="http://schemas.microsoft.com/office/drawing/2014/main" id="{7B310785-E165-293B-BAC0-E61724EF4A7D}"/>
                  </a:ext>
                </a:extLst>
              </p:cNvPr>
              <p:cNvPicPr/>
              <p:nvPr/>
            </p:nvPicPr>
            <p:blipFill>
              <a:blip r:embed="rId169"/>
              <a:stretch>
                <a:fillRect/>
              </a:stretch>
            </p:blipFill>
            <p:spPr>
              <a:xfrm>
                <a:off x="4536600" y="3917740"/>
                <a:ext cx="110124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4" name="Ink 193">
                <a:extLst>
                  <a:ext uri="{FF2B5EF4-FFF2-40B4-BE49-F238E27FC236}">
                    <a16:creationId xmlns:a16="http://schemas.microsoft.com/office/drawing/2014/main" id="{5F9E9DF5-1374-7CA4-8D31-5880EA0D64A0}"/>
                  </a:ext>
                </a:extLst>
              </p14:cNvPr>
              <p14:cNvContentPartPr/>
              <p14:nvPr/>
            </p14:nvContentPartPr>
            <p14:xfrm>
              <a:off x="2847120" y="4431820"/>
              <a:ext cx="1575360" cy="106200"/>
            </p14:xfrm>
          </p:contentPart>
        </mc:Choice>
        <mc:Fallback>
          <p:pic>
            <p:nvPicPr>
              <p:cNvPr id="194" name="Ink 193">
                <a:extLst>
                  <a:ext uri="{FF2B5EF4-FFF2-40B4-BE49-F238E27FC236}">
                    <a16:creationId xmlns:a16="http://schemas.microsoft.com/office/drawing/2014/main" id="{5F9E9DF5-1374-7CA4-8D31-5880EA0D64A0}"/>
                  </a:ext>
                </a:extLst>
              </p:cNvPr>
              <p:cNvPicPr/>
              <p:nvPr/>
            </p:nvPicPr>
            <p:blipFill>
              <a:blip r:embed="rId171"/>
              <a:stretch>
                <a:fillRect/>
              </a:stretch>
            </p:blipFill>
            <p:spPr>
              <a:xfrm>
                <a:off x="2829120" y="4414180"/>
                <a:ext cx="1611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05" name="Ink 204">
                <a:extLst>
                  <a:ext uri="{FF2B5EF4-FFF2-40B4-BE49-F238E27FC236}">
                    <a16:creationId xmlns:a16="http://schemas.microsoft.com/office/drawing/2014/main" id="{BF2C9DDB-72B6-4F60-E436-9B28057FF119}"/>
                  </a:ext>
                </a:extLst>
              </p14:cNvPr>
              <p14:cNvContentPartPr/>
              <p14:nvPr/>
            </p14:nvContentPartPr>
            <p14:xfrm>
              <a:off x="3759000" y="4463500"/>
              <a:ext cx="3166560" cy="601560"/>
            </p14:xfrm>
          </p:contentPart>
        </mc:Choice>
        <mc:Fallback>
          <p:pic>
            <p:nvPicPr>
              <p:cNvPr id="205" name="Ink 204">
                <a:extLst>
                  <a:ext uri="{FF2B5EF4-FFF2-40B4-BE49-F238E27FC236}">
                    <a16:creationId xmlns:a16="http://schemas.microsoft.com/office/drawing/2014/main" id="{BF2C9DDB-72B6-4F60-E436-9B28057FF119}"/>
                  </a:ext>
                </a:extLst>
              </p:cNvPr>
              <p:cNvPicPr/>
              <p:nvPr/>
            </p:nvPicPr>
            <p:blipFill>
              <a:blip r:embed="rId173"/>
              <a:stretch>
                <a:fillRect/>
              </a:stretch>
            </p:blipFill>
            <p:spPr>
              <a:xfrm>
                <a:off x="3741000" y="4445860"/>
                <a:ext cx="320220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7" name="Ink 206">
                <a:extLst>
                  <a:ext uri="{FF2B5EF4-FFF2-40B4-BE49-F238E27FC236}">
                    <a16:creationId xmlns:a16="http://schemas.microsoft.com/office/drawing/2014/main" id="{4D039C88-12F4-088F-9781-A0C6FD819CFB}"/>
                  </a:ext>
                </a:extLst>
              </p14:cNvPr>
              <p14:cNvContentPartPr/>
              <p14:nvPr/>
            </p14:nvContentPartPr>
            <p14:xfrm>
              <a:off x="1455360" y="4504900"/>
              <a:ext cx="2436480" cy="550440"/>
            </p14:xfrm>
          </p:contentPart>
        </mc:Choice>
        <mc:Fallback>
          <p:pic>
            <p:nvPicPr>
              <p:cNvPr id="207" name="Ink 206">
                <a:extLst>
                  <a:ext uri="{FF2B5EF4-FFF2-40B4-BE49-F238E27FC236}">
                    <a16:creationId xmlns:a16="http://schemas.microsoft.com/office/drawing/2014/main" id="{4D039C88-12F4-088F-9781-A0C6FD819CFB}"/>
                  </a:ext>
                </a:extLst>
              </p:cNvPr>
              <p:cNvPicPr/>
              <p:nvPr/>
            </p:nvPicPr>
            <p:blipFill>
              <a:blip r:embed="rId175"/>
              <a:stretch>
                <a:fillRect/>
              </a:stretch>
            </p:blipFill>
            <p:spPr>
              <a:xfrm>
                <a:off x="1437360" y="4487260"/>
                <a:ext cx="2472120" cy="586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09" name="Ink 208">
                <a:extLst>
                  <a:ext uri="{FF2B5EF4-FFF2-40B4-BE49-F238E27FC236}">
                    <a16:creationId xmlns:a16="http://schemas.microsoft.com/office/drawing/2014/main" id="{2F4DD04B-1DC4-E184-5CEA-5BD4B9F23AA3}"/>
                  </a:ext>
                </a:extLst>
              </p14:cNvPr>
              <p14:cNvContentPartPr/>
              <p14:nvPr/>
            </p14:nvContentPartPr>
            <p14:xfrm>
              <a:off x="5090640" y="5009260"/>
              <a:ext cx="3580560" cy="647280"/>
            </p14:xfrm>
          </p:contentPart>
        </mc:Choice>
        <mc:Fallback>
          <p:pic>
            <p:nvPicPr>
              <p:cNvPr id="209" name="Ink 208">
                <a:extLst>
                  <a:ext uri="{FF2B5EF4-FFF2-40B4-BE49-F238E27FC236}">
                    <a16:creationId xmlns:a16="http://schemas.microsoft.com/office/drawing/2014/main" id="{2F4DD04B-1DC4-E184-5CEA-5BD4B9F23AA3}"/>
                  </a:ext>
                </a:extLst>
              </p:cNvPr>
              <p:cNvPicPr/>
              <p:nvPr/>
            </p:nvPicPr>
            <p:blipFill>
              <a:blip r:embed="rId177"/>
              <a:stretch>
                <a:fillRect/>
              </a:stretch>
            </p:blipFill>
            <p:spPr>
              <a:xfrm>
                <a:off x="5072640" y="4991260"/>
                <a:ext cx="361620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1" name="Ink 210">
                <a:extLst>
                  <a:ext uri="{FF2B5EF4-FFF2-40B4-BE49-F238E27FC236}">
                    <a16:creationId xmlns:a16="http://schemas.microsoft.com/office/drawing/2014/main" id="{B5989479-8F1B-BDC4-D157-0BE9D32077B7}"/>
                  </a:ext>
                </a:extLst>
              </p14:cNvPr>
              <p14:cNvContentPartPr/>
              <p14:nvPr/>
            </p14:nvContentPartPr>
            <p14:xfrm>
              <a:off x="971520" y="4982620"/>
              <a:ext cx="4214520" cy="704160"/>
            </p14:xfrm>
          </p:contentPart>
        </mc:Choice>
        <mc:Fallback>
          <p:pic>
            <p:nvPicPr>
              <p:cNvPr id="211" name="Ink 210">
                <a:extLst>
                  <a:ext uri="{FF2B5EF4-FFF2-40B4-BE49-F238E27FC236}">
                    <a16:creationId xmlns:a16="http://schemas.microsoft.com/office/drawing/2014/main" id="{B5989479-8F1B-BDC4-D157-0BE9D32077B7}"/>
                  </a:ext>
                </a:extLst>
              </p:cNvPr>
              <p:cNvPicPr/>
              <p:nvPr/>
            </p:nvPicPr>
            <p:blipFill>
              <a:blip r:embed="rId179"/>
              <a:stretch>
                <a:fillRect/>
              </a:stretch>
            </p:blipFill>
            <p:spPr>
              <a:xfrm>
                <a:off x="953880" y="4964620"/>
                <a:ext cx="4250160" cy="739800"/>
              </a:xfrm>
              <a:prstGeom prst="rect">
                <a:avLst/>
              </a:prstGeom>
            </p:spPr>
          </p:pic>
        </mc:Fallback>
      </mc:AlternateContent>
      <p:grpSp>
        <p:nvGrpSpPr>
          <p:cNvPr id="214" name="Group 213">
            <a:extLst>
              <a:ext uri="{FF2B5EF4-FFF2-40B4-BE49-F238E27FC236}">
                <a16:creationId xmlns:a16="http://schemas.microsoft.com/office/drawing/2014/main" id="{61F9A252-93A4-26B2-3A01-0A3483A7C4B7}"/>
              </a:ext>
            </a:extLst>
          </p:cNvPr>
          <p:cNvGrpSpPr/>
          <p:nvPr/>
        </p:nvGrpSpPr>
        <p:grpSpPr>
          <a:xfrm>
            <a:off x="881160" y="3933580"/>
            <a:ext cx="8543160" cy="2263320"/>
            <a:chOff x="881160" y="3933580"/>
            <a:chExt cx="8543160" cy="2263320"/>
          </a:xfrm>
        </p:grpSpPr>
        <mc:AlternateContent xmlns:mc="http://schemas.openxmlformats.org/markup-compatibility/2006">
          <mc:Choice xmlns:p14="http://schemas.microsoft.com/office/powerpoint/2010/main" Requires="p14">
            <p:contentPart p14:bwMode="auto" r:id="rId180">
              <p14:nvContentPartPr>
                <p14:cNvPr id="181" name="Ink 180">
                  <a:extLst>
                    <a:ext uri="{FF2B5EF4-FFF2-40B4-BE49-F238E27FC236}">
                      <a16:creationId xmlns:a16="http://schemas.microsoft.com/office/drawing/2014/main" id="{C7F8120D-4BE2-8B20-65EE-5AAE023C3D35}"/>
                    </a:ext>
                  </a:extLst>
                </p14:cNvPr>
                <p14:cNvContentPartPr/>
                <p14:nvPr/>
              </p14:nvContentPartPr>
              <p14:xfrm>
                <a:off x="1063680" y="5584900"/>
                <a:ext cx="837720" cy="87480"/>
              </p14:xfrm>
            </p:contentPart>
          </mc:Choice>
          <mc:Fallback>
            <p:pic>
              <p:nvPicPr>
                <p:cNvPr id="181" name="Ink 180">
                  <a:extLst>
                    <a:ext uri="{FF2B5EF4-FFF2-40B4-BE49-F238E27FC236}">
                      <a16:creationId xmlns:a16="http://schemas.microsoft.com/office/drawing/2014/main" id="{C7F8120D-4BE2-8B20-65EE-5AAE023C3D35}"/>
                    </a:ext>
                  </a:extLst>
                </p:cNvPr>
                <p:cNvPicPr/>
                <p:nvPr/>
              </p:nvPicPr>
              <p:blipFill>
                <a:blip r:embed="rId181"/>
                <a:stretch>
                  <a:fillRect/>
                </a:stretch>
              </p:blipFill>
              <p:spPr>
                <a:xfrm>
                  <a:off x="1045680" y="5567260"/>
                  <a:ext cx="873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82" name="Ink 181">
                  <a:extLst>
                    <a:ext uri="{FF2B5EF4-FFF2-40B4-BE49-F238E27FC236}">
                      <a16:creationId xmlns:a16="http://schemas.microsoft.com/office/drawing/2014/main" id="{C85F133D-0473-A66F-D3CB-CFF1E44405C2}"/>
                    </a:ext>
                  </a:extLst>
                </p14:cNvPr>
                <p14:cNvContentPartPr/>
                <p14:nvPr/>
              </p14:nvContentPartPr>
              <p14:xfrm>
                <a:off x="8592000" y="6046420"/>
                <a:ext cx="628560" cy="68760"/>
              </p14:xfrm>
            </p:contentPart>
          </mc:Choice>
          <mc:Fallback>
            <p:pic>
              <p:nvPicPr>
                <p:cNvPr id="182" name="Ink 181">
                  <a:extLst>
                    <a:ext uri="{FF2B5EF4-FFF2-40B4-BE49-F238E27FC236}">
                      <a16:creationId xmlns:a16="http://schemas.microsoft.com/office/drawing/2014/main" id="{C85F133D-0473-A66F-D3CB-CFF1E44405C2}"/>
                    </a:ext>
                  </a:extLst>
                </p:cNvPr>
                <p:cNvPicPr/>
                <p:nvPr/>
              </p:nvPicPr>
              <p:blipFill>
                <a:blip r:embed="rId183"/>
                <a:stretch>
                  <a:fillRect/>
                </a:stretch>
              </p:blipFill>
              <p:spPr>
                <a:xfrm>
                  <a:off x="8574360" y="6028780"/>
                  <a:ext cx="66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83" name="Ink 182">
                  <a:extLst>
                    <a:ext uri="{FF2B5EF4-FFF2-40B4-BE49-F238E27FC236}">
                      <a16:creationId xmlns:a16="http://schemas.microsoft.com/office/drawing/2014/main" id="{BD6A3198-C62A-04C2-E927-4CD31AB305DE}"/>
                    </a:ext>
                  </a:extLst>
                </p14:cNvPr>
                <p14:cNvContentPartPr/>
                <p14:nvPr/>
              </p14:nvContentPartPr>
              <p14:xfrm>
                <a:off x="7939680" y="6054340"/>
                <a:ext cx="507960" cy="96120"/>
              </p14:xfrm>
            </p:contentPart>
          </mc:Choice>
          <mc:Fallback>
            <p:pic>
              <p:nvPicPr>
                <p:cNvPr id="183" name="Ink 182">
                  <a:extLst>
                    <a:ext uri="{FF2B5EF4-FFF2-40B4-BE49-F238E27FC236}">
                      <a16:creationId xmlns:a16="http://schemas.microsoft.com/office/drawing/2014/main" id="{BD6A3198-C62A-04C2-E927-4CD31AB305DE}"/>
                    </a:ext>
                  </a:extLst>
                </p:cNvPr>
                <p:cNvPicPr/>
                <p:nvPr/>
              </p:nvPicPr>
              <p:blipFill>
                <a:blip r:embed="rId185"/>
                <a:stretch>
                  <a:fillRect/>
                </a:stretch>
              </p:blipFill>
              <p:spPr>
                <a:xfrm>
                  <a:off x="7922040" y="6036700"/>
                  <a:ext cx="543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84" name="Ink 183">
                  <a:extLst>
                    <a:ext uri="{FF2B5EF4-FFF2-40B4-BE49-F238E27FC236}">
                      <a16:creationId xmlns:a16="http://schemas.microsoft.com/office/drawing/2014/main" id="{A583501A-9FE6-0B81-B4FB-A9CB488D2DC5}"/>
                    </a:ext>
                  </a:extLst>
                </p14:cNvPr>
                <p14:cNvContentPartPr/>
                <p14:nvPr/>
              </p14:nvContentPartPr>
              <p14:xfrm>
                <a:off x="7032840" y="6098260"/>
                <a:ext cx="704160" cy="51480"/>
              </p14:xfrm>
            </p:contentPart>
          </mc:Choice>
          <mc:Fallback>
            <p:pic>
              <p:nvPicPr>
                <p:cNvPr id="184" name="Ink 183">
                  <a:extLst>
                    <a:ext uri="{FF2B5EF4-FFF2-40B4-BE49-F238E27FC236}">
                      <a16:creationId xmlns:a16="http://schemas.microsoft.com/office/drawing/2014/main" id="{A583501A-9FE6-0B81-B4FB-A9CB488D2DC5}"/>
                    </a:ext>
                  </a:extLst>
                </p:cNvPr>
                <p:cNvPicPr/>
                <p:nvPr/>
              </p:nvPicPr>
              <p:blipFill>
                <a:blip r:embed="rId187"/>
                <a:stretch>
                  <a:fillRect/>
                </a:stretch>
              </p:blipFill>
              <p:spPr>
                <a:xfrm>
                  <a:off x="7015200" y="6080620"/>
                  <a:ext cx="739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86" name="Ink 185">
                  <a:extLst>
                    <a:ext uri="{FF2B5EF4-FFF2-40B4-BE49-F238E27FC236}">
                      <a16:creationId xmlns:a16="http://schemas.microsoft.com/office/drawing/2014/main" id="{26BE571A-6190-CEF2-A4C7-7470E7149C7E}"/>
                    </a:ext>
                  </a:extLst>
                </p14:cNvPr>
                <p14:cNvContentPartPr/>
                <p14:nvPr/>
              </p14:nvContentPartPr>
              <p14:xfrm>
                <a:off x="6265680" y="6126340"/>
                <a:ext cx="589320" cy="26640"/>
              </p14:xfrm>
            </p:contentPart>
          </mc:Choice>
          <mc:Fallback>
            <p:pic>
              <p:nvPicPr>
                <p:cNvPr id="186" name="Ink 185">
                  <a:extLst>
                    <a:ext uri="{FF2B5EF4-FFF2-40B4-BE49-F238E27FC236}">
                      <a16:creationId xmlns:a16="http://schemas.microsoft.com/office/drawing/2014/main" id="{26BE571A-6190-CEF2-A4C7-7470E7149C7E}"/>
                    </a:ext>
                  </a:extLst>
                </p:cNvPr>
                <p:cNvPicPr/>
                <p:nvPr/>
              </p:nvPicPr>
              <p:blipFill>
                <a:blip r:embed="rId189"/>
                <a:stretch>
                  <a:fillRect/>
                </a:stretch>
              </p:blipFill>
              <p:spPr>
                <a:xfrm>
                  <a:off x="6248040" y="6108340"/>
                  <a:ext cx="624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9" name="Ink 168">
                  <a:extLst>
                    <a:ext uri="{FF2B5EF4-FFF2-40B4-BE49-F238E27FC236}">
                      <a16:creationId xmlns:a16="http://schemas.microsoft.com/office/drawing/2014/main" id="{0477C299-BCF6-4F74-FA6A-DB25347C7924}"/>
                    </a:ext>
                  </a:extLst>
                </p14:cNvPr>
                <p14:cNvContentPartPr/>
                <p14:nvPr/>
              </p14:nvContentPartPr>
              <p14:xfrm>
                <a:off x="7024920" y="4984060"/>
                <a:ext cx="1681920" cy="624960"/>
              </p14:xfrm>
            </p:contentPart>
          </mc:Choice>
          <mc:Fallback>
            <p:pic>
              <p:nvPicPr>
                <p:cNvPr id="169" name="Ink 168">
                  <a:extLst>
                    <a:ext uri="{FF2B5EF4-FFF2-40B4-BE49-F238E27FC236}">
                      <a16:creationId xmlns:a16="http://schemas.microsoft.com/office/drawing/2014/main" id="{0477C299-BCF6-4F74-FA6A-DB25347C7924}"/>
                    </a:ext>
                  </a:extLst>
                </p:cNvPr>
                <p:cNvPicPr/>
                <p:nvPr/>
              </p:nvPicPr>
              <p:blipFill>
                <a:blip r:embed="rId191"/>
                <a:stretch>
                  <a:fillRect/>
                </a:stretch>
              </p:blipFill>
              <p:spPr>
                <a:xfrm>
                  <a:off x="7007280" y="4966060"/>
                  <a:ext cx="171756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1" name="Ink 170">
                  <a:extLst>
                    <a:ext uri="{FF2B5EF4-FFF2-40B4-BE49-F238E27FC236}">
                      <a16:creationId xmlns:a16="http://schemas.microsoft.com/office/drawing/2014/main" id="{9D19F7DF-2DB5-3205-66AF-84EBA1820153}"/>
                    </a:ext>
                  </a:extLst>
                </p14:cNvPr>
                <p14:cNvContentPartPr/>
                <p14:nvPr/>
              </p14:nvContentPartPr>
              <p14:xfrm>
                <a:off x="6695160" y="5449180"/>
                <a:ext cx="420840" cy="27720"/>
              </p14:xfrm>
            </p:contentPart>
          </mc:Choice>
          <mc:Fallback>
            <p:pic>
              <p:nvPicPr>
                <p:cNvPr id="171" name="Ink 170">
                  <a:extLst>
                    <a:ext uri="{FF2B5EF4-FFF2-40B4-BE49-F238E27FC236}">
                      <a16:creationId xmlns:a16="http://schemas.microsoft.com/office/drawing/2014/main" id="{9D19F7DF-2DB5-3205-66AF-84EBA1820153}"/>
                    </a:ext>
                  </a:extLst>
                </p:cNvPr>
                <p:cNvPicPr/>
                <p:nvPr/>
              </p:nvPicPr>
              <p:blipFill>
                <a:blip r:embed="rId193"/>
                <a:stretch>
                  <a:fillRect/>
                </a:stretch>
              </p:blipFill>
              <p:spPr>
                <a:xfrm>
                  <a:off x="6677160" y="5431540"/>
                  <a:ext cx="456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2" name="Ink 171">
                  <a:extLst>
                    <a:ext uri="{FF2B5EF4-FFF2-40B4-BE49-F238E27FC236}">
                      <a16:creationId xmlns:a16="http://schemas.microsoft.com/office/drawing/2014/main" id="{CF31E017-6C7C-6F0E-3710-A84221A8197A}"/>
                    </a:ext>
                  </a:extLst>
                </p14:cNvPr>
                <p14:cNvContentPartPr/>
                <p14:nvPr/>
              </p14:nvContentPartPr>
              <p14:xfrm>
                <a:off x="5376480" y="5560420"/>
                <a:ext cx="1017000" cy="28080"/>
              </p14:xfrm>
            </p:contentPart>
          </mc:Choice>
          <mc:Fallback>
            <p:pic>
              <p:nvPicPr>
                <p:cNvPr id="172" name="Ink 171">
                  <a:extLst>
                    <a:ext uri="{FF2B5EF4-FFF2-40B4-BE49-F238E27FC236}">
                      <a16:creationId xmlns:a16="http://schemas.microsoft.com/office/drawing/2014/main" id="{CF31E017-6C7C-6F0E-3710-A84221A8197A}"/>
                    </a:ext>
                  </a:extLst>
                </p:cNvPr>
                <p:cNvPicPr/>
                <p:nvPr/>
              </p:nvPicPr>
              <p:blipFill>
                <a:blip r:embed="rId195"/>
                <a:stretch>
                  <a:fillRect/>
                </a:stretch>
              </p:blipFill>
              <p:spPr>
                <a:xfrm>
                  <a:off x="5358480" y="5542420"/>
                  <a:ext cx="1052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 name="Ink 173">
                  <a:extLst>
                    <a:ext uri="{FF2B5EF4-FFF2-40B4-BE49-F238E27FC236}">
                      <a16:creationId xmlns:a16="http://schemas.microsoft.com/office/drawing/2014/main" id="{1D17FE68-53BC-A490-2CD9-3A43AF8F0713}"/>
                    </a:ext>
                  </a:extLst>
                </p14:cNvPr>
                <p14:cNvContentPartPr/>
                <p14:nvPr/>
              </p14:nvContentPartPr>
              <p14:xfrm>
                <a:off x="4864200" y="5513260"/>
                <a:ext cx="281520" cy="45000"/>
              </p14:xfrm>
            </p:contentPart>
          </mc:Choice>
          <mc:Fallback>
            <p:pic>
              <p:nvPicPr>
                <p:cNvPr id="174" name="Ink 173">
                  <a:extLst>
                    <a:ext uri="{FF2B5EF4-FFF2-40B4-BE49-F238E27FC236}">
                      <a16:creationId xmlns:a16="http://schemas.microsoft.com/office/drawing/2014/main" id="{1D17FE68-53BC-A490-2CD9-3A43AF8F0713}"/>
                    </a:ext>
                  </a:extLst>
                </p:cNvPr>
                <p:cNvPicPr/>
                <p:nvPr/>
              </p:nvPicPr>
              <p:blipFill>
                <a:blip r:embed="rId197"/>
                <a:stretch>
                  <a:fillRect/>
                </a:stretch>
              </p:blipFill>
              <p:spPr>
                <a:xfrm>
                  <a:off x="4846560" y="5495620"/>
                  <a:ext cx="317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6" name="Ink 175">
                  <a:extLst>
                    <a:ext uri="{FF2B5EF4-FFF2-40B4-BE49-F238E27FC236}">
                      <a16:creationId xmlns:a16="http://schemas.microsoft.com/office/drawing/2014/main" id="{9C6441EE-F599-EA6F-9FDE-8C75B4EDCDCD}"/>
                    </a:ext>
                  </a:extLst>
                </p14:cNvPr>
                <p14:cNvContentPartPr/>
                <p14:nvPr/>
              </p14:nvContentPartPr>
              <p14:xfrm>
                <a:off x="4179840" y="5543860"/>
                <a:ext cx="392400" cy="62640"/>
              </p14:xfrm>
            </p:contentPart>
          </mc:Choice>
          <mc:Fallback>
            <p:pic>
              <p:nvPicPr>
                <p:cNvPr id="176" name="Ink 175">
                  <a:extLst>
                    <a:ext uri="{FF2B5EF4-FFF2-40B4-BE49-F238E27FC236}">
                      <a16:creationId xmlns:a16="http://schemas.microsoft.com/office/drawing/2014/main" id="{9C6441EE-F599-EA6F-9FDE-8C75B4EDCDCD}"/>
                    </a:ext>
                  </a:extLst>
                </p:cNvPr>
                <p:cNvPicPr/>
                <p:nvPr/>
              </p:nvPicPr>
              <p:blipFill>
                <a:blip r:embed="rId199"/>
                <a:stretch>
                  <a:fillRect/>
                </a:stretch>
              </p:blipFill>
              <p:spPr>
                <a:xfrm>
                  <a:off x="4161840" y="5526220"/>
                  <a:ext cx="428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7" name="Ink 176">
                  <a:extLst>
                    <a:ext uri="{FF2B5EF4-FFF2-40B4-BE49-F238E27FC236}">
                      <a16:creationId xmlns:a16="http://schemas.microsoft.com/office/drawing/2014/main" id="{63948ADB-33C8-7475-7727-7940F520E324}"/>
                    </a:ext>
                  </a:extLst>
                </p14:cNvPr>
                <p14:cNvContentPartPr/>
                <p14:nvPr/>
              </p14:nvContentPartPr>
              <p14:xfrm>
                <a:off x="3126840" y="5572300"/>
                <a:ext cx="905400" cy="60120"/>
              </p14:xfrm>
            </p:contentPart>
          </mc:Choice>
          <mc:Fallback>
            <p:pic>
              <p:nvPicPr>
                <p:cNvPr id="177" name="Ink 176">
                  <a:extLst>
                    <a:ext uri="{FF2B5EF4-FFF2-40B4-BE49-F238E27FC236}">
                      <a16:creationId xmlns:a16="http://schemas.microsoft.com/office/drawing/2014/main" id="{63948ADB-33C8-7475-7727-7940F520E324}"/>
                    </a:ext>
                  </a:extLst>
                </p:cNvPr>
                <p:cNvPicPr/>
                <p:nvPr/>
              </p:nvPicPr>
              <p:blipFill>
                <a:blip r:embed="rId201"/>
                <a:stretch>
                  <a:fillRect/>
                </a:stretch>
              </p:blipFill>
              <p:spPr>
                <a:xfrm>
                  <a:off x="3109200" y="5554300"/>
                  <a:ext cx="941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9" name="Ink 178">
                  <a:extLst>
                    <a:ext uri="{FF2B5EF4-FFF2-40B4-BE49-F238E27FC236}">
                      <a16:creationId xmlns:a16="http://schemas.microsoft.com/office/drawing/2014/main" id="{4BE4052F-6CDF-2E3E-1204-BC774F3E4BB2}"/>
                    </a:ext>
                  </a:extLst>
                </p14:cNvPr>
                <p14:cNvContentPartPr/>
                <p14:nvPr/>
              </p14:nvContentPartPr>
              <p14:xfrm>
                <a:off x="1815360" y="5592100"/>
                <a:ext cx="1037520" cy="70560"/>
              </p14:xfrm>
            </p:contentPart>
          </mc:Choice>
          <mc:Fallback>
            <p:pic>
              <p:nvPicPr>
                <p:cNvPr id="179" name="Ink 178">
                  <a:extLst>
                    <a:ext uri="{FF2B5EF4-FFF2-40B4-BE49-F238E27FC236}">
                      <a16:creationId xmlns:a16="http://schemas.microsoft.com/office/drawing/2014/main" id="{4BE4052F-6CDF-2E3E-1204-BC774F3E4BB2}"/>
                    </a:ext>
                  </a:extLst>
                </p:cNvPr>
                <p:cNvPicPr/>
                <p:nvPr/>
              </p:nvPicPr>
              <p:blipFill>
                <a:blip r:embed="rId203"/>
                <a:stretch>
                  <a:fillRect/>
                </a:stretch>
              </p:blipFill>
              <p:spPr>
                <a:xfrm>
                  <a:off x="1797720" y="5574100"/>
                  <a:ext cx="1073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Ink 152">
                  <a:extLst>
                    <a:ext uri="{FF2B5EF4-FFF2-40B4-BE49-F238E27FC236}">
                      <a16:creationId xmlns:a16="http://schemas.microsoft.com/office/drawing/2014/main" id="{024E85C0-C770-98C0-E0D4-0011B7EC3F4E}"/>
                    </a:ext>
                  </a:extLst>
                </p14:cNvPr>
                <p14:cNvContentPartPr/>
                <p14:nvPr/>
              </p14:nvContentPartPr>
              <p14:xfrm>
                <a:off x="8654280" y="4980100"/>
                <a:ext cx="594000" cy="27360"/>
              </p14:xfrm>
            </p:contentPart>
          </mc:Choice>
          <mc:Fallback>
            <p:pic>
              <p:nvPicPr>
                <p:cNvPr id="153" name="Ink 152">
                  <a:extLst>
                    <a:ext uri="{FF2B5EF4-FFF2-40B4-BE49-F238E27FC236}">
                      <a16:creationId xmlns:a16="http://schemas.microsoft.com/office/drawing/2014/main" id="{024E85C0-C770-98C0-E0D4-0011B7EC3F4E}"/>
                    </a:ext>
                  </a:extLst>
                </p:cNvPr>
                <p:cNvPicPr/>
                <p:nvPr/>
              </p:nvPicPr>
              <p:blipFill>
                <a:blip r:embed="rId205"/>
                <a:stretch>
                  <a:fillRect/>
                </a:stretch>
              </p:blipFill>
              <p:spPr>
                <a:xfrm>
                  <a:off x="8636280" y="4962460"/>
                  <a:ext cx="629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Ink 153">
                  <a:extLst>
                    <a:ext uri="{FF2B5EF4-FFF2-40B4-BE49-F238E27FC236}">
                      <a16:creationId xmlns:a16="http://schemas.microsoft.com/office/drawing/2014/main" id="{2E6C7D0D-42ED-C53B-3BD6-49BC4DFCCC34}"/>
                    </a:ext>
                  </a:extLst>
                </p14:cNvPr>
                <p14:cNvContentPartPr/>
                <p14:nvPr/>
              </p14:nvContentPartPr>
              <p14:xfrm>
                <a:off x="8182680" y="4999900"/>
                <a:ext cx="214200" cy="15480"/>
              </p14:xfrm>
            </p:contentPart>
          </mc:Choice>
          <mc:Fallback>
            <p:pic>
              <p:nvPicPr>
                <p:cNvPr id="154" name="Ink 153">
                  <a:extLst>
                    <a:ext uri="{FF2B5EF4-FFF2-40B4-BE49-F238E27FC236}">
                      <a16:creationId xmlns:a16="http://schemas.microsoft.com/office/drawing/2014/main" id="{2E6C7D0D-42ED-C53B-3BD6-49BC4DFCCC34}"/>
                    </a:ext>
                  </a:extLst>
                </p:cNvPr>
                <p:cNvPicPr/>
                <p:nvPr/>
              </p:nvPicPr>
              <p:blipFill>
                <a:blip r:embed="rId207"/>
                <a:stretch>
                  <a:fillRect/>
                </a:stretch>
              </p:blipFill>
              <p:spPr>
                <a:xfrm>
                  <a:off x="8165040" y="4981900"/>
                  <a:ext cx="249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Ink 154">
                  <a:extLst>
                    <a:ext uri="{FF2B5EF4-FFF2-40B4-BE49-F238E27FC236}">
                      <a16:creationId xmlns:a16="http://schemas.microsoft.com/office/drawing/2014/main" id="{44ED6D56-3CDE-04CE-64B7-2E65F892E88E}"/>
                    </a:ext>
                  </a:extLst>
                </p14:cNvPr>
                <p14:cNvContentPartPr/>
                <p14:nvPr/>
              </p14:nvContentPartPr>
              <p14:xfrm>
                <a:off x="7088280" y="5003140"/>
                <a:ext cx="785520" cy="36360"/>
              </p14:xfrm>
            </p:contentPart>
          </mc:Choice>
          <mc:Fallback>
            <p:pic>
              <p:nvPicPr>
                <p:cNvPr id="155" name="Ink 154">
                  <a:extLst>
                    <a:ext uri="{FF2B5EF4-FFF2-40B4-BE49-F238E27FC236}">
                      <a16:creationId xmlns:a16="http://schemas.microsoft.com/office/drawing/2014/main" id="{44ED6D56-3CDE-04CE-64B7-2E65F892E88E}"/>
                    </a:ext>
                  </a:extLst>
                </p:cNvPr>
                <p:cNvPicPr/>
                <p:nvPr/>
              </p:nvPicPr>
              <p:blipFill>
                <a:blip r:embed="rId209"/>
                <a:stretch>
                  <a:fillRect/>
                </a:stretch>
              </p:blipFill>
              <p:spPr>
                <a:xfrm>
                  <a:off x="7070640" y="4985140"/>
                  <a:ext cx="821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7" name="Ink 156">
                  <a:extLst>
                    <a:ext uri="{FF2B5EF4-FFF2-40B4-BE49-F238E27FC236}">
                      <a16:creationId xmlns:a16="http://schemas.microsoft.com/office/drawing/2014/main" id="{3BB44447-E194-EF65-1405-98D70D566C05}"/>
                    </a:ext>
                  </a:extLst>
                </p14:cNvPr>
                <p14:cNvContentPartPr/>
                <p14:nvPr/>
              </p14:nvContentPartPr>
              <p14:xfrm>
                <a:off x="6070920" y="5031580"/>
                <a:ext cx="700920" cy="32040"/>
              </p14:xfrm>
            </p:contentPart>
          </mc:Choice>
          <mc:Fallback>
            <p:pic>
              <p:nvPicPr>
                <p:cNvPr id="157" name="Ink 156">
                  <a:extLst>
                    <a:ext uri="{FF2B5EF4-FFF2-40B4-BE49-F238E27FC236}">
                      <a16:creationId xmlns:a16="http://schemas.microsoft.com/office/drawing/2014/main" id="{3BB44447-E194-EF65-1405-98D70D566C05}"/>
                    </a:ext>
                  </a:extLst>
                </p:cNvPr>
                <p:cNvPicPr/>
                <p:nvPr/>
              </p:nvPicPr>
              <p:blipFill>
                <a:blip r:embed="rId211"/>
                <a:stretch>
                  <a:fillRect/>
                </a:stretch>
              </p:blipFill>
              <p:spPr>
                <a:xfrm>
                  <a:off x="6052920" y="5013940"/>
                  <a:ext cx="736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9" name="Ink 158">
                  <a:extLst>
                    <a:ext uri="{FF2B5EF4-FFF2-40B4-BE49-F238E27FC236}">
                      <a16:creationId xmlns:a16="http://schemas.microsoft.com/office/drawing/2014/main" id="{A0A9459A-E43C-12F7-E4BD-522C61FAACF3}"/>
                    </a:ext>
                  </a:extLst>
                </p14:cNvPr>
                <p14:cNvContentPartPr/>
                <p14:nvPr/>
              </p14:nvContentPartPr>
              <p14:xfrm>
                <a:off x="4977240" y="4975060"/>
                <a:ext cx="944640" cy="91440"/>
              </p14:xfrm>
            </p:contentPart>
          </mc:Choice>
          <mc:Fallback>
            <p:pic>
              <p:nvPicPr>
                <p:cNvPr id="159" name="Ink 158">
                  <a:extLst>
                    <a:ext uri="{FF2B5EF4-FFF2-40B4-BE49-F238E27FC236}">
                      <a16:creationId xmlns:a16="http://schemas.microsoft.com/office/drawing/2014/main" id="{A0A9459A-E43C-12F7-E4BD-522C61FAACF3}"/>
                    </a:ext>
                  </a:extLst>
                </p:cNvPr>
                <p:cNvPicPr/>
                <p:nvPr/>
              </p:nvPicPr>
              <p:blipFill>
                <a:blip r:embed="rId213"/>
                <a:stretch>
                  <a:fillRect/>
                </a:stretch>
              </p:blipFill>
              <p:spPr>
                <a:xfrm>
                  <a:off x="4959240" y="4957060"/>
                  <a:ext cx="980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Ink 160">
                  <a:extLst>
                    <a:ext uri="{FF2B5EF4-FFF2-40B4-BE49-F238E27FC236}">
                      <a16:creationId xmlns:a16="http://schemas.microsoft.com/office/drawing/2014/main" id="{CC19931D-EC81-4088-6853-78B85E100AF2}"/>
                    </a:ext>
                  </a:extLst>
                </p14:cNvPr>
                <p14:cNvContentPartPr/>
                <p14:nvPr/>
              </p14:nvContentPartPr>
              <p14:xfrm>
                <a:off x="3863400" y="5018980"/>
                <a:ext cx="958680" cy="51840"/>
              </p14:xfrm>
            </p:contentPart>
          </mc:Choice>
          <mc:Fallback>
            <p:pic>
              <p:nvPicPr>
                <p:cNvPr id="161" name="Ink 160">
                  <a:extLst>
                    <a:ext uri="{FF2B5EF4-FFF2-40B4-BE49-F238E27FC236}">
                      <a16:creationId xmlns:a16="http://schemas.microsoft.com/office/drawing/2014/main" id="{CC19931D-EC81-4088-6853-78B85E100AF2}"/>
                    </a:ext>
                  </a:extLst>
                </p:cNvPr>
                <p:cNvPicPr/>
                <p:nvPr/>
              </p:nvPicPr>
              <p:blipFill>
                <a:blip r:embed="rId215"/>
                <a:stretch>
                  <a:fillRect/>
                </a:stretch>
              </p:blipFill>
              <p:spPr>
                <a:xfrm>
                  <a:off x="3845400" y="5001340"/>
                  <a:ext cx="994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3" name="Ink 162">
                  <a:extLst>
                    <a:ext uri="{FF2B5EF4-FFF2-40B4-BE49-F238E27FC236}">
                      <a16:creationId xmlns:a16="http://schemas.microsoft.com/office/drawing/2014/main" id="{7512E786-B28E-0EBF-BF8B-0CD5F5453A10}"/>
                    </a:ext>
                  </a:extLst>
                </p14:cNvPr>
                <p14:cNvContentPartPr/>
                <p14:nvPr/>
              </p14:nvContentPartPr>
              <p14:xfrm>
                <a:off x="3243120" y="5011420"/>
                <a:ext cx="586080" cy="52200"/>
              </p14:xfrm>
            </p:contentPart>
          </mc:Choice>
          <mc:Fallback>
            <p:pic>
              <p:nvPicPr>
                <p:cNvPr id="163" name="Ink 162">
                  <a:extLst>
                    <a:ext uri="{FF2B5EF4-FFF2-40B4-BE49-F238E27FC236}">
                      <a16:creationId xmlns:a16="http://schemas.microsoft.com/office/drawing/2014/main" id="{7512E786-B28E-0EBF-BF8B-0CD5F5453A10}"/>
                    </a:ext>
                  </a:extLst>
                </p:cNvPr>
                <p:cNvPicPr/>
                <p:nvPr/>
              </p:nvPicPr>
              <p:blipFill>
                <a:blip r:embed="rId217"/>
                <a:stretch>
                  <a:fillRect/>
                </a:stretch>
              </p:blipFill>
              <p:spPr>
                <a:xfrm>
                  <a:off x="3225120" y="4993420"/>
                  <a:ext cx="621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4" name="Ink 163">
                  <a:extLst>
                    <a:ext uri="{FF2B5EF4-FFF2-40B4-BE49-F238E27FC236}">
                      <a16:creationId xmlns:a16="http://schemas.microsoft.com/office/drawing/2014/main" id="{F44A92D1-04ED-DD57-981A-59B61F2217D0}"/>
                    </a:ext>
                  </a:extLst>
                </p14:cNvPr>
                <p14:cNvContentPartPr/>
                <p14:nvPr/>
              </p14:nvContentPartPr>
              <p14:xfrm>
                <a:off x="2718240" y="5018260"/>
                <a:ext cx="496440" cy="22320"/>
              </p14:xfrm>
            </p:contentPart>
          </mc:Choice>
          <mc:Fallback>
            <p:pic>
              <p:nvPicPr>
                <p:cNvPr id="164" name="Ink 163">
                  <a:extLst>
                    <a:ext uri="{FF2B5EF4-FFF2-40B4-BE49-F238E27FC236}">
                      <a16:creationId xmlns:a16="http://schemas.microsoft.com/office/drawing/2014/main" id="{F44A92D1-04ED-DD57-981A-59B61F2217D0}"/>
                    </a:ext>
                  </a:extLst>
                </p:cNvPr>
                <p:cNvPicPr/>
                <p:nvPr/>
              </p:nvPicPr>
              <p:blipFill>
                <a:blip r:embed="rId219"/>
                <a:stretch>
                  <a:fillRect/>
                </a:stretch>
              </p:blipFill>
              <p:spPr>
                <a:xfrm>
                  <a:off x="2700240" y="5000620"/>
                  <a:ext cx="532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5" name="Ink 164">
                  <a:extLst>
                    <a:ext uri="{FF2B5EF4-FFF2-40B4-BE49-F238E27FC236}">
                      <a16:creationId xmlns:a16="http://schemas.microsoft.com/office/drawing/2014/main" id="{CBF8C9D1-3AF9-1D85-3A59-2EEB6747A68D}"/>
                    </a:ext>
                  </a:extLst>
                </p14:cNvPr>
                <p14:cNvContentPartPr/>
                <p14:nvPr/>
              </p14:nvContentPartPr>
              <p14:xfrm>
                <a:off x="1524480" y="5053540"/>
                <a:ext cx="1062720" cy="39240"/>
              </p14:xfrm>
            </p:contentPart>
          </mc:Choice>
          <mc:Fallback>
            <p:pic>
              <p:nvPicPr>
                <p:cNvPr id="165" name="Ink 164">
                  <a:extLst>
                    <a:ext uri="{FF2B5EF4-FFF2-40B4-BE49-F238E27FC236}">
                      <a16:creationId xmlns:a16="http://schemas.microsoft.com/office/drawing/2014/main" id="{CBF8C9D1-3AF9-1D85-3A59-2EEB6747A68D}"/>
                    </a:ext>
                  </a:extLst>
                </p:cNvPr>
                <p:cNvPicPr/>
                <p:nvPr/>
              </p:nvPicPr>
              <p:blipFill>
                <a:blip r:embed="rId221"/>
                <a:stretch>
                  <a:fillRect/>
                </a:stretch>
              </p:blipFill>
              <p:spPr>
                <a:xfrm>
                  <a:off x="1506480" y="5035900"/>
                  <a:ext cx="1098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3" name="Ink 122">
                  <a:extLst>
                    <a:ext uri="{FF2B5EF4-FFF2-40B4-BE49-F238E27FC236}">
                      <a16:creationId xmlns:a16="http://schemas.microsoft.com/office/drawing/2014/main" id="{CE9EFAE8-0458-9F95-E8F8-4169EEAAAF8B}"/>
                    </a:ext>
                  </a:extLst>
                </p14:cNvPr>
                <p14:cNvContentPartPr/>
                <p14:nvPr/>
              </p14:nvContentPartPr>
              <p14:xfrm>
                <a:off x="8095920" y="4496980"/>
                <a:ext cx="1168920" cy="53640"/>
              </p14:xfrm>
            </p:contentPart>
          </mc:Choice>
          <mc:Fallback>
            <p:pic>
              <p:nvPicPr>
                <p:cNvPr id="123" name="Ink 122">
                  <a:extLst>
                    <a:ext uri="{FF2B5EF4-FFF2-40B4-BE49-F238E27FC236}">
                      <a16:creationId xmlns:a16="http://schemas.microsoft.com/office/drawing/2014/main" id="{CE9EFAE8-0458-9F95-E8F8-4169EEAAAF8B}"/>
                    </a:ext>
                  </a:extLst>
                </p:cNvPr>
                <p:cNvPicPr/>
                <p:nvPr/>
              </p:nvPicPr>
              <p:blipFill>
                <a:blip r:embed="rId223"/>
                <a:stretch>
                  <a:fillRect/>
                </a:stretch>
              </p:blipFill>
              <p:spPr>
                <a:xfrm>
                  <a:off x="8078280" y="4479340"/>
                  <a:ext cx="1204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9" name="Ink 108">
                  <a:extLst>
                    <a:ext uri="{FF2B5EF4-FFF2-40B4-BE49-F238E27FC236}">
                      <a16:creationId xmlns:a16="http://schemas.microsoft.com/office/drawing/2014/main" id="{D1B6A0FF-8AA4-C997-9F5E-6B8B3992092D}"/>
                    </a:ext>
                  </a:extLst>
                </p14:cNvPr>
                <p14:cNvContentPartPr/>
                <p14:nvPr/>
              </p14:nvContentPartPr>
              <p14:xfrm>
                <a:off x="8029320" y="3960220"/>
                <a:ext cx="1216440" cy="36360"/>
              </p14:xfrm>
            </p:contentPart>
          </mc:Choice>
          <mc:Fallback>
            <p:pic>
              <p:nvPicPr>
                <p:cNvPr id="109" name="Ink 108">
                  <a:extLst>
                    <a:ext uri="{FF2B5EF4-FFF2-40B4-BE49-F238E27FC236}">
                      <a16:creationId xmlns:a16="http://schemas.microsoft.com/office/drawing/2014/main" id="{D1B6A0FF-8AA4-C997-9F5E-6B8B3992092D}"/>
                    </a:ext>
                  </a:extLst>
                </p:cNvPr>
                <p:cNvPicPr/>
                <p:nvPr/>
              </p:nvPicPr>
              <p:blipFill>
                <a:blip r:embed="rId225"/>
                <a:stretch>
                  <a:fillRect/>
                </a:stretch>
              </p:blipFill>
              <p:spPr>
                <a:xfrm>
                  <a:off x="8011320" y="3942220"/>
                  <a:ext cx="1252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0" name="Ink 109">
                  <a:extLst>
                    <a:ext uri="{FF2B5EF4-FFF2-40B4-BE49-F238E27FC236}">
                      <a16:creationId xmlns:a16="http://schemas.microsoft.com/office/drawing/2014/main" id="{F1794BEE-2DF4-7A60-5033-BA93B5C096D6}"/>
                    </a:ext>
                  </a:extLst>
                </p14:cNvPr>
                <p14:cNvContentPartPr/>
                <p14:nvPr/>
              </p14:nvContentPartPr>
              <p14:xfrm>
                <a:off x="7563120" y="3967060"/>
                <a:ext cx="304920" cy="62280"/>
              </p14:xfrm>
            </p:contentPart>
          </mc:Choice>
          <mc:Fallback>
            <p:pic>
              <p:nvPicPr>
                <p:cNvPr id="110" name="Ink 109">
                  <a:extLst>
                    <a:ext uri="{FF2B5EF4-FFF2-40B4-BE49-F238E27FC236}">
                      <a16:creationId xmlns:a16="http://schemas.microsoft.com/office/drawing/2014/main" id="{F1794BEE-2DF4-7A60-5033-BA93B5C096D6}"/>
                    </a:ext>
                  </a:extLst>
                </p:cNvPr>
                <p:cNvPicPr/>
                <p:nvPr/>
              </p:nvPicPr>
              <p:blipFill>
                <a:blip r:embed="rId227"/>
                <a:stretch>
                  <a:fillRect/>
                </a:stretch>
              </p:blipFill>
              <p:spPr>
                <a:xfrm>
                  <a:off x="7545480" y="3949060"/>
                  <a:ext cx="340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1" name="Ink 110">
                  <a:extLst>
                    <a:ext uri="{FF2B5EF4-FFF2-40B4-BE49-F238E27FC236}">
                      <a16:creationId xmlns:a16="http://schemas.microsoft.com/office/drawing/2014/main" id="{67DA1807-6DCB-0B4A-F9D7-EE402F7FD908}"/>
                    </a:ext>
                  </a:extLst>
                </p14:cNvPr>
                <p14:cNvContentPartPr/>
                <p14:nvPr/>
              </p14:nvContentPartPr>
              <p14:xfrm>
                <a:off x="7064880" y="3981100"/>
                <a:ext cx="390240" cy="16200"/>
              </p14:xfrm>
            </p:contentPart>
          </mc:Choice>
          <mc:Fallback>
            <p:pic>
              <p:nvPicPr>
                <p:cNvPr id="111" name="Ink 110">
                  <a:extLst>
                    <a:ext uri="{FF2B5EF4-FFF2-40B4-BE49-F238E27FC236}">
                      <a16:creationId xmlns:a16="http://schemas.microsoft.com/office/drawing/2014/main" id="{67DA1807-6DCB-0B4A-F9D7-EE402F7FD908}"/>
                    </a:ext>
                  </a:extLst>
                </p:cNvPr>
                <p:cNvPicPr/>
                <p:nvPr/>
              </p:nvPicPr>
              <p:blipFill>
                <a:blip r:embed="rId229"/>
                <a:stretch>
                  <a:fillRect/>
                </a:stretch>
              </p:blipFill>
              <p:spPr>
                <a:xfrm>
                  <a:off x="7047240" y="3963100"/>
                  <a:ext cx="425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2" name="Ink 111">
                  <a:extLst>
                    <a:ext uri="{FF2B5EF4-FFF2-40B4-BE49-F238E27FC236}">
                      <a16:creationId xmlns:a16="http://schemas.microsoft.com/office/drawing/2014/main" id="{13333FC4-D7FB-4969-7BDE-20C9C9C18284}"/>
                    </a:ext>
                  </a:extLst>
                </p14:cNvPr>
                <p14:cNvContentPartPr/>
                <p14:nvPr/>
              </p14:nvContentPartPr>
              <p14:xfrm>
                <a:off x="6253080" y="3970300"/>
                <a:ext cx="708840" cy="47880"/>
              </p14:xfrm>
            </p:contentPart>
          </mc:Choice>
          <mc:Fallback>
            <p:pic>
              <p:nvPicPr>
                <p:cNvPr id="112" name="Ink 111">
                  <a:extLst>
                    <a:ext uri="{FF2B5EF4-FFF2-40B4-BE49-F238E27FC236}">
                      <a16:creationId xmlns:a16="http://schemas.microsoft.com/office/drawing/2014/main" id="{13333FC4-D7FB-4969-7BDE-20C9C9C18284}"/>
                    </a:ext>
                  </a:extLst>
                </p:cNvPr>
                <p:cNvPicPr/>
                <p:nvPr/>
              </p:nvPicPr>
              <p:blipFill>
                <a:blip r:embed="rId231"/>
                <a:stretch>
                  <a:fillRect/>
                </a:stretch>
              </p:blipFill>
              <p:spPr>
                <a:xfrm>
                  <a:off x="6235080" y="3952300"/>
                  <a:ext cx="744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4" name="Ink 113">
                  <a:extLst>
                    <a:ext uri="{FF2B5EF4-FFF2-40B4-BE49-F238E27FC236}">
                      <a16:creationId xmlns:a16="http://schemas.microsoft.com/office/drawing/2014/main" id="{F3A50FB7-74FD-8932-A059-EE2085101289}"/>
                    </a:ext>
                  </a:extLst>
                </p14:cNvPr>
                <p14:cNvContentPartPr/>
                <p14:nvPr/>
              </p14:nvContentPartPr>
              <p14:xfrm>
                <a:off x="5520480" y="3970660"/>
                <a:ext cx="647280" cy="16560"/>
              </p14:xfrm>
            </p:contentPart>
          </mc:Choice>
          <mc:Fallback>
            <p:pic>
              <p:nvPicPr>
                <p:cNvPr id="114" name="Ink 113">
                  <a:extLst>
                    <a:ext uri="{FF2B5EF4-FFF2-40B4-BE49-F238E27FC236}">
                      <a16:creationId xmlns:a16="http://schemas.microsoft.com/office/drawing/2014/main" id="{F3A50FB7-74FD-8932-A059-EE2085101289}"/>
                    </a:ext>
                  </a:extLst>
                </p:cNvPr>
                <p:cNvPicPr/>
                <p:nvPr/>
              </p:nvPicPr>
              <p:blipFill>
                <a:blip r:embed="rId233"/>
                <a:stretch>
                  <a:fillRect/>
                </a:stretch>
              </p:blipFill>
              <p:spPr>
                <a:xfrm>
                  <a:off x="5502840" y="3952660"/>
                  <a:ext cx="682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5" name="Ink 114">
                  <a:extLst>
                    <a:ext uri="{FF2B5EF4-FFF2-40B4-BE49-F238E27FC236}">
                      <a16:creationId xmlns:a16="http://schemas.microsoft.com/office/drawing/2014/main" id="{EFBD0D0D-BB4F-0082-085B-737F3067BDFA}"/>
                    </a:ext>
                  </a:extLst>
                </p14:cNvPr>
                <p14:cNvContentPartPr/>
                <p14:nvPr/>
              </p14:nvContentPartPr>
              <p14:xfrm>
                <a:off x="4473600" y="3971020"/>
                <a:ext cx="890280" cy="26280"/>
              </p14:xfrm>
            </p:contentPart>
          </mc:Choice>
          <mc:Fallback>
            <p:pic>
              <p:nvPicPr>
                <p:cNvPr id="115" name="Ink 114">
                  <a:extLst>
                    <a:ext uri="{FF2B5EF4-FFF2-40B4-BE49-F238E27FC236}">
                      <a16:creationId xmlns:a16="http://schemas.microsoft.com/office/drawing/2014/main" id="{EFBD0D0D-BB4F-0082-085B-737F3067BDFA}"/>
                    </a:ext>
                  </a:extLst>
                </p:cNvPr>
                <p:cNvPicPr/>
                <p:nvPr/>
              </p:nvPicPr>
              <p:blipFill>
                <a:blip r:embed="rId235"/>
                <a:stretch>
                  <a:fillRect/>
                </a:stretch>
              </p:blipFill>
              <p:spPr>
                <a:xfrm>
                  <a:off x="4455960" y="3953020"/>
                  <a:ext cx="925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7" name="Ink 116">
                  <a:extLst>
                    <a:ext uri="{FF2B5EF4-FFF2-40B4-BE49-F238E27FC236}">
                      <a16:creationId xmlns:a16="http://schemas.microsoft.com/office/drawing/2014/main" id="{7BCC6475-9D50-0446-E2E2-E87288F68BA8}"/>
                    </a:ext>
                  </a:extLst>
                </p14:cNvPr>
                <p14:cNvContentPartPr/>
                <p14:nvPr/>
              </p14:nvContentPartPr>
              <p14:xfrm>
                <a:off x="3509520" y="3956260"/>
                <a:ext cx="808920" cy="64440"/>
              </p14:xfrm>
            </p:contentPart>
          </mc:Choice>
          <mc:Fallback>
            <p:pic>
              <p:nvPicPr>
                <p:cNvPr id="117" name="Ink 116">
                  <a:extLst>
                    <a:ext uri="{FF2B5EF4-FFF2-40B4-BE49-F238E27FC236}">
                      <a16:creationId xmlns:a16="http://schemas.microsoft.com/office/drawing/2014/main" id="{7BCC6475-9D50-0446-E2E2-E87288F68BA8}"/>
                    </a:ext>
                  </a:extLst>
                </p:cNvPr>
                <p:cNvPicPr/>
                <p:nvPr/>
              </p:nvPicPr>
              <p:blipFill>
                <a:blip r:embed="rId237"/>
                <a:stretch>
                  <a:fillRect/>
                </a:stretch>
              </p:blipFill>
              <p:spPr>
                <a:xfrm>
                  <a:off x="3491520" y="3938260"/>
                  <a:ext cx="844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9" name="Ink 118">
                  <a:extLst>
                    <a:ext uri="{FF2B5EF4-FFF2-40B4-BE49-F238E27FC236}">
                      <a16:creationId xmlns:a16="http://schemas.microsoft.com/office/drawing/2014/main" id="{8D2D50A7-EED0-4899-B52E-9D74297BE551}"/>
                    </a:ext>
                  </a:extLst>
                </p14:cNvPr>
                <p14:cNvContentPartPr/>
                <p14:nvPr/>
              </p14:nvContentPartPr>
              <p14:xfrm>
                <a:off x="2899680" y="4008820"/>
                <a:ext cx="329040" cy="17280"/>
              </p14:xfrm>
            </p:contentPart>
          </mc:Choice>
          <mc:Fallback>
            <p:pic>
              <p:nvPicPr>
                <p:cNvPr id="119" name="Ink 118">
                  <a:extLst>
                    <a:ext uri="{FF2B5EF4-FFF2-40B4-BE49-F238E27FC236}">
                      <a16:creationId xmlns:a16="http://schemas.microsoft.com/office/drawing/2014/main" id="{8D2D50A7-EED0-4899-B52E-9D74297BE551}"/>
                    </a:ext>
                  </a:extLst>
                </p:cNvPr>
                <p:cNvPicPr/>
                <p:nvPr/>
              </p:nvPicPr>
              <p:blipFill>
                <a:blip r:embed="rId239"/>
                <a:stretch>
                  <a:fillRect/>
                </a:stretch>
              </p:blipFill>
              <p:spPr>
                <a:xfrm>
                  <a:off x="2882040" y="3990820"/>
                  <a:ext cx="364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0" name="Ink 119">
                  <a:extLst>
                    <a:ext uri="{FF2B5EF4-FFF2-40B4-BE49-F238E27FC236}">
                      <a16:creationId xmlns:a16="http://schemas.microsoft.com/office/drawing/2014/main" id="{5923F852-585C-EBA0-9649-2986A5FCFAF8}"/>
                    </a:ext>
                  </a:extLst>
                </p14:cNvPr>
                <p14:cNvContentPartPr/>
                <p14:nvPr/>
              </p14:nvContentPartPr>
              <p14:xfrm>
                <a:off x="2126760" y="3979300"/>
                <a:ext cx="637200" cy="61560"/>
              </p14:xfrm>
            </p:contentPart>
          </mc:Choice>
          <mc:Fallback>
            <p:pic>
              <p:nvPicPr>
                <p:cNvPr id="120" name="Ink 119">
                  <a:extLst>
                    <a:ext uri="{FF2B5EF4-FFF2-40B4-BE49-F238E27FC236}">
                      <a16:creationId xmlns:a16="http://schemas.microsoft.com/office/drawing/2014/main" id="{5923F852-585C-EBA0-9649-2986A5FCFAF8}"/>
                    </a:ext>
                  </a:extLst>
                </p:cNvPr>
                <p:cNvPicPr/>
                <p:nvPr/>
              </p:nvPicPr>
              <p:blipFill>
                <a:blip r:embed="rId241"/>
                <a:stretch>
                  <a:fillRect/>
                </a:stretch>
              </p:blipFill>
              <p:spPr>
                <a:xfrm>
                  <a:off x="2108760" y="3961300"/>
                  <a:ext cx="67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1" name="Ink 120">
                  <a:extLst>
                    <a:ext uri="{FF2B5EF4-FFF2-40B4-BE49-F238E27FC236}">
                      <a16:creationId xmlns:a16="http://schemas.microsoft.com/office/drawing/2014/main" id="{F9AFACE8-75D2-8D67-DF48-0E2588BAD47A}"/>
                    </a:ext>
                  </a:extLst>
                </p14:cNvPr>
                <p14:cNvContentPartPr/>
                <p14:nvPr/>
              </p14:nvContentPartPr>
              <p14:xfrm>
                <a:off x="1340160" y="3943660"/>
                <a:ext cx="723600" cy="59400"/>
              </p14:xfrm>
            </p:contentPart>
          </mc:Choice>
          <mc:Fallback>
            <p:pic>
              <p:nvPicPr>
                <p:cNvPr id="121" name="Ink 120">
                  <a:extLst>
                    <a:ext uri="{FF2B5EF4-FFF2-40B4-BE49-F238E27FC236}">
                      <a16:creationId xmlns:a16="http://schemas.microsoft.com/office/drawing/2014/main" id="{F9AFACE8-75D2-8D67-DF48-0E2588BAD47A}"/>
                    </a:ext>
                  </a:extLst>
                </p:cNvPr>
                <p:cNvPicPr/>
                <p:nvPr/>
              </p:nvPicPr>
              <p:blipFill>
                <a:blip r:embed="rId243"/>
                <a:stretch>
                  <a:fillRect/>
                </a:stretch>
              </p:blipFill>
              <p:spPr>
                <a:xfrm>
                  <a:off x="1322160" y="3926020"/>
                  <a:ext cx="759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3" name="Ink 142">
                  <a:extLst>
                    <a:ext uri="{FF2B5EF4-FFF2-40B4-BE49-F238E27FC236}">
                      <a16:creationId xmlns:a16="http://schemas.microsoft.com/office/drawing/2014/main" id="{D7A768CA-8660-F26B-72D4-7D622E910B00}"/>
                    </a:ext>
                  </a:extLst>
                </p14:cNvPr>
                <p14:cNvContentPartPr/>
                <p14:nvPr/>
              </p14:nvContentPartPr>
              <p14:xfrm>
                <a:off x="6402480" y="4410580"/>
                <a:ext cx="880560" cy="60480"/>
              </p14:xfrm>
            </p:contentPart>
          </mc:Choice>
          <mc:Fallback>
            <p:pic>
              <p:nvPicPr>
                <p:cNvPr id="143" name="Ink 142">
                  <a:extLst>
                    <a:ext uri="{FF2B5EF4-FFF2-40B4-BE49-F238E27FC236}">
                      <a16:creationId xmlns:a16="http://schemas.microsoft.com/office/drawing/2014/main" id="{D7A768CA-8660-F26B-72D4-7D622E910B00}"/>
                    </a:ext>
                  </a:extLst>
                </p:cNvPr>
                <p:cNvPicPr/>
                <p:nvPr/>
              </p:nvPicPr>
              <p:blipFill>
                <a:blip r:embed="rId245"/>
                <a:stretch>
                  <a:fillRect/>
                </a:stretch>
              </p:blipFill>
              <p:spPr>
                <a:xfrm>
                  <a:off x="6384840" y="4392940"/>
                  <a:ext cx="916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Ink 143">
                  <a:extLst>
                    <a:ext uri="{FF2B5EF4-FFF2-40B4-BE49-F238E27FC236}">
                      <a16:creationId xmlns:a16="http://schemas.microsoft.com/office/drawing/2014/main" id="{593CFF66-4AEB-8F6A-7F97-46C4D46EB1A6}"/>
                    </a:ext>
                  </a:extLst>
                </p14:cNvPr>
                <p14:cNvContentPartPr/>
                <p14:nvPr/>
              </p14:nvContentPartPr>
              <p14:xfrm>
                <a:off x="5716320" y="4476460"/>
                <a:ext cx="623160" cy="30960"/>
              </p14:xfrm>
            </p:contentPart>
          </mc:Choice>
          <mc:Fallback>
            <p:pic>
              <p:nvPicPr>
                <p:cNvPr id="144" name="Ink 143">
                  <a:extLst>
                    <a:ext uri="{FF2B5EF4-FFF2-40B4-BE49-F238E27FC236}">
                      <a16:creationId xmlns:a16="http://schemas.microsoft.com/office/drawing/2014/main" id="{593CFF66-4AEB-8F6A-7F97-46C4D46EB1A6}"/>
                    </a:ext>
                  </a:extLst>
                </p:cNvPr>
                <p:cNvPicPr/>
                <p:nvPr/>
              </p:nvPicPr>
              <p:blipFill>
                <a:blip r:embed="rId247"/>
                <a:stretch>
                  <a:fillRect/>
                </a:stretch>
              </p:blipFill>
              <p:spPr>
                <a:xfrm>
                  <a:off x="5698320" y="4458460"/>
                  <a:ext cx="658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Ink 145">
                  <a:extLst>
                    <a:ext uri="{FF2B5EF4-FFF2-40B4-BE49-F238E27FC236}">
                      <a16:creationId xmlns:a16="http://schemas.microsoft.com/office/drawing/2014/main" id="{FB1C5E01-1F11-DD86-C9D5-8D4D2F396DCA}"/>
                    </a:ext>
                  </a:extLst>
                </p14:cNvPr>
                <p14:cNvContentPartPr/>
                <p14:nvPr/>
              </p14:nvContentPartPr>
              <p14:xfrm>
                <a:off x="4598520" y="4496980"/>
                <a:ext cx="979200" cy="30240"/>
              </p14:xfrm>
            </p:contentPart>
          </mc:Choice>
          <mc:Fallback>
            <p:pic>
              <p:nvPicPr>
                <p:cNvPr id="146" name="Ink 145">
                  <a:extLst>
                    <a:ext uri="{FF2B5EF4-FFF2-40B4-BE49-F238E27FC236}">
                      <a16:creationId xmlns:a16="http://schemas.microsoft.com/office/drawing/2014/main" id="{FB1C5E01-1F11-DD86-C9D5-8D4D2F396DCA}"/>
                    </a:ext>
                  </a:extLst>
                </p:cNvPr>
                <p:cNvPicPr/>
                <p:nvPr/>
              </p:nvPicPr>
              <p:blipFill>
                <a:blip r:embed="rId249"/>
                <a:stretch>
                  <a:fillRect/>
                </a:stretch>
              </p:blipFill>
              <p:spPr>
                <a:xfrm>
                  <a:off x="4580520" y="4479340"/>
                  <a:ext cx="1014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Ink 147">
                  <a:extLst>
                    <a:ext uri="{FF2B5EF4-FFF2-40B4-BE49-F238E27FC236}">
                      <a16:creationId xmlns:a16="http://schemas.microsoft.com/office/drawing/2014/main" id="{57517A4C-F061-A343-060C-5C0CD78F59B3}"/>
                    </a:ext>
                  </a:extLst>
                </p14:cNvPr>
                <p14:cNvContentPartPr/>
                <p14:nvPr/>
              </p14:nvContentPartPr>
              <p14:xfrm>
                <a:off x="3978960" y="4513900"/>
                <a:ext cx="517680" cy="26640"/>
              </p14:xfrm>
            </p:contentPart>
          </mc:Choice>
          <mc:Fallback>
            <p:pic>
              <p:nvPicPr>
                <p:cNvPr id="148" name="Ink 147">
                  <a:extLst>
                    <a:ext uri="{FF2B5EF4-FFF2-40B4-BE49-F238E27FC236}">
                      <a16:creationId xmlns:a16="http://schemas.microsoft.com/office/drawing/2014/main" id="{57517A4C-F061-A343-060C-5C0CD78F59B3}"/>
                    </a:ext>
                  </a:extLst>
                </p:cNvPr>
                <p:cNvPicPr/>
                <p:nvPr/>
              </p:nvPicPr>
              <p:blipFill>
                <a:blip r:embed="rId251"/>
                <a:stretch>
                  <a:fillRect/>
                </a:stretch>
              </p:blipFill>
              <p:spPr>
                <a:xfrm>
                  <a:off x="3960960" y="4495900"/>
                  <a:ext cx="553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Ink 148">
                  <a:extLst>
                    <a:ext uri="{FF2B5EF4-FFF2-40B4-BE49-F238E27FC236}">
                      <a16:creationId xmlns:a16="http://schemas.microsoft.com/office/drawing/2014/main" id="{42E50A81-D360-7F74-0AC6-247D98198072}"/>
                    </a:ext>
                  </a:extLst>
                </p14:cNvPr>
                <p14:cNvContentPartPr/>
                <p14:nvPr/>
              </p14:nvContentPartPr>
              <p14:xfrm>
                <a:off x="3180840" y="4386820"/>
                <a:ext cx="518040" cy="77760"/>
              </p14:xfrm>
            </p:contentPart>
          </mc:Choice>
          <mc:Fallback>
            <p:pic>
              <p:nvPicPr>
                <p:cNvPr id="149" name="Ink 148">
                  <a:extLst>
                    <a:ext uri="{FF2B5EF4-FFF2-40B4-BE49-F238E27FC236}">
                      <a16:creationId xmlns:a16="http://schemas.microsoft.com/office/drawing/2014/main" id="{42E50A81-D360-7F74-0AC6-247D98198072}"/>
                    </a:ext>
                  </a:extLst>
                </p:cNvPr>
                <p:cNvPicPr/>
                <p:nvPr/>
              </p:nvPicPr>
              <p:blipFill>
                <a:blip r:embed="rId253"/>
                <a:stretch>
                  <a:fillRect/>
                </a:stretch>
              </p:blipFill>
              <p:spPr>
                <a:xfrm>
                  <a:off x="3163200" y="4369180"/>
                  <a:ext cx="553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Ink 149">
                  <a:extLst>
                    <a:ext uri="{FF2B5EF4-FFF2-40B4-BE49-F238E27FC236}">
                      <a16:creationId xmlns:a16="http://schemas.microsoft.com/office/drawing/2014/main" id="{B8B37C12-3963-C233-18F0-BCBB3D0F7002}"/>
                    </a:ext>
                  </a:extLst>
                </p14:cNvPr>
                <p14:cNvContentPartPr/>
                <p14:nvPr/>
              </p14:nvContentPartPr>
              <p14:xfrm>
                <a:off x="2400360" y="4559260"/>
                <a:ext cx="651960" cy="19800"/>
              </p14:xfrm>
            </p:contentPart>
          </mc:Choice>
          <mc:Fallback>
            <p:pic>
              <p:nvPicPr>
                <p:cNvPr id="150" name="Ink 149">
                  <a:extLst>
                    <a:ext uri="{FF2B5EF4-FFF2-40B4-BE49-F238E27FC236}">
                      <a16:creationId xmlns:a16="http://schemas.microsoft.com/office/drawing/2014/main" id="{B8B37C12-3963-C233-18F0-BCBB3D0F7002}"/>
                    </a:ext>
                  </a:extLst>
                </p:cNvPr>
                <p:cNvPicPr/>
                <p:nvPr/>
              </p:nvPicPr>
              <p:blipFill>
                <a:blip r:embed="rId255"/>
                <a:stretch>
                  <a:fillRect/>
                </a:stretch>
              </p:blipFill>
              <p:spPr>
                <a:xfrm>
                  <a:off x="2382720" y="4541620"/>
                  <a:ext cx="687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1" name="Ink 150">
                  <a:extLst>
                    <a:ext uri="{FF2B5EF4-FFF2-40B4-BE49-F238E27FC236}">
                      <a16:creationId xmlns:a16="http://schemas.microsoft.com/office/drawing/2014/main" id="{D96FBEE0-EC93-C7E0-48CA-15584FA54D0D}"/>
                    </a:ext>
                  </a:extLst>
                </p14:cNvPr>
                <p14:cNvContentPartPr/>
                <p14:nvPr/>
              </p14:nvContentPartPr>
              <p14:xfrm>
                <a:off x="1232520" y="4464580"/>
                <a:ext cx="903240" cy="75960"/>
              </p14:xfrm>
            </p:contentPart>
          </mc:Choice>
          <mc:Fallback>
            <p:pic>
              <p:nvPicPr>
                <p:cNvPr id="151" name="Ink 150">
                  <a:extLst>
                    <a:ext uri="{FF2B5EF4-FFF2-40B4-BE49-F238E27FC236}">
                      <a16:creationId xmlns:a16="http://schemas.microsoft.com/office/drawing/2014/main" id="{D96FBEE0-EC93-C7E0-48CA-15584FA54D0D}"/>
                    </a:ext>
                  </a:extLst>
                </p:cNvPr>
                <p:cNvPicPr/>
                <p:nvPr/>
              </p:nvPicPr>
              <p:blipFill>
                <a:blip r:embed="rId257"/>
                <a:stretch>
                  <a:fillRect/>
                </a:stretch>
              </p:blipFill>
              <p:spPr>
                <a:xfrm>
                  <a:off x="1214880" y="4446940"/>
                  <a:ext cx="938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5" name="Ink 194">
                  <a:extLst>
                    <a:ext uri="{FF2B5EF4-FFF2-40B4-BE49-F238E27FC236}">
                      <a16:creationId xmlns:a16="http://schemas.microsoft.com/office/drawing/2014/main" id="{0E997779-BEBA-5C5B-C56F-9EDB5F64FDE5}"/>
                    </a:ext>
                  </a:extLst>
                </p14:cNvPr>
                <p14:cNvContentPartPr/>
                <p14:nvPr/>
              </p14:nvContentPartPr>
              <p14:xfrm>
                <a:off x="2148720" y="3951580"/>
                <a:ext cx="2329920" cy="612000"/>
              </p14:xfrm>
            </p:contentPart>
          </mc:Choice>
          <mc:Fallback>
            <p:pic>
              <p:nvPicPr>
                <p:cNvPr id="195" name="Ink 194">
                  <a:extLst>
                    <a:ext uri="{FF2B5EF4-FFF2-40B4-BE49-F238E27FC236}">
                      <a16:creationId xmlns:a16="http://schemas.microsoft.com/office/drawing/2014/main" id="{0E997779-BEBA-5C5B-C56F-9EDB5F64FDE5}"/>
                    </a:ext>
                  </a:extLst>
                </p:cNvPr>
                <p:cNvPicPr/>
                <p:nvPr/>
              </p:nvPicPr>
              <p:blipFill>
                <a:blip r:embed="rId259"/>
                <a:stretch>
                  <a:fillRect/>
                </a:stretch>
              </p:blipFill>
              <p:spPr>
                <a:xfrm>
                  <a:off x="2131080" y="3933580"/>
                  <a:ext cx="236556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6" name="Ink 195">
                  <a:extLst>
                    <a:ext uri="{FF2B5EF4-FFF2-40B4-BE49-F238E27FC236}">
                      <a16:creationId xmlns:a16="http://schemas.microsoft.com/office/drawing/2014/main" id="{18E22D75-2B68-2590-C327-0E98B29BFB4C}"/>
                    </a:ext>
                  </a:extLst>
                </p14:cNvPr>
                <p14:cNvContentPartPr/>
                <p14:nvPr/>
              </p14:nvContentPartPr>
              <p14:xfrm>
                <a:off x="1006080" y="3933580"/>
                <a:ext cx="1356480" cy="651960"/>
              </p14:xfrm>
            </p:contentPart>
          </mc:Choice>
          <mc:Fallback>
            <p:pic>
              <p:nvPicPr>
                <p:cNvPr id="196" name="Ink 195">
                  <a:extLst>
                    <a:ext uri="{FF2B5EF4-FFF2-40B4-BE49-F238E27FC236}">
                      <a16:creationId xmlns:a16="http://schemas.microsoft.com/office/drawing/2014/main" id="{18E22D75-2B68-2590-C327-0E98B29BFB4C}"/>
                    </a:ext>
                  </a:extLst>
                </p:cNvPr>
                <p:cNvPicPr/>
                <p:nvPr/>
              </p:nvPicPr>
              <p:blipFill>
                <a:blip r:embed="rId261"/>
                <a:stretch>
                  <a:fillRect/>
                </a:stretch>
              </p:blipFill>
              <p:spPr>
                <a:xfrm>
                  <a:off x="988440" y="3915940"/>
                  <a:ext cx="139212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9" name="Ink 198">
                  <a:extLst>
                    <a:ext uri="{FF2B5EF4-FFF2-40B4-BE49-F238E27FC236}">
                      <a16:creationId xmlns:a16="http://schemas.microsoft.com/office/drawing/2014/main" id="{0AE7FC2B-141A-B9C4-181C-2B63375B2A78}"/>
                    </a:ext>
                  </a:extLst>
                </p14:cNvPr>
                <p14:cNvContentPartPr/>
                <p14:nvPr/>
              </p14:nvContentPartPr>
              <p14:xfrm>
                <a:off x="2079960" y="4433620"/>
                <a:ext cx="87840" cy="84600"/>
              </p14:xfrm>
            </p:contentPart>
          </mc:Choice>
          <mc:Fallback>
            <p:pic>
              <p:nvPicPr>
                <p:cNvPr id="199" name="Ink 198">
                  <a:extLst>
                    <a:ext uri="{FF2B5EF4-FFF2-40B4-BE49-F238E27FC236}">
                      <a16:creationId xmlns:a16="http://schemas.microsoft.com/office/drawing/2014/main" id="{0AE7FC2B-141A-B9C4-181C-2B63375B2A78}"/>
                    </a:ext>
                  </a:extLst>
                </p:cNvPr>
                <p:cNvPicPr/>
                <p:nvPr/>
              </p:nvPicPr>
              <p:blipFill>
                <a:blip r:embed="rId263"/>
                <a:stretch>
                  <a:fillRect/>
                </a:stretch>
              </p:blipFill>
              <p:spPr>
                <a:xfrm>
                  <a:off x="2061960" y="4415620"/>
                  <a:ext cx="123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1" name="Ink 200">
                  <a:extLst>
                    <a:ext uri="{FF2B5EF4-FFF2-40B4-BE49-F238E27FC236}">
                      <a16:creationId xmlns:a16="http://schemas.microsoft.com/office/drawing/2014/main" id="{01059594-026F-DD73-0972-26325D3B8240}"/>
                    </a:ext>
                  </a:extLst>
                </p14:cNvPr>
                <p14:cNvContentPartPr/>
                <p14:nvPr/>
              </p14:nvContentPartPr>
              <p14:xfrm>
                <a:off x="881160" y="3969940"/>
                <a:ext cx="1379880" cy="645480"/>
              </p14:xfrm>
            </p:contentPart>
          </mc:Choice>
          <mc:Fallback>
            <p:pic>
              <p:nvPicPr>
                <p:cNvPr id="201" name="Ink 200">
                  <a:extLst>
                    <a:ext uri="{FF2B5EF4-FFF2-40B4-BE49-F238E27FC236}">
                      <a16:creationId xmlns:a16="http://schemas.microsoft.com/office/drawing/2014/main" id="{01059594-026F-DD73-0972-26325D3B8240}"/>
                    </a:ext>
                  </a:extLst>
                </p:cNvPr>
                <p:cNvPicPr/>
                <p:nvPr/>
              </p:nvPicPr>
              <p:blipFill>
                <a:blip r:embed="rId265"/>
                <a:stretch>
                  <a:fillRect/>
                </a:stretch>
              </p:blipFill>
              <p:spPr>
                <a:xfrm>
                  <a:off x="863160" y="3951940"/>
                  <a:ext cx="1415520" cy="681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2" name="Ink 201">
                  <a:extLst>
                    <a:ext uri="{FF2B5EF4-FFF2-40B4-BE49-F238E27FC236}">
                      <a16:creationId xmlns:a16="http://schemas.microsoft.com/office/drawing/2014/main" id="{C3DA2521-65A4-80CB-9518-DA0FC77FACA8}"/>
                    </a:ext>
                  </a:extLst>
                </p14:cNvPr>
                <p14:cNvContentPartPr/>
                <p14:nvPr/>
              </p14:nvContentPartPr>
              <p14:xfrm>
                <a:off x="8465640" y="4445500"/>
                <a:ext cx="831960" cy="573840"/>
              </p14:xfrm>
            </p:contentPart>
          </mc:Choice>
          <mc:Fallback>
            <p:pic>
              <p:nvPicPr>
                <p:cNvPr id="202" name="Ink 201">
                  <a:extLst>
                    <a:ext uri="{FF2B5EF4-FFF2-40B4-BE49-F238E27FC236}">
                      <a16:creationId xmlns:a16="http://schemas.microsoft.com/office/drawing/2014/main" id="{C3DA2521-65A4-80CB-9518-DA0FC77FACA8}"/>
                    </a:ext>
                  </a:extLst>
                </p:cNvPr>
                <p:cNvPicPr/>
                <p:nvPr/>
              </p:nvPicPr>
              <p:blipFill>
                <a:blip r:embed="rId267"/>
                <a:stretch>
                  <a:fillRect/>
                </a:stretch>
              </p:blipFill>
              <p:spPr>
                <a:xfrm>
                  <a:off x="8448000" y="4427860"/>
                  <a:ext cx="86760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3" name="Ink 202">
                  <a:extLst>
                    <a:ext uri="{FF2B5EF4-FFF2-40B4-BE49-F238E27FC236}">
                      <a16:creationId xmlns:a16="http://schemas.microsoft.com/office/drawing/2014/main" id="{D0030BCB-1BFE-BFD3-1AD9-A3FA9FDA809A}"/>
                    </a:ext>
                  </a:extLst>
                </p14:cNvPr>
                <p14:cNvContentPartPr/>
                <p14:nvPr/>
              </p14:nvContentPartPr>
              <p14:xfrm>
                <a:off x="6821160" y="4532620"/>
                <a:ext cx="1655640" cy="490320"/>
              </p14:xfrm>
            </p:contentPart>
          </mc:Choice>
          <mc:Fallback>
            <p:pic>
              <p:nvPicPr>
                <p:cNvPr id="203" name="Ink 202">
                  <a:extLst>
                    <a:ext uri="{FF2B5EF4-FFF2-40B4-BE49-F238E27FC236}">
                      <a16:creationId xmlns:a16="http://schemas.microsoft.com/office/drawing/2014/main" id="{D0030BCB-1BFE-BFD3-1AD9-A3FA9FDA809A}"/>
                    </a:ext>
                  </a:extLst>
                </p:cNvPr>
                <p:cNvPicPr/>
                <p:nvPr/>
              </p:nvPicPr>
              <p:blipFill>
                <a:blip r:embed="rId269"/>
                <a:stretch>
                  <a:fillRect/>
                </a:stretch>
              </p:blipFill>
              <p:spPr>
                <a:xfrm>
                  <a:off x="6803520" y="4514620"/>
                  <a:ext cx="169128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3" name="Ink 212">
                  <a:extLst>
                    <a:ext uri="{FF2B5EF4-FFF2-40B4-BE49-F238E27FC236}">
                      <a16:creationId xmlns:a16="http://schemas.microsoft.com/office/drawing/2014/main" id="{D78407EA-D296-97A1-DA20-2AF206BE31FE}"/>
                    </a:ext>
                  </a:extLst>
                </p14:cNvPr>
                <p14:cNvContentPartPr/>
                <p14:nvPr/>
              </p14:nvContentPartPr>
              <p14:xfrm>
                <a:off x="5996760" y="5518660"/>
                <a:ext cx="3427560" cy="678240"/>
              </p14:xfrm>
            </p:contentPart>
          </mc:Choice>
          <mc:Fallback>
            <p:pic>
              <p:nvPicPr>
                <p:cNvPr id="213" name="Ink 212">
                  <a:extLst>
                    <a:ext uri="{FF2B5EF4-FFF2-40B4-BE49-F238E27FC236}">
                      <a16:creationId xmlns:a16="http://schemas.microsoft.com/office/drawing/2014/main" id="{D78407EA-D296-97A1-DA20-2AF206BE31FE}"/>
                    </a:ext>
                  </a:extLst>
                </p:cNvPr>
                <p:cNvPicPr/>
                <p:nvPr/>
              </p:nvPicPr>
              <p:blipFill>
                <a:blip r:embed="rId271"/>
                <a:stretch>
                  <a:fillRect/>
                </a:stretch>
              </p:blipFill>
              <p:spPr>
                <a:xfrm>
                  <a:off x="5979120" y="5501020"/>
                  <a:ext cx="3463200" cy="7138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2987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706FF2BC-4F5A-D6F9-63E9-FA43E63464F5}"/>
              </a:ext>
            </a:extLst>
          </p:cNvPr>
          <p:cNvPicPr>
            <a:picLocks noChangeAspect="1"/>
          </p:cNvPicPr>
          <p:nvPr/>
        </p:nvPicPr>
        <p:blipFill>
          <a:blip r:embed="rId4"/>
          <a:stretch>
            <a:fillRect/>
          </a:stretch>
        </p:blipFill>
        <p:spPr>
          <a:xfrm>
            <a:off x="692426" y="512364"/>
            <a:ext cx="8373119" cy="2916636"/>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A38F4F7-C495-1F06-96E1-A35A11042A14}"/>
                  </a:ext>
                </a:extLst>
              </p14:cNvPr>
              <p14:cNvContentPartPr/>
              <p14:nvPr/>
            </p14:nvContentPartPr>
            <p14:xfrm>
              <a:off x="7325160" y="307660"/>
              <a:ext cx="1763280" cy="903240"/>
            </p14:xfrm>
          </p:contentPart>
        </mc:Choice>
        <mc:Fallback>
          <p:pic>
            <p:nvPicPr>
              <p:cNvPr id="3" name="Ink 2">
                <a:extLst>
                  <a:ext uri="{FF2B5EF4-FFF2-40B4-BE49-F238E27FC236}">
                    <a16:creationId xmlns:a16="http://schemas.microsoft.com/office/drawing/2014/main" id="{3A38F4F7-C495-1F06-96E1-A35A11042A14}"/>
                  </a:ext>
                </a:extLst>
              </p:cNvPr>
              <p:cNvPicPr/>
              <p:nvPr/>
            </p:nvPicPr>
            <p:blipFill>
              <a:blip r:embed="rId6"/>
              <a:stretch>
                <a:fillRect/>
              </a:stretch>
            </p:blipFill>
            <p:spPr>
              <a:xfrm>
                <a:off x="7307520" y="289660"/>
                <a:ext cx="1798920" cy="938880"/>
              </a:xfrm>
              <a:prstGeom prst="rect">
                <a:avLst/>
              </a:prstGeom>
            </p:spPr>
          </p:pic>
        </mc:Fallback>
      </mc:AlternateContent>
      <p:grpSp>
        <p:nvGrpSpPr>
          <p:cNvPr id="11" name="Group 10">
            <a:extLst>
              <a:ext uri="{FF2B5EF4-FFF2-40B4-BE49-F238E27FC236}">
                <a16:creationId xmlns:a16="http://schemas.microsoft.com/office/drawing/2014/main" id="{9DDFF437-2F2E-F565-BCDE-4C5161E5C6D1}"/>
              </a:ext>
            </a:extLst>
          </p:cNvPr>
          <p:cNvGrpSpPr/>
          <p:nvPr/>
        </p:nvGrpSpPr>
        <p:grpSpPr>
          <a:xfrm>
            <a:off x="5863200" y="463180"/>
            <a:ext cx="1519560" cy="790200"/>
            <a:chOff x="5863200" y="463180"/>
            <a:chExt cx="1519560" cy="790200"/>
          </a:xfrm>
        </p:grpSpPr>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B3B4AAD3-9669-B1D1-58BD-6C8AA72F3839}"/>
                    </a:ext>
                  </a:extLst>
                </p14:cNvPr>
                <p14:cNvContentPartPr/>
                <p14:nvPr/>
              </p14:nvContentPartPr>
              <p14:xfrm>
                <a:off x="7304640" y="1195780"/>
                <a:ext cx="1800" cy="1800"/>
              </p14:xfrm>
            </p:contentPart>
          </mc:Choice>
          <mc:Fallback>
            <p:pic>
              <p:nvPicPr>
                <p:cNvPr id="4" name="Ink 3">
                  <a:extLst>
                    <a:ext uri="{FF2B5EF4-FFF2-40B4-BE49-F238E27FC236}">
                      <a16:creationId xmlns:a16="http://schemas.microsoft.com/office/drawing/2014/main" id="{B3B4AAD3-9669-B1D1-58BD-6C8AA72F3839}"/>
                    </a:ext>
                  </a:extLst>
                </p:cNvPr>
                <p:cNvPicPr/>
                <p:nvPr/>
              </p:nvPicPr>
              <p:blipFill>
                <a:blip r:embed="rId8"/>
                <a:stretch>
                  <a:fillRect/>
                </a:stretch>
              </p:blipFill>
              <p:spPr>
                <a:xfrm>
                  <a:off x="7287000" y="117778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FADFF1B-772F-08BC-A743-368053B3F627}"/>
                    </a:ext>
                  </a:extLst>
                </p14:cNvPr>
                <p14:cNvContentPartPr/>
                <p14:nvPr/>
              </p14:nvContentPartPr>
              <p14:xfrm>
                <a:off x="5863200" y="463180"/>
                <a:ext cx="1519560" cy="790200"/>
              </p14:xfrm>
            </p:contentPart>
          </mc:Choice>
          <mc:Fallback>
            <p:pic>
              <p:nvPicPr>
                <p:cNvPr id="7" name="Ink 6">
                  <a:extLst>
                    <a:ext uri="{FF2B5EF4-FFF2-40B4-BE49-F238E27FC236}">
                      <a16:creationId xmlns:a16="http://schemas.microsoft.com/office/drawing/2014/main" id="{0FADFF1B-772F-08BC-A743-368053B3F627}"/>
                    </a:ext>
                  </a:extLst>
                </p:cNvPr>
                <p:cNvPicPr/>
                <p:nvPr/>
              </p:nvPicPr>
              <p:blipFill>
                <a:blip r:embed="rId10"/>
                <a:stretch>
                  <a:fillRect/>
                </a:stretch>
              </p:blipFill>
              <p:spPr>
                <a:xfrm>
                  <a:off x="5845200" y="445540"/>
                  <a:ext cx="1555200" cy="825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18488A2C-2C2E-6328-4B9C-71D8BF27777C}"/>
                    </a:ext>
                  </a:extLst>
                </p14:cNvPr>
                <p14:cNvContentPartPr/>
                <p14:nvPr/>
              </p14:nvContentPartPr>
              <p14:xfrm>
                <a:off x="6745200" y="1058980"/>
                <a:ext cx="552960" cy="169200"/>
              </p14:xfrm>
            </p:contentPart>
          </mc:Choice>
          <mc:Fallback>
            <p:pic>
              <p:nvPicPr>
                <p:cNvPr id="10" name="Ink 9">
                  <a:extLst>
                    <a:ext uri="{FF2B5EF4-FFF2-40B4-BE49-F238E27FC236}">
                      <a16:creationId xmlns:a16="http://schemas.microsoft.com/office/drawing/2014/main" id="{18488A2C-2C2E-6328-4B9C-71D8BF27777C}"/>
                    </a:ext>
                  </a:extLst>
                </p:cNvPr>
                <p:cNvPicPr/>
                <p:nvPr/>
              </p:nvPicPr>
              <p:blipFill>
                <a:blip r:embed="rId12"/>
                <a:stretch>
                  <a:fillRect/>
                </a:stretch>
              </p:blipFill>
              <p:spPr>
                <a:xfrm>
                  <a:off x="6727560" y="1041340"/>
                  <a:ext cx="58860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ACFBC681-B7E4-7E2E-6835-A8E9566F84A0}"/>
                  </a:ext>
                </a:extLst>
              </p14:cNvPr>
              <p14:cNvContentPartPr/>
              <p14:nvPr/>
            </p14:nvContentPartPr>
            <p14:xfrm>
              <a:off x="3342120" y="476140"/>
              <a:ext cx="2534760" cy="728640"/>
            </p14:xfrm>
          </p:contentPart>
        </mc:Choice>
        <mc:Fallback>
          <p:pic>
            <p:nvPicPr>
              <p:cNvPr id="12" name="Ink 11">
                <a:extLst>
                  <a:ext uri="{FF2B5EF4-FFF2-40B4-BE49-F238E27FC236}">
                    <a16:creationId xmlns:a16="http://schemas.microsoft.com/office/drawing/2014/main" id="{ACFBC681-B7E4-7E2E-6835-A8E9566F84A0}"/>
                  </a:ext>
                </a:extLst>
              </p:cNvPr>
              <p:cNvPicPr/>
              <p:nvPr/>
            </p:nvPicPr>
            <p:blipFill>
              <a:blip r:embed="rId14"/>
              <a:stretch>
                <a:fillRect/>
              </a:stretch>
            </p:blipFill>
            <p:spPr>
              <a:xfrm>
                <a:off x="3324480" y="458140"/>
                <a:ext cx="2570400" cy="76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0DE6716F-C29F-32DA-0440-77FD5D1995BE}"/>
                  </a:ext>
                </a:extLst>
              </p14:cNvPr>
              <p14:cNvContentPartPr/>
              <p14:nvPr/>
            </p14:nvContentPartPr>
            <p14:xfrm>
              <a:off x="4340760" y="494860"/>
              <a:ext cx="1002960" cy="689040"/>
            </p14:xfrm>
          </p:contentPart>
        </mc:Choice>
        <mc:Fallback>
          <p:pic>
            <p:nvPicPr>
              <p:cNvPr id="13" name="Ink 12">
                <a:extLst>
                  <a:ext uri="{FF2B5EF4-FFF2-40B4-BE49-F238E27FC236}">
                    <a16:creationId xmlns:a16="http://schemas.microsoft.com/office/drawing/2014/main" id="{0DE6716F-C29F-32DA-0440-77FD5D1995BE}"/>
                  </a:ext>
                </a:extLst>
              </p:cNvPr>
              <p:cNvPicPr/>
              <p:nvPr/>
            </p:nvPicPr>
            <p:blipFill>
              <a:blip r:embed="rId16"/>
              <a:stretch>
                <a:fillRect/>
              </a:stretch>
            </p:blipFill>
            <p:spPr>
              <a:xfrm>
                <a:off x="4322760" y="477220"/>
                <a:ext cx="103860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017774BB-9D14-AB92-2198-98AB69DE0AC5}"/>
                  </a:ext>
                </a:extLst>
              </p14:cNvPr>
              <p14:cNvContentPartPr/>
              <p14:nvPr/>
            </p14:nvContentPartPr>
            <p14:xfrm>
              <a:off x="3297840" y="477220"/>
              <a:ext cx="1035720" cy="743400"/>
            </p14:xfrm>
          </p:contentPart>
        </mc:Choice>
        <mc:Fallback>
          <p:pic>
            <p:nvPicPr>
              <p:cNvPr id="14" name="Ink 13">
                <a:extLst>
                  <a:ext uri="{FF2B5EF4-FFF2-40B4-BE49-F238E27FC236}">
                    <a16:creationId xmlns:a16="http://schemas.microsoft.com/office/drawing/2014/main" id="{017774BB-9D14-AB92-2198-98AB69DE0AC5}"/>
                  </a:ext>
                </a:extLst>
              </p:cNvPr>
              <p:cNvPicPr/>
              <p:nvPr/>
            </p:nvPicPr>
            <p:blipFill>
              <a:blip r:embed="rId18"/>
              <a:stretch>
                <a:fillRect/>
              </a:stretch>
            </p:blipFill>
            <p:spPr>
              <a:xfrm>
                <a:off x="3279840" y="459220"/>
                <a:ext cx="107136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379D346E-1940-4517-A650-BEC447933A2E}"/>
                  </a:ext>
                </a:extLst>
              </p14:cNvPr>
              <p14:cNvContentPartPr/>
              <p14:nvPr/>
            </p14:nvContentPartPr>
            <p14:xfrm>
              <a:off x="1055760" y="1112980"/>
              <a:ext cx="2178000" cy="67320"/>
            </p14:xfrm>
          </p:contentPart>
        </mc:Choice>
        <mc:Fallback>
          <p:pic>
            <p:nvPicPr>
              <p:cNvPr id="15" name="Ink 14">
                <a:extLst>
                  <a:ext uri="{FF2B5EF4-FFF2-40B4-BE49-F238E27FC236}">
                    <a16:creationId xmlns:a16="http://schemas.microsoft.com/office/drawing/2014/main" id="{379D346E-1940-4517-A650-BEC447933A2E}"/>
                  </a:ext>
                </a:extLst>
              </p:cNvPr>
              <p:cNvPicPr/>
              <p:nvPr/>
            </p:nvPicPr>
            <p:blipFill>
              <a:blip r:embed="rId20"/>
              <a:stretch>
                <a:fillRect/>
              </a:stretch>
            </p:blipFill>
            <p:spPr>
              <a:xfrm>
                <a:off x="1037760" y="1094980"/>
                <a:ext cx="2213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C6ED9BD9-CA83-C444-A49D-2F47FE1A4C4E}"/>
                  </a:ext>
                </a:extLst>
              </p14:cNvPr>
              <p14:cNvContentPartPr/>
              <p14:nvPr/>
            </p14:nvContentPartPr>
            <p14:xfrm>
              <a:off x="8075760" y="1823260"/>
              <a:ext cx="951480" cy="35280"/>
            </p14:xfrm>
          </p:contentPart>
        </mc:Choice>
        <mc:Fallback>
          <p:pic>
            <p:nvPicPr>
              <p:cNvPr id="16" name="Ink 15">
                <a:extLst>
                  <a:ext uri="{FF2B5EF4-FFF2-40B4-BE49-F238E27FC236}">
                    <a16:creationId xmlns:a16="http://schemas.microsoft.com/office/drawing/2014/main" id="{C6ED9BD9-CA83-C444-A49D-2F47FE1A4C4E}"/>
                  </a:ext>
                </a:extLst>
              </p:cNvPr>
              <p:cNvPicPr/>
              <p:nvPr/>
            </p:nvPicPr>
            <p:blipFill>
              <a:blip r:embed="rId22"/>
              <a:stretch>
                <a:fillRect/>
              </a:stretch>
            </p:blipFill>
            <p:spPr>
              <a:xfrm>
                <a:off x="8058120" y="1805260"/>
                <a:ext cx="987120" cy="70920"/>
              </a:xfrm>
              <a:prstGeom prst="rect">
                <a:avLst/>
              </a:prstGeom>
            </p:spPr>
          </p:pic>
        </mc:Fallback>
      </mc:AlternateContent>
    </p:spTree>
    <p:extLst>
      <p:ext uri="{BB962C8B-B14F-4D97-AF65-F5344CB8AC3E}">
        <p14:creationId xmlns:p14="http://schemas.microsoft.com/office/powerpoint/2010/main" val="246665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959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C577E3AC-F58D-0B41-F8B2-D26E2176BA08}"/>
              </a:ext>
            </a:extLst>
          </p:cNvPr>
          <p:cNvSpPr txBox="1"/>
          <p:nvPr/>
        </p:nvSpPr>
        <p:spPr>
          <a:xfrm>
            <a:off x="611288" y="339980"/>
            <a:ext cx="8492924" cy="5416868"/>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Metaphors that </a:t>
            </a:r>
            <a:r>
              <a:rPr lang="en-US" sz="2400" b="1">
                <a:solidFill>
                  <a:srgbClr val="FFC000"/>
                </a:solidFill>
                <a:latin typeface="Arial" panose="020B0604020202020204" pitchFamily="34" charset="0"/>
              </a:rPr>
              <a:t>I</a:t>
            </a:r>
            <a:r>
              <a:rPr lang="en-US" sz="2400" b="1" i="0" u="none" strike="noStrike">
                <a:solidFill>
                  <a:srgbClr val="FFC000"/>
                </a:solidFill>
                <a:effectLst/>
                <a:latin typeface="Arial" panose="020B0604020202020204" pitchFamily="34" charset="0"/>
              </a:rPr>
              <a:t>llustrate the temporary nature of human opposition compared to God's eternal righteousness </a:t>
            </a:r>
          </a:p>
          <a:p>
            <a:pPr rtl="0">
              <a:spcBef>
                <a:spcPts val="0"/>
              </a:spcBef>
              <a:spcAft>
                <a:spcPts val="0"/>
              </a:spcAft>
            </a:pPr>
            <a:endParaRPr lang="en-US" b="0">
              <a:solidFill>
                <a:srgbClr val="FFC000"/>
              </a:solidFill>
              <a:effectLst/>
            </a:endParaRPr>
          </a:p>
          <a:p>
            <a:pPr marL="342900" indent="-342900" rtl="0" fontAlgn="base">
              <a:spcBef>
                <a:spcPts val="0"/>
              </a:spcBef>
              <a:spcAft>
                <a:spcPts val="0"/>
              </a:spcAft>
              <a:buFont typeface="+mj-lt"/>
              <a:buAutoNum type="arabicPeriod"/>
            </a:pPr>
            <a:r>
              <a:rPr lang="en-US" sz="2000" b="1" i="0" u="sng" strike="noStrike">
                <a:solidFill>
                  <a:srgbClr val="FFC000"/>
                </a:solidFill>
                <a:effectLst/>
                <a:latin typeface="Arial" panose="020B0604020202020204" pitchFamily="34" charset="0"/>
              </a:rPr>
              <a:t>Tehillim / Psalm 37:1-2</a:t>
            </a:r>
            <a:r>
              <a:rPr lang="en-US" sz="2000" b="0" i="0" u="none" strike="noStrike">
                <a:solidFill>
                  <a:srgbClr val="FFC000"/>
                </a:solidFill>
                <a:effectLst/>
                <a:latin typeface="Arial" panose="020B0604020202020204" pitchFamily="34" charset="0"/>
              </a:rPr>
              <a:t> - "Do not fret because of evildoers, be not envious toward wrongdoers. For they will wither quickly like the grass and fade like the green herb."</a:t>
            </a:r>
          </a:p>
          <a:p>
            <a:pPr marL="342900" indent="-342900" rtl="0" fontAlgn="base">
              <a:spcBef>
                <a:spcPts val="0"/>
              </a:spcBef>
              <a:spcAft>
                <a:spcPts val="0"/>
              </a:spcAft>
              <a:buFont typeface="+mj-lt"/>
              <a:buAutoNum type="arabicPeriod"/>
            </a:pPr>
            <a:r>
              <a:rPr lang="en-US" sz="2000" b="1" i="0" u="sng" strike="noStrike">
                <a:solidFill>
                  <a:srgbClr val="92D050"/>
                </a:solidFill>
                <a:effectLst/>
                <a:latin typeface="Arial" panose="020B0604020202020204" pitchFamily="34" charset="0"/>
              </a:rPr>
              <a:t>Isaiah 40:6-8</a:t>
            </a:r>
            <a:r>
              <a:rPr lang="en-US" sz="2000" b="0" i="0" u="none" strike="noStrike">
                <a:solidFill>
                  <a:srgbClr val="92D050"/>
                </a:solidFill>
                <a:effectLst/>
                <a:latin typeface="Arial" panose="020B0604020202020204" pitchFamily="34" charset="0"/>
              </a:rPr>
              <a:t> - "All flesh is grass, and all its loveliness is like the flower of the field. The grass withers, the flower fades, but the word of our God stands forever."</a:t>
            </a:r>
          </a:p>
          <a:p>
            <a:pPr marL="342900" indent="-342900" rtl="0" fontAlgn="base">
              <a:spcBef>
                <a:spcPts val="0"/>
              </a:spcBef>
              <a:spcAft>
                <a:spcPts val="0"/>
              </a:spcAft>
              <a:buFont typeface="+mj-lt"/>
              <a:buAutoNum type="arabicPeriod"/>
            </a:pPr>
            <a:r>
              <a:rPr lang="en-US" sz="2000" b="1" i="0" u="sng" strike="noStrike">
                <a:solidFill>
                  <a:srgbClr val="00B0F0"/>
                </a:solidFill>
                <a:effectLst/>
                <a:latin typeface="Arial" panose="020B0604020202020204" pitchFamily="34" charset="0"/>
              </a:rPr>
              <a:t>James 1:10-11</a:t>
            </a:r>
            <a:r>
              <a:rPr lang="en-US" sz="2000" b="0" i="0" u="none" strike="noStrike">
                <a:solidFill>
                  <a:srgbClr val="00B0F0"/>
                </a:solidFill>
                <a:effectLst/>
                <a:latin typeface="Arial" panose="020B0604020202020204" pitchFamily="34" charset="0"/>
              </a:rPr>
              <a:t> - "But the rich should take pride in their humiliation—since they will pass away like a wildflower. For the sun rises with scorching heat and withers the plant; its blossom falls and its beauty is destroyed. In the same way, the rich will fade away even while they go about their business." </a:t>
            </a:r>
          </a:p>
          <a:p>
            <a:pPr marL="342900" indent="-342900" rtl="0" fontAlgn="base">
              <a:spcBef>
                <a:spcPts val="0"/>
              </a:spcBef>
              <a:spcAft>
                <a:spcPts val="0"/>
              </a:spcAft>
              <a:buFont typeface="+mj-lt"/>
              <a:buAutoNum type="arabicPeriod"/>
            </a:pPr>
            <a:r>
              <a:rPr lang="en-US" sz="2000" b="1" i="0" u="sng" strike="noStrike">
                <a:solidFill>
                  <a:srgbClr val="FFC000"/>
                </a:solidFill>
                <a:effectLst/>
                <a:latin typeface="Arial" panose="020B0604020202020204" pitchFamily="34" charset="0"/>
              </a:rPr>
              <a:t>1 Peter 1:24-25</a:t>
            </a:r>
            <a:r>
              <a:rPr lang="en-US" sz="2000" b="0" i="0" u="none" strike="noStrike">
                <a:solidFill>
                  <a:srgbClr val="FFC000"/>
                </a:solidFill>
                <a:effectLst/>
                <a:latin typeface="Arial" panose="020B0604020202020204" pitchFamily="34" charset="0"/>
              </a:rPr>
              <a:t> - "For, 'All people are like grass, and all their glory is like the flowers of the field; the grass withers and the flowers fall, but the word of the Lord endures forever.'"</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4EBF93-0C0C-93A4-A9C7-BA237372822F}"/>
                  </a:ext>
                </a:extLst>
              </p14:cNvPr>
              <p14:cNvContentPartPr/>
              <p14:nvPr/>
            </p14:nvContentPartPr>
            <p14:xfrm>
              <a:off x="400200" y="1406740"/>
              <a:ext cx="262800" cy="316800"/>
            </p14:xfrm>
          </p:contentPart>
        </mc:Choice>
        <mc:Fallback>
          <p:pic>
            <p:nvPicPr>
              <p:cNvPr id="3" name="Ink 2">
                <a:extLst>
                  <a:ext uri="{FF2B5EF4-FFF2-40B4-BE49-F238E27FC236}">
                    <a16:creationId xmlns:a16="http://schemas.microsoft.com/office/drawing/2014/main" id="{434EBF93-0C0C-93A4-A9C7-BA237372822F}"/>
                  </a:ext>
                </a:extLst>
              </p:cNvPr>
              <p:cNvPicPr/>
              <p:nvPr/>
            </p:nvPicPr>
            <p:blipFill>
              <a:blip r:embed="rId5"/>
              <a:stretch>
                <a:fillRect/>
              </a:stretch>
            </p:blipFill>
            <p:spPr>
              <a:xfrm>
                <a:off x="382560" y="1389100"/>
                <a:ext cx="2984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0E7F84B-C388-84BE-E486-F72210786073}"/>
                  </a:ext>
                </a:extLst>
              </p14:cNvPr>
              <p14:cNvContentPartPr/>
              <p14:nvPr/>
            </p14:nvContentPartPr>
            <p14:xfrm>
              <a:off x="4994520" y="1695460"/>
              <a:ext cx="2238480" cy="50760"/>
            </p14:xfrm>
          </p:contentPart>
        </mc:Choice>
        <mc:Fallback>
          <p:pic>
            <p:nvPicPr>
              <p:cNvPr id="5" name="Ink 4">
                <a:extLst>
                  <a:ext uri="{FF2B5EF4-FFF2-40B4-BE49-F238E27FC236}">
                    <a16:creationId xmlns:a16="http://schemas.microsoft.com/office/drawing/2014/main" id="{20E7F84B-C388-84BE-E486-F72210786073}"/>
                  </a:ext>
                </a:extLst>
              </p:cNvPr>
              <p:cNvPicPr/>
              <p:nvPr/>
            </p:nvPicPr>
            <p:blipFill>
              <a:blip r:embed="rId7"/>
              <a:stretch>
                <a:fillRect/>
              </a:stretch>
            </p:blipFill>
            <p:spPr>
              <a:xfrm>
                <a:off x="4976520" y="1677460"/>
                <a:ext cx="2274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CEC01C6-812E-2D95-887D-347DEF9C8E73}"/>
                  </a:ext>
                </a:extLst>
              </p14:cNvPr>
              <p14:cNvContentPartPr/>
              <p14:nvPr/>
            </p14:nvContentPartPr>
            <p14:xfrm>
              <a:off x="1566960" y="2344900"/>
              <a:ext cx="122040" cy="6480"/>
            </p14:xfrm>
          </p:contentPart>
        </mc:Choice>
        <mc:Fallback>
          <p:pic>
            <p:nvPicPr>
              <p:cNvPr id="7" name="Ink 6">
                <a:extLst>
                  <a:ext uri="{FF2B5EF4-FFF2-40B4-BE49-F238E27FC236}">
                    <a16:creationId xmlns:a16="http://schemas.microsoft.com/office/drawing/2014/main" id="{3CEC01C6-812E-2D95-887D-347DEF9C8E73}"/>
                  </a:ext>
                </a:extLst>
              </p:cNvPr>
              <p:cNvPicPr/>
              <p:nvPr/>
            </p:nvPicPr>
            <p:blipFill>
              <a:blip r:embed="rId9"/>
              <a:stretch>
                <a:fillRect/>
              </a:stretch>
            </p:blipFill>
            <p:spPr>
              <a:xfrm>
                <a:off x="1549320" y="2327260"/>
                <a:ext cx="157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7E939C8-B40A-9266-5BD2-E3130D15C107}"/>
                  </a:ext>
                </a:extLst>
              </p14:cNvPr>
              <p14:cNvContentPartPr/>
              <p14:nvPr/>
            </p14:nvContentPartPr>
            <p14:xfrm>
              <a:off x="3175440" y="2288020"/>
              <a:ext cx="868320" cy="42480"/>
            </p14:xfrm>
          </p:contentPart>
        </mc:Choice>
        <mc:Fallback>
          <p:pic>
            <p:nvPicPr>
              <p:cNvPr id="9" name="Ink 8">
                <a:extLst>
                  <a:ext uri="{FF2B5EF4-FFF2-40B4-BE49-F238E27FC236}">
                    <a16:creationId xmlns:a16="http://schemas.microsoft.com/office/drawing/2014/main" id="{A7E939C8-B40A-9266-5BD2-E3130D15C107}"/>
                  </a:ext>
                </a:extLst>
              </p:cNvPr>
              <p:cNvPicPr/>
              <p:nvPr/>
            </p:nvPicPr>
            <p:blipFill>
              <a:blip r:embed="rId11"/>
              <a:stretch>
                <a:fillRect/>
              </a:stretch>
            </p:blipFill>
            <p:spPr>
              <a:xfrm>
                <a:off x="3157800" y="2270380"/>
                <a:ext cx="903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D8C37E3-5DAA-5597-326B-B55D74639B6B}"/>
                  </a:ext>
                </a:extLst>
              </p14:cNvPr>
              <p14:cNvContentPartPr/>
              <p14:nvPr/>
            </p14:nvContentPartPr>
            <p14:xfrm>
              <a:off x="284280" y="2314300"/>
              <a:ext cx="304200" cy="302040"/>
            </p14:xfrm>
          </p:contentPart>
        </mc:Choice>
        <mc:Fallback>
          <p:pic>
            <p:nvPicPr>
              <p:cNvPr id="10" name="Ink 9">
                <a:extLst>
                  <a:ext uri="{FF2B5EF4-FFF2-40B4-BE49-F238E27FC236}">
                    <a16:creationId xmlns:a16="http://schemas.microsoft.com/office/drawing/2014/main" id="{1D8C37E3-5DAA-5597-326B-B55D74639B6B}"/>
                  </a:ext>
                </a:extLst>
              </p:cNvPr>
              <p:cNvPicPr/>
              <p:nvPr/>
            </p:nvPicPr>
            <p:blipFill>
              <a:blip r:embed="rId13"/>
              <a:stretch>
                <a:fillRect/>
              </a:stretch>
            </p:blipFill>
            <p:spPr>
              <a:xfrm>
                <a:off x="266280" y="2296660"/>
                <a:ext cx="3398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5C9B533-411E-186E-DD75-65C42D19FBF4}"/>
                  </a:ext>
                </a:extLst>
              </p14:cNvPr>
              <p14:cNvContentPartPr/>
              <p14:nvPr/>
            </p14:nvContentPartPr>
            <p14:xfrm>
              <a:off x="1352760" y="3218260"/>
              <a:ext cx="1625040" cy="59400"/>
            </p14:xfrm>
          </p:contentPart>
        </mc:Choice>
        <mc:Fallback>
          <p:pic>
            <p:nvPicPr>
              <p:cNvPr id="11" name="Ink 10">
                <a:extLst>
                  <a:ext uri="{FF2B5EF4-FFF2-40B4-BE49-F238E27FC236}">
                    <a16:creationId xmlns:a16="http://schemas.microsoft.com/office/drawing/2014/main" id="{A5C9B533-411E-186E-DD75-65C42D19FBF4}"/>
                  </a:ext>
                </a:extLst>
              </p:cNvPr>
              <p:cNvPicPr/>
              <p:nvPr/>
            </p:nvPicPr>
            <p:blipFill>
              <a:blip r:embed="rId15"/>
              <a:stretch>
                <a:fillRect/>
              </a:stretch>
            </p:blipFill>
            <p:spPr>
              <a:xfrm>
                <a:off x="1334760" y="3200260"/>
                <a:ext cx="1660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3277A77-6ECC-FA08-5592-5527A075691E}"/>
                  </a:ext>
                </a:extLst>
              </p14:cNvPr>
              <p14:cNvContentPartPr/>
              <p14:nvPr/>
            </p14:nvContentPartPr>
            <p14:xfrm>
              <a:off x="6829800" y="2988220"/>
              <a:ext cx="1626840" cy="39600"/>
            </p14:xfrm>
          </p:contentPart>
        </mc:Choice>
        <mc:Fallback>
          <p:pic>
            <p:nvPicPr>
              <p:cNvPr id="12" name="Ink 11">
                <a:extLst>
                  <a:ext uri="{FF2B5EF4-FFF2-40B4-BE49-F238E27FC236}">
                    <a16:creationId xmlns:a16="http://schemas.microsoft.com/office/drawing/2014/main" id="{83277A77-6ECC-FA08-5592-5527A075691E}"/>
                  </a:ext>
                </a:extLst>
              </p:cNvPr>
              <p:cNvPicPr/>
              <p:nvPr/>
            </p:nvPicPr>
            <p:blipFill>
              <a:blip r:embed="rId17"/>
              <a:stretch>
                <a:fillRect/>
              </a:stretch>
            </p:blipFill>
            <p:spPr>
              <a:xfrm>
                <a:off x="6812160" y="2970220"/>
                <a:ext cx="166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4157234-EF90-CBCE-F797-0538BE976E90}"/>
                  </a:ext>
                </a:extLst>
              </p14:cNvPr>
              <p14:cNvContentPartPr/>
              <p14:nvPr/>
            </p14:nvContentPartPr>
            <p14:xfrm>
              <a:off x="207600" y="3258220"/>
              <a:ext cx="294840" cy="303120"/>
            </p14:xfrm>
          </p:contentPart>
        </mc:Choice>
        <mc:Fallback>
          <p:pic>
            <p:nvPicPr>
              <p:cNvPr id="13" name="Ink 12">
                <a:extLst>
                  <a:ext uri="{FF2B5EF4-FFF2-40B4-BE49-F238E27FC236}">
                    <a16:creationId xmlns:a16="http://schemas.microsoft.com/office/drawing/2014/main" id="{F4157234-EF90-CBCE-F797-0538BE976E90}"/>
                  </a:ext>
                </a:extLst>
              </p:cNvPr>
              <p:cNvPicPr/>
              <p:nvPr/>
            </p:nvPicPr>
            <p:blipFill>
              <a:blip r:embed="rId19"/>
              <a:stretch>
                <a:fillRect/>
              </a:stretch>
            </p:blipFill>
            <p:spPr>
              <a:xfrm>
                <a:off x="189600" y="3240220"/>
                <a:ext cx="3304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63ABD06-0830-C0F6-18CC-B2D86B3AACFE}"/>
                  </a:ext>
                </a:extLst>
              </p14:cNvPr>
              <p14:cNvContentPartPr/>
              <p14:nvPr/>
            </p14:nvContentPartPr>
            <p14:xfrm>
              <a:off x="4673400" y="3828820"/>
              <a:ext cx="905400" cy="74520"/>
            </p14:xfrm>
          </p:contentPart>
        </mc:Choice>
        <mc:Fallback>
          <p:pic>
            <p:nvPicPr>
              <p:cNvPr id="14" name="Ink 13">
                <a:extLst>
                  <a:ext uri="{FF2B5EF4-FFF2-40B4-BE49-F238E27FC236}">
                    <a16:creationId xmlns:a16="http://schemas.microsoft.com/office/drawing/2014/main" id="{E63ABD06-0830-C0F6-18CC-B2D86B3AACFE}"/>
                  </a:ext>
                </a:extLst>
              </p:cNvPr>
              <p:cNvPicPr/>
              <p:nvPr/>
            </p:nvPicPr>
            <p:blipFill>
              <a:blip r:embed="rId21"/>
              <a:stretch>
                <a:fillRect/>
              </a:stretch>
            </p:blipFill>
            <p:spPr>
              <a:xfrm>
                <a:off x="4655400" y="3811180"/>
                <a:ext cx="941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592B130-DB9B-E79A-52FC-5895106F56E8}"/>
                  </a:ext>
                </a:extLst>
              </p14:cNvPr>
              <p14:cNvContentPartPr/>
              <p14:nvPr/>
            </p14:nvContentPartPr>
            <p14:xfrm>
              <a:off x="8825280" y="2754220"/>
              <a:ext cx="453600" cy="900360"/>
            </p14:xfrm>
          </p:contentPart>
        </mc:Choice>
        <mc:Fallback>
          <p:pic>
            <p:nvPicPr>
              <p:cNvPr id="15" name="Ink 14">
                <a:extLst>
                  <a:ext uri="{FF2B5EF4-FFF2-40B4-BE49-F238E27FC236}">
                    <a16:creationId xmlns:a16="http://schemas.microsoft.com/office/drawing/2014/main" id="{D592B130-DB9B-E79A-52FC-5895106F56E8}"/>
                  </a:ext>
                </a:extLst>
              </p:cNvPr>
              <p:cNvPicPr/>
              <p:nvPr/>
            </p:nvPicPr>
            <p:blipFill>
              <a:blip r:embed="rId23"/>
              <a:stretch>
                <a:fillRect/>
              </a:stretch>
            </p:blipFill>
            <p:spPr>
              <a:xfrm>
                <a:off x="8807280" y="2736580"/>
                <a:ext cx="489240" cy="93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4B612AF-95CB-A724-E4D9-82B78F2D74F3}"/>
                  </a:ext>
                </a:extLst>
              </p14:cNvPr>
              <p14:cNvContentPartPr/>
              <p14:nvPr/>
            </p14:nvContentPartPr>
            <p14:xfrm>
              <a:off x="95280" y="4805500"/>
              <a:ext cx="374400" cy="292680"/>
            </p14:xfrm>
          </p:contentPart>
        </mc:Choice>
        <mc:Fallback>
          <p:pic>
            <p:nvPicPr>
              <p:cNvPr id="16" name="Ink 15">
                <a:extLst>
                  <a:ext uri="{FF2B5EF4-FFF2-40B4-BE49-F238E27FC236}">
                    <a16:creationId xmlns:a16="http://schemas.microsoft.com/office/drawing/2014/main" id="{54B612AF-95CB-A724-E4D9-82B78F2D74F3}"/>
                  </a:ext>
                </a:extLst>
              </p:cNvPr>
              <p:cNvPicPr/>
              <p:nvPr/>
            </p:nvPicPr>
            <p:blipFill>
              <a:blip r:embed="rId25"/>
              <a:stretch>
                <a:fillRect/>
              </a:stretch>
            </p:blipFill>
            <p:spPr>
              <a:xfrm>
                <a:off x="77640" y="4787860"/>
                <a:ext cx="4100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2E987B4-B20B-5342-AC5C-5CDA2A58C28B}"/>
                  </a:ext>
                </a:extLst>
              </p14:cNvPr>
              <p14:cNvContentPartPr/>
              <p14:nvPr/>
            </p14:nvContentPartPr>
            <p14:xfrm>
              <a:off x="3906600" y="5023300"/>
              <a:ext cx="2358000" cy="70920"/>
            </p14:xfrm>
          </p:contentPart>
        </mc:Choice>
        <mc:Fallback>
          <p:pic>
            <p:nvPicPr>
              <p:cNvPr id="17" name="Ink 16">
                <a:extLst>
                  <a:ext uri="{FF2B5EF4-FFF2-40B4-BE49-F238E27FC236}">
                    <a16:creationId xmlns:a16="http://schemas.microsoft.com/office/drawing/2014/main" id="{72E987B4-B20B-5342-AC5C-5CDA2A58C28B}"/>
                  </a:ext>
                </a:extLst>
              </p:cNvPr>
              <p:cNvPicPr/>
              <p:nvPr/>
            </p:nvPicPr>
            <p:blipFill>
              <a:blip r:embed="rId27"/>
              <a:stretch>
                <a:fillRect/>
              </a:stretch>
            </p:blipFill>
            <p:spPr>
              <a:xfrm>
                <a:off x="3888960" y="5005300"/>
                <a:ext cx="2393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0E84C91-A29E-DFA7-F7BF-C34972DF6BC7}"/>
                  </a:ext>
                </a:extLst>
              </p14:cNvPr>
              <p14:cNvContentPartPr/>
              <p14:nvPr/>
            </p14:nvContentPartPr>
            <p14:xfrm>
              <a:off x="5670960" y="2857900"/>
              <a:ext cx="685440" cy="2177280"/>
            </p14:xfrm>
          </p:contentPart>
        </mc:Choice>
        <mc:Fallback>
          <p:pic>
            <p:nvPicPr>
              <p:cNvPr id="18" name="Ink 17">
                <a:extLst>
                  <a:ext uri="{FF2B5EF4-FFF2-40B4-BE49-F238E27FC236}">
                    <a16:creationId xmlns:a16="http://schemas.microsoft.com/office/drawing/2014/main" id="{50E84C91-A29E-DFA7-F7BF-C34972DF6BC7}"/>
                  </a:ext>
                </a:extLst>
              </p:cNvPr>
              <p:cNvPicPr/>
              <p:nvPr/>
            </p:nvPicPr>
            <p:blipFill>
              <a:blip r:embed="rId29"/>
              <a:stretch>
                <a:fillRect/>
              </a:stretch>
            </p:blipFill>
            <p:spPr>
              <a:xfrm>
                <a:off x="5652960" y="2839900"/>
                <a:ext cx="721080" cy="2212920"/>
              </a:xfrm>
              <a:prstGeom prst="rect">
                <a:avLst/>
              </a:prstGeom>
            </p:spPr>
          </p:pic>
        </mc:Fallback>
      </mc:AlternateContent>
      <p:grpSp>
        <p:nvGrpSpPr>
          <p:cNvPr id="22" name="Group 21">
            <a:extLst>
              <a:ext uri="{FF2B5EF4-FFF2-40B4-BE49-F238E27FC236}">
                <a16:creationId xmlns:a16="http://schemas.microsoft.com/office/drawing/2014/main" id="{9A6C5B31-AAD1-023B-2239-BB04B00EA10F}"/>
              </a:ext>
            </a:extLst>
          </p:cNvPr>
          <p:cNvGrpSpPr/>
          <p:nvPr/>
        </p:nvGrpSpPr>
        <p:grpSpPr>
          <a:xfrm>
            <a:off x="1716000" y="5296180"/>
            <a:ext cx="6268680" cy="178200"/>
            <a:chOff x="1716000" y="5296180"/>
            <a:chExt cx="6268680" cy="178200"/>
          </a:xfrm>
        </p:grpSpPr>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FADA02D-74CB-6860-4F8E-0357C5566CDC}"/>
                    </a:ext>
                  </a:extLst>
                </p14:cNvPr>
                <p14:cNvContentPartPr/>
                <p14:nvPr/>
              </p14:nvContentPartPr>
              <p14:xfrm>
                <a:off x="1716000" y="5296180"/>
                <a:ext cx="950040" cy="79200"/>
              </p14:xfrm>
            </p:contentPart>
          </mc:Choice>
          <mc:Fallback>
            <p:pic>
              <p:nvPicPr>
                <p:cNvPr id="19" name="Ink 18">
                  <a:extLst>
                    <a:ext uri="{FF2B5EF4-FFF2-40B4-BE49-F238E27FC236}">
                      <a16:creationId xmlns:a16="http://schemas.microsoft.com/office/drawing/2014/main" id="{CFADA02D-74CB-6860-4F8E-0357C5566CDC}"/>
                    </a:ext>
                  </a:extLst>
                </p:cNvPr>
                <p:cNvPicPr/>
                <p:nvPr/>
              </p:nvPicPr>
              <p:blipFill>
                <a:blip r:embed="rId31"/>
                <a:stretch>
                  <a:fillRect/>
                </a:stretch>
              </p:blipFill>
              <p:spPr>
                <a:xfrm>
                  <a:off x="1698000" y="5278540"/>
                  <a:ext cx="985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F8C5BBDD-BF8E-56F8-102D-823939F1D088}"/>
                    </a:ext>
                  </a:extLst>
                </p14:cNvPr>
                <p14:cNvContentPartPr/>
                <p14:nvPr/>
              </p14:nvContentPartPr>
              <p14:xfrm>
                <a:off x="3524640" y="5368540"/>
                <a:ext cx="384120" cy="53640"/>
              </p14:xfrm>
            </p:contentPart>
          </mc:Choice>
          <mc:Fallback>
            <p:pic>
              <p:nvPicPr>
                <p:cNvPr id="20" name="Ink 19">
                  <a:extLst>
                    <a:ext uri="{FF2B5EF4-FFF2-40B4-BE49-F238E27FC236}">
                      <a16:creationId xmlns:a16="http://schemas.microsoft.com/office/drawing/2014/main" id="{F8C5BBDD-BF8E-56F8-102D-823939F1D088}"/>
                    </a:ext>
                  </a:extLst>
                </p:cNvPr>
                <p:cNvPicPr/>
                <p:nvPr/>
              </p:nvPicPr>
              <p:blipFill>
                <a:blip r:embed="rId33"/>
                <a:stretch>
                  <a:fillRect/>
                </a:stretch>
              </p:blipFill>
              <p:spPr>
                <a:xfrm>
                  <a:off x="3507000" y="5350540"/>
                  <a:ext cx="419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C4590DF8-B998-9904-697A-E674E84685E3}"/>
                    </a:ext>
                  </a:extLst>
                </p14:cNvPr>
                <p14:cNvContentPartPr/>
                <p14:nvPr/>
              </p14:nvContentPartPr>
              <p14:xfrm>
                <a:off x="4901640" y="5417860"/>
                <a:ext cx="3083040" cy="56520"/>
              </p14:xfrm>
            </p:contentPart>
          </mc:Choice>
          <mc:Fallback>
            <p:pic>
              <p:nvPicPr>
                <p:cNvPr id="21" name="Ink 20">
                  <a:extLst>
                    <a:ext uri="{FF2B5EF4-FFF2-40B4-BE49-F238E27FC236}">
                      <a16:creationId xmlns:a16="http://schemas.microsoft.com/office/drawing/2014/main" id="{C4590DF8-B998-9904-697A-E674E84685E3}"/>
                    </a:ext>
                  </a:extLst>
                </p:cNvPr>
                <p:cNvPicPr/>
                <p:nvPr/>
              </p:nvPicPr>
              <p:blipFill>
                <a:blip r:embed="rId35"/>
                <a:stretch>
                  <a:fillRect/>
                </a:stretch>
              </p:blipFill>
              <p:spPr>
                <a:xfrm>
                  <a:off x="4883640" y="5400220"/>
                  <a:ext cx="3118680" cy="92160"/>
                </a:xfrm>
                <a:prstGeom prst="rect">
                  <a:avLst/>
                </a:prstGeom>
              </p:spPr>
            </p:pic>
          </mc:Fallback>
        </mc:AlternateContent>
      </p:grpSp>
      <p:grpSp>
        <p:nvGrpSpPr>
          <p:cNvPr id="25" name="Group 24">
            <a:extLst>
              <a:ext uri="{FF2B5EF4-FFF2-40B4-BE49-F238E27FC236}">
                <a16:creationId xmlns:a16="http://schemas.microsoft.com/office/drawing/2014/main" id="{9030858E-6C20-130F-194D-3F6FBB7CEFE7}"/>
              </a:ext>
            </a:extLst>
          </p:cNvPr>
          <p:cNvGrpSpPr/>
          <p:nvPr/>
        </p:nvGrpSpPr>
        <p:grpSpPr>
          <a:xfrm>
            <a:off x="1562280" y="5698300"/>
            <a:ext cx="3531960" cy="65160"/>
            <a:chOff x="1562280" y="5698300"/>
            <a:chExt cx="3531960" cy="65160"/>
          </a:xfrm>
        </p:grpSpPr>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A3A7ACAF-9A6D-6F04-1D98-D814F30F24F9}"/>
                    </a:ext>
                  </a:extLst>
                </p14:cNvPr>
                <p14:cNvContentPartPr/>
                <p14:nvPr/>
              </p14:nvContentPartPr>
              <p14:xfrm>
                <a:off x="1791240" y="5739340"/>
                <a:ext cx="10080" cy="10080"/>
              </p14:xfrm>
            </p:contentPart>
          </mc:Choice>
          <mc:Fallback>
            <p:pic>
              <p:nvPicPr>
                <p:cNvPr id="23" name="Ink 22">
                  <a:extLst>
                    <a:ext uri="{FF2B5EF4-FFF2-40B4-BE49-F238E27FC236}">
                      <a16:creationId xmlns:a16="http://schemas.microsoft.com/office/drawing/2014/main" id="{A3A7ACAF-9A6D-6F04-1D98-D814F30F24F9}"/>
                    </a:ext>
                  </a:extLst>
                </p:cNvPr>
                <p:cNvPicPr/>
                <p:nvPr/>
              </p:nvPicPr>
              <p:blipFill>
                <a:blip r:embed="rId37"/>
                <a:stretch>
                  <a:fillRect/>
                </a:stretch>
              </p:blipFill>
              <p:spPr>
                <a:xfrm>
                  <a:off x="1773240" y="5721340"/>
                  <a:ext cx="45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5B3A6036-D87E-D42D-566A-9F933AF29495}"/>
                    </a:ext>
                  </a:extLst>
                </p14:cNvPr>
                <p14:cNvContentPartPr/>
                <p14:nvPr/>
              </p14:nvContentPartPr>
              <p14:xfrm>
                <a:off x="1562280" y="5698300"/>
                <a:ext cx="3531960" cy="65160"/>
              </p14:xfrm>
            </p:contentPart>
          </mc:Choice>
          <mc:Fallback>
            <p:pic>
              <p:nvPicPr>
                <p:cNvPr id="24" name="Ink 23">
                  <a:extLst>
                    <a:ext uri="{FF2B5EF4-FFF2-40B4-BE49-F238E27FC236}">
                      <a16:creationId xmlns:a16="http://schemas.microsoft.com/office/drawing/2014/main" id="{5B3A6036-D87E-D42D-566A-9F933AF29495}"/>
                    </a:ext>
                  </a:extLst>
                </p:cNvPr>
                <p:cNvPicPr/>
                <p:nvPr/>
              </p:nvPicPr>
              <p:blipFill>
                <a:blip r:embed="rId39"/>
                <a:stretch>
                  <a:fillRect/>
                </a:stretch>
              </p:blipFill>
              <p:spPr>
                <a:xfrm>
                  <a:off x="1544640" y="5680300"/>
                  <a:ext cx="3567600" cy="100800"/>
                </a:xfrm>
                <a:prstGeom prst="rect">
                  <a:avLst/>
                </a:prstGeom>
              </p:spPr>
            </p:pic>
          </mc:Fallback>
        </mc:AlternateContent>
      </p:grpSp>
    </p:spTree>
    <p:extLst>
      <p:ext uri="{BB962C8B-B14F-4D97-AF65-F5344CB8AC3E}">
        <p14:creationId xmlns:p14="http://schemas.microsoft.com/office/powerpoint/2010/main" val="3399751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22388</TotalTime>
  <Words>2232</Words>
  <Application>Microsoft Office PowerPoint</Application>
  <PresentationFormat>Widescreen</PresentationFormat>
  <Paragraphs>110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136</cp:revision>
  <dcterms:created xsi:type="dcterms:W3CDTF">2021-02-18T19:11:41Z</dcterms:created>
  <dcterms:modified xsi:type="dcterms:W3CDTF">2024-08-29T01:16:38Z</dcterms:modified>
</cp:coreProperties>
</file>