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7.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8.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9.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0.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11.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2.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3.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6.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7.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notesSlides/notesSlide18.xml" ContentType="application/vnd.openxmlformats-officedocument.presentationml.notesSlide+xml"/>
  <Override PartName="/ppt/ink/ink275.xml" ContentType="application/inkml+xml"/>
  <Override PartName="/ppt/ink/ink276.xml" ContentType="application/inkml+xml"/>
  <Override PartName="/ppt/notesSlides/notesSlide19.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20.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21.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82" r:id="rId5"/>
    <p:sldId id="272" r:id="rId6"/>
    <p:sldId id="270" r:id="rId7"/>
    <p:sldId id="283" r:id="rId8"/>
    <p:sldId id="284" r:id="rId9"/>
    <p:sldId id="285" r:id="rId10"/>
    <p:sldId id="286" r:id="rId11"/>
    <p:sldId id="287" r:id="rId12"/>
    <p:sldId id="288" r:id="rId13"/>
    <p:sldId id="289" r:id="rId14"/>
    <p:sldId id="271" r:id="rId15"/>
    <p:sldId id="290" r:id="rId16"/>
    <p:sldId id="291" r:id="rId17"/>
    <p:sldId id="292" r:id="rId18"/>
    <p:sldId id="293"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11E48-8745-4EE7-A56E-9C20B7AC6D1E}" v="3" dt="2024-08-22T11:25:40.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C411E48-8745-4EE7-A56E-9C20B7AC6D1E}"/>
    <pc:docChg chg="modSld">
      <pc:chgData name="Duane Miller" userId="086b8d4e5ca37aec" providerId="LiveId" clId="{8C411E48-8745-4EE7-A56E-9C20B7AC6D1E}" dt="2024-08-22T11:29:01.722" v="306" actId="207"/>
      <pc:docMkLst>
        <pc:docMk/>
      </pc:docMkLst>
      <pc:sldChg chg="setBg">
        <pc:chgData name="Duane Miller" userId="086b8d4e5ca37aec" providerId="LiveId" clId="{8C411E48-8745-4EE7-A56E-9C20B7AC6D1E}" dt="2024-08-22T11:25:40.106" v="2"/>
        <pc:sldMkLst>
          <pc:docMk/>
          <pc:sldMk cId="2832398454" sldId="265"/>
        </pc:sldMkLst>
      </pc:sldChg>
      <pc:sldChg chg="modSp mod setBg">
        <pc:chgData name="Duane Miller" userId="086b8d4e5ca37aec" providerId="LiveId" clId="{8C411E48-8745-4EE7-A56E-9C20B7AC6D1E}" dt="2024-08-22T11:25:46.919" v="16" actId="207"/>
        <pc:sldMkLst>
          <pc:docMk/>
          <pc:sldMk cId="2153912712" sldId="268"/>
        </pc:sldMkLst>
        <pc:spChg chg="mod">
          <ac:chgData name="Duane Miller" userId="086b8d4e5ca37aec" providerId="LiveId" clId="{8C411E48-8745-4EE7-A56E-9C20B7AC6D1E}" dt="2024-08-22T11:25:46.919" v="16" actId="207"/>
          <ac:spMkLst>
            <pc:docMk/>
            <pc:sldMk cId="2153912712" sldId="268"/>
            <ac:spMk id="7" creationId="{4426F626-7A1A-43A8-B380-D11D76D34155}"/>
          </ac:spMkLst>
        </pc:spChg>
      </pc:sldChg>
      <pc:sldChg chg="modSp mod setBg">
        <pc:chgData name="Duane Miller" userId="086b8d4e5ca37aec" providerId="LiveId" clId="{8C411E48-8745-4EE7-A56E-9C20B7AC6D1E}" dt="2024-08-22T11:26:16.029" v="63" actId="207"/>
        <pc:sldMkLst>
          <pc:docMk/>
          <pc:sldMk cId="906262494" sldId="270"/>
        </pc:sldMkLst>
        <pc:spChg chg="mod">
          <ac:chgData name="Duane Miller" userId="086b8d4e5ca37aec" providerId="LiveId" clId="{8C411E48-8745-4EE7-A56E-9C20B7AC6D1E}" dt="2024-08-22T11:26:16.029" v="63" actId="207"/>
          <ac:spMkLst>
            <pc:docMk/>
            <pc:sldMk cId="906262494" sldId="270"/>
            <ac:spMk id="6" creationId="{B2FD387F-92CC-4779-81C3-06BBC90B104F}"/>
          </ac:spMkLst>
        </pc:spChg>
      </pc:sldChg>
      <pc:sldChg chg="modSp mod setBg">
        <pc:chgData name="Duane Miller" userId="086b8d4e5ca37aec" providerId="LiveId" clId="{8C411E48-8745-4EE7-A56E-9C20B7AC6D1E}" dt="2024-08-22T11:27:41.061" v="191" actId="207"/>
        <pc:sldMkLst>
          <pc:docMk/>
          <pc:sldMk cId="1512310284" sldId="271"/>
        </pc:sldMkLst>
        <pc:spChg chg="mod">
          <ac:chgData name="Duane Miller" userId="086b8d4e5ca37aec" providerId="LiveId" clId="{8C411E48-8745-4EE7-A56E-9C20B7AC6D1E}" dt="2024-08-22T11:27:41.061" v="191" actId="207"/>
          <ac:spMkLst>
            <pc:docMk/>
            <pc:sldMk cId="1512310284" sldId="271"/>
            <ac:spMk id="7" creationId="{4426F626-7A1A-43A8-B380-D11D76D34155}"/>
          </ac:spMkLst>
        </pc:spChg>
      </pc:sldChg>
      <pc:sldChg chg="modSp mod setBg">
        <pc:chgData name="Duane Miller" userId="086b8d4e5ca37aec" providerId="LiveId" clId="{8C411E48-8745-4EE7-A56E-9C20B7AC6D1E}" dt="2024-08-22T11:26:03.802" v="42" actId="207"/>
        <pc:sldMkLst>
          <pc:docMk/>
          <pc:sldMk cId="2799131102" sldId="272"/>
        </pc:sldMkLst>
        <pc:spChg chg="mod">
          <ac:chgData name="Duane Miller" userId="086b8d4e5ca37aec" providerId="LiveId" clId="{8C411E48-8745-4EE7-A56E-9C20B7AC6D1E}" dt="2024-08-22T11:26:03.802" v="42" actId="207"/>
          <ac:spMkLst>
            <pc:docMk/>
            <pc:sldMk cId="2799131102" sldId="272"/>
            <ac:spMk id="7" creationId="{4426F626-7A1A-43A8-B380-D11D76D34155}"/>
          </ac:spMkLst>
        </pc:spChg>
      </pc:sldChg>
      <pc:sldChg chg="modSp mod setBg">
        <pc:chgData name="Duane Miller" userId="086b8d4e5ca37aec" providerId="LiveId" clId="{8C411E48-8745-4EE7-A56E-9C20B7AC6D1E}" dt="2024-08-22T11:25:55.355" v="28" actId="207"/>
        <pc:sldMkLst>
          <pc:docMk/>
          <pc:sldMk cId="1108300719" sldId="282"/>
        </pc:sldMkLst>
        <pc:spChg chg="mod">
          <ac:chgData name="Duane Miller" userId="086b8d4e5ca37aec" providerId="LiveId" clId="{8C411E48-8745-4EE7-A56E-9C20B7AC6D1E}" dt="2024-08-22T11:25:55.355" v="28" actId="207"/>
          <ac:spMkLst>
            <pc:docMk/>
            <pc:sldMk cId="1108300719" sldId="282"/>
            <ac:spMk id="6" creationId="{B2FD387F-92CC-4779-81C3-06BBC90B104F}"/>
          </ac:spMkLst>
        </pc:spChg>
      </pc:sldChg>
      <pc:sldChg chg="modSp mod setBg">
        <pc:chgData name="Duane Miller" userId="086b8d4e5ca37aec" providerId="LiveId" clId="{8C411E48-8745-4EE7-A56E-9C20B7AC6D1E}" dt="2024-08-22T11:26:23.291" v="76" actId="207"/>
        <pc:sldMkLst>
          <pc:docMk/>
          <pc:sldMk cId="3206811022" sldId="283"/>
        </pc:sldMkLst>
        <pc:spChg chg="mod">
          <ac:chgData name="Duane Miller" userId="086b8d4e5ca37aec" providerId="LiveId" clId="{8C411E48-8745-4EE7-A56E-9C20B7AC6D1E}" dt="2024-08-22T11:26:23.291" v="76" actId="207"/>
          <ac:spMkLst>
            <pc:docMk/>
            <pc:sldMk cId="3206811022" sldId="283"/>
            <ac:spMk id="6" creationId="{B2FD387F-92CC-4779-81C3-06BBC90B104F}"/>
          </ac:spMkLst>
        </pc:spChg>
      </pc:sldChg>
      <pc:sldChg chg="modSp mod setBg">
        <pc:chgData name="Duane Miller" userId="086b8d4e5ca37aec" providerId="LiveId" clId="{8C411E48-8745-4EE7-A56E-9C20B7AC6D1E}" dt="2024-08-22T11:26:35.014" v="94" actId="207"/>
        <pc:sldMkLst>
          <pc:docMk/>
          <pc:sldMk cId="4269451202" sldId="284"/>
        </pc:sldMkLst>
        <pc:spChg chg="mod">
          <ac:chgData name="Duane Miller" userId="086b8d4e5ca37aec" providerId="LiveId" clId="{8C411E48-8745-4EE7-A56E-9C20B7AC6D1E}" dt="2024-08-22T11:26:35.014" v="94" actId="207"/>
          <ac:spMkLst>
            <pc:docMk/>
            <pc:sldMk cId="4269451202" sldId="284"/>
            <ac:spMk id="6" creationId="{B2FD387F-92CC-4779-81C3-06BBC90B104F}"/>
          </ac:spMkLst>
        </pc:spChg>
      </pc:sldChg>
      <pc:sldChg chg="modSp mod setBg">
        <pc:chgData name="Duane Miller" userId="086b8d4e5ca37aec" providerId="LiveId" clId="{8C411E48-8745-4EE7-A56E-9C20B7AC6D1E}" dt="2024-08-22T11:26:53.986" v="122" actId="207"/>
        <pc:sldMkLst>
          <pc:docMk/>
          <pc:sldMk cId="306183493" sldId="285"/>
        </pc:sldMkLst>
        <pc:spChg chg="mod">
          <ac:chgData name="Duane Miller" userId="086b8d4e5ca37aec" providerId="LiveId" clId="{8C411E48-8745-4EE7-A56E-9C20B7AC6D1E}" dt="2024-08-22T11:26:53.986" v="122" actId="207"/>
          <ac:spMkLst>
            <pc:docMk/>
            <pc:sldMk cId="306183493" sldId="285"/>
            <ac:spMk id="6" creationId="{B2FD387F-92CC-4779-81C3-06BBC90B104F}"/>
          </ac:spMkLst>
        </pc:spChg>
      </pc:sldChg>
      <pc:sldChg chg="modSp mod setBg">
        <pc:chgData name="Duane Miller" userId="086b8d4e5ca37aec" providerId="LiveId" clId="{8C411E48-8745-4EE7-A56E-9C20B7AC6D1E}" dt="2024-08-22T11:27:04.999" v="137" actId="207"/>
        <pc:sldMkLst>
          <pc:docMk/>
          <pc:sldMk cId="3762495252" sldId="286"/>
        </pc:sldMkLst>
        <pc:spChg chg="mod">
          <ac:chgData name="Duane Miller" userId="086b8d4e5ca37aec" providerId="LiveId" clId="{8C411E48-8745-4EE7-A56E-9C20B7AC6D1E}" dt="2024-08-22T11:27:04.999" v="137" actId="207"/>
          <ac:spMkLst>
            <pc:docMk/>
            <pc:sldMk cId="3762495252" sldId="286"/>
            <ac:spMk id="6" creationId="{B2FD387F-92CC-4779-81C3-06BBC90B104F}"/>
          </ac:spMkLst>
        </pc:spChg>
      </pc:sldChg>
      <pc:sldChg chg="modSp mod setBg">
        <pc:chgData name="Duane Miller" userId="086b8d4e5ca37aec" providerId="LiveId" clId="{8C411E48-8745-4EE7-A56E-9C20B7AC6D1E}" dt="2024-08-22T11:27:14.835" v="152" actId="207"/>
        <pc:sldMkLst>
          <pc:docMk/>
          <pc:sldMk cId="1644399375" sldId="287"/>
        </pc:sldMkLst>
        <pc:spChg chg="mod">
          <ac:chgData name="Duane Miller" userId="086b8d4e5ca37aec" providerId="LiveId" clId="{8C411E48-8745-4EE7-A56E-9C20B7AC6D1E}" dt="2024-08-22T11:27:14.835" v="152" actId="207"/>
          <ac:spMkLst>
            <pc:docMk/>
            <pc:sldMk cId="1644399375" sldId="287"/>
            <ac:spMk id="6" creationId="{B2FD387F-92CC-4779-81C3-06BBC90B104F}"/>
          </ac:spMkLst>
        </pc:spChg>
      </pc:sldChg>
      <pc:sldChg chg="modSp mod setBg">
        <pc:chgData name="Duane Miller" userId="086b8d4e5ca37aec" providerId="LiveId" clId="{8C411E48-8745-4EE7-A56E-9C20B7AC6D1E}" dt="2024-08-22T11:27:22.239" v="165" actId="207"/>
        <pc:sldMkLst>
          <pc:docMk/>
          <pc:sldMk cId="1553177836" sldId="288"/>
        </pc:sldMkLst>
        <pc:spChg chg="mod">
          <ac:chgData name="Duane Miller" userId="086b8d4e5ca37aec" providerId="LiveId" clId="{8C411E48-8745-4EE7-A56E-9C20B7AC6D1E}" dt="2024-08-22T11:27:22.239" v="165" actId="207"/>
          <ac:spMkLst>
            <pc:docMk/>
            <pc:sldMk cId="1553177836" sldId="288"/>
            <ac:spMk id="6" creationId="{B2FD387F-92CC-4779-81C3-06BBC90B104F}"/>
          </ac:spMkLst>
        </pc:spChg>
      </pc:sldChg>
      <pc:sldChg chg="modSp mod setBg">
        <pc:chgData name="Duane Miller" userId="086b8d4e5ca37aec" providerId="LiveId" clId="{8C411E48-8745-4EE7-A56E-9C20B7AC6D1E}" dt="2024-08-22T11:27:32.368" v="178" actId="207"/>
        <pc:sldMkLst>
          <pc:docMk/>
          <pc:sldMk cId="1415339657" sldId="289"/>
        </pc:sldMkLst>
        <pc:spChg chg="mod">
          <ac:chgData name="Duane Miller" userId="086b8d4e5ca37aec" providerId="LiveId" clId="{8C411E48-8745-4EE7-A56E-9C20B7AC6D1E}" dt="2024-08-22T11:27:32.368" v="178" actId="207"/>
          <ac:spMkLst>
            <pc:docMk/>
            <pc:sldMk cId="1415339657" sldId="289"/>
            <ac:spMk id="6" creationId="{B2FD387F-92CC-4779-81C3-06BBC90B104F}"/>
          </ac:spMkLst>
        </pc:spChg>
      </pc:sldChg>
      <pc:sldChg chg="modSp mod setBg">
        <pc:chgData name="Duane Miller" userId="086b8d4e5ca37aec" providerId="LiveId" clId="{8C411E48-8745-4EE7-A56E-9C20B7AC6D1E}" dt="2024-08-22T11:27:54.263" v="221" actId="207"/>
        <pc:sldMkLst>
          <pc:docMk/>
          <pc:sldMk cId="3638326496" sldId="290"/>
        </pc:sldMkLst>
        <pc:spChg chg="mod">
          <ac:chgData name="Duane Miller" userId="086b8d4e5ca37aec" providerId="LiveId" clId="{8C411E48-8745-4EE7-A56E-9C20B7AC6D1E}" dt="2024-08-22T11:27:54.263" v="221" actId="207"/>
          <ac:spMkLst>
            <pc:docMk/>
            <pc:sldMk cId="3638326496" sldId="290"/>
            <ac:spMk id="6" creationId="{B2FD387F-92CC-4779-81C3-06BBC90B104F}"/>
          </ac:spMkLst>
        </pc:spChg>
      </pc:sldChg>
      <pc:sldChg chg="modSp mod setBg">
        <pc:chgData name="Duane Miller" userId="086b8d4e5ca37aec" providerId="LiveId" clId="{8C411E48-8745-4EE7-A56E-9C20B7AC6D1E}" dt="2024-08-22T11:28:06.703" v="234" actId="207"/>
        <pc:sldMkLst>
          <pc:docMk/>
          <pc:sldMk cId="1950064810" sldId="291"/>
        </pc:sldMkLst>
        <pc:spChg chg="mod">
          <ac:chgData name="Duane Miller" userId="086b8d4e5ca37aec" providerId="LiveId" clId="{8C411E48-8745-4EE7-A56E-9C20B7AC6D1E}" dt="2024-08-22T11:28:06.703" v="234" actId="207"/>
          <ac:spMkLst>
            <pc:docMk/>
            <pc:sldMk cId="1950064810" sldId="291"/>
            <ac:spMk id="6" creationId="{B2FD387F-92CC-4779-81C3-06BBC90B104F}"/>
          </ac:spMkLst>
        </pc:spChg>
      </pc:sldChg>
      <pc:sldChg chg="modSp mod setBg">
        <pc:chgData name="Duane Miller" userId="086b8d4e5ca37aec" providerId="LiveId" clId="{8C411E48-8745-4EE7-A56E-9C20B7AC6D1E}" dt="2024-08-22T11:28:20.233" v="256" actId="207"/>
        <pc:sldMkLst>
          <pc:docMk/>
          <pc:sldMk cId="194647778" sldId="292"/>
        </pc:sldMkLst>
        <pc:spChg chg="mod">
          <ac:chgData name="Duane Miller" userId="086b8d4e5ca37aec" providerId="LiveId" clId="{8C411E48-8745-4EE7-A56E-9C20B7AC6D1E}" dt="2024-08-22T11:28:20.233" v="256" actId="207"/>
          <ac:spMkLst>
            <pc:docMk/>
            <pc:sldMk cId="194647778" sldId="292"/>
            <ac:spMk id="6" creationId="{B2FD387F-92CC-4779-81C3-06BBC90B104F}"/>
          </ac:spMkLst>
        </pc:spChg>
      </pc:sldChg>
      <pc:sldChg chg="modSp mod setBg">
        <pc:chgData name="Duane Miller" userId="086b8d4e5ca37aec" providerId="LiveId" clId="{8C411E48-8745-4EE7-A56E-9C20B7AC6D1E}" dt="2024-08-22T11:28:31.700" v="274" actId="207"/>
        <pc:sldMkLst>
          <pc:docMk/>
          <pc:sldMk cId="928034476" sldId="293"/>
        </pc:sldMkLst>
        <pc:spChg chg="mod">
          <ac:chgData name="Duane Miller" userId="086b8d4e5ca37aec" providerId="LiveId" clId="{8C411E48-8745-4EE7-A56E-9C20B7AC6D1E}" dt="2024-08-22T11:28:31.700" v="274" actId="207"/>
          <ac:spMkLst>
            <pc:docMk/>
            <pc:sldMk cId="928034476" sldId="293"/>
            <ac:spMk id="6" creationId="{B2FD387F-92CC-4779-81C3-06BBC90B104F}"/>
          </ac:spMkLst>
        </pc:spChg>
      </pc:sldChg>
      <pc:sldChg chg="modSp mod setBg">
        <pc:chgData name="Duane Miller" userId="086b8d4e5ca37aec" providerId="LiveId" clId="{8C411E48-8745-4EE7-A56E-9C20B7AC6D1E}" dt="2024-08-22T11:28:41.689" v="287" actId="207"/>
        <pc:sldMkLst>
          <pc:docMk/>
          <pc:sldMk cId="493886193" sldId="294"/>
        </pc:sldMkLst>
        <pc:spChg chg="mod">
          <ac:chgData name="Duane Miller" userId="086b8d4e5ca37aec" providerId="LiveId" clId="{8C411E48-8745-4EE7-A56E-9C20B7AC6D1E}" dt="2024-08-22T11:28:41.689" v="287" actId="207"/>
          <ac:spMkLst>
            <pc:docMk/>
            <pc:sldMk cId="493886193" sldId="294"/>
            <ac:spMk id="6" creationId="{B2FD387F-92CC-4779-81C3-06BBC90B104F}"/>
          </ac:spMkLst>
        </pc:spChg>
      </pc:sldChg>
      <pc:sldChg chg="modSp mod setBg">
        <pc:chgData name="Duane Miller" userId="086b8d4e5ca37aec" providerId="LiveId" clId="{8C411E48-8745-4EE7-A56E-9C20B7AC6D1E}" dt="2024-08-22T11:28:53.189" v="304" actId="207"/>
        <pc:sldMkLst>
          <pc:docMk/>
          <pc:sldMk cId="991265752" sldId="295"/>
        </pc:sldMkLst>
        <pc:spChg chg="mod">
          <ac:chgData name="Duane Miller" userId="086b8d4e5ca37aec" providerId="LiveId" clId="{8C411E48-8745-4EE7-A56E-9C20B7AC6D1E}" dt="2024-08-22T11:28:53.189" v="304" actId="207"/>
          <ac:spMkLst>
            <pc:docMk/>
            <pc:sldMk cId="991265752" sldId="295"/>
            <ac:spMk id="6" creationId="{B2FD387F-92CC-4779-81C3-06BBC90B104F}"/>
          </ac:spMkLst>
        </pc:spChg>
      </pc:sldChg>
      <pc:sldChg chg="modSp mod setBg">
        <pc:chgData name="Duane Miller" userId="086b8d4e5ca37aec" providerId="LiveId" clId="{8C411E48-8745-4EE7-A56E-9C20B7AC6D1E}" dt="2024-08-22T11:29:01.722" v="306" actId="207"/>
        <pc:sldMkLst>
          <pc:docMk/>
          <pc:sldMk cId="281923869" sldId="296"/>
        </pc:sldMkLst>
        <pc:spChg chg="mod">
          <ac:chgData name="Duane Miller" userId="086b8d4e5ca37aec" providerId="LiveId" clId="{8C411E48-8745-4EE7-A56E-9C20B7AC6D1E}" dt="2024-08-22T11:29:01.722" v="306" actId="207"/>
          <ac:spMkLst>
            <pc:docMk/>
            <pc:sldMk cId="281923869" sldId="296"/>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38:43.894"/>
    </inkml:context>
    <inkml:brush xml:id="br0">
      <inkml:brushProperty name="width" value="0.1" units="cm"/>
      <inkml:brushProperty name="height" value="0.1" units="cm"/>
      <inkml:brushProperty name="color" value="#F4F91B"/>
    </inkml:brush>
  </inkml:definitions>
  <inkml:trace contextRef="#ctx0" brushRef="#br0">491 18 455 0 0,'-15'-1'115'0'0,"-1"1"-1"0"0,1 0 1 0 0,-1 1-1 0 0,1 0 0 0 0,-27 7 1 0 0,-11 0-178 0 0,26-4 315 0 0,0 1 0 0 0,0 1-1 0 0,1 1 1 0 0,0 1-1 0 0,-36 17 1 0 0,50-19-80 0 0,-34 13 87 0 0,42-18-95 0 0,0 1 0 0 0,0-1-1 0 0,0-1 1 0 0,-1 1 0 0 0,1 0-1 0 0,0-1 1 0 0,0 0-1 0 0,0 0 1 0 0,-6-1 0 0 0,2-1 527 0 0,-2 1 992 0 0,10 1-1661 0 0,0 1 1 0 0,0-1-1 0 0,0 0 1 0 0,0 1-1 0 0,0-1 0 0 0,0 1 1 0 0,0-1-1 0 0,0 1 1 0 0,0-1-1 0 0,0 1 1 0 0,0-1-1 0 0,0 0 0 0 0,0 1 1 0 0,0-1-1 0 0,0 1 1 0 0,0-1-1 0 0,0 1 0 0 0,1-1 1 0 0,-1 0-1 0 0,0 1 1 0 0,0-1-1 0 0,1 0 1 0 0,-1 1-1 0 0,1 0 0 0 0,0 0 25 0 0,0 1 0 0 0,1-1 0 0 0,-1 1 0 0 0,1-1 0 0 0,-1 0 0 0 0,1 0 0 0 0,-1 1 0 0 0,1-1 0 0 0,0 0 0 0 0,0-1 0 0 0,0 1 0 0 0,-1 0 0 0 0,1 0 0 0 0,0-1 0 0 0,0 1 0 0 0,0-1 0 0 0,0 0 0 0 0,0 1 0 0 0,0-1 0 0 0,0 0 0 0 0,0 0 0 0 0,0 0 0 0 0,3-1 0 0 0,9 0 337 0 0,-1-1 0 0 0,16-4-1 0 0,-25 5-334 0 0,29-5 417 0 0,47-3 1 0 0,-39 5-400 0 0,-30 3 39 0 0,0-2-1 0 0,0 1 0 0 0,12-6 0 0 0,-14 5 12 0 0,0 0 1 0 0,0 0-1 0 0,0 1 0 0 0,0 1 0 0 0,15-2 0 0 0,59 4 0 0 0,-15 1 143 0 0,107-12-1 0 0,-137 5-144 0 0,59-10 205 0 0,61-11 0 0 0,-69 14-83 0 0,-18 4 77 0 0,139 3 0 0 0,0 1-270 0 0,-164 1-22 0 0,-1 2-1 0 0,1 1 0 0 0,-1 3 1 0 0,1 1-1 0 0,57 14 0 0 0,136 18 11 0 0,-128-22-10 0 0,-89-13 21 0 0,40 0 1 0 0,-9-2 7 0 0,20 2 15 0 0,31 2 7 0 0,114 16 119 0 0,83-17-21 0 0,-238-5-151 0 0,78-2 54 0 0,-110 6-59 0 0,-1 1 0 0 0,50 10-1 0 0,2 2 15 0 0,12 2 6 0 0,-91-15-35 0 0,0 0 0 0 0,0 0 0 0 0,-1 0 0 0 0,1 0 0 0 0,0 1 0 0 0,-1-1 0 0 0,1 1 0 0 0,-1 0 0 0 0,1-1 0 0 0,-1 1 0 0 0,0 0 0 0 0,0 1 0 0 0,0-1 0 0 0,0 0 0 0 0,0 1 0 0 0,0-1 0 0 0,-1 1 0 0 0,3 4 0 0 0,-5-13 128 0 0,-3-13 205 0 0,4 18-332 0 0,0 1 0 0 0,0 0 1 0 0,0 0-1 0 0,-1 0 1 0 0,1-1-1 0 0,0 1 1 0 0,0 0-1 0 0,0 0 0 0 0,0-1 1 0 0,0 1-1 0 0,0 0 1 0 0,-1 0-1 0 0,1 0 1 0 0,0 0-1 0 0,0-1 0 0 0,0 1 1 0 0,-1 0-1 0 0,1 0 1 0 0,0 0-1 0 0,0 0 1 0 0,0 0-1 0 0,-1 0 0 0 0,1-1 1 0 0,0 1-1 0 0,0 0 1 0 0,-1 0-1 0 0,1 0 1 0 0,0 0-1 0 0,0 0 0 0 0,-1 0 1 0 0,1 0-1 0 0,0 0 1 0 0,0 0-1 0 0,-1 0 1 0 0,1 0-1 0 0,0 0 0 0 0,0 0 1 0 0,-1 1-1 0 0,1-1 1 0 0,0 0-1 0 0,0 0 1 0 0,0 0-1 0 0,-1 0 0 0 0,1 0 1 0 0,0 0-1 0 0,0 0 1 0 0,0 1-1 0 0,-1-1 1 0 0,1 0-1 0 0,0 0 0 0 0,0 0 1 0 0,0 1-1 0 0,0-1 1 0 0,0 0-1 0 0,-1 0 1 0 0,1 0-1 0 0,0 1 0 0 0,0-1 1 0 0,0 0-1 0 0,0 0 1 0 0,0 1-1 0 0,0-1 1 0 0,0 0-1 0 0,0 0 0 0 0,0 1 1 0 0,-25 42-610 0 0,12-11-3457 0 0,3-3-777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53.090"/>
    </inkml:context>
    <inkml:brush xml:id="br0">
      <inkml:brushProperty name="width" value="0.1" units="cm"/>
      <inkml:brushProperty name="height" value="0.1" units="cm"/>
      <inkml:brushProperty name="color" value="#E71224"/>
    </inkml:brush>
  </inkml:definitions>
  <inkml:trace contextRef="#ctx0" brushRef="#br0">2597 10 6823 0 0,'-145'8'2405'0'0,"-34"-1"857"0"0,-251 0 1704 0 0,-36-1-1711 0 0,-259-41-568 0 0,150 32-3038 0 0,499 7 351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17.801"/>
    </inkml:context>
    <inkml:brush xml:id="br0">
      <inkml:brushProperty name="width" value="0.1" units="cm"/>
      <inkml:brushProperty name="height" value="0.1" units="cm"/>
      <inkml:brushProperty name="color" value="#F4F91B"/>
    </inkml:brush>
  </inkml:definitions>
  <inkml:trace contextRef="#ctx0" brushRef="#br0">1198 18 3367 0 0,'-17'-18'327'0'0,"-8"27"74"0"0,13-5-206 0 0,0-1 0 0 0,0 0 0 0 0,0-1-1 0 0,-1 0 1 0 0,1-1 0 0 0,-20 0-1 0 0,-76-11 2230 0 0,28 1-1407 0 0,-414 13 1271 0 0,438-1-2200 0 0,-85 10 297 0 0,120-10-1082 0 0,0 2 0 0 0,1 0-1 0 0,0 1 1 0 0,-35 16 0 0 0,20-2-2822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18.451"/>
    </inkml:context>
    <inkml:brush xml:id="br0">
      <inkml:brushProperty name="width" value="0.1" units="cm"/>
      <inkml:brushProperty name="height" value="0.1" units="cm"/>
      <inkml:brushProperty name="color" value="#F4F91B"/>
    </inkml:brush>
  </inkml:definitions>
  <inkml:trace contextRef="#ctx0" brushRef="#br0">991 43 4031 0 0,'-9'-8'92'0'0,"4"4"-55"0"0,1 0 1 0 0,-1 0-1 0 0,0 0 1 0 0,0 1 0 0 0,-1-1-1 0 0,1 1 1 0 0,-10-3-1 0 0,9 5 113 0 0,1 0 0 0 0,-1 1-1 0 0,0 0 1 0 0,1 0-1 0 0,-11 2 1 0 0,0 0 20 0 0,-128 16-90 0 0,83-9 323 0 0,-86 2 0 0 0,43-14 463 0 0,-50 2 527 0 0,128 2-1234 0 0,0 1 0 0 0,0 2-1 0 0,-48 13 1 0 0,58-12-174 0 0,1 2-1 0 0,-27 13 1 0 0,6 0-139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50.550"/>
    </inkml:context>
    <inkml:brush xml:id="br0">
      <inkml:brushProperty name="width" value="0.1" units="cm"/>
      <inkml:brushProperty name="height" value="0.1" units="cm"/>
      <inkml:brushProperty name="color" value="#F4F91B"/>
    </inkml:brush>
  </inkml:definitions>
  <inkml:trace contextRef="#ctx0" brushRef="#br0">122 117 2759 0 0,'-1'0'14'0'0,"1"-1"0"0"0,-1 1-1 0 0,1-1 1 0 0,-1 0-1 0 0,1 1 1 0 0,0-1 0 0 0,-1 0-1 0 0,1 1 1 0 0,0-1-1 0 0,-1 0 1 0 0,1 1 0 0 0,0-1-1 0 0,0 0 1 0 0,-1 1-1 0 0,1-1 1 0 0,0 0 0 0 0,0 0-1 0 0,0 1 1 0 0,0-2-1 0 0,2-1 82 0 0,-1 3-84 0 0,-1-1 0 0 0,0 1-1 0 0,0 0 1 0 0,0 0 0 0 0,0 0-1 0 0,1 0 1 0 0,-1-1 0 0 0,0 1 0 0 0,0 0-1 0 0,0 0 1 0 0,0 0 0 0 0,1-1-1 0 0,-1 1 1 0 0,0 0 0 0 0,0 0-1 0 0,0-1 1 0 0,0 1 0 0 0,0 0-1 0 0,0 0 1 0 0,0-1 0 0 0,0 1-1 0 0,0 0 1 0 0,0 0 0 0 0,0-1 0 0 0,0 1-1 0 0,0 0 1 0 0,0 0 0 0 0,0-1-1 0 0,0 1 1 0 0,0 0 0 0 0,0 0-1 0 0,0-1 1 0 0,0 1 0 0 0,-1 0-1 0 0,1 0 1 0 0,0 0 0 0 0,0-1-1 0 0,0 1 1 0 0,0 0 0 0 0,-1 0 0 0 0,1 0-1 0 0,0-1 1 0 0,0 1 0 0 0,0 0-1 0 0,0 0 1 0 0,-1 0 0 0 0,1 0-1 0 0,0 0 1 0 0,0-1 0 0 0,-1 1-1 0 0,1 0 1 0 0,0 0 0 0 0,-1 0-1 0 0,-2-2 273 0 0,0 0-1 0 0,0 0 0 0 0,0 1 0 0 0,0-1 0 0 0,-1 1 0 0 0,1 0 0 0 0,0 0 0 0 0,-1 0 0 0 0,1 0 0 0 0,-1 1 0 0 0,1-1 0 0 0,-1 1 1 0 0,-5 0-1 0 0,0 1 149 0 0,1 0 1 0 0,-1 0 0 0 0,1 1 0 0 0,-13 4-1 0 0,17-5-223 0 0,4-1-201 0 0,0 0-1 0 0,0 0 1 0 0,0 0-1 0 0,-1 0 1 0 0,1 0 0 0 0,0 0-1 0 0,0 0 1 0 0,0 0-1 0 0,0 0 1 0 0,-1 0-1 0 0,1 0 1 0 0,0 0 0 0 0,0 0-1 0 0,0 0 1 0 0,0 0-1 0 0,0 0 1 0 0,-1 0 0 0 0,1 0-1 0 0,0 0 1 0 0,0 0-1 0 0,0 0 1 0 0,0 0 0 0 0,0 0-1 0 0,-1 0 1 0 0,1 1-1 0 0,0-1 1 0 0,0 0-1 0 0,0 0 1 0 0,0 0 0 0 0,0 0-1 0 0,0 0 1 0 0,0 1-1 0 0,-1-1 1 0 0,1 0 0 0 0,0 0-1 0 0,0 0 1 0 0,0 0-1 0 0,0 0 1 0 0,0 1 0 0 0,0-1-1 0 0,0 0 1 0 0,0 0-1 0 0,0 0 1 0 0,0 0 0 0 0,0 1-1 0 0,0-1 1 0 0,0 0-1 0 0,0 0 1 0 0,0 0-1 0 0,0 0 1 0 0,0 1 0 0 0,0-1-1 0 0,0 0 1 0 0,0 0-1 0 0,1 0 1 0 0,-1 0 0 0 0,0 0-1 0 0,0 1 1 0 0,0-1-1 0 0,0 0 1 0 0,0 0 0 0 0,0 0-1 0 0,0 0 1 0 0,1 0-1 0 0,-1 1 74 0 0,1 0-1 0 0,-1 0 1 0 0,1-1-1 0 0,-1 1 0 0 0,1 0 1 0 0,0-1-1 0 0,-1 1 1 0 0,1-1-1 0 0,0 1 0 0 0,0-1 1 0 0,-1 1-1 0 0,1-1 1 0 0,0 1-1 0 0,0-1 1 0 0,0 0-1 0 0,0 1 0 0 0,-1-1 1 0 0,1 0-1 0 0,0 0 1 0 0,0 0-1 0 0,0 1 0 0 0,1-1 1 0 0,1 0 52 0 0,-1 0 0 0 0,0-1 0 0 0,1 1 0 0 0,-1 0 1 0 0,0-1-1 0 0,1 1 0 0 0,-1-1 0 0 0,0 0 0 0 0,5-2 0 0 0,1 0 109 0 0,1 0-1 0 0,-1 0 1 0 0,18-2 0 0 0,15-6 352 0 0,-23 6-345 0 0,0 0-1 0 0,28-3 0 0 0,-32 6-114 0 0,0 0-1 0 0,0-1 0 0 0,-1-1 1 0 0,1 0-1 0 0,22-10 0 0 0,-27 10 3 0 0,-1 0-1 0 0,0 1 1 0 0,1 0-1 0 0,-1 1 1 0 0,1 0-1 0 0,0 0 1 0 0,9 0 0 0 0,66 0 1306 0 0,-58 2-1303 0 0,45 6-84 0 0,-43-5 55 0 0,52 10 0 0 0,10 1-945 0 0,29-2-110 0 0,63 2 1302 0 0,-93-4-220 0 0,-67-5-116 0 0,1-1 1 0 0,0-1 0 0 0,31-2-1 0 0,-13-2 47 0 0,0 2 0 0 0,81 7-1 0 0,-78-3 38 0 0,1-2 0 0 0,0-1 0 0 0,82-13 0 0 0,-93 13 14 0 0,-29 0-109 0 0,0 1 1 0 0,0-1-1 0 0,0 0 1 0 0,0-1-1 0 0,0 1 1 0 0,7-2-1 0 0,-64-2 397 0 0,-123 6-240 0 0,117-3-152 0 0,0 2 1 0 0,-70 10 0 0 0,68-4 17 0 0,-104 0 0 0 0,117-8-32 0 0,-23-1 0 0 0,-55 5 0 0 0,94-3 0 0 0,-22 0 1 0 0,5 1 4 0 0,-92-10 0 0 0,127 7 2 0 0,-18-3 16 0 0,-47-2 0 0 0,-22 4-23 0 0,80 2 0 0 0,17 0 0 0 0,13-1 0 0 0,19-2 0 0 0,1 2 0 0 0,50 1 0 0 0,62 13 0 0 0,-80-5 0 0 0,82 9 0 0 0,150 8 0 0 0,-268-24 0 0 0,211-7 11 0 0,-178-4 131 0 0,-47 7-108 0 0,0 2 0 0 0,0-1 0 0 0,0 2 0 0 0,0-1 0 0 0,0 2 0 0 0,0 0 0 0 0,1 0 0 0 0,12 2 0 0 0,-25-2-34 0 0,1 1 0 0 0,-1-1 0 0 0,1 0 0 0 0,-1 0 0 0 0,0 0-1 0 0,1 0 1 0 0,-1 0 0 0 0,1 0 0 0 0,-1 1 0 0 0,0-1 0 0 0,1 0 0 0 0,-1 0 0 0 0,0 0 0 0 0,1 1 0 0 0,-1-1 0 0 0,0 0 0 0 0,1 1 0 0 0,-1-1 0 0 0,0 0-1 0 0,0 0 1 0 0,1 1 0 0 0,-1-1 0 0 0,0 1 0 0 0,0-1 0 0 0,0 0 0 0 0,0 1 0 0 0,1-1 0 0 0,-1 0 0 0 0,0 1 0 0 0,0-1 0 0 0,0 1 0 0 0,0-1 0 0 0,0 0-1 0 0,0 1 1 0 0,0-1 0 0 0,0 1 0 0 0,0-1 0 0 0,0 1 0 0 0,0-1 0 0 0,0 0 0 0 0,0 1 0 0 0,0-1 0 0 0,-1 1 0 0 0,1-1 0 0 0,0 0 0 0 0,0 1 0 0 0,0-1-1 0 0,-1 0 1 0 0,1 1 0 0 0,-1-1 0 0 0,-15 20-216 0 0,14-18 165 0 0,-41 33-978 0 0,33-27 129 0 0,-26 19-5679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20.528"/>
    </inkml:context>
    <inkml:brush xml:id="br0">
      <inkml:brushProperty name="width" value="0.1" units="cm"/>
      <inkml:brushProperty name="height" value="0.1" units="cm"/>
      <inkml:brushProperty name="color" value="#F4F91B"/>
    </inkml:brush>
  </inkml:definitions>
  <inkml:trace contextRef="#ctx0" brushRef="#br0">1994 180 1727 0 0,'-45'-16'1261'0'0,"7"2"-170"0"0,6 0-371 0 0,8 2 232 0 0,-34-10 0 0 0,49 19-796 0 0,0 1 0 0 0,0 0 0 0 0,0 1 0 0 0,0-1 0 0 0,0 2 0 0 0,0-1 0 0 0,-16 3 0 0 0,-73 11 265 0 0,19-1 289 0 0,-108 2-1 0 0,-414-52 883 0 0,357-5-1306 0 0,17 2-43 0 0,181 36-1373 0 0,0 1 0 0 0,-90 5 0 0 0,92 3-2537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21.930"/>
    </inkml:context>
    <inkml:brush xml:id="br0">
      <inkml:brushProperty name="width" value="0.1" units="cm"/>
      <inkml:brushProperty name="height" value="0.1" units="cm"/>
      <inkml:brushProperty name="color" value="#F4F91B"/>
    </inkml:brush>
  </inkml:definitions>
  <inkml:trace contextRef="#ctx0" brushRef="#br0">3092 235 919 0 0,'-84'2'4604'0'0,"-29"-10"-2282"0"0,-186-36 0 0 0,230 32-1791 0 0,-98-7-1 0 0,-71 13 325 0 0,-162-18 113 0 0,242 7-714 0 0,-530-59 370 0 0,342 47-519 0 0,243 28-150 0 0,-142 15-1 0 0,156-1-131 0 0,-3 5-14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24.550"/>
    </inkml:context>
    <inkml:brush xml:id="br0">
      <inkml:brushProperty name="width" value="0.1" units="cm"/>
      <inkml:brushProperty name="height" value="0.1" units="cm"/>
      <inkml:brushProperty name="color" value="#F4F91B"/>
    </inkml:brush>
  </inkml:definitions>
  <inkml:trace contextRef="#ctx0" brushRef="#br0">2046 111 1839 0 0,'-5'-3'619'0'0,"0"-1"0"0"0,0 0 0 0 0,0 1 0 0 0,0-2 0 0 0,-4-4 0 0 0,5 5-417 0 0,0 0 0 0 0,0 0 0 0 0,0 1 1 0 0,0-1-1 0 0,0 1 0 0 0,-1 0 1 0 0,1 0-1 0 0,-1 1 0 0 0,-6-3 0 0 0,-17-1 258 0 0,0 1-1 0 0,0 1 0 0 0,0 1 0 0 0,-1 2 0 0 0,-28 3 0 0 0,-11-2-134 0 0,-93-7 362 0 0,-94 1 482 0 0,-120-3-46 0 0,203 2-648 0 0,90 6-376 0 0,0 4 1 0 0,0 3 0 0 0,0 4 0 0 0,-80 20 0 0 0,-38 31-4533 0 0,157-43 49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25.380"/>
    </inkml:context>
    <inkml:brush xml:id="br0">
      <inkml:brushProperty name="width" value="0.1" units="cm"/>
      <inkml:brushProperty name="height" value="0.1" units="cm"/>
      <inkml:brushProperty name="color" value="#F4F91B"/>
    </inkml:brush>
  </inkml:definitions>
  <inkml:trace contextRef="#ctx0" brushRef="#br0">2136 0 2127 0 0,'-7'2'270'0'0,"1"0"0"0"0,0 0-1 0 0,-1-1 1 0 0,1 0 0 0 0,-10 1-1 0 0,-9 1 263 0 0,-102 12 1193 0 0,57-9-896 0 0,-72 15 515 0 0,70-11-702 0 0,1-4 0 0 0,-95-3 0 0 0,155-3-576 0 0,-554 4 1838 0 0,15 32-1536 0 0,499-28-1537 0 0,0 2 1 0 0,-93 31-1 0 0,102-27-2669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26.918"/>
    </inkml:context>
    <inkml:brush xml:id="br0">
      <inkml:brushProperty name="width" value="0.1" units="cm"/>
      <inkml:brushProperty name="height" value="0.1" units="cm"/>
      <inkml:brushProperty name="color" value="#F4F91B"/>
    </inkml:brush>
  </inkml:definitions>
  <inkml:trace contextRef="#ctx0" brushRef="#br0">1469 64 4287 0 0,'0'-1'148'0'0,"-1"-1"0"0"0,1 0 1 0 0,-1 0-1 0 0,0 0 0 0 0,1 0 0 0 0,-1 0 0 0 0,0 1 0 0 0,-1-1 0 0 0,1 0 0 0 0,0 1 0 0 0,0-1 0 0 0,-1 1 0 0 0,1-1 0 0 0,0 1 0 0 0,-3-2 0 0 0,0 0 186 0 0,-1-1 0 0 0,0 1 0 0 0,1 0 0 0 0,-8-3 0 0 0,5 3-177 0 0,1 2 0 0 0,-1-1 1 0 0,0 1-1 0 0,-13-1 0 0 0,-3-1 178 0 0,-6 0 125 0 0,0 2-1 0 0,-56 3 0 0 0,35 0-165 0 0,-268 13 920 0 0,-163-4-714 0 0,207-9-4262 0 0,190 0-150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28.280"/>
    </inkml:context>
    <inkml:brush xml:id="br0">
      <inkml:brushProperty name="width" value="0.1" units="cm"/>
      <inkml:brushProperty name="height" value="0.1" units="cm"/>
      <inkml:brushProperty name="color" value="#F4F91B"/>
    </inkml:brush>
  </inkml:definitions>
  <inkml:trace contextRef="#ctx0" brushRef="#br0">1130 223 3679 0 0,'-2'-6'227'0'0,"-1"0"0"0"0,0 1 0 0 0,-1-1-1 0 0,1 1 1 0 0,-1-1 0 0 0,-1 1 0 0 0,1 1-1 0 0,0-1 1 0 0,-1 0 0 0 0,0 1 0 0 0,0 0-1 0 0,-8-4 1 0 0,-6-3 880 0 0,0 0 0 0 0,-28-9 0 0 0,29 12-1457 0 0,-42-13 1147 0 0,-1 2 0 0 0,-105-18 0 0 0,108 27-419 0 0,-1 2 1 0 0,0 2 0 0 0,-97 4-1 0 0,137 4-336 0 0,-1 0 0 0 0,1 2 0 0 0,-1 0 0 0 0,1 1 0 0 0,-33 14 0 0 0,13-1-596 0 0,-57 37 0 0 0,64-36-2548 0 0,1-1-1004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30.089"/>
    </inkml:context>
    <inkml:brush xml:id="br0">
      <inkml:brushProperty name="width" value="0.1" units="cm"/>
      <inkml:brushProperty name="height" value="0.1" units="cm"/>
      <inkml:brushProperty name="color" value="#F4F91B"/>
    </inkml:brush>
  </inkml:definitions>
  <inkml:trace contextRef="#ctx0" brushRef="#br0">2098 20 2759 0 0,'-2'-2'96'0'0,"0"0"-1"0"0,-1 0 1 0 0,1 0-1 0 0,-1 1 1 0 0,1-1-1 0 0,-1 1 1 0 0,1-1-1 0 0,-1 1 1 0 0,0 0-1 0 0,0 0 1 0 0,1 0-1 0 0,-1 1 1 0 0,0-1-1 0 0,0 1 1 0 0,0-1-1 0 0,0 1 1 0 0,0 0-1 0 0,-4 0 1 0 0,-9 1 780 0 0,-32 5 0 0 0,46-6-875 0 0,-269 33 469 0 0,-117 0 2676 0 0,226-16-2406 0 0,-195-6 0 0 0,-89 4-188 0 0,339-5-614 0 0,-86 10-197 0 0,140-11 68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12.657"/>
    </inkml:context>
    <inkml:brush xml:id="br0">
      <inkml:brushProperty name="width" value="0.1" units="cm"/>
      <inkml:brushProperty name="height" value="0.1" units="cm"/>
      <inkml:brushProperty name="color" value="#E71224"/>
    </inkml:brush>
  </inkml:definitions>
  <inkml:trace contextRef="#ctx0" brushRef="#br0">1545 61 5495 0 0,'-1'-29'620'0'0,"1"29"-518"0"0,-13-10 296 0 0,-5-1 278 0 0,17 10-513 0 0,0 0-1 0 0,0 0 0 0 0,-1 0 0 0 0,1 0 0 0 0,-1 0 0 0 0,1 1 0 0 0,0-1 0 0 0,-1 0 0 0 0,1 1 1 0 0,-1-1-1 0 0,0 1 0 0 0,1-1 0 0 0,-1 1 0 0 0,1 0 0 0 0,-1-1 0 0 0,-2 1 0 0 0,-1 1 7 0 0,-1 0 0 0 0,1 1 0 0 0,0-1 0 0 0,-1 1 0 0 0,1 0 0 0 0,0 0 0 0 0,0 1 0 0 0,0-1 0 0 0,1 1 0 0 0,-1 0 0 0 0,-5 5 0 0 0,-19 10 379 0 0,21-14-306 0 0,-1 0 0 0 0,-1-1 0 0 0,1 0 0 0 0,0-1 0 0 0,-1 0-1 0 0,1-1 1 0 0,-1 1 0 0 0,-17-2 0 0 0,-5-1 619 0 0,-42-8 0 0 0,43 4-306 0 0,-40-1-1 0 0,-22 8 417 0 0,-65-2 870 0 0,92-4-1264 0 0,-230-9 854 0 0,198 12-1371 0 0,-100 14-1 0 0,189-12-314 0 0,-71 9-368 0 0,27-1-5578 0 0,22-1-467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00.627"/>
    </inkml:context>
    <inkml:brush xml:id="br0">
      <inkml:brushProperty name="width" value="0.1" units="cm"/>
      <inkml:brushProperty name="height" value="0.1" units="cm"/>
      <inkml:brushProperty name="color" value="#F4F91B"/>
    </inkml:brush>
  </inkml:definitions>
  <inkml:trace contextRef="#ctx0" brushRef="#br0">2236 120 4287 0 0,'2'-4'195'0'0,"1"0"0"0"0,-1 0-1 0 0,0-1 1 0 0,0 1-1 0 0,0 0 1 0 0,-1-1 0 0 0,1 0-1 0 0,-1 1 1 0 0,0-1-1 0 0,0 0 1 0 0,-1-5 0 0 0,0 8-141 0 0,0 1 1 0 0,0-1-1 0 0,0 0 1 0 0,0 1 0 0 0,-1-1-1 0 0,1 0 1 0 0,-1 1-1 0 0,1-1 1 0 0,-1 1-1 0 0,0-1 1 0 0,0 1 0 0 0,1-1-1 0 0,-1 1 1 0 0,0-1-1 0 0,0 1 1 0 0,0 0-1 0 0,-1 0 1 0 0,1-1 0 0 0,0 1-1 0 0,0 0 1 0 0,-1 0-1 0 0,1 0 1 0 0,0 0-1 0 0,-1 1 1 0 0,1-1 0 0 0,-1 0-1 0 0,1 1 1 0 0,-1-1-1 0 0,0 1 1 0 0,1-1 0 0 0,-1 1-1 0 0,1-1 1 0 0,-1 1-1 0 0,0 0 1 0 0,-2 0-1 0 0,-18 0 172 0 0,1 1-1 0 0,-1 1 0 0 0,0 0 1 0 0,1 2-1 0 0,-27 8 0 0 0,17-5 58 0 0,-111 16 923 0 0,-35 9-467 0 0,128-19-600 0 0,0-3 0 0 0,-1-2-1 0 0,0-2 1 0 0,-57 0 0 0 0,-235-24 767 0 0,2 5 21 0 0,135 11-786 0 0,93-1 42 0 0,-172-15 484 0 0,241 9-561 0 0,28 6 21 0 0,0 0-1 0 0,-30-2 0 0 0,42 3 162 0 0,10 0-100 0 0,11-3 13 0 0,25 3 94 0 0,-31 2-232 0 0,0 0-1 0 0,23-4 1 0 0,-22 2-35 0 0,-1 0 0 0 0,1 1 1 0 0,0 1-1 0 0,0 0 0 0 0,0 0 0 0 0,14 3 1 0 0,77 19 98 0 0,-97-20-121 0 0,31 8 3 0 0,2 1-5 0 0,1-2 0 0 0,44 4 0 0 0,-41-9 41 0 0,-10-1-20 0 0,0 0 0 0 0,0-2 0 0 0,0-2 0 0 0,57-7 1 0 0,18-10 139 0 0,112-3 1 0 0,-145 15-135 0 0,85-10 33 0 0,95-5 64 0 0,-185 17-136 0 0,-26 1 32 0 0,0 1 0 0 0,63 7 0 0 0,11 6-24 0 0,-90-9 13 0 0,1-1 0 0 0,-1-2 0 0 0,1-2-1 0 0,50-9 1 0 0,41-12 51 0 0,-118 24-54 0 0,-2 0-7 0 0,0 0-1 0 0,0 0 1 0 0,-1-1-1 0 0,1 1 1 0 0,0 0 0 0 0,0 0-1 0 0,-1 0 1 0 0,1-1-1 0 0,0 1 1 0 0,-1 0-1 0 0,1-1 1 0 0,0 1 0 0 0,-1-1-1 0 0,1 1 1 0 0,0-1-1 0 0,-1 1 1 0 0,1-1-1 0 0,-1 1 1 0 0,1-1 0 0 0,0-1-1 0 0,-4 1 6 0 0,-1 0 0 0 0,1 0 0 0 0,-1 1 0 0 0,1-1 0 0 0,-1 1 0 0 0,1 0 0 0 0,-6 0 0 0 0,-81 17 46 0 0,59-16-43 0 0,27-2-11 0 0,0 1 0 0 0,0 0 0 0 0,0 0 0 0 0,0 0 0 0 0,0 0 0 0 0,1 1-1 0 0,-1 0 1 0 0,-5 1 0 0 0,4 0-37 0 0,0 1-1 0 0,0-1 1 0 0,0 1-1 0 0,1 0 0 0 0,-1 0 1 0 0,1 0-1 0 0,0 1 1 0 0,-6 5-1 0 0,-25 37-1684 0 0,24-31 736 0 0,-2 5-768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02.989"/>
    </inkml:context>
    <inkml:brush xml:id="br0">
      <inkml:brushProperty name="width" value="0.1" units="cm"/>
      <inkml:brushProperty name="height" value="0.1" units="cm"/>
      <inkml:brushProperty name="color" value="#F4F91B"/>
    </inkml:brush>
  </inkml:definitions>
  <inkml:trace contextRef="#ctx0" brushRef="#br0">2811 11 2303 0 0,'0'-1'46'0'0,"0"0"0"0"0,1 1 0 0 0,-1-1-1 0 0,0 1 1 0 0,1-1 0 0 0,-1 0 0 0 0,0 1-1 0 0,1-1 1 0 0,-1 1 0 0 0,1-1 0 0 0,-1 1 0 0 0,1-1-1 0 0,-1 1 1 0 0,1 0 0 0 0,0-1 0 0 0,-1 1-1 0 0,1 0 1 0 0,-1-1 0 0 0,1 1 0 0 0,1-1-1 0 0,15 4 2262 0 0,-13-3-2244 0 0,-3 1-57 0 0,1-1-1 0 0,0 0 1 0 0,0 1 0 0 0,0 0 0 0 0,-1-1-1 0 0,1 1 1 0 0,0 0 0 0 0,-1 0-1 0 0,1 0 1 0 0,-1 0 0 0 0,1 0-1 0 0,-1 0 1 0 0,1 0 0 0 0,-1 0 0 0 0,0 1-1 0 0,1-1 1 0 0,-1 1 0 0 0,0-1-1 0 0,0 1 1 0 0,0-1 0 0 0,0 1 0 0 0,-1 0-1 0 0,1-1 1 0 0,0 1 0 0 0,-1 0-1 0 0,1 0 1 0 0,-1-1 0 0 0,1 3-1 0 0,-1-3 8 0 0,0-1-1 0 0,0 0 0 0 0,0 0 0 0 0,0 0 0 0 0,0 0 0 0 0,0 0 0 0 0,0 1 0 0 0,0-1 0 0 0,0 0 1 0 0,0 0-1 0 0,0 0 0 0 0,0 0 0 0 0,0 0 0 0 0,0 1 0 0 0,0-1 0 0 0,0 0 0 0 0,0 0 1 0 0,0 0-1 0 0,0 0 0 0 0,0 0 0 0 0,0 0 0 0 0,-1 0 0 0 0,1 1 0 0 0,0-1 0 0 0,0 0 0 0 0,0 0 1 0 0,0 0-1 0 0,0 0 0 0 0,0 0 0 0 0,0 0 0 0 0,-1 0 0 0 0,1 0 0 0 0,0 0 0 0 0,0 0 1 0 0,0 0-1 0 0,0 0 0 0 0,0 0 0 0 0,-1 1 0 0 0,1-1 0 0 0,0 0 0 0 0,0 0 0 0 0,0 0 0 0 0,0 0 1 0 0,0 0-1 0 0,0-1 0 0 0,-1 1 0 0 0,1 0 0 0 0,0 0 0 0 0,0 0 0 0 0,0 0 0 0 0,0 0 1 0 0,0 0-1 0 0,-1 0 0 0 0,1 0 0 0 0,0 0 0 0 0,0 0 0 0 0,0 0 0 0 0,0 0 0 0 0,0 0 0 0 0,0 0 1 0 0,0-1-1 0 0,-9-3 1109 0 0,9 3-1004 0 0,-8 0 293 0 0,-1 1 1 0 0,1-1 0 0 0,0 1-1 0 0,0 0 1 0 0,0 1-1 0 0,0 0 1 0 0,-13 4 0 0 0,8-3-231 0 0,1 0 1 0 0,-17 1-1 0 0,-110-7 871 0 0,123 4-943 0 0,1 0 0 0 0,-1 1 0 0 0,1 1 0 0 0,-22 5 0 0 0,-60 20 185 0 0,7-1-195 0 0,51-16 82 0 0,-2-2 1 0 0,1-2 0 0 0,-51 2-1 0 0,8-7 209 0 0,40 1-200 0 0,-1-2 0 0 0,1-1 0 0 0,-54-10 1 0 0,46 3 82 0 0,-57-2 1 0 0,-38-4 10 0 0,106 9-165 0 0,-1 1 1 0 0,-59 4 0 0 0,-9 0-35 0 0,78-2-59 0 0,-26-1 16 0 0,0 2 0 0 0,-86 9 1 0 0,-46 10 139 0 0,170-17-64 0 0,1 0 0 0 0,-1-2 0 0 0,1 0-1 0 0,-1-1 1 0 0,-25-6 0 0 0,19 3 33 0 0,1 2 1 0 0,-29-1-1 0 0,38 5-133 0 0,0 0 0 0 0,0 1 0 0 0,-24 8 0 0 0,24-7 0 0 0,1 1 0 0 0,-1-1 0 0 0,-26 1 0 0 0,-31-4 47 0 0,45 1-64 0 0,1 2 0 0 0,-48 11 0 0 0,27-5 0 0 0,43-8 0 0 0,0 0 0 0 0,0 0 0 0 0,-1-1 0 0 0,1 1 0 0 0,0-1 0 0 0,-1 0 0 0 0,1 0 0 0 0,-1 0 0 0 0,-5-1 0 0 0,-1 1 139 0 0,13-6-51 0 0,0 1-1 0 0,0 0 1 0 0,0-1 0 0 0,1 1 0 0 0,0 1 0 0 0,0-1-1 0 0,0 0 1 0 0,5-5 0 0 0,-1 1 63 0 0,-2 3-99 0 0,-1 0 0 0 0,1 0 0 0 0,0 1 0 0 0,1 0 0 0 0,-1 0 0 0 0,1 0 0 0 0,0 0 0 0 0,0 1 0 0 0,0 0 0 0 0,1 1 0 0 0,0-1 0 0 0,-1 1 0 0 0,1 0 0 0 0,0 1 0 0 0,11-3 0 0 0,-6 4-52 0 0,1 1 0 0 0,-1 1 0 0 0,1 0 0 0 0,20 4 0 0 0,5 1 0 0 0,36 10 0 0 0,-33-5 0 0 0,-32-8 0 0 0,1 0 0 0 0,-1-1 0 0 0,1 0 0 0 0,0 0 0 0 0,0-1 0 0 0,15 0 0 0 0,12-3-22 0 0,0 3 0 0 0,1 1 0 0 0,-1 1 0 0 0,-1 2 0 0 0,48 13 0 0 0,-57-13-79 0 0,0-1 1 0 0,0-1-1 0 0,1-2 0 0 0,32-2 1 0 0,-12 0 103 0 0,-32 2-17 0 0,0 1-1 0 0,-1 1 1 0 0,1 0-1 0 0,23 8 1 0 0,-19-4-49 0 0,40 5 1 0 0,-18-9 58 0 0,-1-3-1 0 0,76-7 1 0 0,16-2 6 0 0,8 7-66 0 0,-71-1 15 0 0,-48 1 20 0 0,1 1 1 0 0,1 1-1 0 0,-1 1 1 0 0,23 4-1 0 0,-28-5-23 0 0,3-1-104 0 0,-18 3 126 0 0,-7 1-36 0 0,4-3 65 0 0,0 0-1 0 0,0-1 1 0 0,0 1-1 0 0,0 0 1 0 0,0 0-1 0 0,0 0 1 0 0,0 0-1 0 0,0-1 1 0 0,0 1-1 0 0,0 0 1 0 0,0 0-1 0 0,0 0 1 0 0,0 0 0 0 0,0-1-1 0 0,0 1 1 0 0,0 0-1 0 0,0 0 1 0 0,0 0-1 0 0,0 0 1 0 0,0-1-1 0 0,0 1 1 0 0,0 0-1 0 0,0 0 1 0 0,0 0-1 0 0,0 0 1 0 0,0-1-1 0 0,0 1 1 0 0,0 0-1 0 0,0 0 1 0 0,-1 0-1 0 0,1 0 1 0 0,0 0-1 0 0,0 0 1 0 0,0-1 0 0 0,0 1-1 0 0,0 0 1 0 0,0 0-1 0 0,-1 0 1 0 0,1 0-1 0 0,0 0 1 0 0,0 0-1 0 0,0 0 1 0 0,0 0-1 0 0,-1 0 1 0 0,1 0-1 0 0,0 0 1 0 0,0 0-1 0 0,0 0 1 0 0,0 0-1 0 0,-1 0 1 0 0,1 0-1 0 0,0 0 1 0 0,0 0-1 0 0,0 0 1 0 0,-1 0 0 0 0,1 0-1 0 0,0 0 1 0 0,0 0-1 0 0,0 0 1 0 0,0 0-1 0 0,0 0 1 0 0,-1 0-1 0 0,1 0 1 0 0,0 1-1 0 0,1-3 2 0 0,1 2 0 0 0,-1 0 0 0 0,-1 0-1 0 0,0 0 0 0 0,0 0 1 0 0,1 0-1 0 0,-1 0 0 0 0,0-1 1 0 0,0 1-1 0 0,0 0 0 0 0,1 0 1 0 0,-1 0-1 0 0,0 0 0 0 0,0 0 1 0 0,0 0-1 0 0,1 0 0 0 0,-1 0 1 0 0,0-1-1 0 0,0 1 0 0 0,0 0 1 0 0,1 0-1 0 0,-1 0 0 0 0,0-1 1 0 0,0 1-1 0 0,0 0 0 0 0,0 0 1 0 0,0 0-1 0 0,0-1 0 0 0,1 1 1 0 0,-1 0-1 0 0,0 0 0 0 0,0 0 1 0 0,0-1-1 0 0,0 1 0 0 0,0 0 1 0 0,0 0-1 0 0,0-1 0 0 0,0 1 1 0 0,0 0-1 0 0,0 0 0 0 0,0-1 1 0 0,0 1-1 0 0,0 0 0 0 0,0 0 1 0 0,0 0-1 0 0,0-1 0 0 0,0 1 1 0 0,-1 0-1 0 0,1-1 0 0 0,0 1 0 0 0,0-1 0 0 0,0 1-1 0 0,0-1 1 0 0,-1 1 0 0 0,1 0-1 0 0,0-1 1 0 0,0 1 0 0 0,-1-1-1 0 0,1 1 1 0 0,0 0 0 0 0,-1-1-1 0 0,1 1 1 0 0,0 0 0 0 0,-1-1-1 0 0,1 1 1 0 0,0 0 0 0 0,-1-1-1 0 0,1 1 1 0 0,-1 0 0 0 0,1 0-1 0 0,-1 0 1 0 0,1-1 0 0 0,-1 1-1 0 0,-11 3 2 0 0,11-4 0 0 0,1-1 0 0 0,0 2 0 0 0,0-1 0 0 0,0 1 0 0 0,0 0 0 0 0,0-1 0 0 0,0 1 0 0 0,0-1 0 0 0,0 1 0 0 0,0 0 0 0 0,0-1 0 0 0,0 1 0 0 0,0 0 0 0 0,0-1 0 0 0,0 1 0 0 0,1 0 0 0 0,-1-1 0 0 0,0 1 0 0 0,0 0 0 0 0,0 0 0 0 0,1-1 0 0 0,-1 1 0 0 0,0 0 0 0 0,0 0 0 0 0,1-1 0 0 0,-1 1 0 0 0,0 0 0 0 0,1 0 0 0 0,-1 0 0 0 0,0-1 0 0 0,0 1 0 0 0,1 0 0 0 0,-1 0 0 0 0,0 0 0 0 0,1 0 0 0 0,-1 0 0 0 0,1 0 0 0 0,-1 0 0 0 0,0 0 0 0 0,1 0 0 0 0,-1 0 0 0 0,1 0 0 0 0,7 5 0 0 0,-3-1 0 0 0,-4-4 0 0 0,-1 0 0 0 0,0 0 0 0 0,1 0 0 0 0,-1-1 0 0 0,0 1 0 0 0,1 0 0 0 0,-1 0 0 0 0,0 0 0 0 0,1-1 0 0 0,-1 1 0 0 0,0 0 0 0 0,0-1 0 0 0,0 1 0 0 0,1 0 0 0 0,-1-1 0 0 0,0 1 0 0 0,0 0 0 0 0,0-1 0 0 0,0 1 0 0 0,0 0 0 0 0,1-1 0 0 0,-1 1 0 0 0,0 0 0 0 0,0-1 0 0 0,1-5 15 0 0,-1 5-12 0 0,0 0-1 0 0,0 0 1 0 0,0 0-1 0 0,0 0 1 0 0,1 0-1 0 0,-1 0 1 0 0,0 1 0 0 0,1-1-1 0 0,-1 0 1 0 0,0 0-1 0 0,1 0 1 0 0,-1 1 0 0 0,1-1-1 0 0,-1 0 1 0 0,1 1-1 0 0,-1-1 1 0 0,1 0 0 0 0,1 0-1 0 0,18-2-2 0 0,-11 2 0 0 0,7-3 0 0 0,17-4 0 0 0,55-6 0 0 0,-53 6 17 0 0,56-18 1 0 0,-46 12 1 0 0,-44 13-65 0 0,1 1 0 0 0,-1 0 0 0 0,0 0 1 0 0,0 0-1 0 0,1 0 0 0 0,-1 0 1 0 0,0 0-1 0 0,0 0 0 0 0,0 0 0 0 0,1 0 1 0 0,-1 0-1 0 0,0 1 0 0 0,0-1 1 0 0,0 0-1 0 0,0 1 0 0 0,1-1 0 0 0,-1 1 1 0 0,0 0-1 0 0,0-1 0 0 0,0 1 1 0 0,0 0-1 0 0,0-1 0 0 0,0 1 0 0 0,-1 0 1 0 0,1 0-1 0 0,0 0 0 0 0,0 0 1 0 0,0 0-1 0 0,-1 0 0 0 0,1 0 0 0 0,-1 0 1 0 0,1 0-1 0 0,-1 0 0 0 0,1 2 1 0 0,1 9-1513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04.915"/>
    </inkml:context>
    <inkml:brush xml:id="br0">
      <inkml:brushProperty name="width" value="0.1" units="cm"/>
      <inkml:brushProperty name="height" value="0.1" units="cm"/>
      <inkml:brushProperty name="color" value="#F4F91B"/>
    </inkml:brush>
  </inkml:definitions>
  <inkml:trace contextRef="#ctx0" brushRef="#br0">1573 32 2759 0 0,'-7'-4'369'0'0,"0"1"0"0"0,0 1 0 0 0,0-1 0 0 0,0 1 0 0 0,0 1 0 0 0,-1-1 0 0 0,1 1 0 0 0,-1 0 0 0 0,-7 1 0 0 0,-5-2-500 0 0,-88-7 1180 0 0,-181 8-1 0 0,246 5-765 0 0,0 2-1 0 0,-52 14 0 0 0,15-2-182 0 0,17-5 40 0 0,-48 8 373 0 0,58-12-118 0 0,-55 18-1 0 0,16-4-183 0 0,61-17 128 0 0,-63 2 0 0 0,24-4 313 0 0,51-1-586 0 0,1 1 0 0 0,-27 8 1 0 0,26-6 0 0 0,-37 6 1 0 0,20-8-57 0 0,48-3 252 0 0,-8-1-225 0 0,1 1 0 0 0,0-1 0 0 0,-1 0 0 0 0,1 0 0 0 0,7-1 0 0 0,61-11 305 0 0,25-5-84 0 0,246-55 131 0 0,-301 64-311 0 0,1 2 1 0 0,0 2 0 0 0,59 1-1 0 0,-95 4-57 0 0,1 0 0 0 0,0 0 0 0 0,-1 1 0 0 0,17 5 1 0 0,-21-5-125 0 0,0-1 1 0 0,0 1 0 0 0,0 0 0 0 0,-1 0 0 0 0,1 0-1 0 0,0 1 1 0 0,-1-1 0 0 0,0 1 0 0 0,0 0 0 0 0,0 0-1 0 0,0 0 1 0 0,3 4 0 0 0,2 7-4674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09.955"/>
    </inkml:context>
    <inkml:brush xml:id="br0">
      <inkml:brushProperty name="width" value="0.1" units="cm"/>
      <inkml:brushProperty name="height" value="0.1" units="cm"/>
      <inkml:brushProperty name="color" value="#F4F91B"/>
    </inkml:brush>
  </inkml:definitions>
  <inkml:trace contextRef="#ctx0" brushRef="#br0">4457 191 1375 0 0,'-1'-1'65'0'0,"-1"1"0"0"0,1-1-1 0 0,-1 0 1 0 0,1 0 0 0 0,-1 1-1 0 0,0-1 1 0 0,1 1 0 0 0,-1-1-1 0 0,0 1 1 0 0,0 0 0 0 0,1-1-1 0 0,-5 1 1 0 0,-10-2 752 0 0,5-1-422 0 0,0 1 1 0 0,0 0-1 0 0,-1 0 1 0 0,1 2-1 0 0,0-1 1 0 0,-1 1-1 0 0,1 1 1 0 0,-1 0-1 0 0,-11 3 1 0 0,8-2-42 0 0,-1-1-8 0 0,0-1 1 0 0,0-1-1 0 0,0 0 1 0 0,-18-4-1 0 0,23 2-42 0 0,1 0-1 0 0,0-1 1 0 0,0 0 0 0 0,-17-10-1 0 0,-6-2 168 0 0,3 5-258 0 0,-1 1-1 0 0,-1 1 1 0 0,0 2 0 0 0,0 1-1 0 0,0 2 1 0 0,-43-1-1 0 0,-195 7 868 0 0,201 2-836 0 0,9 0-23 0 0,0-3 0 0 0,-74-8 0 0 0,1-2-25 0 0,-25-4 185 0 0,0-14 269 0 0,61 14-449 0 0,-140-1 0 0 0,183 11-169 0 0,38 1 22 0 0,0 1-1 0 0,-1 1 0 0 0,1 1 1 0 0,-20 2-1 0 0,15 3-6 0 0,17-5-35 0 0,-1 1 0 0 0,1-1-1 0 0,-1 0 1 0 0,0 0 0 0 0,-5 0-1 0 0,26 1 62 0 0,-5 0 6 0 0,1 0 0 0 0,20-1 0 0 0,37-4 23 0 0,0 3 0 0 0,105 14 0 0 0,-109-9-47 0 0,0-4 0 0 0,98-9 0 0 0,-97 3-30 0 0,-14 4 3 0 0,70 8 1 0 0,-20 0-12 0 0,274-9 47 0 0,-356 1-64 0 0,-2 1 0 0 0,0-1 0 0 0,28-6 0 0 0,-45 6 16 0 0,-7-1 19 0 0,-7-1 32 0 0,-227 21-58 0 0,200-13-8 0 0,-221 25 106 0 0,-265 25 229 0 0,273-52-149 0 0,-5 0-49 0 0,88 13-104 0 0,-167 6 60 0 0,241-22 0 0 0,0 4 1 0 0,-190 32-1 0 0,181-21-33 0 0,-144 4 1 0 0,98-11-68 0 0,10 6 6 0 0,-72 3 11 0 0,169-18 5 0 0,-1-2 1 0 0,-52-10-1 0 0,48 5-12 0 0,43 7-4 0 0,1 1 0 0 0,-1-1 0 0 0,0 1 0 0 0,0 0 0 0 0,1 0 0 0 0,-9 2 0 0 0,38 5 0 0 0,22-2 69 0 0,0-1 0 0 0,0-3-1 0 0,90-9 1 0 0,29-11-25 0 0,128-7 29 0 0,117 16-73 0 0,-291 7 0 0 0,164 17 0 0 0,-143-4 0 0 0,-50-9 23 0 0,175-21-1 0 0,-62 1-3 0 0,-119 14-19 0 0,0-4 0 0 0,113-27 0 0 0,-163 27 2 0 0,150-33 32 0 0,-148 36-27 0 0,1 2 0 0 0,-1 1 0 0 0,41 2 0 0 0,-73 1-1 0 0,1 0 0 0 0,0 1 0 0 0,-1-1 0 0 0,1 1 1 0 0,-1 0-1 0 0,1 0 0 0 0,-1 1 0 0 0,0-1 0 0 0,0 1 0 0 0,1 0 0 0 0,-1 0 0 0 0,0 0 0 0 0,5 5 0 0 0,-6-4-88 0 0,0 0 0 0 0,0 0 0 0 0,-1 1 0 0 0,0-1 0 0 0,1 0 0 0 0,-1 1 0 0 0,-1 0 0 0 0,1-1 0 0 0,0 1 0 0 0,-1 0 0 0 0,0 0 0 0 0,0 0 0 0 0,0 0 1 0 0,0 0-1 0 0,0 6 0 0 0,0 19-1194 0 0,-4 2-62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11.844"/>
    </inkml:context>
    <inkml:brush xml:id="br0">
      <inkml:brushProperty name="width" value="0.1" units="cm"/>
      <inkml:brushProperty name="height" value="0.1" units="cm"/>
      <inkml:brushProperty name="color" value="#F4F91B"/>
    </inkml:brush>
  </inkml:definitions>
  <inkml:trace contextRef="#ctx0" brushRef="#br0">2692 225 2303 0 0,'-5'-7'348'0'0,"-1"0"-1"0"0,0 1 0 0 0,0 0 0 0 0,0 0 0 0 0,-1 0 1 0 0,0 1-1 0 0,-12-7 0 0 0,-56-27 772 0 0,75 38-1112 0 0,-15-5 225 0 0,0 1 0 0 0,0 0 0 0 0,0 1 0 0 0,-1 1 0 0 0,1 0 0 0 0,-1 1 0 0 0,0 1 0 0 0,-20 0 0 0 0,-17 4 439 0 0,-60 11 0 0 0,54-6-309 0 0,-134 28 723 0 0,124-21-547 0 0,-119 12-1 0 0,92-22-298 0 0,-176 8 262 0 0,1-19 367 0 0,210 0-433 0 0,-87-21 0 0 0,-57-29 233 0 0,72 11-192 0 0,-72-20 136 0 0,184 60-578 0 0,0 1-1 0 0,0 1 1 0 0,0 1-1 0 0,0 1 0 0 0,0 1 1 0 0,0 0-1 0 0,-39 8 1 0 0,52-7-104 0 0,1 1 1 0 0,-1 0-1 0 0,1 1 1 0 0,0 0-1 0 0,0 0 1 0 0,0 1-1 0 0,0 0 1 0 0,1 0 0 0 0,-1 0-1 0 0,1 1 1 0 0,-11 10-1 0 0,-11 16-918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14.877"/>
    </inkml:context>
    <inkml:brush xml:id="br0">
      <inkml:brushProperty name="width" value="0.1" units="cm"/>
      <inkml:brushProperty name="height" value="0.1" units="cm"/>
      <inkml:brushProperty name="color" value="#F4F91B"/>
    </inkml:brush>
  </inkml:definitions>
  <inkml:trace contextRef="#ctx0" brushRef="#br0">3556 115 1375 0 0,'4'-7'203'0'0,"-2"-3"2608"0"0,-2 10-2754 0 0,-21 1 873 0 0,-1-2 0 0 0,1 0 0 0 0,0-1 0 0 0,-39-10-1 0 0,19-1-282 0 0,-57-14 650 0 0,75 23-1092 0 0,-1 1-1 0 0,-26-1 1 0 0,32 4-107 0 0,-39-4 446 0 0,-64-13 0 0 0,104 15-307 0 0,-32-1-1 0 0,18 3-30 0 0,1-1-81 0 0,-25-2 42 0 0,34 2-138 0 0,0 1 1 0 0,1 0-1 0 0,-41 7 1 0 0,-5 0-20 0 0,-130 16 381 0 0,16-2-57 0 0,-77-10 104 0 0,203-11-397 0 0,13-2 37 0 0,1 3 0 0 0,-44 6-1 0 0,47 2-62 0 0,0 1 0 0 0,1 2-1 0 0,-40 18 1 0 0,55-21-10 0 0,-50 21-9 0 0,18-6 38 0 0,-74 21 0 0 0,70-27-34 0 0,32-9 0 0 0,-30 7 0 0 0,-312 43 518 0 0,328-52-437 0 0,-41 13 0 0 0,55-12-70 0 0,0-2 0 0 0,-1 0-1 0 0,1-2 1 0 0,-1-1 0 0 0,-34 0-1 0 0,-67-12 88 0 0,-52-2 60 0 0,155 9-136 0 0,-1 0-1 0 0,1-2 1 0 0,0-1-1 0 0,-27-8 1 0 0,15 4-2 0 0,32 10-20 0 0,9 1 0 0 0,175-7-102 0 0,-93 1 68 0 0,116 9 34 0 0,-6-1 0 0 0,106-13 3520 0 0,-182 10-5901 0 0,26 0 1306 0 0,307 7 1023 0 0,-285 0 40 0 0,197 13 12 0 0,-61 0 0 0 0,-41-2 0 0 0,-62-22 322 0 0,-94-1 166 0 0,93 6 1597 0 0,34-1-4946 0 0,-15-21 2819 0 0,-137 9 46 0 0,114 1 0 0 0,-151 11-4 0 0,67 12 0 0 0,-53-6-268 0 0,-38-6-218 0 0,0 2 0 0 0,26 6 1 0 0,-42-7 264 0 0,0-1 0 0 0,-1 1 1 0 0,1 1-1 0 0,-1-1 1 0 0,1 1-1 0 0,-1 0 1 0 0,0 0-1 0 0,0 1 0 0 0,0-1 1 0 0,0 1-1 0 0,-1 0 1 0 0,8 8-1 0 0,3 13-4906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44.805"/>
    </inkml:context>
    <inkml:brush xml:id="br0">
      <inkml:brushProperty name="width" value="0.1" units="cm"/>
      <inkml:brushProperty name="height" value="0.1" units="cm"/>
      <inkml:brushProperty name="color" value="#F4F91B"/>
    </inkml:brush>
  </inkml:definitions>
  <inkml:trace contextRef="#ctx0" brushRef="#br0">6492 1388 2615 0 0,'-1'0'76'0'0,"0"0"-1"0"0,0 0 0 0 0,0 0 0 0 0,0 0 0 0 0,0-1 0 0 0,0 1 0 0 0,1 0 0 0 0,-1 0 0 0 0,0-1 0 0 0,0 1 0 0 0,0-1 1 0 0,0 1-1 0 0,0-1 0 0 0,1 1 0 0 0,-1-1 0 0 0,-1 0 0 0 0,-14-12 2372 0 0,14 11-2216 0 0,-1 0 0 0 0,1 0 0 0 0,-1 0 0 0 0,0 1 0 0 0,0-1 0 0 0,0 0 0 0 0,0 1-1 0 0,0 0 1 0 0,0 0 0 0 0,-4-1 0 0 0,-36-5 606 0 0,12 3 174 0 0,28 4-907 0 0,0-1-1 0 0,0 1 1 0 0,0 0-1 0 0,1 0 1 0 0,-1 0-1 0 0,0 0 0 0 0,0 1 1 0 0,0-1-1 0 0,0 1 1 0 0,-3 0-1 0 0,4 0-65 0 0,-2 0 73 0 0,0-1-1 0 0,0 0 1 0 0,0 0-1 0 0,0 0 0 0 0,0 0 1 0 0,0-1-1 0 0,0 1 1 0 0,0-1-1 0 0,-3-1 0 0 0,4 1-63 0 0,0 0 0 0 0,1 0 0 0 0,-1 0 0 0 0,0 1-1 0 0,1-1 1 0 0,-1 1 0 0 0,0 0 0 0 0,0 0 0 0 0,1 0-1 0 0,-1 0 1 0 0,0 0 0 0 0,0 1 0 0 0,1-1 0 0 0,-1 1 0 0 0,0 0-1 0 0,1 0 1 0 0,-5 2 0 0 0,1 0 64 0 0,1-1 0 0 0,0 1 0 0 0,-1-1-1 0 0,1 0 1 0 0,-1 0 0 0 0,1-1 0 0 0,-1 0 0 0 0,0 0 0 0 0,0 0 0 0 0,0-1 0 0 0,1 0-1 0 0,-1 0 1 0 0,-10-1 0 0 0,-7 0 542 0 0,11 2-379 0 0,0 1 1 0 0,-17 3-1 0 0,21-3-271 0 0,0 1-1 0 0,0 0 1 0 0,1 0 0 0 0,-1 1-1 0 0,-10 8 1 0 0,12-9 1 0 0,1 1 1 0 0,0-1 0 0 0,-1 0-1 0 0,0 0 1 0 0,0-1-1 0 0,1 1 1 0 0,-2-1-1 0 0,1-1 1 0 0,0 1-1 0 0,0-1 1 0 0,-7 1 0 0 0,-98-8 1539 0 0,60 4-1015 0 0,-14-2-278 0 0,-77-12 497 0 0,131 16-728 0 0,1 0 0 0 0,-1 2 1 0 0,0-1-1 0 0,1 1 1 0 0,0 1-1 0 0,-16 5 1 0 0,17-5-18 0 0,-7 0-3 0 0,0 0 0 0 0,0-1 0 0 0,-1-1 0 0 0,-20 0 0 0 0,-22 1 0 0 0,0 3 15 0 0,24-3 15 0 0,-44 9 0 0 0,63-8-19 0 0,-1-1 0 0 0,1 0 0 0 0,0-2-1 0 0,-22-1 1 0 0,-67-12 9 0 0,72 8 35 0 0,11 3-10 0 0,0 1-1 0 0,-25 2 1 0 0,25 0-14 0 0,-43-4 0 0 0,-49-6 364 0 0,90 8-341 0 0,-39 4 1 0 0,41-1 28 0 0,0-1 0 0 0,-34-2 1 0 0,-18-7 112 0 0,14 2-18 0 0,-62-14 1 0 0,100 15-122 0 0,-1 0 0 0 0,0 2 1 0 0,0 0-1 0 0,0 1 0 0 0,0 2 1 0 0,-1 0-1 0 0,-39 7 0 0 0,-24 0 18 0 0,28 0-25 0 0,38-5 16 0 0,-27 6-1 0 0,-58 10 98 0 0,33-6-123 0 0,63-11-40 0 0,0 0 0 0 0,-1-1 0 0 0,1 0 0 0 0,-21-3 0 0 0,-14 0 0 0 0,26 6 8 0 0,16-3 0 0 0,0 1 0 0 0,0-1 0 0 0,0 1 0 0 0,0-1 0 0 0,0 0 0 0 0,-6-1 0 0 0,-8-1 34 0 0,-14-3-12 0 0,14 1-14 0 0,0 0 1 0 0,0 2-1 0 0,0 0 0 0 0,-1 0 1 0 0,-22 2-1 0 0,-18-1 14 0 0,-19 3 34 0 0,67-2-55 0 0,-1 0 0 0 0,1 1 0 0 0,-12 2 1 0 0,-22 2 17 0 0,-64-11 37 0 0,92 5-39 0 0,0 0 0 0 0,0-1 0 0 0,0-1 0 0 0,0-1 0 0 0,1 0 0 0 0,-1-1 0 0 0,-17-8 0 0 0,26 10-13 0 0,-1 1-1 0 0,0 0 1 0 0,0 0-1 0 0,0 1 1 0 0,0 0-1 0 0,-12 0 1 0 0,-18-2 35 0 0,7-2-10 0 0,-46-2 1 0 0,50 8 18 0 0,20 0-57 0 0,1-1 1 0 0,-1 0-1 0 0,0 0 1 0 0,0 0 0 0 0,-12-3-1 0 0,10 2 16 0 0,0 0 0 0 0,0 0-1 0 0,0 1 1 0 0,0 0 0 0 0,0 1 0 0 0,0 0-1 0 0,-9 2 1 0 0,-10 1 11 0 0,10 0-26 0 0,16-4 0 0 0,0 1 0 0 0,-1 0 0 0 0,1-1 0 0 0,0 1 0 0 0,-1-1 0 0 0,1 0 0 0 0,-4 0 0 0 0,0 1 0 0 0,-1-1 0 0 0,0 1 0 0 0,0 1 0 0 0,1-1 0 0 0,-1 1 0 0 0,-11 5 0 0 0,-5 1 0 0 0,-262 75 0 0 0,210-62 0 0 0,-1-3 0 0 0,-117 12 0 0 0,173-30 10 0 0,1-1 0 0 0,-1 0 0 0 0,-22-5 0 0 0,-24-3 25 0 0,41 7-18 0 0,-33-9 1 0 0,33 6-9 0 0,-30-3 0 0 0,33 6-9 0 0,-29-8 0 0 0,35 6 0 0 0,1 1 0 0 0,-1 1 0 0 0,1 0 0 0 0,-22 1 0 0 0,-92 2 0 0 0,125-1 0 0 0,0 0 0 0 0,0-1 0 0 0,0 0 0 0 0,0 0 0 0 0,1 0 0 0 0,-1 0 0 0 0,0 0 0 0 0,-4-3 0 0 0,-16-5 0 0 0,-9 4 0 0 0,1 0 0 0 0,-1 3 0 0 0,-44 1 0 0 0,63 1 0 0 0,-71-2 0 0 0,67 2 0 0 0,1-1 0 0 0,-1-1 0 0 0,-28-5 0 0 0,-18-3 0 0 0,45 9 0 0 0,0 1 0 0 0,-27 2 0 0 0,44-2 0 0 0,-1 0 0 0 0,0 0 0 0 0,0 0 0 0 0,0-1 0 0 0,0 1 0 0 0,0-1 0 0 0,-4-1 0 0 0,5 1 0 0 0,-1 0 0 0 0,1 0 0 0 0,-1 1 0 0 0,1-1 0 0 0,-1 1 0 0 0,0 0 0 0 0,0-1 0 0 0,-2 2 0 0 0,-2-1 0 0 0,1 0 0 0 0,0 0 0 0 0,0-1 0 0 0,-10-1 0 0 0,-16-1 0 0 0,24 3 0 0 0,0 1 0 0 0,0 0 0 0 0,0 0 0 0 0,-11 4 0 0 0,9-2 0 0 0,5-2 0 0 0,3 0 0 0 0,-1-1 0 0 0,1 1 0 0 0,-1 0 0 0 0,1-1 0 0 0,-1 1 0 0 0,1-1 0 0 0,-1 0 0 0 0,1 0 0 0 0,-1 0 0 0 0,0 0 0 0 0,1-1 0 0 0,-1 1 0 0 0,1-1 0 0 0,-1 1 0 0 0,1-1 0 0 0,-1 0 0 0 0,-3-2 0 0 0,4 3 0 0 0,0 0 0 0 0,0 0 0 0 0,0 0 0 0 0,0 0 0 0 0,0 0 0 0 0,0 0 0 0 0,0 0 0 0 0,0 1 0 0 0,0-1 0 0 0,0 1 0 0 0,0 0 0 0 0,-2 0 0 0 0,-16 4 0 0 0,19-5 0 0 0,0 1 0 0 0,0-1 0 0 0,0 0 0 0 0,0 0 0 0 0,-1 0 0 0 0,1 0 0 0 0,0 0 0 0 0,0-1 0 0 0,0 1 0 0 0,0 0 0 0 0,0 0 0 0 0,0-1 0 0 0,0 1 0 0 0,0-1 0 0 0,0 1 0 0 0,0-1 0 0 0,0 1 0 0 0,0-1 0 0 0,0 0 0 0 0,0 1 0 0 0,0-1 0 0 0,0 0 0 0 0,1 0 0 0 0,-1 0 0 0 0,0-1 0 0 0,-12-2 0 0 0,13 4 2 0 0,-1-1-1 0 0,0 0 0 0 0,1 1 1 0 0,-1-1-1 0 0,1 0 1 0 0,-1 1-1 0 0,1-1 0 0 0,-1 0 1 0 0,1 1-1 0 0,0-1 1 0 0,-1 0-1 0 0,1 0 0 0 0,0 0 1 0 0,-1 1-1 0 0,1-1 1 0 0,0 0-1 0 0,0 0 0 0 0,0 0 1 0 0,0-1-1 0 0,6-15 34 0 0,-4 13-34 0 0,-1 2 15 0 0,0 1 0 0 0,1-1-1 0 0,-1 0 1 0 0,0 0 0 0 0,0 1 0 0 0,1-1 0 0 0,-1 1-1 0 0,1-1 1 0 0,0 1 0 0 0,-1 0 0 0 0,3-2-1 0 0,8-6 60 0 0,6 5 50 0 0,-10 0-123 0 0,1 0-1 0 0,0 0 0 0 0,0 1 0 0 0,0 0 0 0 0,0 1 1 0 0,1 0-1 0 0,-1 0 0 0 0,19 0 0 0 0,11 1 31 0 0,39-6 0 0 0,-28-1-32 0 0,-27 3 0 0 0,1 2 0 0 0,27-1 0 0 0,70 2 0 0 0,-109 1 0 0 0,6 1 0 0 0,-18 0 0 0 0,0 0 0 0 0,0 0 0 0 0,0 0 0 0 0,1 0 0 0 0,-1 1 0 0 0,0-1 0 0 0,0 0 0 0 0,1 0 0 0 0,-1 0 0 0 0,0 0 0 0 0,0 0 0 0 0,1 0 0 0 0,-1 0 0 0 0,0 0 0 0 0,0 0 0 0 0,1 0 0 0 0,-1 0 0 0 0,0 0 0 0 0,1 0 0 0 0,-1 0 0 0 0,0 0 0 0 0,0 0 0 0 0,1 0 0 0 0,-1 0 0 0 0,0 0 0 0 0,0 0 0 0 0,1 0 0 0 0,-1-1 0 0 0,0 1 0 0 0,0 0 0 0 0,1 0 0 0 0,-1 0 0 0 0,0 0 0 0 0,1-1 0 0 0,-12-17 11 0 0,7 14-2 0 0,0-1 1 0 0,0 1-1 0 0,0 0 1 0 0,-1 0-1 0 0,-4-4 1 0 0,-17-15-14 0 0,0-9 50 0 0,1-2 0 0 0,-28-51-1 0 0,49 75 8 0 0,-1-1 0 0 0,2 0 0 0 0,0 0 0 0 0,0 0 0 0 0,-1-12 0 0 0,-7-25 100 0 0,-2-3 65 0 0,3-1 1 0 0,2 0-1 0 0,-2-62 1 0 0,-1-11 135 0 0,8 92-331 0 0,1 0 1 0 0,2 0-1 0 0,1-1 0 0 0,2 1 1 0 0,11-54-1 0 0,-10 55-1 0 0,0-1-1 0 0,-2-54 1 0 0,-2 71-23 0 0,0 9 10 0 0,0 0 1 0 0,0 1-1 0 0,1-1 0 0 0,0 0 1 0 0,1 0-1 0 0,-1 0 0 0 0,1 1 0 0 0,4-10 1 0 0,-4 13-62 0 0,-1 0 0 0 0,1 1 0 0 0,0-1 0 0 0,0 0 0 0 0,0 1 1 0 0,0 0-1 0 0,0-1 0 0 0,1 1 0 0 0,-1 0 0 0 0,1 0 0 0 0,-1 0 1 0 0,1 0-1 0 0,0 1 0 0 0,-1-1 0 0 0,1 1 0 0 0,0-1 0 0 0,0 1 0 0 0,0 0 1 0 0,7-1-1 0 0,2 1 153 0 0,1 0 1 0 0,0 1 0 0 0,0 0 0 0 0,0 1-1 0 0,-1 1 1 0 0,24 5 0 0 0,-17-3-70 0 0,-1-1 1 0 0,26 1-1 0 0,167-7-32 0 0,116 2 0 0 0,50-5 0 0 0,-204 1 0 0 0,238 3 0 0 0,-67-2 0 0 0,-1 3 70 0 0,6 0-76 0 0,53-1 37 0 0,27-1 2 0 0,-166 2-33 0 0,-138 2 0 0 0,25 4 0 0 0,210 36 0 0 0,-299-34 0 0 0,92 0 0 0 0,61-16 0 0 0,179-4 0 0 0,8-4 0 0 0,-60-1 0 0 0,-305 19 0 0 0,1 1 0 0 0,44 8 0 0 0,-61-6 0 0 0,0 1 0 0 0,0 0 0 0 0,0 2 0 0 0,-1 1 0 0 0,27 14 0 0 0,-32-15 0 0 0,0 2 0 0 0,0 0 0 0 0,-1 1 0 0 0,0 0 0 0 0,-1 1 0 0 0,0 0 0 0 0,-1 1 0 0 0,0 0 0 0 0,0 1 0 0 0,-2 0 0 0 0,0 1 0 0 0,0 0 0 0 0,-1 0 0 0 0,-1 1 0 0 0,0 0 0 0 0,4 18 0 0 0,10 31 0 0 0,19 70 0 0 0,-32-103 0 0 0,-2 1 0 0 0,3 43 0 0 0,-8-42 0 0 0,0 1 0 0 0,-3 0 0 0 0,-1-1 0 0 0,-1 1 0 0 0,-12 44 0 0 0,14-71-31 0 0,-1 1-1 0 0,-1 0 1 0 0,1-1-1 0 0,-10 13 1 0 0,-4 11-251 0 0,-27 58-1417 0 0,-35 79-434 0 0,59-122 332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34.908"/>
    </inkml:context>
    <inkml:brush xml:id="br0">
      <inkml:brushProperty name="width" value="0.1" units="cm"/>
      <inkml:brushProperty name="height" value="0.1" units="cm"/>
      <inkml:brushProperty name="color" value="#F4F91B"/>
    </inkml:brush>
  </inkml:definitions>
  <inkml:trace contextRef="#ctx0" brushRef="#br0">2670 1 2471 0 0,'-2'1'96'0'0,"0"0"0"0"0,0 0-1 0 0,0 0 1 0 0,0 0 0 0 0,0-1-1 0 0,1 1 1 0 0,-1 0 0 0 0,-4 0-1 0 0,-10 4 647 0 0,9-1-551 0 0,0-1 1 0 0,1 0-1 0 0,-1-1 0 0 0,0 1 1 0 0,0-1-1 0 0,0-1 0 0 0,-1 1 0 0 0,-10 0 1 0 0,-63-1 645 0 0,48-2-463 0 0,-10 1 39 0 0,-165 4 694 0 0,7 18-518 0 0,121-11-434 0 0,-133 2 0 0 0,-92-25 309 0 0,125 4 197 0 0,-11-5-173 0 0,80 4-271 0 0,-146 7 1 0 0,-102 45-75 0 0,196-19-105 0 0,144-21-222 0 0,-1 1 0 0 0,1 1 0 0 0,-23 9 0 0 0,9-2-200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53.261"/>
    </inkml:context>
    <inkml:brush xml:id="br0">
      <inkml:brushProperty name="width" value="0.1" units="cm"/>
      <inkml:brushProperty name="height" value="0.1" units="cm"/>
      <inkml:brushProperty name="color" value="#F4F91B"/>
    </inkml:brush>
  </inkml:definitions>
  <inkml:trace contextRef="#ctx0" brushRef="#br0">1171 114 919 0 0,'-17'-7'269'0'0,"-119"-44"3512"0"0,108 43-3386 0 0,0 1 0 0 0,0 1 0 0 0,-31-3 0 0 0,-218-1 1187 0 0,38 2-442 0 0,229 7-1184 0 0,-150-6 906 0 0,127 8-1805 0 0,1 0 1 0 0,-62 13-1 0 0,64-7-2175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54.264"/>
    </inkml:context>
    <inkml:brush xml:id="br0">
      <inkml:brushProperty name="width" value="0.1" units="cm"/>
      <inkml:brushProperty name="height" value="0.1" units="cm"/>
      <inkml:brushProperty name="color" value="#F4F91B"/>
    </inkml:brush>
  </inkml:definitions>
  <inkml:trace contextRef="#ctx0" brushRef="#br0">1466 31 455 0 0,'-117'-25'5443'0'0,"96"23"-5053"0"0,0 0 1 0 0,0 1-1 0 0,-35 3 0 0 0,-315 50 1409 0 0,316-43-1592 0 0,8-4 20 0 0,1-3 1 0 0,-1-1-1 0 0,-53-6 0 0 0,-30-1 156 0 0,94 7-315 0 0,-1 2 0 0 0,1 2 0 0 0,-40 9 0 0 0,-104 37-770 0 0,156-44 404 0 0,-21 6-3308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13.614"/>
    </inkml:context>
    <inkml:brush xml:id="br0">
      <inkml:brushProperty name="width" value="0.1" units="cm"/>
      <inkml:brushProperty name="height" value="0.1" units="cm"/>
      <inkml:brushProperty name="color" value="#E71224"/>
    </inkml:brush>
  </inkml:definitions>
  <inkml:trace contextRef="#ctx0" brushRef="#br0">678 214 3079 0 0,'2'-5'159'0'0,"-2"5"-156"0"0,0 0 1 0 0,0-1 0 0 0,0 1-1 0 0,0 0 1 0 0,0 0-1 0 0,0 0 1 0 0,0-1-1 0 0,0 1 1 0 0,0 0-1 0 0,0 0 1 0 0,0 0-1 0 0,0 0 1 0 0,0-1-1 0 0,0 1 1 0 0,1 0-1 0 0,-1 0 1 0 0,0 0-1 0 0,0 0 1 0 0,0 0-1 0 0,0 0 1 0 0,0-1 0 0 0,1 1-1 0 0,-1 0 1 0 0,0 0-1 0 0,0 0 1 0 0,0 0-1 0 0,0 0 1 0 0,0 0-1 0 0,1 0 1 0 0,-1 0-1 0 0,0 0 1 0 0,0 0-1 0 0,0 0 1 0 0,1 0-1 0 0,-1 0 1 0 0,0 0-1 0 0,0 0 1 0 0,1 0-1 0 0,2-3 15 0 0,1 0 0 0 0,-1 1-1 0 0,1-1 1 0 0,-1 0 0 0 0,0-1-1 0 0,0 1 1 0 0,0 0-1 0 0,2-5 1 0 0,-4 6 250 0 0,1 0-1 0 0,-1 0 1 0 0,0 0-1 0 0,0 0 1 0 0,0-1 0 0 0,0 1-1 0 0,0 0 1 0 0,-1 0-1 0 0,1-1 1 0 0,-1 1 0 0 0,1-1-1 0 0,-1 1 1 0 0,0 0-1 0 0,0-1 1 0 0,0 1-1 0 0,0-1 1 0 0,0 1 0 0 0,-1-1-1 0 0,1 1 1 0 0,-1 0-1 0 0,0-1 1 0 0,1 1 0 0 0,-1 0-1 0 0,0 0 1 0 0,0-1-1 0 0,0 1 1 0 0,-1 0 0 0 0,1 0-1 0 0,-1 0 1 0 0,1 0-1 0 0,-1 1 1 0 0,1-1-1 0 0,-1 0 1 0 0,0 1 0 0 0,0-1-1 0 0,0 1 1 0 0,0-1-1 0 0,-3 0 1 0 0,-9-5 908 0 0,-23-12-1 0 0,-7-4-249 0 0,21 15-627 0 0,-1 0 0 0 0,0 1-1 0 0,0 2 1 0 0,0 0 0 0 0,-1 2-1 0 0,0 0 1 0 0,1 2 0 0 0,-48 3-1 0 0,30 3-585 0 0,0 1 0 0 0,0 2 0 0 0,1 2-1 0 0,-57 22 1 0 0,62-17-1061 0 0,2 0-68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55.172"/>
    </inkml:context>
    <inkml:brush xml:id="br0">
      <inkml:brushProperty name="width" value="0.1" units="cm"/>
      <inkml:brushProperty name="height" value="0.1" units="cm"/>
      <inkml:brushProperty name="color" value="#F4F91B"/>
    </inkml:brush>
  </inkml:definitions>
  <inkml:trace contextRef="#ctx0" brushRef="#br0">1380 126 6391 0 0,'-7'-9'316'0'0,"6"7"-277"0"0,0 0 0 0 0,0 0 0 0 0,-1 0 0 0 0,1 0 0 0 0,-1 0 0 0 0,1 1 0 0 0,-1-1 0 0 0,1 0 0 0 0,-1 1 0 0 0,0 0 0 0 0,0-1 0 0 0,0 1 0 0 0,0 0 0 0 0,0 0 0 0 0,0 0 1 0 0,0 0-1 0 0,0 0 0 0 0,-4-1 0 0 0,-2 2 239 0 0,0-1 0 0 0,0 0 1 0 0,-10-3-1 0 0,-18-3-41 0 0,-84-2-156 0 0,50 6-40 0 0,1-4 0 0 0,-96-21 0 0 0,121 19 82 0 0,-1 1 0 0 0,1 3 0 0 0,-1 1 0 0 0,0 3 0 0 0,-48 3 0 0 0,-21 4-358 0 0,0 5-1 0 0,-127 29 1 0 0,191-28-249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56.249"/>
    </inkml:context>
    <inkml:brush xml:id="br0">
      <inkml:brushProperty name="width" value="0.1" units="cm"/>
      <inkml:brushProperty name="height" value="0.1" units="cm"/>
      <inkml:brushProperty name="color" value="#F4F91B"/>
    </inkml:brush>
  </inkml:definitions>
  <inkml:trace contextRef="#ctx0" brushRef="#br0">1629 61 1351 0 0,'-12'-1'290'0'0,"0"-1"0"0"0,0 0-1 0 0,1-1 1 0 0,-1 0-1 0 0,0-1 1 0 0,-18-9-1 0 0,-28-7 860 0 0,39 16-788 0 0,0 0 0 0 0,0 2 0 0 0,0 0 0 0 0,0 1 0 0 0,-23 2 0 0 0,-95 16 67 0 0,16 0-338 0 0,-371-5 2074 0 0,253-11-1489 0 0,-45 12-676 0 0,225-9-193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00.662"/>
    </inkml:context>
    <inkml:brush xml:id="br0">
      <inkml:brushProperty name="width" value="0.1" units="cm"/>
      <inkml:brushProperty name="height" value="0.1" units="cm"/>
      <inkml:brushProperty name="color" value="#F4F91B"/>
    </inkml:brush>
  </inkml:definitions>
  <inkml:trace contextRef="#ctx0" brushRef="#br0">1833 67 455 0 0,'0'-1'55'0'0,"-1"0"-1"0"0,1 0 1 0 0,-1 0-1 0 0,1 0 1 0 0,-1 0-1 0 0,1 0 1 0 0,-1 0-1 0 0,0 0 0 0 0,1 0 1 0 0,-1 0-1 0 0,0 0 1 0 0,0 0-1 0 0,0 1 1 0 0,0-1-1 0 0,0 0 1 0 0,0 1-1 0 0,0-1 0 0 0,0 1 1 0 0,0-1-1 0 0,0 1 1 0 0,0-1-1 0 0,0 1 1 0 0,0 0-1 0 0,0-1 1 0 0,-1 1-1 0 0,1 0 0 0 0,0 0 1 0 0,0 0-1 0 0,0 0 1 0 0,0 0-1 0 0,0 0 1 0 0,-1 0-1 0 0,1 1 1 0 0,0-1-1 0 0,-2 1 0 0 0,-13 1 838 0 0,1 1-1 0 0,0 1 0 0 0,0 0 0 0 0,-15 7 0 0 0,18-7-589 0 0,1-1 1 0 0,-1 0-1 0 0,-16 1 0 0 0,13-1-55 0 0,4-3-117 0 0,-1 0 0 0 0,1 0 0 0 0,-1-1 0 0 0,1 0-1 0 0,-1-1 1 0 0,1 0 0 0 0,-20-8 0 0 0,-27-4 759 0 0,28 12-621 0 0,0 0 0 0 0,0 2 0 0 0,-30 4-1 0 0,-25 0 94 0 0,-27 5 47 0 0,76-5-236 0 0,-61 0 0 0 0,22-9 335 0 0,1-3 0 0 0,-91-22-1 0 0,94 16-243 0 0,-1 3 0 0 0,-98-3-1 0 0,148 15-198 0 0,-1 0-1 0 0,1 1 0 0 0,0 1 1 0 0,-1 1-1 0 0,-27 9 1 0 0,-105 45-4827 0 0,120-43 301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02.003"/>
    </inkml:context>
    <inkml:brush xml:id="br0">
      <inkml:brushProperty name="width" value="0.1" units="cm"/>
      <inkml:brushProperty name="height" value="0.1" units="cm"/>
      <inkml:brushProperty name="color" value="#F4F91B"/>
    </inkml:brush>
  </inkml:definitions>
  <inkml:trace contextRef="#ctx0" brushRef="#br0">1310 68 455 0 0,'-70'-5'5177'0'0,"3"-1"-3650"0"0,10 6-603 0 0,-1 2 0 0 0,-98 17 0 0 0,120-13-746 0 0,1-1-1 0 0,-1-2 1 0 0,-1-1-1 0 0,1-2 1 0 0,0-2-1 0 0,0-1 1 0 0,-55-11-1 0 0,-8-9 203 0 0,14 4-194 0 0,-109-12 0 0 0,159 29-366 0 0,1 2 0 0 0,-38 5 0 0 0,33-1-408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02.855"/>
    </inkml:context>
    <inkml:brush xml:id="br0">
      <inkml:brushProperty name="width" value="0.1" units="cm"/>
      <inkml:brushProperty name="height" value="0.1" units="cm"/>
      <inkml:brushProperty name="color" value="#F4F91B"/>
    </inkml:brush>
  </inkml:definitions>
  <inkml:trace contextRef="#ctx0" brushRef="#br0">2569 12 1839 0 0,'4'-8'204'0'0,"-5"5"43"0"0,-15 5 158 0 0,6 0-354 0 0,-10 1 735 0 0,0-1 0 0 0,-24-1-1 0 0,25-1-134 0 0,1 1-1 0 0,0 1 0 0 0,-23 4 1 0 0,-184 59 646 0 0,-55-16-183 0 0,209-39-735 0 0,4-2-38 0 0,0-4 1 0 0,-107-6-1 0 0,-132-30 443 0 0,96 13-347 0 0,-39-5-190 0 0,40-2-177 0 0,164 23-55 0 0,0 2-1 0 0,-75 8 1 0 0,-76 24-649 0 0,168-26 89 0 0,-46 8-3746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04.418"/>
    </inkml:context>
    <inkml:brush xml:id="br0">
      <inkml:brushProperty name="width" value="0.1" units="cm"/>
      <inkml:brushProperty name="height" value="0.1" units="cm"/>
      <inkml:brushProperty name="color" value="#F4F91B"/>
    </inkml:brush>
  </inkml:definitions>
  <inkml:trace contextRef="#ctx0" brushRef="#br0">1095 158 919 0 0,'-5'4'300'0'0,"0"0"0"0"0,0-1 0 0 0,0 1 0 0 0,0-1 0 0 0,-1 0 0 0 0,1-1 0 0 0,-1 1 0 0 0,0-1 0 0 0,0 0 0 0 0,0-1 0 0 0,1 1 0 0 0,-2-1 0 0 0,1 0 0 0 0,0-1 0 0 0,0 1 0 0 0,-10-2 0 0 0,-8-1 611 0 0,0-1-1 0 0,-44-10 0 0 0,27 0-157 0 0,0-1 0 0 0,1-2 1 0 0,-38-22-1 0 0,44 21-525 0 0,0 1-1 0 0,-1 1 1 0 0,-1 2 0 0 0,-54-12 0 0 0,64 21-192 0 0,1 2 0 0 0,-1 1 0 0 0,1 0 0 0 0,-1 2 1 0 0,-34 6-1 0 0,8 3-683 0 0,-78 24 1 0 0,91-20-2274 0 0,4 2-915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05.483"/>
    </inkml:context>
    <inkml:brush xml:id="br0">
      <inkml:brushProperty name="width" value="0.1" units="cm"/>
      <inkml:brushProperty name="height" value="0.1" units="cm"/>
      <inkml:brushProperty name="color" value="#F4F91B"/>
    </inkml:brush>
  </inkml:definitions>
  <inkml:trace contextRef="#ctx0" brushRef="#br0">2110 91 2303 0 0,'-280'-40'4822'0'0,"169"23"-3352"0"0,0 6 0 0 0,-221 6 0 0 0,181 8-994 0 0,-164-19 0 0 0,246 12-444 0 0,-1 4 0 0 0,1 2 0 0 0,-1 4 0 0 0,-107 22 0 0 0,-57 12-2288 0 0,169-29 830 0 0,10-2-2428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0.576"/>
    </inkml:context>
    <inkml:brush xml:id="br0">
      <inkml:brushProperty name="width" value="0.1" units="cm"/>
      <inkml:brushProperty name="height" value="0.1" units="cm"/>
      <inkml:brushProperty name="color" value="#F4F91B"/>
    </inkml:brush>
  </inkml:definitions>
  <inkml:trace contextRef="#ctx0" brushRef="#br0">4938 36 1375 0 0,'0'-1'131'0'0,"-1"-1"-1"0"0,1 1 0 0 0,0 0 0 0 0,0-1 1 0 0,-1 1-1 0 0,1-1 0 0 0,0 1 0 0 0,-1 0 0 0 0,0-1 1 0 0,1 1-1 0 0,-1 0 0 0 0,0-1 0 0 0,0 1 1 0 0,1 0-1 0 0,-1 0 0 0 0,0 0 0 0 0,0 0 0 0 0,0 0 1 0 0,-1 0-1 0 0,1 0 0 0 0,0 0 0 0 0,0 0 1 0 0,0 1-1 0 0,-1-1 0 0 0,1 0 0 0 0,0 1 0 0 0,-1-1 1 0 0,1 1-1 0 0,-1-1 0 0 0,1 1 0 0 0,0 0 1 0 0,-3-1-1 0 0,-78 1 676 0 0,71-1-542 0 0,-1 0-1 0 0,0 1 1 0 0,1 0-1 0 0,-1 1 1 0 0,1 0-1 0 0,-1 1 1 0 0,1 0-1 0 0,0 1 1 0 0,-1 0-1 0 0,2 1 1 0 0,-1 0-1 0 0,-14 8 1 0 0,10-4 31 0 0,-67 33 692 0 0,69-36-835 0 0,1-1 0 0 0,0 0 0 0 0,-1 0-1 0 0,1-2 1 0 0,-16 2 0 0 0,-26-1 934 0 0,30-2-552 0 0,0 0 1 0 0,1 2-1 0 0,-34 8 1 0 0,20-2-370 0 0,1-2 1 0 0,-1 0-1 0 0,0-3 0 0 0,-1-1 1 0 0,1-2-1 0 0,-68-6 0 0 0,76 3 3 0 0,0 2-1 0 0,0 1 1 0 0,-40 7-1 0 0,10-1-29 0 0,-35-3 159 0 0,0-4-1 0 0,-99-13 1 0 0,98 6-179 0 0,-56 7 111 0 0,126 1-218 0 0,-24 1 21 0 0,-149 8 291 0 0,11-3 170 0 0,-99-14-232 0 0,247 5-228 0 0,7 2 29 0 0,0 1 1 0 0,-37 7-1 0 0,-15 1 25 0 0,14-4-23 0 0,-80 16 0 0 0,121-18-50 0 0,0-1-1 0 0,1-1 0 0 0,-40-3 1 0 0,58 1-13 0 0,1-1 1 0 0,-1 0-1 0 0,-9-3 1 0 0,-17-4 56 0 0,-17-2-14 0 0,40 7-15 0 0,0 1 1 0 0,-1 0-1 0 0,1 1 1 0 0,-17-1 0 0 0,7 4-3 0 0,-30 6-1 0 0,1-1-5 0 0,-37-3-16 0 0,-27 3 54 0 0,13 11-59 0 0,-28 3 0 0 0,-121-7 11 0 0,206-11 61 0 0,-224 21 45 0 0,255-20-120 0 0,-4-1 11 0 0,0 1 0 0 0,0 1 1 0 0,0 1-1 0 0,0 1 1 0 0,1 0-1 0 0,0 2 1 0 0,-21 10-1 0 0,23-8-71 0 0,1 1 0 0 0,0 1 0 0 0,1 0 0 0 0,-14 15 0 0 0,-46 59-1627 0 0,52-59 582 0 0,-4 5-731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1.642"/>
    </inkml:context>
    <inkml:brush xml:id="br0">
      <inkml:brushProperty name="width" value="0.1" units="cm"/>
      <inkml:brushProperty name="height" value="0.1" units="cm"/>
      <inkml:brushProperty name="color" value="#F4F91B"/>
    </inkml:brush>
  </inkml:definitions>
  <inkml:trace contextRef="#ctx0" brushRef="#br0">1052 109 455 0 0,'-2'-5'-147'0'0,"1"5"182"0"0,1-1 0 0 0,-1 1 1 0 0,1-1-1 0 0,0 1 0 0 0,-1-1 0 0 0,1 1 1 0 0,0-1-1 0 0,-1 1 0 0 0,1-1 0 0 0,0 1 1 0 0,0-1-1 0 0,0 0 0 0 0,0 1 0 0 0,-1-1 0 0 0,1 1 1 0 0,0-1-1 0 0,0 0 0 0 0,0 1 0 0 0,0-1 1 0 0,0 1-1 0 0,0-1 0 0 0,1 0 0 0 0,-1 1 1 0 0,0-1-1 0 0,0 1 0 0 0,0-1 0 0 0,0 1 0 0 0,1-1 1 0 0,-1 1-1 0 0,0-1 0 0 0,1 1 0 0 0,-1-1 1 0 0,0 1-1 0 0,1-1 0 0 0,-1 1 0 0 0,0-1 1 0 0,1 1-1 0 0,-1-1 0 0 0,1 1 0 0 0,-1 0 0 0 0,1-1 1 0 0,-1 1-1 0 0,2-1 0 0 0,-1 0 106 0 0,1-1 0 0 0,0 0-1 0 0,-1 0 1 0 0,0 0 0 0 0,1 0 0 0 0,-1 0-1 0 0,0 0 1 0 0,0-1 0 0 0,0 1 0 0 0,0 0-1 0 0,-1-1 1 0 0,1 1 0 0 0,-1 0 0 0 0,1-1-1 0 0,-1 1 1 0 0,0-1 0 0 0,0-3 0 0 0,0 4 1 0 0,0 1 0 0 0,0-1 0 0 0,0 1 0 0 0,0-1 0 0 0,0 1 0 0 0,0 0 1 0 0,-1-1-1 0 0,1 1 0 0 0,-1-1 0 0 0,1 1 0 0 0,-1 0 0 0 0,1-1 0 0 0,-1 1 0 0 0,0 0 1 0 0,0 0-1 0 0,1-1 0 0 0,-1 1 0 0 0,0 0 0 0 0,0 0 0 0 0,0 0 0 0 0,0 0 0 0 0,-1 0 1 0 0,1 0-1 0 0,0 0 0 0 0,0 1 0 0 0,-1-1 0 0 0,1 0 0 0 0,0 1 0 0 0,-3-2 0 0 0,-7 1 94 0 0,0 0-1 0 0,1 1 1 0 0,-1 0-1 0 0,0 1 1 0 0,-13 3-1 0 0,-18 0 40 0 0,-144-6 715 0 0,54-1-376 0 0,-287 21 134 0 0,384-14-1016 0 0,0 2 0 0 0,-50 13 0 0 0,52-9-680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2.830"/>
    </inkml:context>
    <inkml:brush xml:id="br0">
      <inkml:brushProperty name="width" value="0.1" units="cm"/>
      <inkml:brushProperty name="height" value="0.1" units="cm"/>
      <inkml:brushProperty name="color" value="#F4F91B"/>
    </inkml:brush>
  </inkml:definitions>
  <inkml:trace contextRef="#ctx0" brushRef="#br0">2551 95 3567 0 0,'6'-8'93'0'0,"-5"6"-65"0"0,0 0-1 0 0,0 0 1 0 0,0 1-1 0 0,1-1 1 0 0,-1 0-1 0 0,1 1 1 0 0,0-1-1 0 0,-1 1 1 0 0,3-2-1 0 0,19 3 47 0 0,-13-2-42 0 0,0-1-1 0 0,16-6 1 0 0,-24 8-12 0 0,1 0 0 0 0,0 0 0 0 0,-1-1 0 0 0,1 1-1 0 0,-1-1 1 0 0,1 0 0 0 0,-1 1 0 0 0,0-1 0 0 0,1 0 0 0 0,-1 0 0 0 0,0-1-1 0 0,-1 1 1 0 0,4-4 0 0 0,-5 5 28 0 0,1 1 1 0 0,-1-1-1 0 0,0 1 0 0 0,0-1 1 0 0,0 1-1 0 0,1-1 1 0 0,-1 1-1 0 0,0-1 0 0 0,0 1 1 0 0,0-1-1 0 0,0 0 0 0 0,0 1 1 0 0,0-1-1 0 0,0 1 0 0 0,0-1 1 0 0,0 1-1 0 0,0-1 0 0 0,0 1 1 0 0,0-1-1 0 0,0 1 0 0 0,0-1 1 0 0,-1 0-1 0 0,1 1 0 0 0,0-1 1 0 0,0 1-1 0 0,-1 0 0 0 0,1-2 1 0 0,-1 2 41 0 0,0-1 0 0 0,0 0 0 0 0,0 1-1 0 0,0-1 1 0 0,0 1 0 0 0,0-1 0 0 0,0 1 0 0 0,0-1 0 0 0,0 1 0 0 0,0 0 0 0 0,0-1 0 0 0,-2 1 0 0 0,-32-1 1183 0 0,35 1-1269 0 0,-29 4 150 0 0,0 2 0 0 0,0 1-1 0 0,-51 20 1 0 0,62-21-125 0 0,-75 23 1070 0 0,-109 18-1 0 0,98-36-314 0 0,59-7-472 0 0,16-2 27 0 0,-44-2 1 0 0,59-1-271 0 0,1 0 1 0 0,0-1-1 0 0,-1-1 1 0 0,1 0 0 0 0,-19-8-1 0 0,-2-3 260 0 0,-59-15 0 0 0,75 25-275 0 0,1 1 1 0 0,-1 0-1 0 0,-1 1 0 0 0,1 1 1 0 0,-24 2-1 0 0,-64 1 123 0 0,34-2-134 0 0,-9 0 146 0 0,1-4 0 0 0,-148-26 0 0 0,-11 3 1 0 0,1 20 79 0 0,71 4-187 0 0,127 2-338 0 0,-1 1 0 0 0,1 3 0 0 0,-1 1-1 0 0,1 2 1 0 0,-41 12 0 0 0,38-5-4791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14.054"/>
    </inkml:context>
    <inkml:brush xml:id="br0">
      <inkml:brushProperty name="width" value="0.1" units="cm"/>
      <inkml:brushProperty name="height" value="0.1" units="cm"/>
      <inkml:brushProperty name="color" value="#E71224"/>
    </inkml:brush>
  </inkml:definitions>
  <inkml:trace contextRef="#ctx0" brushRef="#br0">2614 61 455 0 0,'-2'0'102'0'0,"1"-1"0"0"0,0 1-1 0 0,-1-1 1 0 0,1 1-1 0 0,0 0 1 0 0,-1-1-1 0 0,1 1 1 0 0,-1 0-1 0 0,1 0 1 0 0,-1 0-1 0 0,1 0 1 0 0,0 0-1 0 0,-1 0 1 0 0,1 1-1 0 0,-1-1 1 0 0,1 0-1 0 0,0 1 1 0 0,-1-1-1 0 0,1 1 1 0 0,0 0-1 0 0,-1-1 1 0 0,1 1-1 0 0,0 0 1 0 0,0 0 0 0 0,0 0-1 0 0,0-1 1 0 0,0 1-1 0 0,-2 2 1 0 0,1-2 54 0 0,0 1 1 0 0,0 0 0 0 0,0-1-1 0 0,0 1 1 0 0,0-1 0 0 0,-1 0-1 0 0,1 0 1 0 0,-1 0-1 0 0,1 0 1 0 0,-1 0 0 0 0,-3 0-1 0 0,-9 0 475 0 0,-1-1 0 0 0,-22-3 0 0 0,-23 0 1196 0 0,27 6-833 0 0,0 2-1 0 0,-42 12 1 0 0,-34 6 296 0 0,92-21-1124 0 0,-46 7 547 0 0,0-3 0 0 0,-68-2 0 0 0,-315-1 1385 0 0,363 1-1476 0 0,-63 1 390 0 0,114-6-651 0 0,1-1 1 0 0,-51-10-1 0 0,-175-55 749 0 0,132 33-836 0 0,57 19-251 0 0,-1 4-1 0 0,-101-4 1 0 0,101 12-1279 0 0,-1 3 0 0 0,-89 13 0 0 0,100-5-5372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4.338"/>
    </inkml:context>
    <inkml:brush xml:id="br0">
      <inkml:brushProperty name="width" value="0.1" units="cm"/>
      <inkml:brushProperty name="height" value="0.1" units="cm"/>
      <inkml:brushProperty name="color" value="#F4F91B"/>
    </inkml:brush>
  </inkml:definitions>
  <inkml:trace contextRef="#ctx0" brushRef="#br0">750 113 4487 0 0,'-27'-32'1757'0'0,"24"27"-1453"0"0,-1-1-1 0 0,-1 1 1 0 0,1 0 0 0 0,-1 0-1 0 0,1 1 1 0 0,-1-1 0 0 0,-1 1 0 0 0,1 0-1 0 0,0 1 1 0 0,-1-1 0 0 0,-8-3 0 0 0,-2 1 130 0 0,0 2 0 0 0,0 0 1 0 0,-1 0-1 0 0,0 2 1 0 0,-31-2-1 0 0,22 5-163 0 0,0 0 0 0 0,0 2-1 0 0,-28 7 1 0 0,14-2-146 0 0,-124 30 193 0 0,136-30-448 0 0,0 2 0 0 0,1 0 0 0 0,-45 26 0 0 0,37-13-164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4.870"/>
    </inkml:context>
    <inkml:brush xml:id="br0">
      <inkml:brushProperty name="width" value="0.1" units="cm"/>
      <inkml:brushProperty name="height" value="0.1" units="cm"/>
      <inkml:brushProperty name="color" value="#F4F91B"/>
    </inkml:brush>
  </inkml:definitions>
  <inkml:trace contextRef="#ctx0" brushRef="#br0">1 6 455 0 0,'5'-2'0'0'0,"1"0"0"0"0,-2 0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5.332"/>
    </inkml:context>
    <inkml:brush xml:id="br0">
      <inkml:brushProperty name="width" value="0.1" units="cm"/>
      <inkml:brushProperty name="height" value="0.1" units="cm"/>
      <inkml:brushProperty name="color" value="#F4F91B"/>
    </inkml:brush>
  </inkml:definitions>
  <inkml:trace contextRef="#ctx0" brushRef="#br0">2545 5 2759 0 0,'17'-4'2421'0'0,"-23"10"-1606"0"0,0-2-677 0 0,1-1-1 0 0,-1 0 1 0 0,0 0-1 0 0,1 0 1 0 0,-1-1-1 0 0,0 1 1 0 0,-1-2-1 0 0,1 1 1 0 0,0-1-1 0 0,-1 1 1 0 0,1-2-1 0 0,0 1 1 0 0,-12-1 0 0 0,17 0-118 0 0,-57 6 1005 0 0,0 3-1 0 0,-94 27 1 0 0,112-27-806 0 0,0-1-1 0 0,0-3 0 0 0,0-1 0 0 0,-1-2 1 0 0,0-1-1 0 0,-78-10 0 0 0,-357-20 2170 0 0,176 18-1617 0 0,-369 16-370 0 0,573 2-1316 0 0,-122 26 0 0 0,147-18-119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6.815"/>
    </inkml:context>
    <inkml:brush xml:id="br0">
      <inkml:brushProperty name="width" value="0.1" units="cm"/>
      <inkml:brushProperty name="height" value="0.1" units="cm"/>
      <inkml:brushProperty name="color" value="#F4F91B"/>
    </inkml:brush>
  </inkml:definitions>
  <inkml:trace contextRef="#ctx0" brushRef="#br0">902 66 455 0 0,'-32'4'1944'0'0,"1"-9"-49"0"0,0-1 0 0 0,-46-15-1 0 0,53 12-1196 0 0,-1 2 1 0 0,0 1-1 0 0,-1 1 1 0 0,-48-3-1 0 0,14 7-179 0 0,31 0-366 0 0,0 0 1 0 0,-1 2 0 0 0,-41 7 0 0 0,-50 16 22 0 0,17-3-872 0 0,35-7-2543 0 0,26-4-616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7.430"/>
    </inkml:context>
    <inkml:brush xml:id="br0">
      <inkml:brushProperty name="width" value="0.1" units="cm"/>
      <inkml:brushProperty name="height" value="0.1" units="cm"/>
      <inkml:brushProperty name="color" value="#F4F91B"/>
    </inkml:brush>
  </inkml:definitions>
  <inkml:trace contextRef="#ctx0" brushRef="#br0">1963 45 455 0 0,'-4'-2'351'0'0,"1"0"-1"0"0,-1 0 0 0 0,-1 0 0 0 0,1 1 0 0 0,0-1 0 0 0,0 1 0 0 0,0 0 0 0 0,-1 1 0 0 0,-5-1 0 0 0,-4-2-131 0 0,-45-7 1700 0 0,-105-6-1 0 0,-62 15 866 0 0,48 1-2117 0 0,110 0-211 0 0,-120 18 0 0 0,108-11-123 0 0,-1-4-1 0 0,-100-8 1 0 0,-47 0 22 0 0,187 7-337 0 0,1 2 0 0 0,-1 1 0 0 0,-63 17-1 0 0,-77 21-1634 0 0,140-36-2798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8.709"/>
    </inkml:context>
    <inkml:brush xml:id="br0">
      <inkml:brushProperty name="width" value="0.1" units="cm"/>
      <inkml:brushProperty name="height" value="0.1" units="cm"/>
      <inkml:brushProperty name="color" value="#F4F91B"/>
    </inkml:brush>
  </inkml:definitions>
  <inkml:trace contextRef="#ctx0" brushRef="#br0">2024 75 3223 0 0,'-6'-6'126'0'0,"5"5"22"0"0,0-1-1 0 0,0 1 1 0 0,0 0 0 0 0,-1 0-1 0 0,1 0 1 0 0,0 0 0 0 0,-1 0-1 0 0,1 1 1 0 0,0-1 0 0 0,-1 0-1 0 0,1 1 1 0 0,-3-2 0 0 0,-10-1 71 0 0,0 0 1 0 0,0 0-1 0 0,0 2 1 0 0,0-1-1 0 0,-24 2 1 0 0,-9-1 729 0 0,-8-1-85 0 0,-43-5 190 0 0,-127-14 311 0 0,144 15-936 0 0,-132 0 592 0 0,195 6-931 0 0,-139 8 468 0 0,-42 0-219 0 0,-202-22 1045 0 0,374 13-1293 0 0,-132 2 319 0 0,141 1-442 0 0,-1 1-1 0 0,1 0 1 0 0,0 2-1 0 0,0 0 1 0 0,0 1-1 0 0,-26 13 1 0 0,5 3-1226 0 0,20-11-22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29.557"/>
    </inkml:context>
    <inkml:brush xml:id="br0">
      <inkml:brushProperty name="width" value="0.1" units="cm"/>
      <inkml:brushProperty name="height" value="0.1" units="cm"/>
      <inkml:brushProperty name="color" value="#F4F91B"/>
    </inkml:brush>
  </inkml:definitions>
  <inkml:trace contextRef="#ctx0" brushRef="#br0">1596 26 919 0 0,'-1'-1'273'0'0,"0"0"0"0"0,0-1 0 0 0,0 1-1 0 0,0 0 1 0 0,0 0 0 0 0,0 0 0 0 0,-1 0-1 0 0,1 0 1 0 0,0 0 0 0 0,-1 0 0 0 0,1 0-1 0 0,0 0 1 0 0,-1 1 0 0 0,1-1-1 0 0,-1 0 1 0 0,1 1 0 0 0,-1 0 0 0 0,0-1-1 0 0,1 1 1 0 0,-3 0 0 0 0,-4-3 73 0 0,-1 2 0 0 0,1-1 0 0 0,-11 1 0 0 0,-8 0 412 0 0,3 1-94 0 0,1 0-1 0 0,-41 7 0 0 0,-13 6-161 0 0,-129 6 0 0 0,102-17-173 0 0,-240 15 1072 0 0,100-8-856 0 0,150-8-465 0 0,61 1-109 0 0,0 1 0 0 0,0 1 0 0 0,0 2 0 0 0,-35 12 0 0 0,-14 10-4151 0 0,50-15-42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31.522"/>
    </inkml:context>
    <inkml:brush xml:id="br0">
      <inkml:brushProperty name="width" value="0.1" units="cm"/>
      <inkml:brushProperty name="height" value="0.1" units="cm"/>
      <inkml:brushProperty name="color" value="#F4F91B"/>
    </inkml:brush>
  </inkml:definitions>
  <inkml:trace contextRef="#ctx0" brushRef="#br0">2809 1 2303 0 0,'0'0'167'0'0,"-4"1"153"0"0,0-1 0 0 0,0 1-1 0 0,1 0 1 0 0,-1 1 0 0 0,1-1 0 0 0,-6 4-1 0 0,-10 3-201 0 0,3-4 137 0 0,0-1-1 0 0,0 0 1 0 0,0 0 0 0 0,0-2-1 0 0,-29 0 1 0 0,11-2 543 0 0,1 1 0 0 0,-57 9 0 0 0,-63 22 261 0 0,96-19-892 0 0,21-6-52 0 0,1-1 0 0 0,-1-2 1 0 0,-42-1-1 0 0,-107-14 507 0 0,69 3 16 0 0,-87 12 206 0 0,35 3-560 0 0,-116-34 103 0 0,19 1 234 0 0,161 28-409 0 0,-7-1-41 0 0,66-2-114 0 0,-41-4-27 0 0,-1 5 0 0 0,-101 11 0 0 0,161-4-271 0 0,1 0 1 0 0,1 2 0 0 0,0 1 0 0 0,0 0 0 0 0,-32 19 0 0 0,49-24-3 0 0,-38 18-1139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32.800"/>
    </inkml:context>
    <inkml:brush xml:id="br0">
      <inkml:brushProperty name="width" value="0.1" units="cm"/>
      <inkml:brushProperty name="height" value="0.1" units="cm"/>
      <inkml:brushProperty name="color" value="#F4F91B"/>
    </inkml:brush>
  </inkml:definitions>
  <inkml:trace contextRef="#ctx0" brushRef="#br0">1742 0 3023 0 0,'-3'1'48'0'0,"1"0"0"0"0,-1 0 0 0 0,0 0 0 0 0,1 0-1 0 0,-1 0 1 0 0,0 1 0 0 0,1-1 0 0 0,0 1 0 0 0,-1 0-1 0 0,1-1 1 0 0,-4 5 0 0 0,-12 8-10 0 0,5-9 276 0 0,0 0-1 0 0,1-1 1 0 0,-2 0-1 0 0,1-1 0 0 0,0-1 1 0 0,-1 0-1 0 0,1 0 0 0 0,-17-2 1 0 0,6 1 344 0 0,-39 8-1 0 0,-3 6-94 0 0,16-2-228 0 0,0-3-1 0 0,0-2 1 0 0,-70 3 0 0 0,82-11-85 0 0,-160-6 1304 0 0,110-7-862 0 0,44 6-269 0 0,-53-2-1 0 0,-258 9 419 0 0,300 3-933 0 0,-61 11-1 0 0,97-9-915 0 0,0 0 0 0 0,0 1 0 0 0,-31 14 0 0 0,49-19 905 0 0,-32 14-4009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33.810"/>
    </inkml:context>
    <inkml:brush xml:id="br0">
      <inkml:brushProperty name="width" value="0.1" units="cm"/>
      <inkml:brushProperty name="height" value="0.1" units="cm"/>
      <inkml:brushProperty name="color" value="#F4F91B"/>
    </inkml:brush>
  </inkml:definitions>
  <inkml:trace contextRef="#ctx0" brushRef="#br0">2141 89 1375 0 0,'-3'-6'468'0'0,"0"1"-1"0"0,0-1 0 0 0,-1 1 1 0 0,0 0-1 0 0,0 0 0 0 0,0 1 1 0 0,0-1-1 0 0,-1 1 0 0 0,0 0 1 0 0,0 0-1 0 0,-6-3 0 0 0,3 2-303 0 0,0 1-1 0 0,0 1 1 0 0,0 0 0 0 0,-1 0-1 0 0,1 0 1 0 0,-1 1 0 0 0,-10-1-1 0 0,0 1-194 0 0,0 1-1 0 0,0 1 1 0 0,0 1-1 0 0,0 1 0 0 0,0 0 1 0 0,-32 9-1 0 0,-23 6 493 0 0,0-4-1 0 0,-77 3 1 0 0,-19-10 902 0 0,91-5-581 0 0,-91 13-1 0 0,108-4-551 0 0,-154 17 391 0 0,12-24-256 0 0,28-2-214 0 0,132 3-411 0 0,0 2-1 0 0,1 1 1 0 0,0 3-1 0 0,0 2 1 0 0,1 1-1 0 0,0 2 1 0 0,1 2-1 0 0,-43 25 1 0 0,43-20-3919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14.910"/>
    </inkml:context>
    <inkml:brush xml:id="br0">
      <inkml:brushProperty name="width" value="0.1" units="cm"/>
      <inkml:brushProperty name="height" value="0.1" units="cm"/>
      <inkml:brushProperty name="color" value="#E71224"/>
    </inkml:brush>
  </inkml:definitions>
  <inkml:trace contextRef="#ctx0" brushRef="#br0">2429 62 1783 0 0,'-1'0'41'0'0,"1"0"-1"0"0,-1 0 1 0 0,0 0-1 0 0,1 0 0 0 0,-1 0 1 0 0,1 0-1 0 0,-1 0 0 0 0,1 0 1 0 0,-1 0-1 0 0,1-1 0 0 0,-1 1 1 0 0,1 0-1 0 0,-1 0 0 0 0,1 0 1 0 0,0-1-1 0 0,-1 1 0 0 0,1 0 1 0 0,-1-1-1 0 0,1 1 1 0 0,0 0-1 0 0,-1-1 0 0 0,1 1 1 0 0,-1 0-1 0 0,1-1 0 0 0,0 1 1 0 0,0-1-1 0 0,-1 1 0 0 0,1-1 1 0 0,0 0-1 0 0,-2-20 2489 0 0,2 20-2382 0 0,0 0 0 0 0,0 0 0 0 0,0 0-1 0 0,0 0 1 0 0,0 0 0 0 0,0 0 0 0 0,0 0-1 0 0,0 0 1 0 0,-1 0 0 0 0,1 0 0 0 0,0 0-1 0 0,0 0 1 0 0,-1 0 0 0 0,1 0 0 0 0,-1 0-1 0 0,1 0 1 0 0,-1 1 0 0 0,1-1 0 0 0,-1 0-1 0 0,0 0 1 0 0,1 1 0 0 0,-1-1 0 0 0,-1-1-1 0 0,1 2-56 0 0,0 0 0 0 0,0 0 0 0 0,0 0-1 0 0,0-1 1 0 0,0 1 0 0 0,0 0-1 0 0,0 0 1 0 0,0 0 0 0 0,0 1 0 0 0,0-1-1 0 0,0 0 1 0 0,0 0 0 0 0,0 0 0 0 0,0 1-1 0 0,1-1 1 0 0,-1 1 0 0 0,0-1 0 0 0,-1 1-1 0 0,-7 4 97 0 0,1 1 0 0 0,1 0-1 0 0,-12 10 1 0 0,14-11-96 0 0,-3 2 186 0 0,0 0 0 0 0,-1-1 0 0 0,0 0 0 0 0,0 0-1 0 0,0-1 1 0 0,-1 0 0 0 0,-17 7 0 0 0,-45 12 842 0 0,-120 24 0 0 0,130-38-428 0 0,0-2-1 0 0,-120-2 1 0 0,143-8-325 0 0,1-2 0 0 0,-65-14 0 0 0,-77-15 636 0 0,43 10-257 0 0,-53-22 164 0 0,-84-15 256 0 0,227 53-1013 0 0,1 2 0 0 0,-1 3 1 0 0,0 1-1 0 0,-85 10 0 0 0,105-5-332 0 0,0 1 0 0 0,0 1 0 0 0,0 2 0 0 0,1 1 0 0 0,0 0 0 0 0,1 2 0 0 0,0 1 0 0 0,1 1 0 0 0,-36 26 0 0 0,45-27-735 0 0,1 1 0 0 0,0 1 0 0 0,-14 18 0 0 0,-5 7-5878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37.436"/>
    </inkml:context>
    <inkml:brush xml:id="br0">
      <inkml:brushProperty name="width" value="0.1" units="cm"/>
      <inkml:brushProperty name="height" value="0.1" units="cm"/>
      <inkml:brushProperty name="color" value="#F4F91B"/>
    </inkml:brush>
  </inkml:definitions>
  <inkml:trace contextRef="#ctx0" brushRef="#br0">12 14 5495 0 0,'-2'-4'240'0'0,"0"1"56"0"0,0-1-232 0 0,2 2-64 0 0,-1 2 0 0 0,-1 2 168 0 0,0 0-80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39.408"/>
    </inkml:context>
    <inkml:brush xml:id="br0">
      <inkml:brushProperty name="width" value="0.1" units="cm"/>
      <inkml:brushProperty name="height" value="0.1" units="cm"/>
      <inkml:brushProperty name="color" value="#F4F91B"/>
    </inkml:brush>
  </inkml:definitions>
  <inkml:trace contextRef="#ctx0" brushRef="#br0">4832 1453 1839 0 0,'-1'-1'72'0'0,"0"1"0"0"0,1 0 0 0 0,-1-1 0 0 0,0 1 0 0 0,1 0 1 0 0,-1 0-1 0 0,0-1 0 0 0,0 1 0 0 0,1 0 0 0 0,-1 0 0 0 0,0 0 0 0 0,0 0 0 0 0,0 0 0 0 0,1 0 0 0 0,-1 0 0 0 0,0 0 0 0 0,0 0 0 0 0,-1 1 0 0 0,-18 5 2068 0 0,9-2-2213 0 0,4-3 152 0 0,0 0 0 0 0,1 0 0 0 0,-1 0 0 0 0,0-1 0 0 0,0 0 0 0 0,0-1 0 0 0,-13-1 0 0 0,2-3 287 0 0,-29-10 0 0 0,32 9 42 0 0,-114-32 3450 0 0,100 28-3347 0 0,-54-10 0 0 0,-2-1 713 0 0,62 16-915 0 0,0 1 0 0 0,0 1 0 0 0,0 1-1 0 0,-37 2 1 0 0,-54 7-149 0 0,77-4 179 0 0,0 1-1 0 0,0 2 0 0 0,-56 17 0 0 0,64-16-107 0 0,-18 5 152 0 0,-96 21 221 0 0,110-27-511 0 0,-1-1 0 0 0,-45 0 0 0 0,-88 9 879 0 0,130-10-778 0 0,-30 7 133 0 0,36-6-240 0 0,0-1 0 0 0,-50 1 0 0 0,-121-11 341 0 0,-74 3 355 0 0,155 4-766 0 0,81 1 1 0 0,-51 9-1 0 0,-4 0 12 0 0,12 0-8 0 0,-16 0 82 0 0,-25-11 109 0 0,57-1 0 0 0,-76 9 0 0 0,-215 33-20 0 0,154-4-3 0 0,164-32-155 0 0,-48-1 0 0 0,-5 1 97 0 0,-43 19 58 0 0,32-2-74 0 0,-141 4 152 0 0,219-26-106 0 0,1-1 0 0 0,-39-6-1 0 0,54 5-111 0 0,0 0-1 0 0,0-1 1 0 0,0-1-1 0 0,1 0 0 0 0,-1 0 1 0 0,1-1-1 0 0,0 0 0 0 0,0-1 1 0 0,1 0-1 0 0,-13-10 0 0 0,10 5 33 0 0,1 1-1 0 0,0-2 0 0 0,1 0 0 0 0,0 0 0 0 0,1 0 0 0 0,0-1 0 0 0,-9-22 0 0 0,1-5 281 0 0,-14-55 0 0 0,15 43-165 0 0,-6-6-78 0 0,11 35-40 0 0,-7-34 1 0 0,11 22 54 0 0,1 0 0 0 0,3 0 1 0 0,2-62-1 0 0,-1-3-36 0 0,-7-13-89 0 0,-2-39 214 0 0,10 136-198 0 0,1-1 1 0 0,0 1-1 0 0,2 0 1 0 0,5-25-1 0 0,-4 31-23 0 0,-1 0 1 0 0,1 1-1 0 0,0 0 0 0 0,1-1 0 0 0,0 2 0 0 0,0-1 1 0 0,1 1-1 0 0,10-12 0 0 0,-9 13-1 0 0,1 1 0 0 0,0-1 0 0 0,0 1 0 0 0,1 0 0 0 0,0 1 0 0 0,0 0 0 0 0,0 1 0 0 0,1-1 0 0 0,16-4 0 0 0,24-11 0 0 0,-22 7 0 0 0,-3 0 0 0 0,1 1 0 0 0,1 2 0 0 0,0 0 0 0 0,28-5 0 0 0,25 3 0 0 0,82-1 0 0 0,-58 6 0 0 0,30-3 0 0 0,275-32 0 0 0,-91 13 0 0 0,-228 25 0 0 0,1-1 0 0 0,159-11 0 0 0,-189 7 0 0 0,78-20 0 0 0,25-5 0 0 0,-45 19 0 0 0,140 0 0 0 0,52 0 0 0 0,-1 1 0 0 0,442 60 0 0 0,-532-32 0 0 0,-66-6 0 0 0,-120-6 0 0 0,39 3 0 0 0,137 27 0 0 0,-192-26 0 0 0,1 0 0 0 0,-2 1 0 0 0,1 1 0 0 0,-1 1 0 0 0,0 0 0 0 0,29 23 0 0 0,-29-18 0 0 0,-1 1 0 0 0,0 0 0 0 0,-1 2 0 0 0,-1 0 0 0 0,-1 0 0 0 0,19 32 0 0 0,53 123 0 0 0,-65-126 0 0 0,-2 1 0 0 0,17 70 0 0 0,-31-99 0 0 0,0 1 0 0 0,-2 0 0 0 0,0 0 0 0 0,-1 0 0 0 0,-1 0 0 0 0,0 0 0 0 0,-2 0 0 0 0,0 0 0 0 0,-8 30 0 0 0,5-36-10 0 0,0 0 0 0 0,-1-1 0 0 0,0 1 1 0 0,-1-1-1 0 0,0 0 0 0 0,-1-1 0 0 0,-12 14 0 0 0,1-3-100 0 0,-2-1 1 0 0,-31 25-1 0 0,-178 128-4227 0 0,157-116-3638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40.526"/>
    </inkml:context>
    <inkml:brush xml:id="br0">
      <inkml:brushProperty name="width" value="0.1" units="cm"/>
      <inkml:brushProperty name="height" value="0.1" units="cm"/>
      <inkml:brushProperty name="color" value="#F4F91B"/>
    </inkml:brush>
  </inkml:definitions>
  <inkml:trace contextRef="#ctx0" brushRef="#br0">293 18 4375 0 0,'-4'-3'114'0'0,"0"1"0"0"0,0 0-1 0 0,0 0 1 0 0,0 0-1 0 0,-1 0 1 0 0,1 1 0 0 0,-1 0-1 0 0,1 0 1 0 0,-1 0-1 0 0,0 1 1 0 0,1-1 0 0 0,-1 1-1 0 0,1 0 1 0 0,-1 0-1 0 0,0 1 1 0 0,1-1 0 0 0,-1 1-1 0 0,0 0 1 0 0,-4 2-1 0 0,4-1 94 0 0,-1-1-1 0 0,1 0 1 0 0,-1 0-1 0 0,1 0 1 0 0,-1-1-1 0 0,-6 0 1 0 0,6 0 113 0 0,1 1 0 0 0,-1-1 0 0 0,0 1 1 0 0,0 0-1 0 0,-6 2 0 0 0,8-1-273 0 0,-1 0 0 0 0,1 1 0 0 0,0 0-1 0 0,0 0 1 0 0,0 0 0 0 0,-7 8 0 0 0,-3 2-134 0 0,-39 23-1098 0 0,43-29 778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9:11.694"/>
    </inkml:context>
    <inkml:brush xml:id="br0">
      <inkml:brushProperty name="width" value="0.1" units="cm"/>
      <inkml:brushProperty name="height" value="0.1" units="cm"/>
      <inkml:brushProperty name="color" value="#F4F91B"/>
    </inkml:brush>
  </inkml:definitions>
  <inkml:trace contextRef="#ctx0" brushRef="#br0">15056 1511 3567 0 0,'-10'-5'431'0'0,"13"5"-297"0"0,-2 0-66 0 0,0 0-1 0 0,0 1 1 0 0,-1-1-1 0 0,1 0 1 0 0,0 0-1 0 0,0 0 1 0 0,0 0-1 0 0,0 0 1 0 0,-1 0-1 0 0,1 0 1 0 0,0 0-1 0 0,0 0 1 0 0,0 0-1 0 0,0 0 1 0 0,0-1-1 0 0,-1 1 1 0 0,1 0-1 0 0,0-1 1 0 0,0 1-1 0 0,-1 0 1 0 0,1-1-1 0 0,0 1 1 0 0,0-1-1 0 0,-1 1 1 0 0,1-1-1 0 0,0 1 1 0 0,-1-1-1 0 0,1 0 1 0 0,-1 1-1 0 0,1-2 1 0 0,0 1 74 0 0,-1 1 0 0 0,0-1 0 0 0,0 0 0 0 0,0 0 0 0 0,1 1-1 0 0,-1-1 1 0 0,0 0 0 0 0,1 1 0 0 0,-1-1 0 0 0,0 1 0 0 0,1-1 0 0 0,-1 0 0 0 0,1 1 0 0 0,-1-1 0 0 0,1 1 0 0 0,-1-1 0 0 0,1 1 0 0 0,0-1 0 0 0,-1 1 0 0 0,1 0 0 0 0,-1-1 0 0 0,1 1 0 0 0,0 0 0 0 0,-1-1 0 0 0,1 1 0 0 0,0 0 0 0 0,0 0 0 0 0,1 0 0 0 0,22 3 2420 0 0,-21-2-2463 0 0,-1-1 0 0 0,1 1 0 0 0,-1-1 1 0 0,1 1-1 0 0,-1-1 0 0 0,1 0 0 0 0,-1 0 0 0 0,1 0 0 0 0,3-1 0 0 0,16-4 453 0 0,-18 5-417 0 0,0-1 0 0 0,0 0-1 0 0,0 0 1 0 0,0 0 0 0 0,6-3-1 0 0,0-1 249 0 0,0 0 0 0 0,1 0 0 0 0,0 1 0 0 0,-1 0 0 0 0,2 1-1 0 0,16-3 1 0 0,-2 2 85 0 0,45-12 0 0 0,-34 3 411 0 0,-37 12-869 0 0,1 1 0 0 0,0 0-1 0 0,-1 0 1 0 0,1-1 0 0 0,-1 1 0 0 0,1 0 0 0 0,0-1 0 0 0,-1 1-1 0 0,1-1 1 0 0,-1 1 0 0 0,1 0 0 0 0,-1-1 0 0 0,1 1 0 0 0,-1-1-1 0 0,0 0 1 0 0,1 0 0 0 0,0 0 0 0 0,-1 1 0 0 0,0-1 0 0 0,1 1 0 0 0,-1-1 0 0 0,0 1-1 0 0,1-1 1 0 0,-1 1 0 0 0,1 0 0 0 0,-1-1 0 0 0,1 1 0 0 0,-1 0 0 0 0,1-1 0 0 0,-1 1 0 0 0,1 0 0 0 0,0-1-1 0 0,-1 1 1 0 0,1 0 0 0 0,12-4 173 0 0,-12 4-167 0 0,0-1 0 0 0,0 1 0 0 0,-1 0 0 0 0,1 0 0 0 0,0-1 0 0 0,0 1 0 0 0,0 0 0 0 0,0 0 1 0 0,0 0-1 0 0,0 0 0 0 0,0 0 0 0 0,0 0 0 0 0,0 0 0 0 0,0 0 0 0 0,0 0 0 0 0,0 1 0 0 0,0-1 0 0 0,0 0 0 0 0,0 1 0 0 0,0-1 0 0 0,0 0 0 0 0,1 2 0 0 0,-2-2-8 0 0,1 0 0 0 0,-1 0-1 0 0,1 0 1 0 0,-1 0 0 0 0,1 0-1 0 0,-1 0 1 0 0,1 0 0 0 0,-1 0-1 0 0,1 0 1 0 0,-1 0 0 0 0,0 0 0 0 0,1 0-1 0 0,-1 0 1 0 0,1 0 0 0 0,-1 0-1 0 0,1 0 1 0 0,-1 0 0 0 0,1-1-1 0 0,-1 1 1 0 0,0 0 0 0 0,1 0-1 0 0,-1 0 1 0 0,1-1 0 0 0,-1 1 0 0 0,0 0-1 0 0,1-1 1 0 0,-1 1 0 0 0,0 0-1 0 0,1-1 1 0 0,11-15 187 0 0,0 1 11 0 0,45-35 722 0 0,-53 47-877 0 0,-1 0-1 0 0,0-1 0 0 0,0 1 1 0 0,0 0-1 0 0,0-1 0 0 0,0 0 1 0 0,-1 1-1 0 0,1-1 0 0 0,-1 0 1 0 0,2-6-1 0 0,15-46 417 0 0,-9 24-144 0 0,-3 10 99 0 0,10-39 0 0 0,-16 53-363 0 0,0-1 1 0 0,0 1-1 0 0,-1-1 1 0 0,0 0-1 0 0,0 1 1 0 0,-1-1 0 0 0,-4-16-1 0 0,4 18-44 0 0,0-1 0 0 0,0 0-1 0 0,0 1 1 0 0,1-1 0 0 0,0 0-1 0 0,0 0 1 0 0,1 0 0 0 0,2-8 0 0 0,3-8 96 0 0,11-29 0 0 0,-4 14 3 0 0,17-35 169 0 0,-1-1-132 0 0,-26 66-138 0 0,-1 0 0 0 0,0 0-1 0 0,-1 0 1 0 0,0-1 0 0 0,0 1-1 0 0,-1-15 1 0 0,-4-4 6 0 0,-1 0 0 0 0,-9-29 0 0 0,7 29-12 0 0,3 14 8 0 0,-2 2-1 0 0,1-1 1 0 0,-1 0-1 0 0,-1 1 0 0 0,0 0 1 0 0,-1 1-1 0 0,-14-18 1 0 0,10 15 4 0 0,1-1 0 0 0,1-1 0 0 0,-13-24 0 0 0,17 25-1 0 0,-1-1 1 0 0,-1 1-1 0 0,-1 1 0 0 0,0-1 1 0 0,-1 2-1 0 0,-21-25 0 0 0,21 31-13 0 0,-1-1 0 0 0,0 1 0 0 0,-1 1-1 0 0,0 0 1 0 0,0 1 0 0 0,0 0 0 0 0,0 1 0 0 0,-14-4 0 0 0,5 2 5 0 0,-32-15 0 0 0,40 14-10 0 0,7 4 0 0 0,0 0 0 0 0,0 0 0 0 0,0 0 0 0 0,0 1 0 0 0,0 0 0 0 0,-1 0 0 0 0,1 1 0 0 0,-8-2 0 0 0,-86 0 0 0 0,57 2 0 0 0,22-1 0 0 0,-31 3 0 0 0,-166 23 64 0 0,81-11-64 0 0,86-11 0 0 0,32-2 3 0 0,0 0-1 0 0,0 2 0 0 0,0 0 0 0 0,-26 7 0 0 0,12-1 16 0 0,0-2-1 0 0,-66 4 1 0 0,40-3-18 0 0,-101 25 0 0 0,136-27 0 0 0,-302 50 0 0 0,325-55 0 0 0,-64 7 0 0 0,-121-3 0 0 0,-65-5 86 0 0,0 18-786 0 0,189-11-46 0 0,-160-5 2127 0 0,103-4-1370 0 0,-65 5-11 0 0,-137-2 0 0 0,-187-20 0 0 0,426 19 0 0 0,-66-4 0 0 0,4-4-3 0 0,-46-6 70 0 0,57 1-67 0 0,0 5 0 0 0,-136 10 0 0 0,62 5 0 0 0,166-4 0 0 0,-41-5 0 0 0,33 1 0 0 0,-54-5-1 0 0,52 3 28 0 0,-72 2 0 0 0,-27 19-13 0 0,43-4-17 0 0,-313 33 3 0 0,248-29 64 0 0,84-8-17 0 0,-1-3 0 0 0,-129-10 0 0 0,134 0 107 0 0,-90 7-1 0 0,71 11-130 0 0,21-1 18 0 0,12-9 39 0 0,-132-10 0 0 0,36-1 85 0 0,-77-6-101 0 0,-96-7 139 0 0,274 17-184 0 0,35 2 4 0 0,-53 3-1 0 0,-124 13 31 0 0,202-15-51 0 0,-286 13 135 0 0,170-9-73 0 0,61-1-64 0 0,20 1 19 0 0,-49 10-1 0 0,-14 1 9 0 0,2-2-6 0 0,52-6 1 0 0,-63 1-1 0 0,-51 5 9 0 0,2 0 15 0 0,21-20 72 0 0,132 7-117 0 0,-212 4 0 0 0,-86-9 0 0 0,276 2 23 0 0,0-2 1 0 0,-50-14-1 0 0,47 10 6 0 0,-57-8 0 0 0,32 14 3 0 0,-62 4 0 0 0,31 1-32 0 0,-233-25 0 0 0,306 22 0 0 0,-52-4 0 0 0,-88 6 0 0 0,76 5 0 0 0,50-3 13 0 0,-1-1 0 0 0,0-1-1 0 0,1-2 1 0 0,-56-8 0 0 0,-176-34-13 0 0,83 19 0 0 0,74 5 0 0 0,-152-34 0 0 0,179 35 0 0 0,-89-9-1 0 0,62 12 55 0 0,20 5-48 0 0,-142-1-1 0 0,122 7 65 0 0,-26-1-76 0 0,-27 18 6 0 0,5-1 0 0 0,106-7 0 0 0,30-3 0 0 0,-32 0 0 0 0,-105-1 0 0 0,-12 6 0 0 0,-102-7 0 0 0,247 0 0 0 0,1 1 0 0 0,0 1 0 0 0,0 1 0 0 0,0 0 0 0 0,1 2 0 0 0,-1 0 0 0 0,1 1 0 0 0,0 1 0 0 0,1 1 0 0 0,-35 20 0 0 0,19-9 0 0 0,21-13 0 0 0,1 2 0 0 0,-14 9 0 0 0,-22 18 0 0 0,33-25 0 0 0,0 0 0 0 0,1 1 0 0 0,0 1 0 0 0,1 0 0 0 0,0 0 0 0 0,-21 29 0 0 0,20-19 0 0 0,-64 111 0 0 0,57-93 0 0 0,13-26 0 0 0,1 0 0 0 0,0 1 0 0 0,-8 26 0 0 0,12-29 0 0 0,-12 45 0 0 0,-15 103 0 0 0,29-147 0 0 0,0 0 0 0 0,1 0 0 0 0,0 1 0 0 0,1-1 0 0 0,0 0 0 0 0,1 0 0 0 0,1 0 0 0 0,0-1 0 0 0,9 25 0 0 0,0-9 3 0 0,-6-13 10 0 0,0-1-1 0 0,1 1 1 0 0,14 21-1 0 0,-10-21-1 0 0,0-1 0 0 0,0 0-1 0 0,1-1 1 0 0,1 0 0 0 0,0-1-1 0 0,20 14 1 0 0,8 0 15 0 0,2-2-1 0 0,0-3 1 0 0,2 0-1 0 0,84 24 1 0 0,-104-38-4 0 0,1-2 1 0 0,0-1-1 0 0,49 1 0 0 0,12 3 17 0 0,-41-3-7 0 0,84 1 0 0 0,-101-6-13 0 0,37 6 0 0 0,6 0 7 0 0,-14-5-5 0 0,0-2 1 0 0,69-11-1 0 0,-26 0 11 0 0,139 0 0 0 0,102 26 32 0 0,-178-13-64 0 0,-82-2 0 0 0,309 33 0 0 0,-184-19 43 0 0,-77-8-22 0 0,103 7 5 0 0,74 6 12 0 0,-112-8-38 0 0,10 0 0 0 0,-42 11 0 0 0,-33-3 0 0 0,93-11 46 0 0,-105-6-28 0 0,25-6-18 0 0,-2 1 0 0 0,-58 5 32 0 0,106-13 0 0 0,-84 3-32 0 0,1 6 0 0 0,-1 3 0 0 0,130 19 0 0 0,-35-6 0 0 0,-98-9 0 0 0,118 0 0 0 0,-146-4 0 0 0,86 12 0 0 0,73 23 0 0 0,-218-33 0 0 0,336 48 0 0 0,129-5 0 0 0,-97-56 32 0 0,-2-35 0 0 0,81-6-32 0 0,-436 50 0 0 0,298-21 0 0 0,-220 16 0 0 0,139 7 0 0 0,-5-1 0 0 0,-213 0 0 0 0,128-3 0 0 0,47-1 0 0 0,-89-1 0 0 0,-81 5 0 0 0,267-1 0 0 0,-170 11 0 0 0,42-7 0 0 0,-37 4 0 0 0,-49-1 0 0 0,26 6 0 0 0,-23-1 0 0 0,2 1 0 0 0,235-3 0 0 0,-237-6 0 0 0,28 2 0 0 0,-71-4 0 0 0,-32-1 0 0 0,-1 1 0 0 0,1 0 0 0 0,16 3 0 0 0,-4 0 9 0 0,-1-1 0 0 0,1-1 1 0 0,0-1-1 0 0,30-4 0 0 0,25 0 9 0 0,50 1-18 0 0,-74 7 0 0 0,16 1 0 0 0,-53-4 0 0 0,25 5 0 0 0,-27-4 0 0 0,-1 0 0 0 0,26-1 0 0 0,51-9 0 0 0,28-2 0 0 0,-30 13 0 0 0,-20-1 0 0 0,48 4 0 0 0,-102-5 0 0 0,29-1 0 0 0,14 0 0 0 0,17 6 0 0 0,66 10 0 0 0,-104-9 0 0 0,1-2 0 0 0,0-1 0 0 0,0-3 0 0 0,-1 0 0 0 0,1-3 0 0 0,0-1 0 0 0,41-9 0 0 0,73-9 0 0 0,-70 11 0 0 0,49 1 0 0 0,-26 3 0 0 0,166-28 0 0 0,-224 27 0 0 0,-13 1 0 0 0,64-4 0 0 0,-81 11 0 0 0,30 5 0 0 0,6 1 0 0 0,7-5 0 0 0,93-11 0 0 0,-118 5 0 0 0,114-7 0 0 0,-141 11 6 0 0,0 0 0 0 0,1-1 0 0 0,-1 0-1 0 0,0 0 1 0 0,0-1 0 0 0,0 0 0 0 0,0-1 0 0 0,0 0-1 0 0,-1 0 1 0 0,13-7 0 0 0,-17 8-1 0 0,-1-1 1 0 0,1 0-1 0 0,-1 0 0 0 0,0 0 1 0 0,3-4-1 0 0,-3 4 0 0 0,0 0-1 0 0,-1 0 1 0 0,1 1-1 0 0,1-1 1 0 0,-1 1-1 0 0,3-3 1 0 0,-5 5-6 0 0,0 0-1 0 0,0 0 1 0 0,0 0-1 0 0,0 0 1 0 0,0 0-1 0 0,0 0 1 0 0,1 0-1 0 0,-1 0 1 0 0,0 0-1 0 0,0 0 1 0 0,0 0-1 0 0,0 0 1 0 0,0 0-1 0 0,0 0 1 0 0,0 0-1 0 0,0 0 1 0 0,1 0-1 0 0,-1 0 1 0 0,0 0-1 0 0,0 0 1 0 0,0 0-1 0 0,0 0 1 0 0,0 0-1 0 0,0 0 1 0 0,0 0 0 0 0,0 0-1 0 0,0 0 1 0 0,1 0-1 0 0,-1 0 1 0 0,0 1-1 0 0,0-1 1 0 0,0 0-1 0 0,0 0 1 0 0,0 0-1 0 0,0 0 1 0 0,0 0-1 0 0,0 0 1 0 0,0 0-1 0 0,0 0 1 0 0,0 0-1 0 0,0 1 1 0 0,0-1-1 0 0,0 0 1 0 0,0 0-1 0 0,0 0 1 0 0,0 0-1 0 0,0 0 1 0 0,0 0-1 0 0,0 0 1 0 0,0 0-1 0 0,0 1 1 0 0,0-1-1 0 0,1 12-215 0 0,-3 14-520 0 0,-7 24-1256 0 0,-3 21-5489 0 0,-3-11-922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9:13.348"/>
    </inkml:context>
    <inkml:brush xml:id="br0">
      <inkml:brushProperty name="width" value="0.1" units="cm"/>
      <inkml:brushProperty name="height" value="0.1" units="cm"/>
      <inkml:brushProperty name="color" value="#F4F91B"/>
    </inkml:brush>
  </inkml:definitions>
  <inkml:trace contextRef="#ctx0" brushRef="#br0">2852 208 5615 0 0,'4'-7'108'0'0,"0"-1"-1"0"0,1 1 0 0 0,-1 0 0 0 0,1 1 0 0 0,10-10 0 0 0,-15 15-28 0 0,1 1 0 0 0,-1-1 1 0 0,1 1-1 0 0,-1-1 0 0 0,0 1 0 0 0,1-1 0 0 0,-1 1 0 0 0,0-1 0 0 0,1 1 1 0 0,-1-1-1 0 0,0 0 0 0 0,0 1 0 0 0,0-1 0 0 0,1 1 0 0 0,-1-1 1 0 0,0 0-1 0 0,0 1 0 0 0,0-1 0 0 0,0 0 0 0 0,0 1 0 0 0,0-1 0 0 0,0 1 1 0 0,0-1-1 0 0,-1 0 0 0 0,1 1 0 0 0,0-1 0 0 0,0 0 0 0 0,0 1 1 0 0,-1-1-1 0 0,1 1 0 0 0,0-1 0 0 0,0 1 0 0 0,-1-1 0 0 0,1 1 0 0 0,-1-1 1 0 0,0 0-1 0 0,-23-19 2129 0 0,7 7-996 0 0,7 3-772 0 0,-1 1-1 0 0,-1 1 1 0 0,1 0-1 0 0,-1 1 1 0 0,0 0 0 0 0,-1 0-1 0 0,0 2 1 0 0,0-1-1 0 0,0 2 1 0 0,-20-5-1 0 0,-3 1 88 0 0,-1 3 0 0 0,-66-3 0 0 0,48 9-236 0 0,-97 15 0 0 0,98-9-161 0 0,-101 12 497 0 0,-220-3 0 0 0,-102-31 678 0 0,370 8-1104 0 0,59 3-52 0 0,-90 4 1 0 0,43 1-21 0 0,14 0-93 0 0,50 1-37 0 0,-72 7 77 0 0,41 3 50 0 0,1 3 0 0 0,1 3 0 0 0,-83 35 0 0 0,132-48-78 0 0,1 1-1 0 0,-1 0 1 0 0,1 1 0 0 0,0 0 0 0 0,0 0-1 0 0,1 1 1 0 0,-15 15 0 0 0,11-7 80 0 0,1-1-1 0 0,0 2 1 0 0,-18 33 0 0 0,26-41-100 0 0,-8 13 71 0 0,1 2 0 0 0,-10 28 0 0 0,-4 20 30 0 0,-13 42 129 0 0,29-79-127 0 0,-2 8 164 0 0,1 1 0 0 0,-6 71 0 0 0,14-74-158 0 0,1-1 0 0 0,6 45 0 0 0,-3-69-87 0 0,1 0-1 0 0,1-1 1 0 0,0 1-1 0 0,0-1 0 0 0,2 0 1 0 0,0 0-1 0 0,1-1 1 0 0,11 19-1 0 0,-4-11 10 0 0,2 0-1 0 0,0-1 1 0 0,1-1 0 0 0,2 0-1 0 0,26 22 1 0 0,-21-22-4 0 0,1-1 0 0 0,0-1 1 0 0,1-2-1 0 0,51 25 0 0 0,-16-16 26 0 0,1-2-1 0 0,93 21 0 0 0,-139-41-78 0 0,237 41 151 0 0,-102-24-119 0 0,-44-5 86 0 0,138 3 1 0 0,14-9 25 0 0,-20 0-65 0 0,-162-9-23 0 0,84-12 1 0 0,-62 0-18 0 0,407-71 216 0 0,-471 72-242 0 0,0-2 0 0 0,0 0 0 0 0,-1-3 0 0 0,45-28 0 0 0,-66 36-5 0 0,0-1 0 0 0,0 0-1 0 0,-1-1 1 0 0,-1 0 0 0 0,0-1 0 0 0,0 0-1 0 0,-1-1 1 0 0,16-23 0 0 0,-16 17 18 0 0,0 0 0 0 0,-1 0 0 0 0,-1-1 1 0 0,-1 0-1 0 0,0 0 0 0 0,4-23 0 0 0,-6 10 8 0 0,0 0 1 0 0,-3 0-1 0 0,0-1 0 0 0,-2 1 1 0 0,-1 0-1 0 0,-2 0 0 0 0,-1 0 1 0 0,-12-43-1 0 0,9 51 11 0 0,-1 0-1 0 0,-1 0 1 0 0,-1 1-1 0 0,-1 1 1 0 0,-1 0 0 0 0,-1 0-1 0 0,-1 1 1 0 0,-1 1-1 0 0,-30-32 1 0 0,15 22-17 0 0,-2 1-1 0 0,-1 2 1 0 0,-2 1 0 0 0,-69-40 0 0 0,82 54-83 0 0,-2 0 1 0 0,0 2 0 0 0,0 1-1 0 0,-1 0 1 0 0,0 2 0 0 0,0 1-1 0 0,0 1 1 0 0,-1 1 0 0 0,0 2-1 0 0,0 0 1 0 0,0 2 0 0 0,0 0-1 0 0,0 2 1 0 0,0 1-1 0 0,1 1 1 0 0,-1 1 0 0 0,1 2-1 0 0,0 0 1 0 0,1 1 0 0 0,-1 2-1 0 0,2 1 1 0 0,-27 15 0 0 0,17-6-1156 0 0,2 2 1 0 0,-43 38-1 0 0,7 5-8080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2:32.984"/>
    </inkml:context>
    <inkml:brush xml:id="br0">
      <inkml:brushProperty name="width" value="0.1" units="cm"/>
      <inkml:brushProperty name="height" value="0.1" units="cm"/>
      <inkml:brushProperty name="color" value="#F4F91B"/>
    </inkml:brush>
  </inkml:definitions>
  <inkml:trace contextRef="#ctx0" brushRef="#br0">6 1126 1375 0 0,'-1'0'55'0'0,"1"0"-1"0"0,0-1 0 0 0,-1 1 0 0 0,1 0 1 0 0,0 0-1 0 0,-1-1 0 0 0,1 1 0 0 0,0 0 1 0 0,-1-1-1 0 0,1 1 0 0 0,0 0 0 0 0,0-1 1 0 0,-1 1-1 0 0,1-1 0 0 0,0 1 0 0 0,0 0 1 0 0,0-1-1 0 0,0 1 0 0 0,0-1 0 0 0,-1 1 1 0 0,1 0-1 0 0,0-1 0 0 0,0 1 0 0 0,0-1 1 0 0,0 1-1 0 0,0 0 0 0 0,0-1 0 0 0,0 1 1 0 0,1-1-1 0 0,-1 0 0 0 0,6-17 1783 0 0,-5 16-1662 0 0,0 0 0 0 0,0 0 0 0 0,0 0 0 0 0,0 0 1 0 0,0-1-1 0 0,-1 1 0 0 0,1 0 0 0 0,-1 0 0 0 0,0-1 0 0 0,1 1 0 0 0,-1-4 0 0 0,-3-2 903 0 0,2-2 1623 0 0,2 9-2574 0 0,-1 1 1 0 0,1-1 0 0 0,0 1-1 0 0,-1 0 1 0 0,1-1 0 0 0,0 1-1 0 0,0 0 1 0 0,-1 0 0 0 0,1-1-1 0 0,0 1 1 0 0,0 0-1 0 0,0 0 1 0 0,0 0 0 0 0,-1 0-1 0 0,1 0 1 0 0,0 0 0 0 0,1 0-1 0 0,-2 1-65 0 0,1-1 0 0 0,-1 0 0 0 0,0 0 0 0 0,1 0 0 0 0,-1 1 0 0 0,0-1 0 0 0,0 0 0 0 0,1 0 0 0 0,-1 1-1 0 0,0-1 1 0 0,0 0 0 0 0,0 0 0 0 0,1 1 0 0 0,-1-1 0 0 0,0 0 0 0 0,0 1 0 0 0,0-1 0 0 0,0 0 0 0 0,0 1 0 0 0,1-1 0 0 0,-1 0 0 0 0,0 1-1 0 0,0-1 1 0 0,0 0 0 0 0,0 1 0 0 0,0-1 0 0 0,0 0 0 0 0,0 1 0 0 0,0-1 0 0 0,0 0 0 0 0,-1 1 0 0 0,1-1 0 0 0,0 0 0 0 0,0 1-1 0 0,0-1 1 0 0,0 0 0 0 0,0 1 0 0 0,-1-1 0 0 0,1 0 0 0 0,0 1 0 0 0,0-1 0 0 0,0 0 0 0 0,-1 0 0 0 0,1 1 0 0 0,0-1 0 0 0,0 0-1 0 0,-2 1 589 0 0,17-25 1668 0 0,-1-11 348 0 0,-13 34-2596 0 0,-1 0-1 0 0,0 0 1 0 0,0-1-1 0 0,0 1 1 0 0,0 0-1 0 0,0 0 0 0 0,0 0 1 0 0,0 0-1 0 0,0 0 1 0 0,0-1-1 0 0,-1 1 1 0 0,1-1-1 0 0,-1 0-24 0 0,1 1 0 0 0,0 0-1 0 0,-1-1 1 0 0,1 1 0 0 0,0-1 0 0 0,0 1-1 0 0,0-1 1 0 0,0 1 0 0 0,0-1 0 0 0,0 1-1 0 0,1-3 1 0 0,2-3 169 0 0,-1 0 1 0 0,0 0-1 0 0,3-14 0 0 0,-5 19-175 0 0,0-1-1 0 0,0 1 1 0 0,1 0-1 0 0,-1 0 1 0 0,-1 0 0 0 0,1 0-1 0 0,0 0 1 0 0,0 0-1 0 0,-1 0 1 0 0,1 0-1 0 0,-1 0 1 0 0,0 0-1 0 0,1 0 1 0 0,-1 0-1 0 0,0 0 1 0 0,0 0-1 0 0,0 0 1 0 0,-3-2-1 0 0,4 2-4 0 0,-1 0 0 0 0,0 1 0 0 0,0-1 0 0 0,1 0 0 0 0,-1 0 0 0 0,1 0-1 0 0,-1 0 1 0 0,1 0 0 0 0,0 0 0 0 0,0 0 0 0 0,0 1 0 0 0,0-1 0 0 0,0 0-1 0 0,0 0 1 0 0,1-3 0 0 0,0 0 49 0 0,-1 0-1 0 0,1 0 1 0 0,1 0 0 0 0,2-9-1 0 0,6-8 144 0 0,-1-1 0 0 0,9-35 0 0 0,-14 43-112 0 0,-1 8-35 0 0,0 0 0 0 0,0 0 0 0 0,7-11 0 0 0,-7 13-38 0 0,0 1 0 0 0,-1 0 0 0 0,1 0 0 0 0,-1-1 0 0 0,0 0 0 0 0,-1 1 1 0 0,1-1-1 0 0,-1 0 0 0 0,0 0 0 0 0,1-6 0 0 0,-2 8-26 0 0,0 1 0 0 0,-1-1-1 0 0,1 1 1 0 0,-1 0 0 0 0,1 0-1 0 0,-1-1 1 0 0,0 1 0 0 0,0 0 0 0 0,0 0-1 0 0,-2-4 1 0 0,2 5-6 0 0,0-1 0 0 0,0 1 0 0 0,0 0 1 0 0,0-1-1 0 0,1 1 0 0 0,-1-1 0 0 0,1 1 0 0 0,-1-1 0 0 0,1 1 1 0 0,-1-1-1 0 0,1 1 0 0 0,0-1 0 0 0,0 1 0 0 0,0-1 0 0 0,0 0 0 0 0,0 1 1 0 0,0-1-1 0 0,0 1 0 0 0,0-1 0 0 0,1 1 0 0 0,-1-1 0 0 0,1 1 1 0 0,-1-1-1 0 0,1 1 0 0 0,0-2 0 0 0,13-21 56 0 0,-11 19-40 0 0,0 1-1 0 0,0-1 1 0 0,0 0-1 0 0,-1 0 1 0 0,0 0 0 0 0,0 0-1 0 0,0-1 1 0 0,0 1 0 0 0,-1 0-1 0 0,1-10 1 0 0,-1 4 25 0 0,1 0 0 0 0,0 0-1 0 0,0 1 1 0 0,1-1 0 0 0,6-14 0 0 0,-2 6-13 0 0,-2 2 12 0 0,3-27 0 0 0,-3 17-8 0 0,-4 22-34 0 0,-1 1 1 0 0,0-1-1 0 0,0 1 0 0 0,0-1 1 0 0,-1 1-1 0 0,0-6 1 0 0,0 4 5 0 0,0 1 0 0 0,0 0 0 0 0,1 0 0 0 0,1-9 0 0 0,1-1 34 0 0,-1 5-31 0 0,0 1 0 0 0,0-1 1 0 0,-1 0-1 0 0,-1-18 0 0 0,0 23-10 0 0,1-1 0 0 0,0 0 1 0 0,0 0-1 0 0,2-9 0 0 0,0-12 27 0 0,-4-6-33 0 0,3 31 0 0 0,0 0 0 0 0,0 2 0 0 0,-2 0 0 0 0,-3 14-838 0 0,0 0-3685 0 0,-3 5-1444 0 0,0 6-289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2:38.100"/>
    </inkml:context>
    <inkml:brush xml:id="br0">
      <inkml:brushProperty name="width" value="0.1" units="cm"/>
      <inkml:brushProperty name="height" value="0.1" units="cm"/>
      <inkml:brushProperty name="color" value="#66CC00"/>
    </inkml:brush>
  </inkml:definitions>
  <inkml:trace contextRef="#ctx0" brushRef="#br0">2130 1268 1439 0 0,'0'-16'118'0'0,"0"15"-218"0"0,-19 2-211 0 0,16-1 764 0 0,-1 0 0 0 0,1 0-1 0 0,-1 0 1 0 0,1 1 0 0 0,-1 0 0 0 0,-5 1-1 0 0,8-2-297 0 0,0 1-1 0 0,1-1 0 0 0,-1 0 0 0 0,0 1 0 0 0,1-1 0 0 0,-1 1 1 0 0,0-1-1 0 0,1 1 0 0 0,-1-1 0 0 0,0 1 0 0 0,1-1 0 0 0,-1 1 0 0 0,1 0 1 0 0,-1-1-1 0 0,1 1 0 0 0,-1 0 0 0 0,1-1 0 0 0,0 1 0 0 0,-1 0 1 0 0,1 0-1 0 0,0-1 0 0 0,-1 1 0 0 0,1 0 0 0 0,0 0 0 0 0,0 0 0 0 0,0-1 1 0 0,0 1-1 0 0,0 0 0 0 0,0 0 0 0 0,0 0 0 0 0,0 0 0 0 0,0-1 1 0 0,0 2-1 0 0,2 4 589 0 0,0 0 0 0 0,0 0-1 0 0,0 0 1 0 0,6 10 0 0 0,-5-10-23 0 0,-2-5-590 0 0,-1 0 0 0 0,0 1 1 0 0,1-1-1 0 0,-1 0 0 0 0,0 0 0 0 0,1 0 0 0 0,-1 1 0 0 0,0-1 0 0 0,0 0 0 0 0,0 0 0 0 0,0 1 0 0 0,0-1 0 0 0,0 0 0 0 0,-1 0 0 0 0,1 0 0 0 0,0 1 1 0 0,-1-1-1 0 0,1 0 0 0 0,-1 0 0 0 0,1 0 0 0 0,-1 0 0 0 0,1 0 0 0 0,-1 0 0 0 0,-1 2 0 0 0,-1 1 205 0 0,0-1 1 0 0,0 0-1 0 0,0 0 1 0 0,0 0-1 0 0,-7 3 0 0 0,10-6-295 0 0,0 0 0 0 0,0 0 0 0 0,0 0 0 0 0,0 0 0 0 0,0-1 0 0 0,0 1 0 0 0,0 0 0 0 0,0 0 0 0 0,0 0 0 0 0,0 0 0 0 0,0 0 0 0 0,0-1 0 0 0,0 1 0 0 0,0 0 1 0 0,0 0-1 0 0,0 0 0 0 0,0 0 0 0 0,0 0 0 0 0,0-1 0 0 0,0 1 0 0 0,0 0 0 0 0,0 0 0 0 0,0 0 0 0 0,-1 0 0 0 0,1 0 0 0 0,0 0 0 0 0,0-1 0 0 0,0 1 0 0 0,0 0 0 0 0,0 0 0 0 0,0 0 0 0 0,0 0 0 0 0,-1 0 0 0 0,1 0 0 0 0,0 0 0 0 0,0 0 0 0 0,0 0 0 0 0,0 0 0 0 0,0 0 0 0 0,-1 0 0 0 0,1 0 0 0 0,0 0 0 0 0,0 0 0 0 0,0 0 0 0 0,0 0 0 0 0,-1 0 0 0 0,1 0 0 0 0,0 0 0 0 0,0 0 0 0 0,0 0 0 0 0,0 0 0 0 0,0 0 0 0 0,-1 0 0 0 0,1 0 0 0 0,6-13 833 0 0,-5 12-811 0 0,1-4 26 0 0,0 1 0 0 0,0-1 0 0 0,0 0 0 0 0,-1-1 0 0 0,0 1 0 0 0,0 0 0 0 0,0 0 0 0 0,0 0 0 0 0,-1-1 0 0 0,0 1 0 0 0,0 0 0 0 0,0-1 0 0 0,-1 1 0 0 0,1 0 0 0 0,-4-8 0 0 0,1 2 48 0 0,0 1-1 0 0,0-1 1 0 0,1 0-1 0 0,0 1 1 0 0,1-1 0 0 0,0 0-1 0 0,1 0 1 0 0,0 0-1 0 0,1 0 1 0 0,0 0 0 0 0,1 0-1 0 0,0 0 1 0 0,0 1-1 0 0,1-1 1 0 0,5-11-1 0 0,3-1 80 0 0,-8 18-165 0 0,0 0-1 0 0,-1 0 1 0 0,0 0-1 0 0,0 0 1 0 0,0-1-1 0 0,0 1 1 0 0,-1 0-1 0 0,0-1 1 0 0,0 1-1 0 0,0-1 1 0 0,-1 1-1 0 0,0-1 1 0 0,0 0-1 0 0,0 1 1 0 0,-3-11-1 0 0,2 12 10 0 0,0 0 0 0 0,0 0 1 0 0,0 0-1 0 0,1 0 0 0 0,0 0 0 0 0,-1 0 0 0 0,1 0 1 0 0,1-1-1 0 0,-1 1 0 0 0,1 0 0 0 0,-1 0 0 0 0,1 0 1 0 0,0 0-1 0 0,2-4 0 0 0,10-27 87 0 0,2 0 1 0 0,1 1-1 0 0,1 0 0 0 0,2 2 0 0 0,37-48 0 0 0,-39 56-39 0 0,0-1 0 0 0,22-45-1 0 0,21-30 209 0 0,-58 96-307 0 0,-1 1-1 0 0,0 0 0 0 0,0-1 1 0 0,0 0-1 0 0,0 1 1 0 0,0-1-1 0 0,-1 1 1 0 0,1-1-1 0 0,-1 0 1 0 0,0 0-1 0 0,0 1 1 0 0,-1-1-1 0 0,1 0 0 0 0,-1 1 1 0 0,0-1-1 0 0,0 1 1 0 0,0-1-1 0 0,0 1 1 0 0,0-1-1 0 0,-1 1 1 0 0,-2-4-1 0 0,1 1 7 0 0,0 1-1 0 0,0 0 1 0 0,-1 0 0 0 0,0 0-1 0 0,0 0 1 0 0,-1 0 0 0 0,1 1-1 0 0,-1 0 1 0 0,0 0 0 0 0,0 0-1 0 0,-9-5 1 0 0,-27-15 39 0 0,26 15-15 0 0,-23-12-1 0 0,30 17-37 0 0,1 0 0 0 0,0 0 0 0 0,-7-6 0 0 0,9 6 0 0 0,1 0 0 0 0,-1 1 0 0 0,0 0 0 0 0,0 0 0 0 0,-1 1 0 0 0,1-1 0 0 0,0 1 0 0 0,-7-2 0 0 0,0 1 20 0 0,-1-1 0 0 0,0 0-1 0 0,1-2 1 0 0,-12-5 0 0 0,15 6-1 0 0,-1 0 0 0 0,0 0 0 0 0,0 2 0 0 0,0-1 0 0 0,0 1 0 0 0,0 1 0 0 0,-13-2 0 0 0,0 3 0 0 0,0 2-1 0 0,-27 4 1 0 0,-27 1-22 0 0,-116 6 39 0 0,87-4-8 0 0,84-7-20 0 0,0-1 1 0 0,0-2-1 0 0,0 0 0 0 0,-32-7 0 0 0,-82-32 79 0 0,99 28-83 0 0,-16-7 26 0 0,-105-23 0 0 0,78 36-30 0 0,19 2 0 0 0,43 4 0 0 0,-32-5 0 0 0,31 4 0 0 0,-26-2 0 0 0,19 3 0 0 0,-38-1 0 0 0,-68 6 0 0 0,108-1 0 0 0,0 1 0 0 0,-41 12 0 0 0,48-11 0 0 0,7-2 0 0 0,0-1 0 0 0,0 0 0 0 0,1-1 0 0 0,-1 1 0 0 0,-1-2 0 0 0,-9 0 0 0 0,5-3 0 0 0,12 2 0 0 0,0 0 0 0 0,0 1 0 0 0,0-1 0 0 0,-1 1 0 0 0,1 0 0 0 0,0-1 0 0 0,-1 2 0 0 0,1-1 0 0 0,-4 1 0 0 0,4-1 3 0 0,1 0 0 0 0,-1-1 0 0 0,0 1 0 0 0,0 0 0 0 0,0-1 0 0 0,1 1 0 0 0,-1-1 0 0 0,0 0 0 0 0,1 0 0 0 0,-1 0 1 0 0,-4-3-1 0 0,4 2 0 0 0,0 0 0 0 0,-1 1 1 0 0,1 0-1 0 0,0 0 1 0 0,0 0-1 0 0,-1 0 1 0 0,-4 0-1 0 0,7 1-3 0 0,0 1 0 0 0,0-1 0 0 0,0 1 0 0 0,0 0 0 0 0,0 0 0 0 0,0-1 0 0 0,1 1 0 0 0,-1 0 0 0 0,0 0 0 0 0,1 0 0 0 0,-1 0 0 0 0,0 0 0 0 0,1 0 0 0 0,-1 0 0 0 0,1 0 0 0 0,-1 0 0 0 0,1 2 0 0 0,-9 20 0 0 0,9-23 0 0 0,-6 20 0 0 0,2 0 0 0 0,-3 24 0 0 0,-6 27 0 0 0,-7 0 0 0 0,4-18 0 0 0,-15 97 0 0 0,22-60 0 0 0,3 0 0 0 0,8 101 0 0 0,-2-164 0 0 0,-3 36 0 0 0,1-36 0 0 0,1 39 0 0 0,4-29 0 0 0,10 49 0 0 0,-12-81 0 0 0,4 17 0 0 0,14 40 0 0 0,-17-55 0 0 0,1-1 0 0 0,0 0 0 0 0,0-1 0 0 0,0 1 0 0 0,1-1 0 0 0,0 1 0 0 0,0-1 0 0 0,0 0 0 0 0,1 0 0 0 0,0-1 0 0 0,5 5 0 0 0,6 6 0 0 0,-15-13 0 0 0,1-1 0 0 0,0 1 0 0 0,-1 0 0 0 0,1 0 0 0 0,0-1 0 0 0,0 1 0 0 0,0-1 0 0 0,1 1 0 0 0,-1-1 0 0 0,0 0 0 0 0,5 2 0 0 0,16 5 0 0 0,-18-6 0 0 0,0 1 0 0 0,1-2 0 0 0,0 1 0 0 0,-1-1 0 0 0,9 2 0 0 0,49 1 10 0 0,119 13 44 0 0,-128-12-54 0 0,-1-2 0 0 0,62-4 0 0 0,63 3 0 0 0,15 25 0 0 0,-178-25 0 0 0,-1-1 0 0 0,18-1 0 0 0,-17-1 0 0 0,0 1 32 0 0,-9-1-10 0 0,-8 1-12 0 0,2 0-37 0 0,-1 0 0 0 0,1 0 0 0 0,0 1 1 0 0,-1-1-1 0 0,1 0 0 0 0,-1 1 0 0 0,1-1 0 0 0,0 0 0 0 0,-1 1 0 0 0,1-1 0 0 0,0 1 1 0 0,0-1-1 0 0,-1 0 0 0 0,1 1 0 0 0,0-1 0 0 0,0 1 0 0 0,0-1 0 0 0,0 1 0 0 0,-1-1 1 0 0,1 1-1 0 0,0-1 0 0 0,0 1 0 0 0,0-1 0 0 0,0 1 0 0 0,0 0 0 0 0,-1 14-1167 0 0,2 0-197 0 0,0 3-325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4:16.080"/>
    </inkml:context>
    <inkml:brush xml:id="br0">
      <inkml:brushProperty name="width" value="0.1" units="cm"/>
      <inkml:brushProperty name="height" value="0.1" units="cm"/>
      <inkml:brushProperty name="color" value="#66CC00"/>
    </inkml:brush>
  </inkml:definitions>
  <inkml:trace contextRef="#ctx0" brushRef="#br0">15449 1639 2303 0 0,'-7'-1'1684'0'0,"-28"2"3581"0"0,0 4-3767 0 0,-7 4-71 0 0,-69 6-1 0 0,75-12-876 0 0,-113 3 1331 0 0,85-11-950 0 0,49 3-619 0 0,0 0 0 0 0,1 1 0 0 0,-1 0 0 0 0,-20 3 0 0 0,-90 6 580 0 0,87-8-385 0 0,-70 10 0 0 0,-5 13 127 0 0,95-19-555 0 0,-1-1 1 0 0,1-1 0 0 0,-1-1 0 0 0,-18 0 0 0 0,-76-9 797 0 0,39 1-470 0 0,-184-5 297 0 0,239 11-633 0 0,-30 5 0 0 0,-6 0 18 0 0,-160 9 77 0 0,126-6-128 0 0,-274-8 90 0 0,27-17 204 0 0,189 5-214 0 0,93 6-86 0 0,-1 3 1 0 0,-56 3-1 0 0,-224 23 157 0 0,123-11 783 0 0,-14 2-1784 0 0,-134 24 940 0 0,177-33-102 0 0,58-4 76 0 0,-300 9 165 0 0,215-10-214 0 0,-7 0 0 0 0,100 7-40 0 0,48 0 8 0 0,0-4 0 0 0,-80-8-1 0 0,41-9 6 0 0,40 5 31 0 0,-95-2-1 0 0,-68 26 38 0 0,115-4-71 0 0,-143-15 141 0 0,83-2-72 0 0,-10 11-39 0 0,-165-6 86 0 0,142-11-75 0 0,150 12-38 0 0,-63 5 0 0 0,54-1-14 0 0,3-1-12 0 0,-94-9 0 0 0,84 2 85 0 0,1 3 1 0 0,-105 10-1 0 0,147-7-85 0 0,-40-4 0 0 0,31 1 0 0 0,-7-2 51 0 0,0-3-1 0 0,-72-20 0 0 0,22 5 10 0 0,-110-12 57 0 0,88 28-91 0 0,69 5-7 0 0,-56-8 0 0 0,-2-17 93 0 0,101 24-96 0 0,-194-62 48 0 0,180 56-32 0 0,8 3-11 0 0,-1 0 1 0 0,1 0-1 0 0,-29-3 0 0 0,6 4-17 0 0,0 3 0 0 0,-63 4-1 0 0,66 0-3 0 0,5-1 0 0 0,-32 6 0 0 0,-8 2 43 0 0,1-3-1 0 0,-114-2 1 0 0,172-5-43 0 0,-143-9 89 0 0,96 3-11 0 0,-92 5 0 0 0,-8 13-67 0 0,67-9 38 0 0,-165-18 0 0 0,191 9-19 0 0,-164-20-30 0 0,150 17 21 0 0,-1 4 1 0 0,-117 6-1 0 0,48 0 44 0 0,77-1 25 0 0,-125 14 0 0 0,29 5-44 0 0,156-18-28 0 0,-101 3 3 0 0,10 0 53 0 0,-1 9 9 0 0,-134 34 0 0 0,90-15 15 0 0,112-25-2 0 0,0-1-1 0 0,-59 1 1 0 0,-63-14 138 0 0,67 2 612 0 0,63 2-1044 0 0,0 1-1 0 0,-51 3 1 0 0,18 3 198 0 0,34-3 0 0 0,-32 5 0 0 0,34-3 9 0 0,0 0 0 0 0,-1-2 0 0 0,1-1 1 0 0,0-1-1 0 0,-1-1 0 0 0,-44-9 0 0 0,-123-13 45 0 0,128 18-44 0 0,17 2 6 0 0,-1-3 0 0 0,1-2 0 0 0,-49-15 0 0 0,51 10 27 0 0,-1 2-1 0 0,-60-7 1 0 0,22 1-16 0 0,61 11-14 0 0,-1 2-1 0 0,-31-4 0 0 0,43 9-12 0 0,0-1 0 0 0,0-1 0 0 0,1 0 0 0 0,-1 0 0 0 0,0-1 0 0 0,1-1 0 0 0,0 0 0 0 0,0-1 0 0 0,-20-11 0 0 0,-2-2 23 0 0,25 14-15 0 0,0 0 1 0 0,0 0-1 0 0,1-1 0 0 0,-9-7 0 0 0,-29-20 9 0 0,37 28-12 0 0,1-1-1 0 0,-1 0 0 0 0,1-1 0 0 0,0 1 1 0 0,1-1-1 0 0,-1 0 0 0 0,1-1 0 0 0,1 0 1 0 0,-1 0-1 0 0,-4-8 0 0 0,-75-190 55 0 0,69 162-54 0 0,1-6 11 0 0,1 0 0 0 0,3-1 0 0 0,-6-63 0 0 0,14 76-16 0 0,1 1 0 0 0,2-1 0 0 0,2 1 0 0 0,8-50 0 0 0,-6 64 0 0 0,1 0 0 0 0,0 1 0 0 0,2-1 0 0 0,0 1 0 0 0,2 0 0 0 0,0 1 0 0 0,1 0 0 0 0,1 1 0 0 0,1-1 0 0 0,1 2 0 0 0,0 0 0 0 0,28-28 0 0 0,-33 38 0 0 0,0 1 0 0 0,0 0 0 0 0,1 0 0 0 0,0 1 0 0 0,0 0 0 0 0,0 0 0 0 0,1 1 0 0 0,-1 1 0 0 0,1-1 0 0 0,20-4 0 0 0,18-1 0 0 0,-1 2 0 0 0,87-3 0 0 0,107-5 0 0 0,9-1 0 0 0,-118 14 0 0 0,107-6 0 0 0,-18-18 0 0 0,36-2 0 0 0,-61 31 0 0 0,-156-1 0 0 0,60-3 0 0 0,134-19 0 0 0,-25 0 0 0 0,88 24 0 0 0,-102 3 0 0 0,-100-6 0 0 0,172 22 0 0 0,-186-9 0 0 0,151 6 0 0 0,-88-25 0 0 0,31 1 0 0 0,-112 8 0 0 0,75 12 0 0 0,-78-4 0 0 0,145 19 0 0 0,-19-24 0 0 0,-117-6 0 0 0,117 14 0 0 0,154 24 0 0 0,-167-37 0 0 0,3 1 0 0 0,-60 6 0 0 0,-39-1 0 0 0,134-7 0 0 0,-110-9 0 0 0,270-15 0 0 0,-62 5 0 0 0,44 1 0 0 0,151-13 0 0 0,-473 28 0 0 0,379-6 0 0 0,-264 11 0 0 0,8-3 0 0 0,325 9 0 0 0,-97-16 0 0 0,-188-2 0 0 0,-168 9 0 0 0,201-1 0 0 0,-192 2 0 0 0,43-6 0 0 0,16 0 0 0 0,202 27 0 0 0,-287-20 0 0 0,160 8 0 0 0,-36-3 0 0 0,65-5 0 0 0,-49-2 0 0 0,25 10 0 0 0,131 1 0 0 0,-199-15 0 0 0,-18 1 0 0 0,153 10 0 0 0,-158 4 0 0 0,1-5 0 0 0,96-5 0 0 0,89-3 0 0 0,-130 17 0 0 0,-87-7 0 0 0,104 0 0 0 0,50-21 0 0 0,-25-2 0 0 0,61 5 0 0 0,-219 10 0 0 0,82 0 0 0 0,-50 1 0 0 0,60-6 0 0 0,15-1 0 0 0,124 22 0 0 0,-81-5 0 0 0,-66-6 0 0 0,114 2 0 0 0,-171-7 0 0 0,-16 0 0 0 0,0 2 0 0 0,45 6 0 0 0,9 13 0 0 0,-16-3 0 0 0,-30-9 0 0 0,2-2 0 0 0,62 0 0 0 0,35-15 0 0 0,-136 9 0 0 0,5-1 0 0 0,-1 1 0 0 0,0 0 0 0 0,0 1 0 0 0,0 0 0 0 0,0 1 0 0 0,0-1 0 0 0,0 2 0 0 0,13 4 0 0 0,13 8 0 0 0,8 4 0 0 0,-42-18 0 0 0,1 0 0 0 0,-1 1 0 0 0,1-1 0 0 0,-1 1 0 0 0,1 0 0 0 0,-1-1 0 0 0,0 1 0 0 0,0 0 0 0 0,0 0 0 0 0,0-1 0 0 0,0 1 0 0 0,-1 0 0 0 0,1 0 0 0 0,0 0 0 0 0,-1 0 0 0 0,1 0 0 0 0,-1 2 0 0 0,3 37 0 0 0,-3-37 0 0 0,0 12 0 0 0,2-1 0 0 0,7 31 0 0 0,-6-31 0 0 0,0 0 0 0 0,2 32 0 0 0,-5-19-1 0 0,-3 131-34 0 0,0-127 26 0 0,-1 1-1 0 0,-15 58 1 0 0,16-81 9 0 0,0 0 0 0 0,-1 0 0 0 0,0-1 0 0 0,-1 1 0 0 0,0-1 0 0 0,0 0 0 0 0,-1 0 0 0 0,-12 12 0 0 0,12-12 0 0 0,-1 0 0 0 0,-6 13 0 0 0,8-14 0 0 0,0 0 0 0 0,-1 1 0 0 0,-11 12 0 0 0,8-11 0 0 0,1 0 0 0 0,0 1 0 0 0,1-1 0 0 0,-9 19 0 0 0,-4 6 0 0 0,-3 1 0 0 0,3 1 0 0 0,1 0 0 0 0,1 2 0 0 0,3 0 0 0 0,-17 64 0 0 0,21-70 0 0 0,-28 63 0 0 0,32-78 0 0 0,4-12 0 0 0,-1-1 0 0 0,1 1 0 0 0,-1 0 0 0 0,0-1 0 0 0,0 0 0 0 0,-1 0 0 0 0,0 0 0 0 0,1-1 0 0 0,-2 0 0 0 0,1 1 0 0 0,0-2 0 0 0,-9 6 0 0 0,-2-1 0 0 0,1-1 0 0 0,-1 0 0 0 0,-27 7 0 0 0,28-9-271 0 0,0 1 1 0 0,1 1-1 0 0,0 0 0 0 0,0 1 0 0 0,1 0 1 0 0,0 1-1 0 0,0 1 0 0 0,1 0 0 0 0,1 1 0 0 0,-1 0 1 0 0,2 1-1 0 0,0 0 0 0 0,-17 25 0 0 0,8-7-1194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5:12.460"/>
    </inkml:context>
    <inkml:brush xml:id="br0">
      <inkml:brushProperty name="width" value="0.1" units="cm"/>
      <inkml:brushProperty name="height" value="0.1" units="cm"/>
      <inkml:brushProperty name="color" value="#66CC00"/>
    </inkml:brush>
  </inkml:definitions>
  <inkml:trace contextRef="#ctx0" brushRef="#br0">2929 222 8431 0 0,'1'-15'1581'0'0,"0"0"-1"0"0,7-26 1 0 0,-5 27-669 0 0,-3 12-782 0 0,0 1 1 0 0,0-1-1 0 0,-1 1 1 0 0,1-1-1 0 0,0 1 1 0 0,-1 0-1 0 0,1-1 1 0 0,0 1-1 0 0,-1-1 1 0 0,0 1-1 0 0,1 0 1 0 0,-1 0-1 0 0,0-1 1 0 0,0 1-1 0 0,1 0 1 0 0,-1 0-1 0 0,0 0 1 0 0,0 0-1 0 0,0 0 1 0 0,-1 0-1 0 0,1 0 1 0 0,0 0-1 0 0,0 0 1 0 0,-2 0-1 0 0,-2-2 390 0 0,1 0-1 0 0,-1 1 0 0 0,0 0 1 0 0,1 0-1 0 0,-8-2 0 0 0,2 2-190 0 0,0 1 1 0 0,0 1-1 0 0,-1-1 0 0 0,-18 3 0 0 0,-5 0 49 0 0,-131 10 807 0 0,138-9-1058 0 0,-408 26 2145 0 0,364-26-2079 0 0,43-1-126 0 0,1-1 0 0 0,0-2 0 0 0,-44-5 0 0 0,10-3 191 0 0,-76-1-1 0 0,48 10-213 0 0,-38-4 40 0 0,-121-5 268 0 0,191 9-328 0 0,-89 2 99 0 0,97 0-88 0 0,-1-2 1 0 0,-82-11-1 0 0,34-1-26 0 0,42 7 24 0 0,-87-21 0 0 0,-37-13 103 0 0,163 36-126 0 0,-2 0 90 0 0,-36-3 1 0 0,48 6-84 0 0,-1 1 1 0 0,1-1-1 0 0,0 2 1 0 0,-1-1-1 0 0,1 1 1 0 0,0 0-1 0 0,0 0 1 0 0,-9 4-1 0 0,8-2-17 0 0,-1 0 0 0 0,0 0 0 0 0,1 1 0 0 0,0 1 0 0 0,0-1 0 0 0,1 1 0 0 0,-1 0 0 0 0,-7 9 0 0 0,0 2 15 0 0,1 1-1 0 0,1 0 1 0 0,0 1 0 0 0,2 1-1 0 0,0 0 1 0 0,1 0 0 0 0,-12 35-1 0 0,20-44 11 0 0,1 0-1 0 0,0 1 0 0 0,0-1 0 0 0,1 0 0 0 0,0 1 0 0 0,4 18 0 0 0,-1 6 18 0 0,-2-26-31 0 0,7 101 144 0 0,-6-92-88 0 0,2 0 0 0 0,0 0 0 0 0,12 32-1 0 0,12 37 137 0 0,-10-30-100 0 0,28 68 10 0 0,8 28 19 0 0,-47-126-110 0 0,-2 0 1 0 0,-1 0-1 0 0,-1 0 1 0 0,-1 0-1 0 0,-3 33 1 0 0,0-31 1 0 0,2 0 0 0 0,0 0 0 0 0,3 0 1 0 0,7 36-1 0 0,-9-58-19 0 0,0 0-1 0 0,1 0 1 0 0,0 0 0 0 0,0-1-1 0 0,0 0 1 0 0,1 1 0 0 0,0-1 0 0 0,1-1-1 0 0,0 1 1 0 0,0 0 0 0 0,0-1-1 0 0,1 0 1 0 0,-1-1 0 0 0,2 1-1 0 0,-1-1 1 0 0,0 0 0 0 0,1 0 0 0 0,0-1-1 0 0,0 0 1 0 0,1 0 0 0 0,-1-1-1 0 0,1 0 1 0 0,-1 0 0 0 0,15 2-1 0 0,129 16 65 0 0,-96-16-34 0 0,85 21 0 0 0,-87-13-35 0 0,0-2 0 0 0,0-2 0 0 0,1-3 0 0 0,56 0 0 0 0,53-7 4 0 0,310 5 56 0 0,-222 3-60 0 0,76 3 0 0 0,-327-10 0 0 0,5 1-17 0 0,0-1 0 0 0,0 0 0 0 0,0 1-1 0 0,-1 0 1 0 0,7 2 0 0 0,-11-3 13 0 0,0 0-1 0 0,0 0 0 0 0,0 0 1 0 0,0 0-1 0 0,-1 0 0 0 0,1 0 1 0 0,0 0-1 0 0,0 0 0 0 0,0 0 1 0 0,0 0-1 0 0,0 0 0 0 0,0 0 1 0 0,0 0-1 0 0,0 0 0 0 0,-1 0 0 0 0,1 0 1 0 0,0 0-1 0 0,0 0 0 0 0,0 0 1 0 0,0 0-1 0 0,0 0 0 0 0,0 1 1 0 0,0-1-1 0 0,0 0 0 0 0,0 0 1 0 0,0 0-1 0 0,0 0 0 0 0,-1 0 1 0 0,1 0-1 0 0,0 0 0 0 0,0 0 1 0 0,0 1-1 0 0,0-1 0 0 0,0 0 1 0 0,0 0-1 0 0,0 0 0 0 0,0 0 0 0 0,0 0 1 0 0,0 0-1 0 0,0 0 0 0 0,0 0 1 0 0,0 1-1 0 0,0-1 0 0 0,0 0 1 0 0,0 0-1 0 0,0 0 0 0 0,0 0 1 0 0,0 0-1 0 0,0 0 0 0 0,1 0 1 0 0,-1 1-1 0 0,0-1 0 0 0,0 0 1 0 0,0 0-1 0 0,0 0 0 0 0,0 0 1 0 0,0 0-1 0 0,0 0 0 0 0,0 0 0 0 0,0 0 1 0 0,0 0-1 0 0,0 0 0 0 0,1 0 1 0 0,-11 3-314 0 0,-9-1-867 0 0,-6 0-366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5:14.661"/>
    </inkml:context>
    <inkml:brush xml:id="br0">
      <inkml:brushProperty name="width" value="0.1" units="cm"/>
      <inkml:brushProperty name="height" value="0.1" units="cm"/>
      <inkml:brushProperty name="color" value="#66CC00"/>
    </inkml:brush>
  </inkml:definitions>
  <inkml:trace contextRef="#ctx0" brushRef="#br0">3131 1703 8751 0 0,'-2'-2'842'0'0,"3"7"-86"0"0,-1-5-705 0 0,0 1 1 0 0,0-1-1 0 0,1 1 1 0 0,-1-1 0 0 0,0 1-1 0 0,0-1 1 0 0,0 1-1 0 0,1-1 1 0 0,-1 1-1 0 0,0-1 1 0 0,1 0-1 0 0,-1 1 1 0 0,0-1-1 0 0,1 0 1 0 0,-1 1 0 0 0,0-1-1 0 0,1 0 1 0 0,-1 1-1 0 0,1-1 1 0 0,-1 0-1 0 0,1 0 1 0 0,-1 1-1 0 0,0-1 1 0 0,1 0 0 0 0,-1 0-1 0 0,1 0 1 0 0,-1 0-1 0 0,1 0 1 0 0,0 0-1 0 0,2 0 2 0 0,-1-1-1 0 0,1 1 0 0 0,0-1 0 0 0,-1 0 1 0 0,1 0-1 0 0,-1-1 0 0 0,1 1 1 0 0,-1 0-1 0 0,0-1 0 0 0,1 1 0 0 0,-1-1 1 0 0,0 0-1 0 0,0 0 0 0 0,0 0 0 0 0,0 0 1 0 0,-1 0-1 0 0,4-5 0 0 0,-2 2 258 0 0,-1 1-1 0 0,0-1 1 0 0,0-1-1 0 0,-1 1 1 0 0,0 0-1 0 0,1 0 1 0 0,-2 0-1 0 0,2-10 1 0 0,-2-9 2089 0 0,-2-38 0 0 0,-19-67 394 0 0,2 5-1031 0 0,16 10-411 0 0,3 82-1104 0 0,0 0 0 0 0,-9-54 0 0 0,-18-23 105 0 0,15 67 70 0 0,-10-69 0 0 0,5-3-96 0 0,12 96-299 0 0,0 1 0 0 0,0-1 0 0 0,-2 1 0 0 0,-12-22 0 0 0,8 19 20 0 0,1 0-1 0 0,0 0 0 0 0,1-1 1 0 0,1 0-1 0 0,1-1 0 0 0,1 0 1 0 0,-5-38-1 0 0,8 26 47 0 0,-2 0-1 0 0,-16-57 0 0 0,13 64-75 0 0,5 13 2 0 0,0 1 0 0 0,-2 0 0 0 0,-8-18 0 0 0,11 27-17 0 0,0 1 1 0 0,0-1 0 0 0,0 1 0 0 0,-1 0-1 0 0,1 0 1 0 0,-1 0 0 0 0,0 0-1 0 0,0 0 1 0 0,0 0 0 0 0,0 1 0 0 0,-1-1-1 0 0,1 1 1 0 0,-1 0 0 0 0,1 0 0 0 0,-1 1-1 0 0,-4-2 1 0 0,-4-1 2 0 0,0 1 1 0 0,0 0-1 0 0,0 1 0 0 0,0 1 1 0 0,-24-1-1 0 0,6 4 11 0 0,-37 7 0 0 0,-13 0-2 0 0,0-4 0 0 0,-82-6 1 0 0,-45 3 6 0 0,-375 9 43 0 0,479-14-55 0 0,-229 2 46 0 0,206 5-55 0 0,-240-23 0 0 0,279 7 0 0 0,21 2 0 0 0,-1 3 0 0 0,-74 1 0 0 0,119 7 0 0 0,1 1 0 0 0,-35 8 0 0 0,47-8 0 0 0,0 1 0 0 0,0 0 0 0 0,1 0 0 0 0,0 1 0 0 0,0 0 0 0 0,0 0 0 0 0,0 1 0 0 0,-14 10 0 0 0,19-11 0 0 0,-1 0 0 0 0,1 0 0 0 0,0 0 0 0 0,0 0 0 0 0,0 0 0 0 0,1 1 0 0 0,-1-1 0 0 0,1 1 0 0 0,0 0 0 0 0,1-1 0 0 0,-1 1 0 0 0,1 0 0 0 0,0 0 0 0 0,0 0 0 0 0,0 0 0 0 0,1 0 0 0 0,0 0 0 0 0,0 0 0 0 0,0 1 0 0 0,1-1 0 0 0,1 6 0 0 0,2 12 0 0 0,2-1 0 0 0,0 1 0 0 0,13 28 0 0 0,-11-30 0 0 0,0 1 0 0 0,-2 1 0 0 0,0-1 0 0 0,-1 1 0 0 0,-2 1 0 0 0,2 33 0 0 0,-12 118 0 0 0,-40 105 0 0 0,1-11 0 0 0,44-237 0 0 0,0 0 0 0 0,4 38 0 0 0,0-57 0 0 0,-1 0 0 0 0,1-1 0 0 0,1 0 0 0 0,1 1 0 0 0,-1-1 0 0 0,2-1 0 0 0,0 1 0 0 0,10 18 0 0 0,-11-24 2 0 0,1 0 0 0 0,0-1-1 0 0,0 1 1 0 0,1-1 0 0 0,-1 0-1 0 0,1 0 1 0 0,0 0 0 0 0,0-1 0 0 0,1 0-1 0 0,-1 0 1 0 0,1-1 0 0 0,0 0 0 0 0,11 4-1 0 0,10 1 11 0 0,1-1 0 0 0,34 5 0 0 0,-21-5-8 0 0,87 26-4 0 0,6 0 0 0 0,-92-26 4 0 0,0-2-1 0 0,50-1 1 0 0,88-11 19 0 0,-112 3-13 0 0,1 2 0 0 0,126 14 0 0 0,208 58-10 0 0,-385-68-5 0 0,12 3-60 0 0,37 11-1 0 0,-60-14 48 0 0,-1 1-1 0 0,1 0 1 0 0,-1 0-1 0 0,1 1 0 0 0,-1 0 1 0 0,0 0-1 0 0,0 0 1 0 0,-1 1-1 0 0,12 11 1 0 0,-17-15-177 0 0,1 0 0 0 0,-2 1 1 0 0,1-1-1 0 0,0 0 0 0 0,0 1 1 0 0,0-1-1 0 0,-1 1 1 0 0,1-1-1 0 0,0 1 0 0 0,-1-1 1 0 0,1 1-1 0 0,-1-1 0 0 0,0 3 1 0 0,0-1-932 0 0,0 1 1 0 0,0 0 0 0 0,0 0 0 0 0,-1-1 0 0 0,0 1 0 0 0,0 0-1 0 0,-1 4 1 0 0,-7 16-5307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15.766"/>
    </inkml:context>
    <inkml:brush xml:id="br0">
      <inkml:brushProperty name="width" value="0.1" units="cm"/>
      <inkml:brushProperty name="height" value="0.1" units="cm"/>
      <inkml:brushProperty name="color" value="#E71224"/>
    </inkml:brush>
  </inkml:definitions>
  <inkml:trace contextRef="#ctx0" brushRef="#br0">1115 26 4951 0 0,'-1'-1'43'0'0,"0"1"0"0"0,-1 0 0 0 0,1 0 0 0 0,0-1 0 0 0,0 1 0 0 0,-1 0-1 0 0,1 0 1 0 0,0 1 0 0 0,-1-1 0 0 0,1 0 0 0 0,0 0 0 0 0,0 1-1 0 0,-1-1 1 0 0,1 0 0 0 0,0 1 0 0 0,0-1 0 0 0,-1 1 0 0 0,1 0 0 0 0,0-1-1 0 0,0 1 1 0 0,0 0 0 0 0,0 0 0 0 0,0 0 0 0 0,0 0 0 0 0,0 0-1 0 0,1 0 1 0 0,-1 0 0 0 0,0 0 0 0 0,-1 1 0 0 0,1 0-10 0 0,0-1 0 0 0,0 1-1 0 0,0-1 1 0 0,0 0 0 0 0,0 1 0 0 0,-1-1 0 0 0,1 0 0 0 0,-1 0 0 0 0,1 0-1 0 0,-1 0 1 0 0,1 0 0 0 0,-1-1 0 0 0,1 1 0 0 0,-1 0 0 0 0,0-1 0 0 0,1 1-1 0 0,-1-1 1 0 0,0 1 0 0 0,-1-1 0 0 0,-9-1 609 0 0,1 0 1 0 0,0-1-1 0 0,0 0 0 0 0,-18-7 1 0 0,17 6-42 0 0,-1-1 0 0 0,0 1 1 0 0,-18-1-1 0 0,-396-15 5630 0 0,408 18-6317 0 0,-197-9 2137 0 0,108 15-2952 0 0,2 10-4659 0 0,76-8-567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0:24.664"/>
    </inkml:context>
    <inkml:brush xml:id="br0">
      <inkml:brushProperty name="width" value="0.1" units="cm"/>
      <inkml:brushProperty name="height" value="0.1" units="cm"/>
      <inkml:brushProperty name="color" value="#E71224"/>
    </inkml:brush>
  </inkml:definitions>
  <inkml:trace contextRef="#ctx0" brushRef="#br0">1 35 1839 0 0,'0'-1'163'0'0,"0"0"0"0"0,0 0 0 0 0,0-1 0 0 0,0 1 0 0 0,0 0 0 0 0,0 0 0 0 0,1 0 0 0 0,-1 0 0 0 0,0 0 0 0 0,1 0-1 0 0,-1 0 1 0 0,1 0 0 0 0,-1 0 0 0 0,1 0 0 0 0,0 0 0 0 0,-1 0 0 0 0,1 1 0 0 0,0-1 0 0 0,-1 0 0 0 0,1 0 0 0 0,0 1-1 0 0,0-1 1 0 0,1-1 0 0 0,6-9 3913 0 0,-2 18-2598 0 0,20 8-270 0 0,-23-13-1104 0 0,1 1 0 0 0,-1 0 0 0 0,1-1 0 0 0,0 0 0 0 0,-1 0 0 0 0,1 0 0 0 0,0 0 0 0 0,7 2 0 0 0,38 7 624 0 0,-16-4-216 0 0,-33-7-510 0 0,20 7 180 0 0,-1-2-1 0 0,1-1 0 0 0,0 0 1 0 0,1-1-1 0 0,-1-2 1 0 0,27 0-1 0 0,-39-1-115 0 0,-1 0 0 0 0,1 0 0 0 0,9 3 0 0 0,6 0-10 0 0,34 1 138 0 0,64 2-41 0 0,71-9 180 0 0,-173 3-311 0 0,0-1-1 0 0,37-7 0 0 0,-38 6-10 0 0,0 0-1 0 0,0 2 0 0 0,0 0 1 0 0,0 1-1 0 0,23 4 1 0 0,17 0 1 0 0,-39-4 15 0 0,32 2-1 0 0,0-2 1 0 0,53-6 0 0 0,-18-8-25 0 0,41-3 47 0 0,-103 14-43 0 0,1 1 0 0 0,-1 2-1 0 0,31 4 1 0 0,37 1-9 0 0,-62-5 31 0 0,50 9 1 0 0,115 21-19 0 0,-184-29-10 0 0,1 0 0 0 0,0-1 0 0 0,0 0 0 0 0,0-1 0 0 0,14-2 0 0 0,15 2 138 0 0,-41-1-99 0 0,1 1 0 0 0,-1 0 1 0 0,1-1-1 0 0,0 1 1 0 0,-1-1-1 0 0,0 1 1 0 0,1-1-1 0 0,-1 0 1 0 0,1 1-1 0 0,-1-1 1 0 0,0 1-1 0 0,1-1 1 0 0,-1 0-1 0 0,0 1 1 0 0,0-1-1 0 0,1 0 0 0 0,-1 1 1 0 0,0-1-1 0 0,0 0 1 0 0,0 0-1 0 0,0 0 1 0 0,2-18 602 0 0,-4 7-604 0 0,-4 10 426 0 0,-10 16-4538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0:47.521"/>
    </inkml:context>
    <inkml:brush xml:id="br0">
      <inkml:brushProperty name="width" value="0.1" units="cm"/>
      <inkml:brushProperty name="height" value="0.1" units="cm"/>
      <inkml:brushProperty name="color" value="#E71224"/>
    </inkml:brush>
  </inkml:definitions>
  <inkml:trace contextRef="#ctx0" brushRef="#br0">3468 57 1983 0 0,'0'0'33'0'0,"0"1"-1"0"0,0-1 0 0 0,0 1 0 0 0,1-1 0 0 0,-1 0 1 0 0,0 1-1 0 0,0-1 0 0 0,0 0 0 0 0,0 1 0 0 0,1-1 1 0 0,-1 0-1 0 0,0 1 0 0 0,0-1 0 0 0,1 0 0 0 0,-1 0 1 0 0,0 1-1 0 0,0-1 0 0 0,1 0 0 0 0,-1 0 0 0 0,0 0 1 0 0,1 1-1 0 0,-1-1 0 0 0,0 0 0 0 0,1 0 1 0 0,-1 0-1 0 0,1 0 0 0 0,-1 0 0 0 0,0 0 0 0 0,1 1 1 0 0,2-2 279 0 0,-6-1 177 0 0,-33 5 3998 0 0,17-7-3864 0 0,0 2 0 0 0,0 0 0 0 0,-35 2 0 0 0,16 2-187 0 0,17-1-230 0 0,-30 5 0 0 0,14-1 92 0 0,-1-2 0 0 0,-50-1 0 0 0,70-2-83 0 0,8-1-145 0 0,1-1 0 0 0,-1 1 0 0 0,1-2 0 0 0,-1 1 0 0 0,1-1 0 0 0,0-1 0 0 0,0 0 0 0 0,1 0 0 0 0,-1 0 0 0 0,1-1 0 0 0,0 0 0 0 0,-9-8 0 0 0,13 10-66 0 0,0 0 1 0 0,0 1-1 0 0,0-1 1 0 0,-1 1-1 0 0,1 0 1 0 0,-1 0-1 0 0,0 0 1 0 0,1 1-1 0 0,-1-1 1 0 0,0 1-1 0 0,0 0 1 0 0,0 1-1 0 0,0-1 1 0 0,-9 1-1 0 0,-4 2 69 0 0,0 0-1 0 0,-32 8 1 0 0,1 0 50 0 0,11-3-33 0 0,0 3 0 0 0,-42 15 0 0 0,48-14-4 0 0,0-1 0 0 0,0-2-1 0 0,-57 8 1 0 0,71-15 2 0 0,1 0 1 0 0,0-1-1 0 0,0-1 0 0 0,0-1 0 0 0,0 0 1 0 0,0-2-1 0 0,0 1 0 0 0,-21-9 1 0 0,28 7 8 0 0,1 1 0 0 0,-1-1 0 0 0,1-1 0 0 0,0 0 0 0 0,0 0 0 0 0,-8-8 1 0 0,8 7-31 0 0,9 6-59 0 0,-1 1 0 0 0,0 0-1 0 0,1-1 1 0 0,-1 1-1 0 0,1 0 1 0 0,-1-1-1 0 0,1 1 1 0 0,-1 0-1 0 0,1-1 1 0 0,-1 1-1 0 0,1-1 1 0 0,-1 1-1 0 0,1-1 1 0 0,-1 0-1 0 0,1 1 1 0 0,0-1 0 0 0,-1 1-1 0 0,1-1 1 0 0,0 1-1 0 0,0-1 1 0 0,-1 0-1 0 0,1 1 1 0 0,0-1-1 0 0,0 0 1 0 0,0 1-1 0 0,0-1 1 0 0,0 0-1 0 0,0 1 1 0 0,0-1 0 0 0,0 0-1 0 0,0 1 1 0 0,0-1-1 0 0,0 0 1 0 0,1 1-1 0 0,-1-1 1 0 0,0-1-1 0 0,36 4 136 0 0,-23-4-95 0 0,0 0 1 0 0,0 2-1 0 0,0-1 0 0 0,0 2 0 0 0,15 2 1 0 0,-5-1-39 0 0,0-1 1 0 0,-1 2-1 0 0,0 1 1 0 0,-1 1 0 0 0,33 11-1 0 0,-30-8 1 0 0,1-1 0 0 0,0-1-1 0 0,0-2 1 0 0,0 0 0 0 0,45 0-1 0 0,-25-4 11 0 0,-6-1 40 0 0,0 1-1 0 0,-1 2 1 0 0,67 13 0 0 0,74 23 14 0 0,-32-20-22 0 0,-129-16-42 0 0,0-2-1 0 0,0 0 1 0 0,31-4 0 0 0,17-1 10 0 0,-48 5 13 0 0,1-1-1 0 0,22-4 0 0 0,-33 3-15 0 0,0 0 0 0 0,1 0-1 0 0,-1-1 1 0 0,0 0 0 0 0,0 0 0 0 0,15-9-1 0 0,-23 12-5 0 0,1-1-1 0 0,-1 1 0 0 0,1 0 0 0 0,-1 0 1 0 0,1-1-1 0 0,-1 1 0 0 0,1 0 0 0 0,-1-1 1 0 0,1 1-1 0 0,-1-1 0 0 0,1 1 1 0 0,-1 0-1 0 0,1-1 0 0 0,-1 1 0 0 0,0-1 1 0 0,1 1-1 0 0,-1-1 0 0 0,0 1 0 0 0,0-1 1 0 0,1 0-1 0 0,-1 1 0 0 0,0-1 1 0 0,0 1-1 0 0,0-1 0 0 0,0 0 0 0 0,1 1 1 0 0,-1-1-1 0 0,0 1 0 0 0,0-1 1 0 0,-1-1-1 0 0,1 1 4 0 0,-1 0 1 0 0,0 1 0 0 0,0-1-1 0 0,1 0 1 0 0,-1 0 0 0 0,0 1-1 0 0,0-1 1 0 0,0 0 0 0 0,0 1-1 0 0,0-1 1 0 0,0 1 0 0 0,0-1-1 0 0,0 1 1 0 0,-2-1-1 0 0,-6-1 30 0 0,0 0-1 0 0,-17-1 1 0 0,-20 3 99 0 0,-83 9 1 0 0,59-2-77 0 0,-3 1 28 0 0,19-2 36 0 0,-63-2 0 0 0,-28 0-81 0 0,81 0-38 0 0,-35-6 43 0 0,28 0-59 0 0,-61 7 39 0 0,67-2 10 0 0,-118-8 0 0 0,75-2-46 0 0,-14-2 0 0 0,86 7 0 0 0,0 1 0 0 0,1 2 0 0 0,-57 8 0 0 0,83-8 0 0 0,-43 5 0 0 0,-34 5 0 0 0,-144-1 0 0 0,116-15 0 0 0,75 1 12 0 0,-48-10 0 0 0,60 8-4 0 0,-1 1 0 0 0,1 2 0 0 0,-1 0 0 0 0,-39 3 0 0 0,-7 8-8 0 0,21-2 0 0 0,-79-1 0 0 0,81-6 0 0 0,1 3 0 0 0,0 2 0 0 0,-65 13 0 0 0,95-15 0 0 0,0 0 0 0 0,-34-2 0 0 0,25-1 0 0 0,-36 3 8 0 0,-55-3 26 0 0,105 0-30 0 0,0-1 0 0 0,-1 0-1 0 0,1-1 1 0 0,0-1 0 0 0,-23-9-1 0 0,37 13 3 0 0,-1-1 0 0 0,1 0-1 0 0,0 1 1 0 0,-1-1 0 0 0,1 0 0 0 0,0 1-1 0 0,-1-1 1 0 0,1 0 0 0 0,0 0 0 0 0,0 0-1 0 0,0 0 1 0 0,0 0 0 0 0,0 0 0 0 0,0 0-1 0 0,0-1 1 0 0,0 1 0 0 0,1 0 0 0 0,-1 0-1 0 0,0-1 1 0 0,1 1 0 0 0,-1-1-1 0 0,0-2 1 0 0,1 4-2 0 0,1-1 0 0 0,-1 0 0 0 0,0 0 0 0 0,0 0 0 0 0,1 0-1 0 0,-1 0 1 0 0,1 0 0 0 0,-1 0 0 0 0,1 0 0 0 0,-1 1 0 0 0,1-1 0 0 0,0 0 0 0 0,-1 0 0 0 0,1 1-1 0 0,0-1 1 0 0,-1 1 0 0 0,1-1 0 0 0,0 0 0 0 0,0 1 0 0 0,0-1 0 0 0,0 1 0 0 0,-1 0-1 0 0,1-1 1 0 0,0 1 0 0 0,0 0 0 0 0,0-1 0 0 0,0 1 0 0 0,0 0 0 0 0,0 0 0 0 0,0 0 0 0 0,0 0-1 0 0,0 0 1 0 0,2 0 0 0 0,10-1-210 0 0,1 0-1 0 0,0 2 1 0 0,-1-1-1 0 0,1 2 1 0 0,0 0-1 0 0,-1 0 1 0 0,1 1-1 0 0,12 5 1 0 0,0 0-6232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1:06.241"/>
    </inkml:context>
    <inkml:brush xml:id="br0">
      <inkml:brushProperty name="width" value="0.1" units="cm"/>
      <inkml:brushProperty name="height" value="0.1" units="cm"/>
      <inkml:brushProperty name="color" value="#E71224"/>
    </inkml:brush>
  </inkml:definitions>
  <inkml:trace contextRef="#ctx0" brushRef="#br0">4567 1653 2303 0 0,'2'-3'156'0'0,"-1"1"-101"0"0,0 0 1 0 0,0 0-1 0 0,0 1 0 0 0,0-1 1 0 0,1 1-1 0 0,-1-1 0 0 0,0 1 1 0 0,1-1-1 0 0,-1 1 1 0 0,1-1-1 0 0,-1 1 0 0 0,1 0 1 0 0,3-2 1612 0 0,-4 9 156 0 0,-4-6-1552 0 0,-1-1 0 0 0,1 1 0 0 0,-1 0 0 0 0,1-1 0 0 0,-1 0 0 0 0,1 0 0 0 0,-1 0 0 0 0,-3-1 0 0 0,0 0 144 0 0,0 0-180 0 0,0 1-1 0 0,0 0 0 0 0,0 0 0 0 0,0 0 0 0 0,0 1 1 0 0,0 0-1 0 0,-1 1 0 0 0,-7 1 0 0 0,-5 2 399 0 0,-31 11-1 0 0,33-9-310 0 0,-1-2 0 0 0,0 0-1 0 0,-1-1 1 0 0,1-1 0 0 0,-26 0-1 0 0,28-1-109 0 0,1 0 0 0 0,0 2 0 0 0,-17 4 0 0 0,14-3 125 0 0,-31 4 0 0 0,-74 7 691 0 0,-9 0-598 0 0,-14-12-55 0 0,135-2-334 0 0,1 0 1 0 0,-1 1-1 0 0,-21 6 0 0 0,-3 1 31 0 0,-15 4 6 0 0,39-9-51 0 0,0 0 0 0 0,0-1 0 0 0,-1-1-1 0 0,-22 2 1 0 0,23-3 40 0 0,1 0 1 0 0,0 1-1 0 0,0 0 0 0 0,-13 5 1 0 0,13-4 3 0 0,0 0 1 0 0,0-1-1 0 0,0 0 1 0 0,-14 0-1 0 0,22-2-49 0 0,-1 1 0 0 0,1-1-1 0 0,-1-1 1 0 0,1 1 0 0 0,-1 0-1 0 0,1-1 1 0 0,-1 0 0 0 0,1 0-1 0 0,-1 0 1 0 0,1 0 0 0 0,0-1-1 0 0,-1 1 1 0 0,1-1 0 0 0,0 0-1 0 0,0 0 1 0 0,0 0 0 0 0,-3-3-1 0 0,-2-1 106 0 0,-1 0 0 0 0,1 0 0 0 0,-1 1 0 0 0,-20-8 0 0 0,24 11-76 0 0,-1 1-1 0 0,1-1 0 0 0,-1 1 1 0 0,0 0-1 0 0,1 1 0 0 0,-1-1 1 0 0,0 1-1 0 0,1 1 0 0 0,-1-1 1 0 0,0 1-1 0 0,-6 1 0 0 0,11-2-51 0 0,-10 3 0 0 0,-1 0 0 0 0,0-1 0 0 0,0 0 0 0 0,1-1 0 0 0,-1-1 0 0 0,0 0 0 0 0,-12-1 0 0 0,11-1 9 0 0,1 0 0 0 0,-1 1 1 0 0,1 1-1 0 0,0 0 0 0 0,-1 1 0 0 0,-14 3 0 0 0,20-3-9 0 0,0-1-1 0 0,0 1 0 0 0,0-1 1 0 0,0-1-1 0 0,1 1 0 0 0,-1-1 1 0 0,-8-2-1 0 0,7 2 13 0 0,-1 0-1 0 0,1 0 1 0 0,-1 0 0 0 0,-10 1 0 0 0,-27 8 0 0 0,31-5-12 0 0,0 0-1 0 0,-25 0 0 0 0,31-2 16 0 0,0 0 0 0 0,0 1 0 0 0,0-1 0 0 0,-11 5-1 0 0,-24 4 40 0 0,16-6-54 0 0,-36 11 0 0 0,45-10 0 0 0,-54 17 0 0 0,68-21 2 0 0,1-1-1 0 0,-1 0 1 0 0,0 0 0 0 0,0-1-1 0 0,1 0 1 0 0,-1 1 0 0 0,1-1-1 0 0,-1-1 1 0 0,0 1 0 0 0,1-1-1 0 0,0 1 1 0 0,-1-1 0 0 0,-4-4-1 0 0,3 3 31 0 0,-1 0 0 0 0,0 0-1 0 0,0 1 1 0 0,-11-3 0 0 0,9 2-21 0 0,-6 1-12 0 0,10 2 6 0 0,-1 0 1 0 0,0-1-1 0 0,0 0 0 0 0,0 0 0 0 0,1 0 1 0 0,-1 0-1 0 0,0-1 0 0 0,1 0 0 0 0,-1 0 1 0 0,1-1-1 0 0,0 1 0 0 0,-6-5 1 0 0,-29-10 65 0 0,27 13-46 0 0,-1 2-1 0 0,1 0 1 0 0,-1 0-1 0 0,1 2 1 0 0,-1-1-1 0 0,1 2 1 0 0,-23 2-1 0 0,-16-4-24 0 0,-70 13 64 0 0,20-2-64 0 0,33-11 0 0 0,55 1-2 0 0,-1 1 1 0 0,-21-4-1 0 0,22 2 25 0 0,0 0 0 0 0,-26 2 0 0 0,31-1-14 0 0,0 0 0 0 0,0 0-1 0 0,0-1 1 0 0,0-1 0 0 0,1 1 0 0 0,-15-6 0 0 0,-7 0 57 0 0,-72-23 115 0 0,66 21-102 0 0,-63-10 0 0 0,67 14-23 0 0,10 3-12 0 0,0 1 0 0 0,0 1 0 0 0,-39 5 0 0 0,23-2-20 0 0,6 1 32 0 0,24-2-55 0 0,-1-1 1 0 0,1 0-1 0 0,-1-1 0 0 0,1 0 0 0 0,-15-1 1 0 0,-78-11 66 0 0,86 10-30 0 0,-2 2-2 0 0,0 0 0 0 0,-20 2 0 0 0,-13 1-5 0 0,-50 5 196 0 0,72-5 722 0 0,24-3-951 0 0,1 1 0 0 0,-1-1 0 0 0,0 1 0 0 0,0-1 0 0 0,0 0 0 0 0,0 0-1 0 0,0-1 1 0 0,1 1 0 0 0,-1-1 0 0 0,0 0 0 0 0,-4-1 0 0 0,4 1-91 0 0,0 0 0 0 0,0 0 0 0 0,1 0 0 0 0,-1 1-1 0 0,0-1 1 0 0,-6 1 0 0 0,7 0 105 0 0,0 0-1 0 0,-1 0 1 0 0,1 0-1 0 0,0 0 0 0 0,0-1 1 0 0,-1 0-1 0 0,1 0 1 0 0,0 1-1 0 0,0-2 0 0 0,0 1 1 0 0,-5-3-1 0 0,-7-8 164 0 0,0 0 0 0 0,1-1 0 0 0,0 0-1 0 0,-23-31 1 0 0,14 16 214 0 0,0 3-234 0 0,13 15-85 0 0,1 0-1 0 0,-9-15 1 0 0,15 21-43 0 0,0-1 1 0 0,0 0-1 0 0,1 0 1 0 0,0 0-1 0 0,0-1 0 0 0,0 1 1 0 0,1-1-1 0 0,-2-10 0 0 0,3 8-7 0 0,-1 1 0 0 0,0-1 0 0 0,0 0-1 0 0,0 1 1 0 0,-1-1 0 0 0,-1 1-1 0 0,1-1 1 0 0,-1 1 0 0 0,0 0-1 0 0,-1 0 1 0 0,1 0 0 0 0,-10-11-1 0 0,8 10-3 0 0,0 0-1 0 0,0-1 1 0 0,0 0-1 0 0,-3-10 1 0 0,-8-17 56 0 0,-15-33 42 0 0,23 48-70 0 0,-2 0-1 0 0,-11-20 1 0 0,19 37-41 0 0,0 1-1 0 0,0-1 1 0 0,0 1 0 0 0,1-1-1 0 0,0 0 1 0 0,-1 0 0 0 0,1 0-1 0 0,1 0 1 0 0,-1 0 0 0 0,1 0-1 0 0,-1 0 1 0 0,1 0-1 0 0,1-7 1 0 0,1-1 17 0 0,1 1-1 0 0,0 0 0 0 0,5-15 1 0 0,7-24 39 0 0,-14 46-56 0 0,0-1-1 0 0,-1 1 1 0 0,1-1 0 0 0,-1 1-1 0 0,0-1 1 0 0,-1 1-1 0 0,1-1 1 0 0,-1 1 0 0 0,-1-6-1 0 0,-22-58-2 0 0,23 63 7 0 0,1 1 1 0 0,-1-1-1 0 0,1 1 0 0 0,0-1 1 0 0,0 0-1 0 0,0 1 0 0 0,1-1 0 0 0,0 1 1 0 0,0-1-1 0 0,0 1 0 0 0,0-1 1 0 0,4-6-1 0 0,-3 5-3 0 0,0 1 0 0 0,0-1 0 0 0,-1 0 0 0 0,0 0 1 0 0,0 0-1 0 0,0 1 0 0 0,-1-10 0 0 0,-1 8-4 0 0,-1 0-1 0 0,0 0 1 0 0,-1 0-1 0 0,1 1 1 0 0,-1-1-1 0 0,0 1 1 0 0,-1 0-1 0 0,0 0 1 0 0,-7-10-1 0 0,4 7 21 0 0,1-1-1 0 0,-9-17 0 0 0,13 20-9 0 0,-1 0 0 0 0,1 0-1 0 0,0 0 1 0 0,0-1 0 0 0,1 1-1 0 0,0-1 1 0 0,0-9 0 0 0,1 1 10 0 0,2-1 1 0 0,3-19-1 0 0,0-23-20 0 0,-4 41 0 0 0,4-29 0 0 0,-4 44 1 0 0,0 0 0 0 0,0 0 0 0 0,0 0 0 0 0,0 0 0 0 0,1 0 0 0 0,-1 0 0 0 0,1 0 0 0 0,-1 1 0 0 0,1-1 0 0 0,0 1 0 0 0,0-1 0 0 0,1 1-1 0 0,-1 0 1 0 0,0-1 0 0 0,1 1 0 0 0,-1 1 0 0 0,1-1 0 0 0,0 0 0 0 0,-1 1 0 0 0,1-1 0 0 0,0 1 0 0 0,5-2 0 0 0,6-1 8 0 0,0 0-1 0 0,1 1 1 0 0,25-2 0 0 0,1 0-2 0 0,8-5-7 0 0,120-19 0 0 0,-144 26 0 0 0,108-5 0 0 0,78-6 0 0 0,-192 13 0 0 0,157-25 0 0 0,-83 11 0 0 0,27 1-27 0 0,2 6 1 0 0,139 8-1 0 0,-182 4 27 0 0,86 0 0 0 0,29-4-848 0 0,7 0 147 0 0,105-3 2009 0 0,-181 3-1035 0 0,-45-2-273 0 0,34 0 0 0 0,89 20 0 0 0,-69-6 0 0 0,-90-11 0 0 0,1-2 0 0 0,69-10 0 0 0,-31 2 0 0 0,-1 1 0 0 0,69-5 0 0 0,17 2 0 0 0,38-13 0 0 0,-128 12 0 0 0,93-2 0 0 0,-154 13 0 0 0,9-1 0 0 0,0 2 0 0 0,0 0 0 0 0,0 2 0 0 0,38 7 0 0 0,70 30 0 0 0,97 33 0 0 0,-222-69 0 0 0,0 1 0 0 0,0 1 0 0 0,0-1 0 0 0,-1 1 0 0 0,0 1 0 0 0,0-1 0 0 0,0 1 0 0 0,-1 1 0 0 0,1 0 0 0 0,-2 0 0 0 0,1 0 0 0 0,-1 0 0 0 0,0 1 0 0 0,-1 0 0 0 0,7 12 0 0 0,-4-5 0 0 0,0-1 0 0 0,1 0 0 0 0,1-1 0 0 0,12 14 0 0 0,-20-25 0 0 0,16 18 0 0 0,-13-16 0 0 0,-1 1 0 0 0,1 0 0 0 0,-1 0 0 0 0,0 0 0 0 0,-1 0 0 0 0,6 12 0 0 0,-5-8 0 0 0,1 0 0 0 0,0-1 0 0 0,0 0 0 0 0,0 0 0 0 0,1 0 0 0 0,0 0 0 0 0,0-1 0 0 0,1 0 0 0 0,14 12 0 0 0,-18-17 0 0 0,-1 1 0 0 0,0-1 0 0 0,1 1 0 0 0,-1 0 0 0 0,-1 0 0 0 0,1 0 0 0 0,0 0 0 0 0,-1 0 0 0 0,1 0 0 0 0,-1 0 0 0 0,2 7 0 0 0,6 42 0 0 0,-6-34 0 0 0,-1-3 0 0 0,0 0 0 0 0,0 0 0 0 0,-2 0 0 0 0,0 0 0 0 0,0 0 0 0 0,-2 0 0 0 0,0 0 0 0 0,0 0 0 0 0,-2-1 0 0 0,-7 22 0 0 0,-13 52-671 0 0,-22 61 1278 0 0,38-124-607 0 0,-6 44 0 0 0,11-50 0 0 0,-1 0 0 0 0,0-1 0 0 0,-2 0 0 0 0,-11 30 0 0 0,-22 36 0 0 0,-13 25 0 0 0,34-69 0 0 0,12-26 0 0 0,-15 25 0 0 0,19-35 0 0 0,-1 0 0 0 0,0 0 0 0 0,-1 0 0 0 0,1 0 0 0 0,-1-1 0 0 0,1 1 0 0 0,-1-1 0 0 0,0 0 0 0 0,-8 5 0 0 0,-31 12-24 0 0,-1-1 1 0 0,-47 12-1 0 0,54-20-78 0 0,1 2 1 0 0,0 1-1 0 0,1 2 0 0 0,-40 25 0 0 0,12 5-2825 0 0,31-22 1178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1:34.022"/>
    </inkml:context>
    <inkml:brush xml:id="br0">
      <inkml:brushProperty name="width" value="0.1" units="cm"/>
      <inkml:brushProperty name="height" value="0.1" units="cm"/>
      <inkml:brushProperty name="color" value="#E71224"/>
    </inkml:brush>
  </inkml:definitions>
  <inkml:trace contextRef="#ctx0" brushRef="#br0">4210 1468 455 0 0,'0'-1'152'0'0,"-1"0"0"0"0,1 0 0 0 0,-1 0 0 0 0,0 0 0 0 0,1 0-1 0 0,-1 0 1 0 0,0 1 0 0 0,0-1 0 0 0,1 0 0 0 0,-1 0-1 0 0,0 1 1 0 0,0-1 0 0 0,0 0 0 0 0,0 1 0 0 0,0-1-1 0 0,0 1 1 0 0,0-1 0 0 0,0 1 0 0 0,0 0 0 0 0,0-1-1 0 0,0 1 1 0 0,-1 0 0 0 0,1 0 0 0 0,0-1 0 0 0,0 1-1 0 0,0 0 1 0 0,0 0 0 0 0,0 1 0 0 0,0-1 0 0 0,-2 0-1 0 0,-4 0 123 0 0,7 1-244 0 0,-1-1 0 0 0,1 0 0 0 0,0 0-1 0 0,-1 0 1 0 0,1 0 0 0 0,0 1-1 0 0,0-1 1 0 0,-1 0 0 0 0,1 0 0 0 0,0 1-1 0 0,0-1 1 0 0,-1 0 0 0 0,1 1-1 0 0,0-1 1 0 0,0 0 0 0 0,0 1 0 0 0,-1-1-1 0 0,1 0 1 0 0,0 1 0 0 0,0-1 0 0 0,0 0-1 0 0,0 1 1 0 0,0-1 0 0 0,0 0-1 0 0,0 1 1 0 0,0-1 0 0 0,0 1 0 0 0,0-1-1 0 0,0 0 1 0 0,0 1 0 0 0,0-1-1 0 0,0 0 1 0 0,0 1 0 0 0,0-1 0 0 0,0 0-1 0 0,1 1 1 0 0,-1-1 0 0 0,0 1-1 0 0,6 19 22 0 0,-5-17 223 0 0,0-1-233 0 0,0 1 0 0 0,0-1 0 0 0,-1 0 0 0 0,1 1 0 0 0,-1-1 0 0 0,1 1 0 0 0,-1-1 0 0 0,0 0 0 0 0,0 1 0 0 0,0-1 0 0 0,-1 1 0 0 0,1-1 0 0 0,-1 1 0 0 0,1-1 0 0 0,-1 0 0 0 0,0 1 0 0 0,0-1 0 0 0,0 0 0 0 0,0 0 0 0 0,0 1 0 0 0,0-1 0 0 0,0 0 0 0 0,-1 0 0 0 0,-1 2 0 0 0,0-2 105 0 0,0 1-1 0 0,-1-1 1 0 0,1 1 0 0 0,0-1-1 0 0,-1 0 1 0 0,0 0 0 0 0,1 0-1 0 0,-1-1 1 0 0,0 1 0 0 0,0-1-1 0 0,0 0 1 0 0,0 0 0 0 0,-7 0-1 0 0,-9 3 269 0 0,0 0 0 0 0,-22 7 0 0 0,22-4-228 0 0,0-2 0 0 0,-21 3 0 0 0,-67-1 425 0 0,42-3-84 0 0,10-1-216 0 0,-91-6 0 0 0,118 2-199 0 0,-1 1 0 0 0,1 2 0 0 0,-53 10 0 0 0,57-10-30 0 0,0 0 1 0 0,0-2-1 0 0,1-1 0 0 0,-35-5 0 0 0,17 2 163 0 0,-2 2-126 0 0,-70 6-1 0 0,10 1-55 0 0,70-5 23 0 0,1-1 0 0 0,-1-2 0 0 0,1-1 0 0 0,0-1 0 0 0,-54-17 0 0 0,9 0 58 0 0,67 19-139 0 0,-1 1-1 0 0,1 0 1 0 0,-1 1-1 0 0,-22 0 1 0 0,-48 7 36 0 0,57-4-30 0 0,-7 0 75 0 0,-56-6-1 0 0,62 2-30 0 0,0 1-1 0 0,1 1 1 0 0,-48 6-1 0 0,-8 3-54 0 0,27-4 0 0 0,-5-5 64 0 0,-4 0-64 0 0,-8 3 128 0 0,42-1-64 0 0,1-1-1 0 0,-1-2 0 0 0,-48-6 1 0 0,45 5-19 0 0,-1 0 1 0 0,1 2-1 0 0,-65 8 1 0 0,-28 1 38 0 0,83-9-77 0 0,-9-1 22 0 0,-63 8-1 0 0,83-3-22 0 0,-10 2 28 0 0,-53 1 1 0 0,-94-20 499 0 0,161 11-425 0 0,10 0-54 0 0,0 0 0 0 0,0-1 1 0 0,0-1-1 0 0,1-1 1 0 0,-1 0-1 0 0,1-1 1 0 0,0-1-1 0 0,1 0 1 0 0,-17-11-1 0 0,25 14-7 0 0,0 0 0 0 0,-1 1 0 0 0,1 0-1 0 0,-16-3 1 0 0,14 4-41 0 0,0-1 0 0 0,0 0 0 0 0,-12-7 0 0 0,-10-5 164 0 0,1 1 0 0 0,-53-16 0 0 0,73 27-129 0 0,0-1 0 0 0,1 0 0 0 0,-1 0-1 0 0,-12-9 1 0 0,18 11 1 0 0,1-1-1 0 0,-1 1 1 0 0,1-1-1 0 0,0 0 1 0 0,0 1-1 0 0,0-2 1 0 0,0 1-1 0 0,1 0 1 0 0,0 0-1 0 0,-1-1 1 0 0,1 0-1 0 0,0 1 1 0 0,-2-8-1 0 0,-7-22 398 0 0,-16-34 0 0 0,21 57-382 0 0,1 1 0 0 0,-14-18 1 0 0,12 18-3 0 0,1 0 0 0 0,-8-14 1 0 0,12 19-27 0 0,1 0-1 0 0,-1 0 1 0 0,1 0 0 0 0,0 0 0 0 0,0 0 0 0 0,0 0 0 0 0,1 0 0 0 0,-1 0-1 0 0,1 0 1 0 0,0-6 0 0 0,2-111 402 0 0,0 1-204 0 0,-2 106-209 0 0,-1 1-1 0 0,0 0 1 0 0,-1 0-1 0 0,0-1 1 0 0,-1 1-1 0 0,0 1 1 0 0,-6-14 0 0 0,4 9-7 0 0,0 0 1 0 0,1 0-1 0 0,-3-24 1 0 0,6 29 17 0 0,1 0 0 0 0,-2 0 0 0 0,0 0 0 0 0,0 0-1 0 0,-1 1 1 0 0,-1-1 0 0 0,0 1 0 0 0,-10-21 0 0 0,6 19-28 0 0,1 3 6 0 0,0-2 1 0 0,1 1 0 0 0,-8-18-1 0 0,13 24-5 0 0,0 0-1 0 0,0 1 0 0 0,0-1 0 0 0,0 0 0 0 0,1 0 0 0 0,-1 0 0 0 0,1 0 0 0 0,0 0 1 0 0,1 0-1 0 0,-1 0 0 0 0,1 1 0 0 0,3-10 0 0 0,3-10 9 0 0,1 0-1 0 0,20-40 1 0 0,-23 55-8 0 0,1 0 1 0 0,-1 0-1 0 0,1 1 0 0 0,1 0 0 0 0,0 0 0 0 0,0 0 1 0 0,0 1-1 0 0,1 0 0 0 0,15-9 0 0 0,8-4-3 0 0,2 3 0 0 0,0 0 0 0 0,1 2 0 0 0,62-18 0 0 0,-71 28-13 0 0,1 1 1 0 0,-1 1-1 0 0,0 1 0 0 0,30 2 1 0 0,-47 0 11 0 0,115 3 1 0 0,101-4 0 0 0,-123-11 0 0 0,20-2 0 0 0,58 6 0 0 0,238 20 0 0 0,-310-7 0 0 0,29 3 0 0 0,160 14 0 0 0,-214-21 0 0 0,134-16 0 0 0,-34-1 0 0 0,29-4 0 0 0,31-23 64 0 0,-168 33-64 0 0,0 2 0 0 0,1 4 0 0 0,89 6 0 0 0,-130 1 0 0 0,197 11 0 0 0,-226-15-2 0 0,1 1-1 0 0,0 1 1 0 0,0-1 0 0 0,0 1-1 0 0,-1 0 1 0 0,1 0 0 0 0,0 0-1 0 0,-1 1 1 0 0,1 0-1 0 0,-1 0 1 0 0,0 1 0 0 0,1-1-1 0 0,-1 1 1 0 0,0 0 0 0 0,-1 1-1 0 0,1-1 1 0 0,-1 1-1 0 0,1 0 1 0 0,-1 0 0 0 0,0 0-1 0 0,0 0 1 0 0,-1 1 0 0 0,1 0-1 0 0,-1 0 1 0 0,0 0 0 0 0,4 10-1 0 0,16 30-3 0 0,-7-15-5 0 0,-1 0-1 0 0,-1 2 0 0 0,-1-1 1 0 0,10 46-1 0 0,-19-60 12 0 0,15 77-32 0 0,43 123 0 0 0,-54-194 32 0 0,0 0 0 0 0,-2 0 0 0 0,0 0 0 0 0,-2 1 0 0 0,-1 0 0 0 0,0 0 0 0 0,-2 0 0 0 0,-1 1 0 0 0,-1-1 0 0 0,-1 0 0 0 0,-6 29 0 0 0,5-30-168 0 0,0 0 0 0 0,1 45 0 0 0,3-42-473 0 0,-2 0 0 0 0,-5 27-1 0 0,0-19-4275 0 0,-2 2-1530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1:46.399"/>
    </inkml:context>
    <inkml:brush xml:id="br0">
      <inkml:brushProperty name="width" value="0.1" units="cm"/>
      <inkml:brushProperty name="height" value="0.1" units="cm"/>
      <inkml:brushProperty name="color" value="#E71224"/>
    </inkml:brush>
  </inkml:definitions>
  <inkml:trace contextRef="#ctx0" brushRef="#br0">0 7 9215 0 0,'8'-7'408'0'0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2:30.645"/>
    </inkml:context>
    <inkml:brush xml:id="br0">
      <inkml:brushProperty name="width" value="0.1" units="cm"/>
      <inkml:brushProperty name="height" value="0.1" units="cm"/>
      <inkml:brushProperty name="color" value="#E71224"/>
    </inkml:brush>
  </inkml:definitions>
  <inkml:trace contextRef="#ctx0" brushRef="#br0">593 1932 455 0 0,'-10'2'867'0'0,"0"-1"-1"0"0,0 1 0 0 0,0-2 0 0 0,0 1 0 0 0,1-1 0 0 0,-1-1 0 0 0,0 0 0 0 0,0 0 0 0 0,-17-6 0 0 0,-17 0 489 0 0,20 5-274 0 0,-44 3 1 0 0,46 0-678 0 0,1-1 1 0 0,-38-4-1 0 0,49 2-161 0 0,-1 0 0 0 0,0-1 0 0 0,1 0 0 0 0,0-1 0 0 0,0 0 0 0 0,0 0 0 0 0,0-1 0 0 0,1 0 0 0 0,0-1 0 0 0,0 0 0 0 0,-12-11 0 0 0,17 12-134 0 0,0-1 1 0 0,0 1-1 0 0,1-1 0 0 0,0 1 0 0 0,0-1 1 0 0,0 0-1 0 0,1 0 0 0 0,0 0 0 0 0,-3-12 1 0 0,-10-26 265 0 0,-2 12-198 0 0,10 21-102 0 0,1-1-1 0 0,0 1 0 0 0,1-1 0 0 0,0 0 0 0 0,1 0 0 0 0,-4-20 0 0 0,6 13 162 0 0,1-1 0 0 0,1 0 0 0 0,5-36 0 0 0,-3 40-100 0 0,29-199 880 0 0,-27 199-930 0 0,-2 3-24 0 0,2 0-1 0 0,-1 0 1 0 0,2 0 0 0 0,-1 0-1 0 0,13-22 1 0 0,-4 17-42 0 0,1 0-1 0 0,0 1 0 0 0,18-16 1 0 0,-14 15-23 0 0,29-39 0 0 0,-38 44 16 0 0,0-2 0 0 0,0 1 0 0 0,-1-1-1 0 0,-1 0 1 0 0,-1-1 0 0 0,0 1 0 0 0,-1-1 0 0 0,-1 0-1 0 0,5-29 1 0 0,-10 31-5 0 0,0 0 0 0 0,-1 0 0 0 0,0 0-1 0 0,-1 0 1 0 0,-1 0 0 0 0,0 1 0 0 0,-8-18 0 0 0,5 13 5 0 0,1-1 1 0 0,1 1 0 0 0,-3-22 0 0 0,4 0 20 0 0,3-48 0 0 0,0-14-28 0 0,-3-27-6 0 0,4 127 0 0 0,0 1 0 0 0,0 0 0 0 0,0 0 0 0 0,0 0 0 0 0,1 0 0 0 0,-1 0 0 0 0,0 0 0 0 0,1 0 0 0 0,-1 0 0 0 0,1 0 0 0 0,-1 0 0 0 0,1 0 0 0 0,-1 0 0 0 0,1 0 0 0 0,0 0 0 0 0,-1 1 0 0 0,1-1 0 0 0,0 0 0 0 0,0 0 0 0 0,-1 1 0 0 0,1-1 0 0 0,0 0 0 0 0,0 1 0 0 0,0-1 0 0 0,0 1 0 0 0,0-1 0 0 0,0 1 0 0 0,0 0 0 0 0,0-1 0 0 0,0 1 0 0 0,0 0 0 0 0,0 0 0 0 0,0-1 0 0 0,0 1 0 0 0,1 0 0 0 0,-1 0 0 0 0,0 0 0 0 0,0 0 0 0 0,1 1 0 0 0,8 0 0 0 0,0 0 0 0 0,-1 0 0 0 0,16 5 0 0 0,-9-2 0 0 0,15 3-1 0 0,-1-1-2 0 0,-1 0 0 0 0,56 1 0 0 0,39-8-24 0 0,83 1 0 0 0,-58 12 27 0 0,3 1 0 0 0,12-18 0 0 0,-109 2 0 0 0,59-5 0 0 0,83-1 0 0 0,-153 10 0 0 0,463-3 0 0 0,-190-6 32 0 0,8-2 0 0 0,131 13-32 0 0,-434-2 0 0 0,325-17 0 0 0,-57-2 0 0 0,-147 17 0 0 0,191-26 0 0 0,-82 7 0 0 0,-41 6 0 0 0,573-41 0 0 0,-296 33 5 0 0,193-5 54 0 0,77 40-59 0 0,-495 2 0 0 0,9 1 0 0 0,109 11 0 0 0,-81-4 0 0 0,-107-15 0 0 0,142 10 0 0 0,-23-6 0 0 0,33 2 0 0 0,-218-3 0 0 0,152-7 0 0 0,191-8 0 0 0,-270 10 0 0 0,213 11 0 0 0,-302-8 0 0 0,129 5 0 0 0,-89-14 0 0 0,276 2 0 0 0,-153-9 0 0 0,37 1 0 0 0,-198 9 0 0 0,136-15 0 0 0,-114-4 1 0 0,146-11 52 0 0,54 1-42 0 0,-7 0-12 0 0,32 17 1 0 0,33-2 0 0 0,89-7 0 0 0,-329 18 0 0 0,-27 1 0 0 0,-74-2 0 0 0,330-23 0 0 0,-93-13 0 0 0,-202 29 0 0 0,119 5 0 0 0,-119 4 0 0 0,58 5 0 0 0,-49-1 0 0 0,19 3 0 0 0,115 22 0 0 0,109 40 0 0 0,-310-63 0 0 0,-1 2 0 0 0,-1 1 0 0 0,0 1 0 0 0,33 19 0 0 0,-11 0 0 0 0,56 42 0 0 0,-81-53-11 0 0,-1 0 1 0 0,-1 2-1 0 0,-1 1 0 0 0,0 1 1 0 0,20 30-1 0 0,-31-36 4 0 0,0 0 0 0 0,-1 1 0 0 0,-1 0-1 0 0,10 34 1 0 0,13 80-28 0 0,-22-85 35 0 0,25 74-1 0 0,-26-99-4 0 0,0 1-1 0 0,-1 0 1 0 0,-2 1-1 0 0,0 0 1 0 0,-2 0-1 0 0,0 0 1 0 0,-2 0 0 0 0,0 0-1 0 0,-2 0 1 0 0,-5 32-1 0 0,-6 14-5 0 0,-35 183 10 0 0,42-233 1 0 0,0 0 0 0 0,-1 0 0 0 0,-1-1 0 0 0,-1 0 0 0 0,-15 26 0 0 0,18-37 0 0 0,0-1 0 0 0,0 1 0 0 0,0-1 0 0 0,-1-1 0 0 0,0 1 0 0 0,-1-1 0 0 0,0 0 0 0 0,0 0 0 0 0,0-1 0 0 0,0 1 0 0 0,-1-2 0 0 0,0 1 0 0 0,0-1 0 0 0,-16 5 0 0 0,-24 3 0 0 0,-1-2 0 0 0,-51 4 0 0 0,45-7 0 0 0,-274 31 0 0 0,-2-28 0 0 0,11 6 0 0 0,150-2 0 0 0,-49-10 0 0 0,-72 5 0 0 0,-259 30 0 0 0,263-19 0 0 0,-46 3 0 0 0,-494 19 0 0 0,735-36 0 0 0,-593 48 0 0 0,434-33 0 0 0,-191 9 0 0 0,97-15 0 0 0,229-9 0 0 0,-223 0 0 0 0,74-3 0 0 0,-334 14 64 0 0,285-9-64 0 0,-225 12 0 0 0,-56 0 0 0 0,339-12 0 0 0,-64-3 0 0 0,274-7 0 0 0,-372-12 0 0 0,-560-16 0 0 0,538 13 0 0 0,-1 23 0 0 0,22-3 0 0 0,252-10 0 0 0,-79-3 0 0 0,50 3-2 0 0,-99 0 58 0 0,94 7-45 0 0,-64 2-12 0 0,-130 6 191 0 0,-78 2 719 0 0,-209 33-2016 0 0,606-36 1104 0 0,-222 8-66 0 0,-218-8 69 0 0,97-1 0 0 0,159-8 0 0 0,136 1 0 0 0,-130-19 0 0 0,176 13 0 0 0,0 3 0 0 0,0 4 0 0 0,-98 11 0 0 0,126-7 0 0 0,-1-3 0 0 0,1-1 0 0 0,-95-15 0 0 0,77 5 61 0 0,-79 0 1 0 0,122 10-540 0 0,0 1 0 0 0,0 1-1 0 0,0 2 1 0 0,1 0 0 0 0,-1 1 0 0 0,-36 14 0 0 0,25-5-978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2:40.630"/>
    </inkml:context>
    <inkml:brush xml:id="br0">
      <inkml:brushProperty name="width" value="0.1" units="cm"/>
      <inkml:brushProperty name="height" value="0.1" units="cm"/>
      <inkml:brushProperty name="color" value="#E71224"/>
    </inkml:brush>
  </inkml:definitions>
  <inkml:trace contextRef="#ctx0" brushRef="#br0">308 1538 3367 0 0,'0'-1'21'0'0,"0"1"0"0"0,0-1 0 0 0,0 1 0 0 0,0 0 0 0 0,0-1 0 0 0,0 1 0 0 0,0-1 0 0 0,0 1 0 0 0,0 0 0 0 0,0-1 0 0 0,0 1 0 0 0,-1 0 0 0 0,1-1 0 0 0,0 1 0 0 0,0-1 0 0 0,-1 1 0 0 0,1 0 0 0 0,0-1 0 0 0,0 1 0 0 0,-1 0 0 0 0,1 0 0 0 0,0-1 0 0 0,-1 1 0 0 0,1 0 0 0 0,0 0 0 0 0,-1-1 0 0 0,1 1 0 0 0,0 0 0 0 0,-1 0 0 0 0,1 0 0 0 0,-1 0 0 0 0,1 0 0 0 0,0 0 0 0 0,-1 0 0 0 0,1-1 0 0 0,-1 1 0 0 0,1 0 0 0 0,-1 0 0 0 0,1 0 0 0 0,0 1 0 0 0,-1-1 0 0 0,1 0 0 0 0,-1 0 0 0 0,1 0 0 0 0,0 0 0 0 0,-1 0 0 0 0,1 0 0 0 0,-1 1 0 0 0,1-1 0 0 0,0 0 0 0 0,-1 0 0 0 0,-24 13 1457 0 0,19-10-1448 0 0,2 0 144 0 0,-1-1 0 0 0,0 0 0 0 0,1-1 0 0 0,-1 1 0 0 0,0-1 0 0 0,0 0 0 0 0,0 0 0 0 0,0-1 0 0 0,0 1 0 0 0,-6-1 0 0 0,3 0 359 0 0,0-1 0 0 0,0 1 0 0 0,0-1 0 0 0,0-1 0 0 0,0 1 0 0 0,0-1 0 0 0,0-1 0 0 0,-10-4 0 0 0,15 6-384 0 0,0-1 1 0 0,0 0 0 0 0,1 1-1 0 0,-1-1 1 0 0,1 0 0 0 0,-1 0-1 0 0,1 0 1 0 0,0 0 0 0 0,0-1-1 0 0,0 1 1 0 0,0-1 0 0 0,0 1-1 0 0,0-1 1 0 0,1 0 0 0 0,-1 1-1 0 0,1-1 1 0 0,0 0 0 0 0,0 0-1 0 0,0 0 1 0 0,0 0 0 0 0,1 0-1 0 0,-1 0 1 0 0,1 0 0 0 0,-1-6-1 0 0,1 4 16 0 0,0-1-1 0 0,0 1 0 0 0,-1 0 1 0 0,0 0-1 0 0,0 0 1 0 0,0 0-1 0 0,-1 1 0 0 0,1-1 1 0 0,-4-6-1 0 0,3 5-18 0 0,0 0 0 0 0,0 0 0 0 0,1 0 0 0 0,0 0 0 0 0,-1-8 0 0 0,0-1 274 0 0,1-1-248 0 0,0 0 0 0 0,2 0 0 0 0,0 0 0 0 0,0 0 0 0 0,2 1 0 0 0,0-1 0 0 0,7-22 0 0 0,11-16 197 0 0,-17 46-320 0 0,0-1 0 0 0,0 1 0 0 0,-1-1 0 0 0,0 0 0 0 0,-1 1 0 0 0,0-1 0 0 0,-1 0 0 0 0,1-1 0 0 0,-2 1 0 0 0,1-15 0 0 0,-4-15 226 0 0,2 25-40 0 0,-4-26 0 0 0,4 35-210 0 0,0 1-1 0 0,0-1 0 0 0,-1 1 0 0 0,0-1 1 0 0,0 1-1 0 0,0-1 0 0 0,-1 1 1 0 0,1 0-1 0 0,-5-5 0 0 0,3 5 0 0 0,0-2 0 0 0,0 1 0 0 0,1 0 0 0 0,0-1 0 0 0,0 1 0 0 0,-4-9 0 0 0,6 11-7 0 0,1-1-1 0 0,-1 1 1 0 0,0 0 0 0 0,1 0 0 0 0,-1 0 0 0 0,1 0 0 0 0,0-1-1 0 0,0 1 1 0 0,1 0 0 0 0,-1 0 0 0 0,0 0 0 0 0,1-1-1 0 0,0 1 1 0 0,2-5 0 0 0,6-25 68 0 0,-7 25-62 0 0,-1 0 0 0 0,2 1 0 0 0,4-13 0 0 0,0 4 54 0 0,-1-1-1 0 0,-1 0 0 0 0,-1-1 0 0 0,0 1 0 0 0,-2 0 0 0 0,2-30 0 0 0,1-1 10 0 0,-4 40-74 0 0,-1 0-1 0 0,0 0 1 0 0,0-1-1 0 0,-1 1 1 0 0,0 0-1 0 0,-1 0 1 0 0,-2-9-1 0 0,-22-54 171 0 0,18 51-116 0 0,-12-41-1 0 0,15 35-43 0 0,4 18-11 0 0,0 1-1 0 0,-1-1 1 0 0,0 1 0 0 0,0-1-1 0 0,-5-9 1 0 0,-4-5 43 0 0,3 7-55 0 0,-10-24 1 0 0,18 36 0 0 0,-1-1 0 0 0,1 0 0 0 0,0 1 0 0 0,1-1 0 0 0,-1 1 0 0 0,0-1 0 0 0,1 1 0 0 0,0-1 0 0 0,0 1 0 0 0,0-1 0 0 0,0 1 0 0 0,1 0 0 0 0,-1 0 0 0 0,1-1 0 0 0,3-4 0 0 0,0-1 0 0 0,-4 8 0 0 0,-1-1 0 0 0,1 1 0 0 0,0 0 0 0 0,0 0 0 0 0,0 0 0 0 0,0 0 0 0 0,0 0 0 0 0,0 0 0 0 0,1 0 0 0 0,-1 0 0 0 0,0 1 0 0 0,0-1 0 0 0,1 0 0 0 0,-1 1 0 0 0,0-1 0 0 0,1 1 0 0 0,-1-1 0 0 0,0 1 0 0 0,1 0 0 0 0,-1-1 0 0 0,1 1 0 0 0,-1 0 0 0 0,2 0 0 0 0,6 0 0 0 0,-1 1 0 0 0,1-1 0 0 0,8 3 0 0 0,14 0 0 0 0,-4-7 0 0 0,0-1 0 0 0,30-9 0 0 0,-27 5 0 0 0,40-5 0 0 0,-25 6 0 0 0,-31 5 0 0 0,1 0 0 0 0,-1 1 0 0 0,15 0 0 0 0,4 2 0 0 0,103 3 0 0 0,-105-1 0 0 0,47-5 0 0 0,-56 1 0 0 0,0 1 0 0 0,-1 1 0 0 0,1 1 0 0 0,0 1 0 0 0,23 5 0 0 0,-15-1 0 0 0,0-1 0 0 0,0-1 0 0 0,0-2 0 0 0,1-1 0 0 0,46-4 0 0 0,248-13 0 0 0,138 2 0 0 0,-110 17 0 0 0,-264 2 0 0 0,-36-1 0 0 0,1 2 0 0 0,61 15 0 0 0,-53-6 0 0 0,-6 0 0 0 0,116 13 0 0 0,-168-28 0 0 0,1 1 0 0 0,-1 0 0 0 0,0 0 0 0 0,0 0 0 0 0,0 0 0 0 0,0 1 0 0 0,0-1 0 0 0,0 1 0 0 0,6 4 0 0 0,29 26 0 0 0,-23-17 0 0 0,-8-8 0 0 0,0 1 0 0 0,-1 0 0 0 0,0 0 0 0 0,0 1 0 0 0,-1 0 0 0 0,8 13 0 0 0,23 62 0 0 0,-6-11 0 0 0,-20-52 0 0 0,-2-3 0 0 0,0 1 0 0 0,0-1 0 0 0,-2 2 0 0 0,9 34 0 0 0,7 105 0 0 0,-18-127 0 0 0,-2 0 0 0 0,-3 58 0 0 0,0-49 0 0 0,-1-24 0 0 0,-1-1 0 0 0,-5 22 0 0 0,2-10 0 0 0,4-20 1 0 0,-2 8-2 0 0,0-1 1 0 0,-6 20-1 0 0,7-31 2 0 0,0 1 0 0 0,0 0 0 0 0,-1 0 0 0 0,1-1 0 0 0,-1 1 0 0 0,0-1 1 0 0,0 0-1 0 0,-1 0 0 0 0,1 0 0 0 0,-8 6 0 0 0,-165 134 116 0 0,154-129-108 0 0,-1-1 0 0 0,-1-1 0 0 0,0-1 0 0 0,0-2 0 0 0,-33 11-1 0 0,10-3 3 0 0,17-9-9 0 0,-1 0 0 0 0,-62 8 0 0 0,49-10 45 0 0,-91 19-21 0 0,56-9-1 0 0,-154 12-1 0 0,124-24 164 0 0,-166 31 0 0 0,203-25-147 0 0,-1-2-1 0 0,1-4 1 0 0,-1-3-1 0 0,-80-8 1 0 0,118 3 17 0 0,1 2 1 0 0,-49 4 0 0 0,67-1-172 0 0,-1 1 0 0 0,0 0 0 0 0,1 2 1 0 0,0-1-1 0 0,0 2 0 0 0,-29 14 0 0 0,-32 25-3029 0 0,35-21-4729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1:56.251"/>
    </inkml:context>
    <inkml:brush xml:id="br0">
      <inkml:brushProperty name="width" value="0.1" units="cm"/>
      <inkml:brushProperty name="height" value="0.1" units="cm"/>
      <inkml:brushProperty name="color" value="#E71224"/>
    </inkml:brush>
  </inkml:definitions>
  <inkml:trace contextRef="#ctx0" brushRef="#br0">9 151 5407 0 0,'-9'-11'863'0'0,"14"8"370"0"0,10-2-914 0 0,4-5-89 0 0,-9 5 14 0 0,0-1 0 0 0,-1 0 0 0 0,1 0-1 0 0,16-14 1 0 0,-19 12-90 0 0,0 1 0 0 0,1 0 0 0 0,1 0 0 0 0,-1 1 0 0 0,1 0-1 0 0,0 1 1 0 0,0 0 0 0 0,1 0 0 0 0,-1 1 0 0 0,1 0 0 0 0,0 1-1 0 0,0 0 1 0 0,0 0 0 0 0,1 1 0 0 0,16-1 0 0 0,-26 3-222 0 0,0 0 1 0 0,0 0 0 0 0,0 0-1 0 0,-1 0 1 0 0,1 0 0 0 0,0 0 0 0 0,0 1-1 0 0,0-1 1 0 0,0 0 0 0 0,-1 0-1 0 0,1 1 1 0 0,0-1 0 0 0,0 1 0 0 0,-1-1-1 0 0,1 1 1 0 0,1 0 0 0 0,-2 1-475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1:57.782"/>
    </inkml:context>
    <inkml:brush xml:id="br0">
      <inkml:brushProperty name="width" value="0.1" units="cm"/>
      <inkml:brushProperty name="height" value="0.1" units="cm"/>
      <inkml:brushProperty name="color" value="#E71224"/>
    </inkml:brush>
  </inkml:definitions>
  <inkml:trace contextRef="#ctx0" brushRef="#br0">584 1809 3679 0 0,'-9'-17'264'0'0,"-5"-13"47"0"0,14 29-98 0 0,0 0 0 0 0,0 0 0 0 0,0 1 0 0 0,0-1 0 0 0,0 0 0 0 0,0 1 0 0 0,1-1 0 0 0,-1 0 0 0 0,0 1 0 0 0,1-1 0 0 0,-1 0 0 0 0,0 1 0 0 0,1-1 0 0 0,-1 1 0 0 0,1-1 0 0 0,-1 0 0 0 0,1 1 0 0 0,-1-1 0 0 0,1 1 0 0 0,-1 0 0 0 0,1-1 0 0 0,-1 1 0 0 0,1-1 0 0 0,0 1 0 0 0,-1 0 0 0 0,1-1 0 0 0,0 1 0 0 0,1 0 0 0 0,20-7 718 0 0,-12 6-824 0 0,1 0 0 0 0,-1 1 0 0 0,0 0 0 0 0,1 0 0 0 0,15 4 0 0 0,53 16-27 0 0,-25-5 3 0 0,-16-9 336 0 0,0-2 0 0 0,1-1 1 0 0,-1-2-1 0 0,44-4 0 0 0,-44 1-267 0 0,93-8 317 0 0,-42 2-242 0 0,-20 4 89 0 0,1 4 0 0 0,-1 3-1 0 0,70 12 1 0 0,-38-1 34 0 0,1-5-1 0 0,193-8 1 0 0,-137-4-23 0 0,-98 4-203 0 0,0-3 0 0 0,106-17 0 0 0,40-15 133 0 0,-165 30-173 0 0,1 2 0 0 0,-1 3-1 0 0,43 4 1 0 0,-62-1-64 0 0,32 10 0 0 0,-32-8 28 0 0,32 5 1 0 0,-10-6-2 0 0,1-1 0 0 0,53-3-1 0 0,-76-2-43 0 0,-15 1 4 0 0,0 0 1 0 0,0-1-1 0 0,1 1 0 0 0,-1-2 0 0 0,0 1 0 0 0,8-3 1 0 0,-12 3-3 0 0,-1 0 1 0 0,1 0-1 0 0,-1 0 1 0 0,1 0 0 0 0,-1-1-1 0 0,0 1 1 0 0,0 0-1 0 0,1-1 1 0 0,-1 0-1 0 0,0 1 1 0 0,0-1 0 0 0,-1 0-1 0 0,4-3 1 0 0,-3 0 11 0 0,0 1 0 0 0,-1 0-1 0 0,1-1 1 0 0,-1 1 0 0 0,0-1 0 0 0,0 1 0 0 0,0-6 0 0 0,11-81 22 0 0,33-205 127 0 0,-33 222-166 0 0,-4 0 0 0 0,-2-75 0 0 0,1 54 51 0 0,-3 67-25 0 0,-2 1-1 0 0,-2-44 1 0 0,-3 27-27 0 0,-12-95 55 0 0,11 111-50 0 0,-2 0-1 0 0,-17-50 1 0 0,13 52 23 0 0,-1 1-1 0 0,-1 1 1 0 0,-16-25 0 0 0,21 38-2 0 0,-1 0 0 0 0,0 1 0 0 0,-1 0 1 0 0,0 0-1 0 0,-1 1 0 0 0,0 1 0 0 0,0-1 0 0 0,-16-8 1 0 0,-61-39 34 0 0,54 32-54 0 0,-2 3 0 0 0,0 0 1 0 0,-65-26-1 0 0,56 33 25 0 0,-1 2 1 0 0,0 2 0 0 0,0 2-1 0 0,-1 2 1 0 0,-67-1-1 0 0,-105 3-31 0 0,-149-5 0 0 0,72-10 54 0 0,195 11-44 0 0,-58-3-10 0 0,-182 10 0 0 0,27 25 0 0 0,2 23 0 0 0,216-22 0 0 0,-178 72 0 0 0,250-89-10 0 0,1 2 0 0 0,-1 1-1 0 0,2 1 1 0 0,-1 0 0 0 0,2 2-1 0 0,-36 30 1 0 0,49-37 10 0 0,1 0 0 0 0,0 1 0 0 0,0 0 0 0 0,0 0 0 0 0,1 0 0 0 0,1 1 0 0 0,-1-1 0 0 0,2 1 0 0 0,-5 14 0 0 0,4-9 0 0 0,1 0 0 0 0,0 1 0 0 0,2-1 0 0 0,-1 1 0 0 0,2 22 0 0 0,5 8 0 0 0,1-1 0 0 0,2-1 0 0 0,16 47 0 0 0,-22-82 0 0 0,89 249 205 0 0,3 13 46 0 0,-57-100-86 0 0,-22-92 1 0 0,33 103-1 0 0,-13-102 7 0 0,-26-63-309 0 0,-2 0-1 0 0,1 1 1 0 0,-2 0-1 0 0,0 1 1 0 0,-1-1-1 0 0,2 22 1 0 0,-4-11-4821 0 0,0 4-1686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2:42.389"/>
    </inkml:context>
    <inkml:brush xml:id="br0">
      <inkml:brushProperty name="width" value="0.1" units="cm"/>
      <inkml:brushProperty name="height" value="0.1" units="cm"/>
      <inkml:brushProperty name="color" value="#E71224"/>
    </inkml:brush>
  </inkml:definitions>
  <inkml:trace contextRef="#ctx0" brushRef="#br0">83 179 1839 0 0,'-15'-30'80'0'0,"0"1"16"0"0,2-3-96 0 0,-2 1 0 0 0,4 8 0 0 0,4 7 0 0 0,3 4 240 0 0,2 7 24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16.570"/>
    </inkml:context>
    <inkml:brush xml:id="br0">
      <inkml:brushProperty name="width" value="0.1" units="cm"/>
      <inkml:brushProperty name="height" value="0.1" units="cm"/>
      <inkml:brushProperty name="color" value="#E71224"/>
    </inkml:brush>
  </inkml:definitions>
  <inkml:trace contextRef="#ctx0" brushRef="#br0">1617 72 7343 0 0,'-23'-20'779'0'0,"23"19"-752"0"0,0 1-1 0 0,-1-1 1 0 0,1 0 0 0 0,0 1-1 0 0,0-1 1 0 0,0 1 0 0 0,0-1-1 0 0,0 1 1 0 0,0-1 0 0 0,0 1-1 0 0,0-1 1 0 0,0 1 0 0 0,0-1-1 0 0,0 1 1 0 0,0-1 0 0 0,0 0-1 0 0,0 1 1 0 0,1-1-1 0 0,-1 1 1 0 0,0-1 0 0 0,0 1-1 0 0,0-1 1 0 0,1 1 0 0 0,-1 0-1 0 0,0-1 1 0 0,1 1 0 0 0,-1-1-1 0 0,1 1 1 0 0,-1 0 0 0 0,0-1-1 0 0,1 0 1 0 0,4-5-335 0 0,-6 5 301 0 0,1 0-1 0 0,-1 0 1 0 0,1 0 0 0 0,-1 0-1 0 0,0 0 1 0 0,1 0-1 0 0,-1 1 1 0 0,0-1-1 0 0,0 0 1 0 0,0 0-1 0 0,0 1 1 0 0,1-1 0 0 0,-1 1-1 0 0,0-1 1 0 0,0 0-1 0 0,0 1 1 0 0,0 0-1 0 0,0-1 1 0 0,0 1 0 0 0,0 0-1 0 0,-2-1 1 0 0,-24-6 470 0 0,6 4 371 0 0,1 1 0 0 0,-1 1 0 0 0,-32 1-1 0 0,-62 13 1293 0 0,13-1-1011 0 0,-145 2 439 0 0,-142 13-584 0 0,309-17-1207 0 0,0 4-1 0 0,-140 44 1 0 0,84-11-4881 0 0,64-25-152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2:44.429"/>
    </inkml:context>
    <inkml:brush xml:id="br0">
      <inkml:brushProperty name="width" value="0.1" units="cm"/>
      <inkml:brushProperty name="height" value="0.1" units="cm"/>
      <inkml:brushProperty name="color" value="#E71224"/>
    </inkml:brush>
  </inkml:definitions>
  <inkml:trace contextRef="#ctx0" brushRef="#br0">298 2008 2759 0 0,'-22'-18'869'0'0,"-2"2"-1"0"0,0 1 0 0 0,0 1 0 0 0,-30-12 1 0 0,49 24-740 0 0,-9-4 180 0 0,1 1 0 0 0,-17-3 0 0 0,25 7-288 0 0,1 0 1 0 0,-1 0-1 0 0,0 1 0 0 0,0 0 1 0 0,0 0-1 0 0,0 0 0 0 0,0 1 0 0 0,1 0 1 0 0,-1-1-1 0 0,-6 3 0 0 0,10-3 8 0 0,1 0 0 0 0,-1 0-1 0 0,0 0 1 0 0,1 0-1 0 0,-1-1 1 0 0,1 1 0 0 0,-1 0-1 0 0,0 0 1 0 0,1-1-1 0 0,-1 1 1 0 0,1 0-1 0 0,-1-1 1 0 0,1 1 0 0 0,-1-1-1 0 0,1 1 1 0 0,-1 0-1 0 0,1-1 1 0 0,-1 1 0 0 0,1-1-1 0 0,0 0 1 0 0,-1 1-1 0 0,1-1 1 0 0,0 1 0 0 0,-1-1-1 0 0,1 0 1 0 0,0 1-1 0 0,0-1 1 0 0,0 1 0 0 0,-1-2-1 0 0,-8-27 1851 0 0,7 19-1160 0 0,1 9-679 0 0,1 0 0 0 0,-1 0-1 0 0,1 0 1 0 0,-1 0 0 0 0,1 0-1 0 0,0 0 1 0 0,0-1 0 0 0,0 1-1 0 0,0 0 1 0 0,0 0 0 0 0,0 0-1 0 0,0-1 1 0 0,0 1 0 0 0,0-2-1 0 0,1 3-8 0 0,-1-1 0 0 0,0 1 0 0 0,0 0 0 0 0,1 0 0 0 0,-1 0 0 0 0,0 0 0 0 0,1 0 0 0 0,-1-1 0 0 0,0 1-1 0 0,1 0 1 0 0,-1 0 0 0 0,0 0 0 0 0,1 0 0 0 0,-1 0 0 0 0,0 0 0 0 0,1 0 0 0 0,-1 0 0 0 0,0 0 0 0 0,1 0-1 0 0,-1 0 1 0 0,0 1 0 0 0,1-1 0 0 0,-1 0 0 0 0,0 0 0 0 0,1 0 0 0 0,-1 0 0 0 0,0 0 0 0 0,1 1 0 0 0,-1-1-1 0 0,0 0 1 0 0,1 1 0 0 0,31 24 1693 0 0,-26-19-1608 0 0,-1-1-101 0 0,-2-2 28 0 0,0 0 0 0 0,0 0 1 0 0,0-1-1 0 0,1 1 0 0 0,-1-1 1 0 0,1 1-1 0 0,-1-1 0 0 0,1 0 0 0 0,0 0 1 0 0,0-1-1 0 0,-1 1 0 0 0,1-1 1 0 0,0 0-1 0 0,8 1 0 0 0,81 0 1985 0 0,-79 1-1925 0 0,1-1 1 0 0,-1 2-1 0 0,26 9 0 0 0,-29-8-53 0 0,0-1 0 0 0,0-1 0 0 0,0 0 0 0 0,0 0 0 0 0,0-1 0 0 0,1-1 0 0 0,18 1 1 0 0,34-4 648 0 0,85 9 0 0 0,-78-2-551 0 0,-45-5-23 0 0,1-1-1 0 0,35-6 0 0 0,-14 1 67 0 0,6 1-57 0 0,1 4-1 0 0,107 9 0 0 0,-125-6-87 0 0,48-3-1 0 0,-25 0 88 0 0,68 0 139 0 0,-64 4-233 0 0,0-3 0 0 0,92-13 1 0 0,-118 9-17 0 0,0 2 0 0 0,0 2 0 0 0,0 2 0 0 0,1 1 0 0 0,41 9 0 0 0,-18-2 14 0 0,111 4 1 0 0,55-7 159 0 0,-214-6-171 0 0,-1-1-1 0 0,1-1 1 0 0,-1 0-1 0 0,0-1 1 0 0,1-1-1 0 0,-1 0 1 0 0,0 0-1 0 0,0-2 1 0 0,-1 1-1 0 0,1-2 1 0 0,-1 0-1 0 0,0 0 1 0 0,19-14-1 0 0,-3-3 182 0 0,2 2 0 0 0,0 0-1 0 0,59-28 1 0 0,-78 45-194 0 0,-1-2 0 0 0,1 1 0 0 0,13-11-1 0 0,-21 14-11 0 0,0-1 0 0 0,0 1 0 0 0,0-1 0 0 0,0 0 0 0 0,-1 0 0 0 0,1 0 0 0 0,-1 0 0 0 0,1 0 0 0 0,-1 0 0 0 0,0-1-1 0 0,-1 1 1 0 0,1-1 0 0 0,2-7 0 0 0,37-230 371 0 0,-24 124-276 0 0,20-131 303 0 0,-34 226-364 0 0,-1 0 0 0 0,-1 0 0 0 0,-1 0 0 0 0,-5-39 1 0 0,-24-84 143 0 0,16 88-68 0 0,6 25-54 0 0,-69-274 164 0 0,63 266-192 0 0,-30-63 0 0 0,35 87-30 0 0,-1-1 0 0 0,-1 1 1 0 0,-1 1-1 0 0,0 0 0 0 0,-1 0 1 0 0,-16-15-1 0 0,14 17 10 0 0,0 0 0 0 0,-1 0 0 0 0,-1 2 0 0 0,1 0 0 0 0,-32-16-1 0 0,27 18 389 0 0,-2 1-1 0 0,1 1 1 0 0,-1 1-1 0 0,-40-6 1 0 0,22 9-395 0 0,-73 1 0 0 0,-33 1-1256 0 0,43-2 580 0 0,-65-6 1667 0 0,-1 0 6 0 0,-77 16-1994 0 0,0 1-2 0 0,67-3 997 0 0,87 0 0 0 0,-155-13 0 0 0,229 6 0 0 0,-50-6 0 0 0,-84 0 0 0 0,131 9 0 0 0,1 0 0 0 0,0 1 0 0 0,-1 1 0 0 0,1 1 0 0 0,1 0 0 0 0,-1 2 0 0 0,1 0 0 0 0,-33 16 0 0 0,45-18 0 0 0,-1 0 0 0 0,1 1 0 0 0,0 0 0 0 0,0 0 0 0 0,1 1 0 0 0,-1 0 0 0 0,-7 9 0 0 0,10-10 0 0 0,1 0 0 0 0,-1 1 0 0 0,1-1 0 0 0,1 1 0 0 0,-1-1 0 0 0,1 1 0 0 0,0 0 0 0 0,0 0 0 0 0,0 0 0 0 0,1 0 0 0 0,-1 6 0 0 0,0 32-15 0 0,1 0-1 0 0,9 66 1 0 0,-1-5-3 0 0,-11 164-32 0 0,0 20 28 0 0,2-174 22 0 0,-1-30 0 0 0,3-79-11 0 0,1-1 0 0 0,0 1-1 0 0,1 0 1 0 0,0 0 0 0 0,0-1-1 0 0,0 1 1 0 0,0-1 0 0 0,1 0-1 0 0,0 0 1 0 0,7 10 0 0 0,-6-9-322 0 0,1 1 0 0 0,-1 0 1 0 0,-1 1-1 0 0,6 13 0 0 0,2 35-6923 0 0,-7-21 284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2:58.919"/>
    </inkml:context>
    <inkml:brush xml:id="br0">
      <inkml:brushProperty name="width" value="0.1" units="cm"/>
      <inkml:brushProperty name="height" value="0.1" units="cm"/>
      <inkml:brushProperty name="color" value="#66CC00"/>
    </inkml:brush>
  </inkml:definitions>
  <inkml:trace contextRef="#ctx0" brushRef="#br0">2772 415 5063 0 0,'-3'-9'-689'0'0,"2"7"1087"0"0,1 0 0 0 0,-1 0 0 0 0,1 0-1 0 0,-1-1 1 0 0,0 1 0 0 0,0 0 0 0 0,0 0 0 0 0,0 1 0 0 0,0-1 0 0 0,-1 0 0 0 0,1 0 0 0 0,-1 0-1 0 0,1 1 1 0 0,-1-1 0 0 0,1 1 0 0 0,-3-2 0 0 0,-8-23 663 0 0,3 12-155 0 0,-1 1 0 0 0,-1 0 0 0 0,1 0 0 0 0,-20-15 0 0 0,24 23-709 0 0,0 0 0 0 0,-1 0 0 0 0,1 1 0 0 0,-1 0 0 0 0,0 0 0 0 0,-1 1 0 0 0,1 0 1 0 0,0 0-1 0 0,-1 1 0 0 0,0-1 0 0 0,-10 0 0 0 0,-44-5-110 0 0,-176-28 1171 0 0,204 31-1034 0 0,0 1-1 0 0,-37 0 0 0 0,-26-2 9 0 0,89 5-220 0 0,-36-5 202 0 0,-1 2-1 0 0,0 2 1 0 0,-57 4-1 0 0,59 1-112 0 0,0-1-1 0 0,-55-6 0 0 0,-86-19 219 0 0,129 15-144 0 0,-181-12 206 0 0,94 9-130 0 0,113 8-163 0 0,0-1 0 0 0,0-1 0 0 0,-35-12 0 0 0,37 10-25 0 0,-1 1 0 0 0,0 2 0 0 0,0 0 1 0 0,-41 1-1 0 0,15 1-54 0 0,15-1 5 0 0,8 0 47 0 0,0 2 0 0 0,-57 4-1 0 0,70-1-57 0 0,-1 1 1 0 0,1 1-1 0 0,-1 1 0 0 0,1 0 0 0 0,0 1 1 0 0,-18 10-1 0 0,15-5 59 0 0,-38 28 1 0 0,-26 12-52 0 0,81-48 2 0 0,0-1 0 0 0,1 1 0 0 0,-1 0 0 0 0,1 0 0 0 0,0 0 0 0 0,0 0 0 0 0,0 1 0 0 0,0-1 0 0 0,0 1 0 0 0,1 0 0 0 0,-1 0 0 0 0,1 0 0 0 0,0 0 0 0 0,-1 5 0 0 0,-3 7-4 0 0,2 1 0 0 0,-5 25 0 0 0,-1 8 14 0 0,-15 49-28 0 0,23-84 18 0 0,0 1 1 0 0,1-1 0 0 0,0 1 0 0 0,4 24 0 0 0,35 167 295 0 0,-30-166-229 0 0,-1 1-1 0 0,0 63 1 0 0,-4-55-17 0 0,0-25-22 0 0,0 0 1 0 0,2 1-1 0 0,9 24 1 0 0,28 73 117 0 0,-29-85-165 0 0,-2-7 39 0 0,1 0 1 0 0,1-1 0 0 0,19 33-1 0 0,-25-54-18 0 0,0 0 0 0 0,0-1 0 0 0,1 0 0 0 0,0-1 0 0 0,0 0 0 0 0,0 0 0 0 0,1 0 0 0 0,0-1 0 0 0,1-1 0 0 0,-1 0 0 0 0,21 8 0 0 0,8 1 87 0 0,73 15-1 0 0,-106-28-95 0 0,82 20 60 0 0,-22-4 0 0 0,1-3 0 0 0,119 9 0 0 0,-117-24-24 0 0,101-14-1 0 0,43-2 15 0 0,-163 17-50 0 0,340-12 169 0 0,-106-6-164 0 0,-173 11 16 0 0,23-3 10 0 0,12-9-26 0 0,-15 2 74 0 0,148-2 0 0 0,136-3-74 0 0,-367 19-11 0 0,1 2 0 0 0,66 7 0 0 0,92 28 0 0 0,11 12 0 0 0,-166-35 0 0 0,-24-5 0 0 0,0-2 0 0 0,50 4 0 0 0,137 9 0 0 0,-208-16 0 0 0,7 0 8 0 0,1 0 0 0 0,-1-1 0 0 0,1-1 0 0 0,-1 0 0 0 0,0-1 0 0 0,0 0 0 0 0,20-7 0 0 0,-7 1 13 0 0,0-2 1 0 0,40-22-1 0 0,-58 28-11 0 0,-1-1 0 0 0,0 0 0 0 0,0 0 0 0 0,0 0 0 0 0,0-1 1 0 0,-1 0-1 0 0,0 0 0 0 0,0 0 0 0 0,-1-1 0 0 0,1 0 0 0 0,-1 0 0 0 0,-1-1 0 0 0,0 1 0 0 0,0-1 0 0 0,0 0 0 0 0,-1 0 0 0 0,3-9 0 0 0,20-61 29 0 0,-6 21 21 0 0,13-65 1 0 0,-29 103-48 0 0,-1-1 1 0 0,-1 1-1 0 0,-1-1 1 0 0,0 1-1 0 0,-2-1 0 0 0,0 0 1 0 0,-6-29-1 0 0,-40-138 43 0 0,10 44 16 0 0,2 29-72 0 0,9 34 0 0 0,-35-103 64 0 0,56 170-64 0 0,-1 1 0 0 0,-1 1 0 0 0,0-1 0 0 0,-1 1 0 0 0,0 1 0 0 0,0-1 0 0 0,-1 1 0 0 0,-1 1 0 0 0,0 0 0 0 0,-18-14 0 0 0,5 7 0 0 0,-1 0 0 0 0,-1 1 0 0 0,0 2 0 0 0,-33-13 0 0 0,37 19 0 0 0,1 0 0 0 0,-1 2 0 0 0,1 0 0 0 0,-1 2 0 0 0,-1 0 0 0 0,-28 0 0 0 0,-106-9 0 0 0,47 2 0 0 0,78 8 9 0 0,-322-7-82 0 0,131 28 73 0 0,-34 1 0 0 0,224-19-25 0 0,-43 1 55 0 0,-126 20 0 0 0,177-17-95 0 0,1 0 0 0 0,-1 2 0 0 0,1 1 0 0 0,1 0 0 0 0,-1 2 0 0 0,2 1-1 0 0,-1 0 1 0 0,2 2 0 0 0,-28 21 0 0 0,8 0-1950 0 0,2 1 0 0 0,-54 66 0 0 0,54-52-5924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3:03.736"/>
    </inkml:context>
    <inkml:brush xml:id="br0">
      <inkml:brushProperty name="width" value="0.1" units="cm"/>
      <inkml:brushProperty name="height" value="0.1" units="cm"/>
      <inkml:brushProperty name="color" value="#66CC00"/>
    </inkml:brush>
  </inkml:definitions>
  <inkml:trace contextRef="#ctx0" brushRef="#br0">3237 321 1839 0 0,'2'-3'84'0'0,"-2"2"-75"0"0,1 0 0 0 0,-1 0 0 0 0,1 0 0 0 0,-1 0-1 0 0,0 0 1 0 0,1 0 0 0 0,-1 0 0 0 0,0 0 0 0 0,0 1 0 0 0,0-1 0 0 0,0 0 0 0 0,0 0 0 0 0,0-2-1 0 0,-23 0 1262 0 0,20 2-1108 0 0,-13-2 963 0 0,0 1-1 0 0,0 1 0 0 0,0 0 0 0 0,-1 1 0 0 0,-28 4 1 0 0,11 2 322 0 0,-56 18 0 0 0,75-20-1130 0 0,-1 0-1 0 0,1-1 1 0 0,-1-1-1 0 0,-29 0 1 0 0,-63-9 1220 0 0,-28-14-529 0 0,-203 3 206 0 0,14 4-871 0 0,273 11-226 0 0,-53-4 314 0 0,-131-26 0 0 0,51 5 3 0 0,109 18-308 0 0,-87-1 63 0 0,1 0-26 0 0,117 4-10 0 0,0-1-1 0 0,-73-25 1 0 0,46 3 6 0 0,43 17-84 0 0,-31-9-1 0 0,50 19 75 0 0,0 0-1 0 0,-1 1 1 0 0,1 0-1 0 0,-1 1 1 0 0,1 0 0 0 0,-1 1-1 0 0,-11 1 1 0 0,-96 15 607 0 0,108-15-953 0 0,1 0 1 0 0,-1-1 0 0 0,1 0 0 0 0,-1 0-1 0 0,1-1 1 0 0,-1-1 0 0 0,-10-2-1 0 0,-10-1 294 0 0,25 4-85 0 0,0 1 0 0 0,0 1 0 0 0,0-1-1 0 0,0 1 1 0 0,0 0 0 0 0,0 0 0 0 0,0 0-1 0 0,-7 3 1 0 0,-16 4 21 0 0,10-6-49 0 0,16-2 25 0 0,0 0-1 0 0,0 0 0 0 0,0 0 0 0 0,0 0 1 0 0,0 0-1 0 0,0 1 0 0 0,0-1 1 0 0,0 0-1 0 0,0 1 0 0 0,0 0 1 0 0,0 0-1 0 0,0-1 0 0 0,0 1 0 0 0,1 0 1 0 0,-1 0-1 0 0,0 1 0 0 0,1-1 1 0 0,-1 0-1 0 0,1 1 0 0 0,-1-1 0 0 0,1 1 1 0 0,0-1-1 0 0,-1 1 0 0 0,1-1 1 0 0,0 1-1 0 0,-1 2 0 0 0,-1 1-8 0 0,-1 1 0 0 0,1-1 0 0 0,-1 0 0 0 0,-5 5 0 0 0,-13 17 0 0 0,-18 23 189 0 0,36-41-173 0 0,1 0-1 0 0,0 0 0 0 0,0 1 0 0 0,1-1 0 0 0,0 1 0 0 0,1 0 0 0 0,0 0 0 0 0,1-1 0 0 0,1 19 0 0 0,-1-9 11 0 0,-2 25 0 0 0,-9 29 38 0 0,-1 99 0 0 0,12-149-42 0 0,3 82 102 0 0,-1-87-109 0 0,0 0-1 0 0,2 0 1 0 0,9 32-1 0 0,21 68 203 0 0,-4-11 23 0 0,-10-53-228 0 0,-12-34 4 0 0,-1 1-1 0 0,0-1 1 0 0,6 40 0 0 0,-10-34 6 0 0,39 244 212 0 0,-39-259-228 0 0,1 1 0 0 0,1-1 0 0 0,0 0-1 0 0,0 0 1 0 0,1 0 0 0 0,0-1 0 0 0,1 0 0 0 0,0 0 0 0 0,1-1-1 0 0,10 10 1 0 0,3 7 6 0 0,-10-13 5 0 0,1 0 1 0 0,25 23-1 0 0,-24-27 357 0 0,1 0 0 0 0,1 0 1 0 0,-1-1-1 0 0,1-1 0 0 0,0-1 0 0 0,1 0 0 0 0,29 7 0 0 0,-23-6 251 0 0,25 11-1 0 0,-29-11-1829 0 0,0 0 0 0 0,33 7 0 0 0,43 6 842 0 0,38 6 395 0 0,169-3-4 0 0,-76-9 8 0 0,-111-8-45 0 0,126-9-1 0 0,47 0 1746 0 0,-196 9-2898 0 0,-3 0 965 0 0,133-8-1 0 0,2-13 198 0 0,-164 14 0 0 0,104 13 0 0 0,122 11 0 0 0,1-20 0 0 0,-252-3 0 0 0,185 11 64 0 0,-205-12-59 0 0,0 0 0 0 0,1-1 0 0 0,-1 0 0 0 0,0-1 0 0 0,0-1 0 0 0,0 0 0 0 0,-1-1 0 0 0,1 0-1 0 0,-1-1 1 0 0,0-1 0 0 0,-1 0 0 0 0,17-13 0 0 0,15-7 66 0 0,-21 13 14 0 0,23-19 0 0 0,-39 28-62 0 0,-1-1 1 0 0,0 0 0 0 0,0 0-1 0 0,0 0 1 0 0,-1-1-1 0 0,0 0 1 0 0,7-13-1 0 0,-9 13 5 0 0,-1 1 0 0 0,1-1 0 0 0,-1 0-1 0 0,-1 0 1 0 0,1 0 0 0 0,-1 0-1 0 0,-1 0 1 0 0,1-10 0 0 0,-6-59 235 0 0,1 45-176 0 0,1-10-16 0 0,2 1-1 0 0,6-70 0 0 0,5 25-14 0 0,7-74-47 0 0,-15 124-6 0 0,-1 1 1 0 0,-8-57-1 0 0,-2 40 22 0 0,-23-71-1 0 0,27 106-20 0 0,-27-124-4 0 0,-3-9 0 0 0,31 138 0 0 0,0 0 0 0 0,-1 1 0 0 0,0-1 0 0 0,0 1 0 0 0,-13-17 0 0 0,-41-42 0 0 0,56 66 0 0 0,-36-42 0 0 0,24 26 0 0 0,-1 1 0 0 0,-31-27 0 0 0,7 17 0 0 0,0 1 0 0 0,-1 3 0 0 0,-2 1 0 0 0,0 2 0 0 0,-52-17 0 0 0,48 19 0 0 0,10 4 0 0 0,0 1 0 0 0,-40-8 0 0 0,-11 3 0 0 0,-135-10 0 0 0,120 24 2 0 0,-104 8-1 0 0,162 0-9 0 0,1 3 0 0 0,0 1 0 0 0,0 3 0 0 0,-81 28 0 0 0,31 1-1042 0 0,-120 70 1 0 0,182-89-926 0 0,-55 45 0 0 0,24-12-5395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3:32.471"/>
    </inkml:context>
    <inkml:brush xml:id="br0">
      <inkml:brushProperty name="width" value="0.1" units="cm"/>
      <inkml:brushProperty name="height" value="0.1" units="cm"/>
      <inkml:brushProperty name="color" value="#66CC00"/>
    </inkml:brush>
  </inkml:definitions>
  <inkml:trace contextRef="#ctx0" brushRef="#br0">500 1826 3711 0 0,'-31'-6'1974'0'0,"30"6"-1953"0"0,1 0 0 0 0,0 0 0 0 0,0 0 0 0 0,0 0 0 0 0,0 0 0 0 0,-1 0 0 0 0,1 0 0 0 0,0 0 0 0 0,0 0 0 0 0,0 0 0 0 0,0 0 0 0 0,0 0 0 0 0,-1 0 0 0 0,1 0 0 0 0,0 0 0 0 0,0 0 0 0 0,0 0 0 0 0,0 0 0 0 0,0 0 0 0 0,-1 0 0 0 0,1 0 1 0 0,0-1-1 0 0,0 1 0 0 0,0 0 0 0 0,0 0 0 0 0,0 0 0 0 0,0 0 0 0 0,0 0 0 0 0,0 0 0 0 0,-1 0 0 0 0,1-1 0 0 0,0 1 0 0 0,0 0 0 0 0,0 0 0 0 0,0 0 0 0 0,0 0 0 0 0,0 0 0 0 0,0-1 0 0 0,0 1 0 0 0,0 0 0 0 0,0 0 0 0 0,4-8 661 0 0,10-4 2246 0 0,-14 12-2904 0 0,-2 9 365 0 0,1 2-144 0 0,1-11-227 0 0,-1 0 1 0 0,1 0 0 0 0,0 0 0 0 0,0 0 0 0 0,0 0 0 0 0,0 0 0 0 0,0 1-1 0 0,0-1 1 0 0,0 0 0 0 0,0 0 0 0 0,0 0 0 0 0,0 0 0 0 0,0 0-1 0 0,0 0 1 0 0,0 0 0 0 0,0 0 0 0 0,0 1 0 0 0,0-1 0 0 0,0 0 0 0 0,0 0-1 0 0,0 0 1 0 0,0 0 0 0 0,0 0 0 0 0,0 0 0 0 0,0 0 0 0 0,0 0-1 0 0,0 0 1 0 0,1 1 0 0 0,-1-1 0 0 0,0 0 0 0 0,0 0 0 0 0,0 0 0 0 0,0 0-1 0 0,0 0 1 0 0,0 0 0 0 0,0 0 0 0 0,0 0 0 0 0,0 0 0 0 0,0 0-1 0 0,0 0 1 0 0,1 0 0 0 0,-1 0 0 0 0,0 0 0 0 0,0 0 0 0 0,0 0 0 0 0,0 0-1 0 0,0 0 1 0 0,0 0 0 0 0,0 0 0 0 0,0 0 0 0 0,0 0 0 0 0,1 0-1 0 0,-1 0 1 0 0,0 0 0 0 0,0 0 0 0 0,0 0 0 0 0,0 0 0 0 0,1 0 36 0 0,-1 0 1 0 0,1-1 0 0 0,-1 1 0 0 0,0-1 0 0 0,1 1 0 0 0,-1-1-1 0 0,0 1 1 0 0,1-1 0 0 0,-1 1 0 0 0,0-1 0 0 0,1 1 0 0 0,-1-1-1 0 0,0 1 1 0 0,0-1 0 0 0,0 1 0 0 0,0-1 0 0 0,1 0-1 0 0,-1 1 1 0 0,0-1 0 0 0,0 1 0 0 0,0-1 0 0 0,0 0 0 0 0,-1-4 904 0 0,1 7-114 0 0,0-2-832 0 0,0 0 0 0 0,0 0 0 0 0,0 0 0 0 0,0 0 0 0 0,0 0 0 0 0,0 0 0 0 0,0 0 0 0 0,0 0 0 0 0,0 0 0 0 0,0 0 0 0 0,0 0 0 0 0,1 0 0 0 0,-1 0 0 0 0,0 0-1 0 0,0 0 1 0 0,0 0 0 0 0,0 0 0 0 0,0 0 0 0 0,0 1 0 0 0,0-1 0 0 0,0 0 0 0 0,0 0 0 0 0,0 0 0 0 0,0 0 0 0 0,0 0 0 0 0,1 0 0 0 0,-1 0 0 0 0,0 0 0 0 0,0 0 0 0 0,0 0 0 0 0,0 0 0 0 0,0 0-1 0 0,0 0 1 0 0,0 0 0 0 0,0 0 0 0 0,0 0 0 0 0,0 1 0 0 0,0-1 0 0 0,0 0 0 0 0,0 0 0 0 0,0 0 0 0 0,0 0 0 0 0,0 0 0 0 0,0 0 0 0 0,0 0 0 0 0,0 0 0 0 0,0 0 0 0 0,0 0 0 0 0,0 0 0 0 0,0 1-1 0 0,5-11 968 0 0,-2 4 241 0 0,-2 5-1164 0 0,0-1 0 0 0,0 1 0 0 0,0-1 1 0 0,0 0-1 0 0,0 1 0 0 0,0-1 1 0 0,-1 0-1 0 0,1 0 0 0 0,-1 1 1 0 0,1-1-1 0 0,-1 0 0 0 0,0 0 1 0 0,0 0-1 0 0,0 0 0 0 0,0 0 0 0 0,0 1 1 0 0,0-1-1 0 0,0 0 0 0 0,0 0 1 0 0,-1 0-1 0 0,1 0 0 0 0,-1 1 1 0 0,1-1-1 0 0,-1 0 0 0 0,-1-1 1 0 0,-1-2 24 0 0,2 6 70 0 0,2 11 204 0 0,0 0-200 0 0,30-14 785 0 0,-27 4-911 0 0,-1-1 1 0 0,1 1-1 0 0,0-1 1 0 0,-1 0 0 0 0,1-1-1 0 0,0 1 1 0 0,0 0 0 0 0,0-1-1 0 0,-1 0 1 0 0,1 0 0 0 0,0 0-1 0 0,0-1 1 0 0,0 1 0 0 0,4-2-1 0 0,-2 0 47 0 0,-1 0 0 0 0,1 1 1 0 0,0-1-1 0 0,0 2 0 0 0,-1-1 0 0 0,1 0 0 0 0,0 1 0 0 0,0 0 1 0 0,0 1-1 0 0,0-1 0 0 0,-1 1 0 0 0,9 2 0 0 0,3 1 19 0 0,0-1-1 0 0,0-1 1 0 0,33 0 0 0 0,15-7 243 0 0,-47 3-166 0 0,0 0 0 0 0,35 2-1 0 0,53 17 27 0 0,-81-14-152 0 0,0 2 0 0 0,-1 1 0 0 0,44 16 0 0 0,-53-16-34 0 0,-1-1 1 0 0,1-1-1 0 0,0 0 0 0 0,1-1 0 0 0,-1-1 0 0 0,0 0 1 0 0,1-1-1 0 0,16-1 0 0 0,5 0 182 0 0,61 6 1 0 0,-60-2-106 0 0,60-1 1 0 0,52-2 153 0 0,-123-1-208 0 0,0-1 1 0 0,1-1-1 0 0,47-11 0 0 0,12-1 17 0 0,-36 5-38 0 0,-35 5 3 0 0,29-2-1 0 0,-19 5-3 0 0,0 1 0 0 0,0 2 0 0 0,0 0 0 0 0,33 9 0 0 0,-35-8-5 0 0,0 0 1 0 0,1-1-1 0 0,-1-2 1 0 0,25-2-1 0 0,-21 0-6 0 0,0 2 0 0 0,39 4 0 0 0,-46-1 2 0 0,5 1-13 0 0,41 1 1 0 0,-59-5 15 0 0,1 0 0 0 0,0-1 0 0 0,-1 0 0 0 0,1-1 0 0 0,-1 0 0 0 0,1 0 1 0 0,-1-1-1 0 0,14-6 0 0 0,-1 0 66 0 0,36-11 1 0 0,-36 14-52 0 0,33-16 1 0 0,-37 12 19 0 0,-1-1 1 0 0,-1 0 0 0 0,0-1-1 0 0,-1-1 1 0 0,0-1-1 0 0,20-25 1 0 0,-15 18 64 0 0,2-6-13 0 0,-2-1 1 0 0,0 0-1 0 0,26-56 0 0 0,-27 48-65 0 0,74-157 242 0 0,-79 160-215 0 0,-2 1 1 0 0,-1-2-1 0 0,-2 1 1 0 0,5-40-1 0 0,-11 44 94 0 0,-1 1-1 0 0,-6-54 0 0 0,-15-55 217 0 0,16 126-363 0 0,0 0 1 0 0,0 0-1 0 0,-1 0 0 0 0,0 0 1 0 0,-1 1-1 0 0,0 0 1 0 0,0 0-1 0 0,-10-10 0 0 0,-4-10 0 0 0,7 14-5 0 0,-1-1 0 0 0,0 2 0 0 0,-1 0 0 0 0,-33-25 0 0 0,-119-79 0 0 0,144 106 0 0 0,0 2 0 0 0,-46-16 0 0 0,41 17 0 0 0,-46-24 0 0 0,38 16 0 0 0,-73-28 0 0 0,90 39 0 0 0,-31-19 0 0 0,-11-5 0 0 0,-46-9 0 0 0,-90-40 0 0 0,176 70 0 0 0,1 1 0 0 0,-2 2 0 0 0,1 0 0 0 0,-1 1 0 0 0,-36-5 0 0 0,18 7 0 0 0,0 2 0 0 0,-52 3 0 0 0,22 2 0 0 0,-116-9 0 0 0,142 3 0 0 0,-51 4 0 0 0,27 1 0 0 0,-33 4 0 0 0,71-3 0 0 0,0-1 0 0 0,0-1 0 0 0,-31-4 0 0 0,6-2 0 0 0,-106 2 0 0 0,103 5 0 0 0,-58 4 0 0 0,-100 30 0 0 0,202-33 0 0 0,-56 9 0 0 0,-27 6 0 0 0,88-16 0 0 0,0 0 0 0 0,1 2 0 0 0,-1-1 0 0 0,1 1 0 0 0,0 0 0 0 0,0 0 0 0 0,0 1 0 0 0,1 0 0 0 0,-12 11 0 0 0,14-11 0 0 0,0 0 0 0 0,0 0 0 0 0,1 1 0 0 0,0-1 0 0 0,0 1 0 0 0,0 0 0 0 0,1 1 0 0 0,0-1 0 0 0,0 0 0 0 0,1 1 0 0 0,-1 0 0 0 0,2-1 0 0 0,-3 11 0 0 0,-1 14-4 0 0,-1 13-16 0 0,-2 0 0 0 0,-14 43 0 0 0,7-34 20 0 0,3 1 0 0 0,-6 67 0 0 0,8-52 0 0 0,8-55-60 0 0,1 0 1 0 0,2 25-1 0 0,0-28-49 0 0,0 0-1 0 0,-1 0 1 0 0,-1 1 0 0 0,0-1 0 0 0,-5 22-1 0 0,2-19-329 0 0,-33 98-3427 0 0,21-74 1782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0:16.521"/>
    </inkml:context>
    <inkml:brush xml:id="br0">
      <inkml:brushProperty name="width" value="0.1" units="cm"/>
      <inkml:brushProperty name="height" value="0.1" units="cm"/>
      <inkml:brushProperty name="color" value="#66CC00"/>
    </inkml:brush>
  </inkml:definitions>
  <inkml:trace contextRef="#ctx0" brushRef="#br0">1 50 1439 0 0,'11'-3'103'0'0,"0"2"0"0"0,1-1-1 0 0,-1 1 1 0 0,1 1-1 0 0,20 1 1 0 0,20 0 572 0 0,3-8 668 0 0,-33 3-828 0 0,34-1 0 0 0,-50 6-499 0 0,-1 0-1 0 0,0-1 1 0 0,1 1-1 0 0,9 4 0 0 0,-10-3-12 0 0,0-1 0 0 0,0 0 0 0 0,0 1-1 0 0,11-1 1 0 0,-5 0 14 0 0,0 0-1 0 0,-1 1 1 0 0,16 4 0 0 0,-15-4-5 0 0,-1 1 1 0 0,1-2 0 0 0,16 2-1 0 0,238 4 52 0 0,-156-11 12 0 0,64 3 72 0 0,222 3 87 0 0,-148-5-118 0 0,-96 1-119 0 0,-69 2 9 0 0,133-16-1 0 0,54-16 405 0 0,-209 20-1 0 0,-57 11-446 0 0,1 1 260 0 0,-5 1 162 0 0,-14 10-2397 0 0,11-4-288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0:19.697"/>
    </inkml:context>
    <inkml:brush xml:id="br0">
      <inkml:brushProperty name="width" value="0.1" units="cm"/>
      <inkml:brushProperty name="height" value="0.1" units="cm"/>
      <inkml:brushProperty name="color" value="#66CC00"/>
    </inkml:brush>
  </inkml:definitions>
  <inkml:trace contextRef="#ctx0" brushRef="#br0">11 43 2759 0 0,'-1'0'55'0'0,"1"-1"0"0"0,0 1 0 0 0,-1 0 0 0 0,1 0 0 0 0,-1-1 0 0 0,1 1 0 0 0,-1 0 0 0 0,1 0 0 0 0,-1 0 0 0 0,1-1 0 0 0,-1 1 0 0 0,1 0 0 0 0,-1 0 0 0 0,1 0 0 0 0,-1 0 0 0 0,1 0 0 0 0,-1 0 0 0 0,0 0 0 0 0,1 0 0 0 0,-1 0 335 0 0,6-2-381 0 0,20 1 798 0 0,58 4 639 0 0,65-12-398 0 0,71-7-685 0 0,-189 13-310 0 0,143-8 107 0 0,-140 13-144 0 0,0 1 0 0 0,54 14-1 0 0,-9-3 2 0 0,-31-6-1 0 0,2-2 0 0 0,-1-2 0 0 0,81-5 0 0 0,-91 0-16 0 0,0 1 0 0 0,39 5 0 0 0,-68-4 0 0 0,0 0 0 0 0,-1 1 0 0 0,1 0 0 0 0,-1 1 0 0 0,1-1 0 0 0,-1 2 0 0 0,12 5 0 0 0,-9 1 0 0 0,-11-9 0 0 0,1 0 0 0 0,-1 0 0 0 0,1 0 0 0 0,-1-1 0 0 0,1 1 0 0 0,0 0 0 0 0,-1 0 0 0 0,1-1 0 0 0,0 1 0 0 0,0 0 0 0 0,0-1 0 0 0,-1 1 0 0 0,1-1 0 0 0,0 1 0 0 0,0-1 0 0 0,0 0 0 0 0,0 1 0 0 0,0-1 0 0 0,0 0 0 0 0,0 1 0 0 0,0-1 0 0 0,0 0 0 0 0,0 0 0 0 0,0 0 0 0 0,0 0 0 0 0,-1 0 0 0 0,1 0 0 0 0,2 0 0 0 0,-1 0 22 0 0,2-4 31 0 0,-4 3-52 0 0,0 1 1 0 0,0 0-1 0 0,0 0 0 0 0,0 0 0 0 0,1-1 1 0 0,-1 1-1 0 0,0 0 0 0 0,0 0 0 0 0,0 0 1 0 0,1 0-1 0 0,-1 0 0 0 0,0 0 0 0 0,0 0 1 0 0,1-1-1 0 0,-1 1 0 0 0,0 0 0 0 0,0 0 1 0 0,1 0-1 0 0,-1 0 0 0 0,0 0 1 0 0,0 0-1 0 0,1 0 0 0 0,-1 0 0 0 0,0 0 1 0 0,0 0-1 0 0,1 0 0 0 0,-1 0 0 0 0,0 1 1 0 0,0-1-1 0 0,0 0 0 0 0,1 0 0 0 0,-1 0 1 0 0,0 0-1 0 0,0 0 0 0 0,1 0 0 0 0,-1 0 1 0 0,0 1-1 0 0,0-1 0 0 0,0 0 0 0 0,0 0 1 0 0,1 0-1 0 0,-1 1 0 0 0,0-1 1 0 0,0 0-1 0 0,0 1 0 0 0,7 6-6 0 0,16 15-277 0 0,-16-14 76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0:26.368"/>
    </inkml:context>
    <inkml:brush xml:id="br0">
      <inkml:brushProperty name="width" value="0.1" units="cm"/>
      <inkml:brushProperty name="height" value="0.1" units="cm"/>
      <inkml:brushProperty name="color" value="#66CC00"/>
    </inkml:brush>
  </inkml:definitions>
  <inkml:trace contextRef="#ctx0" brushRef="#br0">0 108 2071 0 0,'8'-26'88'0'0,"-3"9"24"0"0,4 2-112 0 0,-5 6 0 0 0,0 5 0 0 0,1 1 0 0 0,-1 3 0 0 0,2-6 0 0 0,5-1 64 0 0,2-3-64 0 0,2 3 0 0 0,-2 3 0 0 0,0 4 64 0 0,-2 4-64 0 0,0 2 0 0 0,0 3 0 0 0,2 4 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0:27.061"/>
    </inkml:context>
    <inkml:brush xml:id="br0">
      <inkml:brushProperty name="width" value="0.1" units="cm"/>
      <inkml:brushProperty name="height" value="0.1" units="cm"/>
      <inkml:brushProperty name="color" value="#66CC00"/>
    </inkml:brush>
  </inkml:definitions>
  <inkml:trace contextRef="#ctx0" brushRef="#br0">0 19 919 0 0,'11'-5'0'0'0,"-3"1"80"0"0,-1 1-80 0 0,1 1 0 0 0,-1 2 0 0 0,-1 0 0 0 0,3 0 128 0 0,4-2 16 0 0,7 2 0 0 0,10-2 0 0 0,5 2-144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1:03.910"/>
    </inkml:context>
    <inkml:brush xml:id="br0">
      <inkml:brushProperty name="width" value="0.1" units="cm"/>
      <inkml:brushProperty name="height" value="0.1" units="cm"/>
      <inkml:brushProperty name="color" value="#66CC00"/>
    </inkml:brush>
  </inkml:definitions>
  <inkml:trace contextRef="#ctx0" brushRef="#br0">0 99 1375 0 0,'1'-2'126'0'0,"-1"1"-1"0"0,1 0 0 0 0,0 0 1 0 0,-1 0-1 0 0,1 0 0 0 0,0 0 1 0 0,0 1-1 0 0,0-1 0 0 0,0 0 1 0 0,0 0-1 0 0,0 0 0 0 0,0 1 1 0 0,0-1-1 0 0,0 0 0 0 0,0 1 0 0 0,0-1 1 0 0,0 1-1 0 0,1 0 0 0 0,-1-1 1 0 0,0 1-1 0 0,0 0 0 0 0,0 0 1 0 0,1 0-1 0 0,-1-1 0 0 0,0 1 1 0 0,0 1-1 0 0,1-1 0 0 0,-1 0 0 0 0,2 0 1 0 0,6 2 119 0 0,0-1 0 0 0,17 6 0 0 0,-20-5 134 0 0,74 32 2973 0 0,58 9-970 0 0,-125-39-2185 0 0,17 7 286 0 0,-22-7-353 0 0,0 0 0 0 0,0-1 0 0 0,1 0-1 0 0,0-1 1 0 0,-1 0 0 0 0,1 0 0 0 0,0-1 0 0 0,0 0-1 0 0,0 0 1 0 0,18-2 0 0 0,5-2 280 0 0,54-13 1 0 0,-51 8-220 0 0,24-4 178 0 0,1 2 0 0 0,94-3 0 0 0,17 11-92 0 0,-117 1-127 0 0,1-3-1 0 0,-1-1 0 0 0,95-24 1 0 0,-120 22-85 0 0,0 2 1 0 0,1 1-1 0 0,46 0 0 0 0,93 11 331 0 0,-76-2-307 0 0,-35-5 68 0 0,81-11 0 0 0,-51 2-63 0 0,230-3 81 0 0,-114 7-86 0 0,115-26 39 0 0,-249 24-73 0 0,0 3 0 0 0,74 5 0 0 0,48-2 36 0 0,181-17 173 0 0,-214 21-228 0 0,-81 0 46 0 0,169-4 56 0 0,-64 0-90 0 0,-95 2-32 0 0,87 8 70 0 0,38-1 28 0 0,-134-11-63 0 0,185-4 90 0 0,1 16-100 0 0,-139-3 46 0 0,76 2-87 0 0,-70 6 0 0 0,-36-7 8 0 0,472 18 128 0 0,-322-13-138 0 0,-64-2 15 0 0,-127-8 31 0 0,243 2 93 0 0,-10 8 11 0 0,-44 2 30 0 0,160 5 59 0 0,-325-14-202 0 0,66 12 9 0 0,5 1-14 0 0,103-12-30 0 0,-236-6 0 0 0,27 2 0 0 0,45 8 0 0 0,-20-2 0 0 0,365 7 152 0 0,-142-10-76 0 0,-182 1 34 0 0,118-10-1 0 0,-212 4-86 0 0,139-19-14 0 0,-106 12-8 0 0,-24 3 17 0 0,-5 0-2 0 0,0 2-1 0 0,36-1 0 0 0,279 11 113 0 0,-167-20-51 0 0,-41 2-26 0 0,-81 10-25 0 0,72 10 1 0 0,-58-4-16 0 0,101 13 53 0 0,-4 4-31 0 0,-8-1-2 0 0,-110-19-31 0 0,-17-1 0 0 0,-1 0 0 0 0,1 1 0 0 0,31 8 0 0 0,4 7 11 0 0,0-4-1 0 0,1-2 1 0 0,1-2 0 0 0,64 2-1 0 0,224 0 1 0 0,-202-12 58 0 0,49 2-10 0 0,30 4-59 0 0,-6-1 0 0 0,81 4-5 0 0,-219-12 39 0 0,138-23 1 0 0,-185 20-8 0 0,165-26 191 0 0,-197 31-214 0 0,1 1 0 0 0,-1 0 0 0 0,1-1 0 0 0,-1 1-1 0 0,1 0 1 0 0,-1 0 0 0 0,1 0 0 0 0,-1 0-1 0 0,1 0 1 0 0,0 1 0 0 0,-1-1 0 0 0,1 0-1 0 0,-1 1 1 0 0,1-1 0 0 0,-1 1 0 0 0,0 0 0 0 0,1-1-1 0 0,-1 1 1 0 0,0 0 0 0 0,1 0 0 0 0,-1 0-1 0 0,0 0 1 0 0,0 0 0 0 0,0 0 0 0 0,0 0-1 0 0,0 0 1 0 0,0 0 0 0 0,1 2 0 0 0,-1 0-47 0 0,-1-1 0 0 0,1 1-1 0 0,-1-1 1 0 0,1 1 0 0 0,-1-1 0 0 0,0 1 0 0 0,0-1 0 0 0,-1 1 0 0 0,1-1-1 0 0,0 1 1 0 0,-1-1 0 0 0,0 1 0 0 0,1-1 0 0 0,-1 1 0 0 0,0-1 0 0 0,-2 4 0 0 0,-28 46-1935 0 0,25-43 1076 0 0,-17 29-6048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6:59.515"/>
    </inkml:context>
    <inkml:brush xml:id="br0">
      <inkml:brushProperty name="width" value="0.1" units="cm"/>
      <inkml:brushProperty name="height" value="0.1" units="cm"/>
      <inkml:brushProperty name="color" value="#F4F91B"/>
    </inkml:brush>
  </inkml:definitions>
  <inkml:trace contextRef="#ctx0" brushRef="#br0">218 1765 1375 0 0,'-3'-8'4835'0'0,"4"12"-4536"0"0,0-2-187 0 0,0-1 0 0 0,-1 1 0 0 0,1 0 0 0 0,-1 0 0 0 0,0-1 0 0 0,1 1 0 0 0,-1 0 0 0 0,0 0 0 0 0,0 0-1 0 0,0 0 1 0 0,0 0 0 0 0,-1 1 0 0 0,0 9 739 0 0,3-12-706 0 0,0 1-1 0 0,0-1 0 0 0,0 1 0 0 0,0-1 1 0 0,0 0-1 0 0,0 0 0 0 0,0 1 0 0 0,0-2 1 0 0,4 1-1 0 0,-3 0 45 0 0,1 0-121 0 0,-1 0 1 0 0,1 0-1 0 0,0 0 0 0 0,-1 1 0 0 0,1-1 0 0 0,0 1 0 0 0,-1 0 1 0 0,1 0-1 0 0,-1 0 0 0 0,0 1 0 0 0,1-1 0 0 0,-1 1 0 0 0,0 0 0 0 0,0 0 1 0 0,0 0-1 0 0,0 0 0 0 0,3 4 0 0 0,-1-3-24 0 0,-1 0 0 0 0,1-1 0 0 0,0 1 1 0 0,0-1-1 0 0,0 0 0 0 0,0 0 0 0 0,0 0 0 0 0,0-1 0 0 0,1 0 0 0 0,-1 0 0 0 0,0 0 1 0 0,1-1-1 0 0,-1 0 0 0 0,1 0 0 0 0,10-1 0 0 0,-6 1 145 0 0,0 0 0 0 0,1 0-1 0 0,12 3 1 0 0,-11 0-117 0 0,1 2 1 0 0,-1 0-1 0 0,0 0 0 0 0,11 7 0 0 0,-4-2-33 0 0,-3-2-29 0 0,-10-4 3 0 0,0-1 1 0 0,0 0-1 0 0,1 0 0 0 0,9 2 0 0 0,18 3 177 0 0,0-1-1 0 0,1-1 1 0 0,-1-2 0 0 0,1-1-1 0 0,42-3 1 0 0,-12-1 71 0 0,-45 2-155 0 0,1-2 0 0 0,34-4 1 0 0,-9-2 76 0 0,0 2 1 0 0,0 1 0 0 0,78 6-1 0 0,-112-2-167 0 0,0 1 0 0 0,0-1 0 0 0,0-1 0 0 0,0 0 0 0 0,0-1 0 0 0,0 0 0 0 0,15-5 0 0 0,137-40 334 0 0,-124 37-281 0 0,47-5 0 0 0,-66 14-38 0 0,-1 0 0 0 0,1 2 0 0 0,0 0 0 0 0,-1 1 0 0 0,22 5 1 0 0,-21-3-8 0 0,-1-1 0 0 0,0 0 0 0 0,1-2 0 0 0,-1-1 0 0 0,23-2 0 0 0,-24 0 9 0 0,0 1 0 0 0,0 1-1 0 0,0 1 1 0 0,0 0 0 0 0,0 1 0 0 0,0 1 0 0 0,0 1-1 0 0,0 1 1 0 0,25 10 0 0 0,-37-13-22 0 0,0 0 0 0 0,1-1 1 0 0,-1 0-1 0 0,11 1 0 0 0,18 3-14 0 0,-16-2 19 0 0,0 0 0 0 0,1-2 0 0 0,23 0 0 0 0,-37-1-16 0 0,226-8 612 0 0,-84-2-383 0 0,-70 2-142 0 0,-66 7-70 0 0,0 0 0 0 0,1-1 0 0 0,-1-1-1 0 0,0 0 1 0 0,-1-1 0 0 0,26-10 0 0 0,93-56 504 0 0,-87 45-372 0 0,-41 23-139 0 0,0 0 0 0 0,0 0 0 0 0,-1 0 0 0 0,1 0 0 0 0,-1-1-1 0 0,1 1 1 0 0,-1-1 0 0 0,0 1 0 0 0,0-1 0 0 0,0 0 0 0 0,0 0 0 0 0,0 0-1 0 0,1-4 1 0 0,1-3 66 0 0,-1-1-1 0 0,5-19 1 0 0,4-16 170 0 0,1 16-146 0 0,0 1 0 0 0,34-52 0 0 0,-44 76-82 0 0,0-1 0 0 0,0 1 0 0 0,0-1 1 0 0,-1 0-1 0 0,0 0 0 0 0,0 0 0 0 0,0 0 0 0 0,-1 0 0 0 0,1-11 1 0 0,-1-4 86 0 0,-2-34 1 0 0,0 36-54 0 0,1 1 0 0 0,2-25 0 0 0,3 19-27 0 0,0 1 0 0 0,12-30-1 0 0,-5 16 20 0 0,-6 15-17 0 0,-2 0 1 0 0,0-1 0 0 0,-2 1-1 0 0,1-35 1 0 0,-1-39 57 0 0,0-53 100 0 0,-3 134-180 0 0,-1 1 1 0 0,0 0 0 0 0,-1 0-1 0 0,-7-21 1 0 0,8 27-1 0 0,-2 1-1 0 0,1 0 1 0 0,-1-1 0 0 0,0 1-1 0 0,-1 1 1 0 0,1-1-1 0 0,-1 1 1 0 0,-1-1 0 0 0,-8-7-1 0 0,5 5-4 0 0,0-1 0 0 0,0 0 0 0 0,2-1-1 0 0,-9-13 1 0 0,-14-18 12 0 0,-9-15 44 0 0,11 16-59 0 0,23 33 3 0 0,0 1 0 0 0,0 0 0 0 0,-1 0 0 0 0,0 1 0 0 0,-1-1 0 0 0,1 1 0 0 0,-1 1 0 0 0,0-1 0 0 0,-1 1 0 0 0,1 1 0 0 0,-1-1 0 0 0,0 1 0 0 0,0 1 0 0 0,-1-1 0 0 0,-8-1 0 0 0,3 0 0 0 0,0 0 0 0 0,0 0 0 0 0,0-2 0 0 0,-20-11 0 0 0,20 9 0 0 0,-1 1 0 0 0,-1 1 0 0 0,-19-7 0 0 0,-214-63 0 0 0,176 49 0 0 0,49 17 0 0 0,-1 1 0 0 0,-36-9 0 0 0,26 13-5 0 0,-69-5 0 0 0,16 0-49 0 0,57 7 56 0 0,-115-6-4 0 0,-32 14 2 0 0,134 0 0 0 0,0 2 0 0 0,-43 11 0 0 0,59-10 0 0 0,0 0 0 0 0,0-2 0 0 0,0-1 0 0 0,-1-2 0 0 0,-51-1 0 0 0,25-3 0 0 0,-57 4 0 0 0,94-2 0 0 0,-41 6-21 0 0,-1 2 0 0 0,-77 22 1 0 0,100-22 18 0 0,-50 11 2 0 0,-58 14 0 0 0,-14 27 0 0 0,32-11 0 0 0,116-45 0 0 0,1 0 0 0 0,0 1 0 0 0,0 0 0 0 0,0 0 0 0 0,1 1 0 0 0,-18 14 0 0 0,-13 13 0 0 0,18-13 0 0 0,-25 16 0 0 0,32-25-10 0 0,1 1-1 0 0,0 1 0 0 0,1 0 1 0 0,0 1-1 0 0,-13 18 0 0 0,-17 27 11 0 0,38-54-5 0 0,0 1 0 0 0,0 0 0 0 0,1 0 0 0 0,0 0 1 0 0,0 0-1 0 0,0 1 0 0 0,1 0 0 0 0,0-1 0 0 0,0 1 0 0 0,1 0 0 0 0,0 1 0 0 0,-2 7 0 0 0,-24 115 5 0 0,15-72 0 0 0,9-45 0 0 0,1 0 0 0 0,0 0 0 0 0,1 0 0 0 0,1 0 0 0 0,-1 0 0 0 0,2 0 0 0 0,0 0 0 0 0,3 19 0 0 0,7 25 19 0 0,-5-23 4 0 0,17 54-1 0 0,-17-70-34 0 0,0 0 0 0 0,5 36 0 0 0,-8-40-1110 0 0,0 0-1 0 0,5 15 0 0 0,0-7-5369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17.979"/>
    </inkml:context>
    <inkml:brush xml:id="br0">
      <inkml:brushProperty name="width" value="0.1" units="cm"/>
      <inkml:brushProperty name="height" value="0.1" units="cm"/>
      <inkml:brushProperty name="color" value="#E71224"/>
    </inkml:brush>
  </inkml:definitions>
  <inkml:trace contextRef="#ctx0" brushRef="#br0">3606 147 2303 0 0,'-1'-1'41'0'0,"0"0"-1"0"0,0 0 0 0 0,-1 0 0 0 0,1 0 0 0 0,-1 0 0 0 0,1 1 1 0 0,0-1-1 0 0,-1 0 0 0 0,1 1 0 0 0,-1-1 0 0 0,1 1 0 0 0,-1 0 1 0 0,1-1-1 0 0,-1 1 0 0 0,0 0 0 0 0,1 0 0 0 0,-1 0 0 0 0,1 0 1 0 0,-4 1-1 0 0,-2 0 239 0 0,-1 1 0 0 0,1 0 0 0 0,-8 4 0 0 0,-13 3-67 0 0,13-7 456 0 0,0 0-1 0 0,-1-1 1 0 0,1 0-1 0 0,-1-2 1 0 0,0 1-1 0 0,1-2 1 0 0,0 0-1 0 0,-1-1 1 0 0,-28-9-1 0 0,15 4-227 0 0,-1 1 1 0 0,0 2-1 0 0,-52-3 1 0 0,-90 8 223 0 0,170 0-657 0 0,-137 9 1064 0 0,-30 0 193 0 0,-2-12-477 0 0,-166 6 218 0 0,177 10-691 0 0,-285 9 349 0 0,154-41-313 0 0,183 10-108 0 0,-318-49 948 0 0,297 37-934 0 0,4-1-263 0 0,-81-11 143 0 0,165 29-1020 0 0,0 2-1 0 0,0 2 1 0 0,-46 5 0 0 0,23 2-5458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7:07.064"/>
    </inkml:context>
    <inkml:brush xml:id="br0">
      <inkml:brushProperty name="width" value="0.1" units="cm"/>
      <inkml:brushProperty name="height" value="0.1" units="cm"/>
      <inkml:brushProperty name="color" value="#F4F91B"/>
    </inkml:brush>
  </inkml:definitions>
  <inkml:trace contextRef="#ctx0" brushRef="#br0">2712 1729 1375 0 0,'1'1'25'0'0,"-1"-1"-1"0"0,1 0 0 0 0,0 1 0 0 0,-1-1 0 0 0,1 0 0 0 0,0 0 0 0 0,-1 0 1 0 0,1 0-1 0 0,0 1 0 0 0,0-1 0 0 0,-1 0 0 0 0,1 0 0 0 0,0 0 0 0 0,-1 0 1 0 0,1-1-1 0 0,0 1 0 0 0,0 0 0 0 0,-1 0 0 0 0,1 0 0 0 0,0 0 0 0 0,-1-1 1 0 0,1 1-1 0 0,0-1 0 0 0,16-9 1278 0 0,25-30-789 0 0,-71 55 2911 0 0,-44 37-1059 0 0,59-45-1831 0 0,1-1-1 0 0,-1-1 0 0 0,0 0 0 0 0,-1-1 1 0 0,-27 4-1 0 0,-11 3 74 0 0,14-2-97 0 0,-49 4 0 0 0,-10 1 359 0 0,-116 41 107 0 0,193-49-841 0 0,-1-2 0 0 0,1 0-1 0 0,-1-1 1 0 0,0-1 0 0 0,-28-2-1 0 0,-68 6 385 0 0,58-1-230 0 0,35-2-208 0 0,0 1 0 0 0,-44 13 0 0 0,35-8-73 0 0,-49 19 75 0 0,61-19-45 0 0,-1-1 0 0 0,-1-1 0 0 0,-35 6 0 0 0,-85 13 866 0 0,133-26-828 0 0,-1 1 0 0 0,1-2 0 0 0,-1 0 1 0 0,1 0-1 0 0,-1-1 0 0 0,1-1 1 0 0,0 1-1 0 0,-15-7 0 0 0,14 3-54 0 0,9 5-13 0 0,0-1 0 0 0,0 1 0 0 0,0-1 0 0 0,0 1 1 0 0,0 0-1 0 0,0 0 0 0 0,0 0 0 0 0,0 1 0 0 0,0-1 0 0 0,-1 1 1 0 0,1-1-1 0 0,0 1 0 0 0,0 0 0 0 0,-1 1 0 0 0,1-1 1 0 0,0 0-1 0 0,0 1 0 0 0,-6 1 0 0 0,-31 7-9 0 0,31-8 0 0 0,1 0 0 0 0,-1 1 0 0 0,-11 4 0 0 0,-8 8 0 0 0,23-10 0 0 0,0-1 0 0 0,0-1 0 0 0,-1 1 0 0 0,1-1 0 0 0,-1 1 0 0 0,1-2 0 0 0,-1 1 0 0 0,-7 1 0 0 0,13-3 4 0 0,-1-1 0 0 0,1 1 0 0 0,-1 0 0 0 0,1 0-1 0 0,-1 0 1 0 0,1-1 0 0 0,-1 1 0 0 0,1 0 0 0 0,-1-1 0 0 0,1 1 0 0 0,-1 0-1 0 0,1-1 1 0 0,0 1 0 0 0,-1 0 0 0 0,1-1 0 0 0,0 1 0 0 0,-1-1-1 0 0,1 1 1 0 0,0-1 0 0 0,0 1 0 0 0,-1-1 0 0 0,1 1 0 0 0,0-1 0 0 0,0 0-1 0 0,-1 0 3 0 0,1 0-1 0 0,0 0 0 0 0,-1 1 1 0 0,1-1-1 0 0,0 0 0 0 0,-1 0 1 0 0,1 1-1 0 0,-1-1 0 0 0,0 0 1 0 0,1 1-1 0 0,-1-1 0 0 0,1 1 1 0 0,-1-1-1 0 0,0 0 0 0 0,1 1 1 0 0,-1-1-1 0 0,0 1 0 0 0,0 0 1 0 0,1-1-1 0 0,-2 0 0 0 0,-25 0 1 0 0,23 1 1 0 0,0 0 0 0 0,0 0 1 0 0,0 0-1 0 0,0 0 0 0 0,0-1 1 0 0,0 0-1 0 0,-4-1 0 0 0,-1-1 7 0 0,1 0 1 0 0,0-1-1 0 0,0 1 0 0 0,0-2 0 0 0,0 1 1 0 0,1-1-1 0 0,0 0 0 0 0,-12-12 0 0 0,14 14-14 0 0,0-1 0 0 0,1 1 0 0 0,-1 0 0 0 0,0 0 0 0 0,0 1 0 0 0,-1-1 0 0 0,1 1 0 0 0,-1 1 0 0 0,-8-3 0 0 0,1 1 0 0 0,0 1 0 0 0,1 0 0 0 0,-17 0 0 0 0,15 1 5 0 0,10-2 4 0 0,16-8 22 0 0,2-1 6 0 0,-13 11-35 0 0,-1 1 0 0 0,1 0 0 0 0,-1-1-1 0 0,0 1 1 0 0,1-1 0 0 0,-1 1-1 0 0,0 0 1 0 0,0-1 0 0 0,1 1-1 0 0,-1-1 1 0 0,0 1 0 0 0,0-1-1 0 0,0 1 1 0 0,1-1 0 0 0,-1 1 0 0 0,0-1-1 0 0,0 1 1 0 0,0-1 0 0 0,0 1-1 0 0,0-1 1 0 0,0 1 0 0 0,0-1-1 0 0,0 1 1 0 0,0-1 0 0 0,0 1-1 0 0,-1-2 1 0 0,-1 0 6 0 0,0 0 1 0 0,-1 0-1 0 0,1 1 0 0 0,-1-1 0 0 0,0 0 0 0 0,1 1 0 0 0,-1 0 1 0 0,0-1-1 0 0,0 1 0 0 0,0 0 0 0 0,0 0 0 0 0,0 1 0 0 0,-4-1 1 0 0,-18-7 12 0 0,22 6-15 0 0,-1-1 0 0 0,1 1 0 0 0,0-1 0 0 0,0 0 1 0 0,0 0-1 0 0,0 0 0 0 0,0 0 0 0 0,0-1 0 0 0,1 1 0 0 0,0-1 0 0 0,-3-4 0 0 0,3 3 1 0 0,-1 1 0 0 0,1 0 0 0 0,-1 1 0 0 0,0-1 0 0 0,0 0 0 0 0,0 1 0 0 0,0-1 0 0 0,-8-4 0 0 0,0 1 25 0 0,-1 1 0 0 0,1 0 0 0 0,-25-7 0 0 0,29 11-31 0 0,-2-1 13 0 0,-1 0-1 0 0,1-1 1 0 0,-13-7-1 0 0,19 9-8 0 0,0 0 0 0 0,0-1 0 0 0,0 1-1 0 0,0-1 1 0 0,0 0 0 0 0,1 0 0 0 0,-1 0 0 0 0,1 0-1 0 0,0 0 1 0 0,0 0 0 0 0,0-1 0 0 0,-1-3 0 0 0,0 0 70 0 0,0 0 0 0 0,0 0 1 0 0,0 0-1 0 0,-1 1 0 0 0,0 0 1 0 0,0-1-1 0 0,-1 1 1 0 0,1 1-1 0 0,-1-1 0 0 0,-1 1 1 0 0,1 0-1 0 0,-1 0 0 0 0,0 0 1 0 0,-8-4-1 0 0,10 6-51 0 0,0 0-1 0 0,0 0 1 0 0,0 0-1 0 0,0-1 1 0 0,1 1 0 0 0,-1-1-1 0 0,1 0 1 0 0,0 0-1 0 0,0 0 1 0 0,0 0-1 0 0,1-1 1 0 0,-1 1 0 0 0,1-1-1 0 0,-3-8 1 0 0,0-5-306 0 0,1 1 0 0 0,-3-33 0 0 0,5 39 574 0 0,0 2-282 0 0,0-1-1 0 0,-1 1 1 0 0,0 0-1 0 0,-1 0 1 0 0,0 0-1 0 0,-7-12 1 0 0,5 10 19 0 0,0 0-1 0 0,1-1 1 0 0,-4-13-1 0 0,4 7 13 0 0,1 1 0 0 0,0-1-1 0 0,2 1 1 0 0,-1-26-1 0 0,3 37-33 0 0,-1-1 0 0 0,1 0 0 0 0,-1 1 0 0 0,0-1 0 0 0,0 1 0 0 0,-1 0-1 0 0,0-1 1 0 0,0 1 0 0 0,-1 0 0 0 0,1 0 0 0 0,-1 0 0 0 0,-1 1 0 0 0,1-1 0 0 0,-1 1 0 0 0,0 0 0 0 0,-6-7-1 0 0,7 9 7 0 0,0-1-1 0 0,0 1 0 0 0,0-1 0 0 0,0 1 0 0 0,1-1 0 0 0,0 0 0 0 0,0 0 0 0 0,0 0 0 0 0,0 0 0 0 0,0-1 1 0 0,1 1-1 0 0,0-1 0 0 0,0 1 0 0 0,0 0 0 0 0,0-1 0 0 0,1 0 0 0 0,-1 1 0 0 0,1-1 0 0 0,1 1 0 0 0,-1-1 0 0 0,1 1 1 0 0,-1-1-1 0 0,1 1 0 0 0,0-1 0 0 0,1 1 0 0 0,-1 0 0 0 0,5-8 0 0 0,-4 4 7 0 0,1 1 1 0 0,-1-1-1 0 0,0 0 0 0 0,2-16 0 0 0,-4 22-14 0 0,1-1 1 0 0,-1 0-1 0 0,0 0 0 0 0,0 0 1 0 0,-1 1-1 0 0,1-1 0 0 0,-1 0 1 0 0,1 0-1 0 0,-1 1 0 0 0,0-1 1 0 0,0 0-1 0 0,0 1 0 0 0,0-1 1 0 0,-1 1-1 0 0,1-1 0 0 0,-1 1 1 0 0,-2-4-1 0 0,3 5-2 0 0,-1-1-1 0 0,1 1 1 0 0,0 0 0 0 0,1-1-1 0 0,-1 1 1 0 0,0-1-1 0 0,0 1 1 0 0,1-1 0 0 0,-1 1-1 0 0,1-1 1 0 0,-1 1-1 0 0,1-1 1 0 0,-1 1 0 0 0,1-1-1 0 0,0 0 1 0 0,0 1-1 0 0,0-1 1 0 0,0 0 0 0 0,0 1-1 0 0,0-1 1 0 0,1 0-1 0 0,-1-1 1 0 0,3-5 22 0 0,-1 1 0 0 0,1 0 1 0 0,6-12-1 0 0,3-6 6 0 0,-6 4-31 0 0,-1 5 0 0 0,13-27 0 0 0,-18 40 0 0 0,0 0 0 0 0,0 1 0 0 0,0-1 0 0 0,0 1 0 0 0,-1-1 0 0 0,1 0 0 0 0,-2-3 0 0 0,1-3 0 0 0,0 0 3 0 0,1 0 0 0 0,0 1 1 0 0,0-1-1 0 0,1 0 0 0 0,0 0 0 0 0,1 1 0 0 0,2-12 0 0 0,4-3 197 0 0,15-29 0 0 0,-20 45-90 0 0,4-10 169 0 0,7-28 1 0 0,5-12-1182 0 0,-17 52 902 0 0,0 1 0 0 0,1 0 0 0 0,0 1 0 0 0,0-1 0 0 0,0 0 0 0 0,1 1 0 0 0,-1 0 0 0 0,1 0 0 0 0,0 0 0 0 0,5-3 0 0 0,42-23 0 0 0,-48 28 0 0 0,9-5 0 0 0,19-10 0 0 0,0 1 0 0 0,1 2 0 0 0,38-11 0 0 0,31-2-12 0 0,261-54-48 0 0,-184 45 60 0 0,-138 28 0 0 0,0 2 0 0 0,57 1 0 0 0,-50 3 0 0 0,62-10 0 0 0,-37-2 0 0 0,-15 1 0 0 0,0 4 0 0 0,79-3 0 0 0,-89 11 0 0 0,0 3 0 0 0,86 16 0 0 0,21 20 0 0 0,-7-2 0 0 0,-100-26 0 0 0,-5-2 0 0 0,50 14 0 0 0,-82-20 0 0 0,-1 1 0 0 0,1 0 0 0 0,-1 0 0 0 0,0 1 0 0 0,-1 0 0 0 0,1 0 0 0 0,9 9 0 0 0,-5-4-10 0 0,1 0 1 0 0,1-1-1 0 0,-1 0 0 0 0,2-2 1 0 0,-1 1-1 0 0,18 4 0 0 0,-13-4 12 0 0,1 1-1 0 0,34 20 0 0 0,-32-12-1 0 0,-1 2 0 0 0,22 21 0 0 0,-23-20 0 0 0,0 0 0 0 0,27 16 0 0 0,-43-32 0 0 0,0-1 0 0 0,1 1 0 0 0,-2 0 0 0 0,1 1 0 0 0,6 5 0 0 0,-10-8 0 0 0,1 1 0 0 0,-1-1 0 0 0,0 0 0 0 0,0 1 0 0 0,0-1 0 0 0,0 0 0 0 0,0 1 0 0 0,0-1 0 0 0,-1 1 0 0 0,1-1 0 0 0,-1 1 0 0 0,1 0 0 0 0,-1-1 0 0 0,0 1 0 0 0,0 0 0 0 0,-1 2 0 0 0,-4 38 0 0 0,2-22 0 0 0,1 0 0 0 0,1 40 0 0 0,2-39 0 0 0,0-1 0 0 0,-2 0 0 0 0,-1 1 0 0 0,0-1 0 0 0,-1 0 0 0 0,-2 0 0 0 0,-11 35 0 0 0,6-20 0 0 0,7-25 0 0 0,0 0 0 0 0,-1 0 0 0 0,0 0 0 0 0,-8 14 0 0 0,9-18 0 0 0,-1 1 0 0 0,1-1 0 0 0,1 1 0 0 0,0 0 0 0 0,0 0 0 0 0,0 0 0 0 0,1 0 0 0 0,0 1 0 0 0,0-1 0 0 0,1 0 0 0 0,1 9 0 0 0,-2 14-79 0 0,-7 35 0 0 0,2-18-1696 0 0,3 0-4158 0 0,4-17-745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7:31.463"/>
    </inkml:context>
    <inkml:brush xml:id="br0">
      <inkml:brushProperty name="width" value="0.1" units="cm"/>
      <inkml:brushProperty name="height" value="0.1" units="cm"/>
      <inkml:brushProperty name="color" value="#F4F91B"/>
    </inkml:brush>
  </inkml:definitions>
  <inkml:trace contextRef="#ctx0" brushRef="#br0">5753 1587 4375 0 0,'-4'-2'296'0'0,"1"-1"0"0"0,0 1-1 0 0,0 0 1 0 0,-1-1 0 0 0,1 2-1 0 0,-1-1 1 0 0,0 0-1 0 0,0 1 1 0 0,-7-2 0 0 0,-43-7 1546 0 0,6 2-369 0 0,0-7-640 0 0,32 10-542 0 0,0-1-1 0 0,-1 2 0 0 0,1 0 0 0 0,-1 1 1 0 0,-23-1-1 0 0,-209 17 1799 0 0,72 12-1215 0 0,-61 4 20 0 0,-9-25 5 0 0,35 14-494 0 0,123-8-145 0 0,-122-1 0 0 0,77-4 8 0 0,32-2-223 0 0,52-2 73 0 0,-54 6 1 0 0,57 1-62 0 0,-1-2 1 0 0,1-3-1 0 0,-1-1 1 0 0,-48-6 0 0 0,1-2 43 0 0,-151 9 0 0 0,-19 19 17 0 0,234-20-77 0 0,-1 0 0 0 0,0-2 0 0 0,-44-7 1 0 0,-31 1 59 0 0,34 0-62 0 0,29 2-14 0 0,-39 4 66 0 0,-1 0-54 0 0,6-7-37 0 0,-117 7 0 0 0,75-9 64 0 0,84 5-42 0 0,0 1-1 0 0,-50 4 0 0 0,-153-1 43 0 0,190-5-64 0 0,-34-1 0 0 0,49 4 82 0 0,0-1 0 0 0,-36-10-1 0 0,25 5-27 0 0,-26-6 67 0 0,41 7-37 0 0,-2 2 0 0 0,-58-4 0 0 0,73 8-61 0 0,0-1 0 0 0,1 0-1 0 0,-23-7 1 0 0,18 4 76 0 0,-27-6 55 0 0,37 9-135 0 0,1 0 0 0 0,-1 1 0 0 0,-17-1 0 0 0,21 2-4 0 0,1 0 1 0 0,-1 0 0 0 0,0 0-1 0 0,1-1 1 0 0,-1 0 0 0 0,1-1 0 0 0,-1 1-1 0 0,1-1 1 0 0,0-1 0 0 0,0 1 0 0 0,-1-1-1 0 0,-9-6 1 0 0,-48-49 400 0 0,49 47-360 0 0,2 0 0 0 0,-1-1 0 0 0,2-1 0 0 0,-1 0 0 0 0,-16-25 0 0 0,8 5 147 0 0,-26-53-1 0 0,35 60-171 0 0,2-1 0 0 0,-8-29-1 0 0,11 30 4 0 0,-2 0-1 0 0,-19-39 0 0 0,-48-57 34 0 0,-3-3 166 0 0,69 108-196 0 0,1-1-1 0 0,1 0 1 0 0,1-1-1 0 0,0 0 0 0 0,1 0 1 0 0,-4-31-1 0 0,7 31-24 0 0,1 0 0 0 0,1 0 0 0 0,0-1 0 0 0,2 1 0 0 0,4-33 0 0 0,-2 27-12 0 0,-3 21 0 0 0,0 1 0 0 0,0-1 0 0 0,1 1 0 0 0,-1-1 0 0 0,1 1 0 0 0,0-1 0 0 0,0 1 0 0 0,0-1 0 0 0,0 1 0 0 0,1 0 0 0 0,-1 0 0 0 0,1 0 0 0 0,0-1 0 0 0,0 1 0 0 0,2-3 0 0 0,8-4 0 0 0,0 0 0 0 0,1 0 0 0 0,0 1 0 0 0,0 1 0 0 0,1 0 0 0 0,0 1 0 0 0,0 0 0 0 0,23-6 0 0 0,13-2 0 0 0,62-9 0 0 0,-95 20 0 0 0,156-26 0 0 0,340-11 0 0 0,-408 37 0 0 0,113-17 0 0 0,-1-1 0 0 0,-57 19 0 0 0,72-4 0 0 0,-14-19 19 0 0,168-8 26 0 0,-142 16-45 0 0,-98 3 0 0 0,-73 9 0 0 0,125 7 0 0 0,191 10 0 0 0,-327-13 0 0 0,-1 2 0 0 0,72 11 0 0 0,-18 8 0 0 0,205 25 0 0 0,-173-36 0 0 0,102 10 0 0 0,-198-12 0 0 0,0-3 0 0 0,92-4 0 0 0,-99-1-16 0 0,0 2 0 0 0,-1 2 0 0 0,1 2 0 0 0,68 15 0 0 0,-96-15-2 0 0,-1-1 0 0 0,0 2 1 0 0,0 0-1 0 0,0 1 0 0 0,-1 0 0 0 0,18 12 0 0 0,-25-14 7 0 0,0 1 0 0 0,0 1 0 0 0,0-1 0 0 0,-1 1 0 0 0,0 0 0 0 0,0 1 0 0 0,-1 0 0 0 0,1-1 0 0 0,-2 2 0 0 0,1-1 0 0 0,-1 0 0 0 0,7 17 0 0 0,4 25-43 0 0,-1 0 0 0 0,7 54-1 0 0,0 4-10 0 0,-14-75 48 0 0,-3 0 1 0 0,0 0-1 0 0,-3 1 0 0 0,0-1 0 0 0,-2 1 1 0 0,-10 60-1 0 0,-29 127-462 0 0,2-75-7139 0 0,19-83 1040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7:33.862"/>
    </inkml:context>
    <inkml:brush xml:id="br0">
      <inkml:brushProperty name="width" value="0.1" units="cm"/>
      <inkml:brushProperty name="height" value="0.1" units="cm"/>
      <inkml:brushProperty name="color" value="#F4F91B"/>
    </inkml:brush>
  </inkml:definitions>
  <inkml:trace contextRef="#ctx0" brushRef="#br0">115 1733 4687 0 0,'-8'-8'404'0'0,"8"7"-365"0"0,0 1 0 0 0,-1-1 0 0 0,1 1-1 0 0,-1-1 1 0 0,1 0 0 0 0,-1 1 0 0 0,1-1 0 0 0,-1 1 0 0 0,0-1-1 0 0,1 1 1 0 0,-1-1 0 0 0,0 1 0 0 0,1 0 0 0 0,-1-1-1 0 0,0 1 1 0 0,1 0 0 0 0,-1 0 0 0 0,-1-1 0 0 0,1 1 82 0 0,1 0 0 0 0,0-1 1 0 0,-1 1-1 0 0,1 0 1 0 0,0-1-1 0 0,-1 1 0 0 0,1-1 1 0 0,0 1-1 0 0,0 0 0 0 0,-1-1 1 0 0,1 1-1 0 0,0-1 0 0 0,0 1 1 0 0,0-1-1 0 0,0 1 1 0 0,0 0-1 0 0,-1-1 0 0 0,1 1 1 0 0,0-1-1 0 0,0 1 0 0 0,0-1 1 0 0,0 1-1 0 0,0-1 0 0 0,0 1 1 0 0,1-1-1 0 0,1-14 1173 0 0,-1 14-1205 0 0,-1 0 0 0 0,1 0 0 0 0,0 0 0 0 0,-1 0 0 0 0,1 0 0 0 0,0 0 0 0 0,0 0 0 0 0,0 0 0 0 0,0 0 0 0 0,0 0 0 0 0,0 1 0 0 0,0-1 0 0 0,0 0-1 0 0,0 1 1 0 0,0-1 0 0 0,0 1 0 0 0,0-1 0 0 0,0 1 0 0 0,0 0 0 0 0,1-1 0 0 0,-1 1 0 0 0,0 0 0 0 0,0 0 0 0 0,0 0 0 0 0,1 0 0 0 0,-1 0 0 0 0,0 0 0 0 0,0 0 0 0 0,0 0 0 0 0,1 0 0 0 0,-1 1 0 0 0,0-1 0 0 0,0 0 0 0 0,0 1 0 0 0,2 0 0 0 0,33 12 239 0 0,-15-5-199 0 0,0-1 0 0 0,1-1 1 0 0,0-1-1 0 0,23 3 0 0 0,12-5 478 0 0,103-6 0 0 0,22-19 256 0 0,-34 3-180 0 0,-109 17-527 0 0,0 2 1 0 0,42 4-1 0 0,-39-1-52 0 0,64-3 1 0 0,-63-3-46 0 0,8 0 19 0 0,65-14 1 0 0,-91 13-1 0 0,0 1-1 0 0,42 1 1 0 0,26-3 51 0 0,143-34 402 0 0,-203 33-492 0 0,1-2 0 0 0,-1-2 1 0 0,0 0-1 0 0,-1-2 0 0 0,0-2 1 0 0,-1-1-1 0 0,-1-1 0 0 0,0-2 0 0 0,-1-1 1 0 0,36-31-1 0 0,-28 22 27 0 0,-28 23-50 0 0,0-1 0 0 0,-1-1 0 0 0,0 0-1 0 0,0 0 1 0 0,-1-1 0 0 0,0 0-1 0 0,0 0 1 0 0,8-12 0 0 0,13-29 144 0 0,-3 0 0 0 0,24-65 1 0 0,-40 91-102 0 0,-2-1 0 0 0,-1 1 1 0 0,-1-1-1 0 0,-1-1 1 0 0,-1 1-1 0 0,-2-1 0 0 0,-1-38 1 0 0,-9-236 715 0 0,8 285-775 0 0,0-1 1 0 0,-1 1 0 0 0,0-1 0 0 0,-1 1 0 0 0,-1 0 0 0 0,0 0 0 0 0,-1 0 0 0 0,-1 0 0 0 0,0 1-1 0 0,-1 0 1 0 0,-8-13 0 0 0,-1 2-1 0 0,-2 1 0 0 0,0 1 0 0 0,-30-28 0 0 0,7 8 0 0 0,27 27 0 0 0,-2 1 0 0 0,0 1 0 0 0,0 0 0 0 0,-2 0 0 0 0,1 2 0 0 0,-1 0 0 0 0,-1 2 0 0 0,0 0 0 0 0,0 0 0 0 0,-1 2 0 0 0,0 1 0 0 0,-41-8 0 0 0,-141-30 86 0 0,-5 0-44 0 0,124 36-42 0 0,-138 4 0 0 0,28 2 0 0 0,153 1 0 0 0,-40 6 0 0 0,-14 0 0 0 0,-109-11 0 0 0,187 6-5 0 0,0 0 0 0 0,-1 1 1 0 0,1 0-1 0 0,1 2 0 0 0,-1 0 0 0 0,0 0 0 0 0,1 1 0 0 0,-1 1 1 0 0,1 1-1 0 0,-25 13 0 0 0,1 3-4 0 0,14-9 8 0 0,0 2 1 0 0,2 0 0 0 0,-1 2-1 0 0,-21 20 1 0 0,31-22-16 0 0,1 1 1 0 0,0 0-1 0 0,2 1 0 0 0,-19 34 0 0 0,-29 81 29 0 0,47-103-19 0 0,-11 30 6 0 0,-26 102 0 0 0,36-97 0 0 0,2 0 0 0 0,-3 102 0 0 0,14-123 0 0 0,2 0 0 0 0,2 1 0 0 0,2-1 0 0 0,1-1 0 0 0,16 49 0 0 0,1-23 42 0 0,-14-45-26 0 0,7 30 1 0 0,-16-51 2 0 0,0 1-1 0 0,0-1 1 0 0,-1 0 0 0 0,1 1-1 0 0,-1-1 1 0 0,1 1 0 0 0,-1-1-1 0 0,0 1 1 0 0,0-1 0 0 0,0 1-1 0 0,0-1 1 0 0,0 0 0 0 0,-1 1-1 0 0,1-1 1 0 0,-1 1 0 0 0,0-1-1 0 0,0 0 1 0 0,1 1 0 0 0,-1-1-1 0 0,-1 0 1 0 0,-1 4 0 0 0,-11 19-1494 0 0,5-6 568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8:11.659"/>
    </inkml:context>
    <inkml:brush xml:id="br0">
      <inkml:brushProperty name="width" value="0.1" units="cm"/>
      <inkml:brushProperty name="height" value="0.1" units="cm"/>
      <inkml:brushProperty name="color" value="#F4F91B"/>
    </inkml:brush>
  </inkml:definitions>
  <inkml:trace contextRef="#ctx0" brushRef="#br0">10766 1855 4375 0 0,'0'-1'34'0'0,"0"1"-1"0"0,0-1 0 0 0,0 0 0 0 0,0 1 1 0 0,-1-1-1 0 0,1 0 0 0 0,0 1 0 0 0,0-1 1 0 0,0 1-1 0 0,-1-1 0 0 0,1 1 0 0 0,0-1 0 0 0,0 0 1 0 0,-1 1-1 0 0,1-1 0 0 0,-1 1 0 0 0,1-1 1 0 0,0 1-1 0 0,-1 0 0 0 0,1-1 0 0 0,-1 1 1 0 0,1-1-1 0 0,-2 0 0 0 0,-18-3 643 0 0,9 4-408 0 0,0 1 0 0 0,-15 3 0 0 0,11-2-218 0 0,-48 5 586 0 0,-38 4 328 0 0,-54-7 131 0 0,-62 4 147 0 0,65-3-331 0 0,-86-10-115 0 0,66-1-176 0 0,159 6-576 0 0,-47-1 181 0 0,1 3 1 0 0,-96 15-1 0 0,-8 10-68 0 0,-25 5-8 0 0,130-21-51 0 0,-1-4 0 0 0,0-1 0 0 0,0-4 0 0 0,-92-7 0 0 0,79 1 27 0 0,-65-6 354 0 0,34 4-196 0 0,7 1-136 0 0,-44-2-81 0 0,70 5-50 0 0,-34-3-9 0 0,-84-2 26 0 0,145 8-21 0 0,-1 1-1 0 0,-55 11 1 0 0,32-2 15 0 0,-96 2-1 0 0,22-17 8 0 0,87 1-14 0 0,-154 7 77 0 0,127 0-44 0 0,-84-6-1 0 0,-68-24 32 0 0,80 8-40 0 0,79 10-40 0 0,0 4-1 0 0,-84 4 1 0 0,79 2 20 0 0,-154-17 1 0 0,160 8-21 0 0,-217-21-4 0 0,71 7 262 0 0,-92 3-252 0 0,219 19 5 0 0,-110-4 34 0 0,144-2-49 0 0,0 2 0 0 0,-66 6 0 0 0,-107 19 0 0 0,179-19 0 0 0,-51-4 0 0 0,-13 1 0 0 0,52 3 0 0 0,-33 2 0 0 0,-131-9 0 0 0,160-4 0 0 0,-46-3 0 0 0,4 15 0 0 0,78-1 0 0 0,1-1 0 0 0,-39-4 0 0 0,23-1 18 0 0,20 1 5 0 0,-32-5 0 0 0,-7-4 9 0 0,-72-3 0 0 0,120 14-32 0 0,0 0 0 0 0,0 1 0 0 0,1 1 0 0 0,-29 6 0 0 0,24-4 0 0 0,-28 2 0 0 0,8-1 0 0 0,-339 36 0 0 0,318-39 12 0 0,13-1 14 0 0,-70 11 0 0 0,59-3-26 0 0,-22 3 0 0 0,69-10 0 0 0,0 0 0 0 0,1-1 0 0 0,-21-2 0 0 0,-8 1 0 0 0,-42 1 50 0 0,-30 2 28 0 0,-152 7 48 0 0,242-10-124 0 0,-86 5 881 0 0,66-1-1210 0 0,-84-6-1 0 0,118 1 360 0 0,-116-7 268 0 0,117 7-268 0 0,0 0 0 0 0,1-1 0 0 0,-1 0 0 0 0,1 0-1 0 0,-1-1 1 0 0,1 0 0 0 0,0 0 0 0 0,0-1 0 0 0,-11-7 0 0 0,-28-11 209 0 0,39 17-210 0 0,0 1 0 0 0,0-1 0 0 0,0-1 0 0 0,1 1 0 0 0,-1-1 0 0 0,2-1 0 0 0,-1 1 0 0 0,-8-11-1 0 0,-20-18 103 0 0,2-2-24 0 0,19 20-41 0 0,6 6-24 0 0,1-1-1 0 0,0 1 0 0 0,0-1 1 0 0,2 0-1 0 0,-9-25 0 0 0,-3-5 5 0 0,1 0 137 0 0,1-1 0 0 0,3-1 0 0 0,-11-69 0 0 0,22 110-181 0 0,-3-28 113 0 0,-1-49 1 0 0,5 56-76 0 0,-1 0 1 0 0,-1 0 0 0 0,-10-42 0 0 0,4 40-25 0 0,4 14-9 0 0,0 0 1 0 0,1-1-1 0 0,0 1 0 0 0,1-1 1 0 0,0-16-1 0 0,2 19-9 0 0,1 0 0 0 0,0 1 0 0 0,1-1 0 0 0,0 1 0 0 0,0-1 0 0 0,1 1 0 0 0,1 0 0 0 0,-1 0 0 0 0,1 0 0 0 0,1 0 0 0 0,0 1 0 0 0,9-14 0 0 0,3-5 0 0 0,-15 23 0 0 0,0-1 0 0 0,1 0 0 0 0,0 1 0 0 0,0-1 0 0 0,0 1 0 0 0,1 0 0 0 0,0 0 0 0 0,-1 0 0 0 0,1 1 0 0 0,1-1 0 0 0,-1 1 0 0 0,8-5 0 0 0,71-36 0 0 0,-34 18 0 0 0,-19 10 0 0 0,1 1 0 0 0,50-17 0 0 0,172-22 0 0 0,-166 39 0 0 0,175-27 0 0 0,-133 23 0 0 0,37-22 0 0 0,2 0 0 0 0,-61 24 0 0 0,168-22 0 0 0,117 3 0 0 0,-259 21 0 0 0,112-10 0 0 0,202-17 128 0 0,-183 28-128 0 0,-105 8 0 0 0,-43-1 0 0 0,459-16 0 0 0,-485 19 0 0 0,102-18 0 0 0,30-2 0 0 0,3 16 0 0 0,92-11 0 0 0,-133 3 64 0 0,73 18-64 0 0,-189 0 0 0 0,134-2 0 0 0,-113-6 0 0 0,214-6 0 0 0,-244 14 0 0 0,124-1 0 0 0,27-19 0 0 0,126-1 0 0 0,103 2 0 0 0,-303 8 0 0 0,-60 8 0 0 0,143 16 0 0 0,83-6 0 0 0,-208-10 0 0 0,-66 1-9 0 0,321 5 82 0 0,-291-5-73 0 0,80-10 0 0 0,-71 4 0 0 0,-8 1 0 0 0,1 3 0 0 0,81 7 0 0 0,-18 6 0 0 0,73 10 0 0 0,-166-16 0 0 0,53 1 0 0 0,-61-5 0 0 0,0 1 0 0 0,0 1 0 0 0,38 10 0 0 0,-46-8 0 0 0,0 0 0 0 0,0 2 0 0 0,17 9 0 0 0,7 4 0 0 0,-21-12 0 0 0,-1 1 0 0 0,0 1 0 0 0,-1 0 0 0 0,0 1 0 0 0,20 19 0 0 0,31 40 0 0 0,42 40 0 0 0,-58-63 0 0 0,-33-30 0 0 0,1 0 0 0 0,1-1 0 0 0,35 22 0 0 0,-1-10 0 0 0,26 15 0 0 0,-72-38 0 0 0,0 0 0 0 0,0 0 0 0 0,-1 1 0 0 0,1 0 0 0 0,-1 0 0 0 0,0 0 0 0 0,8 14 0 0 0,8 11 0 0 0,-17-25 0 0 0,0 1 0 0 0,0 0 0 0 0,-1 0 0 0 0,0 0 0 0 0,0 0 0 0 0,0 0 0 0 0,-1 1 0 0 0,0 0 0 0 0,-1 0 0 0 0,2 8 0 0 0,9 53 0 0 0,-10-54 0 0 0,1 0 0 0 0,-2 0 0 0 0,0 0 0 0 0,-1 0 0 0 0,0 1 0 0 0,-2 19 0 0 0,-2-16 1 0 0,-1 7 24 0 0,1 0 0 0 0,1 1 0 0 0,1-1 0 0 0,4 44 0 0 0,1-33 11 0 0,-2 36 0 0 0,-1-15 30 0 0,-1-38-500 0 0,-1 0 0 0 0,-1 1-1 0 0,-1-1 1 0 0,0-1 0 0 0,-2 1-1 0 0,0 0 1 0 0,-13 29 0 0 0,2-10-5892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8:26.648"/>
    </inkml:context>
    <inkml:brush xml:id="br0">
      <inkml:brushProperty name="width" value="0.1" units="cm"/>
      <inkml:brushProperty name="height" value="0.1" units="cm"/>
      <inkml:brushProperty name="color" value="#F4F91B"/>
    </inkml:brush>
  </inkml:definitions>
  <inkml:trace contextRef="#ctx0" brushRef="#br0">2395 296 455 0 0,'8'-8'650'0'0,"-1"0"-1"0"0,0-1 0 0 0,-1 0 0 0 0,10-17 1 0 0,-13 21-442 0 0,-1-1 0 0 0,0 1 0 0 0,1 0 0 0 0,-2-1 0 0 0,1 1 0 0 0,-1-1 1 0 0,1 1-1 0 0,-2-1 0 0 0,1 0 0 0 0,-1 1 0 0 0,0-7 0 0 0,2-1 853 0 0,-2 12-927 0 0,0 1 0 0 0,1-1 0 0 0,-1 0 0 0 0,0 0 0 0 0,0 0 0 0 0,0 0 0 0 0,0 0 0 0 0,0 0 0 0 0,0 0 0 0 0,0 0 0 0 0,0 0 0 0 0,0 0 0 0 0,0 0 0 0 0,-1 0 0 0 0,1 0 0 0 0,0 0 0 0 0,-1 0 0 0 0,1 0-1 0 0,0 0 1 0 0,-1 1 0 0 0,0-3 0 0 0,-5-5 1246 0 0,6 7-1333 0 0,0 1 1 0 0,-1-1 0 0 0,1 0 0 0 0,0 1 0 0 0,-1-1 0 0 0,1 0-1 0 0,-1 1 1 0 0,1-1 0 0 0,-1 1 0 0 0,1-1 0 0 0,-1 1-1 0 0,1-1 1 0 0,-1 1 0 0 0,1-1 0 0 0,-1 1 0 0 0,0-1-1 0 0,-1 1 1 0 0,-1-2 231 0 0,-2 1 0 0 0,1 0 0 0 0,0 0 0 0 0,0 1 0 0 0,0-1 0 0 0,0 1 0 0 0,0 0 0 0 0,-1 0 0 0 0,1 0 0 0 0,0 1 0 0 0,0-1 0 0 0,0 1 0 0 0,-6 2 0 0 0,-10 3 1057 0 0,-24 11 0 0 0,43-17-1298 0 0,-7 3 210 0 0,-15 8 87 0 0,-1-1-1 0 0,0-2 1 0 0,-1 0 0 0 0,1-2 0 0 0,-40 6-1 0 0,-43 3 635 0 0,71-9-434 0 0,-46 4 1 0 0,-185-12 919 0 0,178-4-939 0 0,-154 10 1 0 0,211-2-451 0 0,1-1 1 0 0,-1-2-1 0 0,0-1 0 0 0,1-1 0 0 0,-43-11 0 0 0,28 4-23 0 0,-301-57 877 0 0,309 62-891 0 0,-1-1 1 0 0,1-2-1 0 0,-45-16 0 0 0,52 12 59 0 0,0-1 0 0 0,-47-26 0 0 0,72 36-76 0 0,-2 0 0 0 0,1 0-1 0 0,0 1 1 0 0,0 1-1 0 0,-1-1 1 0 0,1 1-1 0 0,-1 0 1 0 0,0 1-1 0 0,1 0 1 0 0,-1 0 0 0 0,-13 2-1 0 0,16-1-5 0 0,0 1-1 0 0,0-1 1 0 0,1 1 0 0 0,-1 0-1 0 0,0 1 1 0 0,1-1-1 0 0,-1 1 1 0 0,-6 5 0 0 0,9-6-2 0 0,-1 0 0 0 0,1 0 0 0 0,0 1 0 0 0,0-1 1 0 0,0 1-1 0 0,1-1 0 0 0,-1 1 0 0 0,0 0 0 0 0,1 0 0 0 0,0 0 1 0 0,0 0-1 0 0,0 0 0 0 0,0 0 0 0 0,0 0 0 0 0,0 3 0 0 0,-36 267 199 0 0,-22 106 269 0 0,51-341-429 0 0,3 1-1 0 0,-3 69 1 0 0,9-63-11 0 0,-12 88 0 0 0,0-55 64 0 0,-1 158 0 0 0,9-201-87 0 0,2-27-2 0 0,0-1-1 0 0,1 1 1 0 0,0 0-1 0 0,1 11 1 0 0,-1-16-5 0 0,1-1 0 0 0,0 1 0 0 0,0 0 0 0 0,0 0 0 0 0,0-1 0 0 0,0 1 0 0 0,1 0 0 0 0,-1-1 0 0 0,1 1 0 0 0,-1-1 0 0 0,1 0 1 0 0,0 0-1 0 0,0 1 0 0 0,0-1 0 0 0,5 3 0 0 0,6 3 5 0 0,1 0 0 0 0,0-1 0 0 0,1-1 0 0 0,-1 0 0 0 0,1-1-1 0 0,29 5 1 0 0,-5 1-2 0 0,107 23 47 0 0,-88-23-40 0 0,-22-5-12 0 0,0-3 0 0 0,0-1 0 0 0,0-1 0 0 0,44-6 0 0 0,-33 2 0 0 0,77 5 0 0 0,141 35 0 0 0,-237-32 0 0 0,0-3-1 0 0,0 0 1 0 0,44-3-1 0 0,84-17 1 0 0,-93 9 6 0 0,77-1 1 0 0,48 24 26 0 0,-122-7-23 0 0,75 0 0 0 0,-65-10-10 0 0,-20 0 0 0 0,97 7 0 0 0,-47 10 0 0 0,118 9 0 0 0,-175-21 0 0 0,45-1 0 0 0,4-6 0 0 0,-59 2 0 0 0,-12 1 0 0 0,35 2 0 0 0,188 22 0 0 0,-223-17 46 0 0,0 0 1 0 0,34 13-1 0 0,-57-17-16 0 0,0 1 1 0 0,0 0 0 0 0,0 0-1 0 0,0 0 1 0 0,0 1 0 0 0,0-1-1 0 0,3 5 1 0 0,-13-13 93 0 0,4 4-173 0 0,0 1 0 0 0,0-1 0 0 0,0 0 0 0 0,0 0 0 0 0,0 0 0 0 0,0 0 0 0 0,1 0 0 0 0,-3-4 0 0 0,-1-5-642 0 0,1 0-1 0 0,0 1 1 0 0,1-1 0 0 0,-2-13 0 0 0,0-2-1400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8:31.911"/>
    </inkml:context>
    <inkml:brush xml:id="br0">
      <inkml:brushProperty name="width" value="0.1" units="cm"/>
      <inkml:brushProperty name="height" value="0.1" units="cm"/>
      <inkml:brushProperty name="color" value="#F4F91B"/>
    </inkml:brush>
  </inkml:definitions>
  <inkml:trace contextRef="#ctx0" brushRef="#br0">1947 1831 919 0 0,'-4'0'837'0'0,"0"1"0"0"0,0 0-1 0 0,0 0 1 0 0,1 0-1 0 0,-1 0 1 0 0,0 1-1 0 0,1-1 1 0 0,-5 3-1 0 0,-27 19 1754 0 0,32-21-2353 0 0,1 0 81 0 0,0 0 1 0 0,0-1 0 0 0,0 1-1 0 0,0-1 1 0 0,0 0-1 0 0,0 1 1 0 0,-1-1 0 0 0,1 0-1 0 0,0-1 1 0 0,-1 1-1 0 0,1 0 1 0 0,-1-1 0 0 0,-3 1-1 0 0,17-12 3097 0 0,13-11-2726 0 0,-17 18-503 0 0,0 0 0 0 0,0 0-1 0 0,-1-1 1 0 0,1 0 0 0 0,-1 0-1 0 0,0-1 1 0 0,-1 0 0 0 0,1 0 0 0 0,-1 0-1 0 0,0 0 1 0 0,-1-1 0 0 0,1 0-1 0 0,4-11 1 0 0,-3 0 232 0 0,-1 0-1 0 0,0-1 1 0 0,2-31 0 0 0,-5 33-173 0 0,0 1 0 0 0,1-1-1 0 0,1 1 1 0 0,1 0 0 0 0,10-26 0 0 0,18-17-41 0 0,-21 39-143 0 0,-1 1 1 0 0,-1-2-1 0 0,-1 0 0 0 0,0 0 1 0 0,9-38-1 0 0,-15 47 44 0 0,-1 0-1 0 0,0-1 0 0 0,-1 1 1 0 0,0 0-1 0 0,-1-1 0 0 0,-1 1 1 0 0,0-1-1 0 0,0 1 1 0 0,-5-16-1 0 0,6 27-96 0 0,-6-16 92 0 0,1 0-1 0 0,1-1 0 0 0,0 1 0 0 0,1-1 0 0 0,1 0 0 0 0,1 0 0 0 0,2-27 0 0 0,0 37-84 0 0,1-1-1 0 0,0 1 0 0 0,0 0 0 0 0,1 0 1 0 0,0 0-1 0 0,0 0 0 0 0,1 1 0 0 0,0-1 0 0 0,1 1 1 0 0,-1 0-1 0 0,7-7 0 0 0,-8 9-8 0 0,-1 0-1 0 0,1 0 0 0 0,-1 0 1 0 0,0 0-1 0 0,0-1 1 0 0,-1 1-1 0 0,1-1 1 0 0,-1 1-1 0 0,0-1 0 0 0,-1-7 1 0 0,1-9 39 0 0,-4-28 1 0 0,3 40-37 0 0,-17-103 347 0 0,1 2-200 0 0,16 90-156 0 0,1 1 0 0 0,0-1 0 0 0,2 1 0 0 0,10-40 0 0 0,-9 44 0 0 0,18-53 0 0 0,-16 51 0 0 0,0-1 0 0 0,-1 1 0 0 0,4-29 0 0 0,-8 45 2 0 0,-1-1 1 0 0,0 1-1 0 0,0-1 0 0 0,-1 1 0 0 0,1 0 0 0 0,0-1 1 0 0,-1 1-1 0 0,1 0 0 0 0,-1-1 0 0 0,0 1 1 0 0,0 0-1 0 0,0 0 0 0 0,0-1 0 0 0,0 1 1 0 0,-1 0-1 0 0,1 0 0 0 0,0 0 0 0 0,-1 1 1 0 0,0-1-1 0 0,1 0 0 0 0,-1 1 0 0 0,0-1 0 0 0,0 1 1 0 0,0-1-1 0 0,0 1 0 0 0,-2-2 0 0 0,-7-2 19 0 0,-1 0-1 0 0,1 1 0 0 0,-1 0 0 0 0,-13-3 0 0 0,-19-7 11 0 0,-7-8 33 0 0,0 1 0 0 0,-91-23 0 0 0,46 32-64 0 0,50 7 0 0 0,5 2 13 0 0,0 2 0 0 0,-1 1-1 0 0,1 3 1 0 0,-58 9 0 0 0,-10-2-13 0 0,29-3 0 0 0,-75 3 0 0 0,136-9 0 0 0,-142 19 0 0 0,1 1 0 0 0,-8 2 0 0 0,66 6 0 0 0,-2-1 0 0 0,49-19 0 0 0,33-7 0 0 0,0 2 0 0 0,0 1 0 0 0,-42 14 0 0 0,62-18-1 0 0,-1 0 0 0 0,1 1-1 0 0,-1 0 1 0 0,1-1 0 0 0,0 1 0 0 0,0 0 0 0 0,0 0-1 0 0,0 0 1 0 0,1 1 0 0 0,-1-1 0 0 0,0 0 0 0 0,1 1-1 0 0,-1-1 1 0 0,1 1 0 0 0,0-1 0 0 0,0 1 0 0 0,0-1-1 0 0,0 1 1 0 0,1 0 0 0 0,-1 0 0 0 0,0 5 0 0 0,0 6-8 0 0,0 1 0 0 0,1-1 0 0 0,2 16 0 0 0,-1-14 7 0 0,2 30 2 0 0,-2 0 0 0 0,-2-1 0 0 0,-2 1 0 0 0,-3-1 0 0 0,-12 54 0 0 0,-47 141 0 0 0,58-207 0 0 0,0 1 0 0 0,2 0 0 0 0,0 52 0 0 0,6-25 0 0 0,9 66 0 0 0,-9-115 0 0 0,1 0 0 0 0,0 0 0 0 0,1 0 0 0 0,0 0 0 0 0,0-1 0 0 0,2 1 0 0 0,-1-1 0 0 0,1 0 0 0 0,1 0 0 0 0,0-1 0 0 0,1 0 0 0 0,0 0 0 0 0,10 11 0 0 0,-1-2 0 0 0,2-1 0 0 0,0-1 0 0 0,34 24 0 0 0,-16-17 0 0 0,49 24 0 0 0,-71-41 0 0 0,0-1 0 0 0,0-1 0 0 0,0 0 0 0 0,1-1 0 0 0,0-1 0 0 0,-1 0 0 0 0,23 1 0 0 0,33 1 0 0 0,25 1 0 0 0,-24-2 0 0 0,127 22 0 0 0,14 2 0 0 0,64 5 0 0 0,-249-29 0 0 0,8 2 0 0 0,-4-1 0 0 0,55 2 0 0 0,-59-7 0 0 0,-1 1 0 0 0,38 6 0 0 0,-64-7-2 0 0,0 0 1 0 0,1 0-1 0 0,-1 0 0 0 0,0 0 0 0 0,1 0 0 0 0,-1 0 1 0 0,0 0-1 0 0,1 0 0 0 0,-1 0 0 0 0,0 0 1 0 0,1 1-1 0 0,-1-1 0 0 0,0 0 0 0 0,1 0 1 0 0,-1 0-1 0 0,0 0 0 0 0,1 1 0 0 0,-1-1 1 0 0,0 0-1 0 0,0 0 0 0 0,1 1 0 0 0,-1-1 0 0 0,0 0 1 0 0,0 0-1 0 0,0 1 0 0 0,1-1 0 0 0,-1 0 1 0 0,0 1-1 0 0,0-1 0 0 0,0 0 0 0 0,0 1 1 0 0,0-1-1 0 0,1 0 0 0 0,-1 1 0 0 0,0-1 1 0 0,0 0-1 0 0,0 1 0 0 0,0-1 0 0 0,0 0 1 0 0,0 1-1 0 0,0-1 0 0 0,0 0 0 0 0,0 1 0 0 0,-1-1 1 0 0,1 0-1 0 0,0 1 0 0 0,0-1 0 0 0,0 0 1 0 0,0 1-1 0 0,0-1 0 0 0,-1 0 0 0 0,1 0 1 0 0,0 1-1 0 0,0-1 0 0 0,0 0 0 0 0,-1 1 1 0 0,1-1-1 0 0,-1 0 0 0 0,-14 15-160 0 0,14-15 148 0 0,-12 13-2514 0 0,9-7 1176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9:36.616"/>
    </inkml:context>
    <inkml:brush xml:id="br0">
      <inkml:brushProperty name="width" value="0.1" units="cm"/>
      <inkml:brushProperty name="height" value="0.1" units="cm"/>
      <inkml:brushProperty name="color" value="#F4F91B"/>
    </inkml:brush>
  </inkml:definitions>
  <inkml:trace contextRef="#ctx0" brushRef="#br0">542 309 4775 0 0,'-1'-36'441'0'0,"2"18"-354"0"0,4 16 541 0 0,6-3-495 0 0,-11 5-133 0 0,0 0 1 0 0,0 0-1 0 0,0 0 1 0 0,0 0-1 0 0,0 0 1 0 0,0 0 0 0 0,1 0-1 0 0,-1 0 1 0 0,0 0-1 0 0,0 0 1 0 0,0 0-1 0 0,0 0 1 0 0,0 0 0 0 0,0 0-1 0 0,0 0 1 0 0,1 0-1 0 0,-1-1 1 0 0,0 1-1 0 0,0 0 1 0 0,0 0 0 0 0,0 0-1 0 0,0 0 1 0 0,0 0-1 0 0,0 0 1 0 0,0 0-1 0 0,0 0 1 0 0,0 0 0 0 0,1-1-1 0 0,-1 1 1 0 0,0 0-1 0 0,0 0 1 0 0,0 0-1 0 0,0 0 1 0 0,0 0 0 0 0,0 0-1 0 0,0 0 1 0 0,0-1-1 0 0,0 1 1 0 0,0 0-1 0 0,0 0 1 0 0,0 0 0 0 0,0 0-1 0 0,0 0 1 0 0,0 0-1 0 0,0-1 1 0 0,0 1-1 0 0,0 0 1 0 0,0 0 0 0 0,0 0-1 0 0,-1 0 1 0 0,-1-1 188 0 0,-1 0-1 0 0,0 0 1 0 0,0 0 0 0 0,0 0 0 0 0,0 1 0 0 0,0-1-1 0 0,0 1 1 0 0,0 0 0 0 0,0 0 0 0 0,0 0 0 0 0,0 0-1 0 0,0 1 1 0 0,0-1 0 0 0,0 1 0 0 0,0 0 0 0 0,0 0 0 0 0,1 0-1 0 0,-1 0 1 0 0,0 0 0 0 0,0 1 0 0 0,1-1 0 0 0,-4 3-1 0 0,-6 5 194 0 0,0 0-1 0 0,0 1 1 0 0,-12 14-1 0 0,7-8-191 0 0,-9 8 57 0 0,6-7-17 0 0,1 1-1 0 0,1 1 1 0 0,-24 31 0 0 0,22-21 67 0 0,6-10-14 0 0,1 0-1 0 0,1 0 0 0 0,-16 36 0 0 0,24-46-87 0 0,3-12 195 0 0,5-18 233 0 0,20-75 90 0 0,-15 62-500 0 0,0 0 0 0 0,6-65 0 0 0,-13 75-189 0 0,-1 0 0 0 0,-1 0 0 0 0,-1 0 0 0 0,-2 1 0 0 0,-5-29 0 0 0,4 38-16 0 0,0-1 0 0 0,2 0 0 0 0,0 0 0 0 0,0 0 0 0 0,1 0 0 0 0,1 0 0 0 0,2-18 0 0 0,-2 33-8 0 0,0 0 0 0 0,0 0 0 0 0,0 0 0 0 0,0 0 0 0 0,0 0 0 0 0,0 0 0 0 0,0 0 0 0 0,0-1 0 0 0,0 1 0 0 0,0 0 0 0 0,0 0 0 0 0,0 0 0 0 0,0 0 0 0 0,0 0 0 0 0,0 0 0 0 0,0 0 0 0 0,0 0 0 0 0,1 0 0 0 0,-1 0 0 0 0,0-1 0 0 0,0 1 0 0 0,0 0 0 0 0,0 0 0 0 0,0 0 0 0 0,0 0 0 0 0,0 0 0 0 0,0 0 0 0 0,0 0 0 0 0,0 0-1 0 0,0 0 1 0 0,0 0 0 0 0,1 0 0 0 0,-1 0 0 0 0,0 0 0 0 0,0 0 0 0 0,0 0 0 0 0,0 0 0 0 0,0 0 0 0 0,0 0 0 0 0,0 0 0 0 0,0 0 0 0 0,0 0 0 0 0,1 0 0 0 0,-1 0 0 0 0,0 0 0 0 0,0 0 0 0 0,0 0 0 0 0,0 0 0 0 0,0 0 0 0 0,0 0 0 0 0,0 0 0 0 0,0 0 0 0 0,0 0 0 0 0,1 0 0 0 0,-1 0 0 0 0,0 0 0 0 0,0 0 0 0 0,0 0 0 0 0,6 9-21 0 0,9 16-52 0 0,-12-18 38 0 0,79 123 17 0 0,-42-68 82 0 0,45 92 0 0 0,-78-138 140 0 0,0 0-1 0 0,-2 0 0 0 0,0 0 1 0 0,0 1-1 0 0,4 33 0 0 0,-11-63-66 0 0,0 0-1 0 0,0-1 1 0 0,-2 2-1 0 0,-7-24 1 0 0,-2 6-80 0 0,-31-55 0 0 0,19 39-38 0 0,20 36-23 0 0,-1 0-1 0 0,0 1 0 0 0,-1-1 1 0 0,1 1-1 0 0,-2 0 1 0 0,-12-12-1 0 0,17 19 4 0 0,1 0 0 0 0,0 0 0 0 0,-1 0 0 0 0,0 0 0 0 0,1 1 0 0 0,-1-1-1 0 0,0 1 1 0 0,1 0 0 0 0,-1 0 0 0 0,0 0 0 0 0,0 0 0 0 0,0 0 0 0 0,0 1 0 0 0,0-1 0 0 0,0 1 0 0 0,-1 0-1 0 0,1 0 1 0 0,0 0 0 0 0,0 0 0 0 0,0 0 0 0 0,0 1 0 0 0,0 0 0 0 0,0-1 0 0 0,0 1 0 0 0,0 0 0 0 0,0 0-1 0 0,1 1 1 0 0,-6 2 0 0 0,-4 5-5 0 0,0 0-1 0 0,1 1 0 0 0,0 0 1 0 0,1 1-1 0 0,0 1 0 0 0,-15 22 1 0 0,12-16-7 0 0,-31 32 0 0 0,29-37 13 0 0,1 0 0 0 0,-1 1 0 0 0,2 0 0 0 0,0 1 0 0 0,-11 16 0 0 0,23-30 1 0 0,0 0-1 0 0,1 0 0 0 0,-1 0 1 0 0,0 0-1 0 0,1 0 0 0 0,-1 0 1 0 0,1 0-1 0 0,0 0 0 0 0,-1 0 0 0 0,1 0 1 0 0,0 0-1 0 0,-1 1 0 0 0,1-1 1 0 0,0 0-1 0 0,0 0 0 0 0,0 0 1 0 0,0 0-1 0 0,0 0 0 0 0,0 1 1 0 0,1 0-1 0 0,-1-1 1 0 0,1-1 0 0 0,-1 1-1 0 0,1-1 1 0 0,-1 1 0 0 0,1-1 0 0 0,-1 1-1 0 0,1-1 1 0 0,0 0 0 0 0,-1 1 0 0 0,1-1-1 0 0,0 0 1 0 0,-1 1 0 0 0,1-1 0 0 0,0 0-1 0 0,0 0 1 0 0,-1 0 0 0 0,1 0 0 0 0,0 0-1 0 0,-1 1 1 0 0,1-2 0 0 0,0 1 0 0 0,1 0-1 0 0,6-1 12 0 0,1 0-1 0 0,-1-1 1 0 0,15-4 0 0 0,-20 5-9 0 0,106-38 236 0 0,43-12-32 0 0,-124 44-175 0 0,0-2 0 0 0,47-23 0 0 0,-64 27-22 0 0,-1-1-1 0 0,1 0 1 0 0,-1-1 0 0 0,-1 0-1 0 0,1-1 1 0 0,-1 0-1 0 0,-1 0 1 0 0,1-1 0 0 0,10-15-1 0 0,-19 23-8 0 0,1 1-1 0 0,-1 0 0 0 0,0-1 1 0 0,1 1-1 0 0,-1-1 0 0 0,0 1 0 0 0,1 0 1 0 0,-1-1-1 0 0,0 1 0 0 0,0-1 1 0 0,0 1-1 0 0,0-1 0 0 0,1 1 1 0 0,-1-1-1 0 0,0 1 0 0 0,0-1 1 0 0,0 1-1 0 0,0-1 0 0 0,0 1 1 0 0,0 0-1 0 0,0-1 0 0 0,0 1 1 0 0,0-1-1 0 0,-1 0 0 0 0,1 0 1 0 0,-1 1 0 0 0,1 0 0 0 0,-1 0 0 0 0,1-1 0 0 0,0 1 0 0 0,-1 0 0 0 0,1 0 0 0 0,-1 0 0 0 0,1 0 0 0 0,-1 0 0 0 0,1-1 0 0 0,-1 1 0 0 0,1 0-1 0 0,-1 0 1 0 0,1 0 0 0 0,-1 0 0 0 0,1 0 0 0 0,-1 0 0 0 0,0 1 0 0 0,-31 7 34 0 0,28-6-33 0 0,-172 69-2 0 0,135-53 0 0 0,19-8-24 0 0,0 0-1 0 0,0 2 1 0 0,1 0-1 0 0,1 2 1 0 0,0 0-1 0 0,1 1 1 0 0,0 1-1 0 0,1 1 1 0 0,1 0-1 0 0,1 1 1 0 0,0 1-1 0 0,-13 21 1 0 0,1 10-1123 0 0,0 5-356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9:46.103"/>
    </inkml:context>
    <inkml:brush xml:id="br0">
      <inkml:brushProperty name="width" value="0.1" units="cm"/>
      <inkml:brushProperty name="height" value="0.1" units="cm"/>
      <inkml:brushProperty name="color" value="#F4F91B"/>
    </inkml:brush>
  </inkml:definitions>
  <inkml:trace contextRef="#ctx0" brushRef="#br0">0 28 919 0 0,'19'-4'0'0'0,"1"1"80"0"0,3-3-80 0 0,1 1 0 0 0,-2 1 0 0 0,-7 2 0 0 0,-6 2 144 0 0,-1 0 16 0 0,-3-2 0 0 0,8 2 0 0 0,8 0-160 0 0,5-2-152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0:07.636"/>
    </inkml:context>
    <inkml:brush xml:id="br0">
      <inkml:brushProperty name="width" value="0.1" units="cm"/>
      <inkml:brushProperty name="height" value="0.1" units="cm"/>
      <inkml:brushProperty name="color" value="#F4F91B"/>
    </inkml:brush>
  </inkml:definitions>
  <inkml:trace contextRef="#ctx0" brushRef="#br0">642 82 5815 0 0,'-13'-2'372'0'0,"0"2"-1"0"0,1-1 0 0 0,-1 2 0 0 0,-14 1 0 0 0,24 0-216 0 0,0-1 0 0 0,0 1-1 0 0,0 0 1 0 0,0 0 0 0 0,0 0-1 0 0,1 0 1 0 0,-1 0-1 0 0,1 1 1 0 0,0-1 0 0 0,0 1-1 0 0,0 0 1 0 0,0 0 0 0 0,0-1-1 0 0,-2 6 1 0 0,-4 3 303 0 0,-3 3 118 0 0,-1-1 1 0 0,-24 21-1 0 0,-3 3 219 0 0,-17 24-404 0 0,3 2 0 0 0,2 3 1 0 0,-62 106-1 0 0,91-115-212 0 0,31-76 51 0 0,-1-1 0 0 0,-1-1 0 0 0,-1 1 0 0 0,-1-1 0 0 0,0 0 0 0 0,1-30 0 0 0,-1-135-28 0 0,-6 125-52 0 0,11-149-32 0 0,-10 209-124 0 0,1-15 86 0 0,2 15-20 0 0,3 8-56 0 0,3 9 8 0 0,-1 1-1 0 0,-1-1 1 0 0,-1 1-1 0 0,0 1 1 0 0,3 17 0 0 0,-6-20 17 0 0,1 0 0 0 0,0 0 0 0 0,1-1 0 0 0,1 1 0 0 0,0-1 1 0 0,1-1-1 0 0,16 24 0 0 0,11 6 245 0 0,76 98 451 0 0,-65-88-595 0 0,-10-14 49 0 0,-35-38-174 0 0,0-1 0 0 0,0 0 0 0 0,0 1-1 0 0,1-1 1 0 0,-1 0 0 0 0,0 1 0 0 0,0-1 0 0 0,0 0 0 0 0,0 0 0 0 0,1 1 0 0 0,-1-1-1 0 0,0 0 1 0 0,0 0 0 0 0,1 1 0 0 0,-1-1 0 0 0,0 0 0 0 0,0 0 0 0 0,1 0 0 0 0,-1 0 0 0 0,0 1-1 0 0,1-1 1 0 0,-1 0 0 0 0,0 0 0 0 0,1 0 0 0 0,-1 0 0 0 0,0 0 0 0 0,0 0 0 0 0,1 0-1 0 0,-1 0 1 0 0,0 0 0 0 0,1 0 0 0 0,-1 0 0 0 0,0 0 0 0 0,1 0 0 0 0,-1 0 0 0 0,0 0-1 0 0,1 0 1 0 0,-1 0 0 0 0,0 0 0 0 0,1 0 0 0 0,-1-1 0 0 0,0 1 0 0 0,0 0 0 0 0,1 0 0 0 0,-1 0-1 0 0,0 0 1 0 0,1-1 0 0 0,-1 1 0 0 0,0 0 0 0 0,0 0 0 0 0,0-1 0 0 0,1 1 0 0 0,-1 0-1 0 0,0-1 1 0 0,0 1 0 0 0,0 0 0 0 0,0 0 0 0 0,0-1 0 0 0,1 1 0 0 0,-1 0 0 0 0,0-1 0 0 0,0 1-1 0 0,0-1 1 0 0,5-26 261 0 0,-5 22-215 0 0,3-18 15 0 0,-2-1-1 0 0,-1 1 0 0 0,0 0 1 0 0,-2 0-1 0 0,-5-24 1 0 0,-2 0-39 0 0,-23-66 1 0 0,30 107-28 0 0,0 0 0 0 0,-1 0 0 0 0,0 0 0 0 0,0 0 0 0 0,0 0 0 0 0,0 0 0 0 0,-1 1 0 0 0,0-1 0 0 0,0 1 0 0 0,-7-6 0 0 0,9 9 0 0 0,-1 1 0 0 0,1-1 0 0 0,-1 0 0 0 0,0 1 0 0 0,1-1 0 0 0,-1 1 0 0 0,0 0 0 0 0,0 0 0 0 0,0 0 0 0 0,0 0 0 0 0,0 1 0 0 0,0-1 0 0 0,-1 1 0 0 0,1 0 0 0 0,0 0 0 0 0,0 0 0 0 0,0 0 0 0 0,0 0 0 0 0,0 1 0 0 0,0-1 0 0 0,0 1 0 0 0,0 0 0 0 0,-5 2 0 0 0,-4 2 0 0 0,1 0 0 0 0,0 1 0 0 0,0 0 0 0 0,0 1 0 0 0,1 1 0 0 0,-11 9 0 0 0,-54 56 0 0 0,65-62 0 0 0,-11 13-22 0 0,2 1-1 0 0,-24 39 1 0 0,-19 26 17 0 0,54-80 5 0 0,1 0 0 0 0,-1 1 0 0 0,2 0 0 0 0,-1 1 0 0 0,2-1 0 0 0,-1 1 0 0 0,-6 24 0 0 0,12-36 0 0 0,0 0 1 0 0,0 0-1 0 0,0 0 0 0 0,0 1 0 0 0,-1-1 0 0 0,1 0 1 0 0,0 0-1 0 0,0 0 0 0 0,0 0 0 0 0,0 0 1 0 0,0 1-1 0 0,0-1 0 0 0,0 0 0 0 0,0 0 0 0 0,0 0 1 0 0,0 0-1 0 0,0 0 0 0 0,0 1 0 0 0,0-1 0 0 0,0 0 1 0 0,0 0-1 0 0,0 0 0 0 0,0 0 0 0 0,0 1 0 0 0,0-1 1 0 0,0 0-1 0 0,0 0 0 0 0,0 0 0 0 0,0 0 0 0 0,0 0 1 0 0,0 1-1 0 0,0-1 0 0 0,0 0 0 0 0,1 0 1 0 0,-1 0-1 0 0,0 0 0 0 0,0 0 0 0 0,0 0 0 0 0,0 0 1 0 0,0 1-1 0 0,0-1 0 0 0,0 0 0 0 0,1 0 0 0 0,-1 0 1 0 0,0 0-1 0 0,0 0 0 0 0,0 0 0 0 0,0 0 0 0 0,0 0 1 0 0,1 0-1 0 0,-1 0 0 0 0,0 0 0 0 0,0 0 0 0 0,0 0 1 0 0,1 0-1 0 0,9-7 31 0 0,8-14 44 0 0,153-183 135 0 0,-146 175-210 0 0,36-36 0 0 0,-54 58 0 0 0,1 0 0 0 0,1 0 0 0 0,-1 1 0 0 0,1 0 0 0 0,0 1 0 0 0,20-9 0 0 0,-28 14-1 0 0,0 0-1 0 0,-1-1 1 0 0,1 1 0 0 0,0 0-1 0 0,0-1 1 0 0,0 1 0 0 0,0 0-1 0 0,0 0 1 0 0,0 0 0 0 0,0 0-1 0 0,0 0 1 0 0,0 0-1 0 0,1 0 1 0 0,-1 0 0 0 0,0 0-1 0 0,0 1 1 0 0,-1-1 0 0 0,1 0-1 0 0,0 0 1 0 0,0 1-1 0 0,0-1 1 0 0,1 2 0 0 0,-1-2-1 0 0,0 1 1 0 0,-1 0 0 0 0,1 0 0 0 0,0 0 0 0 0,-1 0-1 0 0,1 0 1 0 0,-1 0 0 0 0,0 0 0 0 0,1 0 0 0 0,-1 0-1 0 0,0 0 1 0 0,0 0 0 0 0,1 1 0 0 0,-1-1 0 0 0,0 0-1 0 0,0 0 1 0 0,-1 1 0 0 0,1 7-11 0 0,-2-1 1 0 0,1 1-1 0 0,-1-1 0 0 0,-4 10 1 0 0,5-13-3 0 0,-9 27 4 0 0,-19 56 9 0 0,11-36-210 0 0,2 1 0 0 0,-11 64 0 0 0,12-47-4813 0 0,4-21-1031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0:15.136"/>
    </inkml:context>
    <inkml:brush xml:id="br0">
      <inkml:brushProperty name="width" value="0.1" units="cm"/>
      <inkml:brushProperty name="height" value="0.1" units="cm"/>
      <inkml:brushProperty name="color" value="#F4F91B"/>
    </inkml:brush>
  </inkml:definitions>
  <inkml:trace contextRef="#ctx0" brushRef="#br0">0 30 1839 0 0,'3'-3'251'0'0,"1"0"-1"0"0,-1 0 0 0 0,1 0 0 0 0,-1 0 0 0 0,1 0 0 0 0,0 1 0 0 0,7-4 0 0 0,-8 5-213 0 0,0 0-1 0 0,-1 1 1 0 0,1-1-1 0 0,0 1 1 0 0,0 0-1 0 0,0-1 1 0 0,0 1-1 0 0,0 1 1 0 0,0-1-1 0 0,0 0 1 0 0,-1 1-1 0 0,1-1 1 0 0,4 2-1 0 0,4 1-23 0 0,0-1 0 0 0,0 0 0 0 0,1-1 0 0 0,15 0-1 0 0,-9-6 99 0 0,-17 4-99 0 0,0 0 0 0 0,0 1 0 0 0,0-1 0 0 0,1 1 0 0 0,-1 0 1 0 0,0-1-1 0 0,0 1 0 0 0,0 0 0 0 0,0-1 0 0 0,1 1 1 0 0,-1 0-1 0 0,0 0 0 0 0,0 0 0 0 0,0 0 0 0 0,1 0 1 0 0,0 1-1 0 0,15 1 60 0 0,-15-2-59 0 0,0 1 1 0 0,1-1 0 0 0,-1 0 0 0 0,0 0 0 0 0,1 1 0 0 0,-1 0-1 0 0,0-1 1 0 0,0 1 0 0 0,0 0 0 0 0,4 2 0 0 0,-4-2 14 0 0,0 1 0 0 0,0 0 0 0 0,0-1 0 0 0,1 1 0 0 0,-1-1 0 0 0,1 0 0 0 0,-1 0 1 0 0,1 0-1 0 0,-1 0 0 0 0,1 0 0 0 0,0-1 0 0 0,-1 1 0 0 0,5 0 0 0 0,40-2 114 0 0,-21 0 181 0 0,43 3-6 0 0,66-3-167 0 0,-125 0-101 0 0,1 2 0 0 0,0-1 0 0 0,20 5-1 0 0,-20-3-22 0 0,0-1 0 0 0,1 1 0 0 0,13-2 0 0 0,7-2 79 0 0,55-10 0 0 0,-81 11-105 0 0,11-4 0 0 0,0 2 0 0 0,0 0 0 0 0,1 0 0 0 0,31 1 0 0 0,90 22 64 0 0,43 21-64 0 0,-100-22 0 0 0,-42-16 40 0 0,-25-2-32 0 0,-1 1 0 0 0,24 4 0 0 0,-24-3-8 0 0,1-1 0 0 0,-1 0 0 0 0,26-1 0 0 0,0 1 0 0 0,-20-2 51 0 0,40-3-1 0 0,-40 1 0 0 0,39 1-1 0 0,35 1-4 0 0,-40-1-26 0 0,75 4-19 0 0,-73 0 0 0 0,145 2 0 0 0,-164-8 0 0 0,-19 1 0 0 0,1 1 0 0 0,-1 1 0 0 0,24 2 0 0 0,-2 5 0 0 0,83 9 0 0 0,-44-6 0 0 0,-53-5 0 0 0,49 1 0 0 0,64 2 0 0 0,-58-6 0 0 0,100 16 0 0 0,-163-16 14 0 0,1-2-1 0 0,-1 0 0 0 0,24-3 1 0 0,-20 1-9 0 0,37 1 0 0 0,7 4 37 0 0,-38-3-11 0 0,1 1 1 0 0,34 7-1 0 0,-35-3-3 0 0,1-2-1 0 0,-1 0 1 0 0,1-2-1 0 0,0-2 1 0 0,-1 0-1 0 0,47-9 0 0 0,-59 9-5 0 0,-1 0 1 0 0,1 1-1 0 0,0 0 0 0 0,-1 1 0 0 0,1 1 0 0 0,18 5 0 0 0,-12-4 15 0 0,0-1 0 0 0,41 0 1 0 0,-44-2-33 0 0,-3 0-5 0 0,81 3 0 0 0,-77-2 24 0 0,1-1-1 0 0,-1-1 0 0 0,27-4 0 0 0,9-1 12 0 0,62 7-35 0 0,-47 4 0 0 0,-55-5 11 0 0,1-1-1 0 0,0 0 0 0 0,-1-1 0 0 0,1-1 1 0 0,-1 0-1 0 0,18-7 0 0 0,-30 9-10 0 0,17-4 24 0 0,0 2 0 0 0,40-2 0 0 0,-19 2-32 0 0,-32 2 10 0 0,0 1-1 0 0,1 0 0 0 0,-1 0 1 0 0,0 1-1 0 0,1 1 0 0 0,-1 0 1 0 0,16 5-1 0 0,-21-6 3 0 0,0 0 0 0 0,0 0 0 0 0,0 0 0 0 0,0-1 0 0 0,0 0 0 0 0,0 0 0 0 0,0 0 0 0 0,0 0 0 0 0,0-1 0 0 0,0 0 1 0 0,0 0-1 0 0,6-2 0 0 0,24-4-4 0 0,15 6 0 0 0,-40 1 2 0 0,0 1-1 0 0,0-2 1 0 0,-1 1-1 0 0,1-1 1 0 0,0-1-1 0 0,16-4 1 0 0,-12 1 41 0 0,0 0 0 0 0,1 1 0 0 0,-1 1 0 0 0,1 0-1 0 0,22 0 1 0 0,21 11 81 0 0,-2-10-124 0 0,-47 3 0 0 0,0 0 0 0 0,0 0 0 0 0,14 5 0 0 0,-14-4 0 0 0,0 0 0 0 0,0 0 0 0 0,15 0 0 0 0,1-3 14 0 0,-1-1 0 0 0,29-7 0 0 0,14-1 8 0 0,-13 11-22 0 0,-22 0 0 0 0,215-16 0 0 0,-159 8 0 0 0,-63 5 0 0 0,0 1 0 0 0,1 2 0 0 0,45 6 0 0 0,-59-6 9 0 0,1 0 0 0 0,-1-1-1 0 0,0 0 1 0 0,19-4-1 0 0,18 1 13 0 0,-34 1-39 0 0,14 0 100 0 0,-28 2-77 0 0,0 0 0 0 0,0 0 1 0 0,-1 0-1 0 0,1 0 1 0 0,0 0-1 0 0,0 0 0 0 0,0 0 1 0 0,0 0-1 0 0,-1 1 0 0 0,1-1 1 0 0,0 0-1 0 0,0 1 0 0 0,0-1 1 0 0,-1 1-1 0 0,1-1 0 0 0,0 1 1 0 0,-1-1-1 0 0,1 1 1 0 0,0-1-1 0 0,-1 1 0 0 0,1 0 1 0 0,-1-1-1 0 0,1 1 0 0 0,-1 0 1 0 0,1 0-1 0 0,0 0 0 0 0,-1 1-16 0 0,0 0-1 0 0,0 0 0 0 0,0 0 0 0 0,0 0 0 0 0,-1 0 0 0 0,1-1 1 0 0,0 1-1 0 0,-1 0 0 0 0,1 0 0 0 0,-1 0 0 0 0,0-1 1 0 0,0 1-1 0 0,-1 2 0 0 0,1-2-41 0 0,-2 7-97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29.888"/>
    </inkml:context>
    <inkml:brush xml:id="br0">
      <inkml:brushProperty name="width" value="0.1" units="cm"/>
      <inkml:brushProperty name="height" value="0.1" units="cm"/>
      <inkml:brushProperty name="color" value="#E71224"/>
    </inkml:brush>
  </inkml:definitions>
  <inkml:trace contextRef="#ctx0" brushRef="#br0">2994 189 2327 0 0,'-1'-1'52'0'0,"-1"-2"-5"0"0,-1 1 0 0 0,1 0 0 0 0,0-1 1 0 0,-1 1-1 0 0,0 0 0 0 0,1 0 0 0 0,-1 0 1 0 0,0 1-1 0 0,0-1 0 0 0,0 1 0 0 0,0-1 1 0 0,-6-1-1 0 0,-47-10 1364 0 0,36 8-643 0 0,-29-5 1 0 0,1 7 344 0 0,-1 1 0 0 0,-66 6-1 0 0,-97 21 645 0 0,144-16-1438 0 0,-274 20 1368 0 0,-152-39 494 0 0,-58-63-928 0 0,450 56-1131 0 0,-51-10-29 0 0,-109-16 45 0 0,-2 20-1453 0 0,181 22-2490 0 0,1 2-1241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0:44.609"/>
    </inkml:context>
    <inkml:brush xml:id="br0">
      <inkml:brushProperty name="width" value="0.1" units="cm"/>
      <inkml:brushProperty name="height" value="0.1" units="cm"/>
      <inkml:brushProperty name="color" value="#F4F91B"/>
    </inkml:brush>
  </inkml:definitions>
  <inkml:trace contextRef="#ctx0" brushRef="#br0">801 41 4607 0 0,'-5'33'1620'0'0,"-11"2"9"0"0,10-20-1413 0 0,-1-1 0 0 0,-16 26 1 0 0,14-29-76 0 0,-1 1 1 0 0,0-2 0 0 0,0 1 0 0 0,-1-1 0 0 0,0-1-1 0 0,-1 0 1 0 0,-16 10 0 0 0,-7 0 868 0 0,-53 21 0 0 0,55-24-332 0 0,1 0 0 0 0,1 3-1 0 0,1 0 1 0 0,-49 41-1 0 0,48-36-469 0 0,19-16-136 0 0,1 0 1 0 0,-1 1 0 0 0,1 1 0 0 0,1 0-1 0 0,-14 17 1 0 0,21-18 209 0 0,8-10-11 0 0,12-11 22 0 0,-4-1-209 0 0,-1 0 1 0 0,-1-1-1 0 0,0 0 1 0 0,0-1 0 0 0,-2-1-1 0 0,0 1 1 0 0,0-2 0 0 0,-2 1-1 0 0,0-1 1 0 0,-1 0 0 0 0,-1 0-1 0 0,0-1 1 0 0,-1 0-1 0 0,-1 0 1 0 0,-1 0 0 0 0,0 0-1 0 0,-2 0 1 0 0,0 0 0 0 0,-1 0-1 0 0,-6-36 1 0 0,5 43-65 0 0,-1-1 0 0 0,0 1 0 0 0,-1 0 0 0 0,0 0 0 0 0,-1 0 0 0 0,0 0 0 0 0,0 1 0 0 0,-1 0 0 0 0,-1 0 0 0 0,0 0 0 0 0,0 1 0 0 0,0 0 0 0 0,-16-14 0 0 0,22 22-15 0 0,1 1-1 0 0,-1-1 1 0 0,1 1 0 0 0,-1-1-1 0 0,0 0 1 0 0,1 1 0 0 0,-1-1-1 0 0,1 1 1 0 0,-1-1 0 0 0,0 1-1 0 0,1 0 1 0 0,-1-1 0 0 0,0 1-1 0 0,0 0 1 0 0,1-1 0 0 0,-1 1-1 0 0,0 0 1 0 0,-1 0 0 0 0,8 18 63 0 0,-1-7-68 0 0,1 0 0 0 0,0 0 0 0 0,1 0 0 0 0,0 0 0 0 0,16 16 0 0 0,-8-8 97 0 0,0 1-1 0 0,-1 1 0 0 0,-1 0 1 0 0,-1 1-1 0 0,14 35 0 0 0,35 122 550 0 0,-52-145-452 0 0,-2 1-1 0 0,-1 0 1 0 0,-1 0 0 0 0,-1 52-1 0 0,0-36 223 0 0,2-79 64 0 0,-6-35-316 0 0,-2 1 0 0 0,-14-89 0 0 0,11 107-141 0 0,-11-45 34 0 0,10 65-58 0 0,1-1 0 0 0,1 0 1 0 0,2 0-1 0 0,0-37 0 0 0,3 56 1 0 0,0 0 0 0 0,0 1 0 0 0,1-1 0 0 0,0 0 0 0 0,0 1 0 0 0,0 0 0 0 0,4-7 0 0 0,-6 12 0 0 0,0 0 0 0 0,0 0 0 0 0,0 0-1 0 0,0 0 1 0 0,0 0 0 0 0,0 0 0 0 0,0 0 0 0 0,0 0-1 0 0,0-1 1 0 0,0 1 0 0 0,0 0 0 0 0,1 0 0 0 0,-1 0-1 0 0,0 0 1 0 0,0 0 0 0 0,0 0 0 0 0,0 0 0 0 0,0 0-1 0 0,0 0 1 0 0,0 0 0 0 0,0 0 0 0 0,1 0 0 0 0,-1 0-1 0 0,0 0 1 0 0,0 0 0 0 0,0 0 0 0 0,0 0 0 0 0,0 0-1 0 0,0 0 1 0 0,0 0 0 0 0,0 0 0 0 0,1 0 0 0 0,-1 0 0 0 0,0 0-1 0 0,0 0 1 0 0,0 0 0 0 0,0 0 0 0 0,0 0 0 0 0,0 0-1 0 0,0 0 1 0 0,0 0 0 0 0,1 0 0 0 0,-1 0 0 0 0,0 0-1 0 0,0 0 1 0 0,0 1 0 0 0,0-1 0 0 0,0 0 0 0 0,0 0-1 0 0,0 0 1 0 0,6 8-22 0 0,2 9-10 0 0,-6-9 22 0 0,0 0 0 0 0,0 0 0 0 0,-1 0 0 0 0,0 0 0 0 0,0 1 0 0 0,-1-1 0 0 0,0 0 0 0 0,0 1 0 0 0,-3 9 0 0 0,-2 10-40 0 0,-11 36 0 0 0,5-31 50 0 0,-17 34 0 0 0,13-32 0 0 0,6-13 0 0 0,-1 0 0 0 0,-1 0 0 0 0,-1-1 0 0 0,0 0 0 0 0,-2-1 0 0 0,-31 35 0 0 0,30-39 0 0 0,3-3 15 0 0,-2 0-1 0 0,-17 14 1 0 0,27-25-10 0 0,1 1 1 0 0,0-1 0 0 0,-1 0 0 0 0,0 0-1 0 0,0 0 1 0 0,1 0 0 0 0,-1-1 0 0 0,0 0 0 0 0,0 1-1 0 0,0-1 1 0 0,-1-1 0 0 0,1 1 0 0 0,0-1 0 0 0,0 1-1 0 0,-7-2 1 0 0,7 0 3 0 0,0 0 0 0 0,0 0 0 0 0,0-1 0 0 0,0 0 0 0 0,0 1 0 0 0,1-2 0 0 0,-1 1-1 0 0,1 0 1 0 0,-1-1 0 0 0,1 1 0 0 0,0-1 0 0 0,0 0 0 0 0,0 0 0 0 0,0-1 0 0 0,0 1 0 0 0,-2-5 0 0 0,-4-5 20 0 0,1-1 0 0 0,1 0 0 0 0,-6-15 0 0 0,1-3-17 0 0,2-1 0 0 0,1 0 0 0 0,2 0 0 0 0,-5-60 0 0 0,11 92-13 0 0,1 0-1 0 0,0 0 1 0 0,0 1 0 0 0,0-1-1 0 0,0 0 1 0 0,0 0 0 0 0,0 0-1 0 0,0 0 1 0 0,0 0 0 0 0,0 0-1 0 0,0 0 1 0 0,1 0 0 0 0,-1 0-1 0 0,0 0 1 0 0,0 0 0 0 0,1 1-1 0 0,-1-1 1 0 0,1 0 0 0 0,-1 0-1 0 0,1 0 1 0 0,-1 1 0 0 0,1-1-1 0 0,1-1 1 0 0,-2 2-3 0 0,1 0 0 0 0,0-1 0 0 0,0 1 0 0 0,0 0 0 0 0,0 0 0 0 0,0-1 0 0 0,0 1 0 0 0,0 0 0 0 0,0 0 0 0 0,0 0 0 0 0,1 0 0 0 0,-1 1 0 0 0,0-1 0 0 0,0 0 0 0 0,0 0 0 0 0,-1 0-1 0 0,3 2 1 0 0,5 1-25 0 0,0 1-1 0 0,0 0 1 0 0,13 10-1 0 0,-19-12 29 0 0,14 8-1 0 0,-4 0-6 0 0,0-2 0 0 0,1 1 1 0 0,1-2-1 0 0,-1 0 0 0 0,1 0 1 0 0,0-1-1 0 0,19 5 0 0 0,-18-8 34 0 0,1 0 0 0 0,-1-1-1 0 0,0-1 1 0 0,1 0 0 0 0,-1-1 0 0 0,0-1 0 0 0,1-1-1 0 0,27-5 1 0 0,1-5 305 0 0,74-31 1 0 0,-109 39-309 0 0,7-3 26 0 0,1 0-1 0 0,-1 2 1 0 0,32-7-1 0 0,-48 12-70 0 0,0 0 1 0 0,0-1-1 0 0,1 1 1 0 0,-1 0-1 0 0,0 0 0 0 0,0 0 1 0 0,1 0-1 0 0,-1 0 0 0 0,0 0 1 0 0,0 0-1 0 0,1 0 0 0 0,-1 0 1 0 0,0 1-1 0 0,0-1 1 0 0,0 0-1 0 0,1 0 0 0 0,-1 0 1 0 0,0 0-1 0 0,0 0 0 0 0,1 0 1 0 0,-1 0-1 0 0,0 1 0 0 0,0-1 1 0 0,0 0-1 0 0,1 0 1 0 0,-1 0-1 0 0,0 0 0 0 0,0 1 1 0 0,0-1-1 0 0,0 0 0 0 0,0 0 1 0 0,1 0-1 0 0,-1 1 0 0 0,0-1 1 0 0,0 0-1 0 0,0 0 1 0 0,0 1-1 0 0,0-1 0 0 0,0 0 1 0 0,0 0-1 0 0,0 1 0 0 0,0-1 1 0 0,0 0-1 0 0,0 0 0 0 0,0 1 1 0 0,0-1-1 0 0,0 0 1 0 0,0 0-1 0 0,0 1 0 0 0,0-1 1 0 0,0 1-1 0 0,-6 14-2679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0:56.417"/>
    </inkml:context>
    <inkml:brush xml:id="br0">
      <inkml:brushProperty name="width" value="0.1" units="cm"/>
      <inkml:brushProperty name="height" value="0.1" units="cm"/>
      <inkml:brushProperty name="color" value="#F4F91B"/>
    </inkml:brush>
  </inkml:definitions>
  <inkml:trace contextRef="#ctx0" brushRef="#br0">73 20 1839 0 0,'-12'-6'123'0'0,"10"4"-104"0"0,-1 1 0 0 0,0-1 0 0 0,0 1 0 0 0,1 0 0 0 0,-1 0 0 0 0,-6-1 414 0 0,9 1-363 0 0,-1 1 0 0 0,0 0 0 0 0,1-1 0 0 0,-1 1 0 0 0,1 0 0 0 0,-1-1 0 0 0,0 1 0 0 0,1 0 0 0 0,-1 0 0 0 0,0 0 0 0 0,1 0 0 0 0,-1 0 0 0 0,0 0 0 0 0,1 0 0 0 0,-1 0 0 0 0,0 0 0 0 0,1 0 0 0 0,-1 0 0 0 0,0 0 0 0 0,1 0 0 0 0,-1 1 0 0 0,0-1 0 0 0,1 0 0 0 0,-1 0 0 0 0,1 1 0 0 0,-1-1 0 0 0,0 0 0 0 0,1 1 0 0 0,-1-1 0 0 0,0 2 0 0 0,-6 6 437 0 0,6-8-448 0 0,1 1 1 0 0,-1-1 0 0 0,0 1-1 0 0,1 0 1 0 0,-1-1-1 0 0,1 1 1 0 0,-1 0 0 0 0,1 0-1 0 0,-1-1 1 0 0,1 1-1 0 0,0 0 1 0 0,-1 0-1 0 0,1-1 1 0 0,0 1 0 0 0,-1 0-1 0 0,1 0 1 0 0,0 0-1 0 0,0 0 1 0 0,0 0 0 0 0,0-1-1 0 0,0 3 1 0 0,0 2 75 0 0,1 1 0 0 0,0-1 0 0 0,0 0 0 0 0,1 1 0 0 0,-1-1 0 0 0,1 0 0 0 0,0 0 0 0 0,1 0-1 0 0,-1 0 1 0 0,4 4 0 0 0,5 9 597 0 0,16 17-1 0 0,-27-35-728 0 0,2 2 74 0 0,0 1 0 0 0,1-1 0 0 0,-1-1 0 0 0,0 1-1 0 0,1 0 1 0 0,-1 0 0 0 0,1-1 0 0 0,0 1 0 0 0,-1-1-1 0 0,1 0 1 0 0,6 2 0 0 0,35 5 474 0 0,-15-4-304 0 0,10 7-20 0 0,-26-7-171 0 0,1 0 1 0 0,0-1-1 0 0,0-1 1 0 0,21 2 0 0 0,6-6 224 0 0,0-2 1 0 0,43-10-1 0 0,13-2 53 0 0,0 3-202 0 0,29-4 19 0 0,-88 15-122 0 0,0 3 0 0 0,1 1-1 0 0,49 10 1 0 0,-45-6-3 0 0,0-1 0 0 0,52-2 0 0 0,-62-4-1 0 0,192-6 354 0 0,421 0 176 0 0,-450 8-460 0 0,43-2 3 0 0,-151-5-30 0 0,7-1 24 0 0,124 7 0 0 0,-21 2-15 0 0,-47-3-26 0 0,-64 3-51 0 0,54 2 0 0 0,0 0 57 0 0,-104-5-50 0 0,-17 0-8 0 0,-1-1 1 0 0,34-8-1 0 0,-31 6 7 0 0,37-4 1 0 0,128 12 150 0 0,-47 1-69 0 0,-54-6-75 0 0,-34-1 4 0 0,1 2 0 0 0,65 9 0 0 0,-71-3-15 0 0,-1-2 1 0 0,1-2-1 0 0,0-2 0 0 0,69-10 0 0 0,-91 7 7 0 0,1 1 0 0 0,-1 1 0 0 0,0 1-1 0 0,0 1 1 0 0,32 5 0 0 0,-27-2-9 0 0,0-1 0 0 0,54-3 0 0 0,-48-1 0 0 0,51 5 0 0 0,52 16 0 0 0,-99-15 0 0 0,75-2 0 0 0,-27-2 0 0 0,-31 1 0 0 0,-23-2 0 0 0,0 2 0 0 0,56 10 0 0 0,-83-10-46 0 0,0 1-1 0 0,0 0 0 0 0,0 0 1 0 0,0 0-1 0 0,-1 1 0 0 0,1 0 1 0 0,-1 0-1 0 0,0 1 0 0 0,9 9 1 0 0,3 2-224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0:59.144"/>
    </inkml:context>
    <inkml:brush xml:id="br0">
      <inkml:brushProperty name="width" value="0.1" units="cm"/>
      <inkml:brushProperty name="height" value="0.1" units="cm"/>
      <inkml:brushProperty name="color" value="#F4F91B"/>
    </inkml:brush>
  </inkml:definitions>
  <inkml:trace contextRef="#ctx0" brushRef="#br0">1 7 919 0 0,'1'-1'138'0'0,"0"1"0"0"0,0-1 0 0 0,0 0 0 0 0,0 1 0 0 0,0-1 0 0 0,0 0 0 0 0,0 1 0 0 0,0 0 0 0 0,1-1 0 0 0,-1 1-1 0 0,0 0 1 0 0,0-1 0 0 0,1 1 0 0 0,-1 0 0 0 0,0 0 0 0 0,0 0 0 0 0,1 0 0 0 0,-1 0 0 0 0,0 0 0 0 0,2 1 0 0 0,30 10 2002 0 0,-15-5-2419 0 0,0-1 415 0 0,0-2 0 0 0,0 0 1 0 0,0 0-1 0 0,0-2 0 0 0,0 0 1 0 0,0-2-1 0 0,27-3 0 0 0,-16 3 99 0 0,-1 0 0 0 0,1 2 0 0 0,-1 2 0 0 0,54 10-1 0 0,-11-2-102 0 0,45-4 626 0 0,-24-3-302 0 0,198 8 22 0 0,-108-26 38 0 0,-118 7-378 0 0,86 2 0 0 0,46 19-6 0 0,-128-8-115 0 0,199 8 90 0 0,-201-11-97 0 0,-15-1-4 0 0,182 5 52 0 0,114 2 70 0 0,-236 0-130 0 0,40 1 68 0 0,116 3-66 0 0,-242-10 0 0 0,0 2 0 0 0,34 10 0 0 0,-39-8 0 0 0,1-2 0 0 0,0 0 0 0 0,0-2 0 0 0,28 2 0 0 0,260 14 118 0 0,-236-12-108 0 0,50 5-10 0 0,-99-12 3 0 0,-1 0-1 0 0,1-1 1 0 0,29-6 0 0 0,7-7 215 0 0,-38 8-71 0 0,1 1 0 0 0,-1 0 0 0 0,38-1-1 0 0,-13 4-60 0 0,-30 1-40 0 0,-1 1 1 0 0,1 0 0 0 0,27 3-1 0 0,-20 1 10 0 0,42-1 0 0 0,3 0 35 0 0,180 19 101 0 0,-193-21-128 0 0,0-2 0 0 0,88-12 0 0 0,-42 1 57 0 0,1 4 0 0 0,109 6 0 0 0,-26 2-47 0 0,5-17 120 0 0,102-6 222 0 0,-204 16-79 0 0,-48 3-117 0 0,60 1 0 0 0,-96 3-213 0 0,0 1 0 0 0,0-1 1 0 0,0 1-1 0 0,0 0 0 0 0,0 0 0 0 0,0 0 1 0 0,-1 1-1 0 0,1 0 0 0 0,8 4 0 0 0,-10-4-36 0 0,-1 0-1 0 0,1 0 1 0 0,-1 0-1 0 0,0 0 1 0 0,0 1-1 0 0,0-1 1 0 0,0 1-1 0 0,0 0 1 0 0,0-1-1 0 0,-1 1 1 0 0,1 0-1 0 0,-1 0 1 0 0,0 0-1 0 0,0 0 1 0 0,0 0-1 0 0,1 5 1 0 0,3 17-289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1:00.918"/>
    </inkml:context>
    <inkml:brush xml:id="br0">
      <inkml:brushProperty name="width" value="0.1" units="cm"/>
      <inkml:brushProperty name="height" value="0.1" units="cm"/>
      <inkml:brushProperty name="color" value="#F4F91B"/>
    </inkml:brush>
  </inkml:definitions>
  <inkml:trace contextRef="#ctx0" brushRef="#br0">0 121 1375 0 0,'10'-4'823'0'0,"-1"0"-1"0"0,1 1 0 0 0,0 0 0 0 0,0 0 1 0 0,0 1-1 0 0,12-1 0 0 0,66 0-299 0 0,-32 2-58 0 0,220-19 830 0 0,-91 18-803 0 0,-83 0-278 0 0,-42 2-28 0 0,83-11 1 0 0,55-12-113 0 0,-159 17-85 0 0,32-6 36 0 0,1 2 0 0 0,106 1 0 0 0,38 10 39 0 0,2 1 0 0 0,216 5 0 0 0,-305 4-31 0 0,-3 0-2 0 0,2 4 16 0 0,-68-6-19 0 0,41 8 31 0 0,27 3-65 0 0,78-13 49 0 0,-58-4 96 0 0,-12 10-126 0 0,12 1-16 0 0,53 8 43 0 0,-56-5-16 0 0,30 7-24 0 0,-103-12 0 0 0,-8-3 43 0 0,0-3 0 0 0,93-2-1 0 0,19-26 160 0 0,-126 13-158 0 0,502-36 158 0 0,-438 37-159 0 0,-76 3-9 0 0,1 3 1 0 0,0 0 0 0 0,74 9 0 0 0,-107-6-40 0 0,1 0 1 0 0,-1 0-1 0 0,1 1 1 0 0,-1 0-1 0 0,0 0 1 0 0,0 1-1 0 0,0 0 1 0 0,0 0-1 0 0,0 0 1 0 0,-1 1-1 0 0,0 0 0 0 0,9 8 1 0 0,-2 2-151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1:02.165"/>
    </inkml:context>
    <inkml:brush xml:id="br0">
      <inkml:brushProperty name="width" value="0.1" units="cm"/>
      <inkml:brushProperty name="height" value="0.1" units="cm"/>
      <inkml:brushProperty name="color" value="#F4F91B"/>
    </inkml:brush>
  </inkml:definitions>
  <inkml:trace contextRef="#ctx0" brushRef="#br0">245 95 455 0 0,'-29'-3'76'0'0,"25"4"238"0"0,0-2-1 0 0,-1 1 0 0 0,1 0 0 0 0,0-1 0 0 0,-1 0 0 0 0,1 0 1 0 0,-6-2-1 0 0,6 2-214 0 0,-1 0-1 0 0,1 0 1 0 0,-1 1 0 0 0,1-1 0 0 0,-1 1 0 0 0,0 1 0 0 0,-4 0-1 0 0,-6-1 9 0 0,-23-3 150 0 0,29 2-119 0 0,1 0 0 0 0,-1 1 0 0 0,0-1 0 0 0,1 2 0 0 0,-1-1 0 0 0,1 1 0 0 0,-13 3 0 0 0,21-2 509 0 0,7 0-319 0 0,44 7-27 0 0,-16-4 10 0 0,-22-2-147 0 0,28 0 1 0 0,-13-4 187 0 0,51-10 0 0 0,-5 1 28 0 0,96-20 233 0 0,-87 13-242 0 0,-30 6-113 0 0,39-5 100 0 0,132 5 106 0 0,-206 11-333 0 0,0 2-1 0 0,0 0 0 0 0,-1 1 0 0 0,1 0 1 0 0,-1 2-1 0 0,31 11 0 0 0,-46-15-159 0 0,0 1 1 0 0,0-1-1 0 0,0 1 0 0 0,0-1 0 0 0,0 1 0 0 0,-1-1 0 0 0,1 1 0 0 0,-1 0 0 0 0,1 0 0 0 0,-1 0 0 0 0,0 0 0 0 0,1 0 1 0 0,-1 0-1 0 0,0 0 0 0 0,0 0 0 0 0,-1 1 0 0 0,1-1 0 0 0,0 0 0 0 0,-1 0 0 0 0,1 1 0 0 0,-1 2 0 0 0,2 6-847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1:03.948"/>
    </inkml:context>
    <inkml:brush xml:id="br0">
      <inkml:brushProperty name="width" value="0.1" units="cm"/>
      <inkml:brushProperty name="height" value="0.1" units="cm"/>
      <inkml:brushProperty name="color" value="#F4F91B"/>
    </inkml:brush>
  </inkml:definitions>
  <inkml:trace contextRef="#ctx0" brushRef="#br0">1 11 3911 0 0,'1'-1'31'0'0,"-1"1"-1"0"0,1-1 0 0 0,0 1 1 0 0,0-1-1 0 0,0 1 0 0 0,0 0 0 0 0,0-1 1 0 0,0 1-1 0 0,0 0 0 0 0,0 0 1 0 0,0 0-1 0 0,0 0 0 0 0,0 0 0 0 0,0 0 1 0 0,0 0-1 0 0,0 0 0 0 0,0 0 1 0 0,0 1-1 0 0,0-1 0 0 0,0 0 0 0 0,0 0 1 0 0,0 1-1 0 0,-1-1 0 0 0,3 2 1 0 0,20 17 166 0 0,-12-9-186 0 0,-6-6 63 0 0,1 0 1 0 0,0 0-1 0 0,0 0 1 0 0,0-1-1 0 0,0 0 0 0 0,1 0 1 0 0,-1-1-1 0 0,1 1 1 0 0,0-1-1 0 0,-1-1 1 0 0,1 0-1 0 0,0 0 1 0 0,0 0-1 0 0,0 0 0 0 0,0-1 1 0 0,0 0-1 0 0,8-2 1 0 0,41-1 717 0 0,64-3-68 0 0,149-11-161 0 0,-147 6-100 0 0,93 2 257 0 0,-40-6-530 0 0,-126 10-126 0 0,0 2 0 0 0,0 2 0 0 0,0 3 0 0 0,51 7 0 0 0,-76-5 58 0 0,-1-2 1 0 0,1-1 0 0 0,0-1-1 0 0,-1-1 1 0 0,1-1 0 0 0,45-9-1 0 0,-46 7-48 0 0,-1 1-1 0 0,1 2 0 0 0,0 0 0 0 0,22 3 1 0 0,5-1-70 0 0,22 0 48 0 0,77-2 88 0 0,-86 1-40 0 0,1 3-1 0 0,114 20 1 0 0,-106-7-89 0 0,-44-10 5 0 0,-1 0 0 0 0,1-2-1 0 0,35 1 1 0 0,23-8-14 0 0,-53 1 9 0 0,0 1-1 0 0,0 2 0 0 0,0 1 0 0 0,48 9 1 0 0,19 14 8 0 0,64 15 18 0 0,-126-33-31 0 0,0-2 0 0 0,55 1 0 0 0,103-16 118 0 0,-119 3-26 0 0,113 5 0 0 0,-150 5-98 0 0,19 2 0 0 0,108-5 0 0 0,-80-9 6 0 0,30-3 23 0 0,140 4 0 0 0,-166 15-29 0 0,-57-3 0 0 0,1-2 0 0 0,62-3 0 0 0,16-16 0 0 0,9-1 0 0 0,-111 17 0 0 0,20-2 0 0 0,54 1 0 0 0,80 16 0 0 0,17 1 0 0 0,-136-12 0 0 0,39 0 0 0 0,12-5-2 0 0,86-6 15 0 0,-166 6-236 0 0,-3 0 334 0 0,0 1 1 0 0,-1 1-1 0 0,1 0 0 0 0,0 0 0 0 0,21 4 0 0 0,-32-3-251 0 0,1 0 0 0 0,-1 1 0 0 0,0-1-1 0 0,1 0 1 0 0,-1 1 0 0 0,0 0-1 0 0,0 0 1 0 0,0 0 0 0 0,0 0-1 0 0,0 0 1 0 0,0 0 0 0 0,0 1-1 0 0,-1 0 1 0 0,0-1 0 0 0,1 1-1 0 0,-1 0 1 0 0,0 0 0 0 0,0 0 0 0 0,0 0-1 0 0,-1 1 1 0 0,1-1 0 0 0,-1 0-1 0 0,0 1 1 0 0,0-1 0 0 0,0 1-1 0 0,0 4 1 0 0,2 11-3727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1:23.152"/>
    </inkml:context>
    <inkml:brush xml:id="br0">
      <inkml:brushProperty name="width" value="0.1" units="cm"/>
      <inkml:brushProperty name="height" value="0.1" units="cm"/>
      <inkml:brushProperty name="color" value="#F4F91B"/>
    </inkml:brush>
  </inkml:definitions>
  <inkml:trace contextRef="#ctx0" brushRef="#br0">2 66 1151 0 0,'-1'-1'126'0'0,"1"-1"4"0"0,0 1 0 0 0,0 0 0 0 0,1 0-1 0 0,-1 0 1 0 0,1 0 0 0 0,-1 0 0 0 0,1 0 0 0 0,-1 0 0 0 0,1 0 0 0 0,0 0 0 0 0,-1 0 0 0 0,1 0 0 0 0,0 0-1 0 0,0 0 1 0 0,0 0 0 0 0,1 0 0 0 0,18-15 2664 0 0,-18 16-2715 0 0,1 0-1 0 0,-1-1 1 0 0,0 1 0 0 0,1 0-1 0 0,-1 0 1 0 0,0 0-1 0 0,1 0 1 0 0,-1 0-1 0 0,0 1 1 0 0,1-1-1 0 0,-1 1 1 0 0,0 0-1 0 0,1-1 1 0 0,-1 1-1 0 0,0 0 1 0 0,0 0-1 0 0,0 0 1 0 0,0 1-1 0 0,0-1 1 0 0,2 3 0 0 0,-1-3-26 0 0,-1 1 0 0 0,1 0 0 0 0,-1-1 1 0 0,1 1-1 0 0,0-1 0 0 0,-1 0 0 0 0,1 0 1 0 0,0 0-1 0 0,0 0 0 0 0,0-1 0 0 0,0 1 1 0 0,0-1-1 0 0,-1 1 0 0 0,6-1 0 0 0,27-6 494 0 0,45-13 0 0 0,-47 11-121 0 0,-28 7-350 0 0,1 1-1 0 0,-1-1 0 0 0,1 1 1 0 0,9 2-1 0 0,7-1 26 0 0,-10-1-34 0 0,0-1 0 0 0,15-4 1 0 0,-15 3-2 0 0,1 0 0 0 0,16-1 0 0 0,-15 3 24 0 0,-8 0-58 0 0,1 0-1 0 0,0 0 1 0 0,-1 1 0 0 0,1-1-1 0 0,8 3 1 0 0,-4-1 22 0 0,0 0 0 0 0,0 0-1 0 0,0-2 1 0 0,16 0 0 0 0,21 2 213 0 0,-23 0-200 0 0,1-2-1 0 0,0 0 1 0 0,45-8 0 0 0,-6 1 114 0 0,11 6-75 0 0,-54 2-55 0 0,0-1 0 0 0,42-6-1 0 0,-40 3-2 0 0,1 0 0 0 0,0 2 0 0 0,42 3 0 0 0,-41 1-9 0 0,1 1-1 0 0,-1 1 1 0 0,0 2-1 0 0,37 14 0 0 0,-31-12-38 0 0,1-1 0 0 0,63 7 0 0 0,-66-11 0 0 0,10-1 19 0 0,0-2 1 0 0,78-7-1 0 0,-69 2-13 0 0,-11 4 65 0 0,64 6 0 0 0,-64-2 21 0 0,66-3 0 0 0,-94-1-33 0 0,0 0 1 0 0,0 0 0 0 0,0 1 0 0 0,0 0 0 0 0,0 1 0 0 0,0 0 0 0 0,0 1-1 0 0,17 7 1 0 0,-20-8-54 0 0,1-1-1 0 0,-1 0 0 0 0,0 0 1 0 0,1 0-1 0 0,-1-1 0 0 0,1 0 1 0 0,-1 0-1 0 0,0-1 0 0 0,1 1 1 0 0,-1-2-1 0 0,9-2 0 0 0,14-2 17 0 0,0 0-1 0 0,37-1 0 0 0,74-9-21 0 0,-122 15 0 0 0,0 0 0 0 0,1 2 0 0 0,-1 0 0 0 0,0 1 0 0 0,28 6 0 0 0,-40-7 0 0 0,85 19 0 0 0,28 3 0 0 0,-98-20 0 0 0,0-1 0 0 0,1-1 0 0 0,33-3 0 0 0,134-24 192 0 0,-167 23-137 0 0,0 1-1 0 0,46 2 1 0 0,-1 1 33 0 0,59 3-76 0 0,-58-1-12 0 0,103 9 79 0 0,44 1-30 0 0,-91-17-49 0 0,-75 3 39 0 0,-30-1 0 0 0,0 2-1 0 0,1 0 0 0 0,40 7 0 0 0,-44-3-16 0 0,1-1-1 0 0,0-1 0 0 0,1-1 1 0 0,-1 0-1 0 0,29-3 0 0 0,-40 1 35 0 0,1-1 0 0 0,-1 0 0 0 0,1 0 0 0 0,-1-1 0 0 0,0 1 0 0 0,9-6 0 0 0,-14 7-12 0 0,1-1-1 0 0,0 0 1 0 0,0 0-1 0 0,-1 0 1 0 0,0 0-1 0 0,1 0 1 0 0,-1-1 0 0 0,0 1-1 0 0,0-1 1 0 0,0 0-1 0 0,0 1 1 0 0,0-1-1 0 0,-1 0 1 0 0,3-6-1 0 0,-2 5 14 0 0,-10 36 17 0 0,-20 24-1014 0 0,14-31 400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1:25.040"/>
    </inkml:context>
    <inkml:brush xml:id="br0">
      <inkml:brushProperty name="width" value="0.1" units="cm"/>
      <inkml:brushProperty name="height" value="0.1" units="cm"/>
      <inkml:brushProperty name="color" value="#F4F91B"/>
    </inkml:brush>
  </inkml:definitions>
  <inkml:trace contextRef="#ctx0" brushRef="#br0">7 50 455 0 0,'-1'0'114'0'0,"1"1"-1"0"0,0-1 0 0 0,-1 0 0 0 0,1 0 1 0 0,0 1-1 0 0,-1-1 0 0 0,1 0 0 0 0,0 0 1 0 0,-1 1-1 0 0,1-1 0 0 0,0 1 0 0 0,-1-1 0 0 0,1 0 1 0 0,0 1-1 0 0,0-1 0 0 0,0 0 0 0 0,-1 1 1 0 0,1-1-1 0 0,0 1 0 0 0,0-1 0 0 0,0 1 1 0 0,0-1-1 0 0,0 1 0 0 0,0-1 0 0 0,0 0 0 0 0,0 1 1 0 0,0-1-1 0 0,0 1 0 0 0,0-1 0 0 0,0 1 1 0 0,0 0-1 0 0,2 14 574 0 0,0-13-629 0 0,0 0-1 0 0,-1 0 0 0 0,1 0 1 0 0,0-1-1 0 0,0 1 1 0 0,0 0-1 0 0,0-1 0 0 0,0 1 1 0 0,0-1-1 0 0,0 0 1 0 0,0 1-1 0 0,5 0 0 0 0,34 10 705 0 0,-2-1-47 0 0,-29-6-638 0 0,0 0 1 0 0,1-1-1 0 0,-1 0 1 0 0,1-1-1 0 0,0 0 1 0 0,0-1 0 0 0,0 0-1 0 0,1-1 1 0 0,-1 0-1 0 0,0-1 1 0 0,14-1-1 0 0,19-6 533 0 0,58-19 1 0 0,-6 2 192 0 0,-46 14-491 0 0,91-5 0 0 0,192-14 24 0 0,-295 25-281 0 0,0 3 1 0 0,51 4-1 0 0,-57-1-53 0 0,0-1 0 0 0,0-1 0 0 0,0-2 0 0 0,35-6 0 0 0,-39 3-1 0 0,-19 4 65 0 0,0-1 0 0 0,0 1 0 0 0,0-2 0 0 0,-1 1 0 0 0,1-1-1 0 0,-1 0 1 0 0,12-7 0 0 0,-20 10-69 0 0,0 0 1 0 0,0 0-1 0 0,1-1 0 0 0,-1 1 0 0 0,0 0 0 0 0,0 0 0 0 0,0 0 1 0 0,0 0-1 0 0,0 0 0 0 0,0 0 0 0 0,0 0 0 0 0,1 0 0 0 0,-1 0 1 0 0,0 0-1 0 0,0 0 0 0 0,0-1 0 0 0,0 1 0 0 0,0 0 0 0 0,0 0 1 0 0,1 0-1 0 0,-1 0 0 0 0,0 0 0 0 0,0 0 0 0 0,0 0 0 0 0,0 0 1 0 0,0 0-1 0 0,1 0 0 0 0,-1 0 0 0 0,0 0 0 0 0,0 0 0 0 0,0 1 0 0 0,0-1 1 0 0,0 0-1 0 0,1 0 0 0 0,-1 0 0 0 0,0 0 0 0 0,0 0 0 0 0,0 0 1 0 0,0 0-1 0 0,0 0 0 0 0,0 0 0 0 0,1 8-3196 0 0,-1 2-499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1:25.782"/>
    </inkml:context>
    <inkml:brush xml:id="br0">
      <inkml:brushProperty name="width" value="0.1" units="cm"/>
      <inkml:brushProperty name="height" value="0.1" units="cm"/>
      <inkml:brushProperty name="color" value="#F4F91B"/>
    </inkml:brush>
  </inkml:definitions>
  <inkml:trace contextRef="#ctx0" brushRef="#br0">29 19 919 0 0,'-4'6'347'0'0,"0"0"0"0"0,0 0-1 0 0,0 0 1 0 0,1 1 0 0 0,0-1-1 0 0,-2 8 1 0 0,4-14-311 0 0,1 1-1 0 0,0-1 0 0 0,0 0 1 0 0,0 0-1 0 0,0 0 1 0 0,0 0-1 0 0,0 1 1 0 0,0-1-1 0 0,0 0 1 0 0,0 0-1 0 0,0 0 0 0 0,-1 0 1 0 0,1 1-1 0 0,0-1 1 0 0,0 0-1 0 0,0 0 1 0 0,0 0-1 0 0,0 1 0 0 0,0-1 1 0 0,0 0-1 0 0,1 0 1 0 0,-1 0-1 0 0,0 1 1 0 0,0-1-1 0 0,0 0 1 0 0,0 0-1 0 0,0 0 0 0 0,0 0 1 0 0,0 1-1 0 0,0-1 1 0 0,0 0-1 0 0,0 0 1 0 0,1 0-1 0 0,-1 0 1 0 0,0 0-1 0 0,0 1 0 0 0,0-1 1 0 0,0 0-1 0 0,0 0 1 0 0,1 0-1 0 0,-1 0 1 0 0,0 0-1 0 0,0 0 1 0 0,0 0-1 0 0,1 0 0 0 0,10-1 1141 0 0,-6 0-937 0 0,12-3 266 0 0,-2 0-251 0 0,0 1 1 0 0,0 1 0 0 0,1 0 0 0 0,-1 2 0 0 0,0-1 0 0 0,18 3-1 0 0,-6-1-154 0 0,0 0 0 0 0,0-2 0 0 0,0-1-1 0 0,27-5 1 0 0,29-3 76 0 0,749-33 1683 0 0,-741 43-1145 0 0,-95 1-675 0 0,0 1 0 0 0,1 0 0 0 0,-1-1 0 0 0,1 1 0 0 0,-7 5 0 0 0,5-4-49 0 0,2-1-130 0 0,1-1 1 0 0,0 1-1 0 0,-1 0 0 0 0,1-1 0 0 0,0 1 0 0 0,0 0 0 0 0,-3 3 1 0 0,0 3-991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1:27.161"/>
    </inkml:context>
    <inkml:brush xml:id="br0">
      <inkml:brushProperty name="width" value="0.1" units="cm"/>
      <inkml:brushProperty name="height" value="0.1" units="cm"/>
      <inkml:brushProperty name="color" value="#F4F91B"/>
    </inkml:brush>
  </inkml:definitions>
  <inkml:trace contextRef="#ctx0" brushRef="#br0">1 101 455 0 0,'2'2'140'0'0,"1"-1"0"0"0,-1 0 0 0 0,1 0 0 0 0,0-1 0 0 0,-1 1-1 0 0,1 0 1 0 0,0-1 0 0 0,-1 0 0 0 0,1 0 0 0 0,0 0-1 0 0,-1 0 1 0 0,1 0 0 0 0,4-1 0 0 0,39-10 3139 0 0,-12 2-2740 0 0,-4 5-123 0 0,53 0-1 0 0,-53 3-122 0 0,59-7-1 0 0,-16-7 258 0 0,-7 1-10 0 0,112-9 0 0 0,108 13-271 0 0,-211 7-187 0 0,-10 0 29 0 0,1 2-1 0 0,74 9 0 0 0,4 15-62 0 0,-80-10 0 0 0,0-4 0 0 0,107 3 0 0 0,111-23-37 0 0,-239 11 62 0 0,1 2 1 0 0,-1 2-1 0 0,62 12 0 0 0,-103-15-68 0 0,15 2 96 0 0,-1 0 1 0 0,26 1 0 0 0,-44-3-44 0 0,1-1 0 0 0,0 0 0 0 0,0 1 0 0 0,0-1 1 0 0,0 1-1 0 0,0-1 0 0 0,0 1 0 0 0,0 0 0 0 0,1-1 1 0 0,-1 1-1 0 0,0 0 0 0 0,0-1 0 0 0,0 1 0 0 0,1 0 1 0 0,-2 2-1 0 0,-12 17-676 0 0,9-13 291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22.983"/>
    </inkml:context>
    <inkml:brush xml:id="br0">
      <inkml:brushProperty name="width" value="0.1" units="cm"/>
      <inkml:brushProperty name="height" value="0.1" units="cm"/>
      <inkml:brushProperty name="color" value="#E71224"/>
    </inkml:brush>
  </inkml:definitions>
  <inkml:trace contextRef="#ctx0" brushRef="#br0">613 184 6911 0 0,'-7'-23'634'0'0,"5"20"-80"0"0,1-1 0 0 0,-1 1 1 0 0,1-1-1 0 0,1 1 0 0 0,-2-7 0 0 0,-10-9 1322 0 0,7 11-1538 0 0,-1 0 0 0 0,0 0 1 0 0,0 1-1 0 0,0 0 0 0 0,-1 0 0 0 0,-1 1 0 0 0,1 0 1 0 0,-1 0-1 0 0,0 1 0 0 0,0-1 0 0 0,-1 2 1 0 0,1-1-1 0 0,-1 2 0 0 0,0-1 0 0 0,-16-4 0 0 0,6 4 31 0 0,1 0 0 0 0,-1 0 0 0 0,0 2-1 0 0,1 0 1 0 0,-1 2 0 0 0,0 0-1 0 0,-22 3 1 0 0,13 0-394 0 0,1 2 0 0 0,0 1 0 0 0,1 1 1 0 0,-45 18-1 0 0,55-17-2038 0 0,0 0 1 0 0,-21 16-1 0 0,7-1-4301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7:03.712"/>
    </inkml:context>
    <inkml:brush xml:id="br0">
      <inkml:brushProperty name="width" value="0.1" units="cm"/>
      <inkml:brushProperty name="height" value="0.1" units="cm"/>
      <inkml:brushProperty name="color" value="#66CC00"/>
    </inkml:brush>
  </inkml:definitions>
  <inkml:trace contextRef="#ctx0" brushRef="#br0">1 83 455 0 0,'0'-2'24'0'0,"1"1"-1"0"0,0-1 0 0 0,0 1 0 0 0,0-1 1 0 0,1 1-1 0 0,-1-1 0 0 0,0 1 0 0 0,0 0 1 0 0,1-1-1 0 0,-1 1 0 0 0,1 0 0 0 0,2-1 1 0 0,-1 1 248 0 0,0 0 0 0 0,0 0 0 0 0,0 1 0 0 0,0 0 0 0 0,0 0 0 0 0,5 0 0 0 0,-4 0-107 0 0,11 1-96 0 0,0 0 0 0 0,-1 2 0 0 0,17 3 0 0 0,14 3 3 0 0,-35-7 144 0 0,1-1 0 0 0,-1 0 0 0 0,0-1 0 0 0,1 0 0 0 0,-1 0 0 0 0,17-4 0 0 0,6-1 864 0 0,65-1 0 0 0,1 1-901 0 0,-75 2-127 0 0,0 0 53 0 0,25-6-1 0 0,79-19 600 0 0,-98 21-566 0 0,0 2-1 0 0,0 1 0 0 0,32 0 1 0 0,-29 3-50 0 0,52 7 1 0 0,9 0 0 0 0,87-10-25 0 0,48 0 220 0 0,-87 0 403 0 0,-116 4-819 0 0,30 0 635 0 0,-50 0-877 0 0,-1 1 0 0 0,1 0 0 0 0,-1 0 0 0 0,0 0 0 0 0,0 1 0 0 0,0 0 0 0 0,10 4 0 0 0,-2 3-2728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7:05.123"/>
    </inkml:context>
    <inkml:brush xml:id="br0">
      <inkml:brushProperty name="width" value="0.1" units="cm"/>
      <inkml:brushProperty name="height" value="0.1" units="cm"/>
      <inkml:brushProperty name="color" value="#66CC00"/>
    </inkml:brush>
  </inkml:definitions>
  <inkml:trace contextRef="#ctx0" brushRef="#br0">1 77 3511 0 0,'26'-12'241'0'0,"1"1"0"0"0,1 1 0 0 0,0 1 0 0 0,0 1-1 0 0,0 2 1 0 0,1 1 0 0 0,0 1 0 0 0,0 2 0 0 0,30 0-1 0 0,141-5 216 0 0,-175 9-356 0 0,1 0-1 0 0,-2 2 1 0 0,1 1-1 0 0,28 10 1 0 0,41 7 170 0 0,-78-19-206 0 0,1 0 8 0 0,-1 0 0 0 0,1-2 0 0 0,23 1 0 0 0,32-3 124 0 0,26-3 104 0 0,6-10 90 0 0,-45 11-360 0 0,-14 2 14 0 0,78-8 92 0 0,90-4 131 0 0,-198 12-256 0 0,1 1 0 0 0,-1 1 0 0 0,17 2 1 0 0,5 1-4 0 0,-17-2-9 0 0,25 6 0 0 0,-30-4 4 0 0,0-2-1 0 0,0 0 1 0 0,0 0 0 0 0,18-1 0 0 0,61-2 57 0 0,-24 0 50 0 0,105 11-1 0 0,-152-7-82 0 0,34 8-1 0 0,-52-9-104 0 0,0 0 0 0 0,-1 0 0 0 0,1 0 0 0 0,0 1-1 0 0,-1 0 1 0 0,1 0 0 0 0,-1 0 0 0 0,0 0 0 0 0,0 0 0 0 0,6 8-1 0 0,-2-2-2949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7:07.999"/>
    </inkml:context>
    <inkml:brush xml:id="br0">
      <inkml:brushProperty name="width" value="0.1" units="cm"/>
      <inkml:brushProperty name="height" value="0.1" units="cm"/>
      <inkml:brushProperty name="color" value="#66CC00"/>
    </inkml:brush>
  </inkml:definitions>
  <inkml:trace contextRef="#ctx0" brushRef="#br0">1 125 919 0 0,'22'-8'489'0'0,"0"1"-1"0"0,1 2 1 0 0,0 0-1 0 0,25-3 1 0 0,96 0-227 0 0,-74 5 131 0 0,-1 4 65 0 0,-45 0-173 0 0,45-3 0 0 0,-29-3 24 0 0,0-2 0 0 0,65-18 1 0 0,-76 17-263 0 0,0 1 0 0 0,0 2 0 0 0,1 0-1 0 0,57 0 1 0 0,212-2-36 0 0,-172 11 48 0 0,45-1-65 0 0,-143-4 6 0 0,-6 1 0 0 0,28-4 0 0 0,-11 0 0 0 0,1 2 0 0 0,78 6 0 0 0,-11 1 0 0 0,39 7 0 0 0,-101-6 0 0 0,74 0 0 0 0,-68-8 0 0 0,169-8 0 0 0,15 4 74 0 0,-83 12 60 0 0,-79-2-122 0 0,84-5 0 0 0,96-15-12 0 0,-216 16 13 0 0,1 1 0 0 0,-1 2-1 0 0,72 14 1 0 0,-45-5 11 0 0,-19-5 3 0 0,82 1-1 0 0,-5-14-28 0 0,-54 3 76 0 0,-15 0-74 0 0,0 3 0 0 0,69 8 0 0 0,-51-3 46 0 0,-32-3-28 0 0,28-1 108 0 0,-1-2 0 0 0,106-17 0 0 0,-79 10-29 0 0,139 7 1 0 0,-42 2-47 0 0,-132-3-51 0 0,103-16 0 0 0,-121 11 11 0 0,1 2 0 0 0,0 2-1 0 0,0 2 1 0 0,0 2 0 0 0,55 7-1 0 0,17 11-10 0 0,-39-6 0 0 0,88 4 0 0 0,-105-12 0 0 0,78 16 0 0 0,-49-6 0 0 0,82 21 0 0 0,-108-21 0 0 0,0-3 0 0 0,66 5 0 0 0,116-15 0 0 0,-121-4 0 0 0,-88 2 5 0 0,148 5 54 0 0,-111-2-46 0 0,-1-2-1 0 0,111-16 1 0 0,-85 6 3 0 0,69 2-6 0 0,-122 8-10 0 0,1 2 0 0 0,-1 1 0 0 0,44 11 0 0 0,21 3 0 0 0,-66-15 0 0 0,0-2 0 0 0,66-6 0 0 0,9-1 0 0 0,-98 6 22 0 0,30 4 0 0 0,-42-3-90 0 0,0 1 0 0 0,0 0 0 0 0,0 0 0 0 0,-1 0 0 0 0,1 0-1 0 0,-1 1 1 0 0,11 6 0 0 0,-10-3-2439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7:14.974"/>
    </inkml:context>
    <inkml:brush xml:id="br0">
      <inkml:brushProperty name="width" value="0.1" units="cm"/>
      <inkml:brushProperty name="height" value="0.1" units="cm"/>
      <inkml:brushProperty name="color" value="#66CC00"/>
    </inkml:brush>
  </inkml:definitions>
  <inkml:trace contextRef="#ctx0" brushRef="#br0">1 272 1295 0 0,'124'-22'145'0'0,"75"-17"214"0"0,142-28 953 0 0,-209 50-990 0 0,-92 13 64 0 0,48-1 0 0 0,-35 3-260 0 0,51 2 68 0 0,30-2 24 0 0,37-24-21 0 0,-44 4-68 0 0,-42 12-122 0 0,-1 4 0 0 0,109 5 0 0 0,155 12 382 0 0,-70 4-317 0 0,-218-12-48 0 0,-1-2-1 0 0,1-3 1 0 0,0-2-1 0 0,73-16 1 0 0,93-10 46 0 0,85 24 17 0 0,-121-2-31 0 0,-27 0 5 0 0,143 29-61 0 0,-50-1 0 0 0,100-28 576 0 0,-338 7-441 0 0,0-2 0 0 0,0 0-1 0 0,0-1 1 0 0,20-7 0 0 0,-36 10-144 0 0,7-1 141 0 0,-9 2-134 0 0,0 0 0 0 0,1 0 1 0 0,-1 0-1 0 0,0 1 0 0 0,0-1 1 0 0,0 0-1 0 0,1 0 0 0 0,-1 0 1 0 0,0 0-1 0 0,0 0 0 0 0,0 0 1 0 0,0 1-1 0 0,1-1 0 0 0,-1 0 0 0 0,0 0 1 0 0,0 0-1 0 0,0 0 0 0 0,0 0 1 0 0,0 1-1 0 0,0-1 0 0 0,0 0 1 0 0,1 0-1 0 0,-1 0 0 0 0,0 1 1 0 0,0-1-1 0 0,0 0 0 0 0,0 0 0 0 0,0 0 1 0 0,0 1-1 0 0,0-1 0 0 0,0 0 1 0 0,0 0-1 0 0,0 1 0 0 0,0-1 1 0 0,0 0-1 0 0,0 0 0 0 0,0 0 0 0 0,0 1 1 0 0,0-1-1 0 0,-1 0 0 0 0,1 0 1 0 0,-1 7-101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7:28.522"/>
    </inkml:context>
    <inkml:brush xml:id="br0">
      <inkml:brushProperty name="width" value="0.1" units="cm"/>
      <inkml:brushProperty name="height" value="0.1" units="cm"/>
      <inkml:brushProperty name="color" value="#66CC00"/>
    </inkml:brush>
  </inkml:definitions>
  <inkml:trace contextRef="#ctx0" brushRef="#br0">0 66 1839 0 0,'1'1'107'0'0,"-1"1"0"0"0,0-1-1 0 0,1 0 1 0 0,0 1 0 0 0,-1-1-1 0 0,1 0 1 0 0,0 1 0 0 0,-1-1-1 0 0,1 0 1 0 0,0 0-1 0 0,0 0 1 0 0,0 0 0 0 0,0 0-1 0 0,0 0 1 0 0,0 0 0 0 0,0 0-1 0 0,0 0 1 0 0,1 0 0 0 0,-1-1-1 0 0,0 1 1 0 0,2 0-1 0 0,35 15-182 0 0,-26-12 294 0 0,-5-1-171 0 0,0-1-1 0 0,0 0 0 0 0,1-1 0 0 0,-1 0 1 0 0,1 0-1 0 0,11 0 0 0 0,49-6 897 0 0,-45 3-610 0 0,4-2-178 0 0,0-1 0 0 0,26-9 0 0 0,-36 9-44 0 0,-9 2-70 0 0,-1 0-1 0 0,1 0 1 0 0,0-1-1 0 0,-1 0 1 0 0,8-7-1 0 0,-8 7-22 0 0,0-1 1 0 0,1 1-1 0 0,-1 0 0 0 0,1 1 0 0 0,9-4 0 0 0,8 2-4 0 0,0 1-1 0 0,-1 1 0 0 0,1 2 0 0 0,27 1 1 0 0,-50 0-17 0 0,40-1 3 0 0,1 3 0 0 0,59 10 0 0 0,48 7 0 0 0,-131-18 0 0 0,254 10 254 0 0,-216-9-196 0 0,38-2 94 0 0,-1-3-114 0 0,-50 2 150 0 0,75-10 0 0 0,67-11-114 0 0,-73 0 137 0 0,-93 19-185 0 0,1 2 0 0 0,-1 1 0 0 0,0 0 0 0 0,1 2 0 0 0,-1 0-1 0 0,27 7 1 0 0,12 4-26 0 0,18 0 0 0 0,-65-11 0 0 0,16 4 0 0 0,-11-2 0 0 0,0 0 0 0 0,0-1 0 0 0,0-1 0 0 0,0-1 0 0 0,22-1 0 0 0,-19-1 0 0 0,0 2 0 0 0,35 4 0 0 0,-50-4 0 0 0,21 2 32 0 0,1 0 0 0 0,-1-2 0 0 0,35-2 0 0 0,-35-1 12 0 0,1 2-1 0 0,28 3 1 0 0,17 1 25 0 0,-37-6-54 0 0,-26 1-8 0 0,1 0 0 0 0,-1 1 0 0 0,1 0 0 0 0,0 1 0 0 0,-1 0 0 0 0,12 3 0 0 0,-16-3 14 0 0,0 0 0 0 0,0 0-1 0 0,0 0 1 0 0,0-1-1 0 0,0 0 1 0 0,0 1-1 0 0,1-2 1 0 0,-1 1 0 0 0,0-1-1 0 0,0 0 1 0 0,0 0-1 0 0,0 0 1 0 0,7-3-1 0 0,7 0 119 0 0,-16 4-121 0 0,-1 0 0 0 0,0 0 0 0 0,0-1 0 0 0,1 1 0 0 0,-1-1 0 0 0,0 1 0 0 0,0-1 0 0 0,0 0 0 0 0,0 0 0 0 0,0 0 0 0 0,0 0 0 0 0,0 0 0 0 0,0 0-1 0 0,2-3 1 0 0,30 0 46 0 0,-5 4-64 0 0,-14 1 0 0 0,-11-2-48 0 0,0 1-1 0 0,1 1 1 0 0,-1-1-1 0 0,0 1 0 0 0,1-1 1 0 0,-1 1-1 0 0,0 0 1 0 0,0 1-1 0 0,0-1 1 0 0,0 1-1 0 0,0 0 0 0 0,0 0 1 0 0,-1 0-1 0 0,1 0 1 0 0,4 4-1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7:32.598"/>
    </inkml:context>
    <inkml:brush xml:id="br0">
      <inkml:brushProperty name="width" value="0.1" units="cm"/>
      <inkml:brushProperty name="height" value="0.1" units="cm"/>
      <inkml:brushProperty name="color" value="#66CC00"/>
    </inkml:brush>
  </inkml:definitions>
  <inkml:trace contextRef="#ctx0" brushRef="#br0">0 183 2959 0 0,'0'-1'32'0'0,"1"0"0"0"0,-1 1-1 0 0,0-1 1 0 0,1 0-1 0 0,-1 1 1 0 0,1-1-1 0 0,-1 1 1 0 0,1-1-1 0 0,-1 1 1 0 0,1-1-1 0 0,-1 1 1 0 0,1-1-1 0 0,-1 1 1 0 0,1-1-1 0 0,0 1 1 0 0,-1-1-1 0 0,1 1 1 0 0,0 0-1 0 0,-1 0 1 0 0,1-1 0 0 0,0 1-1 0 0,0 0 1 0 0,-1 0-1 0 0,1 0 1 0 0,0 0-1 0 0,-1 0 1 0 0,1 0-1 0 0,1 0 1 0 0,8-2 89 0 0,11 2 55 0 0,-18 0-127 0 0,0 1-1 0 0,-1-1 1 0 0,1 0-1 0 0,-1 0 0 0 0,1 0 1 0 0,0-1-1 0 0,-1 1 1 0 0,6-2-1 0 0,1-1 176 0 0,0 1-1 0 0,0-1 0 0 0,15 0 0 0 0,16-4 60 0 0,11-4-119 0 0,-32 8-95 0 0,27-8 0 0 0,-11 0 166 0 0,1 1 0 0 0,0 2 1 0 0,54-6-1 0 0,-44 8-36 0 0,79-22 0 0 0,-47 9 83 0 0,5 6-90 0 0,3 0 180 0 0,-75 12-338 0 0,0 0 1 0 0,1 1-1 0 0,-1 0 0 0 0,0 0 1 0 0,0 2-1 0 0,0-1 0 0 0,14 5 0 0 0,-13-4-27 0 0,11 2 10 0 0,39 0 0 0 0,-37-3-2 0 0,29 5 0 0 0,-29-2-2 0 0,-1-1 0 0 0,1-2 0 0 0,-1 0 0 0 0,42-4-1 0 0,-30 0 10 0 0,0 2-1 0 0,57 7 0 0 0,-65-2-21 0 0,55 14 0 0 0,-3 1 0 0 0,-7-11 53 0 0,88 0 0 0 0,-50-4 100 0 0,23 6-37 0 0,-48-2-63 0 0,117-4-1 0 0,-76-20 70 0 0,-17 2 84 0 0,136-17-142 0 0,-202 25-42 0 0,0 2-1 0 0,64 2 0 0 0,86 19 43 0 0,-133-12-22 0 0,90-3-1 0 0,-10-2 4 0 0,4 10 19 0 0,25 2 0 0 0,-129-10 4 0 0,74-7 1 0 0,-78 2-47 0 0,2 1 1 0 0,52 5-1 0 0,-59 2 8 0 0,37 11 0 0 0,4 3-30 0 0,89 20 0 0 0,-42-11-6 0 0,-31-5 76 0 0,-45-16-70 0 0,58 2 0 0 0,-72-7 0 0 0,53-1 64 0 0,-45-1-64 0 0,280 7 0 0 0,-96-24 51 0 0,-126 6-38 0 0,293-37 51 0 0,-314 43-47 0 0,-35 3 12 0 0,54-9 0 0 0,70-9 3 0 0,-45 8 603 0 0,35-1-720 0 0,-14 2-81 0 0,154-30 219 0 0,-265 38-44 0 0,-1 2 1 0 0,1 0-1 0 0,0 2 0 0 0,-1 0 0 0 0,0 3 0 0 0,29 6 0 0 0,-10-2-9 0 0,0-2 0 0 0,91 1 0 0 0,-112-6 0 0 0,34 7 0 0 0,-31-4 0 0 0,97 10 0 0 0,-87-8 0 0 0,97 9 0 0 0,-107-14 2 0 0,270 20 60 0 0,-241-17-62 0 0,-1-3 0 0 0,108-11 0 0 0,-120 6 0 0 0,67 4 0 0 0,64-5 40 0 0,-49-1-16 0 0,-49 13-24 0 0,-40-3 0 0 0,-31-3 0 0 0,0 0 0 0 0,0 0 0 0 0,0 1 0 0 0,0 0 0 0 0,-1 0 0 0 0,1 1 0 0 0,7 3 0 0 0,-11-4-55 0 0,-1-1 0 0 0,1 0 0 0 0,-1 1-1 0 0,0 0 1 0 0,1-1 0 0 0,-1 1 0 0 0,0 0 0 0 0,0 0-1 0 0,0 0 1 0 0,0 1 0 0 0,0-1 0 0 0,-1 0-1 0 0,1 1 1 0 0,1 3 0 0 0,-1-2-251 0 0,-1 1-1 0 0,1 0 1 0 0,-1 0 0 0 0,0 0 0 0 0,-1 0-1 0 0,1 0 1 0 0,-1 9 0 0 0,0 6-3128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8:54.019"/>
    </inkml:context>
    <inkml:brush xml:id="br0">
      <inkml:brushProperty name="width" value="0.1" units="cm"/>
      <inkml:brushProperty name="height" value="0.1" units="cm"/>
      <inkml:brushProperty name="color" value="#66CC00"/>
    </inkml:brush>
  </inkml:definitions>
  <inkml:trace contextRef="#ctx0" brushRef="#br0">582 243 1839 0 0,'-22'-27'26'0'0,"21"25"98"0"0,-1 1 1 0 0,1-1-1 0 0,-1 1 0 0 0,0 0 1 0 0,1-1-1 0 0,-1 1 0 0 0,0 0 1 0 0,0 0-1 0 0,0 0 0 0 0,0 1 1 0 0,1-1-1 0 0,-1 0 0 0 0,0 1 1 0 0,-4-1-1 0 0,4 1 459 0 0,1 0-1 0 0,-1 0 1 0 0,1 1 0 0 0,-1-1 0 0 0,1 1-1 0 0,0-1 1 0 0,-1 1 0 0 0,-1 1 582 0 0,0 0-582 0 0,-20 18 452 0 0,20-16-913 0 0,-1 1 0 0 0,1 0 1 0 0,0 0-1 0 0,0 0 0 0 0,1 0 0 0 0,-1 0 0 0 0,1 0 0 0 0,-3 11 0 0 0,-6 48 549 0 0,3-14-193 0 0,-6 6 30 0 0,-2-1 0 0 0,-3-1 0 0 0,-40 83 0 0 0,57-134-481 0 0,0 1-1 0 0,0-1 1 0 0,0 0-1 0 0,0 0 0 0 0,0 0 1 0 0,-4 4-1 0 0,5-6-17 0 0,0 0 0 0 0,0 0-1 0 0,0-1 1 0 0,-1 1 0 0 0,1 0-1 0 0,0-1 1 0 0,0 1 0 0 0,-1-1-1 0 0,1 1 1 0 0,0-1 0 0 0,0 0-1 0 0,-1 1 1 0 0,1-1 0 0 0,0 0-1 0 0,-1 0 1 0 0,1 0 0 0 0,-1 0-1 0 0,1 0 1 0 0,0 0 0 0 0,-1 0 0 0 0,0-1-1 0 0,-2 0 22 0 0,3 2-22 0 0,-1-2-1 0 0,1 1 0 0 0,-1 0 0 0 0,0 0 1 0 0,1 0-1 0 0,-1-1 0 0 0,1 1 0 0 0,-1-1 0 0 0,1 1 1 0 0,-1-1-1 0 0,1 0 0 0 0,0 0 0 0 0,-1 1 1 0 0,1-1-1 0 0,0 0 0 0 0,0 0 0 0 0,-1 0 0 0 0,1-1 1 0 0,0 1-1 0 0,0 0 0 0 0,0 0 0 0 0,0 0 1 0 0,0-1-1 0 0,1 1 0 0 0,-1 0 0 0 0,0-1 0 0 0,1 1 1 0 0,-1-1-1 0 0,1 1 0 0 0,-1-1 0 0 0,0-2 1 0 0,-5-25-2 0 0,1 0 0 0 0,2-1 0 0 0,1 1 0 0 0,1-47-1 0 0,1 13 40 0 0,-2 10 77 0 0,-2 1 0 0 0,-3-1 0 0 0,-19-75 0 0 0,-9-28 646 0 0,38 158-301 0 0,7 10-254 0 0,9 17-69 0 0,-5-4-86 0 0,97 156 315 0 0,-74-124-191 0 0,52 57 0 0 0,-73-96-95 0 0,2-1 1 0 0,0-1-1 0 0,1-1 1 0 0,24 16-1 0 0,-41-30-68 0 0,0 1 1 0 0,0-1-1 0 0,0 1 0 0 0,0-1 0 0 0,0 1 1 0 0,-1 0-1 0 0,1 0 0 0 0,1 3 1 0 0,-5-7 24 0 0,0 1 1 0 0,-1-1 0 0 0,0 1-1 0 0,1 0 1 0 0,-1 0 0 0 0,-5-2-1 0 0,-2-1-4 0 0,-31-17-16 0 0,-69-48 0 0 0,69 41 6 0 0,-67-35 1 0 0,94 57-28 0 0,0 0-1 0 0,0 0 1 0 0,0 2 0 0 0,-1 0 0 0 0,0 0 0 0 0,0 1 0 0 0,0 1 0 0 0,0 1 0 0 0,-20 0 0 0 0,30 1 16 0 0,0 1-1 0 0,0 0 1 0 0,1 0-1 0 0,-1 0 1 0 0,0 0-1 0 0,1 1 1 0 0,-1 0-1 0 0,1 0 1 0 0,-9 5-1 0 0,12-7-13 0 0,0 1 0 0 0,0 0 0 0 0,0 0 0 0 0,0 0 0 0 0,0 0 0 0 0,0-1 0 0 0,0 1 0 0 0,0 0 0 0 0,0 1 0 0 0,0-1 0 0 0,1 0 0 0 0,-1 0 0 0 0,0 0 0 0 0,1 0-1 0 0,-1 1 1 0 0,1-1 0 0 0,0 0 0 0 0,-1 0 0 0 0,1 1 0 0 0,0-1 0 0 0,0 0 0 0 0,-1 1 0 0 0,1-1 0 0 0,0 0 0 0 0,0 1 0 0 0,1-1 0 0 0,-1 0 0 0 0,0 0 0 0 0,0 1 0 0 0,1-1 0 0 0,-1 0 0 0 0,1 1 0 0 0,-1-1 0 0 0,1 0-1 0 0,-1 0 1 0 0,1 0 0 0 0,0 0 0 0 0,-1 1 0 0 0,1-1 0 0 0,1 1 0 0 0,3 3 0 0 0,0 0 0 0 0,0-1-1 0 0,0 1 1 0 0,0-1 0 0 0,1 0-1 0 0,0 0 1 0 0,0-1-1 0 0,0 0 1 0 0,0 0 0 0 0,0 0-1 0 0,1-1 1 0 0,-1 0 0 0 0,10 2-1 0 0,10 1-6 0 0,53 4-1 0 0,-52-8 15 0 0,-1-2-1 0 0,1-1 1 0 0,0-1 0 0 0,-1-2-1 0 0,0 0 1 0 0,0-2 0 0 0,-1 0-1 0 0,1-2 1 0 0,-2-1 0 0 0,31-16-1 0 0,-19 5-11 0 0,42-32 0 0 0,-35 23 0 0 0,-36 26-9 0 0,0-1 0 0 0,0-1 1 0 0,-1 1-1 0 0,1-1 0 0 0,-1 0 0 0 0,0 0 0 0 0,-1-1 0 0 0,7-9 0 0 0,-12 16 9 0 0,0 0 0 0 0,0-1 0 0 0,1 1 0 0 0,-1 0 0 0 0,0-1 0 0 0,0 1 0 0 0,0 0 0 0 0,0-1 0 0 0,0 1 0 0 0,0 0 0 0 0,0-1 0 0 0,0 1 0 0 0,0 0 0 0 0,0-1 0 0 0,0 1 0 0 0,0 0 0 0 0,0-1 0 0 0,0 1 0 0 0,0 0 0 0 0,0-1 0 0 0,0 1 0 0 0,0 0 0 0 0,0-1 0 0 0,0 1 0 0 0,0 0 0 0 0,-1-1 0 0 0,1 1 0 0 0,0 0 0 0 0,0 0 0 0 0,0-1 0 0 0,-1 1 0 0 0,1 0 0 0 0,-13-4 0 0 0,-16 6 0 0 0,15 2 2 0 0,-1 1 0 0 0,1 1 0 0 0,0 0-1 0 0,0 1 1 0 0,-22 16 0 0 0,-58 51 274 0 0,68-52-143 0 0,-92 88 783 0 0,103-95-796 0 0,2 1 0 0 0,0 0 0 0 0,1 1 0 0 0,1 1 0 0 0,-16 31 0 0 0,26-47-283 0 0,-1 1-1 0 0,1-1 0 0 0,1 0 1 0 0,-1 1-1 0 0,0-1 1 0 0,0 1-1 0 0,1-1 1 0 0,0 1-1 0 0,-1-1 1 0 0,1 1-1 0 0,0-1 1 0 0,0 1-1 0 0,0-1 0 0 0,1 1 1 0 0,-1 0-1 0 0,1-1 1 0 0,0 4-1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8:56.230"/>
    </inkml:context>
    <inkml:brush xml:id="br0">
      <inkml:brushProperty name="width" value="0.1" units="cm"/>
      <inkml:brushProperty name="height" value="0.1" units="cm"/>
      <inkml:brushProperty name="color" value="#66CC00"/>
    </inkml:brush>
  </inkml:definitions>
  <inkml:trace contextRef="#ctx0" brushRef="#br0">618 303 6911 0 0,'-4'-6'216'0'0,"2"2"-109"0"0,0 1 1 0 0,-1-1-1 0 0,0 0 1 0 0,0 1 0 0 0,0 0-1 0 0,-5-5 1 0 0,6 7 6 0 0,1 0 1 0 0,-1 0-1 0 0,1 1 1 0 0,-1-1-1 0 0,1 1 1 0 0,-1-1-1 0 0,1 1 1 0 0,-1 0 0 0 0,0-1-1 0 0,1 1 1 0 0,-1 0-1 0 0,0 0 1 0 0,1 0-1 0 0,-1 0 1 0 0,0 0-1 0 0,1 1 1 0 0,-1-1-1 0 0,0 0 1 0 0,1 1-1 0 0,-1-1 1 0 0,-2 2-1 0 0,-92 40 464 0 0,39-15-124 0 0,42-20-153 0 0,0 2-1 0 0,-14 9 0 0 0,7-3 59 0 0,-2 3-21 0 0,0 1 0 0 0,2 0 0 0 0,0 2 0 0 0,-20 24 0 0 0,37-39-286 0 0,0-1 1 0 0,0 1-1 0 0,-1-1 0 0 0,0-1 1 0 0,-7 6-1 0 0,13-10-46 0 0,-1 0 0 0 0,1 0 0 0 0,0 0 0 0 0,0 0 0 0 0,0 0 0 0 0,0 0 0 0 0,0 0 0 0 0,0 0 0 0 0,0 0 0 0 0,-1 0 0 0 0,1 0 0 0 0,0 0 0 0 0,0 0 0 0 0,0 0 0 0 0,0 0 0 0 0,0 0 0 0 0,0 0 0 0 0,0-1-1 0 0,-1 1 1 0 0,1 0 0 0 0,0 0 0 0 0,0 0 0 0 0,0 0 0 0 0,0 0 0 0 0,0 0 0 0 0,0 0 0 0 0,0 0 0 0 0,0 0 0 0 0,0 0 0 0 0,0 0 0 0 0,0-1 0 0 0,-1 1 0 0 0,1 0 0 0 0,0 0 0 0 0,0 0 0 0 0,0 0 0 0 0,0 0 0 0 0,0 0 0 0 0,0 0 0 0 0,0-1 0 0 0,0 1 0 0 0,0 0-1 0 0,0 0 1 0 0,0 0 0 0 0,0 0 0 0 0,0 0 0 0 0,0 0 0 0 0,0-1 0 0 0,0-10 132 0 0,3-9-8 0 0,27-77 120 0 0,1-4-174 0 0,-20 50-34 0 0,-1-1 0 0 0,-4 1 0 0 0,2-70 0 0 0,-13 90 272 0 0,5 31-309 0 0,0 0-1 0 0,0 0 0 0 0,0 0 1 0 0,0 0-1 0 0,0 0 1 0 0,0 0-1 0 0,0-1 0 0 0,0 1 1 0 0,0 0-1 0 0,0 0 1 0 0,0 0-1 0 0,0 0 0 0 0,0 0 1 0 0,0 0-1 0 0,0 0 0 0 0,0 0 1 0 0,0 0-1 0 0,0 0 1 0 0,0 0-1 0 0,0 0 0 0 0,0 0 1 0 0,0 0-1 0 0,0 0 1 0 0,0-1-1 0 0,0 1 0 0 0,0 0 1 0 0,0 0-1 0 0,0 0 1 0 0,0 0-1 0 0,0 0 0 0 0,0 0 1 0 0,0 0-1 0 0,0 0 0 0 0,0 0 1 0 0,0 0-1 0 0,0 0 1 0 0,0 0-1 0 0,0 0 0 0 0,1 0 1 0 0,-1 0-1 0 0,0 0 1 0 0,0 0-1 0 0,0 0 0 0 0,0 0 1 0 0,0 0-1 0 0,0 0 1 0 0,0 0-1 0 0,0 0 0 0 0,0 0 1 0 0,0 0-1 0 0,0 0 0 0 0,0 0 1 0 0,0 0-1 0 0,0 0 1 0 0,0 0-1 0 0,1 0 0 0 0,-1 0 1 0 0,0 0-1 0 0,0 0 1 0 0,0 0-1 0 0,0 0 0 0 0,0 0 1 0 0,0 0-1 0 0,6 3 108 0 0,5 7-27 0 0,31 39 76 0 0,67 61 1 0 0,-64-67-18 0 0,66 79-1 0 0,-93-99-41 0 0,0 0 1 0 0,41 36-1 0 0,-48-52-37 0 0,-5-9 52 0 0,-5 1-108 0 0,-1 1 0 0 0,0-1 0 0 0,0 0 0 0 0,0 0 0 0 0,0 0 0 0 0,0 0 0 0 0,0 0-1 0 0,0 0 1 0 0,0 0 0 0 0,-1 0 0 0 0,1 0 0 0 0,0 0 0 0 0,-1 0 0 0 0,1 0 0 0 0,0 1-1 0 0,-1-1 1 0 0,1 0 0 0 0,-1 0 0 0 0,0-1 0 0 0,-65-92 197 0 0,20 31-145 0 0,42 56-61 0 0,-1 0 1 0 0,0 1-1 0 0,0 0 1 0 0,-1 0-1 0 0,0 0 1 0 0,0 1-1 0 0,0-1 1 0 0,0 2-1 0 0,-1-1 1 0 0,0 1-1 0 0,0 0 1 0 0,0 0-1 0 0,-1 1 1 0 0,1 0-1 0 0,-1 0 1 0 0,0 1-1 0 0,1 0 1 0 0,-1 0-1 0 0,0 1 1 0 0,-12-1-1 0 0,-10 0 0 0 0,0 1 0 0 0,-56 6 0 0 0,73-3 0 0 0,-1 1 0 0 0,1 0 0 0 0,0 1 0 0 0,0 0 0 0 0,0 1 0 0 0,1 1 0 0 0,-1 0 0 0 0,-17 11 0 0 0,12-5 50 0 0,1 0 0 0 0,1 1 0 0 0,-1 1-1 0 0,2 0 1 0 0,-15 19 0 0 0,29-32-47 0 0,-1 0-1 0 0,1 1 1 0 0,0-1 0 0 0,1 0 0 0 0,-1 1 0 0 0,0-1-1 0 0,0 1 1 0 0,1-1 0 0 0,-1 1 0 0 0,0-1-1 0 0,1 1 1 0 0,0 0 0 0 0,-1-1 0 0 0,1 1-1 0 0,0-1 1 0 0,0 1 0 0 0,0 0 0 0 0,0-1 0 0 0,0 1-1 0 0,0 0 1 0 0,1 1 0 0 0,0-1 3 0 0,0 0 1 0 0,0 0-1 0 0,0-1 1 0 0,0 1-1 0 0,0 0 1 0 0,0-1-1 0 0,1 1 1 0 0,-1-1-1 0 0,1 1 1 0 0,-1-1-1 0 0,1 0 1 0 0,-1 1-1 0 0,1-1 1 0 0,3 1-1 0 0,5 3 31 0 0,1 0 1 0 0,0-1-1 0 0,0 0 0 0 0,18 2 0 0 0,-27-5-34 0 0,20 4 11 0 0,1-1 0 0 0,0-1 0 0 0,0-1 1 0 0,0-1-1 0 0,1-1 0 0 0,-1-1 1 0 0,0-1-1 0 0,0-1 0 0 0,0-1 1 0 0,36-11-1 0 0,-57 14-13 0 0,106-40 73 0 0,-95 35-68 0 0,0-1 0 0 0,-1 0 0 0 0,0-1 0 0 0,0 0 0 0 0,0-1 0 0 0,9-11 0 0 0,-16 16-6 0 0,0-1 0 0 0,-1 0 0 0 0,0 0 0 0 0,0 0 0 0 0,-1-1 0 0 0,0 1 0 0 0,1-1 0 0 0,1-7 0 0 0,-4 11 0 0 0,0 0 0 0 0,-1 0 0 0 0,1-1 0 0 0,-1 1 0 0 0,0 0 0 0 0,1 0 0 0 0,-1 0 0 0 0,0 0 0 0 0,0 0 0 0 0,-1 0 0 0 0,1 0 0 0 0,0 0 0 0 0,-1-1 0 0 0,1 1 0 0 0,-1 0 0 0 0,0 0 0 0 0,1 0 0 0 0,-1 1 0 0 0,0-1 0 0 0,0 0 0 0 0,0 0 0 0 0,-1 0 0 0 0,1 1 0 0 0,0-1 0 0 0,-1 0 0 0 0,1 1 0 0 0,-1 0 0 0 0,1-1 0 0 0,-3-1 0 0 0,-1 0 0 0 0,0 0 0 0 0,0 1 0 0 0,0-1 0 0 0,-1 1 0 0 0,1 0 0 0 0,0 0 0 0 0,-1 1 0 0 0,1 0-1 0 0,-1 0 1 0 0,0 0 0 0 0,1 0 0 0 0,-1 1 0 0 0,0 0 0 0 0,0 0 0 0 0,-6 2 0 0 0,2-1 2 0 0,0 1 0 0 0,0 0 0 0 0,1 1 1 0 0,-1 0-1 0 0,0 0 0 0 0,1 1 0 0 0,-16 9 0 0 0,18-8 32 0 0,0 0 0 0 0,1 1 0 0 0,0 0 0 0 0,0 0 0 0 0,0 0 0 0 0,1 0-1 0 0,0 1 1 0 0,0 0 0 0 0,1 0 0 0 0,-1 1 0 0 0,2-1 0 0 0,-1 1 0 0 0,1 0 0 0 0,-3 10 0 0 0,3-10-13 0 0,1 1 0 0 0,0 0 0 0 0,0 1 0 0 0,1-1 1 0 0,1 0-1 0 0,-1 0 0 0 0,1 1 0 0 0,1-1 0 0 0,0 0 1 0 0,0 0-1 0 0,1 0 0 0 0,4 16 0 0 0,-5-22-185 0 0,0-1 1 0 0,0 0-1 0 0,0 0 0 0 0,0 0 0 0 0,1 0 0 0 0,-1 0 1 0 0,0 0-1 0 0,1 0 0 0 0,-1 0 0 0 0,1-1 0 0 0,0 1 1 0 0,0 0-1 0 0,-1-1 0 0 0,1 0 0 0 0,0 1 0 0 0,0-1 1 0 0,0 0-1 0 0,1 0 0 0 0,3 1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8:58.667"/>
    </inkml:context>
    <inkml:brush xml:id="br0">
      <inkml:brushProperty name="width" value="0.1" units="cm"/>
      <inkml:brushProperty name="height" value="0.1" units="cm"/>
      <inkml:brushProperty name="color" value="#66CC00"/>
    </inkml:brush>
  </inkml:definitions>
  <inkml:trace contextRef="#ctx0" brushRef="#br0">733 69 919 0 0,'-2'0'328'0'0,"0"0"0"0"0,0 0 0 0 0,0 0-1 0 0,0 0 1 0 0,1 1 0 0 0,-1-1-1 0 0,0 0 1 0 0,0 1 0 0 0,0 0 0 0 0,1-1-1 0 0,-1 1 1 0 0,0 0 0 0 0,1 0-1 0 0,-1 0 1 0 0,1 0 0 0 0,-1 0-1 0 0,1 0 1 0 0,-1 0 0 0 0,-1 3 0 0 0,-3 0-451 0 0,-2 1 195 0 0,1 1 0 0 0,0 0 0 0 0,0 0 0 0 0,0 1 0 0 0,1 0 0 0 0,0 0 0 0 0,-8 13 0 0 0,11-16 39 0 0,-1-1 0 0 0,1 1-1 0 0,-1-1 1 0 0,0 0-1 0 0,0 0 1 0 0,0 0 0 0 0,-6 3-1 0 0,1 0 201 0 0,-95 61 1960 0 0,-107 90 0 0 0,98-54-761 0 0,112-101-1502 0 0,-1-1-1 0 0,1 1 0 0 0,0-1 0 0 0,0 0 1 0 0,0 1-1 0 0,0 0 0 0 0,1-1 0 0 0,-1 1 1 0 0,0-1-1 0 0,0 4 0 0 0,1-5-6 0 0,0 0 0 0 0,0 0 0 0 0,0 1 0 0 0,0-1 0 0 0,0 0 0 0 0,0 0 0 0 0,0 0 1 0 0,0 1-1 0 0,0-1 0 0 0,0 0 0 0 0,0 0 0 0 0,0 0 0 0 0,0 1 0 0 0,0-1 0 0 0,0 0 0 0 0,0 0 0 0 0,0 0 0 0 0,0 0 0 0 0,0 1 0 0 0,0-1 0 0 0,0 0 0 0 0,0 0 0 0 0,1 0 0 0 0,-1 0 0 0 0,0 1 0 0 0,0-1 0 0 0,0 0 0 0 0,0 0 0 0 0,0 0 0 0 0,1 0 0 0 0,-1 0 0 0 0,0 1 0 0 0,12-5 13 0 0,-5 0-11 0 0,0 0 1 0 0,0-1-1 0 0,-1 0 0 0 0,0 0 0 0 0,0 0 0 0 0,-1-1 0 0 0,1 0 0 0 0,-1 0 1 0 0,4-8-1 0 0,36-62 29 0 0,-44 74-32 0 0,11-22 3 0 0,0 0 0 0 0,14-46 0 0 0,-23 56 5 0 0,0-1 0 0 0,0 1 0 0 0,-1 0 0 0 0,-1-1 0 0 0,0 1-1 0 0,-3-27 1 0 0,1 28 3 0 0,-1 1 0 0 0,0 0-1 0 0,-1 0 1 0 0,0 0 0 0 0,-6-12-1 0 0,7 19-5 0 0,0 0-1 0 0,-1 1 0 0 0,1-1 0 0 0,-1 1 1 0 0,0-1-1 0 0,-1 1 0 0 0,1 0 0 0 0,-1 0 1 0 0,0 1-1 0 0,0-1 0 0 0,0 1 0 0 0,0 0 1 0 0,-1 0-1 0 0,-5-3 0 0 0,9 5 3 0 0,-1 0 0 0 0,1 1 0 0 0,0-1 0 0 0,-1 1-1 0 0,1-1 1 0 0,0 1 0 0 0,-1-1 0 0 0,1 1 0 0 0,-1 0 0 0 0,1-1 0 0 0,-1 1-1 0 0,1 0 1 0 0,-1 0 0 0 0,1 0 0 0 0,0 0 0 0 0,-1 0 0 0 0,1 1-1 0 0,-3 0 1 0 0,3 0 5 0 0,-1 0-1 0 0,1 0 1 0 0,-1 0 0 0 0,1 0-1 0 0,0 0 1 0 0,-1 1-1 0 0,1-1 1 0 0,0 1 0 0 0,0-1-1 0 0,0 1 1 0 0,0-1-1 0 0,0 1 1 0 0,0 0 0 0 0,0 2-1 0 0,-2 3 75 0 0,1 0-1 0 0,0 0 1 0 0,1 0 0 0 0,-1 0-1 0 0,1 0 1 0 0,1 0 0 0 0,-1 1-1 0 0,2 12 1 0 0,11 61 449 0 0,-8-60-439 0 0,11 44 88 0 0,3 0 0 0 0,2-2 1 0 0,39 81-1 0 0,-54-132-165 0 0,0-1 0 0 0,1 0 0 0 0,1 0 1 0 0,0-1-1 0 0,0 0 0 0 0,1 0 0 0 0,0 0 0 0 0,1-1 1 0 0,17 15-1 0 0,-25-23-15 0 0,0-1 1 0 0,0 1-1 0 0,0-1 1 0 0,-1 1-1 0 0,1-1 1 0 0,0 1-1 0 0,0-1 1 0 0,0 1-1 0 0,0-1 1 0 0,0 0-1 0 0,0 0 1 0 0,0 1-1 0 0,0-1 0 0 0,0 0 1 0 0,0 0-1 0 0,0 0 1 0 0,0 0-1 0 0,0 0 1 0 0,0 0-1 0 0,0 0 1 0 0,0 0-1 0 0,0-1 1 0 0,0 1-1 0 0,1-1 1 0 0,-1 0 2 0 0,1 0-1 0 0,-1 0 1 0 0,0 0 0 0 0,0 0 0 0 0,0 0 0 0 0,0 0 0 0 0,0 0 0 0 0,0-1 0 0 0,0 1 0 0 0,0-1 0 0 0,0 1 0 0 0,0 0-1 0 0,0-3 1 0 0,2-4 15 0 0,-1 1-1 0 0,0-1 1 0 0,-1 1-1 0 0,1-1 1 0 0,-1-8-1 0 0,0-5-14 0 0,-1 1-1 0 0,-1-1 0 0 0,-1 0 1 0 0,0 0-1 0 0,-2 1 0 0 0,0-1 1 0 0,-2 1-1 0 0,0 0 0 0 0,-1 1 1 0 0,-1-1-1 0 0,-21-35 0 0 0,26 49-2 0 0,-1 1 1 0 0,0-1-1 0 0,-1 1 0 0 0,0 0 0 0 0,1 0 0 0 0,-1 1 1 0 0,-1-1-1 0 0,1 1 0 0 0,-1 0 0 0 0,0 1 0 0 0,1-1 0 0 0,-2 1 1 0 0,1 0-1 0 0,-8-2 0 0 0,5 2 10 0 0,0 1 0 0 0,-1 1 0 0 0,1-1 0 0 0,-1 1 1 0 0,1 1-1 0 0,-1 0 0 0 0,0 0 0 0 0,1 1 0 0 0,-15 2 0 0 0,11 0 2 0 0,0 0 0 0 0,1 1-1 0 0,-1 1 1 0 0,1 0 0 0 0,0 0 0 0 0,0 1-1 0 0,0 1 1 0 0,1 0 0 0 0,0 0 0 0 0,0 1-1 0 0,1 1 1 0 0,0 0 0 0 0,0 0-1 0 0,-15 20 1 0 0,24-27-8 0 0,-1 0 0 0 0,1 1 0 0 0,-1-1 0 0 0,1 1 0 0 0,0-1 0 0 0,0 1 0 0 0,0 0 0 0 0,0-1 0 0 0,1 1 0 0 0,-1 0 0 0 0,1 0 0 0 0,0 0 0 0 0,-1-1 0 0 0,1 1 0 0 0,0 0 0 0 0,1 0 0 0 0,0 3 0 0 0,-1-4-5 0 0,1-1 1 0 0,-1 0-1 0 0,1 1 0 0 0,0-1 0 0 0,-1 0 0 0 0,1 0 1 0 0,0 1-1 0 0,0-1 0 0 0,0 0 0 0 0,0 0 0 0 0,0 0 1 0 0,0 0-1 0 0,0 0 0 0 0,0-1 0 0 0,1 1 0 0 0,-1 0 1 0 0,0 0-1 0 0,0-1 0 0 0,1 1 0 0 0,-1-1 0 0 0,1 1 1 0 0,-1-1-1 0 0,0 1 0 0 0,1-1 0 0 0,-1 0 0 0 0,1 0 1 0 0,-1 0-1 0 0,1 0 0 0 0,-1 0 0 0 0,0 0 0 0 0,1 0 1 0 0,-1 0-1 0 0,1-1 0 0 0,1 0 0 0 0,7-1 19 0 0,-1 0-1 0 0,0-1 0 0 0,0 0 1 0 0,0-1-1 0 0,-1 0 0 0 0,9-5 1 0 0,48-34 200 0 0,-43 27-188 0 0,74-56 132 0 0,-58 41-165 0 0,1 3 1 0 0,48-28-1 0 0,-59 40 12 0 0,1 2 0 0 0,0 1 0 0 0,1 0-1 0 0,45-10 1 0 0,-75 23-13 0 0,1-1 0 0 0,-1 1-1 0 0,1 0 1 0 0,0 0 0 0 0,-1 0 0 0 0,1 0-1 0 0,0 0 1 0 0,-1 0 0 0 0,1 0 0 0 0,-1 0-1 0 0,1 0 1 0 0,0 0 0 0 0,-1 0 0 0 0,1 0-1 0 0,0 0 1 0 0,-1 0 0 0 0,1 1 0 0 0,0-1-1 0 0,-1 0 1 0 0,1 0 0 0 0,-1 1 0 0 0,1-1-1 0 0,0 1 1 0 0,-1-1-4 0 0,1 1 1 0 0,-1 0-1 0 0,0-1 0 0 0,0 1 0 0 0,0-1 0 0 0,0 1 1 0 0,1 0-1 0 0,-1-1 0 0 0,0 1 0 0 0,0-1 0 0 0,0 1 1 0 0,0 0-1 0 0,0-1 0 0 0,-1 1 0 0 0,1 0 1 0 0,0-1-1 0 0,0 1 0 0 0,0-1 0 0 0,-1 2 0 0 0,0 2-12 0 0,-1 1 0 0 0,-1-1-1 0 0,1 0 1 0 0,-5 7-1 0 0,-6 3 6 0 0,1-1 0 0 0,-1-1 0 0 0,-1 0-1 0 0,-30 20 1 0 0,14-10 7 0 0,-30 22 4 0 0,-52 40 28 0 0,90-65 86 0 0,1 1 0 0 0,-35 42 0 0 0,37-39-65 0 0,5-7-2 0 0,-15 24 1 0 0,26-35-39 0 0,0-1-1 0 0,0 1 1 0 0,1 0-1 0 0,0 0 1 0 0,0 0-1 0 0,1 0 1 0 0,-1 0 0 0 0,1 0-1 0 0,0 0 1 0 0,-1 9-1 0 0,2-13-8 0 0,0 0 0 0 0,0 1 0 0 0,0-1 0 0 0,0 0 0 0 0,1 0 0 0 0,-1 0 0 0 0,0 1 0 0 0,0-1 0 0 0,1 0 0 0 0,-1 0 0 0 0,0 0 0 0 0,1 0 0 0 0,0 1 0 0 0,-1-1 0 0 0,1 0 0 0 0,1 1 0 0 0,-2-2 0 0 0,0 1 0 0 0,1-1 0 0 0,0 0 0 0 0,-1 1 0 0 0,1-1 0 0 0,-1 0 0 0 0,1 0 0 0 0,-1 1 0 0 0,1-1 0 0 0,-1 0 0 0 0,1 0 0 0 0,0 0 0 0 0,-1 0 0 0 0,1 0 0 0 0,-1 0 0 0 0,1 0 0 0 0,0 0 0 0 0,-1 0 0 0 0,1 0 0 0 0,-1 0 0 0 0,1-1 0 0 0,-1 1 0 0 0,2 0 0 0 0,0-2 0 0 0,1 1 0 0 0,-1 0 0 0 0,1-1 0 0 0,-1 0 0 0 0,1 1 0 0 0,-1-1 0 0 0,0 0 0 0 0,0 0 0 0 0,0 0 0 0 0,0-1 0 0 0,3-3 0 0 0,1-7-26 0 0,0 1 0 0 0,0-1-1 0 0,-1 0 1 0 0,-1 0 0 0 0,0 0 0 0 0,3-20 0 0 0,-4 10-33 0 0,-1 0 0 0 0,-1 0 0 0 0,-1-25 1 0 0,0 42 47 0 0,-1 0 0 0 0,0 0 1 0 0,0 0-1 0 0,0 0 0 0 0,0 0 1 0 0,-1 1-1 0 0,0-1 0 0 0,0 0 1 0 0,-1 1-1 0 0,-3-7 0 0 0,6 12 9 0 0,-1-1 1 0 0,1 1-1 0 0,0 0 0 0 0,0 0 0 0 0,-1-1 1 0 0,1 1-1 0 0,0 0 0 0 0,-1 0 0 0 0,1-1 0 0 0,0 1 1 0 0,-1 0-1 0 0,1 0 0 0 0,0 0 0 0 0,-1 0 1 0 0,1-1-1 0 0,-1 1 0 0 0,1 0 0 0 0,0 0 0 0 0,-1 0 1 0 0,1 0-1 0 0,-1 0 0 0 0,1 0 0 0 0,0 0 1 0 0,-1 0-1 0 0,1 0 0 0 0,-1 0 0 0 0,1 0 0 0 0,0 1 1 0 0,-1-1-1 0 0,1 0 0 0 0,-1 0 0 0 0,1 0 1 0 0,0 0-1 0 0,-1 1 0 0 0,1-1 0 0 0,0 0 1 0 0,-1 0-1 0 0,1 1 0 0 0,0-1 0 0 0,0 0 0 0 0,-1 0 1 0 0,1 1-1 0 0,0-1 0 0 0,0 0 0 0 0,-1 1 1 0 0,1-1-1 0 0,0 0 0 0 0,0 1 0 0 0,0-1 0 0 0,-1 1 1 0 0,-6 22-59 0 0,6-21 54 0 0,-2 17 27 0 0,0-1 0 0 0,1 1 0 0 0,1-1 0 0 0,1 1 0 0 0,1 0 0 0 0,0-1 0 0 0,2 1 0 0 0,0-1 0 0 0,1 1 0 0 0,0-1 0 0 0,8 18 0 0 0,-10-31-12 0 0,0 0 0 0 0,0-1 0 0 0,1 1 0 0 0,0-1 0 0 0,-1 1 0 0 0,1-1 0 0 0,1 0 0 0 0,-1 0 0 0 0,1 0 0 0 0,0 0 0 0 0,-1-1 0 0 0,2 0 0 0 0,-1 0 0 0 0,6 4 0 0 0,-7-5-133 0 0,1-1-1 0 0,0 1 1 0 0,0-1 0 0 0,-1 0 0 0 0,1 0 0 0 0,0 0 0 0 0,0 0 0 0 0,0-1 0 0 0,0 1 0 0 0,0-1 0 0 0,0 0 0 0 0,0 0 0 0 0,0-1 0 0 0,0 1 0 0 0,0-1 0 0 0,0 0 0 0 0,0 0 0 0 0,7-3 0 0 0,6-5-1702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9:04.535"/>
    </inkml:context>
    <inkml:brush xml:id="br0">
      <inkml:brushProperty name="width" value="0.1" units="cm"/>
      <inkml:brushProperty name="height" value="0.1" units="cm"/>
      <inkml:brushProperty name="color" value="#66CC00"/>
    </inkml:brush>
  </inkml:definitions>
  <inkml:trace contextRef="#ctx0" brushRef="#br0">730 88 6447 0 0,'-2'-6'454'0'0,"0"-1"-1"0"0,-1 0 1 0 0,0 1-1 0 0,0 0 1 0 0,0 0-1 0 0,0 0 1 0 0,-8-9-1 0 0,10 13-348 0 0,0 1-1 0 0,-1-1 0 0 0,1 1 1 0 0,-1 0-1 0 0,1-1 1 0 0,-1 1-1 0 0,1 0 0 0 0,-1 0 1 0 0,0 0-1 0 0,0 0 0 0 0,1 0 1 0 0,-1 0-1 0 0,0 1 1 0 0,0-1-1 0 0,0 1 0 0 0,0-1 1 0 0,0 1-1 0 0,0 0 0 0 0,0 0 1 0 0,0-1-1 0 0,0 1 1 0 0,0 1-1 0 0,0-1 0 0 0,0 0 1 0 0,0 0-1 0 0,0 1 0 0 0,0-1 1 0 0,0 1-1 0 0,1 0 1 0 0,-1-1-1 0 0,-2 3 0 0 0,-9 4-18 0 0,0 2-1 0 0,1-1 0 0 0,-20 19 1 0 0,-14 11 230 0 0,12-12 476 0 0,-62 63 0 0 0,19-16-354 0 0,72-68-423 0 0,-124 99 27 0 0,114-93-3 0 0,-2-1 0 0 0,1-1 1 0 0,-1 0-1 0 0,-1-1 0 0 0,1-1 1 0 0,-31 8-1 0 0,46-15 9 0 0,0 1 1 0 0,1-1-1 0 0,-1 1 0 0 0,0-1 0 0 0,0 0 0 0 0,0 0 1 0 0,0 0-1 0 0,0 0 0 0 0,0-1 0 0 0,0 1 0 0 0,0 0 1 0 0,0-1-1 0 0,0 1 0 0 0,-2-2 0 0 0,4 2-30 0 0,0 0-1 0 0,-1-1 1 0 0,1 1-1 0 0,0 0 1 0 0,-1 0-1 0 0,1-1 0 0 0,0 1 1 0 0,0 0-1 0 0,-1-1 1 0 0,1 1-1 0 0,0 0 1 0 0,0 0-1 0 0,0-1 1 0 0,-1 1-1 0 0,1-1 0 0 0,0 1 1 0 0,0 0-1 0 0,0-1 1 0 0,0 1-1 0 0,0 0 1 0 0,0-1-1 0 0,0 1 1 0 0,0-1-1 0 0,0 1 1 0 0,0-1-1 0 0,0 0-1 0 0,0 0-1 0 0,1-1 1 0 0,-1 1 0 0 0,1 0-1 0 0,0 0 1 0 0,-1 0-1 0 0,1 0 1 0 0,0 0 0 0 0,-1 0-1 0 0,1 0 1 0 0,0 0 0 0 0,1-1-1 0 0,24-21-38 0 0,36-27 1 0 0,-43 37 8 0 0,0-1 0 0 0,-2-1 0 0 0,0 0 1 0 0,0-2-1 0 0,17-23 0 0 0,-13 12-26 0 0,22-35-187 0 0,-38 56 206 0 0,-1-1 0 0 0,0 0-1 0 0,-1 0 1 0 0,1-1 0 0 0,-2 1 0 0 0,3-13-1 0 0,-4 19 21 0 0,-1-1-1 0 0,0 0 1 0 0,0 0 0 0 0,0 0-1 0 0,0 1 1 0 0,-1-1 0 0 0,1 0-1 0 0,-1 0 1 0 0,1 1-1 0 0,-1-1 1 0 0,0 0 0 0 0,0 1-1 0 0,-1-1 1 0 0,1 1-1 0 0,0-1 1 0 0,-1 1 0 0 0,1 0-1 0 0,-1 0 1 0 0,0-1-1 0 0,0 1 1 0 0,0 0 0 0 0,-3-2-1 0 0,-2-2-3 0 0,0 1 0 0 0,-1 1-1 0 0,1-1 1 0 0,-1 1 0 0 0,-16-6-1 0 0,22 9 14 0 0,1 1-1 0 0,-1-1 1 0 0,0 0 0 0 0,0 1-1 0 0,0 0 1 0 0,1-1-1 0 0,-1 1 1 0 0,0 0 0 0 0,0 0-1 0 0,0 0 1 0 0,0 0-1 0 0,0 0 1 0 0,1 0 0 0 0,-1 1-1 0 0,0-1 1 0 0,0 0-1 0 0,0 1 1 0 0,1 0 0 0 0,-3 0-1 0 0,3 0 0 0 0,0 0 0 0 0,0 0 0 0 0,0 0-1 0 0,0 0 1 0 0,0 0 0 0 0,0 1 0 0 0,1-1-1 0 0,-1 0 1 0 0,0 0 0 0 0,1 0 0 0 0,-1 1-1 0 0,1-1 1 0 0,-1 0 0 0 0,1 1 0 0 0,0-1 0 0 0,-1 0-1 0 0,1 1 1 0 0,0-1 0 0 0,0 1 0 0 0,0-1-1 0 0,0 0 1 0 0,0 1 0 0 0,1-1 0 0 0,-1 1-1 0 0,1 1 1 0 0,2 11 71 0 0,1-1-1 0 0,0 0 1 0 0,1 0-1 0 0,0-1 1 0 0,1 0-1 0 0,10 14 1 0 0,1 2 116 0 0,32 35 0 0 0,-16-26-151 0 0,-22-27-11 0 0,-1 0-1 0 0,-1 1 0 0 0,0 0 1 0 0,-1 1-1 0 0,0-1 1 0 0,0 2-1 0 0,9 21 1 0 0,-19-33 367 0 0,-5-6-192 0 0,-6-4-23 0 0,-4-9-79 0 0,0-1 0 0 0,2-1 0 0 0,-26-42 0 0 0,-26-70-93 0 0,65 128-12 0 0,-1-3-8 0 0,-4-8-19 0 0,0 1 0 0 0,0 0 1 0 0,-2 0-1 0 0,-18-24 1 0 0,50 71-113 0 0,-1-6 199 0 0,2-2 0 0 0,1 0 0 0 0,30 22 0 0 0,91 55 180 0 0,-133-94-240 0 0,1 0 0 0 0,0-1 0 0 0,0 0 0 0 0,1-1 0 0 0,-1-1 0 0 0,26 6 0 0 0,-22-13 64 0 0,-45-9 72 0 0,-4 6-90 0 0,-2-2-33 0 0,-1 2-1 0 0,0 2 1 0 0,-40 0-1 0 0,64 4 6 0 0,1 0-1 0 0,-1 0 0 0 0,1 0 1 0 0,-1 1-1 0 0,1 1 0 0 0,0-1 1 0 0,0 2-1 0 0,0-1 0 0 0,0 1 1 0 0,1 1-1 0 0,-1-1 0 0 0,1 1 1 0 0,0 1-1 0 0,1 0 0 0 0,-1 0 1 0 0,-7 8-1 0 0,8-6 23 0 0,1 0 1 0 0,0 0 0 0 0,0 1-1 0 0,0 0 1 0 0,1 0 0 0 0,0 1-1 0 0,-6 18 1 0 0,10-24-11 0 0,-1 1-1 0 0,1-1 0 0 0,0 1 1 0 0,0 0-1 0 0,1 0 1 0 0,-1-1-1 0 0,1 1 0 0 0,0 0 1 0 0,0 0-1 0 0,1 0 1 0 0,-1-1-1 0 0,1 1 0 0 0,0 0 1 0 0,0-1-1 0 0,1 1 1 0 0,-1-1-1 0 0,1 1 0 0 0,0-1 1 0 0,4 7-1 0 0,-3-8-250 0 0,-1-1-1 0 0,1 0 1 0 0,-1 0 0 0 0,1 0-1 0 0,0 0 1 0 0,0 0-1 0 0,0 0 1 0 0,0-1 0 0 0,0 1-1 0 0,0-1 1 0 0,0 0-1 0 0,0 0 1 0 0,0 0 0 0 0,1 0-1 0 0,-1-1 1 0 0,0 1-1 0 0,6-1 1 0 0,8-1-6290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39:13.386"/>
    </inkml:context>
    <inkml:brush xml:id="br0">
      <inkml:brushProperty name="width" value="0.1" units="cm"/>
      <inkml:brushProperty name="height" value="0.1" units="cm"/>
      <inkml:brushProperty name="color" value="#F4F91B"/>
    </inkml:brush>
  </inkml:definitions>
  <inkml:trace contextRef="#ctx0" brushRef="#br0">88 155 719 0 0,'-4'-2'15'0'0,"0"1"-1"0"0,0-1 0 0 0,-1 1 0 0 0,1 0 0 0 0,-9 0 1 0 0,11 1 18 0 0,-1 0 1 0 0,1 0 0 0 0,-1-1 0 0 0,1 1-1 0 0,-1-1 1 0 0,1 1 0 0 0,-1-1 0 0 0,1 0-1 0 0,-1 0 1 0 0,1 0 0 0 0,0 0 0 0 0,0 0-1 0 0,-1 0 1 0 0,1-1 0 0 0,0 1-1 0 0,0-1 1 0 0,0 1 0 0 0,0-1 0 0 0,-2-3-1 0 0,2 2 211 0 0,-1-5 1267 0 0,16 6-810 0 0,-1 1-377 0 0,-11 1-272 0 0,1-1 0 0 0,-1 1-1 0 0,1 0 1 0 0,0 0 0 0 0,-1 0-1 0 0,1 0 1 0 0,-1 0 0 0 0,1 0-1 0 0,-1 0 1 0 0,1 1 0 0 0,2 0-1 0 0,2 1 201 0 0,-5-1-208 0 0,1-1 1 0 0,-1 0-1 0 0,0 1 0 0 0,1-1 1 0 0,-1 1-1 0 0,0 0 0 0 0,0-1 1 0 0,0 1-1 0 0,0 0 0 0 0,0 0 1 0 0,0-1-1 0 0,0 1 0 0 0,0 0 0 0 0,0 0 1 0 0,0 0-1 0 0,0 0 0 0 0,1 2 1 0 0,-2-3-31 0 0,1 1-1 0 0,0 0 1 0 0,0-1 0 0 0,0 1 0 0 0,-1-1 0 0 0,1 0 0 0 0,0 1-1 0 0,0-1 1 0 0,0 1 0 0 0,0-1 0 0 0,0 0 0 0 0,0 0 0 0 0,0 0-1 0 0,0 0 1 0 0,0 0 0 0 0,0 0 0 0 0,0 0 0 0 0,0 0 0 0 0,0 0-1 0 0,0 0 1 0 0,0 0 0 0 0,1-1 0 0 0,23-5 322 0 0,-15 3-186 0 0,14-7 230 0 0,-8 0-17 0 0,-6 4-221 0 0,0-1 1 0 0,1 1 0 0 0,0 0-1 0 0,0 1 1 0 0,0 1-1 0 0,1 0 1 0 0,0 0 0 0 0,14-2-1 0 0,11 0 105 0 0,-24 4-159 0 0,0-1 1 0 0,0 2-1 0 0,0-1 1 0 0,0 2-1 0 0,0 0 1 0 0,0 1-1 0 0,14 2 1 0 0,-23-2-68 0 0,0 0 0 0 0,-1 1 0 0 0,1 0 0 0 0,-1 0 0 0 0,7 4 0 0 0,16 9 34 0 0,-16-13-25 0 0,0 0-1 0 0,0-1 0 0 0,20 0 1 0 0,21-3 348 0 0,66-11 1 0 0,-49 4-123 0 0,87 0 0 0 0,-11-1-25 0 0,-68 3-99 0 0,41 3-58 0 0,30 1-10 0 0,16-9 191 0 0,-93 5-72 0 0,29 5 3 0 0,-12 0-42 0 0,-5 3-50 0 0,-53 1-45 0 0,27-3 0 0 0,33-2 108 0 0,144 15-1 0 0,-136-4-95 0 0,115-3 77 0 0,-118-3-97 0 0,-29 0-18 0 0,108 11 25 0 0,-88-4-32 0 0,-25-4-9 0 0,12 3 22 0 0,101-4-1 0 0,-128-5-6 0 0,0 2-1 0 0,83 13 0 0 0,-106-9-21 0 0,-1 0 0 0 0,0 1 0 0 0,34 15 0 0 0,-49-19 17 0 0,0 0 0 0 0,-1 0 0 0 0,1 0 0 0 0,0-1 0 0 0,0 0 0 0 0,1 0 0 0 0,-1 0-1 0 0,0-1 1 0 0,0 0 0 0 0,0 0 0 0 0,11-3 0 0 0,-3-7 50 0 0,-13 10-64 0 0,-1 0 1 0 0,0 0-1 0 0,0 0 1 0 0,1 0-1 0 0,-1-1 1 0 0,0 1-1 0 0,0 0 1 0 0,1 0-1 0 0,-1 0 1 0 0,0-1-1 0 0,0 1 1 0 0,1 0-1 0 0,-1 0 1 0 0,0 0-1 0 0,0-1 1 0 0,0 1-1 0 0,0 0 1 0 0,1 0-1 0 0,-1-1 1 0 0,0 1-1 0 0,0 0 1 0 0,0-1-1 0 0,0 1 1 0 0,0 0-1 0 0,0-1 1 0 0,0 1-1 0 0,0 0 1 0 0,0 0-1 0 0,0-1 1 0 0,0 1-1 0 0,0 0 1 0 0,0-1-1 0 0,0 1 1 0 0,0 0-1 0 0,0-1 1 0 0,0 1-1 0 0,0 0 1 0 0,0 0-1 0 0,-1-1 1 0 0,1 1-1 0 0,0 0 1 0 0,0 0-1 0 0,0-1 1 0 0,0 1-1 0 0,-1 0 1 0 0,1 0-1 0 0,0-1 1 0 0,-2 2-17 0 0,0 0 0 0 0,0 0 0 0 0,1 0 0 0 0,-1 1 0 0 0,0-1 0 0 0,1 0 0 0 0,-1 1 0 0 0,1-1 0 0 0,-1 1 0 0 0,-1 3 0 0 0,-2 0-546 0 0,-9 10-2671 0 0,-3 3-1076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23.798"/>
    </inkml:context>
    <inkml:brush xml:id="br0">
      <inkml:brushProperty name="width" value="0.1" units="cm"/>
      <inkml:brushProperty name="height" value="0.1" units="cm"/>
      <inkml:brushProperty name="color" value="#E71224"/>
    </inkml:brush>
  </inkml:definitions>
  <inkml:trace contextRef="#ctx0" brushRef="#br0">1395 3 10135 0 0,'-5'-1'313'0'0,"-1"0"0"0"0,1 1 0 0 0,0 0 0 0 0,-1 0 0 0 0,1 0 0 0 0,-1 1 0 0 0,1 0 0 0 0,-1 0 0 0 0,-6 2 0 0 0,-5 1 200 0 0,-229 44-504 0 0,-37-7 1246 0 0,-2-19 1862 0 0,104-9-2001 0 0,81-4-814 0 0,14 0-2110 0 0,0-4-4058 0 0,37-4 1570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9:00.848"/>
    </inkml:context>
    <inkml:brush xml:id="br0">
      <inkml:brushProperty name="width" value="0.1" units="cm"/>
      <inkml:brushProperty name="height" value="0.1" units="cm"/>
      <inkml:brushProperty name="color" value="#66CC00"/>
    </inkml:brush>
  </inkml:definitions>
  <inkml:trace contextRef="#ctx0" brushRef="#br0">562 304 455 0 0,'-14'15'6401'0'0,"-4"5"-3924"0"0,-47 50-1785 0 0,10-23 939 0 0,-3-3 1 0 0,-108 62-1 0 0,149-95-1449 0 0,1 0-1 0 0,-14 14 0 0 0,-9 6-57 0 0,29-22 11 0 0,20-11-84 0 0,22-10 39 0 0,-31 12-70 0 0,16-7 17 0 0,0-1-1 0 0,-1 0 1 0 0,1-1-1 0 0,-1 0 1 0 0,-1-2-1 0 0,0 0 1 0 0,14-14-1 0 0,2-5 25 0 0,-1-2-1 0 0,-3-2 0 0 0,38-55 1 0 0,-51 65 0 0 0,-1-1 0 0 0,-1-1 0 0 0,0 1 0 0 0,11-43 0 0 0,-18 47-55 0 0,-1 1 0 0 0,0-1 0 0 0,-2 1 0 0 0,0-1 0 0 0,-2 0 1 0 0,-2-37-1 0 0,1 55-14 0 0,1 0 1 0 0,0 0 0 0 0,-1 0 0 0 0,0 0 0 0 0,1 1-1 0 0,-1-1 1 0 0,0 0 0 0 0,-1 1 0 0 0,1-1 0 0 0,0 1-1 0 0,-1-1 1 0 0,1 1 0 0 0,-1 0 0 0 0,0-1 0 0 0,0 1-1 0 0,0 0 1 0 0,0 0 0 0 0,-2-2 0 0 0,2 3 3 0 0,0 1-1 0 0,0-1 1 0 0,0 0 0 0 0,0 1-1 0 0,1-1 1 0 0,-1 1 0 0 0,0-1-1 0 0,0 1 1 0 0,0 0 0 0 0,0 0-1 0 0,0 0 1 0 0,0 0 0 0 0,0 0-1 0 0,0 0 1 0 0,0 1 0 0 0,0-1-1 0 0,0 1 1 0 0,0-1 0 0 0,0 1 0 0 0,0 0-1 0 0,1-1 1 0 0,-1 1 0 0 0,0 0-1 0 0,1 0 1 0 0,-1 1 0 0 0,-1 0-1 0 0,-2 2 24 0 0,0 0 1 0 0,0 0-1 0 0,1 1 0 0 0,0-1 0 0 0,0 1 0 0 0,0 0 0 0 0,0 0 0 0 0,1 1 1 0 0,0-1-1 0 0,0 1 0 0 0,0-1 0 0 0,1 1 0 0 0,0 0 0 0 0,0 0 0 0 0,0 0 1 0 0,1 0-1 0 0,0 0 0 0 0,0 1 0 0 0,0-1 0 0 0,1 0 0 0 0,1 9 0 0 0,1 12 138 0 0,1-1-1 0 0,1 1 0 0 0,14 43 0 0 0,-5-18-63 0 0,2 5-37 0 0,1-6-59 0 0,-3 3 14 0 0,-10-42-3 0 0,3 13 20 0 0,5 36 0 0 0,-11-60-24 0 0,0 0 1 0 0,0 0 0 0 0,1 0-1 0 0,-1 0 1 0 0,0 0-1 0 0,0 1 1 0 0,0-1 0 0 0,0 0-1 0 0,-1 0 1 0 0,1 0-1 0 0,0 0 1 0 0,0 0 0 0 0,-1 0-1 0 0,1 0 1 0 0,0 0-1 0 0,-1 0 1 0 0,1 0-1 0 0,-1 0 1 0 0,1 0 0 0 0,-1 0-1 0 0,0 0 1 0 0,1-1-1 0 0,-2 2 1 0 0,1-1 5 0 0,-1-1 0 0 0,1 1 0 0 0,0-1 1 0 0,0 0-1 0 0,0 1 0 0 0,0-1 0 0 0,-1 0 0 0 0,1 0 0 0 0,0 0 1 0 0,0 0-1 0 0,0 0 0 0 0,-1 0 0 0 0,1 0 0 0 0,0 0 0 0 0,0-1 1 0 0,0 1-1 0 0,-2-1 0 0 0,-3-1 24 0 0,-1-1 1 0 0,1 0-1 0 0,0 0 0 0 0,0 0 1 0 0,1-1-1 0 0,-7-4 0 0 0,-19-21-11 0 0,0-2 0 0 0,-45-60-1 0 0,69 83-18 0 0,-22-26-30 0 0,-2 1-1 0 0,-59-48 0 0 0,75 67 28 0 0,-22-15 42 0 0,35 27-21 0 0,-1 1 1 0 0,0-1 0 0 0,1 0-1 0 0,-1 1 1 0 0,0 0-1 0 0,0 0 1 0 0,0 0 0 0 0,0 0-1 0 0,0 0 1 0 0,-1 0-1 0 0,-2 1 1 0 0,5 0-20 0 0,1 0-1 0 0,0 0 1 0 0,0 0 0 0 0,0 0-1 0 0,-1 0 1 0 0,1 0 0 0 0,0 0-1 0 0,0 0 1 0 0,0 0 0 0 0,-1 0-1 0 0,1 0 1 0 0,0 0 0 0 0,0 0-1 0 0,0 0 1 0 0,-1 0 0 0 0,1 0-1 0 0,0 1 1 0 0,0-1-1 0 0,0 0 1 0 0,0 0 0 0 0,-1 0-1 0 0,1 0 1 0 0,0 0 0 0 0,0 1-1 0 0,0-1 1 0 0,0 0 0 0 0,0 0-1 0 0,0 0 1 0 0,0 1 0 0 0,-1-1-1 0 0,1 0 1 0 0,0 0 0 0 0,0 0-1 0 0,0 1 1 0 0,0-1 0 0 0,0 0-1 0 0,0 0 1 0 0,0 0 0 0 0,0 1-1 0 0,0-1 1 0 0,0 0 0 0 0,0 0-1 0 0,0 1 1 0 0,0-1 0 0 0,0 0-1 0 0,0 0 1 0 0,1 0 0 0 0,-1 1-1 0 0,0-1 1 0 0,0 0 0 0 0,0 0-1 0 0,0 0 1 0 0,0 0 0 0 0,0 1-1 0 0,0-1 1 0 0,1 0 0 0 0,-1 0-1 0 0,0 0 1 0 0,0 0 0 0 0,0 0-1 0 0,0 1 1 0 0,1-1 0 0 0,-1 0-1 0 0,0 0 1 0 0,0 0 0 0 0,12 13-23 0 0,-11-12 29 0 0,36 39 31 0 0,-18-19 88 0 0,1 0 0 0 0,33 26 0 0 0,-42-37-99 0 0,1-1 0 0 0,25 14 0 0 0,-17-11-20 0 0,10 7 2 0 0,-1-4 32 0 0,-12-6-26 0 0,1 0 2 0 0,0 0 0 0 0,35 10 0 0 0,-44-16-9 0 0,1-1 0 0 0,1 0 0 0 0,-1-1 0 0 0,0 0 0 0 0,0-1 0 0 0,0 0 0 0 0,1 0 0 0 0,-1-1 0 0 0,12-3 0 0 0,6-3 40 0 0,54-19 0 0 0,-77 24-51 0 0,0 0-1 0 0,-1 0 0 0 0,1-1 1 0 0,-1 0-1 0 0,1 0 1 0 0,-1 0-1 0 0,0 0 1 0 0,0 0-1 0 0,0-1 0 0 0,6-7 1 0 0,-9 10-1 0 0,0-1 1 0 0,0 0 0 0 0,0 1-1 0 0,0-1 1 0 0,0 1-1 0 0,-1-1 1 0 0,1 0-1 0 0,0 0 1 0 0,-1 0-1 0 0,0 1 1 0 0,1-1-1 0 0,-1 0 1 0 0,0 0-1 0 0,0 0 1 0 0,0 0 0 0 0,0 0-1 0 0,0 1 1 0 0,0-1-1 0 0,0 0 1 0 0,-1 0-1 0 0,1 0 1 0 0,-1 0-1 0 0,1 1 1 0 0,-1-1-1 0 0,0 0 1 0 0,1 1-1 0 0,-1-1 1 0 0,0 0 0 0 0,0 1-1 0 0,-1-1 1 0 0,-1-2-1 0 0,-7-6 16 0 0,0 1-1 0 0,0 0 1 0 0,-1 1 0 0 0,0 0-1 0 0,0 1 1 0 0,-1 0-1 0 0,0 0 1 0 0,0 1 0 0 0,-1 1-1 0 0,0 0 1 0 0,0 1-1 0 0,0 0 1 0 0,0 1 0 0 0,0 1-1 0 0,-1 0 1 0 0,1 1-1 0 0,-1 0 1 0 0,0 1 0 0 0,1 0-1 0 0,-1 1 1 0 0,1 1-1 0 0,-1 0 1 0 0,1 1 0 0 0,0 1-1 0 0,0 0 1 0 0,0 0-1 0 0,0 1 1 0 0,1 1 0 0 0,-20 12-1 0 0,1 3 121 0 0,-54 50 0 0 0,74-61-122 0 0,1 1 0 0 0,0 0 0 0 0,1 1 0 0 0,0 0 0 0 0,1 0 0 0 0,0 1 0 0 0,-11 25 0 0 0,18-34-1 0 0,-1 1 1 0 0,1-1-1 0 0,0 0 0 0 0,0 1 0 0 0,1-1 0 0 0,-1 1 0 0 0,1 0 0 0 0,0-1 1 0 0,1 1-1 0 0,-1-1 0 0 0,1 1 0 0 0,0-1 0 0 0,0 0 0 0 0,0 1 1 0 0,0-1-1 0 0,1 0 0 0 0,0 1 0 0 0,0-1 0 0 0,0 0 0 0 0,0 0 1 0 0,0-1-1 0 0,1 1 0 0 0,0 0 0 0 0,3 3 0 0 0,0-2 8 0 0,-1 0-1 0 0,1 1 1 0 0,0-2 0 0 0,0 1-1 0 0,0-1 1 0 0,1 0 0 0 0,0 0-1 0 0,0-1 1 0 0,0 0 0 0 0,0 0-1 0 0,0-1 1 0 0,0 0 0 0 0,14 2-1 0 0,-11-2-14 0 0,1-1-1 0 0,0-1 1 0 0,-1 0-1 0 0,1-1 1 0 0,0 0 0 0 0,-1-1-1 0 0,1 0 1 0 0,11-3-1 0 0,-8 0 3 0 0,0-1-1 0 0,-1 0 0 0 0,1-1 1 0 0,-2 0-1 0 0,18-13 0 0 0,10-11-79 0 0,-1-2 0 0 0,-1-2 0 0 0,39-46 0 0 0,-66 67 15 0 0,0 0 1 0 0,0-1-1 0 0,-1-1 0 0 0,-1 1 0 0 0,11-27 0 0 0,-16 33-8 0 0,-1-1-1 0 0,1 1 0 0 0,-2-1 0 0 0,0 0 0 0 0,0 0 0 0 0,0 0 0 0 0,-1 0 0 0 0,-1 0 0 0 0,0 0 0 0 0,0 0 0 0 0,-3-15 0 0 0,3 23 60 0 0,-1 1 0 0 0,1-1 0 0 0,0 1 0 0 0,-1-1 1 0 0,1 1-1 0 0,-1-1 0 0 0,0 1 0 0 0,1-1 0 0 0,-1 1 0 0 0,0 0 0 0 0,0-1 0 0 0,0 1 0 0 0,0 0 0 0 0,0 0 0 0 0,-2-2 0 0 0,2 3 6 0 0,1-1-1 0 0,-1 1 1 0 0,0 0-1 0 0,0-1 1 0 0,0 1-1 0 0,1 0 0 0 0,-1 0 1 0 0,0-1-1 0 0,0 1 1 0 0,0 0-1 0 0,0 0 1 0 0,0 0-1 0 0,0 0 0 0 0,1 0 1 0 0,-1 0-1 0 0,0 1 1 0 0,0-1-1 0 0,0 0 1 0 0,0 0-1 0 0,-1 1 0 0 0,-1 1 17 0 0,-1 0 0 0 0,1 0 0 0 0,0 0 0 0 0,-1 0 0 0 0,1 1 0 0 0,0 0 0 0 0,0-1 0 0 0,1 1 1 0 0,-1 0-1 0 0,-3 5 0 0 0,-4 7 76 0 0,2 0 0 0 0,0 1 0 0 0,0-1 0 0 0,-7 24 0 0 0,-16 70 318 0 0,17-57-240 0 0,-51 273 198 0 0,63-315-394 0 0,-2 7-124 0 0,1-10 79 0 0,1-7 48 0 0,2-7 25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9:03.281"/>
    </inkml:context>
    <inkml:brush xml:id="br0">
      <inkml:brushProperty name="width" value="0.1" units="cm"/>
      <inkml:brushProperty name="height" value="0.1" units="cm"/>
      <inkml:brushProperty name="color" value="#66CC00"/>
    </inkml:brush>
  </inkml:definitions>
  <inkml:trace contextRef="#ctx0" brushRef="#br0">757 84 8375 0 0,'-4'-5'146'0'0,"-1"1"1"0"0,1 0-1 0 0,-1 0 0 0 0,0 1 0 0 0,0-1 0 0 0,0 1 0 0 0,-1 0 0 0 0,1 0 0 0 0,-1 1 0 0 0,0 0 1 0 0,-6-2-1 0 0,8 3-12 0 0,1 1 0 0 0,0-1 0 0 0,0 1 0 0 0,-1 0 0 0 0,1 0 0 0 0,0 0 0 0 0,-1 1 0 0 0,1-1 0 0 0,0 1 0 0 0,0-1 0 0 0,0 1 0 0 0,-6 3 0 0 0,-37 20 1449 0 0,28-14-1304 0 0,3 0-265 0 0,0 0 1 0 0,1 0-1 0 0,0 2 1 0 0,-13 14 0 0 0,12-11 533 0 0,-35 25 1 0 0,12-14-313 0 0,-1-2 0 0 0,-1-2 0 0 0,-63 25 0 0 0,99-46-223 0 0,-12 4 14 0 0,16-5-18 0 0,-1 0 0 0 0,1-1 0 0 0,0 1 0 0 0,-1 0 0 0 0,1 0 1 0 0,0 0-1 0 0,-1 0 0 0 0,1 0 0 0 0,0 0 0 0 0,0-1 0 0 0,-1 1 0 0 0,1 0 0 0 0,0 0 0 0 0,0-1 0 0 0,-1 1 0 0 0,1 0 0 0 0,0 0 0 0 0,0-1 0 0 0,0 1 0 0 0,-1 0 0 0 0,1 0 0 0 0,0-1 0 0 0,0 1 0 0 0,0 0 0 0 0,0-1 1 0 0,0 1-1 0 0,0 0 0 0 0,0-1 0 0 0,0 1 0 0 0,-1 0 0 0 0,1-1 0 0 0,0 1 0 0 0,0 0 0 0 0,0-1 0 0 0,1 1 0 0 0,-1 0 0 0 0,0-1 0 0 0,0 1 0 0 0,0 0 0 0 0,0 0 0 0 0,0-1 0 0 0,0 1 0 0 0,0 0 0 0 0,0-1 0 0 0,1 1 1 0 0,-1-1-1 0 0,1-1 12 0 0,0-1 0 0 0,0 1-1 0 0,0 0 1 0 0,0-1 0 0 0,1 1 0 0 0,-1 0 0 0 0,1 0 0 0 0,-1 0 0 0 0,1 0 0 0 0,0 0 0 0 0,4-3 0 0 0,26-18-222 0 0,-11 9-77 0 0,-18 12 257 0 0,0 0 0 0 0,0 0 0 0 0,0 0 0 0 0,-1-1 1 0 0,1 1-1 0 0,-1-1 0 0 0,0 1 0 0 0,0-1 0 0 0,0 0 0 0 0,0 0 1 0 0,0 0-1 0 0,-1 0 0 0 0,1 0 0 0 0,-1 0 0 0 0,0-1 1 0 0,0 1-1 0 0,0 0 0 0 0,0-1 0 0 0,0 1 0 0 0,-1-1 0 0 0,0 1 1 0 0,0-1-1 0 0,0 1 0 0 0,0-1 0 0 0,0 1 0 0 0,-1 0 1 0 0,1-1-1 0 0,-1 1 0 0 0,0-1 0 0 0,-2-5 0 0 0,-2-2 98 0 0,0 1-1 0 0,0 0 0 0 0,-1 1 0 0 0,0 0 1 0 0,0-1-1 0 0,-1 2 0 0 0,0-1 1 0 0,-1 1-1 0 0,0 0 0 0 0,0 1 1 0 0,-1 0-1 0 0,-10-7 0 0 0,13 10 33 0 0,-25-16 136 0 0,30 19-242 0 0,-1 0 0 0 0,1 0-1 0 0,0 1 1 0 0,-1-1 0 0 0,1 1 0 0 0,-1-1 0 0 0,0 1 0 0 0,1-1 0 0 0,-1 1-1 0 0,1 0 1 0 0,-1 0 0 0 0,1 0 0 0 0,-1 0 0 0 0,0 0 0 0 0,1 0 0 0 0,-1 0 0 0 0,1 0-1 0 0,-3 1 1 0 0,3 0-3 0 0,1-1 0 0 0,0 1 0 0 0,-1 0 0 0 0,1-1 0 0 0,0 1 0 0 0,0 0 0 0 0,-1-1 0 0 0,1 1 0 0 0,0 0 0 0 0,0-1 0 0 0,0 1 0 0 0,0 0 0 0 0,0-1 0 0 0,0 1 0 0 0,0 0 0 0 0,0-1 0 0 0,0 1 0 0 0,0 0 0 0 0,1-1 0 0 0,-1 1 0 0 0,0 0 0 0 0,0-1 0 0 0,1 1 0 0 0,-1 0 0 0 0,0-1 0 0 0,1 1 0 0 0,-1-1 0 0 0,0 1 0 0 0,1 0 0 0 0,13 20 0 0 0,8 1 181 0 0,1-1-1 0 0,1-1 1 0 0,35 23-1 0 0,-13-10 165 0 0,-4-1-92 0 0,-38-29-17 0 0,11 9-136 0 0,91 76 172 0 0,-98-81-259 0 0,1 2 21 0 0,1 0 0 0 0,0-1 1 0 0,1 0-1 0 0,20 11 0 0 0,-15-12-3 0 0,31 14 34 0 0,-43-20-54 0 0,0 0 1 0 0,0 0-1 0 0,0 0 0 0 0,0-1 0 0 0,0 1 0 0 0,0-1 0 0 0,0 0 0 0 0,0 0 1 0 0,0 0-1 0 0,7-2 0 0 0,-11 2-8 0 0,1 0 1 0 0,-1 0 0 0 0,1 0-1 0 0,-1-1 1 0 0,0 1-1 0 0,1 0 1 0 0,-1 0-1 0 0,1 0 1 0 0,-1 0 0 0 0,1-1-1 0 0,-1 1 1 0 0,0 0-1 0 0,1-1 1 0 0,-1 1-1 0 0,0 0 1 0 0,1-1 0 0 0,-1 1-1 0 0,0 0 1 0 0,1-1-1 0 0,-1 1 1 0 0,0 0-1 0 0,0-1 1 0 0,1 1-1 0 0,-1-1 1 0 0,0 1 0 0 0,0-1-1 0 0,0 1 1 0 0,0 0-1 0 0,0-1 1 0 0,0 1-1 0 0,1-1 1 0 0,-1 1 0 0 0,0-1-1 0 0,-1-1 3 0 0,1 0 0 0 0,0 1 0 0 0,-1-1 1 0 0,0 0-1 0 0,1 1 0 0 0,-1-1 0 0 0,0 1 0 0 0,0-1 0 0 0,-1-2 0 0 0,-29-31 19 0 0,29 33-24 0 0,-20-18 22 0 0,-1 0-1 0 0,0 2 1 0 0,-2 1 0 0 0,-43-24-1 0 0,-115-43 50 0 0,130 61-76 0 0,28 12 46 0 0,1 1 0 0 0,-52-12 0 0 0,52 19-39 0 0,1 1 1 0 0,-26 1-1 0 0,28 6 8 0 0,40 18 198 0 0,-7-14-198 0 0,1 1 0 0 0,0-1 0 0 0,0-1 0 0 0,1-1 0 0 0,27 12 0 0 0,78 19-20 0 0,-107-35 12 0 0,12 4 4 0 0,0-1-1 0 0,1-2 0 0 0,-1 0 1 0 0,43 0-1 0 0,-52-5-3 0 0,-1 0 1 0 0,0 0-1 0 0,1-1 0 0 0,-1-1 0 0 0,0-1 0 0 0,0 0 1 0 0,-1 0-1 0 0,1-1 0 0 0,18-11 0 0 0,-21 10-2 0 0,0-1 0 0 0,15-12 0 0 0,-24 17-2 0 0,0 1 1 0 0,0-1-1 0 0,0 0 0 0 0,0 0 1 0 0,0 1-1 0 0,-1-2 0 0 0,1 1 1 0 0,-1 0-1 0 0,1 0 0 0 0,-1 0 1 0 0,0-1-1 0 0,0 1 0 0 0,0 0 1 0 0,0-1-1 0 0,0 1 0 0 0,-1-1 1 0 0,1 1-1 0 0,-1-1 0 0 0,1-4 1 0 0,-2 5-10 0 0,0-1 1 0 0,0 1-1 0 0,0 0 1 0 0,0 0-1 0 0,0 0 1 0 0,0 1-1 0 0,-1-1 1 0 0,1 0-1 0 0,-1 0 1 0 0,1 1-1 0 0,-1-1 1 0 0,0 1-1 0 0,1-1 1 0 0,-1 1-1 0 0,-3-2 1 0 0,1 0 1 0 0,0 0 0 0 0,-1 1 1 0 0,1 0-1 0 0,-1-1 0 0 0,0 2 1 0 0,-5-3-1 0 0,5 3 4 0 0,0 1 0 0 0,0-1 1 0 0,1 1-1 0 0,-1 0 0 0 0,0 0 0 0 0,0 1 0 0 0,0-1 0 0 0,0 1 0 0 0,0 0 0 0 0,0 1 0 0 0,1-1 0 0 0,-1 1 1 0 0,1 0-1 0 0,-1 0 0 0 0,1 0 0 0 0,-1 0 0 0 0,-6 6 0 0 0,-4 4 29 0 0,1 1 0 0 0,1 0 1 0 0,-17 21-1 0 0,1-2 60 0 0,-67 86 123 0 0,71-84-188 0 0,14-19 16 0 0,1 0 0 0 0,0 1 0 0 0,-9 22 0 0 0,15-29-18 0 0,0 1 0 0 0,0 0 0 0 0,1 0 0 0 0,1 0 0 0 0,0 0 0 0 0,0 1 0 0 0,0 12 0 0 0,2-22-18 0 0,0-1 0 0 0,0 0 0 0 0,0 0 0 0 0,0 0 0 0 0,0 1 0 0 0,0-1 0 0 0,0 0 0 0 0,0 0 0 0 0,0 0 0 0 0,0 0 0 0 0,0 1 0 0 0,0-1 0 0 0,0 0 0 0 0,0 0 0 0 0,0 0 0 0 0,0 1 0 0 0,0-1 0 0 0,0 0 0 0 0,0 0 0 0 0,0 0 0 0 0,0 1 0 0 0,0-1 0 0 0,0 0 0 0 0,0 0 0 0 0,0 0 0 0 0,0 0 0 0 0,1 0 0 0 0,-1 1 0 0 0,0-1 0 0 0,0 0 0 0 0,0 0 0 0 0,0 0 0 0 0,0 0 0 0 0,1 0 0 0 0,-1 0 0 0 0,0 1 0 0 0,0-1 0 0 0,0 0 0 0 0,0 0 0 0 0,1 0 0 0 0,-1 0 0 0 0,0 0 0 0 0,0 0 0 0 0,0 0 0 0 0,1 0 0 0 0,-1 0 0 0 0,0 0 0 0 0,0 0 0 0 0,0 0 0 0 0,0 0 0 0 0,1 0 0 0 0,-1 0 0 0 0,0 0 0 0 0,12-10 0 0 0,13-23 0 0 0,-24 31 0 0 0,57-89 3 0 0,-31 47-124 0 0,38-49-1 0 0,26-23-288 0 0,-85 108 399 0 0,-2 3 10 0 0,0-1 1 0 0,1 1-1 0 0,0 0 1 0 0,6-5-1 0 0,-10 10 1 0 0,-1 0 0 0 0,0 0 0 0 0,0 0 0 0 0,0 0 0 0 0,1 0 0 0 0,-1 0 0 0 0,0 0 0 0 0,0 0 0 0 0,0 0 0 0 0,0 0 0 0 0,1 0 0 0 0,-1 0 0 0 0,0 0 0 0 0,0 0 0 0 0,0 0 0 0 0,0 0 0 0 0,1 0 0 0 0,-1 1 0 0 0,0-1 0 0 0,0 0 0 0 0,0 0 0 0 0,0 0 0 0 0,0 0 0 0 0,1 0 0 0 0,-1 0 0 0 0,0 1 0 0 0,0-1 0 0 0,0 0 0 0 0,0 0 0 0 0,0 0 0 0 0,0 0 0 0 0,0 1 0 0 0,0-1 0 0 0,0 0 0 0 0,0 0 0 0 0,0 0 0 0 0,0 0 0 0 0,0 1 0 0 0,0-1 0 0 0,0 0 0 0 0,0 0 0 0 0,0 0 0 0 0,0 0 0 0 0,0 1 0 0 0,0-1 0 0 0,0 0 0 0 0,0 0 0 0 0,0 1 0 0 0,0 9 0 0 0,0-10 0 0 0,-3 20 122 0 0,-1 0 1 0 0,0-1-1 0 0,-2 0 0 0 0,-15 36 0 0 0,2-17 197 0 0,-29 47-1 0 0,31-60-153 0 0,-33 41 1 0 0,42-58-386 0 0,0 0 1 0 0,0 0-1 0 0,-1 0 1 0 0,0-1-1 0 0,0 0 1 0 0,0-1-1 0 0,-19 10 1 0 0,11-11-4592 0 0,0-2-1553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9:22.540"/>
    </inkml:context>
    <inkml:brush xml:id="br0">
      <inkml:brushProperty name="width" value="0.1" units="cm"/>
      <inkml:brushProperty name="height" value="0.1" units="cm"/>
      <inkml:brushProperty name="color" value="#66CC00"/>
    </inkml:brush>
  </inkml:definitions>
  <inkml:trace contextRef="#ctx0" brushRef="#br0">253 316 4607 0 0,'-1'-1'133'0'0,"0"0"-1"0"0,0 0 0 0 0,-1 0 0 0 0,1 0 0 0 0,0 1 0 0 0,-1-1 0 0 0,1 1 0 0 0,-1-1 0 0 0,1 1 0 0 0,-1-1 1 0 0,1 1-1 0 0,-1 0 0 0 0,1-1 0 0 0,-1 1 0 0 0,0 0 0 0 0,1 0 0 0 0,-1 0 0 0 0,1 0 0 0 0,-1 1 0 0 0,1-1 0 0 0,-3 1 1 0 0,-35 13 2896 0 0,21-7-2946 0 0,-36 17 2029 0 0,39-17-1049 0 0,-1 0 1 0 0,0-1-1 0 0,-24 6 0 0 0,39-12-1023 0 0,1 0-1 0 0,-1 0 1 0 0,0 0-1 0 0,1 0 1 0 0,-1 0-1 0 0,0 0 1 0 0,0 0 0 0 0,1 0-1 0 0,-1 0 1 0 0,0-1-1 0 0,1 1 1 0 0,-1 0-1 0 0,0 0 1 0 0,1-1-1 0 0,-1 1 1 0 0,1-1-1 0 0,-1 1 1 0 0,0 0 0 0 0,1-1-1 0 0,-1 1 1 0 0,1-1-1 0 0,-1 1 1 0 0,1-1-1 0 0,-1 0 1 0 0,1 1-1 0 0,0-1 1 0 0,-1 1-1 0 0,1-1 1 0 0,0 0-1 0 0,-1 1 1 0 0,1-1 0 0 0,0 0-1 0 0,0 1 1 0 0,0-1-1 0 0,-1 0 1 0 0,1 1-1 0 0,0-1 1 0 0,0-1-1 0 0,-1-33 1700 0 0,1 28-1069 0 0,2 7-545 0 0,-1-1 1 0 0,1 0-1 0 0,0 0 0 0 0,0 1 1 0 0,-1-1-1 0 0,1 1 1 0 0,0 0-1 0 0,0 0 1 0 0,0-1-1 0 0,0 1 0 0 0,1 1 1 0 0,7-3-25 0 0,5-3 221 0 0,-1-1 0 0 0,0 0 0 0 0,0-1-1 0 0,22-16 1 0 0,11-6 141 0 0,-32 21-256 0 0,1 1-1 0 0,0 1 1 0 0,1 0-1 0 0,28-6 0 0 0,35-3 220 0 0,83-5 0 0 0,128-14 0 0 0,103-8-1590 0 0,182-12 2825 0 0,-499 46-1828 0 0,254-10 180 0 0,-155 13-15 0 0,315-1 183 0 0,-441 8-139 0 0,-14-1 6 0 0,38 5 1 0 0,-50-3-37 0 0,-18-3-3 0 0,1 1 0 0 0,-1 0 0 0 0,0 0 0 0 0,0 1 0 0 0,0-1 0 0 0,11 5 0 0 0,-28-3 159 0 0,-5-3-102 0 0,1-1-37 0 0,9 1-9 0 0,1-1-1 0 0,-1 1 0 0 0,1-1 1 0 0,-1 0-1 0 0,1-1 0 0 0,0 1 0 0 0,0-1 1 0 0,-6-3-1 0 0,6 2-405 0 0,-1 1 0 0 0,0-1 0 0 0,1 1 0 0 0,-1 0 1 0 0,0 1-1 0 0,-8-2 0 0 0,9 3-342 0 0,0 0 0 0 0,0 0 1 0 0,0 0-1 0 0,0 1 0 0 0,0 0 1 0 0,0 0-1 0 0,0 0 0 0 0,-6 2 1 0 0,-9 4-7391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19:23.776"/>
    </inkml:context>
    <inkml:brush xml:id="br0">
      <inkml:brushProperty name="width" value="0.1" units="cm"/>
      <inkml:brushProperty name="height" value="0.1" units="cm"/>
      <inkml:brushProperty name="color" value="#66CC00"/>
    </inkml:brush>
  </inkml:definitions>
  <inkml:trace contextRef="#ctx0" brushRef="#br0">397 221 4143 0 0,'3'-10'60'0'0,"1"0"0"0"0,1 0 0 0 0,-1 0 0 0 0,2 1-1 0 0,6-9 1 0 0,12-6 3727 0 0,8-1-90 0 0,83-59-2100 0 0,-109 79-1383 0 0,-4 3 78 0 0,0 0 0 0 0,-1 1 0 0 0,1-1 0 0 0,0 1-1 0 0,0 0 1 0 0,0-1 0 0 0,0 1 0 0 0,0 0 0 0 0,0 0-1 0 0,3-1 1 0 0,-5 3-250 0 0,0-1-1 0 0,0 0 0 0 0,0 1 1 0 0,0-1-1 0 0,0 0 0 0 0,0 1 1 0 0,0-1-1 0 0,0 0 1 0 0,0 1-1 0 0,0-1 0 0 0,-1 0 1 0 0,1 1-1 0 0,0-1 0 0 0,0 0 1 0 0,0 0-1 0 0,0 1 1 0 0,-1-1-1 0 0,1 0 0 0 0,0 0 1 0 0,0 1-1 0 0,-1-1 0 0 0,1 0 1 0 0,0 0-1 0 0,0 1 0 0 0,-1-1 1 0 0,1 0-1 0 0,0 0 1 0 0,-1 0-1 0 0,1 0 0 0 0,0 0 1 0 0,-1 0-1 0 0,1 1 0 0 0,-15 6 52 0 0,12-6-55 0 0,-26 12 298 0 0,0-2 0 0 0,-50 11-1 0 0,3 0 121 0 0,-9 4-111 0 0,-30 10 226 0 0,93-26-385 0 0,1 1 0 0 0,1 1 0 0 0,0 1 0 0 0,0 1 0 0 0,-32 29 0 0 0,48-39-149 0 0,0-1-1 0 0,1 0 1 0 0,-1 1 0 0 0,1 0 0 0 0,0-1-1 0 0,0 1 1 0 0,0 1 0 0 0,1-1 0 0 0,0 0-1 0 0,0 1 1 0 0,-4 8 0 0 0,6-10-17 0 0,0-1 0 0 0,-1 0 0 0 0,1 0 0 0 0,0 1 0 0 0,0-1 0 0 0,0 0 0 0 0,0 1 0 0 0,1-1 0 0 0,-1 0 0 0 0,1 1 0 0 0,-1-1 1 0 0,1 0-1 0 0,0 0 0 0 0,0 0 0 0 0,0 0 0 0 0,0 0 0 0 0,0 0 0 0 0,0 0 0 0 0,1 0 0 0 0,-1 0 0 0 0,1 0 0 0 0,-1 0 0 0 0,1-1 0 0 0,0 1 0 0 0,0-1 0 0 0,-1 1 0 0 0,4 0 0 0 0,3 4 58 0 0,1-2-1 0 0,-1 1 0 0 0,1-1 0 0 0,0 0 1 0 0,18 4-1 0 0,51 9 268 0 0,-58-13-260 0 0,701 121 1916 0 0,-687-118-1918 0 0,-21-3-23 0 0,-1-1 0 0 0,2-1-1 0 0,-1 0 1 0 0,0-1-1 0 0,0 0 1 0 0,1-1-1 0 0,14-2 1 0 0,-28 2-58 0 0,-1 0 0 0 0,1 0-1 0 0,0 0 1 0 0,-1 0 0 0 0,1 0 0 0 0,0 0 0 0 0,-1 0-1 0 0,1 0 1 0 0,0 0 0 0 0,0 0 0 0 0,-1 0 0 0 0,1 0-1 0 0,0-1 1 0 0,-1 1 0 0 0,1 0 0 0 0,0 0 0 0 0,0 0-1 0 0,0-1 1 0 0,-1 1 0 0 0,1 0 0 0 0,0 0 0 0 0,0 0-1 0 0,-1-1 1 0 0,1 1 0 0 0,0 0 0 0 0,0 0 0 0 0,0-1-1 0 0,0 1 1 0 0,0 0 0 0 0,0-1 0 0 0,-1 1-1 0 0,1 0 1 0 0,0-1 0 0 0,0 1 0 0 0,0 0 0 0 0,0 0-1 0 0,0-1 1 0 0,0 1 0 0 0,0 0 0 0 0,0-1 0 0 0,0 1-1 0 0,0 0 1 0 0,0-1 0 0 0,1 1 0 0 0,-1 0 0 0 0,0 0-1 0 0,0-1 1 0 0,0 1 0 0 0,0 0 0 0 0,0-1 0 0 0,0 1-1 0 0,1 0 1 0 0,-1 0 0 0 0,0-1 0 0 0,0 1-1 0 0,1 0 1 0 0,-1 0 0 0 0,0 0 0 0 0,0-1 0 0 0,1 1-1 0 0,-24 15-1485 0 0,6-1-141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2:26.633"/>
    </inkml:context>
    <inkml:brush xml:id="br0">
      <inkml:brushProperty name="width" value="0.1" units="cm"/>
      <inkml:brushProperty name="height" value="0.1" units="cm"/>
      <inkml:brushProperty name="color" value="#66CC00"/>
    </inkml:brush>
  </inkml:definitions>
  <inkml:trace contextRef="#ctx0" brushRef="#br0">1004 266 4287 0 0,'1'-13'310'0'0,"-1"10"-292"0"0,0-1 0 0 0,0 0-1 0 0,0 1 1 0 0,0-1 0 0 0,-1-5-1 0 0,1 8 134 0 0,-1 0-1 0 0,1 0 1 0 0,0 0-1 0 0,0 0 0 0 0,-1 0 1 0 0,1 1-1 0 0,-1-1 1 0 0,1 0-1 0 0,-1 0 0 0 0,1 0 1 0 0,-1 1-1 0 0,1-1 0 0 0,-2-1 1 0 0,1 2-140 0 0,0 0 1 0 0,0-1-1 0 0,0 1 0 0 0,0 0 0 0 0,0 0 1 0 0,-1 0-1 0 0,1 0 0 0 0,0 0 1 0 0,0 0-1 0 0,0 0 0 0 0,0 0 1 0 0,0 0-1 0 0,0 1 0 0 0,0-1 1 0 0,-2 1-1 0 0,-23 8 344 0 0,1 1 0 0 0,1 1 0 0 0,-27 16 0 0 0,40-21-127 0 0,-18 11 325 0 0,0 0 1 0 0,1 2-1 0 0,1 1 0 0 0,1 2 1 0 0,1 0-1 0 0,-30 35 0 0 0,19-19-314 0 0,-1-1 0 0 0,-2-2-1 0 0,-2-2 1 0 0,-81 52 0 0 0,119-83-135 0 0,-1 0 1 0 0,1 0 0 0 0,-1 0 0 0 0,0-1 0 0 0,0 1 0 0 0,1-1-1 0 0,-9 2 1 0 0,35-27 242 0 0,-5 6-251 0 0,-13 14-58 0 0,0-1 0 0 0,0-1 0 0 0,-1 1-1 0 0,5-8 1 0 0,35-55 256 0 0,-17 27-67 0 0,40-81 0 0 0,-60 106-193 0 0,-1 1-1 0 0,-1-1 1 0 0,0 0 0 0 0,-1 0 0 0 0,-1 0-1 0 0,-1-1 1 0 0,0 1 0 0 0,-1-1 0 0 0,-1-23 0 0 0,-1 28-6 0 0,0 1 1 0 0,-1-1-1 0 0,0 1 1 0 0,-1 0 0 0 0,0 0-1 0 0,-1 0 1 0 0,0 0 0 0 0,-1 1-1 0 0,0 0 1 0 0,0 0 0 0 0,-1 0-1 0 0,-1 0 1 0 0,1 1-1 0 0,-1 0 1 0 0,-1 1 0 0 0,0-1-1 0 0,0 1 1 0 0,-11-8 0 0 0,18 16-29 0 0,1 0 0 0 0,0-1 1 0 0,-1 1-1 0 0,1 0 0 0 0,-1-1 1 0 0,1 1-1 0 0,0 0 0 0 0,-1 0 1 0 0,1-1-1 0 0,-1 1 0 0 0,1 0 1 0 0,-1 0-1 0 0,1 0 0 0 0,-1 0 1 0 0,1-1-1 0 0,-1 1 0 0 0,1 0 1 0 0,-1 0-1 0 0,1 0 0 0 0,-1 0 1 0 0,1 0-1 0 0,-1 0 0 0 0,1 0 1 0 0,-1 1-1 0 0,1-1 1 0 0,-1 0-1 0 0,1 0 0 0 0,-1 0 1 0 0,1 0-1 0 0,-1 1 0 0 0,0 0 0 0 0,0 0 1 0 0,1-1-1 0 0,-1 1 0 0 0,1 0 0 0 0,-1 0 0 0 0,1 0 1 0 0,-1 0-1 0 0,1 0 0 0 0,-1 0 0 0 0,1 0 0 0 0,0 0 1 0 0,0 0-1 0 0,-1 2 0 0 0,1 2-1 0 0,0 0 1 0 0,-1 1 0 0 0,2-1-1 0 0,-1 0 1 0 0,2 7-1 0 0,47 143 343 0 0,-29-101-102 0 0,2-2 1 0 0,2 0 0 0 0,33 51-1 0 0,-57-103-239 0 0,3 5 36 0 0,0 0 1 0 0,0 0 0 0 0,1 0 0 0 0,0 0-1 0 0,0-1 1 0 0,0 0 0 0 0,0 0 0 0 0,1 0 0 0 0,-1 0-1 0 0,9 5 1 0 0,-12-9-34 0 0,0 0-1 0 0,0 0 1 0 0,-1 1 0 0 0,1-1-1 0 0,0 0 1 0 0,-1 0-1 0 0,1 0 1 0 0,0 0-1 0 0,0 0 1 0 0,-1 0 0 0 0,1 0-1 0 0,0 0 1 0 0,0-1-1 0 0,-1 1 1 0 0,1 0-1 0 0,0 0 1 0 0,-1-1 0 0 0,1 1-1 0 0,0 0 1 0 0,-1-1-1 0 0,1 1 1 0 0,-1 0-1 0 0,1-1 1 0 0,0 1 0 0 0,-1-1-1 0 0,1 1 1 0 0,-1-1-1 0 0,1 1 1 0 0,-1-1-1 0 0,0 0 1 0 0,1 1 0 0 0,-1-1-1 0 0,1 1 1 0 0,-1-1-1 0 0,0 0 1 0 0,0 1-1 0 0,1-1 1 0 0,-1-1 0 0 0,1-1 13 0 0,0 1 1 0 0,-1-1 0 0 0,1 0-1 0 0,0 1 1 0 0,-1-1 0 0 0,0 0-1 0 0,0 1 1 0 0,0-7 0 0 0,-2 1-4 0 0,-1 0-1 0 0,1 1 1 0 0,-2-1 0 0 0,1 0 0 0 0,-1 1 0 0 0,0 0-1 0 0,0 0 1 0 0,-1 0 0 0 0,0 0 0 0 0,0 1 0 0 0,-11-10-1 0 0,-7-6 23 0 0,-45-31-1 0 0,50 40-4 0 0,-119-78-20 0 0,110 77-11 0 0,0 0 0 0 0,-1 1-1 0 0,-41-12 1 0 0,50 18-1 0 0,-2-2 7 0 0,19 10-28 0 0,8 6-33 0 0,57 56 55 0 0,-16-28 2 0 0,80 42 0 0 0,-64-40 58 0 0,-46-27-50 0 0,0-1-1 0 0,0-1 1 0 0,1 0-1 0 0,0-1 1 0 0,36 8-1 0 0,-42-13 5 0 0,0 0 0 0 0,-1-1 0 0 0,1 0 0 0 0,0-1 0 0 0,0-1 0 0 0,0 0 0 0 0,0 0 0 0 0,0-1 0 0 0,0 0 0 0 0,18-7 0 0 0,-29 8-8 0 0,1 0 0 0 0,0 0 0 0 0,0 0 0 0 0,-1 0-1 0 0,1 0 1 0 0,0 0 0 0 0,-1-1 0 0 0,1 1 0 0 0,-1 0 0 0 0,0-1 0 0 0,3-2 0 0 0,-4 4-5 0 0,0-1 0 0 0,0 1 0 0 0,1 0 0 0 0,-1-1 0 0 0,0 1 0 0 0,0-1 0 0 0,0 1 0 0 0,0-1 0 0 0,0 1 0 0 0,1 0 0 0 0,-1-1 0 0 0,0 1 1 0 0,0-1-1 0 0,0 1 0 0 0,0-1 0 0 0,0 1 0 0 0,0-1 0 0 0,0 1 0 0 0,-1-1 0 0 0,1 1 0 0 0,0 0 0 0 0,0-1 0 0 0,0 1 0 0 0,0-1 0 0 0,0 1 0 0 0,-1-1 0 0 0,1 1 0 0 0,0 0 0 0 0,0-1 0 0 0,-1 1 1 0 0,1 0-1 0 0,0-1 0 0 0,-1 1 0 0 0,1 0 0 0 0,0-1 0 0 0,-1 1 0 0 0,1 0 0 0 0,0 0 0 0 0,-1-1 0 0 0,1 1 0 0 0,-1 0 0 0 0,1 0 0 0 0,-1 0 0 0 0,1 0 0 0 0,0-1 0 0 0,-1 1 0 0 0,1 0 0 0 0,-1 0 1 0 0,1 0-1 0 0,-1 0 0 0 0,1 0 0 0 0,-1 0 0 0 0,0 0 0 0 0,-9-1 19 0 0,-1 0 1 0 0,0 0 0 0 0,0 1-1 0 0,1 0 1 0 0,-1 1-1 0 0,0 0 1 0 0,-11 4-1 0 0,-76 23-1 0 0,73-20-21 0 0,-62 20 63 0 0,2 3-1 0 0,-85 45 1 0 0,149-65-200 0 0,1 2 1 0 0,0 0 0 0 0,1 1-1 0 0,1 2 1 0 0,0-1 0 0 0,1 2 0 0 0,0 0-1 0 0,2 1 1 0 0,-20 29 0 0 0,10-9-1397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2:39.801"/>
    </inkml:context>
    <inkml:brush xml:id="br0">
      <inkml:brushProperty name="width" value="0.1" units="cm"/>
      <inkml:brushProperty name="height" value="0.1" units="cm"/>
      <inkml:brushProperty name="color" value="#66CC00"/>
    </inkml:brush>
  </inkml:definitions>
  <inkml:trace contextRef="#ctx0" brushRef="#br0">888 107 3223 0 0,'-12'-16'244'0'0,"0"2"0"0"0,0-1 0 0 0,-29-23 0 0 0,34 32 183 0 0,5 4-375 0 0,1 1 0 0 0,0-1-1 0 0,-1 1 1 0 0,1 0 0 0 0,-1-1 0 0 0,1 1-1 0 0,-1 0 1 0 0,0 0 0 0 0,1 0-1 0 0,-1 0 1 0 0,0 1 0 0 0,0-1 0 0 0,0 0-1 0 0,0 1 1 0 0,0-1 0 0 0,1 1 0 0 0,-1 0-1 0 0,0 0 1 0 0,0 0 0 0 0,0 0-1 0 0,0 0 1 0 0,0 0 0 0 0,0 0 0 0 0,-3 1-1 0 0,-2 2-13 0 0,0 0-1 0 0,0 1 1 0 0,0 0-1 0 0,1 1 1 0 0,0-1-1 0 0,-1 1 1 0 0,1 0-1 0 0,1 1 1 0 0,-9 8-1 0 0,-4 4 112 0 0,-196 192 1568 0 0,129-124-1366 0 0,52-52-312 0 0,2-2-4 0 0,-1-2 0 0 0,-1 0 0 0 0,-38 25 0 0 0,47-39 6 0 0,13-8-38 0 0,-1 0 0 0 0,0 0 0 0 0,0-1 0 0 0,0-1 0 0 0,-1 0-1 0 0,0-1 1 0 0,-22 6 0 0 0,34-10 0 0 0,0-1 0 0 0,0 0-1 0 0,0 0 1 0 0,0 1 0 0 0,0-1 0 0 0,0 0 0 0 0,0 0-1 0 0,0 0 1 0 0,0 0 0 0 0,0 0 0 0 0,0 0 0 0 0,0-1-1 0 0,0 1 1 0 0,0 0 0 0 0,0 0 0 0 0,0-1 0 0 0,1 1-1 0 0,-1-1 1 0 0,0 1 0 0 0,-1-1 0 0 0,2 0 1 0 0,-1 1 1 0 0,1-1 0 0 0,0 0-1 0 0,-1 1 1 0 0,1-1-1 0 0,0 0 1 0 0,0 1 0 0 0,0-1-1 0 0,0 0 1 0 0,0 1-1 0 0,0-1 1 0 0,0 0 0 0 0,0 1-1 0 0,0-1 1 0 0,0 0-1 0 0,0 1 1 0 0,0-1 0 0 0,0 0-1 0 0,0 1 1 0 0,1-1-1 0 0,-1-1 1 0 0,4-5 36 0 0,-1 0 1 0 0,1 1-1 0 0,8-13 1 0 0,-8 14-37 0 0,11-14 38 0 0,25-27 1 0 0,-27 34-21 0 0,-1-2 0 0 0,-1 0 0 0 0,0 0 0 0 0,13-23 0 0 0,2-19 6 0 0,32-107 0 0 0,-40 108-23 0 0,-16 49-6 0 0,0 0 0 0 0,0-1 0 0 0,1 1 0 0 0,0 0 0 0 0,0 1 0 0 0,6-9 0 0 0,5 42-152 0 0,-3-2 161 0 0,2-1 0 0 0,25 39 0 0 0,40 44 162 0 0,-44-63-46 0 0,-22-30-56 0 0,1 0 1 0 0,0-1-1 0 0,1-1 1 0 0,1 0-1 0 0,0-1 1 0 0,1 0-1 0 0,0-1 1 0 0,1-1-1 0 0,28 12 1 0 0,-40-19 3 0 0,1-1 1 0 0,0-1-1 0 0,0 1 1 0 0,8 0 0 0 0,-13-1-54 0 0,0-1 1 0 0,0 0 0 0 0,0 0 0 0 0,0 1 0 0 0,0-1 0 0 0,0 0 0 0 0,0 0 0 0 0,0 0 0 0 0,0 0 0 0 0,0-1 0 0 0,0 1 0 0 0,0 0 0 0 0,0 0 0 0 0,0 0 0 0 0,-1-1 0 0 0,1 1 0 0 0,0-1-1 0 0,0 1 1 0 0,0 0 0 0 0,0-1 0 0 0,0 0 0 0 0,-1 1 0 0 0,1-1 0 0 0,0 1 0 0 0,-1-1 0 0 0,1 0 0 0 0,0 0 0 0 0,-1 1 0 0 0,1-1 0 0 0,-1 0 0 0 0,1 0 0 0 0,-1 0 0 0 0,1 1-1 0 0,-1-1 1 0 0,1 0 0 0 0,-1-1 0 0 0,2-10 26 0 0,0-1-1 0 0,-1 1 1 0 0,-1 0-1 0 0,0 0 1 0 0,0-1-1 0 0,-1 1 1 0 0,-1 0-1 0 0,0 0 1 0 0,-1 0-1 0 0,0 0 1 0 0,-1 0-1 0 0,0 1 1 0 0,-1-1-1 0 0,0 1 1 0 0,-13-20-1 0 0,-14-15-57 0 0,9 11 36 0 0,-2 1 0 0 0,-38-42 0 0 0,59 72-25 0 0,1 1 0 0 0,-1 0 0 0 0,1 0 0 0 0,-1 0 0 0 0,0 0 0 0 0,0 0 0 0 0,-1 1 0 0 0,1 0 0 0 0,0 0 0 0 0,-1 0 0 0 0,-8-2 0 0 0,10 4 0 0 0,0-1 0 0 0,0 1 0 0 0,0 0 0 0 0,0 0 0 0 0,0 1 0 0 0,0-1 0 0 0,1 1 0 0 0,-1-1 0 0 0,0 1 0 0 0,0 0 0 0 0,1 0 0 0 0,-1 0 0 0 0,0 1 0 0 0,1-1 0 0 0,-1 0 0 0 0,1 1 0 0 0,-1 0 0 0 0,1-1 0 0 0,0 1 0 0 0,-4 4 0 0 0,1-1 0 0 0,1 1 0 0 0,0-1 0 0 0,0 1 0 0 0,0 0 0 0 0,1 0 0 0 0,0 0 0 0 0,0 0 0 0 0,0 0 0 0 0,1 1 0 0 0,0-1 0 0 0,0 1 0 0 0,1 0 0 0 0,-1-1 0 0 0,1 11 0 0 0,0 2 0 0 0,1 0 0 0 0,1 0 0 0 0,7 38 0 0 0,-5-44 0 0 0,0 0 0 0 0,0 0 0 0 0,1 0 0 0 0,1-1 0 0 0,0 1 0 0 0,9 15 0 0 0,-10-22 0 0 0,1 1 0 0 0,0-1 0 0 0,0 1 0 0 0,0-1 0 0 0,1-1 0 0 0,0 1 0 0 0,0-1 0 0 0,0 0 0 0 0,1 0 0 0 0,0-1 0 0 0,13 7 0 0 0,-10-7 4 0 0,1 0 0 0 0,0 0 0 0 0,0-1 0 0 0,0-1 0 0 0,1 0 0 0 0,-1 0 0 0 0,23 0 0 0 0,0-4 12 0 0,47-7 0 0 0,-63 6-5 0 0,0 0 0 0 0,18-8-1 0 0,-29 9-6 0 0,0 0-1 0 0,0-1 1 0 0,0 0 0 0 0,-1 0-1 0 0,0-1 1 0 0,0 0-1 0 0,0 0 1 0 0,6-6-1 0 0,-10 9 0 0 0,0-1 0 0 0,-1 1 0 0 0,1-1-1 0 0,-1 0 1 0 0,1 0 0 0 0,-1 0 0 0 0,1 0-1 0 0,-1 0 1 0 0,0 0 0 0 0,0 0-1 0 0,0 0 1 0 0,0 0 0 0 0,-1 0 0 0 0,1-1-1 0 0,-1 1 1 0 0,1 0 0 0 0,-1-1 0 0 0,0 1-1 0 0,0 0 1 0 0,1-1 0 0 0,-2 1 0 0 0,1 0-1 0 0,0-1 1 0 0,0 1 0 0 0,-1 0 0 0 0,0 0-1 0 0,1-1 1 0 0,-1 1 0 0 0,0 0 0 0 0,0 0-1 0 0,0 0 1 0 0,0 0 0 0 0,0 0 0 0 0,-3-3-1 0 0,0 0 6 0 0,0 1 0 0 0,-1-1 0 0 0,0 1 0 0 0,0 0 0 0 0,0 0 0 0 0,0 0 0 0 0,-1 1 0 0 0,1 0 0 0 0,-1 0 0 0 0,0 0 0 0 0,-9-2 0 0 0,-13-3 86 0 0,0 2 0 0 0,-1 0 0 0 0,0 3 0 0 0,0 0 0 0 0,0 2 0 0 0,-1 0 0 0 0,-28 5 0 0 0,48-3-112 0 0,1 0 0 0 0,-1 0 0 0 0,1 1 0 0 0,0 0 0 0 0,-1 1 0 0 0,1 0 0 0 0,0 0 0 0 0,1 1 0 0 0,-1 0 0 0 0,1 0 0 0 0,0 1 0 0 0,0 0 0 0 0,0 1 0 0 0,0 0 0 0 0,1 0 0 0 0,0 1 0 0 0,1 0 0 0 0,-1 0 0 0 0,1 0 0 0 0,1 1 0 0 0,-1-1 0 0 0,1 2 0 0 0,-7 15 0 0 0,-3 13-3096 0 0,2 3-1060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2:49.340"/>
    </inkml:context>
    <inkml:brush xml:id="br0">
      <inkml:brushProperty name="width" value="0.1" units="cm"/>
      <inkml:brushProperty name="height" value="0.1" units="cm"/>
      <inkml:brushProperty name="color" value="#66CC00"/>
    </inkml:brush>
  </inkml:definitions>
  <inkml:trace contextRef="#ctx0" brushRef="#br0">763 489 3023 0 0,'-25'12'368'0'0,"0"2"0"0"0,-34 25 0 0 0,-41 42 136 0 0,49-38-442 0 0,-69 43 0 0 0,111-80 35 0 0,-1-1 0 0 0,0-1 0 0 0,0 0 0 0 0,0 0 0 0 0,-15 3 0 0 0,24-7-64 0 0,0 1 0 0 0,0-1 0 0 0,0 0 0 0 0,1 0 0 0 0,-1 0 0 0 0,0 0 0 0 0,0 0 0 0 0,0 0 0 0 0,0 0 1 0 0,0 0-1 0 0,0 0 0 0 0,0 0 0 0 0,0-1 0 0 0,0 1 0 0 0,0 0 0 0 0,1-1 0 0 0,-1 1 0 0 0,0 0 0 0 0,0-1 0 0 0,0 1 0 0 0,1-1 1 0 0,-1 1-1 0 0,0-1 0 0 0,0 0 0 0 0,1 1 0 0 0,-1-1 0 0 0,0 0 0 0 0,1 0 0 0 0,-1 1 0 0 0,1-1 0 0 0,-1 0 0 0 0,1 0 0 0 0,0 0 0 0 0,-1 1 1 0 0,1-1-1 0 0,0 0 0 0 0,-1 0 0 0 0,1 0 0 0 0,0 0 0 0 0,0 0 0 0 0,0-1 0 0 0,-1-5 105 0 0,1 0 0 0 0,0 0-1 0 0,0 1 1 0 0,2-11 0 0 0,-1 12-83 0 0,17-123 785 0 0,3-25-225 0 0,-10 62-272 0 0,-4 50-252 0 0,-2 0-1 0 0,-2 0 1 0 0,-5-76 0 0 0,-1 101-78 0 0,0 1-1 0 0,-1 1 0 0 0,-1-1 1 0 0,-7-15-1 0 0,7 19-10 0 0,5 11-2 0 0,0-1 0 0 0,0 1 0 0 0,0-1 0 0 0,0 0 0 0 0,-1 1 0 0 0,1-1 0 0 0,0 1 0 0 0,0-1 0 0 0,-1 1 0 0 0,1-1 0 0 0,0 1 0 0 0,-1-1 0 0 0,1 1 0 0 0,-1-1 0 0 0,1 1 0 0 0,-1 0 0 0 0,1-1 0 0 0,0 1 0 0 0,-1 0 0 0 0,0-1 0 0 0,1 1 0 0 0,-1 0 0 0 0,1-1 0 0 0,-1 1 0 0 0,0 0 0 0 0,0 0 0 0 0,0 0 0 0 0,1 0 0 0 0,-1 1 0 0 0,1-1 0 0 0,-1 0 0 0 0,0 1 0 0 0,1-1 0 0 0,-1 0 0 0 0,1 1 0 0 0,-1-1 0 0 0,1 1 0 0 0,-1-1 0 0 0,1 1 0 0 0,-1-1 0 0 0,1 1 0 0 0,0-1 0 0 0,-1 1 0 0 0,0 1 0 0 0,0 1 0 0 0,-1 0 0 0 0,1 0 0 0 0,-1 1 0 0 0,1-1 0 0 0,0 1 0 0 0,0-1 0 0 0,0 6 0 0 0,2 5 0 0 0,0-1 0 0 0,1 1 0 0 0,0-1 0 0 0,1 1 0 0 0,1-1 0 0 0,8 19 0 0 0,1-1 0 0 0,27 44 0 0 0,-25-53 0 0 0,2-1 0 0 0,0-1 0 0 0,1 0 0 0 0,30 25 0 0 0,-41-38 0 0 0,24 23 0 0 0,-5-6 0 0 0,32 26 0 0 0,-54-48 21 0 0,-1 1-1 0 0,0-1 0 0 0,1 0 1 0 0,-1 0-1 0 0,1 0 0 0 0,-1-1 1 0 0,1 1-1 0 0,0-1 0 0 0,0 0 1 0 0,0 0-1 0 0,-1 0 0 0 0,1-1 1 0 0,0 1-1 0 0,0-1 0 0 0,0 0 1 0 0,0 0-1 0 0,0 0 0 0 0,0-1 1 0 0,0 0-1 0 0,0 1 0 0 0,0-1 1 0 0,0 0-1 0 0,0-1 0 0 0,-1 1 1 0 0,1-1-1 0 0,0 0 0 0 0,-1 0 1 0 0,0 0-1 0 0,1 0 0 0 0,-1 0 1 0 0,0-1-1 0 0,0 1 0 0 0,0-1 1 0 0,0 0-1 0 0,4-6 0 0 0,-4 3 10 0 0,0 1 0 0 0,0-1 0 0 0,-1 0 1 0 0,0 0-1 0 0,0 0 0 0 0,0 0 0 0 0,-1 0 0 0 0,0 0 0 0 0,0 0 0 0 0,-1-1 0 0 0,1 1 0 0 0,-1 0 0 0 0,-1 0 0 0 0,1-1 0 0 0,-1 1 0 0 0,0 0 0 0 0,-1 0 0 0 0,1 0 0 0 0,-1 0 0 0 0,0 0 0 0 0,-5-9 0 0 0,-5-8-5 0 0,-2 0-1 0 0,0 1 0 0 0,-30-36 0 0 0,34 45 9 0 0,7 9-31 0 0,0 0 1 0 0,-1 0-1 0 0,0 0 1 0 0,1 0-1 0 0,-2 1 1 0 0,1 0-1 0 0,0 0 1 0 0,-1 0-1 0 0,1 0 1 0 0,-1 0-1 0 0,0 1 1 0 0,0 0-1 0 0,-8-3 1 0 0,8 5-2 0 0,0-1 0 0 0,1 1 0 0 0,-1-1 0 0 0,0 1 0 0 0,1 1 1 0 0,-1-1-1 0 0,1 1 0 0 0,-1-1 0 0 0,0 1 0 0 0,1 1 0 0 0,-1-1 1 0 0,1 1-1 0 0,0-1 0 0 0,0 1 0 0 0,-8 5 0 0 0,-178 119 25 0 0,-62 35 12 0 0,242-156-38 0 0,4-3 0 0 0,0 1 0 0 0,1 0 0 0 0,-1 0 0 0 0,-6 5 0 0 0,12-7 0 0 0,-1-1 0 0 0,1 0 0 0 0,-1 1 0 0 0,1-1 0 0 0,-1 1 0 0 0,1-1 0 0 0,-1 1 0 0 0,1-1 0 0 0,-1 1 0 0 0,1-1 0 0 0,0 1 0 0 0,-1-1 0 0 0,1 1 0 0 0,0 0 0 0 0,-1-1 0 0 0,1 1 0 0 0,0-1 0 0 0,0 1 0 0 0,0 0 0 0 0,0-1 0 0 0,-1 1 0 0 0,1 0 0 0 0,0-1 0 0 0,0 1 0 0 0,0 0 0 0 0,0 0 0 0 0,1-1 0 0 0,-1 1 0 0 0,0 0 0 0 0,0-1 0 0 0,0 1 0 0 0,0-1 0 0 0,1 1 0 0 0,-1 0 0 0 0,0-1 0 0 0,1 1 0 0 0,-1-1 0 0 0,0 1 0 0 0,1 0 0 0 0,-1-1 0 0 0,1 1 0 0 0,-1-1 0 0 0,1 0 0 0 0,-1 1 0 0 0,1-1 0 0 0,-1 1 0 0 0,2 0 0 0 0,0 0 0 0 0,0 0 0 0 0,0 0 0 0 0,0 0 0 0 0,0-1 0 0 0,0 1 0 0 0,0 0 0 0 0,1-1 0 0 0,-1 1 0 0 0,0-1 0 0 0,0 0 0 0 0,4 0 0 0 0,26-1 0 0 0,6-5 7 0 0,0-2-1 0 0,-1-2 1 0 0,1-1-1 0 0,-2-1 0 0 0,0-2 1 0 0,0-2-1 0 0,-2-2 1 0 0,0 0-1 0 0,43-32 0 0 0,-50 29 16 0 0,-1-1-1 0 0,39-41 0 0 0,-63 60-21 0 0,1 0 0 0 0,-1 1 0 0 0,0-2 0 0 0,-1 1 0 0 0,1 0 0 0 0,0 0 0 0 0,-1 0 0 0 0,0-1 0 0 0,0 1 0 0 0,0-1 0 0 0,0 1 0 0 0,0-1 0 0 0,-1 1 0 0 0,0-1 0 0 0,0-7 0 0 0,0 9 0 0 0,0 1 0 0 0,0-1 0 0 0,0 0 0 0 0,-1 0 0 0 0,1 0 0 0 0,-1 0 0 0 0,0 0 0 0 0,1 1 0 0 0,-1-1 0 0 0,0 0 0 0 0,0 1 0 0 0,0-1 0 0 0,0 1 0 0 0,0-1 0 0 0,-1 1 0 0 0,1-1 0 0 0,0 1 0 0 0,-1 0 0 0 0,1-1 0 0 0,-1 1 0 0 0,1 0 0 0 0,-1 0 0 0 0,0 0 0 0 0,1 0 0 0 0,-1 0 0 0 0,0 1 0 0 0,0-1 0 0 0,1 1 0 0 0,-1-1 0 0 0,0 1 0 0 0,-2-1 0 0 0,1 1 0 0 0,0 0 0 0 0,1 1 0 0 0,-1-1 0 0 0,1 1 0 0 0,-1-1 0 0 0,1 1 0 0 0,0 0 0 0 0,-1 0 0 0 0,1 0 0 0 0,0 0 0 0 0,-1 0 0 0 0,1 1 0 0 0,0-1 0 0 0,0 1 0 0 0,0 0 0 0 0,0-1 0 0 0,1 1 0 0 0,-1 0 0 0 0,-1 2 0 0 0,-5 4 0 0 0,2 1 0 0 0,-1 0 0 0 0,-5 10 0 0 0,-31 48 0 0 0,28-45 0 0 0,1 0 0 0 0,0 1 0 0 0,-10 27 0 0 0,11-20 0 0 0,-1 0 0 0 0,-2-1 0 0 0,-29 44 0 0 0,20-36-384 0 0,-32 63-1 0 0,46-79-3462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2:53.435"/>
    </inkml:context>
    <inkml:brush xml:id="br0">
      <inkml:brushProperty name="width" value="0.1" units="cm"/>
      <inkml:brushProperty name="height" value="0.1" units="cm"/>
      <inkml:brushProperty name="color" value="#66CC00"/>
    </inkml:brush>
  </inkml:definitions>
  <inkml:trace contextRef="#ctx0" brushRef="#br0">9 1 919 0 0,'0'0'73'0'0,"-1"1"-1"0"0,1-1 0 0 0,-1 1 0 0 0,0-1 0 0 0,1 1 0 0 0,-1-1 1 0 0,1 1-1 0 0,-1-1 0 0 0,1 1 0 0 0,-1 0 0 0 0,1-1 0 0 0,0 1 1 0 0,-1 0-1 0 0,1-1 0 0 0,0 1 0 0 0,-1 0 0 0 0,1-1 0 0 0,0 1 1 0 0,0 0-1 0 0,0 0 0 0 0,0 0 0 0 0,0-1 0 0 0,0 1 0 0 0,0 0 0 0 0,0 0 1 0 0,0-1-1 0 0,0 1 0 0 0,0 1 0 0 0,0 0-29 0 0,0 0-1 0 0,0 0 1 0 0,0 0 0 0 0,1 0-1 0 0,-1-1 1 0 0,0 1-1 0 0,1 0 1 0 0,-1 0 0 0 0,1 0-1 0 0,0 0 1 0 0,0-1-1 0 0,1 3 1 0 0,0-2 88 0 0,1 0 0 0 0,0 0-1 0 0,0-1 1 0 0,0 1 0 0 0,0-1 0 0 0,1 0 0 0 0,5 2-1 0 0,15 5 311 0 0,-20-4-377 0 0,1-1-1 0 0,-1 0 1 0 0,1 1 0 0 0,-1 0 0 0 0,4 5 0 0 0,-6-6-27 0 0,0 0 0 0 0,0-1 1 0 0,1 1-1 0 0,-1-1 0 0 0,1 1 0 0 0,0-1 0 0 0,0 0 1 0 0,-1 0-1 0 0,2 0 0 0 0,-1 0 0 0 0,0-1 1 0 0,0 1-1 0 0,0-1 0 0 0,1 0 0 0 0,3 1 0 0 0,15-1 476 0 0,33-1 0 0 0,-15-1-59 0 0,-15 2-250 0 0,0 2 0 0 0,-1 1 0 0 0,46 12 0 0 0,-30-4-27 0 0,-24-7-38 0 0,0 0 1 0 0,-1-1 0 0 0,2 0 0 0 0,-1-1-1 0 0,0-1 1 0 0,29 0 0 0 0,-26-3-31 0 0,32 3-1 0 0,-32 0 14 0 0,30-2 0 0 0,73-4 33 0 0,23-1-38 0 0,-127 4-92 0 0,-1 0 0 0 0,1 1 0 0 0,-1 1 0 0 0,1 0 0 0 0,-1 2 0 0 0,0 0 0 0 0,27 8 0 0 0,-25-6-25 0 0,1-1 0 0 0,0-1 0 0 0,0 0 0 0 0,36-1 0 0 0,7 1 0 0 0,41 4 111 0 0,54 7 98 0 0,-126-9-179 0 0,25 4 279 0 0,93 4 0 0 0,-123-14-165 0 0,-15 0-54 0 0,1 1 1 0 0,12 1 0 0 0,-21 0-136 0 0,0-1 0 0 0,-1 1 0 0 0,1 0 1 0 0,0 0-1 0 0,-1 0 0 0 0,1 1 0 0 0,-1-1 0 0 0,1 1 0 0 0,-1 0 0 0 0,0 0 1 0 0,4 3-1 0 0,4 3-2675 0 0,0 0-950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2:55.104"/>
    </inkml:context>
    <inkml:brush xml:id="br0">
      <inkml:brushProperty name="width" value="0.1" units="cm"/>
      <inkml:brushProperty name="height" value="0.1" units="cm"/>
      <inkml:brushProperty name="color" value="#66CC00"/>
    </inkml:brush>
  </inkml:definitions>
  <inkml:trace contextRef="#ctx0" brushRef="#br0">1 47 2615 0 0,'7'1'78'0'0,"0"0"-1"0"0,0 0 1 0 0,0 1-1 0 0,0 0 0 0 0,0 0 1 0 0,-1 0-1 0 0,1 1 0 0 0,8 5 1 0 0,-6-4-40 0 0,-1 0 1 0 0,1 0 0 0 0,0-1-1 0 0,14 3 1 0 0,13-2 370 0 0,1-1 0 0 0,-1-2 0 0 0,1-1 0 0 0,-1-3 0 0 0,1 0 0 0 0,-1-2 0 0 0,55-16 0 0 0,-53 12-318 0 0,1 1 0 0 0,0 3 0 0 0,1 1 0 0 0,-1 1 1 0 0,0 3-1 0 0,1 1 0 0 0,74 12 0 0 0,76 12 538 0 0,-100-13-279 0 0,-65-12-264 0 0,0-1 1 0 0,-1-1-1 0 0,1-1 1 0 0,37-9-1 0 0,7-1 28 0 0,80-21 505 0 0,-75 16-374 0 0,-60 16-161 0 0,1 0-1 0 0,0 1 0 0 0,23 2 0 0 0,-12-1-13 0 0,-4 1-38 0 0,27 4 0 0 0,-48-5-30 0 0,0 0 0 0 0,-1 0 0 0 0,1 1 0 0 0,0-1 0 0 0,0 0 0 0 0,0 0 0 0 0,-1 1 0 0 0,1-1 0 0 0,0 0 0 0 0,0 1 0 0 0,-1-1 0 0 0,1 1 0 0 0,0-1 0 0 0,0 1 0 0 0,-1 0 0 0 0,1-1 0 0 0,-1 1 0 0 0,1 0 0 0 0,-1-1 1 0 0,1 1-1 0 0,-1 0 0 0 0,1-1 0 0 0,-1 1 0 0 0,0 0 0 0 0,1 1 0 0 0,2 24 2 0 0,-3-25-5 0 0,0 1 1 0 0,0 0 0 0 0,0 0 0 0 0,0 0 0 0 0,0 0 0 0 0,0 0-1 0 0,0-1 1 0 0,1 1 0 0 0,-1 0 0 0 0,1 0 0 0 0,-1 0 0 0 0,1-1-1 0 0,0 1 1 0 0,-1 0 0 0 0,1-1 0 0 0,0 1 0 0 0,0-1 0 0 0,3 4-1 0 0,14 2-7 0 0,7 4 37 0 0,-24-11-44 0 0,-1 1 1 0 0,1-1-1 0 0,0 1 1 0 0,0-1-1 0 0,-1 1 1 0 0,1-1-1 0 0,0 1 1 0 0,-1 0-1 0 0,1-1 1 0 0,0 1-1 0 0,-1 0 1 0 0,1 0-1 0 0,-1-1 1 0 0,1 1-1 0 0,-1 0 1 0 0,0 0-1 0 0,1 0 1 0 0,-1-1-1 0 0,0 1 1 0 0,1 0-1 0 0,-1 0 1 0 0,0 1-1 0 0,0 2-176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00.279"/>
    </inkml:context>
    <inkml:brush xml:id="br0">
      <inkml:brushProperty name="width" value="0.1" units="cm"/>
      <inkml:brushProperty name="height" value="0.1" units="cm"/>
      <inkml:brushProperty name="color" value="#66CC00"/>
    </inkml:brush>
  </inkml:definitions>
  <inkml:trace contextRef="#ctx0" brushRef="#br0">0 93 455 0 0,'27'0'596'0'0,"0"-1"-1"0"0,0-1 1 0 0,-1-1-1 0 0,52-14 1 0 0,-69 14-427 0 0,1 1 0 0 0,-1 1 0 0 0,14-1 0 0 0,-13 2-7 0 0,1-1-1 0 0,14-4 1 0 0,-8 2 20 0 0,1 0 0 0 0,23-1 0 0 0,-5 2 5 0 0,-19 1-71 0 0,1 1 0 0 0,0 1-1 0 0,22 4 1 0 0,6 0 37 0 0,-38-4-130 0 0,31 2 108 0 0,0-1 0 0 0,66-6 0 0 0,-50 0 21 0 0,-35 3-68 0 0,-1 0 0 0 0,0-2 0 0 0,29-7 0 0 0,-8 0 108 0 0,1 2 0 0 0,72-4 0 0 0,-58 7-130 0 0,-22 3-10 0 0,1 3 1 0 0,-1 0 0 0 0,40 7-1 0 0,41 3 90 0 0,-84-11-71 0 0,52-8 1 0 0,-10 0 73 0 0,49 11-22 0 0,-33 0-54 0 0,-16 1 44 0 0,98 16 0 0 0,-103-10-51 0 0,14-3 34 0 0,157-6 0 0 0,-206-2-50 0 0,-1 2 0 0 0,36 5 0 0 0,81 6 14 0 0,76-3 123 0 0,-213-9-172 0 0,27-2-9 0 0,-1-2 0 0 0,42-9 1 0 0,4-1 54 0 0,-49 11-54 0 0,0 1 1 0 0,65 5-1 0 0,-89-2-4 0 0,323 24 120 0 0,-192-33-60 0 0,-48 1-44 0 0,-8 4 43 0 0,201-4 98 0 0,-188 8 5 0 0,136-16 0 0 0,-181 12-139 0 0,1 2-1 0 0,81 9 0 0 0,-128-8-21 0 0,146 24 158 0 0,-47-6-49 0 0,-68-14-13 0 0,0-1 0 0 0,1-2 0 0 0,46-5 0 0 0,1 2 120 0 0,-61 2-187 0 0,0 1-10 0 0,27 5-1 0 0,11 0 9 0 0,75 2-12 0 0,113 3 88 0 0,-83-18-39 0 0,-104 4-54 0 0,77-16 96 0 0,-22 2-9 0 0,-103 17-87 0 0,1 0 1 0 0,-1 1-1 0 0,24 5 1 0 0,15 1 0 0 0,19-1-11 0 0,-28-1 0 0 0,-1-2 0 0 0,1-2 0 0 0,74-8 0 0 0,-106 5 0 0 0,0 1 0 0 0,0 1 0 0 0,26 3 0 0 0,-23-1 0 0 0,0-1 0 0 0,21-1 0 0 0,-19-2 0 0 0,132-7 0 0 0,-70 9 76 0 0,144-1 307 0 0,-181 1-328 0 0,53 8-1 0 0,-67-5-46 0 0,-24-2-30 0 0,0 0 0 0 0,0 1 0 0 0,0 0 0 0 0,0 0-1 0 0,0 0 1 0 0,-1 0 0 0 0,10 6 0 0 0,5 5-89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24.542"/>
    </inkml:context>
    <inkml:brush xml:id="br0">
      <inkml:brushProperty name="width" value="0.1" units="cm"/>
      <inkml:brushProperty name="height" value="0.1" units="cm"/>
      <inkml:brushProperty name="color" value="#E71224"/>
    </inkml:brush>
  </inkml:definitions>
  <inkml:trace contextRef="#ctx0" brushRef="#br0">2669 1 4895 0 0,'-29'10'83'0'0,"1"1"0"0"0,-37 20-1 0 0,30-15-43 0 0,0-1-1 0 0,-58 16 0 0 0,52-21 1200 0 0,-1-2 0 0 0,0-2 0 0 0,0-1 0 0 0,-48-2-1 0 0,-376-23 3382 0 0,434 18-4406 0 0,-230-22 1643 0 0,-41 13 296 0 0,119 6-1169 0 0,49 3-1067 0 0,0 6 0 0 0,0 6 0 0 0,-196 41 0 0 0,257-34-5024 0 0,4 4-1703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01.342"/>
    </inkml:context>
    <inkml:brush xml:id="br0">
      <inkml:brushProperty name="width" value="0.1" units="cm"/>
      <inkml:brushProperty name="height" value="0.1" units="cm"/>
      <inkml:brushProperty name="color" value="#66CC00"/>
    </inkml:brush>
  </inkml:definitions>
  <inkml:trace contextRef="#ctx0" brushRef="#br0">0 1 455 0 0,'11'2'321'0'0,"1"0"0"0"0,-1-1-1 0 0,12-1 1 0 0,17 2 515 0 0,26 7 691 0 0,-1 2-1 0 0,96 30 1 0 0,-129-31-1491 0 0,1-2-1 0 0,0-2 0 0 0,0-1 1 0 0,48 1-1 0 0,119-15 17 0 0,-92 0 50 0 0,87 10 244 0 0,-4 0-47 0 0,15-22-166 0 0,-182 18-122 0 0,-3 2 15 0 0,27 0 0 0 0,-4 1 47 0 0,5 1 276 0 0,63 7-1 0 0,-30 0-231 0 0,156-2-39 0 0,-5-1-18 0 0,70 28-60 0 0,-243-25 16 0 0,1-4 0 0 0,-1-2 0 0 0,89-8 0 0 0,-70 0-109 0 0,108 6 0 0 0,-164 2-201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02.553"/>
    </inkml:context>
    <inkml:brush xml:id="br0">
      <inkml:brushProperty name="width" value="0.1" units="cm"/>
      <inkml:brushProperty name="height" value="0.1" units="cm"/>
      <inkml:brushProperty name="color" value="#66CC00"/>
    </inkml:brush>
  </inkml:definitions>
  <inkml:trace contextRef="#ctx0" brushRef="#br0">1 20 919 0 0,'7'-3'1138'0'0,"17"9"-404"0"0,0-1 0 0 0,0-1 0 0 0,39 2 0 0 0,-31-4-387 0 0,42 9 0 0 0,65 16 398 0 0,-113-24-623 0 0,0-1 0 0 0,-1-1-1 0 0,39-4 1 0 0,-48 1-62 0 0,243-19 744 0 0,-155 18-729 0 0,174-13 45 0 0,-176 2 87 0 0,131-11 469 0 0,-150 26-603 0 0,96 12 0 0 0,-105-9-9 0 0,0-3 0 0 0,-1-3 0 0 0,75-13 0 0 0,-126 14-15 0 0,1 0 0 0 0,42 5 0 0 0,7 1 63 0 0,-41-3-86 0 0,0 1 0 0 0,51 12 0 0 0,2 0-15 0 0,-31-11 235 0 0,107-5 0 0 0,17 0 353 0 0,-130 4-561 0 0,33 3 125 0 0,-69-5-293 0 0,-1 1-1 0 0,0 0 1 0 0,0 1 0 0 0,0 1-1 0 0,15 7 1 0 0,-4 0-3464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05.517"/>
    </inkml:context>
    <inkml:brush xml:id="br0">
      <inkml:brushProperty name="width" value="0.1" units="cm"/>
      <inkml:brushProperty name="height" value="0.1" units="cm"/>
      <inkml:brushProperty name="color" value="#66CC00"/>
    </inkml:brush>
  </inkml:definitions>
  <inkml:trace contextRef="#ctx0" brushRef="#br0">1018 68 1839 0 0,'11'-33'2634'0'0,"-139"133"-1100"0"0,15-10-1174 0 0,18-20 100 0 0,-126 121 0 0 0,1 21-157 0 0,196-188-272 0 0,-2 0-1 0 0,-1-3 1 0 0,-1 0 0 0 0,-41 23-1 0 0,67-43-20 0 0,-1 1-1 0 0,0-1 0 0 0,1 0 0 0 0,-1 0 0 0 0,0 0 0 0 0,0 0 1 0 0,0 0-1 0 0,1-1 0 0 0,-1 1 0 0 0,0-1 0 0 0,0 0 0 0 0,0 0 1 0 0,0 0-1 0 0,0 0 0 0 0,0-1 0 0 0,0 1 0 0 0,-3-1 1 0 0,5 0 13 0 0,-1 0 1 0 0,1 0-1 0 0,-1 0 1 0 0,1 0-1 0 0,-1 0 1 0 0,1 0-1 0 0,0-1 1 0 0,-1 1 0 0 0,1 0-1 0 0,0-1 1 0 0,0 1-1 0 0,0-1 1 0 0,0 1-1 0 0,0-1 1 0 0,1 1 0 0 0,-1-1-1 0 0,0 0 1 0 0,1 1-1 0 0,-1-1 1 0 0,1 0-1 0 0,-1 0 1 0 0,1 1-1 0 0,0-1 1 0 0,0 0 0 0 0,0 0-1 0 0,0 1 1 0 0,0-1-1 0 0,0 0 1 0 0,1-2-1 0 0,1-6 91 0 0,1-1 0 0 0,0 1-1 0 0,1 0 1 0 0,0-1-1 0 0,1 2 1 0 0,0-1 0 0 0,0 1-1 0 0,9-13 1 0 0,2-4 13 0 0,10-18-14 0 0,-1-1 0 0 0,-3-1 1 0 0,22-65-1 0 0,-39 93-92 0 0,43-165 99 0 0,-44 161-61 0 0,-1 0 0 0 0,0-1-1 0 0,-2 0 1 0 0,-1 1 0 0 0,-1-1-1 0 0,-5-28 1 0 0,-3 19 170 0 0,27 103-213 0 0,-15-49-26 0 0,1 1 0 0 0,2-1-1 0 0,0 0 1 0 0,1-1 0 0 0,1 1 0 0 0,20 38-1 0 0,2-11 48 0 0,1-2 0 0 0,3-2-1 0 0,60 64 1 0 0,-58-78 124 0 0,-34-29-121 0 0,1 0 0 0 0,0 0-1 0 0,0 0 1 0 0,0-1 0 0 0,0 1-1 0 0,0-1 1 0 0,1 0 0 0 0,-1 0-1 0 0,0 0 1 0 0,1 0 0 0 0,4 0-1 0 0,-8-1-13 0 0,1 0-1 0 0,-1 0 1 0 0,0 0-1 0 0,1 0 1 0 0,-1 0-1 0 0,0 0 1 0 0,1 0-1 0 0,-1-1 1 0 0,1 1-1 0 0,-1 0 1 0 0,0 0-1 0 0,1 0 1 0 0,-1-1-1 0 0,0 1 1 0 0,0 0-1 0 0,1 0 1 0 0,-1-1-1 0 0,0 1 1 0 0,1 0-1 0 0,-1 0 1 0 0,0-1-1 0 0,0 1 1 0 0,0 0-1 0 0,1-1 1 0 0,-1 1-1 0 0,0 0 1 0 0,0-1-1 0 0,0 0 1 0 0,2-15 521 0 0,-7-16 74 0 0,5 31-611 0 0,-8-25 104 0 0,-1-1 1 0 0,-2 1 0 0 0,-1 1-1 0 0,0 0 1 0 0,-23-33 0 0 0,1 8-62 0 0,19 31-25 0 0,2-2 1 0 0,-14-26-1 0 0,22 37-28 0 0,0 0 0 0 0,1-1 0 0 0,0 0 0 0 0,0 1 0 0 0,1-1 0 0 0,1-1 0 0 0,-2-14 0 0 0,4 26 0 0 0,0 0 0 0 0,0-1 0 0 0,0 1-1 0 0,0 0 1 0 0,0 0 0 0 0,0 0 0 0 0,0 0-1 0 0,0 0 1 0 0,0 0 0 0 0,0 0 0 0 0,0-1-1 0 0,0 1 1 0 0,0 0 0 0 0,0 0 0 0 0,0 0 0 0 0,0 0-1 0 0,0 0 1 0 0,0 0 0 0 0,0-1 0 0 0,0 1-1 0 0,0 0 1 0 0,0 0 0 0 0,0 0 0 0 0,0 0-1 0 0,-1 0 1 0 0,1 0 0 0 0,0 0 0 0 0,0 0-1 0 0,0-1 1 0 0,0 1 0 0 0,0 0 0 0 0,0 0 0 0 0,0 0-1 0 0,0 0 1 0 0,0 0 0 0 0,-1 0 0 0 0,1 0-1 0 0,0 0 1 0 0,0 0 0 0 0,0 0 0 0 0,0 0-1 0 0,0 0 1 0 0,0 0 0 0 0,-1 0 0 0 0,1 0-1 0 0,0 0 1 0 0,0 0 0 0 0,-6 5-25 0 0,-4 8-11 0 0,-1 14 20 0 0,1 0-1 0 0,1 0 1 0 0,-6 33-1 0 0,10-38 19 0 0,-19 86-2 0 0,6-27 0 0 0,-52 149 0 0 0,66-218 0 0 0,-3 5 0 0 0,1 0 0 0 0,-2-1 0 0 0,0 0 0 0 0,-1-1 0 0 0,-21 28 0 0 0,29-42 0 0 0,0 1 0 0 0,-1-1-1 0 0,1 1 1 0 0,-1-1 0 0 0,0 0-1 0 0,1 1 1 0 0,-1-1 0 0 0,0 0-1 0 0,0 0 1 0 0,0 0 0 0 0,0 0-1 0 0,-3 0 1 0 0,4-1 1 0 0,0 0 1 0 0,0 0-1 0 0,1 0 1 0 0,-1 0-1 0 0,0 0 1 0 0,1 0-1 0 0,-1 0 1 0 0,0 0-1 0 0,0-1 1 0 0,1 1-1 0 0,-1 0 1 0 0,0 0-1 0 0,1-1 1 0 0,-1 1-1 0 0,1-1 1 0 0,-1 1-1 0 0,0 0 1 0 0,1-1-1 0 0,-1 1 0 0 0,1-1 1 0 0,-1 0-1 0 0,1 1 1 0 0,-1-1-1 0 0,1 1 1 0 0,0-1-1 0 0,-1 0 1 0 0,1 1-1 0 0,0-1 1 0 0,-1 0-1 0 0,1 1 1 0 0,0-1-1 0 0,0 0 1 0 0,0 1-1 0 0,0-1 1 0 0,0 0-1 0 0,-1 0 1 0 0,1 1-1 0 0,1-2 1 0 0,-2-4 5 0 0,0-1 1 0 0,1 1 0 0 0,1 0 0 0 0,-1-1 0 0 0,1 1 0 0 0,0-1-1 0 0,3-9 1 0 0,18-46 61 0 0,-15 42-62 0 0,6-11 1 0 0,1 0 0 0 0,2 1 0 0 0,1 1 0 0 0,1 1 0 0 0,1 0 0 0 0,1 1 0 0 0,27-26 0 0 0,-31 38-8 0 0,0 0 0 0 0,2 1 0 0 0,33-21 0 0 0,62-25 0 0 0,-105 56 0 0 0,0 2 0 0 0,1-1 0 0 0,-1 1 0 0 0,0 0 0 0 0,16 0 0 0 0,-11 0 0 0 0,-13 2 0 0 0,1 0 0 0 0,-1 0-1 0 0,1 0 1 0 0,-1 0 0 0 0,1 0 0 0 0,-1 0-1 0 0,1 0 1 0 0,-1 0 0 0 0,1 0-1 0 0,-1 0 1 0 0,0 0 0 0 0,1 0-1 0 0,-1 0 1 0 0,1 0 0 0 0,-1 0 0 0 0,1 0-1 0 0,-1 1 1 0 0,1-1 0 0 0,-1 0-1 0 0,0 0 1 0 0,1 1 0 0 0,-1-1 0 0 0,1 0-1 0 0,-1 1 1 0 0,0-1 0 0 0,1 0-1 0 0,-1 1 1 0 0,0-1 0 0 0,0 0-1 0 0,1 1 1 0 0,-1-1 0 0 0,0 1 0 0 0,1 0-1 0 0,-1 0-1 0 0,0 1 0 0 0,0-1 0 0 0,0 1 0 0 0,0-1 0 0 0,0 1 0 0 0,0-1 0 0 0,0 1 0 0 0,0-1 0 0 0,-1 1 0 0 0,0 2 0 0 0,-16 33-30 0 0,-7-2 32 0 0,-2-1 0 0 0,-47 49 0 0 0,42-48 0 0 0,-98 84 90 0 0,92-89-22 0 0,1 3 0 0 0,-61 71 0 0 0,88-93-71 0 0,1 1 0 0 0,1 0 0 0 0,0 0 0 0 0,0 0 0 0 0,1 1-1 0 0,1 0 1 0 0,0 0 0 0 0,0 0 0 0 0,2 1 0 0 0,0 0 0 0 0,0-1-1 0 0,1 1 1 0 0,1 0 0 0 0,1 23 0 0 0,3-4-714 0 0,0-1-261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09.737"/>
    </inkml:context>
    <inkml:brush xml:id="br0">
      <inkml:brushProperty name="width" value="0.1" units="cm"/>
      <inkml:brushProperty name="height" value="0.1" units="cm"/>
      <inkml:brushProperty name="color" value="#66CC00"/>
    </inkml:brush>
  </inkml:definitions>
  <inkml:trace contextRef="#ctx0" brushRef="#br0">36 29 919 0 0,'-1'-1'-51'0'0,"-18"-20"1500"0"0,9 15-579 0 0,10 6-873 0 0,-1 0-1 0 0,1 0 1 0 0,0 0-1 0 0,0 0 1 0 0,-1 0-1 0 0,1 0 1 0 0,0 0-1 0 0,0 0 1 0 0,0 1-1 0 0,-1-1 1 0 0,1 0-1 0 0,0 0 1 0 0,0 0-1 0 0,0 0 1 0 0,-1 1-1 0 0,1-1 1 0 0,0 0-1 0 0,0 0 1 0 0,0 0-1 0 0,0 1 1 0 0,0-1-1 0 0,-1 0 1 0 0,1 0-1 0 0,0 0 1 0 0,0 1-1 0 0,0-1 1 0 0,0 0-1 0 0,0 0 1 0 0,0 1-1 0 0,0-1 1 0 0,0 0-1 0 0,0 0 1 0 0,0 1-1 0 0,0-1 1 0 0,0 0-1 0 0,0 1 1 0 0,0-1-1 0 0,0 0 1 0 0,0 1-1 0 0,1 1-54 0 0,0 0-1 0 0,-1 1 0 0 0,1-1 0 0 0,0 0 0 0 0,0 1 0 0 0,1-1 1 0 0,-1 0-1 0 0,0 0 0 0 0,1 0 0 0 0,-1 0 0 0 0,1 0 0 0 0,0 0 0 0 0,0 0 1 0 0,-1-1-1 0 0,4 3 0 0 0,1 1-334 0 0,-1 1 231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20.489"/>
    </inkml:context>
    <inkml:brush xml:id="br0">
      <inkml:brushProperty name="width" value="0.1" units="cm"/>
      <inkml:brushProperty name="height" value="0.1" units="cm"/>
      <inkml:brushProperty name="color" value="#66CC00"/>
    </inkml:brush>
  </inkml:definitions>
  <inkml:trace contextRef="#ctx0" brushRef="#br0">1165 157 2303 0 0,'-5'-19'72'0'0,"-1"1"0"0"0,0 0 0 0 0,-2 1 0 0 0,-13-24 0 0 0,17 37 52 0 0,0 1-1 0 0,0 0 0 0 0,0 0 0 0 0,0 0 1 0 0,-1 1-1 0 0,0-1 0 0 0,1 1 0 0 0,-1 0 1 0 0,-6-1-1 0 0,-2-3 12 0 0,9 4-31 0 0,0 1-1 0 0,0-1 0 0 0,-1 1 0 0 0,1 0 0 0 0,0 0 0 0 0,0 1 0 0 0,-1-1 0 0 0,1 1 1 0 0,-1 0-1 0 0,1 0 0 0 0,-1 0 0 0 0,1 0 0 0 0,0 1 0 0 0,-1 0 0 0 0,1 0 0 0 0,0 0 1 0 0,0 1-1 0 0,0-1 0 0 0,-1 1 0 0 0,1 0 0 0 0,1 0 0 0 0,-7 4 0 0 0,-10 6 153 0 0,1 0-1 0 0,0 2 0 0 0,0 0 1 0 0,2 1-1 0 0,-29 31 0 0 0,-174 263 313 0 0,175-241-456 0 0,-15 28 57 0 0,-66 91 534 0 0,125-185-686 0 0,-5 5 77 0 0,1 0 0 0 0,-1-1 1 0 0,0 0-1 0 0,-11 9 0 0 0,16-15-81 0 0,1 0-1 0 0,-1 1 0 0 0,0-1 0 0 0,0 0 1 0 0,0 0-1 0 0,0 0 0 0 0,0 0 0 0 0,0 0 0 0 0,0 0 1 0 0,0 0-1 0 0,1 0 0 0 0,-1 0 0 0 0,0 0 1 0 0,0 0-1 0 0,0 0 0 0 0,0-1 0 0 0,0 1 1 0 0,0 0-1 0 0,0-1 0 0 0,1 1 0 0 0,-1-1 1 0 0,0 1-1 0 0,0-1 0 0 0,1 1 0 0 0,-1-1 1 0 0,0 1-1 0 0,1-1 0 0 0,-1 0 0 0 0,0 1 0 0 0,1-1 1 0 0,-1-1-1 0 0,-3-2 6 0 0,1 1-1 0 0,1-1 1 0 0,-1 0 0 0 0,-3-8-1 0 0,-46-113 318 0 0,24 55-227 0 0,-38-68-1 0 0,35 81-46 0 0,9 15 42 0 0,-40-57-1 0 0,61 98-102 0 0,0 0 0 0 0,1 0 0 0 0,-1 0 0 0 0,1 0-1 0 0,-1 0 1 0 0,0 1 0 0 0,0-1 0 0 0,0 0 0 0 0,1 0 0 0 0,-1 1-1 0 0,0-1 1 0 0,0 1 0 0 0,-2-2 0 0 0,3 2 0 0 0,0 0-1 0 0,-1 1 1 0 0,1-1 0 0 0,0 0 0 0 0,0 0 0 0 0,0 0-1 0 0,0 1 1 0 0,-1-1 0 0 0,1 0 0 0 0,0 0-1 0 0,0 1 1 0 0,0-1 0 0 0,0 0 0 0 0,0 0 0 0 0,-1 1-1 0 0,1-1 1 0 0,0 0 0 0 0,0 1 0 0 0,0-1-1 0 0,0 0 1 0 0,0 0 0 0 0,0 1 0 0 0,0-1 0 0 0,0 0-1 0 0,0 1 1 0 0,0-1 0 0 0,0 0 0 0 0,0 0-1 0 0,1 1 1 0 0,-1-1 0 0 0,8 33-25 0 0,1-8-11 0 0,2 0 1 0 0,0-1 0 0 0,2-1 0 0 0,17 26 0 0 0,71 84 33 0 0,-52-71-2 0 0,-37-46 27 0 0,2 0 0 0 0,-1 0 0 0 0,2-2 0 0 0,0 0 0 0 0,24 18 0 0 0,-32-27 24 0 0,0-1-1 0 0,0 0 1 0 0,1 0-1 0 0,-1-1 1 0 0,1 0-1 0 0,0 0 1 0 0,-1-1-1 0 0,1 0 1 0 0,0 0-1 0 0,1-1 1 0 0,-1 0-1 0 0,0-1 0 0 0,0 1 1 0 0,0-2-1 0 0,0 1 1 0 0,13-3-1 0 0,-15 2-3 0 0,-1 0 0 0 0,0 0 0 0 0,0-1 0 0 0,0 1-1 0 0,0-1 1 0 0,0 0 0 0 0,-1 0 0 0 0,1-1 0 0 0,0 0 0 0 0,-1 0-1 0 0,0 0 1 0 0,0 0 0 0 0,0 0 0 0 0,0-1 0 0 0,0 0-1 0 0,5-6 1 0 0,1-4 7 0 0,-5 9-28 0 0,-1 0-1 0 0,-1 0 1 0 0,1 0-1 0 0,-1-1 0 0 0,4-8 1 0 0,3-10-4 0 0,0 1 38 0 0,-1 0 1 0 0,9-41-1 0 0,-16 57-51 0 0,-1 1 0 0 0,-1-1 0 0 0,1 0 0 0 0,-1 1 0 0 0,0-1 1 0 0,0 0-1 0 0,-1 1 0 0 0,0-1 0 0 0,0 1 0 0 0,0-1 0 0 0,-1 1 1 0 0,0-1-1 0 0,0 1 0 0 0,-1 0 0 0 0,-3-6 0 0 0,5 10-6 0 0,0 0 0 0 0,-1 1 0 0 0,1-1 0 0 0,0 0 0 0 0,-1 1 0 0 0,1-1 0 0 0,-1 1 0 0 0,1 0 0 0 0,-1-1 0 0 0,0 1 0 0 0,0 0 0 0 0,0 0 0 0 0,1 0-1 0 0,-1 0 1 0 0,0 0 0 0 0,0 1 0 0 0,0-1 0 0 0,0 1 0 0 0,0-1 0 0 0,-1 1 0 0 0,1 0 0 0 0,0-1 0 0 0,0 1 0 0 0,0 0 0 0 0,0 0 0 0 0,0 1 0 0 0,0-1 0 0 0,0 0 0 0 0,0 1 0 0 0,0-1-1 0 0,0 1 1 0 0,0 0 0 0 0,-2 1 0 0 0,-3 1-3 0 0,0 0 0 0 0,0 1 0 0 0,1 0 0 0 0,-1 0 0 0 0,1 0 0 0 0,0 1 0 0 0,0 0 0 0 0,-5 6 0 0 0,-87 101-24 0 0,-20 21-8 0 0,27-30 26 0 0,89-101 7 0 0,1 1 0 0 0,-1-1-1 0 0,0 1 1 0 0,1-1 0 0 0,-1 1 0 0 0,1 0 0 0 0,0-1 0 0 0,-1 1 0 0 0,1 0 0 0 0,1 0 0 0 0,-1 0 0 0 0,0 0 0 0 0,1 0 0 0 0,0 0 0 0 0,-1 0 0 0 0,1 0 0 0 0,0 0 0 0 0,1 5 0 0 0,0-4 3 0 0,1 0 0 0 0,-1-1 1 0 0,1 1-1 0 0,0-1 0 0 0,-1 0 0 0 0,2 0 1 0 0,-1 1-1 0 0,0-1 0 0 0,0-1 1 0 0,1 1-1 0 0,0 0 0 0 0,0 0 1 0 0,-1-1-1 0 0,7 4 0 0 0,-5-3 1 0 0,0-1-1 0 0,1 1 0 0 0,-1-1 0 0 0,1 0 1 0 0,0 0-1 0 0,0 0 0 0 0,-1-1 0 0 0,1 1 1 0 0,0-1-1 0 0,0-1 0 0 0,1 1 0 0 0,-1-1 0 0 0,0 1 1 0 0,0-2-1 0 0,0 1 0 0 0,0 0 0 0 0,0-1 1 0 0,0 0-1 0 0,0 0 0 0 0,6-3 0 0 0,8-3 21 0 0,0-1-1 0 0,-1-1 0 0 0,31-20 0 0 0,-23 14 12 0 0,-5 0-10 0 0,0 0 0 0 0,28-28 0 0 0,-20 17-14 0 0,-13 10 11 0 0,0-1-1 0 0,-1 0 0 0 0,0-1 0 0 0,-2-1 1 0 0,0 0-1 0 0,16-32 0 0 0,-27 46-13 0 0,0-1-1 0 0,1 1 1 0 0,-2-1 0 0 0,1 0-1 0 0,-1 1 1 0 0,0-1-1 0 0,0 0 1 0 0,0 0-1 0 0,-1 0 1 0 0,0 0-1 0 0,0 1 1 0 0,0-1-1 0 0,-2-8 1 0 0,0 6 4 0 0,-1 0-1 0 0,1 0 1 0 0,-1 1-1 0 0,0-1 1 0 0,-1 1-1 0 0,0 0 1 0 0,0 0-1 0 0,0 0 1 0 0,-7-6 0 0 0,4 4-2 0 0,0 2 0 0 0,0-1 0 0 0,-1 1 0 0 0,0 0 0 0 0,-1 1 1 0 0,1-1-1 0 0,-1 2 0 0 0,-1-1 0 0 0,1 2 0 0 0,-1-1 0 0 0,0 1 1 0 0,0 0-1 0 0,0 1 0 0 0,0 0 0 0 0,-14-1 0 0 0,18 3-12 0 0,0 1 0 0 0,0 1-1 0 0,0-1 1 0 0,0 1 0 0 0,0 0-1 0 0,0 0 1 0 0,0 1-1 0 0,0 0 1 0 0,0 0 0 0 0,1 0-1 0 0,-1 0 1 0 0,1 1 0 0 0,-1 0-1 0 0,1 0 1 0 0,0 1 0 0 0,0 0-1 0 0,0 0 1 0 0,1 0 0 0 0,0 0-1 0 0,-5 6 1 0 0,2-1-2 0 0,0-1 0 0 0,1 1 0 0 0,0 0 0 0 0,1 1 0 0 0,0 0 0 0 0,0 0 0 0 0,1 0 0 0 0,1 0 0 0 0,-1 0 0 0 0,-2 17 0 0 0,3 3-5 0 0,1 0 1 0 0,2 0-1 0 0,1 0 1 0 0,1 0-1 0 0,1-1 1 0 0,2 1-1 0 0,1 0 1 0 0,1-1-1 0 0,1-1 0 0 0,2 1 1 0 0,21 42-1 0 0,-23-55 12 0 0,1-1 0 0 0,0 0 0 0 0,12 14 0 0 0,-16-23 0 0 0,0-1 0 0 0,-1 0 0 0 0,1 0 0 0 0,1 0 0 0 0,-1-1 0 0 0,1 1 0 0 0,0-1 0 0 0,0 0 0 0 0,0-1 0 0 0,10 4 0 0 0,-16-6 1 0 0,0-1-1 0 0,1 0 0 0 0,-1 0 1 0 0,1 0-1 0 0,-1 0 1 0 0,0 0-1 0 0,1 0 0 0 0,-1 0 1 0 0,0 0-1 0 0,1 0 0 0 0,-1 0 1 0 0,1 0-1 0 0,-1 0 1 0 0,0 0-1 0 0,1 0 0 0 0,-1 0 1 0 0,1 0-1 0 0,-1 0 1 0 0,0 0-1 0 0,1 0 0 0 0,-1-1 1 0 0,0 1-1 0 0,1 0 0 0 0,-1 0 1 0 0,0-1-1 0 0,1 1 1 0 0,-1 0-1 0 0,0 0 0 0 0,0-1 1 0 0,1 1-1 0 0,-1 0 0 0 0,0 0 1 0 0,1-1-1 0 0,2-16 51 0 0,-9-19 101 0 0,0 19-119 0 0,0 0 0 0 0,-1 0-1 0 0,-1 1 1 0 0,-18-27 0 0 0,-47-58 107 0 0,72 101-140 0 0,-21-27 13 0 0,-1 1 0 0 0,-1 1 0 0 0,-2 1-1 0 0,-34-25 1 0 0,54 44-14 0 0,0 1-1 0 0,0 1 1 0 0,-1 0 0 0 0,1-1-1 0 0,-1 2 1 0 0,0-1-1 0 0,0 1 1 0 0,0 0 0 0 0,0 1-1 0 0,0-1 1 0 0,-13 0-1 0 0,16 2-3 0 0,1 0-1 0 0,-1 1 1 0 0,0-1 0 0 0,0 1-1 0 0,1-1 1 0 0,-1 1-1 0 0,0 0 1 0 0,1 1 0 0 0,-1-1-1 0 0,1 0 1 0 0,-1 1-1 0 0,1 0 1 0 0,0 0 0 0 0,0 0-1 0 0,-1 0 1 0 0,1 1-1 0 0,1-1 1 0 0,-1 1 0 0 0,0 0-1 0 0,1-1 1 0 0,-1 1-1 0 0,1 0 1 0 0,0 1 0 0 0,-2 2-1 0 0,1 1-1 0 0,1-1 0 0 0,-1 0 0 0 0,1 1 0 0 0,0 0 0 0 0,1-1 0 0 0,0 1 0 0 0,0 0-1 0 0,0 0 1 0 0,1 0 0 0 0,0 0 0 0 0,0-1 0 0 0,1 1 0 0 0,0 0 0 0 0,0 0 0 0 0,1 0 0 0 0,-1-1-1 0 0,4 8 1 0 0,2 4-18 0 0,1 0-1 0 0,1-1 1 0 0,0 1-1 0 0,21 26 0 0 0,-11-15 26 0 0,-6-10 0 0 0,-1-1 0 0 0,2 0 0 0 0,1-1 0 0 0,26 25 0 0 0,-39-41 16 0 0,1 1-1 0 0,-1-1 0 0 0,0 1 0 0 0,1-1 1 0 0,0 0-1 0 0,-1 1 0 0 0,1-1 0 0 0,0-1 1 0 0,-1 1-1 0 0,1 0 0 0 0,0-1 0 0 0,4 1 1 0 0,-6-1-10 0 0,0 0 1 0 0,0 0 0 0 0,0 0-1 0 0,0 0 1 0 0,0-1 0 0 0,0 1-1 0 0,0 0 1 0 0,0-1 0 0 0,0 1-1 0 0,0 0 1 0 0,0-1 0 0 0,0 0-1 0 0,0 1 1 0 0,0-1 0 0 0,0 1-1 0 0,-1-1 1 0 0,1 0 0 0 0,0 0-1 0 0,0 1 1 0 0,-1-1 0 0 0,1 0-1 0 0,0 0 1 0 0,-1 0 0 0 0,1 0 0 0 0,-1 0-1 0 0,1 0 1 0 0,-1 0 0 0 0,1 0-1 0 0,-1 0 1 0 0,0 0 0 0 0,0 0-1 0 0,1 0 1 0 0,-1 0 0 0 0,0 0-1 0 0,0-1 1 0 0,0-1 5 0 0,0 0 0 0 0,0 0 0 0 0,0 0 0 0 0,0 0 0 0 0,0 0 0 0 0,-1 1 1 0 0,1-1-1 0 0,-1 0 0 0 0,0 0 0 0 0,0 0 0 0 0,0 1 0 0 0,0-1 0 0 0,0 1 0 0 0,-1-1 0 0 0,1 1 0 0 0,-1-1 0 0 0,1 1 0 0 0,-1 0 1 0 0,0 0-1 0 0,0-1 0 0 0,0 1 0 0 0,0 1 0 0 0,-1-1 0 0 0,1 0 0 0 0,0 1 0 0 0,-1-1 0 0 0,1 1 0 0 0,-1-1 0 0 0,0 1 0 0 0,1 0 1 0 0,-4-1-1 0 0,-3 0-5 0 0,1-1 0 0 0,-1 1 0 0 0,0 1-1 0 0,1-1 1 0 0,-1 2 0 0 0,0-1 0 0 0,0 1 0 0 0,-16 2 0 0 0,18-1-8 0 0,0 0 0 0 0,0 1 0 0 0,0 0 0 0 0,0 0 0 0 0,0 0 1 0 0,1 1-1 0 0,0 0 0 0 0,-1 0 0 0 0,1 1 0 0 0,-9 7 0 0 0,11-7-10 0 0,-1 0 0 0 0,1 0 0 0 0,0 1 0 0 0,1 0 0 0 0,-1 0 0 0 0,1 0 1 0 0,0 0-1 0 0,0 0 0 0 0,1 1 0 0 0,-1-1 0 0 0,1 1 0 0 0,-2 11 0 0 0,1-5-336 0 0,1 1 0 0 0,-2 21 0 0 0,5-4-780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25.395"/>
    </inkml:context>
    <inkml:brush xml:id="br0">
      <inkml:brushProperty name="width" value="0.1" units="cm"/>
      <inkml:brushProperty name="height" value="0.1" units="cm"/>
      <inkml:brushProperty name="color" value="#66CC00"/>
    </inkml:brush>
  </inkml:definitions>
  <inkml:trace contextRef="#ctx0" brushRef="#br0">20 114 2127 0 0,'-19'3'796'0'0,"67"-23"792"0"0,-19 15-1406 0 0,0 2 0 0 0,36 0 0 0 0,-26 1 168 0 0,-12 3-149 0 0,0 0-1 0 0,0 2 0 0 0,0 1 0 0 0,44 12 1 0 0,47 7-107 0 0,1-15 440 0 0,138-9 0 0 0,-88-2-58 0 0,-108 4-400 0 0,77-3-2 0 0,-118 1-71 0 0,-1-2-1 0 0,1 0 1 0 0,-1-1 0 0 0,36-12-1 0 0,-37 7 60 0 0,1-1-1 0 0,27-19 1 0 0,-34 21 52 0 0,-1 0 1 0 0,1 1 0 0 0,1 0-1 0 0,-1 1 1 0 0,1 0-1 0 0,1 1 1 0 0,21-6-1 0 0,-31 11-100 0 0,0-1 0 0 0,0 1-1 0 0,0 0 1 0 0,0 0 0 0 0,-1 0-1 0 0,1 0 1 0 0,0 1 0 0 0,0-1 0 0 0,0 1-1 0 0,-1 0 1 0 0,1 0 0 0 0,0 1-1 0 0,-1-1 1 0 0,1 1 0 0 0,-1-1-1 0 0,0 1 1 0 0,1 0 0 0 0,-1 1-1 0 0,0-1 1 0 0,0 0 0 0 0,0 1 0 0 0,-1 0-1 0 0,1 0 1 0 0,0 0 0 0 0,-1 0-1 0 0,0 0 1 0 0,0 0 0 0 0,3 6-1 0 0,2 6-503 0 0,-1 1 0 0 0,0 1-1 0 0,-1-1 1 0 0,6 35-1 0 0,-9-41-234 0 0,3 8-2087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3:26.828"/>
    </inkml:context>
    <inkml:brush xml:id="br0">
      <inkml:brushProperty name="width" value="0.1" units="cm"/>
      <inkml:brushProperty name="height" value="0.1" units="cm"/>
      <inkml:brushProperty name="color" value="#66CC00"/>
    </inkml:brush>
  </inkml:definitions>
  <inkml:trace contextRef="#ctx0" brushRef="#br0">10 38 455 0 0,'-5'0'-13'0'0,"5"0"26"0"0,0 0 1 0 0,0 0 0 0 0,-1 0 0 0 0,1 0 0 0 0,0 0 0 0 0,0 0-1 0 0,0 0 1 0 0,0 0 0 0 0,0 0 0 0 0,-1 0 0 0 0,1 0-1 0 0,0 0 1 0 0,0 0 0 0 0,0 0 0 0 0,0 0 0 0 0,0 0-1 0 0,-1 0 1 0 0,1 0 0 0 0,0 0 0 0 0,0 0 0 0 0,0 0-1 0 0,0 1 1 0 0,0-1 0 0 0,0 0 0 0 0,-1 0 0 0 0,1 0 0 0 0,0 0-1 0 0,0 0 1 0 0,0 0 0 0 0,0 0 0 0 0,0 0 0 0 0,0 1-1 0 0,0-1 1 0 0,0 0 0 0 0,0 0 0 0 0,-1 0 0 0 0,1 0-1 0 0,0 0 1 0 0,0 0 0 0 0,0 1 0 0 0,0-1 0 0 0,0 0-1 0 0,2 1 205 0 0,0-1-1 0 0,-1 0 0 0 0,1 1 0 0 0,0-1 0 0 0,-1 0 0 0 0,1 0 0 0 0,0 0 0 0 0,0 0 1 0 0,-1 0-1 0 0,1 0 0 0 0,0-1 0 0 0,2 0 0 0 0,39-6 484 0 0,0 1-1 0 0,71-1 0 0 0,164 10-4 0 0,-45-15-250 0 0,-154 5-361 0 0,100 3 0 0 0,29 26 34 0 0,-98-8-102 0 0,150-4-17 0 0,-244-10 0 0 0,158-6 64 0 0,-162 6-67 0 0,-6 0 27 0 0,-1-1 0 0 0,0 1 0 0 0,1 1 0 0 0,-1-1 0 0 0,0 1 0 0 0,1 0-1 0 0,5 1 1 0 0,-9 0-26 0 0,-1 0-1 0 0,1 0 0 0 0,-1 0 0 0 0,0 0 0 0 0,1 0 0 0 0,-1 0 0 0 0,0 0 0 0 0,0 0 1 0 0,0 1-1 0 0,0-1 0 0 0,0 4 0 0 0,3 4-169 0 0,0-1 14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8:31.698"/>
    </inkml:context>
    <inkml:brush xml:id="br0">
      <inkml:brushProperty name="width" value="0.1" units="cm"/>
      <inkml:brushProperty name="height" value="0.1" units="cm"/>
      <inkml:brushProperty name="color" value="#66CC00"/>
    </inkml:brush>
  </inkml:definitions>
  <inkml:trace contextRef="#ctx0" brushRef="#br0">7 35 1375 0 0,'-7'0'322'0'0,"10"0"302"0"0,10-2-1143 0 0,-13 3 671 0 0,0 1 1 0 0,-1-1-1 0 0,1 0 0 0 0,0 1 1 0 0,0-1-1 0 0,0 0 0 0 0,0 1 0 0 0,0-1 1 0 0,0 1-1 0 0,0-1 0 0 0,1 0 1 0 0,-1 1-1 0 0,0-1 0 0 0,2 2 0 0 0,-2-3-92 0 0,0 1 0 0 0,0-1 0 0 0,0 1 0 0 0,0 0 0 0 0,0-1 0 0 0,0 1 0 0 0,1-1 0 0 0,-1 1 0 0 0,0-1 0 0 0,0 1 0 0 0,1-1 0 0 0,-1 1-1 0 0,0-1 1 0 0,1 1 0 0 0,-1-1 0 0 0,0 1 0 0 0,1-1 0 0 0,-1 0 0 0 0,1 1 0 0 0,-1-1 0 0 0,1 0 0 0 0,-1 1 0 0 0,1-1 0 0 0,-1 0 0 0 0,1 0 0 0 0,-1 1-1 0 0,1-1 1 0 0,-1 0 0 0 0,1 0 0 0 0,0 0 0 0 0,-1 0 0 0 0,1 0 0 0 0,-1 0 0 0 0,1 1 0 0 0,-1-1 0 0 0,1-1 0 0 0,0 1 0 0 0,-1 0 0 0 0,1 0-1 0 0,0 0 1 0 0,2-1 353 0 0,10-1 380 0 0,-9-1 505 0 0,-13-5 1436 0 0,9 8-2708 0 0,0 0 0 0 0,-1-1 0 0 0,1 1 0 0 0,0 0 0 0 0,0 0 0 0 0,0 0 0 0 0,0 0 0 0 0,-1-1 0 0 0,1 1 0 0 0,0 0 0 0 0,0 0 0 0 0,0 0 0 0 0,0-1 0 0 0,0 1 0 0 0,0 0 0 0 0,0 0 0 0 0,0-1 0 0 0,0 1 0 0 0,0 0 0 0 0,0 0 0 0 0,0-1 0 0 0,0 1 0 0 0,0 0 0 0 0,0 0 0 0 0,0 0 0 0 0,0-1 0 0 0,0 1 0 0 0,0 0 0 0 0,0 0 0 0 0,0-1 0 0 0,0 1 0 0 0,0 0 0 0 0,0 0 0 0 0,0 0 0 0 0,1-1 0 0 0,-1 1 0 0 0,0 0 0 0 0,0 0 0 0 0,0 0 0 0 0,0 0 0 0 0,1-1 0 0 0,-1 1 0 0 0,0 0 0 0 0,12-5 54 0 0,-1 0 1 0 0,1 0-1 0 0,0 1 1 0 0,17-3-1 0 0,2 0-47 0 0,-20 4 12 0 0,1 0 1 0 0,17-1 0 0 0,-25 4-38 0 0,0 0 0 0 0,1 0 0 0 0,-1 0 0 0 0,1 0-1 0 0,-1 1 1 0 0,0 0 0 0 0,0 0 0 0 0,1 0 0 0 0,-1 1-1 0 0,6 2 1 0 0,-5-1-8 0 0,1-1 0 0 0,0 0 0 0 0,0 0 0 0 0,1 0 0 0 0,-1-1 0 0 0,0 0 0 0 0,0 0 0 0 0,1-1 0 0 0,-1 1 0 0 0,0-2 0 0 0,1 1 0 0 0,6-1 0 0 0,-10 0 9 0 0,0 1 0 0 0,1 1 0 0 0,-1-1 1 0 0,0 0-1 0 0,1 1 0 0 0,-1 0 0 0 0,0 0 0 0 0,0 0 0 0 0,0 0 0 0 0,0 0 0 0 0,0 1 0 0 0,0-1 0 0 0,3 3 0 0 0,38 27 153 0 0,-37-25-141 0 0,9 6-10 0 0,26 29 1 0 0,-36-35-6 0 0,0 1 1 0 0,-1-1-1 0 0,0 1 0 0 0,-1 0 1 0 0,0 1-1 0 0,0-1 1 0 0,4 11-1 0 0,-5-6-3 0 0,-1 0-1 0 0,-1 0 1 0 0,0 0 0 0 0,0 0-1 0 0,-1 1 1 0 0,-1-1-1 0 0,0 0 1 0 0,-4 18-1 0 0,2-12 115 0 0,1 0 0 0 0,1 34 0 0 0,5-17-71 0 0,2 0 0 0 0,13 47 0 0 0,17 103-46 0 0,-18-80 0 0 0,-3-2 34 0 0,1 111 0 0 0,-1-9 16 0 0,-13-191-28 0 0,17 213 30 0 0,-15-21-50 0 0,5 108 311 0 0,11 129-121 0 0,-3-124-55 0 0,-11-226-93 0 0,7 513 266 0 0,-19-432-251 0 0,2 53 175 0 0,7-63-159 0 0,11 176 45 0 0,46 72-46 0 0,-45-327-6 0 0,-3 0-1 0 0,1 120 1 0 0,-20-31 369 0 0,0-124-273 0 0,-18 72 0 0 0,19-94-74 0 0,0 1-1 0 0,2-1 1 0 0,1 1 0 0 0,1 31-1 0 0,3 13-89 0 0,-2 72 64 0 0,-4-85 22 0 0,-3-1-1 0 0,-17 67 0 0 0,21-99-68 0 0,3-22-12 0 0,1 0 1 0 0,-1 0-1 0 0,0 0 0 0 0,0 0 0 0 0,-1 0 1 0 0,0 0-1 0 0,1 0 0 0 0,-5 6 0 0 0,3-4-5 0 0,3-6 0 0 0,0-1 0 0 0,0 1 0 0 0,0-1 0 0 0,0 1 0 0 0,0-1 0 0 0,0 1 0 0 0,-1-1 0 0 0,1 1 0 0 0,0-1 0 0 0,0 1 0 0 0,-1-1 0 0 0,1 1 0 0 0,0-1 0 0 0,-1 0 0 0 0,1 1 0 0 0,0-1 0 0 0,-1 1 0 0 0,1-1 0 0 0,0 0 0 0 0,-1 1 0 0 0,1-1 0 0 0,-1 0 0 0 0,1 0 0 0 0,-1 1 0 0 0,1-1 0 0 0,-1 0 0 0 0,1 0 0 0 0,-1 0 0 0 0,1 0 0 0 0,-1 0 0 0 0,1 0 0 0 0,-1 1 0 0 0,1-1 0 0 0,-1 0 0 0 0,1 0 0 0 0,-1-1 0 0 0,-53 11 155 0 0,-20-9 41 0 0,38 1-478 0 0,0-2 1 0 0,0-1-1 0 0,-62-11 0 0 0,81 9-405 0 0,10 2-440 0 0,0 0 0 0 0,0-1 0 0 0,0 0 1 0 0,-13-6-1 0 0,3-2-3608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8:36.436"/>
    </inkml:context>
    <inkml:brush xml:id="br0">
      <inkml:brushProperty name="width" value="0.1" units="cm"/>
      <inkml:brushProperty name="height" value="0.1" units="cm"/>
      <inkml:brushProperty name="color" value="#F4F91B"/>
    </inkml:brush>
  </inkml:definitions>
  <inkml:trace contextRef="#ctx0" brushRef="#br0">744 16 919 0 0,'0'0'65'0'0,"-1"0"-1"0"0,0 0 0 0 0,1 0 1 0 0,-1 0-1 0 0,0 0 0 0 0,0 0 0 0 0,1 0 1 0 0,-1 0-1 0 0,0 0 0 0 0,1 0 0 0 0,-1-1 1 0 0,0 1-1 0 0,1 0 0 0 0,-1 0 0 0 0,0-1 1 0 0,1 1-1 0 0,-1-1 0 0 0,0 1 0 0 0,1 0 1 0 0,-1-1-1 0 0,1 1 0 0 0,-1-1 0 0 0,1 1 1 0 0,-1-1-1 0 0,1 1 0 0 0,-1-1 0 0 0,1 0 1 0 0,-1 0-1 0 0,-3-5-246 0 0,3 6 487 0 0,0 0-1 0 0,-1 0 1 0 0,1 0 0 0 0,0 0 0 0 0,0 0-1 0 0,0 0 1 0 0,-1 0 0 0 0,1 1 0 0 0,0-1 0 0 0,0 0-1 0 0,0 1 1 0 0,0-1 0 0 0,0 1 0 0 0,0-1-1 0 0,0 1 1 0 0,-1 0 0 0 0,1 0-265 0 0,1 0 0 0 0,0-1 0 0 0,0 1 0 0 0,0-1 0 0 0,0 1 0 0 0,0 0 0 0 0,0-1 0 0 0,0 1 0 0 0,0-1 0 0 0,0 1 0 0 0,0 0 0 0 0,1-1 0 0 0,-1 1 0 0 0,0-1 0 0 0,0 1 0 0 0,1-1 0 0 0,-1 1 0 0 0,0-1 0 0 0,0 1 0 0 0,1-1 0 0 0,-1 1 0 0 0,1-1 0 0 0,-1 1-1 0 0,0-1 1 0 0,1 0 0 0 0,-1 1 0 0 0,1-1 0 0 0,-1 1 0 0 0,1-1 0 0 0,-1 0 0 0 0,1 0 0 0 0,-1 1 0 0 0,1-1 0 0 0,-1 0 0 0 0,1 0 0 0 0,0 0 0 0 0,-1 1 0 0 0,1-1 0 0 0,32 9 328 0 0,-21-6-118 0 0,1 0-38 0 0,0 0-1 0 0,0-1 0 0 0,0 0 0 0 0,20-1 0 0 0,-18-1-48 0 0,-1 1 0 0 0,1 1-1 0 0,23 5 1 0 0,-28-5-106 0 0,0 1-1 0 0,1-2 1 0 0,0 1 0 0 0,-1-1-1 0 0,1-1 1 0 0,0 0 0 0 0,13-2-1 0 0,-18 1-26 0 0,0 1 0 0 0,1 0 0 0 0,-1 0 0 0 0,0 0 0 0 0,0 1 0 0 0,1 0 0 0 0,8 2 0 0 0,-10-1-15 0 0,-1 1-1 0 0,1 0 0 0 0,-1 0 1 0 0,0 0-1 0 0,0 1 0 0 0,0-1 1 0 0,0 1-1 0 0,0 0 0 0 0,-1 0 0 0 0,0 1 1 0 0,0-1-1 0 0,0 0 0 0 0,0 1 1 0 0,-1 0-1 0 0,0 0 0 0 0,0 0 1 0 0,0 0-1 0 0,2 9 0 0 0,41 207 706 0 0,-40-163-635 0 0,-3-1 0 0 0,-7 77-1 0 0,2-64-19 0 0,1-22 99 0 0,-2 43 201 0 0,14 162 1 0 0,31-28 196 0 0,-20-135-482 0 0,-3 1 0 0 0,6 105 0 0 0,-23-126 90 0 0,-2 0-1 0 0,-12 70 0 0 0,8-53 326 0 0,5 96 0 0 0,1-71-457 0 0,37 583 218 0 0,-32-644-248 0 0,10 136 48 0 0,1 231 8 0 0,-14 74 382 0 0,-12 2-238 0 0,-3-309-123 0 0,0 55 254 0 0,12-195-334 0 0,-13 336 128 0 0,-21-56-5 0 0,17-188 8 0 0,-7 30 168 0 0,14-112-284 0 0,-2 0 0 0 0,-24 68 0 0 0,-9 38-16 0 0,34-112-4 0 0,-21 58 0 0 0,24-81 0 0 0,4-14 0 0 0,0-1 0 0 0,-12 23 0 0 0,4-9 67 0 0,-13 34-1 0 0,18-41-20 0 0,-1 1-1 0 0,-1-1 0 0 0,0-1 1 0 0,-19 27-1 0 0,9-17-32 0 0,12-16-3 0 0,0-2 1 0 0,-1 1-1 0 0,0-1 0 0 0,-15 14 0 0 0,-13 9 34 0 0,-37 40-1 0 0,43-39 214 0 0,-60 48-1 0 0,69-65-159 0 0,-173 123 622 0 0,-64 52-664 0 0,126-97-2074 0 0,127-91 1922 0 0,-48 32-994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8:47.372"/>
    </inkml:context>
    <inkml:brush xml:id="br0">
      <inkml:brushProperty name="width" value="0.1" units="cm"/>
      <inkml:brushProperty name="height" value="0.1" units="cm"/>
      <inkml:brushProperty name="color" value="#F4F91B"/>
    </inkml:brush>
  </inkml:definitions>
  <inkml:trace contextRef="#ctx0" brushRef="#br0">1 129 2471 0 0,'41'-21'104'0'0,"-1"-3"32"0"0,1-2-136 0 0,-6 4 0 0 0,-10 5 0 0 0,-11 10 0 0 0,-2 1 0 0 0,-3 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26.279"/>
    </inkml:context>
    <inkml:brush xml:id="br0">
      <inkml:brushProperty name="width" value="0.1" units="cm"/>
      <inkml:brushProperty name="height" value="0.1" units="cm"/>
      <inkml:brushProperty name="color" value="#E71224"/>
    </inkml:brush>
  </inkml:definitions>
  <inkml:trace contextRef="#ctx0" brushRef="#br0">4116 12 3767 0 0,'-15'-5'341'0'0,"14"5"-296"0"0,0-1 0 0 0,-1 1 0 0 0,1-1 0 0 0,0 1 0 0 0,0-1 0 0 0,0 1 0 0 0,0 0 0 0 0,-1 0 0 0 0,1-1 0 0 0,0 1 0 0 0,0 0 0 0 0,-1 0 0 0 0,1 0 0 0 0,0 0 0 0 0,0 1 0 0 0,-2-1 0 0 0,1 1 206 0 0,-1-1 0 0 0,1 0 0 0 0,0 1 0 0 0,0-1 1 0 0,0 0-1 0 0,-1 0 0 0 0,1-1 0 0 0,0 1 0 0 0,0 0 1 0 0,-3-2-1 0 0,-2 1 211 0 0,-15 0 582 0 0,0 0 1 0 0,-43 5-1 0 0,11 0-353 0 0,26-1-482 0 0,1 1-1 0 0,0 2 1 0 0,-46 15 0 0 0,9-3 83 0 0,-6-1 416 0 0,-136 14 1 0 0,-418 42 671 0 0,256-26-664 0 0,17-29 153 0 0,-3-30-245 0 0,168 0-332 0 0,-252-5 158 0 0,-225 61-535 0 0,381-2-5368 0 0,161-19-247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9:19.772"/>
    </inkml:context>
    <inkml:brush xml:id="br0">
      <inkml:brushProperty name="width" value="0.1" units="cm"/>
      <inkml:brushProperty name="height" value="0.1" units="cm"/>
      <inkml:brushProperty name="color" value="#F4F91B"/>
    </inkml:brush>
  </inkml:definitions>
  <inkml:trace contextRef="#ctx0" brushRef="#br0">0 36 3223 0 0,'4'-17'288'0'0,"0"6"-288"0"0,-3 4 0 0 0,3 7 0 0 0,0 0-160 0 0,1 1-80 0 0,3-2-16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9:28.294"/>
    </inkml:context>
    <inkml:brush xml:id="br0">
      <inkml:brushProperty name="width" value="0.1" units="cm"/>
      <inkml:brushProperty name="height" value="0.1" units="cm"/>
      <inkml:brushProperty name="color" value="#F4F91B"/>
    </inkml:brush>
  </inkml:definitions>
  <inkml:trace contextRef="#ctx0" brushRef="#br0">169 50 455 0 0,'-23'1'463'0'0,"8"-1"84"0"0,-28-2 1 0 0,33 1-98 0 0,0 0 1 0 0,0 0-1 0 0,0 1 1 0 0,0 1-1 0 0,0 0 1 0 0,-17 3-1 0 0,55-17 2110 0 0,-20 11-2234 0 0,0 0 1 0 0,0 1-1 0 0,17-1 0 0 0,-19 2-142 0 0,0 1-1 0 0,-1 0 0 0 0,1 1 1 0 0,0-1-1 0 0,-1 1 0 0 0,1 0 0 0 0,9 5 1 0 0,-11-4-85 0 0,0-1 0 0 0,0 0 0 0 0,1 0 0 0 0,-1-1 0 0 0,0 1 0 0 0,1-1 0 0 0,-1 0 0 0 0,1 0 0 0 0,-1-1 0 0 0,1 1 0 0 0,0-1 0 0 0,8 0 0 0 0,35-5 910 0 0,-14 3-820 0 0,5-4 47 0 0,-24 3-131 0 0,0 1-1 0 0,18 0 1 0 0,-4 1 55 0 0,38-4 0 0 0,-43 2-36 0 0,0 2 1 0 0,25 2-1 0 0,-26 0-85 0 0,-1-1 0 0 0,36-4 0 0 0,-19-4 73 0 0,-17 4-7 0 0,-1 0 0 0 0,32-1 0 0 0,-18 8-64 0 0,-29-2-33 0 0,1 0 1 0 0,-1-1-1 0 0,0 1 1 0 0,1-2-1 0 0,-1 1 1 0 0,1 0-1 0 0,-1-1 1 0 0,9-3-1 0 0,-5 1 4 0 0,0 1 1 0 0,0 0-1 0 0,1 0 0 0 0,-1 1 0 0 0,0 1 1 0 0,14 0-1 0 0,64 10 155 0 0,-59-6-107 0 0,40 2 1 0 0,125 5 269 0 0,-126-14-269 0 0,-42 2-12 0 0,-1 0-1 0 0,1 1 1 0 0,42 7 0 0 0,84 11 79 0 0,-147-18-128 0 0,32 3 68 0 0,39 8 0 0 0,-64-9-60 0 0,1 2 0 0 0,-1 0 0 0 0,1 0 0 0 0,-1 1 0 0 0,0 0 0 0 0,19 13 0 0 0,-19-10-8 0 0,1-1 0 0 0,-1 0 0 0 0,2-1 0 0 0,-1-1 0 0 0,0 0 0 0 0,1 0 0 0 0,25 4 0 0 0,-25-6 0 0 0,1 1 0 0 0,20 9 0 0 0,5 2 0 0 0,-14-9 33 0 0,1-2 0 0 0,-1 0-1 0 0,1-2 1 0 0,51-1 0 0 0,-49-1 55 0 0,102 4 291 0 0,-72 0-300 0 0,1-3 1 0 0,70-8 0 0 0,69-3-31 0 0,-71 7-24 0 0,-70-1-8 0 0,-20 0 24 0 0,0 2-1 0 0,67 6 1 0 0,-84-1-25 0 0,1-1 0 0 0,-1-1 0 0 0,0-1 0 0 0,1-1 0 0 0,-1-1 0 0 0,0-1 0 0 0,33-8 0 0 0,-23 1 51 0 0,1 2 0 0 0,-1 2 0 0 0,2 1 1 0 0,36-1-1 0 0,-24 6-25 0 0,39 0 33 0 0,-12-8-75 0 0,-38 3 0 0 0,35 1 0 0 0,-58 4 5 0 0,2 0 14 0 0,0 0 1 0 0,19 3 0 0 0,125 24 108 0 0,-128-24-128 0 0,55-1 0 0 0,-7 0 0 0 0,83 1 0 0 0,-134-2 0 0 0,41-4 0 0 0,-39 1 0 0 0,30 1 0 0 0,122 6 64 0 0,-64-5-64 0 0,-7-1 0 0 0,-38 4 0 0 0,93 9 0 0 0,-117-8 48 0 0,1-3 1 0 0,51-3-1 0 0,-2-1-17 0 0,104 0-103 0 0,-157 3 72 0 0,79 2 0 0 0,-110-1 0 0 0,0-1 0 0 0,16-2 0 0 0,8 0 0 0 0,3 4 0 0 0,-1 1 0 0 0,46 11 0 0 0,-6-4 54 0 0,-75-9-52 0 0,1-1-1 0 0,-1-1 1 0 0,0 1 0 0 0,0 0 0 0 0,8-3 0 0 0,-9 2-2 0 0,1 1 0 0 0,0-1 0 0 0,-1 0 0 0 0,1 1 0 0 0,0 0-1 0 0,-1 0 1 0 0,6 1 0 0 0,-1-1 0 0 0,0 0 0 0 0,-1 0 0 0 0,1-1 0 0 0,9-1 0 0 0,3-7-4 0 0,-18 8 12 0 0,0 0 1 0 0,1 0-1 0 0,-1 0 1 0 0,0 0 0 0 0,1 0-1 0 0,-1 0 1 0 0,4 0-1 0 0,-5 1-11 0 0,-1 0 1 0 0,0 0-1 0 0,1 0 0 0 0,-1 0 0 0 0,0 0 1 0 0,1 0-1 0 0,-1 0 0 0 0,0 0 0 0 0,1 0 1 0 0,-1 0-1 0 0,0 0 0 0 0,1 0 0 0 0,-1 1 1 0 0,0-1-1 0 0,0 0 0 0 0,1 0 0 0 0,-1 0 1 0 0,0 0-1 0 0,0 1 0 0 0,1-1 0 0 0,-1 0 1 0 0,0 0-1 0 0,0 1 0 0 0,0-1 0 0 0,1 0 1 0 0,-1 0-1 0 0,0 1 0 0 0,0-1 0 0 0,0 0 1 0 0,0 1-1 0 0,0-1 0 0 0,0 0 0 0 0,0 1 1 0 0,1-1-1 0 0,-1 0 0 0 0,0 0 0 0 0,0 1 1 0 0,0-1-1 0 0,0 0 0 0 0,0 1 0 0 0,0-1 1 0 0,-1 0-1 0 0,1 1 0 0 0,0-1 0 0 0,0 1 1 0 0,-5 14-1425 0 0,4-14 1148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29:31.581"/>
    </inkml:context>
    <inkml:brush xml:id="br0">
      <inkml:brushProperty name="width" value="0.1" units="cm"/>
      <inkml:brushProperty name="height" value="0.1" units="cm"/>
      <inkml:brushProperty name="color" value="#F4F91B"/>
    </inkml:brush>
  </inkml:definitions>
  <inkml:trace contextRef="#ctx0" brushRef="#br0">1 211 1839 0 0,'2'-3'216'0'0,"-1"1"0"0"0,1-1 0 0 0,0 0 0 0 0,1 1 0 0 0,-1-1 0 0 0,0 1-1 0 0,1 0 1 0 0,-1-1 0 0 0,1 1 0 0 0,0 0 0 0 0,-1 1 0 0 0,1-1 0 0 0,0 0-1 0 0,0 1 1 0 0,6-3 0 0 0,15-7 386 0 0,53-26 1372 0 0,-48 24-1438 0 0,-18 9-369 0 0,1 1 0 0 0,0 0 0 0 0,0 0 0 0 0,0 1 0 0 0,12 0 0 0 0,18-3 57 0 0,165-46 1720 0 0,-197 48-1873 0 0,1 1 0 0 0,-1 0 0 0 0,1 0 0 0 0,0 1 0 0 0,0 0 0 0 0,0 1 0 0 0,0 0 0 0 0,-1 1 0 0 0,21 4 0 0 0,6-1 51 0 0,-1-1 0 0 0,1-1 0 0 0,0-2 0 0 0,47-7 1 0 0,-61 5-36 0 0,63 4 132 0 0,4-3-101 0 0,0 0-1 0 0,1-1-32 0 0,2-1-22 0 0,25-3 66 0 0,14 0 135 0 0,-53 4-235 0 0,-43 1 11 0 0,40-4 75 0 0,-11-1 6 0 0,1 3 0 0 0,75 6 0 0 0,-137-3-121 0 0,313 18 266 0 0,-148-24-162 0 0,-80 0-69 0 0,143 5 146 0 0,-98 15-117 0 0,-14 0-10 0 0,-81-14-36 0 0,1-1 1 0 0,-1-1 0 0 0,60-13-1 0 0,10 2 46 0 0,-45 13-64 0 0,-23 2 0 0 0,119 11 59 0 0,-122-8-54 0 0,17-1-5 0 0,-29-2 0 0 0,32 5 0 0 0,-18-1 22 0 0,1-1-1 0 0,56-1 0 0 0,-39-3 43 0 0,77 11 0 0 0,-44 0-32 0 0,102 17 64 0 0,-164-23-80 0 0,1 0 0 0 0,0-2 0 0 0,33 0 0 0 0,87 2 103 0 0,-122-4-99 0 0,162-4 97 0 0,-162 1-109 0 0,-11 0 15 0 0,26-3 0 0 0,13-6 1 0 0,2 3 1 0 0,63 0 0 0 0,58 4-25 0 0,-140 5 1 0 0,-29-1 0 0 0,0 0 0 0 0,0-1 0 0 0,0 0 0 0 0,0-1 0 0 0,-1 0 1 0 0,1 0-1 0 0,0-1 0 0 0,12-3 0 0 0,2-10 204 0 0,-23 14-191 0 0,0 0-1 0 0,0 0 1 0 0,0 0-1 0 0,0 0 1 0 0,0 0-1 0 0,0 0 1 0 0,0-1-1 0 0,0 1 1 0 0,0 0-1 0 0,-1 0 1 0 0,1-1-1 0 0,0 1 1 0 0,-1 0-1 0 0,1-1 1 0 0,0-1-1 0 0,-1 3-13 0 0,0 0-1 0 0,0 0 0 0 0,0 0 1 0 0,0 0-1 0 0,0 0 0 0 0,0 0 1 0 0,0 0-1 0 0,0 0 1 0 0,-1 0-1 0 0,1 0 0 0 0,0 0 1 0 0,0 0-1 0 0,0 0 0 0 0,0-1 1 0 0,0 1-1 0 0,0 0 1 0 0,0 0-1 0 0,0 0 0 0 0,0 0 1 0 0,0 0-1 0 0,0 0 0 0 0,0 0 1 0 0,0 0-1 0 0,0 0 0 0 0,0 0 1 0 0,0 0-1 0 0,0 0 1 0 0,0 0-1 0 0,0 0 0 0 0,0 0 1 0 0,0 0-1 0 0,-1 0 0 0 0,1 0 1 0 0,0 0-1 0 0,0 0 1 0 0,0 0-1 0 0,0 0 0 0 0,0 0 1 0 0,0 0-1 0 0,0 0 0 0 0,0 0 1 0 0,0 0-1 0 0,0 0 0 0 0,0 0 1 0 0,0 0-1 0 0,0 0 1 0 0,0 0-1 0 0,0 0 0 0 0,0 0 1 0 0,-1 0-1 0 0,1 0 0 0 0,0 0 1 0 0,0 0-1 0 0,0 0 1 0 0,0 0-1 0 0,0 0 0 0 0,0 0 1 0 0,0 0-1 0 0,0 1 0 0 0,0-1 1 0 0,0 0-1 0 0,0 0 1 0 0,0 0-1 0 0,0 0 0 0 0,0 0 1 0 0,0 0-1 0 0,-6 6 78 0 0,-9 13-554 0 0,12-16-70 0 0,-4 7-3268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21.942"/>
    </inkml:context>
    <inkml:brush xml:id="br0">
      <inkml:brushProperty name="width" value="0.1" units="cm"/>
      <inkml:brushProperty name="height" value="0.1" units="cm"/>
      <inkml:brushProperty name="color" value="#F4F91B"/>
    </inkml:brush>
  </inkml:definitions>
  <inkml:trace contextRef="#ctx0" brushRef="#br0">0 95 2759 0 0,'32'-6'723'0'0,"0"1"1"0"0,0 2-1 0 0,58 1 0 0 0,-82 2-853 0 0,44 2 536 0 0,-33 0-292 0 0,0-2 1 0 0,0 0-1 0 0,23-3 1 0 0,-22 1-42 0 0,-1 1-1 0 0,1 0 1 0 0,0 2 0 0 0,0 1-1 0 0,0 0 1 0 0,22 6-1 0 0,-33-6-57 0 0,25 2 57 0 0,1-1 0 0 0,-1-1 0 0 0,51-5 0 0 0,-48 1-58 0 0,60-5 193 0 0,32-6-130 0 0,146-4 81 0 0,-162 13-105 0 0,74-14 138 0 0,-100 8-137 0 0,-28 6-54 0 0,60 5-1 0 0,-38 0 14 0 0,9-1 113 0 0,116-14 0 0 0,-166 10-126 0 0,71 2 0 0 0,-58 3 0 0 0,108-6 54 0 0,-153 6-45 0 0,-1 0 1 0 0,1 0 0 0 0,-1 1-1 0 0,0 0 1 0 0,0 0 0 0 0,1 1-1 0 0,5 3 1 0 0,2 2-81 0 0,21 15 1 0 0,-22-13-80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25.276"/>
    </inkml:context>
    <inkml:brush xml:id="br0">
      <inkml:brushProperty name="width" value="0.1" units="cm"/>
      <inkml:brushProperty name="height" value="0.1" units="cm"/>
      <inkml:brushProperty name="color" value="#F4F91B"/>
    </inkml:brush>
  </inkml:definitions>
  <inkml:trace contextRef="#ctx0" brushRef="#br0">1 19 1839 0 0,'4'-4'0'0'0,"-2"2"72"0"0,-1 0-72 0 0,1 2 104 0 0,-2-2-104 0 0,0 0 0 0 0,2 2 0 0 0,0-3 0 0 0,0 1 64 0 0,2 2-64 0 0,-1-2 0 0 0,1 2 64 0 0,2 2-64 0 0,-1 0 0 0 0,-1 0 0 0 0,-1 1 0 0 0,1 1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27.065"/>
    </inkml:context>
    <inkml:brush xml:id="br0">
      <inkml:brushProperty name="width" value="0.1" units="cm"/>
      <inkml:brushProperty name="height" value="0.1" units="cm"/>
      <inkml:brushProperty name="color" value="#F4F91B"/>
    </inkml:brush>
  </inkml:definitions>
  <inkml:trace contextRef="#ctx0" brushRef="#br0">1 3 943 0 0,'5'-2'0'0'0,"-3"2"0"0"0,2 2 0 0 0,-2-1 88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29.276"/>
    </inkml:context>
    <inkml:brush xml:id="br0">
      <inkml:brushProperty name="width" value="0.1" units="cm"/>
      <inkml:brushProperty name="height" value="0.1" units="cm"/>
      <inkml:brushProperty name="color" value="#F4F91B"/>
    </inkml:brush>
  </inkml:definitions>
  <inkml:trace contextRef="#ctx0" brushRef="#br0">124 34 2127 0 0,'-8'-5'311'0'0,"-1"0"-1"0"0,1 0 0 0 0,-1 1 0 0 0,-15-5 0 0 0,21 8-258 0 0,1 0 0 0 0,-1 0 1 0 0,1 1-1 0 0,0-1 0 0 0,-1 1 0 0 0,1 0 0 0 0,-1-1 0 0 0,1 1 1 0 0,-1 0-1 0 0,1 1 0 0 0,-1-1 0 0 0,1 0 0 0 0,-1 1 0 0 0,1-1 1 0 0,-1 1-1 0 0,1 0 0 0 0,0 0 0 0 0,-1 0 0 0 0,1 0 0 0 0,0 0 1 0 0,0 1-1 0 0,0-1 0 0 0,-3 2 0 0 0,5-2-38 0 0,0-1 0 0 0,-1 0 0 0 0,1 0 0 0 0,0 1 0 0 0,-1-1 0 0 0,1 0 0 0 0,0 1 0 0 0,-1-1 0 0 0,1 0 1 0 0,0 1-1 0 0,0-1 0 0 0,-1 0 0 0 0,1 1 0 0 0,0-1 0 0 0,0 1 0 0 0,0-1 0 0 0,-1 0 0 0 0,1 1 0 0 0,0-1 0 0 0,0 1 0 0 0,0-1 0 0 0,0 1 0 0 0,0-1 0 0 0,0 0 0 0 0,0 1 0 0 0,0-1 0 0 0,0 1 0 0 0,0-1 0 0 0,0 1 0 0 0,0-1 0 0 0,0 0 0 0 0,1 1 0 0 0,-1 0 1 0 0,1-1 1 0 0,0 1 0 0 0,-1 0 1 0 0,1-1-1 0 0,0 1 0 0 0,0-1 1 0 0,0 1-1 0 0,0-1 0 0 0,0 0 1 0 0,0 1-1 0 0,0-1 0 0 0,0 0 1 0 0,0 0-1 0 0,1 0 0 0 0,36 1 219 0 0,7-5 225 0 0,82 5-1 0 0,12 5-159 0 0,2-10-112 0 0,-94 1-97 0 0,82 4 1 0 0,-14 13-60 0 0,83 6 10 0 0,-101-19 94 0 0,175-20 0 0 0,-169 11-73 0 0,166 8 0 0 0,-240 1-61 0 0,234-14 165 0 0,-4-1-6 0 0,-205 16-153 0 0,343-8 176 0 0,-269-3-178 0 0,185 9 0 0 0,-60 5 44 0 0,176 16 24 0 0,103 16-74 0 0,-152-10 0 0 0,-263-15 0 0 0,562 7 64 0 0,-425-20-64 0 0,138-8 0 0 0,-211 3 0 0 0,-56 6 0 0 0,-53 2 0 0 0,531-2 0 0 0,-153 10 0 0 0,-419-10 4 0 0,19 0 26 0 0,72-8 0 0 0,29-5 231 0 0,-126 12-239 0 0,-21 0-37 0 0,1 1 1 0 0,-1 0-1 0 0,1 0 1 0 0,-1 1-1 0 0,0-1 1 0 0,0 1-1 0 0,1 0 0 0 0,-1 0 1 0 0,0 1-1 0 0,0-1 1 0 0,0 1-1 0 0,0 0 1 0 0,4 2-1 0 0,-4-2-152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32.167"/>
    </inkml:context>
    <inkml:brush xml:id="br0">
      <inkml:brushProperty name="width" value="0.1" units="cm"/>
      <inkml:brushProperty name="height" value="0.1" units="cm"/>
      <inkml:brushProperty name="color" value="#F4F91B"/>
    </inkml:brush>
  </inkml:definitions>
  <inkml:trace contextRef="#ctx0" brushRef="#br0">1 179 919 0 0,'0'-1'86'0'0,"0"1"0"0"0,1-1 0 0 0,-1 0 0 0 0,0 1 0 0 0,0-1-1 0 0,1 0 1 0 0,-1 1 0 0 0,1-1 0 0 0,-1 0 0 0 0,0 1-1 0 0,1-1 1 0 0,0 1 0 0 0,-1-1 0 0 0,1 1 0 0 0,-1-1-1 0 0,1 1 1 0 0,-1 0 0 0 0,1-1 0 0 0,0 1 0 0 0,-1-1-1 0 0,1 1 1 0 0,0 0 0 0 0,-1 0 0 0 0,1 0 0 0 0,0-1-1 0 0,0 1 1 0 0,-1 0 0 0 0,1 0 0 0 0,1 0 0 0 0,23-2-216 0 0,-24 2 225 0 0,14-1-23 0 0,-1 0 0 0 0,18-5 0 0 0,-17 4 10 0 0,0-1-1 0 0,17 1 0 0 0,-5 1 216 0 0,-14 0-193 0 0,0 1 0 0 0,16 2-1 0 0,-2 2-17 0 0,4 1-20 0 0,41 1 0 0 0,46-15 392 0 0,0 0-22 0 0,-35 7-363 0 0,60 2 108 0 0,-95 0-27 0 0,1-3-1 0 0,83-15 1 0 0,-78 9 18 0 0,96-4 0 0 0,-55 14-84 0 0,230-11 192 0 0,-199-7-167 0 0,-39 4 61 0 0,112-2 0 0 0,79 9-35 0 0,-245 3-60 0 0,59-13 0 0 0,-58 9 165 0 0,52-5 1 0 0,-40 10-190 0 0,1 1 1 0 0,-1 3 0 0 0,1 2 0 0 0,56 11-1 0 0,-52-7-55 0 0,100 4 0 0 0,-141-12 0 0 0,191-3 0 0 0,-57-1 0 0 0,110 17 0 0 0,2 0 0 0 0,150-5 0 0 0,-355-5 3 0 0,303 3 58 0 0,-46-6-16 0 0,-129 4-26 0 0,102-17 45 0 0,-222 9-64 0 0,119 7 0 0 0,-137 1 0 0 0,45 13 0 0 0,39 4 0 0 0,137-16 0 0 0,-45 0 0 0 0,0 17 0 0 0,-162-16 0 0 0,55-2 14 0 0,-83-4 26 0 0,120-12-29 0 0,-45 2-12 0 0,143 3 1 0 0,49-3 0 0 0,-194 0 0 0 0,-20 2 0 0 0,125 2 0 0 0,-175 8 0 0 0,327 1 0 0 0,-257-13 4 0 0,-50 3 44 0 0,0 3 0 0 0,1 2-1 0 0,58 5 1 0 0,45 17 27 0 0,-45-4 26 0 0,129 0 0 0 0,157 1-101 0 0,-315-15 0 0 0,33 3 0 0 0,-9 9 21 0 0,-9 0 32 0 0,120 1 1 0 0,-55-10-54 0 0,67-2 0 0 0,-207-4-10 0 0,399-32 148 0 0,-199 16-138 0 0,-187 16 0 0 0,53-5 0 0 0,102-19 0 0 0,-174 22-21 0 0,124-17 82 0 0,-123 19-127 0 0,1 1 1 0 0,-1 0-1 0 0,1 0 0 0 0,-1 2 1 0 0,0 0-1 0 0,29 8 0 0 0,-25-2-2126 0 0,3 2-788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44.355"/>
    </inkml:context>
    <inkml:brush xml:id="br0">
      <inkml:brushProperty name="width" value="0.1" units="cm"/>
      <inkml:brushProperty name="height" value="0.1" units="cm"/>
      <inkml:brushProperty name="color" value="#F4F91B"/>
    </inkml:brush>
  </inkml:definitions>
  <inkml:trace contextRef="#ctx0" brushRef="#br0">354 251 2759 0 0,'-2'-1'217'0'0,"0"-1"-1"0"0,0 1 0 0 0,0 0 1 0 0,-1 0-1 0 0,1 1 0 0 0,0-1 1 0 0,0 0-1 0 0,-1 1 0 0 0,1-1 1 0 0,0 1-1 0 0,-1 0 0 0 0,1 0 0 0 0,0 0 1 0 0,-1 0-1 0 0,-2 0 0 0 0,0 1-76 0 0,1 0 0 0 0,0 1 0 0 0,0-1 0 0 0,0 1 0 0 0,0-1 0 0 0,0 1-1 0 0,-7 5 1 0 0,0 1-129 0 0,1 1-1 0 0,-1 0 1 0 0,1 1-1 0 0,-10 13 0 0 0,-76 74-39 0 0,42-46 482 0 0,52-49-402 0 0,-3 3 209 0 0,-1 1-1 0 0,1-1 0 0 0,-7 12 0 0 0,36-49 605 0 0,2 4-701 0 0,-1-1 0 0 0,-1-1-1 0 0,-2-2 1 0 0,-1 0 0 0 0,23-48-1 0 0,-40 70-141 0 0,0 0 0 0 0,0-1 0 0 0,2-11 0 0 0,-5 19-16 0 0,-1-1-1 0 0,1 0 0 0 0,-1 1 0 0 0,0-1 1 0 0,0 0-1 0 0,0 1 0 0 0,0-1 1 0 0,-1 0-1 0 0,0 1 0 0 0,1-1 0 0 0,-1 1 1 0 0,-1-1-1 0 0,-1-4 0 0 0,-9-22 3 0 0,10 26-2 0 0,1-1 0 0 0,-1 1-1 0 0,0-1 1 0 0,0 1 0 0 0,0 0 0 0 0,0 0 0 0 0,-1 0 0 0 0,1 0 0 0 0,-1 0 0 0 0,0 0 0 0 0,-1 1 0 0 0,1 0 0 0 0,0-1-1 0 0,-8-4 1 0 0,10 8 2 0 0,1 0 0 0 0,0-1-1 0 0,0 1 1 0 0,-1 0 0 0 0,1 0-1 0 0,0-1 1 0 0,-1 1 0 0 0,1 0-1 0 0,0 0 1 0 0,-1 0 0 0 0,1 0-1 0 0,0 0 1 0 0,-1 0 0 0 0,1 0-1 0 0,0-1 1 0 0,-1 1 0 0 0,1 0-1 0 0,0 0 1 0 0,-1 0 0 0 0,1 0-1 0 0,0 0 1 0 0,-1 1 0 0 0,1-1-1 0 0,0 0 1 0 0,-1 0 0 0 0,1 0-1 0 0,0 0 1 0 0,-1 0 0 0 0,1 0-1 0 0,0 1 1 0 0,-1-1 0 0 0,1 0 0 0 0,-1 0-1 0 0,-1 13 211 0 0,8 14 59 0 0,3-11-186 0 0,0-1 0 0 0,0 0-1 0 0,1 0 1 0 0,1-1 0 0 0,1-1 0 0 0,24 24-1 0 0,-9-13-6 0 0,2-2-1 0 0,42 26 0 0 0,-59-40-65 0 0,1-1 0 0 0,0-1 0 0 0,16 6 0 0 0,-24-10-2 0 0,1 0 0 0 0,0-1 0 0 0,-1 1 0 0 0,1-1 1 0 0,0-1-1 0 0,0 1 0 0 0,0-1 0 0 0,0 0 0 0 0,0 0 0 0 0,8-2 1 0 0,-13 2-3 0 0,-1 0 0 0 0,1-1 0 0 0,0 1 0 0 0,0 0 0 0 0,0 0 0 0 0,0-1 0 0 0,-1 1 1 0 0,1 0-1 0 0,0-1 0 0 0,0 1 0 0 0,-1 0 0 0 0,1-1 0 0 0,0 1 0 0 0,-1-1 0 0 0,1 0 1 0 0,-1 1-1 0 0,1-1 0 0 0,0 1 0 0 0,-1-1 0 0 0,1 0 0 0 0,-1 1 0 0 0,0-1 0 0 0,1 0 1 0 0,-1 0-1 0 0,0 1 0 0 0,1-1 0 0 0,-1 0 0 0 0,0 0 0 0 0,0 0 0 0 0,1 1 0 0 0,-1-1 1 0 0,0 0-1 0 0,0 0 0 0 0,0 0 0 0 0,0 0 0 0 0,0 1 0 0 0,0-1 0 0 0,-1 0 0 0 0,1 0 0 0 0,0 0 1 0 0,0 1-1 0 0,0-1 0 0 0,-1-1 0 0 0,-2-4 104 0 0,0 0 1 0 0,0 0-1 0 0,0 0 0 0 0,-6-7 1 0 0,6 9-136 0 0,-9-12 81 0 0,-2-1 0 0 0,0 2 1 0 0,-24-22-1 0 0,-54-35 10 0 0,76 60-73 0 0,0 1 1 0 0,-2 0 0 0 0,1 2 0 0 0,-1 0 0 0 0,0 1 0 0 0,-1 0 0 0 0,-23-5 0 0 0,34 11-1 0 0,0 1 1 0 0,0 0-1 0 0,1 0 1 0 0,-1 1 0 0 0,0 0-1 0 0,0 0 1 0 0,0 1 0 0 0,0 0-1 0 0,-9 2 1 0 0,11-1 2 0 0,1 0 1 0 0,-1 0 0 0 0,1 1-1 0 0,-1 0 1 0 0,1 0 0 0 0,0 0-1 0 0,0 0 1 0 0,1 1-1 0 0,-1 0 1 0 0,1 0 0 0 0,-1 0-1 0 0,1 1 1 0 0,-5 7 0 0 0,6-7-4 0 0,0 0 1 0 0,0 1 0 0 0,0 0-1 0 0,1 0 1 0 0,0 0-1 0 0,0 0 1 0 0,0 0 0 0 0,1 0-1 0 0,0 1 1 0 0,0-1 0 0 0,1 0-1 0 0,0 1 1 0 0,0-1-1 0 0,0 0 1 0 0,1 1 0 0 0,0-1-1 0 0,0 0 1 0 0,1 0 0 0 0,2 9-1 0 0,0-4-1 0 0,0 0-1 0 0,1 0 1 0 0,0 0 0 0 0,1 0-1 0 0,0-1 1 0 0,1 0-1 0 0,0 0 1 0 0,1-1 0 0 0,11 13-1 0 0,-12-16 0 0 0,0-1 0 0 0,0 1 1 0 0,0-1-1 0 0,1 0 0 0 0,0-1 0 0 0,0 0 0 0 0,0 0 0 0 0,0 0 0 0 0,1-1 0 0 0,-1-1 0 0 0,1 1 0 0 0,0-1 1 0 0,0-1-1 0 0,0 0 0 0 0,0 0 0 0 0,0-1 0 0 0,11 0 0 0 0,-6-2 16 0 0,0 0 0 0 0,1-1 0 0 0,-1 0 1 0 0,0-1-1 0 0,-1-1 0 0 0,1 0 0 0 0,-1-1 0 0 0,0-1 0 0 0,0 0 0 0 0,12-9 1 0 0,-4 2 68 0 0,-1-1-1 0 0,33-33 1 0 0,-43 37-26 0 0,-1 0 0 0 0,0-1 0 0 0,0 0 0 0 0,-1 0 0 0 0,-1-1-1 0 0,8-17 1 0 0,-10 19-18 0 0,0-1 0 0 0,-1 0 0 0 0,-1 0 0 0 0,3-15 0 0 0,-5 24-33 0 0,-1 1 0 0 0,0-1 0 0 0,1 0 0 0 0,-1 0 0 0 0,0 1 0 0 0,0-1 0 0 0,-1 0 0 0 0,1 0 0 0 0,0 1 0 0 0,-1-1 0 0 0,0 0 0 0 0,1 1 0 0 0,-1-1 0 0 0,0 1 0 0 0,-1-1 0 0 0,1 1 0 0 0,0-1 0 0 0,-1 1 0 0 0,1 0 0 0 0,-1-1 0 0 0,0 1 0 0 0,0 0 0 0 0,0 0 0 0 0,0 0 0 0 0,-2-2 0 0 0,1 4 0 0 0,1-1 0 0 0,0 0 0 0 0,-1 1-1 0 0,1-1 1 0 0,0 1 0 0 0,-1-1 0 0 0,1 1 0 0 0,0 0 0 0 0,-1 0 0 0 0,1 0 0 0 0,-1 1-1 0 0,1-1 1 0 0,0 0 0 0 0,-1 1 0 0 0,1 0 0 0 0,0-1 0 0 0,0 1 0 0 0,-1 0-1 0 0,-2 2 1 0 0,-5 2-6 0 0,-1 1 0 0 0,-13 9 0 0 0,5 0 6 0 0,1 0 0 0 0,0 1 0 0 0,1 1 0 0 0,-25 32-1 0 0,11-6 111 0 0,-28 49-1 0 0,50-75-38 0 0,0 0 0 0 0,1 1 0 0 0,0 0 0 0 0,2 1 0 0 0,0 0 0 0 0,1 0 1 0 0,1 0-1 0 0,-2 29 0 0 0,2 2 377 0 0,-2-85-316 0 0,5 17-553 0 0,1-1-4116 0 0,0 6-701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45.788"/>
    </inkml:context>
    <inkml:brush xml:id="br0">
      <inkml:brushProperty name="width" value="0.1" units="cm"/>
      <inkml:brushProperty name="height" value="0.1" units="cm"/>
      <inkml:brushProperty name="color" value="#F4F91B"/>
    </inkml:brush>
  </inkml:definitions>
  <inkml:trace contextRef="#ctx0" brushRef="#br0">245 264 6447 0 0,'-5'-3'171'0'0,"2"1"-116"0"0,1 0 0 0 0,-1 0 0 0 0,1 1 0 0 0,-1-1 0 0 0,0 1 0 0 0,-6-2 0 0 0,9 3-38 0 0,-1 0 0 0 0,0 0 0 0 0,0-1 0 0 0,1 2 0 0 0,-1-1 0 0 0,0 0 0 0 0,0 0 0 0 0,1 0 0 0 0,-1 0 0 0 0,0 0 0 0 0,0 1 0 0 0,1-1 1 0 0,-1 0-1 0 0,0 0 0 0 0,1 1 0 0 0,-1-1 0 0 0,0 1 0 0 0,1-1 0 0 0,-1 1 0 0 0,1-1 0 0 0,-1 1 0 0 0,0-1 0 0 0,1 1 0 0 0,-1-1 0 0 0,1 1 0 0 0,0 0 0 0 0,-1-1 0 0 0,1 1 0 0 0,-1 0 0 0 0,1-1 0 0 0,0 1 1 0 0,0 0-1 0 0,-1-1 0 0 0,1 1 0 0 0,0 1 0 0 0,-8 18 130 0 0,-1 0 1 0 0,-1-1 0 0 0,-1 0 0 0 0,0-1 0 0 0,-27 32-1 0 0,-46 51 1711 0 0,83-100-1831 0 0,-3 3 164 0 0,1 1-1 0 0,-1-1 1 0 0,1 1-1 0 0,-3 5 1 0 0,5-10-169 0 0,1 1 0 0 0,0-1-1 0 0,-1 1 1 0 0,1 0 0 0 0,0-1 0 0 0,0 1 0 0 0,0-1 0 0 0,0 1-1 0 0,-1 0 1 0 0,1-1 0 0 0,0 1 0 0 0,0 0 0 0 0,0-1 0 0 0,0 1 0 0 0,0-1-1 0 0,1 1 1 0 0,-1 0 0 0 0,0-1 0 0 0,0 2 0 0 0,1-2-13 0 0,-1 1 0 0 0,1-1 0 0 0,-1 1 0 0 0,1-1 0 0 0,-1 1 0 0 0,1-1 0 0 0,0 0 0 0 0,-1 1 0 0 0,1-1 0 0 0,0 0 0 0 0,-1 0 0 0 0,1 1 0 0 0,0-1 0 0 0,-1 0-1 0 0,1 0 1 0 0,0 0 0 0 0,-1 0 0 0 0,1 0 0 0 0,0 0 0 0 0,-1 0 0 0 0,3 0 0 0 0,6 0 10 0 0,0-1 0 0 0,0 0 0 0 0,0-1 0 0 0,0 0 0 0 0,0 0-1 0 0,-1-1 1 0 0,1 0 0 0 0,-1-1 0 0 0,0 0 0 0 0,14-8 0 0 0,3-5-27 0 0,42-38 0 0 0,-66 55 8 0 0,27-27 0 0 0,-1-1 0 0 0,-1-1 0 0 0,-2-2 0 0 0,37-59 0 0 0,-53 76-26 0 0,0-1 0 0 0,-1 1 0 0 0,0-1-1 0 0,6-25 1 0 0,-11 32-6 0 0,0 0 0 0 0,0-1 0 0 0,-1 1 0 0 0,0-1 0 0 0,0 1 0 0 0,-1-1 0 0 0,0 1 0 0 0,-1-1 1 0 0,0 1-1 0 0,-3-12 0 0 0,4 17 31 0 0,-1 1-1 0 0,0 0 1 0 0,0-1 0 0 0,0 1 0 0 0,0 0 0 0 0,0 0 0 0 0,0 0 0 0 0,-1 0 0 0 0,1 0 0 0 0,-1 0-1 0 0,1 0 1 0 0,-1 0 0 0 0,0 1 0 0 0,1-1 0 0 0,-1 1 0 0 0,0-1 0 0 0,0 1 0 0 0,0 0 0 0 0,-1-1-1 0 0,1 1 1 0 0,0 0 0 0 0,0 0 0 0 0,-1 1 0 0 0,1-1 0 0 0,0 0 0 0 0,-1 1 0 0 0,1 0 0 0 0,0-1 0 0 0,-1 1-1 0 0,1 0 1 0 0,-1 0 0 0 0,1 0 0 0 0,-1 1 0 0 0,1-1 0 0 0,0 0 0 0 0,-4 2 0 0 0,-1 0 43 0 0,0 0 0 0 0,0 1 1 0 0,0 0-1 0 0,0 0 0 0 0,1 0 0 0 0,0 1 1 0 0,-1 0-1 0 0,2 0 0 0 0,-1 0 1 0 0,0 1-1 0 0,-5 6 0 0 0,1 1-16 0 0,1-1 1 0 0,1 2-1 0 0,0-1 0 0 0,1 1 0 0 0,1 1 0 0 0,0-1 1 0 0,0 1-1 0 0,1 0 0 0 0,1 0 0 0 0,-4 26 0 0 0,6-27-10 0 0,0-1 0 0 0,1 1 0 0 0,1-1 0 0 0,0 1 0 0 0,1-1 0 0 0,0 1 0 0 0,1-1 0 0 0,0 0 0 0 0,1 1 0 0 0,0-1 0 0 0,1 0 0 0 0,1-1 0 0 0,5 13 0 0 0,-8-21-14 0 0,0 0-1 0 0,-1 0 1 0 0,1 0-1 0 0,0 0 1 0 0,0 0-1 0 0,1-1 1 0 0,-1 1-1 0 0,0-1 1 0 0,1 1 0 0 0,0-1-1 0 0,-1 0 1 0 0,1 0-1 0 0,0 0 1 0 0,0 0-1 0 0,0-1 1 0 0,0 1-1 0 0,1-1 1 0 0,-1 0-1 0 0,0 0 1 0 0,1 0-1 0 0,-1 0 1 0 0,0 0-1 0 0,1-1 1 0 0,-1 0-1 0 0,1 0 1 0 0,-1 0-1 0 0,1 0 1 0 0,-1 0-1 0 0,1 0 1 0 0,-1-1 0 0 0,0 0-1 0 0,1 0 1 0 0,-1 0-1 0 0,0 0 1 0 0,1 0-1 0 0,-1-1 1 0 0,0 1-1 0 0,0-1 1 0 0,0 0-1 0 0,0 0 1 0 0,4-4-1 0 0,1-1 0 0 0,-1 1-1 0 0,1-1 0 0 0,-1-1 0 0 0,-1 1 1 0 0,0-1-1 0 0,0-1 0 0 0,0 1 0 0 0,-1-1 1 0 0,0 0-1 0 0,-1 0 0 0 0,6-17 0 0 0,-8 20 0 0 0,0 0-1 0 0,-1 0 0 0 0,0 0 0 0 0,0 0 1 0 0,-1 0-1 0 0,1 0 0 0 0,-2-1 1 0 0,1 1-1 0 0,0 0 0 0 0,-1 0 0 0 0,0 0 1 0 0,-1 0-1 0 0,1 0 0 0 0,-1 0 1 0 0,0 0-1 0 0,-1 1 0 0 0,1-1 0 0 0,-1 1 1 0 0,0-1-1 0 0,-5-5 0 0 0,2 4-7 0 0,0 0 0 0 0,-1 0 0 0 0,1 0 0 0 0,-2 1 0 0 0,1 0 0 0 0,-1 0 0 0 0,0 1 0 0 0,0 0 0 0 0,0 1 0 0 0,-1 0 0 0 0,1 0-1 0 0,-1 0 1 0 0,-14-3 0 0 0,16 6 36 0 0,0-1 1 0 0,0 1-1 0 0,1 1 0 0 0,-1-1 0 0 0,0 1 0 0 0,0 0 0 0 0,0 1 0 0 0,0 0 0 0 0,1 0 0 0 0,-1 0 1 0 0,0 1-1 0 0,1 0 0 0 0,-1 0 0 0 0,1 1 0 0 0,0-1 0 0 0,-1 1 0 0 0,1 1 0 0 0,1-1 1 0 0,-8 6-1 0 0,3 0 126 0 0,0 1 1 0 0,1-1 0 0 0,0 2-1 0 0,1-1 1 0 0,0 1 0 0 0,-12 22 0 0 0,15-25-59 0 0,1 1 0 0 0,0 0 1 0 0,1 0-1 0 0,0 0 1 0 0,0 0-1 0 0,1 0 1 0 0,0 0-1 0 0,0 1 1 0 0,1-1-1 0 0,0 15 1 0 0,1-23-69 0 0,0 0 1 0 0,0 1-1 0 0,0-1 1 0 0,0 0-1 0 0,0 0 1 0 0,1 0-1 0 0,-1 0 1 0 0,0 0-1 0 0,0 1 1 0 0,1-1-1 0 0,-1 0 1 0 0,1 0-1 0 0,-1 0 1 0 0,1 0-1 0 0,-1 0 1 0 0,1 0 0 0 0,0 0-1 0 0,0 0 1 0 0,-1 0-1 0 0,1-1 1 0 0,0 1-1 0 0,0 0 1 0 0,0 0-1 0 0,0-1 1 0 0,0 1-1 0 0,0 0 1 0 0,0-1-1 0 0,0 1 1 0 0,0-1-1 0 0,0 1 1 0 0,0-1-1 0 0,0 0 1 0 0,0 1-1 0 0,0-1 1 0 0,1 0-1 0 0,-1 0 1 0 0,0 0 0 0 0,0 0-1 0 0,0 0 1 0 0,0 0-1 0 0,1 0 1 0 0,-1 0-1 0 0,0 0 1 0 0,0-1-1 0 0,2 0 1 0 0,25-10-510 0 0,-5-3-3844 0 0,-11 4-755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38.426"/>
    </inkml:context>
    <inkml:brush xml:id="br0">
      <inkml:brushProperty name="width" value="0.1" units="cm"/>
      <inkml:brushProperty name="height" value="0.1" units="cm"/>
      <inkml:brushProperty name="color" value="#E71224"/>
    </inkml:brush>
  </inkml:definitions>
  <inkml:trace contextRef="#ctx0" brushRef="#br0">139 11 2303 0 0,'-2'-1'93'0'0,"-1"-1"-1"0"0,1 1 0 0 0,-1 0 1 0 0,1 0-1 0 0,-1 0 0 0 0,0 0 1 0 0,1 0-1 0 0,-1 0 0 0 0,0 1 1 0 0,0 0-1 0 0,0-1 0 0 0,1 1 1 0 0,-1 0-1 0 0,0 0 0 0 0,0 0 1 0 0,0 1-1 0 0,0-1 0 0 0,1 1 1 0 0,-4 0-1 0 0,-1 2 296 0 0,0 1 1 0 0,0 0-1 0 0,1-1 0 0 0,-1 2 0 0 0,-9 8 0 0 0,11-9-354 0 0,2-1 230 0 0,0 0 0 0 0,-1-1 0 0 0,1 1 0 0 0,-1-1 0 0 0,-6 4 0 0 0,25 4 4710 0 0,-11-7-4928 0 0,0 1 1 0 0,0-2-1 0 0,0 1 1 0 0,9 4-1 0 0,10-1 234 0 0,0-1 0 0 0,1-1 0 0 0,-1-2 0 0 0,0 0 0 0 0,30-2 1 0 0,11 2 62 0 0,-38-3-202 0 0,-1 0 1 0 0,1-2-1 0 0,47-11 0 0 0,17-2 182 0 0,-41 13-112 0 0,-1 3-1 0 0,0 1 1 0 0,82 14-1 0 0,-108-12-192 0 0,216 24 456 0 0,-83-1 102 0 0,-46-6-339 0 0,235 24 142 0 0,-271-32-358 0 0,172 22 96 0 0,230-17 307 0 0,-367-25-367 0 0,110-22 0 0 0,-133 17-43 0 0,100-13 192 0 0,-170 24-211 0 0,120-10 84 0 0,-135 12-79 0 0,1 0 1 0 0,-1 0-1 0 0,0 0 0 0 0,0 0 0 0 0,0 0 0 0 0,0 0 1 0 0,0 0-1 0 0,0 0 0 0 0,0 0 0 0 0,1 0 0 0 0,-1 0 1 0 0,0 0-1 0 0,0 0 0 0 0,0 0 0 0 0,0-1 0 0 0,0 1 1 0 0,0 0-1 0 0,0 0 0 0 0,0 0 0 0 0,0 0 1 0 0,0 0-1 0 0,0 0 0 0 0,1 0 0 0 0,-1 0 0 0 0,0-1 1 0 0,0 1-1 0 0,0 0 0 0 0,0 0 0 0 0,0 0 0 0 0,0 0 1 0 0,0 0-1 0 0,0 0 0 0 0,0-1 0 0 0,0 1 0 0 0,0 0 1 0 0,0 0-1 0 0,0 0 0 0 0,0 0 0 0 0,0 0 0 0 0,-1 0 1 0 0,1-1-1 0 0,0 1 0 0 0,0 0 0 0 0,0 0 0 0 0,0 0 1 0 0,0 0-1 0 0,0 0 0 0 0,0 0 0 0 0,0 0 0 0 0,0 0 1 0 0,0 0-1 0 0,0-1 0 0 0,-1 1 0 0 0,1 0 0 0 0,0 0 1 0 0,0 0-1 0 0,0 0 0 0 0,0 0 0 0 0,0 0 0 0 0,0 0 1 0 0,0 0-1 0 0,-1 0 0 0 0,1 0 0 0 0,0 0 1 0 0,-101-24 233 0 0,45 12-186 0 0,-44-7-26 0 0,0 4-1 0 0,-184-4 0 0 0,-201 10 33 0 0,100 16-42 0 0,231-1-14 0 0,-337 25 2 0 0,476-29 0 0 0,-41 2 0 0 0,51-3 0 0 0,0-1 0 0 0,0-1 0 0 0,0 1 0 0 0,0-1 0 0 0,0 0 0 0 0,0 0 0 0 0,0 0 0 0 0,-6-3 0 0 0,24 1 64 0 0,74 4-64 0 0,114-4 0 0 0,379-40 128 0 0,-174 29-128 0 0,-136 8 0 0 0,-98 2 61 0 0,31-2-30 0 0,-136 1 75 0 0,70-14 0 0 0,-121 16-105 0 0,-8 1 7 0 0,-1 0 0 0 0,1 0 0 0 0,0 1 0 0 0,0 1 0 0 0,-1-1 0 0 0,1 1-1 0 0,0 0 1 0 0,8 2 0 0 0,-16-2-28 0 0,0 0-1 0 0,1 0 1 0 0,-1 0 0 0 0,0 0-1 0 0,0 0 1 0 0,1 0 0 0 0,-1 0-1 0 0,0 0 1 0 0,0 0 0 0 0,0 1-1 0 0,1-1 1 0 0,-1 0 0 0 0,0 0-1 0 0,0 0 1 0 0,1 0 0 0 0,-1 0-1 0 0,0 1 1 0 0,0-1 0 0 0,0 0-1 0 0,0 0 1 0 0,1 0 0 0 0,-1 1-1 0 0,0-1 1 0 0,0 0-1 0 0,0 0 1 0 0,0 1 0 0 0,0-1-1 0 0,0 0 1 0 0,0 0 0 0 0,0 0-1 0 0,1 1 1 0 0,-1-1 0 0 0,0 0-1 0 0,0 0 1 0 0,0 1 0 0 0,0-1-1 0 0,0 0 1 0 0,0 1 0 0 0,0-1-1 0 0,-1 0 1 0 0,1 0 0 0 0,0 0-1 0 0,0 1 1 0 0,0-1-1 0 0,-7 11-3829 0 0,-7 7-3600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47.600"/>
    </inkml:context>
    <inkml:brush xml:id="br0">
      <inkml:brushProperty name="width" value="0.1" units="cm"/>
      <inkml:brushProperty name="height" value="0.1" units="cm"/>
      <inkml:brushProperty name="color" value="#F4F91B"/>
    </inkml:brush>
  </inkml:definitions>
  <inkml:trace contextRef="#ctx0" brushRef="#br0">456 47 5551 0 0,'-5'-2'87'0'0,"-1"0"0"0"0,1 1 0 0 0,0 0 0 0 0,-1-1 0 0 0,1 2 0 0 0,-7-1-1 0 0,4 3 329 0 0,0 0 0 0 0,1 0 0 0 0,-1 1-1 0 0,-8 4 1 0 0,7-3-298 0 0,3-2-55 0 0,1 1 0 0 0,0 0-1 0 0,-1 0 1 0 0,1 0 0 0 0,0 1-1 0 0,0-1 1 0 0,1 1 0 0 0,-1 0 0 0 0,1 0-1 0 0,0 1 1 0 0,-7 8 0 0 0,9-9 28 0 0,0 0 1 0 0,0 1-1 0 0,0-1 1 0 0,0 0 0 0 0,1 1-1 0 0,0-1 1 0 0,-1 1-1 0 0,2-1 1 0 0,-1 1-1 0 0,0-1 1 0 0,1 1-1 0 0,0 0 1 0 0,0-1-1 0 0,1 1 1 0 0,-1 0-1 0 0,2 4 1 0 0,-2-8-73 0 0,0 1 1 0 0,0-1-1 0 0,1 1 0 0 0,-1-1 0 0 0,1 0 1 0 0,-1 1-1 0 0,1-1 0 0 0,-1 0 0 0 0,1 1 1 0 0,0-1-1 0 0,-1 0 0 0 0,1 0 0 0 0,0 0 1 0 0,0 1-1 0 0,0-1 0 0 0,0 0 0 0 0,0 0 1 0 0,0 0-1 0 0,1-1 0 0 0,-1 1 1 0 0,0 0-1 0 0,0 0 0 0 0,1-1 0 0 0,-1 1 1 0 0,0 0-1 0 0,1-1 0 0 0,-1 0 0 0 0,0 1 1 0 0,1-1-1 0 0,-1 0 0 0 0,1 1 0 0 0,-1-1 1 0 0,1 0-1 0 0,-1 0 0 0 0,0 0 0 0 0,1-1 1 0 0,-1 1-1 0 0,1 0 0 0 0,-1 0 1 0 0,1-1-1 0 0,-1 1 0 0 0,2-1 0 0 0,3-1-27 0 0,-2 1 14 0 0,1 0 1 0 0,-1 0-1 0 0,1-1 0 0 0,-1 1 0 0 0,5-4 0 0 0,-7 4-2 0 0,-1 0 0 0 0,1 0 0 0 0,-1 0 0 0 0,1-1 1 0 0,-1 1-1 0 0,0 0 0 0 0,0-1 0 0 0,1 1 0 0 0,-1-1 0 0 0,0 0 0 0 0,-1 1 0 0 0,1-1 1 0 0,0 0-1 0 0,0 1 0 0 0,-1-1 0 0 0,2-3 0 0 0,-2 2 1 0 0,0 0 0 0 0,1 1-1 0 0,-1-1 1 0 0,0 0 0 0 0,-1 1 0 0 0,1-1 0 0 0,0 0-1 0 0,-1 1 1 0 0,0-1 0 0 0,1 0 0 0 0,-1 1 0 0 0,0-1-1 0 0,0 1 1 0 0,-1-1 0 0 0,1 1 0 0 0,0 0 0 0 0,-1-1-1 0 0,1 1 1 0 0,-1 0 0 0 0,0 0 0 0 0,0 0-1 0 0,0 0 1 0 0,0 0 0 0 0,0 1 0 0 0,-5-4 0 0 0,-2-1 9 0 0,0 0 1 0 0,-1 1 0 0 0,1 0 0 0 0,-1 0 0 0 0,-12-3-1 0 0,10 5 31 0 0,1 0 1 0 0,-1 1-1 0 0,1 0 0 0 0,-1 0 0 0 0,0 1 0 0 0,0 1 0 0 0,1 0 0 0 0,-1 1 0 0 0,-23 4 0 0 0,30-4-24 0 0,0 0 0 0 0,0 0-1 0 0,0 1 1 0 0,0-1 0 0 0,0 1-1 0 0,0 1 1 0 0,1-1-1 0 0,-1 1 1 0 0,1 0 0 0 0,-1 0-1 0 0,1 0 1 0 0,0 0 0 0 0,1 1-1 0 0,-1-1 1 0 0,0 1 0 0 0,1 0-1 0 0,0 0 1 0 0,0 1-1 0 0,0-1 1 0 0,0 0 0 0 0,1 1-1 0 0,0 0 1 0 0,0 0 0 0 0,-3 9-1 0 0,4-9 18 0 0,0 1-1 0 0,1 0 0 0 0,-1 0 0 0 0,1 0 0 0 0,0 0 0 0 0,1 0 1 0 0,-1 0-1 0 0,1 0 0 0 0,0-1 0 0 0,1 1 0 0 0,-1 0 1 0 0,1-1-1 0 0,3 7 0 0 0,-3-8-19 0 0,-1-1 0 0 0,1 0-1 0 0,0 0 1 0 0,0 1 0 0 0,1-2 0 0 0,-1 1-1 0 0,1 0 1 0 0,-1 0 0 0 0,1-1 0 0 0,0 1 0 0 0,0-1-1 0 0,0 0 1 0 0,0 0 0 0 0,0 0 0 0 0,1 0 0 0 0,-1-1-1 0 0,1 1 1 0 0,-1-1 0 0 0,1 0 0 0 0,-1 0 0 0 0,8 1-1 0 0,-3-1 3 0 0,1-1-1 0 0,-1 0 0 0 0,1 0 1 0 0,-1-1-1 0 0,1 0 1 0 0,-1-1-1 0 0,0 0 0 0 0,1 0 1 0 0,-1-1-1 0 0,0 1 0 0 0,0-2 1 0 0,-1 1-1 0 0,1-1 0 0 0,-1-1 1 0 0,0 1-1 0 0,0-1 1 0 0,13-11-1 0 0,-20 15-17 0 0,1 0 1 0 0,0 1-1 0 0,-1-1 1 0 0,1 1-1 0 0,0-1 0 0 0,-1 0 1 0 0,1 0-1 0 0,-1 1 1 0 0,0-1-1 0 0,1 0 1 0 0,-1 0-1 0 0,0 0 0 0 0,1 0 1 0 0,-1 1-1 0 0,0-1 1 0 0,0 0-1 0 0,0 0 0 0 0,1 0 1 0 0,-1 0-1 0 0,0 0 1 0 0,0 0-1 0 0,-1 0 0 0 0,1 1 1 0 0,0-1-1 0 0,0 0 1 0 0,0 0-1 0 0,0 0 1 0 0,-1 0-1 0 0,1 0 0 0 0,0 1 1 0 0,-1-1-1 0 0,1 0 1 0 0,-1 0-1 0 0,1 0 0 0 0,-1 1 1 0 0,1-1-1 0 0,-1 0 1 0 0,0 1-1 0 0,1-1 1 0 0,-2 0-1 0 0,-3-3 5 0 0,0 1 0 0 0,-1 0-1 0 0,1 0 1 0 0,-1 0 0 0 0,-6-1 0 0 0,2-1 34 0 0,-165-78 442 0 0,172 81-399 0 0,0 1 0 0 0,-1 0 0 0 0,1 0 0 0 0,-1 0 0 0 0,1 0 0 0 0,-1 0 0 0 0,1 1 0 0 0,-1-1 1 0 0,-5 1-1 0 0,9 0-51 0 0,-1 0 1 0 0,0 0 0 0 0,1 0 0 0 0,-1 0 0 0 0,1 0-1 0 0,-1 1 1 0 0,0-1 0 0 0,1 0 0 0 0,-1 0 0 0 0,1 1-1 0 0,-1-1 1 0 0,1 0 0 0 0,-1 1 0 0 0,1-1 0 0 0,-1 0-1 0 0,1 1 1 0 0,-1-1 0 0 0,1 1 0 0 0,-1-1 0 0 0,1 0-1 0 0,0 1 1 0 0,-1 0 0 0 0,1 0-6 0 0,-1 0 1 0 0,1 0-1 0 0,0 0 1 0 0,0 0-1 0 0,0 0 0 0 0,0 0 1 0 0,0 1-1 0 0,0-1 1 0 0,0 0-1 0 0,1 0 0 0 0,-1 0 1 0 0,0 0-1 0 0,0 0 1 0 0,1 0-1 0 0,-1 0 0 0 0,1 0 1 0 0,0 1-1 0 0,1 3-21 0 0,1-1 0 0 0,0 1-1 0 0,-1-1 1 0 0,1 0 0 0 0,1 0-1 0 0,-1 0 1 0 0,1 0 0 0 0,-1-1-1 0 0,1 1 1 0 0,0-1-1 0 0,0 0 1 0 0,0 0 0 0 0,1 0-1 0 0,-1-1 1 0 0,1 0 0 0 0,0 0-1 0 0,-1 0 1 0 0,1 0 0 0 0,9 1-1 0 0,-6-2-5 0 0,-1 0-1 0 0,1-1 0 0 0,0 0 1 0 0,-1 0-1 0 0,1 0 0 0 0,0-1 0 0 0,-1-1 1 0 0,1 1-1 0 0,-1-1 0 0 0,0-1 1 0 0,0 1-1 0 0,13-7 0 0 0,-11 5 7 0 0,2-1-9 0 0,-1-1-1 0 0,1 0 1 0 0,14-12 0 0 0,-23 17 6 0 0,0 0-1 0 0,-1 0 1 0 0,1 0 0 0 0,-1 0-1 0 0,0-1 1 0 0,1 1 0 0 0,-1 0-1 0 0,0-1 1 0 0,0 1 0 0 0,0-1-1 0 0,0 0 1 0 0,0 1-1 0 0,0-1 1 0 0,-1 0 0 0 0,1 1-1 0 0,0-1 1 0 0,-1 0 0 0 0,1 0-1 0 0,-1 0 1 0 0,0 1 0 0 0,0-1-1 0 0,0 0 1 0 0,0 0-1 0 0,0 0 1 0 0,0 0 0 0 0,0 0-1 0 0,0 1 1 0 0,-1-1 0 0 0,1 0-1 0 0,-2-3 1 0 0,0 1 8 0 0,-1 0-1 0 0,0 1 1 0 0,0 0-1 0 0,0 0 1 0 0,0 0-1 0 0,-1 0 1 0 0,1 0 0 0 0,-1 0-1 0 0,1 1 1 0 0,-6-3-1 0 0,-2-1 21 0 0,-1 0 0 0 0,-15-5 0 0 0,11 6 52 0 0,-1 1 0 0 0,0 1 0 0 0,0 0 0 0 0,0 1 0 0 0,0 1-1 0 0,-31 2 1 0 0,45-1-214 0 0,0 1 0 0 0,1 0 0 0 0,-1-1-1 0 0,0 1 1 0 0,1 0 0 0 0,-1 0 0 0 0,1 0-1 0 0,-5 4 1 0 0,-3 0-684 0 0,4-3-845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54.068"/>
    </inkml:context>
    <inkml:brush xml:id="br0">
      <inkml:brushProperty name="width" value="0.1" units="cm"/>
      <inkml:brushProperty name="height" value="0.1" units="cm"/>
      <inkml:brushProperty name="color" value="#F4F91B"/>
    </inkml:brush>
  </inkml:definitions>
  <inkml:trace contextRef="#ctx0" brushRef="#br0">839 118 5151 0 0,'20'-26'1234'0'0,"-15"19"-922"0"0,-2 2-46 0 0,1 0-1 0 0,-1 0 1 0 0,0 0 0 0 0,0-1 0 0 0,2-7-1 0 0,-5 13-196 0 0,0-1-1 0 0,0 0 0 0 0,-1 1 0 0 0,1-1 0 0 0,0 1 1 0 0,0-1-1 0 0,-1 1 0 0 0,1-1 0 0 0,0 1 0 0 0,-1-1 1 0 0,1 1-1 0 0,0-1 0 0 0,-1 1 0 0 0,1-1 0 0 0,-1 1 1 0 0,1-1-1 0 0,0 1 0 0 0,-1 0 0 0 0,1-1 0 0 0,-1 1 1 0 0,0 0-1 0 0,1 0 0 0 0,-1-1 0 0 0,1 1 0 0 0,-1 0 1 0 0,1 0-1 0 0,-1 0 0 0 0,0 0 0 0 0,1-1 0 0 0,-1 1 1 0 0,1 0-1 0 0,-1 0 0 0 0,0 0 0 0 0,1 0 0 0 0,-1 1 1 0 0,0-1-1 0 0,-24 1 1667 0 0,15-1-646 0 0,-5 2-593 0 0,12 0-467 0 0,3-2 3 0 0,-1 1-1 0 0,0 0 0 0 0,0-1 0 0 0,1 1 0 0 0,-1-1 0 0 0,0 0 0 0 0,0 1 0 0 0,1-1 0 0 0,-1 1 0 0 0,0-1 0 0 0,0 0 0 0 0,0 0 0 0 0,0 0 0 0 0,0 1 0 0 0,0-1 0 0 0,0 0 0 0 0,1 0 0 0 0,-1 0 0 0 0,0 0 0 0 0,0 0 0 0 0,0-1 0 0 0,0 1 1 0 0,0 0-1 0 0,0 0 0 0 0,1-1 0 0 0,-1 1 0 0 0,0 0 0 0 0,0-1 0 0 0,0 1 0 0 0,0-1 0 0 0,1 1 0 0 0,-1-1 0 0 0,0 1 0 0 0,1-1 0 0 0,-1 1 0 0 0,0-1 0 0 0,1 0 0 0 0,-1 0 0 0 0,-1-1 25 0 0,-1 0 0 0 0,1 0 0 0 0,0 1 0 0 0,0-1 0 0 0,-1 1-1 0 0,1 0 1 0 0,-1 0 0 0 0,1 0 0 0 0,-1 0 0 0 0,1 0 0 0 0,-1 0-1 0 0,1 1 1 0 0,-5-1 0 0 0,-37 1 566 0 0,22 1-502 0 0,16-1-15 0 0,-1-1-1 0 0,1 1 1 0 0,0-2 0 0 0,0 1-1 0 0,0-1 1 0 0,1 0-1 0 0,-11-4 1 0 0,6 2 94 0 0,8 3-174 0 0,-1 1 0 0 0,0-1 1 0 0,1 1-1 0 0,-1-1 0 0 0,0 1 0 0 0,0 0 0 0 0,1 0 0 0 0,-1 0 0 0 0,0 1 0 0 0,0-1 0 0 0,1 1 0 0 0,-1-1 0 0 0,0 1 1 0 0,1 0-1 0 0,-1 0 0 0 0,1 0 0 0 0,-1 0 0 0 0,1 1 0 0 0,-4 1 0 0 0,0 1 15 0 0,3-2-21 0 0,1-1 0 0 0,-1 1 0 0 0,1-1 0 0 0,-1 0 0 0 0,0 0 0 0 0,1 0 0 0 0,-1 0 0 0 0,0 0 0 0 0,0 0 0 0 0,0-1 1 0 0,1 1-1 0 0,-1-1 0 0 0,0 0 0 0 0,0 0 0 0 0,0 0 0 0 0,0 0 0 0 0,0 0 0 0 0,-3-2 0 0 0,1 2 11 0 0,1 0 0 0 0,-1 0-1 0 0,0 0 1 0 0,0 1 0 0 0,1-1-1 0 0,-10 4 1 0 0,-16 0-30 0 0,-2-9 31 0 0,29 4-20 0 0,-1 0-1 0 0,0 0 1 0 0,0 0-1 0 0,-1 0 1 0 0,1 1-1 0 0,0 0 1 0 0,0 0-1 0 0,0 0 1 0 0,-4 1-1 0 0,4-1-1 0 0,0 1-1 0 0,0-1 0 0 0,0 0 1 0 0,0 0-1 0 0,0-1 0 0 0,0 1 1 0 0,0-1-1 0 0,0 0 0 0 0,1 0 1 0 0,-6-2-1 0 0,-18-4 28 0 0,12 4-18 0 0,0 1 1 0 0,-1 1-1 0 0,1 0 0 0 0,0 1 1 0 0,-1 0-1 0 0,-18 4 0 0 0,27-3-18 0 0,0 1 0 0 0,0 0 0 0 0,0 0 0 0 0,0 0 0 0 0,0 1 0 0 0,0 0 0 0 0,1 1 0 0 0,-1 0 0 0 0,1-1 0 0 0,0 2 0 0 0,-7 6 0 0 0,5-5 0 0 0,5-4 0 0 0,0 0 0 0 0,0 1 0 0 0,0-1 0 0 0,1 1 0 0 0,-5 5 0 0 0,6-7 0 0 0,1 1 0 0 0,-1-1 0 0 0,0 1 0 0 0,0 0 0 0 0,1-1 0 0 0,-1 1 0 0 0,1 0 0 0 0,0-1 0 0 0,0 1 0 0 0,-1 0 0 0 0,1-1 0 0 0,0 1 0 0 0,0 0 0 0 0,0 0 0 0 0,1-1 0 0 0,-1 3 0 0 0,1 45 0 0 0,-6-26 0 0 0,4-21 0 0 0,1 1 0 0 0,-1-1 0 0 0,0 1 0 0 0,1-1 0 0 0,0 1 0 0 0,-1-1 0 0 0,1 1 0 0 0,0-1 0 0 0,1 5 0 0 0,17 51 0 0 0,-18-56 7 0 0,0 0-1 0 0,0 0 0 0 0,0 0 1 0 0,-1 0-1 0 0,1 0 1 0 0,-1 0-1 0 0,1 0 0 0 0,-1 0 1 0 0,0-1-1 0 0,0 1 0 0 0,0 0 1 0 0,0 0-1 0 0,0-1 1 0 0,-2 3-1 0 0,-4 8 37 0 0,-8 31 10 0 0,15-42-39 0 0,0 0 1 0 0,-1 0-1 0 0,1 0 0 0 0,0-1 1 0 0,0 1-1 0 0,0 0 0 0 0,0 0 0 0 0,0 0 1 0 0,0-1-1 0 0,0 1 0 0 0,0 0 0 0 0,0 0 1 0 0,1 0-1 0 0,-1-1 0 0 0,0 1 1 0 0,0 0-1 0 0,1 0 0 0 0,-1-1 0 0 0,1 1 1 0 0,-1 0-1 0 0,0-1 0 0 0,1 1 0 0 0,-1 0 1 0 0,2 0-1 0 0,2 5 83 0 0,-2-3-86 0 0,-1 0 0 0 0,-1 0 1 0 0,1 0-1 0 0,0 0 1 0 0,-1 0-1 0 0,1 0 1 0 0,-1 6-1 0 0,0-7 14 0 0,0 0 1 0 0,0 0-1 0 0,0 1 0 0 0,1-1 0 0 0,-1 0 0 0 0,0 0 1 0 0,1 0-1 0 0,0 0 0 0 0,-1 0 0 0 0,1 0 0 0 0,0 0 1 0 0,0 0-1 0 0,0 0 0 0 0,0 0 0 0 0,1 0 0 0 0,1 2 1 0 0,1 0-20 0 0,0 0 0 0 0,0 0 0 0 0,0 1 0 0 0,-1-1 1 0 0,0 1-1 0 0,0 0 0 0 0,0 0 0 0 0,0 0 1 0 0,-1 0-1 0 0,0 0 0 0 0,2 9 0 0 0,-1-1 2 0 0,-1-4 11 0 0,0 0-1 0 0,6 18 1 0 0,0-10-18 0 0,-6-14-1 0 0,0 1-1 0 0,0-1 1 0 0,-1 1 0 0 0,1 0 0 0 0,0 5-1 0 0,-2-8 2 0 0,1 0-1 0 0,-1 1 1 0 0,0-1 0 0 0,0 1-1 0 0,-1-1 1 0 0,1 1 0 0 0,0-1-1 0 0,0 1 1 0 0,-1-1-1 0 0,1 1 1 0 0,0-1 0 0 0,-1 0-1 0 0,0 1 1 0 0,1-1-1 0 0,-1 0 1 0 0,0 1 0 0 0,0-1-1 0 0,-1 2 1 0 0,-1 2 3 0 0,-1 0 1 0 0,1 0-1 0 0,1 0 1 0 0,-1 1-1 0 0,1-1 1 0 0,0 1-1 0 0,0 0 0 0 0,1-1 1 0 0,-1 1-1 0 0,1 0 1 0 0,0 10-1 0 0,-2-1 15 0 0,0 1-1 0 0,-8 18 1 0 0,6-16-11 0 0,-2-2 31 0 0,6-14-30 0 0,0 0 1 0 0,0 0-1 0 0,0 0 1 0 0,0 0-1 0 0,1 0 0 0 0,-1 0 1 0 0,0 0-1 0 0,1 0 1 0 0,-1 0-1 0 0,1 0 1 0 0,0 1-1 0 0,0-1 1 0 0,0 0-1 0 0,0 0 1 0 0,0 0-1 0 0,0 0 0 0 0,1 0 1 0 0,-1 1-1 0 0,1-1 1 0 0,-1 0-1 0 0,1 0 1 0 0,1 3-1 0 0,-1-3-3 0 0,0 0 0 0 0,0 0 0 0 0,0 0 0 0 0,0 0 0 0 0,-1 1 0 0 0,1-1 0 0 0,-1 0 0 0 0,1 0 0 0 0,-1 4 0 0 0,0-4-1 0 0,0 0 0 0 0,0 0 0 0 0,1 0 1 0 0,-1 0-1 0 0,0-1 0 0 0,1 1 1 0 0,-1 0-1 0 0,1 0 0 0 0,0 0 0 0 0,0-1 1 0 0,0 1-1 0 0,1 3 0 0 0,11-1 59 0 0,-10-1-58 0 0,-1 0-1 0 0,1-1 0 0 0,0 1 1 0 0,0-1-1 0 0,0 0 0 0 0,0 0 1 0 0,0 0-1 0 0,1 0 0 0 0,-1-1 1 0 0,1 1-1 0 0,3 0 0 0 0,0 0-3 0 0,-1 1-1 0 0,0-1 1 0 0,0 1-1 0 0,0 0 1 0 0,0 0-1 0 0,8 7 1 0 0,-10-8 4 0 0,0 1 0 0 0,0-1 1 0 0,0 0-1 0 0,1 0 0 0 0,-1 0 1 0 0,1 0-1 0 0,5 0 0 0 0,3 3-3 0 0,-4-3 11 0 0,1 1-1 0 0,-1-1 0 0 0,19 1 1 0 0,1 0-4 0 0,37 12 44 0 0,-59-14-53 0 0,1 0 1 0 0,0 0 0 0 0,0-1 0 0 0,-1 0 0 0 0,1-1 0 0 0,12-2-1 0 0,17 0-3 0 0,-23 1 0 0 0,3 0 15 0 0,-15 2-10 0 0,0 0 1 0 0,0 0 0 0 0,-1 0-1 0 0,1 0 1 0 0,0 0-1 0 0,0 0 1 0 0,-1 0-1 0 0,4-2 1 0 0,-3 2-2 0 0,-1-1-1 0 0,1 1 1 0 0,-1-1 0 0 0,1 1-1 0 0,-1 0 1 0 0,1 0-1 0 0,0 0 1 0 0,-1 0 0 0 0,1 0-1 0 0,-1 0 1 0 0,1 0 0 0 0,2 1-1 0 0,1 0 4 0 0,1 0 0 0 0,0 0 0 0 0,0-1 0 0 0,0 1-1 0 0,-1-1 1 0 0,1-1 0 0 0,10-1 0 0 0,-8 1 1 0 0,1 1 1 0 0,-1-1-1 0 0,11 2 0 0 0,-15-1-6 0 0,1 0 0 0 0,-1 0 0 0 0,1 0 0 0 0,0-1 0 0 0,-1 0 0 0 0,1 0 0 0 0,6-2 0 0 0,-5 1 0 0 0,-1 1 0 0 0,0-1 0 0 0,1 1 0 0 0,8 0 0 0 0,-9 0 3 0 0,0 0 1 0 0,0 0-1 0 0,0 0 0 0 0,0-1 0 0 0,0 0 1 0 0,0 0-1 0 0,-1 0 0 0 0,1-1 0 0 0,-1 1 1 0 0,0-1-1 0 0,1 0 0 0 0,3-4 0 0 0,-2 2 3 0 0,1 1-1 0 0,-1 0 1 0 0,14-7-1 0 0,-9 7 2 0 0,0-2 0 0 0,-1 1 1 0 0,0-2-1 0 0,0 1 0 0 0,0-1 0 0 0,-1 0 0 0 0,0-1 0 0 0,12-14 0 0 0,-18 19 14 0 0,-1 0-1 0 0,1 0 1 0 0,-1-1 0 0 0,1 1-1 0 0,-1-1 1 0 0,0 1 0 0 0,0-1-1 0 0,-1 0 1 0 0,1 1-1 0 0,-1-1 1 0 0,0 0 0 0 0,0 0-1 0 0,0 0 1 0 0,0 0 0 0 0,-1 0-1 0 0,1 0 1 0 0,-1-1 0 0 0,-1-3-1 0 0,2-1-6 0 0,0-1 0 0 0,4-16-1 0 0,-3 21-5 0 0,-1-1-1 0 0,0 1 0 0 0,0-1 0 0 0,0 1 1 0 0,-1-1-1 0 0,1 0 0 0 0,-1 1 0 0 0,-1-1 0 0 0,1 0 1 0 0,-1 1-1 0 0,-1-7 0 0 0,-14-19 56 0 0,13 27-50 0 0,0 0 1 0 0,1 0 0 0 0,0 0 0 0 0,0 0 0 0 0,0 0 0 0 0,0-1-1 0 0,1 1 1 0 0,0-1 0 0 0,0 0 0 0 0,0 1 0 0 0,0-1 0 0 0,1 0-1 0 0,0-6 1 0 0,3-13-14 0 0,-2 14 0 0 0,1 0 0 0 0,-1-1 0 0 0,-1 1 0 0 0,0 0 0 0 0,0-1 0 0 0,-1 1 0 0 0,0 0 0 0 0,-1-1 0 0 0,-5-16 0 0 0,-4-15 52 0 0,9 32-44 0 0,-1 1-1 0 0,-5-17 1 0 0,3 16 9 0 0,-3-10 22 0 0,-2 0 0 0 0,-18-28 0 0 0,25 43-10 0 0,-1-1 1 0 0,0 1 0 0 0,-1 0 0 0 0,1 1 0 0 0,-1-1 0 0 0,0 1 0 0 0,0 0 0 0 0,-1 0 0 0 0,1 0 0 0 0,-1 1 0 0 0,1 0 0 0 0,-13-5-1 0 0,13 7 46 0 0,0-1-1 0 0,0 1 1 0 0,-1 0-1 0 0,-6-1 0 0 0,10 2-182 0 0,0 0-1 0 0,0 0 0 0 0,1 0 1 0 0,-1 0-1 0 0,0 1 0 0 0,1-1 1 0 0,-1 0-1 0 0,0 1 0 0 0,1-1 1 0 0,-1 1-1 0 0,1 0 1 0 0,-1-1-1 0 0,1 1 0 0 0,-1 0 1 0 0,1 0-1 0 0,0 0 0 0 0,-3 2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0:59.472"/>
    </inkml:context>
    <inkml:brush xml:id="br0">
      <inkml:brushProperty name="width" value="0.1" units="cm"/>
      <inkml:brushProperty name="height" value="0.1" units="cm"/>
      <inkml:brushProperty name="color" value="#F4F91B"/>
    </inkml:brush>
  </inkml:definitions>
  <inkml:trace contextRef="#ctx0" brushRef="#br0">1143 213 3623 0 0,'-7'-13'624'0'0,"7"8"-490"0"0,0 2 57 0 0,0-1-1 0 0,0 0 1 0 0,0 1-1 0 0,0-1 0 0 0,-1 1 1 0 0,0-1-1 0 0,1 1 1 0 0,-3-5-1 0 0,3 8-116 0 0,-1-1 0 0 0,0 1-1 0 0,1-1 1 0 0,-1 1 0 0 0,0-1-1 0 0,0 1 1 0 0,1 0 0 0 0,-1-1-1 0 0,0 1 1 0 0,0 0-1 0 0,0-1 1 0 0,0 1 0 0 0,1 0-1 0 0,-1 0 1 0 0,0 0 0 0 0,0 0-1 0 0,0 0 1 0 0,0 0 0 0 0,0 0-1 0 0,1 0 1 0 0,-3 1 0 0 0,-22 5 998 0 0,16-4-637 0 0,6-3-210 0 0,0 0-1 0 0,-1 0 1 0 0,1 0-1 0 0,0 0 1 0 0,0-1-1 0 0,1 1 1 0 0,-1-1-1 0 0,0 0 1 0 0,0 0-1 0 0,-2-3 1 0 0,-3 0-4 0 0,-20-19 585 0 0,26 21-746 0 0,0 0 0 0 0,-1 0 0 0 0,1 1 0 0 0,-1-1 0 0 0,0 1 0 0 0,0 0 0 0 0,0 0 0 0 0,0 0 0 0 0,0 0 0 0 0,-1 0-1 0 0,1 1 1 0 0,-1-1 0 0 0,1 1 0 0 0,-1 0 0 0 0,1 0 0 0 0,-1 0 0 0 0,-5 0 0 0 0,-21-4 242 0 0,25 3-241 0 0,0 1 0 0 0,-1 0 1 0 0,1 0-1 0 0,-7 0 0 0 0,4 1 35 0 0,0 1-1 0 0,0 0 0 0 0,0 1 1 0 0,-10 3-1 0 0,3-1-5 0 0,7-3 50 0 0,-1-1 0 0 0,1 0 0 0 0,0 0 0 0 0,-1-1 1 0 0,-12-2-1 0 0,10 2 36 0 0,8 1-141 0 0,0-1 0 0 0,0 1 0 0 0,-1-1 0 0 0,1 1 0 0 0,0-1 0 0 0,0 0 0 0 0,0 0 0 0 0,0-1 0 0 0,0 1 0 0 0,0-1 0 0 0,0 1 0 0 0,1-1 0 0 0,-1 0 0 0 0,0 0 0 0 0,-2-3 0 0 0,1 2 20 0 0,0-1 0 0 0,0 1 0 0 0,0 0 0 0 0,0 0 0 0 0,-1 1 0 0 0,1-1 0 0 0,-1 1 0 0 0,0 0 1 0 0,0 0-1 0 0,-5-1 0 0 0,-12-9 4 0 0,-2-1 30 0 0,23 13-86 0 0,0-1-1 0 0,0 1 1 0 0,-1 0-1 0 0,1 0 0 0 0,0 0 1 0 0,0-1-1 0 0,-1 1 1 0 0,1 0-1 0 0,0 1 0 0 0,-1-1 1 0 0,1 0-1 0 0,0 0 1 0 0,0 0-1 0 0,0 1 1 0 0,-1-1-1 0 0,1 1 0 0 0,0-1 1 0 0,-2 2-1 0 0,0-1 12 0 0,-1 1-1 0 0,0-1 1 0 0,1 0-1 0 0,-1 0 1 0 0,0-1 0 0 0,0 1-1 0 0,-5-1 1 0 0,-22 6 69 0 0,28-4 12 0 0,-1-1-1 0 0,0 0 1 0 0,1 0 0 0 0,-1 0-1 0 0,0 0 1 0 0,1 0-1 0 0,-1-1 1 0 0,0 1-1 0 0,0-1 1 0 0,0 0 0 0 0,1 0-1 0 0,-1-1 1 0 0,0 1-1 0 0,-5-2 1 0 0,2 0-139 0 0,0 1 1 0 0,0 0 0 0 0,0 0-1 0 0,-1 1 1 0 0,1-1-1 0 0,0 2 1 0 0,0-1-1 0 0,0 1 1 0 0,0 0 0 0 0,0 0-1 0 0,0 1 1 0 0,0 0-1 0 0,-13 6 1 0 0,6 0 95 0 0,9-6-52 0 0,0 0 0 0 0,1 1 1 0 0,-1 0-1 0 0,1 0 0 0 0,-7 6 0 0 0,8-6 0 0 0,-1 0 0 0 0,1-1 0 0 0,-1 0 0 0 0,1 0 0 0 0,-1 0 0 0 0,0 0 0 0 0,0-1 0 0 0,-4 2 0 0 0,4-2 0 0 0,0 0 0 0 0,1 1 0 0 0,-1-1 0 0 0,1 1 0 0 0,0-1 0 0 0,-1 1 0 0 0,1 0 0 0 0,0 0 0 0 0,0 1 0 0 0,0-1 0 0 0,-4 6 0 0 0,4-5 8 0 0,-1 1 0 0 0,1-1 0 0 0,0 0 0 0 0,-1 0 0 0 0,0-1 0 0 0,1 1 0 0 0,-9 3 0 0 0,10-6 1 0 0,1-1-1 0 0,-1 0 1 0 0,1 0-1 0 0,-1 0 0 0 0,1 0 1 0 0,-1 0-1 0 0,1 0 1 0 0,-1 0-1 0 0,1 0 0 0 0,0 0 1 0 0,-2-3-1 0 0,-6-4 87 0 0,7 7-87 0 0,0-1 0 0 0,0 1 0 0 0,-1 0 0 0 0,1 0-1 0 0,0 0 1 0 0,-1 0 0 0 0,1 0 0 0 0,-1 1 0 0 0,1-1 0 0 0,-1 1 0 0 0,1-1-1 0 0,-1 1 1 0 0,1 0 0 0 0,-1 0 0 0 0,1 0 0 0 0,-1 0 0 0 0,1 1-1 0 0,-1-1 1 0 0,1 1 0 0 0,-1-1 0 0 0,1 1 0 0 0,-1 0 0 0 0,1 0 0 0 0,0 0-1 0 0,-4 2 1 0 0,-1 0-4 0 0,-13 8 51 0 0,19-11-55 0 0,1 0 1 0 0,-1 1-1 0 0,1-1 0 0 0,-1 0 0 0 0,1 1 0 0 0,-1-1 0 0 0,1 1 1 0 0,-1-1-1 0 0,1 1 0 0 0,-1-1 0 0 0,1 1 0 0 0,0-1 0 0 0,-1 1 1 0 0,1-1-1 0 0,0 1 0 0 0,-1-1 0 0 0,1 1 0 0 0,0 0 0 0 0,0-1 1 0 0,0 1-1 0 0,0-1 0 0 0,-1 1 0 0 0,1 0 0 0 0,0-1 1 0 0,0 1-1 0 0,0 0 0 0 0,0-1 0 0 0,1 2 0 0 0,3 9 1 0 0,-4-10-1 0 0,1 0 1 0 0,-1-1-1 0 0,1 1 0 0 0,-1 0 0 0 0,0-1 1 0 0,1 1-1 0 0,-1 0 0 0 0,0 0 0 0 0,0-1 1 0 0,0 1-1 0 0,0 0 0 0 0,0 0 1 0 0,0 0-1 0 0,1-1 0 0 0,-2 1 0 0 0,1 0 1 0 0,0 0-1 0 0,0-1 0 0 0,0 1 0 0 0,0 0 1 0 0,0 0-1 0 0,-1-1 0 0 0,1 1 1 0 0,0 0-1 0 0,-1 0 0 0 0,1-1 0 0 0,0 1 1 0 0,-1 0-1 0 0,1-1 0 0 0,-1 1 1 0 0,1-1-1 0 0,-1 1 0 0 0,0 0 0 0 0,1-1 1 0 0,-2 1-1 0 0,1 1 3 0 0,0 0 1 0 0,0 0-1 0 0,0-1 1 0 0,0 1-1 0 0,0 0 0 0 0,0 0 1 0 0,1 0-1 0 0,-1 0 1 0 0,1 0-1 0 0,-1 0 1 0 0,1 0-1 0 0,0 1 0 0 0,0-1 1 0 0,0 2-1 0 0,0-1 4 0 0,0 0 0 0 0,0 0-1 0 0,-1-1 1 0 0,1 1-1 0 0,-1 0 1 0 0,0-1-1 0 0,1 1 1 0 0,-1 0 0 0 0,-2 4-1 0 0,1-3 0 0 0,0 1 0 0 0,1 0 1 0 0,-1 0-1 0 0,1 0 0 0 0,1 0 0 0 0,-1 0 0 0 0,1 0 0 0 0,0 0 0 0 0,0 0 0 0 0,1 10 0 0 0,-1 18-9 0 0,-11 49 67 0 0,12-78-64 0 0,-1 0 0 0 0,0 0 0 0 0,1 0 0 0 0,0 0 0 0 0,0 0 0 0 0,0 0 0 0 0,1-1 0 0 0,-1 1 0 0 0,1 0 0 0 0,0-1 0 0 0,0 1 0 0 0,0-1 0 0 0,1 1 0 0 0,4 5 0 0 0,2 3 0 0 0,-2-3 44 0 0,-6-7-43 0 0,1 0 0 0 0,-1 0 0 0 0,0 0 0 0 0,1 0 0 0 0,-1 0-1 0 0,0 0 1 0 0,0 0 0 0 0,0 0 0 0 0,0 0 0 0 0,-1 1 0 0 0,1-1 0 0 0,0 0 0 0 0,-1 0-1 0 0,0 1 1 0 0,0-1 0 0 0,1 1 0 0 0,-2-1 0 0 0,1 0 0 0 0,0 1 0 0 0,0-1-1 0 0,-1 0 1 0 0,0 4 0 0 0,-1 5-1 0 0,0 0 0 0 0,1 0 0 0 0,0-1 0 0 0,1 1 0 0 0,0 0 0 0 0,0 0 0 0 0,1 0 0 0 0,1-1 0 0 0,0 1 0 0 0,1-1 0 0 0,6 19 0 0 0,-4-11 14 0 0,-4-12-7 0 0,1-1 0 0 0,0 0 0 0 0,0 0 1 0 0,0 0-1 0 0,0 0 0 0 0,4 6 0 0 0,-1-2 7 0 0,0 0 0 0 0,6 17 0 0 0,2 4 8 0 0,-11-27-17 0 0,1 1 1 0 0,0 0-1 0 0,0 0 0 0 0,0-1 0 0 0,0 0 0 0 0,8 6 0 0 0,-6-6 1 0 0,-1 1-1 0 0,0 0 1 0 0,0 0 0 0 0,4 6-1 0 0,22 25 203 0 0,5-1 132 0 0,-31-31-315 0 0,0 1-1 0 0,-1-1 1 0 0,0 1 0 0 0,0-1-1 0 0,0 1 1 0 0,3 5 0 0 0,4 5 14 0 0,-8-12-26 0 0,0-1-1 0 0,0 0 1 0 0,0 1 0 0 0,0-1-1 0 0,0 0 1 0 0,0 0 0 0 0,1-1-1 0 0,-1 1 1 0 0,0 0 0 0 0,1-1-1 0 0,3 1 1 0 0,6 2 27 0 0,42 14 35 0 0,-8-21 160 0 0,-41 4-222 0 0,-1 0 1 0 0,0 0-1 0 0,1 0 1 0 0,-1-1-1 0 0,0 1 1 0 0,5-2 0 0 0,18-2 37 0 0,52-4 77 0 0,-58 10-128 0 0,-17-1 0 0 0,0-1 0 0 0,1 1 0 0 0,-1-1 0 0 0,0 0 0 0 0,8-2 0 0 0,34 4 64 0 0,-23-4-54 0 0,-19 2-5 0 0,1 0 1 0 0,-1 0-1 0 0,1-1 1 0 0,-1 0-1 0 0,1 0 1 0 0,-1 0-1 0 0,6-2 1 0 0,-5 0 2 0 0,1 1 1 0 0,0 1 0 0 0,0-1 0 0 0,-1 1 0 0 0,8-1-1 0 0,-8 1 13 0 0,-1 1 0 0 0,0-1 0 0 0,0 0 0 0 0,1 0-1 0 0,-1 0 1 0 0,0-1 0 0 0,0 1 0 0 0,0-1 0 0 0,0 0 0 0 0,-1 0-1 0 0,5-3 1 0 0,2-2 38 0 0,0 0 0 0 0,1 0 0 0 0,16-7-1 0 0,-3 2-1 0 0,-14 6-21 0 0,1 0-1 0 0,-1-1 1 0 0,-1 0 0 0 0,0-1-1 0 0,0 0 1 0 0,0 0 0 0 0,-1-1-1 0 0,0 0 1 0 0,-1 0 0 0 0,8-13-1 0 0,-13 16-21 0 0,0 1-1 0 0,0-1 1 0 0,-1 1 0 0 0,0-1-1 0 0,0 1 1 0 0,-1-1 0 0 0,0-10-1 0 0,2-13 17 0 0,0-62 23 0 0,-1 71 10 0 0,-1 1 0 0 0,-4-28 0 0 0,2 27-3 0 0,1-1 1 0 0,2-25 0 0 0,0 35-54 0 0,-1-1 1 0 0,0 0-1 0 0,0 0 1 0 0,-5-20-1 0 0,5 17-2052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1:04.716"/>
    </inkml:context>
    <inkml:brush xml:id="br0">
      <inkml:brushProperty name="width" value="0.1" units="cm"/>
      <inkml:brushProperty name="height" value="0.1" units="cm"/>
      <inkml:brushProperty name="color" value="#F4F91B"/>
    </inkml:brush>
  </inkml:definitions>
  <inkml:trace contextRef="#ctx0" brushRef="#br0">1048 14 1375 0 0,'0'-13'1250'0'0,"0"22"1087"0"0,0-8-2251 0 0,0 0 0 0 0,0 0 0 0 0,-1 1 0 0 0,1-1 0 0 0,0 0 0 0 0,-1 0 0 0 0,1 0 0 0 0,-1 0 0 0 0,1 0 0 0 0,-1 0 0 0 0,0-1 0 0 0,1 1 0 0 0,-1 0 0 0 0,0 0 0 0 0,0 0 0 0 0,0-1 0 0 0,1 1 0 0 0,-1 0 0 0 0,0-1 0 0 0,0 1 0 0 0,0 0 0 0 0,0-1 0 0 0,0 1 0 0 0,0-1 0 0 0,0 0 0 0 0,-2 1 0 0 0,1 0-56 0 0,1-1 0 0 0,-1 1 0 0 0,0-1 0 0 0,1 0 0 0 0,-1 0 0 0 0,0 1 0 0 0,1-1 0 0 0,-1 0 0 0 0,0 0 0 0 0,1-1 0 0 0,-1 1 0 0 0,0 0 0 0 0,1 0 0 0 0,-1-1-1 0 0,0 1 1 0 0,1-1 0 0 0,-3 0 0 0 0,1-1 84 0 0,0 0 0 0 0,0 0 0 0 0,0 0-1 0 0,-1 1 1 0 0,1 0 0 0 0,0-1 0 0 0,-1 1 0 0 0,1 1-1 0 0,-1-1 1 0 0,0 0 0 0 0,1 1 0 0 0,-1 0-1 0 0,1 0 1 0 0,-7 0 0 0 0,1 2 42 0 0,1 0 0 0 0,-1 0 1 0 0,1 1-1 0 0,-15 6 0 0 0,15-6-8 0 0,0-1 0 0 0,1 0 0 0 0,-1 0 0 0 0,-12 0 0 0 0,-13 4 512 0 0,26-4-540 0 0,-1 1 1 0 0,1 0-1 0 0,-8 4 0 0 0,-18 8 37 0 0,-42 7 235 0 0,57-17-269 0 0,12-3-45 0 0,0 0 0 0 0,-1 0 0 0 0,0-1 0 0 0,-8 1 0 0 0,13-2-51 0 0,-1 0-1 0 0,1 0 1 0 0,0-1 0 0 0,0 1 0 0 0,0 0-1 0 0,-1-1 1 0 0,1 0 0 0 0,0 1 0 0 0,0-1-1 0 0,0 0 1 0 0,0 0 0 0 0,0 0 0 0 0,0 0-1 0 0,0-1 1 0 0,0 1 0 0 0,1 0 0 0 0,-3-3-1 0 0,0 1-2 0 0,1 0-1 0 0,-1 1 0 0 0,0-1 0 0 0,0 1 1 0 0,0 0-1 0 0,0 0 0 0 0,0 0 0 0 0,-1 0 1 0 0,1 1-1 0 0,-1 0 0 0 0,1 0 1 0 0,-1 0-1 0 0,1 0 0 0 0,-10 1 0 0 0,-6 0 7 0 0,-1 1 0 0 0,-21 4 0 0 0,18-2 59 0 0,2 0 18 0 0,2 0 61 0 0,0-1-1 0 0,0-1 1 0 0,0 0-1 0 0,0-2 1 0 0,-30-4-1 0 0,40 3-105 0 0,0 1-1 0 0,0 0 1 0 0,0 1 0 0 0,0 0-1 0 0,-1 0 1 0 0,1 1-1 0 0,0 1 1 0 0,0 0 0 0 0,-15 4-1 0 0,17-4-4 0 0,-1 0-44 0 0,0 1 1 0 0,1-1-1 0 0,0 1 0 0 0,0 0 0 0 0,0 1 0 0 0,-12 7 1 0 0,14-2-390 0 0,2-3 122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1:08.671"/>
    </inkml:context>
    <inkml:brush xml:id="br0">
      <inkml:brushProperty name="width" value="0.1" units="cm"/>
      <inkml:brushProperty name="height" value="0.1" units="cm"/>
      <inkml:brushProperty name="color" value="#F4F91B"/>
    </inkml:brush>
  </inkml:definitions>
  <inkml:trace contextRef="#ctx0" brushRef="#br0">1484 0 2327 0 0,'0'0'102'0'0,"0"0"-1"0"0,-33 15 1744 0 0,16-9-1376 0 0,10-3 116 0 0,-1 0-1 0 0,1-1 1 0 0,-1 0-1 0 0,1 0 1 0 0,-15 1-1 0 0,6-9 502 0 0,15 5-1041 0 0,0 1 0 0 0,0-1 0 0 0,1 1 0 0 0,-1-1 0 0 0,0 1 0 0 0,0 0 0 0 0,0-1 0 0 0,0 1 0 0 0,0 0 1 0 0,1-1-1 0 0,-1 1 0 0 0,0 0 0 0 0,0 0 0 0 0,0 0 0 0 0,0 0 0 0 0,0 0 0 0 0,0 0 0 0 0,0 0 0 0 0,0 0 0 0 0,-1 1 0 0 0,-4 1 1 0 0,0 0 1 0 0,0-1-1 0 0,0 0 0 0 0,-1 0 0 0 0,1 0 0 0 0,0-1 0 0 0,0 1 0 0 0,-1-2 0 0 0,1 1 0 0 0,0-1 1 0 0,-10-2-1 0 0,2 1 96 0 0,5 2-49 0 0,-1 0 0 0 0,0 0 0 0 0,1 1 0 0 0,-19 4 0 0 0,17-3 45 0 0,1 0 0 0 0,-1-1 0 0 0,-21 0-1 0 0,11-2 199 0 0,-27 3-1 0 0,3 0-166 0 0,26-1-97 0 0,0 1-1 0 0,-21 4 1 0 0,22-2 77 0 0,-1-2 0 0 0,-20 1 0 0 0,-4-7 272 0 0,36 2-300 0 0,-1 1 0 0 0,0 0-1 0 0,0 1 1 0 0,0 0 0 0 0,-12 1 0 0 0,-18 8 23 0 0,-43 10-144 0 0,69-16 21 0 0,-10 1 30 0 0,2-2-39 0 0,14-1-4 0 0,1-1 1 0 0,0 0-1 0 0,-1 0 0 0 0,-7-1 1 0 0,-7-1 55 0 0,14 2-41 0 0,1-1 0 0 0,0 1 0 0 0,-1-1 0 0 0,1-1 0 0 0,-6-1 0 0 0,-4-2-9 0 0,1 2-1 0 0,-1-1 1 0 0,0 2 0 0 0,-18-1-1 0 0,23 2-6 0 0,-49 0 108 0 0,42 1-89 0 0,-1 0-1 0 0,-21-3 1 0 0,36 3-10 0 0,0-1 1 0 0,0 1-1 0 0,0-1 0 0 0,1 0 1 0 0,-1 0-1 0 0,0 0 0 0 0,1 0 1 0 0,-1 0-1 0 0,0 0 0 0 0,1-1 1 0 0,0 1-1 0 0,-1-1 1 0 0,1 0-1 0 0,-4-3 0 0 0,3 2 7 0 0,0 0-1 0 0,-1 1 1 0 0,1 0-1 0 0,0 0 0 0 0,-1 0 1 0 0,1 0-1 0 0,-1 0 1 0 0,0 1-1 0 0,0 0 1 0 0,-3-2-1 0 0,-44-5 389 0 0,25 5-293 0 0,20 2-87 0 0,0 1 0 0 0,-1 0 0 0 0,1 0 0 0 0,0 1 0 0 0,-11 1 0 0 0,-3 1-618 0 0,11-3-92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1:37.758"/>
    </inkml:context>
    <inkml:brush xml:id="br0">
      <inkml:brushProperty name="width" value="0.1" units="cm"/>
      <inkml:brushProperty name="height" value="0.1" units="cm"/>
      <inkml:brushProperty name="color" value="#F4F91B"/>
    </inkml:brush>
  </inkml:definitions>
  <inkml:trace contextRef="#ctx0" brushRef="#br0">1 42 1839 0 0,'16'11'1191'0'0,"7"-16"2493"0"0,-27 7-3367 0 0,1 1 1 0 0,0-1-1 0 0,0 1 0 0 0,0 0 0 0 0,-4 5 1 0 0,-3 5 2726 0 0,15-14-1910 0 0,17-6-459 0 0,8-2 113 0 0,-22 9-584 0 0,0 1 0 0 0,-1 0 1 0 0,10 3-1 0 0,-9-2-81 0 0,0-1-1 0 0,0 1 1 0 0,9-1 0 0 0,20-2 185 0 0,-12 1 251 0 0,38 3 1 0 0,-43-2-390 0 0,0-1 1 0 0,39-3-1 0 0,5-1 178 0 0,-52 4-308 0 0,0 1 0 0 0,1-1-1 0 0,0-1 1 0 0,0 0-1 0 0,-1-1 0 0 0,17-4 1 0 0,-26 5-28 0 0,5-2 36 0 0,0 0 0 0 0,0 1 0 0 0,0 1-1 0 0,0-1 1 0 0,0 1 0 0 0,0 1 0 0 0,16 0 0 0 0,67 14 98 0 0,-27-6-114 0 0,80 0 0 0 0,-127-7-32 0 0,1 1 0 0 0,-1 0 0 0 0,30 10 0 0 0,23 3 0 0 0,76-5 75 0 0,-105-4-20 0 0,-27-3-34 0 0,-1-1 0 0 0,18 0-1 0 0,126-6-20 0 0,-112 2 58 0 0,79-8 184 0 0,-101 6-199 0 0,1 0 1 0 0,-1-1-1 0 0,29-12 1 0 0,27-18 289 0 0,-54 22-200 0 0,1 1-1 0 0,39-11 0 0 0,-60 22-726 0 0,19-5 1830 0 0,-13 7-3055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1:41.586"/>
    </inkml:context>
    <inkml:brush xml:id="br0">
      <inkml:brushProperty name="width" value="0.1" units="cm"/>
      <inkml:brushProperty name="height" value="0.1" units="cm"/>
      <inkml:brushProperty name="color" value="#F4F91B"/>
    </inkml:brush>
  </inkml:definitions>
  <inkml:trace contextRef="#ctx0" brushRef="#br0">0 41 3223 0 0,'29'-3'922'0'0,"-25"2"-685"0"0,0 1-1 0 0,0 0 1 0 0,0 0 0 0 0,1 1-1 0 0,-1-1 1 0 0,0 1 0 0 0,0 0 0 0 0,0 0-1 0 0,7 3 1 0 0,-6-2 370 0 0,-2-2-436 0 0,0 1 0 0 0,-1-1 0 0 0,1 0 0 0 0,0 0 0 0 0,0 0 0 0 0,-1 0-1 0 0,1-1 1 0 0,0 1 0 0 0,-1-1 0 0 0,1 1 0 0 0,-1-1 0 0 0,5-2 0 0 0,-5 2-47 0 0,1 0 1 0 0,0 0 0 0 0,0 0 0 0 0,-1 1 0 0 0,1-1 0 0 0,0 1 0 0 0,0 0-1 0 0,0-1 1 0 0,0 1 0 0 0,4 1 0 0 0,29 2 775 0 0,1 0-107 0 0,-26 0-629 0 0,1-1 0 0 0,0 0 0 0 0,25 0 0 0 0,13-1 425 0 0,-19 0-328 0 0,1-1 0 0 0,-1-2 0 0 0,42-7-1 0 0,-42 2-155 0 0,-12 2 62 0 0,1 1-1 0 0,0 0 1 0 0,0 2-1 0 0,1 0 1 0 0,23 1-1 0 0,-27 2-136 0 0,-1-1 0 0 0,23-4 0 0 0,-12 2-29 0 0,-10 2 18 0 0,0 0 0 0 0,1 1 1 0 0,-1 1-1 0 0,21 5 0 0 0,28 3 56 0 0,-4-7-22 0 0,-28-1-16 0 0,34 5 1 0 0,-44-4 6 0 0,0-1 0 0 0,0 0 0 0 0,1-2 1 0 0,46-5-1 0 0,-5-3 79 0 0,74 2-1 0 0,-122 5-107 0 0,0-1-1 0 0,1-1 1 0 0,26-8-1 0 0,-30 7-2 0 0,0 0-1 0 0,1 2 1 0 0,-1-1 0 0 0,1 2 0 0 0,20 0-1 0 0,-32 1-120 0 0,1 0-1 0 0,-1 1 1 0 0,1 0-1 0 0,-1 0 1 0 0,0 0-1 0 0,1 1 1 0 0,-1 0-1 0 0,0-1 1 0 0,5 4-1 0 0,-8-4-38 0 0,1 0 0 0 0,-1 0 0 0 0,1 1-1 0 0,-1-1 1 0 0,0 0 0 0 0,1 0 0 0 0,-1 1 0 0 0,0-1-1 0 0,0 1 1 0 0,0-1 0 0 0,0 1 0 0 0,0 0 0 0 0,0-1-1 0 0,0 1 1 0 0,-1 0 0 0 0,1 0 0 0 0,-1-1 0 0 0,1 1-1 0 0,-1 0 1 0 0,0 0 0 0 0,1 0 0 0 0,-1 0 0 0 0,-1 3-1 0 0,0 8-5071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2:09.688"/>
    </inkml:context>
    <inkml:brush xml:id="br0">
      <inkml:brushProperty name="width" value="0.1" units="cm"/>
      <inkml:brushProperty name="height" value="0.1" units="cm"/>
      <inkml:brushProperty name="color" value="#F4F91B"/>
    </inkml:brush>
  </inkml:definitions>
  <inkml:trace contextRef="#ctx0" brushRef="#br0">6 12 1583 0 0,'-1'0'22'0'0,"-3"4"108"0"0,24 0 318 0 0,-18-5-338 0 0,1 1-1 0 0,-1-1 0 0 0,0 0 1 0 0,1 0-1 0 0,-1 0 0 0 0,0 0 1 0 0,0 0-1 0 0,0 0 0 0 0,0 0 1 0 0,0-1-1 0 0,0 1 0 0 0,3-4 1 0 0,-5 5-67 0 0,1 0-1 0 0,-1-1 1 0 0,1 1 0 0 0,-1 0 0 0 0,0 0 0 0 0,1-1-1 0 0,-1 1 1 0 0,1 0 0 0 0,-1 0 0 0 0,1 0-1 0 0,-1 0 1 0 0,1 0 0 0 0,-1 0 0 0 0,1 0 0 0 0,-1-1-1 0 0,1 1 1 0 0,-1 1 0 0 0,1-1 0 0 0,-1 0 0 0 0,1 0-1 0 0,-1 0 1 0 0,1 0 0 0 0,-1 0 0 0 0,1 0 0 0 0,-1 0-1 0 0,1 1 1 0 0,-1-1 0 0 0,1 0 0 0 0,-1 0-1 0 0,0 1 1 0 0,1-1 0 0 0,-1 0 0 0 0,1 1 0 0 0,-1-1-1 0 0,0 0 1 0 0,1 1 0 0 0,-1-1 0 0 0,0 1 0 0 0,1-1-1 0 0,-1 0 1 0 0,0 1 0 0 0,1 0 0 0 0,-1 0-10 0 0,0-1 0 0 0,0 1 0 0 0,1-1 0 0 0,-1 1 0 0 0,0 0 1 0 0,1-1-1 0 0,-1 1 0 0 0,0-1 0 0 0,1 1 0 0 0,-1-1 0 0 0,1 1 0 0 0,-1-1 1 0 0,1 1-1 0 0,-1-1 0 0 0,1 0 0 0 0,-1 1 0 0 0,1-1 0 0 0,0 0 0 0 0,-1 0 0 0 0,1 1 1 0 0,-1-1-1 0 0,1 0 0 0 0,0 0 0 0 0,-1 0 0 0 0,1 1 0 0 0,0-1 0 0 0,-1 0 1 0 0,1 0-1 0 0,0 0 0 0 0,-1 0 0 0 0,1 0 0 0 0,0-1 0 0 0,-1 1 0 0 0,1 0 0 0 0,0 0 1 0 0,-1 0-1 0 0,1-1 0 0 0,-1 1 0 0 0,1 0 0 0 0,0 0 0 0 0,-1-1 0 0 0,1 0 1 0 0,0 1 6 0 0,0 0 1 0 0,0-1 0 0 0,-1 1 0 0 0,1 0-1 0 0,0-1 1 0 0,0 1 0 0 0,0 0 0 0 0,-1 0-1 0 0,1 0 1 0 0,0 0 0 0 0,0 0-1 0 0,0 0 1 0 0,0 0 0 0 0,0 0 0 0 0,-1 0-1 0 0,1 0 1 0 0,0 0 0 0 0,0 1 0 0 0,0-1-1 0 0,0 0 1 0 0,-1 1 0 0 0,1-1 0 0 0,1 1-1 0 0,-2 1 23 0 0,0 1 0 0 0,0-1 0 0 0,0 0 0 0 0,0 0-1 0 0,0 1 1 0 0,0-1 0 0 0,-1 0 0 0 0,1 0 0 0 0,-1 1 0 0 0,-1 3-1 0 0,0-2 30 0 0,2-3-40 0 0,0 0 0 0 0,0 0-1 0 0,0 0 1 0 0,-1 0 0 0 0,1-1 0 0 0,-1 1-1 0 0,1 0 1 0 0,-1 0 0 0 0,1 0 0 0 0,-1-1-1 0 0,1 1 1 0 0,-1 0 0 0 0,1-1 0 0 0,-1 1-1 0 0,0 0 1 0 0,0-1 0 0 0,1 1 0 0 0,-1-1 0 0 0,0 1-1 0 0,0-1 1 0 0,0 1 0 0 0,1-1 0 0 0,-1 0-1 0 0,0 1 1 0 0,0-1 0 0 0,0 0 0 0 0,0 0-1 0 0,0 0 1 0 0,0 0 0 0 0,0 1 0 0 0,0-1-1 0 0,1 0 1 0 0,-1-1 0 0 0,0 1 0 0 0,0 0-1 0 0,0 0 1 0 0,0 0 0 0 0,0 0 0 0 0,0-1 0 0 0,0 1-1 0 0,1 0 1 0 0,-1-1 0 0 0,0 1 0 0 0,-1-2-1 0 0,5 10 622 0 0,-3-8-670 0 0,0 0-1 0 0,0 1 1 0 0,0-1-1 0 0,1 0 1 0 0,-1 1 0 0 0,0-1-1 0 0,0 0 1 0 0,0 0-1 0 0,1 0 1 0 0,-1 1-1 0 0,0-1 1 0 0,0 0 0 0 0,1 0-1 0 0,-1 0 1 0 0,0 1-1 0 0,0-1 1 0 0,1 0 0 0 0,-1 0-1 0 0,0 0 1 0 0,1 0-1 0 0,-1 0 1 0 0,0 0-1 0 0,1 0 1 0 0,-1 0 0 0 0,0 0-1 0 0,0 1 1 0 0,1-1-1 0 0,-1-1 1 0 0,0 1-1 0 0,1 0 1 0 0,-1 0 0 0 0,0 0-1 0 0,1 0 1 0 0,-1 0-1 0 0,0 0 1 0 0,1 0 0 0 0,-1 0-1 0 0,0 0 1 0 0,1-1-1 0 0,0 0 49 0 0,0 0 1 0 0,1 0-1 0 0,-1 0 0 0 0,0 0 0 0 0,1 1 0 0 0,-1-1 0 0 0,1 0 0 0 0,0 1 1 0 0,-1-1-1 0 0,1 1 0 0 0,-1-1 0 0 0,1 1 0 0 0,0 0 0 0 0,-1 0 0 0 0,1 0 1 0 0,2 0-1 0 0,40 7 77 0 0,-19 0 6 0 0,-11-3-95 0 0,0 0 0 0 0,1-1 1 0 0,-1-1-1 0 0,1 0 0 0 0,0 0 0 0 0,0-2 0 0 0,19-1 1 0 0,57-6 504 0 0,-41-3-275 0 0,-48 10-255 0 0,-1 0 0 0 0,1 0 0 0 0,-1 0 1 0 0,1 0-1 0 0,-1 0 0 0 0,1 0 0 0 0,-1 0 0 0 0,1 0 0 0 0,-1 1 0 0 0,1-1 1 0 0,-1 1-1 0 0,1-1 0 0 0,-1 1 0 0 0,0-1 0 0 0,3 2 0 0 0,21 17 63 0 0,-21-16-68 0 0,0 1 0 0 0,0-1 1 0 0,0-1-1 0 0,7 5 0 0 0,13 2 7 0 0,-1 0 40 0 0,41 21 0 0 0,-59-27-53 0 0,0 0 0 0 0,0 0 0 0 0,1 0-1 0 0,-1-1 1 0 0,1 0 0 0 0,-1 0 0 0 0,1-1 0 0 0,0 0-1 0 0,0 0 1 0 0,-1 0 0 0 0,1 0 0 0 0,0-1-1 0 0,0 0 1 0 0,0 0 0 0 0,0-1 0 0 0,0 0 0 0 0,-1 0-1 0 0,1 0 1 0 0,0-1 0 0 0,0 1 0 0 0,-1-1-1 0 0,8-4 1 0 0,-8 4-3 0 0,0 1 0 0 0,0-1 0 0 0,0 1 0 0 0,0 1 0 0 0,0-1 0 0 0,0 1 0 0 0,0 0 0 0 0,11 1 0 0 0,-9-1 0 0 0,0 0 0 0 0,1 0 0 0 0,11-2 0 0 0,1-3 3 0 0,131-22 58 0 0,-114 20-61 0 0,-27 5 0 0 0,-1 0 0 0 0,1 0 0 0 0,13 0 0 0 0,-16 2 51 0 0,0-1-1 0 0,0 0 1 0 0,0 0-1 0 0,0-1 1 0 0,0 0-1 0 0,-1-1 1 0 0,1 1-1 0 0,0-1 1 0 0,-1 0 0 0 0,0-1-1 0 0,0 0 1 0 0,0 0-1 0 0,0 0 1 0 0,-1 0-1 0 0,1-1 1 0 0,-1 0-1 0 0,0 0 1 0 0,8-12-1 0 0,17-12 402 0 0,-48 43-810 0 0,3-4-3756 0 0,-1 1-850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2:10.664"/>
    </inkml:context>
    <inkml:brush xml:id="br0">
      <inkml:brushProperty name="width" value="0.1" units="cm"/>
      <inkml:brushProperty name="height" value="0.1" units="cm"/>
      <inkml:brushProperty name="color" value="#F4F91B"/>
    </inkml:brush>
  </inkml:definitions>
  <inkml:trace contextRef="#ctx0" brushRef="#br0">1429 45 455 0 0,'0'0'16'0'0,"0"0"1"0"0,0 0-1 0 0,-1-1 0 0 0,1 1 0 0 0,0 0 0 0 0,0 0 0 0 0,0 0 0 0 0,0-1 0 0 0,0 1 0 0 0,0 0 0 0 0,0 0 0 0 0,-1 0 0 0 0,1 0 0 0 0,0-1 0 0 0,0 1 0 0 0,0 0 0 0 0,0 0 0 0 0,-1 0 0 0 0,1 0 0 0 0,0 0 0 0 0,0 0 0 0 0,0 0 0 0 0,0 0 0 0 0,-1-1 0 0 0,1 1 0 0 0,0 0 0 0 0,0 0 0 0 0,-1 0 0 0 0,1 0 0 0 0,0 0 0 0 0,0 0 0 0 0,0 0 0 0 0,-1 0 0 0 0,1 0 0 0 0,0 0 0 0 0,-6 7 1251 0 0,-1 12 577 0 0,1-31 286 0 0,2 7-644 0 0,4 5-1472 0 0,0-1-1 0 0,0 1 0 0 0,0 0 1 0 0,0 0-1 0 0,-1 0 0 0 0,1 0 1 0 0,0 0-1 0 0,0 0 1 0 0,0 0-1 0 0,0 0 0 0 0,0 0 1 0 0,0 0-1 0 0,0 0 1 0 0,0 0-1 0 0,0 0 0 0 0,0 0 1 0 0,0 0-1 0 0,-1 0 0 0 0,1 0 1 0 0,0 0-1 0 0,0 0 1 0 0,0 0-1 0 0,0 0 0 0 0,0 0 1 0 0,0 0-1 0 0,0 0 1 0 0,0 0-1 0 0,0 0 0 0 0,0 1 1 0 0,0-1-1 0 0,-1 0 1 0 0,1 0-1 0 0,0 0 0 0 0,0 0 1 0 0,0 0-1 0 0,0 0 0 0 0,0 0 1 0 0,0 0-1 0 0,0 0 1 0 0,0 0-1 0 0,0 0 0 0 0,0 0 1 0 0,0 0-1 0 0,0 1 1 0 0,0-1-1 0 0,0 0 0 0 0,0 0 1 0 0,0 0-1 0 0,0 0 0 0 0,0 0 1 0 0,0 0-1 0 0,0 0 1 0 0,0 0-1 0 0,-1 2 11 0 0,1 0-1 0 0,-1 0 1 0 0,0 0 0 0 0,0 0-1 0 0,0 0 1 0 0,0 0-1 0 0,0 0 1 0 0,-1-1 0 0 0,1 1-1 0 0,0 0 1 0 0,-1-1 0 0 0,1 1-1 0 0,-1-1 1 0 0,0 0 0 0 0,1 1-1 0 0,-1-1 1 0 0,0 0-1 0 0,0 0 1 0 0,0 0 0 0 0,-3 1-1 0 0,-4 1 312 0 0,1-1-1 0 0,-1 0 0 0 0,-15 1 0 0 0,10-1 134 0 0,-35 0 84 0 0,34 0-440 0 0,-1 0 0 0 0,1-1 0 0 0,-1 0 0 0 0,0-2-1 0 0,1 0 1 0 0,-19-3 0 0 0,12 1 27 0 0,1 0-1 0 0,-38 1 1 0 0,-10-1 70 0 0,-4-9 16 0 0,44 7-66 0 0,0 0 0 0 0,-31 1 0 0 0,32 3 37 0 0,1-2 1 0 0,-29-6-1 0 0,28 4 63 0 0,0 1-1 0 0,-28 0 1 0 0,-27-1-74 0 0,51 2-122 0 0,-53-10 130 0 0,64 8-167 0 0,0 1 1 0 0,0 1-1 0 0,-38 0 1 0 0,39 5-135 0 0,0 0 0 0 0,1 1 0 0 0,0 1 1 0 0,-1 1-1 0 0,1 0 0 0 0,1 1 1 0 0,-1 2-1 0 0,-17 8 0 0 0,9 0-464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2:19.326"/>
    </inkml:context>
    <inkml:brush xml:id="br0">
      <inkml:brushProperty name="width" value="0.1" units="cm"/>
      <inkml:brushProperty name="height" value="0.1" units="cm"/>
      <inkml:brushProperty name="color" value="#F4F91B"/>
    </inkml:brush>
  </inkml:definitions>
  <inkml:trace contextRef="#ctx0" brushRef="#br0">1 1 1839 0 0,'1'0'109'0'0,"0"0"-1"0"0,-1 0 0 0 0,1 0 0 0 0,0 1 0 0 0,0-1 0 0 0,0 0 0 0 0,0 1 0 0 0,0-1 0 0 0,-1 0 0 0 0,1 1 0 0 0,0-1 1 0 0,0 1-1 0 0,-1 0 0 0 0,1-1 0 0 0,0 1 0 0 0,-1 0 0 0 0,1-1 0 0 0,0 1 0 0 0,-1 0 0 0 0,1 0 0 0 0,-1-1 0 0 0,0 1 1 0 0,1 1-1 0 0,0-1-96 0 0,0 1 0 0 0,0-1 0 0 0,0 0 0 0 0,0 1 0 0 0,0-1 1 0 0,0 0-1 0 0,0 0 0 0 0,0 0 0 0 0,1 0 0 0 0,1 2 0 0 0,0-2 219 0 0,0 0-1 0 0,0 0 0 0 0,0 0 1 0 0,-1-1-1 0 0,1 1 0 0 0,0-1 1 0 0,0 0-1 0 0,0 0 0 0 0,0 0 1 0 0,6 0-1 0 0,33-9 889 0 0,-14 3-572 0 0,-22 5-420 0 0,0 0 0 0 0,0 0-1 0 0,0 1 1 0 0,1-1 0 0 0,-1 2-1 0 0,0-1 1 0 0,0 1 0 0 0,0-1-1 0 0,10 4 1 0 0,-4-2-38 0 0,1 0 0 0 0,0 0-1 0 0,0-2 1 0 0,16 0 0 0 0,-12 0-16 0 0,2 0 39 0 0,-1 1 0 0 0,35 7 0 0 0,-29-5 42 0 0,0-1-1 0 0,0-1 1 0 0,34-2-1 0 0,-5 0 1 0 0,27-4-26 0 0,-56 3-68 0 0,-19 2-40 0 0,0-1 1 0 0,0 1-1 0 0,0 0 1 0 0,0 0-1 0 0,0 0 1 0 0,8 2-1 0 0,-2 0 8 0 0,0 0 0 0 0,0-1 0 0 0,11-1 0 0 0,29 5-23 0 0,8 18-5 0 0,-14-18 0 0 0,-37-5 0 0 0,0 1 0 0 0,-1 0 0 0 0,1 0 0 0 0,-1 0 0 0 0,1 1 0 0 0,10 3 0 0 0,-10-1 0 0 0,-1-2 0 0 0,1 1 0 0 0,0-1 0 0 0,0 0 0 0 0,1-1 0 0 0,8 1 0 0 0,-8-3 16 0 0,-1 0 0 0 0,0 0 0 0 0,0-1 0 0 0,0 0-1 0 0,-1 0 1 0 0,1-1 0 0 0,10-5 0 0 0,-10 4 0 0 0,0 1 0 0 0,0 0 0 0 0,-1 0 1 0 0,2 1-1 0 0,-1 0 0 0 0,0 0 0 0 0,13 0 0 0 0,20-2 0 0 0,-35 3-13 0 0,0 0 1 0 0,0 0 0 0 0,0 1 0 0 0,-1 0-1 0 0,1 0 1 0 0,0 0 0 0 0,0 0 0 0 0,0 1-1 0 0,0 0 1 0 0,-1 0 0 0 0,1 1 0 0 0,10 4-1 0 0,-13-5-1 0 0,-1 0 3 0 0,0 0 0 0 0,-1 0-1 0 0,1 0 1 0 0,0-1 0 0 0,0 1 0 0 0,0-1 0 0 0,0 1-1 0 0,0-1 1 0 0,0 0 0 0 0,0 0 0 0 0,0 0 0 0 0,2 0-1 0 0,-87-4 60 0 0,34-6-46 0 0,-5 0 18 0 0,12 2-24 0 0,32 6-12 0 0,1 0 0 0 0,-1 1-1 0 0,1 0 1 0 0,-1 0 0 0 0,-13 1-1 0 0,-116 20 1 0 0,133-19 0 0 0,3 0 0 0 0,0-1 0 0 0,0 1 0 0 0,0-1 0 0 0,0 0 0 0 0,0 0 0 0 0,0 0 0 0 0,0 0 0 0 0,-4-2 0 0 0,2 1 0 0 0,-1 1 0 0 0,0 0 0 0 0,1-1 0 0 0,-9 2 0 0 0,-15-1 0 0 0,-69-4 0 0 0,0-1 0 0 0,78 2 0 0 0,13 2 0 0 0,0 0 0 0 0,1 0 0 0 0,-1 1 0 0 0,-11 1 0 0 0,-44 4 0 0 0,-22 3 0 0 0,72-6 0 0 0,-5 0 0 0 0,0 1 0 0 0,1 0 0 0 0,-21 8 0 0 0,-30 6 0 0 0,56-14-7 0 0,-1 0 0 0 0,1-1 0 0 0,-1-1 0 0 0,1 0-1 0 0,-1 0 1 0 0,0-2 0 0 0,0 1 0 0 0,1-1 0 0 0,-22-5-1 0 0,28 4-48 0 0,0 1 0 0 0,0 1 0 0 0,0-1-1 0 0,0 1 1 0 0,0 0 0 0 0,0 0 0 0 0,0 0 0 0 0,0 1-1 0 0,0 0 1 0 0,0 0 0 0 0,0 0 0 0 0,0 0-1 0 0,0 1 1 0 0,0 0 0 0 0,1 0 0 0 0,-1 0 0 0 0,-4 3-1 0 0,0 1-987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44.627"/>
    </inkml:context>
    <inkml:brush xml:id="br0">
      <inkml:brushProperty name="width" value="0.1" units="cm"/>
      <inkml:brushProperty name="height" value="0.1" units="cm"/>
      <inkml:brushProperty name="color" value="#E71224"/>
    </inkml:brush>
  </inkml:definitions>
  <inkml:trace contextRef="#ctx0" brushRef="#br0">3429 32 1375 0 0,'0'-1'99'0'0,"0"1"-1"0"0,1-1 0 0 0,-1 0 0 0 0,0 1 1 0 0,0-1-1 0 0,1 0 0 0 0,-1 1 0 0 0,0-1 1 0 0,0 0-1 0 0,0 0 0 0 0,0 1 0 0 0,0-1 0 0 0,0 0 1 0 0,0 0-1 0 0,0 1 0 0 0,0-1 0 0 0,0 0 1 0 0,0 0-1 0 0,-1 1 0 0 0,1-1 0 0 0,0 0 0 0 0,0 1 1 0 0,-1-1-1 0 0,1 0 0 0 0,-1 0 0 0 0,0 0 6 0 0,0 0 0 0 0,0 0-1 0 0,0 0 1 0 0,-1 0-1 0 0,1 0 1 0 0,0 0-1 0 0,0 1 1 0 0,-1-1-1 0 0,1 0 1 0 0,0 1-1 0 0,-1-1 1 0 0,-1 0 0 0 0,0 1 29 0 0,1-1 1 0 0,-1 1 0 0 0,1-1 0 0 0,0 1 0 0 0,-1 0 0 0 0,1 0 0 0 0,-1 0 0 0 0,1 0-1 0 0,-1 1 1 0 0,1-1 0 0 0,-1 1 0 0 0,1-1 0 0 0,0 1 0 0 0,-1 0 0 0 0,1 0 0 0 0,-4 2-1 0 0,-2 4 163 0 0,-1-1-1 0 0,0 1 1 0 0,0-1-1 0 0,-1-1 1 0 0,1 0-1 0 0,-1 0 1 0 0,-1-1-1 0 0,1 0 1 0 0,0 0-1 0 0,-1-1 0 0 0,0-1 1 0 0,0 0-1 0 0,0-1 1 0 0,-13 1-1 0 0,-8-4 340 0 0,-54-8-1 0 0,54 4-132 0 0,-54-1-1 0 0,38 8-335 0 0,0 2-1 0 0,-50 10 0 0 0,58-8-1 0 0,-63 0 0 0 0,64-4 104 0 0,-68 9 0 0 0,10 11-123 0 0,-44 6 25 0 0,114-23-116 0 0,0-2 0 0 0,0-1 0 0 0,-35-2 0 0 0,26-2 96 0 0,-44-5 287 0 0,-158 6 0 0 0,176 6-378 0 0,-1-3-1 0 0,1-3 1 0 0,-105-16 0 0 0,37 3 188 0 0,4 1-4 0 0,52 2-111 0 0,-1 4-1 0 0,0 4 0 0 0,-120 7 1 0 0,-90 28-57 0 0,238-22-336 0 0,0 2-1 0 0,0 1 1 0 0,-85 37-1 0 0,29 3-2362 0 0,46-21 1093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3:12.774"/>
    </inkml:context>
    <inkml:brush xml:id="br0">
      <inkml:brushProperty name="width" value="0.1" units="cm"/>
      <inkml:brushProperty name="height" value="0.1" units="cm"/>
      <inkml:brushProperty name="color" value="#F4F91B"/>
    </inkml:brush>
  </inkml:definitions>
  <inkml:trace contextRef="#ctx0" brushRef="#br0">1731 22 2959 0 0,'0'-1'53'0'0,"0"1"-1"0"0,0-1 1 0 0,0 0-1 0 0,0 0 1 0 0,0 1-1 0 0,0-1 1 0 0,0 0-1 0 0,0 0 1 0 0,0 0-1 0 0,0 1 0 0 0,0-1 1 0 0,0 0-1 0 0,-1 0 1 0 0,1 1-1 0 0,0-1 1 0 0,-1 0-1 0 0,1 0 1 0 0,0 1-1 0 0,-1-1 0 0 0,1 0 1 0 0,-1 1-1 0 0,1-1 1 0 0,-1 1-1 0 0,1-1 1 0 0,-1 1-1 0 0,0-1 1 0 0,1 1-1 0 0,-1-1 1 0 0,1 1-1 0 0,-1-1 0 0 0,-1 1 1 0 0,0 0 31 0 0,0 0 1 0 0,0 0-1 0 0,0 0 1 0 0,-1 0-1 0 0,1 1 1 0 0,0-1-1 0 0,0 1 1 0 0,0 0-1 0 0,0 0 1 0 0,-3 1-1 0 0,-53 27 1716 0 0,30-14-853 0 0,20-11-608 0 0,-1 1-1 0 0,0-1 1 0 0,-11 3 0 0 0,-1-1 135 0 0,5-1-116 0 0,0 0-1 0 0,-16 1 0 0 0,17-5-72 0 0,1-1 0 0 0,0 0 0 0 0,0-1 0 0 0,-22-5-1 0 0,15 1-127 0 0,15 3-127 0 0,0 1 0 0 0,0 0 0 0 0,0 0 0 0 0,-7 0 0 0 0,-12 0 149 0 0,18 0-87 0 0,0 1-1 0 0,0 0 1 0 0,0 0 0 0 0,0 1 0 0 0,0 0 0 0 0,-11 2-1 0 0,4 1 61 0 0,0-2 0 0 0,-1 0 0 0 0,1-1 0 0 0,-1 0 1 0 0,1-1-1 0 0,-16-2 0 0 0,12 0 38 0 0,0 2-1 0 0,0 0 1 0 0,-26 4 0 0 0,-22 11-115 0 0,-49-1 206 0 0,70-3-149 0 0,29-6-104 0 0,-27 3 0 0 0,21-5-2 0 0,0-1 0 0 0,-1-2 0 0 0,1 0 0 0 0,0-1 0 0 0,-1-2 0 0 0,-23-4 0 0 0,34 5 3 0 0,-1 0 0 0 0,1 1 0 0 0,-1 1 0 0 0,0 0 0 0 0,1 0 1 0 0,-1 1-1 0 0,-12 4 0 0 0,-8-1 4 0 0,27-4-16 0 0,0 0 0 0 0,0-1 0 0 0,-1 0 0 0 0,1 0 0 0 0,0 0 0 0 0,-9-3 0 0 0,9 2 6 0 0,-1 0-1 0 0,0 1 1 0 0,0 0 0 0 0,-7-1-1 0 0,-8-4 152 0 0,3 0-57 0 0,0 2 143 0 0,0 0 0 0 0,1-1 1 0 0,-1-1-1 0 0,-23-12 0 0 0,38 17-228 0 0,1-1-1 0 0,-1 1 0 0 0,0 0 1 0 0,0 0-1 0 0,0 0 1 0 0,1 0-1 0 0,-1 0 1 0 0,0 1-1 0 0,0 0 0 0 0,0 0 1 0 0,0 0-1 0 0,0 0 1 0 0,0 1-1 0 0,0 0 0 0 0,-7 1 1 0 0,1 3-121 0 0,0-1 0 0 0,0 1 1 0 0,0 1-1 0 0,-11 8 0 0 0,17-11-3 0 0,-11 6-1389 0 0,-1-2-4621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3:17.390"/>
    </inkml:context>
    <inkml:brush xml:id="br0">
      <inkml:brushProperty name="width" value="0.1" units="cm"/>
      <inkml:brushProperty name="height" value="0.1" units="cm"/>
      <inkml:brushProperty name="color" value="#F4F91B"/>
    </inkml:brush>
  </inkml:definitions>
  <inkml:trace contextRef="#ctx0" brushRef="#br0">2444 4 1007 0 0,'-1'0'35'0'0,"1"0"0"0"0,-1 0 0 0 0,1 0 0 0 0,-1 0 0 0 0,1 0 0 0 0,-1 0 0 0 0,1 0 0 0 0,-1 0 0 0 0,1 0-1 0 0,0 0 1 0 0,-1 1 0 0 0,1-1 0 0 0,-1 0 0 0 0,1 0 0 0 0,-1 0 0 0 0,1 1 0 0 0,0-1 0 0 0,-1 0-1 0 0,1 0 1 0 0,-1 1 0 0 0,1-1 0 0 0,0 0 0 0 0,-1 1 0 0 0,1-1 0 0 0,0 0 0 0 0,0 1 0 0 0,-1-1 0 0 0,1 1-1 0 0,0-1 1 0 0,-2 3 1145 0 0,0-7 2 0 0,1 1-864 0 0,0 3-289 0 0,0-1-1 0 0,1 1 1 0 0,-1-1-1 0 0,0 1 1 0 0,1-1-1 0 0,-1 1 1 0 0,0-1-1 0 0,1 1 1 0 0,-1 0-1 0 0,0 0 0 0 0,0-1 1 0 0,1 1-1 0 0,-1 0 1 0 0,0 0-1 0 0,0 0 1 0 0,0 0-1 0 0,1 0 1 0 0,-1 0-1 0 0,0 0 1 0 0,0 0-1 0 0,0 0 1 0 0,1 0-1 0 0,-3 1 1 0 0,-20 5 90 0 0,21-6-97 0 0,-111 28 688 0 0,101-25-697 0 0,0 2-1 0 0,1-1 1 0 0,-1 2 0 0 0,-15 9 0 0 0,-12 5 5 0 0,21-13 119 0 0,0 0 0 0 0,-30 5 0 0 0,-9 3 106 0 0,53-14-233 0 0,1 0 1 0 0,-1-1 0 0 0,0 1-1 0 0,0-1 1 0 0,0 0 0 0 0,1 0-1 0 0,-1-1 1 0 0,0 1 0 0 0,0-1-1 0 0,0 1 1 0 0,1-1 0 0 0,-1-1-1 0 0,-4-1 1 0 0,-22-3 408 0 0,26 5-396 0 0,1 0-1 0 0,-1 0 1 0 0,1 0 0 0 0,-1 1 0 0 0,1-1 0 0 0,-1 1 0 0 0,1 0 0 0 0,-1 0 0 0 0,0 0 0 0 0,1 0-1 0 0,-5 1 1 0 0,-1 0-23 0 0,0-1 0 0 0,0 0 0 0 0,-19-4 0 0 0,21 4 0 0 0,-82-12 342 0 0,78 10-292 0 0,7 1 13 0 0,0 0 0 0 0,-1 0 0 0 0,0 1 0 0 0,1-1 0 0 0,-1 1 0 0 0,1 0 0 0 0,-9 1 0 0 0,-21 4 95 0 0,0-3 0 0 0,0-1 0 0 0,-41-4 0 0 0,57 3-72 0 0,0 1 0 0 0,1 1 0 0 0,-1 0 0 0 0,1 1 0 0 0,-23 7 0 0 0,-5 0-82 0 0,27-6 18 0 0,0-2-1 0 0,-29 2 0 0 0,34-4-21 0 0,0 2 0 0 0,-26 5 0 0 0,11-2 0 0 0,23-5 0 0 0,0 0 0 0 0,0 0 0 0 0,0-1 0 0 0,0 0 0 0 0,0 0 0 0 0,0 0 0 0 0,-8-4 0 0 0,-47-15 0 0 0,55 18 0 0 0,-1 0 0 0 0,1 1 0 0 0,-1-1 0 0 0,0 1 0 0 0,0 0 0 0 0,0 0 0 0 0,0 1 0 0 0,0 0 0 0 0,0 0 0 0 0,1 0 0 0 0,-1 1 0 0 0,-10 2 0 0 0,-45 1 0 0 0,58-4 0 0 0,-1 0 0 0 0,0-1 1 0 0,1 1-1 0 0,-1-1 0 0 0,1 1 0 0 0,-1-1 0 0 0,1 0 0 0 0,-1 0 0 0 0,-4-3 0 0 0,4 2 17 0 0,-1 1-1 0 0,1-1 1 0 0,0 1 0 0 0,-1 0-1 0 0,1 0 1 0 0,-6 0 0 0 0,2 1 19 0 0,1 1 1 0 0,-1 0-1 0 0,1 0 0 0 0,-10 4 1 0 0,12-3-35 0 0,0-1 1 0 0,0 0-1 0 0,0 0 0 0 0,0 0 1 0 0,0 0-1 0 0,0-1 0 0 0,0 0 1 0 0,0 0-1 0 0,0 0 1 0 0,0 0-1 0 0,-8-2 0 0 0,-28-15 176 0 0,31 12-59 0 0,-1 1 0 0 0,-14-4 0 0 0,16 5-52 0 0,-19-1 235 0 0,-15 0 21 0 0,34 2-269 0 0,-1 1 0 0 0,0 0 0 0 0,-17 1 0 0 0,-29 7 3 0 0,22-2-32 0 0,-39 0 0 0 0,27-4 268 0 0,-90 13 0 0 0,101-7-237 0 0,-27 3 80 0 0,37-5-3648 0 0,12 1-416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3:54.865"/>
    </inkml:context>
    <inkml:brush xml:id="br0">
      <inkml:brushProperty name="width" value="0.1" units="cm"/>
      <inkml:brushProperty name="height" value="0.1" units="cm"/>
      <inkml:brushProperty name="color" value="#66CC00"/>
    </inkml:brush>
  </inkml:definitions>
  <inkml:trace contextRef="#ctx0" brushRef="#br0">10 92 3279 0 0,'0'0'108'0'0,"-1"0"0"0"0,0-1 0 0 0,0 0 0 0 0,1 1 0 0 0,-1-1 0 0 0,1 1 0 0 0,-1-1 0 0 0,1 0 0 0 0,-1 1 0 0 0,1-1 0 0 0,-1 0 0 0 0,1 1 0 0 0,-1-1 0 0 0,1 0 0 0 0,0 0 0 0 0,0 0 0 0 0,-1 1 0 0 0,1-1 0 0 0,0 0 0 0 0,0 0 0 0 0,0 0 0 0 0,0 0 0 0 0,0 1 0 0 0,0-1 0 0 0,0 0 0 0 0,0 0 0 0 0,0 0 0 0 0,0 0 0 0 0,0 1 0 0 0,1-1 0 0 0,-1 0 0 0 0,0 0 0 0 0,1-1 0 0 0,0-3 292 0 0,0-1-1 0 0,0 1 0 0 0,-1-1 0 0 0,0 0 0 0 0,-1-5 0 0 0,1-7 1765 0 0,-1 10-829 0 0,0 12 491 0 0,1-2-1737 0 0,1 0 0 0 0,-1 1 0 0 0,1-1 0 0 0,0 0 0 0 0,0 0 0 0 0,0-1 0 0 0,0 1 0 0 0,0 0 0 0 0,0 0 0 0 0,0 0 0 0 0,0-1 0 0 0,1 1 0 0 0,2 2 0 0 0,-2-2 50 0 0,0 1 1 0 0,0-1-1 0 0,0 1 0 0 0,0 0 1 0 0,0 0-1 0 0,2 4 1 0 0,-3-4-85 0 0,1 0 0 0 0,-1 0 1 0 0,1-1-1 0 0,0 1 1 0 0,0-1-1 0 0,0 1 1 0 0,1-1-1 0 0,-1 0 0 0 0,1 0 1 0 0,-1 0-1 0 0,1 0 1 0 0,-1 0-1 0 0,1 0 1 0 0,0-1-1 0 0,0 0 0 0 0,0 1 1 0 0,0-1-1 0 0,5 1 1 0 0,21 12 1021 0 0,-26-13-996 0 0,-1 0-1 0 0,1 0 0 0 0,0 0 1 0 0,-1 0-1 0 0,1 0 0 0 0,0 0 1 0 0,-1-1-1 0 0,1 0 0 0 0,0 1 1 0 0,0-1-1 0 0,4-1 0 0 0,36-4 237 0 0,-28 3-182 0 0,-7 0-74 0 0,-1 1 0 0 0,1 1 0 0 0,11 0 0 0 0,-16 0-41 0 0,1 1 0 0 0,-1 0 0 0 0,0-1 0 0 0,0 1 0 0 0,0 1 0 0 0,0-1 0 0 0,0 0 0 0 0,0 1 0 0 0,0 0 0 0 0,5 3 0 0 0,-4-3-9 0 0,0 0-1 0 0,-1-1 0 0 0,1 0 1 0 0,0 0-1 0 0,0 0 1 0 0,0 0-1 0 0,0-1 0 0 0,0 1 1 0 0,0-1-1 0 0,0 0 1 0 0,0 0-1 0 0,0 0 0 0 0,5-2 1 0 0,10 1 25 0 0,25 1 246 0 0,-16-1-158 0 0,34 11 80 0 0,-50-9-148 0 0,0-1 0 0 0,1 0 0 0 0,16-3 0 0 0,15 0 84 0 0,-8 0-68 0 0,-31 2-55 0 0,1 0-1 0 0,0 0 0 0 0,0 0 1 0 0,0 1-1 0 0,0 0 0 0 0,0 0 1 0 0,0 1-1 0 0,0 0 0 0 0,0 0 1 0 0,10 3-1 0 0,-11-2-5 0 0,-1-1-1 0 0,1 0 1 0 0,0 0-1 0 0,-1 0 1 0 0,1 0 0 0 0,0-1-1 0 0,0 0 1 0 0,0 0-1 0 0,-1 0 1 0 0,8-1 0 0 0,22 0 54 0 0,18 2 71 0 0,-39-2-111 0 0,1 1-1 0 0,13 1 1 0 0,-9 1-38 0 0,-6 1 24 0 0,1-2 0 0 0,-1 0 0 0 0,0 0 0 0 0,1-1 0 0 0,-1-1 0 0 0,16-2 0 0 0,-17 1 8 0 0,0 1-1 0 0,18 0 0 0 0,6-1 44 0 0,-27 2-48 0 0,0 0 0 0 0,0 0 0 0 0,0 1-1 0 0,10 2 1 0 0,22 2 56 0 0,150-12 111 0 0,-178 6-179 0 0,-1 0-1 0 0,1 1 0 0 0,-1 0 1 0 0,1 1-1 0 0,0 1 0 0 0,-1 0 1 0 0,15 4-1 0 0,26 11-1 0 0,-46-16 18 0 0,-1 0-1 0 0,1 0 1 0 0,0-1-1 0 0,-1 1 0 0 0,1-1 1 0 0,0 0-1 0 0,0-1 1 0 0,-1 1-1 0 0,8-3 1 0 0,-1 0 29 0 0,-2 0 1 0 0,1 0 0 0 0,18-9-1 0 0,-23 9-49 0 0,11-3 3 0 0,-16 6-43 0 0,-1 0-1 0 0,1 0 0 0 0,0 0 1 0 0,-1 0-1 0 0,1 1 1 0 0,-1-1-1 0 0,1 0 1 0 0,-1 0-1 0 0,1 1 1 0 0,-1-1-1 0 0,1 0 1 0 0,-1 1-1 0 0,1-1 1 0 0,-1 1-1 0 0,1-1 0 0 0,-1 1 1 0 0,1-1-1 0 0,-1 1 1 0 0,0-1-1 0 0,1 1 1 0 0,-1-1-1 0 0,0 1 1 0 0,0-1-1 0 0,1 1 1 0 0,-1 0-1 0 0,0-1 1 0 0,0 1-1 0 0,0-1 0 0 0,0 1 1 0 0,0 0-1 0 0,0 0 1 0 0,2 13-785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3:55.794"/>
    </inkml:context>
    <inkml:brush xml:id="br0">
      <inkml:brushProperty name="width" value="0.1" units="cm"/>
      <inkml:brushProperty name="height" value="0.1" units="cm"/>
      <inkml:brushProperty name="color" value="#66CC00"/>
    </inkml:brush>
  </inkml:definitions>
  <inkml:trace contextRef="#ctx0" brushRef="#br0">35 1 4951 0 0,'1'-1'287'0'0,"1"7"204"0"0,-3 11 179 0 0,1-15-665 0 0,-1-1 1 0 0,0 0-1 0 0,1 0 0 0 0,-1 0 0 0 0,0 0 0 0 0,0 0 0 0 0,1 0 0 0 0,-1 0 0 0 0,0 0 0 0 0,0 0 0 0 0,0 0 0 0 0,0-1 0 0 0,-1 1 1 0 0,1 0-1 0 0,0-1 0 0 0,0 1 0 0 0,0 0 0 0 0,-2 0 0 0 0,-15 10-524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3:58.239"/>
    </inkml:context>
    <inkml:brush xml:id="br0">
      <inkml:brushProperty name="width" value="0.1" units="cm"/>
      <inkml:brushProperty name="height" value="0.1" units="cm"/>
      <inkml:brushProperty name="color" value="#66CC00"/>
    </inkml:brush>
  </inkml:definitions>
  <inkml:trace contextRef="#ctx0" brushRef="#br0">2196 103 3279 0 0,'-1'-3'204'0'0,"0"1"0"0"0,0-1 0 0 0,-1 1 0 0 0,1 0-1 0 0,-1 0 1 0 0,1-1 0 0 0,-1 1 0 0 0,0 0 0 0 0,0 0 0 0 0,0 1-1 0 0,0-1 1 0 0,0 0 0 0 0,-1 1 0 0 0,-3-3 0 0 0,-6-4 568 0 0,-9-1 219 0 0,18 8-790 0 0,0 0-1 0 0,0 0 0 0 0,0 0 1 0 0,1 0-1 0 0,-1-1 0 0 0,0 1 1 0 0,1-1-1 0 0,-5-3 0 0 0,4 2 255 0 0,2 2-398 0 0,0 0 1 0 0,0 1-1 0 0,0-1 0 0 0,1 0 1 0 0,-1 1-1 0 0,0-1 1 0 0,1 0-1 0 0,-1 0 0 0 0,1 0 1 0 0,-1 0-1 0 0,1 1 1 0 0,-1-1-1 0 0,1 0 0 0 0,0 0 1 0 0,0 0-1 0 0,-1 0 1 0 0,1 0-1 0 0,0 0 1 0 0,0 0-1 0 0,0-1 0 0 0,0 1-35 0 0,0 1 0 0 0,0 0 0 0 0,0-1 0 0 0,0 1-1 0 0,0 0 1 0 0,0-1 0 0 0,0 1 0 0 0,0 0 0 0 0,0 0-1 0 0,0-1 1 0 0,0 1 0 0 0,0 0 0 0 0,0-1 0 0 0,0 1 0 0 0,0 0-1 0 0,0-1 1 0 0,0 1 0 0 0,0 0 0 0 0,0 0 0 0 0,0-1-1 0 0,-1 1 1 0 0,1 0 0 0 0,0 0 0 0 0,0-1 0 0 0,0 1 0 0 0,0 0-1 0 0,-1 0 1 0 0,1-1 0 0 0,0 1 0 0 0,0 0 0 0 0,-1 0-1 0 0,1 0 1 0 0,0-1 0 0 0,0 1 0 0 0,-1 0 0 0 0,1 0 0 0 0,0 0-1 0 0,-1 0 1 0 0,1 0 0 0 0,0 0 0 0 0,0 0 0 0 0,-1 0-1 0 0,1 0 1 0 0,0 0 0 0 0,-1 0 0 0 0,1 0 0 0 0,0 0-1 0 0,-1 0 1 0 0,0 0 48 0 0,0 0-1 0 0,0 1 0 0 0,1-1 0 0 0,-1 1 1 0 0,0-1-1 0 0,0 1 0 0 0,1-1 0 0 0,-1 1 1 0 0,0 0-1 0 0,1-1 0 0 0,-1 1 0 0 0,1 0 1 0 0,-1-1-1 0 0,0 3 0 0 0,1-3-54 0 0,0 0 0 0 0,0 0 0 0 0,0 0 0 0 0,0 1 0 0 0,0-1 0 0 0,-1 0 0 0 0,1 0 0 0 0,0 0 0 0 0,0 0 0 0 0,0 1 0 0 0,0-1 0 0 0,0 0 0 0 0,0 0 0 0 0,-1 0 0 0 0,1 0 0 0 0,0 1 0 0 0,0-1 0 0 0,0 0 0 0 0,0 0 0 0 0,-1 0 0 0 0,1 0 0 0 0,0 0 0 0 0,0 0 0 0 0,0 0 0 0 0,-1 0-1 0 0,1 0 1 0 0,0 1 0 0 0,0-1 0 0 0,0 0 0 0 0,-1 0 0 0 0,1 0 0 0 0,0 0 0 0 0,0 0 0 0 0,-1 0 0 0 0,1 0 0 0 0,0-1 0 0 0,0 1 0 0 0,0 0 0 0 0,-1 0 0 0 0,1 0 2 0 0,0 0 0 0 0,-1 0 0 0 0,1 0 0 0 0,0 0-1 0 0,-1 0 1 0 0,1 0 0 0 0,0 0 0 0 0,0 0 0 0 0,-1 0 0 0 0,1 0 0 0 0,0 0 0 0 0,0 0 0 0 0,-1 0 0 0 0,1 0-1 0 0,0 0 1 0 0,0 0 0 0 0,-1 1 0 0 0,1-1 0 0 0,0 0 0 0 0,0 0 0 0 0,-1 0 0 0 0,1 0 0 0 0,0 1 0 0 0,0-1-1 0 0,0 0 1 0 0,-1 0 0 0 0,1 0 0 0 0,0 1 0 0 0,0-1 0 0 0,0 0 0 0 0,0 0 0 0 0,0 1 0 0 0,-1-1 0 0 0,1 0-1 0 0,0 0 1 0 0,0 1 0 0 0,0-1 0 0 0,0 0 0 0 0,0 0 0 0 0,0 1 0 0 0,0-1 0 0 0,0 0 0 0 0,0 0-1 0 0,0 1 1 0 0,0-1 0 0 0,-8 17 48 0 0,6-15-36 0 0,1 1 1 0 0,0-1-1 0 0,0 1 0 0 0,0-1 0 0 0,0 1 1 0 0,0-1-1 0 0,0 1 0 0 0,0 3 0 0 0,1-5-17 0 0,0 0 0 0 0,0 0 0 0 0,1 0-1 0 0,-1-1 1 0 0,0 1 0 0 0,1 0 0 0 0,-1 0 0 0 0,1-1 0 0 0,-1 1-1 0 0,1 0 1 0 0,-1-1 0 0 0,1 1 0 0 0,-1 0 0 0 0,1-1-1 0 0,1 2 1 0 0,-1-2-2 0 0,-1 1-1 0 0,1-1 1 0 0,0 1 0 0 0,-1 0-1 0 0,1-1 1 0 0,-1 1-1 0 0,1 0 1 0 0,0 0 0 0 0,-1-1-1 0 0,0 1 1 0 0,1 0-1 0 0,-1 0 1 0 0,1 0-1 0 0,-1 0 1 0 0,0-1 0 0 0,0 2-1 0 0,0-1 3 0 0,0-1 0 0 0,0 0 0 0 0,0 0 0 0 0,0 1 0 0 0,0-1 0 0 0,-1 0 0 0 0,1 0 0 0 0,0 0 0 0 0,0 1 0 0 0,-1-1 0 0 0,1 0 0 0 0,0 0 0 0 0,0 0 0 0 0,-1 1 0 0 0,1-1 0 0 0,0 0 0 0 0,0 0 0 0 0,-1 0 0 0 0,1 0 0 0 0,0 0 0 0 0,-1 0 0 0 0,1 0 0 0 0,0 0 0 0 0,-1 0 0 0 0,1 0 0 0 0,0 0 0 0 0,0 0 0 0 0,-1 0 0 0 0,1 0 0 0 0,0 0 0 0 0,-1 0 0 0 0,1 0 0 0 0,0 0-1 0 0,-1 0 1 0 0,-3 0 209 0 0,5 2-114 0 0,-1-3-104 0 0,1 1 0 0 0,-1 0 0 0 0,0 0 1 0 0,1 0-1 0 0,-1 0 0 0 0,0 0 0 0 0,1-1 0 0 0,-1 1 0 0 0,0 0 1 0 0,1 0-1 0 0,-1-1 0 0 0,0 1 0 0 0,0 0 0 0 0,1 0 0 0 0,-1-1 1 0 0,0 1-1 0 0,0 0 0 0 0,0-1 0 0 0,1 1 0 0 0,-1 0 0 0 0,0-1 1 0 0,0 1-1 0 0,0 0 0 0 0,0-1 0 0 0,5-5 497 0 0,-6 8-499 0 0,1 0 0 0 0,-1 0 0 0 0,0-1 0 0 0,0 1 0 0 0,0 0 1 0 0,0 0-1 0 0,0-1 0 0 0,-2 3 0 0 0,3-4 1 0 0,0 0 0 0 0,1-1-1 0 0,-1 1 1 0 0,0 0 0 0 0,0 0 0 0 0,0-1-1 0 0,0 1 1 0 0,0 0 0 0 0,0 0-1 0 0,0-1 1 0 0,0 1 0 0 0,0 0 0 0 0,0-1-1 0 0,1 1 1 0 0,-1 0 0 0 0,-1 0-1 0 0,1-1 1 0 0,0 1 0 0 0,0 0 0 0 0,0-1-1 0 0,0 1 1 0 0,0 0 0 0 0,0 0-1 0 0,0-1 1 0 0,0 1 0 0 0,0 0 0 0 0,0 0-1 0 0,-1-1 1 0 0,1 1 0 0 0,0 0-1 0 0,0 0 1 0 0,0-1 0 0 0,-1 1 0 0 0,1 0-1 0 0,0 0 1 0 0,0 0 0 0 0,0-1-1 0 0,-1 1 1 0 0,1 0 0 0 0,0 0 0 0 0,-1 0-1 0 0,-16-11 149 0 0,-2-1-9 0 0,18 9-93 0 0,-1 1 0 0 0,0-1-1 0 0,0 1 1 0 0,0 0 0 0 0,0 0 0 0 0,0 0 0 0 0,-1 0 0 0 0,1 0 0 0 0,-1 1-1 0 0,1-1 1 0 0,-1 1 0 0 0,1-1 0 0 0,-1 1 0 0 0,0 0 0 0 0,0 0 0 0 0,0 0-1 0 0,-4-1 1 0 0,5 2-38 0 0,0 0 0 0 0,1-1-1 0 0,-1 1 1 0 0,1-1 0 0 0,-1 1-1 0 0,1-1 1 0 0,-1 1 0 0 0,1-1-1 0 0,-1 0 1 0 0,1 0 0 0 0,0 0-1 0 0,-1 0 1 0 0,0-1 0 0 0,1 0 0 0 0,0 1 0 0 0,-1 0 1 0 0,1 0-1 0 0,-1 0 0 0 0,1 0 1 0 0,-1 0-1 0 0,1 1 0 0 0,-1-1 1 0 0,1 0-1 0 0,-1 1 0 0 0,0-1 1 0 0,1 1-1 0 0,-3-1 0 0 0,-37 3 165 0 0,27-1-33 0 0,0 0 0 0 0,-26-3-1 0 0,34 2-103 0 0,1 0 0 0 0,0 0 0 0 0,-1 0 0 0 0,1 1 0 0 0,0 0 0 0 0,-5 1 0 0 0,5-1-25 0 0,0 0 0 0 0,1 0 0 0 0,-1 0 1 0 0,0-1-1 0 0,1 0 0 0 0,-1 0 0 0 0,-6-1 0 0 0,3 0 79 0 0,-1 0 0 0 0,0 1 1 0 0,0 0-1 0 0,0 0 0 0 0,-13 3 0 0 0,0 3-26 0 0,20-5-56 0 0,-1 0 1 0 0,1 0-1 0 0,-1 0 1 0 0,0 0-1 0 0,1-1 0 0 0,-1 1 1 0 0,0-1-1 0 0,0 0 1 0 0,1 0-1 0 0,-1 0 1 0 0,0 0-1 0 0,0 0 1 0 0,-4-1-1 0 0,-4-2 72 0 0,0 1-1 0 0,0 0 0 0 0,-12 0 1 0 0,5 0 16 0 0,1 1-7 0 0,0 1-1 0 0,-29 4 1 0 0,-11 0-40 0 0,7-2-24 0 0,-89 17-1 0 0,113-14-14 0 0,-2 0 43 0 0,16-2-29 0 0,-1-1 1 0 0,1 0 0 0 0,-1 0-1 0 0,1-2 1 0 0,-1 1 0 0 0,1-2-1 0 0,-18-2 1 0 0,13 0 10 0 0,0 1 1 0 0,0 0-1 0 0,-1 1 0 0 0,1 1 0 0 0,0 1 0 0 0,0 0 1 0 0,-18 4-1 0 0,-116 34 141 0 0,129-33-174 0 0,8-2 6 0 0,1-2 0 0 0,-1 0 0 0 0,0 0 0 0 0,0-1 0 0 0,0-1 0 0 0,1 0 0 0 0,-21-3 0 0 0,-96-25 304 0 0,69 13-175 0 0,-98-26 292 0 0,21 4-323 0 0,129 36-400 0 0,1 0-1 0 0,0 0 1 0 0,-1 1 0 0 0,1 0-1 0 0,-1 0 1 0 0,-11 2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4:05.232"/>
    </inkml:context>
    <inkml:brush xml:id="br0">
      <inkml:brushProperty name="width" value="0.1" units="cm"/>
      <inkml:brushProperty name="height" value="0.1" units="cm"/>
      <inkml:brushProperty name="color" value="#66CC00"/>
    </inkml:brush>
  </inkml:definitions>
  <inkml:trace contextRef="#ctx0" brushRef="#br0">1724 144 1783 0 0,'0'-2'90'0'0,"0"0"-1"0"0,0 1 0 0 0,-1-1 0 0 0,1 0 0 0 0,-1 1 0 0 0,1-1 0 0 0,-1 1 0 0 0,1-1 0 0 0,-1 0 0 0 0,0 1 0 0 0,-2-3 0 0 0,2 2-86 0 0,0 1 1 0 0,0-1 0 0 0,0 1-1 0 0,1-1 1 0 0,-1 0 0 0 0,0 0-1 0 0,1 1 1 0 0,-1-1 0 0 0,1 0-1 0 0,-1 0 1 0 0,1-3-1 0 0,0 2-66 0 0,0 1-1 0 0,0-1 0 0 0,1 1 0 0 0,-1-1 0 0 0,1 1 0 0 0,-1-1 0 0 0,1 1 0 0 0,0-1 1 0 0,0 1-1 0 0,0 0 0 0 0,1-1 0 0 0,-1 1 0 0 0,0 0 0 0 0,1 0 0 0 0,0 0 1 0 0,-1 0-1 0 0,1 0 0 0 0,0 1 0 0 0,0-1 0 0 0,0 0 0 0 0,0 1 0 0 0,0-1 0 0 0,0 1 1 0 0,1 0-1 0 0,-1 0 0 0 0,0 0 0 0 0,1 0 0 0 0,-1 0 0 0 0,9-6 4528 0 0,-11 7-4374 0 0,-7-11 1531 0 0,5 9-1486 0 0,0-1-1 0 0,0 1 1 0 0,0 0 0 0 0,0-1-1 0 0,0 1 1 0 0,-6-3 0 0 0,5 4 50 0 0,0 0 1 0 0,0 0-1 0 0,0 1 1 0 0,-1-1 0 0 0,1 1-1 0 0,0 0 1 0 0,0 0-1 0 0,-1 0 1 0 0,1 0 0 0 0,-7 2-1 0 0,-34 10 952 0 0,30-8-1125 0 0,-16 7 212 0 0,24-8-32 0 0,0 0 1 0 0,0-1 0 0 0,-1 0-1 0 0,1 0 1 0 0,-1-1-1 0 0,1 0 1 0 0,-1 0-1 0 0,0 0 1 0 0,-12-1 0 0 0,9-1 30 0 0,1 1 0 0 0,-1 1 0 0 0,0 0 1 0 0,0 0-1 0 0,-13 4 0 0 0,-13 1 351 0 0,1-4-214 0 0,-1-1 1 0 0,-61-7-1 0 0,54 2-31 0 0,4-1 47 0 0,-1 2-1 0 0,-45 2 1 0 0,-59 3 170 0 0,73-3-369 0 0,-49 12 250 0 0,107-11-394 0 0,0-1 0 0 0,1-1 0 0 0,-1 1 0 0 0,1-2 0 0 0,0 0 0 0 0,-15-5 1 0 0,18 6 7 0 0,1 0 1 0 0,0 1 0 0 0,-1 0 0 0 0,1 1 0 0 0,-1 0 0 0 0,1 0-1 0 0,-1 0 1 0 0,-8 3 0 0 0,7-2-19 0 0,0 0-1 0 0,1 0 1 0 0,-1-1-1 0 0,0 0 1 0 0,-15-3 0 0 0,7 1 141 0 0,-1 0 1 0 0,1 1 0 0 0,0 1-1 0 0,-1 0 1 0 0,1 1 0 0 0,-23 5 0 0 0,-20 1 124 0 0,30-5-207 0 0,18-2-33 0 0,0 1 0 0 0,1 0 0 0 0,-15 3 0 0 0,-6 3 77 0 0,25-6-114 0 0,0 0-1 0 0,1 1 1 0 0,-1 0 0 0 0,1 0-1 0 0,-1 0 1 0 0,1 1 0 0 0,-1 0-1 0 0,1 1 1 0 0,1 0 0 0 0,-1 0-1 0 0,-11 9 1 0 0,17-13-10 0 0,1 1 1 0 0,-1-1-1 0 0,1 0 0 0 0,-1 1 0 0 0,1-1 1 0 0,0 0-1 0 0,-1 1 0 0 0,1-1 0 0 0,0 1 0 0 0,-1-1 1 0 0,1 1-1 0 0,0-1 0 0 0,0 0 0 0 0,-1 1 1 0 0,1-1-1 0 0,0 1 0 0 0,0-1 0 0 0,0 1 1 0 0,0 0-1 0 0,0-1 0 0 0,0 1 0 0 0,-1-1 0 0 0,1 1 1 0 0,0-1-1 0 0,1 1 0 0 0,-1 0 0 0 0,0-1-1 0 0,1 1-1 0 0,-1-1 1 0 0,0 1-1 0 0,1-1 1 0 0,-1 0-1 0 0,1 1 1 0 0,0-1-1 0 0,-1 0 1 0 0,1 1-1 0 0,-1-1 1 0 0,1 0-1 0 0,-1 0 1 0 0,1 1-1 0 0,0-1 1 0 0,-1 0-1 0 0,1 0 1 0 0,-1 0-1 0 0,2 0 1 0 0,2 0-2 0 0,0 0 0 0 0,0 0 0 0 0,0 0 0 0 0,0-1 0 0 0,8-1 0 0 0,1-1 17 0 0,0 0 0 0 0,1 1-1 0 0,23-1 1 0 0,13-2-15 0 0,-38 3-7 0 0,151-30 76 0 0,-138 27-70 0 0,-1 2 0 0 0,1 0 0 0 0,37 2 0 0 0,-36 1 0 0 0,0-1 0 0 0,51-8 0 0 0,-42 0-13 0 0,-17 4 24 0 0,0 1 0 0 0,0 0 0 0 0,0 1 0 0 0,0 2 0 0 0,1-1 0 0 0,30 3 0 0 0,135 27-11 0 0,-166-26 0 0 0,0-1 0 0 0,28-1 0 0 0,-27-1 0 0 0,0 1 0 0 0,22 2 0 0 0,69 12 0 0 0,-69-9 0 0 0,16 0 0 0 0,251-14 80 0 0,-289 8 21 0 0,-1-1-1 0 0,1-1 1 0 0,-1 0 0 0 0,1-2-1 0 0,-1 0 1 0 0,0-1 0 0 0,23-11-1 0 0,-34 11-57 0 0,-10 3-289 0 0,-14 7-680 0 0,3 2-1047 0 0,-5 2-5258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4:06.832"/>
    </inkml:context>
    <inkml:brush xml:id="br0">
      <inkml:brushProperty name="width" value="0.1" units="cm"/>
      <inkml:brushProperty name="height" value="0.1" units="cm"/>
      <inkml:brushProperty name="color" value="#66CC00"/>
    </inkml:brush>
  </inkml:definitions>
  <inkml:trace contextRef="#ctx0" brushRef="#br0">2553 116 6191 0 0,'0'-1'41'0'0,"0"1"-1"0"0,0 0 0 0 0,0-1 1 0 0,0 1-1 0 0,0-1 0 0 0,0 1 1 0 0,0 0-1 0 0,0-1 0 0 0,0 1 0 0 0,0-1 1 0 0,0 1-1 0 0,0-1 0 0 0,0 1 1 0 0,0 0-1 0 0,0-1 0 0 0,0 1 1 0 0,0 0-1 0 0,-1-1 0 0 0,1 1 1 0 0,0-1-1 0 0,0 1 0 0 0,0 0 0 0 0,-1-1 1 0 0,1 1-1 0 0,0 0 0 0 0,0-1 1 0 0,-1 1-1 0 0,1 0 0 0 0,0 0 1 0 0,-1-1-1 0 0,1 1 0 0 0,0 0 1 0 0,-1 0-1 0 0,0-1 0 0 0,-19-3 404 0 0,10 4-246 0 0,0 1 0 0 0,-15 2-1 0 0,-5 3 739 0 0,1 1 0 0 0,-47 19 0 0 0,59-21-677 0 0,0 0 0 0 0,0-1 0 0 0,0-1 0 0 0,0 0-1 0 0,-1-1 1 0 0,1-1 0 0 0,-24-2 0 0 0,21 1-125 0 0,11 1-31 0 0,0-1-1 0 0,0 0 0 0 0,0-1 1 0 0,0 0-1 0 0,0 0 1 0 0,0-1-1 0 0,-11-3 0 0 0,8 0-43 0 0,0 0 0 0 0,0 1 1 0 0,-1 1-1 0 0,0 0 0 0 0,1 0 0 0 0,-1 2 0 0 0,0-1 0 0 0,0 2 0 0 0,0 0 0 0 0,0 0 0 0 0,0 1 0 0 0,-24 5 0 0 0,17-2-13 0 0,-1-1-1 0 0,1-1 1 0 0,-1-1-1 0 0,0-1 1 0 0,0 0-1 0 0,1-2 1 0 0,-23-4-1 0 0,8 2 177 0 0,-1 1-1 0 0,-35 3 0 0 0,41 1-154 0 0,1-2 0 0 0,-1 0-1 0 0,-46-10 1 0 0,-48-8 345 0 0,115 18-383 0 0,-80-3 112 0 0,59 3-135 0 0,-54-7-1 0 0,-19-17 62 0 0,71 15-25 0 0,0 2 0 0 0,-59-7-1 0 0,70 13 22 0 0,-39-10-1 0 0,51 10-59 0 0,-24-3 226 0 0,-1 1-1 0 0,1 2 1 0 0,-40 2-1 0 0,44 0 544 0 0,-8 2-1442 0 0,-58 10 0 0 0,52-6 711 0 0,-50 10 452 0 0,-67 7 587 0 0,144-22-1411 0 0,-26 4 1033 0 0,14 4-6497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4:12.154"/>
    </inkml:context>
    <inkml:brush xml:id="br0">
      <inkml:brushProperty name="width" value="0.1" units="cm"/>
      <inkml:brushProperty name="height" value="0.1" units="cm"/>
      <inkml:brushProperty name="color" value="#66CC00"/>
    </inkml:brush>
  </inkml:definitions>
  <inkml:trace contextRef="#ctx0" brushRef="#br0">67 10 919 0 0,'-9'-5'277'0'0,"9"5"-163"0"0,0-1 0 0 0,-1 1 0 0 0,1 0 1 0 0,-1-1-1 0 0,1 1 0 0 0,0 0 1 0 0,-1-1-1 0 0,1 1 0 0 0,-1 0 0 0 0,1 0 1 0 0,-1-1-1 0 0,1 1 0 0 0,-1 0 1 0 0,1 0-1 0 0,-1 0 0 0 0,1 0 1 0 0,-1 0-1 0 0,1 0 0 0 0,-1 0 0 0 0,0 0 1 0 0,1 0-1 0 0,-1 0 0 0 0,1 0 1 0 0,-1 0-1 0 0,1 0 0 0 0,-1 0 1 0 0,1 0-1 0 0,-2 1 0 0 0,-18 6 438 0 0,7-3-327 0 0,12-3-224 0 0,-6 2 1 0 0,7-3-2 0 0,0 0 0 0 0,0 0 0 0 0,0 0-1 0 0,0 0 1 0 0,0 0 0 0 0,0 0 0 0 0,0 0 0 0 0,0 0-1 0 0,0 0 1 0 0,0 0 0 0 0,0 0 0 0 0,0 0-1 0 0,1 0 1 0 0,-1 0 0 0 0,0 0 0 0 0,0 1 0 0 0,0-1-1 0 0,0 0 1 0 0,0 0 0 0 0,0 0 0 0 0,0 0 0 0 0,0 0-1 0 0,0 0 1 0 0,0 0 0 0 0,0 0 0 0 0,0 0 0 0 0,0 0-1 0 0,0 0 1 0 0,0 1 0 0 0,0-1 0 0 0,0 0-1 0 0,0 0 1 0 0,0 0 0 0 0,0 0 0 0 0,0 0 0 0 0,0 0-1 0 0,0 0 1 0 0,0 0 0 0 0,0 0 0 0 0,0 0 0 0 0,0 0-1 0 0,0 1 1 0 0,0-1 0 0 0,0 0 0 0 0,0 0 0 0 0,0 0-1 0 0,-1 0 1 0 0,1 0 0 0 0,0 0 0 0 0,0 0-1 0 0,0 0 1 0 0,0 0 0 0 0,0 0 0 0 0,0 0 0 0 0,0 0-1 0 0,0 0 1 0 0,0 0 0 0 0,0 0 0 0 0,0 0 0 0 0,0 0-1 0 0,0 0 1 0 0,-1 0 0 0 0,1 0 0 0 0,0 0-1 0 0,0 0 1 0 0,0 0 0 0 0,0 0 0 0 0,0 0 0 0 0,0 0-1 0 0,3 1-59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4:14.550"/>
    </inkml:context>
    <inkml:brush xml:id="br0">
      <inkml:brushProperty name="width" value="0.1" units="cm"/>
      <inkml:brushProperty name="height" value="0.1" units="cm"/>
      <inkml:brushProperty name="color" value="#66CC00"/>
    </inkml:brush>
  </inkml:definitions>
  <inkml:trace contextRef="#ctx0" brushRef="#br0">2028 47 919 0 0,'-28'-1'4180'0'0,"-16"-3"-2293"0"0,34 2-1406 0 0,9 1-335 0 0,-1 0-1 0 0,0 1 1 0 0,0 0 0 0 0,1-1-1 0 0,-1 1 1 0 0,0 0 0 0 0,0 0-1 0 0,0 0 1 0 0,1 0 0 0 0,-1 0-1 0 0,0 0 1 0 0,0 1-1 0 0,1-1 1 0 0,-1 0 0 0 0,0 1-1 0 0,0 0 1 0 0,-1 0 0 0 0,-1 1 28 0 0,-1 0 0 0 0,1 0 0 0 0,-1-1 0 0 0,0 0 0 0 0,1 0 0 0 0,-1 0 0 0 0,0 0 0 0 0,-6 0 0 0 0,-24 13 477 0 0,32-14-604 0 0,1 1 1 0 0,-1-1-1 0 0,1 0 1 0 0,0-1-1 0 0,-1 1 1 0 0,1 0-1 0 0,-1-1 1 0 0,1 1-1 0 0,0-1 0 0 0,-4-1 1 0 0,4 1 11 0 0,0 0-1 0 0,-1 1 1 0 0,1-1 0 0 0,-1 0 0 0 0,1 1-1 0 0,-1 0 1 0 0,1-1 0 0 0,-1 1-1 0 0,1 0 1 0 0,-1 0 0 0 0,1 1 0 0 0,-5 0-1 0 0,-2 1 58 0 0,0-1-1 0 0,0 0 0 0 0,0 0 1 0 0,-1 0-1 0 0,-15-3 1 0 0,0 2 343 0 0,22 0-355 0 0,0-1 0 0 0,0 1 0 0 0,0-1 0 0 0,0 0 0 0 0,0 0 0 0 0,0 0 0 0 0,0 0 0 0 0,0 0 0 0 0,0 0 0 0 0,1-1 0 0 0,-4-1 0 0 0,2 0 54 0 0,0 1 1 0 0,0 0-1 0 0,0 0 1 0 0,-7-2-1 0 0,7 4-132 0 0,0-1 0 0 0,0 1 0 0 0,0 0 0 0 0,0 1 0 0 0,0-1 0 0 0,0 1 0 0 0,1 0-1 0 0,-1 0 1 0 0,0 0 0 0 0,-6 3 0 0 0,5-2-27 0 0,0-1 0 0 0,0 1 1 0 0,0-1-1 0 0,-1 0 0 0 0,-6 0 0 0 0,-5 1-1 0 0,14-1 3 0 0,1-1 0 0 0,-1 0 1 0 0,1 1-1 0 0,-1-1 0 0 0,1 0 1 0 0,0 0-1 0 0,-1-1 0 0 0,1 1 1 0 0,-1 0-1 0 0,-3-2 0 0 0,-33-4 371 0 0,35 5-346 0 0,-1 0 0 0 0,1 1-1 0 0,0 0 1 0 0,0 0 0 0 0,0 0-1 0 0,-1 0 1 0 0,-6 2 0 0 0,-9 0-8 0 0,2-1 20 0 0,14-1-23 0 0,0 1 0 0 0,-1-1 0 0 0,1 0 0 0 0,0-1 0 0 0,-6 0 0 0 0,-10-3 177 0 0,-1 1 0 0 0,-34-1 0 0 0,40 3-176 0 0,-1-1 0 0 0,1 0 0 0 0,-24-7 0 0 0,35 9-5 0 0,1-1-1 0 0,-1 1 0 0 0,1 0 1 0 0,-1 0-1 0 0,1 1 1 0 0,-1-1-1 0 0,-4 2 1 0 0,-15 0 33 0 0,19-1-40 0 0,0 0 1 0 0,1 0-1 0 0,-1 0 0 0 0,0 0 1 0 0,1 0-1 0 0,-1 1 0 0 0,1-1 0 0 0,-1 1 1 0 0,-3 3-1 0 0,-17 7 17 0 0,19-11 9 0 0,0 0 0 0 0,0 0 0 0 0,0-1 0 0 0,0 1 0 0 0,0-1 0 0 0,0 0 0 0 0,-9-2 0 0 0,-10 1 62 0 0,9 1 7 0 0,0 0-73 0 0,0 0 0 0 0,-26-4 1 0 0,30 2-5 0 0,-1 1 0 0 0,0 1 0 0 0,0 0 0 0 0,-16 2 0 0 0,-13 0 60 0 0,5-1-66 0 0,25 0 11 0 0,0 0 0 0 0,-1-1 1 0 0,1 0-1 0 0,0-1 1 0 0,0-1-1 0 0,0 0 0 0 0,0 0 1 0 0,-13-5-1 0 0,4-1 35 0 0,12 4-29 0 0,0 0-1 0 0,0 1 1 0 0,-1 1-1 0 0,1-1 0 0 0,-1 1 1 0 0,1 1-1 0 0,-18-2 1 0 0,-12-1-23 0 0,33 5 2 0 0,0-1 0 0 0,0 0-1 0 0,0-1 1 0 0,0 1 0 0 0,1-1-1 0 0,-10-3 1 0 0,-20-1 152 0 0,19 6-103 0 0,-27 4 0 0 0,38-4-45 0 0,1-1-16 0 0,-1 1 0 0 0,1 0 0 0 0,-1 0 0 0 0,1 0 0 0 0,0 0 0 0 0,-6 3 0 0 0,-2 0 0 0 0,1 0 0 0 0,0-1 0 0 0,-1-1 0 0 0,0 0 0 0 0,-17 2 0 0 0,-12 1 64 0 0,27-1 23 0 0,0-2 0 0 0,0 0 0 0 0,0-1 0 0 0,0 0 0 0 0,-1-1 0 0 0,1 0 0 0 0,-21-4 0 0 0,33 4-129 0 0,0 0 0 0 0,-1 0-1 0 0,1 0 1 0 0,0-1 0 0 0,0 1-1 0 0,0 0 1 0 0,0 0 0 0 0,-1 1-1 0 0,1-1 1 0 0,0 0 0 0 0,0 0-1 0 0,0 1 1 0 0,0-1 0 0 0,0 0-1 0 0,0 1 1 0 0,-1-1 0 0 0,1 1-1 0 0,0 0 1 0 0,0-1 0 0 0,0 1-1 0 0,1 0 1 0 0,-1-1 0 0 0,0 1-1 0 0,0 0 1 0 0,0 0 0 0 0,0 0-1 0 0,1 0 1 0 0,-1 0 0 0 0,1 0-1 0 0,-1 0 1 0 0,0 0 0 0 0,1 0 0 0 0,0 0-1 0 0,-1 2 1 0 0,-3 5-1485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4:16.759"/>
    </inkml:context>
    <inkml:brush xml:id="br0">
      <inkml:brushProperty name="width" value="0.1" units="cm"/>
      <inkml:brushProperty name="height" value="0.1" units="cm"/>
      <inkml:brushProperty name="color" value="#66CC00"/>
    </inkml:brush>
  </inkml:definitions>
  <inkml:trace contextRef="#ctx0" brushRef="#br0">2637 190 1375 0 0,'-2'-2'298'0'0,"0"-1"-1"0"0,0 1 0 0 0,0 0 0 0 0,0 0 1 0 0,0 0-1 0 0,0 0 0 0 0,-1 0 0 0 0,1 0 0 0 0,0 0 1 0 0,-1 1-1 0 0,0-1 0 0 0,1 1 0 0 0,-1 0 1 0 0,0 0-1 0 0,-3-1 0 0 0,-46-10 1257 0 0,45 10-1240 0 0,-28-3 207 0 0,-1 1 0 0 0,1 1 0 0 0,-1 2 0 0 0,-38 4-1 0 0,56-3-471 0 0,-1-1 1 0 0,1 0-1 0 0,-19-4 0 0 0,-19-2 177 0 0,-1 2 537 0 0,18 1-94 0 0,-58 2 0 0 0,81 3-666 0 0,-6 1 209 0 0,-1-1 0 0 0,1 0 1 0 0,-1-2-1 0 0,-34-6 0 0 0,38 3-133 0 0,-1 0 0 0 0,1 2 0 0 0,-1 0 0 0 0,0 1 0 0 0,1 1 0 0 0,-1 1 0 0 0,-36 6 0 0 0,-6 3-57 0 0,0-4-1 0 0,-74-1 0 0 0,117-5-8 0 0,-1-2 0 0 0,0 0 0 0 0,1-1-1 0 0,-27-8 1 0 0,35 9-5 0 0,0 0-1 0 0,0 1 0 0 0,0 0 0 0 0,-16 1 1 0 0,-27-2 30 0 0,36-2 48 0 0,0-1 0 0 0,0-1 0 0 0,0 0 0 0 0,-20-11 0 0 0,20 9-3 0 0,-1-1-53 0 0,-1 0-1 0 0,0 2 1 0 0,0 0-1 0 0,-1 2 1 0 0,-33-6 0 0 0,21 8-6 0 0,0 2 1 0 0,-34 2 0 0 0,-18 7 39 0 0,51-5 54 0 0,0-1 0 0 0,0-2 0 0 0,-37-5 0 0 0,35 3-68 0 0,-1 1-1 0 0,0 2 1 0 0,1 2 0 0 0,-46 9-1 0 0,-109 27-4797 0 0,169-31-336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45.774"/>
    </inkml:context>
    <inkml:brush xml:id="br0">
      <inkml:brushProperty name="width" value="0.1" units="cm"/>
      <inkml:brushProperty name="height" value="0.1" units="cm"/>
      <inkml:brushProperty name="color" value="#E71224"/>
    </inkml:brush>
  </inkml:definitions>
  <inkml:trace contextRef="#ctx0" brushRef="#br0">1249 234 919 0 0,'-17'-1'927'0'0,"-1"0"0"0"0,1-2 0 0 0,-32-8-1 0 0,31 7-1051 0 0,-18-7 877 0 0,1-1 0 0 0,1-2 0 0 0,-42-22 0 0 0,44 20-287 0 0,-14-4 169 0 0,0 2 0 0 0,0 2-1 0 0,-71-15 1 0 0,30 15-81 0 0,-93-6 0 0 0,146 21-514 0 0,-1 0-1 0 0,0 3 1 0 0,-41 6 0 0 0,-101 30-1208 0 0,140-28 63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4:51.688"/>
    </inkml:context>
    <inkml:brush xml:id="br0">
      <inkml:brushProperty name="width" value="0.35" units="cm"/>
      <inkml:brushProperty name="height" value="2.1" units="cm"/>
      <inkml:brushProperty name="color" value="#33CCFF"/>
      <inkml:brushProperty name="inkEffects" value="pencil"/>
    </inkml:brush>
  </inkml:definitions>
  <inkml:trace contextRef="#ctx0" brushRef="#br0">4174 179 1351 268300 49338,'0'0'120'0'0,"0"-1"-120"0"0,0 1 0 0 0,-1 0 192 0 0,1 0 240 0 0,-1 0-216 0 0,-1-1 40 0 0,1 0 264 0 0,0-1-256 0 0,-1 0 136 0 0,2 0 24 0 0,-1-1 8 0 0,2-1 608 0 0,0 0-400 0 0,0 0 0 0 0,0 1 8 0 0,0 0 24 0 0,-1 0 8 0 0,1 2 0 0 0,-2 0 472 0 0,0 2-312 0 0,-1 1-424 0 0,0 0-128 0 0,-1 1-24 0 0,0 1-8 0 0,-2 1 312 0 0,0 0-248 0 0,-1 0 0 0 0,-2 1 296 0 0,0 0-24 0 0,-1-1-296 0 0,0-1-56 0 0,1-1 208 0 0,-1-1-224 0 0,2-1-8 0 0,-1-1 200 0 0,-2-1 64 0 0,0 0 96 0 0,-3-1-56 0 0,0 2-72 0 0,-2-1-64 0 0,2 2-248 0 0,1-1 0 0 0,2 0 0 0 0,1 1-8 0 0,0-1 0 0 0,2-1 0 0 0,-2 0 128 0 0,0-2-16 0 0,-1-1-120 0 0,0 0 56 0 0,1 0 16 0 0,1 0 0 0 0,0 0 0 0 0,0 0-24 0 0,2-1 0 0 0,-1 1 0 0 0,0-1 0 0 0,1 1-56 0 0,0 0-16 0 0,0 0 0 0 0,0 0 0 0 0,-1 1 0 0 0,0-1-8 0 0,-1 0 0 0 0,0 0 0 0 0,0 1 8 0 0,-1-1 0 0 0,0 0 0 0 0,-1 0 0 0 0,-1 1 8 0 0,0 0 8 0 0,1 0 0 0 0,-1 2 0 0 0,0 0-48 0 0,-1 1 0 0 0,-1 0-64 0 0,-2 1 96 0 0,-2 1-24 0 0,0 1-72 0 0,1 0 64 0 0,0 1-64 0 0,2-1 64 0 0,0 1-64 0 0,1-1 64 0 0,0 1 0 0 0,0-1-64 0 0,0 1 96 0 0,-1-2-32 0 0,0 1 16 0 0,0 0 0 0 0,-1 0 0 0 0,1 0 0 0 0,-1 1-80 0 0,1-1 80 0 0,0 0-80 0 0,0 0 80 0 0,0-1-8 0 0,1 0 0 0 0,-2 0 0 0 0,0-1 0 0 0,0 0 24 0 0,0 0 0 0 0,0 0 0 0 0,0 1 0 0 0,0-1-96 0 0,1 0 80 0 0,-1 0-80 0 0,1 0 80 0 0,-2 1-80 0 0,0 0 80 0 0,-1 1-80 0 0,-1-1 80 0 0,1-1-80 0 0,-1-1 0 0 0,0-1 72 0 0,1 0-72 0 0,-1-1 88 0 0,0 0-24 0 0,0 0 0 0 0,1 1 0 0 0,0 0 0 0 0,0 0 0 0 0,2 0 0 0 0,-1 1 0 0 0,0 0-64 0 0,-3 2 72 0 0,-3 0-72 0 0,0 1 0 0 0,1 0 64 0 0,0-1-64 0 0,1 0 0 0 0,1 1 0 0 0,-1-1 72 0 0,1 1-72 0 0,0-1 0 0 0,-1 0 64 0 0,1 0-64 0 0,0-1 0 0 0,1-1 0 0 0,1 0 80 0 0,0 0-80 0 0,0 0 64 0 0,1 0-64 0 0,0-1 64 0 0,-2 1 0 0 0,-1 0-64 0 0,0 1 0 0 0,1-1 64 0 0,1 1-64 0 0,1 0 0 0 0,-1-1 0 0 0,1 1 0 0 0,-2-1 64 0 0,0-1-64 0 0,-1 2 0 0 0,0-1 0 0 0,0 0 0 0 0,-1 0 64 0 0,0 0-64 0 0,-1 0 0 0 0,0 2 0 0 0,1 0 64 0 0,-1 0-64 0 0,1 1 0 0 0,0 0 0 0 0,0 0 0 0 0,1 0 0 0 0,-1-1 0 0 0,1 1 64 0 0,-1-1-64 0 0,2 0 0 0 0,0 1 0 0 0,0-1 0 0 0,1 1 0 0 0,-1 0 0 0 0,-1 0 0 0 0,1 1 0 0 0,0 0 0 0 0,0 1 0 0 0,1-1 0 0 0,0-1 0 0 0,1 1 0 0 0,0-2 0 0 0,-2 1 64 0 0,-1-2-64 0 0,1 0 0 0 0,-1 0 0 0 0,-1-1 64 0 0,2 0-64 0 0,0 0 0 0 0,2-1 72 0 0,-1 1-72 0 0,1-1 0 0 0,0 1 64 0 0,-1 0-64 0 0,1-1 0 0 0,0 1 0 0 0,1 0 64 0 0,0-1-64 0 0,0 0 0 0 0,0 0 0 0 0,0-1 64 0 0,0 1-64 0 0,-1-1 0 0 0,-1 0 0 0 0,0 1 0 0 0,3-1 64 0 0,0 0-64 0 0,3 1 0 0 0,0 0 0 0 0,0 0 64 0 0,0 1-64 0 0,1-1 0 0 0,-1 0 0 0 0,0 1 0 0 0,0-1 0 0 0,-1 1 0 0 0,-1 0 0 0 0,0 0 64 0 0,0 0-64 0 0,-1 0 0 0 0,1 0 0 0 0,0-1 0 0 0,0 1 0 0 0,-2-1 0 0 0,0 0 64 0 0,1 1-64 0 0,0-1 0 0 0,0 1 0 0 0,1 1 64 0 0,1-1-64 0 0,-1 0 0 0 0,-1 1 0 0 0,1-1 0 0 0,0-1 0 0 0,1 1 0 0 0,1-2 0 0 0,0 1 0 0 0,0-1 0 0 0,2-1 0 0 0,0 0 64 0 0,1 0-64 0 0,-1 0 0 0 0,2 0 64 0 0,-1 0-64 0 0,0 1 0 0 0,1 1 0 0 0,-1-1 0 0 0,1 2 64 0 0,-1-1-64 0 0,0 0 0 0 0,0 1 0 0 0,0 0 0 0 0,0-1 0 0 0,-3 0 0 0 0,-1-1 0 0 0,-1 0 0 0 0,0 0 0 0 0,1 0 0 0 0,-1 0 0 0 0,1 0 0 0 0,1 0 0 0 0,1-1 0 0 0,0 1 64 0 0,1 0-64 0 0,0-1 0 0 0,-1 0 0 0 0,0 1 0 0 0,1-1 0 0 0,-2 2 0 0 0,1-1 0 0 0,0 1 0 0 0,-1 0 0 0 0,1 1 0 0 0,0-1 0 0 0,-1 1 64 0 0,-1-1-64 0 0,1 0 0 0 0,-1 1 0 0 0,1-1 0 0 0,0 0 0 0 0,1-1 0 0 0,0 1 64 0 0,1 0-64 0 0,-3 0 0 0 0,-2 1 0 0 0,-1 0 0 0 0,0 0 0 0 0,1 1 64 0 0,0 0-64 0 0,-2 2 0 0 0,-2 1 0 0 0,1 1 0 0 0,0 1 0 0 0,2-1 0 0 0,0 0 0 0 0,1 0 0 0 0,0 0 0 0 0,0-1 0 0 0,2 1 0 0 0,-1 1 0 0 0,1 0 0 0 0,0 0 0 0 0,-1 1 0 0 0,0 1 0 0 0,1 0 0 0 0,0 0 0 0 0,0 0 0 0 0,2 0 0 0 0,-1 0 0 0 0,1 1 0 0 0,1 0 0 0 0,0 0 0 0 0,1 1 0 0 0,0 0 0 0 0,0 2 0 0 0,0-1 0 0 0,0 0 0 0 0,0 0 0 0 0,0 0 0 0 0,-1 1 0 0 0,1 0 0 0 0,0 0 0 0 0,1 0 0 0 0,-2 1 0 0 0,1 1 0 0 0,1 0 0 0 0,0-1 0 0 0,2 0 0 0 0,0 0 0 0 0,1-1 0 0 0,0 1 0 0 0,1-1 0 0 0,-1 1 0 0 0,1-1 0 0 0,-1 0 0 0 0,1 0 0 0 0,-1 0 0 0 0,1 1 0 0 0,-2 2 0 0 0,0 4 0 0 0,0 0 0 0 0,1-1 0 0 0,0-2 0 0 0,1-3 0-502 1,0-1 0 502-1,1-1 0 0 0,1-1 0 0 0,-1 0 0 0 0,1 1 0 0 0,0 1 0 0 0,-1 0 0 0 0,0 0 0 0 0,0-1 0 0 0,-1 0 0 0 0,1 0 0 0 0,-2 0 0 0 0,0-1 0 0 0,1-1 0 0 0,-1-1 0 0 0,2 1 0 0 0,-1-1 0 0 0,1 0 0 0 0,0 0 0 0 0,1 0 0 0 0,0 0 0 0 0,1-1 0 0 0,0 0 0 0 0,1 0 0 0 0,0 1 0 0 0,0-1 0 0 0,0 0 0 0 0,1 3 0 0 0,-1-1 0 0 0,0 0 0 0 0,0 1 0 0 0,-1-1 0 0 0,1 1 0 0 0,-1 0 0 0 0,-1 0 0 0 0,1 1 0 0 0,0 0 0 0 0,-1-1 0 0 0,1 0 0 0 0,0 0 0 0 0,0-1 0 0 0,1-1 0 0 0,0 1 0 0 0,1-2 0 0 0,0 1 0 0 0,1-2 0 0 0,2-1 0 0 0,0 0 64 0 0,1-1-64 0 0,1 0 0 0 0,0 0 0 0 0,0-1 0 0 0,0 1 0 0 0,0 0 0 0 0,1 0 0 0 0,0-1 0 0 0,1 1 0 0 0,0-1 0 0 0,0 0 64 0 0,1-1-64 0 0,0-1 0 0 0,1 1 0 0 0,0-1 0-501-1,-1 0 0 501 1,1-1 64 0 0,0 0-64 0 0,0-1 0 0 0,1 0 0 0 0,1-1 0 0 0,0 1 0 0 0,0-1 64 0 0,1-1-64 0 0,1-1 0 0 0,1 0 0 0 0,0 1 0 0 0,1-1 0 0 0,1 2 0 0 0,-2-1 0 0 0,-1 1 0 0 0,-1 0 0 0 0,-1 1 0 0 0,0 0 0 0 0,-1 0 0 0 0,-1 2 0 0 0,1 0 0 0 0,1 0 0 0 0,0 1 0 0 0,0 0 0 0 0,1 1 0 0 0,1-1 0 0 0,-1 1 0 0 0,0 0 0 0 0,1-1 0 0 0,-1 0 0 0 0,1 0 0 0 0,1 0 0 0 0,-1 0 0 0 0,0 0 0 0 0,0 0 0 0 0,-1 1 0 0 0,-1-1 0 0 0,1 2 0 0 0,1-1 0 0 0,0 2 0 0 0,2-2 0 0 0,1 1 0 0 0,0 0 0 0 0,0-1 0 0 0,1 0 0 0 0,1 0 0 0 0,4-1 0 0 0,1-1 0 0 0,1 0 0 0 0,-2-1 0 0 0,0-1 0 0 0,-2 0 0 0 0,-1-2 0 0 0,4 0 0 0 0,1-2 0 0 0,-1 1 0 0 0,-1 0 0 0 0,-2 1 0 0 0,-2 0 0 0 0,0 0 0 0 0,0 1 0 0 0,0 0 0 0 0,0 0 0 0 0,0 0 0 0 0,1 1 0 0 0,-1 0 0 0 0,1 1 0 0 0,-1 0 0 0 0,-1 0 0 0 0,-1 1 0 0 0,-2 0 0 0 0,0 1 0 0 0,-1 0 0 0 0,-1 1 0 0 0,0 0 0 0 0,0 1 0 0 0,4 1 0 0 0,1 1 0 0 0,0 1 0 0 0,-1 0 0 0 0,-1 0 0 0 0,0-1 0 0 0,-2 0 0 0 0,0-1 0 0 0,0-1 0 0 0,0 1 0 0 0,1 0 0 0 0,-1 0 0 0 0,0 0 0 0 0,-1-1 0 0 0,-1 1 0 0 0,0-2 0 0 0,-1 1 0 0 0,-1-1 0 0 0,-2 0 0 0 0,0 1 0 0 0,-1 0 0 0 0,0 0 0 0 0,-1 0 0 0 0,0 1 0 0 0,0 0 0 0 0,0 1 0 0 0,0-1 0 0 0,0 2 0 0 0,0-1 0 0 0,0 0 0 0 0,0 1 0 0 0,0 1 0 0 0,0 0 0 0 0,0 0 0 0 0,-2 0 0 0 0,1-1 0 0 0,-2 0 0 0 0,0 0 0 0 0,0-1 0 0 0,-1 0 0 0 0,-1 0 0 0 0,0 0 0 0 0,-1 0 0 0 0,0 1 0 0 0,-1-1 0 0 0,-1 1 0 0 0,0 1 0 0 0,-1-1 0 0 0,0 1 0 0 0,-1 1 0 0 0,0-1 0 0 0,0 1 0 0 0,0-1 0 0 0,1 0 0 0 0,1 0 0 0 0,-1 0 0 0 0,1 0 0 0 0,0-1 0 0 0,0 1 0 0 0,0 0 0 0 0,0 0 0 0 0,-1 1 0 0 0,0 0 0 0 0,0-1 0 0 0,0 1 0 0 0,1 0 0 0 0,-1-1 0 0 0,1 0 0 0 0,0-1 0 0 0,1 1 0 0 0,0-1 0 0 0,-1 0 0 0 0,1 1 0 0 0,-1 2 0 0 0,0 1 0 0 0,0 0 0 0 0,-1 1 0 0 0,0 0 0 0 0,-1 1 0 0 0,-1 0 0 0 0,-1 1 0 0 0,1 0 0 0 0,-1 0 0 0 0,1-1 0 0 0,0-1 0 0 0,1-1 0 0 0,0 0 0 0 0,1 0 0 0 0,0 0 0 0 0,1 1 0 0 0,0 1 0 0 0,1-1 0 0 0,0 2 0 0 0,1 2 0 0 0,-1-1 0 0 0,1-1 0 0 0,-1-1 0 0 0,1-1 0 0 0,0-1 0 0 0,-1-1 0 0 0,0-1 0 0 0,1 0 0 0 0,-1 0 0 0 0,1 0 0 0 0,0 0 0 0 0,1-1 0 0 0,0-1 0 0 0,1 1 0 0 0,1-1 0 0 0,0 1 0 0 0,1 0 0 0 0,1-1 0 0 0,1 1 0 0 0,0-1 0 0 0,0-1 0 0 0,2 0 0 0 0,-1 0 0 0 0,3 1 0 0 0,2 0 0 0 0,1 1 0 0 0,0-2 0 0 0,0 0 0 0 0,0-2 0 0 0,2 0 0 0 0,0 0 0 0 0,1-1 0 0 0,0-1 0 0 0,0-1 0 0 0,4 0 0 0 0,1 0 0 0 0,-1-1 0 0 0,0-1 64 0 0,-1 1-64 0 0,-1-1 0 0 0,-1 1 0 0 0,3 0 0 0 0,1 0 0 0 0,0 1 0 0 0,0-1 64 0 0,0 1-64 0 0,0 0 0 0 0,0-1 0 0 0,0 1 0 0 0,1-1 0 0 0,0 1 0 0 0,1-1 0 0 0,-1-1 0 0 0,0 0 0 0 0,0 0 0 0 0,0-1 0 0 0,-1 0 0 0 0,2 0 0 0 0,4-2 0 0 0,3-1 0 0 0,0 1 0 0 0,0-1 0 0 0,0 0 0 0 0,-1 1 64 0 0,-1-1-64 0 0,0 2 0 0 0,0-1 0 0 0,-2 1 0 0 0,1 0 0 0 0,-2 1 0 0 0,1 0 0 0 0,-2 1 0 0 0,1-1 0 0 0,0 1 0 0 0,-1-1 0 0 0,1 1 0 0 0,-1-1 0 0 0,1 1 0 0 0,0 0 0 0 0,-1 0 0 0 0,-1 0 0 0 0,-1-1 0 0 0,-1 1 0 0 0,-1-1 0 0 0,0 0 0 0 0,0 1 0 0 0,1-1 0 0 0,-1 0 0 0 0,1 0 0 0 0,0-1 0 0 0,1 1 0 0 0,1-2 0 0 0,1 1 0 0 0,2-1 0 0 0,-1 0 0 0 0,2 0 0 0 0,-1 1 0 0 0,0-1 0 0 0,0 1 0 0 0,5 0 0 0 0,0 1 0 0 0,-1 0 0 0 0,-1 1 0 0 0,-1 0 0 0 0,-2 0 0 0 0,0 1 0 0 0,0 0 0 0 0,-1 0 0 0 0,1 1 0 0 0,-1-2 0 0 0,0 1 0 0 0,-1-1 0 0 0,0-1 0 0 0,0 0 0 0 0,0-1 0 0 0,1 1 0 0 0,-1-1 0 0 0,1 1 0 0 0,0-1 64 0 0,0 2-64 0 0,1-1 0 0 0,0 1 0 0 0,0 0 0 0 0,-1 0 0 0 0,0 1 0 0 0,-2-1 0 0 0,0 0 0 0 0,-1 1 0 0 0,-1 0 0 0 0,1 0 0 0 0,0 0 0 0 0,0 0 0 0 0,2-1 0 0 0,1 0 0 0 0,0 0 0 0 0,2-1 0 0 0,0 0 0 0 0,1 0 0 0 0,0 0 0 0 0,-1 1 0 0 0,-1-1 0 0 0,-2 1 0 0 0,0-1 64 0 0,-1 0-64 0 0,4-1 0 0 0,2 0 0 0 0,-1 1 0 0 0,-2 0 0 0 0,0 1 0 0 0,0 0 0 0 0,-1 0 0 0 0,4 1 0 0 0,0-1 0 0 0,-1 1 0 0 0,-2-1 0 0 0,-1 0 0 0 0,-1 0 0 0 0,-1 1 0 0 0,0-1 0 0 0,-1 1 0 0 0,0 1 0 0 0,-1-1 0 0 0,1 1 0 0 0,-1-1 0 0 0,2 0 64 0 0,1 1-64 0 0,0-1 0 0 0,1 1 0 0 0,-1 0 0 0 0,-1 0 0 0 0,2 0 0 0 0,1 1 0 0 0,-1-1 0 0 0,-1-1 0 0 0,-1 1 0 0 0,-2-2 0 0 0,-1 1 0 0 0,-1 0 0 0 0,-1 0 0 0 0,1 0 0 0 0,-1 1 0 0 0,1-1 0 0 0,-1 1 0 0 0,-1-1 0 0 0,-1 1 0 0 0,1 0 0 0 0,0 0 0 0 0,-1 1 0 0 0,-2 0 0 0 0,-2 1 0 0 0,0-1 0 0 0,-2 1 0 0 0,0 0 0 0 0,0 0 0 0 0,0 0 0 0 0,0 1 0 0 0,0 0 0 0 0,-1-1 0 0 0,1 0 0 0 0,-1 1 0 0 0,0-1 0 0 0,1 1 0 0 0,0 0 0 0 0,0 1 0 0 0,1 0 0 0 0,-1 0 0 0 0,0 1 0 0 0,0 0 0 0 0,1-1 0 0 0,-1 1 0 0 0,0-1 0 0 0,1-1 0 0 0,0 1 0 0 0,1-2 0 0 0,0 1 0 0 0,1 0 0 0 0,-1-1 0 0 0,0 0 0 0 0,1-1 0 0 0,-2 1 0 0 0,1-1 0 0 0,-1 0 0 0 0,-1-1 0 0 0,0-1 0 0 0,0 0 0 0 0,-1 0 0 0 0,0-1 0 0 0,1 0 0 0 0,-1 0 0 0 0,1 0 0 0 0,0-1 64 0 0,1 0-64 0 0,1-1 0 0 0,0 0 0 0 0,0-1 0 0 0,0 0 0 0 0,1-1 0 0 0,-1 0 0 0 0,0-1 0 0 0,0-1 0 0 0,-1 1 64 0 0,0-2-64 0 0,1 0 0 0 0,-1-1 64 0 0,0-1-64 0 0,-1-1 80 0 0,1-1-80 0 0,-1-3 96 0 0,-1-1-32 0 0,0-1-64 0 0,-1-2 96 0 0,0-1-32 0 0,-1 1 0 0 0,-1-2-64 0 0,1 0 96 0 0,0-3-32 0 0,0-2 0 0 0,0-1-64 0 0,0-1 96 0 0,0 0-96 0 0,-1-1 72 0 0,-1 0-72 0 0,0 0 64 0 0,0 1-64 0 0,-1 1 0 0 0,0 0 72 0 0,0 2-72 0 0,0-1 0 0 0,0 2 0 0 0,0 1 0 0 0,-1 1 0 0 0,1 1 0 0 0,0-4 0 0 0,-1-3 64 0 0,-1 2-64 0 0,-2-3 0 0 0,0 1 0 0 0,-2 0 0 0 0,-1 0 0 0 0,0 2 0 0 0,-1 2 0 0 0,1 2 0 0 0,0 1 0 0 0,-1 0 0 0 0,1 0 0 0 0,1-1 0 0 0,0-1 0 0 0,1 0 0 0 0,0 0 0 0 0,1 0 0 0 0,0 1 0 0 0,0-1 0 0 0,0 1 0 0 0,0 0 0 0 0,-1 1 0 0 0,0 1 0 0 0,-1 1 0 0 0,-1 1 0 0 0,-1 1 0 0 0,0 0 0 0 0,-1 2 0 0 0,-1-1 0 0 0,0 1 0 0 0,0 0 0 0 0,-1 1 0 0 0,0 0 0 0 0,0 0 0 0 0,0 0 0 0 0,0 1 0 0 0,0-1 0 0 0,-1-3 0 0 0,-1-1 0 0 0,0 1 0 0 0,0 0 0 0 0,2 2 0 0 0,0 0 0 0 0,1 1 0 0 0,1 0 0 0 0,0-2 0 0 0,0-1 0 0 0,0-1 0 0 0,-1-3 0 0 0,-1-1 0 0 0,0 2 0 0 0,-4-5 0 0 0,-2 0 0 0 0,-2 0 0 0 0,0 0 0 0 0,-2 3 0 0 0,1 0 0 0 0,-1 2 0 0 0,1 1 0 0 0,1 1 0 0 0,-1 1 0 0 0,1 2 0 0 0,-3-2 0 0 0,0-1 0 0 0,-1 1 0 0 0,1 0 0 0 0,1 1 0 0 0,1 1 0 0 0,1 1 0 0 0,-1 1 0 0 0,2 1 0 0 0,-2 2 0 0 0,1 0 0 0 0,-1 2 0 0 0,-1 0 0 0 0,0 2 0 0 0,-1 0 0 0 0,0 0 0 0 0,-2 1 0 0 0,0 0 0 0 0,-1 1 0 0 0,-4 0 0 0 0,-2 1 0 0 0,1 0 0 0 0,1 1 0 0 0,2 0 0 0 0,1 1 0 0 0,1 0 0 0 0,1 1 0 0 0,-1-1 0 0 0,1 1 0 0 0,0 0 0 0 0,1 1 0 0 0,0-1 0 0 0,0 2 0 0 0,0-1 0 0 0,0 1 0 0 0,-1 0 0 0 0,-1 1 0 0 0,0 0 0 0 0,0 0 0 0 0,-2 2 0 0 0,0-1 0 0 0,-1 1 0 0 0,-1 2 0 0 0,1-1 0 0 0,1 1 0 0 0,1 0 0 0 0,0-1 0 0 0,1 0 0 0 0,-1 0 0 0 0,0 0 0 0 0,-1 0 0 0 0,0-1 0 0 0,-1 1 0 0 0,0 0 0 0 0,-3 1 0 0 0,-2 0 0 0 0,1-1 0 0 0,1 0 0 0 0,1 0 0 0 0,1-1 0 0 0,1-1 0 0 0,2 0 0 0 0,0 1 0 0 0,0 0 0 0 0,2 1 0 0 0,-1 0 0 0 0,0 1 0 0 0,0 0 0 0 0,-2 0 0 0 0,-3 0 0 0 0,-3 1 0 0 0,1-1 0 0 0,1-1 0 0 0,0-1 0 0 0,1-1 0 0 0,1-1 0 0 0,-3-1 0 0 0,0-2 0 0 0,0 0 0 0 0,0-1 0 0 0,1 0 0 0 0,-1-1 0 0 0,-1-1 0 0 0,-5-1 0 0 0,-3-1 0 0 0,0 0 0 0 0,0 0 0 0 0,2 0 0 0 0,1 0 0 0 0,0 0 0 0 0,-7-1 0 0 0,-4-2 0 0 0,-1 0 0 0 0,-1 0 0 0 0,-1-1 0 0 0,1-1 0 0 0,1 0 0 0 0,0-1 0 0 0,1-1 0 0 0,-1 0 0 0 0,0 0 0 0 0,-1 3 0 0 0,-1 2 0 0 0,0 4 0 0 0,-2 6-80 0 0,-2 7 0 0 0,-1 7 0 0 0,-11 19-824 0 0,-16 29-1064 0 0,-17 32-14256 0 0,10-1 4953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5:25.96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1632 23 1375 254465 50407,'0'0'128'0'0,"-1"1"-128"0"0,0 0 0 0 0,-1 0 400 0 0,1 0 56 0 0,0 1 16 0 0,0-1 0 0 0,0 1-280 0 0,0 0-64 0 0,0 0 0 0 0,-1 0-8 0 0,0 0-120 0 0,0-1 0 0 0,0 1 0 0 0,0-1 0 0 0,0-1 72 0 0,1 0-72 0 0,1-1 192 0 0,1-1-64 0 0,1-1 8 0 0,1 1 0 0 0,0 0 8 0 0,0 0 0 0 0,0 1 0 0 0,-1 1 0 0 0,0 0-48 0 0,-1 1 0 0 0,0 1-8 0 0,-1 1 0 0 0,0 0-88 0 0,0 1 72 0 0,-1 0-72 0 0,0-1 0 0 0,-1 1 64 0 0,0-2-64 0 0,-1 1 0 0 0,0-1 80 0 0,0 1-16 0 0,0 0-64 0 0,-1 0 96 0 0,1 1 8 0 0,0-2 0 0 0,0 0 0 0 0,2 0 0 0 0,0-1 160 0 0,0-1 32 0 0,0 0 8 0 0,1-1 0 0 0,-1-1 32 0 0,1 1 8 0 0,-1 0 0 0 0,0 0 0 0 0,-1 0-48 0 0,0 0-8 0 0,0 0 0 0 0,0 0 0 0 0,0 1-32 0 0,0-1 0 0 0,1 0-8 0 0,0 0 0 0 0,0-1 8 0 0,1 1 0 0 0,1 0 0 0 0,-1 1 0 0 0,1 0-64 0 0,-1 1 160 0 0,1-1-176 0 0,-1 1-64 0 0,1-1 80 0 0,0 1-96 0 0,1-1-32 0 0,0 0 0 0 0,0 0-64 0 0,1 0 168 0 0,0-1-104 0 0,1 0 0 0 0,-1 0 0 0 0,-1 1 64 0 0,0 0 0 0 0,0 0 8 0 0,0 0 160 0 0,0-1-128 0 0,1 0 0 0 0,1 0 0 0 0,0-1-104 0 0,1 1 16 0 0,2-1-80 0 0,-1 0 64 0 0,1 0-64 0 0,-1 0 0 0 0,1-1 0 0 0,-1 0 72 0 0,-1 0-72 0 0,0 1 64 0 0,1 1 8 0 0,0 0-72 0 0,1-1 80 0 0,-2 0-80 0 0,1 1 72 0 0,-1 0-72 0 0,0 0 64 0 0,2 2-64 0 0,-1-1 0 0 0,1 0 0 0 0,2-1 0 0 0,0-2 0 0 0,1 0 64 0 0,1-1-64 0 0,0-1 64 0 0,-1 1-64 0 0,0 0 0 0 0,-1 1 0 0 0,-2 1 0 0 0,-1 1 0 0 0,-2 0 64 0 0,-1 1-64 0 0,-2 0 0 0 0,0 1 64 0 0,-2 0 32 0 0,0 2 112 0 0,-1 1-104 0 0,0 0 32 0 0,-1 0 8 0 0,0-1 0 0 0,1 0 0 0 0,0-1-8 0 0,0 0 0 0 0,0 1 0 0 0,-1-1 0 0 0,1-1 16 0 0,0 1 152 0 0,-1-1-152 0 0,0 0-40 0 0,0 1-8 0 0,0 0 0 0 0,-1 0 0 0 0,0 0-24 0 0,-1 1-8 0 0,0 0 0 0 0,0 0 0 0 0,-1 1 16 0 0,-1 1 88 0 0,-1 0-88 0 0,1 0 0 0 0,-1-1 0 0 0,1 0 0 0 0,0 0 0 0 0,1 0 8 0 0,0-2 0 0 0,1 0 0 0 0,0-1 0 0 0,0-1-8 0 0,1 1 0 0 0,0-1 0 0 0,1 0 0 0 0,0 0 8 0 0,0 0 0 0 0,1 1 0 0 0,-1-1 72 0 0,0 1-96 0 0,0-1 0 0 0,1 1 0 0 0,-1 0-72 0 0,1-1 96 0 0,-1 2-96 0 0,0-1 96 0 0,0 1-32 0 0,0 0 64 0 0,-2-1-64 0 0,1 1 8 0 0,-1-1 0 0 0,-1 1 0 0 0,1-1 0 0 0,-1 1 0 0 0,0 0 0 0 0,-1-1 0 0 0,0 1 0 0 0,1 0-8 0 0,-1 0 0 0 0,0-1 0 0 0,0 1 0 0 0,0-1 24 0 0,0 0 0 0 0,1 0 0 0 0,-1 1 0 0 0,1-1-16 0 0,0 0 0 0 0,1 1 0 0 0,-1 0 0 0 0,0 0-72 0 0,0 0 96 0 0,0-1-96 0 0,0 1 96 0 0,0 0-96 0 0,0-1 96 0 0,-1 0-96 0 0,1 0 96 0 0,-1 0-96 0 0,1 0 64 0 0,-1-1-64 0 0,1 0 64 0 0,0-1-64 0 0,0 1 64 0 0,0-1-64 0 0,1 0 64 0 0,0 1-64 0 0,0 0 64 0 0,0 0-64 0 0,0 0 64 0 0,0 1-64 0 0,-1-2 64 0 0,0 1-64 0 0,-1-1 64 0 0,0 1-64 0 0,0 0 0 0 0,-1 1 0 0 0,-1 0 0 0 0,0 1 64 0 0,0 0-64 0 0,0-1 0 0 0,-1 1 64 0 0,-1 0 0 0 0,-1 1-64 0 0,0-1 0 0 0,2-1 64 0 0,0 1-64 0 0,1-1 0 0 0,1 0 64 0 0,1-1-64 0 0,-1 1 64 0 0,1 0-64 0 0,-1 0 64 0 0,1-1-64 0 0,-1 0 64 0 0,0 0-64 0 0,0 0 72 0 0,0 0-72 0 0,0-1 80 0 0,0 0-80 0 0,1 0 64 0 0,-1 0-64 0 0,1-1 0 0 0,-1 1 72 0 0,1-1-72 0 0,-1 0 0 0 0,0 1 0 0 0,0-1 64 0 0,0 1-64 0 0,0-1 64 0 0,-1 0-64 0 0,0 1 64 0 0,0-1-64 0 0,-1 0 64 0 0,1 0-64 0 0,-1 0 64 0 0,1 1-64 0 0,-1-1 0 0 0,1 1 0 0 0,0-1 0 0 0,0 0 0 0 0,-1 0 64 0 0,1 0-64 0 0,0-1 0 0 0,0 1 0 0 0,0-1 0 0 0,0 1 64 0 0,-1 0-64 0 0,0 0 0 0 0,0 0 0 0 0,-1 1 0 0 0,0 1 0 0 0,0 0 0 0 0,-1 0 0 0 0,1 1 64 0 0,0-1-64 0 0,1 0 0 0 0,-1 1 0 0 0,1-1 0 0 0,-1 1 64 0 0,1-1-64 0 0,1 1 0 0 0,-1 1 0 0 0,0 0 0 0 0,0 1 0 0 0,1 0 0 0 0,-1 0 0 0 0,0 0 0 0 0,0 1 0 0 0,0-1 0 0 0,0 0 64 0 0,1 0-64 0 0,0 0 0 0 0,2-2 0 0 0,-1 0 0 0 0,0 0 0 0 0,0-1 0 0 0,1 0 0 0 0,-1 0 0 0 0,1 0 0 0 0,0 0 64 0 0,0 1-64 0 0,0 0 0 0 0,0 0 64 0 0,-2 1-64 0 0,-1-1 0 0 0,0 1 0 0 0,-1-1 0 0 0,0 1 0 0 0,0 0 64 0 0,0-1-64 0 0,0 1 0 0 0,0-1 0 0 0,0 1 64 0 0,0 0-64 0 0,-2 0 0 0 0,1 0 0 0 0,-1 0 0 0 0,0-1 0 0 0,0 1 0 0 0,-1-1 64 0 0,2 0-64 0 0,0-1 0 0 0,1 0 64 0 0,2-1-64 0 0,-2-1 64 0 0,2 0 0 0 0,0 1-64 0 0,0-1 0 0 0,1 1 0 0 0,0-1 0 0 0,0 2 0 0 0,-2-1 64 0 0,0 1-64 0 0,-1 0 0 0 0,1 0 0 0 0,1 0 0 0 0,0 0 0 0 0,2 0 0 0 0,0-1 64 0 0,0 1-64 0 0,1-1 0 0 0,1 1 0 0 0,-1 0 0 0 0,1 0 0 0 0,0 0 0 0 0,1 0 0 0 0,-2 0 0 0 0,1-1 0 0 0,1 1 0 0 0,-1-1 0 0 0,2 0 0 0 0,-1 1 64 0 0,1 0-64 0 0,1 0 0 0 0,0 1 0 0 0,1-1 0 0 0,1 0 0 0 0,-1 0 0 0 0,2 0 0 0 0,0 0 0 0 0,0 0 0 0 0,1 0 0 0 0,0 0 0 0 0,1 0 0 0 0,1 0 0 0 0,0 0 0 0 0,1 1 0 0 0,-1-1 0 0 0,1 0 0 0 0,-1 1 0 0 0,0 0 0 0 0,1 0 0 0 0,-1 0 0 0 0,0 0 0 0 0,1 1 0 0 0,0 0 0 0 0,-1-1 0 0 0,1-1 0 0 0,1-1 0 0 0,0-1 0 0 0,1-1 0 0 0,2-1 0 0 0,0 1 0 0 0,1 0 0 0 0,1 1 0 0 0,2 0 64 0 0,2 0-64 0 0,-2 0 0 0 0,1 1 0 0 0,2 0 0 0 0,-1-1 0 0 0,-1 2 0 0 0,1 0 0 0 0,0 0 0 0 0,-2 0 0 0 0,0 0 0 0 0,-1 0 0 0 0,-1 0 0 0 0,0 0 0 0 0,-1 0 0 0 0,0 0 0 0 0,-1 0 0 0 0,1 0 0 0 0,-1 1 0 0 0,0-1 0 0 0,0 1 0 0 0,1-1 0 0 0,-1 1 0 0 0,0 1 0 0 0,1-1 0 0 0,0 1 0 0 0,-1 0 0 0 0,1 1 0 0 0,-2-1 0 0 0,0 0 0 0 0,0 0 0 0 0,0 0 0 0 0,-1 1 0 0 0,0 0 0 0 0,1 0 0 0 0,1 0 0 0 0,0 1 0 0 0,1-1 0 0 0,2 1 0 0 0,1-1 0 0 0,0 0 0 0 0,0-1 0 0 0,0 1 0 0 0,0-1 0 0 0,0 0 0 0 0,1-1 0 0 0,-1 0 0 0 0,1 0 0 0 0,0 0 0 0 0,3 0 64 0 0,2-1-64 0 0,0 0 0 0 0,-1-1 0 0 0,-1 0 0 0 0,-1-1 0 0 0,-1 0 0 0 0,-1 1 0 0 0,0-1 64 0 0,1 1-64 0 0,0 0 0 0 0,0-1 0 0 0,2 0 0 0 0,0-1 0 0 0,0 1 0 0 0,1-1 0 0 0,0 0 0 0 0,0 1 0 0 0,0 0 0 0 0,0 0 0 0 0,0 0 0 0 0,0 0 0 0 0,-1 0 0 0 0,1 0 0 0 0,-2 1 0 0 0,2-1 0 0 0,-1 0 0 0 0,0 0 0 0 0,-1 1 0 0 0,-1 1 0 0 0,1-1 0 0 0,-2 1 0 0 0,0 0 0 0 0,0 0 0 0 0,0 1 0 0 0,0-1 0 0 0,-1-1 0 0 0,0 1 0 0 0,1 0 0 0 0,2 0 64 0 0,2 1-64 0 0,-1-1 0 0 0,0 1 0 0 0,-1 0 0 0 0,-1-1 0 0 0,1 1 0 0 0,-1 0 0 0 0,1 0 0 0 0,-1 0 0 0 0,1 0 0 0 0,-2 0 0 0 0,1-1 0 0 0,-2 1 0 0 0,0-1 0 0 0,-1 0 0 0 0,-1-1 0 0 0,0-1 0 0 0,0 1 0 0 0,0 1 0 0 0,0-1 0 0 0,1 1 0 0 0,0-1 0 0 0,-1 1 0 0 0,1 0 0 0 0,-1 0 0 0 0,0 0 0 0 0,0 0 0 0 0,-1 0 0 0 0,0 0 0 0 0,0 0 0 0 0,-1 0 0 0 0,-1-1 0 0 0,1 1 0 0 0,-2-1 0 0 0,1 0 0 0 0,-1 0 0 0 0,-1 0 0 0 0,1 0 0 0 0,-2 0 0 0 0,0 0 64 0 0,-1 1-64 0 0,-1-1 0 0 0,0 0 0 0 0,-1 1 0 0 0,-1-1 0 0 0,-1 1 0 0 0,0 0 0 0 0,-1 0 0 0 0,-1-1 0 0 0,-1 1 0 0 0,0-1 0 0 0,-1 1 0 0 0,0 0 0 0 0,-1 0 0 0 0,-1 0 64 0 0,-2-1-64 0 0,0-1 0 0 0,0 0 0 0 0,-1 0 64 0 0,0 0-64 0 0,-1-1 0 0 0,-4 1 0 0 0,0 0 0 0 0,-2 0 0 0 0,0 0 64 0 0,-1 0-64 0 0,1-1 0 0 0,0 2 0 0 0,-4-2 0 0 0,-1 0 0 0 0,-2 1 0 0 0,-1 0 0 0 0,-2-1 0 0 0,0 2 0 0 0,-1-1 0 0 0,0 0 0 0 0,0 1 64 0 0,-4-1-64 0 0,0 0 0 0 0,1 1 0 0 0,1 0 0 0 0,3 1 0 0 0,0 0 0 0 0,1 0 0 0 0,-1 0 0 0 0,2-1 0 0 0,-1 1 0 0 0,1-1 0 0 0,-1 1 0 0 0,0-1 0 0 0,0 0 0 0 0,0 0 0 0 0,-1-1 0 0 0,1 1 0 0 0,-1-1 0 0 0,1 0 0 0 0,1 0 0 0 0,1 0 0 0 0,0-1 0 0 0,1 0 0 0 0,-1 0 0 0 0,0 0 0 0 0,-1 0 0 0 0,0 0 0 0 0,-1 1 0 0 0,0 0 0 0 0,0 0 0 0 0,0 0 0 0 0,0 1 0 0 0,0 1 0 0 0,1-1 0 0 0,1 1 0 0 0,0 2 0 0 0,0-1 0 0 0,0 2 0 0 0,1 1 0 0 0,-1 0 0 0 0,0-1 0 0 0,0 0 0 0 0,-1 1 0 0 0,0 0 0 0 0,-1 0 0 0 0,1 0 0 0 0,0 0 0 0 0,-1 0 0 0 0,1 2 0 0 0,1-1 0 0 0,0 1 0 0 0,1 0 0 0 0,2-1 0 0 0,1 0 0 0 0,2-1 0 0 0,0-1 0 0 0,0 0 0 0 0,-2 1 0 0 0,0-1 0 0 0,1 1 0 0 0,2-1 0 0 0,2-1 0 0 0,1 1 0 0 0,3-1 0 0 0,1 1 0 0 0,1-1 0 0 0,1 0 0 0 0,2 0 0 0 0,1-1 0 0 0,0 1 0 0 0,1 0 0 0 0,1 0 0 0 0,2 1 0 0 0,1 0 0 0 0,1 1 0 0 0,2-1 0 0 0,0 2 0 0 0,2 0 0 0 0,1 1 0 0 0,1 0 0 0 0,3 1 0 0 0,1 0 0 0 0,2 0 0 0 0,1 0 0 0 0,2-1 0 0 0,0 0 0 0 0,1 0 0 0 0,6 1 0 0 0,2 1 0 0 0,3-1 0 0 0,0 0 0 0 0,-1 0 0 0 0,1 0 0 0 0,-1-2 0 0 0,0-1 0 0 0,1 0 0 0 0,1-1 0 0 0,0-1 0 0 0,0 0 0 0 0,0-2 0 0 0,1 1 0 0 0,-1-2 0 0 0,0 0 0 0 0,-1 0 0 0 0,1-2 0 0 0,2 1 0 0 0,2-1 0 0 0,2-1 72 0 0,1 1-72 0 0,0-2 0 0 0,0 0 0 0 0,-1 0 0 0 0,-1 0 64 0 0,0-1-64 0 0,0 0 0 0 0,0 0 0 0 0,0-1 0 0 0,2 0 0 0 0,-1 0 0 0 0,2-1 0 0 0,-1 1 0 0 0,0-1 0 0 0,-2 1 0 0 0,-1 0 0 0 0,5-1 64 0 0,0 2-64 0 0,0 0 0 0 0,-2 0 0 0 0,-2 1 0 0 0,-2 2 0 0 0,-2 0 0 0 0,-3 0 64 0 0,-2 2-64 0 0,-3 0 0 0 0,-3 3 0 0 0,-2 1 0 0 0,-3 1 0 0 0,-1 2 0 0 0,-2 2 0 0 0,-2 1 0 0 0,-1 1-96 0 0,-1 0-32 0 0,-1 1-8 0 0,0 7-1528 0 0,2 8-1992 0 0,-2 0-17111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5:34.395"/>
    </inkml:context>
    <inkml:brush xml:id="br0">
      <inkml:brushProperty name="width" value="0.35" units="cm"/>
      <inkml:brushProperty name="height" value="2.1" units="cm"/>
      <inkml:brushProperty name="color" value="#33CCFF"/>
      <inkml:brushProperty name="inkEffects" value="pencil"/>
    </inkml:brush>
  </inkml:definitions>
  <inkml:trace contextRef="#ctx0" brushRef="#br0">938 287 2671 256432 49220,'1'-2'264'0'0,"0"-2"-264"0"0,1 0 0 0 0,0 0 0 0 0,0 0 360 0 0,-1 0 464 0 0,-1 1-408 0 0,0-1 40 0 0,1 0 16 0 0,-2-2 0 0 0,1 0 0 0 0,-1-1-96 0 0,0 0-24 0 0,0 0 0 0 0,-1 0 0 0 0,1 1 24 0 0,-2-1 0 0 0,1 1 0 0 0,-3-1 384 0 0,-1 1-376 0 0,0 1 0 0 0,-1 1 0 0 0,0 1-184 0 0,0 1-32 0 0,1 0-8 0 0,-1 0 112 0 0,0 0-176 0 0,0-1 0 0 0,0-1 0 0 0,1 1 0 0 0,0-1 0 0 0,1 0 0 0 0,0-3 200 0 0,-1-1 152 0 0,-1-2-224 0 0,1 1-16 0 0,-2 1 208 0 0,0 0-208 0 0,0 2-72 0 0,-2 1-8 0 0,0 1-8 0 0,0 2 0 0 0,0 0-32 0 0,0 0-8 0 0,0 1 0 0 0,1-1 0 0 0,-1 1 16 0 0,1-2 8 0 0,1-1 0 0 0,0 0 0 0 0,0 1 24 0 0,0-1 0 0 0,1 0 0 0 0,0 1 0 0 0,0-1 40 0 0,-3-1 200 0 0,0 0-184 0 0,-1 0 0 0 0,1 1 0 0 0,0 1 0 0 0,-2 0 152 0 0,-1 0-192 0 0,2 0 0 0 0,-1 1 0 0 0,1 0-56 0 0,0 1-16 0 0,1-1 0 0 0,-2 1 0 0 0,1 1-8 0 0,-1-1-64 0 0,0 2 96 0 0,-1 0-32 0 0,0 0 0 0 0,-1 0 64 0 0,-1 1-64 0 0,2-1 64 0 0,0 0 16 0 0,1-1 0 0 0,0 0 0 0 0,2 0-24 0 0,-1 0-8 0 0,1 1 0 0 0,0-1 0 0 0,0 1-40 0 0,1 0-8 0 0,0 0 0 0 0,1 0 0 0 0,0 1 0 0 0,1-1 0 0 0,0 1 0 0 0,2 0 0 0 0,0 0-64 0 0,1 1 80 0 0,0-1-80 0 0,1 1 80 0 0,0 1-80 0 0,1-1 0 0 0,-1 0 72 0 0,1 1-72 0 0,-1-1 0 0 0,1 0 0 0 0,0 0 64 0 0,1 0-64 0 0,2-1 72 0 0,0 1-72 0 0,1-1 80 0 0,1-1-80 0 0,4-1 64 0 0,0 0 0 0 0,2 0-64 0 0,1 0 80 0 0,1 1-80 0 0,1 0 80 0 0,0 1-80 0 0,1 0 64 0 0,0 0-64 0 0,-1-1 64 0 0,2 1-64 0 0,-1-1 0 0 0,1 0 0 0 0,-1 0 64 0 0,0 1-64 0 0,0-1 0 0 0,0 0 0 0 0,1 1 0 0 0,-1-1 0 0 0,0 0 0 0 0,0-1 72 0 0,-1 1-72 0 0,0-1 0 0 0,1 2 0 0 0,0 2 64 0 0,-2 0-64 0 0,-1 1 0 0 0,-2 1 0 0 0,-1-1 64 0 0,-3 1-64 0 0,0-1 0 0 0,-3 0 64 0 0,0 0 0 0 0,-2-1-64 0 0,-1 0 64 0 0,-1 0-64 0 0,-3-1 112 0 0,-2-1-16 0 0,-2 0 0 0 0,-3-1 0 0 0,-2 0 0 0 0,-6 0 96 0 0,-5-2-96 0 0,-2 0-96 0 0,-2 0 72 0 0,0-1-72 0 0,1-1 64 0 0,-1 0-64 0 0,-1 0 64 0 0,0 0-64 0 0,-3 0 64 0 0,-1 0-64 0 0,-7 0-152 0 0,-14 4-1256 0 0,-4 2 664 0 0,9 2-19487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5:36.15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2996 103 2127 268591 52522,'1'1'208'0'0,"-1"0"-208"0"0,0 0 96 0 0,1 0 0 0 0,-1 0 0 0 0,1-1 176 0 0,-1 0-80 0 0,1 0 0 0 0,-1-1 0 0 0,1 0 304 0 0,-1 1 64 0 0,0 0 16 0 0,-2 0 0 0 0,0 1-192 0 0,-2 0 296 0 0,-1 0-344 0 0,0 0-184 0 0,-1 0-40 0 0,0 1-8 0 0,0-2 0 0 0,1 1-104 0 0,1-1 88 0 0,0 0-88 0 0,0-1 80 0 0,0-1 16 0 0,-1 0 8 0 0,0 0 0 0 0,1 1 0 0 0,-1-1 56 0 0,1 1 0 0 0,-1 0 8 0 0,0 0 0 0 0,0 2-64 0 0,0 0-8 0 0,-1 1-8 0 0,-1 0 0 0 0,1 2-88 0 0,-1 0 0 0 0,0 0 0 0 0,1 0 64 0 0,0 0-64 0 0,2-1 0 0 0,-1-1 0 0 0,1-1 128 0 0,0-1 0 0 0,0 1 8 0 0,0 0 0 0 0,-1-1 56 0 0,1 2 200 0 0,-1 0-192 0 0,0 0-104 0 0,1 1-32 0 0,0-1 0 0 0,0 0 0 0 0,1 0 0 0 0,0-1 0 0 0,1-1-64 0 0,0 1 0 0 0,0-1 0 0 0,0 0 64 0 0,-1 0 64 0 0,0 0 16 0 0,0-1 0 0 0,-2 1 0 0 0,1 0 128 0 0,-1 0 24 0 0,-1 0 8 0 0,0 0 0 0 0,0 1-48 0 0,-1-1 0 0 0,1 2-8 0 0,-1-1 0 0 0,1 0-88 0 0,0 0-24 0 0,-1-1 0 0 0,1 0 0 0 0,0 0-24 0 0,-1 0-8 0 0,1-1 0 0 0,0 0 0 0 0,1 0 24 0 0,-1 0 8 0 0,0-1 0 0 0,0 1 0 0 0,0-1-8 0 0,0 1 0 0 0,0 0 0 0 0,0-1 0 0 0,0 1-24 0 0,0 0-8 0 0,1 0 0 0 0,-1 1 0 0 0,0-1-16 0 0,1 0-8 0 0,-1 1 0 0 0,1-1 0 0 0,0 1-72 0 0,0-2 96 0 0,0 1-96 0 0,-1 0 96 0 0,1 1-96 0 0,-1 0 80 0 0,0 0-80 0 0,1 0 80 0 0,0 1 0 0 0,-1-1 80 0 0,-2-1-80 0 0,0 0 16 0 0,-2 0 96 0 0,-1 1-96 0 0,0-1-24 0 0,1 1 0 0 0,0-1 0 0 0,1 1 0 0 0,0 0-8 0 0,-1 1-64 0 0,0 0 96 0 0,-1 1-32 0 0,-1 0 0 0 0,1 0 0 0 0,-1 0 0 0 0,1 0 0 0 0,-1 0-64 0 0,-1 0 80 0 0,-1 2 0 0 0,1-1-80 0 0,-2 0 0 0 0,-1 0 64 0 0,2 0-64 0 0,0-1 0 0 0,0 1 72 0 0,2-1-72 0 0,-1 0 88 0 0,1-1-24 0 0,-1-1 0 0 0,0 0 0 0 0,0 0 0 0 0,0-1-64 0 0,0 1 96 0 0,0-1-32 0 0,0 0-64 0 0,0 1 0 0 0,1-1 0 0 0,0 1 0 0 0,1 1 0 0 0,-1-1 64 0 0,2 1-64 0 0,-1-1 0 0 0,0 1 80 0 0,0 0-80 0 0,0-1 96 0 0,0 1-96 0 0,-1-1 104 0 0,0 1-32 0 0,0-1-8 0 0,0 0 0 0 0,0 1 0 0 0,0-1 32 0 0,0 0-32 0 0,0 0-64 0 0,1-1 96 0 0,0-2 0 0 0,1 0-24 0 0,1-1 0 0 0,2 0 0 0 0,0-1 0 0 0,0 1 24 0 0,0-1 96 0 0,-2 0-96 0 0,0 0-32 0 0,-1 1 0 0 0,2 1 0 0 0,-1 0 0 0 0,1 1-64 0 0,-1 1 0 0 0,0 0 72 0 0,-1 1-72 0 0,0-1 0 0 0,-1 1 72 0 0,1 1-72 0 0,-1-1 0 0 0,0 1 72 0 0,-1 0-72 0 0,0 0 0 0 0,-1 1 72 0 0,1-1-72 0 0,-1 1 0 0 0,-1 0 72 0 0,0 1-72 0 0,1-1 64 0 0,-1 0-64 0 0,1 0 64 0 0,-1-1-64 0 0,0 1 64 0 0,1-1-64 0 0,-2 0 80 0 0,1 0-80 0 0,0 0 88 0 0,0-1-88 0 0,0 1 96 0 0,-1 0-96 0 0,1 0 64 0 0,1 0-64 0 0,-1 1 0 0 0,1-1 0 0 0,1 1 0 0 0,-1 0 0 0 0,2 0 0 0 0,-1 0 0 0 0,1 0 0 0 0,0 0 0 0 0,2 0 0 0 0,-1-1 0 0 0,1 0 72 0 0,-2-1-72 0 0,-1 0 72 0 0,-13-1 280 0 0,-5 0-288 0 0,2 0-64 0 0,2 1 72 0 0,5-1-72 0 0,5 1 0 0 0,4-1 0 0 0,2 1 0 0 0,3 0 64 0 0,0 0-64 0 0,0 0 0 0 0,-2 0 64 0 0,0 0-64 0 0,0 0 0 0 0,1-1 0 0 0,-1 1 0 0 0,1-1 0 0 0,0 1 0 0 0,-1-1 0 0 0,0 1 0 0 0,-1 0 0 0 0,0-1 0 0 0,0 2 0 0 0,0-1 0 0 0,1 1 0 0 0,-3-1 0 0 0,-1 1 0 0 0,1 0 0 0 0,1 0 0 0 0,0-1 0 0 0,1 1 0 0 0,1-1 0 0 0,0 0 72 0 0,0-1-72 0 0,0 1 0 0 0,1-1 64 0 0,-1 0-64 0 0,0 0 0 0 0,0-1 0 0 0,-1 1 0 0 0,1-1 64 0 0,-1 0-64 0 0,1 0 0 0 0,0 1 0 0 0,0-1 0 0 0,0 0 0 0 0,0 0 0 0 0,-1 0 64 0 0,1 0-64 0 0,0-1 0 0 0,1 0 0 0 0,0-1 64 0 0,-1-1-64 0 0,1 0 0 0 0,0 0 0 0 0,-1 1 0 0 0,1 0 0 0 0,-1 0 0 0 0,1 0 0 0 0,-1 1 0 0 0,0 1 0 0 0,1 0 0 0 0,-1 0 0 0 0,1 1 64 0 0,0 0-64 0 0,1 0 0 0 0,-1 0 0 0 0,-1 0 64 0 0,0 0-64 0 0,-1 1 0 0 0,-1-1 0 0 0,1 0 0 0 0,-3 0 0 0 0,-1 0 0 0 0,1 0 0 0 0,-1 0 80 0 0,2-1-80 0 0,0 0 64 0 0,0 0-64 0 0,1 0 96 0 0,0 0-96 0 0,0 0 96 0 0,-1 1-96 0 0,1 0 96 0 0,-1 1-96 0 0,0 0 96 0 0,-1-1-96 0 0,0 1 96 0 0,0 0-96 0 0,1 0 96 0 0,1-1-96 0 0,0 1 96 0 0,1-1-96 0 0,-1 0 96 0 0,0-1-32 0 0,0 0 0 0 0,0-1 0 0 0,0-1 0 0 0,1 1-64 0 0,-2-1 96 0 0,1 0-96 0 0,-1 0 96 0 0,0 0-32 0 0,0 0-64 0 0,0-1 96 0 0,0 1-32 0 0,0 1-64 0 0,0 0 0 0 0,1-1 0 0 0,0 1 64 0 0,1 0-64 0 0,0 0 0 0 0,0 1 0 0 0,0 3-672 0 0,-2 3-992 0 0,3 2-20743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6:45.894"/>
    </inkml:context>
    <inkml:brush xml:id="br0">
      <inkml:brushProperty name="width" value="0.35" units="cm"/>
      <inkml:brushProperty name="height" value="2.1" units="cm"/>
      <inkml:brushProperty name="color" value="#33CCFF"/>
      <inkml:brushProperty name="inkEffects" value="pencil"/>
    </inkml:brush>
  </inkml:definitions>
  <inkml:trace contextRef="#ctx0" brushRef="#br0">5486 1112 5063 221407 76328,'-2'-1'496'0'0,"0"-1"-496"0"0,-1 0 1112 0 0,1 0 1480 0 0,2 1-1360 0 0,3-1-2008 0 0,2 0-88 0 0,4 0-232 0 0,0-1 1776 0 0,-1 0-320 0 0,-2 0 408 0 0,-3 1 88 0 0,-2 0 8 0 0,-1 0 8 0 0,-1 0-472 0 0,0 1-96 0 0,-1-1-16 0 0,0 0-8 0 0,1 0-280 0 0,0 0 0 0 0,0 1 0 0 0,-1 1 0 0 0,1-1 0 0 0,0 0 0 0 0,0 1 0 0 0,0 0 120 0 0,-1-1 160 0 0,0 1-136 0 0,0-1-144 0 0,0 1 0 0 0,-1-1 0 0 0,0 0 0 0 0,0 0 664 0 0,0 0 104 0 0,-1 0 16 0 0,0 1 8 0 0,0-1-536 0 0,1 0-96 0 0,-1 1-32 0 0,0 0 0 0 0,0 1-64 0 0,0 0-64 0 0,0 0 96 0 0,0 1-96 0 0,0 0 192 0 0,0 0-24 0 0,-1 1 0 0 0,-1 0 0 0 0,0 0 88 0 0,-1 1 280 0 0,-3-1 8 0 0,0 0 0 0 0,0-1-272 0 0,0 0-24 0 0,0-1-8 0 0,1 0 0 0 0,0 0 0 0 0,0 0-48 0 0,-1 0 0 0 0,0 0-8 0 0,0 1 0 0 0,0 0-16 0 0,-4 1 168 0 0,0 0-168 0 0,0 0-32 0 0,0 0-8 0 0,0 0 0 0 0,1-1 0 0 0,1-1-40 0 0,0 1-16 0 0,0-1 0 0 0,-1 0 0 0 0,1 0 24 0 0,-1-1 8 0 0,0 1 0 0 0,0-1 0 0 0,1 0 40 0 0,-1 0 8 0 0,0 1 0 0 0,1-1 0 0 0,-1 0 8 0 0,-2 0 176 0 0,0 0-168 0 0,0 0-24 0 0,-3 1 128 0 0,0-1-136 0 0,0 1-48 0 0,0 1-16 0 0,1-1 0 0 0,1 1 0 0 0,1-1-8 0 0,0 0 0 0 0,0 1 0 0 0,0-1 0 0 0,0 1 24 0 0,0-1 0 0 0,-2 1 0 0 0,1-1 0 0 0,-1 1-16 0 0,1 0 0 0 0,1 1 0 0 0,-2 0 88 0 0,-1-1-72 0 0,2 1 0 0 0,1-2 0 0 0,0 1-16 0 0,2-1 0 0 0,0-1 0 0 0,1 0 0 0 0,-1 0-72 0 0,-2 2 96 0 0,-2 0 0 0 0,0 0-96 0 0,0 0 80 0 0,0 0-80 0 0,1 0 80 0 0,0 0-16 0 0,1 0-64 0 0,0 0 96 0 0,1-1-32 0 0,0 0 0 0 0,1 0 0 0 0,-1 0 0 0 0,1-1 0 0 0,0 0-64 0 0,0 0 96 0 0,1 0-96 0 0,-1 0 96 0 0,1-1-96 0 0,-1 0 64 0 0,-1 1 0 0 0,1-1-64 0 0,0 0 80 0 0,1 0-80 0 0,0 0 80 0 0,0-1-80 0 0,0 0 64 0 0,0 0-64 0 0,0-1 64 0 0,0 0-64 0 0,0 0 64 0 0,1 0-64 0 0,-1 0 64 0 0,0 1-64 0 0,0-1 0 0 0,0 1 0 0 0,1 0 64 0 0,-1 0-64 0 0,1-1 64 0 0,0 0-64 0 0,-1 0 64 0 0,1 0-64 0 0,-1-1 0 0 0,1 1 0 0 0,-1 0 64 0 0,1 0-64 0 0,0 0 0 0 0,0 0 72 0 0,-1 0-72 0 0,1 0 0 0 0,-1 0 64 0 0,0 1-64 0 0,-1 0 0 0 0,0 0 64 0 0,0 1-64 0 0,0-1 64 0 0,0 2-64 0 0,1-1 64 0 0,-1 1-64 0 0,1 0 64 0 0,-1 0-64 0 0,0 1 64 0 0,0-1-64 0 0,1 1 80 0 0,0-1-80 0 0,0 1 0 0 0,1-1 0 0 0,0 0 0 0 0,-1 0 0 0 0,1-1 72 0 0,0 0-72 0 0,-1-1 64 0 0,1 0-64 0 0,0-1 0 0 0,0 0 0 0 0,0 0 64 0 0,0-2-64 0 0,0 1 0 0 0,1 0 0 0 0,0 0 0 0 0,-1 0 0 0 0,1 1 0 0 0,-1 0 0 0 0,0 1 0 0 0,1 0 0 0 0,0 0 0 0 0,1 1 0 0 0,0 0 0 0 0,-1 0 0 0 0,0 0 0 0 0,0 0 0 0 0,-1 1 0 0 0,0 0 0 0 0,0 1 0 0 0,-1-1 0 0 0,1 0 0 0 0,0 0 0 0 0,0 0 0 0 0,-2-2 0 0 0,0 1 0 0 0,-1-1 0 0 0,1 0 0 0 0,-1-1 0 0 0,-1 0 0 0 0,1 0 0 0 0,-2 0 0 0 0,-2 0 0 0 0,0 0 136 0 0,-1 0 168 0 0,2 0-152 0 0,0 1-152 0 0,0 0 0 0 0,0 0 0 0 0,1 0 64 0 0,0 1-64 0 0,0 0 0 0 0,2 1 0 0 0,-1 0 0 0 0,1-1 0 0 0,1 1 64 0 0,-1 1-64 0 0,1-1 0 0 0,0 0 0 0 0,0 0 64 0 0,1 0-64 0 0,1 0 0 0 0,1 1 0 0 0,-1-1 64 0 0,0 0-64 0 0,1 0 0 0 0,-1 1 0 0 0,-1-1 0 0 0,1 0 0 0 0,-1 0 0 0 0,0 0 0 0 0,1 0 0 0 0,-1 0 0 0 0,0-1 0 0 0,1 0 0 0 0,0 1 0 0 0,0-1 0 0 0,1 0 64 0 0,-3 0-64 0 0,0 1 0 0 0,-1 0 0 0 0,-2 1 64 0 0,0-1-64 0 0,0 2 0 0 0,0-1 0 0 0,1 1 64 0 0,0 0-64 0 0,0 1 0 0 0,2-1 0 0 0,0 0 64 0 0,2 0-64 0 0,0 0 0 0 0,-2-1 0 0 0,-1 1 0 0 0,1-2 0 0 0,-1 1 0 0 0,0-1 0 0 0,1 0 0 0 0,-1 0 64 0 0,1-1-64 0 0,0 0 0 0 0,0 0 0 0 0,0 0 0 0 0,-2 0 0 0 0,-2 0 0 0 0,1 0 64 0 0,0 1-64 0 0,2 0 0 0 0,0 0 0 0 0,2 1 0 0 0,-1 0 0 0 0,1 0 0 0 0,-1 1 0 0 0,0 0 64 0 0,0-1-64 0 0,1 0 0 0 0,-1-1 0 0 0,0 1 0 0 0,1 0 0 0 0,-1 0 0 0 0,1-1 0 0 0,0 1 64 0 0,0-1-64 0 0,-1 0 0 0 0,1-1 0 0 0,-1 1 64 0 0,0-1-64 0 0,1 0 0 0 0,-1 0 0 0 0,1-1 0 0 0,0 1 0 0 0,0-1 0 0 0,0 1 0 0 0,1 1 64 0 0,0-1-64 0 0,0 1 0 0 0,0 0 0 0 0,0 0 0 0 0,1 0 0 0 0,-1 1 0 0 0,1 0 0 0 0,-1 1 64 0 0,0-1-64 0 0,0 1 0 0 0,0-1 0 0 0,-1 0 0 0 0,0 0 0 0 0,0 0 0 0 0,1 0 0 0 0,0 0 0 0 0,0 0 0 0 0,1-1 0 0 0,0 0 0 0 0,0 0 64 0 0,-1-1-64 0 0,-2 0 0 0 0,1 0 0 0 0,0 0 0 0 0,1 0 0 0 0,-1 0 0 0 0,1 1 0 0 0,-1-1 0 0 0,1 1 64 0 0,0 1-64 0 0,0-1 0 0 0,0 1 0 0 0,1 0 0 0 0,0 0 0 0 0,1 0 0 0 0,0-1 0 0 0,-1 1 0 0 0,1-1 0 0 0,0 0 0 0 0,0 0 0 0 0,0 0 0 0 0,1 0 0 0 0,0-1 0 0 0,-1 1 0 0 0,0-1 64 0 0,0 0-64 0 0,0 0 0 0 0,-1 0 0 0 0,1 0 0 0 0,0 0 0 0 0,0 0 0 0 0,0 0 0 0 0,0 1 0 0 0,0 0 0 0 0,-1 0 0 0 0,0 1 0 0 0,0 0 0 0 0,-1-1 0 0 0,1 1 0 0 0,0-1 0 0 0,-1 1 0 0 0,-1-1 0 0 0,0 1 64 0 0,1-1-64 0 0,0 0 0 0 0,0 0 0 0 0,1 0 0 0 0,0 0 0 0 0,0 0 0 0 0,0 0 0 0 0,0 0 0 0 0,0 0 0 0 0,0 0 0 0 0,1 1 0 0 0,0-1 64 0 0,0 1-64 0 0,-1 0 0 0 0,1 0 0 0 0,-1 0 0 0 0,-1-1 0 0 0,-1 1 0 0 0,0 0 0 0 0,0-1 0 0 0,0 1 0 0 0,1 0 0 0 0,-1-1 0 0 0,0 1 0 0 0,0 0 0 0 0,-1 1 0 0 0,0 0 0 0 0,0-1 0 0 0,0 0 0 0 0,-1 0 0 0 0,1-1 0 0 0,-2 1 0 0 0,-1 0 0 0 0,1 1 0 0 0,0-1 0 0 0,1 1 0 0 0,1 1 0 0 0,1-1 0 0 0,0 1 0 0 0,-1 1 0 0 0,1 0 0 0 0,1 0 0 0 0,0 0 0 0 0,0-1 0 0 0,1 1 0 0 0,0-1 64 0 0,1 0-64 0 0,-1 0 0 0 0,1 1 0 0 0,-1 0 0 0 0,0-1 0 0 0,0 1 0 0 0,0-1 0 0 0,-1 1 0 0 0,1-1 0 0 0,0 0 0 0 0,0-1 0 0 0,-1 1 0 0 0,0 0 0 0 0,1 0 0 0 0,-3 1 0 0 0,1 1 0 0 0,0-1 0 0 0,-1 1 0 0 0,1 0 0 0 0,-1 0 0 0 0,0 1 0 0 0,0-1 0 0 0,-1 1 0 0 0,0 0 0 0 0,0-1 0 0 0,1 1 0 0 0,1-1 0 0 0,0-1 0 0 0,2 0 0 0 0,0 0 0 0 0,1-1 64 0 0,1-1-64 0 0,0 1 0 0 0,0-1 0 0 0,0 0 0 0 0,0 1 0 0 0,0-1 0 0 0,-1 1 0 0 0,1 0 0 0 0,0 0 0 0 0,1-1 0 0 0,0-1 0 0 0,0 0 0 0 0,1 0 0 0 0,-1-1 0 0 0,0 0 0 0 0,-1 0 64 0 0,0 0-64 0 0,-1-2 0 0 0,0 1 0 0 0,1 0 0 0 0,-1 0 0 0 0,1 0 0 0 0,-1 1 0 0 0,1 0 0 0 0,-3-1 0 0 0,-1 1 0 0 0,1-1 0 0 0,-1 1 0 0 0,1-1 0 0 0,1 0 0 0 0,0 0 0 0 0,2 0 0 0 0,0 0 0 0 0,-1-1 0 0 0,1 1 0 0 0,-1-1 0 0 0,1 0 0 0 0,-1-1 0 0 0,0 1 64 0 0,0-1-64 0 0,0 0 0 0 0,0 0 0 0 0,0-1 0 0 0,0 1 0 0 0,1-1 0 0 0,0 1 0 0 0,0-2 0 0 0,0 1 0 0 0,0-1 0 0 0,1-1 0 0 0,0 1 0 0 0,0 0 0 0 0,1 0 0 0 0,-1-1 0 0 0,1 0 64 0 0,0 0-64 0 0,0-1 0 0 0,1-1 0 0 0,0 1 0 0 0,1-2 0 0 0,0 1 0 0 0,0-1 72 0 0,0 1-72 0 0,1-1 0 0 0,-1 1 0 0 0,2 0 0 0 0,-1 1 0 0 0,1 0 0 0 0,0 0 0 0 0,0-1 0 0 0,1 0 0 0 0,0-1 0 0 0,1 0 0 0 0,-1-1 0 0 0,0 0 0 0 0,0 1 0 0 0,0-1 0 0 0,0 0 0 0 0,1 0 0 0 0,-1 0 0 0 0,0 0 0 0 0,0-1 0 0 0,0 0 0 0 0,0 0 0 0 0,0-1 0 0 0,0 0 0 0 0,-1 1 0 0 0,1-1 0 0 0,0 0 0 0 0,0 0 0 0 0,1-1 0 0 0,-1 1 0 0 0,1-1 0 0 0,0 0 0 0 0,1 0 0 0 0,0 1 0 0 0,1 0 0 0 0,0 0 0 0 0,1 0 0 0 0,-1 0 0 0 0,1 0 0 0 0,0-2 0 0 0,0-1 0 0 0,0 0 0 0 0,-1 0 0 0 0,1 0 0 0 0,-1 0 0 0 0,0 0 0 0 0,-1 0 0 0 0,1 0 0 0 0,-2 0 0 0 0,1 1 0 0 0,-2-1 0 0 0,1 1 0 0 0,-1-1 0 0 0,0 1 0 0 0,0 0 0 0 0,0-1 0 0 0,1 1 0 0 0,0 0 0 0 0,0 0 0 0 0,1 0 0 0 0,0-2 0 0 0,-1 0 0 0 0,1 0 0 0 0,0 1 0 0 0,-1-1 0 0 0,0 2 0 0 0,1 2 0 0 0,-1 0 0 0 0,1 2 0 0 0,0 1 0 0 0,0 0 0 0 0,1 2 0 0 0,0 1 0 0 0,-1 1 0 0 0,2-1 0 0 0,1 0 0 0 0,1 1 0 0 0,0 0 0 0 0,0 0 0 0 0,1 0 0 0 0,0 1 0 0 0,1 0 0 0 0,0 0 0 0 0,0 0 0 0 0,0 0 0 0 0,0 1 0 0 0,1-1 0 0 0,0 1 0 0 0,0 0 0 0 0,1 0 0 0 0,-1 1 0 0 0,1 0 0 0 0,1 1 0 0 0,0 0 0 0 0,1 0 0 0 0,1 0 0 0 0,1-1 0 0 0,0 0 0 0 0,1 0 0 0 0,0 0 0 0 0,0 0 0 0 0,3-1 0 0 0,4 1 0 0 0,0 0 0 0 0,0 0 0 0 0,0 0 0 0 0,-1 1 0 0 0,-1 0 0 0 0,0-1 0 0 0,0 0 0 0 0,-1-1 0 0 0,-1 0 0 0 0,0-1 0 0 0,1 0 0 0 0,0 0 0 0 0,1-1 0 0 0,1 1 0 0 0,1-1 0 0 0,1 1 0 0 0,1-1 0 0 0,-1 1 0 0 0,1-1 0 0 0,0 0 0 0 0,-2 1 0 0 0,1 0 0 0 0,-1 1 0 0 0,-1 0 0 0 0,0 1 0 0 0,0 1 0 0 0,0 0 0 0 0,0-1 0 0 0,3 0 0 0 0,3 0 0 0 0,-1 0 0 0 0,1 0 0 0 0,-2 1 0 0 0,0 0 0 0 0,-1 0 0 0 0,-1 0 0 0 0,0 0 0 0 0,-1 0 0 0 0,0 0 0 0 0,1-1 0 0 0,-2 0 0 0 0,0 0 0 0 0,-2 0 0 0 0,0 0 0 0 0,0 1 0 0 0,-1-1 0 0 0,-1 0 0 0 0,4 0 0 0 0,0-1 0 0 0,1 1 0 0 0,-1 0 0 0 0,0 0 0 0 0,-1 1 0 0 0,1 1 0 0 0,2 0 0 0 0,0 0 0 0 0,1 1 0 0 0,-2 0 0 0 0,-1 0 0 0 0,0 1 0 0 0,-2-1 0 0 0,1 1 0 0 0,-1-1 0 0 0,0 0 0 0 0,0 0 0 0 0,0 0 0 0 0,0 0 0 0 0,-1 0 0 0 0,2 0 0 0 0,-1-1 0 0 0,2 1 0 0 0,-1 0 0 0 0,0-1 0 0 0,0 0 0 0 0,-1 0 0 0 0,-1 1 0 0 0,1 0 0 0 0,0-1 0 0 0,1 0 0 0 0,0 0 0 0 0,-1 0 0 0 0,3 1 0 0 0,0-1 0 0 0,0 1 0 0 0,-3 0 0 0 0,-1 1 0 0 0,-1-2 0 0 0,-1 1 0 0 0,1 1 0 0 0,-1-1 0 0 0,1 0 0 0 0,0 1 0 0 0,2-1 0 0 0,1 1 0 0 0,0-1 0 0 0,0 1 0 0 0,1-1 0 0 0,-1 0 0 0 0,3 1 0 0 0,1-1 0 0 0,0 1 0 0 0,-2-1 0 0 0,-1 1 0 0 0,0-1 0 0 0,-2 1 0 0 0,1 0 0 0 0,0 0 0 0 0,0 0 0 0 0,1 1 0 0 0,1-1 0 0 0,1 1 0 0 0,0-1 0 0 0,0 0 0 0 0,4-1 0 0 0,0-1 0 0 0,1-1 0 0 0,-1 0 0 0 0,-1-1 0 0 0,-2-1 0 0 0,-1 1 0 0 0,-1 1 0 0 0,-2 0 0 0 0,0 0 0 0 0,-1 0 0 0 0,4 1 0 0 0,2 0 0 0 0,-1 0 0 0 0,1 0 0 0 0,-2 1 0 0 0,0 0 0 0 0,-1-1 0 0 0,0 1 0 0 0,0-1 0 0 0,-1 0 0 0 0,0-1 0 0 0,-1 1 0 0 0,-1 0 0 0 0,1 0 0 0 0,-1 1 0 0 0,1 0 0 0 0,-1 0 0 0 0,-1 0 0 0 0,1 1 0 0 0,1-1 0 0 0,-1 1 0 0 0,2-1 0 0 0,0 1 0 0 0,0 0 0 0 0,0 0 0 0 0,-1 0 0 0 0,0 0 0 0 0,0-1 0 0 0,0 2 0 0 0,1-1 0 0 0,-1 0 0 0 0,-1 1 0 0 0,1-1 0 0 0,0 1 0 0 0,-1-1 0 0 0,0 0 0 0 0,-1 0 0 0 0,4-1 0 0 0,2 0 0 0 0,-1 0 0 0 0,1-1 0 0 0,-1 1 0 0 0,1 0 0 0 0,-1-1 0 0 0,1 2 0 0 0,-1-1 0 0 0,1 0 0 0 0,0 0 0 0 0,2 1 0 0 0,1 1 0 0 0,-1-1 0 0 0,-1 1 0 0 0,-1 0 0 0 0,-1 0 0 0 0,0 0 0 0 0,-1 0 0 0 0,1 0 0 0 0,0-1 0 0 0,0 0 0 0 0,0 0 0 0 0,-1 0 0 0 0,0-1 0 0 0,0-1 0 0 0,0 1 0 0 0,2-2 0 0 0,-1 1 0 0 0,1-1 0 0 0,-1 0 0 0 0,1 1 0 0 0,-1-1 0 0 0,0 0 0 0 0,-1 0 0 0 0,-1 0 0 0 0,1 0 0 0 0,-1 0 0 0 0,1 0 0 0 0,-1 0 0 0 0,0 0 0 0 0,0 0 0 0 0,0 1 0 0 0,1 0 0 0 0,1 0 0 0 0,1 1 0 0 0,0 0 0 0 0,0 0 0 0 0,-1 0 0 0 0,0 0 0 0 0,-1 0 0 0 0,1 1 0 0 0,0-1 0 0 0,0 1 0 0 0,1-1 0 0 0,1 0 0 0 0,-1 1 0 0 0,1-1 0 0 0,0 1 0 0 0,-2-1 0 0 0,0 0 0 0 0,0 0 0 0 0,0-1 0 0 0,0 0 0 0 0,0 1 0 0 0,1-1 0 0 0,-1 0 0 0 0,0-1 0 0 0,-1 1 0 0 0,0 0 0 0 0,0-1 0 0 0,0 1 0 0 0,0 0 0 0 0,0 0 0 0 0,0 1 0 0 0,0-1 0 0 0,0 1 0 0 0,0 0 0 0 0,-1 0 0 0 0,0 0 0 0 0,-2 1 0 0 0,0 0 0 0 0,0 0 0 0 0,-2 0 0 0 0,0 1 0 0 0,-2 0 0 0 0,1 0 0 0 0,-1 1 0 0 0,0 0 0 0 0,-1 0 0 0 0,1 1 0 0 0,-1 0 0 0 0,-1 0 0 0 0,1 0 0 0 0,0 1 0 0 0,0 0 0 0 0,1 1 0 0 0,0 0 0 0 0,3 2 0 0 0,0 2 0 0 0,0 0 0 0 0,-1 0 0 0 0,-2-1 0 0 0,0 0 0 0 0,-1 0 0 0 0,-1 0 0 0 0,-2-2 0 0 0,-3-2 0 0 0,-2-2 0 0 0,9 9 0 0 0,1 3 0 0 0,-1-2 0 0 0,-3-3 0 0 0,-3-3 0 0 0,-4-4 0 0 0,8 12 0 0 0,2 4 0 0 0,1 2 0 0 0,-1 0 0 0 0,-2-3 0 0 0,-2 1 0 0 0,-1-2 0 0 0,-1-2 0 0 0,-3 0 0 0 0,0-3 0 0 0,-1 0 0 0 0,-1-1 0 0 0,0 0 0 0 0,0 0 0 0 0,-1-1 0 0 0,0 0 0 0 0,0 1 0 0 0,-1-1 0 0 0,0 1 0 0 0,1-1 0 0 0,-1 1 0 0 0,0 0 0 0 0,-1 0 0 0 0,1-1 0 0 0,-1 1 0 0 0,0 1 0 0 0,-1 0 0 0 0,0 0 0 0 0,-1 0 0 0 0,0-1 0 0 0,-1 0 0 0 0,0 0 0 0 0,-1 0 0 0 0,-1-1 0 0 0,0-1 0 0 0,-1 0 0 0 0,0-1 0 0 0,0 0 0 0 0,0-1 0 0 0,-1-1 0 0 0,0 1 0 0 0,-1-1 0 0 0,0 0 0 0 0,-1 1 0 0 0,0 0 0 0 0,-1-1 0 0 0,-1 1 0 0 0,-1-1 0 0 0,-1 0 0 0 0,-1 0 0 0 0,-1 0 0 0 0,0 0 0 0 0,0-1 0 0 0,-1-1 0 0 0,1 1 0 0 0,-1-1 0 0 0,1 0 0 0 0,-1 0 0 0 0,-1 0 0 0 0,0-2 0 0 0,-1 0 0 0 0,-1 0 0 0 0,0 0 0 0 0,-1 0 0 0 0,-1 2 0 0 0,-2 1 0 0 0,1 0 0 0 0,0 1 0 0 0,0 1 0 0 0,1-1 0 0 0,0 0 0 0 0,0 0 0 0 0,1 1 0 0 0,0-1 0 0 0,-1-1 0 0 0,0 1 0 0 0,-1 0 0 0 0,0 0 0 0 0,1-1 0 0 0,-1 1 0 0 0,1-1 0 0 0,1 0 0 0 0,-1-1 0 0 0,0 0 0 0 0,1 0 0 0 0,-1 0 0 0 0,-2-1 0 0 0,0 0 0 0 0,-2-1 0 0 0,0 1 0 0 0,-1 0 0 0 0,-4 0 0 0 0,-2 1 0 0 0,1 0 0 0 0,0 0 0 0 0,3 0 0 0 0,1-1 0 0 0,2 0 0 0 0,0-1 0 0 0,2 1 0 0 0,0-2 0 0 0,0 1 0 0 0,1 0 0 0 0,0-1 0 0 0,-1 0 0 0 0,0 0 0 0 0,-1 0 0 0 0,0 0 0 0 0,0 0 0 0 0,0 0 0 0 0,0 0 0 0 0,1 0 0 0 0,-1 1 0 0 0,1-1 0 0 0,1 0 0 0 0,0 1 0 0 0,1 0 0 0 0,-1-1 0 0 0,-1 1 0 0 0,0-1 0 0 0,0 0 0 0 0,-1 0 0 0 0,1-1 0 0 0,-1 1 0 0 0,0-1 0 0 0,0-1 0 0 0,0 1 0 0 0,1-1 0 0 0,1 1 0 0 0,-1 0 0 0 0,0 0 0 0 0,1 0 0 0 0,1 0 0 0 0,-1 0 0 0 0,-2 0 0 0 0,-1 0 0 0 0,0 1 0 0 0,2-1 0 0 0,1 0 0 0 0,1-1 0 0 0,-1 1 0 0 0,1-1 0 0 0,-2-1 0 0 0,0 0 0 0 0,0-1 0 0 0,0 1 0 0 0,0-1 0 0 0,0 0 0 0 0,0 1 0 0 0,1-1 0 0 0,-2 0 0 0 0,-1 1 0 0 0,-1 0 0 0 0,0 0 0 0 0,-1 0 0 0 0,1 1 0 0 0,-1-1 0 0 0,0 1 0 0 0,1 0 0 0 0,0 0 0 0 0,0-1 0 0 0,1 0 0 0 0,1 0 0 0 0,0 0 0 0 0,1 0 0 0 0,0 0 0 0 0,1 1 0 0 0,-1 0 0 0 0,1 0 0 0 0,-1 0 0 0 0,0-1 0 0 0,0 1 0 0 0,-1 0 0 0 0,0 1 0 0 0,-1-1 0 0 0,1 0 0 0 0,-1 1 0 0 0,1 0 0 0 0,0 0 0 0 0,0 0 0 0 0,-1 1 0 0 0,0 0 0 0 0,-1 0 0 0 0,-1 0 0 0 0,1 0 0 0 0,-2 0 0 0 0,1-1 0 0 0,-1 1 0 0 0,1-1 0 0 0,-4 1 0 0 0,-1 0 0 0 0,1 0 0 0 0,1 0 0 0 0,3 0 0 0 0,1 0 0 0 0,2-1 0 0 0,1 1 0 0 0,0-1 0 0 0,1 1 0 0 0,1-1 0 0 0,0-1 0 0 0,0 0 0 0 0,0 0 0 0 0,0 0 0 0 0,0 0 0 0 0,1 0 0 0 0,0 0 0 0 0,0-1 0 0 0,0-1 0 0 0,0 1 0 0 0,0-1 0 0 0,-1 1 0 0 0,-1 0 0 0 0,0 0 0 0 0,0-1 0 0 0,-2 2 0 0 0,1-1 0 0 0,0 1 0 0 0,0 1 0 0 0,1 0 0 0 0,-4 0 0 0 0,-5 1 0 0 0,-3 0 0 0 0,0 0 0 0 0,3-1 0 0 0,3 0 0 0 0,4-2 0 0 0,2 0 0 0 0,2 0 0 0 0,-1 0 0 0 0,2 0 0 0 0,-2-1 0 0 0,1 1 0 0 0,-2 0 0 0 0,1 0 0 0 0,-1 1 0 0 0,0-1 0 0 0,1 1 0 0 0,0-2 0 0 0,0 1 0 0 0,2-2 0 0 0,-3 0 0 0 0,-1 0 0 0 0,0-1 0 0 0,0 1 0 0 0,0-1 0 0 0,0 0 0 0 0,0 1 0 0 0,-1-1 0 0 0,1 0 0 0 0,-5 0 0 0 0,-2 1 0 0 0,-1 0 0 0 0,2 1 0 0 0,1 1 0 0 0,-2 1 0 0 0,0 0 0 0 0,1 0 0 0 0,0 0 0 0 0,2 2 0 0 0,1-1 0 0 0,0 2 0 0 0,1-1 0 0 0,-1 2 0 0 0,-1-1 0 0 0,1 0 0 0 0,-1 0 0 0 0,0 0 0 0 0,0 0 0 0 0,1-1 0 0 0,-1 1 0 0 0,-1-1 0 0 0,-1-1 0 0 0,-1 0 0 0 0,-2-1 0 0 0,-2-1 0 0 0,-8-2-344 0 0,-8-3-480 0 0,-4-6-11600 0 0,3-4 5480 0 0,10 0-5287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00"/>
    </inkml:context>
    <inkml:brush xml:id="br0">
      <inkml:brushProperty name="width" value="0.1" units="cm"/>
      <inkml:brushProperty name="height" value="0.1" units="cm"/>
      <inkml:brushProperty name="color" value="#F4F91B"/>
    </inkml:brush>
  </inkml:definitions>
  <inkml:trace contextRef="#ctx0" brushRef="#br0">0 36 919 0 0,'8'-10'80'0'0,"1"1"-80"0"0,0 2 0 0 0,-1 5 0 0 0,-5 0 208 0 0,1 2 24 0 0,0-2 8 0 0,5 0 0 0 0,6 0-240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01.535"/>
    </inkml:context>
    <inkml:brush xml:id="br0">
      <inkml:brushProperty name="width" value="0.1" units="cm"/>
      <inkml:brushProperty name="height" value="0.1" units="cm"/>
      <inkml:brushProperty name="color" value="#F4F91B"/>
    </inkml:brush>
  </inkml:definitions>
  <inkml:trace contextRef="#ctx0" brushRef="#br0">1 31 1375 0 0,'12'-9'227'0'0,"-11"7"-162"0"0,1 1 0 0 0,-1 0 1 0 0,1-1-1 0 0,0 1 0 0 0,0 0 0 0 0,0 0 1 0 0,-1-1-1 0 0,1 1 0 0 0,0 1 1 0 0,0-1-1 0 0,1 0 0 0 0,-1 0 1 0 0,0 1-1 0 0,0-1 0 0 0,0 1 0 0 0,0 0 1 0 0,0 0-1 0 0,1 0 0 0 0,-1 0 1 0 0,0 0-1 0 0,0 0 0 0 0,4 1 0 0 0,4 3-49 0 0,1 0 0 0 0,12 8 0 0 0,-16-8-5 0 0,0-1 1 0 0,0 1-1 0 0,1-1 1 0 0,-1 0-1 0 0,1-1 1 0 0,13 3-1 0 0,-1-3 294 0 0,0-1-1 0 0,-1 0 0 0 0,1-1 0 0 0,0-2 1 0 0,33-5-1 0 0,51-15 1006 0 0,-18 2-878 0 0,-74 18-374 0 0,0 1-1 0 0,1 0 0 0 0,-1 1 1 0 0,0 0-1 0 0,14 3 0 0 0,1 0-57 0 0,-11-1 0 0 0,0 1 0 0 0,0 0 0 0 0,18 7 0 0 0,-4 2 31 0 0,-21-8-15 0 0,-1 0 0 0 0,1-1 1 0 0,0 0-1 0 0,0 0 0 0 0,13 1 0 0 0,11-3 129 0 0,-1-1-1 0 0,42-6 0 0 0,-17 1 129 0 0,2 0-194 0 0,98-21 0 0 0,-107 23-79 0 0,-16 0 0 0 0,-29 3 1 0 0,0 0 1 0 0,0-1 0 0 0,0 1 0 0 0,0-1 0 0 0,6-1 0 0 0,-6 1 2 0 0,0 0 1 0 0,-1 1-1 0 0,1-1 1 0 0,0 1-1 0 0,-1 0 1 0 0,1 1-1 0 0,0-1 1 0 0,5 2-1 0 0,23 0 9 0 0,-8-3-13 0 0,1 1 0 0 0,38 4 0 0 0,-9 3 64 0 0,10 8 0 0 0,39-6 0 0 0,-64-2-64 0 0,-30-5 0 0 0,0 0 0 0 0,-1-1 0 0 0,1 0 0 0 0,18-1 0 0 0,71-13 64 0 0,-86 13-67 0 0,-11 0 33 0 0,1 0-1 0 0,-1 0 1 0 0,0 0 0 0 0,0 0 0 0 0,0-1-1 0 0,0 1 1 0 0,0-1 0 0 0,3 0-1 0 0,-5 1-24 0 0,1 0 0 0 0,-1-1 0 0 0,0 1 0 0 0,0 0 0 0 0,0 0 0 0 0,0 0 0 0 0,0 0 1 0 0,0 0-1 0 0,0 0 0 0 0,1 0 0 0 0,-1 0 0 0 0,0 0 0 0 0,0 0 0 0 0,0 0 0 0 0,0 0 0 0 0,0 0 0 0 0,0 0 0 0 0,1 0 0 0 0,-1 0 0 0 0,0 0 0 0 0,0 0 0 0 0,0 0 0 0 0,0 0 0 0 0,0 0 0 0 0,0 0 0 0 0,0 0 0 0 0,1 0 0 0 0,-1 0 0 0 0,0 0 0 0 0,0 1 0 0 0,0-1 0 0 0,0 0 0 0 0,0 0 0 0 0,0 0 0 0 0,0 0 0 0 0,0 0 0 0 0,0 0 0 0 0,1 0 0 0 0,-1 0 0 0 0,0 0 0 0 0,0 1 0 0 0,0-1 0 0 0,0 0 0 0 0,0 0 0 0 0,0 0 0 0 0,0 0 0 0 0,0 0 0 0 0,0 0 0 0 0,0 0 0 0 0,0 1 0 0 0,0-1 0 0 0,0 0 0 0 0,0 0 0 0 0,0 0 0 0 0,0 0 0 0 0,0 0 0 0 0,0 0 0 0 0,0 1 0 0 0,0-1 0 0 0,0 0 0 0 0,0 0 0 0 0,0 0 0 0 0,0 0 0 0 0,0 0 0 0 0,0 0 1 0 0,0 0-1 0 0,-1 1 0 0 0,-2 10 13 0 0,2-10-2 0 0,1 1-13 0 0,-1-1 0 0 0,1 0-1 0 0,-1 0 1 0 0,0 0-1 0 0,0 0 1 0 0,1 0-1 0 0,-1 0 1 0 0,0 0 0 0 0,0-1-1 0 0,0 1 1 0 0,0 0-1 0 0,0 0 1 0 0,0-1-1 0 0,0 1 1 0 0,0-1 0 0 0,-1 1-1 0 0,1-1 1 0 0,0 1-1 0 0,0-1 1 0 0,0 1-1 0 0,0-1 1 0 0,-1 0 0 0 0,1 0-1 0 0,0 0 1 0 0,0 0-1 0 0,-1 0 1 0 0,1 0-1 0 0,-2 0 1 0 0,2 0-1 0 0,1 0 0 0 0,-1 0 0 0 0,0 0 0 0 0,1 1 0 0 0,-1-1 0 0 0,1 0 0 0 0,-1 0 0 0 0,1 1 0 0 0,-1-1 0 0 0,1 0 0 0 0,-1 1 0 0 0,1-1 0 0 0,-1 1 0 0 0,1-1 0 0 0,-1 0 0 0 0,1 1 0 0 0,0-1 0 0 0,-1 1 0 0 0,1-1 0 0 0,0 1 0 0 0,-1 0 0 0 0,1-1 0 0 0,0 1 0 0 0,0-1 0 0 0,0 1 0 0 0,-1-1 0 0 0,1 1 0 0 0,0 1 1 0 0,-3 20-13 0 0,3-16 14 0 0,-2 23-2574 0 0,0-18-300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07.387"/>
    </inkml:context>
    <inkml:brush xml:id="br0">
      <inkml:brushProperty name="width" value="0.1" units="cm"/>
      <inkml:brushProperty name="height" value="0.1" units="cm"/>
      <inkml:brushProperty name="color" value="#F4F91B"/>
    </inkml:brush>
  </inkml:definitions>
  <inkml:trace contextRef="#ctx0" brushRef="#br0">0 103 2527 0 0,'2'-1'70'0'0,"1"0"0"0"0,-1 0-1 0 0,0 1 1 0 0,0-1-1 0 0,1 0 1 0 0,-1 1 0 0 0,0 0-1 0 0,1 0 1 0 0,-1 0-1 0 0,0 0 1 0 0,1 0-1 0 0,-1 0 1 0 0,0 0 0 0 0,1 1-1 0 0,-1-1 1 0 0,0 1-1 0 0,3 0 1 0 0,16 3 0 0 0,-6-5 221 0 0,29-5 0 0 0,-32 4-95 0 0,0 0 1 0 0,-1 1 0 0 0,2 0 0 0 0,14 1-1 0 0,156 14 188 0 0,-82-13-256 0 0,101-16 228 0 0,-85 4-200 0 0,-2 8-29 0 0,-66 4-26 0 0,57-8-1 0 0,124-34 28 0 0,-225 40-118 0 0,1 0 0 0 0,-1 1 0 0 0,0 0 0 0 0,11 1-1 0 0,-12-1-7 0 0,0 0 1 0 0,0 1-1 0 0,-1-1 0 0 0,1-1 0 0 0,0 1 0 0 0,0 0 0 0 0,0-1 0 0 0,-1 0 0 0 0,1 0 0 0 0,5-2 0 0 0,0-1 4 0 0,-1 1-1 0 0,1 0 1 0 0,1 0-1 0 0,-1 1 1 0 0,0 0-1 0 0,12-1 1 0 0,60 1 60 0 0,-23 1-43 0 0,26 1 41 0 0,-75 0-63 0 0,0 1-1 0 0,-1 0 1 0 0,1 0-1 0 0,0 1 0 0 0,-1 0 1 0 0,0 0-1 0 0,1 1 0 0 0,10 5 1 0 0,-8-3 14 0 0,1-1 0 0 0,0-1 0 0 0,16 4 0 0 0,3-3-15 0 0,-1 2 0 0 0,43 13 0 0 0,-64-16 0 0 0,1 0 1 0 0,0-1-1 0 0,0 0 0 0 0,1-1 0 0 0,-1 0 0 0 0,0-1 0 0 0,11-1 0 0 0,2-1 48 0 0,-1-2 0 0 0,25-6-1 0 0,-41 9-38 0 0,0 0-1 0 0,1 1 1 0 0,-1 0-1 0 0,1 0 0 0 0,-1 1 1 0 0,11 1-1 0 0,-4 0 8 0 0,30-4 91 0 0,-26 3-89 0 0,0-1 0 0 0,0-1 0 0 0,24-5 0 0 0,10 0 44 0 0,-31 6-58 0 0,-1 0 1 0 0,36 7-1 0 0,1-1-5 0 0,16-2 1 0 0,48 12 0 0 0,-100-14 0 0 0,26 0 0 0 0,-39-2 0 0 0,1 1 0 0 0,-1-1 0 0 0,1 1 0 0 0,13 4 0 0 0,-15-3 0 0 0,1-1 0 0 0,-1 0 0 0 0,1 0 0 0 0,0 0 0 0 0,-1-1 0 0 0,11 0 0 0 0,10-3 7 0 0,46 1 0 0 0,-46 2 18 0 0,45-4 0 0 0,-68 3-24 0 0,17-3 15 0 0,-1 2 0 0 0,1 0-1 0 0,35 2 1 0 0,-27 2 34 0 0,-1 0 0 0 0,0-2 0 0 0,54-7 0 0 0,-81 7-48 0 0,0 0-1 0 0,0-1 1 0 0,0 1-1 0 0,1 0 1 0 0,-1 0-1 0 0,0 0 1 0 0,0 0-1 0 0,0 0 1 0 0,0 0 0 0 0,0 0-1 0 0,0 0 1 0 0,0 0-1 0 0,0 1 1 0 0,0-1-1 0 0,0 0 1 0 0,2 2-1 0 0,-3-1-5 0 0,1 0-1 0 0,0 0 1 0 0,0 0-1 0 0,-1 0 1 0 0,1 0 0 0 0,-1 1-1 0 0,1-1 1 0 0,-1 0-1 0 0,1 0 1 0 0,-1 1 0 0 0,0-1-1 0 0,0 0 1 0 0,1 3-1 0 0,0 3-143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08.980"/>
    </inkml:context>
    <inkml:brush xml:id="br0">
      <inkml:brushProperty name="width" value="0.1" units="cm"/>
      <inkml:brushProperty name="height" value="0.1" units="cm"/>
      <inkml:brushProperty name="color" value="#F4F91B"/>
    </inkml:brush>
  </inkml:definitions>
  <inkml:trace contextRef="#ctx0" brushRef="#br0">1 95 455 0 0,'8'-5'-12'0'0,"-7"5"35"0"0,-1-1 0 0 0,1 1 0 0 0,0-1 0 0 0,-1 1 0 0 0,1 0 0 0 0,0-1 0 0 0,-1 1 0 0 0,1 0 0 0 0,0-1 0 0 0,0 1 0 0 0,-1 0 0 0 0,1 0 0 0 0,0 0 0 0 0,0 0 0 0 0,0-1 0 0 0,2 2 113 0 0,0-2 0 0 0,-1 1-1 0 0,1 0 1 0 0,-1 0-1 0 0,1-1 1 0 0,0 1-1 0 0,-1-1 1 0 0,3-1-1 0 0,6-1-119 0 0,34-2 12 0 0,18-5 16 0 0,-49 8-1 0 0,0 0 0 0 0,0 1-1 0 0,1 0 1 0 0,25 3 0 0 0,59 12 309 0 0,-38-4-254 0 0,97 1 1297 0 0,-107-8-1127 0 0,65-2-107 0 0,-62-5-97 0 0,-37 3-49 0 0,1-1-1 0 0,0 0 1 0 0,31-10-1 0 0,-32 7 6 0 0,0 1 0 0 0,1 1 0 0 0,32-2 0 0 0,88 10 157 0 0,-84-1-34 0 0,-1-2 0 0 0,106-11 0 0 0,-40-9-79 0 0,-94 15-64 0 0,1 2 0 0 0,35 3 0 0 0,-8-1 0 0 0,51 3-4 0 0,24-1 75 0 0,64-21 59 0 0,-12 1-31 0 0,-93 10 53 0 0,-56 3-46 0 0,0 1 0 0 0,0 2 0 0 0,34 3 0 0 0,-55 0-67 0 0,0 0-1 0 0,0 0 0 0 0,0 0 1 0 0,12 6-1 0 0,-18-6-36 0 0,1 0 0 0 0,-1 0 0 0 0,0 0 0 0 0,0 1 0 0 0,-1-1 0 0 0,1 1 0 0 0,0 0 0 0 0,-1 0 0 0 0,0 0 0 0 0,0 0 0 0 0,5 6 0 0 0,-5-2-18 0 0,-2 0-64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11.592"/>
    </inkml:context>
    <inkml:brush xml:id="br0">
      <inkml:brushProperty name="width" value="0.1" units="cm"/>
      <inkml:brushProperty name="height" value="0.1" units="cm"/>
      <inkml:brushProperty name="color" value="#F4F91B"/>
    </inkml:brush>
  </inkml:definitions>
  <inkml:trace contextRef="#ctx0" brushRef="#br0">0 84 2071 0 0,'28'-8'380'0'0,"0"2"0"0"0,42-4 0 0 0,21-5 355 0 0,-61 10-536 0 0,0 2 0 0 0,0 1 0 0 0,1 1 0 0 0,-1 2 0 0 0,34 5-1 0 0,-63-6-199 0 0,15 0 31 0 0,0-1 0 0 0,1 0-1 0 0,-1-1 1 0 0,0-1 0 0 0,0 0 0 0 0,19-7-1 0 0,-14 3-14 0 0,0 2 0 0 0,32-3 0 0 0,-46 8-15 0 0,-1 0 0 0 0,0 0 0 0 0,1 1 0 0 0,-1 0 0 0 0,0 1 0 0 0,0 0 0 0 0,0 0 0 0 0,8 3 0 0 0,-8-2 0 0 0,1-1 0 0 0,-1 0 0 0 0,0 0 0 0 0,1 0 0 0 0,0-1 0 0 0,9 1 0 0 0,-5-1 0 0 0,-1 0 0 0 0,0 0 0 0 0,11 4 0 0 0,-13-3 0 0 0,0 0 0 0 0,1-1 0 0 0,-1 0 0 0 0,17 0 0 0 0,-5-2 6 0 0,10-1 23 0 0,37-8 0 0 0,-54 8-12 0 0,-1 1-1 0 0,1 1 1 0 0,0 0 0 0 0,21 2-1 0 0,11 1 32 0 0,6 0 70 0 0,-37-1-82 0 0,0-1 0 0 0,0-1 0 0 0,-1 0 1 0 0,22-3-1 0 0,122-22 190 0 0,-124 21-211 0 0,-1 2 0 0 0,0 1-1 0 0,48 5 1 0 0,-42-2-10 0 0,51-4 70 0 0,-22-1-10 0 0,41 4-38 0 0,103-2 6 0 0,-120 2-10 0 0,22-2 34 0 0,-77 0 23 0 0,0 2 0 0 0,0 1 0 0 0,0 2 0 0 0,0 1 0 0 0,-1 2 0 0 0,42 14 0 0 0,14 2-48 0 0,105 13 0 0 0,-87-26-32 0 0,-66-7 0 0 0,3 0 0 0 0,57 13 0 0 0,-67-8 0 0 0,7 2 0 0 0,70 7 0 0 0,-57-13 5 0 0,226 5 54 0 0,-111-1-59 0 0,-70-1 0 0 0,43 2 73 0 0,145 0 153 0 0,-164-21-121 0 0,-39 2-93 0 0,230-7 63 0 0,-207 13-86 0 0,47-10 11 0 0,40-1 0 0 0,-103 9 0 0 0,-1-1 0 0 0,23 9 0 0 0,-50 1 0 0 0,1-3 0 0 0,75-11 0 0 0,-82 6 0 0 0,97 1 0 0 0,-99 5 0 0 0,-36 0 0 0 0,0 2 0 0 0,0 0 0 0 0,-1 2 0 0 0,40 12 0 0 0,-33-8 0 0 0,52 9 0 0 0,-26-12 30 0 0,61-2 0 0 0,-107-4-201 0 0,1 0 0 0 0,0 0 0 0 0,-1 1 0 0 0,1 0 0 0 0,0 0 0 0 0,-1 1 0 0 0,1 0 0 0 0,-1 0-1 0 0,0 0 1 0 0,0 1 0 0 0,9 5 0 0 0,-5 0-2252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46.400"/>
    </inkml:context>
    <inkml:brush xml:id="br0">
      <inkml:brushProperty name="width" value="0.1" units="cm"/>
      <inkml:brushProperty name="height" value="0.1" units="cm"/>
      <inkml:brushProperty name="color" value="#E71224"/>
    </inkml:brush>
  </inkml:definitions>
  <inkml:trace contextRef="#ctx0" brushRef="#br0">1414 0 455 0 0,'-17'7'348'0'0,"-23"12"-1"0"0,25-11-483 0 0,0-1 1 0 0,-22 8-1 0 0,14-10 747 0 0,1-1 0 0 0,-1-1-1 0 0,0 0 1 0 0,0-2 0 0 0,0-1-1 0 0,-42-5 1 0 0,-17 2 971 0 0,1 4 0 0 0,-123 16-1 0 0,102-11-1144 0 0,-175-11-1 0 0,231 2-366 0 0,12 2-29 0 0,0 2 0 0 0,1 1 0 0 0,-50 10 1 0 0,6 6-3106 0 0,43-9-304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14.357"/>
    </inkml:context>
    <inkml:brush xml:id="br0">
      <inkml:brushProperty name="width" value="0.1" units="cm"/>
      <inkml:brushProperty name="height" value="0.1" units="cm"/>
      <inkml:brushProperty name="color" value="#F4F91B"/>
    </inkml:brush>
  </inkml:definitions>
  <inkml:trace contextRef="#ctx0" brushRef="#br0">0 76 1839 0 0,'10'-3'166'0'0,"0"0"-1"0"0,0 0 0 0 0,0 1 0 0 0,0 0 0 0 0,1 1 0 0 0,-1 0 0 0 0,0 1 0 0 0,1 0 0 0 0,14 2 0 0 0,5-1 141 0 0,48-5 1 0 0,-52 2 69 0 0,0 1 0 0 0,48 4 0 0 0,-18 4-279 0 0,100 12 532 0 0,-119-16-490 0 0,0-2 1 0 0,46-5-1 0 0,10 2-56 0 0,1 0 16 0 0,14-11 125 0 0,-89 11-160 0 0,1 2 1 0 0,37 2 0 0 0,-4 0-25 0 0,-30-2-29 0 0,83-4 106 0 0,-42-1-117 0 0,35-6 0 0 0,-73 7 15 0 0,1 2-1 0 0,38 1 1 0 0,6 0 5 0 0,-44 1-20 0 0,17-3 0 0 0,-16-1 7 0 0,0 2-1 0 0,0 2 1 0 0,0 0-1 0 0,0 2 1 0 0,33 6-1 0 0,-23-3 3 0 0,-1-2-1 0 0,39-1 0 0 0,-37-4 20 0 0,69-5 104 0 0,38-3-88 0 0,-61 5-24 0 0,-52 5 41 0 0,0 1 0 0 0,0 2 0 0 0,49 9 0 0 0,-23-2-17 0 0,-17-5-19 0 0,0-1 0 0 0,61-2 0 0 0,-90-2-18 0 0,12-1 9 0 0,0-1-1 0 0,25-5 0 0 0,-31 4-1 0 0,0 1-1 0 0,0 1 1 0 0,27 2-1 0 0,-11-1-3 0 0,336 8 393 0 0,-326-10-295 0 0,1-2-1 0 0,87-20 1 0 0,60 0 75 0 0,-173 22-142 0 0,24-1 2 0 0,1 3 0 0 0,-1 1 0 0 0,0 2 0 0 0,0 2 0 0 0,65 17 0 0 0,-68-15-23 0 0,0-1 1 0 0,42 0-1 0 0,-27-3-17 0 0,2 10-3 0 0,47 2 0 0 0,-53-9 0 0 0,62 13 0 0 0,-35-4 0 0 0,-17-6 32 0 0,108 1 0 0 0,21-2 32 0 0,-87-13-11 0 0,-66 3-16 0 0,-1 0 0 0 0,0 3 0 0 0,55 6-1 0 0,-62-2-36 0 0,-9-2 0 0 0,0 1 0 0 0,37 13 0 0 0,-54-16-13 0 0,1 0-1 0 0,-1 1 0 0 0,0 0 0 0 0,1 0 0 0 0,-1 0 1 0 0,0 1-1 0 0,-1-1 0 0 0,1 1 0 0 0,0 0 0 0 0,-1 0 0 0 0,1 1 1 0 0,-1-1-1 0 0,5 8 0 0 0,2 6-105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19.701"/>
    </inkml:context>
    <inkml:brush xml:id="br0">
      <inkml:brushProperty name="width" value="0.1" units="cm"/>
      <inkml:brushProperty name="height" value="0.1" units="cm"/>
      <inkml:brushProperty name="color" value="#F4F91B"/>
    </inkml:brush>
  </inkml:definitions>
  <inkml:trace contextRef="#ctx0" brushRef="#br0">17 4 2303 0 0,'1'0'19'0'0,"1"-1"-1"0"0,0 0 1 0 0,-1 1-1 0 0,1-1 0 0 0,0 1 1 0 0,0 0-1 0 0,-1 0 0 0 0,1-1 1 0 0,0 1-1 0 0,0 0 1 0 0,-1 1-1 0 0,1-1 0 0 0,0 0 1 0 0,0 0-1 0 0,2 1 0 0 0,-4 0-11 0 0,1 0 0 0 0,0 0 0 0 0,0-1 0 0 0,-1 1 0 0 0,1 0 0 0 0,-1 0 0 0 0,1 0 0 0 0,0 0 0 0 0,-1 0 0 0 0,0 0 0 0 0,1-1 0 0 0,-1 1 0 0 0,1 0-1 0 0,-1 1 1 0 0,0-1 0 0 0,0 0 0 0 0,0 0 0 0 0,0 0 0 0 0,0 0 0 0 0,0 0 0 0 0,0 0 0 0 0,0 0 0 0 0,0 0 0 0 0,0 0 0 0 0,0 0 0 0 0,-1 0 0 0 0,1 1-1 0 0,-1 0-6 0 0,1-1 0 0 0,0 0 0 0 0,-1 0 0 0 0,1 0-1 0 0,-1 0 1 0 0,1 1 0 0 0,-1-1 0 0 0,0 0 0 0 0,0 0-1 0 0,1 0 1 0 0,-1 0 0 0 0,0 0 0 0 0,0 0-1 0 0,0-1 1 0 0,0 1 0 0 0,0 0 0 0 0,0 0 0 0 0,0-1-1 0 0,0 1 1 0 0,-2 0 0 0 0,-25 8-221 0 0,24-8 137 0 0,0 0-823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26.647"/>
    </inkml:context>
    <inkml:brush xml:id="br0">
      <inkml:brushProperty name="width" value="0.1" units="cm"/>
      <inkml:brushProperty name="height" value="0.1" units="cm"/>
      <inkml:brushProperty name="color" value="#F4F91B"/>
    </inkml:brush>
  </inkml:definitions>
  <inkml:trace contextRef="#ctx0" brushRef="#br0">2 1 1375 0 0,'-2'0'61'0'0,"5"2"240"0"0,5 1 411 0 0,68 3 534 0 0,46-1-118 0 0,-96-3-1072 0 0,56 2 48 0 0,126 13 280 0 0,-122-5-134 0 0,114 2 0 0 0,-144-14-127 0 0,108-4 326 0 0,98-9-121 0 0,-36 11 55 0 0,-183 0-281 0 0,43-7-1 0 0,-51 4-32 0 0,0 1 0 0 0,52 2-1 0 0,-59 8-570 0 0,-14-1-2012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35.321"/>
    </inkml:context>
    <inkml:brush xml:id="br0">
      <inkml:brushProperty name="width" value="0.1" units="cm"/>
      <inkml:brushProperty name="height" value="0.1" units="cm"/>
      <inkml:brushProperty name="color" value="#F4F91B"/>
    </inkml:brush>
  </inkml:definitions>
  <inkml:trace contextRef="#ctx0" brushRef="#br0">60 2 1375 0 0,'0'0'14'0'0,"-1"1"0"0"0,0-1-1 0 0,0 0 1 0 0,0 0-1 0 0,0 0 1 0 0,0 0-1 0 0,0 0 1 0 0,1 0 0 0 0,-1 0-1 0 0,0 0 1 0 0,0 0-1 0 0,0 0 1 0 0,0 0 0 0 0,0 0-1 0 0,-1-1 1 0 0,1 1 45 0 0,0-1 0 0 0,1 1-1 0 0,-1 0 1 0 0,0 0 0 0 0,0 0 0 0 0,0-1 0 0 0,0 1 0 0 0,1 0 0 0 0,-1 0 0 0 0,0 0 0 0 0,0 1 0 0 0,0-1 0 0 0,0 0 0 0 0,1 0 0 0 0,-2 1-1 0 0,-4 1 194 0 0,-10 7-215 0 0,16-9-3 0 0,0 1 0 0 0,0-1 1 0 0,-1 0-1 0 0,1 0 0 0 0,0 1 1 0 0,0-1-1 0 0,-1 0 0 0 0,1 1 1 0 0,0-1-1 0 0,0 0 0 0 0,0 1 1 0 0,0-1-1 0 0,0 0 0 0 0,0 1 0 0 0,-1-1 1 0 0,1 0-1 0 0,0 1 0 0 0,0-1 1 0 0,0 0-1 0 0,0 1 0 0 0,0-1 1 0 0,0 0-1 0 0,0 1 0 0 0,0-1 1 0 0,1 0-1 0 0,-1 1 0 0 0,0-1 0 0 0,0 0 1 0 0,0 1-1 0 0,0-1 0 0 0,0 0 1 0 0,0 1-1 0 0,1-1 0 0 0,-1 0 1 0 0,0 1-1 0 0,0-1 0 0 0,1 0 1 0 0,-1 0-1 0 0,0 1 0 0 0,0-1 0 0 0,1 0 1 0 0,-1 1 27 0 0,1 0-1 0 0,-1 0 1 0 0,0 0 0 0 0,0 0 0 0 0,0 0 0 0 0,0 0-1 0 0,0 0 1 0 0,0 0 0 0 0,0 0 0 0 0,0 0-1 0 0,0 0 1 0 0,0 0 0 0 0,-1 0 0 0 0,1 0 0 0 0,-1 1-1 0 0,-3 6 394 0 0,4-8-189 0 0,0 0-236 0 0,0 0-1 0 0,-1 1 1 0 0,1-1-1 0 0,0 0 1 0 0,0 0 0 0 0,0 0-1 0 0,0 0 1 0 0,0 0-1 0 0,0 0 1 0 0,0 0 0 0 0,0 0-1 0 0,0 0 1 0 0,0 0-1 0 0,-1 0 1 0 0,1 0 0 0 0,0 0-1 0 0,0 0 1 0 0,0 0-1 0 0,0 0 1 0 0,0 0 0 0 0,0 0-1 0 0,0 0 1 0 0,0 0-1 0 0,0 0 1 0 0,0 0-1 0 0,-1 0 1 0 0,1 0 0 0 0,0-1 177 0 0,0 1-178 0 0,0 0 1 0 0,0 0 0 0 0,0 0-1 0 0,0 0 1 0 0,0 0-1 0 0,0 0 1 0 0,-1 0 0 0 0,1-1-1 0 0,0 1 1 0 0,0 0-1 0 0,0 0-11 0 0,0 0 0 0 0,0 0 0 0 0,0-1 0 0 0,0 1 1 0 0,0 0-1 0 0,0 0 0 0 0,-1 0 0 0 0,1-1 0 0 0,0 1 0 0 0,0 0 0 0 0,0 0 0 0 0,0-1 0 0 0,0 1 0 0 0,0 0 0 0 0,0 0 0 0 0,0-1 0 0 0,0 1 0 0 0,0 0 0 0 0,0 0 0 0 0,0 0 0 0 0,0-1 0 0 0,0 1 0 0 0,1 0 0 0 0,-1 0 0 0 0,0-1 0 0 0,0 1 0 0 0,0 0 0 0 0,0 0 0 0 0,0 0 0 0 0,0-1 0 0 0,1 1 0 0 0,-1 0 0 0 0,0 0 0 0 0,0 0 0 0 0,0 0 0 0 0,0-1 0 0 0,1 1 0 0 0,-1 0 0 0 0,0 0 0 0 0,0 0 0 0 0,0 0 1 0 0,1 0-1 0 0,-1 0 0 0 0,0 0 0 0 0,0 0 0 0 0,1 0 0 0 0,-1-1 0 0 0,0 1 0 0 0,0 0 0 0 0,0 0 0 0 0,1 0 0 0 0,-1 0 0 0 0,0 0 0 0 0,0 0 0 0 0,1 1 0 0 0,-1-1 0 0 0,0 0 0 0 0,0 0 0 0 0,1 0 0 0 0,-1 0 0 0 0,0 0 0 0 0,0 0 0 0 0,0 0 0 0 0,1 0 0 0 0,13 4 412 0 0,43 29-234 0 0,-37-20-111 0 0,25 12 0 0 0,-32-21 36 0 0,0 1 0 0 0,0-2 0 0 0,0 0 0 0 0,20 3 0 0 0,7 0 69 0 0,-22-3-99 0 0,1-1 0 0 0,-1-1 0 0 0,0-1-1 0 0,32-4 1 0 0,14 1 100 0 0,10 1-7 0 0,-29 0-20 0 0,57 6 0 0 0,-34 0 31 0 0,133-10 0 0 0,-177 6-93 0 0,0 1 1 0 0,25 3 0 0 0,29 2 47 0 0,-36-6-93 0 0,5 1-16 0 0,62-7 0 0 0,-60 0 147 0 0,0 2 1 0 0,70 4-1 0 0,89-1-100 0 0,-82-1-48 0 0,-64 1 42 0 0,0-2 0 0 0,79-13 0 0 0,-118 13-67 0 0,0 1-1 0 0,0 1 1 0 0,0 1 0 0 0,46 7 0 0 0,-7 4-15 0 0,-44-7 0 0 0,0 0 0 0 0,1-2 0 0 0,-1 0 0 0 0,36-1 0 0 0,-41-2 8 0 0,13-2 53 0 0,-1 2 1 0 0,26 1-1 0 0,6 4 25 0 0,-1-3-1 0 0,71-6 0 0 0,-121 4-83 0 0,10-1 25 0 0,-1 1 0 0 0,0 0 0 0 0,0 1 1 0 0,0 1-1 0 0,1 0 0 0 0,21 6 0 0 0,10 6-5 0 0,1-2-1 0 0,0-2 0 0 0,0-2 1 0 0,1-2-1 0 0,62-2 0 0 0,124-20 235 0 0,160 9 140 0 0,-391 8-389 0 0,44 1 51 0 0,73-3 129 0 0,-24 0-59 0 0,-65 3-115 0 0,1 2 0 0 0,0 2 0 0 0,-1 0-1 0 0,35 12 1 0 0,-41-12-4 0 0,-20-4 6 0 0,0 0-1 0 0,-1 0 1 0 0,1 0-1 0 0,0 1 0 0 0,-1 0 1 0 0,0 0-1 0 0,1 0 1 0 0,7 5-1 0 0,-12-5-18 0 0,0-1 0 0 0,0 0 0 0 0,0 0 0 0 0,0 1 0 0 0,0-1 0 0 0,0 1 0 0 0,-1-1 0 0 0,1 0 0 0 0,-1 1 1 0 0,1-1-1 0 0,-1 1 0 0 0,0 0 0 0 0,1-1 0 0 0,-1 1 0 0 0,0-1 0 0 0,0 1 0 0 0,0-1 0 0 0,0 1 0 0 0,0 0 0 0 0,-1 1 0 0 0,0 4-1094 0 0,-1 0 0 0 0,1-1 0 0 0,-5 11 0 0 0,-4 6-3542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22.837"/>
    </inkml:context>
    <inkml:brush xml:id="br0">
      <inkml:brushProperty name="width" value="0.1" units="cm"/>
      <inkml:brushProperty name="height" value="0.1" units="cm"/>
      <inkml:brushProperty name="color" value="#F4F91B"/>
    </inkml:brush>
  </inkml:definitions>
  <inkml:trace contextRef="#ctx0" brushRef="#br0">0 28 919 0 0,'69'1'448'0'0,"67"-2"935"0"0,236 4 24 0 0,-262-3-1098 0 0,-68-2-51 0 0,77 8-1 0 0,101 6-102 0 0,-99-9 50 0 0,-81-2-147 0 0,-3 1-18 0 0,48 6 0 0 0,-58-3-9 0 0,127 20 15 0 0,-123-22-47 0 0,0-2 0 0 0,0 0 0 0 0,32-5-1 0 0,-23 0 13 0 0,123-17 173 0 0,-53 7-60 0 0,141 0-1 0 0,-90 8-29 0 0,78-15-27 0 0,-147 11-16 0 0,-47 8-49 0 0,0 3 1 0 0,1 1-1 0 0,53 10 0 0 0,-60-7-1 0 0,-26-3-1 0 0,168 13 0 0 0,-116-15 0 0 0,367 14 0 0 0,-372-11-1 0 0,-1-3-1 0 0,0-2 1 0 0,69-12-1 0 0,93-4 72 0 0,-174 21-70 0 0,88 16 0 0 0,-68-8 0 0 0,285 29 0 0 0,-194-25-6 0 0,31 1 106 0 0,-155-16 98 0 0,-5-1-61 0 0,-1 1 0 0 0,1 2 0 0 0,0 0 1 0 0,49 12-1 0 0,-62-9-211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24.472"/>
    </inkml:context>
    <inkml:brush xml:id="br0">
      <inkml:brushProperty name="width" value="0.1" units="cm"/>
      <inkml:brushProperty name="height" value="0.1" units="cm"/>
      <inkml:brushProperty name="color" value="#F4F91B"/>
    </inkml:brush>
  </inkml:definitions>
  <inkml:trace contextRef="#ctx0" brushRef="#br0">1 240 1983 0 0,'13'-7'251'0'0,"1"0"-1"0"0,0 1 0 0 0,0 0 0 0 0,0 1 1 0 0,18-3-1 0 0,9-4 168 0 0,-9 3-163 0 0,0 2 0 0 0,1 2-1 0 0,-1 1 1 0 0,48 0-1 0 0,13-1-68 0 0,17-4-105 0 0,155-21 483 0 0,-186 17-356 0 0,0 4 0 0 0,146 1 0 0 0,-31 25-208 0 0,-84-6 0 0 0,-37-4 0 0 0,192 14 0 0 0,52 5 0 0 0,-103-2 158 0 0,66 19 32 0 0,10 0-26 0 0,-186-40-92 0 0,186-18 0 0 0,-17 6 284 0 0,-23 1-162 0 0,68-14-120 0 0,-261 17-75 0 0,-28 2 5 0 0,0 2 0 0 0,42 2 0 0 0,-11 3 13 0 0,110-5 0 0 0,59-23 2 0 0,-213 22-19 0 0,410-37 336 0 0,-351 33-304 0 0,36-5 64 0 0,85-4 80 0 0,574-48-101 0 0,-417 43-15 0 0,8-2-3 0 0,-58 13-5 0 0,-83 6 27 0 0,-117-3-9 0 0,0 5 0 0 0,129 14 1 0 0,249 47 3 0 0,-389-42-842 0 0,-62-11-2272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39:50.046"/>
    </inkml:context>
    <inkml:brush xml:id="br0">
      <inkml:brushProperty name="width" value="0.1" units="cm"/>
      <inkml:brushProperty name="height" value="0.1" units="cm"/>
      <inkml:brushProperty name="color" value="#F4F91B"/>
    </inkml:brush>
  </inkml:definitions>
  <inkml:trace contextRef="#ctx0" brushRef="#br0">0 156 1983 0 0,'29'-21'243'0'0,"-22"18"46"0"0,-1-1 1 0 0,0 0-1 0 0,9-8 0 0 0,-13 11-220 0 0,-1 0 0 0 0,1 0 0 0 0,0 0-1 0 0,0 0 1 0 0,-1 1 0 0 0,1-1 0 0 0,0 1-1 0 0,0-1 1 0 0,0 1 0 0 0,0 0 0 0 0,0 0-1 0 0,0-1 1 0 0,0 1 0 0 0,0 1-1 0 0,0-1 1 0 0,0 0 0 0 0,3 1 0 0 0,34 10-115 0 0,-26-5 29 0 0,-10-5 64 0 0,0 1 0 0 0,0-1-1 0 0,0 0 1 0 0,0 0-1 0 0,0 0 1 0 0,0 0-1 0 0,0-1 1 0 0,0 1-1 0 0,0-1 1 0 0,0 0 0 0 0,1 0-1 0 0,-1 0 1 0 0,0 0-1 0 0,0 0 1 0 0,5-2-1 0 0,155-37 754 0 0,-153 38-743 0 0,-1 0-1 0 0,1 0 1 0 0,-1 1-1 0 0,1 0 0 0 0,0 1 1 0 0,-1 0-1 0 0,19 5 1 0 0,-14-3-53 0 0,1-1 0 0 0,19 1 0 0 0,-27-2 41 0 0,0-1 0 0 0,0 0-1 0 0,0-1 1 0 0,0 0 0 0 0,0 0-1 0 0,0 0 1 0 0,0-1 0 0 0,0 0-1 0 0,-1 0 1 0 0,1-1 0 0 0,6-3-1 0 0,4-3 192 0 0,28-12-1 0 0,-37 17-178 0 0,18-5 57 0 0,1 1-1 0 0,0 1 1 0 0,35-4 0 0 0,-31 5-129 0 0,-16 4 63 0 0,-1 1 0 0 0,1 0 0 0 0,-1 1 0 0 0,1 1 0 0 0,-1 0 0 0 0,1 1 0 0 0,-1 0 0 0 0,0 1 0 0 0,21 7 0 0 0,-26-7-28 0 0,0 0-1 0 0,1-1 0 0 0,-1 0 0 0 0,1-1 0 0 0,0 0 1 0 0,-1 0-1 0 0,1-1 0 0 0,0-1 0 0 0,11-1 0 0 0,-5 1 103 0 0,0 0-1 0 0,0 1 0 0 0,1 1 0 0 0,27 5 0 0 0,1 0 21 0 0,6-3-61 0 0,-1-3-1 0 0,93-11 1 0 0,-110 8-35 0 0,1 1 0 0 0,35 3 0 0 0,63 13-46 0 0,19 1 0 0 0,-72-9 14 0 0,-54-3-4 0 0,1-1 0 0 0,-1-1 0 0 0,0-1 0 0 0,41-5 0 0 0,192-44 246 0 0,-237 45-237 0 0,1 1-1 0 0,-1 2 0 0 0,37 1 0 0 0,65 12 21 0 0,-103-10-15 0 0,14 1-2 0 0,0-1-1 0 0,51-4 0 0 0,66-17 43 0 0,-106 13-12 0 0,0 2-1 0 0,1 3 0 0 0,-1 1 0 0 0,60 9 0 0 0,-85-7-45 0 0,1 0 13 0 0,-1 1 1 0 0,25 7-1 0 0,-25-6 39 0 0,0-1-1 0 0,0 0 1 0 0,34-1-1 0 0,-16 0-15 0 0,14-2 5 0 0,88-10 0 0 0,-45 2-2 0 0,-72 8-6 0 0,0 1 1 0 0,-1 1-1 0 0,38 9 1 0 0,11 0-17 0 0,30-3 94 0 0,46 6 86 0 0,-122-11-174 0 0,0-1 0 0 0,41-3 1 0 0,26 1 64 0 0,-50 2-67 0 0,75-7 0 0 0,-52 1 4 0 0,30 3 22 0 0,-80 2-40 0 0,-1 0 0 0 0,1 2 0 0 0,-1 0-1 0 0,21 6 1 0 0,-3 0 9 0 0,0-1-1 0 0,1-2 0 0 0,0-1 1 0 0,0-2-1 0 0,58-1 0 0 0,76 7 171 0 0,-133-10-153 0 0,-1 2-1 0 0,0 2 1 0 0,1 1-1 0 0,34 9 0 0 0,-26-4-23 0 0,0-2 0 0 0,0-2 0 0 0,1-1 0 0 0,42-3 0 0 0,57 10 65 0 0,-42-1-43 0 0,-82-9-37 0 0,1 2 0 0 0,0 0 0 0 0,-1 1 0 0 0,0 1 0 0 0,0 1 0 0 0,0 0 0 0 0,31 17 0 0 0,63 29 0 0 0,-86-38 0 0 0,41 15 0 0 0,-55-25 0 0 0,1 0 0 0 0,-1-1 0 0 0,1-1 0 0 0,0 1 0 0 0,23-1 0 0 0,71 4 185 0 0,-62-3-11 0 0,60-3-1 0 0,-81-4-65 0 0,1-1 0 0 0,-1-1-1 0 0,1-1 1 0 0,-2-1 0 0 0,28-14-1 0 0,-16 8-57 0 0,6-4 128 0 0,-40 18-172 0 0,-1 0-6 0 0,0 0 0 0 0,0 0 0 0 0,0 0 0 0 0,0 0 0 0 0,0 0 1 0 0,0 0-1 0 0,0 0 0 0 0,0 0 0 0 0,0 0 0 0 0,0 0 0 0 0,0 0 0 0 0,0 0 0 0 0,0 0 0 0 0,0 0 1 0 0,0 0-1 0 0,0 1 0 0 0,0-1 0 0 0,0 0 0 0 0,0 0 0 0 0,0 0 0 0 0,0 0 0 0 0,0 0 1 0 0,0 0-1 0 0,0 0 0 0 0,0 0 0 0 0,0 0 0 0 0,0 0 0 0 0,0 0 0 0 0,0 0 0 0 0,0 0 1 0 0,0 0-1 0 0,0 0 0 0 0,0 0 0 0 0,0 0 0 0 0,0 0 0 0 0,0 0 0 0 0,0 0 0 0 0,0 0 1 0 0,0 0-1 0 0,0 0 0 0 0,0 0 0 0 0,0 0 0 0 0,0 0 0 0 0,0 0 0 0 0,0 0 0 0 0,1 0 0 0 0,-1 0 1 0 0,0 0-1 0 0,0 0 0 0 0,0 0 0 0 0,0 0 0 0 0,-2 6-2 0 0,-13 76-720 0 0,10-53 300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18.300"/>
    </inkml:context>
    <inkml:brush xml:id="br0">
      <inkml:brushProperty name="width" value="0.1" units="cm"/>
      <inkml:brushProperty name="height" value="0.1" units="cm"/>
      <inkml:brushProperty name="color" value="#F4F91B"/>
    </inkml:brush>
  </inkml:definitions>
  <inkml:trace contextRef="#ctx0" brushRef="#br0">1 36 3223 0 0,'6'-15'288'0'0,"1"4"-288"0"0,0 3 0 0 0,5 7-1376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20.888"/>
    </inkml:context>
    <inkml:brush xml:id="br0">
      <inkml:brushProperty name="width" value="0.1" units="cm"/>
      <inkml:brushProperty name="height" value="0.1" units="cm"/>
      <inkml:brushProperty name="color" value="#F4F91B"/>
    </inkml:brush>
  </inkml:definitions>
  <inkml:trace contextRef="#ctx0" brushRef="#br0">0 34 455 0 0,'6'-6'0'0'0,"1"0"0"0"0,1 1 0 0 0,-1-1 0 0 0,-1 3 0 0 0,-1-1 0 0 0,-3 2 120 0 0,0 2-24 0 0,0 0 0 0 0,0-2 0 0 0,1 2-96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22.075"/>
    </inkml:context>
    <inkml:brush xml:id="br0">
      <inkml:brushProperty name="width" value="0.1" units="cm"/>
      <inkml:brushProperty name="height" value="0.1" units="cm"/>
      <inkml:brushProperty name="color" value="#F4F91B"/>
    </inkml:brush>
  </inkml:definitions>
  <inkml:trace contextRef="#ctx0" brushRef="#br0">1 51 3223 0 0,'6'-18'136'0'0,"-5"5"40"0"0,3 1-176 0 0,0 5 0 0 0,0 7 0 0 0,-1 0 0 0 0,3 2 0 0 0,1-2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47.337"/>
    </inkml:context>
    <inkml:brush xml:id="br0">
      <inkml:brushProperty name="width" value="0.1" units="cm"/>
      <inkml:brushProperty name="height" value="0.1" units="cm"/>
      <inkml:brushProperty name="color" value="#E71224"/>
    </inkml:brush>
  </inkml:definitions>
  <inkml:trace contextRef="#ctx0" brushRef="#br0">1504 0 1375 0 0,'0'1'14'0'0,"0"1"-1"0"0,0-1 1 0 0,0 0-1 0 0,-1 1 1 0 0,1-1-1 0 0,0 0 1 0 0,-1 0-1 0 0,1 1 0 0 0,-1-1 1 0 0,0 0-1 0 0,1 0 1 0 0,-1 0-1 0 0,0 0 1 0 0,1 0-1 0 0,-1 0 1 0 0,0 0-1 0 0,0 0 0 0 0,0 0 1 0 0,0 0-1 0 0,0 0 1 0 0,0 0-1 0 0,0-1 1 0 0,-1 1-1 0 0,1 0 0 0 0,0-1 1 0 0,0 1-1 0 0,0-1 1 0 0,-1 0-1 0 0,1 1 1 0 0,0-1-1 0 0,-1 0 1 0 0,1 0-1 0 0,0 1 0 0 0,0-1 1 0 0,-1 0-1 0 0,1 0 1 0 0,0-1-1 0 0,-1 1 1 0 0,1 0-1 0 0,0 0 1 0 0,-1-1-1 0 0,1 1 0 0 0,0 0 1 0 0,0-1-1 0 0,-1 0 1 0 0,1 1-1 0 0,0-1 1 0 0,0 0-1 0 0,-2-1 0 0 0,1 0 282 0 0,-1 0-1 0 0,1 0 1 0 0,-1 0-1 0 0,0 0 1 0 0,1 1-1 0 0,-1-1 1 0 0,0 1-1 0 0,0 0 1 0 0,0 0-1 0 0,0 0 1 0 0,0 0 0 0 0,-1 0-1 0 0,1 0 1 0 0,0 1-1 0 0,0 0 1 0 0,0 0-1 0 0,-1-1 1 0 0,-3 2-1 0 0,-6 1 41 0 0,1 0 0 0 0,-1 0 0 0 0,-16 7-1 0 0,-13 2-109 0 0,1-5 137 0 0,-1-2 0 0 0,-59-2 0 0 0,-85-14 851 0 0,82 4-546 0 0,-2 0-96 0 0,-92-3-38 0 0,154 10-450 0 0,0 3 1 0 0,-65 11-1 0 0,-151 43-853 0 0,210-42 324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23.160"/>
    </inkml:context>
    <inkml:brush xml:id="br0">
      <inkml:brushProperty name="width" value="0.1" units="cm"/>
      <inkml:brushProperty name="height" value="0.1" units="cm"/>
      <inkml:brushProperty name="color" value="#F4F91B"/>
    </inkml:brush>
  </inkml:definitions>
  <inkml:trace contextRef="#ctx0" brushRef="#br0">1 25 1783 0 0,'18'-10'72'0'0,"-6"5"24"0"0,-3-1-96 0 0,-4 2 0 0 0,-3 4 0 0 0,-2 2 0 0 0,2 0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24.196"/>
    </inkml:context>
    <inkml:brush xml:id="br0">
      <inkml:brushProperty name="width" value="0.1" units="cm"/>
      <inkml:brushProperty name="height" value="0.1" units="cm"/>
      <inkml:brushProperty name="color" value="#F4F91B"/>
    </inkml:brush>
  </inkml:definitions>
  <inkml:trace contextRef="#ctx0" brushRef="#br0">0 67 455 0 0,'4'-2'0'0'0,"-2"0"0"0"0,3 2 0 0 0,-1-2 0 0 0,-2 2 0 0 0,2 2 0 0 0,-1-2 152 0 0,5 0-16 0 0,3 0 0 0 0,5 4 0 0 0,7-4-136 0 0</inkml:trace>
  <inkml:trace contextRef="#ctx0" brushRef="#br0" timeOffset="1">1710 69 2471 0 0,'6'-22'104'0'0,"-1"7"32"0"0,-1 0-136 0 0,0 7 0 0 0,-1 5 0 0 0,-1 5 0 0 0,2-2 0 0 0,3-2 0 0 0,3 0 64 0 0,5-2-1168 0 0</inkml:trace>
  <inkml:trace contextRef="#ctx0" brushRef="#br0" timeOffset="2">2801 301 4143 0 0,'-4'-37'184'0'0,"0"14"40"0"0,1 5-224 0 0,1 8 0 0 0,2 7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26.027"/>
    </inkml:context>
    <inkml:brush xml:id="br0">
      <inkml:brushProperty name="width" value="0.1" units="cm"/>
      <inkml:brushProperty name="height" value="0.1" units="cm"/>
      <inkml:brushProperty name="color" value="#F4F91B"/>
    </inkml:brush>
  </inkml:definitions>
  <inkml:trace contextRef="#ctx0" brushRef="#br0">80 84 5063 0 0,'-3'-5'-82'0'0,"-29"-42"1469"0"0,29 44-1126 0 0,0 0 0 0 0,0 0 0 0 0,0 0 0 0 0,-1 0 0 0 0,1 0 0 0 0,-1 0-1 0 0,0 1 1 0 0,0 0 0 0 0,0 0 0 0 0,-5-3 0 0 0,35 29 2716 0 0,4-7-1206 0 0,-14-9-1441 0 0,0 1 1 0 0,0 1-1 0 0,-1 0 1 0 0,0 1-1 0 0,22 21 1 0 0,-17-9-179 0 0,1-2 1 0 0,2-1 0 0 0,0 0-1 0 0,1-2 1 0 0,31 19 0 0 0,-26-21-50 0 0,-2 1 1 0 0,51 41-1 0 0,-68-48-82 0 0,0-1 0 0 0,0 1 0 0 0,-1 1 0 0 0,0-1 0 0 0,-1 2 0 0 0,-1-1 0 0 0,0 1 0 0 0,0 0 0 0 0,8 22 0 0 0,13 63 117 0 0,23 134 0 0 0,2 17 108 0 0,15 57 55 0 0,-19 2-207 0 0,-23-153-39 0 0,6 41-61 0 0,-26-139 38 0 0,0 83 0 0 0,-8-117 7 0 0,0-1 0 0 0,-1 0-1 0 0,-1 0 1 0 0,-1 0 0 0 0,0 0-1 0 0,-2-1 1 0 0,-1 0 0 0 0,0 0 0 0 0,-1-1-1 0 0,-15 23 1 0 0,1-8 235 0 0,-1-1 0 0 0,-2-1 0 0 0,-1-1 0 0 0,-42 37 0 0 0,53-54-139 0 0,-30 30 245 0 0,-100 70 1 0 0,110-91-319 0 0,10-7-33 0 0,0 2-1 0 0,-32 27 0 0 0,54-41 24 0 0,1 0 0 0 0,0-1 1 0 0,0 1-1 0 0,0 0 0 0 0,-5 9 0 0 0,2 5-1163 0 0,6 1-4258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27.355"/>
    </inkml:context>
    <inkml:brush xml:id="br0">
      <inkml:brushProperty name="width" value="0.1" units="cm"/>
      <inkml:brushProperty name="height" value="0.1" units="cm"/>
      <inkml:brushProperty name="color" value="#F4F91B"/>
    </inkml:brush>
  </inkml:definitions>
  <inkml:trace contextRef="#ctx0" brushRef="#br0">374 162 2759 0 0,'-2'-3'93'0'0,"-8"-10"163"0"0,1 0-1 0 0,-8-16 1 0 0,15 26 130 0 0,1-1-1 0 0,0 1 1 0 0,0-1-1 0 0,0 1 1 0 0,0-1-1 0 0,0 0 1 0 0,1-5-1 0 0,0 4-334 0 0,0-1 0 0 0,0 1-1 0 0,1 0 1 0 0,-1 0 0 0 0,1-1-1 0 0,1 1 1 0 0,-1 0 0 0 0,3-5-1 0 0,2-1-55 0 0,-2 4 49 0 0,-14 11-19 0 0,-7 6 280 0 0,1 0-1 0 0,0 1 1 0 0,1 1-1 0 0,1 0 1 0 0,0 1-1 0 0,0 1 1 0 0,1 0-1 0 0,1 1 1 0 0,0 0-1 0 0,2 1 1 0 0,-1 0-1 0 0,2 1 1 0 0,0 0-1 0 0,1 0 1 0 0,-7 23-1 0 0,-20 72 380 0 0,-29 171 0 0 0,49-180-234 0 0,-2 174 0 0 0,18-215-313 0 0,3-1 0 0 0,3 0-1 0 0,2 0 1 0 0,21 72 0 0 0,27 40 366 0 0,4 14 114 0 0,-53-158-527 0 0,29 119 278 0 0,-31-115-264 0 0,-1 0 0 0 0,0 54 0 0 0,-8 35 249 0 0,2-122-348 0 0,1 0 1 0 0,0 1-1 0 0,0-1 1 0 0,0 0-1 0 0,0 0 0 0 0,0 0 1 0 0,0 0-1 0 0,0 0 1 0 0,0 1-1 0 0,0-1 0 0 0,0 0 1 0 0,0 0-1 0 0,0 0 1 0 0,0 0-1 0 0,0 1 1 0 0,0-1-1 0 0,0 0 0 0 0,0 0 1 0 0,0 0-1 0 0,0 0 1 0 0,0 1-1 0 0,0-1 0 0 0,0 0 1 0 0,0 0-1 0 0,0 0 1 0 0,0 0-1 0 0,0 0 1 0 0,0 1-1 0 0,0-1 0 0 0,0 0 1 0 0,1 0-1 0 0,-1 0 1 0 0,0 0-1 0 0,0 0 0 0 0,0 0 1 0 0,0 1-1 0 0,0-1 1 0 0,0 0-1 0 0,1 0 1 0 0,-1 0-1 0 0,0 0 0 0 0,0 0 1 0 0,0 0-1 0 0,0 0 1 0 0,0 0-1 0 0,1 0 0 0 0,-1 0 1 0 0,0 0-1 0 0,0 0 1 0 0,0 0-1 0 0,0 0 1 0 0,1 0-1 0 0,-1 0 0 0 0,0 0 1 0 0,0 0-1 0 0,0 0 1 0 0,0 0-1 0 0,1 0 0 0 0,-1 0 1 0 0,0 0-1 0 0,0 0 1 0 0,0 0-1 0 0,0 0 1 0 0,1 0-1 0 0,10-12-51 0 0,3-1-593 0 0,20 3-2043 0 0,-21 6 678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0:31.133"/>
    </inkml:context>
    <inkml:brush xml:id="br0">
      <inkml:brushProperty name="width" value="0.1" units="cm"/>
      <inkml:brushProperty name="height" value="0.1" units="cm"/>
      <inkml:brushProperty name="color" value="#F4F91B"/>
    </inkml:brush>
  </inkml:definitions>
  <inkml:trace contextRef="#ctx0" brushRef="#br0">175 392 4111 0 0,'-2'-1'51'0'0,"1"-1"-1"0"0,-1 0 0 0 0,0 0 1 0 0,1 0-1 0 0,-1 1 0 0 0,0-1 0 0 0,0 1 1 0 0,-3-2-1 0 0,4 2 7 0 0,1 1 0 0 0,-1-1 0 0 0,0 1 0 0 0,0 0-1 0 0,0-1 1 0 0,1 1 0 0 0,-1 0 0 0 0,0 0 0 0 0,0 0 0 0 0,0 0 0 0 0,1-1-1 0 0,-1 1 1 0 0,0 0 0 0 0,0 0 0 0 0,0 0 0 0 0,0 1 0 0 0,1-1 0 0 0,-1 0 0 0 0,0 0-1 0 0,0 0 1 0 0,0 1 0 0 0,1-1 0 0 0,-1 0 0 0 0,0 1 0 0 0,0-1 0 0 0,1 1-1 0 0,-1-1 1 0 0,0 1 0 0 0,0 0 0 0 0,1-1-24 0 0,0 0 0 0 0,0 1 0 0 0,-1-1 0 0 0,1 0 0 0 0,0 1 0 0 0,0-1 0 0 0,0 0 0 0 0,0 1 0 0 0,0-1 0 0 0,0 0 0 0 0,0 1-1 0 0,0-1 1 0 0,0 0 0 0 0,0 1 0 0 0,0-1 0 0 0,0 0 0 0 0,0 1 0 0 0,1-1 0 0 0,-1 0 0 0 0,0 0 0 0 0,0 1 0 0 0,0-1 0 0 0,0 0 0 0 0,0 1 0 0 0,1-1 0 0 0,-1 0 0 0 0,0 0 0 0 0,0 1 0 0 0,1-1 0 0 0,-1 0-1 0 0,0 0 1 0 0,1 1 0 0 0,10 9 365 0 0,-8-8-290 0 0,11 10 142 0 0,0-2 0 0 0,1 0 0 0 0,0 0 0 0 0,1-1 0 0 0,0-1 0 0 0,0-1-1 0 0,19 6 1 0 0,-15-6-201 0 0,2-1 0 0 0,-1-2-1 0 0,1 0 1 0 0,-1-1-1 0 0,31 1 1 0 0,-37-5-34 0 0,-1 0 0 0 0,0-1 1 0 0,0 0-1 0 0,0-1 0 0 0,0-1 0 0 0,0 0 0 0 0,0-1 0 0 0,-1 0 1 0 0,0-1-1 0 0,0-1 0 0 0,-1 0 0 0 0,0 0 0 0 0,0-2 0 0 0,-1 1 1 0 0,19-19-1 0 0,-15 13-11 0 0,12-11 59 0 0,-1-1 0 0 0,-1-1 0 0 0,34-47 0 0 0,-58 72-57 0 0,0 0 0 0 0,0 0 1 0 0,0 0-1 0 0,0-1 1 0 0,0 1-1 0 0,0 0 0 0 0,-1 0 1 0 0,1 0-1 0 0,-1 0 1 0 0,1-1-1 0 0,-1 1 0 0 0,0 0 1 0 0,0-1-1 0 0,0 1 1 0 0,0 0-1 0 0,-1 0 0 0 0,1-1 1 0 0,0 1-1 0 0,-2-3 1 0 0,2 5-4 0 0,-1-1 0 0 0,0 0 0 0 0,1 1 0 0 0,-1-1 0 0 0,0 1 0 0 0,0-1 0 0 0,1 1 0 0 0,-1-1 1 0 0,0 1-1 0 0,0-1 0 0 0,0 1 0 0 0,0 0 0 0 0,1 0 0 0 0,-1-1 0 0 0,0 1 0 0 0,0 0 0 0 0,0 0 0 0 0,0 0 0 0 0,0 0 1 0 0,0 0-1 0 0,0 0 0 0 0,1 0 0 0 0,-1 0 0 0 0,-2 1 0 0 0,-21 3 58 0 0,18-1-56 0 0,0-1 0 0 0,0 1 0 0 0,0 0 0 0 0,0 0 0 0 0,1 1-1 0 0,-1 0 1 0 0,1 0 0 0 0,0 0 0 0 0,0 0 0 0 0,0 1 0 0 0,1 0 0 0 0,-8 10-1 0 0,-2 7 29 0 0,-23 42-1 0 0,37-62-32 0 0,-203 426 928 0 0,186-393-823 0 0,-2 0 0 0 0,-1-2 0 0 0,-1 0 0 0 0,-2-1 0 0 0,-44 46 0 0 0,67-77-99 0 0,-1 0 0 0 0,1 0 0 0 0,-1 0 0 0 0,0 0-1 0 0,1-1 1 0 0,-1 1 0 0 0,0 0 0 0 0,0-1 0 0 0,0 1 0 0 0,1-1 0 0 0,-1 1 0 0 0,0 0 0 0 0,0-1 0 0 0,0 0 0 0 0,0 1 0 0 0,0-1 0 0 0,0 0 0 0 0,-1 1 0 0 0,1-1-1 0 0,1-1-1 0 0,0 1 1 0 0,-1 0 0 0 0,1-1-1 0 0,0 1 1 0 0,-1 0 0 0 0,1 0-1 0 0,0-1 1 0 0,-1 1 0 0 0,1-1 0 0 0,0 1-1 0 0,0 0 1 0 0,-1-1 0 0 0,1 1-1 0 0,0-1 1 0 0,0 1 0 0 0,0 0-1 0 0,0-1 1 0 0,-1 1 0 0 0,1-1-1 0 0,0 1 1 0 0,0-1 0 0 0,0 1-1 0 0,0-1 1 0 0,0 1 0 0 0,0-1-1 0 0,1-6 19 0 0,-1 0 0 0 0,1 1 0 0 0,2-14-1 0 0,18-93-22 0 0,-4 15 0 0 0,2 19 0 0 0,3 2 0 0 0,53-124 0 0 0,43-48 0 0 0,-114 240 5 0 0,3-7-9 0 0,0-1 1 0 0,6-20-1 0 0,-12 33 9 0 0,0-1 1 0 0,0 1-1 0 0,0-1 0 0 0,-1 1 1 0 0,0 0-1 0 0,0-1 1 0 0,0 1-1 0 0,0-1 1 0 0,0 1-1 0 0,-1-1 0 0 0,0 1 1 0 0,0 0-1 0 0,0-1 1 0 0,-3-4-1 0 0,4 8-2 0 0,0 1 0 0 0,0-1 0 0 0,0 1 0 0 0,-1 0 0 0 0,1-1 0 0 0,0 1 0 0 0,0-1 0 0 0,0 1 0 0 0,-1 0 0 0 0,1-1 0 0 0,0 1 0 0 0,0 0 0 0 0,-1-1 0 0 0,1 1 0 0 0,0 0 0 0 0,-1 0 0 0 0,1-1-1 0 0,0 1 1 0 0,-1 0 0 0 0,1 0 0 0 0,0 0 0 0 0,-1-1 0 0 0,1 1 0 0 0,-1 0 0 0 0,1 0 0 0 0,0 0 0 0 0,-1 0 0 0 0,1 0 0 0 0,-1 0 0 0 0,1 0 0 0 0,-1 0 0 0 0,1 0 0 0 0,0 0 0 0 0,-1 0 0 0 0,1 0 0 0 0,-1 0 0 0 0,1 0 0 0 0,0 0 0 0 0,-1 0 0 0 0,1 1 0 0 0,-1-1 0 0 0,1 0 0 0 0,0 0 0 0 0,-1 0 0 0 0,1 1 0 0 0,0-1 0 0 0,-1 0 0 0 0,1 0 0 0 0,0 1 0 0 0,-1-1 0 0 0,1 0 0 0 0,0 1 0 0 0,0-1 0 0 0,-1 0 0 0 0,1 1-1 0 0,0-1 1 0 0,0 1 0 0 0,0-1 0 0 0,0 0 0 0 0,-1 1 0 0 0,1-1 0 0 0,0 1 0 0 0,-2 2 13 0 0,1 0 0 0 0,0 0 0 0 0,-1 0 0 0 0,1 0 0 0 0,0 0 0 0 0,-1 7 0 0 0,2-1 10 0 0,0 1 0 0 0,0 0 0 0 0,1-1 0 0 0,1 1 0 0 0,-1-1 0 0 0,7 17 0 0 0,24 55 183 0 0,-8-25-126 0 0,0 16 109 0 0,26 149 0 0 0,-47-205-156 0 0,-1 0 1 0 0,0 0-1 0 0,-1 0 0 0 0,-1 0 0 0 0,-1 0 0 0 0,0 0 0 0 0,-1 0 0 0 0,-1-1 0 0 0,0 1 0 0 0,-8 20 1 0 0,8-24-11 0 0,-2-1-1 0 0,0 0 1 0 0,0 0 0 0 0,-1-1 0 0 0,0 1 0 0 0,-1-1 0 0 0,-8 9 0 0 0,12-15-17 0 0,-1 0 0 0 0,1-1 0 0 0,-1 0 0 0 0,0 0 0 0 0,0 0-1 0 0,0 0 1 0 0,0-1 0 0 0,0 0 0 0 0,-1 0 0 0 0,1 0 0 0 0,-1 0 0 0 0,0 0 0 0 0,1-1 0 0 0,-1 0 0 0 0,0 0 0 0 0,0-1 0 0 0,0 1 0 0 0,1-1-1 0 0,-1 0 1 0 0,-7-1 0 0 0,2 0-1 0 0,1-1-1 0 0,-1-1 0 0 0,1 0 1 0 0,-1 0-1 0 0,1-1 1 0 0,0 0-1 0 0,1-1 0 0 0,-1 0 1 0 0,1 0-1 0 0,-1-1 1 0 0,2 0-1 0 0,-9-8 0 0 0,-5-6 25 0 0,1-1 0 0 0,-33-44 0 0 0,-22-51-32 0 0,-8-10 0 0 0,47 73 0 0 0,24 35 0 0 0,0 1 0 0 0,-27-31 0 0 0,32 41-3 0 0,5 4 0 0 0,0 1-1 0 0,-1-1 0 0 0,1 1 1 0 0,0-1-1 0 0,-1 1 1 0 0,0 0-1 0 0,1 0 1 0 0,-1 0-1 0 0,0 0 0 0 0,0 1 1 0 0,0-1-1 0 0,0 1 1 0 0,-5-2-1 0 0,29 18-7 0 0,49 23 160 0 0,110 41 0 0 0,-127-57-119 0 0,-5-2 13 0 0,1-2 0 0 0,64 14-1 0 0,-101-30-28 0 0,-1-1 0 0 0,1 0 0 0 0,17-2 0 0 0,-3 0 128 0 0,-37 0-95 0 0,0-1 0 0 0,0 0 0 0 0,0-1 0 0 0,1-1 0 0 0,-1 1 0 0 0,-16-10 0 0 0,9 5 38 0 0,-27-8-1 0 0,1 6-62 0 0,0 1-1 0 0,-75-5 0 0 0,112 14-23 0 0,0 0-1 0 0,0 1 1 0 0,0-1-1 0 0,0 1 0 0 0,0 1 1 0 0,1-1-1 0 0,-1 1 1 0 0,0 0-1 0 0,1 1 1 0 0,-1 0-1 0 0,1 0 0 0 0,0 0 1 0 0,-10 8-1 0 0,13-9 2 0 0,1 0 0 0 0,-1 0 0 0 0,0 0-1 0 0,1 1 1 0 0,0 0 0 0 0,0-1 0 0 0,-1 1-1 0 0,2 0 1 0 0,-1 0 0 0 0,0 0 0 0 0,0 0-1 0 0,1 0 1 0 0,0 1 0 0 0,0-1 0 0 0,0 0-1 0 0,0 1 1 0 0,0-1 0 0 0,1 0 0 0 0,-1 1-1 0 0,1-1 1 0 0,0 1 0 0 0,0-1 0 0 0,0 1-1 0 0,1-1 1 0 0,-1 1 0 0 0,1-1 0 0 0,0 0-1 0 0,1 6 1 0 0,2-1-7 0 0,0 0-1 0 0,0 0 1 0 0,1-1-1 0 0,0 1 1 0 0,0-1-1 0 0,1 0 1 0 0,8 8-1 0 0,48 41-59 0 0,138 77 549 0 0,-36-27-111 0 0,-159-102-352 0 0,0 0 0 0 0,1 0 1 0 0,-1 0-1 0 0,-1 1 0 0 0,1 0 1 0 0,4 6-1 0 0,-7-9-1 0 0,-2 0 1 0 0,1 0 0 0 0,0 0-1 0 0,0 0 1 0 0,0 0-1 0 0,-1 0 1 0 0,1 0-1 0 0,-1 0 1 0 0,0 0-1 0 0,0 0 1 0 0,0 0 0 0 0,0 0-1 0 0,0 0 1 0 0,0 0-1 0 0,0 0 1 0 0,0 0-1 0 0,-1 1 1 0 0,1-1-1 0 0,-1 0 1 0 0,0 0 0 0 0,0 0-1 0 0,0-1 1 0 0,-1 4-1 0 0,0-1 12 0 0,-1 0-1 0 0,1 0 1 0 0,-1 0 0 0 0,0 0-1 0 0,0-1 1 0 0,0 1 0 0 0,-1-1-1 0 0,1 0 1 0 0,-1 0-1 0 0,0 0 1 0 0,0 0 0 0 0,0-1-1 0 0,0 1 1 0 0,0-1 0 0 0,-9 3-1 0 0,10-4-9 0 0,-1 0 0 0 0,0 0 0 0 0,1 0 0 0 0,-1-1 0 0 0,0 1 0 0 0,0-1 0 0 0,0 0 0 0 0,1 0 0 0 0,-1-1 0 0 0,0 1 0 0 0,0-1 0 0 0,1 1 0 0 0,-1-1 0 0 0,0 0 0 0 0,1-1-1 0 0,-1 1 1 0 0,1-1 0 0 0,-1 1 0 0 0,1-1 0 0 0,-4-2 0 0 0,-2-4-115 0 0,-1 0 0 0 0,1 0-1 0 0,0-1 1 0 0,1 0 0 0 0,0-1 0 0 0,0 0 0 0 0,1 0-1 0 0,0 0 1 0 0,1-1 0 0 0,0 0 0 0 0,1 0-1 0 0,0-1 1 0 0,1 1 0 0 0,0-1 0 0 0,1 0-1 0 0,0 0 1 0 0,1 0 0 0 0,0-1 0 0 0,1 1-1 0 0,0-1 1 0 0,2-13 0 0 0,2-19-1083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3:52.772"/>
    </inkml:context>
    <inkml:brush xml:id="br0">
      <inkml:brushProperty name="width" value="0.1" units="cm"/>
      <inkml:brushProperty name="height" value="0.1" units="cm"/>
      <inkml:brushProperty name="color" value="#F4F91B"/>
    </inkml:brush>
  </inkml:definitions>
  <inkml:trace contextRef="#ctx0" brushRef="#br0">0 86 1727 0 0,'13'-5'535'0'0,"0"-1"-1"0"0,0-1 0 0 0,21-14 0 0 0,-23 13-67 0 0,0 1-1 0 0,1 1 1 0 0,0-1-1 0 0,23-7 1 0 0,-33 13-454 0 0,0 1 86 0 0,0-1 0 0 0,0 0 0 0 0,1 1 0 0 0,-1-1-1 0 0,0 1 1 0 0,1 0 0 0 0,-1 0 0 0 0,3 0 0 0 0,-4 0-63 0 0,1 0 0 0 0,-1 1 0 0 0,0-1 0 0 0,0 1 0 0 0,0 0 0 0 0,0-1-1 0 0,0 1 1 0 0,-1 0 0 0 0,1-1 0 0 0,0 1 0 0 0,0 0 0 0 0,0 0 0 0 0,-1 0 0 0 0,1 0 0 0 0,0 0-1 0 0,-1 0 1 0 0,1 0 0 0 0,-1 0 0 0 0,2 2 0 0 0,1 3-6 0 0,0-1 1 0 0,0 1-1 0 0,0 0 1 0 0,1-1-1 0 0,0 0 1 0 0,0 0-1 0 0,1 0 0 0 0,-1 0 1 0 0,1-1-1 0 0,0 1 1 0 0,0-1-1 0 0,1-1 1 0 0,-1 1-1 0 0,1-1 0 0 0,0 0 1 0 0,0 0-1 0 0,0 0 1 0 0,0-1-1 0 0,0 0 1 0 0,1 0-1 0 0,9 1 0 0 0,124 13 2558 0 0,-79-15-2427 0 0,66-7 0 0 0,-69 2 346 0 0,81 4 0 0 0,-103 4-263 0 0,49 13-1 0 0,0 1-195 0 0,28 4 33 0 0,-35-5-45 0 0,-46-14 9 0 0,0-1-1 0 0,0-1 0 0 0,0-2 0 0 0,59-8 0 0 0,-50 4-19 0 0,130-19 292 0 0,-121 18-249 0 0,0 2 0 0 0,99 5 0 0 0,2 1-13 0 0,-86-5-37 0 0,0 4 1 0 0,0 3 0 0 0,89 15-1 0 0,-89-8 39 0 0,126 2 0 0 0,67-18 262 0 0,-204 3-250 0 0,353-24 205 0 0,-344 19-251 0 0,70-5 72 0 0,52-6-46 0 0,-29 1-24 0 0,-16 7-25 0 0,99-6 0 0 0,-37 2 49 0 0,-109 7-34 0 0,-39 6-15 0 0,105 10 0 0 0,-36 1 0 0 0,-14-5 0 0 0,85 3 0 0 0,-7 4 0 0 0,-52-2 0 0 0,-6 1 64 0 0,-9 0-3 0 0,54 0-4 0 0,-130-9-23 0 0,-1 2 1 0 0,1 2 0 0 0,72 20-1 0 0,-80-19-18 0 0,0-1-1 0 0,0-1 1 0 0,1-2-1 0 0,44-3 1 0 0,145-19 252 0 0,-170 14-80 0 0,65 5 0 0 0,-56 1-166 0 0,-11-1 28 0 0,220-6 28 0 0,98 0-14 0 0,-87-2 164 0 0,-59-2-56 0 0,46 8-33 0 0,-47-8-84 0 0,64 2 7 0 0,-182 10-30 0 0,128-14 0 0 0,117-14 32 0 0,-187 15-47 0 0,-78 4 6 0 0,162 7 1 0 0,-18 6 14 0 0,-50-3-12 0 0,-131-1-26 0 0,241 16 0 0 0,-201-9 0 0 0,-8-1 0 0 0,95-2 0 0 0,-111-5 0 0 0,85 11 0 0 0,-63-3 0 0 0,-39-6 0 0 0,0-2 0 0 0,0-2 0 0 0,65-9 0 0 0,-82 6 31 0 0,-1 1 0 0 0,0 2 0 0 0,37 3 0 0 0,-63-1-1 0 0,0-1-1 0 0,0 1 0 0 0,0 0 1 0 0,1 0-1 0 0,-2 0 0 0 0,1 1 1 0 0,9 4-1 0 0,-12-6-107 0 0,-1 1-1 0 0,0 0 1 0 0,1 0 0 0 0,-1 0 0 0 0,0 0-1 0 0,0 1 1 0 0,0-1 0 0 0,1 0 0 0 0,-1 0 0 0 0,0 1-1 0 0,-1-1 1 0 0,1 1 0 0 0,0-1 0 0 0,0 1-1 0 0,-1-1 1 0 0,1 1 0 0 0,0-1 0 0 0,-1 1-1 0 0,0-1 1 0 0,1 1 0 0 0,-1 0 0 0 0,0-1-1 0 0,0 1 1 0 0,0 0 0 0 0,0-1 0 0 0,0 1 0 0 0,-1 2-1 0 0,-2 11-1081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3:56.010"/>
    </inkml:context>
    <inkml:brush xml:id="br0">
      <inkml:brushProperty name="width" value="0.1" units="cm"/>
      <inkml:brushProperty name="height" value="0.1" units="cm"/>
      <inkml:brushProperty name="color" value="#F4F91B"/>
    </inkml:brush>
  </inkml:definitions>
  <inkml:trace contextRef="#ctx0" brushRef="#br0">1 7 919 0 0,'18'1'759'0'0,"26"4"0"0"0,9 2 59 0 0,3-5-148 0 0,214 5 695 0 0,-89-19-1227 0 0,-75 4-4 0 0,-74 6-103 0 0,30-3 102 0 0,-1 3 0 0 0,72 7-1 0 0,-73 5-106 0 0,-40-5-11 0 0,0-2 1 0 0,30 1-1 0 0,-33 0 69 0 0,-16-4-67 0 0,1 1-1 0 0,-1 0 0 0 0,1-1 0 0 0,-1 0 1 0 0,1 1-1 0 0,0-1 0 0 0,-1 0 0 0 0,1 0 0 0 0,0 1 1 0 0,-1-1-1 0 0,1-1 0 0 0,-1 1 0 0 0,1 0 1 0 0,0 0-1 0 0,-1-1 0 0 0,3 0 1260 0 0,-5 0-1254 0 0,0 1 1 0 0,1 0-1 0 0,-1 0 0 0 0,0 0 0 0 0,0 0 0 0 0,1 0 0 0 0,-1 0 0 0 0,0 0 0 0 0,0 0 0 0 0,0 0 0 0 0,1 0 0 0 0,-1 0 0 0 0,0 0 1 0 0,0 0-1 0 0,1 1 0 0 0,-1-1 0 0 0,0 0 0 0 0,0 1 0 0 0,1-1 0 0 0,-1 1 0 0 0,0-1 0 0 0,1 1 0 0 0,-1-1 0 0 0,1 1 0 0 0,-1-1 1 0 0,0 1-1 0 0,1-1 0 0 0,-1 1 0 0 0,1 0 0 0 0,0-1 0 0 0,-1 1 0 0 0,1 0 0 0 0,-1-1 0 0 0,1 1 0 0 0,0 0 0 0 0,0 0 0 0 0,-1-1 1 0 0,1 1-1 0 0,0 0 0 0 0,0 0 0 0 0,0-1 0 0 0,0 1 0 0 0,0 0 0 0 0,0 0 0 0 0,0 0 0 0 0,0-1 0 0 0,0 2 0 0 0,1-1-57 0 0,-1 0 0 0 0,0-1 0 0 0,0 1 0 0 0,0 0 0 0 0,0-1 0 0 0,1 1 0 0 0,-1-1 0 0 0,0 1 0 0 0,0 0 1 0 0,1-1-1 0 0,-1 1 0 0 0,0-1 0 0 0,1 1 0 0 0,-1-1 0 0 0,1 1 0 0 0,-1-1 0 0 0,1 1 0 0 0,-1-1 0 0 0,1 0 0 0 0,-1 1 0 0 0,1-1 0 0 0,-1 0 0 0 0,1 1 0 0 0,0-1 0 0 0,5 2-435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6:35.760"/>
    </inkml:context>
    <inkml:brush xml:id="br0">
      <inkml:brushProperty name="width" value="0.1" units="cm"/>
      <inkml:brushProperty name="height" value="0.1" units="cm"/>
      <inkml:brushProperty name="color" value="#F4F91B"/>
    </inkml:brush>
  </inkml:definitions>
  <inkml:trace contextRef="#ctx0" brushRef="#br0">7110 2485 8863 0 0,'-6'-5'392'0'0,"4"2"-306"0"0,-1 1 0 0 0,1 0 1 0 0,0 1-1 0 0,0-1 0 0 0,-1 0 0 0 0,1 1 0 0 0,-1-1 0 0 0,0 1 0 0 0,1 0 0 0 0,-1 0 1 0 0,-5-2-1 0 0,8 3-23 0 0,-1 0 1 0 0,1 0 0 0 0,-1 0 0 0 0,1-1 0 0 0,0 1-1 0 0,-1 0 1 0 0,1 0 0 0 0,0 0 0 0 0,-1-1-1 0 0,1 1 1 0 0,0 0 0 0 0,-1-1 0 0 0,1 1 0 0 0,-2-3 1261 0 0,4 11-463 0 0,1 8 53 0 0,1-2-524 0 0,-1 0 0 0 0,-1 1 0 0 0,0 0-1 0 0,-1 0 1 0 0,-1-1 0 0 0,0 1 0 0 0,-3 19 0 0 0,3-32-266 0 0,-1 0 1 0 0,0 0-1 0 0,0-1 0 0 0,0 1 0 0 0,0 0 0 0 0,0 0 1 0 0,0-1-1 0 0,0 1 0 0 0,-1-1 0 0 0,1 1 0 0 0,-1-1 1 0 0,1 1-1 0 0,-1-1 0 0 0,-3 2 0 0 0,3-1 23 0 0,0-1 1 0 0,0 1-1 0 0,0-1 0 0 0,1 1 0 0 0,-1 0 1 0 0,0 0-1 0 0,1 0 0 0 0,-2 2 0 0 0,-5 3 804 0 0,7-6-925 0 0,1-1 1 0 0,-1 0 0 0 0,1 0 0 0 0,0 0 0 0 0,-1 1 0 0 0,1-1 0 0 0,-1 0-1 0 0,1 1 1 0 0,0-1 0 0 0,-1 0 0 0 0,1 1 0 0 0,0-1 0 0 0,-1 1 0 0 0,1-1-1 0 0,0 0 1 0 0,0 1 0 0 0,0-1 0 0 0,-1 1 0 0 0,1-1 0 0 0,0 1 0 0 0,0-1-1 0 0,0 1 1 0 0,0-1 0 0 0,0 1 0 0 0,0-1 0 0 0,0 1 0 0 0,0-1 0 0 0,0 1-1 0 0,0-1 1 0 0,0 0 0 0 0,0 1 0 0 0,0 0 0 0 0,3 36 783 0 0,-2-32-747 0 0,0-1 1 0 0,0 1-1 0 0,0 0 1 0 0,-1 0-1 0 0,0 0 1 0 0,0-1-1 0 0,0 1 1 0 0,-1 0 0 0 0,1 0-1 0 0,-1 0 1 0 0,0-1-1 0 0,-1 1 1 0 0,1-1-1 0 0,-1 1 1 0 0,0-1-1 0 0,-5 9 1 0 0,-4 1 15 0 0,-2-1 1 0 0,1 0 0 0 0,-2-1-1 0 0,0 0 1 0 0,0-1-1 0 0,-1 0 1 0 0,0-1 0 0 0,-27 12-1 0 0,-9-4 192 0 0,-13 9 16 0 0,-8 4-40 0 0,-1 7 72 0 0,-80 29 0 0 0,12-3-184 0 0,60-25-56 0 0,-93 45 325 0 0,71-46-285 0 0,68-26-101 0 0,-7 6 28 0 0,-9 2 31 0 0,10-7 0 0 0,18-5-38 0 0,-1-1 0 0 0,1-1 0 0 0,-41 5 0 0 0,21-8 1 0 0,-114 6 88 0 0,106-7-64 0 0,-55 11 0 0 0,43-5-37 0 0,-74 12 53 0 0,65-8 19 0 0,-120 4 0 0 0,-331 21 132 0 0,500-35-216 0 0,-40 3 30 0 0,0-3-1 0 0,-99-10 1 0 0,-124-37 94 0 0,22-27 82 0 0,188 49-201 0 0,-180-72 114 0 0,202 73-86 0 0,-213-102 203 0 0,140 65-233 0 0,74 36-4 0 0,1-2 0 0 0,-63-41 0 0 0,-212-187-12 0 0,266 203 6 0 0,-102-77 21 0 0,-90-77 0 0 0,194 147-31 0 0,-53-65 0 0 0,-41-71 5 0 0,89 111 5 0 0,-93-97 17 0 0,28 33-7 0 0,94 102-15 0 0,-44-72 0 0 0,-4-26-4 0 0,-46-77 0 0 0,-31-47 0 0 0,-71-109 0 0 0,123 236 0 0 0,108 138 0 0 0,-1 0 0 0 0,0 1 0 0 0,1-1 0 0 0,-1 0 0 0 0,1 0 0 0 0,-1 1 0 0 0,1-1 0 0 0,0 0 0 0 0,-1 0 0 0 0,1 0 0 0 0,0 1 0 0 0,0-1 0 0 0,-1 0 0 0 0,1 0 0 0 0,0 0 0 0 0,0 0 0 0 0,0 0 0 0 0,0 1 0 0 0,0-1 0 0 0,0 0 0 0 0,0 0 0 0 0,0 0 0 0 0,1 0 0 0 0,-1 0 0 0 0,1-1 0 0 0,-1 1 0 0 0,1 0 0 0 0,0 0 0 0 0,0 0 0 0 0,0 1 0 0 0,0-1 0 0 0,0 0 0 0 0,0 0 0 0 0,0 1 0 0 0,0-1 0 0 0,1 1 0 0 0,-1-1 0 0 0,0 1 0 0 0,0-1 0 0 0,0 1 0 0 0,3 0 0 0 0,3-1 0 0 0,1 0 0 0 0,0 0 0 0 0,-1 1 0 0 0,15 2 0 0 0,5 2-16 0 0,-1 2 0 0 0,0 1 0 0 0,30 13 0 0 0,74 36-48 0 0,-81-30 64 0 0,0 3 0 0 0,59 45 0 0 0,-32-20 0 0 0,118 86 0 0 0,-169-125 13 0 0,-1-1-1 0 0,34 13 1 0 0,-52-24 2 0 0,-5-3-13 0 0,0 1 0 0 0,0-1 0 0 0,0 1 0 0 0,0-1-1 0 0,0 0 1 0 0,0 1 0 0 0,0-1 0 0 0,0 0-1 0 0,0 0 1 0 0,0 0 0 0 0,0 1 0 0 0,0-1 0 0 0,0 0-1 0 0,0-1 1 0 0,2 1 0 0 0,-3 0-1 0 0,0 0 1 0 0,0-1-1 0 0,1 1 1 0 0,-1 0-1 0 0,0 0 0 0 0,0-1 1 0 0,0 1-1 0 0,0 0 1 0 0,1 0-1 0 0,-1-1 1 0 0,0 1-1 0 0,0 0 0 0 0,0-1 1 0 0,0 1-1 0 0,0 0 1 0 0,0-1-1 0 0,0 1 0 0 0,0 0 1 0 0,0-1-1 0 0,0 1 1 0 0,0 0-1 0 0,0-1 1 0 0,0 1-1 0 0,0 0 0 0 0,0-1 1 0 0,0 1-1 0 0,0 0 1 0 0,-1-1-1 0 0,1 1 0 0 0,0 0 1 0 0,-18-32 63 0 0,16 29-64 0 0,-48-72 74 0 0,-2 2-1 0 0,-65-68 1 0 0,23 54-75 0 0,62 59 0 0 0,-9-5-29 0 0,-78-47 1 0 0,78 53 21 0 0,2 5-29 0 0,0 1 0 0 0,-2 1 0 0 0,-69-21 0 0 0,91 34 11 0 0,0 2-1 0 0,0 0 1 0 0,-1 2 0 0 0,1 0-1 0 0,-1 1 1 0 0,0 1 0 0 0,0 0-1 0 0,-30 4 1 0 0,46-2 19 0 0,0 0 0 0 0,1 1 0 0 0,-1-1 1 0 0,0 0-1 0 0,1 1 0 0 0,-1 0 0 0 0,1 0 0 0 0,0 0 0 0 0,-1 0 0 0 0,1 1 0 0 0,0-1 1 0 0,0 1-1 0 0,1 0 0 0 0,-1 0 0 0 0,0 0 0 0 0,1 0 0 0 0,0 0 0 0 0,0 1 1 0 0,0-1-1 0 0,0 0 0 0 0,0 1 0 0 0,-1 4 0 0 0,1-2-3 0 0,0 0 0 0 0,0 0 0 0 0,1 1 0 0 0,-1-1 0 0 0,1 1 0 0 0,1-1 0 0 0,-1 1 0 0 0,1-1 0 0 0,0 1 0 0 0,1-1 0 0 0,0 1 0 0 0,2 10 0 0 0,7 9 1 0 0,0 0 0 0 0,2-1-1 0 0,1 0 1 0 0,20 28 0 0 0,26 50-15 0 0,43 104 56 0 0,-67-145-7 0 0,52 72-1 0 0,-80-125 3 0 0,1-1 0 0 0,13 12 0 0 0,-16-16-24 0 0,0 0-1 0 0,0 1 1 0 0,-1-1 0 0 0,1 1-1 0 0,-1 0 1 0 0,0 1 0 0 0,-1-1-1 0 0,1 0 1 0 0,-1 1-1 0 0,3 7 1 0 0,-1 3-560 0 0,-2 1 1 0 0,3 22-1 0 0,-4-27-438 0 0,-1 1 0 0 0,2-1 0 0 0,0 1 0 0 0,0-1 0 0 0,10 22 1 0 0,0-11-1065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6:36.859"/>
    </inkml:context>
    <inkml:brush xml:id="br0">
      <inkml:brushProperty name="width" value="0.1" units="cm"/>
      <inkml:brushProperty name="height" value="0.1" units="cm"/>
      <inkml:brushProperty name="color" value="#F4F91B"/>
    </inkml:brush>
  </inkml:definitions>
  <inkml:trace contextRef="#ctx0" brushRef="#br0">1215 12 11143 0 0,'-11'-3'207'0'0,"0"0"-1"0"0,0 1 0 0 0,0 0 1 0 0,-1 1-1 0 0,1 1 0 0 0,0-1 1 0 0,-20 3-1 0 0,16-1 42 0 0,3 0-11 0 0,-1 0 1 0 0,1 1-1 0 0,0 1 1 0 0,0 0-1 0 0,0 1 1 0 0,0 0-1 0 0,1 0 0 0 0,-12 7 1 0 0,-8 7 851 0 0,-42 30 1 0 0,43-26-182 0 0,-44 23 1 0 0,33-26-418 0 0,0-1 0 0 0,-1-3-1 0 0,-1-1 1 0 0,-1-2 0 0 0,-49 6 0 0 0,-11-4 492 0 0,-109-1 0 0 0,198-12-793 0 0,0 0 1 0 0,0 1-1 0 0,1 1 1 0 0,-1 0-1 0 0,1 1 1 0 0,0 0-1 0 0,-27 13 1 0 0,70-22-138 0 0,32-14-53 0 0,139-40 0 0 0,-144 46 0 0 0,94-11 0 0 0,70 6-68 0 0,190-20 72 0 0,-353 28-4 0 0,105-34 0 0 0,-11 2 0 0 0,-148 41 1 0 0,29-5-3 0 0,-31 6 3 0 0,1 0-1 0 0,-1 0 1 0 0,0-1-1 0 0,1 1 1 0 0,-1 0 0 0 0,0 0-1 0 0,1 1 1 0 0,-1-1-1 0 0,0 0 1 0 0,1 0 0 0 0,-1 1-1 0 0,0-1 1 0 0,1 0-1 0 0,-1 1 1 0 0,0-1-1 0 0,0 1 1 0 0,0 0 0 0 0,1-1-1 0 0,0 2 1 0 0,-1-1 5 0 0,-1 0 0 0 0,0 0 0 0 0,1 0 0 0 0,-1 0 0 0 0,0 0 0 0 0,0 0 0 0 0,0 0 0 0 0,0 0 0 0 0,1 0 0 0 0,-1 0 0 0 0,-1 0 0 0 0,1 0 0 0 0,0 0 0 0 0,0 0 0 0 0,0 0 0 0 0,0-1 0 0 0,-1 1 0 0 0,1 0 0 0 0,0 0 0 0 0,-2 2 0 0 0,-11 18 102 0 0,10-16-89 0 0,-56 74 537 0 0,-97 102 1 0 0,100-118-346 0 0,-140 134 549 0 0,18-20-140 0 0,177-175-614 0 0,-253 258 401 0 0,203-208-346 0 0,30-30-4214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6:37.633"/>
    </inkml:context>
    <inkml:brush xml:id="br0">
      <inkml:brushProperty name="width" value="0.1" units="cm"/>
      <inkml:brushProperty name="height" value="0.1" units="cm"/>
      <inkml:brushProperty name="color" value="#F4F91B"/>
    </inkml:brush>
  </inkml:definitions>
  <inkml:trace contextRef="#ctx0" brushRef="#br0">0 23 4607 0 0,'2'-23'4964'0'0,"9"28"-3469"0"0,-2 1-1256 0 0,-1 1-1 0 0,0 0 1 0 0,0 0 0 0 0,-1 1-1 0 0,0-1 1 0 0,0 2-1 0 0,-1-1 1 0 0,9 15 0 0 0,1 1 205 0 0,13 18 473 0 0,-2 1 1 0 0,-2 2-1 0 0,29 69 0 0 0,-47-96-576 0 0,-2 0 0 0 0,1 0 0 0 0,-2 1-1 0 0,-1 0 1 0 0,0 0 0 0 0,0 33 0 0 0,-3-38-145 0 0,-1 1 1 0 0,-1-1 0 0 0,0 0 0 0 0,-1 1 0 0 0,0-1 0 0 0,-1 0 0 0 0,-1-1 0 0 0,0 1 0 0 0,-11 19 0 0 0,2-9-216 0 0,-1 0 0 0 0,-2-1 0 0 0,0-1 0 0 0,-1 0 1 0 0,-1-1-1 0 0,-37 30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48.392"/>
    </inkml:context>
    <inkml:brush xml:id="br0">
      <inkml:brushProperty name="width" value="0.1" units="cm"/>
      <inkml:brushProperty name="height" value="0.1" units="cm"/>
      <inkml:brushProperty name="color" value="#E71224"/>
    </inkml:brush>
  </inkml:definitions>
  <inkml:trace contextRef="#ctx0" brushRef="#br0">967 131 2303 0 0,'2'-2'77'0'0,"0"-1"-1"0"0,-1 0 0 0 0,1 0 1 0 0,-1 1-1 0 0,0-1 0 0 0,0 0 0 0 0,0 0 1 0 0,0 0-1 0 0,0 0 0 0 0,0 0 0 0 0,-1 0 1 0 0,0-1-1 0 0,1 1 0 0 0,-1 0 0 0 0,-1 0 1 0 0,1 0-1 0 0,0 0 0 0 0,-1 0 1 0 0,1 0-1 0 0,-1 0 0 0 0,0 0 0 0 0,-2-5 1 0 0,2 4 133 0 0,0 1 1 0 0,0 0-1 0 0,-1-1 1 0 0,1 1-1 0 0,-1 0 1 0 0,0 0-1 0 0,0 0 1 0 0,0 0-1 0 0,0 0 1 0 0,-1 1-1 0 0,1-1 1 0 0,-1 1-1 0 0,1-1 1 0 0,-1 1-1 0 0,0 0 1 0 0,0 0-1 0 0,0 0 1 0 0,0 1-1 0 0,0-1 1 0 0,-4-1-1 0 0,0 2-26 0 0,1 1 0 0 0,0-1 0 0 0,-1 1 0 0 0,1 0 0 0 0,0 1 0 0 0,-1 0 1 0 0,-9 2-1 0 0,-45 15 335 0 0,36-10-351 0 0,-210 57 629 0 0,186-56-686 0 0,0-1 0 0 0,-96 3-1 0 0,75-12-33 0 0,9 0-340 0 0,-66 7-1 0 0,87-1-118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7:01.650"/>
    </inkml:context>
    <inkml:brush xml:id="br0">
      <inkml:brushProperty name="width" value="0.35" units="cm"/>
      <inkml:brushProperty name="height" value="2.1" units="cm"/>
      <inkml:brushProperty name="color" value="#33CCFF"/>
      <inkml:brushProperty name="inkEffects" value="pencil"/>
    </inkml:brush>
  </inkml:definitions>
  <inkml:trace contextRef="#ctx0" brushRef="#br0">3571 863 2471 268592 49791,'0'0'256'0'0,"-1"0"-256"0"0,-1 0 96 0 0,-1 0 0 0 0,0 1 0 0 0,0 0 0 0 0,-1-1-96 0 0,0 1 0 0 0,0 0 0 0 0,1-1 64 0 0,-1 0-64 0 0,1 0 0 0 0,0 0 0 0 0,0 0 0 0 0,1-1 224 0 0,0 0 32 0 0,0 0 8 0 0,1 0 0 0 0,0 1 88 0 0,1-1 376 0 0,-1 0-360 0 0,1 0-120 0 0,-1 1-24 0 0,1 0-8 0 0,0 0 0 0 0,1 0-56 0 0,0 1-16 0 0,1-1 0 0 0,-1 0 0 0 0,0 1-48 0 0,0-1 0 0 0,-1 1-8 0 0,1-1 0 0 0,-1 0 24 0 0,-1 2 8 0 0,1-1 0 0 0,-2 1 0 0 0,1 0-16 0 0,-1-1 0 0 0,0 1 0 0 0,-1 0 0 0 0,-1 0-8 0 0,0 0 80 0 0,-2 0-88 0 0,0 0 0 0 0,-1-1 0 0 0,0 0 0 0 0,1-1 0 0 0,-1 1 40 0 0,0-1 0 0 0,0 0 8 0 0,1 0 0 0 0,-1 0-32 0 0,0 0-8 0 0,0 0 0 0 0,0 0 0 0 0,0 0 8 0 0,0 1 0 0 0,0-1 0 0 0,0 0 0 0 0,1 1-32 0 0,0-1-8 0 0,-1 2 0 0 0,2-1 0 0 0,-1 0 32 0 0,0-1 0 0 0,1 1 0 0 0,-1-1 0 0 0,0-1 32 0 0,0 1 16 0 0,0 0 0 0 0,-1-1 0 0 0,1 0 0 0 0,-1 0 0 0 0,-1 0 0 0 0,1 0 0 0 0,-1 0-24 0 0,1 1-8 0 0,-1 0 0 0 0,0 0 0 0 0,-1 1 0 0 0,1-1 0 0 0,1 1 0 0 0,0 0 0 0 0,0 0-8 0 0,0 0 0 0 0,1 1 0 0 0,0-1 0 0 0,0 1-8 0 0,-1 0 96 0 0,0 1-96 0 0,-1-1-16 0 0,1 0-8 0 0,1 0 0 0 0,-1 0 0 0 0,1-1 56 0 0,-1 0 0 0 0,1 0 8 0 0,0-1 0 0 0,0 1 8 0 0,0 0 0 0 0,0 1 0 0 0,1-1 0 0 0,-1 1-48 0 0,1 0 0 0 0,0-1-8 0 0,1 1 0 0 0,0 1-16 0 0,0-1 0 0 0,0 0 0 0 0,0 0 0 0 0,0 0-72 0 0,0 0 96 0 0,0-1-96 0 0,-1 0 96 0 0,0-1 0 0 0,1 0 0 0 0,-1 0 0 0 0,0 0 0 0 0,1 0 0 0 0,-1-1 0 0 0,1 1 0 0 0,-1-1 0 0 0,1 1 400 0 0,0-1 80 0 0,0 0 24 0 0,-1 0-256 0 0,-4 1-1384 0 0,-1 0 1528 0 0,-1 0 32 0 0,-1 2-280 0 0,-2-1-1648 0 0,0 1 1408 0 0,1-1 0 0 0,2-1 80 0 0,2 0-16 0 0,1 0 0 0 0,1 0 0 0 0,1 1 0 0 0,-1-1 0 0 0,1 0-64 0 0,0 1 96 0 0,-1 0-32 0 0,0 1-64 0 0,0-1 80 0 0,0 0-80 0 0,0 0 80 0 0,0 0-80 0 0,0 0 80 0 0,0 0-80 0 0,-1-1 80 0 0,1 1-16 0 0,-2-1 64 0 0,0-1-64 0 0,0 1 16 0 0,1-1 0 0 0,-1 0 0 0 0,1 0 0 0 0,0-1-8 0 0,0 2 0 0 0,0-1 0 0 0,1 0 0 0 0,0 0 8 0 0,0 1 0 0 0,1-1 0 0 0,-1 1 0 0 0,0 0-80 0 0,-1 0 80 0 0,0 0 0 0 0,0-1-16 0 0,1 0-64 0 0,-1 1 96 0 0,1 0-32 0 0,-1 0 0 0 0,1 0-64 0 0,-1 0 96 0 0,0 1-32 0 0,1-1-64 0 0,-1 0 64 0 0,-1 0-64 0 0,1 0 64 0 0,-1-1 0 0 0,0 1 0 0 0,0-1 0 0 0,0 0 0 0 0,-1 0 8 0 0,1 0 0 0 0,-1 0 0 0 0,1-1 0 0 0,0 2-8 0 0,0-1-64 0 0,1 1 96 0 0,0 0-32 0 0,0 0-64 0 0,0 1 96 0 0,0 0-96 0 0,1 0 96 0 0,-1 1-96 0 0,0 0 96 0 0,0 0-96 0 0,0 0 96 0 0,0 0-32 0 0,0 0-64 0 0,-1-1 96 0 0,1 0-32 0 0,0 0 32 0 0,0 1 0 0 0,1-1 0 0 0,-1-1 0 0 0,1 1-16 0 0,-1 0 0 0 0,-1 0 0 0 0,0-1 0 0 0,-1 1-16 0 0,1 1-64 0 0,-1-1 96 0 0,1 1-32 0 0,0-1-64 0 0,0 1 80 0 0,0-1-80 0 0,0 0 80 0 0,0 1-80 0 0,-3-1 96 0 0,0 1 0 0 0,0 0-32 0 0,1 0 0 0 0,-1-1 0 0 0,1 1 0 0 0,0-2 0 0 0,0 1 0 0 0,2-1 0 0 0,-1 0 0 0 0,1 0-64 0 0,0 0 96 0 0,0 0-96 0 0,0 0 96 0 0,0 1-96 0 0,0-1 96 0 0,0 0-96 0 0,0-1 96 0 0,-1 1-96 0 0,1 0 64 0 0,0-1-64 0 0,0 0 64 0 0,1 1-64 0 0,-1-1 80 0 0,0 0-80 0 0,1 0 80 0 0,-1 0-80 0 0,0 0 64 0 0,0 0-64 0 0,1-1 64 0 0,0 1-64 0 0,-1-1 80 0 0,0 0 0 0 0,0-1-80 0 0,1 1 0 0 0,0-1 72 0 0,1 1-72 0 0,-1-1 64 0 0,1 1-64 0 0,0 1 64 0 0,0-1-64 0 0,-1 2 0 0 0,1-1 0 0 0,0 1 0 0 0,-1 1 64 0 0,0-1-64 0 0,-1 2 0 0 0,0-1 0 0 0,0 0 0 0 0,0 0 0 0 0,0 0 0 0 0,0 1 0 0 0,0-1 0 0 0,1 1 0 0 0,0-1 64 0 0,0 0-64 0 0,0 0 0 0 0,1 0 0 0 0,-1-1 64 0 0,0 2-64 0 0,0-1 0 0 0,0 0 64 0 0,-1 0-64 0 0,1 0 64 0 0,-1 0-64 0 0,0 0 72 0 0,0 0-72 0 0,-1 0 96 0 0,0-1-96 0 0,1 2 88 0 0,0-1-88 0 0,1 1 80 0 0,-1 0-80 0 0,0 0 64 0 0,-1-1-64 0 0,-1 1 0 0 0,0 0 0 0 0,1 0 64 0 0,-1 1-64 0 0,0-2 0 0 0,0 1 0 0 0,0-1 72 0 0,0 1-72 0 0,0-2 64 0 0,-2 1 0 0 0,-1 0-64 0 0,1 0 0 0 0,-1 0 64 0 0,-3 1 0 0 0,1 1 0 0 0,0-1-64 0 0,2 1 0 0 0,2-1 0 0 0,0 1 64 0 0,-1 0-64 0 0,1 0 0 0 0,1 0 64 0 0,-1-1-64 0 0,2 1 0 0 0,-1-1 72 0 0,1 0-72 0 0,0-1 0 0 0,0 0 64 0 0,-1 0-64 0 0,0 1 0 0 0,1-1 0 0 0,0-1 72 0 0,0 1-72 0 0,1-1 0 0 0,1 0 88 0 0,0 0-88 0 0,0 0 80 0 0,1 1-80 0 0,-1-1 64 0 0,1 0-64 0 0,0 1 0 0 0,-1-1 72 0 0,0 0-72 0 0,0 1 0 0 0,0-1 0 0 0,-1 0 64 0 0,0 0-64 0 0,-3-1 0 0 0,0 1 0 0 0,0-1 0 0 0,0 1 64 0 0,1-1-64 0 0,0 1 64 0 0,-1-1-64 0 0,1 0 0 0 0,0 1 64 0 0,1-1-64 0 0,1 1 0 0 0,0-1 0 0 0,1 1 0 0 0,0 0 0 0 0,0 0 0 0 0,0 1 0 0 0,1-1 0 0 0,-1 1 0 0 0,1 0 0 0 0,0-1 0 0 0,0 1 0 0 0,0-1 0 0 0,0 1 0 0 0,1 0 0 0 0,0 0 0 0 0,1-1 0 0 0,-1 0 0 0 0,1 0 0 0 0,-1 0 0 0 0,-1-1 0 0 0,0 1 64 0 0,0-1-64 0 0,-2 0 0 0 0,0 0 64 0 0,1 1-64 0 0,0-1 0 0 0,1 1 0 0 0,1 0 64 0 0,0 0-64 0 0,0 0 0 0 0,0 1 0 0 0,-1-1 0 0 0,-1 1 0 0 0,-1 0 0 0 0,1 0 0 0 0,1-1 64 0 0,-1 0-64 0 0,0 0 0 0 0,0 0 0 0 0,1 0 0 0 0,0 0 0 0 0,1-1 64 0 0,-1 1-64 0 0,0-1 0 0 0,0 0 64 0 0,0 0-64 0 0,0 0 0 0 0,-1 1 64 0 0,1 0-64 0 0,0 0 0 0 0,0 0 64 0 0,0 0-64 0 0,0 0 0 0 0,0 0 0 0 0,0 0 0 0 0,-1 0 0 0 0,0 0 0 0 0,1 0 0 0 0,-1 0 0 0 0,1 0 64 0 0,-1-1-64 0 0,1 1 0 0 0,0-1 0 0 0,1 0 64 0 0,-1 0-64 0 0,0-1 0 0 0,0 1 64 0 0,0-1-64 0 0,0 1 0 0 0,-1 0 64 0 0,1 0-64 0 0,0-1 72 0 0,-1 2-72 0 0,1-1 0 0 0,0 0 0 0 0,1 0 0 0 0,0 1 64 0 0,0-1-64 0 0,0 0 0 0 0,1 0 0 0 0,0-1 0 0 0,-1 1 0 0 0,1 0 0 0 0,-1 0 0 0 0,0-1 64 0 0,1 0-64 0 0,-1 0 0 0 0,-1 0 0 0 0,1 0 0 0 0,0 0 0 0 0,-1 0 64 0 0,0 0-64 0 0,0 0 0 0 0,1 1 0 0 0,-1 0 0 0 0,1 0 0 0 0,-1 1 64 0 0,1 1-64 0 0,0-1 0 0 0,0 0 0 0 0,0 0 0 0 0,0 1 0 0 0,1-1 0 0 0,0-1 0 0 0,1 1 0 0 0,-1-1 0 0 0,1 1 0 0 0,1 0 0 0 0,-1 0 0 0 0,0 0 0 0 0,0-1 0 0 0,0 0 64 0 0,0-2-64 0 0,0 0 0 0 0,0 0 0 0 0,1 0 64 0 0,-1 1-64 0 0,0-1 64 0 0,0 0-64 0 0,0 0 64 0 0,0 0-64 0 0,-1 0 0 0 0,1 0 64 0 0,0 0-64 0 0,-1 0 0 0 0,1 0 64 0 0,0 0-64 0 0,-1 0 0 0 0,0-1 64 0 0,1 1-64 0 0,0 0 0 0 0,1 0 64 0 0,0-1 0 0 0,1 0-64 0 0,0 0 64 0 0,-1 1-64 0 0,2 0 64 0 0,-1 0-64 0 0,0 0 0 0 0,1 0 0 0 0,-1 0 0 0 0,1 0 64 0 0,-1 0-64 0 0,1-1 64 0 0,-1 0-64 0 0,0-1 64 0 0,0 1-64 0 0,0-1 0 0 0,0 1 0 0 0,1-1 64 0 0,-1 0-64 0 0,0 0 0 0 0,1 0 0 0 0,-1 0 64 0 0,1-1-64 0 0,-1 1 64 0 0,1-2-64 0 0,0 0 64 0 0,0-2-64 0 0,0 1 0 0 0,1-1 0 0 0,-1 1 64 0 0,0 1-64 0 0,0-1 64 0 0,-1 1-64 0 0,0 0 64 0 0,0 0-64 0 0,0 0 0 0 0,0 0 0 0 0,0 0 64 0 0,-1 0-64 0 0,1-3 0 0 0,0-1 64 0 0,-1 1-64 0 0,1 0 0 0 0,0 0 64 0 0,0 2-64 0 0,0-1 0 0 0,1-1 0 0 0,-2 1 64 0 0,1-1-64 0 0,0 1 0 0 0,-1 0 0 0 0,2 2 0 0 0,-1 1 0 0 0,1 0 0 0 0,0 0 0 0 0,0 1 0 0 0,0 0 0 0 0,1-1 64 0 0,0 0-64 0 0,-1 0 0 0 0,1 0 0 0 0,-1-1 0 0 0,1 1 0 0 0,0 0 64 0 0,-1 0-64 0 0,1 0 0 0 0,-1-2 0 0 0,1 0 64 0 0,0-1-64 0 0,0 0 0 0 0,0 0 0 0 0,0 1 64 0 0,0-1-64 0 0,1 1 0 0 0,-1 1 0 0 0,1 0 64 0 0,0 1-64 0 0,0-2 0 0 0,-1 1 64 0 0,1 0-64 0 0,-1 1 0 0 0,1 0 0 0 0,-1 0 0 0 0,1 1 0 0 0,-1-1 0 0 0,1 1 0 0 0,1-1 0 0 0,-1 0 0 0 0,1 0 0 0 0,0 0 0 0 0,1 1 64 0 0,-1-1-64 0 0,1 0 0 0 0,0 1 0 0 0,1-1 0 0 0,-1 1 0 0 0,1-1 0 0 0,-2 1 0 0 0,1 0 0 0 0,-2 0 0 0 0,1 0 0 0 0,-1-1 0 0 0,1 0 0 0 0,-1 0 0 0 0,1 1 0 0 0,-1 0 64 0 0,1-1-64 0 0,0-2 0 0 0,0 0 0 0 0,0 0 0 0 0,1-1 0 0 0,-2 2 0 0 0,1 0 0 0 0,0 0 0 0 0,0 1 0 0 0,0 1 0 0 0,0-1 0 0 0,0 1 0 0 0,0 1 0 0 0,1-1 0 0 0,-1 1 0 0 0,1 1 0 0 0,1-1 0 0 0,0 0 0 0 0,1 0 0 0 0,-1 1 0 0 0,0-1 0 0 0,1-1 0 0 0,-1 1 0 0 0,0-1 0 0 0,1 0 0 0 0,0 0 0 0 0,1-1 0 0 0,0 1 0 0 0,0 0 0 0 0,0 0 64 0 0,1 0-64 0 0,1 0 0 0 0,0 0 0 0 0,0 1 0 0 0,1 0 0 0 0,-1 1 0 0 0,0 1 0 0 0,0 0 0 0 0,0 1 0 0 0,1 0 0 0 0,1 0 0 0 0,0 0 0 0 0,0 1 0 0 0,0 0 0 0 0,0 0 0 0 0,0 0 0 0 0,0 0 0 0 0,0 0 0 0 0,0-1 0 0 0,0 1 0 0 0,0-1 0 0 0,1 1 0 0 0,0-1 0 0 0,0-1 0 0 0,5 1 0 0 0,0-1 0 0 0,1 1 0 0 0,-1-1 0 0 0,0 0 0 0 0,-2 1 0 0 0,0-1 0 0 0,0 0 0 0 0,1 0 0 0 0,0 0 0 0 0,0-1 0 0 0,1 1 0 0 0,0 0 0 0 0,0 1 0 0 0,0 0 0 0 0,-1 0 0 0 0,1 1 0 0 0,-1 0 0 0 0,-1 0 0 0 0,0 0 0 0 0,1 0 0 0 0,-1-1 0 0 0,1 1 0 0 0,1 0 0 0 0,-1 0 0 0 0,1-1 0 0 0,-1 1 0 0 0,-1 0 0 0 0,0 0 0 0 0,1-1 0 0 0,0 1 0 0 0,0 1 0 0 0,1 0 0 0 0,-1 1 0 0 0,0-1 0 0 0,0 1 0 0 0,0-1 0 0 0,2 1 0 0 0,0-1 0 0 0,0 1 0 0 0,0-1 0 0 0,-1 0 0 0 0,-1 1 0 0 0,-2-1 0 0 0,0 0 0 0 0,-1 0 0 0 0,-1 0 0 0 0,-1 1 0 0 0,1-1 0 0 0,-1 1 0 0 0,1-1 0 0 0,1 0 0 0 0,0 1 0 0 0,1-1 0 0 0,1 0 0 0 0,0 0 0 0 0,0-1 0 0 0,0 0 0 0 0,0 1 0 0 0,1-1 0 0 0,0 1 0 0 0,0-1 0 0 0,1 1 0 0 0,1-1 0 0 0,-1 0 0 0 0,1-1 0 0 0,3 0 0 0 0,0 0 0 0 0,0 0 0 0 0,-2-1 0 0 0,-2 1 0 0 0,-2-1 0 0 0,0 0 0 0 0,-1 1 0 0 0,1-1 0 0 0,1 1 0 0 0,-1 0 0 0 0,1-1 0 0 0,0 1 0 0 0,3 0 0 0 0,2-1 0 0 0,0 1 0 0 0,0 0 0 0 0,-2-1 0 0 0,1 1 0 0 0,-2-1 0 0 0,0 0 0 0 0,0 1 0 0 0,0-1 0 0 0,-1 1 0 0 0,0 0 0 0 0,-1 0 0 0 0,-1 0 0 0 0,0 0 0 0 0,-2 0 0 0 0,1 1 0 0 0,-2-1 0 0 0,1 1 0 0 0,1-1 0 0 0,0 0 0 0 0,3 0 0 0 0,3 0 0 0 0,-1-1 0 0 0,1 0 0 0 0,-2 0 0 0 0,1 0 0 0 0,-2 0 0 0 0,1 0 0 0 0,0 0 0 0 0,1 0 0 0 0,-1 1 0 0 0,0 0 0 0 0,0 0 0 0 0,-1 1 0 0 0,0 0 0 0 0,-1 0 0 0 0,1 1 0 0 0,0-1 0 0 0,0 1 0 0 0,-1 0 0 0 0,-1 0 0 0 0,-1-1 0 0 0,-1 0 0 0 0,3 0 0 0 0,4 0 0 0 0,1 1 0 0 0,-1-1 0 0 0,-1 1 0 0 0,0 0 0 0 0,0 1 0 0 0,0 0 0 0 0,0 1 0 0 0,-1-1 0 0 0,0 2 0 0 0,-1-1 0 0 0,0 0 0 0 0,-1 0 0 0 0,1 0 0 0 0,-2-1 0 0 0,1 0 0 0 0,-1 1 0 0 0,0-1 0 0 0,-1 0 0 0 0,0 0 0 0 0,1 0 0 0 0,1-1 0 0 0,1 0 0 0 0,-1 0 0 0 0,-1 0 0 0 0,0-1 0 0 0,0 1 0 0 0,-2-1 0 0 0,0 0 0 0 0,1 0 0 0 0,-1 0 0 0 0,0 0 0 0 0,1 0 0 0 0,-1 1 0 0 0,1-1 0 0 0,-1 0 0 0 0,1-1 0 0 0,1 1 0 0 0,-1-1 0 0 0,-1 0 0 0 0,1 0 0 0 0,-1 0 0 0 0,1 1 0 0 0,-1 0 0 0 0,1 0 0 0 0,0 0 0 0 0,0 0 0 0 0,0 0 0 0 0,0 0 0 0 0,-1 0 0 0 0,0 0 0 0 0,-1 0 0 0 0,1 0 0 0 0,0 0 0 0 0,1 0 0 0 0,0 0 0 0 0,-2 0 0 0 0,0 0 0 0 0,0 0 0 0 0,-1 0 0 0 0,1 0 0 0 0,-2 0 0 0 0,1 1 0 0 0,0-1 0 0 0,0 1 0 0 0,0 1 0 0 0,0-1 0 0 0,-1 0 0 0 0,0 1 0 0 0,0-2 0 0 0,1 1 0 0 0,1 0 0 0 0,-1 0 0 0 0,1 0 0 0 0,-1 0 0 0 0,-1 0 0 0 0,0 0 0 0 0,-1 0 0 0 0,0 1 0 0 0,0 0 0 0 0,0 0 0 0 0,-1 0 0 0 0,0 0 0 0 0,-1 0 0 0 0,1 0 0 0 0,-1 0 0 0 0,1 0 0 0 0,-1 0 0 0 0,0 1 0 0 0,-1-1 0 0 0,0 0 0 0 0,-1 1 0 0 0,0 0 0 0 0,0-1 0 0 0,0 1 0 0 0,0 0 0 0 0,-1 0 0 0 0,1 0 0 0 0,0 1 0 0 0,0 0 0 0 0,1 1 0 0 0,0-1 0 0 0,1 1 0 0 0,-1-1 0 0 0,1 1 0 0 0,-1-1 0 0 0,0 0 0 0 0,-1 0 0 0 0,1 0 0 0 0,-1 0 0 0 0,1 1 0 0 0,-1-1 0 0 0,0 0 0 0 0,0 0 0 0 0,0 1 0 0 0,-1-1 0 0 0,1 1 0 0 0,-1 1 0 0 0,1 1 0 0 0,0 0 0 0 0,0-1 0 0 0,-1 1 0 0 0,1-1 0 0 0,0 0 0 0 0,-1 0 0 0 0,1 0 0 0 0,-1 1 0 0 0,1-1 0 0 0,-1 0 0 0 0,1 0 0 0 0,-1 0 0 0 0,0 0 0 0 0,0 0 0 0 0,0 1 0 0 0,0-1 0 0 0,0 0 0 0 0,0 1-64 0 0,0 0 64 0 0,0-1 0 0 0,0 1 0 0 0,-1 0 0 0 0,0 0 0 0 0,1-1 0 0 0,-1 1 0 0 0,1-1 0 0 0,-2 0 0 0 0,1 1 0 0 0,0-1 0 0 0,-1-1 0 0 0,1 1 0 0 0,0-1 0 0 0,0 1 0 0 0,0 1 0 0 0,1-1 0 0 0,-1 0 0 0 0,-1 0 0 0 0,1 1 0 0 0,0-1 0 0 0,0 1 0 0 0,0 0 0 0 0,-1 0 0 0 0,0-1 0 0 0,1 1 0 0 0,-1 0 0 0 0,0 1 0 0 0,0 0 0 0 0,0 0 0 0 0,0-1 0 0 0,0 1 0 0 0,0 0 0 0 0,1-1 0 0 0,-1 1 0 0 0,0 0 0 0 0,1-1 0 0 0,-1 1 0 0 0,1-1 0 0 0,0 1 0 0 0,0-1 0 0 0,-1 1 0 0 0,0-1 0 0 0,0 2 0 0 0,-1-1 0 0 0,1 2 0 0 0,-2 1 0 0 0,1 0 0 0 0,0-1 0 0 0,-1 1 0 0 0,1-1 0 0 0,-1-1 0 0 0,1 0 0 0 0,-1-2 0 0 0,1 0 0 0 0,-1-1 0 0 0,0 0 0 0 0,1 1 0 0 0,-1 0 0 0 0,-1 1 0 0 0,0 1 0 0 0,0 0 0 0 0,-1 1 0 0 0,-1 0 0 0 0,1-1 0 0 0,0-1 0 0 0,-1 0 0 0 0,-1 0 0 0 0,1-1 0 0 0,-1 0 0 0 0,0 0 0 0 0,0 1 0 0 0,-1-1 0 0 0,0 0 0 0 0,0 0 0 0 0,-1 0 0 0 0,1 0 0 0 0,-1-1 0 0 0,0 1 0 0 0,1-1 0 0 0,0 0 0 0 0,0 0 0 0 0,-1-1 0 0 0,1 1 0 0 0,-1 0 0 0 0,-1 2 0 0 0,-2-1 0 0 0,0 1 0 0 0,0-2 0 0 0,-1 0 0 0 0,0-1 0 0 0,0-1 0 0 0,1-1 0 0 0,-1 0 0 0 0,0-1 0 0 0,0 0 0 0 0,0-1 0 0 0,0 0 0 0 0,1 0 0 0 0,0 0 0 0 0,0-1 0 0 0,1 0 0 0 0,0 1 0 0 0,0-1 0 0 0,0-1 0 0 0,1 1 0 0 0,-2 1 0 0 0,-1-1 0 0 0,1 1 0 0 0,-1 1 0 0 0,0-1 0 0 0,-1 2 0 0 0,-1 0 0 0 0,-1 1 0 0 0,-1 1 0 0 0,-5 4-712 0 0,-7 5-760 0 0,-6 7-912 0 0,-5 6-1256 0 0,5-2-18311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7:17.681"/>
    </inkml:context>
    <inkml:brush xml:id="br0">
      <inkml:brushProperty name="width" value="0.35" units="cm"/>
      <inkml:brushProperty name="height" value="2.1" units="cm"/>
      <inkml:brushProperty name="color" value="#33CCFF"/>
      <inkml:brushProperty name="inkEffects" value="pencil"/>
    </inkml:brush>
  </inkml:definitions>
  <inkml:trace contextRef="#ctx0" brushRef="#br0">3682 950 2071 263601 47902,'0'0'216'0'0,"0"0"-216"0"0,1 0 176 0 0,0-1 24 0 0,0 0 8 0 0,0 0 0 0 0,0-1-48 0 0,1 0 152 0 0,-2-1-160 0 0,1 1 128 0 0,-1 0 336 0 0,-1 0 16 0 0,0 0-304 0 0,0 1 0 0 0,0 0 0 0 0,0 0-64 0 0,0 0-8 0 0,0 0-8 0 0,0 0 208 0 0,1 0-256 0 0,1 0 0 0 0,-1 1 192 0 0,1-1-24 0 0,0 0-184 0 0,-1 1-40 0 0,1 1-8 0 0,-1 0 0 0 0,0 1 0 0 0,0 1 0 0 0,0 0 0 0 0,-1 0 0 0 0,0 0 0 0 0,1 0 88 0 0,-1-1 24 0 0,-1 1 0 0 0,1-1 0 0 0,-1 0-24 0 0,-1 0 0 0 0,1 0 0 0 0,-1 0 0 0 0,0 0-32 0 0,0 0-16 0 0,0 0 0 0 0,-1 0 0 0 0,1 1 0 0 0,0-1 0 0 0,1 0 0 0 0,0-1 0 0 0,0 1 24 0 0,-1-1 216 0 0,1 0-208 0 0,0 0 8 0 0,-1 0 0 0 0,0-1 0 0 0,0 1 0 0 0,0 0 0 0 0,1 0 0 0 0,-1-1 0 0 0,0 1 0 0 0,0-1-48 0 0,0 1 152 0 0,-1 0-160 0 0,1 0-24 0 0,-1 0-8 0 0,1 2 0 0 0,-1-1 0 0 0,1 1 0 0 0,-1 0-8 0 0,0 1 0 0 0,-1-1 0 0 0,0 2-24 0 0,-1-1 0 0 0,1 1 0 0 0,-1-1 0 0 0,0 0 24 0 0,1 0 0 0 0,-1-1 0 0 0,1 0 0 0 0,0-1 32 0 0,0 0 8 0 0,1-1 0 0 0,-1-1 0 0 0,1-1-32 0 0,0 1 0 0 0,-1 0 0 0 0,1 0 0 0 0,0 0-32 0 0,-2 2 88 0 0,0 1-96 0 0,0 0-8 0 0,-1 0 0 0 0,1 1 0 0 0,-2-1 0 0 0,1 1-80 0 0,0 0 64 0 0,-2 0-64 0 0,1-1 64 0 0,-1 1 0 0 0,0-1-64 0 0,-1 0 96 0 0,-1 1 48 0 0,-1-1-64 0 0,0-1 0 0 0,1 0 0 0 0,0-1 24 0 0,1-1 8 0 0,1 1 0 0 0,-1 0 0 0 0,1 0-8 0 0,-1 0 0 0 0,1 0 0 0 0,-1 0 0 0 0,0 0-24 0 0,0 1-8 0 0,0 1 0 0 0,0-1 0 0 0,0 0-72 0 0,-1 0 64 0 0,1 1-64 0 0,0-1 64 0 0,-1 0-64 0 0,1 0 0 0 0,1-2 72 0 0,-1 0-72 0 0,1 0 96 0 0,1-1-24 0 0,0 1 0 0 0,0 0 0 0 0,0-1 16 0 0,0 0 0 0 0,0 0 0 0 0,0 1 0 0 0,1-1-8 0 0,-1 1 0 0 0,1 0 0 0 0,-1 0 0 0 0,0 1-80 0 0,1-1 80 0 0,-1 1-80 0 0,1 0 80 0 0,0-1-80 0 0,1 0 0 0 0,1 0 72 0 0,-1 0-72 0 0,-1-1 64 0 0,0 0-64 0 0,-1 0 80 0 0,0 0-80 0 0,0-1 96 0 0,-1 1-32 0 0,1 0-64 0 0,0 0 96 0 0,0 0-24 0 0,-1 0-8 0 0,0 1 0 0 0,0 0 0 0 0,0 1-64 0 0,-1 0 80 0 0,0 0-80 0 0,-1 1 80 0 0,1 0-80 0 0,-1 0 0 0 0,0 1 0 0 0,0-1 0 0 0,-1 1 0 0 0,1-1 64 0 0,-1 0-64 0 0,1 0 0 0 0,0-1 0 0 0,0 0 0 0 0,0 1 64 0 0,0-1-64 0 0,1 1 0 0 0,-1 0 0 0 0,1 0 0 0 0,-1 0 64 0 0,1 1-64 0 0,-1-1 0 0 0,1 0 0 0 0,-1 1 64 0 0,1-1-64 0 0,0 0 0 0 0,-1 0 0 0 0,0 0 0 0 0,1 0 64 0 0,-1 0-64 0 0,1 0 0 0 0,-1 0 64 0 0,1-1-64 0 0,-1 1 0 0 0,1 0 0 0 0,1-1 0 0 0,0 0 0 0 0,0 0 0 0 0,0 0 0 0 0,0-1 0 0 0,-1 0 0 0 0,1 0 64 0 0,-1 0-64 0 0,-2 0 64 0 0,0 0-64 0 0,-1 0 0 0 0,2-1 64 0 0,0 1-64 0 0,2-1 64 0 0,0 0-64 0 0,0 1 64 0 0,1-1-64 0 0,0 0 0 0 0,0 1 72 0 0,0-2-72 0 0,1 1 0 0 0,0 0 0 0 0,0 0 0 0 0,-1-1 64 0 0,0 0-64 0 0,0-1 64 0 0,0 1-64 0 0,1 0 64 0 0,-1 0-64 0 0,1 0 64 0 0,0-1 0 0 0,-1 0-64 0 0,1 0 0 0 0,-1 0 0 0 0,1-1 64 0 0,-1 1-64 0 0,-1-1 0 0 0,1 1 0 0 0,-1-1 0 0 0,0 1 0 0 0,1-1 72 0 0,-1 1-72 0 0,1 0 0 0 0,-1-1 88 0 0,-1 1-88 0 0,0 0 80 0 0,0 0-80 0 0,0 0 64 0 0,1 1-64 0 0,0 0 0 0 0,0 0 0 0 0,0 1 0 0 0,0-1 64 0 0,0 1-64 0 0,-1 1 0 0 0,1-1 0 0 0,-1 1 0 0 0,0-1 0 0 0,0 0 0 0 0,0 0 0 0 0,0 1 0 0 0,0 0 0 0 0,0-1 0 0 0,0 1 0 0 0,0 0 0 0 0,0-1 0 0 0,1 0 0 0 0,-1 0 64 0 0,1 0-64 0 0,1 0 0 0 0,-1 1 72 0 0,0 0-72 0 0,0 0 0 0 0,0 1 0 0 0,0-2 0 0 0,-1 0 0 0 0,1 0 0 0 0,1 0 0 0 0,0-1 64 0 0,0 1-64 0 0,0 0 0 0 0,0 0 0 0 0,0 0 64 0 0,1 0-64 0 0,-1 0 0 0 0,0-1 72 0 0,0 0-72 0 0,0 0 0 0 0,-1 0 64 0 0,1 1-64 0 0,-1-1 0 0 0,-1 1 0 0 0,0-1 64 0 0,0 1-64 0 0,-1-1 0 0 0,0 1 0 0 0,-2 0 64 0 0,1 0-64 0 0,-1 0 0 0 0,0-1 64 0 0,1 1-64 0 0,1 0 0 0 0,0-1 0 0 0,1 2 0 0 0,0-1 0 0 0,1 0 64 0 0,0 0-64 0 0,-1 0 0 0 0,0 1 0 0 0,0-2 64 0 0,0 1-64 0 0,-1-1 0 0 0,1 1 0 0 0,0-1 0 0 0,0 0 0 0 0,1 1 0 0 0,-1-1 0 0 0,1-1 0 0 0,-1 0 0 0 0,0 0 64 0 0,0 1-64 0 0,-1-1 0 0 0,0 0 0 0 0,-3 1 0 0 0,-1 1 64 0 0,0 1-64 0 0,1 0 0 0 0,0 1 0 0 0,1 0 64 0 0,0 0-64 0 0,0 1 0 0 0,1 0 0 0 0,0-1 0 0 0,0 1 0 0 0,0 0 0 0 0,1-1 0 0 0,0 0 0 0 0,0 0 0 0 0,-2-1 0 0 0,0-1 0 0 0,0 1 0 0 0,0-1 0 0 0,1 0 0 0 0,1 0 64 0 0,0 1-64 0 0,0-1 0 0 0,1 1 0 0 0,1-1 0 0 0,0 1 0 0 0,0 1 0 0 0,0-1 0 0 0,1 1 0 0 0,-1 0 0 0 0,0 0 0 0 0,1 0 0 0 0,-1 0 64 0 0,0-1-64 0 0,1 0 0 0 0,0 0 0 0 0,-1 0 0 0 0,1 0 0 0 0,-1 0 0 0 0,0 1 0 0 0,-1 0 0 0 0,-2-1 0 0 0,1 1 0 0 0,0 0 0 0 0,1 0 0 0 0,0 0 0 0 0,1 0 0 0 0,1 0 0 0 0,-1 0 0 0 0,1 0 0 0 0,-1 0 0 0 0,1 0 0 0 0,-1 0 0 0 0,0 0 64 0 0,1-1-64 0 0,0 1 0 0 0,-1 0 0 0 0,0 0 0 0 0,0 0 0 0 0,-1-1-376 0 0,-5 1-816 0 0,-2-1 1664 0 0,1 1 32 0 0,2 0 8 0 0,2 0-416 0 0,1 0-96 0 0,2 0 0 0 0,1 1 0 0 0,-1-1 0 0 0,1 0 0 0 0,-2 0 0 0 0,1 1 0 0 0,0-1 0 0 0,0 1 0 0 0,0 0 0 0 0,0-1 0 0 0,1 1 0 0 0,-1-1 0 0 0,1 1 0 0 0,-1-1 0 0 0,1 1 0 0 0,-1 0 0 0 0,-1-1 0 0 0,2 1 0 0 0,-1-1 0 0 0,0 0 0 0 0,1 1 0 0 0,-1-2 0 0 0,1 1 0 0 0,0-1 64 0 0,1 0-64 0 0,0 0 0 0 0,0 1 0 0 0,1 0 0 0 0,0 0 0 0 0,0-1 0 0 0,1 1 0 0 0,0 0 0 0 0,-1 0 0 0 0,1 0 0 0 0,0 0 0 0 0,0-1 0 0 0,0 2 0 0 0,-1-1 0 0 0,0 0 0 0 0,0 0 0 0 0,0-1 0 0 0,1 1 0 0 0,-1-1 64 0 0,1 0-64 0 0,1 0 0 0 0,0 0 0 0 0,0 0 0 0 0,1-1 0 0 0,1 0 0 0 0,0 1 0 0 0,0-1 0 0 0,0 0 64 0 0,0 0-64 0 0,0 0 0 0 0,0 0 0 0 0,-1 0 0 0 0,0 1 0 0 0,-1-1 0 0 0,0 1 0 0 0,-2 0 0 0 0,-1 0 0 0 0,1 0 0 0 0,-1 0 0 0 0,1 0 0 0 0,0 0 0 0 0,0 0 64 0 0,1 0-64 0 0,1 0 0 0 0,0 0 0 0 0,0 0 0 0 0,1-1 0 0 0,0 0 0 0 0,0-1 0 0 0,1 1 0 0 0,0-1 64 0 0,1 1-64 0 0,-1-1 0 0 0,1 1 0 0 0,0 0 0 0 0,0-1 0 0 0,0 1 0 0 0,1-1 0 0 0,-1 1 0 0 0,0 0 0 0 0,0-1 0 0 0,1 0 64 0 0,0 0-64 0 0,-1-1 0 0 0,1 0 0 0 0,0 0 64 0 0,-1 0-64 0 0,1-2 72 0 0,-1 0-72 0 0,0 0 64 0 0,0 0-64 0 0,1 0 64 0 0,-1 0-64 0 0,1 1 0 0 0,0 0 64 0 0,0-1-64 0 0,-1-1 0 0 0,1 0 64 0 0,-1 0-64 0 0,0-1 0 0 0,1 0 0 0 0,-1-1 64 0 0,0 0-64 0 0,0 0 0 0 0,0 0 0 0 0,0-1 64 0 0,0 1-64 0 0,0-1 64 0 0,-1 1-64 0 0,0-1 64 0 0,0 1-64 0 0,-1 1 0 0 0,0 0 0 0 0,-1-1 0 0 0,0-1 0 0 0,0 1 64 0 0,0-1-64 0 0,1 0 0 0 0,0 1 0 0 0,1 1 0 0 0,-1-1 0 0 0,1 1 0 0 0,0 0 0 0 0,0 0 64 0 0,1 1-64 0 0,-1-1 0 0 0,1 0 0 0 0,0 0 0 0 0,0-1 0 0 0,-1 1 0 0 0,1 0 0 0 0,0 0 64 0 0,-1-2-64 0 0,1 1 0 0 0,-1 1 0 0 0,-1-1 0 0 0,1 1 0 0 0,-1 1 0 0 0,0 0 0 0 0,0 2 0 0 0,0 0 0 0 0,-1 0 0 0 0,0 0 0 0 0,0 0 0 0 0,0-1 0 0 0,-1-1 0 0 0,-1 0 64 0 0,0-1-64 0 0,0-1 0 0 0,0 1 0 0 0,0-1 0 0 0,1-1 0 0 0,-1 1 64 0 0,-1-3-64 0 0,1 0 64 0 0,0 0-64 0 0,1 0 0 0 0,0 1 0 0 0,1 0 64 0 0,0 1-64 0 0,0 0 0 0 0,1 1 0 0 0,0-1 0 0 0,0 1 0 0 0,1 0 0 0 0,-1 0 64 0 0,0 0-64 0 0,1 0 0 0 0,0 1 0 0 0,0-1 0 0 0,0 1 64 0 0,0 1-64 0 0,1-1 0 0 0,-1 1 0 0 0,2 0 0 0 0,-1 0 0 0 0,0 0 0 0 0,1 0 64 0 0,0 1-64 0 0,0 0 0 0 0,0 1 0 0 0,1-1 0 0 0,0 0 0 0 0,-1 0 0 0 0,1 0 0 0 0,-1 1 0 0 0,1 0 0 0 0,-1-1 0 0 0,1 0 0 0 0,0 1 0 0 0,0 0 0 0 0,0-1 0 0 0,1 0 0 0 0,-1 0 0 0 0,1 0 0 0 0,-1-2 0 0 0,1 1 0 0 0,1 0 0 0 0,-1 0 0 0 0,1 0 0 0 0,0-2 0 0 0,1 1 0 0 0,-1 0 0 0 0,1 0 0 0 0,-1 2 0 0 0,0 0 0 0 0,1 0 0 0 0,-1 1 0 0 0,1-1 0 0 0,0 1 0 0 0,0-1 0 0 0,0-1 0 0 0,0 0 0 0 0,1 0 0 0 0,0-1 0 0 0,-1 1 0 0 0,1-1 0 0 0,0 1 0 0 0,-1-1 0 0 0,1-1 0 0 0,-1 0 64 0 0,1 0-64 0 0,-1 1 0 0 0,2 0 0 0 0,1 0 0 0 0,0 1 0 0 0,0 1 0 0 0,0 0 0 0 0,1 0 0 0 0,0 1 0 0 0,0 0 0 0 0,0 0 0 0 0,0 1 0 0 0,1-1 0 0 0,-1 1 0 0 0,1 0 0 0 0,0 0 0 0 0,0 0 0 0 0,-1 0 0 0 0,1 0 0 0 0,-1 0 0 0 0,0 1 0 0 0,0-1 0 0 0,1 0 0 0 0,-1 0 0 0 0,2 0 0 0 0,-1 0 0 0 0,2 1 0 0 0,1-1 0 0 0,-1 1 0 0 0,2 1 0 0 0,-1-1 0 0 0,1 1 0 0 0,0 0 0 0 0,-1 1 0 0 0,1 0 0 0 0,0 0 0 0 0,-1 0 0 0 0,4 1 0 0 0,0-1 0 0 0,0 1 0 0 0,0 1 0 0 0,-2-1 0 0 0,0 0 0 0 0,-1 0 0 0 0,-1 1 0 0 0,1 1 0 0 0,-1-1 0 0 0,-1 0 0 0 0,0 1 0 0 0,0-1 0 0 0,-1 0 0 0 0,1 0 0 0 0,1-1 0 0 0,-1 1 0 0 0,1 0 0 0 0,0 0 0 0 0,3 0 0 0 0,1-1 0 0 0,0 2 0 0 0,0-1 0 0 0,0 0 0 0 0,-1 1 0 0 0,0 0 0 0 0,1 1 0 0 0,1-1 0 0 0,0 1 0 0 0,-2 0 0 0 0,0-1 0 0 0,0 0 0 0 0,0-1 0 0 0,0 0 0 0 0,-1 0 0 0 0,1 0 0 0 0,-2 0 0 0 0,0-1 0 0 0,-1 1 0 0 0,0-1 0 0 0,0-1 0 0 0,-1 1 0 0 0,1-1 0 0 0,-1 1 0 0 0,2-1 0 0 0,-1-1 0 0 0,1 1 0 0 0,1 0 0 0 0,0-1 0 0 0,0-1 0 0 0,1 1 0 0 0,0-2 0 0 0,1 1 0 0 0,0-2 0 0 0,1 1 0 0 0,1 0 0 0 0,-1-1 0 0 0,0 1 0 0 0,1-1 0 0 0,-1 1 0 0 0,0 0 0 0 0,-1 0 0 0 0,0 1 0 0 0,0 0 0 0 0,0 1 0 0 0,0 0 0 0 0,1-1 0 0 0,1 1 0 0 0,-1 0 0 0 0,0 0 0 0 0,0 1 0 0 0,-1-1 0 0 0,1 0 0 0 0,1 1 0 0 0,-1-1 0 0 0,1 0 0 0 0,1 1 0 0 0,0-1 0 0 0,0 1 0 0 0,1-1 0 0 0,0 0 0 0 0,0 1 0 0 0,-1-1 0 0 0,0 1 0 0 0,0 0 0 0 0,-1 0 0 0 0,1 0 0 0 0,-1 0 0 0 0,0 0 0 0 0,0 0 0 0 0,1 0 0 0 0,-1 1 0 0 0,1-1 0 0 0,0 1 0 0 0,0-1 0 0 0,2 1 0 0 0,0 0 0 0 0,0-1 0 0 0,0 1 0 0 0,-1-1 0 0 0,0 0 0 0 0,-1 1 0 0 0,-1-1 0 0 0,1 0 0 0 0,0 0 0 0 0,2 0 0 0 0,1 0 0 0 0,-1-1 0 0 0,-1 1 0 0 0,-1-1 0 0 0,0 0 0 0 0,-1 1 0 0 0,0-1 0 0 0,0 0 0 0 0,2-1 0 0 0,2-1 0 0 0,-1 0 0 0 0,-1 1 0 0 0,-1-1 0 0 0,0 1 0 0 0,-2 1 0 0 0,-1-1 0 0 0,-1 1 0 0 0,-1 0 0 0 0,0 0 0 0 0,-1 0 0 0 0,1 1 0 0 0,-2-1 0 0 0,1 1 0 0 0,-1-1 0 0 0,1 0 0 0 0,0 0 0 0 0,1 1 0 0 0,0-1 0 0 0,0 1 0 0 0,1 0 0 0 0,-1-1 0 0 0,0 1 0 0 0,0 1 0 0 0,0-1 0 0 0,0 1 0 0 0,1-1 0 0 0,0 0 0 0 0,2 0 0 0 0,1-1 0 0 0,1 0 0 0 0,-2-1 0 0 0,0 1 0 0 0,-1-1 0 0 0,-1 1 0 0 0,0 0 0 0 0,-1-1 0 0 0,-1 1 0 0 0,0 0 0 0 0,-1 1 0 0 0,1-1 0 0 0,-2 1 0 0 0,1 0 0 0 0,-1 0 0 0 0,1 0 0 0 0,-1 0 0 0 0,1 0 0 0 0,1 1 0 0 0,0-1 0 0 0,1 1 0 0 0,1-1 0 0 0,0 0 0 0 0,1 0 0 0 0,1 0 0 0 0,-1 0 0 0 0,1 0 0 0 0,-1-1 0 0 0,1 0 0 0 0,-2-1 0 0 0,0 1 0 0 0,0-1 0 0 0,0 1 0 0 0,-2-1 0 0 0,-2 1 0 0 0,-1 0 0 0 0,-1 0 0 0 0,0 0 0 0 0,0 1 0 0 0,1 0 0 0 0,0 0 0 0 0,0 1 0 0 0,-1-1 0 0 0,0 1 0 0 0,-1-1 0 0 0,0 1 0 0 0,1 0 0 0 0,0-1 0 0 0,-1 1 0 0 0,1 0 0 0 0,0 1 0 0 0,0-1 0 0 0,0 0 0 0 0,-1 1 0 0 0,0 0 0 0 0,0-1 0 0 0,-1 1 0 0 0,0-1 0 0 0,0 1 0 0 0,0 1 0 0 0,0-1 0 0 0,1 2 0 0 0,0-1 0 0 0,0 1 0 0 0,-1 0 0 0 0,1 0 0 0 0,-1-1 0 0 0,1 1 0 0 0,-1-1 0 0 0,1 0 0 0 0,-1-1 0 0 0,0 1 0 0 0,1 0 0 0 0,-2 0 0 0 0,0 1 0 0 0,0 0 0 0 0,0 1 0 0 0,1-1 0 0 0,-1 1 0 0 0,0 0 0 0 0,1 0 0 0 0,-1 1 0 0 0,0 1 0 0 0,1 0 0 0 0,-1 1 0 0 0,0 0 0 0 0,0-1 0 0 0,-2 0 0 0 0,0-1 0 0 0,0 1 0 0 0,-1-2 0 0 0,1 1 0 0 0,0 0 0 0 0,1-1 0 0 0,-1 1 0 0 0,1-1 0 0 0,0 1 0 0 0,-1 0 0 0 0,1 0 0 0 0,-1-1 0 0 0,1 0 0 0 0,0-1 0 0 0,0 1 0 0 0,0-1 0 0 0,-1 1 0 0 0,0 0 0 0 0,0 0 0 0 0,-1 0 0 0 0,1 1 0 0 0,-1 0 0 0 0,0 0 0 0 0,0 1 0 0 0,0-1 0 0 0,1 1 0 0 0,-1 0 0 0 0,1 0 0 0 0,1 1 0 0 0,-1-1 0 0 0,0 0 0 0 0,0 0 0 0 0,-1 0 0 0 0,0-1 0 0 0,-1 0 0 0 0,0 0 0 0 0,0-1 0 0 0,-1 0 0 0 0,0 0 0 0 0,1 0 0 0 0,-2 0 0 0 0,1 1 0 0 0,0 0 0 0 0,0 1 0 0 0,0-1 0 0 0,0 0 0 0 0,0 0 0 0 0,0 0 0 0 0,-1-1 0 0 0,1 0 0 0 0,0 0 0 0 0,0 0 0 0 0,0 1 0 0 0,0 0 0 0 0,0 0 0 0 0,0 0 0 0 0,-1 1 0 0 0,1-1 0 0 0,-1 0 0 0 0,1 0 0 0 0,-1 0 0 0 0,0 0 0 0 0,-1 1 0 0 0,1-1 0 0 0,-1 1 0 0 0,0 0 0 0 0,0-1 0 0 0,0 0 0 0 0,0 1 0 0 0,0-1 0 0 0,0 1 0 0 0,0 0 0 0 0,0 2 0 0 0,1 0 0 0 0,-1 0 0 0 0,0 0 0 0 0,0-1 0 0 0,-1 0 0 0 0,0-1 0 0 0,0 0 0 0 0,-1 0 0 0 0,0 0 0 0 0,0 0 0 0 0,0 0 0 0 0,0-1 0 0 0,0 1 0 0 0,0 0 0 0 0,-1 0 0 0 0,0 0 0 0 0,1 1 0 0 0,-1 0 0 0 0,0-1 0 0 0,0 2 0 0 0,0-1 0 0 0,0 0 0 0 0,-1 1 0 0 0,0 1 0 0 0,0-2 0 0 0,-1 0 0 0 0,2-1 0 0 0,-1-1 0 0 0,1-2 0 0 0,0 0 0 0 0,0 0 0 0 0,0-1 0 0 0,0 2 0 0 0,1 0 0 0 0,0 0 0 0 0,0 0 0 0 0,0 0 0 0 0,0 0 0 0 0,1 1 0 0 0,0-1 0 0 0,1 1 0 0 0,0-1 0 0 0,0 0 0 0 0,0 1 0 0 0,0-1 0 0 0,1 1 0 0 0,-1-1 0 0 0,0 0 0 0 0,0 0 0 0 0,0 1 0 0 0,0-1 0 0 0,1-1 0 0 0,-1 0 0 0 0,1 0 0 0 0,0 0 0 0 0,0 0 0 0 0,1 0 0 0 0,0 0 0 0 0,0 0 0 0 0,1 0 0 0 0,0-1 0 0 0,-1 1 0 0 0,1 0 0 0 0,0-1 0 0 0,-1 1 0 0 0,0-1 0 0 0,-1 0 0 0 0,0 0 0 0 0,0-1 0 0 0,0 0 0 0 0,-1 0 0 0 0,0-1 0 0 0,0 0 0 0 0,0 0 0 0 0,-1 0 0 0 0,1 0 0 0 0,-1 0 0 0 0,1 0 0 0 0,1-1 0 0 0,-1 0 0 0 0,1 0 0 0 0,-1 0 0 0 0,0 0 0 0 0,-1 0 0 0 0,1-1 0 0 0,-1 0 0 0 0,0-1 0 0 0,0 1 0 0 0,1-1 0 0 0,0 0 0 0 0,0-1 0 0 0,0-1 0 0 0,1-1 0 0 0,-1 0 0 0 0,1-1 0 0 0,1 0 0 0 0,-1 1 0 0 0,1 0 0 0 0,0 0 0 0 0,-1 1 0 0 0,1-1 0 0 0,-1 1 0 0 0,1 0 0 0 0,-1 0 0 0 0,0 1 0 0 0,-1 2-112 0 0,1 1-16 0 0,-1 2 0 0 0,-5 10-10896 0 0,-4 9 4824 0 0,0 1-4727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7:27.67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3022 841 2415 261453 47632,'0'-1'232'0'0,"2"-1"-232"0"0,-1 1 448 0 0,1-1 56 0 0,-1 1 8 0 0,1 0 392 0 0,1-1-544 0 0,-1 1-8 0 0,1 0 0 0 0,-1-1-184 0 0,0 1-40 0 0,0-1 0 0 0,-1 0-8 0 0,0 0 8 0 0,0 0 0 0 0,-1 0 0 0 0,0-3 176 0 0,0 0 80 0 0,-1-1-192 0 0,-1 0 8 0 0,0 0 8 0 0,0 1 0 0 0,-1 1 0 0 0,0 1-16 0 0,0 0 176 0 0,-2 1 56 0 0,0 1 88 0 0,-1 1-64 0 0,0 2-96 0 0,0 1-176 0 0,0 1-88 0 0,2 0-24 0 0,0 1 0 0 0,2-1 0 0 0,0-1-64 0 0,0 0 96 0 0,1 0 120 0 0,0 0 40 0 0,2-1 88 0 0,-1-1-112 0 0,1 0 8 0 0,1-1 192 0 0,-1 0-240 0 0,0-1-8 0 0,0 1 0 0 0,-1 0-88 0 0,1 0-24 0 0,-1 0 0 0 0,1 2 64 0 0,-1-1-72 0 0,0 1 0 0 0,1 0 0 0 0,0 0-64 0 0,-1 0 0 0 0,1 0 72 0 0,-1 0 24 0 0,0 0-8 0 0,0-1-8 0 0,-1 0 0 0 0,1 0 40 0 0,-1 0 8 0 0,-1-1 0 0 0,1 0 96 0 0,-1 1-136 0 0,-1-1 0 0 0,0 1 0 0 0,1-1-88 0 0,-1 1 64 0 0,0 0-64 0 0,1 1 64 0 0,-1-1-64 0 0,0 1 80 0 0,-1 0 0 0 0,0 0-16 0 0,-1 1-64 0 0,1 0 96 0 0,-1 0-32 0 0,1 0 24 0 0,-2 1 88 0 0,0 1 8 0 0,-1 1-88 0 0,1 0 0 0 0,0 0 0 0 0,1 0-8 0 0,-1 0 0 0 0,1 0 0 0 0,-2 0 64 0 0,0-1-24 0 0,0 1-64 0 0,0-1 16 0 0,2-1 0 0 0,0 0 0 0 0,0 0 0 0 0,1 0 8 0 0,0-1 0 0 0,1 0 0 0 0,1 0 0 0 0,0-1 0 0 0,0 0 0 0 0,0-1 0 0 0,0 0 0 0 0,-1 0 40 0 0,0-1 16 0 0,-1 0 0 0 0,0 0 0 0 0,-1 0 16 0 0,1-1 8 0 0,-2 1 0 0 0,1-1 0 0 0,0 1-56 0 0,0 0-16 0 0,-1 0 0 0 0,0 0 0 0 0,0 0-24 0 0,-4 1 56 0 0,-1 1-64 0 0,-1 0 24 0 0,-1 0 0 0 0,0 0 0 0 0,0 0 0 0 0,0 0 8 0 0,0-1 8 0 0,1 0 0 0 0,-1-1 0 0 0,1 1 24 0 0,-1-1 144 0 0,-2 1-136 0 0,1-1-40 0 0,0 1 0 0 0,0 0-8 0 0,-3 1 0 0 0,0 0 8 0 0,-1 0-96 0 0,1 0 96 0 0,2-1-96 0 0,0 1 96 0 0,1 0-96 0 0,1-1 96 0 0,-1 1-32 0 0,1-1 0 0 0,0 0 0 0 0,0 0 0 0 0,-1 0 0 0 0,1-1 0 0 0,0 1 0 0 0,1 0 0 0 0,0 0 0 0 0,2-1-64 0 0,1 1 96 0 0,1 0-32 0 0,0-1-64 0 0,0 0 64 0 0,1 0-64 0 0,-1-1 64 0 0,1 1-64 0 0,1 0 64 0 0,-1 0-64 0 0,0 0 64 0 0,-1-1-64 0 0,0 1 96 0 0,-1-1-96 0 0,0 1 96 0 0,-1 0-96 0 0,1 1 64 0 0,-1 0-64 0 0,1 0 64 0 0,-1 0-64 0 0,-3 1 0 0 0,0 0 64 0 0,0 1-64 0 0,1 0 0 0 0,1-1 0 0 0,2 2 0 0 0,-1-1 64 0 0,1 0-64 0 0,0 0 0 0 0,-1 0 64 0 0,2 1-64 0 0,-1-1 64 0 0,1-1-64 0 0,1 0 64 0 0,0 1-64 0 0,1 0 64 0 0,0 0-64 0 0,1-1 64 0 0,0 0-64 0 0,1-1 64 0 0,-1 0-64 0 0,0 0 64 0 0,1-1-64 0 0,-1-1 80 0 0,0 0-80 0 0,0 0 80 0 0,0 0-8 0 0,-1 0 0 0 0,1 0 0 0 0,-1 0 0 0 0,1 0-72 0 0,0-1 64 0 0,0 1-64 0 0,0-1 64 0 0,1 1-64 0 0,-1-1 64 0 0,1 1-64 0 0,-1-1 64 0 0,0 1-64 0 0,1-1 0 0 0,-1 0 0 0 0,-1 0 0 0 0,1-1 0 0 0,0 1 64 0 0,-1-1-64 0 0,1 1 0 0 0,0-1 64 0 0,0 0-64 0 0,0 1 0 0 0,0-1 64 0 0,-1-1-64 0 0,0 1 96 0 0,0 0-96 0 0,-1 0 96 0 0,0 0-96 0 0,-1 1 64 0 0,-2 0 0 0 0,1 1-64 0 0,-2-1 80 0 0,1 1 0 0 0,0-1-80 0 0,1 1 0 0 0,1-1 0 0 0,1 0 0 0 0,1-1 0 0 0,0 2 0 0 0,1-1 0 0 0,0 1 0 0 0,0-1 64 0 0,0 1-64 0 0,0 0 0 0 0,0 0 64 0 0,0 0-64 0 0,0-1 0 0 0,1 1 72 0 0,-1-1-72 0 0,0 0 0 0 0,0 0 64 0 0,0 1-64 0 0,0-1 0 0 0,0 1 0 0 0,-1 1 72 0 0,1 0-72 0 0,-1 0 0 0 0,0 0 0 0 0,0 0 0 0 0,0 1 0 0 0,1-1 0 0 0,-1 2 64 0 0,1-1-64 0 0,0 0 0 0 0,0 0 0 0 0,0 0 0 0 0,0 0 0 0 0,1 0 0 0 0,-1 0 0 0 0,1 0 0 0 0,0 0 0 0 0,1 0 0 0 0,-1 0 72 0 0,1 0-72 0 0,0-1 0 0 0,0 0 72 0 0,-1 1-72 0 0,0-1 0 0 0,0 1 0 0 0,-1-1 0 0 0,0 1 0 0 0,0-1 64 0 0,-1 1-64 0 0,-1-1 0 0 0,-2 1 64 0 0,-1 0-64 0 0,1 0 0 0 0,0 0 0 0 0,1 0 0 0 0,0 1 0 0 0,1-1 0 0 0,0 0 0 0 0,0 0 0 0 0,0 0 0 0 0,0 0 0 0 0,0-1 0 0 0,0 1 64 0 0,-1-1-64 0 0,1 0 0 0 0,-2 0 72 0 0,-2 0-72 0 0,1 0 0 0 0,0 1 64 0 0,1 0-64 0 0,0 0 0 0 0,0-1 0 0 0,0 1 0 0 0,-1 0 0 0 0,0 0 64 0 0,1 0-64 0 0,-2 0 0 0 0,-1 0 64 0 0,2 0-64 0 0,-1 0 0 0 0,1-1 0 0 0,0 0 0 0 0,0 0 0 0 0,1 0 64 0 0,-1-1-64 0 0,0 0 0 0 0,1 1 0 0 0,0-1 72 0 0,0 0-72 0 0,0 1 0 0 0,0-1 64 0 0,1 2-64 0 0,-1-1 0 0 0,1 1 0 0 0,0-1 0 0 0,-1 1 0 0 0,1 0 0 0 0,-1-1 0 0 0,1 1 64 0 0,-1-1-64 0 0,1 0 0 0 0,0 1 0 0 0,0-1 0 0 0,0 0 0 0 0,0 0 0 0 0,0 0 0 0 0,1 1 0 0 0,-2-2 0 0 0,1 0 0 0 0,-1 1 0 0 0,1 0 0 0 0,1 0 0 0 0,0 0 0 0 0,0 0 64 0 0,0 0-64 0 0,0 0 0 0 0,0 1 0 0 0,0-1 0 0 0,0 1 0 0 0,0 0 0 0 0,0-1 0 0 0,-1 1 0 0 0,-1 0 0 0 0,0-1 0 0 0,0 1 0 0 0,1-1 0 0 0,0 1 0 0 0,0-1 0 0 0,0 0 0 0 0,2 0 0 0 0,-1 1 0 0 0,2-1 0 0 0,-1 1 0 0 0,2-1 64 0 0,-1 1-64 0 0,0-1 0 0 0,1 1 0 0 0,-1 0 0 0 0,0 0 0 0 0,0 0 0 0 0,-1 0 0 0 0,1 0 0 0 0,0 1 0 0 0,-1-1 0 0 0,1 0 0 0 0,0-1 0 0 0,0 1 0 0 0,-1-1 0 0 0,1-1 0 0 0,0 1 0 0 0,1 0 64 0 0,0 0-64 0 0,0 0 0 0 0,0-1 0 0 0,0 1 0 0 0,1 0 0 0 0,-1 0 0 0 0,0 0 0 0 0,0 0 0 0 0,0 1 0 0 0,-1-1 0 0 0,1 1 0 0 0,0-1 0 0 0,0 1 0 0 0,1 0 0 0 0,0 0 0 0 0,1 0 0 0 0,0 0 0 0 0,0-1 64 0 0,0 0-64 0 0,0 0 0 0 0,0 0 0 0 0,-1 0 0 0 0,0 0 0 0 0,0-1 0 0 0,-2 1 0 0 0,0 0 0 0 0,-1-1 0 0 0,1 1 0 0 0,0 0 64 0 0,-1 1-64 0 0,1 0 0 0 0,0 0 0 0 0,1 0 0 0 0,0 0 0 0 0,0 0 0 0 0,0 0 0 0 0,1 0 0 0 0,-1 0 0 0 0,1 0 0 0 0,-1 0 0 0 0,0-1 0 0 0,-1 0 0 0 0,1 1 0 0 0,-1 0 0 0 0,0 0 0 0 0,0-1 0 0 0,0 1 0 0 0,0 0 0 0 0,1 0 0 0 0,0 0 0 0 0,-1 0 0 0 0,1 1 0 0 0,0 0 64 0 0,0 0-64 0 0,0-1 0 0 0,1 1 0 0 0,-1-1 0 0 0,-1 1 0 0 0,1-1 0 0 0,0 1 0 0 0,0-1 0 0 0,0 1 0 0 0,-1 0 0 0 0,1 0 0 0 0,-1 0 0 0 0,-1 0 0 0 0,0 0 0 0 0,0 0 0 0 0,0-1 0 0 0,1 1 0 0 0,0-1 0 0 0,0-1 0 0 0,-1 1 0 0 0,1 0 0 0 0,0 0 64 0 0,0-1-64 0 0,0 0 0 0 0,0 1 0 0 0,1-1 0 0 0,-1 1 0 0 0,0-1 0 0 0,1 0 0 0 0,-1 0 0 0 0,-1 0 0 0 0,1 0 0 0 0,0 0 0 0 0,0 0 64 0 0,0 0-64 0 0,-1 1 0 0 0,1 0 0 0 0,0 1 0 0 0,1 0 0 0 0,-1 0 0 0 0,0-1 0 0 0,1 1 0 0 0,-1-1 0 0 0,0 0 0 0 0,1 0 0 0 0,0 0 0 0 0,1 0 0 0 0,0-1 0 0 0,0 0 0 0 0,0 1 0 0 0,0-1 0 0 0,0 0 0 0 0,0 0 0 0 0,-1 0 0 0 0,1 1 0 0 0,0-1 0 0 0,-1 1 0 0 0,1 0 0 0 0,0 0 0 0 0,-1-1 0 0 0,1 1 0 0 0,-1-1 0 0 0,1 0 0 0 0,0 0 0 0 0,0-1 0 0 0,0 1 64 0 0,1-1-64 0 0,-1-1 0 0 0,0 1 0 0 0,0-1 0 0 0,1 1 0 0 0,-1 0 0 0 0,1 0 0 0 0,-1 0 0 0 0,1 1 0 0 0,-1 0 0 0 0,1 0 0 0 0,0 0 0 0 0,0 0 0 0 0,0 0 0 0 0,1 0 0 0 0,0-1 0 0 0,-1 0 0 0 0,2 0 64 0 0,-1-1-64 0 0,0 1 0 0 0,1 0 0 0 0,-1-1 0 0 0,0 1 0 0 0,0 0 0 0 0,1 1 0 0 0,0-1 0 0 0,0 0 0 0 0,0 1 0 0 0,0-1 0 0 0,0 0 0 0 0,0 0 0 0 0,0 0 0 0 0,0 0 0 0 0,0 0 0 0 0,0-1 0 0 0,0 1 0 0 0,0 0 0 0 0,0-1 0 0 0,0 1 0 0 0,0-1 0 0 0,1 0 0 0 0,-2 1 0 0 0,1-1 0 0 0,0 0 0 0 0,-1 1 64 0 0,1-1-64 0 0,-1 0 0 0 0,1-1 0 0 0,0 1 0 0 0,0-1 0 0 0,0 0 0 0 0,1 0 0 0 0,-1 0 0 0 0,0 0 0 0 0,1 0 0 0 0,-1 0 0 0 0,1 1 64 0 0,0-1-64 0 0,0 1 0 0 0,0 0 0 0 0,0 0 0 0 0,0 0 0 0 0,-1-1 0 0 0,0 0 72 0 0,0 0-72 0 0,0 0 0 0 0,0-1 72 0 0,0 0-72 0 0,-1 0 0 0 0,1 0 0 0 0,0 0 64 0 0,0 0-64 0 0,1 1 0 0 0,0-1 0 0 0,-1 1 64 0 0,1-1-64 0 0,0-1 0 0 0,0 1 0 0 0,0 0 0 0 0,0 0 0 0 0,-1-1 64 0 0,1 0-64 0 0,-1 0 0 0 0,0 0 0 0 0,0 1 0 0 0,0 0 0 0 0,0 1 0 0 0,0 0 0 0 0,1-1 0 0 0,-1 1 0 0 0,1 0 0 0 0,-1 0 0 0 0,2-1 64 0 0,-1 0-64 0 0,1 1 0 0 0,-1-1 0 0 0,1 0 0 0 0,-1 1 0 0 0,1-1 0 0 0,0 1 0 0 0,0 0 0 0 0,0 0 0 0 0,0 0 0 0 0,1 0 0 0 0,-2 0 0 0 0,1 0 0 0 0,-2-1 0 0 0,1 1 0 0 0,-1-1 0 0 0,0 0 0 0 0,0 0 0 0 0,0 0 0 0 0,0-1 0 0 0,0 0 0 0 0,0 0 0 0 0,-1 0 0 0 0,0 0 0 0 0,0 0 0 0 0,1-1 0 0 0,-1 2 0 0 0,0-1 0 0 0,1 1 0 0 0,0 0 0 0 0,0 0 0 0 0,0-1 64 0 0,1 0-64 0 0,0-1 0 0 0,0 0 0 0 0,0 0 0 0 0,0 0 0 0 0,0 0 0 0 0,-1 1 0 0 0,0 0 0 0 0,1 1 0 0 0,-1 0 0 0 0,0 0 0 0 0,0 0 0 0 0,-1 1 0 0 0,0-1 0 0 0,1-1 0 0 0,-1 0 0 0 0,0 0 0 0 0,1 1 0 0 0,0-1 0 0 0,0 1 0 0 0,1 1 0 0 0,0-1 0 0 0,0 1 0 0 0,0 1 0 0 0,-1-1 0 0 0,1 1 0 0 0,0 0 0 0 0,0-1 0 0 0,0 1 0 0 0,-1-1 0 0 0,1 0 0 0 0,-1-1 0 0 0,0 1 0 0 0,-1 0 0 0 0,1-1 0 0 0,-1 1 0 0 0,1 0 0 0 0,-1 0 0 0 0,1-1 0 0 0,-1 0 0 0 0,0 0 0 0 0,1 1 0 0 0,0 0 0 0 0,-1 1 0 0 0,2-1 0 0 0,-1 0 0 0 0,0 0 0 0 0,1 0 0 0 0,-1 0 0 0 0,0-1 0 0 0,0 0 0 0 0,0-1 0 0 0,-1 0 0 0 0,0 0 0 0 0,-1-1 0 0 0,0 0 0 0 0,-1 1 0 0 0,0-1 0 0 0,0 1 64 0 0,0 0-64 0 0,0-1 0 0 0,0 1 0 0 0,1 0 0 0 0,-1 0 0 0 0,0 0 0 0 0,0 0 0 0 0,0-2 0 0 0,-1 0 0 0 0,0 1 0 0 0,1 0 0 0 0,-1 1 0 0 0,1 1 0 0 0,-1 0 0 0 0,1 1 0 0 0,-1-1 0 0 0,1 1 0 0 0,-1-1 0 0 0,1 0 0 0 0,0-1 0 0 0,1 0 0 0 0,0 0 0 0 0,0-1 0 0 0,0 2 0 0 0,1 0 0 0 0,0 0 0 0 0,-1 2 0 0 0,1-1 0 0 0,-1 1 0 0 0,0 1 0 0 0,1 0 0 0 0,-1 1 0 0 0,0-1 0 0 0,0 0 0 0 0,-1 0 0 0 0,0 0 0 0 0,0 0 0 0 0,0 0 0 0 0,-1-1 0 0 0,0 0 0 0 0,0-1 0 0 0,0 1 0 0 0,0-2 0 0 0,1 1 0 0 0,-1-1 0 0 0,1 0 0 0 0,0 0 0 0 0,1 0 0 0 0,-1 0 0 0 0,1 0 0 0 0,0 1 0 0 0,0-1 0 0 0,-1 0 0 0 0,1 1 0 0 0,0-1 0 0 0,0 0 0 0 0,0 0 0 0 0,-1 0 0 0 0,1 0 0 0 0,-1 0 0 0 0,1 0 0 0 0,-1 0 0 0 0,1 1 0 0 0,-1-1 0 0 0,1 1 0 0 0,0 1 0 0 0,0-2 0 0 0,0 2 0 0 0,1-1 0 0 0,0 0 0 0 0,0 0 0 0 0,0 0 0 0 0,0 0 0 0 0,1-1 0 0 0,0 1 0 0 0,1 0 0 0 0,-1 0 0 0 0,1-1 0 0 0,0 0 0 0 0,0 1 0 0 0,0 0 0 0 0,0 0 0 0 0,1-1 0 0 0,0 1 0 0 0,1-1 0 0 0,0 0 0 0 0,0 0 0 0 0,0 0 0 0 0,1 0 0 0 0,1-1 0 0 0,0 0 0 0 0,0 0 0 0 0,0 0 0 0 0,1 0 0 0 0,0 0 0 0 0,1 0 0 0 0,-1 1 0 0 0,1-1 0 0 0,0 1 0 0 0,0 0 0 0 0,-1-1 0 0 0,1 0 0 0 0,-1 0 0 0 0,0 0 0 0 0,0 0 0 0 0,0 0 0 0 0,-1 1 0 0 0,0 1 0 0 0,0-1 0 0 0,1 1 0 0 0,0 1 0 0 0,0 0 0 0 0,0 0 0 0 0,1 0 0 0 0,0 0 0 0 0,1-1 0 0 0,0 1 0 0 0,0-1 0 0 0,1 0 0 0 0,1 0 0 0 0,0 0 0 0 0,-1 0 0 0 0,1 0 0 0 0,1 0 0 0 0,0-1 0 0 0,0 1 0 0 0,0 0 0 0 0,-1 0 0 0 0,0 0 0 0 0,0 1 0 0 0,-1 0 0 0 0,1-1 0 0 0,0 1 0 0 0,-1 0 0 0 0,0 1 0 0 0,1-1 0 0 0,0 1 0 0 0,-1 0 0 0 0,1 1 0 0 0,-1-1 0 0 0,2 0 0 0 0,0 0 0 0 0,-1-1 0 0 0,0 1 0 0 0,-1-1 0 0 0,0 0 0 0 0,-1 1 0 0 0,-1-1 0 0 0,1 0 0 0 0,-1 0 0 0 0,0 0 0 0 0,0 0 0 0 0,-1 0 0 0 0,0-1 0 0 0,-1 1 0 0 0,0 1 0 0 0,-1-1 0 0 0,1 0 0 0 0,0 1 0 0 0,1-1 0 0 0,0 1 0 0 0,-1-1 0 0 0,1 1 0 0 0,0 1 0 0 0,-1 0 0 0 0,0 0 0 0 0,0 1 0 0 0,0 0 0 0 0,0 1 0 0 0,0 0 0 0 0,0 0 0 0 0,0 1 0 0 0,1 0 0 0 0,-1 0 0 0 0,0 0 0 0 0,1 1 0 0 0,0-1 0 0 0,1 0 0 0 0,-1 0 0 0 0,1-1 0 0 0,-1 1 0 0 0,1 0 0 0 0,-1 0 0 0 0,1-1 0 0 0,-1 0 0 0 0,1-1 0 0 0,0 0 0 0 0,-1 0 0 0 0,0 0 0 0 0,0 0 0 0 0,0-1 0 0 0,0 0 0 0 0,0 1 0 0 0,0-1 0 0 0,0-1 0 0 0,1 1 0 0 0,-1 0 0 0 0,1 1 0 0 0,1-1 0 0 0,1 1 0 0 0,1 0 0 0 0,0 0 0 0 0,1 0 0 0 0,-1 0 0 0 0,0-1 0 0 0,-1 0 0 0 0,0-1 0 0 0,-1 1 0 0 0,1-1 0 0 0,0 1 0 0 0,1-1 0 0 0,-1 0 0 0 0,0 0 0 0 0,0 1 0 0 0,-1-1 0 0 0,1 1 0 0 0,0 0 0 0 0,1 0 0 0 0,0 0 0 0 0,0 1 0 0 0,1-1 0 0 0,-1 0 0 0 0,0 1 0 0 0,0 0 0 0 0,0 0 0 0 0,-1 0 0 0 0,0 0 0 0 0,-1-1 0 0 0,1 1 0 0 0,-1 0 0 0 0,1 1 0 0 0,0-2 0 0 0,1 1 0 0 0,0 0 0 0 0,0 0 0 0 0,1 0 0 0 0,0 1 0 0 0,-1-1 0 0 0,0 0 0 0 0,1 0 0 0 0,0 1 0 0 0,0 0 0 0 0,-1 1 0 0 0,0-1 0 0 0,0 0 0 0 0,0 0 0 0 0,-1-1 0 0 0,0 1 0 0 0,0-1 0 0 0,0 0 0 0 0,-1-1 0 0 0,1 0 0 0 0,0 1 0 0 0,0 0 0 0 0,0 0 0 0 0,1 0 0 0 0,-1 0 0 0 0,1 0 0 0 0,1 0 0 0 0,1 1 0 0 0,0-1 0 0 0,-1 1 0 0 0,0 1 0 0 0,0-2 0 0 0,0 1 0 0 0,0-1 0 0 0,0 1 0 0 0,0-1 0 0 0,0 1 0 0 0,0-1 0 0 0,0 0 0 0 0,1 0 0 0 0,-1 0 0 0 0,1 1 0 0 0,-1-1 0 0 0,1 0 0 0 0,-1 0 0 0 0,1 0 0 0 0,0 0 0 0 0,-1 0 0 0 0,0 0 0 0 0,0 0 0 0 0,0 0 0 0 0,0 1 0 0 0,-1-1 0 0 0,1 0 0 0 0,-2 0 0 0 0,1 1 0 0 0,0 0 0 0 0,-1 0 0 0 0,1 1 0 0 0,0-1 0 0 0,0 1 0 0 0,1-1 0 0 0,-1 0 0 0 0,1 0 0 0 0,-1 0 0 0 0,0-1 0 0 0,0 1 0 0 0,0 0 0 0 0,-1-1 0 0 0,1 1 0 0 0,-1 0 0 0 0,2 0 0 0 0,-1-1 0 0 0,1 0 0 0 0,1 0 0 0 0,1 0 0 0 0,-1-1 0 0 0,1 0 0 0 0,0 0 0 0 0,-1 0 0 0 0,0 0 0 0 0,0 0 0 0 0,0-1 0 0 0,-1 0 0 0 0,1 0 0 0 0,-1-1 0 0 0,0 1 0 0 0,0-1 0 0 0,0 1 0 0 0,0-1 0 0 0,0 0 0 0 0,-1 0 0 0 0,1 0 0 0 0,0 0 0 0 0,1 1 0 0 0,-1-1 0 0 0,1 0 0 0 0,0 0 0 0 0,0-1 0 0 0,0 1 0 0 0,1 0 0 0 0,1-1 0 0 0,-1 1 0 0 0,0 0 0 0 0,-1 0 0 0 0,4 0 0 0 0,2-1 0 0 0,5-1 0 0 0,0 0 0 0 0,-2 0 0 0 0,-1 1 0 0 0,-1 0 0 0 0,-4 0 0 0 0,-2 1 0 0 0,-2-1 0 0 0,-1 1 0 0 0,0 1 0 0 0,-1-1 0 0 0,0 0 0 0 0,1 0 0 0 0,-1 0 0 0 0,1 1 0 0 0,0-1 0 0 0,1 0 0 0 0,0 0 0 0 0,-1 1 0 0 0,1 0 0 0 0,0 0 0 0 0,0 1 0 0 0,-1-1 0 0 0,1 1 0 0 0,-2-1 0 0 0,1 0 0 0 0,-1 1 0 0 0,1-1 0 0 0,0 0 0 0 0,0 1 0 0 0,-1-1 0 0 0,1 1 0 0 0,0 0 0 0 0,0 0 0 0 0,0 0 0 0 0,0 0 0 0 0,1 1 0 0 0,-1 0 0 0 0,-1 0 0 0 0,1 1 0 0 0,-1-1 0 0 0,0 0 0 0 0,0 1 0 0 0,1 0 0 0 0,-1 1 0 0 0,0-1 0 0 0,-1 0 0 0 0,0 0 0 0 0,-1 0 0 0 0,1 0 0 0 0,-1 0 0 0 0,1 0 0 0 0,-1 0 0 0 0,1 0 0 0 0,0-1 0 0 0,0 1 0 0 0,-1-1 0 0 0,2 0 0 0 0,-1 0 0 0 0,0 0 0 0 0,0-1 0 0 0,0 1 0 0 0,0 1 0 0 0,0-1 0 0 0,0 0 0 0 0,1 1 0 0 0,-1 0 0 0 0,-1 0 0 0 0,1 0 0 0 0,-1 0 0 0 0,0 0 0 0 0,0 1 0 0 0,-1-1 0 0 0,0 0 0 0 0,-1 0 0 0 0,1 1 0 0 0,-2-1 0 0 0,1 1 0 0 0,-1-1 0 0 0,0 0 0 0 0,-1 1 0 0 0,1 0 0 0 0,0-1 0 0 0,0 1 0 0 0,1-1 0 0 0,-1-1 0 0 0,0 1 0 0 0,0-1 0 0 0,1-1 0 0 0,-1 1 0 0 0,1-1 0 0 0,0 0 0 0 0,-1 0 0 0 0,1 0 0 0 0,0 0 0 0 0,0 1 0 0 0,0-1 0 0 0,0 0 0 0 0,-1 1 0 0 0,0 1 0 0 0,0-1 0 0 0,0 1 0 0 0,-1-1 0 0 0,0 1 0 0 0,0-1 0 0 0,0 1 0 0 0,0-1 0 0 0,-1 1 0 0 0,0 0 0 0 0,1 0 0 0 0,0-1 0 0 0,0 1 0 0 0,1 0 0 0 0,0 0 0 0 0,0 0 0 0 0,1 1 0 0 0,0-1 0 0 0,-1 0 0 0 0,-1 0 0 0 0,1 0 0 0 0,0-1 0 0 0,-1 0 0 0 0,1 0 0 0 0,0 0 0 0 0,-1 0 0 0 0,1 0 0 0 0,0-1 0 0 0,-1 1 0 0 0,0 0 0 0 0,1 0 0 0 0,-1 0 0 0 0,0 0 0 0 0,0 0 0 0 0,0 0 0 0 0,0 0 0 0 0,0 1 0 0 0,0-1 0 0 0,0 1 0 0 0,0 0 0 0 0,1 1 0 0 0,-1-1 0 0 0,1 1 0 0 0,0-1 0 0 0,0 1 0 0 0,0 1 0 0 0,-1 1 0 0 0,0-1 0 0 0,-1 0 0 0 0,0 1 0 0 0,0-1 0 0 0,-1 0 0 0 0,0 0 0 0 0,0 0 0 0 0,0 0 0 0 0,0 0 0 0 0,0 1 0 0 0,0 0 0 0 0,0-1 0 0 0,0 1 0 0 0,0-1 0 0 0,0 1 0 0 0,1-1 0 0 0,0 0 0 0 0,1 0 0 0 0,0 1 0 0 0,-1 0 0 0 0,0-1 0 0 0,0 1 0 0 0,0 0 0 0 0,-1-1 0 0 0,-1 1 0 0 0,0 0 0 0 0,0 1 0 0 0,-1-1 0 0 0,0 1 0 0 0,-1 1 0 0 0,-1 1 0 0 0,1 0 0 0 0,-1 0 0 0 0,1-1 0 0 0,0 0 0 0 0,0-1 0 0 0,1 0 0 0 0,0-1 0 0 0,0 0 0 0 0,1 0 0 0 0,0 0 0 0 0,-1 1 0 0 0,1-1 0 0 0,-1 1 0 0 0,1 0 0 0 0,-1 1 0 0 0,0-1 0 0 0,-1 1 0 0 0,1-1 0 0 0,-1 0 0 0 0,0 0 0 0 0,0-1 0 0 0,0 0 0 0 0,0 0 0 0 0,-1 1 0 0 0,1-1 0 0 0,0 2 0 0 0,0-1 0 0 0,0 1 0 0 0,0 0 0 0 0,-1 0 0 0 0,1 0 0 0 0,0 0 0 0 0,0 0 0 0 0,0 1 0 0 0,0 0 0 0 0,-1 0 0 0 0,1 0 0 0 0,0 0 0 0 0,0 0 0 0 0,-1-1 0 0 0,1 0 0 0 0,0 0 0 0 0,0 1 0 0 0,-1-1 0 0 0,1 1 0 0 0,-1 0 0 0 0,0 2 0 0 0,0-1 0 0 0,1 1 0 0 0,0-2 0 0 0,-1 0 0 0 0,1 0 0 0 0,1-2 0 0 0,-1 2 0 0 0,0-1 0 0 0,-1 1 0 0 0,1 0 0 0 0,0 0 0 0 0,0 0 0 0 0,0 1 0 0 0,-1 0 0 0 0,1 0 0 0 0,-1 0 0 0 0,0 0 0 0 0,0 0 0 0 0,0 0 0 0 0,0 0 0 0 0,0 1 0 0 0,0-1 0 0 0,0 0 0 0 0,0 0 0 0 0,0 0 0 0 0,0 0 0 0 0,0 0 0 0 0,1 0 0 0 0,-1-1 0 0 0,0 0 0 0 0,-1 0 0 0 0,-1 0 0 0 0,0 0 0 0 0,0 0 0 0 0,-1 1 0 0 0,-1 0 0 0 0,1 1 0 0 0,-1 0 0 0 0,0 0 0 0 0,0 1 0 0 0,-1-1 0 0 0,0 0 0 0 0,-1-1 0 0 0,0 0 0 0 0,0 0 0 0 0,-2 0 0 0 0,-1-1 0 0 0,0 0 0 0 0,1-1 0 0 0,1-1 0 0 0,0-1 0 0 0,0-1 0 0 0,2 0 0 0 0,-1-1 0 0 0,1 1 0 0 0,-2 0 0 0 0,1 0 0 0 0,0-1 0 0 0,0 1 0 0 0,0 0 0 0 0,0 0 0 0 0,0-1 0 0 0,0 1 0 0 0,-1 0 0 0 0,1-1 0 0 0,0 1 0 0 0,0-1 0 0 0,-1-1 0 0 0,-1 0 0 0 0,0-1 0 0 0,-1 0 0 0 0,1 0 0 0 0,-1 0 0 0 0,1 0 64 0 0,1 0-64 0 0,0 0 0 0 0,-1-1 0 0 0,-1 0 0 0 0,1 0 0 0 0,-2 0 0 0 0,0-1 0 0 0,0 1 0 0 0,0-1 0 0 0,0 0 0 0 0,-2 0 0 0 0,-1 0 0 0 0,0-1 0 0 0,1 1 0 0 0,0-1 0 0 0,2 0 0 0 0,-1 0 0 0 0,-1-1 0 0 0,-1 0 0 0 0,1 0 0 0 0,1 0 0 0 0,1 1 0 0 0,0 0-224 0 0,-3 1-256 0 0,-2 5-1120 0 0,0 4-1616 0 0,1 3-6096 0 0,3 0-4247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8:13.69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3143 965 1375 269891 50560,'0'-1'392'0'0,"0"0"-96"0"0,1-1 8 0 0,0 1 0 0 0,0 0-120 0 0,-1 0-24 0 0,1-1-8 0 0,1 1 0 0 0,-1-1 264 0 0,1 0 64 0 0,0-1 0 0 0,0 1 8 0 0,1-1 112 0 0,-1 0 16 0 0,-1 1 8 0 0,1 0 0 0 0,-1 1-280 0 0,-1 1-56 0 0,0 1-16 0 0,0 0 0 0 0,0 1-136 0 0,0-1-24 0 0,0 1-8 0 0,0 1 0 0 0,1-1 104 0 0,-1 0 16 0 0,0 1 8 0 0,1 0 0 0 0,-1-1 40 0 0,1 1 8 0 0,-1 0 0 0 0,1-1 0 0 0,-1 1-88 0 0,1-1-8 0 0,-1 0-8 0 0,1-1 0 0 0,-1 1-24 0 0,0-1-8 0 0,0 0 0 0 0,1 0 0 0 0,-1 0 112 0 0,1-1 16 0 0,0 0 8 0 0,0-1 0 0 0,1 0-32 0 0,0 0-8 0 0,-1-1 0 0 0,1 0 0 0 0,0 1-8 0 0,-1-1 0 0 0,1 1 0 0 0,-1 0 0 0 0,0 1-40 0 0,-1 0-16 0 0,0 1 0 0 0,-1 0 0 0 0,0 0-24 0 0,-1 1-8 0 0,-1 0 0 0 0,1 0 0 0 0,-2-1 40 0 0,1 1 8 0 0,-1-1 0 0 0,0 1 0 0 0,0-2 16 0 0,0 1 224 0 0,-1 0-216 0 0,0 0-40 0 0,1 0-8 0 0,0 0 0 0 0,0 0 0 0 0,1 0-40 0 0,0 1-16 0 0,0 0 0 0 0,0-1 0 0 0,0 1 0 0 0,-1-1 0 0 0,1 0 0 0 0,-1 0 0 0 0,1 0 16 0 0,0 0 8 0 0,-1 0 0 0 0,0-1 0 0 0,0 1 8 0 0,-1-1 0 0 0,1 1 0 0 0,-1 0 0 0 0,1-1 16 0 0,0 1 0 0 0,0-1 0 0 0,0 0 120 0 0,0 0-168 0 0,0-1 0 0 0,0 1 0 0 0,1-2-16 0 0,0 0-8 0 0,0 0 0 0 0,0 0 0 0 0,0-1 40 0 0,1 1 16 0 0,-1-1 0 0 0,1 1 0 0 0,-2 0-16 0 0,1 0-8 0 0,0 0 0 0 0,-1 0 0 0 0,0 0-32 0 0,0 1-8 0 0,1 0 0 0 0,0-1 0 0 0,-1 2-16 0 0,1-1 0 0 0,0 2 0 0 0,0-1 0 0 0,0 0-64 0 0,0 0 64 0 0,-1 0 0 0 0,1 0-64 0 0,-1 0 0 0 0,0 0 72 0 0,0 0-72 0 0,0 0 0 0 0,0 1 72 0 0,1-1-72 0 0,0 0 0 0 0,0 0 104 0 0,0 1-32 0 0,0 0-8 0 0,0 0 0 0 0,0 0-64 0 0,0 1 80 0 0,0-1-80 0 0,0 1 80 0 0,0 0-80 0 0,-1 1 0 0 0,1-1 0 0 0,-1 1 0 0 0,0-1 0 0 0,1 1 64 0 0,-1-1-64 0 0,0 0 0 0 0,0 0 64 0 0,0-1 0 0 0,-3 2 8 0 0,1 0-72 0 0,-2-1 80 0 0,1 1-80 0 0,0 0 80 0 0,1-1-80 0 0,-1 0 80 0 0,2 0-80 0 0,0-1 64 0 0,-1 1-64 0 0,1 0 0 0 0,0-1 88 0 0,0 0-88 0 0,0-1 96 0 0,1-1-96 0 0,0 1 112 0 0,0-2-32 0 0,0 1-8 0 0,1-2 0 0 0,-1 1-8 0 0,0-1 0 0 0,1 0 0 0 0,-1 0 0 0 0,0 1 0 0 0,0-1-64 0 0,0 1 96 0 0,-1 1-32 0 0,0 0-64 0 0,-1 0 0 0 0,0 0 0 0 0,0 0 64 0 0,-1 0-64 0 0,0 0 0 0 0,1 0 72 0 0,0 0-72 0 0,0 0 0 0 0,0 0 0 0 0,0 1 0 0 0,1 0 64 0 0,-1 0-64 0 0,0 0 0 0 0,0 0 0 0 0,0 0 0 0 0,-1 1 0 0 0,1 0 0 0 0,1 0 0 0 0,-1 0 0 0 0,1 0 0 0 0,0 1 0 0 0,0-1 0 0 0,-1 1 64 0 0,0-1-64 0 0,-1 1 0 0 0,0 1 64 0 0,0-1-64 0 0,0 0 0 0 0,0 0 64 0 0,0 0-64 0 0,1 0 0 0 0,0-1 0 0 0,2 0 64 0 0,0-1-64 0 0,0 0 0 0 0,0 0 0 0 0,0 0 72 0 0,1 0-72 0 0,-1-1 0 0 0,0 0 72 0 0,-1 0-72 0 0,1 0 0 0 0,-1 1 72 0 0,1 0-72 0 0,-2 0 0 0 0,1 1 0 0 0,-1 0 64 0 0,1 0-64 0 0,-1 0 0 0 0,0 0 0 0 0,1 0 64 0 0,-1 0-64 0 0,0 0 0 0 0,-1 0 64 0 0,-1 0-64 0 0,1 0 80 0 0,1 0-80 0 0,-1 0 80 0 0,1 1-80 0 0,0-1 0 0 0,1 1 72 0 0,0-1-72 0 0,0 0 0 0 0,1 0 64 0 0,-1 0-64 0 0,0-1 0 0 0,0 1 0 0 0,1 0 0 0 0,-1 0 0 0 0,1 0 64 0 0,0-1-64 0 0,1-1 0 0 0,-1 1 0 0 0,0-1 0 0 0,0 1 0 0 0,0-1 64 0 0,-1 1-64 0 0,1 0 0 0 0,-1 0 0 0 0,0 0 72 0 0,0 0-72 0 0,-1 1 64 0 0,0 0-64 0 0,1 0 0 0 0,-1 0 0 0 0,0 0 0 0 0,1 1 0 0 0,1-1 0 0 0,-1 1 0 0 0,0 0 0 0 0,0-1 0 0 0,1-1 0 0 0,-1 1 0 0 0,-1-1 64 0 0,1 1-64 0 0,-1-1 0 0 0,0 0 0 0 0,-2 0 64 0 0,0 1-64 0 0,1-1 0 0 0,1 1 0 0 0,1 0 64 0 0,-1 0-64 0 0,2 1 0 0 0,0-1 0 0 0,-1 0 0 0 0,1-1 0 0 0,0 0 0 0 0,0 0 0 0 0,-1-1 0 0 0,1 0 0 0 0,-1 0 64 0 0,1-1-64 0 0,-1 1 0 0 0,1 0 0 0 0,-1 0 0 0 0,0 0 0 0 0,0 0 64 0 0,-1 1-64 0 0,1 0 0 0 0,-1 1 0 0 0,1-1 0 0 0,-1 1 0 0 0,2-1 0 0 0,-1 1 0 0 0,0-1 0 0 0,1 1 0 0 0,-1-1 64 0 0,1 0-64 0 0,0-1 0 0 0,0 1 0 0 0,0-2 0 0 0,0 1 0 0 0,0-1 0 0 0,-1 1 0 0 0,0-1 64 0 0,0 1-64 0 0,0-1 0 0 0,0 0 0 0 0,0 0 0 0 0,0 1 64 0 0,1-2-64 0 0,0 1 0 0 0,-1 0 64 0 0,1 0-64 0 0,-1-1 0 0 0,1 0 0 0 0,-1 1 64 0 0,0-1-64 0 0,1 1 0 0 0,-1 0 0 0 0,0-1 0 0 0,1 2 0 0 0,-1-1 0 0 0,0 0 0 0 0,1 1 64 0 0,-1 0-64 0 0,0 0 0 0 0,1 0 0 0 0,0 0 0 0 0,0 1 0 0 0,0-1 0 0 0,0 1 0 0 0,0 0 0 0 0,0 0 0 0 0,0-1 0 0 0,0 1 0 0 0,0 0 0 0 0,0 0 0 0 0,0 0 0 0 0,1 0 0 0 0,-1 0 0 0 0,0 0 0 0 0,1 1 0 0 0,-1-1 0 0 0,1 2 0 0 0,0-1 0 0 0,0 1 0 0 0,-1-1 0 0 0,1 0 0 0 0,-2 1 0 0 0,0-1 0 0 0,0 1 0 0 0,0-1 0 0 0,-2 1 0 0 0,1-1 0 0 0,-1 1 0 0 0,2 1 0 0 0,0-1 0 0 0,1 0 0 0 0,1 0 0 0 0,1 0 0 0 0,-1 0 0 0 0,0-1 0 0 0,-1-1 0 0 0,-1 1 0 0 0,1 0 0 0 0,-2 0 0 0 0,1-1 64 0 0,-1 1-64 0 0,0 0 0 0 0,0-1 0 0 0,-1 1 0 0 0,1-1 0 0 0,0 1 0 0 0,0 0 0 0 0,1 0 0 0 0,-1-1 0 0 0,1 1 0 0 0,0 0 0 0 0,-1 0 0 0 0,1 0 0 0 0,-1 1 0 0 0,0-1 0 0 0,-1 0 0 0 0,0 1 0 0 0,-1-1 0 0 0,0 1 64 0 0,2 0-64 0 0,-1 0 0 0 0,2 1 0 0 0,-1-1 0 0 0,0 0 0 0 0,-1 0 0 0 0,2 0 0 0 0,-1-1 0 0 0,0 0 0 0 0,1-1 0 0 0,-1 1 0 0 0,1 0 0 0 0,-2 0 0 0 0,1-1 0 0 0,0 0 64 0 0,1 1-64 0 0,-1 0 0 0 0,1-1 0 0 0,0 1 0 0 0,-1 0 0 0 0,0 0 0 0 0,0 0 64 0 0,1 0-64 0 0,-1 0 0 0 0,1-1 0 0 0,0 0 0 0 0,0-1 0 0 0,0 1 0 0 0,0-1 0 0 0,-1 0 0 0 0,1 0 0 0 0,-1 0 64 0 0,1 0-64 0 0,-1 0 0 0 0,1 0 0 0 0,-1 1 64 0 0,1 0-64 0 0,0 0 0 0 0,0 1 0 0 0,0-1 0 0 0,0 1 0 0 0,1 0 64 0 0,-1 0-64 0 0,0-1 0 0 0,-1 0 0 0 0,1 1 0 0 0,-1-1 0 0 0,1 1 0 0 0,-1-1 0 0 0,1 1 0 0 0,-1-1 0 0 0,0 0 0 0 0,1 1 0 0 0,-1-1 0 0 0,0 0 0 0 0,-2-2 0 0 0,1 1 0 0 0,-1 0 0 0 0,1-1 0 0 0,0 1 0 0 0,0 0 64 0 0,0-1-64 0 0,0 2 0 0 0,0-1 0 0 0,0 1 0 0 0,0 0 0 0 0,1-1 0 0 0,-1 1 0 0 0,1 0 0 0 0,1-1 0 0 0,-1 1 0 0 0,0 0 0 0 0,1 0 0 0 0,-1 0 0 0 0,1 0 0 0 0,0-1 0 0 0,0 1 64 0 0,0-1-64 0 0,0-1 0 0 0,0 0 0 0 0,0 0 0 0 0,0 0 0 0 0,0-1 64 0 0,0 0-64 0 0,0 1 0 0 0,-1 0 0 0 0,0 1 0 0 0,0 0 0 0 0,1 0 0 0 0,-2 0 0 0 0,1 0 0 0 0,0 0 64 0 0,1 0-64 0 0,0 0 0 0 0,1-1 0 0 0,0 2 0 0 0,-1-2 0 0 0,1 1 0 0 0,-1 0 0 0 0,0 0 0 0 0,1 0 0 0 0,-1-1 0 0 0,0 1 0 0 0,0-1 64 0 0,-1 1-64 0 0,0-1 0 0 0,0 1 0 0 0,0 0 0 0 0,1 0 0 0 0,0 0 0 0 0,0 0 0 0 0,0 0 0 0 0,-1 0 0 0 0,0 1 0 0 0,0 0 64 0 0,0 0-64 0 0,-1 0 0 0 0,0 0 0 0 0,0 0 0 0 0,0 0 0 0 0,1 0 0 0 0,0-1 0 0 0,1 1 0 0 0,-1 0 0 0 0,2 1 0 0 0,-1-1 0 0 0,0 0 64 0 0,0 1-64 0 0,0-1 0 0 0,-1 0 0 0 0,0 0 0 0 0,0 1 0 0 0,0-1 0 0 0,-1 1 0 0 0,1-1 0 0 0,-1 1 0 0 0,0-1 0 0 0,0 2 0 0 0,0-1 0 0 0,-1 0 0 0 0,1 1 0 0 0,0 0 0 0 0,-2 0 0 0 0,-1 0 0 0 0,0 1 0 0 0,1 0 0 0 0,0 0 0 0 0,0-1 0 0 0,0 1 0 0 0,0-1 0 0 0,0-1 0 0 0,0 1 0 0 0,0-1 0 0 0,1 0 0 0 0,-1 0 0 0 0,0-1 0 0 0,0-1 0 0 0,1 0 0 0 0,1 1 0 0 0,0-1 0 0 0,1 1 0 0 0,0-1 0 0 0,1 1 0 0 0,-1-1 64 0 0,1 0-64 0 0,-1 0 0 0 0,1-1 0 0 0,-1 1 64 0 0,1 0-64 0 0,-1 1 0 0 0,1 0 0 0 0,-1 0 0 0 0,1 0 0 0 0,-1 0 0 0 0,0 1 0 0 0,0 0 0 0 0,-1 0 0 0 0,0-1 0 0 0,-1 1 0 0 0,-1-1 0 0 0,0 1 0 0 0,1-1 0 0 0,0 1 0 0 0,0-2 0 0 0,0 1 0 0 0,1 0 0 0 0,-1 0 0 0 0,1 0 0 0 0,-1 0 0 0 0,-1 0 0 0 0,0 1 0 0 0,0 0 0 0 0,-1 0 0 0 0,0 0 0 0 0,-1 0 0 0 0,0 0 0 0 0,1 1 0 0 0,-1-1 0 0 0,0 0 0 0 0,2 0 0 0 0,0 1 0 0 0,0-1 0 0 0,1 0 0 0 0,0 0 0 0 0,0 0 0 0 0,1 1 0 0 0,-1-1 0 0 0,1 0 0 0 0,0 0 0 0 0,0 0 0 0 0,0-1 0 0 0,0 0 0 0 0,1 0 0 0 0,0 0 0 0 0,1-1 0 0 0,0 0 0 0 0,1 0 0 0 0,-1-1 64 0 0,1 0-64 0 0,0-1 0 0 0,0 0 0 0 0,-1 0 0 0 0,1-1 0 0 0,-1-1 0 0 0,0 1 0 0 0,1-1 72 0 0,-1-1-72 0 0,1 1 0 0 0,0-1 72-499-2,0 1-72 499 2,0-1 0 0 0,1-1 72 0 0,-1 1-72 0 0,1-2 0 0 0,0 1 64 0 0,0-2-64 0 0,-1 0 0 0 0,1-1 0 0 0,-1-1 64 0 0,0 0-64 0 0,0-2 0 0 0,0 0 0 0 0,0 0 64 0 0,0-1-64 0 0,0 1 0 0 0,1-1 0 0 0,-1-1 64 0 0,0-1-64 0 0,0 0 0 0 0,0 0 0 0 0,1 0 0 0 0,-2 1 64 0 0,1-2-64 0 0,-2-2 0 0 0,1-1 0 0 0,-1 0 0 0 0,0-3 0 0 0,-1 1 64 0 0,1 1-64 0 0,0 2 0 0 0,0 3 0 0 0,1 0 0 0 0,0 2 0 0 0,-1-2 0 0 0,0-1 0 0 0,0 1 0 0 0,1 1 0 0 0,1 0 0 0 0,0 1 64 0 0,1 0-64 0 0,0 1 0-498-3,0 0 0 498 3,1 1 64 0 0,1 0-64 0 0,0 1 0 0 0,0 0 0 0 0,0 1 0 0 0,1-1 0 0 0,-1 1 0 0 0,0-1 0 0 0,1 1 0 0 0,0-1 0 0 0,0 1 0 0 0,0 1 0 0 0,0 0 0 0 0,0 0 0 0 0,0 1 0 0 0,1 0 0 0 0,0 0 0 0 0,0 1 0 0 0,0 0 0 0 0,1 0 0 0 0,-1 1 0 0 0,1-1 0 0 0,-1 1 0 0 0,1-1 0 0 0,1 1 0-499 4,-1-1 0 499-4,1 1 0 0 0,-1 0 0 0 0,1 0 0 0 0,0 1 0 0 0,1 1 0 0 0,0-1 0 0 0,1 1 0 0 0,0 0 0 0 0,0 0 0 0 0,1 0 0 0 0,1 0 0 0 0,-1 0 0 0 0,1-1 0 0 0,1 0 0 0 0,-1 0 0 0 0,1-1 0 0 0,2 0 0 0 0,1-1 0 0 0,0 1 0 0 0,0 1 0 0 0,-1 0 0 0 0,0 1 0 0 0,0 1 0 0 0,-1 1 0 0 0,0 0 0 0 0,0 1 0 0 0,0 0 0 0 0,1 1 0 0 0,0-1 0 0 0,-1 1 0 0 0,2 0 0 0 0,-1 0 0 0 0,1 0 0 0 0,0 0 0 0 0,2-1 0 0 0,-1 0 0 0 0,1 0 0 0 0,0-1 0 0 0,0 0 0 0 0,1 0 0 0 0,1 0 0 0 0,0 0 0 0 0,1-1 0 0 0,0 0 0 0 0,0 1 0 0 0,0-1 0 0 0,2 0 0 0 0,0-1 0 0 0,0 2 0 0 0,0-1 0 0 0,0 1 0 0 0,-1 1 0 0 0,0 0 0 0 0,-1 0 0 0 0,0 1 0 0 0,-1 1 0 0 0,0 0 0 0 0,0 0 0 0 0,1 1 0 0 0,0-1 0 0 0,2 0 0 0 0,1 1 0 0 0,1-1 0 0 0,0 1 0 0 0,1 0 0 0 0,2-1 0 0 0,0 1 0 0 0,2-1 0 0 0,-1 1 0 0 0,0-2 0 0 0,-1 1 0 0 0,0-1 0 0 0,-1 0 0 0 0,0 0 0 0 0,0 0 0 0 0,0 0 0 0 0,0-1 0 0 0,-1 0 0 0 0,1 0 0 0 0,0 0 0 0 0,-1-1 0 0 0,0 0 0 0 0,0-1 0 0 0,2 0 0 0 0,1-1 0 0 0,0 1 0 0 0,-2 0 0 0 0,-1 0 0 0 0,-1 1 0 0 0,-2 1 0 0 0,-1 0 0 0 0,-1 2 0 0 0,0-1 0 0 0,-2 1 0 0 0,0 0 0 0 0,0 0 0 0 0,4 0 0 0 0,1 0 0 0 0,0 0 0 0 0,1-1 0 0 0,-1 1 0 0 0,1 0 0 0 0,0-1 0 0 0,-1 1 0 0 0,1-2 0 0 0,0 0 0 0 0,1-1 0 0 0,-1 0 0 0 0,0 0 0 0 0,0 0 0 0 0,0-1 0 0 0,0 1 0 0 0,0 0 0 0 0,3-1 0 0 0,0 1 0 0 0,0 0 0 0 0,-1 0 0 0 0,-1 1 0 0 0,-1 1 0 0 0,-1-1 0 0 0,-1 1 0 0 0,-1 1 0 0 0,1-1 0 0 0,0 1 0 0 0,0-1 0 0 0,0 0 0 0 0,1 0 0 0 0,-1 0 0 0 0,-2-1 0 0 0,0-1 0 0 0,-1 1 0 0 0,-1 0 0 0 0,2 0 0 0 0,0 1 0 0 0,1 0 0 0 0,-1 0 0 0 0,0 1 0 0 0,0 1 0 0 0,0 0 0 0 0,-2-1 0 0 0,1 1 0 0 0,-2-1 0 0 0,6 2 0 0 0,1 0 0 0 0,0 0 0 0 0,0-1 0 0 0,-1 0 0 0 0,-2 0 0 0 0,0-1 0 0 0,-1 0 0 0 0,0 0 0 0 0,-1 1 0 0 0,0-1 0 0 0,-1 0 0 0 0,1-1 0 0 0,0 1 0 0 0,0 0 0 0 0,0 0 0 0 0,1 0 0 0 0,-1-1 0 0 0,0 1 0 0 0,0 0 0 0 0,0 1 0 0 0,0-1 0 0 0,0 0 0 0 0,1-1 0 0 0,1 1 0 0 0,-1-1 0 0 0,1 0 0 0 0,1-1 0 0 0,0 1 0 0 0,0 0 0 0 0,0-1 0 0 0,0 0 0 0 0,-2 1 0 0 0,-1-1 0 0 0,-1 1 0 0 0,0-1 0 0 0,-1 1 0 0 0,0-1 0 0 0,-1 1 0 0 0,0 0 0 0 0,-1 0 0 0 0,0 1 0 0 0,1-1 0 0 0,-1 1 0 0 0,1 0 0 0 0,0-1 0 0 0,0 1 0 0 0,3 0 0 0 0,0 0 0 0 0,-1 0 0 0 0,0 0 0 0 0,-1 0 0 0 0,-1 0 0 0 0,0 0 0 0 0,-1 0 0 0 0,-1-1 0 0 0,0 1 0 0 0,0 0 0 0 0,-1 0 0 0 0,0 1 0 0 0,-1-1 0 0 0,0 1 0 0 0,-1-2 0 0 0,0 1 0 0 0,-1-1 0 0 0,0 1 0 0 0,0-1 0 0 0,0 1 0 0 0,-1 0 0 0 0,0 0 0 0 0,-1 1 0 0 0,0-1 0 0 0,1 0 0 0 0,-1 1 0 0 0,1-1 0 0 0,-1 2 0 0 0,1-1 0 0 0,-1 1 0 0 0,0-1 0 0 0,0 1 0 0 0,-1 1 0 0 0,1 0 0 0 0,-1 0 0 0 0,0 0 0 0 0,0 1 0 0 0,0-1 0 0 0,0 2 0 0 0,-1 0 0 0 0,1 0 0 0 0,-1 1 0 0 0,0 0 0 0 0,0 0 0 0 0,-1 0 0 0 0,-1 0 0 0 0,-1-1 0 0 0,0 0 0 0 0,0-1 0 0 0,0 0 0 0 0,0 1 0 0 0,0-1 0 0 0,1 0 0 0 0,0 0 0 0 0,1 1 0 0 0,-1-1 0 0 0,1 0 0 0 0,0 1 0 0 0,1-1 0 0 0,0 0 0 0 0,-1 0 0 0 0,0 0 0 0 0,0 1 0 0 0,-2-2 0 0 0,0 1 0 0 0,-1 0 0 0 0,1 0 0 0 0,0-1 0 0 0,1 0 0 0 0,0-1 0 0 0,1 1 0 0 0,0-2 0 0 0,1 1 0 0 0,0-1 0 0 0,-1 0 0 0 0,1 0 0 0 0,0 1 0 0 0,0 0 0 0 0,-1 0 0 0 0,1 1 0 0 0,-1 1 0 0 0,0 0 0 0 0,0 2 0 0 0,-1 0 0 0 0,0 1 0 0 0,-2 2 0 0 0,-3 7-400 0 0,-7 13-488 0 0,-11 21-1120 0 0,-5 12 224 0 0,2-5-23679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8:17.23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1630 960 919 261404 49400,'0'0'80'0'0,"0"1"-80"0"0,0 0 0 0 0,0 0 440 0 0,0 0 72 0 0,1 0 8 0 0,-2 0 736 0 0,0-2 280 0 0,-1-2-760 0 0,1 0-8 0 0,-2 0 0 0 0,0-1 0 0 0,0 1 0 0 0,0-1-200 0 0,0 1-48 0 0,-1-1-8 0 0,0 1 0 0 0,0-1-112 0 0,-1 1-24 0 0,0 0-8 0 0,0 0 0 0 0,0 0-24 0 0,0 0-8 0 0,1 1 0 0 0,-1-1 0 0 0,2 0 80 0 0,-1 0 24 0 0,2-1 0 0 0,0 0 0 0 0,0 1-72 0 0,1-1-16 0 0,1 1 0 0 0,-1 0 0 0 0,1 0-64 0 0,-1 0-24 0 0,1 1 0 0 0,-2 0 0 0 0,1 0-56 0 0,-2 1-16 0 0,0 0 0 0 0,0 0 0 0 0,-2 1 0 0 0,1-1-8 0 0,-1 1 0 0 0,0 1 0 0 0,0-1 24 0 0,-1 2 224 0 0,0 0-216 0 0,0 0-40 0 0,0 0 160 0 0,-1 1-168 0 0,2-1-8 0 0,-2 1 144 0 0,1-1-152 0 0,0 0 32 0 0,-1 0 8 0 0,1 0 0 0 0,0 0 0 0 0,0 0-48 0 0,1 0-8 0 0,-1 0 0 0 0,-1 1 0 0 0,1-1-40 0 0,-1 0 0 0 0,0 0-8 0 0,0 0 0 0 0,0-1-8 0 0,1 1 0 0 0,-1 0 0 0 0,1-1 0 0 0,0-1 48 0 0,1 0 16 0 0,0 0 0 0 0,1 0 0 0 0,-1-1-16 0 0,0 0-8 0 0,0 1 0 0 0,-1-1 0 0 0,-1 0-56 0 0,1 1-64 0 0,-1-1 88 0 0,1 0-88 0 0,-1 1 80 0 0,0 0-80 0 0,0 0 64 0 0,0 0-64 0 0,0 0 96 0 0,0-1-32 0 0,-1 1 0 0 0,0-1 0 0 0,0 0 16 0 0,-1 1 0 0 0,0 0 0 0 0,-1 0 0 0 0,1 0-80 0 0,-3 1 96 0 0,-1 0 0 0 0,0 1-96 0 0,0 0 64 0 0,1-1-64 0 0,0 1 64 0 0,1 0-64 0 0,-4 0 0 0 0,-1 0 64 0 0,0 0-64 0 0,1 0 0 0 0,0 0 72 0 0,1 0-72 0 0,1 1 64 0 0,0-1-64 0 0,1 1 80 0 0,0-1-80 0 0,1 1 72 0 0,-1-1-72 0 0,2 1 64 0 0,-1-1-64 0 0,0 0 0 0 0,-3 0 64 0 0,0 0-64 0 0,-1-1 72 0 0,-2 1 8 0 0,1-2-80 0 0,1 0 72 0 0,0 0-72 0 0,2-1 64 0 0,0 0-64 0 0,2 0 96 0 0,0 0-32 0 0,2 0 0 0 0,0 0 0 0 0,0 0 0 0 0,0 0-64 0 0,0 1 96 0 0,0-1-32 0 0,1 1-64 0 0,0 0 64 0 0,0 0-64 0 0,1 0 64 0 0,-1 0-64 0 0,1 0 0 0 0,0-1 0 0 0,0 1 64 0 0,0-1-64 0 0,0 0 0 0 0,1 0 72 0 0,-1 0-72 0 0,1 0 64 0 0,0-1-64 0 0,-1 1 80 0 0,1-1-80 0 0,-1 0 88 0 0,-1 0-88 0 0,0 0 96 0 0,0 1-96 0 0,-1-1 80 0 0,0 0-80 0 0,-1 0 64 0 0,0 0-64 0 0,0 1 0 0 0,-1-1 64 0 0,0 1-64 0 0,0-1 0 0 0,0 0 0 0 0,0 1 64 0 0,0-1-64 0 0,0-1 0 0 0,2 1 0 0 0,-1 0 64 0 0,1-1-64 0 0,0 0 0 0 0,0 1 64 0 0,0-1-64 0 0,0 0 64 0 0,0 0-64 0 0,0-1 72 0 0,0 1-72 0 0,0 0 80 0 0,1-1-80 0 0,-1 1 80 0 0,1 0-80 0 0,1 1 80 0 0,-1-1-80 0 0,1 0 0 0 0,-1 0 64 0 0,1 0-64 0 0,-1 0 0 0 0,1 0 0 0 0,0 1 0 0 0,0-1 0 0 0,0 1 0 0 0,0 0 0 0 0,0 0 0 0 0,0 1 0 0 0,0-1 0 0 0,1-1 64 0 0,-1 0-64 0 0,1 0 0 0 0,-1-1 64 0 0,0 0-64 0 0,0 0 0 0 0,-1 0 72 0 0,1 0-72 0 0,-1 1 0 0 0,1 0 0 0 0,-1 1 0 0 0,0 0 0 0 0,-1-1 0 0 0,0 0 0 0 0,0-1 0 0 0,-1-1 64 0 0,0 0-64 0 0,2-1 0 0 0,1 0 64 0 0,1 1-64 0 0,1-2 64 0 0,1 1-64 0 0,1-1 64 0 0,0-1-64 0 0,1 0 64 0 0,-1-1-64 0 0,1 1 64 0 0,0-1-64 0 0,-1 1 64 0 0,1-1-64 0 0,-1-1 0 0 0,0-1 64 0 0,-1 0-64 0 0,1 0 0 0 0,1 0 0 0 0,-1 0 64 0 0,1 1-64 0 0,0 0 0 0 0,1 0 0 0 0,0 0 64 0 0,1-1-64 0 0,0-2 0 0 0,1-1 0 0 0,0 0 0 0 0,2 2 0 0 0,-1 0 64 0 0,1 2-64 0 0,1 1 0 0 0,0 1 0 0 0,0-1 0 0 0,1 0 0 0 0,0 0 0 0 0,0 1 0 0 0,0-1 0 0 0,0 0 0 0 0,0 0 0 0 0,0 0 0 0 0,0 0 64 0 0,1 0-64 0 0,0 0 0 0 0,0-1 0 0 0,1 1 0 0 0,1-2 0 0 0,0-1 0 0 0,0 1 0 0 0,0-1 0 0 0,-1 2 0 0 0,-1-1 0 0 0,1 2 0 0 0,-2-1 0 0 0,1 1 0 0 0,-1 0 0 0 0,1 0 0 0 0,-1 1 0 0 0,1 0 0 0 0,-1 1 0 0 0,1-1 0 0 0,-1 0 0 0 0,1 0 0 0 0,0 0 0 0 0,0-1 0 0 0,1 1 0 0 0,-1-1 0 0 0,0 0 0 0 0,0 1 0 0 0,0 0 0 0 0,-1 0 0 0 0,1 1 0 0 0,-1 0 0 0 0,1 1 0 0 0,-1 0 0 0 0,1 1 0 0 0,0 0 0 0 0,0 0 0 0 0,1 0 0 0 0,0 1 0 0 0,0-1 0 0 0,0-1 0 0 0,0 1 0 0 0,1 0 0 0 0,-1 0 0 0 0,1-1 0 0 0,0 1 0 0 0,0 0 0 0 0,0 1 0 0 0,1 0 0 0 0,0 0 0 0 0,-1 1 0 0 0,1 0 0 0 0,0 0 0 0 0,1 2 0 0 0,0-1 0 0 0,0 0 0 0 0,0 1 0 0 0,-1 0 0 0 0,3 0 0 0 0,1 0 0 0 0,-1 0 0 0 0,0 0 0 0 0,0 1 0 0 0,-1-1 0 0 0,0 0 0 0 0,-1 0 0 0 0,0 1 0 0 0,0 0 0 0 0,-2 0 0 0 0,1 0 0 0 0,0 0 0 0 0,1 1 0 0 0,2 0 0 0 0,0 0 0 0 0,2 0 0 0 0,-1 0 0 0 0,1 1 0 0 0,1-1 0 0 0,0 0 0 0 0,0 0 0 0 0,-1 0 0 0 0,-1 0 0 0 0,0-1 0 0 0,0 1 0 0 0,-2-1 0 0 0,1 0 0 0 0,-1-1 0 0 0,0 0 0 0 0,0 0 0 0 0,0 1 0 0 0,2-1 0 0 0,0 0 0 0 0,0-1 0 0 0,0 1 0 0 0,-2-1 0 0 0,-1 1 0 0 0,-1-1 0 0 0,-1 1 0 0 0,-1 0 0 0 0,1 1 0 0 0,-1-1 0 0 0,-1 1 0 0 0,1 1 0 0 0,-1-1 0 0 0,1 1 0 0 0,-1 0 0 0 0,1 0 0 0 0,0 1 0 0 0,1 0 0 0 0,1-1 0 0 0,0 1 0 0 0,0-1 0 0 0,0 0 0 0 0,0 1 0 0 0,0-1 0 0 0,-1 1 0 0 0,0-1 0 0 0,-1 1 0 0 0,0 0 0 0 0,0 1 0 0 0,0-1 0 0 0,-1 1 0 0 0,1 1 0 0 0,1-1 0 0 0,0 2 0 0 0,2-1 0 0 0,-1 0 0 0 0,0 1 0 0 0,-1-1 0 0 0,0 1 0 0 0,-1-1 0 0 0,2 1 0 0 0,0 0 0 0 0,0 1 0 0 0,-1-1 0 0 0,0 0 0 0 0,0 1 0 0 0,-1-2 0 0 0,0 1 0 0 0,-1-1 0 0 0,1 0 0 0 0,-1 0 0 0 0,0 1 0 0 0,-1-2 0 0 0,1 1 0 0 0,-1 0 0 0 0,0-1 0 0 0,0 0 0 0 0,0 0 0 0 0,1-1 0 0 0,0 0 0 0 0,0 0 0 0 0,0 0 0 0 0,0-1 0 0 0,-1-1 0 0 0,0 1 0 0 0,-1-1 0 0 0,0 0 0 0 0,-1 0 0 0 0,0 0 0 0 0,0 0 0 0 0,1-1 0 0 0,-1 2 0 0 0,0-1 0 0 0,1 1 0 0 0,-1-1 0 0 0,1-1 0 0 0,-1 0 0 0 0,0 0 0 0 0,0-1 0 0 0,0-1 0 0 0,0 1 0 0 0,1-1 0 0 0,-1 0 0 0 0,1 0 0 0 0,-1 0 0 0 0,0 0 0 0 0,-1 0 0 0 0,1 0 0 0 0,-1 0 0 0 0,0 1 0 0 0,-1 0 0 0 0,-1 2 0 0 0,0 1-112 0 0,-2 1-40 0 0,-1 3-8 0 0,-5 5-1112 0 0,-6 11-1376 0 0,-5 7-7736 0 0,1-2-4847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8:21.1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2076 853 455 264898 54052,'-1'0'608'0'0,"-1"-1"792"0"0,1 1-688 0 0,-1-1-536 0 0,1 0-112 0 0,1 1-64 0 0,-1 0 80 0 0,0 0 24 0 0,1-1 120 0 0,-1 0 112 0 0,1-1-80 0 0,-1 0 0 0 0,1 0 456 0 0,-1 0 304 0 0,0 0-504 0 0,0 0-64 0 0,-1 0-16 0 0,1 2 0 0 0,-1-1 0 0 0,1 1-48 0 0,0 1-16 0 0,0-1 0 0 0,-1 1 360 0 0,0-1-368 0 0,1 0 0 0 0,-1 0 0 0 0,1-1-40 0 0,-1 0 288 0 0,-1 0-304 0 0,0-1 64 0 0,-1 1 400 0 0,0 0-384 0 0,-1 1-40 0 0,-1 2 328 0 0,-1 2-336 0 0,-1 1-96 0 0,-2 2 200 0 0,-2 1-224 0 0,1 0-40 0 0,0 1-8 0 0,-1-1 0 0 0,2-1 0 0 0,0 0-8 0 0,0 0 0 0 0,1-1 0 0 0,1 0 0 0 0,0-2 88 0 0,1 0 8 0 0,0-1 8 0 0,-1 0 0 0 0,1-2 32 0 0,0 0 8 0 0,0-1 0 0 0,0 0 0 0 0,0 0-48 0 0,0 0 0 0 0,-1 0-8 0 0,0 0 0 0 0,0 0-56 0 0,1 1 0 0 0,-1-1-8 0 0,1 0 0 0 0,-1 1-24 0 0,0 0 0 0 0,1 0 0 0 0,0 0 0 0 0,0 1-32 0 0,0-1-16 0 0,0 1 0 0 0,1-1 0 0 0,0 0 8 0 0,0 0 0 0 0,0-1 0 0 0,-2-1 128 0 0,0 0-120 0 0,-1 0 0 0 0,1 0 0 0 0,-1 1 0 0 0,0-1 128 0 0,0-1-128 0 0,-1 1-32 0 0,1 0-8 0 0,0 0 0 0 0,0 0 0 0 0,0 1-24 0 0,1 0 0 0 0,-1 0 0 0 0,1 1 0 0 0,0 0-64 0 0,-1 0 80 0 0,1 1-80 0 0,0 0 80 0 0,0 0-80 0 0,0-1 96 0 0,0 1-96 0 0,-1-1 96 0 0,0 0-96 0 0,1 0 80 0 0,-1-1-80 0 0,1 0 80 0 0,0 0-80 0 0,1 0 96 0 0,0 0-96 0 0,0 0 96 0 0,1-1-96 0 0,-1 1 64 0 0,-1 0-64 0 0,0 0 64 0 0,-1 1-64 0 0,1-1 0 0 0,-1 1 72 0 0,1-1-72 0 0,0 1 0 0 0,0 0 72 0 0,2 0-72 0 0,0 0 0 0 0,0-1 96 0 0,1-1-96 0 0,-1 1 96 0 0,0-1-96 0 0,0 0 96 0 0,0-1-32 0 0,-1 0 0 0 0,0 0-64 0 0,-1 0 88 0 0,0 0-88 0 0,0 0 80 0 0,-1 1-80 0 0,1 0 64 0 0,0 1-64 0 0,0-1 0 0 0,0 1 72 0 0,0 0-72 0 0,0 0 0 0 0,0 1 0 0 0,-1-1 64 0 0,0 1-64 0 0,0 0 0 0 0,0 1 0 0 0,-1-1 64 0 0,1 1-64 0 0,-1-1 0 0 0,1 0 0 0 0,0-1 64 0 0,0 1-64 0 0,0-1 0 0 0,0 0 72 0 0,1-1-72 0 0,-1 1 64 0 0,1 0-64 0 0,0 0 64 0 0,0-1-64 0 0,-1 1 64 0 0,1-1-64 0 0,-1 2 80 0 0,0-1-80 0 0,0 1 96 0 0,-1-1-32 0 0,0-1-64 0 0,-1 2 96 0 0,0-1-96 0 0,0 0 64 0 0,1 0-64 0 0,-1 1 0 0 0,0-1 64 0 0,0 0-64 0 0,1 0 0 0 0,0 1 0 0 0,1-1 64 0 0,1 1-64 0 0,0-1 0 0 0,-1 0 72 0 0,2 0-72 0 0,-2 0 80 0 0,0-1 0 0 0,-1 0-80 0 0,1 1 96 0 0,-1-1-96 0 0,1 1 96 0 0,0 0-96 0 0,-1 0 64 0 0,-1 0 0 0 0,0 0-64 0 0,0 0 0 0 0,0-1 72 0 0,1 0-72 0 0,0 0 0 0 0,0 0 72 0 0,1 0-72 0 0,1 0 0 0 0,0-1 72 0 0,0 1-72 0 0,-1-1 0 0 0,0 0 72 0 0,0-1-72 0 0,-1 1 64 0 0,1 0-64 0 0,-1 1 64 0 0,1 0-64 0 0,0 1 0 0 0,0 0 0 0 0,0 0 64 0 0,0 1-64 0 0,0 0 0 0 0,1 1 0 0 0,-2 0 0 0 0,1-1 0 0 0,0 1 0 0 0,0-1 0 0 0,0 1 0 0 0,0 0 0 0 0,1-1 0 0 0,-1 1 0 0 0,1 0 0 0 0,0 0 0 0 0,0 0 0 0 0,0 1 0 0 0,-1-1 0 0 0,1 1 0 0 0,-1 0 0 0 0,1-1 0 0 0,0 1 0 0 0,0-1 0 0 0,0 0 0 0 0,1 0 0 0 0,0 0 0 0 0,0-1 0 0 0,0 1 0 0 0,0-1 0 0 0,0 1 0 0 0,1-1 0 0 0,0 0 0 0 0,0 0 0 0 0,1 0 0 0 0,0-1 0 0 0,1 0 0 0 0,0 0 0 0 0,0-1 0 0 0,0 1 0 0 0,1 0 0 0 0,0-1 0 0 0,-1 0 0 0 0,0 1 0 0 0,0-1 0 0 0,0 1 64 0 0,0 1-64 0 0,0 0 0 0 0,0-1 0 0 0,0 1 0 0 0,1-1 0 0 0,1 1 0 0 0,-1-2 0 0 0,2-1 0 0 0,-1 0 0 0 0,1-1 64 0 0,-1-1-64 0 0,1 0 64 0 0,0-1-64 0 0,0 1 0 0 0,-1-1 64 0 0,1 0-64 0 0,-1 0 0 0 0,-1 1 72 0 0,1-1-72 0 0,-1 0 0 0 0,0 0 0 0 0,0-1 0 0 0,-2-1 64 0 0,-1-1-64 0 0,1 0 0 0 0,-2-1 0 0 0,1 0 0 0 0,-2 0 64 0 0,0-2-64 0 0,0 1 0 0 0,0 1 0 0 0,1 0 0 0 0,0 1 64 0 0,1 0-64 0 0,-1 0 0 0 0,0 0 0 0 0,0 0 0 0 0,2 0 0 0 0,-1 2 0 0 0,1-1 64 0 0,1 1-64 0 0,-1 0 0 0 0,-1-1 0 0 0,0 0 0 0 0,1 1 0 0 0,0 1 0 0 0,0-1 0 0 0,1 2 0 0 0,-1-1 0 0 0,1 0 0 0 0,-1 0 0 0 0,1 0 0 0 0,1 1 0 0 0,-1 0 0 0 0,1 0 0 0 0,1 1 0 0 0,-1 0 0 0 0,1 0 0 0 0,0 0 0 0 0,0 0 0 0 0,0-1 0 0 0,-1 2 0 0 0,1 0 64 0 0,-1 0-64 0 0,0 0 0 0 0,0 0 0 0 0,0 1 0 0 0,0-1 0 0 0,-1-2 0 0 0,1 0 0 0 0,0-1 0 0 0,0-1 0 0 0,1 0 0 0 0,1-1 0 0 0,0 0 0 0 0,0-1 0 0 0,1 0 0 0 0,-1-1 64 0 0,1 1-64 0 0,-1-1 0 0 0,1-1 64 0 0,0 0-64 0 0,0-1 0 0 0,0 0 0 0 0,0 1 0 0 0,0 0 64 0 0,0 0-64 0 0,0 0 0 0 0,0 1 0 0 0,-1-1 64 0 0,0 2-64 0 0,0 0 0 0 0,1-1 0 0 0,-1 1 0 0 0,0 1 0 0 0,1-1 0 0 0,0 1 0 0 0,0 0 0 0 0,0 0 0 0 0,1 0 0 0 0,0 0 0 0 0,0-1 0 0 0,0 1 0 0 0,2-2 64 0 0,0 0-64 0 0,0 1 0 0 0,0-1 0 0 0,0 0 0 0 0,-1 0 0 0 0,0 1 0 0 0,0-1 0 0 0,-1 1 0 0 0,1 0 0 0 0,0 0 0 0 0,0-1 0 0 0,0 0 64 0 0,0 1-64 0 0,0 0 0 0 0,0 0 0 0 0,-1 2 0 0 0,1 0 0 0 0,-2 0 0 0 0,1 1 0 0 0,0 0 0 0 0,-1 0 0 0 0,1 0 0 0 0,-1-1 0 0 0,1-1 0 0 0,0-1 0 0 0,0-1 0 0 0,0-1 0 0 0,1 0 0 0 0,0-1 0 0 0,1 1 0 0 0,-1 0 0 0 0,1 1 64 0 0,0 0-64 0 0,1 2 0 0 0,-1-1 0 0 0,1 2 0 0 0,0-1 0 0 0,0 1 0 0 0,1 1 0 0 0,1 0 64 0 0,1 1-64 0 0,0-1 0 0 0,0 1 0 0 0,0-1 0 0 0,1 1 0 0 0,0-1 0 0 0,2 0 0 0 0,0 1 0 0 0,-1 0 0 0 0,1 1 0 0 0,0 0 0 0 0,-1 1 0 0 0,0 0 0 0 0,0 1 0 0 0,-1-1 0 0 0,0 2 0 0 0,0-1 0 0 0,0 2 0 0 0,0 0 0 0 0,0 1 0 0 0,1-1 0 0 0,0 1 0 0 0,0 0 0 0 0,1 1 0 0 0,0-1 0 0 0,0 1 0 0 0,0-1 0 0 0,0 0 0 0 0,1-1 0 0 0,0 1 0 0 0,1-1 0 0 0,0-1 0 0 0,0 1 0 0 0,1 0 0 0 0,-1 0 0 0 0,-1 1 0 0 0,1 1 0 0 0,0-1 0 0 0,1 2 0 0 0,2-1 0 0 0,0 1 0 0 0,-1-1 0 0 0,-1 0 0 0 0,0 0 0 0 0,-1 0 0 0 0,0 0 0 0 0,-1-1 0 0 0,-1 1 0 0 0,1-1 0 0 0,-1 1 0 0 0,1-1 0 0 0,-1 1 0 0 0,1-1 0 0 0,0 0 0 0 0,0-1 0 0 0,2 0 0 0 0,-1-1 0 0 0,1 0 0 0 0,1 0 0 0 0,0-1 0 0 0,-1 1 0 0 0,-1-1 0 0 0,-1 0 0 0 0,-1 0 0 0 0,-1-1 0 0 0,1 1 0 0 0,-1 0 0 0 0,-1 0 0 0 0,1 0 0 0 0,0 0 0 0 0,-1 0 0 0 0,0 0 0 0 0,1 0 0 0 0,0 0 0 0 0,0 1 0 0 0,0-1 0 0 0,1 0 0 0 0,0 0 0 0 0,0 1 0 0 0,0-1 0 0 0,1 1 0 0 0,-1 0 0 0 0,1 0 0 0 0,0 0 0 0 0,-1 0 0 0 0,1 1 0 0 0,0-1 0 0 0,-1 1 0 0 0,1-1 0 0 0,0-1 0 0 0,-1 1 0 0 0,1 0 0 0 0,-1 0 0 0 0,2-1 0 0 0,1 1 0 0 0,0-1 0 0 0,-1 1 0 0 0,0 0 0 0 0,-1 0 0 0 0,0-1 0 0 0,0 1 0 0 0,0-1 0 0 0,-1 0 0 0 0,2 1 0 0 0,-1-1 0 0 0,0 0 0 0 0,1 0 0 0 0,0 0 0 0 0,0 0 0 0 0,-1 1 0 0 0,1 0 0 0 0,-1 0 0 0 0,1 0 0 0 0,1-1 0 0 0,0 1 0 0 0,0-1 0 0 0,1 0 0 0 0,1 0 0 0 0,0 0 0 0 0,1-1 0 0 0,-1 0 0 0 0,0-1 0 0 0,0 1 0 0 0,0-1 0 0 0,-1 0 0 0 0,1 1 0 0 0,-1 1 0 0 0,-2-1 0 0 0,1 1 0 0 0,-2 1 0 0 0,1 0 0 0 0,-1 1 0 0 0,-1 0 0 0 0,1 0 0 0 0,-1 0 0 0 0,-1 1 0 0 0,1-1 0 0 0,0 1 0 0 0,0-1 0 0 0,0 0 0 0 0,0-1 0 0 0,0 1 0 0 0,0-1 0 0 0,-1 1 0 0 0,1-1 0 0 0,-1 1 0 0 0,0-1 0 0 0,0 1 0 0 0,0-1 0 0 0,-1 1 0 0 0,0-1 0 0 0,0 1 0 0 0,0-1 0 0 0,-1 1 0 0 0,0 0 0 0 0,-1 0 0 0 0,0-1 0 0 0,0 1 0 0 0,0 0 0 0 0,0 0 0 0 0,0-1 0 0 0,1 1 0 0 0,-1 0 0 0 0,1 0 0 0 0,-2 0 0 0 0,1 0 0 0 0,-1 0 0 0 0,1 1 0 0 0,-1 0 0 0 0,-1 0 0 0 0,1 0 0 0 0,0 0 0 0 0,1 0 0 0 0,0 1 0 0 0,1 0 0 0 0,-1-1 0 0 0,1 1 0 0 0,1-1 0 0 0,-1 0 0 0 0,0 0 0 0 0,0 0 0 0 0,0-1 0 0 0,0 1 0 0 0,0 0 0 0 0,1 0 0 0 0,-1 0 0 0 0,0 0 0 0 0,2 2 0 0 0,0-1 0 0 0,-1 1 0 0 0,0 0 0 0 0,-1 1 0 0 0,-1-1 0 0 0,0 1 0 0 0,-1-1 0 0 0,0 0 0 0 0,0 1 0 0 0,1 0 0 0 0,-2 0 0 0 0,1-1 0 0 0,0 1 0 0 0,0 0 0 0 0,0 0 0 0 0,-1 0 0 0 0,1 0 0 0 0,0-1 0 0 0,-1 1 0 0 0,0 0 0 0 0,0 0 0 0 0,0 0 0 0 0,-1 0 0 0 0,-1 1 0 0 0,0 0 0 0 0,0 0 0 0 0,-1 2 0 0 0,0-1 0 0 0,1 1 0 0 0,-1-1 0 0 0,1 1 0 0 0,0-1 0 0 0,0-1 0 0 0,0 0 0 0 0,0 0 0 0 0,0 1 0 0 0,0 0 0 0 0,-1-1 0 0 0,1 1 0 0 0,-1 0 0 0 0,0 2 0 0 0,-1 0 0 0 0,-1 0 0 0 0,0 0 0 0 0,1 0 0 0 0,-1 0 0 0 0,0 0 0 0 0,-1 0 0 0 0,1-1 0 0 0,-1 0 0 0 0,0 0 0 0 0,0 0 0 0 0,0 0 0 0 0,0 1 0 0 0,-1 0 0 0 0,-1 1 0 0 0,1-1 0 0 0,-1 1 0 0 0,0-1 0 0 0,-1 1 0 0 0,0 0 0 0 0,1 0 0 0 0,-1 0 0 0 0,0 1 0 0 0,0-1 0 0 0,2 0 0 0 0,-1 0 0 0 0,1 1 0 0 0,1-2 0 0 0,-1 0 0 0 0,1-2 0 0 0,-1 0 0 0 0,1-2 0 0 0,-1 0 0 0 0,-1-1 0 0 0,1 0 0 0 0,-2-1 0 0 0,-1 1 0 0 0,0-2 0 0 0,1 0 0 0 0,-1 0 0 0 0,0-1 0 0 0,1 1 0 0 0,0-1 0 0 0,0 1 0 0 0,-1 0 0 0 0,1 1-72 0 0,0 0 0 0 0,1 1 0 0 0,-1 3-480 0 0,1 3-576 0 0,0 8-776 0 0,-1 9-1088 0 0,1 0-20215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49:16.7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5933 1000 3623 271188 51054,'-2'1'352'0'0,"0"-1"-352"0"0,-2 0 0 0 0,1 1 0 0 0,-1-1 472 0 0,2 1 48 0 0,-1-1 16 0 0,1 1 0 0 0,-1-1-104 0 0,0 1-16 0 0,-2-1-8 0 0,0 0 0 0 0,-1 1-24 0 0,1-1-8 0 0,-1-1 0 0 0,-1 0 0 0 0,1-1 80 0 0,0-1 24 0 0,1 0 0 0 0,-1-2 0 0 0,2 0 40 0 0,0 0 16 0 0,1 0 0 0 0,1-1 0 0 0,0 1-120 0 0,2 0 376 0 0,0 0-400 0 0,0 1-64 0 0,1 1-8 0 0,0 1-8 0 0,-1 1 0 0 0,1 0-88 0 0,-1 1-8 0 0,0-1-8 0 0,0 1 0 0 0,0-1-80 0 0,-2 1 104 0 0,0-1-120 0 0,-1 1 64 0 0,-1 0 208 0 0,-1 0-192 0 0,0 0 32 0 0,-1 0 0 0 0,1-1 8 0 0,-1 0 288 0 0,0 0-216 0 0,0 0 0 0 0,0 0 0 0 0,1 0-72 0 0,-1 0-8 0 0,1 1-8 0 0,-1 0 0 0 0,0 1-88 0 0,0 0-8 0 0,-1 1-8 0 0,-1 1 64 0 0,0 0-176 0 0,0 1 88 0 0,0 1-88 0 0,0-1 96 0 0,1 1-32 0 0,1-1 0 0 0,0-1 96 0 0,-2-2 120 0 0,1 0-144 0 0,-1 0 64 0 0,0-1 16 0 0,2-1 0 0 0,0 1 0 0 0,1 0-48 0 0,1-1-8 0 0,0 1 0 0 0,1-1 0 0 0,-1 0-16 0 0,-1 0-8 0 0,1 0 0 0 0,-1 0 0 0 0,-1 0-8 0 0,1-2 0 0 0,-1 1 0 0 0,0 0 0 0 0,0 0 0 0 0,-1 0 0 0 0,0 0 0 0 0,0 0 0 0 0,-1 0-24 0 0,0 0-8 0 0,-1 1 0 0 0,0-1 0 0 0,-1 1-16 0 0,-1 0-8 0 0,1 1 0 0 0,-3 1 0 0 0,-1 0-8 0 0,0 1-64 0 0,0 0 64 0 0,0 1-64 0 0,1 0 0 0 0,1 0 72 0 0,-1 1-72 0 0,1 0 0 0 0,0 1 64 0 0,0-1-64 0 0,1-1 0 0 0,-1 1 0 0 0,1-1 72 0 0,0 0-72 0 0,0 0 0 0 0,2-1 112 0 0,-1 0-32 0 0,0-1-8 0 0,1 0 0 0 0,0 0-8 0 0,0 0 0 0 0,1 0 0 0 0,0 2 0 0 0,0-1-64 0 0,-1 0 80 0 0,0 1 0 0 0,0-1-80 0 0,0-1 72 0 0,0 1-72 0 0,1-1 0 0 0,0 1 0 0 0,1-1 0 0 0,0 0 64 0 0,0 1-64 0 0,0-1 0 0 0,-1 1 64 0 0,1-1-64 0 0,-2 0 64 0 0,0 0-64 0 0,0 0 64 0 0,-1 1-64 0 0,-1 0 64 0 0,1-1-64 0 0,0 1 64 0 0,1 0-64 0 0,-1-1 64 0 0,0 0-64 0 0,0 0 64 0 0,-1 1-64 0 0,0-1 0 0 0,0 1 72 0 0,-1-1-72 0 0,0 0 0 0 0,0 1 72 0 0,-1 0-72 0 0,-1 1 0 0 0,0 0 72 0 0,-1 0-72 0 0,0 0 0 0 0,-1 0 0 0 0,0 0 64 0 0,0 0-64 0 0,0 0 0 0 0,-1 1 0 0 0,0 0 64 0 0,1 0-64 0 0,-1 0 64 0 0,1-1-64 0 0,1 0 64 0 0,0 0-64 0 0,0-2 0 0 0,0 1 72 0 0,1-1-72 0 0,-2 1 64 0 0,0 0-64 0 0,0-1 64 0 0,0 1-64 0 0,1-1 0 0 0,1 0 64 0 0,-1 0-64 0 0,1 0 0 0 0,0 0 64 0 0,0 0-64 0 0,0-1 64 0 0,1 0-64 0 0,0 0 0 0 0,0 0 72 0 0,1 0-72 0 0,0 0 0 0 0,1 0 72 0 0,0 0-72 0 0,0-1 0 0 0,-1 1 72 0 0,0 0-72 0 0,0-1 0 0 0,-1 1 0 0 0,1 0 64 0 0,-1 0-64 0 0,1 1 0 0 0,0-1 0 0 0,0 1 0 0 0,0 0 0 0 0,-1-1 0 0 0,-1 1 0 0 0,0 0 0 0 0,1-1 64 0 0,0 1-64 0 0,1-1 0 0 0,1 0 0 0 0,0 0 64 0 0,1 0-64 0 0,-1 0 0 0 0,1 1 0 0 0,-1-1 0 0 0,0 0 64 0 0,0 1-64 0 0,-1-1 0 0 0,0 0 0 0 0,1 1 72 0 0,0-1-72 0 0,0 0 0 0 0,0-1 0 0 0,0 1 0 0 0,0-1 64 0 0,-1 0-64 0 0,0 0 0 0 0,1 0 0 0 0,-1 0 64 0 0,1 0-64 0 0,0 1 0 0 0,0 0 0 0 0,0 0 64 0 0,0 0-64 0 0,0 0 0 0 0,-1-1 0 0 0,1 0 0 0 0,-1 0 0 0 0,-1 0 64 0 0,1 1-64 0 0,0 0 0 0 0,-1-1 0 0 0,0 1 64 0 0,0 0-64 0 0,0 0 0 0 0,1 0 0 0 0,-1-1 72 0 0,1 1-72 0 0,-1-1 72 0 0,-1 0-72 0 0,1 1 0 0 0,0-1 72 0 0,1 0-72 0 0,0 0 0 0 0,1 0 0 0 0,0 0 0 0 0,0-1 0 0 0,0 0 64 0 0,-1-1-64 0 0,1 0 0 0 0,-1 0 0 0 0,1 0 64 0 0,-2 0-64 0 0,0-1 0 0 0,0 1 0 0 0,-1-1 64 0 0,0 1-64 0 0,1 0 0 0 0,-1 0 0 0 0,0 0 0 0 0,0 0 64 0 0,0-1-64 0 0,1 1 0 0 0,0 1 0 0 0,0 0 0 0 0,0 1 0 0 0,0 0 0 0 0,-1 0 0 0 0,1 0 0 0 0,-1 0 0 0 0,0 0 0 0 0,1 1 0 0 0,0-1 64 0 0,1 1-64 0 0,0-1 0 0 0,-1 0 0 0 0,1-1 0 0 0,-1 1 0 0 0,0-1 0 0 0,0 1 0 0 0,-1 1 0 0 0,1 0 0 0 0,-1 0 0 0 0,-1 0 0 0 0,0 1 64 0 0,-1 0-64 0 0,1-1 0 0 0,-1 0 0 0 0,0-1 0 0 0,-1 0 0 0 0,1-1 0 0 0,-1 1 0 0 0,1 0 0 0 0,0 0 0 0 0,1 1 0 0 0,-1 1 0 0 0,0-1 0 0 0,1 1 0 0 0,-1-1 64 0 0,-1 0-64 0 0,1-1 0 0 0,1 0 0 0 0,1 0 0 0 0,0 1 0 0 0,1-1 0 0 0,-1 0 0 0 0,0 1 0 0 0,0-1 0 0 0,0-1 0 0 0,0 0 0 0 0,0 1 0 0 0,0-1 0 0 0,0 0 0 0 0,-1 0 0 0 0,0 1 0 0 0,-1 1 0 0 0,-1 0 0 0 0,-1 0 0 0 0,1 1 0 0 0,0 0 0 0 0,2 0 0 0 0,1 0 0 0 0,1 0 0 0 0,-2 0 0 0 0,-1-1 0 0 0,-1 1 0 0 0,1-1 0 0 0,2 0 0 0 0,0-1 0 0 0,0 0 0 0 0,-1 1 64 0 0,0 0-64 0 0,-1 0 0 0 0,-1 1 0 0 0,0 0 0 0 0,-2 0 0 0 0,1 1 0 0 0,-1-1 0 0 0,1 0 0 0 0,-1-1 64 0 0,1 1-64 0 0,0 0 0 0 0,0 0 0 0 0,2 0 0 0 0,-1 0 0 0 0,1 0 0 0 0,0-1 0 0 0,0 1 0 0 0,-1 1 0 0 0,0-2 0 0 0,0 0 0 0 0,-1 0 0 0 0,-1-1 0 0 0,1-1 0 0 0,0-1 0 0 0,0 0 64 0 0,-3-1-64 0 0,-2 1 0 0 0,-1 0 0 0 0,2 0 0 0 0,0 2 0 0 0,1 0 0 0 0,1 0 0 0 0,0 1 0 0 0,1 0 0 0 0,0 0 0 0 0,0 0 0 0 0,-1 1 0 0 0,0 1 0 0 0,-1-1 0 0 0,0 1 0 0 0,-1-1 0 0 0,1 1 0 0 0,-1-1 0 0 0,0 0 0 0 0,1 1 0 0 0,-1 0 0 0 0,0-1 0 0 0,1 1 64 0 0,0-2-64 0 0,1 1 0 0 0,0-1 0 0 0,1 1 0 0 0,2 0 0 0 0,1-1 0 0 0,0 1 0 0 0,1-1 0 0 0,0 0 0 0 0,-1 0 0 0 0,0 1 0 0 0,0 0 0 0 0,-1-1 0 0 0,-1 1 0 0 0,1-2 0 0 0,-1 0 0 0 0,1 0 0 0 0,-1 0 0 0 0,0 0 0 0 0,0 0 0 0 0,-2 0 0 0 0,0 0 0 0 0,-1 1 0 0 0,2 1 0 0 0,1 0 0 0 0,1 1 0 0 0,1 0 0 0 0,-3 0 0 0 0,-1 0 0 0 0,-1 0 0 0 0,0 0 0 0 0,1 1 0 0 0,0 0 0 0 0,0 1 0 0 0,1 1 0 0 0,-1 0 0 0 0,1 0 0 0 0,1-1 0 0 0,1-1 0 0 0,0 0 0 0 0,0 1 0 0 0,0-1 0 0 0,-3 1 0 0 0,-1 1 0 0 0,1-2 0 0 0,2 0 0 0 0,3-1 0 0 0,2-1 64 0 0,1-1-64 0 0,2 1 0 0 0,0-2 0 0 0,0 1 0 0 0,-3 0 0 0 0,-1 0 0 0 0,0 0 0 0 0,0 0 0 0 0,1 0 0 0 0,0-1 0 0 0,2 1 0 0 0,0-1 0 0 0,0 0 0 0 0,1 0 0 0 0,0-1 64 0 0,-1 0-64 0 0,1 1 0 0 0,1-1 0 0 0,-1 1 0 0 0,1 0 0 0 0,-1 0 0 0 0,0 0 0 0 0,0 1 0 0 0,1 1 0 0 0,-1 0 0 0 0,1 1 0 0 0,0-1 0 0 0,0 1 0 0 0,0 0 0 0 0,1-1 0 0 0,0 0 0 0 0,0-1 0 0 0,1 0 0 0 0,1 0 64 0 0,0-1-64 0 0,0 0 0 0 0,1 0 0 0 0,1 0 0 0 0,0 0 0 0 0,-1 0 0 0 0,1 1 0 0 0,-2-1 0 0 0,0 0 64 0 0,-1 0-64 0 0,-1 0 0 0 0,0 0 0 0 0,0-1 0 0 0,-1 0 0 0 0,0 0 0 0 0,0 0 0-507 4,0 0 0 507-4,1 0 0 0 0,0 0 0 0 0,0 0 0 0 0,1 0 64 0 0,-1-1-64 0 0,0 0 0 0 0,-1-1 0 0 0,-1-2 64 0 0,1 1-64 0 0,1-1 0 0 0,0 0 0 0 0,2 0 0 0 0,0 0 0 0 0,0 0 0 0 0,1 0 0 0 0,0 1 0 0 0,0-1 0 0 0,0-1 64 0 0,-1-1-64 0 0,1 0 0 0 0,1 1 0 0 0,-1 0 64-495 2,1 0-64 495-2,0 0 0 0 0,1 0 0 0 0,1 0 0 0 0,1-1 0 0 0,0-1 0 0 0,1 0 0 0 0,1-2 64 0 0,1 0-64 0 0,1 1 0 0 0,0 0 0 0 0,1 0 0 0 0,0 1 0 0 0,-1-1 0-495 0,1 0 64 495 0,-1 0-64 0 0,1-1 0 0 0,-1 1 0 0 0,2-1 0 0 0,0 0 0 0 0,0 0 0 0 0,0-1 64 0 0,1 0-64 0 0,0-1 0 0 0,0-2 0 0 0,0 0 0 0 0,1 0 64-495-3,0-1-64 495 3,0 0 0 0 0,0 1 0 0 0,0 1 0 0 0,-1 0 0 0 0,1 0 0 0 0,-1 0 0 0 0,1-1 0 0 0,0-2 0 0 0,-1 1 0 0 0,1-4 0 0 0,0-1 0 0 0,-1 2 0 0 0,-1 1 0 0 0,-1 2 0 0 0,-1 1 0 0 0,-1 2 0 0 0,0-1 0 0 0,-1 1 64 0 0,0-1-64 0 0,-1 1 0 0 0,1 0 0 0 0,0 1 0 0 0,-1-1 0 0 0,1 0 0 0 0,-1 0 0 0 0,0-1 0 0 0,0 1 0 0 0,0 0 0 0 0,0 0 0 0 0,0-1 0 0 0,-1 1 0 0 0,0 0 0 0 0,0 0 0 0 0,1 1 0 0 0,0 1 0 0 0,0 2 0 0 0,1-1 0 0 0,1 1 0 0 0,0 2 0 0 0,0 0 0 0 0,1 2 0 0 0,0 1 0 0 0,1 1 0 0 0,0 1 0 0 0,1 0 0 0 0,0 0 0 0 0,0 0 0 0 0,1 0 0 0 0,-2 1 0 0 0,0-2 0 0 0,0 1 0 0 0,-1 0 0 0 0,1 0 0 0 0,0 1 0 0 0,0 0 0 0 0,1 0 0 0 0,0 1 0 0 0,1 0 0 0 0,0 1 0 0 0,0 2 0 0 0,1 0 0 0 0,0 1 0 0 0,1 1 0 0 0,0 0 0 0 0,1 1 0 0 0,1 0 0 0 0,0 1 0 0 0,1 0 0 0 0,1-1 0 0 0,0 1 0 0 0,1-1 0 0 0,1 0 0 0 0,0 0 0 0 0,1-1 0 0 0,1 1 0 0 0,0 0 0 0 0,2 1 0 0 0,0-1 0 0 0,1 0 0 0 0,0-1 0 0 0,0 0 0 0 0,0-1 0 0 0,0 0 0 0 0,0-1 0 0 0,1 0 0 0 0,-1-1 0 0 0,1 0 0 0 0,1-1 0 0 0,-1 0 0 0 0,1-1 0 0 0,-1-1 0 0 0,5 1 0 0 0,0-2 0 0 0,1 1 0 0 0,-1 0 0 0 0,-1 1 0 0 0,0-1 0 0 0,0 1 0 0 0,-2 0 0 0 0,0 0 0 0 0,-1 0 0 0 0,0 0 0 0 0,-1 0 0 0 0,2-1 0 0 0,0 2 0 0 0,1-1 0 0 0,0 0 0 0 0,2 1 0 0 0,1 0 0 0 0,0 0 0 0 0,1 0 0 0 0,0 0 0 0 0,0 0 0 0 0,0 0 0 0 0,-1-2 0 0 0,1 1 0 0 0,-1 0 0 0 0,0-1 0 0 0,0-1 0 0 0,1 0 0 0 0,0-2 0 0 0,1 0 0 0 0,-1-1 0 0 0,1 1 0 0 0,0 0 0 0 0,1 0 0 0 0,0 1 0 0 0,1 1 0 0 0,-1 0 0 0 0,-1 0 0 0 0,0 1 0 0 0,0 0 0 0 0,1 0 0 0 0,1 0 0 0 0,0 1 0 0 0,1 0 0 0 0,1 0 0 0 0,-1 0 0 0 0,0 0 0 0 0,-2-1 0 0 0,-1-1 0 0 0,-1 0 0 0 0,0 0 0 0 0,-1 0 0 0 0,1 1 0 0 0,1-1 0 0 0,5 0 0 0 0,4 0 0 0 0,0 0 0 0 0,-1-1 0 0 0,0 0 0 0 0,0-1 0 0 0,-2 1 0 0 0,0 0 0 0 0,-1 1 0 0 0,-1-1 0 0 0,1 1 0 0 0,6-1 0 0 0,2-1 0 0 0,-1 0 0 0 0,-1 0 0 0 0,-3 1 0 0 0,-3-1 0 0 0,-3 1 0 0 0,-1 0 0 0 0,-1 0 0 0 0,-1 1 0 0 0,0 0 0 0 0,1-1 0 0 0,1 1 0 0 0,1-1 0 0 0,0 0 0 0 0,2-1 0 0 0,0 1 0 0 0,1 0 0 0 0,-1 0 0 0 0,0 0 0 0 0,-1 1 0 0 0,0-1 0 0 0,-2 0 0 0 0,0 0 0 0 0,0 0 0 0 0,1-1 0 0 0,-1 0 0 0 0,1 0 0 0 0,-1 0 0 0 0,0 0 0 0 0,-1 1 0 0 0,-1 1 0 0 0,-1 0 0 0 0,-2 1 0 0 0,-2 0 0 0 0,1 1 0 0 0,-1-1 0 0 0,0-1 0 0 0,0 1 0 0 0,1 0 0 0 0,1-1 0 0 0,5-1 0 0 0,2 0 0 0 0,0 0 0 0 0,0 0 0 0 0,-2-1 0 0 0,-1 2 0 0 0,-2-1 0 0 0,-1 1 0 0 0,-2 1 0 0 0,0-1 0 0 0,-1 2 0 0 0,0 0 0 0 0,-1 0 0 0 0,0 0 0 0 0,-1 1 0 0 0,0-1 0 0 0,-1 0 0 0 0,0 0 0 0 0,1-1 0 0 0,0 1 0 0 0,0-1 0 0 0,-1 1 0 0 0,0-1 0 0 0,-1 1 0 0 0,0 0 0 0 0,-2-1 0 0 0,1 2 0 0 0,-1-1 0 0 0,0 1 0 0 0,1-1 0 0 0,0 1 0 0 0,2 0 0 0 0,-1 0 0 0 0,1 0 0 0 0,-1 1 0 0 0,2-1 0 0 0,-1 0 0 0 0,1 0 0 0 0,1-1 0 0 0,0 1 0 0 0,0-1 0 0 0,0 0 0 0 0,0-1 0 0 0,-1 1 0 0 0,0-1 0 0 0,1 1 0 0 0,-1-1 0 0 0,0 1 0 0 0,0 0 0 0 0,0 0 0 0 0,0 1 0 0 0,0-1 0 0 0,0 1 0 0 0,-1 0 0 0 0,0 1 0 0 0,-1-1 0 0 0,-1 1 0 0 0,3 0 0 0 0,1 1 0 0 0,0-1 0 0 0,-1 0 0 0 0,-2 0 0 0 0,-1 0 0 0 0,-1 0 0 0 0,-1 0 0 0 0,-1 0 0 0 0,0 0 0 0 0,0 1 0 0 0,1-1 0 0 0,0 0 0 0 0,1 0 0 0 0,0 0 0 0 0,3 0 0 0 0,3 0 0 0 0,-1-1 0 0 0,0 0 0 0 0,-1 0 0 0 0,1-1 0 0 0,-1 0 0 0 0,-1 0 0 0 0,0 0 0 0 0,0 0 0 0 0,1 0 0 0 0,0-1 0 0 0,0 1 0 0 0,-1-1 0 0 0,0 0 0 0 0,2 0 0 0 0,0 0 0 0 0,-1 1 0 0 0,-1-1 0 0 0,-1-1 0 0 0,-2 1 0 0 0,0 0 0 0 0,0 0 0 0 0,-1 1 0 0 0,-1 1 0 0 0,1-1 0 0 0,-1 1 0 0 0,0-1 0 0 0,0 1 0 0 0,1 0 0 0 0,-1-1 0 0 0,1 1 0 0 0,-1 0 0 0 0,0-1 0 0 0,-1 0 0 0 0,0 0 0 0 0,-2-1 0 0 0,0 1 0 0 0,-1-1 0 0 0,-1 1 0 0 0,0 1 0 0 0,-1 0 0 0 0,1 0 0 0 0,-1 1 0 0 0,0-1 0 0 0,1 1 0 0 0,0 0 0 0 0,1 0 0 0 0,0 0 0 0 0,0 0 0 0 0,0 1 0 0 0,0-1 0 0 0,1 0 0 0 0,-1 1 0 0 0,1-1 0 0 0,-1 1 0 0 0,1-1 0 0 0,-1 1 0 0 0,-1 0 0 0 0,0 1 0 0 0,0 0 0 0 0,-2 1 0 0 0,1 0 0 0 0,-1 2 0 0 0,-1-1 0 0 0,1 1 0 0 0,0-1 0 0 0,0 1 0 0 0,1-1 0 0 0,-1 0 0 0 0,0 0 0 0 0,-1 1 0 0 0,0 0 0 0 0,0 1 0 0 0,-1 0 0 0 0,0 1 0 0 0,-1 1 0 0 0,0-1 0 0 0,0 1 0 0 0,-2 1 0 0 0,1-1 0 0 0,0 2 0 0 0,-1-1 0 0 0,0 0 0 0 0,0 1 0 0 0,0 1 0 0 0,-1 0 0 0 0,1 1 0 0 0,-1 1 0 0 0,1 0 0 0 0,-1-1 0 0 0,0 0 0 0 0,0 0 0 0 0,0-1 0 0 0,0 1 0 0 0,-1 1 0 0 0,1 0 0 0 0,0 1 0 0 0,0 1 0 0 0,0-1 0 0 0,0 1 0 0 0,0-1 0 0 0,0 0 0 0 0,0 0 0 0 0,-1-2 0 0 0,1 1 0 0 0,0-1 0 0 0,0 0 0 0 0,0 1 0 0 0,0 0 0 0 0,0 0 0 0 0,0 1 0 0 0,-1-1 0 0 0,1-1 0 0 0,0 0 0 0 0,-1-1 0 0 0,1 0 0 0 0,-1-1 0 0 0,0 0 0 0 0,0 0 0 0 0,0 0 0 0 0,1-1 0 0 0,-1 1 0 0 0,1-1 0 0 0,1 0 0 0 0,0 0 0 0 0,0-1 0 0 0,-1 0 0 0 0,1-2 0 0 0,-2 0 0 0 0,0-1 0 0 0,0 0 0 0 0,-2 0 0 0 0,-1 0 0 0 0,-1 0 0 0 0,0-1 0 0 0,-2 0 0 0 0,-1-1 0 0 0,0 1 0 0 0,-1 0 0 0 0,-1 1 0 0 0,0-1 0 0 0,-1-1 0 0 0,-1 0 0 0 0,-1-1 0 0 0,-1-1 0 0 0,-2-1 0 0 0,-1 1 0 0 0,-3 0 0 0 0,-2 1 0 0 0,-8-1 0 0 0,-4 0 0 0 0,-3 0 0 0 0,-2-1 0 0 0,0-1 0 0 0,-1 1 0 0 0,-3 1-64 0 0,-3 3 64 0 0,-2 2-80 0 0,-14 8-872 0 0,-18 14-1256 0 0,-5 8-9200 0 0,12-3-5407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0:16.23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1980 207 1839 269900 51250,'0'0'160'0'0,"0"-1"-160"0"0,-1-1 0 0 0,1 1 768 0 0,0 0 128 0 0,-1 1 16 0 0,1 0 8 0 0,0 0-592 0 0,0 0 80 0 0,0 0-224 0 0,0-1-24 0 0,0 0 0 0 0,0 0 0 0 0,0-1 488 0 0,0 0-96 0 0,1-1 16 0 0,-1 0 544 0 0,0 0-568 0 0,-1 0 0 0 0,1 1 0 0 0,-1 1-88 0 0,-1 0-16 0 0,0 1-8 0 0,-1 1 0 0 0,0 0-48 0 0,-1 0 0 0 0,0 1-8 0 0,-1 0 0 0 0,0 1-24 0 0,1-1 0 0 0,-1 0 0 0 0,0 0 0 0 0,0 0-56 0 0,-1-1-8 0 0,0 1-8 0 0,-1 0 0 0 0,0 0-8 0 0,-1 0 0 0 0,1 0 0 0 0,0 0 0 0 0,0 0-16 0 0,0 0 0 0 0,1-1 0 0 0,1 0 0 0 0,-1-1 40 0 0,0 0 8 0 0,1 0 0 0 0,0-1 0 0 0,-1 0-48 0 0,-1 1 0 0 0,0-1-8 0 0,0 1 0 0 0,-1-1-40 0 0,0 0-8 0 0,0 0 0 0 0,0 0 0 0 0,0 0-40 0 0,-1 1 128 0 0,0 0-144 0 0,1 0-40 0 0,-1 0-8 0 0,1 1 0 0 0,0-1 0 0 0,1 1 32 0 0,-1-1 0 0 0,1 0 0 0 0,0 0 0 0 0,-1 0 0 0 0,1-1 8 0 0,0 1 0 0 0,0 0 0 0 0,1 1-48 0 0,0-1-16 0 0,0 0 0 0 0,1 0 0 0 0,0 1-72 0 0,-1-1 64 0 0,-1 0 0 0 0,1 0 0 0 0,0-1-64 0 0,1 0 96 0 0,0 0-32 0 0,0 0 32 0 0,0-1 8 0 0,1 0 0 0 0,1 0 0 0 0,-2-1-16 0 0,1 0-8 0 0,0 0 0 0 0,0 1 0 0 0,0-1-8 0 0,-1 1 72 0 0,0 0-72 0 0,-1 0-8 0 0,1 0-64 0 0,-1-1 96 0 0,1 1-32 0 0,-1 0-64 0 0,1 0 96 0 0,-1 0-96 0 0,0-1 96 0 0,-1 1-32 0 0,1 1-64 0 0,-2 0 96 0 0,0-1-32 0 0,1 1 0 0 0,-1 0-64 0 0,0-1 96 0 0,1 0-32 0 0,0 0 0 0 0,-1-1-64 0 0,1 0 96 0 0,0 1-32 0 0,0-1-64 0 0,0 1 80 0 0,0 0-80 0 0,-1 0 80 0 0,1 1-80 0 0,-1 0 0 0 0,1 1 0 0 0,-1-1 64 0 0,0 1-64 0 0,1 0 0 0 0,-1 0 72 0 0,0 0-72 0 0,0 0 64 0 0,0 1-64 0 0,0 0 80 0 0,0 0-80 0 0,-1 0 80 0 0,0 0-80 0 0,1-1 80 0 0,-1 1-80 0 0,-1-1 72 0 0,0 1-72 0 0,0 0 64 0 0,-1 0-64 0 0,0 0 80 0 0,0-1-80 0 0,0 0 96 0 0,1 0-96 0 0,1 0 96 0 0,-1 0 32 0 0,-1 1-128 0 0,1 0 80 0 0,-1 1-16 0 0,-1 0-64 0 0,1 1 0 0 0,1-1 0 0 0,0 2 64 0 0,0-1-64 0 0,0 1 0 0 0,-1-1 0 0 0,0 2 0 0 0,0-1 0 0 0,-1 1 0 0 0,0 0 0 0 0,0 0 0 0 0,1 0 0 0 0,0 0 0 0 0,0-1 0 0 0,0-1 64 0 0,1 1-64 0 0,0-2 0 0 0,-1 1 0 0 0,1-1 72 0 0,1 1-72 0 0,-1-1 0 0 0,0 1 72 0 0,0 0-72 0 0,0 1 0 0 0,-1 0 72 0 0,1 1-72 0 0,-1 0 0 0 0,1-1 72 0 0,0 0-72 0 0,0 0 0 0 0,0-1 0 0 0,0 0 0 0 0,0 0 64 0 0,0-1-64 0 0,0-1 0 0 0,0 0 64 0 0,-1-1-64 0 0,2 0 96 0 0,-1 0-96 0 0,0-1 96 0 0,0 0-96 0 0,0-1 64 0 0,0 1-64 0 0,1-1 64 0 0,-1 1-64 0 0,0 0 0 0 0,1 0 0 0 0,0 0 64 0 0,0 1-64 0 0,0 0 0 0 0,1-1 0 0 0,-1 1 0 0 0,0 0 0 0 0,0 0 64 0 0,0 1-64 0 0,-1-1 0 0 0,0 1 0 0 0,0 0 0 0 0,1-1 64 0 0,-1 1-64 0 0,1 0 0 0 0,0 0 0 0 0,0-1 0 0 0,0 1 0 0 0,0 0 0 0 0,0-1 0 0 0,-1 0 0 0 0,2 1 0 0 0,0-1 64 0 0,1 0-64 0 0,1 1 0 0 0,-1-1 64 0 0,1-1-64 0 0,0 1 0 0 0,-1-1 0 0 0,0 0 64 0 0,0 1-64 0 0,0-1 0 0 0,0 1 0 0 0,1 0 64 0 0,-1 0-64 0 0,0 1 0 0 0,-1-1 0 0 0,1 1 64 0 0,0-1-64 0 0,0 1 0 0 0,0-1 0 0 0,0 0 0 0 0,-1 1 0 0 0,0-1 0 0 0,1 0 64 0 0,-1 1-64 0 0,0 0 0 0 0,1 0 0 0 0,-1-1 0 0 0,1 1 0 0 0,-1 0 0 0 0,1 0 0 0 0,-1 1 64 0 0,0 0-64 0 0,1 0 0 0 0,0 1 0 0 0,-1 0 0 0 0,1 0 0 0 0,0 0 0 0 0,0 1 0 0 0,1 0 0 0 0,-1 0 0 0 0,1 1 0 0 0,-1-1 0 0 0,1 1 0 0 0,0-1 0 0 0,0 1 0 0 0,0-2 0 0 0,0 1 0 0 0,1-1 0 0 0,-1 0 0 0 0,1 0 0 0 0,0 1 64 0 0,0 0-64 0 0,0 1 0 0 0,0 0 0 0 0,1 0 0 0 0,0 0 0 0 0,0 0 0 0 0,0 0 0 0 0,1-1 0 0 0,0 1 0 0 0,0 0 0 0 0,0 1 0 0 0,0 0 0 0 0,1 1 0 0 0,-1-1 0 0 0,1 2 0 0 0,-1 0 0 0 0,0 0 0 0 0,0 1 0 0 0,0 1 0 0 0,0 1 0 0 0,1 0 0 0 0,-1-1 0 0 0,1 0 0 0 0,0-1 0 0 0,0-1 0 0 0,1 0 0 0 0,-1-1 0 0 0,1 0 0 0 0,0 0 0 0 0,1-1 0 0 0,0 1 64 0 0,0-1-64 0 0,1 0 0 0 0,0 0 0 0 0,0 0 0 0 0,0 0 0 0 0,1 1 0 0 0,-1 0 64 0 0,1 0-64 0 0,0-1 0 0 0,0 2 0 0 0,-1-1 0 0 0,1 1 0 0 0,1 0 0 0 0,-1 0 0 0 0,0 0 0 0 0,1 1 64 0 0,-1-1-64 0 0,1 1 0 0 0,0 0 0 0 0,1-1 0 0 0,0 0 0 0 0,0-1 0 0 0,0-1 0 0 0,2 0 64 0 0,-1-1-64 0 0,0 1 0 0 0,1-2 0 0 0,0 1 0 0 0,0-1 0 0 0,0 0 0 0 0,0-1 0 0 0,-1 1 64 0 0,1 0-64 0 0,-1 0 0 0 0,0 1 0 0 0,-1 0 0 0 0,1 1 0 0 0,-1-1 0 0 0,0 0 0 0 0,0 1 0 0 0,0-1 0 0 0,0-1 0 0 0,0 1 0 0 0,0 0 0 0 0,0 0 0 0 0,1 1 0 0 0,0 0 0 0 0,2 1 0 0 0,-1 0 0 0 0,2-1 64 0 0,0 1-64 0 0,0-1 0 0 0,-1 0 0 0 0,1 0 0 0 0,-1 0 0 0 0,-1-1 0 0 0,0 0 0 0 0,0-1 0 0 0,0 0 0 0 0,-1 0 0 0 0,0 0 0 0 0,1 0 0 0 0,-1 1 0 0 0,0-1 0 0 0,0 1 0 0 0,1-1 0 0 0,-1 1 0 0 0,0 0 0 0 0,1 1 0 0 0,0 0 0 0 0,0 0 0 0 0,0 0 0 0 0,0 0 64 0 0,0 1-64 0 0,0-1 0 0 0,0-1 0 0 0,1 1 0 0 0,1 0 0 0 0,2 2 0 0 0,0-2 0 0 0,0 1 0 0 0,0-2 0 0 0,-1 0 0 0 0,0-2 0 0 0,0 0 0 0 0,0-2 0 0 0,0 0 0 0 0,0 0 64 0 0,0-1-64 0 0,0-1 0 0 0,0 1 72 0 0,0 0-72 0 0,1-1 0 0 0,1 0 0 0 0,0 1 64 0 0,1 0-64 0 0,-1-1 0 0 0,1 2 0 0 0,-1-1 0 0 0,1 0 0 0 0,-1 0 0 0 0,0 0 0 0 0,1 0 64 0 0,-1 0-64 0 0,1 1 0 0 0,0 0 0 0 0,1-1 0 0 0,1 1 0 0 0,3 0 0 0 0,1 0 0 0 0,0 0 0 0 0,-1 0 0 0 0,-2 0 0 0 0,0 0 0 0 0,-1 0 64 0 0,0-1-64 0 0,0-1 64 0 0,0 1-64 0 0,0-1 0 0 0,4-1 0 0 0,1 1-64 0 0,0 0 64 0 0,-1 1 0 0 0,-1 0 0 0 0,0 0 0 0 0,-2 0 0 0 0,1 1 0 0 0,-1 1 0 0 0,-1 0 0 0 0,-1 0 0 0 0,1 0 0 0 0,-2 1 0 0 0,1 0 0 0 0,-1 0 0 0 0,2 1 0 0 0,0 0 0 0 0,-1 0 0 0 0,1 0 0 0 0,0 0 0 0 0,0 0 0 0 0,0-1 0 0 0,-1-1 0 0 0,2 1 0 0 0,-1-1 0 0 0,0 0 0 0 0,1 0 0 0 0,0 0 0 0 0,-1 0 0 0 0,1 1 0 0 0,0-1 0 0 0,-1 1 0 0 0,0-1 0 0 0,-1 0 0 0 0,-1 0 0 0 0,2-1 0 0 0,0 1 0 0 0,0 0 0 0 0,1-1 0 0 0,1 0 0 0 0,-1-1 0 0 0,-1-1 0 0 0,-1 1 0 0 0,-1 0 0 0 0,0 1 0 0 0,-2 0 0 0 0,1 1 0 0 0,-1-1 64 0 0,0 0-64 0 0,0 1 0 0 0,0 1 0 0 0,0 1 0 0 0,-1-1 0 0 0,2 1 0 0 0,-1 0 0 0 0,1 0 0 0 0,0-1 0 0 0,2 1 0 0 0,0-2 0 0 0,0 1 0 0 0,0-1 0 0 0,-1-1 0 0 0,1 1 0 0 0,-1-2 0 0 0,0-1 0 0 0,1 1 0 0 0,0-1 64 0 0,1 0-64 0 0,-1 1 0 0 0,0 0 0 0 0,-1 0 64 0 0,0 1-64 0 0,-1 0 0 0 0,0 0 0 0 0,-1 1 0 0 0,0 0 0 0 0,-1-1 0 0 0,1 1 0 0 0,-1-1 0 0 0,0 0 0 0 0,0-1 0 0 0,0 0 0 0 0,0 0 0 0 0,1-1 0 0 0,0-1 0 0 0,1 0 0 0 0,-1 0 0 0 0,0 1 0 0 0,1-1 64 0 0,-1 1-64 0 0,-1 0 0 0 0,2 0 0 0 0,-1-1 0 0 0,0 1 0 0 0,0-1 64 0 0,-2-1-64 0 0,1 1 0 0 0,0-1 0 0 0,-1-1 0 0 0,0 0 0 0 0,1-1 0 0 0,0 0 0 0 0,-1-1 0 0 0,0 0 0 0 0,1 0 0 0 0,-1-2 0 0 0,0 1 64 0 0,1-2-64 0 0,-1 0 0 0 0,1-1 0 0 0,-1 0 0 0 0,1-1 0 0 0,-1 1 0 0 0,0 0 0 0 0,0 0 64 0 0,1 0-64 0 0,-1 1 0 0 0,0 0 0 0 0,0 0 0 0 0,-1 1 0 0 0,0 0 0 0 0,0 0 0 0 0,0-1 64 0 0,0 0-64 0 0,-1 0 0 0 0,-1 1 0 0 0,0 0 0 0 0,0 0 0 0 0,-1 1 0 0 0,0-1 0 0 0,0 0 0 0 0,1-1 0 0 0,0 0 0 0 0,0-1 64 0 0,0 1-64 0 0,1-1 0 0 0,-1 0 0 0 0,0 1 0 0 0,0-1 0 0 0,0 0 0 0 0,0 1 0 0 0,-1 0 64 0 0,0 0-64 0 0,1-1 0 0 0,-2 0 0 0 0,1 0 0 0 0,-1 1 0 0 0,0 0 0 0 0,-2 1 0 0 0,0 0 0 0 0,-1 0 0 0 0,-1-1 0 0 0,0-1 64 0 0,0 0-64 0 0,-1 0 0 0 0,0-1 0 0 0,-1 0 0 0 0,0 1 0 0 0,1-1 0 0 0,-1 1 0 0 0,0 1 0 0 0,0-1 0 0 0,0 1 0 0 0,0 0 0 0 0,-1-1 0 0 0,1 0 0 0 0,0-1 0 0 0,-1 1 0 0 0,0-2 0 0 0,1 0 0 0 0,0 0 0 0 0,0-1 0 0 0,0 0 0 0 0,0 0 0 0 0,0 0 0 0 0,0-1 0 0 0,0 1 0 0 0,1 0 0 0 0,-1 0 0 0 0,0 0 0 0 0,0-1 0 0 0,-1 1 0 0 0,1-1 0 0 0,-1 1 0 0 0,-1-1 0 0 0,1 1 0 0 0,-2-2 0 0 0,0 0 0 0 0,0 1 0 0 0,-1-3 0 0 0,0 1 64 0 0,-1 1-64 0 0,-2-2 0 0 0,0 1 0 0 0,-2 1 0 0 0,1 1 0 0 0,0 2 0 0 0,0 1 0 0 0,0 1 0 0 0,-2-1 0 0 0,-1 1 0 0 0,0 0 0 0 0,0 1 0 0 0,0 1 0 0 0,0 0 0 0 0,0 0 0 0 0,0 1 0 0 0,0-1 0 0 0,-1 1 0 0 0,0 0 0 0 0,-1 1 0 0 0,-2 0 0 0 0,-1 0 0 0 0,-2 1 0 0 0,-1 1 0 0 0,-3 0 0 0 0,0 2 0 0 0,-3 0 0 0 0,-7 1 0 0 0,-2 2 0 0 0,-1 1 0 0 0,-4 0 0 0 0,1 2 0 0 0,3 0 0 0 0,2-1 0 0 0,2 0 0 0 0,1 0 0 0 0,1 0 0 0 0,-2-1 0 0 0,-2 1 0 0 0,-1 0 0 0 0,-2 0 0 0 0,-1 0 0 0 0,-1 0 0 0 0,0 2 0 0 0,-1 0 0 0 0,-11 6 0 0 0,-4 3 0 0 0,-3 4-80 0 0,-10 8-80 0 0,-14 13-696 0 0,-14 17-1008 0 0,-11 18-15008 0 0,11-4 5137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0:29.286"/>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3389 28 919 268846 50834,'1'0'80'0'0,"-1"-1"-80"0"0,1-1 0 0 0,-1 1 616 0 0,1 0 856 0 0,0 1-720 0 0,0-1-680 0 0,-1 1-72 0 0,1 0-136 0 0,-1-1 32 0 0,0 0 104 0 0,0-1 0 0 0,1 0 0 0 0,-1 0-72 0 0,1-1 136 0 0,0 1 24 0 0,0 0 8 0 0,1-1 0 0 0,0 1 544 0 0,0 1 896 0 0,2 2-128 0 0,0 1-816 0 0,0 3-8 0 0,0 0 0 0 0,-1 0-208 0 0,1 3 272 0 0,0 0-328 0 0,-1 1-32 0 0,-1 0-16 0 0,1 0 0 0 0,0 1 368 0 0,0-1-256 0 0,1 0 8 0 0,0-2 0 0 0,-1-2 64 0 0,1 0 16 0 0,-1-2 0 0 0,1-1 0 0 0,0-1 0 0 0,-1 0 0 0 0,1-1 0 0 0,-1 0 0 0 0,1 1-160 0 0,-1 0 240 0 0,1 0-280 0 0,-1 2-152 0 0,0 0-32 0 0,-1 0-8 0 0,0 0 0 0 0,-1-1-8 0 0,-1 1 0 0 0,1-1 0 0 0,-1-1 0 0 0,0 1 128 0 0,-1-1 24 0 0,1 0 8 0 0,-1 0 0 0 0,0-1 72 0 0,0 1 16 0 0,0-1 0 0 0,-1 0 0 0 0,0 0-48 0 0,-1 0 256 0 0,-2 0-264 0 0,0 0-56 0 0,-1 1-16 0 0,0 0 0 0 0,0 1 0 0 0,-1-1-96 0 0,-1 2 56 0 0,-1 2-80 0 0,0 0 0 0 0,-1 0 72 0 0,1 1-72 0 0,0-1 24 0 0,2 0 0 0 0,1-1 0 0 0,0-2 0 0 0,1 0 48 0 0,1-2 16 0 0,0 0 0 0 0,0 0 0 0 0,-1-1 0 0 0,1 0 8 0 0,0 0 0 0 0,-1 0 0 0 0,1 0-48 0 0,-2 1-16 0 0,1 0 0 0 0,-1 0 0 0 0,-1 1-104 0 0,0 0 72 0 0,-1 0-72 0 0,-1 0 64 0 0,0 0 0 0 0,-3-1 64 0 0,0 0-64 0 0,0 0 32 0 0,0-1 96 0 0,1 0-96 0 0,-1 0 0 0 0,2 0 8 0 0,0 1 0 0 0,-1 0 0 0 0,1 0-32 0 0,-1 1-8 0 0,0 0 0 0 0,0 1 0 0 0,0-1-64 0 0,-1 1 80 0 0,2-1-80 0 0,-1 0 80 0 0,1-1-80 0 0,0-1 80 0 0,-1 0-80 0 0,-1 0 80 0 0,0 0-16 0 0,0 0 0 0 0,0-1 0 0 0,0 0 0 0 0,1 0 24 0 0,-1 0 0 0 0,1 0 0 0 0,1 0 0 0 0,-1-1-24 0 0,1 0 0 0 0,-1 1 0 0 0,1-1 0 0 0,-1 0-64 0 0,-3 0 64 0 0,0 1 0 0 0,-1 0-64 0 0,1 1 80 0 0,1-1-80 0 0,-2 1 80 0 0,-2 1-16 0 0,1-1 0 0 0,1 1-64 0 0,2 1 80 0 0,1-1-80 0 0,1 1 80 0 0,0-1-80 0 0,0 1 0 0 0,1-1 72 0 0,-1 0-72 0 0,0-1 64 0 0,0 1-64 0 0,0-1 80 0 0,2 1-80 0 0,-1-1 80 0 0,0 2-80 0 0,0-2 80 0 0,-1 1-80 0 0,0 0 0 0 0,-1 0 64 0 0,0 1-64 0 0,-1 1 0 0 0,0-1 0 0 0,-2 0 0 0 0,-1 1 0 0 0,0-1 64 0 0,2 1-64 0 0,0-1 0 0 0,2 0 0 0 0,0 1 64 0 0,1-2-64 0 0,0 1 0 0 0,0-1 72 0 0,1 0-72 0 0,-1-1 64 0 0,1 0-64 0 0,-1 0 64 0 0,-1 1-64 0 0,1-1 64 0 0,0 0-64 0 0,0 1 64 0 0,0-1-64 0 0,1 1 0 0 0,0-1 0 0 0,0 0 64 0 0,1-1-64 0 0,-2 1 72 0 0,0-2-72 0 0,-1 0 0 0 0,0 1 64 0 0,0-1-64 0 0,0 1 0 0 0,1 0 0 0 0,0 0 64 0 0,1 0-64 0 0,1 0 0 0 0,-1 0 0 0 0,0 1 72 0 0,0 0-72 0 0,-1 0 0 0 0,-1 0 72 0 0,0 0-72 0 0,-1 0 0 0 0,0 1 72 0 0,0-1-72 0 0,0 1 0 0 0,0 0 0 0 0,1 0 64 0 0,-1 0-64 0 0,0 0 0 0 0,0 0 0 0 0,0 1 0 0 0,-1-1 0 0 0,0 1 0 0 0,1-1 64 0 0,0 0-64 0 0,1-1 0 0 0,1 1 0 0 0,-1-1 0 0 0,1 0 0 0 0,1 0 0 0 0,-1 0 64 0 0,0 0-64 0 0,1 0 0 0 0,-1 1 0 0 0,1-1 64 0 0,-1 0-64 0 0,-1 1 0 0 0,0-1 64 0 0,-1-1-64 0 0,-1 1 0 0 0,-1 0 64 0 0,0 0-64 0 0,-1-1 0 0 0,0 1 0 0 0,0 0 64 0 0,-1 0-64 0 0,0 1 0 0 0,1-1 0 0 0,0 0 64 0 0,0 1-64 0 0,0 0 0 0 0,-1 1 0 0 0,0-1 0 0 0,-1 1 0 0 0,0 0 0 0 0,1 0 0 0 0,0 0 0 0 0,1-1 0 0 0,0 1 0 0 0,1 0 0 0 0,-1 0 64 0 0,0-1-64 0 0,1 1 0 0 0,-1-1 0 0 0,0 1 0 0 0,0-1 0 0 0,-2 1 64 0 0,0 0-64 0 0,-1 0 0 0 0,-1 1 0 0 0,1 0 0 0 0,0 0 0 0 0,1-1 0 0 0,2 0 0 0 0,2 1 0 0 0,0-1 0 0 0,1 0 0 0 0,0-1 0 0 0,2 0 0 0 0,-1 0 0 0 0,2 0 0 0 0,0 0 0 0 0,0 1 0 0 0,0-1 0 0 0,0 0 0 0 0,-1 1 0 0 0,1-1 0 0 0,-1 0 0 0 0,-1 0 0 0 0,0 1 64 0 0,-1-1-64 0 0,-1 1 0 0 0,2 0 0 0 0,-1 1 0 0 0,1-1 0 0 0,-1 0 0 0 0,1 1 0 0 0,-1-1 0 0 0,0 1 0 0 0,0-1 0 0 0,0 0 0 0 0,1 0 0 0 0,0 0 0 0 0,1 0 0 0 0,0 0 0 0 0,1 0 0 0 0,0 0 0 0 0,-1 0 0 0 0,1 1 0 0 0,-1-1 0 0 0,1 1 0 0 0,-1 0 0 0 0,-1 0 0 0 0,-1 0 0 0 0,0 0 0 0 0,0 0 0 0 0,0 1 0 0 0,-1-1 0 0 0,1 0 0 0 0,-1 0 0 0 0,0 0 0 0 0,1 0 0 0 0,0 0 0 0 0,-1 0 0 0 0,1-1 0 0 0,1 1 0 0 0,0-1 0 0 0,1 0 0 0 0,0-1 64 0 0,-1 0-64 0 0,2-1 0 0 0,0 0 0 0 0,1 1 0 0 0,0-1 0 0 0,1 0 0 0 0,-2 0 0 0 0,1 1 0 0 0,0-1 0 0 0,-1 0 0 0 0,1 1 0 0 0,-1 0 0 0 0,2 0 0 0 0,-1 1 0 0 0,1-1 0 0 0,1 0 0 0 0,-1 0 0 0 0,1 1 0 0 0,0-1 0 0 0,0 0 0 0 0,0 0 0 0 0,1 0 0 0 0,0 0 0 0 0,0-1 0 0 0,-1 0 0 0 0,1 0 0 0 0,0 1 0 0 0,0-1 0 0 0,-1 1 0 0 0,1 0 0 0 0,-1 0 0 0 0,0 0 0 0 0,0 0 0 0 0,0 0 0 0 0,0-1 0 0 0,0 1 0 0 0,0 0 0 0 0,1 0 0 0 0,-1 1 0 0 0,0 0 0 0 0,0 0 0 0 0,0-1 0 0 0,1 0 0 0 0,-1 0 0 0 0,0 0 0 0 0,0 0 0 0 0,0 0 64 0 0,1-1-64 0 0,0 0 0 0 0,0-1 0 0 0,0 0 0 0 0,0 1 0 0 0,-1-1 0 0 0,0 0 0 0 0,0 0 0 0 0,0 0 0 0 0,-1 1 0 0 0,-1 2 0 0 0,-2 2-528 0 0,-5 4-736 0 0,-6 5-1352 0 0,-3 4 384 0 0,3 0-22079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0:31.25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2532 104 4143 270819 51117,'1'0'368'0'0,"1"-1"-296"0"0,1 0-72 0 0,1 1 0 0 0,1-1 552 0 0,-1 1 96 0 0,1 0 24 0 0,-1-1 0 0 0,0 2-520 0 0,2-1-152 0 0,1 1 64 0 0,2 0-64 0 0,0 0 104 0 0,1-1-8 0 0,0 0-8 0 0,-1-1 0 0 0,0-1 512 0 0,0 0 104 0 0,-1-1 16 0 0,0-1 8 0 0,0 0-72 0 0,1 0-16 0 0,-1 0 0 0 0,-1 1 0 0 0,0 1-152 0 0,-1 0-32 0 0,0 2-8 0 0,-1 1 0 0 0,-1 0-112 0 0,-1 1-24 0 0,-1 1-8 0 0,-1 0 0 0 0,-1 0 112 0 0,-1 0 32 0 0,-2 0 0 0 0,0 0 0 0 0,0-1 24 0 0,-1 0 8 0 0,-1-1 0 0 0,1-1 0 0 0,-1 0-88 0 0,1-1-8 0 0,-1-2-8 0 0,0 0 0 0 0,0 0-16 0 0,1-2 0 0 0,-1 0 0 0 0,0 0 0 0 0,-1-1-8 0 0,-1-1 352 0 0,-3-1-352 0 0,0 2-136 0 0,-1-1-32 0 0,-1 2-8 0 0,0 1 0 0 0,-1 0-80 0 0,-1 0-24 0 0,1 1 0 0 0,0 1 0 0 0,0 0 8 0 0,-1-1 0 0 0,0 0 0 0 0,-1 1 0 0 0,-1-1 8 0 0,0 0 0 0 0,-1 2 0 0 0,0 0 0 0 0,-1 0 16 0 0,0 2 8 0 0,-1 1 0 0 0,-1 0 0 0 0,-1 1-24 0 0,1 0-8 0 0,1 1 0 0 0,0 0 0 0 0,0 1-80 0 0,1-1 96 0 0,0 1-96 0 0,0-1 96 0 0,0 1-32 0 0,0-1 0 0 0,1 0 0 0 0,0-1 0 0 0,1 0 16 0 0,0 0 0 0 0,2-1 0 0 0,-1 1 0 0 0,1-1-16 0 0,0 0 0 0 0,0-1 0 0 0,0 1 0 0 0,-1-1-64 0 0,-1 0 80 0 0,0 0-80 0 0,-1 0 80 0 0,0 0-80 0 0,-1-1 80 0 0,1 1-80 0 0,-1-1 80 0 0,0 0-16 0 0,0 0-64 0 0,0 1 96 0 0,1-1-32 0 0,-1-1-64 0 0,1 1 96 0 0,-1 0-96 0 0,0-1 96 0 0,0 0-96 0 0,1 0 96 0 0,1 1-96 0 0,-1-1 96 0 0,0 0-96 0 0,-1 0 64 0 0,0 0-64 0 0,-2 0 64 0 0,1 1-64 0 0,-1-1 0 0 0,0 1 0 0 0,-1 0 64 0 0,0 1-64 0 0,-1 0 0 0 0,1 1 72 0 0,-5 0-72 0 0,0 1 64 0 0,0 0-64 0 0,2 0 0 0 0,2 0 0 0 0,3 0 0 0 0,2 0 0 0 0,-2 2 64 0 0,0-1-64 0 0,0 1 0 0 0,-1 0 0 0 0,1-1 0 0 0,0-1 0 0 0,0 1 0 0 0,1 0 0 0 0,0-1 0 0 0,0 0 0 0 0,1-1 0 0 0,-1-1 64 0 0,2 0-64 0 0,0 0 0 0 0,0 0 64 0 0,-2 0 0 0 0,-2 0-64 0 0,1 0 80 0 0,0 0-80 0 0,0-1 0 0 0,-3 2 64 0 0,0 1-64 0 0,0-1 0 0 0,0 1 0 0 0,2 0 0 0 0,1 0 0 0 0,1 0 0 0 0,1-1 64 0 0,1 0-64 0 0,0 0 0 0 0,1-1 0 0 0,0 0 0 0 0,0 0 0 0 0,0 0 0 0 0,1 0 64 0 0,0 0-64 0 0,0 0 0 0 0,1 0 0 0 0,-1 1 64 0 0,1 0-64 0 0,1 0 0 0 0,-1 0 72 0 0,0 1-72 0 0,-2-1 0 0 0,-2 1 64 0 0,0-1-64 0 0,0 1 0 0 0,0-1 0 0 0,1 0 64 0 0,-1-1-64 0 0,-2 1 72 0 0,0-1-72 0 0,0 0 64 0 0,0 0-64 0 0,2-1 64 0 0,0 0-64 0 0,2-1 64 0 0,0 0-64 0 0,0 0 64 0 0,1 0-64 0 0,0 0 0 0 0,1 0 72 0 0,-1 0-72 0 0,2 0 0 0 0,1 0 64 0 0,1 1-64 0 0,1-1 0 0 0,0 0 0 0 0,1 0 0 0 0,0 0 0 0 0,0 1 64 0 0,0-1-64 0 0,0 0 0 0 0,0 0 0 0 0,1 0 0 0 0,-1 1 0 0 0,1 0 0 0 0,0 0 0 0 0,0 1 0 0 0,0 0 0 0 0,1 0 0 0 0,-2 3 0 0 0,-2 6-568 0 0,-3 8-760 0 0,-7 13-15392 0 0,1 0 5041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49.054"/>
    </inkml:context>
    <inkml:brush xml:id="br0">
      <inkml:brushProperty name="width" value="0.1" units="cm"/>
      <inkml:brushProperty name="height" value="0.1" units="cm"/>
      <inkml:brushProperty name="color" value="#E71224"/>
    </inkml:brush>
  </inkml:definitions>
  <inkml:trace contextRef="#ctx0" brushRef="#br0">3112 38 1375 0 0,'-2'-3'337'0'0,"-1"1"-1"0"0,0 0 0 0 0,0-1 0 0 0,1 1 1 0 0,-2 0-1 0 0,1 1 0 0 0,0-1 0 0 0,0 0 1 0 0,0 1-1 0 0,-1 0 0 0 0,1 0 0 0 0,-1 0 0 0 0,-3-1 1 0 0,-51-6 1057 0 0,55 8-1408 0 0,-129 0 474 0 0,61 1-284 0 0,-73-3 791 0 0,50-1 36 0 0,-1 4 0 0 0,-96 14 0 0 0,-179 34-156 0 0,-3-27-274 0 0,270-22-421 0 0,-451-13 464 0 0,293 9-519 0 0,1 18-115 0 0,208-11-2 0 0,-150 14-1129 0 0,100-6-3585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1:10.783"/>
    </inkml:context>
    <inkml:brush xml:id="br0">
      <inkml:brushProperty name="width" value="0.35" units="cm"/>
      <inkml:brushProperty name="height" value="2.1" units="cm"/>
      <inkml:brushProperty name="color" value="#33CCFF"/>
      <inkml:brushProperty name="inkEffects" value="pencil"/>
    </inkml:brush>
  </inkml:definitions>
  <inkml:trace contextRef="#ctx0" brushRef="#br0">6543 93 2303 268059 59346,'4'-2'832'0'0,"3"-1"616"0"0,-1 1-208 0 0,-1 2-336 0 0,-2 3 80 0 0,-2 2-440 0 0,-3 1 8 0 0,-2 2 0 0 0,-1 1 136 0 0,-1-2 24 0 0,0 0 8 0 0,-2-1 800 0 0,1-1-712 0 0,0-1 8 0 0,1-1 0 0 0,0-1-256 0 0,2-1-48 0 0,-1 0-16 0 0,2-1 0 0 0,-1-1-184 0 0,1-1-40 0 0,0 1-8 0 0,1-1 0 0 0,-1 0-8 0 0,1-1-8 0 0,-1 1 0 0 0,0-1 288 0 0,-1-1-248 0 0,0 0 8 0 0,-1 1 0 0 0,0 0 24 0 0,1 0 0 0 0,1 2 0 0 0,-1-1 0 0 0,0 1-64 0 0,1-1-16 0 0,-1 1 0 0 0,1 0 0 0 0,0-1-56 0 0,0 1-16 0 0,-1 0 0 0 0,-1 0 136 0 0,-1 0-176 0 0,0 0 0 0 0,0 1 0 0 0,0-1-8 0 0,-1 1-8 0 0,1-1 0 0 0,0 0 0 0 0,0 1 48 0 0,1 1 0 0 0,-1-1 8 0 0,0 1 0 0 0,0 0-48 0 0,0 0-16 0 0,1 0 0 0 0,-1 0 0 0 0,1 1-32 0 0,-2-1-8 0 0,1 1 0 0 0,-1 0 0 0 0,-1-1 16 0 0,-1-1 80 0 0,0 0-80 0 0,-1-1 24 0 0,1 0 8 0 0,-1 0 0 0 0,-1 1 136 0 0,0 0-104 0 0,0 0 0 0 0,0 1 0 0 0,0 0-48 0 0,-1 1 64 0 0,-1 0-80 0 0,0 0-80 0 0,-1 1 64 0 0,-1-1 0 0 0,-1-1-64 0 0,0 0 72 0 0,2-2-72 0 0,1 0 64 0 0,2 0-64 0 0,0 0 80 0 0,1-1-80 0 0,0 1 96 0 0,1 1-24 0 0,-2-1-8 0 0,1 1 0 0 0,0 0-64 0 0,-1 0 0 0 0,1 0 72 0 0,0 0-72 0 0,0 0 0 0 0,1 0 72 0 0,0 0-72 0 0,1 0 0 0 0,0-1 64 0 0,0 0-64 0 0,0-1 0 0 0,-1 0 0 0 0,1-1 80 0 0,-2 1-80 0 0,1-1 64 0 0,0 1-64 0 0,0 0 80 0 0,0 0-80 0 0,-1-1 96 0 0,1 1-96 0 0,0 1 96 0 0,0 0-96 0 0,1-1 96 0 0,-1 1-96 0 0,1 1 72 0 0,0 0-72 0 0,-1 1 0 0 0,1-1 72 0 0,0 0-72 0 0,-1 1 0 0 0,0 0 0 0 0,-1 0 0 0 0,1 0 0 0 0,-1 1 0 0 0,0-1 64 0 0,-1 0-64 0 0,1 0 0 0 0,0 0 0 0 0,1 0 72 0 0,0 0-72 0 0,1 1 64 0 0,-1-1-64 0 0,1 1 64 0 0,0-1-64 0 0,0 1 0 0 0,1 0 72 0 0,-2 0-72 0 0,1 0 0 0 0,-1 0 64 0 0,0-1-64 0 0,0 1 0 0 0,0-1 0 0 0,0 0 0 0 0,-3 0 64 0 0,0 0-64 0 0,0 0 64 0 0,-1 0-64 0 0,2 0 0 0 0,-1 0 0 0 0,0 0 64 0 0,0 0-64 0 0,0 0 0 0 0,0 0 0 0 0,0 0 64 0 0,0-1-64 0 0,0 0 0 0 0,-2 0 0 0 0,1-1 0 0 0,-2 0 0 0 0,1-1 64 0 0,1-1-64 0 0,-1 1 0 0 0,0 0 64 0 0,-1 0-64 0 0,1 0 0 0 0,0 1 72 0 0,1 1-72 0 0,-1-1 0 0 0,1 0 72 0 0,0 0-72 0 0,0 0 0 0 0,0-1 0 0 0,0-1 0 0 0,0 1 0 0 0,0 0 0 0 0,1-1 0 0 0,-1 1 0 0 0,1 0 0 0 0,-1 1 64 0 0,1 0-64 0 0,1 1 0 0 0,-1 0 0 0 0,0 1 0 0 0,0 0 0 0 0,0-1 0 0 0,-1 0 0 0 0,0 0 64 0 0,0 0-64 0 0,0 0 0 0 0,-1 0 0 0 0,-2 1 64 0 0,-1-1-64 0 0,0 1 0 0 0,2 0 0 0 0,-1 0 64 0 0,2-1-64 0 0,0 1 0 0 0,1-1 0 0 0,-1 0 0 0 0,1-1 0 0 0,-1 0 0 0 0,-1 0 64 0 0,-1 1-64 0 0,0-1 0 0 0,1 1 0 0 0,-1 0 72 0 0,2-1-72 0 0,0 1 0 0 0,0 0 0 0 0,1 0 0 0 0,0 0 64 0 0,0-1-64 0 0,-2 1 0 0 0,0-1 0 0 0,-1 1 0 0 0,0-1 0 0 0,-3 0 0 0 0,0-1 64 0 0,-1 1-64 0 0,1 0 0 0 0,1 1 0 0 0,0 0 0 0 0,0 0 0 0 0,1 0 0 0 0,0 1 0 0 0,0-1 64 0 0,0 2-64 0 0,1-1 0 0 0,0 0 0 0 0,1 1 0 0 0,0 0 0 0 0,0-1 0 0 0,0 1 0 0 0,1-2 0 0 0,0 0 0 0 0,0-1 0 0 0,0-1 0 0 0,-1 0 0 0 0,0-1 0 0 0,1 0 0 0 0,-1 0 0 0 0,0 0 64 0 0,0 0-64 0 0,0 0 0 0 0,0 1 0 0 0,1 1 0 0 0,-1 0 0 0 0,-1 0 0 0 0,0 2 0 0 0,-1-1 0 0 0,0 2 0 0 0,-2 0 0 0 0,-2 1 0 0 0,1 0 0 0 0,-2 1 0 0 0,-1 0 0 0 0,1 0 0 0 0,2 0 0 0 0,0-1 0 0 0,2 0 0 0 0,1-1 0 0 0,0 0 0 0 0,1-1 0 0 0,-1-1 64 0 0,1 1-64 0 0,-1-1 0 0 0,1 1 0 0 0,-1-1 0 0 0,0 0 0 0 0,0 0 0 0 0,0 1 0 0 0,-1-1 0 0 0,1 1 0 0 0,0 1 0 0 0,0-1 0 0 0,1 1 0 0 0,0 0 0 0 0,1 0 0 0 0,1-1 0 0 0,0 1 0 0 0,0 0 0 0 0,-1 0 0 0 0,-1-1 0 0 0,0 1 0 0 0,-1-1 0 0 0,0-1 0 0 0,1 0 0 0 0,-1-1 0 0 0,1 1 0 0 0,0-2 0 0 0,0 0 0 0 0,0 0 0 0 0,0 0 0 0 0,1 0 0 0 0,0 1 0 0 0,0-1 64 0 0,0 0-64 0 0,1 1 0 0 0,-2 0 0 0 0,1-1 0 0 0,-1 1 0 0 0,1-1 0 0 0,0 0 0 0 0,0 0 0 0 0,0-1 0 0 0,1 0 0 0 0,0 1 0 0 0,0-1 0 0 0,-1 0 0 0 0,0 0 0 0 0,0-1 0 0 0,0 2 64 0 0,-1-1-64 0 0,1 1 0 0 0,-1 0 0 0 0,1 0 0 0 0,-1 1 0 0 0,2-1 0 0 0,-1 1 0 0 0,1-1 0 0 0,-1 1 0 0 0,1-1 0 0 0,0 0 0 0 0,-3 0 0 0 0,-2-2 64 0 0,0 0 0 0 0,1 0-64 0 0,1-1 0 0 0,3 1-64 0 0,0 1 64 0 0,0 0 0 0 0,1 0 0 0 0,0-1 0 0 0,-1 2 0 0 0,-1 0 0 0 0,-2 0 0 0 0,1 1 0 0 0,-1 0 0 0 0,0 0 0 0 0,-1 0 0 0 0,1 0 0 0 0,-1 0 0 0 0,0 0 0 0 0,1 0 0 0 0,0 0 0 0 0,1 1 0 0 0,-1-1 0 0 0,1 0 0 0 0,1-1 0 0 0,-1 1 0 0 0,0 0 0 0 0,0 0 0 0 0,0-1 0 0 0,-1 1 0 0 0,-1-1 0 0 0,-4 1 0 0 0,-3 1 0 0 0,1 0 0 0 0,0 1 0 0 0,2 0 0 0 0,1 0 0 0 0,1 1 0 0 0,0 0 0 0 0,0 0 0 0 0,-3 2 0 0 0,-1 0 0 0 0,0-1 0 0 0,3 0 0 0 0,1-1 0 0 0,2 0 0 0 0,1-1 0 0 0,0 0 0 0 0,0-1 0 0 0,0 1 0 0 0,-1-1 0 0 0,0 0 0 0 0,-1 0 0 0 0,-3 1 0 0 0,-1-1 0 0 0,0 0 0 0 0,0 1 0 0 0,2-1 0 0 0,0 0 0 0 0,1-1 0 0 0,-1 1 0 0 0,0 1 0 0 0,1 0 0 0 0,0 0 0 0 0,-1 0 0 0 0,1 1 0 0 0,0-1 64 0 0,0-1-64 0 0,-1 1 0 0 0,0 0 0 0 0,0-1 0 0 0,-1 1 0 0 0,1 0 0 0 0,0 0 0 0 0,1 0 0 0 0,1 0 0 0 0,0 0 0 0 0,0 1 0 0 0,0-1 0 0 0,2 0 0 0 0,0 0 0 0 0,0 0 0 0 0,-1 0 0 0 0,-1-1 0 0 0,1-1 0 0 0,1 0 0 0 0,-1 0 0 0 0,-1-1 0 0 0,-1 0 0 0 0,1-1 0 0 0,0 0 0 0 0,1 0 0 0 0,1 0 0 0 0,1 0 0 0 0,0 1 0 0 0,0-1 0 0 0,0 1 0 0 0,1 0 0 0 0,-2-1 0 0 0,-2 1 0 0 0,-1 1 0 0 0,1-1 0 0 0,1 1 0 0 0,1 0 0 0 0,1 0 0 0 0,0 0 0 0 0,0 0 0 0 0,1 1 0 0 0,-1 0 0 0 0,0 0 0 0 0,-1 1 0 0 0,1-1 0 0 0,-1 0 0 0 0,-1 0 0 0 0,1 1 0 0 0,-1-1 0 0 0,1 1 0 0 0,0 0 0 0 0,1-1 0 0 0,-1 0 0 0 0,1-1 0 0 0,-1 1 0 0 0,1-1 0 0 0,0 0 0 0 0,0 0 0 0 0,-1 1 0 0 0,1 0 0 0 0,0 0 0 0 0,-1 0 0 0 0,0 0 0 0 0,0 1 0 0 0,0-1 0 0 0,-1 1 0 0 0,1-1 0 0 0,0-1 0 0 0,-4 0 64 0 0,0-1-64 0 0,-1 1 0 0 0,2-1 0 0 0,1 0 0 0 0,0 1 0 0 0,1 0 0 0 0,1 0 0 0 0,0 0 0 0 0,0 0-64 0 0,-1 1 64 0 0,-5 2-888 0 0,-8 2-1000 0 0,-8 4-14832 0 0,3 0 5097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1:21.350"/>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22 455 265911 52079,'1'-1'0'0'0,"1"-2"0"0"0,2-1 0 0 0,0 0 1072 0 0,0 1 176 0 0,0 1 32 0 0,1-1-3536 0 0,0 1 457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1:21.4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5 3823 265859 52077,'3'-1'376'0'0,"1"0"-376"0"0,0 0 0 0 0,0 0 0 0 0,-1 0 392 0 0,-1 2 40 0 0,-1 0 8 0 0,1 1 0 0 0,-2 2-264 0 0,1 4 64 0 0,-2 4-128 0 0,0 3-112 0 0,-2 0 64 0 0,0 0-64 0 0,-1 0 0 0 0,-1 0-216 0 0,0-2-6063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1:26.13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3111 112 4143 265851 52918,'-1'0'408'0'0,"-1"2"456"0"0,-1 1 128 0 0,-1-1 24 0 0,0 2 8 0 0,-1 1-544 0 0,-1 0-96 0 0,0 1-32 0 0,-2-1 592 0 0,0 0-304 0 0,0-2 0 0 0,1-1 8 0 0,1 0 96 0 0,0-2 24 0 0,1 0 0 0 0,0 0 464 0 0,0 0-824 0 0,1 1-16 0 0,-1 1 224 0 0,-1 1-232 0 0,1 1-200 0 0,0 1-56 0 0,0-1 0 0 0,1 0-8 0 0,0-1 0 0 0,-1 0 96 0 0,1-1 16 0 0,0 0 8 0 0,0-2 0 0 0,0 1 72 0 0,0-1 8 0 0,0-1 8 0 0,0 0 0 0 0,0 1-40 0 0,0-1 0 0 0,0 1-8 0 0,-1 1 0 0 0,0 0-112 0 0,-1 0-16 0 0,0 0-8 0 0,0 1 0 0 0,-1 0-56 0 0,0 0-16 0 0,1 0 0 0 0,-1 0 0 0 0,-1 0 16 0 0,-1-1 88 0 0,-1 0-88 0 0,1 0 64 0 0,0-2 8 0 0,0 1 8 0 0,1-2 0 0 0,0 0-8 0 0,0 0 0 0 0,0 0 0 0 0,0 0 0 0 0,-1 1-32 0 0,0 0 0 0 0,-1 0-8 0 0,-1 2 0 0 0,-1 0-40 0 0,-2 2 64 0 0,-2 0-72 0 0,-1 1-72 0 0,1 0 80 0 0,-1 0-80 0 0,1 1 80 0 0,0-1-16 0 0,1-1-64 0 0,1-1 96 0 0,-1-1-32 0 0,2 0 0 0 0,0 0 0 0 0,0-1 0 0 0,1 0 0 0 0,1 0 8 0 0,-1 1 0 0 0,1-1 0 0 0,1 0 0 0 0,-1 1 0 0 0,1 0 0 0 0,0-1 0 0 0,0 1 0 0 0,-1 0-72 0 0,1-1 64 0 0,-1 1-64 0 0,0-1 64 0 0,0 0-64 0 0,1 0 0 0 0,-1 1 72 0 0,2 0-72 0 0,1-1 0 0 0,-1 0 72 0 0,1 0-72 0 0,0-1 112 0 0,-1 0 40 0 0,1 0-80 0 0,0 0 0 0 0,0 0 0 0 0,1 0 0 0 0,0 1 0 0 0,0-1-72 0 0,1 1 64 0 0,-1 1-64 0 0,0-1 64 0 0,0 1-64 0 0,0 0 0 0 0,1-1 0 0 0,0 1 64 0 0,1-1-64 0 0,1 1 0 0 0,0-1 0 0 0,1 0 64 0 0,-1 0-64 0 0,0 0 64 0 0,-1-1-64 0 0,0 1 64 0 0,-1-1-64 0 0,0 0 96 0 0,0 0-96 0 0,-1 1 96 0 0,0 0-96 0 0,0 0 64 0 0,-1 0-64 0 0,1-1 64 0 0,0 1-64 0 0,0 1 0 0 0,-1 0 0 0 0,-1 1 64 0 0,0-1-64 0 0,-2 1 0 0 0,-2 0 0 0 0,-1-1 64 0 0,1 0-64 0 0,0 0 0 0 0,1-1 80 0 0,1-1-80 0 0,0 0 96 0 0,1 0-96 0 0,0 0 96 0 0,1 0-96 0 0,0 0 96 0 0,-1 0-96 0 0,1 0 88 0 0,-1 0-88 0 0,0-1 80 0 0,0 1-80 0 0,0 0 64 0 0,-1-1-64 0 0,1 0 0 0 0,0 0 0 0 0,0 0 64 0 0,-1 0-64 0 0,1 0 0 0 0,0-1 72 0 0,0 0-72 0 0,0 1 0 0 0,0-1 0 0 0,0 0 64 0 0,0 0-64 0 0,0 1 0 0 0,1-1 0 0 0,0 2 64 0 0,-1-1-64 0 0,1 0 0 0 0,-1 1 0 0 0,1-1 64 0 0,-1 1-64 0 0,0 0 0 0 0,0 0 0 0 0,0 0 0 0 0,0 0 0 0 0,-1 0 64 0 0,0-1-64 0 0,0 0 0 0 0,0 0 0 0 0,0 0 64 0 0,0 0-64 0 0,0 0 0 0 0,-1 0 64 0 0,0 0-64 0 0,0 1 64 0 0,-1-1-64 0 0,1 1 0 0 0,-3 0 64 0 0,-1 2-64 0 0,0 0 0 0 0,1 1 0 0 0,0 0 64 0 0,0 1-64 0 0,1 0 0 0 0,0 0 0 0 0,1 0 0 0 0,0 0 0 0 0,-1 0 0 0 0,0 1 0 0 0,0-1 0 0 0,0 0 0 0 0,2 0 0 0 0,0 0 0 0 0,2-1 0 0 0,0-1 0 0 0,0 1 0 0 0,1 0 0 0 0,0 1 0 0 0,-1-1 0 0 0,0 2 0 0 0,0-1 0 0 0,0 0 64 0 0,0 0-64 0 0,0 1 0 0 0,0 0 0 0 0,0-1 0 0 0,-1 0 0 0 0,1 0 0 0 0,0 0 0 0 0,0 0 0 0 0,0-1 0 0 0,1 1 0 0 0,-1-1 0 0 0,1 0 0 0 0,-1-1 0 0 0,0 0 0 0 0,1-1 64 0 0,0 0-64 0 0,0 0 0 0 0,1 0 0 0 0,-1 0 64 0 0,1-1-64 0 0,0 0 0 0 0,1 0 0 0 0,-1-1 64 0 0,0 0-64 0 0,0 0 0 0 0,0 0 64 0 0,0 0-64 0 0,-1 0 0 0 0,1 0 64 0 0,-2 0-64 0 0,1 0 0 0 0,0 1 0 0 0,-1 0 0 0 0,1 0 0 0 0,-1 1 0 0 0,-1-1 64 0 0,1 0-64 0 0,-1 1 0 0 0,-1-1 0 0 0,1 0 0 0 0,-1 1 0 0 0,2 0 0 0 0,0 0 0 0 0,-1 0 0 0 0,0 1 0 0 0,-1 0 0 0 0,1 0 0 0 0,0-1 0 0 0,1 1 0 0 0,1 1 0 0 0,1-1 0 0 0,1 1 0 0 0,0 0 0 0 0,1-1 0 0 0,0 1 0 0 0,-2 0 0 0 0,0 1 0 0 0,0 0 0 0 0,-1-1 0 0 0,1 1 0 0 0,0 0 0 0 0,0 0 0 0 0,1-1 0 0 0,0 0 0 0 0,1 0 0 0 0,1 0 0 0 0,-1 0 0 0 0,0 0 0 0 0,-1 1 0 0 0,-1-1 0 0 0,0 1 0 0 0,1 0 0 0 0,-1 0 0 0 0,0 1 0 0 0,0-1 0 0 0,1 1 0 0 0,-1 0 0 0 0,0 0 0 0 0,0 1 0 0 0,0-1 0 0 0,-1 2 0 0 0,-1 0 0 0 0,-2 1 0 0 0,0-1 0 0 0,0 0 0 0 0,2-1 0 0 0,0-1 0 0 0,1 0 0 0 0,0 0 0 0 0,1-1 0 0 0,-1 2 0 0 0,1 0 0 0 0,0 1 0 0 0,-1 1 0 0 0,0 1 0 0 0,0 0 0 0 0,0 0 0 0 0,1-1 0 0 0,0 0 0 0 0,0-1 0 0 0,-1 1 0 0 0,1-1 0 0 0,0 0 0 0 0,1 0 0 0 0,-1 1 0 0 0,1-1 0 0 0,0 1 0 0 0,1-1 0 0 0,1 0 0 0 0,0-1 0 0 0,0 1 0 0 0,1 0 0 0 0,0 1 0 0 0,0-1 0 0 0,0 1 0 0 0,1 0 0 0 0,-1 1 0 0 0,1 1 0 0 0,-1 0 0 0 0,1 1 0 0 0,-1 0 0 0 0,0 1 0 0 0,0-2 0 0 0,1 0 0 0 0,-1-2 64 0 0,0 0-64 0 0,0 0 0 0 0,0 1 0 0 0,-1 1 0 0 0,-1 0 0 0 0,1 0 0 0 0,-1 0 0 0 0,1 0 0 0 0,-1-1 0 0 0,0 0 0 0 0,-1 1 0 0 0,1 0 0 0 0,-5 9 0 0 0,-1 4 0 0 0,2-1 0 0 0,1-3 0 0 0,2-2 0 0 0,1-3 0 0 0,3-2 0 0 0,-1-2 0 0 0,1 2 0 0 0,1 0 0 0 0,-1 0 0 0 0,0 0 0 0 0,1 0 0 0 0,0 0 0 0 0,-1 1 0 0 0,-1 2 0 0 0,0 1 0 0 0,-1-1 0 0 0,0 0 0 0 0,0-2 0 0 0,1-1 0 0 0,0 0 0 0 0,-1-1 0 0 0,1 0 0 0 0,1-1 0 0 0,0 0 0 0 0,0 0 0 0 0,1-1 0 0 0,0 0 0 0 0,1 1 0 0 0,0 0 0 0 0,0 0 0 0 0,1 0 0 0 0,0 0 0 0 0,0 1 0 0 0,0-1 0 0 0,0 0 0 0 0,1 1 0 0 0,0 1 64 0 0,1 0-64 0 0,-1 0 0 0 0,1-2 0 0 0,0 0 0 0 0,0 0 0 0 0,0 0 0 0 0,1 1 0 0 0,0-1 0 0 0,0 2 0 0 0,1-1 0 0 0,1 3 0 0 0,0 2 0 0 0,1-1 0 0 0,-1 0 0 0 0,1 0 0 0 0,-1 0 0 0 0,-1-1 0 0 0,1-1 0 0 0,-1 0 0 0 0,0 0 0 0 0,1-1 0 0 0,-1 1 0 0 0,1-1 0 0 0,-1 1 0 0 0,1 0 0 0 0,0 0 0 0 0,1-1 0 0 0,-1 0 0 0 0,1-1 0 0 0,1 0 0 0 0,0 0 64 0 0,0-1-64 0 0,0 0 0 0 0,-1-1 0 0 0,1 0 0 0 0,-1 0 0 0 0,0-1 0 0 0,0 2 64 0 0,1 0-64 0 0,-1 0 0 0 0,0 0 0 0 0,0 0 0 0 0,0-1 0 0 0,0 1 0 0 0,0 0 0 0 0,1-1 0 0 0,-1 0 0 0 0,1 0 0 0 0,0 0 0 0 0,1 0 0 0 0,-1-1 0 0 0,1 0 0 0 0,1 0 0 0 0,0-2 0 0 0,0 1 0 0 0,0-1 0 0 0,1 0 0 0 0,0-1 64 0 0,0 1-64 0 0,0-1 0 0 0,-1 1 0 0 0,1-1 0 0 0,1 0 0 0 0,0 0 0 0 0,0-1 0 0 0,0 1 0 0 0,1 0 0 0 0,1 0 0 0 0,1 0 0 0 0,0 0 0 0 0,1 0 0 0 0,0-1 0 0 0,1 0 0 0 0,0-1 0 0 0,1 0 0 0 0,0 0 0 0 0,1-1 64 0 0,-1 1-64 0 0,1 0 0 0 0,-1 0 0 0 0,1-1 0 0 0,0 0 0 0 0,0 1 0 0 0,1-1 0 0 0,-2 0 0 0 0,1 1 64 0 0,0 0-64 0 0,0 0 0 0 0,0 0 0 0 0,0 1 0 0 0,1-1 0 0 0,1 1 0 0 0,3 0 0 0 0,1-1 0 0 0,-1 0 0 0 0,0-1 0 0 0,-3 0 0 0 0,-1 0 0 0 0,0 0 0 0 0,-2 0 0 0 0,0 0 0 0 0,1-1 0 0 0,0 2 0 0 0,0-1 0 0 0,1 0 0 0 0,1 0 0 0 0,1-1 0 0 0,3 1 0 0 0,3-1 0 0 0,-1 0 0 0 0,0 0 0 0 0,-1 0 64 0 0,0 0-64 0 0,-2 0 0 0 0,1-1 0 0 0,-2 1 0 0 0,1-1 0 0 0,-1 0 0 0 0,-1 1 0 0 0,0-1 0 0 0,1 2 0 0 0,1-1 0 0 0,-1 2 0 0 0,2 0 0 0 0,0 1 0 0 0,2-1 0 0 0,3 0 0 0 0,2 1 0 0 0,-1-1 0 0 0,-2 0 0 0 0,-3-1 0 0 0,-1 0 0 0 0,-2-1 0 0 0,-1 0 0 0 0,0-1 0 0 0,1 0 0 0 0,0 0 0 0 0,2-1 0 0 0,0 0 0 0 0,1 0 0 0 0,1-1 0 0 0,0 0 0 0 0,2-1 0 0 0,-1 1 0 0 0,1 0 0 0 0,-1 0 0 0 0,-1 0 0 0 0,0 0 0 0 0,0 1 0 0 0,4-1 64 0 0,1 1-64 0 0,0 0 0 0 0,-1 0 0 0 0,-1 1 0 0 0,-1-1 0 0 0,-1 1 0 0 0,0 0 0 0 0,-2 1 0 0 0,-1-1 0 0 0,-1 1 0 0 0,-1 0 0 0 0,-2 0 0 0 0,0 0 0 0 0,-1 0 0 0 0,1 1 0 0 0,0-1 0 0 0,1 1 0 0 0,1-1 0 0 0,5-1 0 0 0,1 1 0 0 0,0 0 0 0 0,0 0 0 0 0,-2-1 0 0 0,1 1 0 0 0,-2-1 0 0 0,-1 1 0 0 0,-1-1 0 0 0,-1 0 0 0 0,-1 0 0 0 0,-1 1 0 0 0,-1 0 0 0 0,1 1 0 0 0,0 0 0 0 0,0 1 0 0 0,0 0 0 0 0,-1 1 0 0 0,1-1 0 0 0,0 0 0 0 0,0 0 0 0 0,0-1 0 0 0,0 0 0 0 0,0 0 0 0 0,-1 0 64 0 0,0 0-64 0 0,-1 1 0 0 0,-1 0 0 0 0,-1 0 0 0 0,1 0 0 0 0,-1 0 0 0 0,2-1 0 0 0,-1 0 0 0 0,1 1 0 0 0,1-1 0 0 0,-1 0 0 0 0,1 1 0 0 0,0-1 0 0 0,1-1 0 0 0,3 1 0 0 0,1 0 0 0 0,0 0 0 0 0,0 0 0 0 0,-1 1 0 0 0,-1-1 0 0 0,0 1 0 0 0,0-1 0 0 0,1 1 0 0 0,-2 1 0 0 0,1-1 0 0 0,0 0 0 0 0,0 1 0 0 0,0 1 0 0 0,0-1 0 0 0,1 0 0 0 0,0 0 0 0 0,-1 0 0 0 0,1 0 0 0 0,0 1 0 0 0,-1-2 0 0 0,0 1 0 0 0,-2 0 0 0 0,0 0 0 0 0,-1-1 0 0 0,0 1 0 0 0,-1-1 0 0 0,1 1 0 0 0,-1-1 0 0 0,2-1 0 0 0,-1 1 0 0 0,0-1 0 0 0,2 0 0 0 0,0 0 0 0 0,1 0 0 0 0,-1 0 0 0 0,1-1 0 0 0,-1 1 0 0 0,-1-1 0 0 0,1 0 0 0 0,-1 1 0 0 0,0 0 0 0 0,0 1 0 0 0,1 0 0 0 0,-1 0 0 0 0,0 0 0 0 0,0 1 0 0 0,-1-1 0 0 0,0 1 0 0 0,0 0 0 0 0,0-1 0 0 0,0 1 0 0 0,1-1 0 0 0,0 1 0 0 0,2-1 0 0 0,0 0 0 0 0,0-1 0 0 0,1 1 0 0 0,-1-2 0 0 0,-1 1 0 0 0,-1-1 0 0 0,4 0 0 0 0,1-1 0 0 0,1 0 0 0 0,-2 0 0 0 0,0 0 0 0 0,-1-1 0 0 0,0 0 0 0 0,0 1 0 0 0,0 1 0 0 0,0 0 0 0 0,-1 0 0 0 0,0 0 0 0 0,1 0 0 0 0,-1 0 0 0 0,0 1 0 0 0,0 0 0 0 0,0-1 0 0 0,-1 1 0 0 0,0-1 0 0 0,-1 1 0 0 0,1 0 0 0 0,-2-1 0 0 0,1 0 0 0 0,4 1 0 0 0,2 0 0 0 0,0 0 0 0 0,-1 0 0 0 0,0 0 0 0 0,-2 0 0 0 0,0 1 0 0 0,-2 0 0 0 0,-1 0 0 0 0,-2 0 0 0 0,-1 0 0 0 0,-2 0 0 0 0,0 1 0 0 0,0-1 0 0 0,1-1 0 0 0,0 1 0 0 0,1 0 0 0 0,1-1 0 0 0,1 0 0 0 0,1 0 0 0 0,0 0 0 0 0,0-1 0 0 0,0 0 0 0 0,1 0 0 0 0,-2 0 0 0 0,0 1 0 0 0,0-1 0 0 0,0 0 0 0 0,1 0 0 0 0,-1 0 0 0 0,1 1 0 0 0,1-2 0 0 0,-1 1 0 0 0,1 0 0 0 0,0 0 64 0 0,0 0-64 0 0,-2-1 0 0 0,0 1 0 0 0,0-1 0 0 0,0 1 0 0 0,0-1 0 0 0,-1 0 0 0 0,1 1 0 0 0,0 0 0 0 0,0 0 0 0 0,0 0 0 0 0,0-1 0 0 0,0 1 0 0 0,0 0 0 0 0,-1-1 0 0 0,0 1 0 0 0,-1-2 0 0 0,0 1 0 0 0,0 0 0 0 0,0-1 0 0 0,0 0 0 0 0,1 0 0 0 0,-1-1 0 0 0,0 0 0 0 0,0 1 0 0 0,0-1 0 0 0,-1 0 0 0 0,-1 1 0 0 0,1 0 0 0 0,-1 2 0 0 0,-1 0 0 0 0,1 1 0 0 0,0-1 0 0 0,-1 1 0 0 0,-1-1 0 0 0,1 1 0 0 0,-1-1 0 0 0,0 0 0 0 0,2 0 0 0 0,0 0 0 0 0,3 0 0 0 0,2 1 0 0 0,-2-1 0 0 0,0 0 0 0 0,-3 1 0 0 0,0-2 0 0 0,-2 1 0 0 0,1-1 0 0 0,-1 0 0 0 0,1 0 0 0 0,1 0 0 0 0,1 1 0 0 0,-1 0 0 0 0,1 0 0 0 0,1 0 0 0 0,2 1 0 0 0,1 1 0 0 0,1-1 0 0 0,-2 1 0 0 0,0 0 0 0 0,-2 0 0 0 0,-1 0 0 0 0,0 0 0 0 0,-2-1 0 0 0,-1 0 0 0 0,0 0 0 0 0,0 0 0 0 0,0-1 0 0 0,4 0 0 0 0,2-1 0 0 0,0 1 0 0 0,3 0 0 0 0,0 0 0 0 0,0 1 0 0 0,-2-1 0 0 0,-1 0 0 0 0,-1 1 0 0 0,0-1 0 0 0,-1 1 0 0 0,-1-1 0 0 0,0-1 0 0 0,0 1 0 0 0,0 0 0 0 0,0-1 0 0 0,0 0 0 0 0,1 0 0 0 0,1-1 0 0 0,-1 0 0 0 0,1 1 0 0 0,0-1 0 0 0,-1 0 0 0 0,1 0 0 0 0,-1-1 0 0 0,1 1 0 0 0,0-1 0 0 0,-1 1 64 0 0,1-1-64 0 0,0 0 0 0 0,4-1 0 0 0,1 0 0 0 0,0-1 0 0 0,0 0 0 0 0,-2 0 72 0 0,0-2-72 0 0,-2 1 0 0 0,0-2 64 0 0,0 1-64 0 0,-1-1 0 0 0,0 0 64 0 0,-1 0-64 0 0,1 0 64 0 0,-1-1-64 0 0,-1 0 0 0 0,3-2 72 0 0,0 0-72 0 0,-2 0 64 0 0,0 0-64 0 0,-2 0 0 0 0,-1 1 0 0 0,-2-1 72 0 0,0-1-72 0 0,0 1 0 0 0,-1-1 72 0 0,0-2-72 0 0,-1 0 0 0 0,1-2 72 0 0,1-1-72 0 0,0 0 0 0 0,0-1 72 0 0,0 0-72 0 0,-1 0 0 0 0,0 0 64 0 0,0-1-64 0 0,-1 0 0 0 0,1-1 0 0 0,-1 0 64 0 0,0-2-64 0 0,0 1 0 0 0,-1-2 0 0 0,-1-1 0 0 0,-1 0 0 0 0,0-1 64 0 0,-2 0-64 0 0,0 0 0 0 0,0 0 0 0 0,0 0 0 0 0,0 1 0 0 0,1 1 0 0 0,1 0 0 0 0,0 2 0 0 0,0 0 0 0 0,-1 2 64 0 0,1 0-64 0 0,-1 2 0 0 0,0-1 0 0 0,-1 1 0 0 0,0 0 0 0 0,0 0 0 0 0,-1 1 0 0 0,0-1 0 0 0,-1 0 0 0 0,0 0 0 0 0,-1-2 0 0 0,0 0 0 0 0,0-1 0 0 0,0 1 0 0 0,-1-1 0 0 0,-1 1 0 0 0,0-1 0 0 0,-1 0 0 0 0,0 0 0 0 0,0-1 0 0 0,-2 1 0 0 0,1 0 0 0 0,-1 2 0 0 0,1 1 0 0 0,-1 0 0 0 0,0 0 0 0 0,0-4 0 0 0,0-1 0 0 0,0-2 0 0 0,1 1 0 0 0,0 0 0 0 0,1 0 0 0 0,0 0 0 0 0,0 0 0 0 0,0 1 0 0 0,-1 0 0 0 0,0 2 0 0 0,0 1 0 0 0,-1 1 0 0 0,-1 2 0 0 0,-1 1 0 0 0,-1 2 0 0 0,-2 1 0 0 0,0 1 0 0 0,-2 1 0 0 0,-1 1 0 0 0,-1 1 0 0 0,-1 1 0 0 0,-1 0 0 0 0,0 1 0 0 0,-1 0 0 0 0,-1 1 0 0 0,0 1 0 0 0,0 1 0 0 0,0 0 0 0 0,1 0 0 0 0,1 1 0 0 0,1-1 0 0 0,-1 1 0 0 0,-3 0 0 0 0,-2 0 0 0 0,1 0 0 0 0,-1 0 0 0 0,2-1 0 0 0,-1 0 0 0 0,1 0 0 0 0,-1 0 0 0 0,-1 0 0 0 0,1-1 0 0 0,-2 0 0 0 0,1 0 0 0 0,0 0 0 0 0,0 1 0 0 0,0 0 0 0 0,1 1 0 0 0,-1 0 0 0 0,0 0 0 0 0,-1 0 0 0 0,-5 1 0 0 0,-4 0 0 0 0,-1 0 0 0 0,1 0 0 0 0,0 0 0 0 0,0-1 0 0 0,-1 1 0 0 0,0-1 0 0 0,0 0 0 0 0,-1 0 0 0 0,1 1 0 0 0,0-1 0 0 0,1 2 0 0 0,-1-1 0 0 0,0 1 0 0 0,-4 1 0 0 0,-2 0 0 0 0,1 1 0 0 0,-2 0 0 0 0,1 0 0 0 0,2 0 0 0 0,3-1 0 0 0,2-1 0 0 0,1-1 0 0 0,1 1 0 0 0,1-2 0 0 0,-1 0 0 0 0,-1 0 0 0 0,0 0 0 0 0,-2 0 0 0 0,-1 1 0 0 0,0-1 0 0 0,-1 2 0 0 0,1-1 0 0 0,0 1 0 0 0,0 1 0 0 0,1 0 0 0 0,0 1 0 0 0,0 1 0 0 0,0-1 0 0 0,-1 0 0 0 0,1-1 0 0 0,1 0 0 0 0,-1-1 0 0 0,2 0 0 0 0,1-2 0 0 0,1 0 0 0 0,0-1 0 0 0,0 0 0 0 0,-1 0 0 0 0,0 0 0 0 0,-1 0 0 0 0,0 0 0 0 0,-2 0 0 0 0,0 0 0 0 0,-2 1 0 0 0,0 0 0 0 0,0 0 0 0 0,0 2 0 0 0,0 0 0 0 0,1 0 0 0 0,2 0 0 0 0,0 0 0 0 0,1 1 0 0 0,0-1 0 0 0,0 1 0 0 0,1-2 0 0 0,-1 0 0 0 0,2-1 0 0 0,-1 0 0 0 0,1 0 0 0 0,1 0 0 0 0,1 0 0 0 0,-3-1 0 0 0,0 0 0 0 0,0 0 0 0 0,1 0 0 0 0,0 1 0 0 0,1 0 0 0 0,0 1 0 0 0,-1-1 0 0 0,0 0 0 0 0,0 1 0 0 0,0-1 0 0 0,0 0 0 0 0,-1 0 0 0 0,-5 0 0 0 0,-2-1 0 0 0,0 1 0 0 0,1 0 0 0 0,1 0 0 0 0,0 0 0 0 0,2 0 0 0 0,0-1 0 0 0,1 1 0 0 0,1 0 0 0 0,1-1 0 0 0,0 1 0 0 0,1 0 0 0 0,0 0 0 0 0,1 1 0 0 0,0 0 0 0 0,0 0 0 0 0,-1 2 0 0 0,0-1 0 0 0,-1 1 0 0 0,-1 1 0 0 0,-6 0 0 0 0,-1 1 0 0 0,0 0 0 0 0,1-1 0 0 0,1 1 0 0 0,2-1 0 0 0,1 1 0 0 0,-3-1 0 0 0,1 1 0 0 0,1-1 0 0 0,2 0 0 0 0,2 0 0 0 0,1-1 0 0 0,1 0 0 0 0,-2 0 0 0 0,-1 0 0 0 0,1-1 0 0 0,2 0 0 0 0,1 1 0 0 0,2-1 0 0 0,2 1 0 0 0,1-1 0 0 0,1 0 0 0 0,1 1 0 0 0,-1-1 0 0 0,0 0 0 0 0,0 0 0 0 0,-1 0 0 0 0,-2 0 0 0 0,0 1 0 0 0,-1-1 0 0 0,-1 0 0 0 0,0 1 0 0 0,-4-1 0 0 0,0 0 0 0 0,0 0 0 0 0,2 0 0 0 0,0-1 0 0 0,1 1 0 0 0,1 1 0 0 0,0-1 0 0 0,1 1 0 0 0,0 1 0 0 0,-1 0 0 0 0,-3-1 0 0 0,-1 1 0 0 0,1 0 0 0 0,1-1 0 0 0,1-1 0 0 0,2 0 0 0 0,1-2 0 0 0,2 1 0 0 0,1-2 0 0 0,1 0 0 0 0,1 0 0 0 0,-1-1 0 0 0,1 0 0 0 0,0 0 0 0 0,0-1 0 0 0,-1 0 0 0 0,-2 0 0 0 0,-1-1 0 0 0,0 0 0 0 0,-6-2 0 0 0,-2 0 0 0 0,-1-1 0 0 0,0 1 0 0 0,0 1 0 0 0,1 0 0 0 0,-1 1 0 0 0,1 1 0 0 0,0 1 0 0 0,2 2-72 0 0,0 2-88 0 0,-4 3-184 0 0,-5 5-872 0 0,-7 8-1248 0 0,-1 7-8616 0 0,7-1-5223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1:30.020"/>
    </inkml:context>
    <inkml:brush xml:id="br0">
      <inkml:brushProperty name="width" value="0.35" units="cm"/>
      <inkml:brushProperty name="height" value="2.1" units="cm"/>
      <inkml:brushProperty name="color" value="#33CCFF"/>
      <inkml:brushProperty name="inkEffects" value="pencil"/>
    </inkml:brush>
  </inkml:definitions>
  <inkml:trace contextRef="#ctx0" brushRef="#br0">8197 503 2303 260464 51904,'-4'-6'1416'0'0,"-4"-4"1448"0"0,-1 0-1400 0 0,2 2-672 0 0,1 1-136 0 0,1 3-24 0 0,0 0 568 0 0,-4-3-80 0 0,-2 0-560 0 0,0-1 16 0 0,-1-1 592 0 0,-1-2-584 0 0,1 1-96 0 0,1 1-16 0 0,0 0-8 0 0,1 0 0 0 0,-1 1-112 0 0,-1 0-16 0 0,1 0-8 0 0,0 2 0 0 0,0 0-72 0 0,0 1-24 0 0,0 0 0 0 0,0 0 0 0 0,0 2 16 0 0,-1 0 0 0 0,0 0 0 0 0,-1 1 0 0 0,0 0 24 0 0,0 0 8 0 0,-1 1 0 0 0,0-1 0 0 0,0-1-80 0 0,-1 1-8 0 0,-1 0-8 0 0,-1-1 0 0 0,0 1-8 0 0,-1-1 0 0 0,0 1 0 0 0,-2 1 0 0 0,-1-1-16 0 0,1 2-8 0 0,-1 0 0 0 0,0-1 0 0 0,0 1-8 0 0,0-1 0 0 0,0 0 0 0 0,-1 1 0 0 0,0 0-40 0 0,-1 0-8 0 0,-1 1 0 0 0,0 0 0 0 0,0 0 0 0 0,-1 0 0 0 0,1 0 0 0 0,-1 0 0 0 0,0 0 0 0 0,-1 0 0 0 0,0 1 0 0 0,0 0 0 0 0,0 0-32 0 0,-3-1 0 0 0,-1 0 32 0 0,2-2-24 0 0,2 0-8 0 0,1 0 0 0 0,2-1 0 0 0,0 0 8 0 0,0 0 0 0 0,1 0 0 0 0,0-1 0 0 0,0-1 24 0 0,0-1 8 0 0,0 1 0 0 0,-1 0 0 0 0,1 1-32 0 0,-5 0 56 0 0,-1 2-64 0 0,0 0-64 0 0,0 0 96 0 0,3 1-96 0 0,0-1 96 0 0,1 2-96 0 0,1 0 80 0 0,0 0-80 0 0,0 0 80 0 0,0 0-80 0 0,-1 0 80 0 0,0 0-80 0 0,-1 0 80 0 0,0-1-80 0 0,-3 1 64 0 0,-1-2 0 0 0,0 1-64 0 0,2-1 80 0 0,2-1-80 0 0,0 0 80 0 0,0 1-80 0 0,-1 0 80 0 0,0 1-80 0 0,0 0 80 0 0,0 0-80 0 0,-1 0 0 0 0,2 1 72 0 0,-1-1-72 0 0,-1 1 0 0 0,0-1 0 0 0,0 2 0 0 0,-2 1 64 0 0,1 0-64 0 0,0 0 0 0 0,0 0 0 0 0,-1 0 0 0 0,2-1 0 0 0,1 1 64 0 0,0-1-64 0 0,-1 1 0 0 0,1-1 0 0 0,-1 1 0 0 0,2 0 0 0 0,0 0 64 0 0,1-1-64 0 0,1 0 0 0 0,1-2 0 0 0,0-1 64 0 0,0 0-64 0 0,-4 0 0 0 0,-2 0 64 0 0,-1 0-64 0 0,-6 0 64 0 0,-3 0-64 0 0,1 1 0 0 0,1 0 0 0 0,2 1 0 0 0,3 0 64 0 0,1 0-64 0 0,2 0 0 0 0,1 0 0 0 0,-1 1 64 0 0,0 0-64 0 0,-6 1 0 0 0,-2 0 0 0 0,0 0 0 0 0,1-1 0 0 0,1 1 0 0 0,2-1 64 0 0,2 0-64 0 0,1 0 0 0 0,1-1 0 0 0,-1-1 0 0 0,0 0 0 0 0,-1-1 0 0 0,-1-1 0 0 0,0 2 64 0 0,-1-1-64 0 0,1 1 0 0 0,-1 1 0 0 0,1 0 64 0 0,-2 1-64 0 0,0 1 0 0 0,-2 1 0 0 0,-1 0 0 0 0,0 0 0 0 0,-1 0 0 0 0,1 0 0 0 0,1 0 64 0 0,0-1-64 0 0,-5 0 0 0 0,0-1 0 0 0,2 0 0 0 0,1-1 0 0 0,2-1 0 0 0,0-1 0 0 0,1-1 0 0 0,-2 1 64 0 0,1 0-64 0 0,0 0 0 0 0,0 1 0 0 0,1 2 0 0 0,1 0 0 0 0,1 0 0 0 0,1 1 0 0 0,0 0 0 0 0,0-1 0 0 0,-2-1 64 0 0,1 1-64 0 0,-1-1 0 0 0,-1 0 0 0 0,0 0 0 0 0,1-2 0 0 0,0-1 0 0 0,1-1 0 0 0,2 0 0 0 0,0-1 0 0 0,1 0 64 0 0,0-1-64 0 0,1 0 0 0 0,-1 1 0 0 0,2 0 0 0 0,-1 0 0 0 0,0-1 64 0 0,1 0-64 0 0,1 0 0 0 0,1 1 0 0 0,0 0 0 0 0,-1 0 0 0 0,0 0 0 0 0,-2 0 0 0 0,-2 0 64 0 0,0 0-64 0 0,0 1 0 0 0,0 1 0 0 0,1 2 0 0 0,1-1 0 0 0,0 1 0 0 0,1-1 0 0 0,1 2 0 0 0,0-1 0 0 0,2 1 0 0 0,0-1 0 0 0,1 0 0 0 0,1-2 0 0 0,-1 0 0 0 0,0 0 0 0 0,0-1 0 0 0,-1-1 0 0 0,0-1 0 0 0,-1 0 0 0 0,0-1 0 0 0,-1 1 0 0 0,0-1 0 0 0,0 0 0 0 0,1 1 0 0 0,1 0 0 0 0,0 0 0 0 0,0 1 0 0 0,-1-1 0 0 0,0 1 0 0 0,-1-1 0 0 0,0 1 0 0 0,-1-1 0 0 0,1 0 0 0 0,1-1 0 0 0,0 1 0 0 0,1-2 0 0 0,0 0 0 0 0,0-1 0 0 0,0-1 0 0 0,0 1 64 0 0,2-1-64 0 0,-1 1 0 0 0,2 1 0 0 0,0 0 0 0 0,0 2 0 0 0,0 0 0 0 0,0 1 0 0 0,0 0 0 0 0,-1 0 0 0 0,0 0 0 0 0,-1 0 0 0 0,-1 0 0 0 0,0 1 0 0 0,-3-2 0 0 0,-2 1 0 0 0,2 0 0 0 0,0 2 0 0 0,2 0 0 0 0,0 0 0 0 0,0 2 0 0 0,0 0 0 0 0,-2 0 0 0 0,-1 1 0 0 0,0 0 0 0 0,0 0 0 0 0,1 1 0 0 0,2 0 0 0 0,1-1 0 0 0,1 1 0 0 0,1 0 0 0 0,1-1 0 0 0,0 0 0 0 0,2 0 0 0 0,-1 1 0 0 0,1 0 0 0 0,0-1 0 0 0,-1 1 0 0 0,-1 0 0 0 0,-4 1 0 0 0,-1 0 0 0 0,-1 0 0 0 0,2 1 0 0 0,1 1 0 0 0,0 0 0 0 0,2 0 0 0 0,0 2 0 0 0,0 1 0 0 0,1 1 0 0 0,0 1 0 0 0,-6 4 0-500-2,-3 1 0 500 2,0 0 0 0 0,0 0 0 0 0,1-1 0 0 0,1 0 0 0 0,2-1 0 0 0,2 1 0 0 0,1 0 0 0 0,1 3 0 0 0,1 2 0 0 0,2 0 0 0 0,3-1 0 0 0,0 1 0 0 0,0 0-64-504 6,1 1 64 504-6,-1 1 0 0 0,1 1 0 0 0,0 0 0 0 0,1 1 0 0 0,1 0 0 0 0,-1-1 0 0 0,2 0 0 0 0,2-2 0 0 0,0-1 0 0 0,0-1 0 0 0,0-1 0 0 0,0-1 0 0 0,0 0 0-489-5,0 1 0 489 5,-1 0 0 0 0,0 1 0 0 0,0 0 0 0 0,1 1 0 0 0,0 0 0 0 0,0-1 0 0 0,-1 1 0 0 0,1-2 0 0 0,-2 3 0 0 0,0 0 0 0 0,0-1 0 0 0,1-1 0 0 0,0-1 0 0 0,0 0 0-506 1,1-2 0 506-1,0-1 0 0 0,1 0 0 0 0,1-2 0 0 0,0 0 0-495 0,0 1 0 495 0,2-1 0 0 0,0 1 0-508-4,1 1 0 508 4,1 0 0 0 0,0 1 0 0 0,2 0 0 0 0,0 2 0 0 0,1 0 0 0 0,1 1 0 0 0,0 0 0 0 0,0 0 0 0 0,1 1 0 0 0,0 1 0 0 0,0 0 0 0 0,0 0 0 0 0,1 1 0 0 0,1 1 0 0 0,1-1 0 0 0,1 0 0 0 0,1 0 0-501 6,2 0 0 501-6,1 1 0 0 0,2-1 0 0 0,1-1 0 0 0,2 1 0 0 0,1-1 0 0 0,2-2 0 0 0,0 0 0-502 2,0-2 0 502-2,1-1 0 0 0,0-1 0 0 0,1-1 0 0 0,-1 0 0 0 0,1-1 0 0 0,-2 0 0 0 0,-1 0 0 0 0,-1 0 0 0 0,1 2 0 0 0,0 0 0 0 0,-1 0 0 0 0,-1-1 0-503 1,-1-2 0 503-1,1 0 0 0 0,-1-2 0 0 0,2 0 0 0 0,0-2 0 0 0,1 0 64 0 0,1 0-64 0 0,1 0 0 0 0,1-2 0 0 0,2 1 64 0 0,1-2-64 0 0,1 1 0-505-2,1-2 0 505 2,0 1 64 0 0,1-1-64 0 0,0-1 0 0 0,2 1 0 0 0,1 1 0 0 0,1 0 0 0 0,0 1 0 0 0,-1 0 0 0 0,-1-1 64 0 0,0 0-64 0 0,6 2 0 0 0,1 0 0 0 0,2 0 0 0 0,-2 0 64 0 0,-1-1-64 0 0,-1 0 0 0 0,-2-1 0 0 0,-1 0 0 0 0,-1-2 0 0 0,-1 1 64 0 0,1-1-64 0 0,0-1 0 0 0,1-1 0 0 0,1 0 0 0 0,1-1 0 0 0,0-1 64 0 0,2 0-64 0 0,0-1 0 0 0,1 0 0 0 0,1 1 0 0 0,0 1 0 0 0,0-1 64 0 0,1 2-64 0 0,8 0 0 0 0,2 2 64 0 0,1 1-64 0 0,-4 0 0 0 0,-2 0 0 0 0,-4-1 0 0 0,-2 2 0 0 0,-1-1 0 0 0,0 0 0 0 0,-1 0 64 0 0,2-1-64 0 0,6 0 0 0 0,4 0 0 0 0,0 0 0 0 0,-1 1 0 0 0,-3 0 0 0 0,0 1 0 0 0,-2 1 0 0 0,-1-1 0 0 0,1 1 0 0 0,-1 1 0 0 0,1-1 0 0 0,-1 0 0 0 0,-2 0 0 0 0,0-1 0 0 0,-2 1 0 0 0,4-1 0 0 0,2 1 0 0 0,0-1 0 0 0,-1 0 0 0 0,-2-1 0 0 0,0 1 0 0 0,-3-1 0 0 0,4 1 0 0 0,1 0 0 0 0,0 0 0 0 0,-1 0 0 0 0,0 1 0 0 0,-1-1 0 0 0,1 1 0 0 0,1 0 0 0 0,0 0 0 0 0,-2 0 0 0 0,0 0 0 0 0,-2 0 0 0 0,0 0 0 0 0,0-1 0 0 0,0 1 0 0 0,6 0 0 0 0,3 1 0 0 0,-1-1 0 0 0,4 0 0 0 0,3 0 0 0 0,-3 0 0 0 0,-1-1 0 0 0,-3 1 0 0 0,5 1 0 0 0,-2-1 0 0 0,-1 0 0 0 0,-3 0 0 0 0,-3 0 0 0 0,5-1 0 0 0,1 0 0 0 0,-2 0 0 0 0,-3 0 0 0 0,-1-1 0 0 0,0 0 64 0 0,1 0-64 0 0,0-1 0 0 0,2 1 0 0 0,1-2 0 0 0,-1 0 0 0 0,6 0 0 0 0,2-1 64 0 0,1-1-64 0 0,-2-1 0 0 0,-2 0 0 0 0,-3-1 0 0 0,-4 1 0 0 0,3-1 64 0 0,1 0-64 0 0,0 1 0 0 0,-1-1 64 0 0,-1-1-64 0 0,1 0 0 0 0,-1-2 0 0 0,-1 1 64 0 0,0-2-64 0 0,0 1 0 0 0,-2 0 0 0 0,5 0 0 0 0,2 1 64 0 0,-2 1-64 0 0,-1 0 0 0 0,-3 1 0 0 0,-2 1 0 0 0,-2-1 0 0 0,-2 1 0 0 0,-1-1 0 0 0,0 1 0 0 0,0-1 0 0 0,-1 0 0 0 0,1 0 0 0 0,-2-1 0 0 0,2 1 0 0 0,0-1 0 0 0,1 0 0 0 0,1 1 64 0 0,0-1-64 0 0,-1 0 0 0 0,0 1 0 0 0,0-1 0 0 0,1 1 0 0 0,0 0 0 0 0,1 1 0 0 0,1-1 0 0 0,-1 1 0 0 0,1 1 0 0 0,-2 0 0 0 0,-1 0 0 0 0,-1 1 0 0 0,0-2 0 0 0,-1 0 0 0 0,-1-1 0 0 0,0 0 0 0 0,0 1 0 0 0,0-1 0 0 0,1 0 0 0 0,1 1 0 0 0,0 0 0 0 0,0 0 0 0 0,0 1 0 0 0,0-1 0 0 0,-1 0 0 0 0,1 0 0 0 0,0-1 0 0 0,0 0 0 0 0,0 0 0 0 0,0 1 0 0 0,1 0 0 0 0,-1 0 0 0 0,-1 2 0 0 0,-1 0 0 0 0,-1 0 64 0 0,-2 0-64 0 0,0 0 0 0 0,-1 1 0 0 0,0-1 0 0 0,0 1 0 0 0,5 0 0 0 0,1 0 0 0 0,1 1 0 0 0,-2-1 0 0 0,-2 1 0 0 0,-1 0 0 0 0,-2-1 0 0 0,4 1 0 0 0,1-1 0 0 0,0 1 0 0 0,-2-1 0 0 0,0 1 0 0 0,3 1 0 0 0,1-1 0 0 0,-2 2 0 0 0,-1-1 0 0 0,-2 0 0 0 0,-3 1 0 0 0,-1-1 0 0 0,-3-1 0 0 0,0 0 0 0 0,-1-1 0 0 0,-1-1 0 0 0,1-1 0 0 0,0 0 0 0 0,0-2 0 0 0,2 0 0 0 0,3 0 0 0 0,2 0 0 0 0,0 0 0 0 0,1 1 64 0 0,-1 0-64 0 0,-1 0 0 0 0,-2 1 0 0 0,-2-1 0 0 0,-3 1 0 0 0,0 0 0 0 0,-2-1 0 0 0,-1 0 0 0 0,1-1 0 0 0,-1 1 0 0 0,2-2 0 0 0,0-1 0 0 0,-1 0 0 0 0,-1-1 0 0 0,-1 1 0 0 0,-1-1 64 0 0,-1 1-64 0 0,-1 1 0 0 0,-1-2 0 0 0,2-2 72 0 0,0-1-72 0 0,0-1 72 0 0,0-2-72 0 0,0-1 0 0 0,-2-1 72 0 0,0-1-8 0 0,-1 0-64 0 0,-1-1 96 0 0,-1-1-32 0 0,0 0-64 0 0,-2-1 96 0 0,-1 1-96 0 0,0-2 96 0 0,-1 0-96 0 0,-1-1 80 0 0,0-1-80 0 0,0-1 80 0 0,-1 0-80 0 0,0-1 0 0 0,-1 0 72 0 0,1-4-72 0 0,0-6 0 0 0,0-5 64 0 0,-1-2-64 0 0,0 0 0 0 0,-1 1 64 0 0,0 2-64 0 0,-1 3 0 0 0,-1 1 0 0 0,-1 2 0 0 0,-1 1 0 0 0,-1 2 64 0 0,-1 1-64 0 0,-1 0 0 0 0,-1 2 0 0 0,-1 1 0 0 0,-1 1 0 0 0,-1 0 0 0 0,-2 1 0 0 0,0 0 0 0 0,-2 0 0 0 0,-3-3 64 0 0,-2-1-64 0 0,0 1 0 0 0,1 0 0 0 0,0 2 0 0 0,0-1 0 0 0,2 1 0 0 0,0 1 0 0 0,1 0 0 0 0,2 1 0 0 0,2-1 0 0 0,0-1 0 0 0,1-2 0 0 0,1 0 0 0 0,1 0 0 0 0,0 0 0 0 0,0 0 0 0 0,0 0 0 0 0,-2-1 0 0 0,1-1 0 0 0,-1 0 0 0 0,-1-1 0 0 0,1 0 0 0 0,-4-5 0 0 0,0-1 0 0 0,-1 1 0 0 0,0 2 64 0 0,1 2-64 0 0,1 2 0 0 0,0 2 0 0 0,0 2 64 0 0,1 1-64 0 0,-1 2 0 0 0,-1 0 0 0 0,0 2 0 0 0,1 2 0 0 0,-1 0 0 0 0,0 3 0 0 0,-4 2 0 0 0,-2 4 0 0 0,-2 4-88 0 0,-7 9-488 0 0,-14 14-712 0 0,-14 21-760 0 0,-14 23-1056 0 0,6 0-21327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2:02.805"/>
    </inkml:context>
    <inkml:brush xml:id="br0">
      <inkml:brushProperty name="width" value="0.1" units="cm"/>
      <inkml:brushProperty name="height" value="0.1" units="cm"/>
      <inkml:brushProperty name="color" value="#F4F91B"/>
    </inkml:brush>
  </inkml:definitions>
  <inkml:trace contextRef="#ctx0" brushRef="#br0">3745 832 919 0 0,'-2'-1'136'0'0,"1"0"0"0"0,0 0-1 0 0,-1 0 1 0 0,0 1 0 0 0,1-1-1 0 0,-1 1 1 0 0,1-1 0 0 0,-1 1-1 0 0,0 0 1 0 0,1 0-1 0 0,-3-1 1 0 0,3 1 142 0 0,-1 0-1 0 0,1 0 0 0 0,0 0 1 0 0,-1 0-1 0 0,1 0 1 0 0,0-1-1 0 0,0 1 1 0 0,-1-1-1 0 0,1 1 1 0 0,-2-2-1 0 0,3-3 909 0 0,8-6-684 0 0,2-3 1002 0 0,-7 7-748 0 0,-6 8-145 0 0,-4 2-649 0 0,-1 2 1188 0 0,18-6 35 0 0,-9 1-1124 0 0,0 0 0 0 0,0 0 0 0 0,0-1 0 0 0,0 1 0 0 0,1 0 0 0 0,-1-1 0 0 0,0 1 0 0 0,0-1 0 0 0,0 1 0 0 0,0-1 0 0 0,0 1 0 0 0,0-1 0 0 0,0 0 0 0 0,-1 1 0 0 0,1-1 0 0 0,0 0-1 0 0,0 0 1 0 0,0 0 0 0 0,-1 0 0 0 0,1 0 0 0 0,-1 0 0 0 0,1 0 0 0 0,0 0 0 0 0,-1 0 0 0 0,0 0 0 0 0,1 0 0 0 0,-1 0 0 0 0,0 0 0 0 0,1 0 0 0 0,-1 0 0 0 0,0-1 0 0 0,0 1 0 0 0,0 0 0 0 0,0 0 0 0 0,0 0 0 0 0,0 0 0 0 0,0-1-1 0 0,0 1 1 0 0,-1 0 0 0 0,1 0 0 0 0,-1-2 0 0 0,-3-7 300 0 0,1 0-1 0 0,0-1 1 0 0,0 0-1 0 0,1 1 1 0 0,-1-18-1 0 0,3 25-331 0 0,-2-18 624 0 0,4-41-1 0 0,-1 42-234 0 0,0 0 1 0 0,-4-31-1 0 0,1 42-364 0 0,0 0-1 0 0,-1-1 1 0 0,0 2-1 0 0,-1-1 1 0 0,0 0-1 0 0,0 1 1 0 0,-11-16-1 0 0,12 21-18 0 0,-1 0 0 0 0,0 0 0 0 0,0 1 0 0 0,0-1 0 0 0,0 1 0 0 0,0 0-1 0 0,-1 0 1 0 0,1 1 0 0 0,-7-3 0 0 0,-1 0 79 0 0,-22-13 274 0 0,28 13-369 0 0,-1 1 1 0 0,1-1-1 0 0,-1 1 1 0 0,0 1-1 0 0,0 0 1 0 0,0-1-1 0 0,-12 0 1 0 0,-2 0 34 0 0,-56-2 9 0 0,53 3-57 0 0,0 0 1 0 0,0-2-1 0 0,-45-13 0 0 0,0 0 124 0 0,46 11-29 0 0,-39-15 0 0 0,19 5-34 0 0,6-1-3 0 0,-52-16 0 0 0,31 14-14 0 0,0 3 0 0 0,-1 2 0 0 0,-111-11 0 0 0,66 25-4 0 0,68 2-5 0 0,-62-6 0 0 0,-72-24 23 0 0,93 20 4 0 0,5 1-8 0 0,-66-23-8 0 0,85 17-40 0 0,1 4-12 0 0,0 2 0 0 0,0 2 0 0 0,-65 3 0 0 0,31-5 26 0 0,63 4-13 0 0,0 0-1 0 0,-41 3 1 0 0,55 1-13 0 0,-17 0 0 0 0,0 2 0 0 0,-37 10 0 0 0,50-10 0 0 0,1-1 0 0 0,-1-1 0 0 0,-17 1 0 0 0,-10 1 0 0 0,-109 3 0 0 0,-30-6 0 0 0,129 2 0 0 0,35-2 0 0 0,1 2 0 0 0,-20 4 0 0 0,22-4 0 0 0,1 0 0 0 0,-1 0 0 0 0,0-1 0 0 0,1-1 0 0 0,-13 0 0 0 0,3-1 0 0 0,-1 1 0 0 0,1 1 0 0 0,-1 1 0 0 0,1 1 0 0 0,0 1 0 0 0,-21 6 0 0 0,10-2 0 0 0,-48 5 0 0 0,57-11 0 0 0,-8 0 0 0 0,0 1 0 0 0,-40 11 0 0 0,26-5 0 0 0,34-7 0 0 0,1-1 0 0 0,-1 2 0 0 0,1-1 0 0 0,0 1 0 0 0,0 1 0 0 0,0 0 0 0 0,0 0 0 0 0,1 1 0 0 0,-18 11 0 0 0,22-11 0 0 0,-1 0 0 0 0,1 0 0 0 0,1 0 0 0 0,-1 0 0 0 0,-5 9 0 0 0,8-10 0 0 0,0-1 0 0 0,0 1 0 0 0,1 0 0 0 0,0 0 0 0 0,-1 0 0 0 0,1 0 0 0 0,1 0 0 0 0,-1 0 0 0 0,0 0 0 0 0,1 8 0 0 0,1 11 0 0 0,2 1 0 0 0,0 0 0 0 0,13 44 0 0 0,-11-50 0 0 0,-1 3 0 0 0,0-1 0 0 0,-2 1 0 0 0,1 32 0 0 0,-3-37 5 0 0,-3 113 145 0 0,2-115-111 0 0,2 1 1 0 0,0 0-1 0 0,1-1 1 0 0,0 0-1 0 0,1 1 1 0 0,6 17-1 0 0,2 12 101 0 0,-7-26-94 0 0,2 0 0 0 0,-1 0 1 0 0,2 0-1 0 0,11 21 0 0 0,-13-30-33 0 0,0-1 0 0 0,0 1 0 0 0,1-1 1 0 0,1 0-1 0 0,-1 0 0 0 0,1-1 0 0 0,0 0 0 0 0,1 0 0 0 0,14 9 0 0 0,-3-5 29 0 0,1-1-1 0 0,29 10 0 0 0,0 1 123 0 0,-35-16-134 0 0,0 1 0 0 0,0-2-1 0 0,0 0 1 0 0,0-1-1 0 0,15 2 1 0 0,72 1 59 0 0,-53-4-44 0 0,38-3 24 0 0,-51 0-30 0 0,39 3 0 0 0,-31 2-39 0 0,0 0 0 0 0,56 11 0 0 0,49 30 0 0 0,-126-42 15 0 0,0-1-1 0 0,1 0 1 0 0,-1-2 0 0 0,1-1 0 0 0,23-3-1 0 0,-12 1 15 0 0,131-13 134 0 0,132-5 66 0 0,-200 28-174 0 0,-31-1-35 0 0,116 12 44 0 0,-124-12-64 0 0,-36-3 0 0 0,-1-2 0 0 0,35 0 0 0 0,-36-3 9 0 0,0 1 0 0 0,0 1 1 0 0,0 1-1 0 0,0 1 0 0 0,0 1 0 0 0,30 7 0 0 0,-13 0-9 0 0,0-1 0 0 0,62 5 0 0 0,-76-12 0 0 0,-1-2 0 0 0,1 0 0 0 0,0-2 0 0 0,-1 0 0 0 0,40-10 0 0 0,21-4 0 0 0,-53 11 0 0 0,-15 2 0 0 0,0 1 0 0 0,0 0 0 0 0,0 1 0 0 0,0 1 0 0 0,0 0 0 0 0,0 1 0 0 0,0 1 0 0 0,0 0 0 0 0,-1 1 0 0 0,16 5 0 0 0,26 11 0 0 0,2-3 0 0 0,102 16 0 0 0,-149-30 1 0 0,1-1 0 0 0,-1-1 0 0 0,1 0 0 0 0,-1-1 0 0 0,1 0 0 0 0,-1 0 0 0 0,1-1 0 0 0,11-4-1 0 0,-17 4 8 0 0,0-1-1 0 0,0 0 1 0 0,0 0-1 0 0,0 0 1 0 0,0 0-1 0 0,-1-1 1 0 0,0 0-1 0 0,0 0 1 0 0,0 0-1 0 0,0-1 1 0 0,-1 0-1 0 0,1 0 1 0 0,-1 0-1 0 0,-1 0 1 0 0,7-11-1 0 0,-1-2 20 0 0,-1-1 0 0 0,-1 0 0 0 0,-1 0 0 0 0,6-30 0 0 0,-6 14 32 0 0,3-60 0 0 0,-10 59-55 0 0,-1 1-1 0 0,-13-67 1 0 0,4 35 60 0 0,10 67-68 0 0,1-1 0 0 0,0 1 0 0 0,0 0 0 0 0,0 0 0 0 0,0-1 0 0 0,0 1 0 0 0,0 0 0 0 0,0 0 0 0 0,0 0 0 0 0,-1 0-1 0 0,1-1 1 0 0,0 1 0 0 0,0 0 0 0 0,0 0 0 0 0,0 0 0 0 0,-1 0 0 0 0,1 0 0 0 0,0-1 0 0 0,0 1 0 0 0,0 0 0 0 0,-1 0 0 0 0,1 0 0 0 0,0 0 0 0 0,0 0 0 0 0,0 0 0 0 0,-1 0-1 0 0,1 0 1 0 0,0 0 0 0 0,0 0 0 0 0,-1 0 0 0 0,1 0 0 0 0,0 0 0 0 0,0 0 0 0 0,0 0 0 0 0,-1 0 0 0 0,1 0 0 0 0,0 0 0 0 0,0 0 0 0 0,0 0 0 0 0,-1 0 0 0 0,1 0 0 0 0,0 0 0 0 0,0 1-1 0 0,0-1 1 0 0,-1 0 0 0 0,1 0 0 0 0,0 0 0 0 0,0 0 0 0 0,0 0 0 0 0,0 1 0 0 0,-1-1 0 0 0,1 0 0 0 0,0 0 0 0 0,0 1 0 0 0,-13 10-907 0 0,11-9 510 0 0,-13 12-1208 0 0,-3 5-71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2:11.854"/>
    </inkml:context>
    <inkml:brush xml:id="br0">
      <inkml:brushProperty name="width" value="0.1" units="cm"/>
      <inkml:brushProperty name="height" value="0.1" units="cm"/>
      <inkml:brushProperty name="color" value="#F4F91B"/>
    </inkml:brush>
  </inkml:definitions>
  <inkml:trace contextRef="#ctx0" brushRef="#br0">3478 126 3423 0 0,'-1'-2'94'0'0,"-1"0"-1"0"0,1 1 1 0 0,-1-1-1 0 0,0 1 1 0 0,0-1-1 0 0,1 1 0 0 0,-1 0 1 0 0,0 0-1 0 0,0 0 1 0 0,0 0-1 0 0,0 0 0 0 0,-3-1 1 0 0,0 0 170 0 0,-20-12 905 0 0,19 13-883 0 0,1 0-1 0 0,-1-1 0 0 0,0 2 1 0 0,0-1-1 0 0,-11 1 0 0 0,-5 0 206 0 0,0 0-1 0 0,1 2 1 0 0,-1 1-1 0 0,1 0 1 0 0,-28 9-1 0 0,32-7-305 0 0,0 0 0 0 0,0-1 0 0 0,-1-1 1 0 0,1-1-1 0 0,-1 0 0 0 0,1-1 0 0 0,-22-2 0 0 0,-15 0 448 0 0,0 3 1 0 0,0 2-1 0 0,-80 16 0 0 0,133-20-630 0 0,-52 7 374 0 0,-62-2 0 0 0,33-2 181 0 0,53-3-251 0 0,1-2 0 0 0,1 0 0 0 0,-1-2-1 0 0,-44-12 1 0 0,41 8 26 0 0,0 2-1 0 0,-1 1 1 0 0,-39-2-1 0 0,63 7-290 0 0,-143 6 288 0 0,108-4-177 0 0,0-2 0 0 0,0-2 0 0 0,0-1 0 0 0,-49-11 0 0 0,-73-6 214 0 0,-77 2-267 0 0,97 7-64 0 0,75 8 38 0 0,-26-2 8 0 0,83 4-40 0 0,0-2 0 0 0,0 1 0 0 0,0-2 0 0 0,0 0 0 0 0,-14-6 0 0 0,16 5 3 0 0,0 1-1 0 0,-1 0 0 0 0,1 1 1 0 0,-1 0-1 0 0,-20-1 0 0 0,-59 1 67 0 0,65 3-50 0 0,-67 6-51 0 0,77-4-11 0 0,0 0 1 0 0,1 2-1 0 0,-1 0 0 0 0,1 0 0 0 0,-26 13 0 0 0,13-3 21 0 0,1 1-1 0 0,-25 18 1 0 0,21-12-10 0 0,18-13-10 0 0,0 0 0 0 0,0 2 0 0 0,-13 12 0 0 0,-52 47 0 0 0,52-47 0 0 0,0 0 0 0 0,-34 41 0 0 0,18-19 0 0 0,32-35 0 0 0,0 0 0 0 0,1 1 0 0 0,0 0 0 0 0,-9 15 0 0 0,15-17 16 0 0,0 0 0 0 0,0 1 0 0 0,0 0-1 0 0,1 0 1 0 0,1 0 0 0 0,-1 0 0 0 0,1 0-1 0 0,1 0 1 0 0,0 13 0 0 0,-1 16 18 0 0,0-20-11 0 0,0 0 0 0 0,2 0 0 0 0,0-1 0 0 0,4 21 0 0 0,-3-28-9 0 0,0 0 1 0 0,1-1-1 0 0,0 1 1 0 0,0-1-1 0 0,1 1 1 0 0,1-1-1 0 0,0 0 1 0 0,10 15-1 0 0,92 118 293 0 0,-97-130-301 0 0,0-1 0 0 0,0 0 0 0 0,1 0-1 0 0,0-1 1 0 0,1-1 0 0 0,0 0 0 0 0,0 0 0 0 0,1-2 0 0 0,0 1-1 0 0,25 9 1 0 0,-5-2 37 0 0,7 3 18 0 0,-1-1 1 0 0,57 14-1 0 0,-34-19 139 0 0,80 4 0 0 0,-120-14-163 0 0,14-1-6 0 0,-1-2-1 0 0,1-1 1 0 0,58-12 0 0 0,-28 4 27 0 0,-4 2-13 0 0,-10-1 7 0 0,1 3 0 0 0,105 1-1 0 0,-86 9-47 0 0,0-3 0 0 0,87-11-1 0 0,217-12 125 0 0,-208 14-89 0 0,182-31 0 0 0,-149 13 11 0 0,-177 23-50 0 0,61-4 0 0 0,-73 6 0 0 0,1 1 0 0 0,-1 1 0 0 0,0 0 0 0 0,21 5 0 0 0,-30-5-30 0 0,-1 0 0 0 0,0 0-1 0 0,0 0 1 0 0,0 0 0 0 0,0 0-1 0 0,0 0 1 0 0,0 1 0 0 0,-1-1 0 0 0,1 1-1 0 0,0-1 1 0 0,-1 1 0 0 0,1 0-1 0 0,-1 0 1 0 0,1-1 0 0 0,-1 1-1 0 0,0 0 1 0 0,0 0 0 0 0,0 0 0 0 0,0 1-1 0 0,0-1 1 0 0,0 0 0 0 0,0 0-1 0 0,-1 0 1 0 0,1 1 0 0 0,-1-1 0 0 0,0 0-1 0 0,0 1 1 0 0,0-1 0 0 0,0 3-1 0 0,0 9-577 0 0,-1-1 0 0 0,-1 0-1 0 0,-5 23 1 0 0,6-33 514 0 0,-8 30-1546 0 0,-4 1-260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19.161"/>
    </inkml:context>
    <inkml:brush xml:id="br0">
      <inkml:brushProperty name="width" value="0.1" units="cm"/>
      <inkml:brushProperty name="height" value="0.1" units="cm"/>
      <inkml:brushProperty name="color" value="#F4F91B"/>
    </inkml:brush>
  </inkml:definitions>
  <inkml:trace contextRef="#ctx0" brushRef="#br0">1 112 2615 0 0,'16'-9'239'0'0,"-14"8"-192"0"0,-1 0 0 0 0,1 0-1 0 0,0 0 1 0 0,0 0-1 0 0,0 0 1 0 0,0 0 0 0 0,0 0-1 0 0,0 1 1 0 0,0-1 0 0 0,2 1-1 0 0,20-2 11 0 0,-1 1-1 0 0,1 2 0 0 0,31 4 0 0 0,-33-3-49 0 0,-1-1 22 0 0,0-2-1 0 0,-1 0 0 0 0,1-1 1 0 0,-1 0-1 0 0,0-2 0 0 0,0-1 1 0 0,36-12-1 0 0,-20 7 212 0 0,0 3-1 0 0,0 0 0 0 0,73-1 1 0 0,-13 0-209 0 0,100-5 91 0 0,-121 9 90 0 0,-26-1-96 0 0,17-1 234 0 0,121 18 354 0 0,-66-2-618 0 0,97-7 42 0 0,48-9 82 0 0,-265 6-210 0 0,181 6 459 0 0,-117-2-342 0 0,-41-3-76 0 0,23 1 40 0 0,66 10 0 0 0,-24-2 16 0 0,-40-6-9 0 0,66 2-25 0 0,10 1 382 0 0,142 25-193 0 0,-95-20-172 0 0,-34-4-36 0 0,-75-8-44 0 0,-44-1 0 0 0,29 2 0 0 0,137 24 0 0 0,96 8 0 0 0,-74-28 0 0 0,-191-4 0 0 0,198 6 0 0 0,-145-8 0 0 0,73-9 0 0 0,0-16 0 0 0,-85 13 0 0 0,86-6 0 0 0,-30 20 0 0 0,-39 1 0 0 0,64-6 0 0 0,49 1 0 0 0,-139 5 0 0 0,106 0 0 0 0,119-2 0 0 0,-118 3 0 0 0,-100-1 22 0 0,-1 3-1 0 0,73 14 0 0 0,-72-12-46 0 0,-43-7 5 0 0,0 1-1 0 0,0 0 0 0 0,0 1 0 0 0,0 1 0 0 0,0 0 0 0 0,-1 0 0 0 0,20 9 0 0 0,-26-8-139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21.707"/>
    </inkml:context>
    <inkml:brush xml:id="br0">
      <inkml:brushProperty name="width" value="0.1" units="cm"/>
      <inkml:brushProperty name="height" value="0.1" units="cm"/>
      <inkml:brushProperty name="color" value="#F4F91B"/>
    </inkml:brush>
  </inkml:definitions>
  <inkml:trace contextRef="#ctx0" brushRef="#br0">17 45 455 0 0,'-3'-13'0'0'0,"-1"3"0"0"0,2 5 0 0 0,0-1 0 0 0,0 4 0 0 0,2 1 368 0 0,-2-1 32 0 0,2 0 8 0 0,-1 0 0 0 0,2 0-344 0 0,-1 4-64 0 0,4-2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22.670"/>
    </inkml:context>
    <inkml:brush xml:id="br0">
      <inkml:brushProperty name="width" value="0.1" units="cm"/>
      <inkml:brushProperty name="height" value="0.1" units="cm"/>
      <inkml:brushProperty name="color" value="#F4F91B"/>
    </inkml:brush>
  </inkml:definitions>
  <inkml:trace contextRef="#ctx0" brushRef="#br0">0 0 455 0 0,'1'1'31'0'0,"0"0"0"0"0,1 0 0 0 0,-1 0 0 0 0,0-1-1 0 0,0 1 1 0 0,0 0 0 0 0,1-1 0 0 0,-1 1 0 0 0,0-1-1 0 0,1 1 1 0 0,-1-1 0 0 0,1 0 0 0 0,1 1-1 0 0,13 3-53 0 0,-14-2 23 0 0,0-1 0 0 0,1 1 0 0 0,-1-1 0 0 0,1 0 0 0 0,0 0 0 0 0,-1 0 0 0 0,1 0 0 0 0,0 0 0 0 0,-1 0 0 0 0,1-1 0 0 0,0 0 0 0 0,3 1 0 0 0,-1-2 0 0 0,1 1 0 0 0,-1-1 0 0 0,0 0 0 0 0,1-1 0 0 0,6-2 0 0 0,-3 4 0 0 0,-5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39:43.649"/>
    </inkml:context>
    <inkml:brush xml:id="br0">
      <inkml:brushProperty name="width" value="0.1" units="cm"/>
      <inkml:brushProperty name="height" value="0.1" units="cm"/>
      <inkml:brushProperty name="color" value="#F4F91B"/>
    </inkml:brush>
  </inkml:definitions>
  <inkml:trace contextRef="#ctx0" brushRef="#br0">1 58 455 0 0,'11'-8'79'0'0,"-10"7"116"0"0,-1 0 0 0 0,1 0 0 0 0,0 0 1 0 0,0 0-1 0 0,0 0 0 0 0,0 1 0 0 0,0-1 0 0 0,0 0 1 0 0,0 1-1 0 0,1-1 0 0 0,-1 1 0 0 0,2-1 0 0 0,20-8 1778 0 0,-18 7-1687 0 0,-1 0 1 0 0,1 0-1 0 0,0 1 0 0 0,9-2 0 0 0,-8 2-5 0 0,1-1-1 0 0,-1 0 0 0 0,1 0 0 0 0,-1 0 0 0 0,11-7 1 0 0,-15 8-201 0 0,-1 1 1 0 0,0 0-1 0 0,1-1 0 0 0,-1 1 1 0 0,1 0-1 0 0,-1-1 1 0 0,1 1-1 0 0,-1 0 1 0 0,1 0-1 0 0,-1 0 1 0 0,1 0-1 0 0,-1 0 0 0 0,1 1 1 0 0,-1-1-1 0 0,1 0 1 0 0,-1 1-1 0 0,3 0 1 0 0,28 15 170 0 0,-12-6-49 0 0,17 4 288 0 0,1-2 0 0 0,46 10-1 0 0,-66-20-307 0 0,-1 0-1 0 0,37-1 1 0 0,-37-2-6 0 0,0 1 0 0 0,0 1-1 0 0,25 4 1 0 0,-25-2-101 0 0,0-1 1 0 0,1-2-1 0 0,-1 1 0 0 0,22-4 0 0 0,12 1 19 0 0,90-10-26 0 0,-74 4 69 0 0,-7 6 263 0 0,-36 2-244 0 0,25-4 0 0 0,94-18 143 0 0,-133 22-288 0 0,-1 0 1 0 0,0 1 0 0 0,0 0 0 0 0,0 1 0 0 0,0 0-1 0 0,0 0 1 0 0,14 6 0 0 0,7 2 40 0 0,-18-8-42 0 0,-1-1 0 0 0,1 0 0 0 0,0 0 0 0 0,-1-1 0 0 0,13-2 0 0 0,11 1 82 0 0,150-10 424 0 0,-162 9-469 0 0,0 0 0 0 0,35-8 0 0 0,-36 5 48 0 0,1 1 1 0 0,36-1 0 0 0,-50 5-88 0 0,22-1 112 0 0,62 9 0 0 0,-63-4-95 0 0,32-1 1 0 0,-24-1-13 0 0,142-2 169 0 0,-143-3-155 0 0,-12 1-2 0 0,0 1 0 0 0,0 1 0 0 0,28 3 1 0 0,112 30-13 0 0,-53-9-16 0 0,73-3 173 0 0,-135-19-99 0 0,-1 3 1 0 0,0 2 0 0 0,65 18-1 0 0,55 21 93 0 0,-134-39-101 0 0,1-1 0 0 0,66 1-1 0 0,-54-6 166 0 0,70-3 299 0 0,-104 0-479 0 0,-9 1-36 0 0,0 1 0 0 0,0-1 0 0 0,0 1 1 0 0,0 0-1 0 0,0 0 0 0 0,0 1 0 0 0,0-1 0 0 0,7 3 0 0 0,-11-3-15 0 0,0 1-1 0 0,0-1 1 0 0,0 1 0 0 0,-1-1-1 0 0,1 1 1 0 0,0 0-1 0 0,0-1 1 0 0,-1 1-1 0 0,1 0 1 0 0,-1-1 0 0 0,1 1-1 0 0,-1 0 1 0 0,1 0-1 0 0,-1 0 1 0 0,1 0 0 0 0,-1-1-1 0 0,0 1 1 0 0,1 0-1 0 0,-1 0 1 0 0,0 0-1 0 0,0 0 1 0 0,0 0 0 0 0,0 0-1 0 0,1 0 1 0 0,-1 0-1 0 0,-1 0 1 0 0,1 0 0 0 0,0 0-1 0 0,0-1 1 0 0,0 3-1 0 0,-11 28-1000 0 0,10-28 756 0 0,-10 22-3838 0 0,-5 4-1334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51.413"/>
    </inkml:context>
    <inkml:brush xml:id="br0">
      <inkml:brushProperty name="width" value="0.1" units="cm"/>
      <inkml:brushProperty name="height" value="0.1" units="cm"/>
      <inkml:brushProperty name="color" value="#E71224"/>
    </inkml:brush>
  </inkml:definitions>
  <inkml:trace contextRef="#ctx0" brushRef="#br0">2288 19 919 0 0,'-1'-1'85'0'0,"1"0"0"0"0,-1-1-1 0 0,0 1 1 0 0,1 0-1 0 0,-1 0 1 0 0,0 0 0 0 0,0 0-1 0 0,0 0 1 0 0,1 1-1 0 0,-1-1 1 0 0,0 0 0 0 0,0 0-1 0 0,0 0 1 0 0,0 1-1 0 0,-1-1 1 0 0,1 1 0 0 0,0-1-1 0 0,0 1 1 0 0,0-1-1 0 0,0 1 1 0 0,-1-1 0 0 0,-1 1-1 0 0,-1 0 427 0 0,0 0 0 0 0,0 0 0 0 0,0 1 0 0 0,0-1 0 0 0,-7 3 0 0 0,6-2-773 0 0,-19 4 444 0 0,0-1-1 0 0,0-1 1 0 0,0-1 0 0 0,-40-2 0 0 0,42 0 392 0 0,0 1 1 0 0,0 0-1 0 0,-37 8 0 0 0,-64 22 332 0 0,82-18-697 0 0,-2-2 0 0 0,-64 7 1 0 0,-41-11 1061 0 0,-288-25 0 0 0,324 6-807 0 0,-168-9 150 0 0,251 21-637 0 0,-252-1 209 0 0,0 25-1148 0 0,220-14 499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27.152"/>
    </inkml:context>
    <inkml:brush xml:id="br0">
      <inkml:brushProperty name="width" value="0.1" units="cm"/>
      <inkml:brushProperty name="height" value="0.1" units="cm"/>
      <inkml:brushProperty name="color" value="#F4F91B"/>
    </inkml:brush>
  </inkml:definitions>
  <inkml:trace contextRef="#ctx0" brushRef="#br0">0 8 1007 0 0,'4'-4'0'0'0,"-2"0"88"0"0,3 6-88 0 0,-3-2 0 0 0,0 0 0 0 0,0 0 0 0 0,0 2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51.712"/>
    </inkml:context>
    <inkml:brush xml:id="br0">
      <inkml:brushProperty name="width" value="0.1" units="cm"/>
      <inkml:brushProperty name="height" value="0.1" units="cm"/>
      <inkml:brushProperty name="color" value="#F4F91B"/>
    </inkml:brush>
  </inkml:definitions>
  <inkml:trace contextRef="#ctx0" brushRef="#br0">5 7 919 0 0,'-4'-5'176'0'0,"6"3"178"0"0,10 5 282 0 0,-9-3-602 0 0,-1 1-34 0 0,0 0-1 0 0,1 1 1 0 0,-1-1 0 0 0,0 0-1 0 0,1 1 1 0 0,3 3-1 0 0,0 0-141 0 0,-3-2-585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54.935"/>
    </inkml:context>
    <inkml:brush xml:id="br0">
      <inkml:brushProperty name="width" value="0.1" units="cm"/>
      <inkml:brushProperty name="height" value="0.1" units="cm"/>
      <inkml:brushProperty name="color" value="#F4F91B"/>
    </inkml:brush>
  </inkml:definitions>
  <inkml:trace contextRef="#ctx0" brushRef="#br0">2 4 455 0 0,'0'-1'0'0'0,"0"-1"0"0"0,-2 4 0 0 0,2-1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55.484"/>
    </inkml:context>
    <inkml:brush xml:id="br0">
      <inkml:brushProperty name="width" value="0.1" units="cm"/>
      <inkml:brushProperty name="height" value="0.1" units="cm"/>
      <inkml:brushProperty name="color" value="#F4F91B"/>
    </inkml:brush>
  </inkml:definitions>
  <inkml:trace contextRef="#ctx0" brushRef="#br0">1 14 1151 0 0,'13'-6'0'0'0,"-6"3"96"0"0,0-1-96 0 0,-1 4 0 0 0,-2 0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4:58.715"/>
    </inkml:context>
    <inkml:brush xml:id="br0">
      <inkml:brushProperty name="width" value="0.1" units="cm"/>
      <inkml:brushProperty name="height" value="0.1" units="cm"/>
      <inkml:brushProperty name="color" value="#F4F91B"/>
    </inkml:brush>
  </inkml:definitions>
  <inkml:trace contextRef="#ctx0" brushRef="#br0">0 25 1983 0 0,'8'-8'88'0'0,"-1"3"16"0"0,1-1-104 0 0,1 2 0 0 0,-4 3 0 0 0,-1 1 0 0 0,0 0 0 0 0,0 0 64 0 0,1 1-64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03.274"/>
    </inkml:context>
    <inkml:brush xml:id="br0">
      <inkml:brushProperty name="width" value="0.1" units="cm"/>
      <inkml:brushProperty name="height" value="0.1" units="cm"/>
      <inkml:brushProperty name="color" value="#F4F91B"/>
    </inkml:brush>
  </inkml:definitions>
  <inkml:trace contextRef="#ctx0" brushRef="#br0">1 35 1727 0 0,'15'-3'72'0'0,"3"-5"24"0"0,2 3-96 0 0,-1-1 0 0 0,-4 1 0 0 0,-6 3 0 0 0,-3 2 0 0 0,3 0 0 0 0,6-2 0 0 0,9 0 64 0 0,11 0-64 0 0,2 2 0 0 0,2 2 0 0 0,2 0 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10.491"/>
    </inkml:context>
    <inkml:brush xml:id="br0">
      <inkml:brushProperty name="width" value="0.1" units="cm"/>
      <inkml:brushProperty name="height" value="0.1" units="cm"/>
      <inkml:brushProperty name="color" value="#F4F91B"/>
    </inkml:brush>
  </inkml:definitions>
  <inkml:trace contextRef="#ctx0" brushRef="#br0">52 138 1839 0 0,'-16'-17'166'0'0,"13"15"-126"0"0,0 0 0 0 0,0-1-1 0 0,0 1 1 0 0,1-1 0 0 0,-1 0-1 0 0,1 0 1 0 0,0 0-1 0 0,-1 0 1 0 0,1 0 0 0 0,1 0-1 0 0,-1-1 1 0 0,1 1 0 0 0,-1-1-1 0 0,1 1 1 0 0,0-1 0 0 0,-1-3-1 0 0,3 6-24 0 0,-1 0-1 0 0,1 0 0 0 0,-1 0 0 0 0,1 0 0 0 0,0 0 0 0 0,-1 1 0 0 0,1-1 0 0 0,0 0 0 0 0,0 1 0 0 0,-1-1 0 0 0,1 0 1 0 0,0 1-1 0 0,0-1 0 0 0,0 1 0 0 0,0 0 0 0 0,0-1 0 0 0,1 0 0 0 0,19-7-52 0 0,31-8-105 0 0,-37 10 82 0 0,1 1 0 0 0,-1 0 1 0 0,1 1-1 0 0,1 1 1 0 0,-1 1-1 0 0,31-2 0 0 0,3 5-12 0 0,-33 2 58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16.587"/>
    </inkml:context>
    <inkml:brush xml:id="br0">
      <inkml:brushProperty name="width" value="0.1" units="cm"/>
      <inkml:brushProperty name="height" value="0.1" units="cm"/>
      <inkml:brushProperty name="color" value="#F4F91B"/>
    </inkml:brush>
  </inkml:definitions>
  <inkml:trace contextRef="#ctx0" brushRef="#br0">1 81 1375 0 0,'12'-2'378'0'0,"0"0"0"0"0,0 0 0 0 0,0 1-1 0 0,0 1 1 0 0,0 0 0 0 0,0 1-1 0 0,22 3 1 0 0,2 0-605 0 0,-4 0 383 0 0,1 2 0 0 0,39 12 0 0 0,-67-17-121 0 0,13 5 118 0 0,0-2 1 0 0,0 0 0 0 0,22 2-1 0 0,-23-5-37 0 0,-12 0-86 0 0,0 0 1 0 0,0-1-1 0 0,0 0 1 0 0,0 0 0 0 0,0 0-1 0 0,0 0 1 0 0,6-2-1 0 0,116-27 402 0 0,-106 24-393 0 0,0 0 0 0 0,1 2 0 0 0,0 0 0 0 0,-1 2 0 0 0,1 0 0 0 0,30 4-1 0 0,-3 1-38 0 0,0-2 0 0 0,92-8 0 0 0,-122 4 4 0 0,175-24 174 0 0,-151 20-116 0 0,49-1 1 0 0,-28 3 41 0 0,88 4 3 0 0,7 0-21 0 0,56-27-26 0 0,-159 19-49 0 0,0 4 0 0 0,1 1-1 0 0,0 4 1 0 0,0 1 0 0 0,64 13-1 0 0,-76-10 10 0 0,76 0 1 0 0,47-13 59 0 0,14 0-19 0 0,-117 11 109 0 0,84 15 1 0 0,40 2-18 0 0,79-7 187 0 0,-224-13-288 0 0,59-6-1 0 0,12-1 57 0 0,-33 3 57 0 0,157-28 0 0 0,-208 26-140 0 0,-1 1 12 0 0,1 1 1 0 0,-1 2 0 0 0,1 0 0 0 0,-1 2 0 0 0,37 5-1 0 0,-43-2-4 0 0,40-2-1 0 0,12 1 35 0 0,199 15-55 0 0,-191-20-7 0 0,16 0 30 0 0,162 14 0 0 0,-148 1-8 0 0,165-4-1 0 0,-256-9-26 0 0,86-2 0 0 0,117 13 0 0 0,-175-5 0 0 0,-10 1 0 0 0,0-2 0 0 0,0-2 0 0 0,1-1 0 0 0,44-6 0 0 0,-15-6 6 0 0,-6-1 14 0 0,0 4-1 0 0,96 0 0 0 0,-20 23-19 0 0,-95-9 0 0 0,1-1 0 0 0,57-2 0 0 0,123-25 0 0 0,71-2 11 0 0,-201 28 21 0 0,19-1-11 0 0,40-9-21 0 0,44-1 0 0 0,-142 8 0 0 0,85 12 0 0 0,-44 0 0 0 0,0-4 0 0 0,108-3 0 0 0,-99-4 0 0 0,0 5 0 0 0,173 33 0 0 0,-220-32 0 0 0,117 0 0 0 0,-96-6 0 0 0,81 7 0 0 0,-7 9 0 0 0,-121-12 0 0 0,0-1 0 0 0,1-2 0 0 0,0-1 0 0 0,56-5 0 0 0,-49-2 0 0 0,55-9 0 0 0,-25 1 0 0 0,140-8 0 0 0,-211 20 0 0 0,61-1 0 0 0,83 7 0 0 0,62 10 0 0 0,-131-11 0 0 0,200 18 0 0 0,-211-15 0 0 0,0-3 0 0 0,0-3 0 0 0,127-15 0 0 0,-139 2 0 0 0,-34 7 0 0 0,36-5 0 0 0,183-3 23 0 0,121-13 18 0 0,-278 14-41 0 0,132-15 0 0 0,-173 24 0 0 0,0 3 0 0 0,0 0 0 0 0,51 9 0 0 0,-28-3 0 0 0,0-3 0 0 0,82-5 0 0 0,-106 1 0 0 0,17 0 0 0 0,-1 2 0 0 0,1 3 0 0 0,84 18 0 0 0,-37 3 0 0 0,43 8 0 0 0,-111-27 0 0 0,-1-1 0 0 0,45-1 0 0 0,57-8 0 0 0,-77 0 0 0 0,-1 3 0 0 0,99 10 0 0 0,-126-5 0 0 0,0-1 0 0 0,0-2 0 0 0,46-4 0 0 0,93-21 0 0 0,-53 7 0 0 0,-95 16 0 0 0,1 1 0 0 0,-1 1 0 0 0,0 1 0 0 0,0 1 0 0 0,23 6 0 0 0,-32-7 0 0 0,-1 2-312 0 0,-1 0 0 0 0,0 1 0 0 0,-1 0-1 0 0,1 0 1 0 0,-1 1 0 0 0,0 1 0 0 0,17 13 0 0 0,-21-14-52 0 0,3 1-2431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33.462"/>
    </inkml:context>
    <inkml:brush xml:id="br0">
      <inkml:brushProperty name="width" value="0.1" units="cm"/>
      <inkml:brushProperty name="height" value="0.1" units="cm"/>
      <inkml:brushProperty name="color" value="#F4F91B"/>
    </inkml:brush>
  </inkml:definitions>
  <inkml:trace contextRef="#ctx0" brushRef="#br0">3 37 2759 0 0,'0'-7'248'0'0,"0"-2"-248"0"0,-2 1 0 0 0,2 1 0 0 0,0 3 416 0 0,0 2 40 0 0,2 2 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35.721"/>
    </inkml:context>
    <inkml:brush xml:id="br0">
      <inkml:brushProperty name="width" value="0.1" units="cm"/>
      <inkml:brushProperty name="height" value="0.1" units="cm"/>
      <inkml:brushProperty name="color" value="#F4F91B"/>
    </inkml:brush>
  </inkml:definitions>
  <inkml:trace contextRef="#ctx0" brushRef="#br0">1 21 1839 0 0,'2'-11'160'0'0,"-2"4"-160"0"0,0 5 0 0 0,3 4 0 0 0,-3 0 288 0 0,2-1 16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53.592"/>
    </inkml:context>
    <inkml:brush xml:id="br0">
      <inkml:brushProperty name="width" value="0.1" units="cm"/>
      <inkml:brushProperty name="height" value="0.1" units="cm"/>
      <inkml:brushProperty name="color" value="#E71224"/>
    </inkml:brush>
  </inkml:definitions>
  <inkml:trace contextRef="#ctx0" brushRef="#br0">2889 106 1839 0 0,'0'0'66'0'0,"0"0"0"0"0,1 0-1 0 0,-1 0 1 0 0,1 0-1 0 0,-1 0 1 0 0,0 0-1 0 0,1 0 1 0 0,-1 0-1 0 0,1-1 1 0 0,-1 1-1 0 0,0 0 1 0 0,1 0-1 0 0,-1 0 1 0 0,0 0-1 0 0,1-1 1 0 0,-1 1-1 0 0,0 0 1 0 0,1 0-1 0 0,-1-1 1 0 0,0 1-1 0 0,0 0 1 0 0,1-1-1 0 0,-1 1 1 0 0,0 0-1 0 0,0-1 1 0 0,1 1-1 0 0,-1 0 1 0 0,0-1-1 0 0,0 1 1 0 0,0 0-1 0 0,0-1 1 0 0,0 1-1 0 0,1-1 1 0 0,-1 1-1 0 0,0 0 1 0 0,0-1 0 0 0,0 1-1 0 0,0-1 1 0 0,0 1-1 0 0,-1-1 1 0 0,1 0 45 0 0,-2-1 0 0 0,1 1 1 0 0,0 0-1 0 0,0 0 1 0 0,0 0-1 0 0,0 0 0 0 0,-1 0 1 0 0,1 0-1 0 0,0 0 1 0 0,-3-1-1 0 0,-41-15 1065 0 0,20 11-713 0 0,0 0 0 0 0,0 2 0 0 0,0 1-1 0 0,-1 1 1 0 0,-29 1 0 0 0,-131 16 522 0 0,66-4-515 0 0,-73 8 197 0 0,-89 3 60 0 0,253-22-663 0 0,-404 4 892 0 0,-1-22-58 0 0,90-25-301 0 0,-91-7-3380 0 0,331 48-353 0 0,8 1-166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36.471"/>
    </inkml:context>
    <inkml:brush xml:id="br0">
      <inkml:brushProperty name="width" value="0.1" units="cm"/>
      <inkml:brushProperty name="height" value="0.1" units="cm"/>
      <inkml:brushProperty name="color" value="#F4F91B"/>
    </inkml:brush>
  </inkml:definitions>
  <inkml:trace contextRef="#ctx0" brushRef="#br0">0 60 2671 0 0,'17'-20'120'0'0,"4"-1"24"0"0,5 3-144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37.462"/>
    </inkml:context>
    <inkml:brush xml:id="br0">
      <inkml:brushProperty name="width" value="0.1" units="cm"/>
      <inkml:brushProperty name="height" value="0.1" units="cm"/>
      <inkml:brushProperty name="color" value="#F4F91B"/>
    </inkml:brush>
  </inkml:definitions>
  <inkml:trace contextRef="#ctx0" brushRef="#br0">1 24 919 0 0,'7'-5'80'0'0,"1"-1"-80"0"0,-1 3 0 0 0,-3 3 0 0 0,1 0 144 0 0,1-2 16 0 0,5-2 0 0 0,8 0 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38.293"/>
    </inkml:context>
    <inkml:brush xml:id="br0">
      <inkml:brushProperty name="width" value="0.1" units="cm"/>
      <inkml:brushProperty name="height" value="0.1" units="cm"/>
      <inkml:brushProperty name="color" value="#F4F91B"/>
    </inkml:brush>
  </inkml:definitions>
  <inkml:trace contextRef="#ctx0" brushRef="#br0">1 28 1375 0 0,'4'-11'128'0'0,"-3"4"-128"0"0,5 1 0 0 0,-4 2 224 0 0,0 4-112 0 0,-1 2-840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5:46.403"/>
    </inkml:context>
    <inkml:brush xml:id="br0">
      <inkml:brushProperty name="width" value="0.1" units="cm"/>
      <inkml:brushProperty name="height" value="0.1" units="cm"/>
      <inkml:brushProperty name="color" value="#F4F91B"/>
    </inkml:brush>
  </inkml:definitions>
  <inkml:trace contextRef="#ctx0" brushRef="#br0">0 16 1839 0 0,'0'-4'160'0'0,"0"0"-160"0"0,2 0 0 0 0,0 3 0 0 0,2-1 384 0 0,-2 5-192 0 0,-1-3 0 0 0,5 0-192 0 0,1 0 0 0 0,3 2 0 0 0,-1-2-1112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6:06.005"/>
    </inkml:context>
    <inkml:brush xml:id="br0">
      <inkml:brushProperty name="width" value="0.1" units="cm"/>
      <inkml:brushProperty name="height" value="0.1" units="cm"/>
      <inkml:brushProperty name="color" value="#F4F91B"/>
    </inkml:brush>
  </inkml:definitions>
  <inkml:trace contextRef="#ctx0" brushRef="#br0">20 49 919 0 0,'-16'20'944'0'0,"16"-19"-884"0"0,0-1 0 0 0,-1 1 0 0 0,1-1 0 0 0,0 1 0 0 0,-1-1 0 0 0,1 1 0 0 0,0-1 0 0 0,-1 1 0 0 0,1-1 0 0 0,0 1 0 0 0,0 0 0 0 0,0-1 0 0 0,0 1 0 0 0,-1-1 0 0 0,1 1 0 0 0,0 0 0 0 0,0-1-1 0 0,0 1 1 0 0,0 0 0 0 0,0-1 0 0 0,1 2 0 0 0,10-6 2436 0 0,6-4-1015 0 0,-16 8-1363 0 0,1 0-1 0 0,0 0 1 0 0,-1-1-1 0 0,1 1 1 0 0,-1 0-1 0 0,1 0 0 0 0,0 1 1 0 0,-1-1-1 0 0,1 0 1 0 0,-1 0-1 0 0,1 1 1 0 0,-1-1-1 0 0,1 1 1 0 0,-1-1-1 0 0,1 1 0 0 0,-1 0 1 0 0,1 0-1 0 0,1 1 1 0 0,16 6 938 0 0,12-6-11 0 0,-26-3-812 0 0,0 1-1 0 0,1 1 1 0 0,-1-1 0 0 0,10 3-1 0 0,-10-3-94 0 0,0 0 0 0 0,0-1 1 0 0,0 1-1 0 0,0-1 0 0 0,0 0 0 0 0,9-3 0 0 0,-10 3-51 0 0,0 1-1 0 0,0 0 1 0 0,0 0-1 0 0,0 0 1 0 0,0 0 0 0 0,0 1-1 0 0,0-1 1 0 0,0 1-1 0 0,0 0 1 0 0,4 2 0 0 0,16 2 225 0 0,-12-4-241 0 0,1 0 0 0 0,-1-1 0 0 0,0 0 0 0 0,0-1 0 0 0,1 0 0 0 0,-1-1 0 0 0,19-6 0 0 0,-20 6 12 0 0,-1 0 1 0 0,1 1-1 0 0,0 0 0 0 0,0 0 0 0 0,0 1 1 0 0,0 1-1 0 0,15 2 0 0 0,22 0 123 0 0,-8 0-106 0 0,-30-1-49 0 0,1-1 0 0 0,15-1 1 0 0,-5-2 58 0 0,-1-2 0 0 0,24-6 0 0 0,-30 6 13 0 0,1 0-1 0 0,0 1 1 0 0,0 1 0 0 0,0 0 0 0 0,23 1-1 0 0,1 6-90 0 0,-28-3-24 0 0,0-1 0 0 0,0 0 0 0 0,0 0 0 0 0,0-1 0 0 0,16-2 0 0 0,34-12 41 0 0,-39 8-13 0 0,0 1 0 0 0,1 2-1 0 0,34-3 1 0 0,2 4 90 0 0,97-18 0 0 0,-124 15-114 0 0,-6 2 23 0 0,-1 2 0 0 0,1 0-1 0 0,42 5 1 0 0,13 0 18 0 0,-35 3-53 0 0,-33-4 0 0 0,1-1 0 0 0,21 1 0 0 0,32 2 128 0 0,-54-5-88 0 0,1 1 0 0 0,-1 0 0 0 0,0 0 0 0 0,19 6 0 0 0,27 8 88 0 0,-45-11-97 0 0,-8-2 17 0 0,1 0 1 0 0,0 0-1 0 0,-1 1 0 0 0,0 0 0 0 0,0 0 0 0 0,11 7 0 0 0,12 11 206 0 0,-24-20-223 0 0,-1 1 1 0 0,0 0 0 0 0,1-1 0 0 0,-1 0 0 0 0,1 0 0 0 0,-1-1-1 0 0,1 1 1 0 0,-1-1 0 0 0,1 0 0 0 0,-1 0 0 0 0,1 0 0 0 0,-1-1 0 0 0,7-1-1 0 0,18-1 57 0 0,-23 3-74 0 0,0-1 0 0 0,0 0-1 0 0,0-1 1 0 0,1 1 0 0 0,-2-1 0 0 0,1-1 0 0 0,0 1 0 0 0,0-1 0 0 0,-1 0 0 0 0,1 0-1 0 0,-1 0 1 0 0,6-5 0 0 0,-8 5-13 0 0,-23 32-3098 0 0,11-15 1546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56:10.557"/>
    </inkml:context>
    <inkml:brush xml:id="br0">
      <inkml:brushProperty name="width" value="0.1" units="cm"/>
      <inkml:brushProperty name="height" value="0.1" units="cm"/>
      <inkml:brushProperty name="color" value="#F4F91B"/>
    </inkml:brush>
  </inkml:definitions>
  <inkml:trace contextRef="#ctx0" brushRef="#br0">0 177 3823 0 0,'1'-1'148'0'0,"0"1"-1"0"0,0-1 1 0 0,-1 1 0 0 0,1-1-1 0 0,0 1 1 0 0,0 0-1 0 0,0-1 1 0 0,0 1-1 0 0,0 0 1 0 0,0 0-1 0 0,0 0 1 0 0,0 0-1 0 0,0 0 1 0 0,0 0-1 0 0,0 0 1 0 0,-1 0-1 0 0,3 1 1 0 0,21 4 950 0 0,-10-1-700 0 0,18-2 450 0 0,1-1-1 0 0,59-5 0 0 0,-43 0-485 0 0,132-15 680 0 0,-117 10-509 0 0,0 2 0 0 0,105 4-1 0 0,-83 8-176 0 0,120-9 0 0 0,-195 4-333 0 0,198-13 572 0 0,1 19-127 0 0,-126-2-308 0 0,0-3 0 0 0,129-15 0 0 0,-176 10-108 0 0,312-18 704 0 0,-270 21-668 0 0,-1-4 0 0 0,86-15 0 0 0,-83 7 20 0 0,112-2 1 0 0,83 18 92 0 0,28-1-27 0 0,-156-3-102 0 0,-117 1-78 0 0,259-6 322 0 0,-185 5-147 0 0,-54 1-127 0 0,66-8-1 0 0,-51-1 45 0 0,1 4-1 0 0,118 6 0 0 0,-146-1-34 0 0,1 0 0 0 0,-1-3-1 0 0,49-9 1 0 0,-68 10-24 0 0,33 0 0 0 0,-5 1-17 0 0,-30 1 3 0 0,0 0-1 0 0,28 5 1 0 0,18 1 2 0 0,-50-5-15 0 0,0 1 0 0 0,0 0 0 0 0,-1 1 0 0 0,1 1 0 0 0,22 10 0 0 0,6 0 0 0 0,34 13 0 0 0,20 6 0 0 0,-43-20 52 0 0,-1-2-1 0 0,1-2 1 0 0,0-3-1 0 0,1-2 1 0 0,62-3 0 0 0,-96-3-41 0 0,29-1 79 0 0,67 2 1 0 0,-29 9-81 0 0,-2-1 37 0 0,95 4 98 0 0,-7-23-145 0 0,-114 6 0 0 0,103 2 0 0 0,86 19 64 0 0,-12-9 64 0 0,58 13-128 0 0,-279-18 0 0 0,-1 2 0 0 0,22 5 0 0 0,4 2 0 0 0,9 2-1 0 0,-32-7 23 0 0,1-1-1 0 0,27 3 1 0 0,85 3-22 0 0,-37-4 0 0 0,-59-3 0 0 0,6 0 0 0 0,-25-3 0 0 0,1 1 0 0 0,-1 1 0 0 0,0 0 0 0 0,20 5 0 0 0,-10-1 0 0 0,90 9 65 0 0,-47-7-66 0 0,28 12 48 0 0,-66-12-38 0 0,46 6-1 0 0,-5-10 61 0 0,95-6-1 0 0,20 0 70 0 0,30 17 123 0 0,-23-15-73 0 0,-27-15-48 0 0,-105 10-119 0 0,-29 1 42 0 0,53 2 0 0 0,-41 4-31 0 0,263 9 137 0 0,-251-11-78 0 0,227-9 142 0 0,-251 7-174 0 0,1 2-1 0 0,0 1 1 0 0,42 7 0 0 0,48 1 82 0 0,58-5-1 0 0,45-3 112 0 0,-56 6-188 0 0,-106-1-46 0 0,18 1 88 0 0,51 2-11 0 0,-88-5-41 0 0,78 0 1 0 0,101 0 115 0 0,-139 1-132 0 0,129 15 90 0 0,-41-6-33 0 0,-144-11-73 0 0,170 8 68 0 0,63 8 23 0 0,22 19-38 0 0,-191-34-34 0 0,-34-3-29 0 0,116 3 204 0 0,-116-3-176 0 0,75-7 0 0 0,6-1 8 0 0,217-2 16 0 0,2 6 128 0 0,-343 3-192 0 0,0 0 0 0 0,-1-2 0 0 0,1 0 0 0 0,26-7 0 0 0,14-2 0 0 0,89-4 100 0 0,69-10-8 0 0,-92 12-2 0 0,-89 10-40 0 0,61 3 42 0 0,-44 1-60 0 0,-34-2-23 0 0,32-6 0 0 0,-32 4 46 0 0,33-1 0 0 0,-49 4-55 0 0,0 0 0 0 0,1 0 0 0 0,-1 0 0 0 0,0 0 0 0 0,0 0 0 0 0,0 0 0 0 0,1 0 0 0 0,-1 0-1 0 0,0 0 1 0 0,0 0 0 0 0,0 0 0 0 0,0 0 0 0 0,1 0 0 0 0,-1 0 0 0 0,0 0 0 0 0,0 0 0 0 0,0 0 0 0 0,0 0 0 0 0,1 0 0 0 0,-1 0-1 0 0,0 1 1 0 0,0-1 0 0 0,0 0 0 0 0,0 0 0 0 0,1 0 0 0 0,-1 0 0 0 0,0 0 0 0 0,0 1 0 0 0,0-1 0 0 0,0 0 0 0 0,0 0 0 0 0,0 0 0 0 0,0 0-1 0 0,0 1 1 0 0,0-1 0 0 0,0 0 0 0 0,1 0 0 0 0,-1 0 0 0 0,0 0 0 0 0,0 1 0 0 0,0-1 0 0 0,0 0 0 0 0,0 0 0 0 0,0 0 0 0 0,0 1 0 0 0,0-1-1 0 0,0 0 1 0 0,-1 0 0 0 0,1 0 0 0 0,0 0 0 0 0,0 1 0 0 0,0-1 0 0 0,0 0 0 0 0,0 0 0 0 0,0 0 0 0 0,0 0 0 0 0,0 1 0 0 0,0-1 0 0 0,-1 0-1 0 0,1 0 1 0 0,0 0 0 0 0,0 0 0 0 0,0 1 0 0 0,-9 8-128 0 0,-24 18-1406 0 0,-51 31 1 0 0,40-29-843 0 0,-7 7-4624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0:42.027"/>
    </inkml:context>
    <inkml:brush xml:id="br0">
      <inkml:brushProperty name="width" value="0.1" units="cm"/>
      <inkml:brushProperty name="height" value="0.1" units="cm"/>
      <inkml:brushProperty name="color" value="#F4F91B"/>
    </inkml:brush>
  </inkml:definitions>
  <inkml:trace contextRef="#ctx0" brushRef="#br0">622 328 455 0 0,'-17'-1'-236'0'0,"14"0"642"0"0,0 1-1 0 0,0 0 1 0 0,0 0 0 0 0,0 0-1 0 0,0 0 1 0 0,0 0 0 0 0,0 1-1 0 0,0-1 1 0 0,0 1 0 0 0,0 0-1 0 0,0 0 1 0 0,-4 2 0 0 0,-12 5-30 0 0,0 0-1 0 0,-1-1 1 0 0,-40 8 0 0 0,47-12-189 0 0,10-2-177 0 0,-14 2 390 0 0,0 1 0 0 0,0 1-1 0 0,0 1 1 0 0,1 0 0 0 0,0 1 0 0 0,-18 11-1 0 0,21-10-299 0 0,-1 1 0 0 0,0-2 0 0 0,0 0 0 0 0,0-1 0 0 0,-1 0 0 0 0,0-1 0 0 0,-21 4 0 0 0,35-9-83 0 0,1 1-1 0 0,-1-1 1 0 0,1 0 0 0 0,-1 0-1 0 0,1 0 1 0 0,-1 0-1 0 0,1 0 1 0 0,-1 0-1 0 0,1 0 1 0 0,-1 0-1 0 0,1 0 1 0 0,-1 0 0 0 0,1 0-1 0 0,-1 0 1 0 0,1 0-1 0 0,-1 0 1 0 0,1 0-1 0 0,-1-1 1 0 0,1 1-1 0 0,-1 0 1 0 0,1 0-1 0 0,-1-1 1 0 0,1 1 0 0 0,-1 0-1 0 0,1-1 1 0 0,0 1-1 0 0,-1 0 1 0 0,1-1-1 0 0,-1 1 1 0 0,1-1-1 0 0,0 0 18 0 0,0 0 0 0 0,0 0 0 0 0,0 0 0 0 0,0 0 0 0 0,0 0-1 0 0,0 0 1 0 0,0 0 0 0 0,0 0 0 0 0,0 0 0 0 0,1 0 0 0 0,-1 0-1 0 0,1 1 1 0 0,-1-1 0 0 0,1-2 0 0 0,24-30 626 0 0,-24 31-637 0 0,14-14 337 0 0,26-22-1 0 0,-6 5-187 0 0,-23 21-94 0 0,-1-1-1 0 0,-1 0 1 0 0,0-1 0 0 0,-1 0 0 0 0,-1 0-1 0 0,0-1 1 0 0,0 0 0 0 0,-2-1 0 0 0,0 1-1 0 0,-1-1 1 0 0,0-1 0 0 0,3-24 0 0 0,-6 32-46 0 0,1-4 32 0 0,-1 0 0 0 0,0 0 0 0 0,0-1 0 0 0,-2 1 0 0 0,0-1 0 0 0,-1-16 0 0 0,1 30-64 0 0,0 0 0 0 0,0 0 0 0 0,0 0 0 0 0,0-1 1 0 0,0 1-1 0 0,0 0 0 0 0,0 0 0 0 0,0 0 0 0 0,0 0 0 0 0,0 0 1 0 0,0-1-1 0 0,0 1 0 0 0,0 0 0 0 0,0 0 0 0 0,0 0 1 0 0,0 0-1 0 0,0 0 0 0 0,0-1 0 0 0,0 1 0 0 0,0 0 0 0 0,0 0 1 0 0,-1 0-1 0 0,1 0 0 0 0,0 0 0 0 0,0-1 0 0 0,0 1 0 0 0,0 0 1 0 0,0 0-1 0 0,0 0 0 0 0,0 0 0 0 0,0 0 0 0 0,-1 0 1 0 0,1 0-1 0 0,0 0 0 0 0,0-1 0 0 0,0 1 0 0 0,0 0 0 0 0,0 0 1 0 0,-1 0-1 0 0,1 0 0 0 0,0 0 0 0 0,0 0 0 0 0,0 0 1 0 0,0 0-1 0 0,0 0 0 0 0,-1 0 0 0 0,1 0 0 0 0,0 0 0 0 0,0 0 1 0 0,0 0-1 0 0,0 0 0 0 0,0 0 0 0 0,-1 0 0 0 0,1 0 1 0 0,0 0-1 0 0,0 0 0 0 0,0 0 0 0 0,0 1 0 0 0,-7 10 3 0 0,-4 21-6 0 0,9-22 47 0 0,1 0 1 0 0,0 1-1 0 0,1-1 0 0 0,0 0 0 0 0,1 0 0 0 0,0 1 1 0 0,0-1-1 0 0,1 0 0 0 0,5 17 0 0 0,-1-9 52 0 0,2 1-1 0 0,0-1 1 0 0,1 0 0 0 0,11 18-1 0 0,-14-28-60 0 0,1 1-1 0 0,0-1 0 0 0,0 0 0 0 0,0 0 1 0 0,1-1-1 0 0,0 0 0 0 0,1-1 0 0 0,0 0 1 0 0,0 0-1 0 0,0-1 0 0 0,0 0 0 0 0,17 6 1 0 0,-25-10-26 0 0,1-1 0 0 0,-1 1 0 0 0,0-1 0 0 0,1 1 1 0 0,-1-1-1 0 0,1 0 0 0 0,-1 1 0 0 0,1-1 0 0 0,-1 0 1 0 0,1 0-1 0 0,-1 0 0 0 0,1 0 0 0 0,-1 0 0 0 0,1-1 1 0 0,-1 1-1 0 0,3-1 0 0 0,-4 0 1 0 0,1 1 0 0 0,0-1 0 0 0,0 1 0 0 0,-1-1 0 0 0,1 1 0 0 0,0-1 0 0 0,-1 0 0 0 0,1 1 0 0 0,-1-1 0 0 0,1 0 0 0 0,-1 0 0 0 0,1 1 0 0 0,-1-1 0 0 0,1 0 0 0 0,-1 0 0 0 0,0 0 0 0 0,1 0 0 0 0,-1 0 0 0 0,0-1 0 0 0,1-2 10 0 0,-1 0 0 0 0,0 0 0 0 0,0 0 0 0 0,-1 0 0 0 0,1 0 0 0 0,-1 1 0 0 0,0-1 0 0 0,0 0 0 0 0,0 0 0 0 0,-2-5 0 0 0,-1 0-6 0 0,-1 1-1 0 0,1 0 1 0 0,-1 0 0 0 0,-1 0 0 0 0,1 0 0 0 0,-2 1 0 0 0,1 0 0 0 0,0 1 0 0 0,-1-1 0 0 0,-1 1 0 0 0,1 0 0 0 0,-1 1 0 0 0,0 0 0 0 0,0 0 0 0 0,0 1 0 0 0,-15-6 0 0 0,9 5-14 0 0,0 2-1 0 0,1-1 1 0 0,-1 2 0 0 0,0 0 0 0 0,-1 1-1 0 0,1 0 1 0 0,0 1 0 0 0,0 0 0 0 0,0 1-1 0 0,-20 5 1 0 0,10 0-15 0 0,-1 1 0 0 0,1 1 0 0 0,1 1 0 0 0,-1 2 0 0 0,2 0 0 0 0,0 1-1 0 0,0 1 1 0 0,-39 32 0 0 0,60-44 13 0 0,-1 0 0 0 0,0 0 0 0 0,1 1 0 0 0,0-1 0 0 0,-1 0 0 0 0,1 1 0 0 0,0-1 1 0 0,-1 1-1 0 0,1 0 0 0 0,0-1 0 0 0,0 1 0 0 0,0 0 0 0 0,1 0 0 0 0,-1-1 0 0 0,0 1 0 0 0,1 0 0 0 0,-1 0 0 0 0,1 0 0 0 0,-1 0 0 0 0,1 0 0 0 0,0 0 0 0 0,0 0 0 0 0,0 3 0 0 0,1-3 1 0 0,0 0 1 0 0,0 0-1 0 0,0 0 0 0 0,0 0 0 0 0,0 0 0 0 0,0 0 1 0 0,0-1-1 0 0,0 1 0 0 0,1-1 0 0 0,-1 1 1 0 0,1-1-1 0 0,-1 1 0 0 0,1-1 0 0 0,0 0 1 0 0,0 1-1 0 0,-1-1 0 0 0,1 0 0 0 0,0 0 1 0 0,0 0-1 0 0,0-1 0 0 0,4 2 0 0 0,6 2 1 0 0,0 0 0 0 0,0 0 0 0 0,1-1 0 0 0,-1-1 0 0 0,1 0 0 0 0,-1-1 0 0 0,1 0 0 0 0,14-2 0 0 0,122-21 124 0 0,-134 19-132 0 0,7-1 33 0 0,-1-1 0 0 0,1-1-1 0 0,-1-1 1 0 0,-1-1 0 0 0,24-12-1 0 0,-32 14-6 0 0,-10 5-11 0 0,1 0 0 0 0,-1 0-1 0 0,0 0 1 0 0,0 0-1 0 0,0 0 1 0 0,0 0 0 0 0,0 0-1 0 0,0-1 1 0 0,0 1-1 0 0,0-1 1 0 0,0 0 0 0 0,-1 1-1 0 0,1-1 1 0 0,1-3 0 0 0,-3 4-7 0 0,-1 1 1 0 0,1-1-1 0 0,-1 0 1 0 0,0 1-1 0 0,1-1 1 0 0,-1 1 0 0 0,0-1-1 0 0,1 1 1 0 0,-1-1-1 0 0,0 1 1 0 0,1-1 0 0 0,-1 1-1 0 0,0-1 1 0 0,0 1-1 0 0,0 0 1 0 0,0 0-1 0 0,1-1 1 0 0,-1 1 0 0 0,-1 0-1 0 0,-19-5-1 0 0,11 4-4 0 0,0 0 0 0 0,0 1 0 0 0,0 0 1 0 0,0 1-1 0 0,0 0 0 0 0,1 1 0 0 0,-1 0 0 0 0,0 1 0 0 0,1-1 0 0 0,-1 2 0 0 0,1-1 0 0 0,0 2 0 0 0,-13 6 0 0 0,-4 6-18 0 0,0 0-1 0 0,1 2 1 0 0,-23 22 0 0 0,21-13 15 0 0,0 1 0 0 0,-25 38 1 0 0,33-42 48 0 0,2-2-277 0 0,-21 41 0 0 0,27-44-696 0 0,-7 11-4712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0:50.139"/>
    </inkml:context>
    <inkml:brush xml:id="br0">
      <inkml:brushProperty name="width" value="0.1" units="cm"/>
      <inkml:brushProperty name="height" value="0.1" units="cm"/>
      <inkml:brushProperty name="color" value="#F4F91B"/>
    </inkml:brush>
  </inkml:definitions>
  <inkml:trace contextRef="#ctx0" brushRef="#br0">682 64 3023 0 0,'-1'0'34'0'0,"0"-1"-1"0"0,0 1 0 0 0,0-1 0 0 0,0 0 0 0 0,0 0 1 0 0,0 1-1 0 0,0-1 0 0 0,0 0 0 0 0,1 0 1 0 0,-1 0-1 0 0,0 0 0 0 0,1 0 0 0 0,-1 0 0 0 0,0 0 1 0 0,1 0-1 0 0,-1-1 0 0 0,1 1 0 0 0,0 0 0 0 0,-1 0 1 0 0,1 0-1 0 0,0-1 0 0 0,0 1 0 0 0,0 0 0 0 0,0 0 1 0 0,0 0-1 0 0,0-1 0 0 0,0 1 0 0 0,0 0 0 0 0,1-2 1 0 0,-1 0 46 0 0,0 0 0 0 0,0 0 0 0 0,0 0 0 0 0,0 1-1 0 0,-1-1 1 0 0,0-5 0 0 0,1 8-15 0 0,0 0 0 0 0,0-1 0 0 0,0 1 0 0 0,-1 0 0 0 0,1-1 0 0 0,0 1 0 0 0,0 0 0 0 0,0-1 0 0 0,0 1-1 0 0,0 0 1 0 0,-1-1 0 0 0,1 1 0 0 0,0 0 0 0 0,0 0 0 0 0,-1-1 0 0 0,1 1 0 0 0,0 0 0 0 0,0 0 0 0 0,-1-1-1 0 0,1 1 1 0 0,0 0 0 0 0,-1 0 0 0 0,1 0 0 0 0,0-1 0 0 0,-1 1 0 0 0,-9 4 1046 0 0,7-3-959 0 0,0 1-49 0 0,0 0 0 0 0,0 1 0 0 0,0-1 0 0 0,0 0 0 0 0,0 1 0 0 0,1 0 0 0 0,-1-1 0 0 0,1 1 0 0 0,0 0 0 0 0,-3 5 0 0 0,-17 37 273 0 0,14-29-282 0 0,1 0-4 0 0,-2-1 0 0 0,0 0 1 0 0,0-1-1 0 0,-2 0 0 0 0,0 0 1 0 0,0-1-1 0 0,-16 13 0 0 0,-2 2 181 0 0,-1-2 0 0 0,-1-1 0 0 0,-1-1 0 0 0,-2-2 0 0 0,0-2-1 0 0,-62 28 1 0 0,-18 0 28 0 0,94-37-214 0 0,18-9-63 0 0,0-1 0 0 0,0 1 0 0 0,-1-1 0 0 0,1 0-1 0 0,0 0 1 0 0,0 0 0 0 0,-1 0 0 0 0,1 0 0 0 0,0 0-1 0 0,-4 0 1 0 0,6-2 8 0 0,0-1 0 0 0,1 1 0 0 0,-1-1 0 0 0,1 1 0 0 0,-1-1 0 0 0,1 1 0 0 0,-1 0-1 0 0,1-1 1 0 0,0 1 0 0 0,1-2 0 0 0,-2 3-23 0 0,16-24 132 0 0,1 0-1 0 0,1 1 0 0 0,23-23 0 0 0,-15 18 2 0 0,23-32-1 0 0,-39 44-118 0 0,16-19 154 0 0,-3-1-1 0 0,30-60 0 0 0,-37 66-98 0 0,-12 23-33 0 0,0-1-1 0 0,0 0 0 0 0,6-16 1 0 0,-11 24-42 0 0,1-1 1 0 0,0 1 0 0 0,0 0 0 0 0,0 0-1 0 0,0-1 1 0 0,0 1 0 0 0,0 0 0 0 0,0 0-1 0 0,0-1 1 0 0,0 1 0 0 0,0 0 0 0 0,0 0-1 0 0,1-1 1 0 0,-1 1 0 0 0,0 0 0 0 0,0 0-1 0 0,0-1 1 0 0,0 1 0 0 0,0 0 0 0 0,0 0-1 0 0,1-1 1 0 0,-1 1 0 0 0,0 0 0 0 0,0 0-1 0 0,0 0 1 0 0,0 0 0 0 0,1-1 0 0 0,-1 1-1 0 0,0 0 1 0 0,0 0 0 0 0,1 0 0 0 0,-1 0-1 0 0,0 0 1 0 0,4 9 70 0 0,-2-2-57 0 0,8 23 6 0 0,23 64 152 0 0,-16-58 84 0 0,2-1 1 0 0,1-1 0 0 0,37 49-1 0 0,-57-83-249 0 0,0 0-1 0 0,0 1 0 0 0,1-1 1 0 0,-1 0-1 0 0,0 0 0 0 0,0 1 1 0 0,0-1-1 0 0,1 0 0 0 0,-1 1 1 0 0,0-1-1 0 0,0 1 0 0 0,0-1 1 0 0,0 0-1 0 0,0 1 0 0 0,0-1 0 0 0,0 0 1 0 0,0 1-1 0 0,0-1 0 0 0,0 1 1 0 0,0-1-1 0 0,0 0 0 0 0,0 1 1 0 0,0-1-1 0 0,0 1 0 0 0,-1-1 1 0 0,1 0 0 0 0,0 0 0 0 0,0 0 0 0 0,0 0 0 0 0,-1 0 0 0 0,1 1 0 0 0,0-1 0 0 0,0 0 0 0 0,-1 0 0 0 0,1 0 0 0 0,0 0 0 0 0,0 0 0 0 0,-1-1 0 0 0,1 1 0 0 0,0 0 0 0 0,0 0 0 0 0,0 0 0 0 0,-1 0 0 0 0,1 0 0 0 0,0 0-1 0 0,0 0 1 0 0,-1 0 0 0 0,1 0 0 0 0,0-1 0 0 0,0 1 0 0 0,0 0 0 0 0,0 0 0 0 0,-1 0 0 0 0,1 0 0 0 0,0-1 0 0 0,0 1 0 0 0,0 0 0 0 0,0 0 0 0 0,0 0 0 0 0,-1-1 0 0 0,1 1 0 0 0,0 0 0 0 0,0 0 0 0 0,0-1 0 0 0,-6-6 142 0 0,0 1 1 0 0,-1-1 0 0 0,-14-10 0 0 0,-1-1-53 0 0,7 5-62 0 0,-1 1-1 0 0,0 1 1 0 0,-26-14 0 0 0,-56-22 43 0 0,62 31-80 0 0,21 10 1 0 0,1 1 0 0 0,-1 1 0 0 0,-17-3 0 0 0,-5-1 0 0 0,23 4-4 0 0,-35-7-35 0 0,45 10 36 0 0,0 1 0 0 0,-1-1 0 0 0,1 1 0 0 0,0 0 0 0 0,0 0 1 0 0,0 1-1 0 0,0-1 0 0 0,-1 1 0 0 0,-4 1 0 0 0,8-2 3 0 0,0 1-1 0 0,0-1 1 0 0,0 0 0 0 0,0 1-1 0 0,1-1 1 0 0,-1 1 0 0 0,0-1-1 0 0,0 1 1 0 0,0-1-1 0 0,0 1 1 0 0,1 0 0 0 0,-1-1-1 0 0,0 1 1 0 0,1 0-1 0 0,-1 0 1 0 0,1-1 0 0 0,-1 1-1 0 0,1 0 1 0 0,-1 0 0 0 0,1 0-1 0 0,-1 0 1 0 0,1 0-1 0 0,0 0 1 0 0,-1 0 0 0 0,1 0-1 0 0,0 0 1 0 0,0 0-1 0 0,0 0 1 0 0,0 0 0 0 0,0 0-1 0 0,0 0 1 0 0,0 1-1 0 0,0 0-5 0 0,1-1-1 0 0,-1 1 0 0 0,1 0 0 0 0,0 0 1 0 0,0-1-1 0 0,0 1 0 0 0,0 0 0 0 0,0-1 0 0 0,0 1 1 0 0,0-1-1 0 0,0 1 0 0 0,1-1 0 0 0,-1 1 1 0 0,0-1-1 0 0,1 0 0 0 0,1 2 0 0 0,26 13-6 0 0,1-1 0 0 0,1-1 0 0 0,0-1 0 0 0,47 12 0 0 0,40 16 14 0 0,-100-34-3 0 0,3 2 98 0 0,0 0-1 0 0,32 20 0 0 0,-53-29-89 0 0,0 0-1 0 0,0 0 0 0 0,0 0 1 0 0,0 0-1 0 0,0 0 1 0 0,0 0-1 0 0,0 0 0 0 0,-1 0 1 0 0,1 0-1 0 0,0 0 0 0 0,0 0 1 0 0,0 0-1 0 0,0 0 1 0 0,0 0-1 0 0,0 0 0 0 0,0 0 1 0 0,0 0-1 0 0,0 0 0 0 0,0 0 1 0 0,0 0-1 0 0,0 0 1 0 0,0 0-1 0 0,0 0 0 0 0,0 0 1 0 0,0 0-1 0 0,0 0 1 0 0,0 0-1 0 0,-1 0 0 0 0,1 0 1 0 0,0 0-1 0 0,0 0 0 0 0,0 0 1 0 0,0 0-1 0 0,0 1 1 0 0,0-1-1 0 0,0 0 0 0 0,0 0 1 0 0,0 0-1 0 0,0 0 0 0 0,0 0 1 0 0,0 0-1 0 0,0 0 1 0 0,0 0-1 0 0,0 0 0 0 0,0 0 1 0 0,0 0-1 0 0,0 0 1 0 0,0 0-1 0 0,0 0 0 0 0,0 0 1 0 0,0 1-1 0 0,-12-3 149 0 0,-15-2 32 0 0,5 0-107 0 0,0 1 0 0 0,-1 1 0 0 0,1 1 0 0 0,-35 3 0 0 0,19 2-881 0 0,-69 17 1 0 0,65-7-1084 0 0,23-4 386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0:52.969"/>
    </inkml:context>
    <inkml:brush xml:id="br0">
      <inkml:brushProperty name="width" value="0.1" units="cm"/>
      <inkml:brushProperty name="height" value="0.1" units="cm"/>
      <inkml:brushProperty name="color" value="#F4F91B"/>
    </inkml:brush>
  </inkml:definitions>
  <inkml:trace contextRef="#ctx0" brushRef="#br0">0 9 919 0 0,'6'-2'356'0'0,"0"0"0"0"0,0 1 0 0 0,-1 0 0 0 0,1 0 0 0 0,0 0 0 0 0,0 1 0 0 0,0 0 0 0 0,0 0 0 0 0,0 0 0 0 0,0 1 0 0 0,8 2 0 0 0,-13-3-460 0 0,37 9 169 0 0,-30-7-49 0 0,-1 0-1 0 0,1 0 1 0 0,-1-1 0 0 0,1 0 0 0 0,0 0-1 0 0,14-1 1 0 0,61-4 1165 0 0,-59 4-780 0 0,1-2 0 0 0,0 0 0 0 0,44-10 0 0 0,-60 11-330 0 0,0 0-1 0 0,1 1 1 0 0,-1 0-1 0 0,1 0 1 0 0,-1 1-1 0 0,0 0 1 0 0,0 1-1 0 0,1 0 1 0 0,10 4-1 0 0,2-1-25 0 0,11 3 22 0 0,-20-4-65 0 0,-1-1-1 0 0,1 0 1 0 0,0-1-1 0 0,17 0 0 0 0,103 8 341 0 0,-97-3-223 0 0,0 2 1 0 0,60 22 0 0 0,-94-30-117 0 0,18 7 5 0 0,1-2 0 0 0,-1 0 0 0 0,1-1 0 0 0,1-1 0 0 0,-1-1 0 0 0,0-1 0 0 0,34-1 0 0 0,52-10 9 0 0,-69 4 13 0 0,0 2 1 0 0,0 1 0 0 0,71 8-1 0 0,-46 2-3 0 0,95 2-1 0 0,67 0 47 0 0,-115-4-18 0 0,-36-5-24 0 0,78-11-1 0 0,-40 2 27 0 0,-89 7-56 0 0,0 1 0 0 0,-1 1 1 0 0,1 0-1 0 0,0 2 0 0 0,-1 1 1 0 0,0 1-1 0 0,38 13 0 0 0,-39-10-1 0 0,1-1 0 0 0,-1-1 0 0 0,1-1 0 0 0,0-2 0 0 0,0 1 0 0 0,0-2 0 0 0,0-1 0 0 0,37-3 0 0 0,-39 1 114 0 0,30 4-1 0 0,-31-1 19 0 0,36-2 0 0 0,-49-1-109 0 0,-1 1 0 0 0,1 0 0 0 0,0 0-1 0 0,0 0 1 0 0,6 2 0 0 0,-11-2-33 0 0,0 0-1 0 0,0 0 1 0 0,0 1-1 0 0,0-1 1 0 0,0 0-1 0 0,0 0 1 0 0,0 1-1 0 0,-1-1 1 0 0,1 1-1 0 0,0-1 1 0 0,0 1-1 0 0,-1-1 1 0 0,1 1-1 0 0,0-1 1 0 0,-1 1-1 0 0,1 0 1 0 0,0-1-1 0 0,-1 1 1 0 0,1 0-1 0 0,-1-1 1 0 0,1 1-1 0 0,-1 0 1 0 0,1 0-1 0 0,-1 0 1 0 0,0-1-1 0 0,1 1 1 0 0,-1 0-1 0 0,0 0 1 0 0,0 0-1 0 0,1 0 1 0 0,-1 0-1 0 0,0 0 1 0 0,0 0-1 0 0,0 0 1 0 0,0-1-1 0 0,0 1 1 0 0,-1 0-1 0 0,1 0 1 0 0,0 0-1 0 0,-1 1 1 0 0,-2 9-268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0:57.452"/>
    </inkml:context>
    <inkml:brush xml:id="br0">
      <inkml:brushProperty name="width" value="0.1" units="cm"/>
      <inkml:brushProperty name="height" value="0.1" units="cm"/>
      <inkml:brushProperty name="color" value="#F4F91B"/>
    </inkml:brush>
  </inkml:definitions>
  <inkml:trace contextRef="#ctx0" brushRef="#br0">549 195 919 0 0,'0'0'48'0'0,"0"0"-1"0"0,0-1 1 0 0,0 1-1 0 0,0 0 0 0 0,0-1 1 0 0,0 1-1 0 0,0 0 0 0 0,0-1 1 0 0,0 1-1 0 0,0 0 0 0 0,-1-1 1 0 0,1 1-1 0 0,0 0 0 0 0,0 0 1 0 0,0-1-1 0 0,0 1 1 0 0,-1 0-1 0 0,1 0 0 0 0,0-1 1 0 0,0 1-1 0 0,-1 0 0 0 0,1 0 1 0 0,0 0-1 0 0,0-1 0 0 0,-1 1 1 0 0,1 0-1 0 0,0 0 0 0 0,0 0 1 0 0,-1 0-1 0 0,1 0 0 0 0,0 0 1 0 0,-1-1-1 0 0,1 1 1 0 0,0 0-1 0 0,-1 0 0 0 0,1 0 1 0 0,0 0-1 0 0,-1 0 0 0 0,1 0 1 0 0,0 0-1 0 0,-1 0 0 0 0,1 1 1 0 0,0-1-1 0 0,-1 0 0 0 0,1 0 1 0 0,0 0-1 0 0,0 0 0 0 0,-1 0 1 0 0,1 0-1 0 0,-1 1 1 0 0,-19 9 2042 0 0,17-8-2268 0 0,-22 14 1159 0 0,0 2-1 0 0,-23 21 0 0 0,-4 3-386 0 0,21-18-382 0 0,10-7 0 0 0,-1-1 0 0 0,-39 21 0 0 0,3-10 107 0 0,23-11 82 0 0,-39 24 0 0 0,52-31-134 0 0,22-9-263 0 0,0 0 0 0 0,0 0 1 0 0,0 1-1 0 0,0-1 0 0 0,-1 0 0 0 0,1 0 1 0 0,0 0-1 0 0,0 0 0 0 0,0 0 0 0 0,0 0 0 0 0,0 0 1 0 0,-1 0-1 0 0,1 0 0 0 0,0 0 0 0 0,0 0 1 0 0,0 0-1 0 0,0 0 0 0 0,0 0 0 0 0,0 0 0 0 0,-1 0 1 0 0,1-1-1 0 0,0 1 0 0 0,0 0 0 0 0,0 0 1 0 0,0 0-1 0 0,0 0 0 0 0,0 0 0 0 0,0 0 1 0 0,0 0-1 0 0,-1 0 0 0 0,1 0 0 0 0,0 0 0 0 0,0-1 1 0 0,0 1-1 0 0,0 0 0 0 0,0 0 0 0 0,0 0 1 0 0,0 0-1 0 0,0 0 0 0 0,0 0 0 0 0,0 0 0 0 0,0-1 1 0 0,0 1-1 0 0,7-10 175 0 0,184-170 275 0 0,-172 162-400 0 0,24-30 1 0 0,-37 40-42 0 0,0-1 1 0 0,0 1-1 0 0,-1-1 0 0 0,0-1 1 0 0,-1 1-1 0 0,6-16 0 0 0,-8 16-1 0 0,0 0 0 0 0,0 1 0 0 0,-1-1 0 0 0,0 0 0 0 0,0 0 0 0 0,-1 1 0 0 0,-2-16 0 0 0,2 19-6 0 0,-1 1-1 0 0,0-1 0 0 0,0 1 1 0 0,0 0-1 0 0,-1 0 0 0 0,0-1 1 0 0,1 1-1 0 0,-2 0 0 0 0,1 1 1 0 0,0-1-1 0 0,-1 0 0 0 0,1 0 1 0 0,-1 1-1 0 0,0 0 0 0 0,0 0 1 0 0,-1 0-1 0 0,-3-3 0 0 0,5 5 1 0 0,1-1-1 0 0,-1 1 0 0 0,0 0 1 0 0,0 1-1 0 0,-1-1 0 0 0,1 0 1 0 0,0 1-1 0 0,0-1 0 0 0,0 1 1 0 0,0-1-1 0 0,-1 1 0 0 0,1 0 1 0 0,0 0-1 0 0,0 0 0 0 0,-1 0 1 0 0,1 1-1 0 0,0-1 0 0 0,0 0 1 0 0,0 1-1 0 0,0 0 0 0 0,-1-1 1 0 0,1 1-1 0 0,0 0 0 0 0,0 0 1 0 0,0 0-1 0 0,1 0 0 0 0,-1 1 1 0 0,0-1-1 0 0,-2 3 0 0 0,1-2 5 0 0,0 1 0 0 0,0 0 0 0 0,0 0 0 0 0,1 0 0 0 0,-1 0 0 0 0,1 0 0 0 0,0 1 0 0 0,0-1 0 0 0,0 1 0 0 0,0-1 0 0 0,1 1 0 0 0,0 0 0 0 0,-1 0 0 0 0,1-1 0 0 0,-1 8 0 0 0,2-3-4 0 0,1 0 0 0 0,0 0-1 0 0,0 1 1 0 0,0-1 0 0 0,1 0-1 0 0,1 0 1 0 0,-1 0 0 0 0,1-1-1 0 0,0 1 1 0 0,1 0 0 0 0,7 10-1 0 0,-3-4 13 0 0,1-1 0 0 0,1 0 0 0 0,0-1 0 0 0,1 0 0 0 0,13 10 0 0 0,-15-14 46 0 0,1-1 0 0 0,0-1 1 0 0,0 1-1 0 0,1-2 0 0 0,0 1 0 0 0,0-1 0 0 0,12 3 0 0 0,1-1 128 0 0,0-1 0 0 0,34 3-1 0 0,-56-8-178 0 0,-1-1-1 0 0,0 0 1 0 0,0 0 0 0 0,1 0-1 0 0,-1 0 1 0 0,0 0-1 0 0,1 0 1 0 0,-1 0-1 0 0,0 0 1 0 0,0-1-1 0 0,1 1 1 0 0,-1 0 0 0 0,0-1-1 0 0,2 0 1 0 0,-3 1-6 0 0,1-1 0 0 0,-1 1 0 0 0,0 0 0 0 0,1-1 0 0 0,-1 1 0 0 0,0-1 1 0 0,0 1-1 0 0,1 0 0 0 0,-1-1 0 0 0,0 1 0 0 0,0-1 0 0 0,0 1 0 0 0,0 0 1 0 0,0-1-1 0 0,1 1 0 0 0,-1-1 0 0 0,0 1 0 0 0,0-1 0 0 0,0 1 0 0 0,0 0 0 0 0,0-1 1 0 0,0 1-1 0 0,0-1 0 0 0,-1 1 0 0 0,1-1 0 0 0,0 1 0 0 0,0-1 0 0 0,-1-1 13 0 0,0-1-1 0 0,-1 1 1 0 0,1 0-1 0 0,0-1 1 0 0,-1 1-1 0 0,0 0 0 0 0,1 0 1 0 0,-1 0-1 0 0,0 0 1 0 0,0 1-1 0 0,-4-4 1 0 0,-15-7 87 0 0,-30-14 1 0 0,1 1-11 0 0,7 0-78 0 0,-27-15 18 0 0,61 35-34 0 0,-1 1 0 0 0,1 1 0 0 0,-1 0 0 0 0,0 0 0 0 0,-16-2 0 0 0,21 4-9 0 0,0 1-1 0 0,0 0 0 0 0,1 0 1 0 0,-1 1-1 0 0,0-1 0 0 0,1 1 1 0 0,-1 0-1 0 0,0 1 0 0 0,1-1 1 0 0,-1 1-1 0 0,1-1 0 0 0,0 2 1 0 0,-1-1-1 0 0,-3 3 0 0 0,-1 1-13 0 0,0 1 0 0 0,1 0 0 0 0,0 1 0 0 0,-13 15 0 0 0,20-22 19 0 0,1 0 0 0 0,-1 0 1 0 0,1 0-1 0 0,-1-1 0 0 0,1 1 0 0 0,0 0 0 0 0,-1 0 0 0 0,1 0 0 0 0,0 0 0 0 0,0 0 0 0 0,-1 0 0 0 0,1 0 1 0 0,0 0-1 0 0,0 0 0 0 0,0-1 0 0 0,0 1 0 0 0,0 0 0 0 0,1 0 0 0 0,-1 0 0 0 0,0 0 0 0 0,0 0 1 0 0,1 0-1 0 0,-1 0 0 0 0,0 0 0 0 0,1-1 0 0 0,-1 1 0 0 0,1 0 0 0 0,-1 0 0 0 0,1 0 0 0 0,-1-1 0 0 0,1 1 1 0 0,0 0-1 0 0,-1-1 0 0 0,1 1 0 0 0,0-1 0 0 0,-1 1 0 0 0,1 0 0 0 0,2 0 0 0 0,4 4-4 0 0,1 1-1 0 0,0-2 1 0 0,11 6 0 0 0,-4-3 76 0 0,34 20 90 0 0,-35-20-111 0 0,1 0 0 0 0,-1 2 0 0 0,21 15 0 0 0,-21-15 141 0 0,-12-11-21 0 0,-7-6-19 0 0,-6-5-96 0 0,0 1 0 0 0,-2 0 0 0 0,1 0 0 0 0,-16-9 0 0 0,-58-35 344 0 0,27 18-281 0 0,57 37-121 0 0,0 0-1 0 0,0 0 1 0 0,0-1-1 0 0,0 1 1 0 0,-1 0-1 0 0,1 0 1 0 0,0 1-1 0 0,0-1 0 0 0,-1 0 1 0 0,1 1-1 0 0,0 0 1 0 0,-1-1-1 0 0,1 1 1 0 0,-4 0-1 0 0,5 1 2 0 0,0-1 0 0 0,0 0-1 0 0,0 1 1 0 0,0-1 0 0 0,0 1 0 0 0,0-1-1 0 0,0 1 1 0 0,0 0 0 0 0,0-1-1 0 0,0 1 1 0 0,0 0 0 0 0,0 0-1 0 0,0 0 1 0 0,1 0 0 0 0,-1-1 0 0 0,0 1-1 0 0,1 0 1 0 0,-1 0 0 0 0,0 0-1 0 0,1 1 1 0 0,-1-1 0 0 0,1 0 0 0 0,0 0-1 0 0,-1 0 1 0 0,1 0 0 0 0,0 0-1 0 0,0 0 1 0 0,0 1 0 0 0,-1-1 0 0 0,2 1-1 0 0,-2 2-5 0 0,1 0 0 0 0,1-1 0 0 0,-1 1 0 0 0,0-1 0 0 0,1 1 0 0 0,0 0 0 0 0,0-1 0 0 0,0 0 0 0 0,0 1 0 0 0,1-1 0 0 0,1 4 0 0 0,25 36-117 0 0,-15-24 102 0 0,9 12 93 0 0,-15-22-26 0 0,0 1 0 0 0,0 0 0 0 0,7 15 0 0 0,-13-22-46 0 0,-1 1 0 0 0,1 0 0 0 0,-1 0 0 0 0,0-1 1 0 0,0 1-1 0 0,0 0 0 0 0,0 0 0 0 0,-1-1 0 0 0,0 1 0 0 0,1 0 1 0 0,-1-1-1 0 0,-1 1 0 0 0,1 0 0 0 0,-2 3 0 0 0,1-2-57 0 0,-5 15-84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55.662"/>
    </inkml:context>
    <inkml:brush xml:id="br0">
      <inkml:brushProperty name="width" value="0.1" units="cm"/>
      <inkml:brushProperty name="height" value="0.1" units="cm"/>
      <inkml:brushProperty name="color" value="#E71224"/>
    </inkml:brush>
  </inkml:definitions>
  <inkml:trace contextRef="#ctx0" brushRef="#br0">2089 90 3023 0 0,'-31'5'343'0'0,"26"-3"-347"0"0,0-1-1 0 0,1 0 1 0 0,-2 0 0 0 0,1 0-1 0 0,0-1 1 0 0,-6 0-1 0 0,1-2 131 0 0,1 0 0 0 0,0-1 0 0 0,-1 0-1 0 0,1 0 1 0 0,0-1 0 0 0,-12-7 0 0 0,10 6 484 0 0,0-1 0 0 0,0 2-1 0 0,-20-7 1 0 0,16 9-188 0 0,-1 1-1 0 0,0 0 1 0 0,1 0-1 0 0,-1 2 0 0 0,-15 2 1 0 0,13-2-242 0 0,0 0 1 0 0,1 0-1 0 0,-29-4 1 0 0,-33-11 474 0 0,-100-11 591 0 0,-249 18-378 0 0,297 14-498 0 0,-165 30 0 0 0,238-27-371 0 0,-359 76-1724 0 0,338-65-2517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02.353"/>
    </inkml:context>
    <inkml:brush xml:id="br0">
      <inkml:brushProperty name="width" value="0.1" units="cm"/>
      <inkml:brushProperty name="height" value="0.1" units="cm"/>
      <inkml:brushProperty name="color" value="#F4F91B"/>
    </inkml:brush>
  </inkml:definitions>
  <inkml:trace contextRef="#ctx0" brushRef="#br0">1 40 3279 0 0,'12'-3'481'0'0,"1"0"1"0"0,0 1-1 0 0,0 0 0 0 0,20 1 0 0 0,-15 0-228 0 0,30-4 0 0 0,-12-4 196 0 0,-22 5-135 0 0,-1 1 0 0 0,1 1 0 0 0,25-2-1 0 0,-15 5-75 0 0,0 1 0 0 0,42 9 0 0 0,-59-9-232 0 0,-2-1-5 0 0,29 5 63 0 0,0 2 0 0 0,-1 1-1 0 0,43 18 1 0 0,-56-20 7 0 0,-1 0 0 0 0,1-1 0 0 0,0-1 0 0 0,1-1-1 0 0,-1-1 1 0 0,1-1 0 0 0,0-1 0 0 0,23-1 0 0 0,107 9 155 0 0,-53-2-130 0 0,-63-5-80 0 0,0-2 0 0 0,1-2 0 0 0,50-9 0 0 0,-34 4-16 0 0,0 3 0 0 0,0 1 0 0 0,85 8 0 0 0,24-8 76 0 0,-133 1-88 0 0,152 0 12 0 0,-101 3 0 0 0,117-14 0 0 0,-146 7 39 0 0,0 1 1 0 0,81 4-1 0 0,-86 4-26 0 0,163 7 48 0 0,-106-2-61 0 0,-67-3 0 0 0,188 13 0 0 0,-205-11 29 0 0,-16-6-26 0 0,0 0 0 0 0,-1 0 0 0 0,1 0 1 0 0,0 0-1 0 0,0 0 0 0 0,0-1 0 0 0,0 1 1 0 0,-1-1-1 0 0,1 1 0 0 0,3-1 0 0 0,-5 0-2 0 0,0 0 1 0 0,0 0-1 0 0,0 0 0 0 0,0 0 0 0 0,1 0 0 0 0,-1 1 0 0 0,0-1 0 0 0,0 0 1 0 0,0 0-1 0 0,0 0 0 0 0,1 0 0 0 0,-1 0 0 0 0,0 0 0 0 0,0 1 0 0 0,0-1 1 0 0,0 0-1 0 0,0 0 0 0 0,0 0 0 0 0,0 0 0 0 0,0 1 0 0 0,1-1 1 0 0,-1 0-1 0 0,0 0 0 0 0,0 0 0 0 0,0 0 0 0 0,0 1 0 0 0,0-1 0 0 0,0 0 1 0 0,0 0-1 0 0,0 0 0 0 0,0 1 0 0 0,0-1 0 0 0,0 0 0 0 0,0 0 0 0 0,0 0 1 0 0,0 0-1 0 0,0 1 0 0 0,-1-1 0 0 0,1 0 0 0 0,0 0 0 0 0,0 0 0 0 0,0 0 1 0 0,0 1-1 0 0,0-1 0 0 0,0 0 0 0 0,0 0 0 0 0,0 0 0 0 0,-1 0 0 0 0,1 0 1 0 0,0 1-1 0 0,0-1 0 0 0,0 0 0 0 0,-7 9-2807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04.419"/>
    </inkml:context>
    <inkml:brush xml:id="br0">
      <inkml:brushProperty name="width" value="0.1" units="cm"/>
      <inkml:brushProperty name="height" value="0.1" units="cm"/>
      <inkml:brushProperty name="color" value="#F4F91B"/>
    </inkml:brush>
  </inkml:definitions>
  <inkml:trace contextRef="#ctx0" brushRef="#br0">847 66 2759 0 0,'-3'-28'70'0'0,"1"0"3570"0"0,2 28-3629 0 0,0-1 0 0 0,-1 1 0 0 0,1-1 0 0 0,0 1-1 0 0,0 0 1 0 0,0-1 0 0 0,0 1 0 0 0,0-1 0 0 0,0 1 0 0 0,0 0 0 0 0,-1-1 0 0 0,1 1 0 0 0,0 0 0 0 0,0-1 0 0 0,-1 1 0 0 0,1-1 0 0 0,0 1 0 0 0,0 0 0 0 0,-1 0 0 0 0,1-1 0 0 0,0 1 0 0 0,-1 0-1 0 0,1 0 1 0 0,-1-1 0 0 0,1 1 0 0 0,0 0 0 0 0,-1 0 0 0 0,0-1 0 0 0,-12 6 68 0 0,-14 18-132 0 0,21-19 110 0 0,-22 23 1368 0 0,-41 49 1 0 0,-8 9-1016 0 0,65-74-390 0 0,-1-1 1 0 0,1 0-1 0 0,-2 0 0 0 0,1-2 0 0 0,-18 10 0 0 0,-109 41 378 0 0,62-28-96 0 0,57-20-223 0 0,1 0 0 0 0,0 1-1 0 0,-29 24 1 0 0,40-29-74 0 0,8-7-4 0 0,1 0-1 0 0,0 0 0 0 0,0 0 0 0 0,0 1 0 0 0,0-1 0 0 0,0 0 1 0 0,0 0-1 0 0,-1 0 0 0 0,1 0 0 0 0,0 0 0 0 0,0 0 0 0 0,0 1 1 0 0,0-1-1 0 0,0 0 0 0 0,-1 0 0 0 0,1 0 0 0 0,0 0 1 0 0,0 0-1 0 0,0 0 0 0 0,-1 0 0 0 0,1 0 0 0 0,0 0 0 0 0,0 0 1 0 0,0 0-1 0 0,-1 0 0 0 0,1 0 0 0 0,0 0 0 0 0,0 0 1 0 0,0 0-1 0 0,-1 0 0 0 0,1 0 0 0 0,0 0 0 0 0,0 0 0 0 0,0 0 1 0 0,0 0-1 0 0,-1 0 0 0 0,1-1 0 0 0,0 1 0 0 0,0 0 0 0 0,0 0 1 0 0,0 0-1 0 0,0 0 0 0 0,-1-1 0 0 0,1-10 18 0 0,8-22 18 0 0,-6 28-34 0 0,2-11 2 0 0,4-16 38 0 0,2 1-1 0 0,18-41 0 0 0,-28 71-43 0 0,0 0 0 0 0,1 0 0 0 0,-1 0 0 0 0,1 0 0 0 0,-1 0 0 0 0,1 0 0 0 0,-1 0 0 0 0,1 0 0 0 0,0 1 0 0 0,-1-1 0 0 0,1 0 0 0 0,0 0 0 0 0,0 1 0 0 0,0-1 0 0 0,0 0 0 0 0,-1 1 0 0 0,1-1 0 0 0,0 1 0 0 0,0-1 0 0 0,0 1 0 0 0,0-1 0 0 0,0 1 0 0 0,0 0 0 0 0,0 0 0 0 0,0-1 0 0 0,1 1 0 0 0,1 1-4 0 0,-1-1 0 0 0,0 1 0 0 0,0 0 0 0 0,0-1 0 0 0,1 1 0 0 0,-1 0 0 0 0,0 1 1 0 0,0-1-1 0 0,-1 0 0 0 0,1 1 0 0 0,2 1 0 0 0,17 15-13 0 0,0 2 0 0 0,26 31 0 0 0,3 4 1 0 0,-39-45 134 0 0,1 0 0 0 0,-1 0 0 0 0,22 12 0 0 0,-27-18-62 0 0,0-1 0 0 0,0 1-1 0 0,1-2 1 0 0,-1 1-1 0 0,1-1 1 0 0,0 0 0 0 0,0 0-1 0 0,0 0 1 0 0,13 0-1 0 0,-20-2-37 0 0,1 0 0 0 0,-1 0 1 0 0,0 0-1 0 0,0 0 0 0 0,1 0 0 0 0,-1 0 0 0 0,0 0 0 0 0,1 0 0 0 0,-1 0 0 0 0,0 0 0 0 0,1 0 0 0 0,-1 0 0 0 0,0 0 0 0 0,0 0 0 0 0,1 0 0 0 0,-1 0 1 0 0,0-1-1 0 0,0 1 0 0 0,1 0 0 0 0,-1 0 0 0 0,0 0 0 0 0,0 0 0 0 0,1-1 0 0 0,-1 1 0 0 0,0 0 0 0 0,0 0 0 0 0,0-1 0 0 0,0 1 0 0 0,1 0 0 0 0,-1 0 1 0 0,0-1-1 0 0,0 1 0 0 0,0 0 0 0 0,0 0 0 0 0,0-1 0 0 0,0 1 0 0 0,0 0 0 0 0,1 0 0 0 0,-1-1 0 0 0,0 1 0 0 0,0 0 0 0 0,0-1 0 0 0,-8-15 417 0 0,-17-15-13 0 0,0 8-362 0 0,0 1 0 0 0,-2 2 0 0 0,-53-32 0 0 0,24 21 30 0 0,-64-24 0 0 0,87 42-78 0 0,10 4 8 0 0,0-1 0 0 0,-28-16 0 0 0,46 23-30 0 0,0 0-1 0 0,0 0 1 0 0,-1 1-1 0 0,1 0 1 0 0,0 0-1 0 0,-1 0 1 0 0,-7-1-1 0 0,12 3 11 0 0,0 0 0 0 0,0 0 0 0 0,0 0 0 0 0,0-1 0 0 0,0 1 0 0 0,0 0 0 0 0,0 1 0 0 0,0-1 0 0 0,0 0 0 0 0,0 0 0 0 0,0 0 0 0 0,0 1 0 0 0,0-1 0 0 0,0 0 0 0 0,0 1 0 0 0,0-1 0 0 0,0 1 0 0 0,0-1 0 0 0,0 1-1 0 0,0-1 1 0 0,1 1 0 0 0,-1 0 0 0 0,0-1 0 0 0,0 1 0 0 0,1 0 0 0 0,-1 0 0 0 0,1 0 0 0 0,-1-1 0 0 0,0 1 0 0 0,1 0 0 0 0,0 0 0 0 0,-1 0 0 0 0,1 0 0 0 0,-1 0 0 0 0,1 0 0 0 0,0 0 0 0 0,0 0 0 0 0,0 0 0 0 0,0 0 0 0 0,-1 0 0 0 0,1 0 0 0 0,0 0 0 0 0,1 0-1 0 0,-1 0 1 0 0,0 0 0 0 0,0 0 0 0 0,0 0 0 0 0,1 1 0 0 0,0 2-2 0 0,0 0 0 0 0,0 0 0 0 0,1 0 0 0 0,0 0-1 0 0,-1 0 1 0 0,1 0 0 0 0,0-1 0 0 0,1 1 0 0 0,-1-1 0 0 0,1 1-1 0 0,0-1 1 0 0,0 0 0 0 0,0 0 0 0 0,4 3 0 0 0,8 6-29 0 0,29 18 0 0 0,-42-29 33 0 0,30 17 24 0 0,1-2 0 0 0,0-1-1 0 0,2-1 1 0 0,-1-2 0 0 0,2-1-1 0 0,-1-2 1 0 0,47 5 0 0 0,-70-12-9 0 0,0-1 1 0 0,0 0 0 0 0,1-1-1 0 0,-1 0 1 0 0,0-1 0 0 0,0-1-1 0 0,0 0 1 0 0,0 0 0 0 0,0-1-1 0 0,0-1 1 0 0,0 0 0 0 0,-1 0 0 0 0,0-1-1 0 0,0-1 1 0 0,0 0 0 0 0,9-7-1 0 0,-16 10-3 0 0,0 0-1 0 0,-1 0 1 0 0,1 0-1 0 0,-1-1 1 0 0,0 1-1 0 0,0-1 1 0 0,0 0-1 0 0,0 0 1 0 0,-1 0-1 0 0,1 0 1 0 0,-1 0-1 0 0,0 0 1 0 0,0-1-1 0 0,-1 1 1 0 0,2-7-1 0 0,-3 8-4 0 0,1 1-1 0 0,-1-1 1 0 0,0 0 0 0 0,0 0-1 0 0,0 0 1 0 0,0 1-1 0 0,0-1 1 0 0,-1 0-1 0 0,1 0 1 0 0,-1 0 0 0 0,0 1-1 0 0,0-1 1 0 0,0 0-1 0 0,0 1 1 0 0,0-1-1 0 0,0 1 1 0 0,-1-1 0 0 0,0 1-1 0 0,1 0 1 0 0,-1 0-1 0 0,0 0 1 0 0,0 0-1 0 0,0 0 1 0 0,0 0 0 0 0,0 0-1 0 0,0 0 1 0 0,-3-1-1 0 0,3 2-6 0 0,-1 0 1 0 0,1 1-1 0 0,0-1 0 0 0,0 0 0 0 0,0 1 0 0 0,0-1 0 0 0,-1 1 0 0 0,1 0 1 0 0,0 0-1 0 0,-1 0 0 0 0,1 0 0 0 0,0 0 0 0 0,0 0 0 0 0,-1 1 0 0 0,1-1 1 0 0,0 1-1 0 0,0-1 0 0 0,0 1 0 0 0,0 0 0 0 0,0 0 0 0 0,0 0 1 0 0,-4 2-1 0 0,-5 4-9 0 0,1 0 0 0 0,-19 17 1 0 0,17-14-30 0 0,-44 35-108 0 0,-56 48 416 0 0,88-71-136 0 0,1 1 1 0 0,-28 37-1 0 0,37-41-160 0 0,1 2 1 0 0,-15 28-1 0 0,10-7-4200 0 0,9-14-474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08.401"/>
    </inkml:context>
    <inkml:brush xml:id="br0">
      <inkml:brushProperty name="width" value="0.1" units="cm"/>
      <inkml:brushProperty name="height" value="0.1" units="cm"/>
      <inkml:brushProperty name="color" value="#F4F91B"/>
    </inkml:brush>
  </inkml:definitions>
  <inkml:trace contextRef="#ctx0" brushRef="#br0">0 77 3679 0 0,'1'-5'90'0'0,"-1"2"-56"0"0,0 0-1 0 0,1-1 1 0 0,-1 1-1 0 0,1 0 1 0 0,0 0-1 0 0,2-6 1 0 0,-2 8 39 0 0,0 0 1 0 0,0 0 0 0 0,0-1 0 0 0,0 1 0 0 0,0 0-1 0 0,0 1 1 0 0,0-1 0 0 0,0 0 0 0 0,0 0 0 0 0,0 0-1 0 0,0 1 1 0 0,1-1 0 0 0,-1 0 0 0 0,0 1-1 0 0,1-1 1 0 0,-1 1 0 0 0,0 0 0 0 0,1-1 0 0 0,1 1-1 0 0,11-1 49 0 0,-1 0-1 0 0,1 0 0 0 0,0 2 0 0 0,-1 0 1 0 0,20 3-1 0 0,-13-1-393 0 0,25 0 0 0 0,-40-3 256 0 0,-1-1 0 0 0,0 0 0 0 0,0 1-1 0 0,1-2 1 0 0,-1 1 0 0 0,0 0-1 0 0,0-1 1 0 0,-1 0 0 0 0,1 0 0 0 0,0 0-1 0 0,4-3 1 0 0,-6 2 122 0 0,1 1 1 0 0,0 1-1 0 0,0-1 0 0 0,0 0 1 0 0,0 1-1 0 0,0-1 0 0 0,0 1 1 0 0,1 0-1 0 0,-1 0 0 0 0,0 0 1 0 0,0 0-1 0 0,1 1 0 0 0,-1 0 1 0 0,1-1-1 0 0,-1 1 0 0 0,1 0 1 0 0,5 1-1 0 0,7 4-31 0 0,0 1 0 0 0,18 9 0 0 0,-26-11-67 0 0,1 1 0 0 0,0-1 0 0 0,0-1 0 0 0,0 0 0 0 0,1 0 0 0 0,-1-1 0 0 0,1 0 0 0 0,0 0 0 0 0,-1-1 0 0 0,13 0 0 0 0,4-3 176 0 0,-1 1 0 0 0,1 1 0 0 0,-1 2 0 0 0,36 6 0 0 0,-38-5-155 0 0,36 1-1 0 0,-38-4-1 0 0,0 1 1 0 0,27 6-1 0 0,-28-3-13 0 0,-1-2-1 0 0,1 0 1 0 0,27-1 0 0 0,60-8-9 0 0,-38 2 143 0 0,185-5 295 0 0,116 4-237 0 0,-313 7-32 0 0,-1 1-1 0 0,59 12 0 0 0,-64-7-145 0 0,1-1 0 0 0,95-4 0 0 0,-122-4-20 0 0,136-7 285 0 0,-127 8-212 0 0,-1 3 0 0 0,61 10 0 0 0,-75-9-63 0 0,0-1-1 0 0,0-1 0 0 0,0-1 1 0 0,21-1-1 0 0,75-14 114 0 0,-107 14-125 0 0,93-21 492 0 0,-48 9-313 0 0,-31 12-92 0 0,-22 1-104 0 0,1 0-1 0 0,0 0 1 0 0,-1 0-1 0 0,1 0 1 0 0,0 0-1 0 0,-1 0 1 0 0,1 1-1 0 0,0-1 1 0 0,-1 0-1 0 0,1 0 1 0 0,-1 1-1 0 0,1-1 1 0 0,0 0-1 0 0,-1 0 1 0 0,1 1-1 0 0,-1-1 0 0 0,1 1 1 0 0,-1-1-1 0 0,1 1 1 0 0,-1-1-1 0 0,0 1 1 0 0,1-1-1 0 0,-1 1 1 0 0,1-1-1 0 0,-1 1 1 0 0,0-1-1 0 0,1 2 1 0 0,-1 3-195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09.623"/>
    </inkml:context>
    <inkml:brush xml:id="br0">
      <inkml:brushProperty name="width" value="0.1" units="cm"/>
      <inkml:brushProperty name="height" value="0.1" units="cm"/>
      <inkml:brushProperty name="color" value="#F4F91B"/>
    </inkml:brush>
  </inkml:definitions>
  <inkml:trace contextRef="#ctx0" brushRef="#br0">1 25 919 0 0,'15'-10'0'0'0,"-6"5"80"0"0,2-1-80 0 0,-5 4 0 0 0,-3 1 0 0 0,-1 1 0 0 0,2 1 640 0 0,0 1 104 0 0,3 0 24 0 0,4 0 8 0 0,-1 2-696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11.926"/>
    </inkml:context>
    <inkml:brush xml:id="br0">
      <inkml:brushProperty name="width" value="0.1" units="cm"/>
      <inkml:brushProperty name="height" value="0.1" units="cm"/>
      <inkml:brushProperty name="color" value="#F4F91B"/>
    </inkml:brush>
  </inkml:definitions>
  <inkml:trace contextRef="#ctx0" brushRef="#br0">928 121 1207 0 0,'-16'5'40'0'0,"14"-4"-37"0"0,0-1-1 0 0,0 1 1 0 0,0-1 0 0 0,0 1-1 0 0,0 0 1 0 0,0 0 0 0 0,0 0 0 0 0,1 0-1 0 0,-1 0 1 0 0,0 0 0 0 0,-2 3-1 0 0,-19 20 243 0 0,4-4 1127 0 0,-1-1 0 0 0,-27 20-1 0 0,18-17-302 0 0,-26 28-1 0 0,9-7-597 0 0,26-26-311 0 0,-54 44 208 0 0,64-54-293 0 0,0-1-1 0 0,0 0 1 0 0,-1 0 0 0 0,1-1 0 0 0,-22 7-1 0 0,30-11-31 0 0,0 0 0 0 0,0-1 0 0 0,-1 1-1 0 0,1-1 1 0 0,0 1 0 0 0,0-1-1 0 0,-1 0 1 0 0,1 0 0 0 0,-1 0 0 0 0,1 0-1 0 0,0 0 1 0 0,-1-1 0 0 0,1 1-1 0 0,0-1 1 0 0,0 1 0 0 0,-1-1 0 0 0,1 0-1 0 0,0 0 1 0 0,0 0 0 0 0,0 0 0 0 0,0 0-1 0 0,0-1 1 0 0,0 1 0 0 0,0-1-1 0 0,0 1 1 0 0,1-1 0 0 0,-1 0 0 0 0,0 1-1 0 0,1-1 1 0 0,0 0 0 0 0,-1 0-1 0 0,1 0 1 0 0,0 0 0 0 0,0 0 0 0 0,0 0-1 0 0,0-1 1 0 0,0 1 0 0 0,1 0 0 0 0,-1 0-1 0 0,1-1 1 0 0,-1 1 0 0 0,1 0-1 0 0,0-1 1 0 0,0 1 0 0 0,0 0 0 0 0,1-5-1 0 0,0 2-6 0 0,1 1 0 0 0,0-1-1 0 0,0 0 1 0 0,0 1 0 0 0,1 0-1 0 0,4-8 1 0 0,1-1 16 0 0,1-3 45 0 0,-1-1 0 0 0,0 0-1 0 0,-2 0 1 0 0,0-1 0 0 0,-1 0 0 0 0,-1 0 0 0 0,0-1 0 0 0,-1 1 0 0 0,-2-1 0 0 0,0 1 0 0 0,0-1 0 0 0,-2 1 0 0 0,0-1 0 0 0,-1 0 0 0 0,-1 1 0 0 0,-11-34 0 0 0,14 50-91 0 0,0 1 0 0 0,-1-1 0 0 0,1 1 0 0 0,-1 0-1 0 0,0-1 1 0 0,1 1 0 0 0,-1 0 0 0 0,0 0 0 0 0,0-1 0 0 0,0 1 0 0 0,0 0 0 0 0,0 0 0 0 0,0 0 0 0 0,0 0 0 0 0,0 0 0 0 0,0 0 0 0 0,-1 0 0 0 0,1 1 0 0 0,0-1 0 0 0,-3-1 0 0 0,4 2-3 0 0,-1 0 0 0 0,1 0 0 0 0,-1 0 1 0 0,1 0-1 0 0,-1 0 0 0 0,1 0 0 0 0,-1 0 0 0 0,1 0 0 0 0,-1 0 0 0 0,1 1 1 0 0,-1-1-1 0 0,1 0 0 0 0,-1 0 0 0 0,1 0 0 0 0,-1 1 0 0 0,1-1 1 0 0,0 0-1 0 0,-1 0 0 0 0,1 1 0 0 0,-1-1 0 0 0,1 0 0 0 0,0 1 0 0 0,-1-1 1 0 0,0 2-2 0 0,0-1 1 0 0,1 0 0 0 0,-1 0 0 0 0,0 1 0 0 0,1-1-1 0 0,-1 0 1 0 0,1 1 0 0 0,0-1 0 0 0,-1 1 0 0 0,1-1-1 0 0,0 3 1 0 0,-2 16-10 0 0,1 0 0 0 0,2 0 0 0 0,0 0-1 0 0,1 0 1 0 0,1 0 0 0 0,0-1 0 0 0,2 1 0 0 0,0-1-1 0 0,13 30 1 0 0,-15-42 25 0 0,1-1-1 0 0,0 1 1 0 0,0-1-1 0 0,1 0 1 0 0,0-1-1 0 0,0 1 0 0 0,0-1 1 0 0,1 0-1 0 0,-1 0 1 0 0,13 7-1 0 0,-7-5 19 0 0,0-1 0 0 0,0 0 0 0 0,1-1 0 0 0,0-1 0 0 0,19 6 0 0 0,-31-10-24 0 0,0 0 0 0 0,1 0 0 0 0,-1 0-1 0 0,1 0 1 0 0,-1 0 0 0 0,0 0 0 0 0,1 0 0 0 0,-1 0-1 0 0,1 0 1 0 0,-1 0 0 0 0,0 0 0 0 0,1 0-1 0 0,-1 0 1 0 0,0 0 0 0 0,1-1 0 0 0,-1 1 0 0 0,1 0-1 0 0,-1 0 1 0 0,0 0 0 0 0,1 0 0 0 0,-1-1-1 0 0,0 1 1 0 0,0 0 0 0 0,1 0 0 0 0,-1-1 0 0 0,0 1-1 0 0,0 0 1 0 0,1-1 0 0 0,-1 1 0 0 0,0-1-1 0 0,4-14 448 0 0,-4 11-369 0 0,0 0-1 0 0,0 0 0 0 0,-1-1 1 0 0,1 1-1 0 0,-2-5 0 0 0,-5-3-40 0 0,0 0 0 0 0,0 1 0 0 0,-1 0-1 0 0,-1 1 1 0 0,0-1 0 0 0,-13-11 0 0 0,-79-67 70 0 0,67 61-100 0 0,19 16-18 0 0,1 1-1 0 0,-2 1 1 0 0,1 0 0 0 0,-18-8-1 0 0,27 15-1 0 0,-1 0 0 0 0,1 1 0 0 0,-1 0 0 0 0,0 0 0 0 0,1 0 0 0 0,-1 0 0 0 0,0 1 0 0 0,0 1 0 0 0,0-1 0 0 0,0 1-1 0 0,0 0 1 0 0,0 0 0 0 0,-12 3 0 0 0,18-3-2 0 0,-1 1 1 0 0,1-1-1 0 0,0 0 0 0 0,-1 0 0 0 0,1 1 0 0 0,0-1 0 0 0,0 1 0 0 0,0-1 0 0 0,-1 1 1 0 0,1 0-1 0 0,0-1 0 0 0,0 1 0 0 0,0 0 0 0 0,0 0 0 0 0,0 0 0 0 0,0 0 0 0 0,0 0 1 0 0,0 0-1 0 0,1 0 0 0 0,-1 0 0 0 0,0 0 0 0 0,1 0 0 0 0,-1 0 0 0 0,0 0 0 0 0,1 1 1 0 0,-1-1-1 0 0,1 0 0 0 0,0 0 0 0 0,-1 1 0 0 0,1-1 0 0 0,0 0 0 0 0,0 1 0 0 0,0-1 1 0 0,0 0-1 0 0,0 0 0 0 0,0 1 0 0 0,0-1 0 0 0,1 0 0 0 0,-1 1 0 0 0,0-1 1 0 0,1 0-1 0 0,-1 0 0 0 0,1 1 0 0 0,-1-1 0 0 0,1 0 0 0 0,0 2 0 0 0,2 2-8 0 0,0 0-1 0 0,0-1 0 0 0,1 1 0 0 0,0-1 1 0 0,-1 1-1 0 0,1-1 0 0 0,1 0 1 0 0,-1 0-1 0 0,8 4 0 0 0,8 3 6 0 0,0-1-1 0 0,0-1 1 0 0,1 0 0 0 0,0-2-1 0 0,1-1 1 0 0,0 0-1 0 0,0-2 1 0 0,0 0 0 0 0,44 0-1 0 0,-40-6 53 0 0,-1 0 0 0 0,1-3 0 0 0,0 0 0 0 0,-1-1 0 0 0,36-14 0 0 0,-54 18-26 0 0,-1-1 0 0 0,1 0 1 0 0,-1 1-1 0 0,0-2 0 0 0,0 1 0 0 0,0-1 0 0 0,0 0 0 0 0,-1 0 0 0 0,0-1 0 0 0,1 0 0 0 0,7-9 1 0 0,-12 13-19 0 0,-1 0 0 0 0,1 0 0 0 0,0 0 1 0 0,-1 0-1 0 0,0 0 0 0 0,1-1 0 0 0,-1 1 1 0 0,1 0-1 0 0,-1 0 0 0 0,0 0 1 0 0,0 0-1 0 0,0 0 0 0 0,0 0 0 0 0,0-1 1 0 0,0 1-1 0 0,0 0 0 0 0,0 0 0 0 0,0 0 1 0 0,0 0-1 0 0,-1 0 0 0 0,1-1 0 0 0,0 1 1 0 0,-2-1-1 0 0,1 0 5 0 0,0 1 0 0 0,0-1 0 0 0,0 1 0 0 0,-1 0 0 0 0,1 0 0 0 0,0 0 0 0 0,-1 0 1 0 0,1 0-1 0 0,-1 0 0 0 0,0 0 0 0 0,1 0 0 0 0,-1 0 0 0 0,-2 0 0 0 0,-3-1 13 0 0,0 0-1 0 0,0 1 1 0 0,0 0-1 0 0,0 0 1 0 0,0 1 0 0 0,-10 0-1 0 0,6 2-23 0 0,1 0 0 0 0,-1 0 0 0 0,1 1 0 0 0,0 0 0 0 0,-15 7-1 0 0,-47 29-42 0 0,48-26 33 0 0,-94 61-87 0 0,27-15 48 0 0,52-36 148 0 0,-37 32-1 0 0,60-42-52 0 0,0 0-1 0 0,2 2 0 0 0,-1 0 1 0 0,-21 30-1 0 0,-34 67-2059 0 0,51-79-3144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18.366"/>
    </inkml:context>
    <inkml:brush xml:id="br0">
      <inkml:brushProperty name="width" value="0.1" units="cm"/>
      <inkml:brushProperty name="height" value="0.1" units="cm"/>
      <inkml:brushProperty name="color" value="#F4F91B"/>
    </inkml:brush>
  </inkml:definitions>
  <inkml:trace contextRef="#ctx0" brushRef="#br0">1 42 3423 0 0,'5'-2'106'0'0,"-1"0"-1"0"0,1 0 0 0 0,-1-1 0 0 0,9-6 0 0 0,-10 7 25 0 0,0 0-1 0 0,-1 0 1 0 0,1 0-1 0 0,1 0 1 0 0,-1 0-1 0 0,0 1 1 0 0,0-1-1 0 0,1 1 1 0 0,-1 0-1 0 0,0 0 1 0 0,1 0-1 0 0,-1 0 1 0 0,4 0-1 0 0,6 2-83 0 0,0 0 0 0 0,0 0 0 0 0,-1 1 0 0 0,21 6-1 0 0,-29-8 13 0 0,0 1 1 0 0,0-1-1 0 0,0 0 0 0 0,1 0 0 0 0,-1 0 0 0 0,0 0 0 0 0,0-1 0 0 0,0 0 0 0 0,1 0 0 0 0,-1 0 0 0 0,6-3 0 0 0,-5 2 13 0 0,0 0-1 0 0,0 1 1 0 0,1 0-1 0 0,-1 0 1 0 0,0 0 0 0 0,1 0-1 0 0,7 1 1 0 0,46 7 36 0 0,-22-2-82 0 0,0-2 1 0 0,54-1 0 0 0,-56-3 144 0 0,0 3-1 0 0,0 0 1 0 0,36 9 0 0 0,-6-1-151 0 0,-49-8-4 0 0,28 10-1 0 0,-30-8-5 0 0,-1 0 0 0 0,1-1 0 0 0,15 2-1 0 0,36 2 261 0 0,75 19 0 0 0,-36-5-71 0 0,-75-18-151 0 0,-1-1 0 0 0,1-2 0 0 0,-1 0 0 0 0,0-3 0 0 0,39-6 0 0 0,-58 8-41 0 0,5 0 47 0 0,0 0-1 0 0,0 1 0 0 0,0 1 0 0 0,0 1 1 0 0,0 0-1 0 0,15 4 0 0 0,-12-2-66 0 0,13 0 30 0 0,0-1-1 0 0,0-2 0 0 0,42-2 1 0 0,-8-1-14 0 0,59 11 138 0 0,1 1-88 0 0,-91-12-37 0 0,0-2 0 0 0,43-9 0 0 0,-3 0 4 0 0,-37 9-3 0 0,0 1 0 0 0,0 1 0 0 0,48 5 0 0 0,-34 0 1294 0 0,-24-2-1596 0 0,-1 1 0 0 0,49 11 0 0 0,-59-9 397 0 0,1-1 0 0 0,-1 0-1 0 0,23 1 1 0 0,-21-5 51 0 0,-12 1-82 0 0,0-1 0 0 0,0 1-1 0 0,0 0 1 0 0,0 0 0 0 0,7 2-1 0 0,-11-2-80 0 0,1 1 1 0 0,-1-1-1 0 0,1 1 0 0 0,-1-1 1 0 0,0 1-1 0 0,0 0 0 0 0,1 0 1 0 0,-1-1-1 0 0,0 1 0 0 0,0 0 1 0 0,0 0-1 0 0,0 0 0 0 0,0 0 1 0 0,0 0-1 0 0,0 0 0 0 0,0 1 1 0 0,0-1-1 0 0,0 0 0 0 0,-1 0 1 0 0,1 1-1 0 0,0-1 0 0 0,-1 0 1 0 0,1 3-1 0 0,4 12-3256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21.999"/>
    </inkml:context>
    <inkml:brush xml:id="br0">
      <inkml:brushProperty name="width" value="0.1" units="cm"/>
      <inkml:brushProperty name="height" value="0.1" units="cm"/>
      <inkml:brushProperty name="color" value="#F4F91B"/>
    </inkml:brush>
  </inkml:definitions>
  <inkml:trace contextRef="#ctx0" brushRef="#br0">875 91 5039 0 0,'-4'-5'82'0'0,"1"0"-1"0"0,-2 0 0 0 0,1 1 1 0 0,0-1-1 0 0,-7-4 0 0 0,10 9 36 0 0,0 0-1 0 0,0 0 1 0 0,1 0-1 0 0,-1 1 0 0 0,0-1 1 0 0,0 0-1 0 0,1 0 1 0 0,-1 0-1 0 0,0 1 0 0 0,0-1 1 0 0,1 0-1 0 0,-1 1 1 0 0,0-1-1 0 0,1 1 0 0 0,-1-1 1 0 0,0 1-1 0 0,1-1 1 0 0,-1 1-1 0 0,0 0 0 0 0,-12 12 258 0 0,-5 9 73 0 0,-29 47 1 0 0,35-50-319 0 0,0 0 0 0 0,-1-1 0 0 0,-1-1 0 0 0,-21 21 0 0 0,13-19 99 0 0,-2 0 0 0 0,0-2 1 0 0,-1-1-1 0 0,0 0 1 0 0,-1-2-1 0 0,-42 16 0 0 0,8-11 57 0 0,55-18-271 0 0,-1 0-1 0 0,1 0 1 0 0,0-1 0 0 0,0 1-1 0 0,0-1 1 0 0,-1 0 0 0 0,1 0-1 0 0,0-1 1 0 0,-9-2 0 0 0,13 3-13 0 0,1 0 0 0 0,-1 0 1 0 0,1 0-1 0 0,-1-1 0 0 0,1 1 1 0 0,-1 0-1 0 0,1-1 0 0 0,-1 1 1 0 0,1 0-1 0 0,-1-1 0 0 0,1 1 1 0 0,-1 0-1 0 0,1-1 0 0 0,0 1 0 0 0,-1-1 1 0 0,1 1-1 0 0,0-1 0 0 0,-1 1 1 0 0,1-1-1 0 0,0 1 0 0 0,0-1 1 0 0,0 1-1 0 0,-1-1 0 0 0,1 0 1 0 0,0 1-1 0 0,0-1 0 0 0,0 1 1 0 0,0-2-1 0 0,0 0 7 0 0,0 0 0 0 0,1 0 1 0 0,-1 0-1 0 0,0 0 0 0 0,1 0 1 0 0,0 0-1 0 0,-1 0 0 0 0,2-3 0 0 0,2-3 89 0 0,1 0 0 0 0,9-12-1 0 0,49-75 145 0 0,-56 82-234 0 0,0 2-1 0 0,-2 0-1 0 0,1-1 0 0 0,-2 1 0 0 0,7-26 1 0 0,5-50 29 0 0,-12 63-33 0 0,-4 2-2 0 0,0 19 0 0 0,0-1 0 0 0,0 0 0 0 0,0 1 0 0 0,0-1 0 0 0,1 1 0 0 0,-1-1 0 0 0,1 1 0 0 0,2-6 0 0 0,-2 9 0 0 0,-1 0 0 0 0,1 0 0 0 0,-1 1 0 0 0,1-1 0 0 0,-1 0 0 0 0,1 0 0 0 0,-1 0 0 0 0,1 1 0 0 0,-1-1 0 0 0,1 0 0 0 0,-1 1 0 0 0,0-1 0 0 0,1 0 0 0 0,-1 1 0 0 0,1-1 0 0 0,-1 1 0 0 0,0-1 0 0 0,1 1 0 0 0,-1-1 0 0 0,0 1 0 0 0,0-1 0 0 0,1 1 0 0 0,-1-1 0 0 0,0 1 0 0 0,0 0 0 0 0,11 15 0 0 0,6 16 0 0 0,1-2 0 0 0,2 0 0 0 0,1-2 0 0 0,27 29 0 0 0,-36-44 13 0 0,72 70 50 0 0,-74-75 1 0 0,0 0 1 0 0,1 0 0 0 0,0-1-1 0 0,1 0 1 0 0,-1-1 0 0 0,22 9-1 0 0,-30-15-6 0 0,-1 1-1 0 0,0 0 0 0 0,1-1 0 0 0,-1 0 1 0 0,1 0-1 0 0,-1 0 0 0 0,1 0 0 0 0,-1 0 1 0 0,0 0-1 0 0,1 0 0 0 0,-1-1 0 0 0,1 1 1 0 0,-1-1-1 0 0,0 0 0 0 0,0 0 0 0 0,1 0 1 0 0,2-2-1 0 0,-4 3-20 0 0,0-1 1 0 0,0 1-1 0 0,-1-1 0 0 0,1 0 1 0 0,0 1-1 0 0,-1-1 1 0 0,1 0-1 0 0,-1 1 0 0 0,1-1 1 0 0,0 0-1 0 0,-1 0 1 0 0,0 0-1 0 0,1 0 0 0 0,-1 1 1 0 0,1-1-1 0 0,-1 0 1 0 0,0 0-1 0 0,1-2 0 0 0,-2 2-7 0 0,1-1-1 0 0,0 1 0 0 0,0 0 0 0 0,0-1 0 0 0,-1 1 1 0 0,1 0-1 0 0,-1-1 0 0 0,1 1 0 0 0,-1 0 0 0 0,1 0 0 0 0,-1-1 1 0 0,0 1-1 0 0,1 0 0 0 0,-1 0 0 0 0,0 0 0 0 0,-2-2 1 0 0,-5-5 44 0 0,0 0 0 0 0,-1 0 1 0 0,0 1-1 0 0,-1 0 0 0 0,-19-11 1 0 0,-58-21-5 0 0,33 16-40 0 0,31 12-25 0 0,0 2-1 0 0,-1 0 0 0 0,1 2 0 0 0,-2 0 1 0 0,1 2-1 0 0,-1 1 0 0 0,0 1 0 0 0,1 0 1 0 0,-1 2-1 0 0,0 2 0 0 0,0 0 0 0 0,0 1 1 0 0,0 1-1 0 0,-29 8 0 0 0,38-6-8 0 0,-7 0-33 0 0,-31 14 0 0 0,49-17 32 0 0,-1 0 0 0 0,1 1 0 0 0,0 0 1 0 0,0 0-1 0 0,0 0 0 0 0,0 1 0 0 0,1-1 0 0 0,-1 1 1 0 0,1 0-1 0 0,0 1 0 0 0,-4 4 0 0 0,7-8 5 0 0,1 0-1 0 0,-1 0 1 0 0,1 0 0 0 0,-1-1-1 0 0,1 1 1 0 0,0 0-1 0 0,-1 0 1 0 0,1 0 0 0 0,0 0-1 0 0,0 0 1 0 0,-1 0-1 0 0,1 0 1 0 0,0 0-1 0 0,0 0 1 0 0,0 0 0 0 0,0 0-1 0 0,0 0 1 0 0,1 0-1 0 0,-1 0 1 0 0,0 0 0 0 0,0 0-1 0 0,1 0 1 0 0,-1 1-1 0 0,1-1-1 0 0,1 1 0 0 0,-1 0 0 0 0,0 0 0 0 0,1-1 0 0 0,-1 1 0 0 0,1 0 0 0 0,-1-1 0 0 0,1 0 0 0 0,0 1 0 0 0,2 0 0 0 0,3 2-4 0 0,0 0-1 0 0,0 0 1 0 0,1-1 0 0 0,12 3-1 0 0,7 0 7 0 0,36 3 0 0 0,-5-1 0 0 0,-32-4 0 0 0,-1 1 0 0 0,0-1 0 0 0,0-1 0 0 0,0-1 0 0 0,40-2 0 0 0,-60-1 10 0 0,17-1 89 0 0,-22 2-97 0 0,1 0 0 0 0,-1 0 1 0 0,1 0-1 0 0,-1 0 0 0 0,1 0 0 0 0,-1 0 0 0 0,0-1 1 0 0,1 1-1 0 0,-1 0 0 0 0,1 0 0 0 0,-1 0 0 0 0,0 0 0 0 0,1-1 1 0 0,-1 1-1 0 0,0 0 0 0 0,1 0 0 0 0,-1-1 0 0 0,0 1 1 0 0,1 0-1 0 0,-1-1 0 0 0,0 1 0 0 0,0 0 0 0 0,1-1 0 0 0,-1 1 1 0 0,0 0-1 0 0,0-1 0 0 0,0 1 0 0 0,1 0 0 0 0,-1-1 0 0 0,0 1 1 0 0,0-1-1 0 0,0 1 0 0 0,0 0 0 0 0,0-1 0 0 0,0 1 1 0 0,0-1-1 0 0,0 1 0 0 0,0-1 0 0 0,0 1 0 0 0,-1-1 5 0 0,1 0 0 0 0,-1 0 0 0 0,0 0 0 0 0,1 0 0 0 0,-1 1 0 0 0,0-1 1 0 0,0 0-1 0 0,0 1 0 0 0,0-1 0 0 0,0 0 0 0 0,0 1 0 0 0,1-1 0 0 0,-1 1 0 0 0,-1 0 0 0 0,1-1 0 0 0,0 1 0 0 0,-1-1 0 0 0,-21-4 39 0 0,19 4-25 0 0,-29-5 14 0 0,-131-21 9 0 0,146 25-45 0 0,-1 1 1 0 0,1 1-1 0 0,-1 1 0 0 0,1 1 1 0 0,0 0-1 0 0,-35 10 0 0 0,46-10-7 0 0,-1 1 0 0 0,1 0 0 0 0,-1 1 0 0 0,1 0 0 0 0,0 0 0 0 0,0 0 0 0 0,1 1-1 0 0,-1 0 1 0 0,1 0 0 0 0,0 1 0 0 0,1-1 0 0 0,-1 2 0 0 0,1-1 0 0 0,0 0 0 0 0,0 1 0 0 0,1 0 0 0 0,0 0-1 0 0,1 0 1 0 0,-1 1 0 0 0,1-1 0 0 0,0 1 0 0 0,1-1 0 0 0,0 1 0 0 0,0 0 0 0 0,1 0 0 0 0,-1 11 0 0 0,0 28-544 0 0,2-17-3759 0 0,0-11-456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25.233"/>
    </inkml:context>
    <inkml:brush xml:id="br0">
      <inkml:brushProperty name="width" value="0.1" units="cm"/>
      <inkml:brushProperty name="height" value="0.1" units="cm"/>
      <inkml:brushProperty name="color" value="#F4F91B"/>
    </inkml:brush>
  </inkml:definitions>
  <inkml:trace contextRef="#ctx0" brushRef="#br0">0 51 1375 0 0,'4'-4'2904'0'0,"-2"3"-2787"0"0,0 0 0 0 0,-1 0 0 0 0,1 1 0 0 0,0-1-1 0 0,0 0 1 0 0,0 1 0 0 0,0 0 0 0 0,0-1 0 0 0,0 1-1 0 0,0 0 1 0 0,0 0 0 0 0,3 0 0 0 0,27 2 481 0 0,-31-2-545 0 0,20 1 426 0 0,0-2 1 0 0,0 0 0 0 0,32-7-1 0 0,-7 0-298 0 0,106-15 1 0 0,-125 22-155 0 0,40 2-1 0 0,10 0 38 0 0,12-4 30 0 0,0 3-1 0 0,94 12 0 0 0,-147-9-95 0 0,43-1 0 0 0,-55-3 27 0 0,1 1-1 0 0,0 2 0 0 0,-1 0 0 0 0,45 11 1 0 0,-1 7 63 0 0,134 34 80 0 0,-89-43-91 0 0,-75-9-46 0 0,53 11-1 0 0,-59-6-8 0 0,1-1-1 0 0,65 3 0 0 0,28-3 43 0 0,67 7 177 0 0,-55-1-98 0 0,-39-13 117 0 0,-74-1-141 0 0,0 1 0 0 0,0 1-1 0 0,0 1 1 0 0,44 9 0 0 0,-63-8-115 0 0,-1 0 1 0 0,0 0 0 0 0,0 1-1 0 0,0-1 1 0 0,0 1 0 0 0,7 6-1 0 0,5 3-571 0 0,-6-5 184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29.678"/>
    </inkml:context>
    <inkml:brush xml:id="br0">
      <inkml:brushProperty name="width" value="0.1" units="cm"/>
      <inkml:brushProperty name="height" value="0.1" units="cm"/>
      <inkml:brushProperty name="color" value="#F4F91B"/>
    </inkml:brush>
  </inkml:definitions>
  <inkml:trace contextRef="#ctx0" brushRef="#br0">989 143 1839 0 0,'-2'-33'2386'0'0,"2"28"-1186"0"0,1-4-707 0 0,-3 8-450 0 0,-1 5 30 0 0,-1 1-13 0 0,0-1 0 0 0,0 0 0 0 0,0 0 0 0 0,0 0 0 0 0,-1 0 0 0 0,0 0-1 0 0,0-1 1 0 0,0 0 0 0 0,0 0 0 0 0,-9 3 0 0 0,-24 17 265 0 0,-17 15 540 0 0,-76 39 0 0 0,123-72-816 0 0,8-5-49 0 0,-180 107 832 0 0,175-103-824 0 0,2-1 3 0 0,-1-1 0 0 0,1 0 0 0 0,-1 0 0 0 0,0 0 0 0 0,0 0 0 0 0,-4 2 0 0 0,36-16 346 0 0,-22 10-302 0 0,-1 0-1 0 0,1-1 0 0 0,0 0 0 0 0,-1 0 1 0 0,0 0-1 0 0,10-9 0 0 0,29-28 190 0 0,-25 22-249 0 0,7-8 55 0 0,39-46 0 0 0,-57 62-42 0 0,-1 0 0 0 0,1-1 0 0 0,-2 0 0 0 0,0-1-1 0 0,0 0 1 0 0,-1 1 0 0 0,-1-2 0 0 0,5-15 0 0 0,-8 23-2 0 0,0-1 1 0 0,-1 1-1 0 0,1-1 1 0 0,-1 0-1 0 0,0 1 0 0 0,-1-1 1 0 0,1 1-1 0 0,-2-8 1 0 0,1 11-3 0 0,1-1 0 0 0,-1 1-1 0 0,0 0 1 0 0,0-1 0 0 0,0 1 0 0 0,0 0 0 0 0,-1 0 0 0 0,1 0-1 0 0,-1 0 1 0 0,1 0 0 0 0,-1 0 0 0 0,1 0 0 0 0,-1 0 0 0 0,0 1-1 0 0,0-1 1 0 0,0 1 0 0 0,0-1 0 0 0,0 1 0 0 0,0 0-1 0 0,-4-2 1 0 0,6 3-4 0 0,0 0 0 0 0,-1-1 0 0 0,1 1 0 0 0,-1 0 0 0 0,1 0 0 0 0,0 0 0 0 0,-1 0 0 0 0,1-1 0 0 0,-1 1 0 0 0,1 0 0 0 0,0 0 0 0 0,-1 0 0 0 0,1 0 0 0 0,-1 0 0 0 0,1 0 0 0 0,-1 0 0 0 0,1 0 0 0 0,0 0 0 0 0,-1 0 0 0 0,1 1 0 0 0,-1-1 0 0 0,1 0 0 0 0,-1 0 0 0 0,1 0 0 0 0,0 0 0 0 0,-1 1 0 0 0,1-1 0 0 0,0 0 0 0 0,-1 0 0 0 0,1 0 0 0 0,0 1 0 0 0,-1 0 0 0 0,1-1 0 0 0,-1 1 0 0 0,1 0 0 0 0,0 0 0 0 0,-1 0 0 0 0,1 0 0 0 0,0 0 0 0 0,0 0 0 0 0,0 0 0 0 0,0 0 0 0 0,0 0 0 0 0,0 0 0 0 0,0 0 0 0 0,1 2 0 0 0,10 28 0 0 0,-1-12-26 0 0,2-1-1 0 0,0-1 0 0 0,19 22 1 0 0,-15-21-6 0 0,-2 0 1 0 0,18 30 0 0 0,30 50 249 0 0,-46-74-184 0 0,-16-24-23 0 0,0 0-1 0 0,1 0 0 0 0,-1 0 1 0 0,0 0-1 0 0,0 1 0 0 0,0-1 1 0 0,0 0-1 0 0,0 0 0 0 0,0 0 1 0 0,1 0-1 0 0,-1 0 0 0 0,0 0 0 0 0,0 1 1 0 0,0-1-1 0 0,0 0 0 0 0,0 0 1 0 0,0 0-1 0 0,0 0 0 0 0,0 1 1 0 0,0-1-1 0 0,0 0 0 0 0,0 0 1 0 0,0 0-1 0 0,0 0 0 0 0,1 1 1 0 0,-1-1-1 0 0,-1 0 0 0 0,1 0 1 0 0,0 0-1 0 0,0 0 0 0 0,0 1 0 0 0,0-1 1 0 0,0 0-1 0 0,0 0 0 0 0,0 0 1 0 0,0 0-1 0 0,0 1 0 0 0,0-1 1 0 0,0 0-1 0 0,0 0 0 0 0,0 0 1 0 0,-1 0-1 0 0,1 0 0 0 0,0 1 1 0 0,0-1-1 0 0,0 0 0 0 0,0 0 1 0 0,0 0-1 0 0,-13-2 464 0 0,-27-16 207 0 0,23 11-562 0 0,-216-76 143 0 0,77 29-148 0 0,138 48-114 0 0,0 0 0 0 0,-1 2 0 0 0,0 0 0 0 0,0 1 0 0 0,0 1 0 0 0,-36 1 0 0 0,52 1-2 0 0,0 0-1 0 0,0 1 1 0 0,0 0-1 0 0,0-1 0 0 0,0 1 1 0 0,0 0-1 0 0,0 1 1 0 0,0-1-1 0 0,1 0 1 0 0,-1 1-1 0 0,0 0 1 0 0,-3 3-1 0 0,5-5 1 0 0,0 1 1 0 0,0 0-1 0 0,0 0 0 0 0,0 1 0 0 0,0-1 1 0 0,0 0-1 0 0,0 0 0 0 0,1 0 1 0 0,-1 1-1 0 0,0-1 0 0 0,1 0 1 0 0,-1 1-1 0 0,1-1 0 0 0,0 0 0 0 0,-1 1 1 0 0,1-1-1 0 0,0 1 0 0 0,0-1 1 0 0,0 0-1 0 0,0 1 0 0 0,0-1 1 0 0,0 1-1 0 0,0-1 0 0 0,0 1 0 0 0,1-1 1 0 0,-1 0-1 0 0,0 1 0 0 0,2 2 1 0 0,1 1-4 0 0,1 1 0 0 0,0-1 1 0 0,0 1-1 0 0,0-1 1 0 0,0-1-1 0 0,1 1 1 0 0,0 0-1 0 0,0-1 0 0 0,0 0 1 0 0,0 0-1 0 0,1-1 1 0 0,0 1-1 0 0,8 3 1 0 0,12 4-23 0 0,47 15 1 0 0,-68-25 25 0 0,25 8 1 0 0,1-1 0 0 0,0-2 0 0 0,0-1 0 0 0,57 2 0 0 0,-81-7 16 0 0,0-1 0 0 0,0 0 0 0 0,0 0 0 0 0,0 0 0 0 0,11-5 0 0 0,-17 6-12 0 0,1 0 0 0 0,0-1-1 0 0,0 0 1 0 0,-1 1 0 0 0,1-1-1 0 0,0 0 1 0 0,-1 0 0 0 0,1 0 0 0 0,-1 0-1 0 0,1 0 1 0 0,-1 0 0 0 0,0 0-1 0 0,1-1 1 0 0,-1 1 0 0 0,0 0-1 0 0,0-1 1 0 0,0 1 0 0 0,0-1-1 0 0,0 1 1 0 0,0-1 0 0 0,0 0 0 0 0,0 1-1 0 0,-1-1 1 0 0,1 0 0 0 0,0-2-1 0 0,-2 2 0 0 0,1 1-1 0 0,0-1 1 0 0,-1 1-1 0 0,1 0 0 0 0,-1-1 1 0 0,0 1-1 0 0,0 0 1 0 0,1 0-1 0 0,-1-1 0 0 0,0 1 1 0 0,0 0-1 0 0,0 0 1 0 0,0 0-1 0 0,0 0 0 0 0,0 0 1 0 0,0 0-1 0 0,-1 0 1 0 0,1 1-1 0 0,0-1 1 0 0,-2-1-1 0 0,-27-11 65 0 0,-23 1-71 0 0,0 1 1 0 0,-1 3 0 0 0,-72-1-1 0 0,121 9 1 0 0,-28-2-67 0 0,0 2 0 0 0,0 1-1 0 0,-35 7 1 0 0,59-7 56 0 0,0 1 0 0 0,0 1 0 0 0,1-1 0 0 0,-1 1 1 0 0,1 1-1 0 0,0-1 0 0 0,0 1 0 0 0,0 1 0 0 0,1 0 0 0 0,-1 0 0 0 0,1 0 1 0 0,0 1-1 0 0,0 0 0 0 0,1 0 0 0 0,0 1 0 0 0,-7 9 0 0 0,-1 4-22 0 0,0 1 0 0 0,2 1-1 0 0,1 0 1 0 0,-12 31-1 0 0,20-44 5 0 0,0 1-1 0 0,1-1 0 0 0,0 0 1 0 0,1 1-1 0 0,0 0 0 0 0,0-1 1 0 0,1 1-1 0 0,0-1 0 0 0,1 1 1 0 0,0-1-1 0 0,0 1 0 0 0,1-1 1 0 0,1 1-1 0 0,3 10 0 0 0,1-3-953 0 0,-1-2-308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35.931"/>
    </inkml:context>
    <inkml:brush xml:id="br0">
      <inkml:brushProperty name="width" value="0.1" units="cm"/>
      <inkml:brushProperty name="height" value="0.1" units="cm"/>
      <inkml:brushProperty name="color" value="#F4F91B"/>
    </inkml:brush>
  </inkml:definitions>
  <inkml:trace contextRef="#ctx0" brushRef="#br0">0 89 1007 0 0,'1'2'59'0'0,"0"-1"0"0"0,-1 0 0 0 0,1 0 0 0 0,0 0 0 0 0,0 0 0 0 0,0 0 0 0 0,0-1 0 0 0,0 1 0 0 0,0 0 0 0 0,0 0-1 0 0,0-1 1 0 0,0 1 0 0 0,0 0 0 0 0,1-1 0 0 0,-1 1 0 0 0,0-1 0 0 0,0 0 0 0 0,0 1 0 0 0,1-1 0 0 0,-1 0 0 0 0,0 0-1 0 0,1 0 1 0 0,-1 0 0 0 0,0 0 0 0 0,0 0 0 0 0,1 0 0 0 0,-1 0 0 0 0,0 0 0 0 0,0-1 0 0 0,1 1 0 0 0,-1 0 0 0 0,2-2-1 0 0,4 0 646 0 0,0-1 1 0 0,0 0-1 0 0,12-8 0 0 0,-18 11-601 0 0,24-11 1197 0 0,4-2-408 0 0,4-19 764 0 0,-30 30-1619 0 0,-1-1-1 0 0,1 1 1 0 0,0 0-1 0 0,0 0 1 0 0,0 0-1 0 0,0 0 0 0 0,0 0 1 0 0,1 1-1 0 0,-1-1 1 0 0,0 1-1 0 0,1 0 1 0 0,-1 0-1 0 0,1 0 1 0 0,-1 0-1 0 0,1 1 0 0 0,0 0 1 0 0,5-1-1 0 0,116 1-36 0 0,37 0 240 0 0,100 23 229 0 0,-246-21-474 0 0,25 3 22 0 0,40 5 30 0 0,101-9 162 0 0,79 7 169 0 0,-189 0-322 0 0,96 8-5 0 0,-56-4 43 0 0,-35-2-50 0 0,3-7-44 0 0,-54-3 0 0 0,0 1 0 0 0,35 6 0 0 0,34 12 64 0 0,101 6 0 0 0,-44-8-64 0 0,-19-5-4 0 0,18 2 72 0 0,-85-5 20 0 0,120-1 0 0 0,82-14 376 0 0,-266 7-631 0 0,1-1 0 0 0,-1 0 1 0 0,0 1-1 0 0,1 0 0 0 0,-1-1 0 0 0,0 1 0 0 0,0 0 0 0 0,1 0 0 0 0,-1 0 0 0 0,0 1 0 0 0,0-1 0 0 0,0 0 0 0 0,0 1 0 0 0,0-1 1 0 0,-1 1-1 0 0,1 0 0 0 0,0-1 0 0 0,-1 1 0 0 0,1 0 0 0 0,1 4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56.988"/>
    </inkml:context>
    <inkml:brush xml:id="br0">
      <inkml:brushProperty name="width" value="0.1" units="cm"/>
      <inkml:brushProperty name="height" value="0.1" units="cm"/>
      <inkml:brushProperty name="color" value="#E71224"/>
    </inkml:brush>
  </inkml:definitions>
  <inkml:trace contextRef="#ctx0" brushRef="#br0">3861 241 455 0 0,'1'-23'3605'0'0,"0"17"-3269"0"0,-1 1-1 0 0,1-1 0 0 0,-1 0 0 0 0,0 0 1 0 0,-2-7-1 0 0,2 11-282 0 0,-1 0 0 0 0,0 0 0 0 0,1 1 0 0 0,-1-1 0 0 0,0 0-1 0 0,0 1 1 0 0,0-1 0 0 0,0 1 0 0 0,0-1 0 0 0,0 1 0 0 0,0 0 0 0 0,0-1 0 0 0,0 1 0 0 0,-1 0 0 0 0,1 0-1 0 0,-1 0 1 0 0,1 0 0 0 0,-1 0 0 0 0,1 0 0 0 0,-1 0 0 0 0,1 0 0 0 0,-3 0 0 0 0,-11-4 279 0 0,-1 1-1 0 0,0 0 1 0 0,0 1 0 0 0,1 1 0 0 0,-21 0 0 0 0,-85 4 318 0 0,38 1-267 0 0,-23-4 161 0 0,-247 9 398 0 0,230 7-805 0 0,-50 2-87 0 0,-138 5 116 0 0,2 0 169 0 0,96-20 388 0 0,0-10 0 0 0,-227-38-1 0 0,201 1-133 0 0,-25-4-122 0 0,-170-1-228 0 0,273 34-592 0 0,53 18-3995 0 0,40 4-494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40.462"/>
    </inkml:context>
    <inkml:brush xml:id="br0">
      <inkml:brushProperty name="width" value="0.1" units="cm"/>
      <inkml:brushProperty name="height" value="0.1" units="cm"/>
      <inkml:brushProperty name="color" value="#F4F91B"/>
    </inkml:brush>
  </inkml:definitions>
  <inkml:trace contextRef="#ctx0" brushRef="#br0">668 144 3511 0 0,'-1'-1'12'0'0,"1"0"0"0"0,0 0 0 0 0,-1 0 0 0 0,1 0 0 0 0,-1 0 0 0 0,0 0 0 0 0,1 0 0 0 0,-1 0 0 0 0,0 1 0 0 0,1-1 0 0 0,-1 0 0 0 0,0 0 0 0 0,0 1 0 0 0,0-1 0 0 0,0 0 0 0 0,0 1 0 0 0,0-1 0 0 0,0 1 0 0 0,0-1 0 0 0,0 1 0 0 0,0 0 0 0 0,0-1 0 0 0,0 1 0 0 0,0 0 0 0 0,0 0 0 0 0,0 0 0 0 0,0 0 0 0 0,0 0 0 0 0,-2 0 0 0 0,-15 2 1116 0 0,0 9-899 0 0,1 0 0 0 0,0 1 0 0 0,1 1 0 0 0,1 1 0 0 0,0 0 0 0 0,-14 18 0 0 0,9-10 314 0 0,-46 38 1 0 0,-7-12 462 0 0,25-18-360 0 0,16-10-263 0 0,21-15-282 0 0,1 1 0 0 0,0 1-1 0 0,0 0 1 0 0,-9 9-1 0 0,21-19-61 0 0,0 0-1 0 0,0-1 0 0 0,0 1 1 0 0,-1-1-1 0 0,2-4 0 0 0,3-6 44 0 0,1-4 36 0 0,-1 0-1 0 0,-1 0 1 0 0,0-1-1 0 0,-1 0 1 0 0,-2 0-1 0 0,2-20 1 0 0,-3 28-65 0 0,1-21 232 0 0,-2 0 0 0 0,-1 0 0 0 0,-1 0 0 0 0,-11-51-1 0 0,12 76-207 0 0,1 7 8 0 0,5 11 41 0 0,4 3-132 0 0,-5-6-3 0 0,1 0-1 0 0,0-1 1 0 0,0 1 0 0 0,0-1-1 0 0,1 0 1 0 0,7 6-1 0 0,-6-7 10 0 0,2 2 0 0 0,0 0 0 0 0,0 0 0 0 0,1-1 0 0 0,20 12 0 0 0,-18-13 11 0 0,0 1 1 0 0,-1 1-1 0 0,15 12 0 0 0,4 3 20 0 0,-1 0 65 0 0,-20-15 23 0 0,1-1-1 0 0,0 0 1 0 0,12 7 0 0 0,-22-14-105 0 0,1 0 1 0 0,-1 0-1 0 0,0 0 1 0 0,0 0-1 0 0,1 0 1 0 0,-1 0-1 0 0,0 0 0 0 0,0 0 1 0 0,1 0-1 0 0,-1 0 1 0 0,0 0-1 0 0,0 0 1 0 0,0 0-1 0 0,1-1 1 0 0,-1 1-1 0 0,0 0 0 0 0,0 0 1 0 0,0 0-1 0 0,1 0 1 0 0,-1 0-1 0 0,0-1 1 0 0,0 1-1 0 0,0 0 1 0 0,0 0-1 0 0,1 0 0 0 0,-1-1 1 0 0,0 1-1 0 0,0 0 1 0 0,0 0-1 0 0,0-1 1 0 0,0 1-1 0 0,0 0 1 0 0,0 0-1 0 0,0 0 0 0 0,0-1 1 0 0,0 1-1 0 0,0 0 1 0 0,0 0-1 0 0,0-1 1 0 0,0 1-1 0 0,0 0 0 0 0,0 0 1 0 0,0-1-1 0 0,0 1 1 0 0,0 0-1 0 0,0 0 1 0 0,0-1-1 0 0,0 1 1 0 0,-2-19 458 0 0,2 15-359 0 0,-1-1-92 0 0,0-1 0 0 0,0 1 0 0 0,0-1 0 0 0,0 1 0 0 0,-1 0 0 0 0,0 0 0 0 0,0 0 0 0 0,-1 0 0 0 0,1 0 0 0 0,-1 0 0 0 0,0 0 0 0 0,-4-4 0 0 0,-8-9 100 0 0,-23-22 0 0 0,38 39-122 0 0,-17-15 43 0 0,0 0 0 0 0,-1 0-1 0 0,-1 2 1 0 0,0 0 0 0 0,-1 1-1 0 0,-1 2 1 0 0,-34-16 0 0 0,46 24-37 0 0,0 0-1 0 0,1 1 1 0 0,-1 1 0 0 0,0-1 0 0 0,0 1 0 0 0,0 1 0 0 0,1 0 0 0 0,-1 0 0 0 0,0 1 0 0 0,0 0 0 0 0,0 0 0 0 0,0 1 0 0 0,1 0 0 0 0,-1 0 0 0 0,1 1 0 0 0,-1 1 0 0 0,1-1-1 0 0,0 1 1 0 0,0 0 0 0 0,1 1 0 0 0,-13 9 0 0 0,19-12-11 0 0,-1 0 1 0 0,0 0-1 0 0,0 0 0 0 0,1 0 0 0 0,-1 0 0 0 0,1 0 0 0 0,0 1 0 0 0,-1-1 1 0 0,1 0-1 0 0,0 1 0 0 0,0-1 0 0 0,1 1 0 0 0,-2 2 0 0 0,2-4 3 0 0,0 1-1 0 0,0-1 1 0 0,-1 1-1 0 0,1 0 0 0 0,0-1 1 0 0,0 1-1 0 0,0-1 0 0 0,1 1 1 0 0,-1-1-1 0 0,0 1 1 0 0,1-1-1 0 0,-1 1 0 0 0,0-1 1 0 0,1 1-1 0 0,0-1 1 0 0,-1 1-1 0 0,1-1 0 0 0,0 0 1 0 0,0 1-1 0 0,0-1 0 0 0,0 0 1 0 0,2 2-1 0 0,3 2 3 0 0,1-1 0 0 0,0 0 0 0 0,-1-1 0 0 0,2 1 0 0 0,-1-1 0 0 0,0-1 0 0 0,1 1 0 0 0,-1-1 0 0 0,1-1 0 0 0,10 2 0 0 0,11 0 0 0 0,40-1 0 0 0,-58-3 0 0 0,1 0 0 0 0,0-1 0 0 0,0 0 0 0 0,22-8 0 0 0,-24 7 9 0 0,-1-1-1 0 0,0 0 0 0 0,0 0 0 0 0,0 0 1 0 0,0-1-1 0 0,-1-1 0 0 0,0 1 1 0 0,10-10-1 0 0,-16 13 1 0 0,-1 1-1 0 0,0 0 1 0 0,0 0-1 0 0,0-1 1 0 0,0 1 0 0 0,0 0-1 0 0,0-1 1 0 0,-1 1-1 0 0,1-1 1 0 0,0 1 0 0 0,-1-1-1 0 0,1 1 1 0 0,0-3-1 0 0,-1 4-6 0 0,0 0 1 0 0,0-1-1 0 0,0 1 0 0 0,-1 0 0 0 0,1-1 0 0 0,0 1 0 0 0,0 0 0 0 0,0-1 0 0 0,0 1 0 0 0,0 0 0 0 0,0-1 0 0 0,0 1 0 0 0,0 0 0 0 0,-1 0 0 0 0,1-1 0 0 0,0 1 0 0 0,0 0 1 0 0,0 0-1 0 0,-1-1 0 0 0,1 1 0 0 0,0 0 0 0 0,0 0 0 0 0,-1 0 0 0 0,1-1 0 0 0,0 1 0 0 0,-1 0 0 0 0,-15-1 3 0 0,14 1-5 0 0,0 1 0 0 0,-1 0 0 0 0,1 0 0 0 0,0 0 0 0 0,-1 0 0 0 0,1 0 0 0 0,0 1 0 0 0,0-1 0 0 0,0 1 0 0 0,-3 3 1 0 0,-21 21-3 0 0,13-11-7 0 0,-6 7-25 0 0,1 0 0 0 0,0 2 1 0 0,2 0-1 0 0,-16 33 0 0 0,16-28 60 0 0,-1-1 0 0 0,-38 48 0 0 0,51-72 22 0 0,0 0 0 0 0,0-1 0 0 0,-1 1 0 0 0,1-1 0 0 0,-1 1 0 0 0,0-2 1 0 0,0 1-1 0 0,0 0 0 0 0,0-1 0 0 0,0 0 0 0 0,-1 0 0 0 0,1 0 0 0 0,-11 1 0 0 0,12-2-109 0 0,0 0-1 0 0,-1 1 0 0 0,1 0 0 0 0,0-1 1 0 0,1 2-1 0 0,-1-1 0 0 0,0 0 0 0 0,1 1 1 0 0,-1-1-1 0 0,1 1 0 0 0,0 0 1 0 0,-1 0-1 0 0,2 1 0 0 0,-1-1 0 0 0,0 1 1 0 0,1-1-1 0 0,-1 1 0 0 0,1 0 1 0 0,0 0-1 0 0,0 0 0 0 0,1 0 0 0 0,-1 0 1 0 0,-1 8-1 0 0,-1 2-701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43.195"/>
    </inkml:context>
    <inkml:brush xml:id="br0">
      <inkml:brushProperty name="width" value="0.1" units="cm"/>
      <inkml:brushProperty name="height" value="0.1" units="cm"/>
      <inkml:brushProperty name="color" value="#F4F91B"/>
    </inkml:brush>
  </inkml:definitions>
  <inkml:trace contextRef="#ctx0" brushRef="#br0">1 40 2071 0 0,'0'-1'7'0'0,"0"1"-1"0"0,0-1 0 0 0,0 1 0 0 0,0-1 0 0 0,0 1 1 0 0,0-1-1 0 0,0 1 0 0 0,0-1 0 0 0,1 0 0 0 0,-1 1 1 0 0,0-1-1 0 0,0 1 0 0 0,1-1 0 0 0,-1 1 0 0 0,0 0 1 0 0,1-1-1 0 0,-1 1 0 0 0,0-1 0 0 0,1 1 0 0 0,-1 0 1 0 0,1-1-1 0 0,-1 1 0 0 0,1 0 0 0 0,-1-1 0 0 0,1 1 0 0 0,-1 0 1 0 0,1 0-1 0 0,-1-1 0 0 0,1 1 0 0 0,-1 0 0 0 0,1 0 1 0 0,-1 0-1 0 0,1 0 0 0 0,-1 0 0 0 0,1 0 0 0 0,0 0 1 0 0,-1 0-1 0 0,2 0 0 0 0,27 4 347 0 0,-11-1-236 0 0,32 3-11 0 0,-2 0 1099 0 0,-20-2-885 0 0,1-1-1 0 0,47-1 1 0 0,92-6 618 0 0,-129 4-754 0 0,40 5 0 0 0,-34-2-74 0 0,36 3-75 0 0,59 2 372 0 0,8 0-26 0 0,-42-1-178 0 0,-80-5-192 0 0,45-1 42 0 0,109-13 237 0 0,71 2 189 0 0,-70 5-202 0 0,170-2-73 0 0,80-6-128 0 0,-6 9 337 0 0,-371 3-379 0 0,98-15 0 0 0,-70 5 279 0 0,-48 6-62 0 0,-26 3-170 0 0,0 0 0 0 0,0 1 0 0 0,1 0 0 0 0,-1 0 0 0 0,1 1 0 0 0,-1 0 0 0 0,14 3 0 0 0,-14 1 90 0 0,-9-4-171 0 0,0 1 1 0 0,0 0 0 0 0,0 1 0 0 0,0-1 0 0 0,0 0 0 0 0,0 0-1 0 0,1 0 1 0 0,-1 0 0 0 0,0 1 0 0 0,1-1 0 0 0,-1 0 0 0 0,0 2-1 0 0,1-2 0 0 0,0 0 0 0 0,0-1 0 0 0,0 1 0 0 0,1 0 0 0 0,-1-1 0 0 0,0 1 0 0 0,0-1 0 0 0,0 1 0 0 0,1 0 0 0 0,-1-1 0 0 0,0 1 0 0 0,1-1 0 0 0,-1 1 0 0 0,0-1 0 0 0,1 1 0 0 0,-1-1 0 0 0,1 1 0 0 0,-1-1 0 0 0,1 1 0 0 0,0-1 0 0 0,0 1 0 0 0,-1 0 0 0 0,0 1 0 0 0,0-1 0 0 0,0 0 0 0 0,0 0 0 0 0,0 0 0 0 0,0 1 0 0 0,0-1 0 0 0,-1 0 0 0 0,1 0 0 0 0,0 0 0 0 0,-1 0 0 0 0,1 0 0 0 0,0 1 0 0 0,-1-1 0 0 0,0 0 0 0 0,1 0 0 0 0,-1 0 0 0 0,1 0 0 0 0,-1 0 0 0 0,-1 1 0 0 0,-3 8 0 0 0,12 24-830 0 0,-5-25-2732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44.664"/>
    </inkml:context>
    <inkml:brush xml:id="br0">
      <inkml:brushProperty name="width" value="0.1" units="cm"/>
      <inkml:brushProperty name="height" value="0.1" units="cm"/>
      <inkml:brushProperty name="color" value="#F4F91B"/>
    </inkml:brush>
  </inkml:definitions>
  <inkml:trace contextRef="#ctx0" brushRef="#br0">954 17 1639 0 0,'14'-17'194'0'0,"-36"19"2480"0"0,7 5-2106 0 0,0 1-1 0 0,0 1 0 0 0,1 0 0 0 0,-20 15 0 0 0,-25 17 153 0 0,-2-1-351 0 0,37-24-229 0 0,-32 17-1 0 0,25-17-39 0 0,-166 75 488 0 0,179-83-515 0 0,-66 27 398 0 0,76-32-339 0 0,7-5-17 0 0,8-12 76 0 0,19-16 91 0 0,-13 15-192 0 0,-1 0 0 0 0,0-1 1 0 0,-1 0-1 0 0,-1-1 0 0 0,-1-1 0 0 0,0 1 0 0 0,-1-2 0 0 0,6-22 0 0 0,-10 27-61 0 0,-1 0 1 0 0,-1 0-1 0 0,2-28 0 0 0,-7 31-27 0 0,-3 13 0 0 0,5-1-3 0 0,0 0-1 0 0,0 0 1 0 0,0 0-1 0 0,0 0 1 0 0,0 0 0 0 0,0 1-1 0 0,1-1 1 0 0,-1 0-1 0 0,0 1 1 0 0,1-1-1 0 0,-1 0 1 0 0,0 3 0 0 0,1 4-18 0 0,0-1 0 0 0,0 1 1 0 0,0-1-1 0 0,1 1 0 0 0,0-1 1 0 0,1 1-1 0 0,0-1 1 0 0,0 1-1 0 0,5 9 0 0 0,5 10 7 0 0,17 28-1 0 0,-5-12-41 0 0,-12-19 54 0 0,2 0 0 0 0,1-1 0 0 0,0 0 0 0 0,24 24 0 0 0,-36-44 12 0 0,0 0 0 0 0,0 0 0 0 0,0 0 0 0 0,1 0 0 0 0,-1-1 0 0 0,1 0 0 0 0,0 1 0 0 0,0-1 0 0 0,0-1 0 0 0,0 1 0 0 0,6 1 0 0 0,-10-3-6 0 0,1 0-1 0 0,-1 0 1 0 0,0 0-1 0 0,0 0 1 0 0,0 0-1 0 0,0 0 0 0 0,0 0 1 0 0,0 0-1 0 0,1 0 1 0 0,-1 0-1 0 0,0 0 1 0 0,0 0-1 0 0,0 0 1 0 0,0 0-1 0 0,0 0 0 0 0,0 0 1 0 0,0 0-1 0 0,0-1 1 0 0,0 1-1 0 0,0 0 1 0 0,1 0-1 0 0,-1 0 1 0 0,0 0-1 0 0,0 0 0 0 0,0 0 1 0 0,0 0-1 0 0,0 0 1 0 0,0-1-1 0 0,0 1 1 0 0,0 0-1 0 0,0 0 1 0 0,0 0-1 0 0,0 0 0 0 0,0 0 1 0 0,0 0-1 0 0,0 0 1 0 0,0-1-1 0 0,0 1 1 0 0,0 0-1 0 0,0 0 1 0 0,0 0-1 0 0,0 0 1 0 0,0 0-1 0 0,0 0 0 0 0,0 0 1 0 0,0-1-1 0 0,0 1 1 0 0,0 0-1 0 0,0 0 1 0 0,-1 0-1 0 0,-4-10 239 0 0,-9-7 177 0 0,-27-22-267 0 0,-2 2 1 0 0,-2 2-1 0 0,-1 2 1 0 0,-2 2-1 0 0,-1 3 1 0 0,-81-36-1 0 0,125 62-140 0 0,0 0 0 0 0,-1 0 1 0 0,1 1-1 0 0,-10-1 0 0 0,14 1-14 0 0,0 1 1 0 0,-1 0-1 0 0,1 0 0 0 0,0-1 1 0 0,0 1-1 0 0,-1 0 0 0 0,1 1 1 0 0,0-1-1 0 0,-1 0 0 0 0,1 0 1 0 0,0 0-1 0 0,-1 1 1 0 0,1-1-1 0 0,0 1 0 0 0,0-1 1 0 0,0 1-1 0 0,-1-1 0 0 0,1 1 1 0 0,0 0-1 0 0,0 0 0 0 0,0-1 1 0 0,0 1-1 0 0,0 0 1 0 0,0 0-1 0 0,-1 2 0 0 0,2-2 0 0 0,0 0 0 0 0,0 0 0 0 0,0 0 0 0 0,0 0 0 0 0,0 0 0 0 0,0 0 0 0 0,1 0 0 0 0,-1 1 0 0 0,0-1 0 0 0,1 0 0 0 0,-1 0 0 0 0,1 0 0 0 0,-1 0 0 0 0,1 0 0 0 0,-1 0 0 0 0,1 0 0 0 0,-1-1 0 0 0,1 1 0 0 0,0 0 0 0 0,0 0 0 0 0,-1 0 0 0 0,3 1 0 0 0,20 17 0 0 0,-12-13-1 0 0,0 0-1 0 0,1-1 1 0 0,-1 0-1 0 0,1-1 1 0 0,1 0 0 0 0,-1-1-1 0 0,0-1 1 0 0,1 1-1 0 0,21-1 1 0 0,11-1 86 0 0,62-7 0 0 0,-102 5-66 0 0,48-6 29 0 0,-1-2 0 0 0,-1-3 0 0 0,1-2 1 0 0,-2-2-1 0 0,0-2 0 0 0,-1-3 0 0 0,49-28 0 0 0,-97 49-47 0 0,0-1 1 0 0,0 1-1 0 0,0-1 0 0 0,0 0 0 0 0,0 1 0 0 0,0-1 1 0 0,0 0-1 0 0,-1 1 0 0 0,1-1 0 0 0,0 0 0 0 0,0 0 0 0 0,-1 0 1 0 0,1 0-1 0 0,0 1 0 0 0,-1-1 0 0 0,1-2 0 0 0,0 3 1 0 0,-1-1-1 0 0,0 1 1 0 0,-1-1 0 0 0,1 1-1 0 0,0 0 1 0 0,0-1-1 0 0,0 1 1 0 0,0-1-1 0 0,0 1 1 0 0,0 0 0 0 0,0-1-1 0 0,-1 1 1 0 0,1-1-1 0 0,0 1 1 0 0,0 0-1 0 0,-1-1 1 0 0,1 1 0 0 0,0 0-1 0 0,0-1 1 0 0,-1 1-1 0 0,1 0 1 0 0,0-1-1 0 0,-1 1 1 0 0,1 0 0 0 0,0 0-1 0 0,-1 0 1 0 0,0-1-1 0 0,-2 0 6 0 0,1 0-1 0 0,-1 0 0 0 0,0 0 1 0 0,0 0-1 0 0,0 0 1 0 0,0 1-1 0 0,0-1 0 0 0,-1 1 1 0 0,-4 0-1 0 0,-5 1-6 0 0,-1 1 0 0 0,1 1 0 0 0,1 0 0 0 0,-1 1 0 0 0,-22 9 0 0 0,-60 36 0 0 0,33-15 0 0 0,-341 193 0 0 0,321-177 0 0 0,61-38-246 0 0,1 2 0 0 0,1 1-1 0 0,-29 26 1 0 0,38-31-136 0 0,0 1 0 0 0,1 0-1 0 0,0 0 1 0 0,1 1 0 0 0,0 0 0 0 0,1 0 0 0 0,-9 22 0 0 0,8-9-4008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49.446"/>
    </inkml:context>
    <inkml:brush xml:id="br0">
      <inkml:brushProperty name="width" value="0.1" units="cm"/>
      <inkml:brushProperty name="height" value="0.1" units="cm"/>
      <inkml:brushProperty name="color" value="#F4F91B"/>
    </inkml:brush>
  </inkml:definitions>
  <inkml:trace contextRef="#ctx0" brushRef="#br0">3 17 3079 0 0,'0'0'24'0'0,"-1"0"0"0"0,1-1 0 0 0,0 1 0 0 0,0 0 0 0 0,0 0-1 0 0,0-1 1 0 0,0 1 0 0 0,-1 0 0 0 0,1-1 0 0 0,0 1-1 0 0,0 0 1 0 0,0-1 0 0 0,0 1 0 0 0,0 0 0 0 0,0-1 0 0 0,0 1-1 0 0,0 0 1 0 0,0-1 0 0 0,0 1 0 0 0,0 0 0 0 0,0 0-1 0 0,0-1 1 0 0,0 1 0 0 0,0 0 0 0 0,0-1 0 0 0,1 1 0 0 0,-1 0-1 0 0,0-1 1 0 0,0 1 0 0 0,0 0 0 0 0,0 0 0 0 0,1-1-1 0 0,-1 1 1 0 0,0 0 0 0 0,0 0 0 0 0,1-1 0 0 0,13 0 572 0 0,16 8-282 0 0,-15 0-230 0 0,1-2 0 0 0,0 0 0 0 0,0 0 0 0 0,0-2-1 0 0,1 0 1 0 0,18 1 0 0 0,-4-3 115 0 0,0-2 0 0 0,45-6 0 0 0,524-26 1439 0 0,-470 30-1588 0 0,-68 3-32 0 0,0 2 0 0 0,84 16 0 0 0,9 4-8 0 0,-123-13 5 0 0,-27-7-9 0 0,0 0 1 0 0,0-1-1 0 0,0 1 1 0 0,1-1-1 0 0,9 1 1 0 0,-9-3 18 0 0,0 1 0 0 0,0 0 0 0 0,0 1 0 0 0,-1 0 0 0 0,1 0 0 0 0,0 0 0 0 0,-1 0 0 0 0,1 1 0 0 0,-1 0 0 0 0,1 0 0 0 0,-1 0 1 0 0,0 1-1 0 0,0 0 0 0 0,9 6 0 0 0,-14-9 63 0 0,-16 3 540 0 0,14-3-620 0 0,0 1-1 0 0,1-1 1 0 0,-1 0 0 0 0,0 0 0 0 0,1 0 0 0 0,-1 1 0 0 0,0-2 0 0 0,1 1 0 0 0,-1 0 0 0 0,0 0 0 0 0,1 0 0 0 0,-1-1 0 0 0,0 1 0 0 0,1-1 0 0 0,-1 1 0 0 0,1-1-1 0 0,-3-1 1 0 0,2 2-8 0 0,2 0 0 0 0,-1 0 0 0 0,1 0 0 0 0,0 0 0 0 0,0 1 0 0 0,0-1 0 0 0,-1 0 0 0 0,1 0 0 0 0,0 1 0 0 0,0-1 0 0 0,0 0 0 0 0,0 0 0 0 0,0 1 0 0 0,-1-1 0 0 0,1 0 0 0 0,0 1 0 0 0,0-1 0 0 0,0 0 0 0 0,0 0 0 0 0,0 1 0 0 0,0-1 0 0 0,0 0 0 0 0,0 1 0 0 0,0-1 0 0 0,0 0 0 0 0,0 1 0 0 0,0-1 0 0 0,0 0 0 0 0,0 0 0 0 0,1 1 0 0 0,-1-1 0 0 0,0 0 0 0 0,0 1 0 0 0,0-1 0 0 0,0 0 0 0 0,0 0 0 0 0,1 1 0 0 0,3 9 0 0 0,7 0-184 0 0,-8-7 248 0 0,0-1 1 0 0,0 1 0 0 0,-1-1 0 0 0,1 1 0 0 0,-1 0 0 0 0,3 4 0 0 0,-4-5-328 0 0,0 0 0 0 0,0 0 1 0 0,-1 0-1 0 0,1-1 0 0 0,-1 1 1 0 0,1 0-1 0 0,-1 0 0 0 0,0 0 1 0 0,1 4-1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51.374"/>
    </inkml:context>
    <inkml:brush xml:id="br0">
      <inkml:brushProperty name="width" value="0.1" units="cm"/>
      <inkml:brushProperty name="height" value="0.1" units="cm"/>
      <inkml:brushProperty name="color" value="#F4F91B"/>
    </inkml:brush>
  </inkml:definitions>
  <inkml:trace contextRef="#ctx0" brushRef="#br0">610 314 1375 0 0,'-3'-3'89'0'0,"1"1"0"0"0,-1-1-1 0 0,1 1 1 0 0,0-1 0 0 0,-1 0-1 0 0,1 0 1 0 0,1 0 0 0 0,-1 0-1 0 0,0 0 1 0 0,-9-6 4751 0 0,-11 34-3340 0 0,9-11-1444 0 0,-21 16 0 0 0,-70 47 1268 0 0,54-36-1114 0 0,28-22-82 0 0,-24 15-1 0 0,20-13-64 0 0,21-17-38 0 0,1 0 0 0 0,-1 0 0 0 0,0-1 0 0 0,1 0 0 0 0,-1 0 0 0 0,-1 0 0 0 0,1 0 0 0 0,-10 3 0 0 0,14-6-10 0 0,1 0-1 0 0,0 0 1 0 0,-1 0-1 0 0,1 0 1 0 0,-1 0-1 0 0,1 0 1 0 0,0 0-1 0 0,-1 0 1 0 0,1 0-1 0 0,-1 0 1 0 0,1 0-1 0 0,0 0 1 0 0,-1 0-1 0 0,1 0 1 0 0,0-1-1 0 0,-1 1 1 0 0,1 0-1 0 0,0 0 1 0 0,-1 0-1 0 0,1-1 1 0 0,0 1-1 0 0,-1 0 1 0 0,1 0-1 0 0,0-1 1 0 0,0 1-1 0 0,-1 0 1 0 0,1-1-1 0 0,0 1 0 0 0,0 0 1 0 0,0-1-1 0 0,-1 1 1 0 0,1 0-1 0 0,0-1 1 0 0,0 1-1 0 0,0-1 1 0 0,0 1-1 0 0,0 0 1 0 0,0-1-1 0 0,0 1 1 0 0,0 0-1 0 0,0-1 1 0 0,0 1-1 0 0,0-1 1 0 0,0 1-1 0 0,0 0 1 0 0,0-1-1 0 0,0 1 1 0 0,0-1-1 0 0,0 1 1 0 0,1-1-1 0 0,6-23 341 0 0,-6 21-337 0 0,8-22 92 0 0,2 0 0 0 0,14-22 0 0 0,-14 26-60 0 0,0 0 0 0 0,-1 0 1 0 0,8-27-1 0 0,-12 21 64 0 0,-1 0-1 0 0,-1 0 1 0 0,1-45 0 0 0,-5 21 105 0 0,-8-53 0 0 0,8 89-219 0 0,4 19 0 0 0,7 26 0 0 0,-9-23 0 0 0,115 386-64 0 0,-115-385 71 0 0,0-1-1 0 0,1 1 0 0 0,0 0 1 0 0,0-1-1 0 0,1 0 1 0 0,0 0-1 0 0,0 0 1 0 0,0 0-1 0 0,9 9 0 0 0,-13-16-2 0 0,0 0 0 0 0,1 0 0 0 0,-1 1-1 0 0,0-1 1 0 0,0 0 0 0 0,0 0 0 0 0,1 0 0 0 0,-1 1 0 0 0,0-1-1 0 0,0 0 1 0 0,0 0 0 0 0,1 0 0 0 0,-1 0 0 0 0,0 1-1 0 0,1-1 1 0 0,-1 0 0 0 0,0 0 0 0 0,0 0 0 0 0,1 0-1 0 0,-1 0 1 0 0,0 0 0 0 0,1 0 0 0 0,-1 0 0 0 0,0 0-1 0 0,0 0 1 0 0,1 0 0 0 0,-1 0 0 0 0,0 0 0 0 0,1 0-1 0 0,-1 0 1 0 0,0 0 0 0 0,1 0 0 0 0,-1 0 0 0 0,0 0-1 0 0,0 0 1 0 0,1-1 0 0 0,-1 1 0 0 0,0 0 0 0 0,0 0-1 0 0,1 0 1 0 0,-1-1 0 0 0,6-14 355 0 0,-4-22 233 0 0,-2 36-585 0 0,1-7 15 0 0,-1 0 1 0 0,0 0 0 0 0,-1 0-1 0 0,0 0 1 0 0,0-1 0 0 0,0 1-1 0 0,-1 1 1 0 0,0-1 0 0 0,-1 0-1 0 0,0 0 1 0 0,-4-8 0 0 0,4 12-22 0 0,1 0 0 0 0,-1 0 0 0 0,1 1 0 0 0,-1-1 0 0 0,0 1 0 0 0,-1 0 0 0 0,1 0 0 0 0,0 0 0 0 0,-1 0 0 0 0,-5-3 0 0 0,7 5-1 0 0,0 0 0 0 0,0 0 0 0 0,0 0 0 0 0,0 1 0 0 0,-1-1 0 0 0,1 1 0 0 0,0 0 0 0 0,0-1 0 0 0,-1 1 0 0 0,1 0 0 0 0,0 0 0 0 0,-1 0 0 0 0,1 1 0 0 0,0-1 0 0 0,-1 0 0 0 0,1 1 0 0 0,0 0-1 0 0,0-1 1 0 0,0 1 0 0 0,0 0 0 0 0,-1 0 0 0 0,-1 2 0 0 0,-180 100-72 0 0,163-89 58 0 0,1 1 0 0 0,0 1 0 0 0,1 1-1 0 0,0 1 1 0 0,2 1 0 0 0,0 0 0 0 0,1 1 0 0 0,-22 37-1 0 0,34-49 15 0 0,0-1 0 0 0,0 1 0 0 0,-2 11 0 0 0,5-16 0 0 0,0-1 0 0 0,0 1 0 0 0,1 0 0 0 0,-1 0 0 0 0,1-1 0 0 0,0 1 0 0 0,-1 0 0 0 0,1 0 0 0 0,1 0 0 0 0,-1-1 0 0 0,0 1 0 0 0,1 0 0 0 0,1 4 0 0 0,-2-6 0 0 0,1 0 0 0 0,0 0 0 0 0,-1 0 0 0 0,1 0 0 0 0,0 0 0 0 0,0 0 0 0 0,0-1 0 0 0,-1 1 0 0 0,1 0 0 0 0,0-1 0 0 0,0 1 0 0 0,0-1 0 0 0,0 1 0 0 0,0-1 0 0 0,0 1 0 0 0,1-1 0 0 0,-1 1 0 0 0,0-1 0 0 0,0 0 0 0 0,0 0 0 0 0,0 0 0 0 0,0 0 0 0 0,0 0 0 0 0,1 0 0 0 0,-1 0 0 0 0,0 0 0 0 0,0 0 0 0 0,0 0 0 0 0,0 0 0 0 0,0-1 0 0 0,1 1 0 0 0,-1-1 0 0 0,0 1 0 0 0,1-1 0 0 0,6-3 0 0 0,1 0 0 0 0,-1 0 0 0 0,10-7 0 0 0,-8 4 0 0 0,121-63 46 0 0,-57 33-28 0 0,-67 32-26 0 0,0 1 0 0 0,-1-1 0 0 0,1 0 0 0 0,8-9 0 0 0,-11 11 5 0 0,-1 0-1 0 0,-1 0 0 0 0,1-1 1 0 0,0 1-1 0 0,-1-1 0 0 0,0 0 1 0 0,0 1-1 0 0,0-1 1 0 0,0 0-1 0 0,1-6 0 0 0,-3 10 3 0 0,0-1-1 0 0,0 1 1 0 0,0-1-1 0 0,0 1 0 0 0,-1 0 1 0 0,1-1-1 0 0,0 1 1 0 0,0-1-1 0 0,-1 1 1 0 0,1 0-1 0 0,0-1 0 0 0,-1 1 1 0 0,1 0-1 0 0,0-1 1 0 0,-1 1-1 0 0,1 0 1 0 0,0-1-1 0 0,-1 1 0 0 0,1 0 1 0 0,-1 0-1 0 0,1-1 1 0 0,-1 1-1 0 0,1 0 1 0 0,0 0-1 0 0,-1 0 0 0 0,1 0 1 0 0,-1 0-1 0 0,1 0 1 0 0,-1 0-1 0 0,1-1 1 0 0,-1 2-1 0 0,1-1 0 0 0,-1 0 1 0 0,1 0-1 0 0,-1 0 1 0 0,1 0-1 0 0,-1 0 1 0 0,0 0-1 0 0,-21 2-75 0 0,4 2 62 0 0,-1 1-1 0 0,1 1 1 0 0,0 0 0 0 0,0 1 0 0 0,1 1 0 0 0,0 1 0 0 0,0 1 0 0 0,1 0 0 0 0,0 1 0 0 0,1 0-1 0 0,-27 27 1 0 0,29-24-336 0 0,0 0-1 0 0,-21 32 1 0 0,21-24-763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1:54.067"/>
    </inkml:context>
    <inkml:brush xml:id="br0">
      <inkml:brushProperty name="width" value="0.1" units="cm"/>
      <inkml:brushProperty name="height" value="0.1" units="cm"/>
      <inkml:brushProperty name="color" value="#F4F91B"/>
    </inkml:brush>
  </inkml:definitions>
  <inkml:trace contextRef="#ctx0" brushRef="#br0">0 0 511 0 0,'9'2'0'0'0,"0"-1"0"0"0,0 1 0 0 0,-1 0 0 0 0,1 1 0 0 0,13 6 0 0 0,-3-2 0 0 0,20 7 0 0 0,1-1 0 0 0,0-2 0 0 0,57 7 0 0 0,-64-15 50 0 0,1-2 0 0 0,-1-2 0 0 0,61-7 0 0 0,59-8 126 0 0,-143 15-162 0 0,40-1 132 0 0,64 5 0 0 0,-66 0-62 0 0,92 9 329 0 0,-2 0-133 0 0,42-7-91 0 0,-114-6-136 0 0,93 4 57 0 0,-75 2 125 0 0,-39-3 142 0 0,84 13 0 0 0,-110-11-330 0 0,0-2 0 0 0,1 0 0 0 0,33-1-1 0 0,60-12 257 0 0,23 0-97 0 0,-61 11-139 0 0,248 6 629 0 0,-273-6-594 0 0,1-2 0 0 0,-1-3 0 0 0,53-11 0 0 0,47-4 471 0 0,106 2 811 0 0,-251 18-1349 0 0,0-1-1 0 0,0 0 1 0 0,0 0-1 0 0,0 0 0 0 0,0-1 1 0 0,0 1-1 0 0,-1-1 1 0 0,1 0-1 0 0,6-4 0 0 0,-3-4 325 0 0,-8 10-352 0 0,0 0 0 0 0,0-1 0 0 0,0 1 0 0 0,0 0 0 0 0,0 0 0 0 0,0-1 0 0 0,0 1 0 0 0,1 0 0 0 0,-1 0 0 0 0,0 0 1 0 0,0-1-1 0 0,0 1 0 0 0,0 0 0 0 0,0 0 0 0 0,0-1 0 0 0,0 1 0 0 0,0 0 0 0 0,0 0 0 0 0,0-1 0 0 0,0 1 0 0 0,0 0 0 0 0,-1 0 0 0 0,1-1 0 0 0,0 1 0 0 0,0 0 0 0 0,0 0 0 0 0,0 0 0 0 0,0-1 0 0 0,0 1 0 0 0,0 0 0 0 0,-1 0 0 0 0,1 0 0 0 0,0-1 0 0 0,0 1 0 0 0,0 0 0 0 0,0 0 0 0 0,-1 0 0 0 0,1 0 0 0 0,0 0 0 0 0,0-1 0 0 0,-1 1 0 0 0,1 0 0 0 0,0 0 0 0 0,0 0 0 0 0,0 0 0 0 0,-1 0 0 0 0,1 0 0 0 0,0 0 0 0 0,0 0 0 0 0,-1 0 1 0 0,1 0-1 0 0,0 0 0 0 0,0 0 0 0 0,-1 0 0 0 0,1 0 0 0 0,0 0 0 0 0,0 0 0 0 0,-1 0 0 0 0,0 1-118 0 0,1-1 1 0 0,-1 1-1 0 0,1 0 1 0 0,-1-1-1 0 0,0 1 1 0 0,1-1-1 0 0,0 1 0 0 0,-1 0 1 0 0,1 0-1 0 0,-1-1 1 0 0,1 1-1 0 0,0 0 1 0 0,-1 0-1 0 0,1-1 1 0 0,0 1-1 0 0,0 0 1 0 0,0 0-1 0 0,-1 0 1 0 0,1 1-1 0 0,-1 5-2484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2:00.246"/>
    </inkml:context>
    <inkml:brush xml:id="br0">
      <inkml:brushProperty name="width" value="0.1" units="cm"/>
      <inkml:brushProperty name="height" value="0.1" units="cm"/>
      <inkml:brushProperty name="color" value="#F4F91B"/>
    </inkml:brush>
  </inkml:definitions>
  <inkml:trace contextRef="#ctx0" brushRef="#br0">773 143 455 0 0,'-6'10'601'0'0,"-1"-1"0"0"0,0 0-1 0 0,-1 0 1 0 0,0-1 0 0 0,-1 1-1 0 0,1-2 1 0 0,-11 8-1 0 0,-4 4-517 0 0,-2 3 490 0 0,0-1 0 0 0,-2-1 0 0 0,0-1 0 0 0,-48 25-1 0 0,24-18 227 0 0,29-14-473 0 0,-1-2-1 0 0,-26 10 1 0 0,-5 2 49 0 0,40-16-288 0 0,0 0-1 0 0,0 0 1 0 0,-1-2 0 0 0,-17 4-1 0 0,32-8-84 0 0,0 0 0 0 0,0 0 0 0 0,-1 0 0 0 0,1 0 0 0 0,0 0 0 0 0,0 1-1 0 0,-1-1 1 0 0,1 0 0 0 0,0 0 0 0 0,0 0 0 0 0,-1 0 0 0 0,1 0 0 0 0,0 0-1 0 0,-1-1 1 0 0,1 1 0 0 0,0 0 0 0 0,0 0 0 0 0,-1 0 0 0 0,1 0 0 0 0,0 0 0 0 0,0 0-1 0 0,-1 0 1 0 0,1-1 0 0 0,0 1 0 0 0,0 0 0 0 0,0 0 0 0 0,-1 0 0 0 0,1 0-1 0 0,0-1 1 0 0,0 1 0 0 0,0 0 0 0 0,0 0 0 0 0,-1 0 0 0 0,1-1 0 0 0,0 1-1 0 0,0 0 1 0 0,0 0 0 0 0,0-1 0 0 0,0 1 0 0 0,4-15 137 0 0,15-15 90 0 0,-17 27-224 0 0,5-7 13 0 0,0-2-1 0 0,-1 1 0 0 0,0-1 0 0 0,-1 0 0 0 0,0 0 1 0 0,-1 0-1 0 0,0-1 0 0 0,-1 1 0 0 0,0-1 0 0 0,1-22 1 0 0,-4 17 11 0 0,0-1 0 0 0,-1 1 1 0 0,-1-1-1 0 0,-1 1 0 0 0,0-1 1 0 0,-12-32-1 0 0,9 34-10 0 0,4 7 4 0 0,-1 1-1 0 0,0 0 1 0 0,-1-1 0 0 0,0 1-1 0 0,0 1 1 0 0,-1-1-1 0 0,0 1 1 0 0,-1 0 0 0 0,-6-8-1 0 0,12 16-21 0 0,0-1-1 0 0,-1 1 0 0 0,1 0 0 0 0,0 0 1 0 0,0 0-1 0 0,0 0 0 0 0,0-1 0 0 0,0 1 0 0 0,0 0 1 0 0,0 0-1 0 0,-1 0 0 0 0,1 0 0 0 0,0 0 1 0 0,0 0-1 0 0,0 0 0 0 0,0 0 0 0 0,-1-1 1 0 0,1 1-1 0 0,0 0 0 0 0,0 0 0 0 0,0 0 1 0 0,0 0-1 0 0,-1 0 0 0 0,1 0 0 0 0,0 0 1 0 0,0 0-1 0 0,0 0 0 0 0,-1 0 0 0 0,1 0 0 0 0,0 0 1 0 0,0 0-1 0 0,0 0 0 0 0,0 0 0 0 0,-1 0 1 0 0,1 1-1 0 0,0-1 0 0 0,0 0 0 0 0,0 0 1 0 0,0 0-1 0 0,-1 0 0 0 0,1 0 0 0 0,-3 10 22 0 0,4 11 10 0 0,2-4-39 0 0,0 0 0 0 0,2 0 0 0 0,0-1 0 0 0,0 1-1 0 0,2-1 1 0 0,0 0 0 0 0,1-1 0 0 0,0 0 0 0 0,15 19-1 0 0,-4-10 91 0 0,1-2 0 0 0,1 0-1 0 0,46 37 1 0 0,29 27 128 0 0,-95-84-196 0 0,22 19 10 0 0,-23-20-14 0 0,1 0 0 0 0,0 0 1 0 0,0-1-1 0 0,0 1 0 0 0,0 0 0 0 0,0-1 0 0 0,0 1 0 0 0,0 0 0 0 0,0-1 0 0 0,0 0 1 0 0,0 1-1 0 0,0-1 0 0 0,1 0 0 0 0,-1 1 0 0 0,0-1 0 0 0,0 0 0 0 0,0 0 0 0 0,0 0 1 0 0,1 0-1 0 0,-1 0 0 0 0,2-1 0 0 0,-2 1 23 0 0,-1-1 0 0 0,1 1 0 0 0,-1-1-1 0 0,1 0 1 0 0,-1 1 0 0 0,1-1 0 0 0,-1 0 0 0 0,0 0 0 0 0,1 1 0 0 0,-1-1-1 0 0,0 0 1 0 0,0 0 0 0 0,0 0 0 0 0,1 1 0 0 0,-1-1 0 0 0,0 0 0 0 0,0 0-1 0 0,0 0 1 0 0,0 0 0 0 0,0 1 0 0 0,-1-1 0 0 0,1 0 0 0 0,0 0 0 0 0,0 0 0 0 0,0 1-1 0 0,-1-1 1 0 0,1 0 0 0 0,0 0 0 0 0,-1 1 0 0 0,0-2 0 0 0,-12-24 581 0 0,3 13-506 0 0,-1 0 0 0 0,0 1-1 0 0,-21-18 1 0 0,5 4-57 0 0,0 2-22 0 0,-1 0 0 0 0,-1 2 1 0 0,-1 1-1 0 0,-1 2 0 0 0,-57-27 0 0 0,83 44-30 0 0,1 0 0 0 0,-1 0 0 0 0,1 0 0 0 0,-1 0 0 0 0,0 1 0 0 0,0 0 0 0 0,0 0 0 0 0,1 0 0 0 0,-1 1 0 0 0,0-1 0 0 0,0 1 0 0 0,0 0 0 0 0,0 1 0 0 0,0-1 0 0 0,0 1 0 0 0,0 0 0 0 0,0 0 0 0 0,0 1 0 0 0,0-1 0 0 0,1 1 0 0 0,-1 0 0 0 0,1 0 0 0 0,-1 1 0 0 0,1-1 0 0 0,0 1 0 0 0,0 0 0 0 0,0 0 0 0 0,0 0 0 0 0,-6 8 0 0 0,4-4-11 0 0,1 1 0 0 0,0 0 0 0 0,0 0 1 0 0,0 1-1 0 0,1-1 0 0 0,0 1 0 0 0,1 0 0 0 0,0 0 0 0 0,0 0 0 0 0,1 1 0 0 0,0-1 0 0 0,1 0 0 0 0,0 1 0 0 0,0 10 0 0 0,2 0-16 0 0,0 1 0 0 0,1-1-1 0 0,0 1 1 0 0,2-1 0 0 0,10 31-1 0 0,-10-37 28 0 0,1 1 0 0 0,1-1 0 0 0,1 0 0 0 0,0-1 0 0 0,0 1 0 0 0,2-1 0 0 0,18 23 0 0 0,-26-36 0 0 0,-1 1 0 0 0,0-1 0 0 0,1 1-1 0 0,-1-1 1 0 0,1 0 0 0 0,-1 1 0 0 0,1-1 0 0 0,-1 0-1 0 0,1 1 1 0 0,-1-1 0 0 0,1 0 0 0 0,-1 0-1 0 0,1 1 1 0 0,0-1 0 0 0,-1 0 0 0 0,1 0 0 0 0,-1 0-1 0 0,1 0 1 0 0,0 0 0 0 0,-1 0 0 0 0,1 0-1 0 0,-1 0 1 0 0,1 0 0 0 0,0 0 0 0 0,-1 0 0 0 0,1 0-1 0 0,0-1 1 0 0,1 0 6 0 0,-1 1 0 0 0,0-1 0 0 0,0 0 0 0 0,0 0-1 0 0,0 0 1 0 0,0 0 0 0 0,0 0 0 0 0,0 0 0 0 0,0-1 0 0 0,0 1 0 0 0,1-1-1 0 0,1-3 38 0 0,-1-1 0 0 0,1 1-1 0 0,-1-1 1 0 0,3-9 0 0 0,-1-6 42 0 0,1-29 0 0 0,0-2-50 0 0,-2 34-14 0 0,-1-1 0 0 0,-1 1 0 0 0,-1-1 0 0 0,0 1 0 0 0,-2-1 0 0 0,0 1 0 0 0,-1 0 0 0 0,-6-21 0 0 0,9 37-21 0 0,-1 1 0 0 0,1 0 0 0 0,0 0 0 0 0,-1 0 0 0 0,1 0-1 0 0,-1 0 1 0 0,1 0 0 0 0,-1 0 0 0 0,0 0 0 0 0,1 0 0 0 0,-1 0 0 0 0,0 0-1 0 0,1 0 1 0 0,-1 0 0 0 0,0 0 0 0 0,0 1 0 0 0,0-1 0 0 0,0 0 0 0 0,0 1 0 0 0,0-1-1 0 0,0 1 1 0 0,-2-2 0 0 0,1 2 1 0 0,1 0-1 0 0,0 0 0 0 0,0 0 1 0 0,-1 1-1 0 0,1-1 1 0 0,0 0-1 0 0,-1 0 1 0 0,1 1-1 0 0,0-1 1 0 0,0 1-1 0 0,-1-1 1 0 0,1 1-1 0 0,0 0 1 0 0,0-1-1 0 0,0 1 0 0 0,-2 1 1 0 0,-3 4-12 0 0,0 0-1 0 0,1-1 1 0 0,0 2-1 0 0,0-1 1 0 0,-5 9-1 0 0,-8 17-67 0 0,-14 36 1 0 0,21-44 43 0 0,7-14 37 0 0,1-1-1 0 0,0 0 1 0 0,1 1-1 0 0,0-1 0 0 0,1 1 1 0 0,-1 10-1 0 0,2 60-128 0 0,2-20-1122 0 0,-2-26-3697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2:01.376"/>
    </inkml:context>
    <inkml:brush xml:id="br0">
      <inkml:brushProperty name="width" value="0.1" units="cm"/>
      <inkml:brushProperty name="height" value="0.1" units="cm"/>
      <inkml:brushProperty name="color" value="#F4F91B"/>
    </inkml:brush>
  </inkml:definitions>
  <inkml:trace contextRef="#ctx0" brushRef="#br0">1 6 655 0 0,'18'-4'0'0'0,"-3"3"64"0"0,0 1-64 0 0,-2 0 0 0 0,-7 0 0 0 0,-1 0 0 0 0,1 3 0 0 0,5-1 0 0 0,9 0 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2:02.196"/>
    </inkml:context>
    <inkml:brush xml:id="br0">
      <inkml:brushProperty name="width" value="0.1" units="cm"/>
      <inkml:brushProperty name="height" value="0.1" units="cm"/>
      <inkml:brushProperty name="color" value="#F4F91B"/>
    </inkml:brush>
  </inkml:definitions>
  <inkml:trace contextRef="#ctx0" brushRef="#br0">0 2 1375 0 0,'8'0'128'0'0,"-3"-1"-128"0"0,-1 1 0 0 0,0 1 0 0 0,-4 1 264 0 0,0 2 32 0 0,5 0 8 0 0,1-1 0 0 0,1 7-304 0 0,2-1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2:04.504"/>
    </inkml:context>
    <inkml:brush xml:id="br0">
      <inkml:brushProperty name="width" value="0.1" units="cm"/>
      <inkml:brushProperty name="height" value="0.1" units="cm"/>
      <inkml:brushProperty name="color" value="#F4F91B"/>
    </inkml:brush>
  </inkml:definitions>
  <inkml:trace contextRef="#ctx0" brushRef="#br0">0 1 1639 0 0,'68'4'225'0'0,"-45"-1"-81"0"0,0-2 0 0 0,26-1 1 0 0,29-1 1501 0 0,-21 1-1343 0 0,125 5 1090 0 0,-154-3-1303 0 0,-1-2 0 0 0,0-1 0 0 0,33-5 0 0 0,40-1 142 0 0,-47 9-134 0 0,0 3-1 0 0,0 2 0 0 0,66 18 1 0 0,-72-15 105 0 0,0-3 0 0 0,0-1 0 0 0,59-1 0 0 0,-95-5-157 0 0,102-4 306 0 0,109-6-72 0 0,-64 5-128 0 0,-113 5 51 0 0,90 11 0 0 0,-35-1-17 0 0,198 5 182 0 0,-161-2-368 0 0,-76-6 0 0 0,-8-1-13 0 0,138 11 118 0 0,-135-14 13 0 0,80-7 0 0 0,106-28 0 0 0,-170 25-3 0 0,102 1 0 0 0,1 1 95 0 0,-13-8-173 0 0,244 13 0 0 0,-306 6 27 0 0,0-5 0 0 0,126-13 0 0 0,-178 9-46 0 0,0 2 1 0 0,0 3-1 0 0,56 8 0 0 0,-4 0-27 0 0,-42-6 27 0 0,1-2 0 0 0,107-10 0 0 0,-77-2 92 0 0,0 5 0 0 0,156 9 0 0 0,-71-1-46 0 0,-111-9-64 0 0,16 0 0 0 0,73-5 16 0 0,-98 5 3 0 0,71 2 0 0 0,51 17 12 0 0,-104-7 12 0 0,-11-4-19 0 0,0-3-1 0 0,65-10 0 0 0,-66 5-25 0 0,1 2 0 0 0,68 5 0 0 0,-90 3 5 0 0,43 3 27 0 0,140-5 1 0 0,-92-12-31 0 0,0 6 0 0 0,143 14 0 0 0,-202-7 0 0 0,1-3 0 0 0,133-17 0 0 0,-171 13 26 0 0,1 2 0 0 0,0 2-1 0 0,-1 1 1 0 0,37 6-1 0 0,-68-7-120 0 0,0 0 0 0 0,-1 0 0 0 0,1 1-1 0 0,0-1 1 0 0,-1 1 0 0 0,1 0 0 0 0,-1 0-1 0 0,1 0 1 0 0,-1 0 0 0 0,1 1 0 0 0,-1-1-1 0 0,0 0 1 0 0,0 1 0 0 0,0 0 0 0 0,0-1-1 0 0,0 1 1 0 0,0 0 0 0 0,0 0 0 0 0,0 0-1 0 0,-1 0 1 0 0,1 1 0 0 0,-1-1 0 0 0,1 0-1 0 0,-1 1 1 0 0,0-1 0 0 0,0 1 0 0 0,0-1-1 0 0,0 1 1 0 0,-1-1 0 0 0,1 1 0 0 0,0 3-1 0 0,-1 8-3432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8:59.121"/>
    </inkml:context>
    <inkml:brush xml:id="br0">
      <inkml:brushProperty name="width" value="0.1" units="cm"/>
      <inkml:brushProperty name="height" value="0.1" units="cm"/>
      <inkml:brushProperty name="color" value="#E71224"/>
    </inkml:brush>
  </inkml:definitions>
  <inkml:trace contextRef="#ctx0" brushRef="#br0">1805 98 1375 0 0,'1'-2'159'0'0,"0"0"0"0"0,0 0 0 0 0,-1 0 0 0 0,1 0 0 0 0,-1 0-1 0 0,0 0 1 0 0,0-1 0 0 0,0 1 0 0 0,0 0 0 0 0,0 0 0 0 0,0 0-1 0 0,0-1 1 0 0,-1 1 0 0 0,1 0 0 0 0,-1 0 0 0 0,1 0 0 0 0,-3-4-1 0 0,-1-2-58 0 0,0 0 0 0 0,0 1 0 0 0,-7-9 0 0 0,9 15-6 0 0,1-1 1 0 0,-1 1-1 0 0,1-1 0 0 0,-1 1 0 0 0,0 0 0 0 0,0-1 1 0 0,0 1-1 0 0,0 0 0 0 0,0 1 0 0 0,0-1 0 0 0,0 0 1 0 0,0 0-1 0 0,0 1 0 0 0,0-1 0 0 0,0 1 1 0 0,0 0-1 0 0,0 0 0 0 0,-1-1 0 0 0,1 1 0 0 0,0 1 1 0 0,0-1-1 0 0,0 0 0 0 0,0 0 0 0 0,-3 2 1 0 0,-7 0 187 0 0,1 2 0 0 0,-1-1 1 0 0,-10 7-1 0 0,20-10-267 0 0,-44 21 430 0 0,27-12-307 0 0,0 0 1 0 0,0-2-1 0 0,0 0 1 0 0,-37 7-1 0 0,8-9 155 0 0,0-3-1 0 0,-57-4 0 0 0,-30 1 359 0 0,-16 10-77 0 0,-167 2 116 0 0,261-11-625 0 0,-1 2 1 0 0,1 2-1 0 0,0 3 0 0 0,0 2 0 0 0,-88 27 0 0 0,24 6-432 0 0,40-12-3062 0 0,28-13-294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2:06.603"/>
    </inkml:context>
    <inkml:brush xml:id="br0">
      <inkml:brushProperty name="width" value="0.1" units="cm"/>
      <inkml:brushProperty name="height" value="0.1" units="cm"/>
      <inkml:brushProperty name="color" value="#F4F91B"/>
    </inkml:brush>
  </inkml:definitions>
  <inkml:trace contextRef="#ctx0" brushRef="#br0">464 172 2415 0 0,'-1'-18'170'0'0,"1"13"-144"0"0,-1-1 0 0 0,1 1-1 0 0,0-1 1 0 0,1 1 0 0 0,1-11-1 0 0,-2 15 19 0 0,1 0-1 0 0,-1 1 1 0 0,0-1-1 0 0,0 0 1 0 0,1 0-1 0 0,-1 0 1 0 0,1 0-1 0 0,-1 1 1 0 0,0-1-1 0 0,1 0 1 0 0,-1 0-1 0 0,1 1 1 0 0,0-1-1 0 0,-1 0 0 0 0,1 1 1 0 0,0-1-1 0 0,-1 1 1 0 0,1-1-1 0 0,0 1 1 0 0,0-1-1 0 0,-1 1 1 0 0,1-1-1 0 0,0 1 1 0 0,0 0-1 0 0,0-1 1 0 0,0 1-1 0 0,-1 0 1 0 0,1 0-1 0 0,0 0 1 0 0,0-1-1 0 0,1 1 0 0 0,-1 1-7 0 0,0-1 0 0 0,0 0 0 0 0,-1 1 0 0 0,1-1-1 0 0,0 1 1 0 0,-1-1 0 0 0,1 1 0 0 0,-1-1 0 0 0,1 1-1 0 0,0 0 1 0 0,-1-1 0 0 0,1 1 0 0 0,-1 0 0 0 0,0-1-1 0 0,1 1 1 0 0,-1 0 0 0 0,1 0 0 0 0,-1-1 0 0 0,0 1-1 0 0,0 0 1 0 0,1 0 0 0 0,-1-1 0 0 0,0 1 0 0 0,0 0-1 0 0,0 0 1 0 0,0 0 0 0 0,0 0 0 0 0,0-1 0 0 0,0 1-1 0 0,0 0 1 0 0,0 0 0 0 0,-1 0 0 0 0,1-1 0 0 0,0 2-1 0 0,-3 6 26 0 0,1 1 0 0 0,-1-1-1 0 0,0 0 1 0 0,-1 0 0 0 0,0 0-1 0 0,0-1 1 0 0,0 1 0 0 0,-1-1 0 0 0,-10 11-1 0 0,-7 6 336 0 0,-30 26 1 0 0,43-42-362 0 0,-71 56 595 0 0,45-37-374 0 0,-31 31 1 0 0,-25 31-15 0 0,83-82-219 0 0,0 1-1 0 0,0-2 1 0 0,-1 1-1 0 0,0-1 1 0 0,-14 7-1 0 0,8-10 169 0 0,15-3-182 0 0,0 0-1 0 0,0 0 0 0 0,-1 0 0 0 0,1-1 0 0 0,0 1 0 0 0,0 0 0 0 0,0 0 0 0 0,0 0 0 0 0,0 0 1 0 0,0-1-1 0 0,0 1 0 0 0,-1 0 0 0 0,1 0 0 0 0,0 0 0 0 0,0-1 0 0 0,0 1 0 0 0,0 0 0 0 0,0 0 0 0 0,0 0 1 0 0,0-1-1 0 0,0 1 0 0 0,0 0 0 0 0,0 0 0 0 0,0 0 0 0 0,0-1 0 0 0,0 1 0 0 0,0 0 0 0 0,0 0 1 0 0,0 0-1 0 0,1-1 0 0 0,-1 1 0 0 0,0 0 0 0 0,0 0 0 0 0,0 0 0 0 0,0-1 0 0 0,0 1 0 0 0,19-27 571 0 0,-11 16-476 0 0,67-128 365 0 0,-41 71-349 0 0,-26 53-111 0 0,-1 0 0 0 0,0-1-1 0 0,-1 0 1 0 0,7-33 0 0 0,-11 43 4 0 0,-1 0 0 0 0,-1 1 1 0 0,1-1-1 0 0,-1 0 0 0 0,0 0 0 0 0,0 1 1 0 0,-1-1-1 0 0,0 0 0 0 0,0 0 1 0 0,0 1-1 0 0,0-1 0 0 0,-1 1 0 0 0,0-1 1 0 0,0 1-1 0 0,-1 0 0 0 0,1 0 0 0 0,-1 0 1 0 0,-6-8-1 0 0,-4-1 267 0 0,21 28-41 0 0,26 32-267 0 0,2-3 0 0 0,57 55-1 0 0,-78-85 30 0 0,1-1 0 0 0,0 0 0 0 0,1-2 0 0 0,0 0 0 0 0,0 0 0 0 0,27 9 0 0 0,-42-19 10 0 0,-1 1 0 0 0,0-1 0 0 0,1 1 0 0 0,-1-1 0 0 0,0 1 0 0 0,1-1 0 0 0,-1 0 0 0 0,1 0-1 0 0,-1 0 1 0 0,0 0 0 0 0,1 0 0 0 0,-1 0 0 0 0,1 0 0 0 0,-1 0 0 0 0,1 0 0 0 0,-1-1 0 0 0,0 1 0 0 0,1-1-1 0 0,-1 1 1 0 0,0-1 0 0 0,1 1 0 0 0,1-2 0 0 0,-2 0 29 0 0,1 1 0 0 0,0-1-1 0 0,-1 0 1 0 0,1 0 0 0 0,-1 0 0 0 0,1 0 0 0 0,-1 0-1 0 0,0 0 1 0 0,0 0 0 0 0,0 0 0 0 0,0-1 0 0 0,0-2-1 0 0,2-6 115 0 0,-1 0 0 0 0,0-1 0 0 0,-1 1 0 0 0,0-17-1 0 0,-2 19-133 0 0,1-1-1 0 0,-1 1 0 0 0,-1 0 0 0 0,0 0 1 0 0,0 0-1 0 0,-1 1 0 0 0,0-1 1 0 0,0 0-1 0 0,-1 1 0 0 0,0 0 1 0 0,-1 0-1 0 0,0 0 0 0 0,-10-13 0 0 0,2 7 13 0 0,0 1-1 0 0,0 0 0 0 0,-1 0 0 0 0,-1 2 0 0 0,-29-18 1 0 0,27 20-13 0 0,0 0 1 0 0,-1 2 0 0 0,-26-8-1 0 0,40 14-18 0 0,0 1 0 0 0,0-1 0 0 0,0 1 0 0 0,0 0 0 0 0,0 0 0 0 0,0 0 0 0 0,0 0 0 0 0,0 1 0 0 0,-1-1 0 0 0,1 1 0 0 0,0 0 0 0 0,1 1 0 0 0,-1-1 0 0 0,-7 4 0 0 0,-4 3 0 0 0,0 0 0 0 0,-16 14 0 0 0,18-13 0 0 0,7-5-6 0 0,0 1-1 0 0,0 0 0 0 0,1 0 0 0 0,0 1 0 0 0,0 0 1 0 0,0 0-1 0 0,0 0 0 0 0,1 0 0 0 0,0 1 0 0 0,0 0 1 0 0,1-1-1 0 0,0 1 0 0 0,0 1 0 0 0,1-1 0 0 0,0 0 1 0 0,0 1-1 0 0,0-1 0 0 0,1 1 0 0 0,0 8 0 0 0,-1 7-3 0 0,1 0-1 0 0,3 39 0 0 0,-1-51 8 0 0,1-1-1 0 0,0 1 1 0 0,0-1-1 0 0,1 1 1 0 0,1-1-1 0 0,0 0 0 0 0,0-1 1 0 0,6 11-1 0 0,-9-18 5 0 0,0-1 1 0 0,-1 1-1 0 0,1-1 0 0 0,0 0 0 0 0,0 0 0 0 0,0 0 1 0 0,0 1-1 0 0,0-1 0 0 0,1 0 0 0 0,-1 0 0 0 0,0 0 0 0 0,0-1 1 0 0,1 1-1 0 0,-1 0 0 0 0,0 0 0 0 0,1-1 0 0 0,-1 1 0 0 0,1-1 1 0 0,-1 1-1 0 0,1-1 0 0 0,-1 0 0 0 0,1 1 0 0 0,-1-1 0 0 0,4 0 1 0 0,-4 0-1 0 0,1-1 1 0 0,-1 1 0 0 0,0-1 0 0 0,1 0 0 0 0,-1 1 0 0 0,1-1-1 0 0,-1 0 1 0 0,0 0 0 0 0,0 0 0 0 0,0 1 0 0 0,1-1-1 0 0,-1-1 1 0 0,0 1 0 0 0,0 0 0 0 0,0 0 0 0 0,0 0-1 0 0,-1 0 1 0 0,1-1 0 0 0,0 1 0 0 0,0 0 0 0 0,-1-1 0 0 0,1 1-1 0 0,-1-1 1 0 0,1-1 0 0 0,2-7 16 0 0,-1-1 1 0 0,-1 1-1 0 0,0 0 1 0 0,0 0-1 0 0,-1-1 1 0 0,-1-18-1 0 0,-3 5 35 0 0,-11-44 0 0 0,9 50-41 0 0,0 0 1 0 0,-2 0-1 0 0,0 0 0 0 0,-1 1 1 0 0,-22-30-1 0 0,29 45-12 0 0,0-1 0 0 0,0 1 0 0 0,-1-1 0 0 0,1 1 0 0 0,-1 0 0 0 0,0 0 0 0 0,0 0 0 0 0,0 0 0 0 0,0 1 0 0 0,0-1 0 0 0,-4 0 0 0 0,7 1 0 0 0,-1 1 0 0 0,0 0 0 0 0,0-1 0 0 0,0 1 0 0 0,0 0 0 0 0,0 0 0 0 0,0 0 0 0 0,0 0 0 0 0,0 0 0 0 0,0 0 0 0 0,1 0 0 0 0,-1 0 0 0 0,0 0 0 0 0,0 1 0 0 0,0-1 0 0 0,0 0 0 0 0,0 1 0 0 0,0-1 0 0 0,1 0 0 0 0,-1 1 0 0 0,0-1 0 0 0,0 1 0 0 0,1-1 0 0 0,-1 1 0 0 0,0 0 0 0 0,0-1 0 0 0,1 1 0 0 0,-1 0 0 0 0,1-1 0 0 0,-1 1 0 0 0,1 0 0 0 0,-1 0 0 0 0,1-1 0 0 0,-1 1 0 0 0,1 0 0 0 0,0 0 0 0 0,-1 0 0 0 0,1 0 0 0 0,0-1 0 0 0,0 1 0 0 0,-1 0 0 0 0,1 0 0 0 0,0 0 0 0 0,0 2 0 0 0,0 0-5 0 0,1 0 0 0 0,-1 0 1 0 0,0 0-1 0 0,1 1 0 0 0,0-1 0 0 0,0 0 0 0 0,0 0 0 0 0,0 0 0 0 0,0 0 0 0 0,1 0 0 0 0,-1 0 0 0 0,3 2 0 0 0,23 33-59 0 0,-13-23 65 0 0,60 63 26 0 0,-61-67-18 0 0,-1 0 0 0 0,1-1 0 0 0,1-1-1 0 0,22 12 1 0 0,-35-20 7 0 0,0 0-1 0 0,0 0 0 0 0,0 0 1 0 0,0 0-1 0 0,0 0 0 0 0,0 0 1 0 0,0 0-1 0 0,0 0 0 0 0,-1 0 1 0 0,1 0-1 0 0,0 1 0 0 0,-1-1 1 0 0,1 0-1 0 0,-1 0 0 0 0,1 1 1 0 0,0 2-1 0 0,3 27-18 0 0,-1-11-272 0 0,2-3-104 0 0,-1 3-33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2:11.249"/>
    </inkml:context>
    <inkml:brush xml:id="br0">
      <inkml:brushProperty name="width" value="0.1" units="cm"/>
      <inkml:brushProperty name="height" value="0.1" units="cm"/>
      <inkml:brushProperty name="color" value="#F4F91B"/>
    </inkml:brush>
  </inkml:definitions>
  <inkml:trace contextRef="#ctx0" brushRef="#br0">226 153 1007 0 0,'-3'-3'183'0'0,"-1"0"-1"0"0,0 1 0 0 0,0-1 0 0 0,0 1 0 0 0,0 0 0 0 0,-6-2 1 0 0,1 0 205 0 0,4 2-255 0 0,-1 1-1 0 0,1-1 1 0 0,-1 1-1 0 0,1 0 1 0 0,-1 0-1 0 0,0 1 1 0 0,1 0-1 0 0,-1 0 1 0 0,1 0-1 0 0,-1 1 0 0 0,0-1 1 0 0,-8 4-1 0 0,-1 0-44 0 0,0 0-1 0 0,0 2 1 0 0,-18 9-1 0 0,31-14-62 0 0,1-1 0 0 0,-1 1-1 0 0,1 0 1 0 0,-1-1 0 0 0,1 1-1 0 0,-1-1 1 0 0,1 0 0 0 0,-1 0-1 0 0,1 1 1 0 0,-1-1-1 0 0,0 0 1 0 0,1 0 0 0 0,-3-1-1 0 0,4 1-13 0 0,0 0-1 0 0,0 0 1 0 0,0 0-1 0 0,0 0 1 0 0,0 0-1 0 0,0 0 1 0 0,0 0-1 0 0,0 0 1 0 0,0 0 0 0 0,0 0-1 0 0,0 0 1 0 0,1 0-1 0 0,-1 0 1 0 0,0 0-1 0 0,0 0 1 0 0,0 0-1 0 0,0 0 1 0 0,0 0-1 0 0,0 0 1 0 0,0 0-1 0 0,0 0 1 0 0,0-1-1 0 0,0 1 1 0 0,0 0-1 0 0,0 0 1 0 0,0 0-1 0 0,0 0 1 0 0,0 0-1 0 0,0 0 1 0 0,0 0-1 0 0,0 0 1 0 0,0 0-1 0 0,0 0 1 0 0,0 0-1 0 0,0 0 1 0 0,0 0 0 0 0,0 0-1 0 0,0 0 1 0 0,0 0-1 0 0,0 0 1 0 0,0 0-1 0 0,0-1 1 0 0,0 1-1 0 0,0 0 1 0 0,0 0-1 0 0,0 0 1 0 0,0 0-1 0 0,0 0 1 0 0,0 0-1 0 0,0 0 1 0 0,0 0-1 0 0,0 0 1 0 0,0 0-1 0 0,0 0 1 0 0,0 0-1 0 0,0 0 1 0 0,0 0-1 0 0,-1 0 1 0 0,17-2 405 0 0,11 1-212 0 0,1-2-1 0 0,42-10 1 0 0,13-1 110 0 0,-40 7-95 0 0,23-1 55 0 0,167-21 268 0 0,-206 25-516 0 0,66-8 35 0 0,0 5-1 0 0,136 7 1 0 0,-90 10 77 0 0,-117-9-146 0 0,165-1 142 0 0,181-21 234 0 0,-319 20-272 0 0,-28 2-12 0 0,-1-1 1 0 0,1-2-1 0 0,0 0 1 0 0,-1-1-1 0 0,36-10 0 0 0,-35 6 94 0 0,0 0 1 0 0,23-4-1 0 0,-36 10-155 0 0,0 0 1 0 0,0 0 0 0 0,1 1 0 0 0,-1 0-1 0 0,0 1 1 0 0,0-1 0 0 0,0 2 0 0 0,15 3-1 0 0,34 14-904 0 0,-42-12-2498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2T00:02:19.616"/>
    </inkml:context>
    <inkml:brush xml:id="br0">
      <inkml:brushProperty name="width" value="0.1" units="cm"/>
      <inkml:brushProperty name="height" value="0.1" units="cm"/>
      <inkml:brushProperty name="color" value="#F4F91B"/>
    </inkml:brush>
  </inkml:definitions>
  <inkml:trace contextRef="#ctx0" brushRef="#br0">787 194 2303 0 0,'-4'-6'52'0'0,"0"-1"-1"0"0,0 1 0 0 0,-10-10 0 0 0,12 14-41 0 0,0 0-1 0 0,0 0 1 0 0,0 0 0 0 0,0 1 0 0 0,-1-1 0 0 0,1 1-1 0 0,0-1 1 0 0,-1 1 0 0 0,0 0 0 0 0,1 0-1 0 0,-1 0 1 0 0,1 0 0 0 0,-5 0 0 0 0,4 2 261 0 0,0 0-1 0 0,0 0 1 0 0,0 0 0 0 0,1 1 0 0 0,-1-1 0 0 0,0 1 0 0 0,1 0 0 0 0,-1 0-1 0 0,1 0 1 0 0,-1 0 0 0 0,-2 3 0 0 0,0-1-236 0 0,-33 32 92 0 0,-47 53 1 0 0,56-55 74 0 0,-2-1 0 0 0,-58 46 0 0 0,32-39 732 0 0,-1-4-1 0 0,-110 52 0 0 0,161-84-869 0 0,-4 0 198 0 0,18-12-13 0 0,15-12-144 0 0,-2-1 1 0 0,0 0-1 0 0,-1-2 0 0 0,-1 0 1 0 0,-1-2-1 0 0,-2 1 0 0 0,0-2 1 0 0,-2 0-1 0 0,0-1 0 0 0,10-35 1 0 0,-19 49-87 0 0,-1-1 0 0 0,0 1 0 0 0,-1-1 1 0 0,0 0-1 0 0,-1 0 0 0 0,-1 0 0 0 0,0 0 1 0 0,-1 0-1 0 0,0 1 0 0 0,-5-20 0 0 0,4 25 16 0 0,0 1 0 0 0,-1-1-1 0 0,1 1 1 0 0,-1 0 0 0 0,-1-1 0 0 0,1 1-1 0 0,-1 1 1 0 0,-1-1 0 0 0,1 0 0 0 0,-1 1 0 0 0,0 0-1 0 0,0 0 1 0 0,-1 1 0 0 0,0 0 0 0 0,0-1-1 0 0,0 2 1 0 0,-1-1 0 0 0,1 1 0 0 0,-12-6-1 0 0,17 10-32 0 0,0 0-1 0 0,1-1 1 0 0,-1 1-1 0 0,1 0 1 0 0,-1 0-1 0 0,1-1 0 0 0,-1 1 1 0 0,0 0-1 0 0,1 0 1 0 0,-1 0-1 0 0,1 0 1 0 0,-1 0-1 0 0,0 0 1 0 0,1 0-1 0 0,-1 0 1 0 0,0 0-1 0 0,1 0 0 0 0,-1 0 1 0 0,1 0-1 0 0,-1 0 1 0 0,0 0-1 0 0,1 1 1 0 0,-1-1-1 0 0,1 0 1 0 0,-1 0-1 0 0,0 1 1 0 0,1-1-1 0 0,-1 0 0 0 0,1 1 1 0 0,-1-1-1 0 0,1 1 1 0 0,-1 0-1 0 0,0 0 4 0 0,0 1 0 0 0,1 0 0 0 0,-1-1 0 0 0,1 1 0 0 0,-1 0 0 0 0,1-1 0 0 0,0 1 0 0 0,0 0 0 0 0,0-1 0 0 0,0 1-1 0 0,0 0 1 0 0,0 1 0 0 0,1 6 11 0 0,1 0 0 0 0,-1-1 0 0 0,2 1 0 0 0,2 8 0 0 0,5 4-23 0 0,1 0 0 0 0,1-1 0 0 0,0 0 0 0 0,1-1-1 0 0,1 0 1 0 0,1-1 0 0 0,1-1 0 0 0,1-1 0 0 0,26 22-1 0 0,-17-21 123 0 0,1-2-1 0 0,0 0 1 0 0,1-2 0 0 0,31 10-1 0 0,-39-15-87 0 0,-19-7-12 0 0,0-1-1 0 0,0 1 0 0 0,-1-1 1 0 0,1 1-1 0 0,0-1 0 0 0,0 0 1 0 0,0 0-1 0 0,0 0 0 0 0,0 1 1 0 0,0-1-1 0 0,0 0 0 0 0,0 0 1 0 0,0 0-1 0 0,0 0 0 0 0,0 0 1 0 0,0-1-1 0 0,-1 1 0 0 0,1 0 1 0 0,0 0-1 0 0,0-1 0 0 0,0 1 1 0 0,0 0-1 0 0,0-1 0 0 0,0 1 1 0 0,-1-1-1 0 0,1 1 0 0 0,0-1 1 0 0,0 1-1 0 0,-1-1 0 0 0,1 0 1 0 0,0 1-1 0 0,-1-1 0 0 0,1 0 1 0 0,-1 0-1 0 0,1 1 0 0 0,0-1 1 0 0,-1 0-1 0 0,1-1 0 0 0,0-1 37 0 0,-1 1-1 0 0,1 0 1 0 0,-1 0-1 0 0,1-1 1 0 0,-1 1 0 0 0,0 0-1 0 0,0-1 1 0 0,0 1-1 0 0,0 0 1 0 0,-1-1-1 0 0,1 1 1 0 0,-1 0 0 0 0,1-1-1 0 0,-1 1 1 0 0,-1-3-1 0 0,-2-2-23 0 0,0-1-1 0 0,-1 1 0 0 0,0 0 0 0 0,0 0 1 0 0,-1 1-1 0 0,0-1 0 0 0,0 1 1 0 0,0 1-1 0 0,-10-8 0 0 0,-10-5 120 0 0,-34-17-1 0 0,31 19-115 0 0,-122-73 114 0 0,141 82-146 0 0,-87-48 63 0 0,87 50-68 0 0,0 1 0 0 0,0 0 1 0 0,0 1-1 0 0,-1 0 0 0 0,0 0 0 0 0,0 1 0 0 0,-21-1 0 0 0,30 3 5 0 0,0 0 0 0 0,1 0 0 0 0,-1 0 0 0 0,0 0 0 0 0,1 0 0 0 0,-1 0 0 0 0,0 0 0 0 0,1 1 0 0 0,-1-1 0 0 0,0 0 0 0 0,1 1 0 0 0,-1 0 0 0 0,1-1 0 0 0,-1 1 0 0 0,1 0 0 0 0,-1 0 0 0 0,1 0 0 0 0,0 0 0 0 0,-1 0 0 0 0,1 0 0 0 0,0 0 0 0 0,0 0 0 0 0,0 1 0 0 0,0-1 0 0 0,0 0 0 0 0,0 1 0 0 0,0-1 0 0 0,0 1 0 0 0,0-1 0 0 0,1 1 0 0 0,-1-1 0 0 0,1 1 0 0 0,-1 2 0 0 0,0-1-8 0 0,1 0 1 0 0,0 0-1 0 0,1 1 1 0 0,-1-1-1 0 0,0 0 1 0 0,1 0-1 0 0,0 0 0 0 0,0 0 1 0 0,0 1-1 0 0,0-1 1 0 0,0-1-1 0 0,1 1 1 0 0,-1 0-1 0 0,1 0 1 0 0,0 0-1 0 0,3 4 1 0 0,15 12-13 0 0,0 0 0 0 0,0-2 0 0 0,2 0 0 0 0,44 25 0 0 0,-24-14 14 0 0,-24-16 7 0 0,1-2-1 0 0,30 15 1 0 0,-41-22 6 0 0,0 0 1 0 0,0-1 0 0 0,0 1 0 0 0,1-1 0 0 0,-1-1-1 0 0,0 0 1 0 0,1 0 0 0 0,-1 0 0 0 0,13-2 0 0 0,-20 1 0 0 0,1 0 1 0 0,-1 0 0 0 0,1-1 0 0 0,-1 1 0 0 0,1 0-1 0 0,-1-1 1 0 0,1 1 0 0 0,-1-1 0 0 0,0 0 0 0 0,1 1-1 0 0,-1-1 1 0 0,0 0 0 0 0,1 0 0 0 0,-1 0 0 0 0,0 0-1 0 0,0 0 1 0 0,0 0 0 0 0,0 0 0 0 0,0 0 0 0 0,0-1-1 0 0,0 1 1 0 0,0 0 0 0 0,-1-1 0 0 0,1 1 0 0 0,0 0-1 0 0,-1-1 1 0 0,1 1 0 0 0,-1-1 0 0 0,0 1 0 0 0,1-1 0 0 0,-1 1-1 0 0,0-1 1 0 0,0 1 0 0 0,0-1 0 0 0,0 1 0 0 0,0-1-1 0 0,0 1 1 0 0,-1-3 0 0 0,1 0 8 0 0,-1 1-1 0 0,0-1 1 0 0,0 1 0 0 0,0 0-1 0 0,0-1 1 0 0,-1 1 0 0 0,1 0-1 0 0,-1 0 1 0 0,0 0 0 0 0,0 0-1 0 0,0 0 1 0 0,0 0 0 0 0,0 1-1 0 0,-1-1 1 0 0,1 1 0 0 0,-4-3-1 0 0,-3 0-33 0 0,-1 1 0 0 0,1 0-1 0 0,-1 1 1 0 0,0 0 0 0 0,0 1-1 0 0,0 0 1 0 0,-19-2 0 0 0,-5-1-51 0 0,22 2 18 0 0,-1 1 0 0 0,0 1 0 0 0,0 0-1 0 0,0 0 1 0 0,0 2 0 0 0,0-1 0 0 0,-20 5 0 0 0,28-4 38 0 0,0 0 0 0 0,0 1 0 0 0,0 0 0 0 0,1 0 0 0 0,-1 0 0 0 0,1 0 0 0 0,-1 1 0 0 0,1 0 0 0 0,0-1 0 0 0,0 2 0 0 0,0-1 0 0 0,1 0 0 0 0,-1 1 0 0 0,1 0 0 0 0,-1 0 0 0 0,1 0 0 0 0,1 0 0 0 0,-1 0 0 0 0,0 0 0 0 0,1 1 1 0 0,0 0-1 0 0,-2 4 0 0 0,0 8-7 0 0,0-1 1 0 0,1 1 0 0 0,1-1 0 0 0,0 1 0 0 0,1 0 0 0 0,1 0 0 0 0,1-1-1 0 0,3 26 1 0 0,1-23-83 0 0,0 0 0 0 0,1 0 0 0 0,1-1-1 0 0,13 26 1 0 0,-11-24-245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0.162"/>
    </inkml:context>
    <inkml:brush xml:id="br0">
      <inkml:brushProperty name="width" value="0.1" units="cm"/>
      <inkml:brushProperty name="height" value="0.1" units="cm"/>
      <inkml:brushProperty name="color" value="#E71224"/>
    </inkml:brush>
  </inkml:definitions>
  <inkml:trace contextRef="#ctx0" brushRef="#br0">1735 39 3823 0 0,'-22'4'406'0'0,"13"-1"-348"0"0,0-1-18 0 0,0 0-1 0 0,0-1 0 0 0,-1 0 1 0 0,1 0-1 0 0,0-1 1 0 0,-1 0-1 0 0,-17-3 0 0 0,-68-19 756 0 0,13 3 279 0 0,44 14-661 0 0,0 3-1 0 0,0 1 1 0 0,0 1-1 0 0,0 3 0 0 0,0 1 1 0 0,-73 17-1 0 0,-4 1-73 0 0,0-6-1 0 0,-200 2 1 0 0,33 0-434 0 0,95 5-3750 0 0,105-10 1522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27.023"/>
    </inkml:context>
    <inkml:brush xml:id="br0">
      <inkml:brushProperty name="width" value="0.1" units="cm"/>
      <inkml:brushProperty name="height" value="0.1" units="cm"/>
      <inkml:brushProperty name="color" value="#E71224"/>
    </inkml:brush>
  </inkml:definitions>
  <inkml:trace contextRef="#ctx0" brushRef="#br0">185 48 1375 0 0,'-6'-2'76'0'0,"0"0"0"0"0,1-1 0 0 0,0 0 0 0 0,-7-5 0 0 0,7 4 639 0 0,0 1-1 0 0,0 0 1 0 0,0 0-1 0 0,-1 1 1 0 0,-7-4-1 0 0,5 4-545 0 0,0 0-1 0 0,0 0 1 0 0,-1 1-1 0 0,1 0 1 0 0,0 0-1 0 0,-1 1 1 0 0,1 0-1 0 0,0 1 1 0 0,-16 2-1 0 0,23-3-127 0 0,1 0-1 0 0,-1 1 0 0 0,0-1 0 0 0,0 0 0 0 0,1 1 0 0 0,-1-1 0 0 0,0 0 0 0 0,1 1 0 0 0,-1-1 1 0 0,1 1-1 0 0,-1-1 0 0 0,1 1 0 0 0,-1-1 0 0 0,0 1 0 0 0,1-1 0 0 0,0 1 0 0 0,-1-1 1 0 0,1 1-1 0 0,-1 0 0 0 0,1-1 0 0 0,0 1 0 0 0,-1 0 0 0 0,1-1 0 0 0,0 1 0 0 0,0 0 1 0 0,0-1-1 0 0,-1 1 0 0 0,1 0 0 0 0,0 0 0 0 0,0-1 0 0 0,0 1 0 0 0,0 0 0 0 0,0 0 1 0 0,0-1-1 0 0,1 1 0 0 0,-1 1 0 0 0,0-1 76 0 0,1 1 1 0 0,-1-1 0 0 0,1 0-1 0 0,-1 1 1 0 0,1-1-1 0 0,-1 0 1 0 0,1 0-1 0 0,0 0 1 0 0,-1 1 0 0 0,1-1-1 0 0,0 0 1 0 0,0 0-1 0 0,0 0 1 0 0,0 0-1 0 0,0 0 1 0 0,0-1 0 0 0,0 1-1 0 0,1 0 1 0 0,0 0-1 0 0,6 1 129 0 0,0 0 0 0 0,0-1-1 0 0,1 0 1 0 0,-1 0 0 0 0,0-1-1 0 0,0 0 1 0 0,15-2 0 0 0,8 0 252 0 0,8 4-81 0 0,0 2 1 0 0,46 10-1 0 0,-26-4-293 0 0,111 6 619 0 0,-54-7-287 0 0,-54-3-163 0 0,112-3 0 0 0,76-20 228 0 0,54 20 24 0 0,-275-1-533 0 0,-14 0 10 0 0,1-1 1 0 0,0-1-1 0 0,-1 0 0 0 0,1-1 1 0 0,28-5-1 0 0,-43 6-10 0 0,1-1 1 0 0,0 1-1 0 0,0-1 1 0 0,0 0-1 0 0,-1 1 0 0 0,1-1 1 0 0,0 0-1 0 0,-1 0 1 0 0,1 0-1 0 0,-1 0 0 0 0,1 0 1 0 0,-1-1-1 0 0,1 1 1 0 0,-1 0-1 0 0,2-3 1 0 0,-3 3-8 0 0,0 1 0 0 0,1 0 1 0 0,-1-1-1 0 0,0 1 1 0 0,0-1-1 0 0,0 1 1 0 0,0 0-1 0 0,0-1 0 0 0,0 1 1 0 0,0-1-1 0 0,0 1 1 0 0,0-1-1 0 0,0 1 1 0 0,0 0-1 0 0,0-1 0 0 0,0 1 1 0 0,0-1-1 0 0,0 1 1 0 0,0 0-1 0 0,-1-1 0 0 0,1 1 1 0 0,0-1-1 0 0,0 1 1 0 0,0 0-1 0 0,-1-1 1 0 0,0 0-1 0 0,0 0 0 0 0,0 0 1 0 0,-1 0-1 0 0,1 0 0 0 0,0 0 0 0 0,0 1 1 0 0,-1-1-1 0 0,1 0 0 0 0,0 1 1 0 0,-1-1-1 0 0,-1 0 0 0 0,-7 0-141 0 0,0-1 0 0 0,1 1 0 0 0,-1 1 0 0 0,0 0 0 0 0,1 0 0 0 0,-12 2 0 0 0,-17 0 6 0 0,16-2 300 0 0,-11 0 143 0 0,1 1 1 0 0,-33 5-1 0 0,12 0-312 0 0,32-4 0 0 0,-26 6 0 0 0,23-4 7 0 0,-1-1 0 0 0,1-1 1 0 0,-1-1-1 0 0,0-2 0 0 0,0 0 0 0 0,1-1 0 0 0,-1-2 0 0 0,-36-9 0 0 0,35 9-296 0 0,-1 1-1 0 0,0 1 0 0 0,1 1 1 0 0,-49 5-1 0 0,31 1 1232 0 0,38-3-520 0 0,7-1-117 0 0,22 0-422 0 0,59 3 188 0 0,88 15 1 0 0,61 3-15 0 0,-183-21-54 0 0,366 5 181 0 0,-1-19-27 0 0,-143-5-29 0 0,-144 8-44 0 0,-83 7-2 0 0,-1-1-1 0 0,62-14 0 0 0,-91 14-10 0 0,1 0 0 0 0,-1 0 1 0 0,0-2-1 0 0,0 1 0 0 0,16-11 0 0 0,-29 16-71 0 0,-1 0 0 0 0,1 0 1 0 0,0 0-1 0 0,0 0 0 0 0,0 0 0 0 0,-1 0 1 0 0,1-1-1 0 0,0 1 0 0 0,0 0 0 0 0,0 0 0 0 0,0 0 1 0 0,-1 0-1 0 0,1 0 0 0 0,0 0 0 0 0,0 0 1 0 0,0 0-1 0 0,0-1 0 0 0,-1 1 0 0 0,1 0 1 0 0,0 0-1 0 0,0 0 0 0 0,0 0 0 0 0,0 0 1 0 0,0-1-1 0 0,0 1 0 0 0,-1 0 0 0 0,1 0 1 0 0,0 0-1 0 0,0-1 0 0 0,0 1 0 0 0,0 0 0 0 0,0 0 1 0 0,0 0-1 0 0,0-1 0 0 0,0 1 0 0 0,0 0 1 0 0,0 0-1 0 0,0 0 0 0 0,0-1 0 0 0,0 1 1 0 0,0 0-1 0 0,0 0 0 0 0,0 0 0 0 0,0 0 1 0 0,0-1-1 0 0,0 1 0 0 0,1 0 0 0 0,-1 0 1 0 0,0 0-1 0 0,0-1 0 0 0,0 1 0 0 0,0 0 0 0 0,0 0 1 0 0,0 0-1 0 0,1 0 0 0 0,-1 0 0 0 0,0-1 1 0 0,0 1-1 0 0,0 0 0 0 0,1 0 0 0 0,-20-1-1 0 0,-50 24-1050 0 0,23-5-4314 0 0,12-3-619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33.286"/>
    </inkml:context>
    <inkml:brush xml:id="br0">
      <inkml:brushProperty name="width" value="0.1" units="cm"/>
      <inkml:brushProperty name="height" value="0.1" units="cm"/>
      <inkml:brushProperty name="color" value="#E71224"/>
    </inkml:brush>
  </inkml:definitions>
  <inkml:trace contextRef="#ctx0" brushRef="#br0">1753 45 919 0 0,'-8'-4'89'0'0,"6"3"-44"0"0,-1 0 1 0 0,0-1 0 0 0,1 2-1 0 0,-1-1 1 0 0,0 0-1 0 0,1 0 1 0 0,-1 1 0 0 0,-3-1-1 0 0,-26-1 1448 0 0,16 2-1368 0 0,-1-1-1 0 0,1 0 1 0 0,-1-2-1 0 0,1 0 0 0 0,0-1 1 0 0,-17-5-1 0 0,24 5 561 0 0,-6-2 1128 0 0,15 6-1779 0 0,-1 0 0 0 0,1 0 0 0 0,0 0 0 0 0,-1 0 0 0 0,1 0 1 0 0,0 0-1 0 0,-1 0 0 0 0,1 0 0 0 0,0 0 0 0 0,-1 0 0 0 0,1 1 0 0 0,-1-1 0 0 0,1 0 0 0 0,0 0 0 0 0,0 0 1 0 0,-1 0-1 0 0,1 1 0 0 0,0-1 0 0 0,-1 0 0 0 0,1 0 0 0 0,0 1 0 0 0,0-1 0 0 0,-1 0 0 0 0,1 0 0 0 0,0 1 1 0 0,0-1-1 0 0,-1 0 0 0 0,1 1 0 0 0,0-1 0 0 0,0 0 0 0 0,0 1 0 0 0,0-1 0 0 0,-1 1 0 0 0,0 3 31 0 0,0 0-1 0 0,0 0 1 0 0,0 1-1 0 0,1-1 0 0 0,-1 0 1 0 0,1 8-1 0 0,2-14 36 0 0,0 1 1 0 0,0-1-1 0 0,0 0 1 0 0,1 1-1 0 0,-1-1 0 0 0,0 1 1 0 0,1 0-1 0 0,3-2 0 0 0,-2 2 13 0 0,3-3 84 0 0,1 2-1 0 0,-1-1 1 0 0,1 1 0 0 0,0 1-1 0 0,-1-1 1 0 0,1 1 0 0 0,15 0-1 0 0,56 6 143 0 0,-44 0-318 0 0,56 16 0 0 0,-16-2-10 0 0,-51-15-9 0 0,0 0 0 0 0,0-2 0 0 0,0 0 0 0 0,0-2 0 0 0,0 0 0 0 0,25-5 0 0 0,39-8 122 0 0,98-9 479 0 0,-159 21-467 0 0,1 1 1 0 0,0 1 0 0 0,0 2 0 0 0,49 10-1 0 0,121 29 146 0 0,-171-38-223 0 0,0-2 1 0 0,0-1 0 0 0,-1-1 0 0 0,1-1 0 0 0,41-6-1 0 0,-44 1 89 0 0,1 2 1 0 0,0 0-1 0 0,0 2 0 0 0,0 1 0 0 0,1 0 0 0 0,36 6 1 0 0,-58-4-148 0 0,0 0 1 0 0,1 1 0 0 0,-1 0-1 0 0,0-1 1 0 0,7 5 0 0 0,-1-1-2 0 0,-9-3 1 0 0,2 2 0 0 0,-5-7 61 0 0,1 1-50 0 0,0 1 1 0 0,-1 0-1 0 0,1 0 0 0 0,0 0 0 0 0,-1 0 0 0 0,1 0 0 0 0,-1 0 1 0 0,1 0-1 0 0,-1 1 0 0 0,0-1 0 0 0,1 0 0 0 0,-1 1 0 0 0,0-1 1 0 0,1 1-1 0 0,-4-1 0 0 0,-26-1 68 0 0,-5 4-37 0 0,0 2 0 0 0,-70 15 0 0 0,101-18-44 0 0,-56 11 10 0 0,-1-2 0 0 0,1-3 0 0 0,-1-3-1 0 0,0-3 1 0 0,-63-6 0 0 0,67 0 6 0 0,1 3 0 0 0,-1 3 0 0 0,0 2 0 0 0,-104 19 0 0 0,-174 24 92 0 0,52-23-97 0 0,181-17-10 0 0,-129 10 0 0 0,-147-1 0 0 0,328-14 13 0 0,-107-5 92 0 0,-3-1 31 0 0,153 5-133 0 0,-151-6 4 0 0,144 4-5 0 0,1 1 6 0 0,0-1 0 0 0,0 0 0 0 0,0 0 0 0 0,0-2 0 0 0,1 1 0 0 0,-1-2 1 0 0,1 0-1 0 0,-16-8 0 0 0,19 8 40 0 0,0 1 0 0 0,-1 0 0 0 0,0 0-1 0 0,0 1 1 0 0,0 1 0 0 0,-12-1 0 0 0,19 2-36 0 0,3 1-12 0 0,0-1 0 0 0,0 1 1 0 0,0 0-1 0 0,0 0 1 0 0,0 0-1 0 0,0 0 0 0 0,0 0 1 0 0,0 0-1 0 0,0 0 0 0 0,0 0 1 0 0,0 0-1 0 0,0 0 1 0 0,0 0-1 0 0,0 1 0 0 0,0-1 1 0 0,0 0-1 0 0,0 1 1 0 0,0-1-1 0 0,1 1 0 0 0,-1-1 1 0 0,0 1-1 0 0,0-1 0 0 0,0 1 1 0 0,0 0-1 0 0,1 0 1 0 0,-1-1-1 0 0,0 1 0 0 0,1 0 1 0 0,-2 1-1 0 0,2-1 0 0 0,0 0 0 0 0,0 0 0 0 0,0 0 0 0 0,0 0 0 0 0,0-1 0 0 0,0 1 0 0 0,1 0 0 0 0,-1 0 0 0 0,0 0 0 0 0,0 0 0 0 0,1 0 0 0 0,-1 0 0 0 0,1-1 0 0 0,-1 1 0 0 0,0 0 0 0 0,1 0 0 0 0,0-1 0 0 0,-1 1 0 0 0,1 0 0 0 0,-1 0 0 0 0,1-1 0 0 0,0 1 0 0 0,-1-1 0 0 0,1 1-1 0 0,0-1 1 0 0,0 1 0 0 0,0-1 0 0 0,-1 1 0 0 0,1-1 0 0 0,0 0 0 0 0,0 1 0 0 0,2-1 0 0 0,9 4 0 0 0,1 0 0 0 0,0-2 0 0 0,-1 1 0 0 0,1-2 0 0 0,20 1 0 0 0,-6 0 0 0 0,107 0 64 0 0,129 22-64 0 0,198-10 0 0 0,-420-14 0 0 0,160 10 280 0 0,-187-9-231 0 0,0 0-1 0 0,0-1 0 0 0,0 0 1 0 0,0-1-1 0 0,0-1 0 0 0,0 0 1 0 0,-1-1-1 0 0,1-1 1 0 0,-1 0-1 0 0,18-7 0 0 0,-28 9-5 0 0,1 0 0 0 0,-1-1-1 0 0,0 1 1 0 0,1-1 0 0 0,3-4-1 0 0,-5 6-17 0 0,-1 0 0 0 0,0-1 0 0 0,0 1 0 0 0,1-1-1 0 0,-1 1 1 0 0,0-1 0 0 0,0 0 0 0 0,0 1 0 0 0,-1-1 0 0 0,1 0 0 0 0,0 0 0 0 0,-1 1-1 0 0,1-5 1 0 0,-1 6-25 0 0,0 0-1 0 0,0 0 0 0 0,0 0 0 0 0,0 0 1 0 0,0-1-1 0 0,0 1 0 0 0,0 0 1 0 0,-1 0-1 0 0,1 0 0 0 0,0 0 1 0 0,0 0-1 0 0,0 0 0 0 0,0 0 1 0 0,0-1-1 0 0,-1 1 0 0 0,1 0 1 0 0,0 0-1 0 0,0 0 0 0 0,0 0 0 0 0,-1 0 1 0 0,1 0-1 0 0,0 0 0 0 0,0 0 1 0 0,0 0-1 0 0,-1 0 0 0 0,1 0 1 0 0,0 0-1 0 0,0 0 0 0 0,0 0 1 0 0,0 0-1 0 0,-1 0 0 0 0,1 0 0 0 0,0 0 1 0 0,0 0-1 0 0,0 0 0 0 0,-1 0 1 0 0,1 1-1 0 0,0-1 0 0 0,0 0 1 0 0,0 0-1 0 0,0 0 0 0 0,-1 0 1 0 0,1 0-1 0 0,0 1 0 0 0,-10 3-113 0 0,-5 5-1101 0 0,-6 2-4353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1.850"/>
    </inkml:context>
    <inkml:brush xml:id="br0">
      <inkml:brushProperty name="width" value="0.1" units="cm"/>
      <inkml:brushProperty name="height" value="0.1" units="cm"/>
      <inkml:brushProperty name="color" value="#E71224"/>
    </inkml:brush>
  </inkml:definitions>
  <inkml:trace contextRef="#ctx0" brushRef="#br0">1954 93 455 0 0,'-5'-6'251'0'0,"-1"0"-1"0"0,1 1 1 0 0,-1 0-1 0 0,0 1 1 0 0,0-1-1 0 0,-1 1 1 0 0,0 0-1 0 0,1 0 0 0 0,-1 1 1 0 0,0 0-1 0 0,0 0 1 0 0,-1 1-1 0 0,1 0 1 0 0,-1 0-1 0 0,1 1 1 0 0,-1 0-1 0 0,-15-1 0 0 0,7 1-162 0 0,-1 0 0 0 0,-21-6-1 0 0,0 0 68 0 0,-4 0 512 0 0,-1 3 0 0 0,-78 1 0 0 0,-298 15 886 0 0,74-12-284 0 0,136 2-780 0 0,156-2-449 0 0,-363 17-383 0 0,356-8 24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3.023"/>
    </inkml:context>
    <inkml:brush xml:id="br0">
      <inkml:brushProperty name="width" value="0.1" units="cm"/>
      <inkml:brushProperty name="height" value="0.1" units="cm"/>
      <inkml:brushProperty name="color" value="#E71224"/>
    </inkml:brush>
  </inkml:definitions>
  <inkml:trace contextRef="#ctx0" brushRef="#br0">3456 30 1375 0 0,'-2'-2'213'0'0,"-1"1"0"0"0,1 0 0 0 0,0-1 0 0 0,0 1 0 0 0,0 0 0 0 0,-1 0 0 0 0,1 1 0 0 0,-1-1 0 0 0,1 0 0 0 0,-5 0 0 0 0,-32-3 492 0 0,20 3-411 0 0,-36-6 288 0 0,0 3 0 0 0,-1 3 0 0 0,0 2 1 0 0,1 2-1 0 0,-76 14 0 0 0,12 3-448 0 0,-155 5-1 0 0,86-11 181 0 0,-608 40 1252 0 0,241-73-632 0 0,114-2-495 0 0,-46 34-899 0 0,387-6 133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0:02.040"/>
    </inkml:context>
    <inkml:brush xml:id="br0">
      <inkml:brushProperty name="width" value="0.1" units="cm"/>
      <inkml:brushProperty name="height" value="0.1" units="cm"/>
      <inkml:brushProperty name="color" value="#F4F91B"/>
    </inkml:brush>
  </inkml:definitions>
  <inkml:trace contextRef="#ctx0" brushRef="#br0">1 83 1839 0 0,'0'-1'175'0'0,"0"-1"-1"0"0,0 1 0 0 0,0-1 0 0 0,1 1 1 0 0,-1-1-1 0 0,0 1 0 0 0,1-1 0 0 0,-1 1 1 0 0,1 0-1 0 0,-1-1 0 0 0,1 1 0 0 0,0 0 1 0 0,-1 0-1 0 0,1-1 0 0 0,0 1 0 0 0,0 0 1 0 0,0 0-1 0 0,0 0 0 0 0,0 0 0 0 0,0 0 0 0 0,0 0 1 0 0,0 0-1 0 0,1 0 0 0 0,1 0 0 0 0,-2 1-114 0 0,0 1 0 0 0,0-1 0 0 0,0 1-1 0 0,1-1 1 0 0,-1 1 0 0 0,0 0 0 0 0,0-1-1 0 0,0 1 1 0 0,0 0 0 0 0,0 0 0 0 0,0 0-1 0 0,0 0 1 0 0,0 0 0 0 0,0 0 0 0 0,-1 0-1 0 0,2 2 1 0 0,9 7 467 0 0,-6-8-348 0 0,-1-1 0 0 0,1 0 0 0 0,0 0 0 0 0,0 0 0 0 0,-1-1 0 0 0,1 1 0 0 0,0-1 0 0 0,0-1 0 0 0,9 0 0 0 0,47-14 752 0 0,-25 5-559 0 0,73-8 364 0 0,-93 17-600 0 0,1 0 0 0 0,-1 1 0 0 0,1 1 0 0 0,27 5 0 0 0,-30-4-45 0 0,1 0 0 0 0,0-1 0 0 0,-1 0 0 0 0,19-3 0 0 0,61-10 180 0 0,-3-1-106 0 0,-19 6 90 0 0,42-2 77 0 0,3 3-54 0 0,61 15-142 0 0,-73-1-84 0 0,24 0 194 0 0,6-11-126 0 0,78 1-40 0 0,38 32 58 0 0,-86-4-10 0 0,-134-23-115 0 0,16 3 28 0 0,53 11-28 0 0,-71-14-14 0 0,54 13-1 0 0,-5 13 2 0 0,-58-20 0 0 0,1-1 0 0 0,0-1 0 0 0,35 7 0 0 0,-18-6 0 0 0,43 13 0 0 0,-53-12 0 0 0,0-2 0 0 0,0 0 0 0 0,53 3 0 0 0,-22-10 38 0 0,108-17 0 0 0,9-1 14 0 0,164 2 12 0 0,-321 16-74 0 0,1 0 0 0 0,-1 1 0 0 0,26 5 0 0 0,-37-5-146 0 0,1 1 0 0 0,0 1 0 0 0,-1 0 0 0 0,1 0 0 0 0,-1 1 0 0 0,0 0 0 0 0,0 0 0 0 0,0 1 0 0 0,10 7 0 0 0,-3 1-4740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4.362"/>
    </inkml:context>
    <inkml:brush xml:id="br0">
      <inkml:brushProperty name="width" value="0.1" units="cm"/>
      <inkml:brushProperty name="height" value="0.1" units="cm"/>
      <inkml:brushProperty name="color" value="#E71224"/>
    </inkml:brush>
  </inkml:definitions>
  <inkml:trace contextRef="#ctx0" brushRef="#br0">2100 143 1927 0 0,'-65'-15'1692'0'0,"40"8"-1023"0"0,0 1 0 0 0,0 2 0 0 0,-47-3 0 0 0,-98 9 391 0 0,43 2 91 0 0,-143-16 0 0 0,-488-69 1421 0 0,623 69-2656 0 0,-154 7 1 0 0,221 7-404 0 0,-2-2-145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6.228"/>
    </inkml:context>
    <inkml:brush xml:id="br0">
      <inkml:brushProperty name="width" value="0.1" units="cm"/>
      <inkml:brushProperty name="height" value="0.1" units="cm"/>
      <inkml:brushProperty name="color" value="#E71224"/>
    </inkml:brush>
  </inkml:definitions>
  <inkml:trace contextRef="#ctx0" brushRef="#br0">1203 195 1839 0 0,'-6'-2'212'0'0,"0"0"-1"0"0,0 1 0 0 0,0 0 0 0 0,1 1 0 0 0,-1-1 0 0 0,0 1 0 0 0,0 0 0 0 0,0 0 0 0 0,-8 2 0 0 0,-15 0 5 0 0,6-2 186 0 0,0-1-1 0 0,0-1 1 0 0,0-1-1 0 0,0-1 1 0 0,1-1-1 0 0,-1-1 1 0 0,-31-13-1 0 0,22 5 158 0 0,-149-58 1828 0 0,132 55-1789 0 0,-89-19-1 0 0,101 31-626 0 0,0 1-1 0 0,0 2 0 0 0,0 1 0 0 0,0 2 0 0 0,0 1 1 0 0,0 2-1 0 0,0 2 0 0 0,-64 19 0 0 0,51-11-463 0 0,5 0-18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6.944"/>
    </inkml:context>
    <inkml:brush xml:id="br0">
      <inkml:brushProperty name="width" value="0.1" units="cm"/>
      <inkml:brushProperty name="height" value="0.1" units="cm"/>
      <inkml:brushProperty name="color" value="#E71224"/>
    </inkml:brush>
  </inkml:definitions>
  <inkml:trace contextRef="#ctx0" brushRef="#br0">2033 27 2759 0 0,'-121'10'3175'0'0,"86"-5"-3041"0"0,0-2 0 0 0,-47-2-1 0 0,-154-12 1269 0 0,47 9-255 0 0,-84-8-48 0 0,226 5-928 0 0,-26-4 156 0 0,-114 0-1 0 0,-243 27-54 0 0,390-15-275 0 0,0 0-1 0 0,0 3 0 0 0,-42 11 1 0 0,60-10-1569 0 0,-38 16 0 0 0,19 0-1830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7.753"/>
    </inkml:context>
    <inkml:brush xml:id="br0">
      <inkml:brushProperty name="width" value="0.1" units="cm"/>
      <inkml:brushProperty name="height" value="0.1" units="cm"/>
      <inkml:brushProperty name="color" value="#E71224"/>
    </inkml:brush>
  </inkml:definitions>
  <inkml:trace contextRef="#ctx0" brushRef="#br0">1375 0 2527 0 0,'-2'0'17'0'0,"1"1"-1"0"0,-1-1 0 0 0,1 1 1 0 0,-1 0-1 0 0,1-1 0 0 0,-1 1 1 0 0,1 0-1 0 0,-1 0 0 0 0,1 0 1 0 0,-2 2-1 0 0,-9 4 52 0 0,-16 1 82 0 0,1 0-1 0 0,-2-2 0 0 0,1-1 1 0 0,-54 2-1 0 0,-74-1 2390 0 0,-149 2-75 0 0,120-15-1947 0 0,-42-2-277 0 0,160 10-318 0 0,-93 12 0 0 0,110-5-185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08.435"/>
    </inkml:context>
    <inkml:brush xml:id="br0">
      <inkml:brushProperty name="width" value="0.1" units="cm"/>
      <inkml:brushProperty name="height" value="0.1" units="cm"/>
      <inkml:brushProperty name="color" value="#E71224"/>
    </inkml:brush>
  </inkml:definitions>
  <inkml:trace contextRef="#ctx0" brushRef="#br0">2285 55 5151 0 0,'-1'-2'39'0'0,"0"0"-1"0"0,0 0 1 0 0,-1 0-1 0 0,1 0 0 0 0,-1 1 1 0 0,0-1-1 0 0,1 1 0 0 0,-1-1 1 0 0,0 1-1 0 0,0-1 0 0 0,0 1 1 0 0,0 0-1 0 0,0 0 0 0 0,0 0 1 0 0,0 0-1 0 0,-4 0 1 0 0,-40-13 188 0 0,13 9-184 0 0,-1 1-1 0 0,1 1 1 0 0,-41 3-1 0 0,-10-1 160 0 0,-445-1 2833 0 0,51 17-2304 0 0,19-1-141 0 0,48 27-1635 0 0,340-30-2462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9:41.220"/>
    </inkml:context>
    <inkml:brush xml:id="br0">
      <inkml:brushProperty name="width" value="0.1" units="cm"/>
      <inkml:brushProperty name="height" value="0.1" units="cm"/>
      <inkml:brushProperty name="color" value="#E71224"/>
    </inkml:brush>
  </inkml:definitions>
  <inkml:trace contextRef="#ctx0" brushRef="#br0">2120 146 919 0 0,'-1'0'6'0'0,"0"-1"-1"0"0,0 1 1 0 0,0-1-1 0 0,0 1 1 0 0,1-1-1 0 0,-1 1 1 0 0,0-1-1 0 0,0 1 1 0 0,0 0-1 0 0,0-1 1 0 0,0 1-1 0 0,-1 0 0 0 0,1 0 1 0 0,0 0-1 0 0,0 0 1 0 0,0 0-1 0 0,0 0 1 0 0,0 0-1 0 0,-1 1 1 0 0,-11 0 355 0 0,10-2-359 0 0,0 0-1 0 0,-1 0 1 0 0,1 0-1 0 0,0 0 1 0 0,-1-1-1 0 0,1 1 1 0 0,0-1-1 0 0,-4-2 1 0 0,-11-6 49 0 0,12 7 218 0 0,0 2-1 0 0,0-1 0 0 0,-1 1 0 0 0,1 0 0 0 0,0 0 0 0 0,0 0 1 0 0,0 1-1 0 0,-10 1 0 0 0,-3 1 514 0 0,-27 7 0 0 0,26-5-573 0 0,-24 3 0 0 0,23-6 35 0 0,0-1-1 0 0,-1 0 0 0 0,-26-5 1 0 0,35 3-36 0 0,-10-1 335 0 0,0-1 0 0 0,-29-9 0 0 0,28 6-381 0 0,-26-4 0 0 0,-7-1 106 0 0,16 3 132 0 0,0 2 0 0 0,-67-3 0 0 0,50 6-219 0 0,-101-18-26 0 0,100 13 118 0 0,0 1-1 0 0,-93 1 0 0 0,112 10-192 0 0,0 2 0 0 0,-69 17 0 0 0,82-15-70 0 0,0-2-1 0 0,0-1 0 0 0,-1 0 1 0 0,0-3-1 0 0,0 0 0 0 0,1-1 1 0 0,-35-6-1 0 0,29 2 168 0 0,0 2 1 0 0,-1 1-1 0 0,-62 7 0 0 0,46 2-35 0 0,29-5-109 0 0,1 0 0 0 0,-21 0-1 0 0,38-3-14 0 0,0 0-1 0 0,0-1 1 0 0,-1 1 0 0 0,1-1-1 0 0,0 0 1 0 0,0 0-1 0 0,-4-3 1 0 0,6 4-8 0 0,1 0-1 0 0,-1 0 1 0 0,1 0 0 0 0,0 0 0 0 0,-1 0-1 0 0,1 0 1 0 0,-1-1 0 0 0,1 1-1 0 0,0 0 1 0 0,-1 0 0 0 0,1-1 0 0 0,0 1-1 0 0,-1 0 1 0 0,1 0 0 0 0,0-1-1 0 0,-1 1 1 0 0,1 0 0 0 0,0-1 0 0 0,0 1-1 0 0,-1 0 1 0 0,1-1 0 0 0,0 1 0 0 0,0-1-1 0 0,0 1 1 0 0,-1 0 0 0 0,1-1-1 0 0,0 1 1 0 0,0-1 0 0 0,0 1 0 0 0,0-1-1 0 0,0 1 1 0 0,0 0 0 0 0,0-1 0 0 0,0 1-1 0 0,0-1 1 0 0,0 1 0 0 0,0-1-1 0 0,0 1 1 0 0,0 0 0 0 0,1-1 0 0 0,-1 1-1 0 0,0-1 1 0 0,0 1 0 0 0,0 0-1 0 0,0-1 1 0 0,1 1 0 0 0,-1 0 0 0 0,0-1-1 0 0,1 1 1 0 0,-1 0 0 0 0,0-1 0 0 0,0 1-1 0 0,1 0 1 0 0,-1-1 0 0 0,1 1-1 0 0,-1 0 1 0 0,0 0 0 0 0,1 0 0 0 0,0-1-1 0 0,2 0-2 0 0,1 0 1 0 0,0 0-1 0 0,0 0 0 0 0,0 0 0 0 0,0 1 1 0 0,0-1-1 0 0,0 1 0 0 0,7 1 0 0 0,6-2 4 0 0,63-4 53 0 0,-47 2-44 0 0,40 2 0 0 0,4-1 4 0 0,-47 2 11 0 0,36 3 0 0 0,-28 0-41 0 0,-28-2 21 0 0,23 0 7 0 0,0 2 1 0 0,0 1 0 0 0,0 1 0 0 0,40 13-1 0 0,-52-12-22 0 0,1 0 0 0 0,0-2 0 0 0,31 3 0 0 0,69-3 0 0 0,-8 0 0 0 0,-42 2 0 0 0,0-2 0 0 0,109-10 0 0 0,-113-2 22 0 0,0 3-1 0 0,106 7 0 0 0,207 10 43 0 0,-346-12-64 0 0,43 5 0 0 0,-43-2 0 0 0,32 6 0 0 0,-82-9 7 0 0,-98 3 114 0 0,-263 11-55 0 0,10-1-4 0 0,280-10-35 0 0,-168-17 0 0 0,141 5-17 0 0,-197 11 42 0 0,192 3-40 0 0,79-4-12 0 0,-111 6 0 0 0,116-4 0 0 0,0 2 0 0 0,-46 12 0 0 0,75-15 0 0 0,0 0 0 0 0,0 0 0 0 0,0 0 0 0 0,-7 4 0 0 0,10-5 0 0 0,1 1 0 0 0,-1-1 0 0 0,0 0 0 0 0,1 0 0 0 0,-1 1 0 0 0,1-1 0 0 0,0 1 0 0 0,-1-1 0 0 0,1 1 0 0 0,0 0 0 0 0,0 0 0 0 0,0-1 0 0 0,0 1 0 0 0,0 0 0 0 0,0 2 0 0 0,0-3 0 0 0,1-1 0 0 0,0 1 0 0 0,0 0 0 0 0,0-1 0 0 0,0 1 0 0 0,0 0 0 0 0,1-1 0 0 0,-1 1 0 0 0,0 0 0 0 0,0-1 0 0 0,0 1 0 0 0,0-1 0 0 0,1 1 0 0 0,-1-1 0 0 0,0 1 0 0 0,1 0 0 0 0,-1-1 0 0 0,0 1 0 0 0,1-1 0 0 0,-1 1 0 0 0,1-1 0 0 0,-1 0 0 0 0,1 1 0 0 0,-1-1 0 0 0,1 1 0 0 0,-1-1 0 0 0,1 0 0 0 0,-1 1 0 0 0,1-1 0 0 0,-1 0 0 0 0,1 0 0 0 0,-1 1 0 0 0,1-1 0 0 0,0 0 0 0 0,-1 0 0 0 0,1 0 0 0 0,0 0 0 0 0,0 0 0 0 0,30 3 0 0 0,-24-3 0 0 0,106-2 47 0 0,-56-1-30 0 0,411-30 47 0 0,-337 22-64 0 0,139 5 0 0 0,-219 6 0 0 0,44 5 0 0 0,-22 0 0 0 0,232 24 0 0 0,-268-24 0 0 0,0-2 0 0 0,57-2 0 0 0,-91-1 3 0 0,0-1-1 0 0,0 1 1 0 0,0-1-1 0 0,0 1 0 0 0,-1-1 1 0 0,1 0-1 0 0,0 0 1 0 0,3-2-1 0 0,-6 3 6 0 0,1-1-1 0 0,-1 1 1 0 0,1 0-1 0 0,0-1 0 0 0,-1 1 1 0 0,1-1-1 0 0,-1 1 1 0 0,0-1-1 0 0,1 1 1 0 0,-1-1-1 0 0,1 1 1 0 0,-1-1-1 0 0,0 0 1 0 0,1 1-1 0 0,-1-1 1 0 0,0 1-1 0 0,0-1 1 0 0,1 0-1 0 0,-1 1 1 0 0,0-1-1 0 0,0 0 1 0 0,0 1-1 0 0,0-1 0 0 0,0 0 1 0 0,0 1-1 0 0,0-1 1 0 0,0 0-1 0 0,0 0 1 0 0,0 1-1 0 0,0-1 1 0 0,0 0-1 0 0,-1 1 1 0 0,1-1-1 0 0,0 1 1 0 0,0-1-1 0 0,-1 0 1 0 0,1 1-1 0 0,-1-2 1 0 0,-1-1 43 0 0,-1 0 1 0 0,1-1-1 0 0,-1 1 1 0 0,0 0-1 0 0,0 1 1 0 0,0-1 0 0 0,0 0-1 0 0,-1 1 1 0 0,-6-4-1 0 0,-38-17 100 0 0,22 12-85 0 0,5 2-42 0 0,0 1 1 0 0,0 1-1 0 0,-34-7 1 0 0,-69-3 15 0 0,-307 11 15 0 0,352 8-62 0 0,19 0-359 0 0,-1 2 1 0 0,-75 16-1 0 0,72-4-169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37.436"/>
    </inkml:context>
    <inkml:brush xml:id="br0">
      <inkml:brushProperty name="width" value="0.1" units="cm"/>
      <inkml:brushProperty name="height" value="0.1" units="cm"/>
      <inkml:brushProperty name="color" value="#E71224"/>
    </inkml:brush>
  </inkml:definitions>
  <inkml:trace contextRef="#ctx0" brushRef="#br0">0 17 943 0 0,'2'-4'0'0'0,"-2"0"88"0"0,2 1-88 0 0,-2-1 0 0 0,2 2 0 0 0,-2 4 0 0 0,2-2 64 0 0,0 0 112 0 0,-1 0 16 0 0,1 2 8 0 0,2-2 312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37.924"/>
    </inkml:context>
    <inkml:brush xml:id="br0">
      <inkml:brushProperty name="width" value="0.1" units="cm"/>
      <inkml:brushProperty name="height" value="0.1" units="cm"/>
      <inkml:brushProperty name="color" value="#E71224"/>
    </inkml:brush>
  </inkml:definitions>
  <inkml:trace contextRef="#ctx0" brushRef="#br0">40 30 919 0 0,'-8'4'80'0'0,"1"-2"-80"0"0,3 0 0 0 0,2-2 0 0 0,1 1 640 0 0</inkml:trace>
  <inkml:trace contextRef="#ctx0" brushRef="#br0" timeOffset="1">1 12 1839 0 0,'4'-4'0'0'0,"-4"0"72"0"0,2 0-72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38.629"/>
    </inkml:context>
    <inkml:brush xml:id="br0">
      <inkml:brushProperty name="width" value="0.1" units="cm"/>
      <inkml:brushProperty name="height" value="0.1" units="cm"/>
      <inkml:brushProperty name="color" value="#E71224"/>
    </inkml:brush>
  </inkml:definitions>
  <inkml:trace contextRef="#ctx0" brushRef="#br0">1427 35 5407 0 0,'-1'-1'70'0'0,"0"1"0"0"0,0 0-1 0 0,1 0 1 0 0,-1-1-1 0 0,0 1 1 0 0,0 0-1 0 0,0 0 1 0 0,0 0-1 0 0,1 0 1 0 0,-1 0 0 0 0,0 0-1 0 0,0 0 1 0 0,0 0-1 0 0,0 1 1 0 0,1-1-1 0 0,-1 0 1 0 0,0 0-1 0 0,0 1 1 0 0,0-1 0 0 0,1 0-1 0 0,-1 1 1 0 0,0-1-1 0 0,1 1 1 0 0,-1-1-1 0 0,0 1 1 0 0,1-1-1 0 0,-1 1 1 0 0,0 0-1 0 0,1-1 1 0 0,-1 1 0 0 0,1 0-1 0 0,-1-1 1 0 0,1 1-1 0 0,0 0 1 0 0,-1 1 630 0 0,20-15 613 0 0,-8 7 189 0 0,-11 6-1473 0 0,0 0-1 0 0,0 0 1 0 0,0 0 0 0 0,-1 0 0 0 0,1 0 0 0 0,0 0 0 0 0,0-1 0 0 0,0 1-1 0 0,0 0 1 0 0,0 0 0 0 0,0 0 0 0 0,0 0 0 0 0,0 0 0 0 0,0 0 0 0 0,-1 0 0 0 0,1 0-1 0 0,0-1 1 0 0,0 1 0 0 0,0 0 0 0 0,0 0 0 0 0,0 0 0 0 0,0 0 0 0 0,0 0-1 0 0,0 0 1 0 0,0-1 0 0 0,0 1 0 0 0,0 0 0 0 0,0 0 0 0 0,0 0 0 0 0,0 0-1 0 0,0 0 1 0 0,0 0 0 0 0,0-1 0 0 0,0 1 0 0 0,0 0 0 0 0,0 0 0 0 0,0 0-1 0 0,0 0 1 0 0,0 0 0 0 0,0 0 0 0 0,1 0 0 0 0,-1-1 0 0 0,0 1 0 0 0,0 0-1 0 0,0 0 1 0 0,0 0 0 0 0,0 0 0 0 0,0 0 0 0 0,0 0 0 0 0,0 0 0 0 0,0 0 0 0 0,1 0-1 0 0,-1 0 1 0 0,0-1 0 0 0,0 1 0 0 0,0 0 0 0 0,0 0 0 0 0,0 0 0 0 0,0 0-1 0 0,1 0 1 0 0,-1 0 0 0 0,0 0 0 0 0,0 0 0 0 0,0 0 0 0 0,0 0 0 0 0,0 0-1 0 0,1 0 1 0 0,-5-10 841 0 0,5 10-832 0 0,-1-1-1 0 0,0 1 1 0 0,0 0-1 0 0,0-1 1 0 0,0 1-1 0 0,0 0 1 0 0,0-1-1 0 0,0 1 1 0 0,0 0-1 0 0,0-1 1 0 0,0 1-1 0 0,0 0 1 0 0,0-1-1 0 0,-1 1 1 0 0,1 0-1 0 0,0-1 1 0 0,0 1-1 0 0,0 0 1 0 0,0-1-1 0 0,0 1 1 0 0,-1 0-1 0 0,1-1 1 0 0,0 1-1 0 0,0 0 1 0 0,-1 0-1 0 0,1-1 1 0 0,0 1-1 0 0,0 0 1 0 0,-1 0-1 0 0,1 0 1 0 0,0-1-1 0 0,-1 1 1 0 0,1 0-1 0 0,0 0 1 0 0,-1 0-1 0 0,1 0 1 0 0,0 0-1 0 0,-1 0 1 0 0,1-1-1 0 0,0 1 1 0 0,-1 0-1 0 0,1 0 1 0 0,0 0-1 0 0,-1 0 1 0 0,1 0-1 0 0,0 0 1 0 0,-1 1-1 0 0,1-1 1 0 0,-1 0-1 0 0,1 0 1 0 0,0 0-1 0 0,-1 0 1 0 0,1 0-1 0 0,0 0 1 0 0,0 1-1 0 0,-1-1 1 0 0,1 0-1 0 0,0 0 1 0 0,-1 0-1 0 0,1 1 1 0 0,-7 3 116 0 0,1-1 0 0 0,-1-1 0 0 0,0 1 0 0 0,0-1 0 0 0,0 0 0 0 0,0 0 0 0 0,0-1 0 0 0,0 0 0 0 0,0 0 0 0 0,0-1 0 0 0,-1 0 0 0 0,1 0 0 0 0,-14-2 0 0 0,13 1-10 0 0,0 0 1 0 0,0 1 0 0 0,0 0 0 0 0,0 1 0 0 0,0 0 0 0 0,0 0 0 0 0,0 0 0 0 0,1 1-1 0 0,-12 4 1 0 0,-29 5 357 0 0,-31-5 218 0 0,-32 5 48 0 0,-310 47 1344 0 0,-18-13-1061 0 0,409-43-2147 0 0,-32-1 0 0 0,39-3-83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39.407"/>
    </inkml:context>
    <inkml:brush xml:id="br0">
      <inkml:brushProperty name="width" value="0.1" units="cm"/>
      <inkml:brushProperty name="height" value="0.1" units="cm"/>
      <inkml:brushProperty name="color" value="#E71224"/>
    </inkml:brush>
  </inkml:definitions>
  <inkml:trace contextRef="#ctx0" brushRef="#br0">1265 61 3679 0 0,'-7'-3'-936'0'0,"0"-3"4214"0"0,-9-3 1962 0 0,13 8-5221 0 0,0 0 1 0 0,0 0 0 0 0,0 1 0 0 0,0-1-1 0 0,0 1 1 0 0,-1 0 0 0 0,1 0 0 0 0,0 0-1 0 0,0 0 1 0 0,-4 1 0 0 0,-32 8 693 0 0,-66 24 2304 0 0,-50 13-195 0 0,92-35-2285 0 0,0-3 0 0 0,0-3 0 0 0,-1-2-1 0 0,0-3 1 0 0,1-3 0 0 0,-1-3 0 0 0,1-3 0 0 0,-65-17 0 0 0,96 17-428 0 0,1-1 0 0 0,-49-23 1 0 0,22 5-3127 0 0,27 12-1043 0 0,0 1-2878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0:36.843"/>
    </inkml:context>
    <inkml:brush xml:id="br0">
      <inkml:brushProperty name="width" value="0.1" units="cm"/>
      <inkml:brushProperty name="height" value="0.1" units="cm"/>
      <inkml:brushProperty name="color" value="#F4F91B"/>
    </inkml:brush>
  </inkml:definitions>
  <inkml:trace contextRef="#ctx0" brushRef="#br0">18 76 2759 0 0,'-7'-9'195'0'0,"6"7"-159"0"0,0 1 0 0 0,0-1 0 0 0,0 0 0 0 0,0 1 0 0 0,0-1-1 0 0,0 0 1 0 0,0 1 0 0 0,1-1 0 0 0,-1 0 0 0 0,0-3 0 0 0,1 4 82 0 0,0 0 0 0 0,0-1 0 0 0,1 1 1 0 0,-1 0-1 0 0,1 0 0 0 0,-1 0 0 0 0,1 0 0 0 0,-1 0 1 0 0,1 0-1 0 0,-1 0 0 0 0,1 0 0 0 0,0 0 1 0 0,0 0-1 0 0,-1 0 0 0 0,1 0 0 0 0,0 0 0 0 0,0 1 1 0 0,0-1-1 0 0,0 0 0 0 0,0 1 0 0 0,0-1 0 0 0,0 1 1 0 0,0-1-1 0 0,0 1 0 0 0,1-1 0 0 0,-1 1 1 0 0,0 0-1 0 0,0-1 0 0 0,1 1 0 0 0,9-2 321 0 0,0 0-1 0 0,16-1 0 0 0,-2 1 183 0 0,1-3-89 0 0,-1 2 0 0 0,48-1 0 0 0,-45 6-352 0 0,-1 1-1 0 0,48 11 1 0 0,-10-1-168 0 0,-21-6 10 0 0,144 16 393 0 0,-127-20-213 0 0,0 1-81 0 0,117-8-1 0 0,-114-6 125 0 0,-36 5-57 0 0,1 2 0 0 0,49-1 0 0 0,48 14-73 0 0,-55-4-79 0 0,-38-5-18 0 0,0-2 1 0 0,55-8-1 0 0,13-1-20 0 0,-43 9 49 0 0,0 4-1 0 0,57 9 0 0 0,-11-3-20 0 0,112-5 0 0 0,-164-4-14 0 0,38-1 79 0 0,163 21-1 0 0,-43 9-90 0 0,-177-26 15 0 0,0-1 0 0 0,47-3 0 0 0,4 0 4 0 0,-44 2-19 0 0,174 10 0 0 0,-115 0 0 0 0,303 21 0 0 0,-392-32-8 0 0,-2-1-76 0 0,0 1 0 0 0,0 0 1 0 0,0 1-1 0 0,0 0 0 0 0,1 0 0 0 0,-2 1 0 0 0,1 0 0 0 0,8 3 1 0 0,-4 1-787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0.239"/>
    </inkml:context>
    <inkml:brush xml:id="br0">
      <inkml:brushProperty name="width" value="0.1" units="cm"/>
      <inkml:brushProperty name="height" value="0.1" units="cm"/>
      <inkml:brushProperty name="color" value="#E71224"/>
    </inkml:brush>
  </inkml:definitions>
  <inkml:trace contextRef="#ctx0" brushRef="#br0">1993 97 6447 0 0,'-4'-16'2039'0'0,"4"16"-1978"0"0,0-1 0 0 0,0 1 0 0 0,0 0 0 0 0,0 0 0 0 0,0-1 0 0 0,0 1 0 0 0,0 0 0 0 0,0-1 0 0 0,0 1 0 0 0,0 0 0 0 0,0 0 0 0 0,0-1 1 0 0,0 1-1 0 0,0 0 0 0 0,0-1 0 0 0,-1 1 0 0 0,1 0 0 0 0,0 0 0 0 0,0 0 0 0 0,0-1 0 0 0,-1 1 0 0 0,1 0 0 0 0,0 0 0 0 0,0 0 0 0 0,0-1 1 0 0,-1 1-1 0 0,1 0 0 0 0,0 0 0 0 0,0 0 0 0 0,-1 0 0 0 0,1 0 0 0 0,0-1 0 0 0,-1 1 0 0 0,1 0 0 0 0,0 0 0 0 0,0 0 0 0 0,-1 0 1 0 0,1 0-1 0 0,-1 0 0 0 0,-11-1 3024 0 0,10 0-2895 0 0,0 0 1 0 0,0 1-1 0 0,0-1 1 0 0,0 1 0 0 0,0 0-1 0 0,0 0 1 0 0,-1 0-1 0 0,1 0 1 0 0,-2 0-1 0 0,-1 0 29 0 0,0 1-1 0 0,0-1 0 0 0,1 0 0 0 0,-1-1 1 0 0,-7 0-1 0 0,-10-1 512 0 0,9 1-215 0 0,-1-1 0 0 0,-20-4 0 0 0,20 3-252 0 0,1 1 0 0 0,-23-1 0 0 0,1 5-45 0 0,0 2 1 0 0,1 1-1 0 0,0 2 1 0 0,-38 12 0 0 0,-32 6 434 0 0,-24-9 141 0 0,111-15-704 0 0,-386 41 1538 0 0,350-37-1509 0 0,0-3 0 0 0,-1-2 0 0 0,1-2 0 0 0,0-2 0 0 0,0-3 0 0 0,-86-22 0 0 0,-245-85-2207 0 0,324 94 303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2.186"/>
    </inkml:context>
    <inkml:brush xml:id="br0">
      <inkml:brushProperty name="width" value="0.1" units="cm"/>
      <inkml:brushProperty name="height" value="0.1" units="cm"/>
      <inkml:brushProperty name="color" value="#E71224"/>
    </inkml:brush>
  </inkml:definitions>
  <inkml:trace contextRef="#ctx0" brushRef="#br0">1703 85 9295 0 0,'-5'-2'174'0'0,"0"-1"1"0"0,0 0-1 0 0,0 1 0 0 0,0 0 0 0 0,-1 0 0 0 0,1 1 0 0 0,-1-1 0 0 0,-5 1 0 0 0,-48-3 1517 0 0,6 0-1055 0 0,19 1-437 0 0,-20-5 268 0 0,14 1 562 0 0,0 1-1 0 0,-60-1 1 0 0,-83 12 1360 0 0,-107-4 536 0 0,135-3-1630 0 0,-370-11 1221 0 0,498 10-3653 0 0,-38-7 0 0 0,40 4-88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3.168"/>
    </inkml:context>
    <inkml:brush xml:id="br0">
      <inkml:brushProperty name="width" value="0.1" units="cm"/>
      <inkml:brushProperty name="height" value="0.1" units="cm"/>
      <inkml:brushProperty name="color" value="#E71224"/>
    </inkml:brush>
  </inkml:definitions>
  <inkml:trace contextRef="#ctx0" brushRef="#br0">1761 175 7399 0 0,'-20'-8'800'0'0,"17"-4"381"0"0,2 10-932 0 0,1-1 0 0 0,0 1 0 0 0,-1 0-1 0 0,0-1 1 0 0,1 1 0 0 0,-1-1-1 0 0,-2-3 1 0 0,1 5-138 0 0,0-1 0 0 0,0 1 0 0 0,0-1 0 0 0,-1 1 0 0 0,1 0 0 0 0,0 0 0 0 0,-1 0 0 0 0,1 0 0 0 0,-1 0 0 0 0,1 0 0 0 0,-5 0 0 0 0,-33-2 1020 0 0,14 1-381 0 0,5 1-180 0 0,-1 1 0 0 0,1 0 0 0 0,-29 5 0 0 0,-14 1 62 0 0,-9-2-54 0 0,-32 1 102 0 0,13-5 359 0 0,-1-3 1 0 0,-167-30-1 0 0,-368-58 677 0 0,584 87-3555 0 0,-69 3 0 0 0,67 5-5455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4.691"/>
    </inkml:context>
    <inkml:brush xml:id="br0">
      <inkml:brushProperty name="width" value="0.1" units="cm"/>
      <inkml:brushProperty name="height" value="0.1" units="cm"/>
      <inkml:brushProperty name="color" value="#E71224"/>
    </inkml:brush>
  </inkml:definitions>
  <inkml:trace contextRef="#ctx0" brushRef="#br0">998 287 7831 0 0,'-11'-8'660'0'0,"-1"0"0"0"0,-23-12 0 0 0,30 17-337 0 0,0-1 0 0 0,0 0-1 0 0,0-1 1 0 0,1 1 0 0 0,0-1-1 0 0,-7-8 1 0 0,-13-15 276 0 0,12 19-143 0 0,0 0 0 0 0,0 0 0 0 0,-1 1 1 0 0,-20-9-1 0 0,-60-20 1585 0 0,25 14-1358 0 0,-2 4 0 0 0,0 2-1 0 0,-1 3 1 0 0,0 4 0 0 0,-104-2-1 0 0,159 12-756 0 0,0 1 0 0 0,0 0 0 0 0,0 1 0 0 0,0 1 0 0 0,-19 6 0 0 0,24-5-1962 0 0,1 0-1 0 0,-14 8 1 0 0,7-3-4219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5.249"/>
    </inkml:context>
    <inkml:brush xml:id="br0">
      <inkml:brushProperty name="width" value="0.1" units="cm"/>
      <inkml:brushProperty name="height" value="0.1" units="cm"/>
      <inkml:brushProperty name="color" value="#E71224"/>
    </inkml:brush>
  </inkml:definitions>
  <inkml:trace contextRef="#ctx0" brushRef="#br0">1219 7 11255 0 0,'-4'-2'136'0'0,"-1"1"-1"0"0,0 0 0 0 0,1 0 1 0 0,-1 0-1 0 0,0 1 0 0 0,0-1 1 0 0,0 1-1 0 0,-6 1 0 0 0,-12-1 53 0 0,-12 0 63 0 0,0 1 1 0 0,0 2 0 0 0,-38 9 0 0 0,-43 3 599 0 0,21-12 557 0 0,-100-10-1 0 0,-30-1 266 0 0,176 9-1937 0 0,0 2 0 0 0,0 2 0 0 0,0 3 0 0 0,-57 15 0 0 0,71-12-736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5.887"/>
    </inkml:context>
    <inkml:brush xml:id="br0">
      <inkml:brushProperty name="width" value="0.1" units="cm"/>
      <inkml:brushProperty name="height" value="0.1" units="cm"/>
      <inkml:brushProperty name="color" value="#E71224"/>
    </inkml:brush>
  </inkml:definitions>
  <inkml:trace contextRef="#ctx0" brushRef="#br0">2590 27 6503 0 0,'-13'-1'782'0'0,"1"0"-1"0"0,0-1 0 0 0,-13-4 0 0 0,14 4-259 0 0,0-1-1 0 0,-1 2 0 0 0,1-1 1 0 0,-17 1-1 0 0,4 5-141 0 0,-1 0 0 0 0,1 1 0 0 0,0 2-1 0 0,0 0 1 0 0,-38 19 0 0 0,-25 7 228 0 0,60-25-421 0 0,-33 12 538 0 0,-68 13 0 0 0,86-25-390 0 0,-3 1 101 0 0,-1-2 0 0 0,-49 2 0 0 0,17-10 250 0 0,-116-17 0 0 0,-76-28 430 0 0,-4 0-151 0 0,-101 7-222 0 0,203 24-702 0 0,-147-6-2201 0 0,259 20 928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0:02.926"/>
    </inkml:context>
    <inkml:brush xml:id="br0">
      <inkml:brushProperty name="width" value="0.1" units="cm"/>
      <inkml:brushProperty name="height" value="0.1" units="cm"/>
      <inkml:brushProperty name="color" value="#E71224"/>
    </inkml:brush>
  </inkml:definitions>
  <inkml:trace contextRef="#ctx0" brushRef="#br0">2327 1730 2183 0 0,'32'-20'4864'0'0,"-18"11"-3503"0"0,-13 8-1242 0 0,0 0 0 0 0,0 0 0 0 0,0 0 0 0 0,0 1 0 0 0,0-1 0 0 0,0 0 0 0 0,1 0 0 0 0,-1 1 0 0 0,0-1 0 0 0,1 1 0 0 0,-1 0 0 0 0,0-1-1 0 0,1 1 1 0 0,-1 0 0 0 0,3-1 0 0 0,6 2 576 0 0,0 0 0 0 0,1 1-1 0 0,-1 0 1 0 0,20 7 0 0 0,-17-5-144 0 0,0-1 1 0 0,19 3-1 0 0,13 4 569 0 0,-43-9-1083 0 0,-1 0 0 0 0,0 0 0 0 0,1-1-1 0 0,-1 1 1 0 0,0 1 0 0 0,0-1 0 0 0,0 0 0 0 0,0 0-1 0 0,0 0 1 0 0,0 0 0 0 0,0 1 0 0 0,0-1 0 0 0,0 1-1 0 0,-1-1 1 0 0,1 0 0 0 0,0 4 0 0 0,6 7 217 0 0,-5-10-191 0 0,1 1-1 0 0,-1-1 1 0 0,1 0-1 0 0,-1 0 1 0 0,1 0-1 0 0,0 0 1 0 0,0 0 0 0 0,0 0-1 0 0,0-1 1 0 0,0 0-1 0 0,0 1 1 0 0,5 0-1 0 0,2 0 151 0 0,0 0 1 0 0,19 0-1 0 0,-6 0 134 0 0,60 1 357 0 0,-47-6-505 0 0,-31 2-149 0 0,0 0 0 0 0,-1 0-1 0 0,1 1 1 0 0,0-1 0 0 0,0 1-1 0 0,0 1 1 0 0,-1-1 0 0 0,1 0-1 0 0,0 1 1 0 0,0 0 0 0 0,-1 0-1 0 0,1 1 1 0 0,-1-1 0 0 0,6 4-1 0 0,-4-2-28 0 0,-1-1 0 0 0,1 1 0 0 0,0-1 0 0 0,0 0 0 0 0,1 0 0 0 0,-1-1 0 0 0,0 0 0 0 0,1 0 0 0 0,-1 0 0 0 0,10-1 0 0 0,3-1 59 0 0,1-1 0 0 0,19-5-1 0 0,-20 3 74 0 0,0 1 0 0 0,23 0-1 0 0,8 2 117 0 0,73 4-66 0 0,-99-4-170 0 0,1 0 0 0 0,-1-1 1 0 0,0-1-1 0 0,0-1 0 0 0,31-10 0 0 0,26-4-5 0 0,-24 9 185 0 0,115-1 0 0 0,-107 11-187 0 0,-8 0 18 0 0,-1-2 1 0 0,1-2-1 0 0,65-13 0 0 0,22-4 81 0 0,-130 19-122 0 0,66-10 28 0 0,29-2 1033 0 0,-38 7 970 0 0,36-1-4731 0 0,-53 7 2697 0 0,138 4 0 0 0,-153-4 26 0 0,1-1-1 0 0,-1-2 1 0 0,0-1 0 0 0,69-17-1 0 0,-69 12-4 0 0,0 1 1 0 0,1 3-1 0 0,0 1 0 0 0,0 2 1 0 0,50 3-1 0 0,-64 1-21 0 0,0-1 0 0 0,1-2 0 0 0,-1-1 0 0 0,0-1 0 0 0,39-9 0 0 0,-30 7 26 0 0,-25 3-13 0 0,0 1-1 0 0,16-5 1 0 0,68-18 19 0 0,-82 22 3 0 0,33-7 36 0 0,1 2 0 0 0,85-1 0 0 0,-32 13-72 0 0,-61-1 7 0 0,48-3 0 0 0,83 0 112 0 0,-69 1-119 0 0,236 11 129 0 0,-195 3 0 0 0,-90-9-128 0 0,-8-1 0 0 0,0-1 0 0 0,54-2 0 0 0,98-5 112 0 0,-138 2-96 0 0,-11 2 39 0 0,76 13-1 0 0,-69-7-35 0 0,89 13-19 0 0,-87-15 0 0 0,77-1 0 0 0,-45-3 0 0 0,-5 0 14 0 0,-17 0 11 0 0,84 11 0 0 0,39 4 32 0 0,-156-16-50 0 0,139-1-7 0 0,-80-6 12 0 0,41-1 40 0 0,-105 7-52 0 0,0 1 0 0 0,52 10 0 0 0,-45-7 16 0 0,-1 0 0 0 0,2-2 0 0 0,63-5 0 0 0,-46-1-16 0 0,-21 1 0 0 0,40 1 0 0 0,148 4 0 0 0,-24 8 0 0 0,-17 0 64 0 0,-86-13-64 0 0,-65 2 0 0 0,7-3 19 0 0,0-1 1 0 0,42-12-1 0 0,-48 10-1 0 0,2 0-1 0 0,-1 2 1 0 0,46-2-1 0 0,2 10-17 0 0,35-2 0 0 0,59 2 0 0 0,-105-1 21 0 0,1-4 1 0 0,100-15-1 0 0,-129 14-21 0 0,61 3 0 0 0,-2 1 0 0 0,-24-5 0 0 0,87-2 0 0 0,-92 6 0 0 0,122-15 0 0 0,-17-14 128 0 0,-146 25-128 0 0,31 1 0 0 0,14-2 0 0 0,22 1 0 0 0,-17 1 0 0 0,136-6 0 0 0,-177 7 21 0 0,0 0 1 0 0,57-13-1 0 0,-71 12-21 0 0,-1 2 0 0 0,1 0 0 0 0,-1 1 0 0 0,39 5 0 0 0,-40-3 0 0 0,3-1 2 0 0,1-1 0 0 0,0-1-1 0 0,-1-1 1 0 0,1-1 0 0 0,26-7 0 0 0,-34 8 10 0 0,-1 0 1 0 0,1 1-1 0 0,21 2 1 0 0,-11-1-10 0 0,-8-1 14 0 0,-1-1-1 0 0,1 0 0 0 0,23-8 1 0 0,18-2-19 0 0,-50 11 10 0 0,-1 1 0 0 0,0 0 0 0 0,0 1 0 0 0,1 0 0 0 0,-1 0 1 0 0,0 1-1 0 0,9 3 0 0 0,-10-4-9 0 0,4 1 1 0 0,0-1 0 0 0,0 0 0 0 0,15-2 0 0 0,-7 1 0 0 0,-9 0 0 0 0,-1 1 0 0 0,1 0 0 0 0,0 1 0 0 0,11 4 0 0 0,-5-2 0 0 0,-8-3 0 0 0,1 0 0 0 0,-1 0 0 0 0,1-1 0 0 0,-1 0 0 0 0,14-2 0 0 0,-12 1 0 0 0,1 0 0 0 0,19 2 0 0 0,-13-1 0 0 0,-14 0 0 0 0,-1 0 0 0 0,0-1 0 0 0,1 2 0 0 0,-1-1 0 0 0,1 0 0 0 0,-1 0 0 0 0,0 1 0 0 0,5 0 0 0 0,-4 0 0 0 0,0 0 0 0 0,1-1 0 0 0,-1 0 0 0 0,1 1 0 0 0,-1-1 0 0 0,5-1 0 0 0,14 1 0 0 0,-10 3 11 0 0,0-2-1 0 0,0 0 1 0 0,0 0 0 0 0,0-1-1 0 0,15-2 1 0 0,-18 2-11 0 0,-1-1 0 0 0,0 2 0 0 0,0-1 0 0 0,12 3 0 0 0,20 1 0 0 0,-8-4 0 0 0,42-5 0 0 0,-58 5 0 0 0,5-2 0 0 0,10-1 0 0 0,-9 2 0 0 0,11-6 0 0 0,-26 5 0 0 0,0 0 0 0 0,-1 1 0 0 0,1 0 0 0 0,9-1 0 0 0,-4 3 0 0 0,1 0 0 0 0,15 3 0 0 0,-12-1 0 0 0,42 5 0 0 0,-57-8 0 0 0,1 0 0 0 0,0 0 0 0 0,-1 0 0 0 0,1 0 0 0 0,0 0 0 0 0,-1 0 0 0 0,1-1 0 0 0,0 1 0 0 0,-1 0 0 0 0,1-1 0 0 0,2-1 0 0 0,13-1 0 0 0,-1-2-4 0 0,-15 5 10 0 0,0-1-1 0 0,1 1 1 0 0,-1-1 0 0 0,0 1-1 0 0,1-1 1 0 0,-1 1 0 0 0,1 0-1 0 0,-1 0 1 0 0,1 0 0 0 0,-1 0-1 0 0,3 0 1 0 0,-4 0-6 0 0,1 0 0 0 0,0 0 0 0 0,0 0 0 0 0,0 0 0 0 0,0-1 0 0 0,0 1 0 0 0,0 0 0 0 0,0 0 0 0 0,0-1 0 0 0,0 1 0 0 0,0-1 0 0 0,-1 1 0 0 0,1-1 0 0 0,1 0 0 0 0,15-5 0 0 0,37 13 0 0 0,-36-3 0 0 0,-16-4 1 0 0,-1 1-1 0 0,1-1 1 0 0,-1 1-1 0 0,1-1 1 0 0,-1 1-1 0 0,1-1 0 0 0,0 0 1 0 0,-1 0-1 0 0,1 0 1 0 0,-1 0-1 0 0,1 0 1 0 0,0 0-1 0 0,-1 0 1 0 0,1 0-1 0 0,-1-1 1 0 0,1 1-1 0 0,0-1 0 0 0,-1 1 1 0 0,1-1-1 0 0,-1 0 1 0 0,0 1-1 0 0,3-3 1 0 0,-3 3 2 0 0,0-1 1 0 0,0 0 0 0 0,0 1 0 0 0,0-1-1 0 0,1 0 1 0 0,-1 1 0 0 0,0 0-1 0 0,0-1 1 0 0,1 1 0 0 0,-1 0-1 0 0,0-1 1 0 0,1 1 0 0 0,-1 0-1 0 0,2 0 1 0 0,14-3-6 0 0,-16 3 2 0 0,0 0 0 0 0,0 0 0 0 0,0-1 0 0 0,0 1 0 0 0,0 0 0 0 0,0 0 0 0 0,0 0 0 0 0,0 0 0 0 0,0 0 0 0 0,0 0 0 0 0,0 0 0 0 0,0 1 0 0 0,2-1 0 0 0,11 2 0 0 0,-14-1 0 0 0,11 0 0 0 0,-10-1 0 0 0,0 0 0 0 0,1 0 0 0 0,-1 1 0 0 0,0-1 0 0 0,1 0 0 0 0,-1 1 0 0 0,0-1 0 0 0,0 1 0 0 0,1-1 0 0 0,-1 1 0 0 0,0 0 0 0 0,0-1 0 0 0,0 1 0 0 0,0 0 0 0 0,1 1 0 0 0,-1-2 0 0 0,0 1 0 0 0,0 0 0 0 0,0-1 0 0 0,0 0 0 0 0,0 1 0 0 0,0-1 0 0 0,0 0 0 0 0,1 1 0 0 0,-1-1 0 0 0,0 0 0 0 0,0 0 0 0 0,0 0 0 0 0,0 0 0 0 0,0 0 0 0 0,0 0 0 0 0,0 0 0 0 0,1 0 0 0 0,-1-1 0 0 0,0 1 0 0 0,0 0 0 0 0,0-1 0 0 0,0 1 0 0 0,0 0 0 0 0,1-2 0 0 0,7 4 0 0 0,5 6 0 0 0,-14-7 0 0 0,1-1 0 0 0,-1 1 0 0 0,1-1 0 0 0,0 0 0 0 0,-1 1 0 0 0,1-1 0 0 0,-1 0 0 0 0,1 1 0 0 0,0-1 0 0 0,-1 0 0 0 0,1 0 0 0 0,0 1 0 0 0,-1-1 0 0 0,1 0 0 0 0,0 0 0 0 0,-1 0 0 0 0,1 0 0 0 0,0 0 0 0 0,2 1 0 0 0,3-2 0 0 0,-5 8 0 0 0,11 3 0 0 0,-10-5 0 0 0,-1 0 0 0 0,1 1 0 0 0,-1 0 0 0 0,0-1 0 0 0,-1 1 0 0 0,1 9 0 0 0,-1-14 0 0 0,0 1 0 0 0,1-1 0 0 0,-1 0 0 0 0,1 1 0 0 0,-1-1 0 0 0,1 0 0 0 0,-1 1 0 0 0,1-1 0 0 0,0 0 0 0 0,-1 0 0 0 0,1 0 0 0 0,0 0 0 0 0,0 1 0 0 0,0-1 0 0 0,0 0 0 0 0,0-1 0 0 0,0 1 0 0 0,0 0 0 0 0,1 0 0 0 0,-1 0 0 0 0,0-1 0 0 0,0 1 0 0 0,1 0 0 0 0,-1-1 0 0 0,0 0 0 0 0,2 1 0 0 0,16 11 0 0 0,-18-11 0 0 0,-1-1 0 0 0,1 0 0 0 0,-1 1 0 0 0,1-1 0 0 0,-1 0 0 0 0,0 0 0 0 0,1 1 0 0 0,-1-1 0 0 0,1 0 0 0 0,-1 0 0 0 0,0 0 0 0 0,1 0 0 0 0,-1 1 0 0 0,1-1 0 0 0,-1 0 0 0 0,1 0 0 0 0,-1 0 0 0 0,1 0 0 0 0,-1 0 0 0 0,1 0 0 0 0,-1 0 0 0 0,1 0 0 0 0,5 3 0 0 0,-6-4 0 0 0,-2 4 0 0 0,2-4 0 0 0,-1 3 0 0 0,0-2 0 0 0,5 5 0 0 0,-4-3 0 0 0,-1 4 0 0 0,3-5 0 0 0,1-1 0 0 0,-2 0 0 0 0,-1 0 2 0 0,0 0 1 0 0,0 1 0 0 0,0 0 0 0 0,0-1 0 0 0,0 1 0 0 0,-1-1 0 0 0,1 1 0 0 0,1-1 0 0 0,-1 1 0 0 0,0-1 0 0 0,0 1 0 0 0,0-1 0 0 0,0 1-1 0 0,0-1 1 0 0,0 1 0 0 0,1-1 0 0 0,-1 1 0 0 0,0-1 0 0 0,0 1 0 0 0,1-1 0 0 0,-1 1 0 0 0,2 1-3 0 0,-2-2 0 0 0,0 0 0 0 0,0 0 0 0 0,0 0 0 0 0,0 1 0 0 0,0-1 0 0 0,0 0 0 0 0,0 0 0 0 0,1 0 0 0 0,-1 0 0 0 0,0 0 0 0 0,0 1 0 0 0,0-1 0 0 0,0 0 0 0 0,0 0 0 0 0,1 0 0 0 0,-1 0 0 0 0,0 0 0 0 0,0 0 0 0 0,0 1 0 0 0,1-1 0 0 0,-1 0 0 0 0,0 0 0 0 0,0 0 0 0 0,0 0 0 0 0,0 0 0 0 0,1 0 0 0 0,-1 0 0 0 0,0 0 0 0 0,0 0 0 0 0,0 0 0 0 0,1 0 0 0 0,-1 0 0 0 0,0 0 0 0 0,0 0 0 0 0,0 0 0 0 0,1 0 0 0 0,-1 0 0 0 0,0-1 0 0 0,0 1 0 0 0,0 0 0 0 0,1 0 0 0 0,-1 0 0 0 0,0 0 0 0 0,0 0 0 0 0,0 0 0 0 0,1-1 0 0 0,-2 2 0 0 0,0-1 0 0 0,3 0 0 0 0,-1 0 0 0 0,0 2 0 0 0,-1 0 0 0 0,0-2 0 0 0,0 0 0 0 0,0 0 0 0 0,0 0 0 0 0,0 1 0 0 0,0-1 0 0 0,1 0 0 0 0,-1 0 0 0 0,0 0 0 0 0,0 1 0 0 0,0-1 0 0 0,0 0 0 0 0,0 0 0 0 0,0 1 0 0 0,0-1 0 0 0,0 0 0 0 0,0 0 0 0 0,0 1 0 0 0,0-1 0 0 0,0 0 0 0 0,0 0 0 0 0,0 1 0 0 0,0-1 0 0 0,0 0 0 0 0,0 0 0 0 0,0 1 0 0 0,0-1 0 0 0,0 0 0 0 0,0 0 0 0 0,-1 0 0 0 0,1 1 0 0 0,0-1 0 0 0,0 0 0 0 0,0 1 0 0 0,-2 0 0 0 0,2 0 0 0 0,-10 0 0 0 0,9-1 0 0 0,1 2 0 0 0,-1-1 0 0 0,0 1 0 0 0,2-2 0 0 0,1 9 0 0 0,-2-7 0 0 0,0 0 0 0 0,-1-2 0 0 0,1-2 0 0 0,0 1 0 0 0,-2-2 0 0 0,4 7 0 0 0,-1-4 0 0 0,0 0 0 0 0,-1 0 0 0 0,0 0 0 0 0,0 0 0 0 0,1 0 0 0 0,-1 0 0 0 0,0 0 0 0 0,0 0 0 0 0,0 0 0 0 0,1 0 0 0 0,-1 0 0 0 0,0 0 0 0 0,0 0 0 0 0,1 0 0 0 0,-1 1 0 0 0,0-1 0 0 0,0 0 0 0 0,0 0 0 0 0,1 0 0 0 0,-1 0 0 0 0,0 0 0 0 0,0 0 0 0 0,0 1 0 0 0,1-1 0 0 0,-1 0 0 0 0,0 0 0 0 0,0 0 0 0 0,0 0 0 0 0,0 1 0 0 0,0-1 0 0 0,0 0 0 0 0,1 0 0 0 0,-1 1 0 0 0,1-1 0 0 0,7-7 0 0 0,-7 6 5 0 0,1 0 0 0 0,0 0-1 0 0,0 0 1 0 0,0 1 0 0 0,0-1 0 0 0,0 1-1 0 0,1-1 1 0 0,-1 1 0 0 0,0 0 0 0 0,0 0-1 0 0,0 0 1 0 0,4 0 0 0 0,-3 0-3 0 0,21 0-2 0 0,-17 0 0 0 0,-5 1 0 0 0,1-1 0 0 0,-1 0 0 0 0,0 0 0 0 0,0 0 0 0 0,0-1 0 0 0,1 1 0 0 0,-1 0 0 0 0,0-1 0 0 0,2 0 0 0 0,-1 0 0 0 0,0 0 0 0 0,0 0 0 0 0,0 0 0 0 0,0 1 0 0 0,0-1 0 0 0,0 1 0 0 0,6 0 0 0 0,23-8 64 0 0,-25 13-64 0 0,-7-4 0 0 0,1-1 0 0 0,-1 0 0 0 0,1 1 0 0 0,0-1 0 0 0,-1 0 0 0 0,1 0 0 0 0,-1 0 0 0 0,1 0 0 0 0,-1 0 0 0 0,1 0 0 0 0,0 0 0 0 0,-1 0 0 0 0,1 0 0 0 0,-1 0 0 0 0,1 0 0 0 0,-1 0 0 0 0,1 0 0 0 0,0 0 0 0 0,-1 0 0 0 0,2-1 0 0 0,-2 1 0 0 0,0 0 0 0 0,1 0 0 0 0,-1-1 0 0 0,0 1 0 0 0,1 0 0 0 0,-1 0 0 0 0,1 0 0 0 0,-1 0 0 0 0,0 0 0 0 0,1 0 0 0 0,-1 0 0 0 0,1 0 0 0 0,-1 0 0 0 0,0 0 0 0 0,1 0 0 0 0,-1 0 0 0 0,0 0 0 0 0,1 1 0 0 0,-1-1 0 0 0,0 0 0 0 0,1 0 0 0 0,-1 0 0 0 0,1 0 0 0 0,-1 1 0 0 0,0-1 0 0 0,0 0 0 0 0,1 0 0 0 0,-1 1 0 0 0,0-1 0 0 0,1 0 0 0 0,-1 0 0 0 0,0 1 0 0 0,1 0 0 0 0,0-1 1 0 0,0 1-1 0 0,0-1 0 0 0,0 0 1 0 0,-1 1-1 0 0,1-1 1 0 0,0 0-1 0 0,0 0 0 0 0,0 1 1 0 0,0-1-1 0 0,0 0 0 0 0,0 0 1 0 0,0 0-1 0 0,0 0 0 0 0,0 0 1 0 0,0 0-1 0 0,0-1 0 0 0,0 1 1 0 0,-1 0-1 0 0,1 0 0 0 0,0-1 1 0 0,0 1-1 0 0,0 0 0 0 0,0-1 1 0 0,0 1-1 0 0,-1-1 0 0 0,1 1 1 0 0,0-1-1 0 0,0 0 0 0 0,0 0 1 0 0,0 1 1 0 0,-1 1 1 0 0,0-1 0 0 0,1 0-1 0 0,-1 0 1 0 0,0 1 0 0 0,1-1-1 0 0,-1 0 1 0 0,1 0 0 0 0,-1 0-1 0 0,1 0 1 0 0,-1 0 0 0 0,0 0-1 0 0,1 0 1 0 0,-1 1 0 0 0,1-1-1 0 0,-1 0 1 0 0,1-1 0 0 0,-1 1-1 0 0,1 0 1 0 0,3 1-3 0 0,-4 0 0 0 0,1-1 0 0 0,-1 0 0 0 0,1 0 0 0 0,-1 0 0 0 0,1 1 0 0 0,-1-1 0 0 0,1 0 0 0 0,-1 0 0 0 0,1 0 0 0 0,-1 0 0 0 0,1 0 0 0 0,-1 0 0 0 0,1 0 0 0 0,-1 0 0 0 0,1 0 0 0 0,-1 0 0 0 0,1 0 0 0 0,-1 0 0 0 0,1 0 0 0 0,-1-1 0 0 0,0 1 0 0 0,1 0 0 0 0,-1 0 0 0 0,2-1 0 0 0,11 9 0 0 0,-6-5 0 0 0,-6-2 0 0 0,-1-1 0 0 0,1 0 0 0 0,-1 0 0 0 0,0 1 0 0 0,1-1 0 0 0,-1 0 0 0 0,1 1 0 0 0,-1-1 0 0 0,1 0 0 0 0,-1 0 0 0 0,1 0 0 0 0,-1 0 0 0 0,1 0 0 0 0,-1 0 0 0 0,1 1 0 0 0,-1-1 0 0 0,1 0 0 0 0,-1 0 0 0 0,1 0 0 0 0,-1-1 0 0 0,1 1 0 0 0,-1 0 0 0 0,1 0 0 0 0,0 0 0 0 0,36-6 0 0 0,-7 1 43 0 0,-25 5-39 0 0,0-1 0 0 0,1 0 1 0 0,-1 0-1 0 0,8-2 0 0 0,53-10 60 0 0,-60 10-35 0 0,0-1-1 0 0,0 0 1 0 0,-1 0-1 0 0,1 0 1 0 0,-1 0 0 0 0,7-9-1 0 0,5-2-28 0 0,-7 5 6 0 0,17-20-1 0 0,-22 22 27 0 0,0-1 0 0 0,0 0 0 0 0,-1 0 0 0 0,4-13 0 0 0,-1 5-11 0 0,21-26 96 0 0,-20 27-103 0 0,-2 5 9 0 0,0-1 0 0 0,-1 0 0 0 0,0-1-1 0 0,4-16 1 0 0,-7 18-16 0 0,8-38 165 0 0,2 1 0 0 0,28-74 0 0 0,-33 103-158 0 0,-1-1-1 0 0,-1 0 1 0 0,-1 0 0 0 0,-1-1-1 0 0,1-37 1 0 0,-2 26 14 0 0,8-39 1 0 0,-9 68-28 0 0,15-75 135 0 0,11-121 0 0 0,3-31 30 0 0,-19 163-144 0 0,-9 54-22 0 0,2-10 0 0 0,1-30 0 0 0,-5 47 0 0 0,0 0 0 0 0,0 0 0 0 0,0 1 0 0 0,-1-1 0 0 0,0 0 0 0 0,0 0 0 0 0,-1 0 0 0 0,0 0 0 0 0,0 1 0 0 0,-3-7 0 0 0,1 7 0 0 0,-1 0 0 0 0,1 1 0 0 0,-1-1 0 0 0,0 1 0 0 0,0 1 0 0 0,-1-1 0 0 0,1 1 0 0 0,-1-1 0 0 0,1 2 0 0 0,-12-5 0 0 0,0-1 0 0 0,11 5 0 0 0,-1 1 0 0 0,0 0 0 0 0,0 1 0 0 0,-1-1 0 0 0,-6 0 0 0 0,-11-1 0 0 0,-26-9 0 0 0,15 3 0 0 0,1 2 0 0 0,-1 1 0 0 0,-49-1 0 0 0,-45 12 0 0 0,-183 31 0 0 0,65-15 0 0 0,212-19 0 0 0,-18-1 0 0 0,-64-8 0 0 0,8 1 0 0 0,-46 3 0 0 0,-1 2 0 0 0,-160-23 0 0 0,-297-21 0 0 0,537 42 0 0 0,-299-6 0 0 0,-362 8 0 0 0,667 2 0 0 0,-700 15 0 0 0,211-24 0 0 0,112 0 0 0 0,-61 17 0 0 0,169 0 0 0 0,-522-5 0 0 0,517 12 0 0 0,2-1 0 0 0,-58-7 0 0 0,169-7 0 0 0,-167 11 0 0 0,261 2 0 0 0,-221-6 0 0 0,125-13 0 0 0,-143-8 0 0 0,196 2 0 0 0,-242 18 0 0 0,247-5 0 0 0,51 0 0 0 0,-59 4 0 0 0,-360 21 0 0 0,140-25 0 0 0,232 2 0 0 0,-57 0 0 0 0,7 2 0 0 0,42 0 0 0 0,-14-13 0 0 0,76 1 0 0 0,-279 13 0 0 0,359-6 0 0 0,-58-8 0 0 0,27 1 0 0 0,-106 0 0 0 0,71-9 21 0 0,81 10-14 0 0,-1 1 0 0 0,1 1 1 0 0,-1 1-1 0 0,0 1 0 0 0,1 1 1 0 0,-25 4-1 0 0,22 0-7 0 0,-117 25 0 0 0,102-21-16 0 0,0-2 0 0 0,0-1 1 0 0,-79-3-1 0 0,104-2 15 0 0,-55-4 1 0 0,44 1 0 0 0,-36 2 0 0 0,-74 13 0 0 0,128-11 0 0 0,-9 2 0 0 0,-29 0 0 0 0,24-3 0 0 0,-1 0 0 0 0,1-2 0 0 0,0-1 0 0 0,-28-7 0 0 0,25 5 0 0 0,1 1 0 0 0,-38-2 0 0 0,-5-1 0 0 0,63 7-2 0 0,1 0 1 0 0,0 0-1 0 0,0 0 1 0 0,0 1-1 0 0,0-1 0 0 0,-1 1 1 0 0,1 0-1 0 0,0 0 0 0 0,0 1 1 0 0,1-1-1 0 0,-1 1 1 0 0,0 0-1 0 0,0 0 0 0 0,1 0 1 0 0,-1 0-1 0 0,1 1 0 0 0,-6 5 1 0 0,5-5-2 0 0,0 1-1 0 0,0 0 1 0 0,1 0 0 0 0,-1 1 0 0 0,1-1-1 0 0,0 1 1 0 0,0 0 0 0 0,1 0 0 0 0,-1 0-1 0 0,1 0 1 0 0,0 0 0 0 0,1 0 0 0 0,-2 7-1 0 0,-23 112-37 0 0,9-44 29 0 0,-9 34 12 0 0,9-7 0 0 0,16-93 0 0 0,1 1 0 0 0,0-1 0 0 0,1 1 0 0 0,1-1 0 0 0,4 21 0 0 0,6 36-28 0 0,-9-48 10 0 0,10 38 0 0 0,-7-36 18 0 0,-1 0 0 0 0,5 50 0 0 0,-8-61 0 0 0,2-1 0 0 0,0 1 0 0 0,1-1 0 0 0,0 0 0 0 0,1 0 0 0 0,12 21 0 0 0,-16-32 0 0 0,20 44 0 0 0,29 85 0 0 0,-41-102 0 0 0,-4-15 0 0 0,0 0 0 0 0,1-1 0 0 0,0 0 0 0 0,1-1 0 0 0,1 0 0 0 0,0 0 0 0 0,0-1 0 0 0,1 0 0 0 0,1 0 0 0 0,-1-1 0 0 0,2-1 0 0 0,0 0 0 0 0,21 13 0 0 0,-30-20 0 0 0,0-1 0 0 0,0 1 0 0 0,0-1 0 0 0,0 0 0 0 0,0 0 0 0 0,1 0 0 0 0,-1-1 0 0 0,0 1 0 0 0,1-1 0 0 0,-1 1 0 0 0,7-2 0 0 0,-2 0 0 0 0,0 0 0 0 0,0-1 0 0 0,10-4 0 0 0,0 1 0 0 0,-17 5-4 0 0,1-1-1 0 0,-1 1 1 0 0,0 0-1 0 0,1 0 1 0 0,-1 0-1 0 0,0 0 1 0 0,1 0-1 0 0,-1 0 1 0 0,0 0 0 0 0,1 1-1 0 0,-1-1 1 0 0,0 0-1 0 0,1 1 1 0 0,-1-1-1 0 0,0 1 1 0 0,0-1-1 0 0,1 1 1 0 0,-1 0 0 0 0,0-1-1 0 0,0 1 1 0 0,0 0-1 0 0,0 0 1 0 0,0 0-1 0 0,0 0 1 0 0,0 0-1 0 0,0 0 1 0 0,0 0 0 0 0,-1 0-1 0 0,1 0 1 0 0,0 1-1 0 0,-1-1 1 0 0,1 0-1 0 0,0 2 1 0 0,2 5-359 0 0,0 1 1 0 0,0-1-1 0 0,2 18 1 0 0,-3-16-169 0 0,7 28-2319 0 0,-3-7-2346 0 0,3 10-2490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5:26.856"/>
    </inkml:context>
    <inkml:brush xml:id="br0">
      <inkml:brushProperty name="width" value="0.1" units="cm"/>
      <inkml:brushProperty name="height" value="0.1" units="cm"/>
      <inkml:brushProperty name="color" value="#66CC00"/>
    </inkml:brush>
  </inkml:definitions>
  <inkml:trace contextRef="#ctx0" brushRef="#br0">101 1519 1839 0 0,'6'-9'8339'0'0,"1"26"-7395"0"0,6 11 261 0 0,-5-17-553 0 0,0 1-1 0 0,18 18 0 0 0,-21-25-546 0 0,0-1-1 0 0,0 0 1 0 0,0 0 0 0 0,1-1-1 0 0,-1 1 1 0 0,1-1 0 0 0,0 0 0 0 0,10 3-1 0 0,2-1 229 0 0,2-1 1 0 0,22 3-1 0 0,-15-3 131 0 0,-4-2 142 0 0,42-1-1 0 0,-14-1-196 0 0,-9 1-154 0 0,0-3 0 0 0,54-9 1 0 0,-32 3 90 0 0,0 4 0 0 0,73 3 0 0 0,-83 6-236 0 0,0 3 0 0 0,101 27-1 0 0,-115-25-66 0 0,25 7 8 0 0,-31-6 8 0 0,1-3 0 0 0,64 8 0 0 0,-41-14 158 0 0,75-9 0 0 0,5 0 277 0 0,-38 8-305 0 0,91-2-58 0 0,-111-1-31 0 0,179-14 365 0 0,-167 6-363 0 0,55-8 159 0 0,-71 7-74 0 0,145-4-1 0 0,-167 17-98 0 0,-35-1-48 0 0,0 0 0 0 0,-1-1 0 0 0,1-1 0 0 0,31-6 0 0 0,-18 0 36 0 0,134-36 534 0 0,-141 33-520 0 0,-1 0 0 0 0,1-1 0 0 0,-2-2 1 0 0,0 0-1 0 0,31-24 0 0 0,-16 12 94 0 0,-24 17-106 0 0,-1-1 1 0 0,0 0-1 0 0,0-1 1 0 0,-1 0-1 0 0,0-1 1 0 0,10-13-1 0 0,-17 16-39 0 0,-2 1 0 0 0,1-1-1 0 0,-1 1 1 0 0,0-1-1 0 0,-1 0 1 0 0,1 0 0 0 0,0-11-1 0 0,7-20 171 0 0,20-34 213 0 0,-22 56-298 0 0,0-1 0 0 0,-1 0 0 0 0,-1 0-1 0 0,7-36 1 0 0,-4-76 106 0 0,-7 78-131 0 0,1 36-55 0 0,-1 0-1 0 0,2 0 1 0 0,0 0-1 0 0,1 1 1 0 0,10-24-1 0 0,0 0 64 0 0,-11 23-96 0 0,0 1 0 0 0,-2-1-1 0 0,0 0 1 0 0,0-1-1 0 0,-2 1 1 0 0,0-17-1 0 0,1-35 44 0 0,-1 61-45 0 0,0 0 0 0 0,0 0 0 0 0,-1 0 0 0 0,0 0 0 0 0,0 0 0 0 0,0 0 0 0 0,-1 0 0 0 0,-5-11 0 0 0,-3-4 64 0 0,-15-26 0 0 0,-3-3 220 0 0,25 44-281 0 0,0 1 0 0 0,0-1 0 0 0,-1 1-1 0 0,1 0 1 0 0,-2 0 0 0 0,1 0-1 0 0,-1 1 1 0 0,0 0 0 0 0,0 0-1 0 0,0 0 1 0 0,0 0 0 0 0,-1 1 0 0 0,0 0-1 0 0,0 0 1 0 0,0 0 0 0 0,-1 1-1 0 0,-7-3 1 0 0,-14-5-12 0 0,-1 2 0 0 0,-59-12 0 0 0,-61 3 0 0 0,74 9 0 0 0,-91-1 0 0 0,133 8 0 0 0,0-2-1 0 0,1-1 1 0 0,-47-13-1 0 0,0 0 56 0 0,0 1-24 0 0,38 7-17 0 0,-1 2-1 0 0,0 2 1 0 0,-47-1 0 0 0,18 7-6 0 0,-440-16 37 0 0,258 12-45 0 0,34 4 0 0 0,186-2 0 0 0,-12-1 0 0 0,1-1 0 0 0,-57-13 0 0 0,55 7 0 0 0,-83-8 0 0 0,-47 10 0 0 0,112 6 0 0 0,-93-8 0 0 0,-31-1 0 0 0,146 11 0 0 0,1 2 0 0 0,-65 10 0 0 0,97-9 0 0 0,0-1 0 0 0,1 1 0 0 0,-1 0 0 0 0,1 1 0 0 0,-1 0 0 0 0,1 0 0 0 0,-9 7 0 0 0,-51 43 0 0 0,39-29 0 0 0,22-19 0 0 0,0 0 0 0 0,0 0 0 0 0,1 1 0 0 0,0 0 0 0 0,0 0 0 0 0,1 0 0 0 0,0 1 0 0 0,0 0 0 0 0,1 0 0 0 0,0 0 0 0 0,0 0 0 0 0,1 1 0 0 0,-5 17 0 0 0,-4 27 0 0 0,4-22 0 0 0,2-1 0 0 0,0 1 0 0 0,0 46 0 0 0,9 23 0 0 0,28 161 0 0 0,-21-183 0 0 0,-3 131 0 0 0,3-109 0 0 0,-11-98 1 0 0,1 0 1 0 0,0 0-1 0 0,-1 0 1 0 0,1 0-1 0 0,-1 1 0 0 0,0-1 1 0 0,0 0-1 0 0,0 0 1 0 0,0 0-1 0 0,0-1 0 0 0,0 1 1 0 0,-1 0-1 0 0,1 0 1 0 0,-1-1-1 0 0,-1 3 0 0 0,-31 23-100 0 0,23-18-32 0 0,-37 32-4408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6:36.02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1875 1379 1839 228071 63428,'1'0'176'0'0,"1"1"-176"0"0,2 1 656 0 0,-1-1 112 0 0,0-1 16 0 0,-1 1 8 0 0,0-2-312 0 0,1 0 336 0 0,-1-2-136 0 0,-1 0-176 0 0,0-1-256 0 0,-2 0-120 0 0,0 1-16 0 0,-1 1-8 0 0,-1 0 320 0 0,0 0-56 0 0,1 1 8 0 0,0 1 552 0 0,1 0 264 0 0,1 1-592 0 0,1 0-168 0 0,1 2 360 0 0,1-1-400 0 0,1 1-168 0 0,-1-1-32 0 0,1 1 0 0 0,-1 0 208 0 0,0-1-176 0 0,-1 0 0 0 0,0 0 392 0 0,0 0-184 0 0,-1-1 8 0 0,-1 0 0 0 0,0-1-24 0 0,-1 0 0 0 0,1 0 0 0 0,-1 0 0 0 0,0 0-128 0 0,1-1-32 0 0,0 0-8 0 0,-1-1 0 0 0,1 1-72 0 0,1-1-16 0 0,-1-1 0 0 0,0 0 0 0 0,1 0-8 0 0,-1-1-8 0 0,0 1 0 0 0,1-1 0 0 0,-1 0 32 0 0,0 0 8 0 0,1 0 0 0 0,-1 0 0 0 0,0 1 0 0 0,0-1 0 0 0,0 1 0 0 0,1-1 0 0 0,0 1-8 0 0,0-1 0 0 0,0 0 0 0 0,1-1 0 0 0,0 1-16 0 0,1 0 0 0 0,-1 0 0 0 0,1 1 0 0 0,-1 0-24 0 0,1 0 120 0 0,0-1-128 0 0,0-1-48 0 0,-1 0-16 0 0,1-1 0 0 0,-1-1 0 0 0,0 0 24 0 0,0 0 0 0 0,1-1 0 0 0,-1-1 0 0 0,0 1 16 0 0,-1-1 8 0 0,1 0 0 0 0,-1 0 0 0 0,-1 1-16 0 0,1-1-8 0 0,0 0 0 0 0,0 1 0 0 0,1 0-16 0 0,0 0 0 0 0,0-1 0 0 0,0 0 0 0 0,1 1 8 0 0,1-2 80 0 0,0 1-80 0 0,0 0-80 0 0,0 1 80 0 0,0 0-80 0 0,0-1 80 0 0,0-1 0 0 0,-1-1-80 0 0,0 1 80 0 0,1-1-80 0 0,-1 0 64 0 0,0 0-64 0 0,0 0 64 0 0,1-1 0 0 0,-1 0-64 0 0,0 0 96 0 0,-1 0-32 0 0,1 1 0 0 0,0-1 0 0 0,-1 0 0 0 0,0 2 0 0 0,0-1-64 0 0,0 0 96 0 0,-1 0-96 0 0,-1-2 96 0 0,1 0 0 0 0,-1-1-96 0 0,-1 0 96 0 0,1 2-96 0 0,-1-2 64 0 0,1 0 0 0 0,0 1-64 0 0,-1 1 0 0 0,2 0 72 0 0,-1 2-72 0 0,1 0 0 0 0,0 0 64 0 0,0 1-64 0 0,0-1 0 0 0,0 1 0 0 0,-1-1 0 0 0,0 1 0 0 0,0-1 64 0 0,-2 0-64 0 0,0 1 0 0 0,0 0 64 0 0,-1 0-64 0 0,-1 1 72 0 0,1-1-72 0 0,-1 1 80 0 0,0 0-16 0 0,0-2 32 0 0,-1 0-32 0 0,0-1-64 0 0,1 0 64 0 0,0 0-64 0 0,0 1 64 0 0,1 0-64 0 0,-1 0 0 0 0,-1 0 72 0 0,0 0-72 0 0,0 1 64 0 0,-1 0-64 0 0,0-1 64 0 0,-2 1-64 0 0,1 0 64 0 0,-1 0-64 0 0,-1 0 64 0 0,0 0-64 0 0,0 0 72 0 0,0 1-72 0 0,0 1 96 0 0,1 0-96 0 0,1 1 80 0 0,0 0-80 0 0,1 0 64 0 0,0-1-64 0 0,0 1 0 0 0,-1 0 0 0 0,1 0 64 0 0,-1 1-64 0 0,0-1 0 0 0,0 0 0 0 0,0 0 0 0 0,-2 1 0 0 0,-1-1 0 0 0,-1 1 0 0 0,-1 0 64 0 0,0 1-64 0 0,-1 0 0 0 0,0 0 64 0 0,-1 0-64 0 0,2 2 64 0 0,0-1-64 0 0,-2 1 72 0 0,1 0-72 0 0,0 0 0 0 0,2 0 0 0 0,0 0 0 0 0,2-1 64 0 0,-1-1-64 0 0,1 1 0 0 0,0-1 0 0 0,-1 0 0 0 0,0 0 0 0 0,0-1 0 0 0,-1 1 0 0 0,-1 0 64 0 0,-2 0-64 0 0,0 1 0 0 0,0-1 0 0 0,-1 1 64 0 0,0 1-64 0 0,1-1 0 0 0,-1 1 0 0 0,-1-1 0 0 0,1 0 0 0 0,-1 0 64 0 0,0 0-64 0 0,0 1 0 0 0,0-1 0 0 0,-1 0 0 0 0,1 0 0 0 0,-1 0 64 0 0,1-1-64 0 0,0 1 0 0 0,-1 0 0 0 0,1-1 0 0 0,-1 2 0 0 0,-1 0 0 0 0,0 0 0 0 0,-1 0 0 0 0,-1 1 0 0 0,-4 1 0 0 0,0-1 64 0 0,0 1-64 0 0,1 0 0 0 0,1 1 0 0 0,1 0 0 0 0,1 0 0 0 0,1 0 0 0 0,0 0 0 0 0,-2 1 0 0 0,-1 0 0 0 0,0 1 0 0 0,0 0 0 0 0,1 1 0 0 0,-1-1 0 0 0,0 0 0 0 0,0-1 0 0 0,-1 0 0 0 0,1 0 0 0 0,0-1 0 0 0,0 0 0 0 0,-1 0 0 0 0,-4-1 0 0 0,-6-1 64 0 0,-1 1-64 0 0,2 1 0 0 0,3-1 0 0 0,3 1 0 0 0,-1 1 0 0 0,1 2 0 0 0,2 0 0 0 0,3 1 0 0 0,1 1 0 0 0,2 1 0 0 0,2-1 0 0 0,0 2 0 0 0,1 0 0 0 0,1 2 0 0 0,-1 0 0 0 0,1 0 0 0 0,0 1 0 0 0,1 0 0 0 0,1 1 0 0 0,1 1 0 0 0,1 1 0 0 0,1 1 0 0 0,0 1 0 0 0,2 0 0 0 0,0 1 0 0 0,0 0 0 0 0,1 0 0 0 0,1 2 0 0 0,1 0 0 0 0,0 1 0 0 0,1 0 0 0 0,1 3 0 0 0,0 1 0 0 0,1 1 0 0 0,2-2 0 0 0,0-1 0 0 0,2-1 0 0 0,0-1 0 0 0,2-1 0 0 0,0-1 0 0 0,1 0 0 0 0,1 0 0 0 0,0 0 0 0 0,1-1 0 0 0,0 0 0 0 0,0-1 0 0 0,0 0 0 0 0,0 0 0 0 0,1-1 0 0 0,0 0 0 0 0,1-1 0 0 0,2 0 0 0 0,0 0 0 0 0,1 0 0 0 0,0-1 0 0 0,1 1 0 0 0,0-1 0 0 0,0 1 0 0 0,1-1 0 0 0,1 1 0 0 0,1 0 0 0 0,-1 1 0 0 0,1-2 0 0 0,-2 1 0 0 0,1 0 64 0 0,-1-1-64 0 0,3 3 0 0 0,0 1 0 0 0,0 0 0 0 0,-1 0 0 0 0,0-1 0 0 0,0-2 0 0 0,-1 0 0 0 0,1 0 0 0 0,0-1 0 0 0,0 1 0 0 0,0-1 0 0 0,0-1 0 0 0,0-1 0 0 0,0-2 0 0 0,-1-2 0 0 0,0 0 0 0 0,1-1 0 0 0,0 0 0 0 0,0 0 88 0 0,1 0-24 0 0,0-1 0 0 0,-1 1 0 0 0,-1 0-64 0 0,0-1 0 0 0,0 0 72 0 0,1 0-72 0 0,0 0 0 0 0,1-1 64 0 0,1 0-64 0 0,1-2 0 0 0,1 1 0 0 0,0-1 0 0 0,0-1 0 0 0,0-1 64 0 0,-1 1-64 0 0,0-1 0 0 0,-1-1 0 0 0,0 1 64 0 0,1-1-64 0 0,0 1 0 0 0,0-1 0 0 0,0 1 64 0 0,1 0-64 0 0,0-1 0 0 0,1 1 0 0 0,0-1 64 0 0,1 1-64 0 0,0-2 0 0 0,2 0 0 0 0,0 0 64 0 0,0-1-64 0 0,5-1 0 0 0,3-1 0 0 0,0 0 0 0 0,-1-1 0 0 0,-1 0 0 0 0,-2-1 64 0 0,-1 0-64 0 0,1 0 0 0 0,-1-2 0 0 0,1 0 64 0 0,1-1-64 0 0,1 0 0 0 0,-1-1 64 0 0,0 0-64 0 0,0 0 0 0 0,-1 0 72 0 0,-1 1-72 0 0,0 1 0 0 0,-1 0 64 0 0,4-1-64 0 0,1 0 0 0 0,-1 0 64 0 0,-1 0-64 0 0,-1-1 0 0 0,-3 0 0 0 0,-1-1 0 0 0,-1-2 0 0 0,-1 0 64 0 0,0-2-64 0 0,-1-2 0 0 0,0 0 64 0 0,-1-2-64 0 0,0-1 0 0 0,-3 1 72 0 0,-1-1-72 0 0,-2 0 0 0 0,-1 1 72 0 0,-2 0-72 0 0,-1 0 0 0 0,-1 1 0 0 0,-2-1 64 0 0,-1 1-64 0 0,-2-1 0 0 0,-1 0 0 0 0,-1-1 64 0 0,-2 0-64 0 0,-1 0 0 0 0,-1 0 0 0 0,-1 1 64 0 0,-1-2-64 0 0,-1 1 0 0 0,-1 0 0 0 0,0 0 64 0 0,-2 0-64 0 0,1 0 0 0 0,-1 0 0 0 0,-1-1 0 0 0,0 1 0 0 0,0-1 0 0 0,0 1 0 0 0,-1 1 0 0 0,0 0 0 0 0,-1 2 0 0 0,-1 0 0 0 0,-1 2 0 0 0,0 0 0 0 0,-1 0 0 0 0,-1 1 64 0 0,-1 0-64 0 0,1-1 0 0 0,-2 1 0 0 0,1 0 0 0 0,-3-2 0 0 0,-4-4 0 0 0,-3 0 0 0 0,0 1 0 0 0,-3-1 0 0 0,-1 1 0 0 0,1 1 0 0 0,1 3 0 0 0,3 1 0 0 0,0 3 0 0 0,0 1 0 0 0,0 2 0 0 0,-1 0 0 0 0,-3 1 0 0 0,-7 0 0 0 0,-2 1 0 0 0,1 2 0 0 0,3 1 0 0 0,3 2 0 0 0,4 0 0 0 0,1 2 0 0 0,1 0 0 0 0,0 0 0 0 0,0 0 0 0 0,-2 0 0 0 0,-1 1 0 0 0,-1-1 0 0 0,-1 0 0 0 0,0 1 0 0 0,-2 1 0 0 0,0-1 0 0 0,-1 0 0 0 0,0 1 0 0 0,-1 0 0 0 0,0 2 0 0 0,0 0 0 0 0,-1 1 0 0 0,0 1 0 0 0,0 0 0 0 0,-1 1 0 0 0,1 2 0 0 0,-1-1 0 0 0,0 2 0 0 0,1-1 0 0 0,1 1 0 0 0,0 1 0 0 0,0-1 0 0 0,0 2 0 0 0,-1 0 0 0 0,1 0 0 0 0,-1 0 0 0 0,0 0 0 0 0,0-1 0 0 0,0 1 0 0 0,1-1 0 0 0,1 0 0 0 0,1 0 0 0 0,-5 2 0 0 0,-2 1 0 0 0,1 1 0 0 0,3 1 0 0 0,2 0 0 0 0,3 0 0 0 0,1 1 0 0 0,-2 5 0 0 0,0 2 0 0 0,2 1 0 0 0,1 0 0 0 0,4 0 0 0 0,1 0 0 0 0,3-1 0 0 0,1-1 0 0 0,2-1 0 0 0,1 1 0 0 0,1-1-64 0 0,1 0 64 0 0,1-2 0 0 0,2 1 0 0 0,1-1 0 0 0,3 0 0 0 0,1 0 0 0 0,2-1 0 0 0,1 1 0 0 0,2-1 0 0 0,2 0 0 0 0,3 1 0 0 0,0 0 0 0 0,2 1 0 0 0,1-1 0 0 0,2 0 0 0 0,0 1 0 0 0,1-1 0 0 0,1-1 0 0 0,-1 0 0 0 0,1 1 0 0 0,0-1 0 0 0,1 0 0 0 0,0-1 0 0 0,0 1 0 0 0,3 3 0 0 0,3 1 0 0 0,-1-1 0 0 0,2 0 0 0 0,0-1 0 0 0,1-2 0 0 0,0 0 0 0 0,4 2 0 0 0,1 0 0 0 0,0-2 0 0 0,1-1 0 0 0,-1-1 0 0 0,0-2 0 0 0,1-1 0 0 0,0-2 0 0 0,0 0 0 0 0,0-1 0 0 0,0-1 0 0 0,1 0 0 0 0,1 0 0 0 0,0 0 0 0 0,0 0 0 0 0,0 0 0 0 0,-1-1 0 0 0,0-1 0 0 0,-2-1 0 0 0,0-1 0 0 0,0-2 0 0 0,0 0 0 0 0,-1-2 0 0 0,0-1 0 0 0,0-1 0 0 0,0-1 0 0 0,0-2 0 0 0,0-1 0 0 0,-1-1 0 0 0,1 0 0 0 0,-1-1 0 0 0,2 0 0 0 0,-1 0 0 0 0,1 0 0 0 0,0 0 0 0 0,0 1 0 0 0,-1 0 0 0 0,1-1 0 0 0,1 0 0 0 0,-1 0 0 0 0,1-1 0 0 0,2-2 0 0 0,1-3 0 0 0,-2-1 0 0 0,-2-1 0 0 0,-1-1 0 0 0,-1-2 0 0 0,1-1 0 0 0,-1-3 0 0 0,0 0 0 0 0,0-1 0 0 0,1-2 0 0 0,-1-1 64 0 0,1-1-64 0 0,5-4 0 0 0,0-2 0 0 0,-1 1 0 0 0,-3 2 0 0 0,-3 2 64 0 0,-4 2-64 0 0,-2 1 0 0 0,-1-2 0 0 0,-1 0 0 0 0,-2 1 0 0 0,-2 0 0 0 0,-2 2 64 0 0,-2 0-64 0 0,-2 1 0 0 0,-1-3 0 0 0,-2 0 0 0 0,-3 0 0 0 0,0 1 64 0 0,-3 3-64 0 0,0 1 0 0 0,-1 2 0 0 0,-2 0 0 0 0,-1 1 64 0 0,-2 0-64 0 0,-1-1 0 0 0,-3-4 0 0 0,-1-2 0 0 0,-1 1 0 0 0,-1-1 0 0 0,-1 1 0 0 0,-1 1 0 0 0,0 1 0 0 0,0-1 0 0 0,-1 2 0 0 0,1 0 0 0 0,0 2 0 0 0,0-1 0 0 0,0 2 0 0 0,1 0 0 0 0,-2 1 0 0 0,0 2 0 0 0,-2 0 0 0 0,1 1 0 0 0,-1 2 0 0 0,-1-1 0 0 0,1 2 0 0 0,-2-1 0 0 0,0 1 0 0 0,-2 0 0 0 0,0 0 0 0 0,-2 0 0 0 0,0 2 0 0 0,-7-1 0 0 0,-2 1 0 0 0,-2 1 0 0 0,-4 0 0 0 0,0 3 0 0 0,1 1 0 0 0,1 1 0 0 0,3 2 0 0 0,2 0 0 0 0,2 1 0 0 0,-4 0 0 0 0,-1 1 0 0 0,0 0 0 0 0,1 2 0 0 0,1 1 0 0 0,1 0 0 0 0,0 2 0 0 0,0 0 0 0 0,2 1 0 0 0,-1 1 0 0 0,1 0 0 0 0,-4 3 0 0 0,-2 1 0 0 0,2 0 0 0 0,3 0 0 0 0,4 1 0 0 0,3 0 0 0 0,4 1 0 0 0,-2 4 0 0 0,1 2 0 0 0,1 0 0 477-1,3 1 0-477 1,1-1 0 0 0,2 0 0 0 0,1 1 0 0 0,2 1 0 0 0,0 1 0 0 0,1 0 0 0 0,1 2 0 0 0,1 0 0 0 0,0 1 0 0 0,2 1 0 0 0,1 1 0 0 0,1 0 0 0 0,2 0 0 0 0,2 5 0 0 0,2 8 0 0 0,1 0 0 0 0,3 0 0 0 0,2-3 0 0 0,2-3 0 0 0,1-3 0 0 0,3-2-64 0 0,1-1 64 0 0,2-2 0 0 0,1 1 0 0 0,2 0 0 0 0,1 1 0 0 0,0 1 0 0 0,1-1 0 0 0,1 2 0 0 0,2 0 0 0 0,1-1 0 0 0,4 1 0 0 0,2-1 0 0 0,1-2 0 0 0,2-1 0 0 0,2-2 0 0 0,3-2 0 0 0,2-3 0 0 0,4-2 0 0 0,3-3 0 0 0,3-4 0 0 0,2-4 0 0 0,3-4 0 0 0,1-5 0 0 0,2-6 0 0 0,3-4 0 0 0,1-5 0 0 0,1-4 0 0 0,0-2 0 0 0,-1-1 0 0 0,-2-1 0 0 0,2 1-144 0 0,0 6-296 0 0,-3 12-1336 0 0,-11 14-32 0 0,-12 5-25903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6:40.178"/>
    </inkml:context>
    <inkml:brush xml:id="br0">
      <inkml:brushProperty name="width" value="0.35" units="cm"/>
      <inkml:brushProperty name="height" value="2.1" units="cm"/>
      <inkml:brushProperty name="color" value="#33CCFF"/>
      <inkml:brushProperty name="inkEffects" value="pencil"/>
    </inkml:brush>
  </inkml:definitions>
  <inkml:trace contextRef="#ctx0" brushRef="#br0">597 1384 3223 244437 59137,'-1'0'288'0'0,"-2"0"-288"0"0,-1 0 0 0 0,-1 1 0 0 0,0 0 416 0 0,0 0 24 0 0,2 0 8 0 0,-1 1 0 0 0,-1 0-376 0 0,0 1-72 0 0,-2 2 0 0 0,-2 0 0 0 0,-2 1 152 0 0,-2 1 264 0 0,-1-1-200 0 0,1 0 272 0 0,0-3 616 0 0,2-1-544 0 0,1-2 152 0 0,3-2 32 0 0,1-1 8 0 0,2-1 0 0 0,1 0-112 0 0,0-2 600 0 0,2 0-624 0 0,-1 0-128 0 0,1 0-24 0 0,-1 1-8 0 0,1 1 0 0 0,0 0 0 0 0,1 0 0 0 0,-1 0 0 0 0,1 1 0 0 0,1-1 8 0 0,0 1 0 0 0,1 0 0 0 0,0 1 0 0 0,2 1-136 0 0,0 0-24 0 0,2-1-8 0 0,0 1 0 0 0,1-1-8 0 0,3 0 272 0 0,1 0-280 0 0,1 0-32 0 0,1 0-8 0 0,1 0 0 0 0,-1 1 0 0 0,2-1-32 0 0,-1 1-8 0 0,0-1 0 0 0,1 0 0 0 0,0 0 24 0 0,1-1 0 0 0,0 0 0 0 0,1-1 0 0 0,1 0-24 0 0,4 0 200 0 0,1-1-200 0 0,1-1-72 0 0,0-1-8 0 0,0 1-8 0 0,1-1 0 0 0,-1 1-24 0 0,-1 0-8 0 0,1 1 0 0 0,1 1 0 0 0,1 1-16 0 0,4-1 64 0 0,1 1-64 0 0,0 1 24 0 0,-3-1 0 0 0,-1 1 0 0 0,-3 0 0 0 0,-1 0 16 0 0,-2 1 8 0 0,-1-1 0 0 0,1 1 72 0 0,-2 0-120 0 0,-1 0 0 0 0,-3 0 0 0 0,-1 0-64 0 0,-2 1 64 0 0,-1-1-64 0 0,-1 1 64 0 0,0-1 0 0 0,0 1 0 0 0,0 0 0 0 0,-1 0 0 0 0,1 1 0 0 0,-1 0 0 0 0,0 1 0 0 0,1-1 0 0 0,0 1-64 0 0,3 0 72 0 0,0-1-72 0 0,0 1 64 0 0,0-1-64 0 0,-2-1 64 0 0,0 0-64 0 0,0-1 80 0 0,2 0-16 0 0,-1-1 32 0 0,1-1-32 0 0,-2 0 0 0 0,1 0-64 0 0,-1-1 96 0 0,0 0-96 0 0,0 0 88 0 0,0 1-88 0 0,0-1 80 0 0,0 0-80 0 0,0 0 80 0 0,-1-1-80 0 0,2-1 144 0 0,0 0-144 0 0,-1 0 96 0 0,0 0-32 0 0,-1 0-64 0 0,-1 1 96 0 0,0-1-96 0 0,0-1 96 0 0,0-1-32 0 0,1 1 0 0 0,0-1 0 0 0,2-2 64 0 0,0-2-128 0 0,0 0 96 0 0,-1 0-32 0 0,-1-1-64 0 0,0 1 80 0 0,-1-1-80 0 0,-1 0 80 0 0,0 1-80 0 0,-1 0 64 0 0,0 0-64 0 0,-1-1 64 0 0,1 0-64 0 0,-1 0 80 0 0,1 0-80 0 0,-1 0 80 0 0,0 0-80 0 0,1 0 0 0 0,-1 1 0 0 0,0 0 64 0 0,-1 1-64 0 0,0 1 0 0 0,0 1 72 0 0,0 1-72 0 0,-1 0 0 0 0,0 1 0 0 0,0 0 0 0 0,0-1 64 0 0,0-1-64 0 0,0-1 0 0 0,0-1 64 0 0,1 0-64 0 0,-1-1 0 0 0,1 0 64 0 0,1-2-64 0 0,-1 0 0 0 0,1 0 64 0 0,0-2-64 0 0,0-1 0 0 0,0 1 0 0 0,-1 0 72 0 0,-1 0-72 0 0,0-2 64 0 0,-2-1-64 0 0,-1 0 0 0 0,-1 2 0 0 0,-1 1 64 0 0,-1 2-64 0 0,0 0 0 0 0,-1 0 0 0 0,0 1 0 0 0,-1-1 64 0 0,-1 0-64 0 0,0 0 0 0 0,0 0 0 0 0,0 0 64 0 0,0 1-64 0 0,0 0 0 0 0,1 1 0 0 0,-1 0 64 0 0,0 1-64 0 0,0 0 0 0 0,0 1 0 0 0,-1 0 0 0 0,0 1 0 0 0,0 0 0 0 0,0 0 0 0 0,-1 1 0 0 0,-1-1 0 0 0,1 0 64 0 0,0 1-64 0 0,-1 0 0 0 0,0-1 0 0 0,-1 1 0 0 0,1 0 0 0 0,-2 0 0 0 0,1 0 0 0 0,-2 1 0 0 0,0 0 0 0 0,-2-1 0 0 0,0 1 0 0 0,-2-1 0 0 0,-2 1 0 0 0,0 0 0 0 0,-2 1 0 0 0,0 0 0 0 0,-1 1 0 0 0,0 0 0 0 0,0 0 0 0 0,0 0 0 0 0,0 1 0 0 0,1 1 0 0 0,-1 0 0 0 0,-1 1 0 0 0,0 0 0 0 0,1 1 0 0 0,-2 0 0 0 0,0 0 0 0 0,0 0 0 0 0,-1 0 0 0 0,0-1 0 0 0,1 0 64 0 0,-1 0-64 0 0,1-1 0 0 0,0-1 0 0 0,1 0 0 0 0,0 0 0 0 0,-1 0 0 0 0,1-1 0 0 0,0 0 0 0 0,1 1 0 0 0,-1-1 0 0 0,1 1 0 0 0,0 0 0 0 0,1 0 0 0 0,0 0 0 0 0,1 1 0 0 0,1 0 0 0 0,0 0 0 0 0,-1 0 0 0 0,-1 1 0 0 0,0-1 0 0 0,0 0 0 0 0,-1-1 0 0 0,0 1 0 0 0,-1 0 0 0 0,0 0 0 0 0,0 0 0 0 0,0 0 0 0 0,0 1 0 0 0,-1-1 0 0 0,1 2 0 0 0,-2-1 0 0 0,0 1 0 0 0,0 0 0 0 0,0 1 0 0 0,-1 1 0 0 0,1 0 0 0 0,1 0 0 0 0,-1 2 0 0 0,2 0 0 0 0,1 1 0 0 0,0 1 0 0 0,1 1 0 0 0,-1 2 0 0 0,-1 1 0 0 0,1 0 0 0 0,2 0 0 0 0,2-1 0 0 0,1-1 0 0 0,2 0 0 0 0,0-2 0 0 0,2 0 0 0 0,1 0 0 0 0,0 0 0 0 0,0-1 0 0 0,0 0 0 0 0,0 0 0 0 0,-2 1 0 0 0,1 1 0 0 0,1 0 0 0 0,1 1 0 0 0,1 0 0 0 0,1 2 0 0 0,0 0 0 0 0,1 2 0 0 0,0-1 0 0 0,0 2 0 0 0,1 0 0 0 0,0-1 0 0 0,-1 3 0 0 0,0 2 0 0 0,0-1 0 0 0,0-1 0 0 0,1 0 0 0 0,-1 3 0 0 0,0 1 0 0 0,-1 1 0 0 0,1-2 0 0 0,0 0 0 0 0,1-1 0 0 0,1 0 0 0 0,1-1 0 0 0,0 0 0 0 0,0 0 0 0 0,0 1 0 0 0,0-1 0 0 0,0 1 0 0 0,1 0 0 0 0,0 2 0 0 0,0 0 0 0 0,0 1 0 0 0,1-1 0 0 0,0-1 0 0 0,0 1 0 0 0,1-1 0 0 0,-1 0 0 0 0,1-1 0 0 0,1 1 0 0 0,-1 0 0 0 0,2 0 0 0 0,0 1 0 0 0,0 0 0 0 0,1 0 0 0 0,1 0 0 0 0,0 0 0 0 0,1-1 0 0 0,0-1 0 0 0,1 0 0 0 0,1-1 0 0 0,1 1 0 0 0,0-1 0 0 0,4 3 0 0 0,1 0 0 0 0,2-1 0 0 0,-1 0 0 0 0,0-2 0 0 0,0 0 0 0 0,-1-2 0 0 0,1 0 0 0 0,-1-1 0 0 0,0-1 0 0 0,0-1 0 0 0,0 0 0 0 0,0 0 0 0 0,0 0 0 0 0,1 0 0 0 0,0 0 0 0 0,1 0 0 0 0,-1-1 0 0 0,0 1 0 0 0,0 0 0 0 0,0 0 0 0 0,-1-1 0 0 0,-1 1 0 0 0,1 0 0 0 0,-1-1 0 0 0,1 1 0 0 0,1-1 0 0 0,-1 1 0 0 0,2-1 64 0 0,-1-1-64 0 0,2 0 0 0 0,0-1 0 0 0,2 0 0 0 0,0 0 0 0 0,2-1 0 0 0,0-1 0 0 0,0 1 64 0 0,-1 0-64 0 0,1 0 0 0 0,-1 0 0 0 0,0 0 64 0 0,4 2-64 0 0,1 0 0 0 0,-1 0 0 0 0,0-1 0 0 0,-2-1 0 0 0,0-1 0 0 0,-1 1 64 0 0,0-2-64 0 0,1 1 0 0 0,0-1 0 0 0,0-1 0 0 0,0 1 0 0 0,0-3 64 0 0,-1 0-64 0 0,0 0 0 0 0,2-3 64 0 0,2-1-64 0 0,-1 0 0 0 0,1-1 64 0 0,-1 0-64 0 0,0-2 0 0 0,0 0 64 0 0,0 0-64 0 0,0-2 0 0 0,-1 1 0 0 0,1-1 64 0 0,-1 0-64 0 0,1 0 0 0 0,1 0 0 0 0,-1-1 64 0 0,-1 0-64 0 0,0 0 0 0 0,0-2 0 0 0,0 0 0 0 0,-1-2 0 0 0,1 1 0 0 0,-1-2 0 0 0,0-1 64 0 0,1 0-64 0 0,1-2 0 0 0,0 0 0 0 0,-1-1 72 0 0,1 0-72 0 0,-2 0 0 0 0,0 0 72 0 0,-3 1-72 0 0,0-1 0 0 0,-3 1 0 0 0,-1 0 0 0 0,-2 1 0 0 0,-1 0 0 0 0,-2 0 64 0 0,-1 0-64 0 0,-1-1 0 0 0,-1 1 0 0 0,0-2 0 0 0,1 1 64 0 0,-1-1-64 0 0,1-3 0 0 0,0 0 0 0 0,-1-1 0 0 0,0-2 64 0 0,-1 0-64 0 0,-3 1 0 0 0,0 1 0 0 0,-2 3 0 0 0,-1 1 0 0 0,0 0 0 0 0,-1 0 0 0 0,-2-3 0 0 0,0 0 0 0 0,-2-2 0 0 0,1 0 0 0 0,-2 0 0 0 0,0 1 0 0 0,0 2 0 0 0,-1 0 0 0 0,0 3 64 0 0,-1 0-64 0 0,1 2 0 0 0,-1 1 0 0 0,1 1 0 0 0,-1 0 0 0 0,0 1 0 0 0,0 0 0 0 0,0 1 0 0 0,-1 0 0 0 0,0 1 0 0 0,0 0 0 0 0,-1 0 0 0 0,1-1 0 0 0,-2 1 0 0 0,1-1 0 0 0,-1 1 0 0 0,0 0 0 0 0,-1 1 0 0 0,0 0 0 0 0,0 0 0 0 0,-1 0 0 0 0,-1 1 0 0 0,1 1 0 0 0,-2 0 0 0 0,-1 1 0 0 0,0 1 0 0 0,-2-1 0 0 0,0 1 0 0 0,-1 0 0 0 0,1 0 0 0 0,0 0 0 0 0,-1-1 0 0 0,0 1 0 0 0,0 0 0 0 0,-1 0 0 0 0,-1 0 0 0 0,0 0 0 0 0,-1-1 0 0 0,1 1 0 0 0,0-1 0 0 0,0 1 0 0 0,0-1 0 0 0,0-1 0 0 0,-1 1 0 0 0,1-1 0 0 0,-1-1 0 0 0,0 1 0 0 0,-1 0 0 0 0,1 0 0 0 0,-2 1 0 0 0,1 0 0 0 0,0 1 0 0 0,0 2 0 0 0,1-1 0 0 0,-1 1 0 0 0,0 0 0 0 0,0 1 0 0 0,0-1 0 0 0,0 1 0 0 0,-1-1 0 0 0,0 1 0 0 0,2 1 0 0 0,-1 1 0 0 0,-1 1 0 0 0,0 1 0 0 0,-1 1 0 0 0,0 2 0 0 0,1 0 0 0 0,0 2 0 0 0,0 2 0 0 0,2 0 0 0 0,1 0 0 0 0,0 1 0 0 0,1-1 0 0 0,1 0 0 0 0,0 0 0 0 0,1-1 0 0 0,0 0 0 0 0,1 0 0 0 0,1 0 0 0 0,1 0 0 0 0,0 0 0 0 0,-1 3 0 0 0,-1 2 0 0 0,1 0 0 0 0,1 0 0 0 0,1 0 0 0 0,-1 3 0 0 0,0 0 0 0 0,1 0 0 0 0,1 1 0 0 0,2-1 0 0 0,1-1 0 0 0,1 0 0 0 0,1 0 0 0 0,0 1 0 0 0,-1 1 0 0 0,1 0 0 0 0,-1 2 0 0 0,1-1 0 0 0,0 0 0 0 0,0 1 0 0 0,0 0 0 0 0,1 1-64 0 0,-2 5 64 0 0,0 3 0 0 0,2 1 0 0 0,0-1 0 0 0,2-3 0 0 0,1-2 0 0 0,1-2 0 0 0,1-2 0 0 0,1-1 0 0 0,1 1 0 0 0,0-2 0 0 0,1 1 0 0 0,0-1 0 0 0,1 3 0 0 0,1 3 0 0 0,0 0 0 0 0,0-1 0 0 0,2-1 0 0 0,0-2 0 0 0,0-2 0 0 0,0-1 0 0 0,1-2 0 0 0,1 0 0 0 0,0-1 0 0 0,0-1 0 0 0,1 1 0 0 0,0-1 0 0 0,1 1 0 0 0,1 0 0 0 0,0 0 0 0 0,2 0 0 0 0,0 0 0 0 0,2 0 0 0 0,2 1 0 0 0,2 0 0 0 0,2 0 0 0 0,1-1 0 0 0,2 0 0 0 0,-1-1 0 0 0,1 0 0 0 0,-1-2 0 0 0,1 0 0 0 0,2-1 0 0 0,0 0 0 0 0,2-1 0 0 0,-1 0 0 0 0,1-1 0 0 0,-1-1 0 0 0,0-1 0 0 0,-2 0 0 0 0,-1-2 0 0 0,-1 0 0 0 0,-1 0 0 0 0,-1 0 0 0 0,-2 0 0 0 0,2 3-296 0 0,2 4-464 0 0,3 5-17512 0 0,-2-1 5465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31.908"/>
    </inkml:context>
    <inkml:brush xml:id="br0">
      <inkml:brushProperty name="width" value="0.1" units="cm"/>
      <inkml:brushProperty name="height" value="0.1" units="cm"/>
      <inkml:brushProperty name="color" value="#E71224"/>
    </inkml:brush>
  </inkml:definitions>
  <inkml:trace contextRef="#ctx0" brushRef="#br0">3402 104 4687 0 0,'11'-10'310'0'0,"-2"-1"0"0"0,1-1 0 0 0,-1 0 0 0 0,13-24 0 0 0,-22 36-293 0 0,1 0 1 0 0,-1 0-1 0 0,0 0 0 0 0,0 0 1 0 0,0-1-1 0 0,0 1 1 0 0,0 0-1 0 0,0 0 0 0 0,0 0 1 0 0,0 0-1 0 0,0 0 1 0 0,0 0-1 0 0,0 0 0 0 0,0 0 1 0 0,0 0-1 0 0,0 0 1 0 0,1 0-1 0 0,-1 0 1 0 0,0 0-1 0 0,0 0 0 0 0,0 0 1 0 0,0-1-1 0 0,0 1 1 0 0,0 0-1 0 0,0 0 0 0 0,0 0 1 0 0,0 0-1 0 0,0 0 1 0 0,0 0-1 0 0,0 0 0 0 0,0 0 1 0 0,0 0-1 0 0,0 0 1 0 0,0 0-1 0 0,0-1 1 0 0,0 1-1 0 0,0 0 0 0 0,0 0 1 0 0,0 0-1 0 0,0 0 1 0 0,0 0-1 0 0,0 0 0 0 0,-1 0 1 0 0,1 0-1 0 0,0 0 1 0 0,0 0-1 0 0,0 0 0 0 0,0 0 1 0 0,0 0-1 0 0,0-1 1 0 0,0 1-1 0 0,0 0 0 0 0,0 0 1 0 0,0 0-1 0 0,0 0 1 0 0,0 0-1 0 0,0 0 1 0 0,0 0-1 0 0,-1 0 0 0 0,1 0 1 0 0,0 0-1 0 0,0 0 1 0 0,0 0-1 0 0,0 0 0 0 0,0 0 1 0 0,0 0-1 0 0,0 0 1 0 0,0 0-1 0 0,-8 4 1071 0 0,-10 10 273 0 0,17-13-1321 0 0,-11 10 591 0 0,11-10-516 0 0,0 0 0 0 0,0 0 0 0 0,0 0 0 0 0,0 0 0 0 0,0 0 0 0 0,0 0 0 0 0,0 0 0 0 0,0-1 1 0 0,0 1-1 0 0,0 0 0 0 0,0-1 0 0 0,-1 1 0 0 0,1-1 0 0 0,0 1 0 0 0,-1-1 0 0 0,1 0 0 0 0,0 1 0 0 0,-1-1 0 0 0,1 0 0 0 0,0 0 0 0 0,-1 0 1 0 0,-1 0-1 0 0,-77 6 3464 0 0,23 0-2388 0 0,-85 0 524 0 0,57-3-820 0 0,0 2 0 0 0,-106 22 0 0 0,-339 63 440 0 0,509-88-1215 0 0,-3 2 262 0 0,0-1 0 0 0,-1-2-1 0 0,1 0 1 0 0,-1-2 0 0 0,-42-6-1 0 0,-27-18-1920 0 0,-11-1 1784 0 0,89 23-209 0 0,1 1 0 0 0,-1 1 0 0 0,1 0 0 0 0,-1 1 0 0 0,-17 3 0 0 0,19-1-5 0 0,-74 12-9 0 0,39-5 32 0 0,31-7-49 0 0,-26 8 0 0 0,9 1 8 0 0,0-2 0 0 0,0-1 0 0 0,-1-1-1 0 0,-49 2 1 0 0,74-8-4 0 0,-1-2 0 0 0,1 1 1 0 0,-1-1-1 0 0,1-1 0 0 0,0 0 0 0 0,-18-6 0 0 0,-7-3 18 0 0,-65-13 0 0 0,56 15-6 0 0,-70-13 110 0 0,-61-15 238 0 0,47-4-109 0 0,-108-28 57 0 0,217 66-398 0 0,1 1 0 0 0,-1 0-1 0 0,0 2 1 0 0,0 0 0 0 0,0 1-1 0 0,-29 6 1 0 0,20-1-1621 0 0,-51 17 0 0 0,28-3-6501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6:58.37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1725 389 455 246927 64281,'3'-10'1256'0'0,"2"-6"1720"0"0,1 0-1456 0 0,0 2-1288 0 0,-1 4-232 0 0,0 3-96 0 0,-1 2 8 0 0,0 1-40 0 0,2-1-160 0 0,0 1 144 0 0,-1-1 264 0 0,0 1 48 0 0,-2 0 16 0 0,0 0 0 0 0,-2 0 328 0 0,0 0 64 0 0,0 0 8 0 0,1-2 8 0 0,-1 1-48 0 0,1-1 0 0 0,0 1-8 0 0,0-1 0 0 0,0 0-176 0 0,-1 1-32 0 0,1 1-8 0 0,-2 1 0 0 0,0 1 120 0 0,0 0 16 0 0,0 1 8 0 0,-1-1 0 0 0,0 1 136 0 0,-1-1 656 0 0,-1 1-624 0 0,-1 0-24 0 0,0-1-8 0 0,0 1 0 0 0,0-2 0 0 0,0 0-48 0 0,0 0-8 0 0,1-1 0 0 0,1-1 0 0 0,-1-1-64 0 0,1 0-24 0 0,-1-2 0 0 0,0 0 0 0 0,0-1-128 0 0,0 0-24 0 0,-1 0-8 0 0,-1-1 272 0 0,-1-1-304 0 0,0 1 0 0 0,-1 1 0 0 0,0 1-56 0 0,0 1-16 0 0,-1 2 0 0 0,1 1 0 0 0,-1 0-32 0 0,-1 0 0 0 0,1 2-8 0 0,-1 0 0 0 0,1 0-16 0 0,-1 0 0 0 0,-1 1 0 0 0,-1 0 136 0 0,0 0-136 0 0,-1-1 0 0 0,0 1 0 0 0,1-1-24 0 0,0 1-8 0 0,-1-1 0 0 0,2 0 0 0 0,-1 1-8 0 0,-1-1 80 0 0,0 0-88 0 0,0 1 0 0 0,1 0 0 0 0,1 1 0 0 0,-1-1 0 0 0,1 1-16 0 0,0 0 0 0 0,0 0 0 0 0,0 1 0 0 0,0-1-72 0 0,-2 0 96 0 0,0 0 0 0 0,0 0-32 0 0,0 1-64 0 0,0-1 96 0 0,0 0-32 0 0,1 1-64 0 0,-1-2 96 0 0,-1 1-96 0 0,1 0 96 0 0,-1 0-96 0 0,0 0 0 0 0,-1 1 0 0 0,1-1 0 0 0,-1 1 80 0 0,0 0 0 0 0,1-1 0 0 0,0 0 0 0 0,1 0-80 0 0,0 0 96 0 0,1 0-96 0 0,0 0 96 0 0,1 0-96 0 0,-1 1 80 0 0,0-1-80 0 0,1 0 80 0 0,0 0-80 0 0,-1-1 0 0 0,0 0 0 0 0,-1 0 64 0 0,1-1-64 0 0,0 1 0 0 0,-1-1 72 0 0,0 0-72 0 0,-1 0 0 0 0,0 1 72 0 0,0 0-72 0 0,-1 1 0 0 0,1-1 64 0 0,-1 0-64 0 0,0 1 0 0 0,-1 0 0 0 0,1 0 0 0 0,0 0 0 0 0,1 0 0 0 0,0-1 0 0 0,0 0 64 0 0,0 0-64 0 0,0 0 0 0 0,-1-1 0 0 0,1 0 0 0 0,-1 1 0 0 0,1-1 64 0 0,-1 0-64 0 0,1 0 0 0 0,0 0 0 0 0,-1 0 64 0 0,0 0-64 0 0,0 2 0 0 0,0 0 0 0 0,0 1 64 0 0,-1 0-64 0 0,1 1 0 0 0,0-1 0 0 0,1 2 0 0 0,0-1 0 0 0,0 1 64 0 0,-1-1-64 0 0,1 1 0 0 0,0 0 0 0 0,0 0 0 0 0,0 0 0 0 0,0-1 0 0 0,-1 1 0 0 0,1 0 64 0 0,1 1-64 0 0,-1-1 0 0 0,2 1 0 0 0,-1 0 0 0 0,1 1 0 0 0,0 1 0 0 0,0 0 0 0 0,1 0 64 0 0,0 0-64 0 0,0 1 0 0 0,1 0 0 0 0,0-1 0 0 0,0 2 0 0 0,0 0 0 0 0,1 0 0 0 0,0 0 0 0 0,1 0 0 0 0,0 0 0 0 0,0 0 0 0 0,0-1 64 0 0,-1 1-64 0 0,1 0 0 0 0,-1 0 0 0 0,0 1 0 0 0,-1 0 0 0 0,1 0 0 0 0,0 1 0 0 0,0 0 0 0 0,1 0 0 0 0,0 1 0 0 0,0 0 0 0 0,0 1 64 0 0,0 0-64 0 0,0 0 0 0 0,0 1 0 0 0,0-1 64 0 0,0 1-64 0 0,1 0 0 0 0,-1-1 0 0 0,1 1 64 0 0,-1 0-64 0 0,0 0 0 0 0,-1 1 0 0 0,1 0 64 0 0,0 0-64 0 0,0 0 0 0 0,1 0 0 0 0,0 0 64 0 0,-1 5-64 0 0,0 1 0 0 0,-1 0 64 0 0,-1 0-64 0 0,2 0 0 0 0,0-2 0 0 0,0 0 0 0 0,2 2 0 0 0,1 0 0 0 0,1-1 64 0 0,1-2-64 0 0,1-1 0 0 0,1-1 0 0 0,2-2 64 0 0,0-1-64 0 0,1 0 0 0 0,0 0 0 0 0,1 0 0 0 0,0-1 0 0 0,0 2 64 0 0,0-1-64 0 0,0 1 0 0 0,0-1 0 0 0,1 0 0 0 0,0 0 0 0 0,0 0 64 0 0,0-1-64 0 0,0-1 0 0 0,0 0 0 0 0,-1-1 0 0 0,1 0 0 0 0,0 1 0 0 0,0-1 0 0 0,0 0 64 0 0,-1 0-64 0 0,1-1 0 0 0,0 0 0 0 0,0 0 0 0 0,0 0 0 0 0,1-1 0 0 0,-1 0 0 0 0,1 0 64 0 0,0 0-64 0 0,0 0 0 0 0,1 0 0 0 0,0-1 64 0 0,1 0-64 0 0,0 0 0 0 0,0 0 0 0 0,0 0 0 0 0,1-1 0 0 0,1 1 64 0 0,0-1-64 0 0,1 1 0 0 0,0-1 0 0 0,0 0 0 0 0,0 0 0 0 0,0 0 0 0 0,-1 0 0 0 0,1 0 0 0 0,-1 0 0 0 0,0-1 64 0 0,1 2-64 0 0,-1-1 0 0 0,1 0 0 0 0,-1 0 0 0 0,1 0 0 0 0,-1 0 0 0 0,1 0 0 0 0,-1 0 0 0 0,1-1 0 0 0,2 0 0 0 0,0 0 0 0 0,2-1 64 0 0,0 0-64 0 0,1-1 0 0 0,0 0 0 0 0,2-1 0 0 0,-1-1 0 0 0,2 0 0 0 0,-1 0 0 0 0,2-1 64 0 0,2 0-64 0 0,2-1 0 0 0,0-1 0 0 0,-1 1 0 0 0,0-1 0-494 2,-1 1 0 494-2,0 0 64 0 0,0-1-64 0 0,0 1 0 0 0,0 0 0 0 0,0 0 0 0 0,0-1 0 0 0,-1-1 0 0 0,1 1 0 0 0,-1-1 0 0 0,0 0 0 0 0,-1 0 0 0 0,1 1 0 0 0,-1-1 0 0 0,-1 0 0 0 0,0 1 0 0 0,0-1 0 0 0,0 1 64 0 0,1-2-64 0 0,1 0 0 0 0,1 0 0 0 0,-1-1 0 0 0,1 1 0 0 0,0 0 0 0 0,0 0 64 0 0,0 0-64 0 0,-1 0 0 0 0,0 1 0 0 0,0 0 0 0 0,-1 0 0 0 0,0 1 0 0 0,0 0 0 0 0,-1 0 0 0 0,-1 0 0 0 0,1-1 0 0 0,-1 1 0 0 0,1-1 0 0 0,-1 1 0 0 0,1-1 0 0 0,0 0 0 0 0,0 0 64 0 0,0 0-64 0 0,0 0 0 0 0,0-1 0 0 0,-1-1 0 0 0,0-1 0 0 0,-2 0 0 0 0,0 0 0 0 0,-1-1 0 0 0,3-2 0 0 0,0-1 0 0 0,1-1 64 0 0,-1 1-64 0 0,-2 1 0 0 0,-1 0 0 0 0,-1 0 0 0 0,0-3 0 0 0,-1 0 0 0 0,-1 0 0 0 0,-2 0 0 0 0,-2 0 0 0 0,-1 0 0 0 0,-1 1 64 0 0,-1-1-64 0 0,-2 0 0 0 0,-1 0 0 0 0,0-1 0 0 0,-1 0 0 0 0,-1-1 64 0 0,0 0-64 0 0,-1 0 0 0 0,0-1 0 0 0,-1 0 0 0 0,1-2 0 0 0,-1 1 0 0 0,-1-2 0 0 0,1 0 0 0 0,-1 0 0 0 0,0-1 0 0 0,-1 0 0 0 0,-1-1 0 0 0,-1 0 0 0 0,0 1 64 0 0,-1 0-64 0 0,0 1 0 0 0,0 1 40 0 0,0 0-40 0 0,-1 1 0 0 0,1 0 0 0 0,-2 1 0 0 0,0 0 0 0 0,-1 1 0 0 0,0-1 0 0 0,-2 1 0 0 0,0 1 0 0 0,-1 1 0 0 0,0 1 0 0 0,-1 1 0 0 0,-1 0 0 0 0,1 1 0 0 0,-1 1 0 0 0,0 0 0 0 0,0 0 0 0 0,0 1 0 0 0,0 0 0 0 0,-2 1 0 0 0,1 0 0 0 0,-2 0 0 0 0,1 0 0 0 0,-1 1 0 0 0,0-1 0 0 0,-1 0 0 0 0,0 0 0 0 0,0 0 0 0 0,-2 0 0 0 0,1 0 0 0 0,-1 0 0 0 0,0 2 0 0 0,1 0 0 0 0,0 0 0 0 0,0 1 0 0 0,1 1 0 0 0,0 1 0 0 0,0-1 0 0 0,-1 2 0 0 0,2-1 0 0 0,-1 0 0 0 0,0 1 0 0 0,0-1 0 0 0,-1 0 0 0 0,1 0 0 0 0,-1 0 0 0 0,0 0 0 0 0,-1-1 0 0 0,-1 0 0 0 0,0 0 0 0 0,0 0 0 0 0,-3 0 0 0 0,-2 0 0 0 0,2-1 0 0 0,-1 1 0 0 0,2 1 0 0 0,0 1 0 0 0,1-1 0 0 0,0 1 0 0 0,0 0 0 0 0,0 1 0 0 0,0-1 0 0 0,0 1 0 0 0,0 0 0 0 0,-4 1 0 0 0,-2-1 0 0 0,1 1 0 0 0,-1 0 0 0 0,1 0 0 0 0,0 1 0 0 0,0 1 0 0 0,1 0 0 0 0,0 0 0 0 0,-2 2 0 0 0,0 2 0 0 0,1 0 0 0 0,3 0 0 0 0,2 0 0 0 0,1 1 0 0 0,2 0 0 0 0,2 1 0 0 0,1 0 0 0 0,1 1 0 0 0,1 1 0 0 0,0-1 0 0 0,2 2 0 0 0,1 0 0 0 0,0 0 0 0 0,0 0 0 0 0,1 0 0 0 0,0 1 0 0 0,1 1 0 0 0,1 0 0 0 0,2 1 0 0 0,0 0 0 0 0,2 1 0 0 0,0 1 0 0 0,1 2 0 0 0,1 1 0 0 0,1 1 0 0 0,1 0 0 0 0,0 0 0 0 0,2 1 0 0 0,0 0 0 0 0,1 1 0 0 0,1 0 0 0 0,0 1 0 0 0,0-1 0 0 0,0 0 0 0 0,1-1 0 0 0,0 1 0 0 0,1-1 0 0 0,0-1 0 0 0,1 0 0 0 0,0 0 0 0 0,2 0 0 0 0,0 0 0 0 0,1-1 0 0 0,2 0 0 0 0,0 0 0 0 0,0-1 0 0 0,1 1 0 0 0,2 3 0 0 0,2 0 0 0 0,1-1 0 0 0,3 0 0 0 0,3 2 0 0 0,2-1 0 0 0,0-2 0 0 0,-2-2 0 0 0,-1-2 0 0 0,-2-2 0 0 0,0-1 0 0 0,-1 0 0 0 0,0-1 0 0 0,4 1 0 0 0,1 1 0 0 0,1-1 0 0 0,-1 0 0 0 0,-1-2 0 0 0,-2 0 0 0 0,0-2 0 0 0,3 2 0 0 0,1-1 0 0 0,0 0 0 0 0,5 0 0 0 0,0 0 0 0 0,0-1 0 0 0,-1-1 0 0 0,-1-2 0 0 0,-2-1 0 0 0,-1-1 0 0 0,-1-1 0 0 0,-1-1 0 0 0,-1 0 0 0 0,1-1 0 0 0,5-1 0 0 0,2-2 0 0 0,0-2 0 0 0,5-3 0 0 0,1-2 0 0 0,1-2 0 0 0,-2-1 0 0 0,0 1 0 0 0,-3 0 0 0 0,0 0 0 0 0,-2 0 0 0 0,-1-1 0 0 0,0 0 0 0 0,0 0 0 0 0,0-1 0 0 0,-1 0 0 0 0,1-1 0 0 0,0 0 0 0 0,-1-1 0 0 0,-1 0 0 0 0,1-1 0 0 0,-1 0 0 0 0,0 0 0 0 0,-1-1 0 0 0,3-3 0 0 0,0-1 0 0 0,-1 2 0 0 0,-3 0 0 0 0,-2 2 0 0 0,1-1 0 0 0,-1 0 0 0 0,-2 1 0 0 0,-2 0 0 0 0,-2 1 0 0 0,-2 1 0 0 0,-1-1 0 0 0,-1 1 0 0 0,-1 0 0 0 0,0-1 0 0 0,0 0 0 0 0,-1-1 0 0 0,0 0 0 0 0,-2-2 0 0 0,1 0 0 0 0,-1-1 0 0 0,1-2 0 0 0,-2 2 0 0 0,-1-2 0 0 0,-1 0 0 0 0,-2 1 0 0 0,-1 1 0 0 0,-2 0 0 0 0,-2 1 0 0 0,-1 1 0 0 0,-2-4 0 0 0,-3 0 0 0 0,-1-1 0 0 0,-1 0 0 0 0,-2 1 0 0 0,-1 1 0 0 0,-2 1 0 0 0,0 0 0 0 0,-2 1 0 0 0,-2 0 0 0 0,-1 0 0 0 0,-2-2 0 0 0,-2 1 0 0 0,-2 0 0 0 0,-3 0 0 0 0,-8-4 0 0 0,-4-1 0 0 0,-1 0 0 0 0,-8-3 0 0 0,-2 1 0 0 0,2 2 0 0 0,2 3 0 0 0,3 4 0 0 0,3 2 0 0 0,2 5-88 0 0,1 3-8 0 0,0 5-8 0 0,-7 11-1424 0 0,-3 8-160 0 0,7 3-27575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12.528"/>
    </inkml:context>
    <inkml:brush xml:id="br0">
      <inkml:brushProperty name="width" value="0.35" units="cm"/>
      <inkml:brushProperty name="height" value="2.1" units="cm"/>
      <inkml:brushProperty name="color" value="#33CCFF"/>
      <inkml:brushProperty name="inkEffects" value="pencil"/>
    </inkml:brush>
  </inkml:definitions>
  <inkml:trace contextRef="#ctx0" brushRef="#br0">916 1617 919 262607 53341,'-7'-4'976'0'0,"-6"-2"1184"0"0,-1-1-1056 0 0,2 1-560 0 0,2 1-120 0 0,3 2-16 0 0,-1-1 112 0 0,-3-1-456 0 0,-3-1 112 0 0,-5 1 0 0 0,-1 1-88 0 0,0 2 176 0 0,2 2 40 0 0,2 0 8 0 0,2 2 0 0 0,1 0 48 0 0,-1 0 392 0 0,1 1-376 0 0,0-2-56 0 0,2 1-16 0 0,0-1 0 0 0,2 0 0 0 0,0-1-40 0 0,1 0-8 0 0,0 1 0 0 0,-1 0 320 0 0,-1 1 72 0 0,0 0-320 0 0,0 2-72 0 0,1-1-8 0 0,2 1-8 0 0,0-1 0 0 0,2 1-8 0 0,-1 0 232 0 0,1 0-232 0 0,0 0 32 0 0,0-2 8 0 0,1 0 0 0 0,0 0 0 0 0,-1-1 56 0 0,0 0 16 0 0,0-1 0 0 0,0 0 0 0 0,-1 0-24 0 0,1-1 0 0 0,-1 0 0 0 0,1 1 0 0 0,1-1-64 0 0,0 0-24 0 0,0 0 0 0 0,1 0 0 0 0,1-1-8 0 0,0 0 0 0 0,1 0 0 0 0,1 0 256 0 0,1-1-224 0 0,1 1 0 0 0,1-1 0 0 0,0-1 0 0 0,2 1 0 0 0,0-1 0 0 0,1 1 0 0 0,0 0-48 0 0,2 0 192 0 0,1 0-200 0 0,1 1-72 0 0,-1 1-24 0 0,1 0 0 0 0,-1 0 0 0 0,0 0-8 0 0,1 1 80 0 0,0-2-88 0 0,0 1 24 0 0,2-2 128 0 0,1 0-120 0 0,1-1 0 0 0,1 0 0 0 0,0 0 0 0 0,0-1 0 0 0,0 0 8 0 0,1-1 0 0 0,0 2 0 0 0,1-1 0 0 0,1 1-64 0 0,0 1 0 0 0,-1 0-64 0 0,0 1 96 0 0,-1 1-96 0 0,-1 1 0 0 0,-2 0 0 0 0,-1 1 0 0 0,-1 1 0 0 0,-1-1 64 0 0,0 2-64 0 0,0-1 0 0 0,0 1 0 0 0,2 0 72 0 0,1-1-8 0 0,0 0 0 0 0,1-1 0 0 0,0 0 0 0 0,0 0 0 0 0,0 0-64 0 0,1 0 96 0 0,0 0-96 0 0,-1-1 96 0 0,0 1-96 0 0,0-1 64 0 0,0 1-64 0 0,1 1 64 0 0,0-1-64 0 0,0 1 0 0 0,0 1 72 0 0,0-1-72 0 0,1 1 0 0 0,1 0 72 0 0,1 0-72 0 0,0 0 0 0 0,1-1 88 0 0,0 1-88 0 0,-2 0 80 0 0,0-1-80 0 0,-1 1 80 0 0,-1-1-80 0 0,0 0 80 0 0,0 0-80 0 0,1 0 64 0 0,-1 0-64 0 0,0-1 0 0 0,-1 0 72 0 0,1 0-72 0 0,0 0 0 0 0,1 0 0 0 0,0-1 64 0 0,0 1-64 0 0,1-1 0 0 0,1-1 72 0 0,1 1-72 0 0,-1 0 64 0 0,1 0-64 0 0,-1 0 80 0 0,1 1-80 0 0,0-1 72 0 0,-1 2-72 0 0,0-1 64 0 0,-1 2-64 0 0,-1 0 0 0 0,2 1 0 0 0,1 0 0 0 0,-1 0 0 0 0,0 0 64 0 0,-2-1-64 0 0,0 1 0 0 0,0-1 0 0 0,0 0 0 0 0,0-1 64 0 0,2-1-64 0 0,0 0 0 0 0,1-1 96 0 0,0-1-96 0 0,1 0 96 0 0,-2 0-96 0 0,-1 0 96 0 0,-1 0-96 0 0,-1 0 96 0 0,-1 1-96 0 0,-1 0 0 0 0,-2 1 0 0 0,-1 0 64 0 0,0 1-64 0 0,1 0 0 0 0,1 2 0 0 0,1 0 0 0 0,-1 0 0 0 0,-1-1 64 0 0,1 1-64 0 0,-2-1 0 0 0,1-1 0 0 0,0 0 0 0 0,0 0 64 0 0,0 0-64 0 0,0-1 0 0 0,0 0 0 0 0,1 0 64 0 0,0-1-64 0 0,1 1 80 0 0,0-1-80 0 0,0 1 80 0 0,-1-1-80 0 0,2 0 0 0 0,-1 1 0 0 0,0 0 0 0 0,0 1 64 0 0,0 1-64 0 0,0 0 0 0 0,0 0 0 0 0,-1 0 0 0 0,0 1 0 0 0,-2 0 0 0 0,0-1 0 0 0,-1 1 0 0 0,0 1 0 0 0,0-1 0 0 0,0 0 0 0 0,1 1 64 0 0,-1-2-64 0 0,-1 1 0 0 0,1 0 0 0 0,0 0 0 0 0,1-1 64 0 0,0 0-64 0 0,0-1 0 0 0,0 1 0 0 0,1-2 72 0 0,0 0-72 0 0,1 0 0 0 0,0 1 72 0 0,0-1-72 0 0,1-1 0 0 0,-1 0 64 0 0,0 0-64 0 0,0 0 0 0 0,-1 1 0 0 0,1 0 64 0 0,-1 0-64 0 0,0 2 0 0 0,0 0 0 0 0,0 1 0 0 0,0 0 0 0 0,-1 0 0 0 0,0 0 0 0 0,-2 0 64 0 0,1 0-64 0 0,-1 0 0 0 0,1-1 0 0 0,-1 0 0 0 0,0-1 0 0 0,0-1 64 0 0,1 0-64 0 0,-1 0 0 0 0,0-1 64 0 0,1 0-64 0 0,-1 0 0 0 0,2 0 72 0 0,0 0-72 0 0,0 0 0 0 0,0-1 72 0 0,1 0-72 0 0,-1 0 0 0 0,0-1 0 0 0,-1 1 64 0 0,1-1-64 0 0,1 0 0 0 0,0 0 0 0 0,0 1 0 0 0,0-1 0 0 0,0 0 0 0 0,0 0 0 0 0,0 1 0 0 0,1-1 64 0 0,1 1-64 0 0,0 0 0 0 0,-2 0 0 0 0,0 1 0 0 0,-2 0 0 0 0,-1 0 0 0 0,0 0 0 0 0,-1 0 64 0 0,-1 0-64 0 0,0 0 0 0 0,0-1 0 0 0,-1 1 0 0 0,0-1 0 0 0,0 0 0 0 0,-2 0 0 0 0,1 0 0 0 0,-1 0 0 0 0,-1-1 0 0 0,1 0 0 0 0,0 0 64 0 0,0-1-64 0 0,0-1 0 0 0,1 0 0 0 0,0 0 0 0 0,0 0 64 0 0,0-1-64 0 0,-1-1 0 0 0,0-1 72 0 0,1-1-72 0 0,0 0 0 0 0,0 0 0 0 0,1-1 0 0 0,1 0 64 0 0,0-1-64 0 0,0-2 0 0 0,1 0 0 0 0,-1 1 0 0 0,0-1 64 0 0,0 2-64 0 0,-1-1 0 0 0,0 1 0 0 0,-1 0 72 0 0,-1 0-72 0 0,0 0 0 0 0,-1 1 64 0 0,1 0-64 0 0,-1 0 0 0 0,1 1 0 0 0,-1 1 64 0 0,0 0-64 0 0,1 0 0 0 0,0 0 0 0 0,-1 0 0 0 0,1 0 0 0 0,0-1 0 0 0,1 1 0 0 0,0 0 0 0 0,1 0 0 0 0,0 1 0 0 0,0-1 0 0 0,0 0 64 0 0,0-1-64 0 0,0-1 0 0 0,-2 1 0 0 0,0 1 0 0 0,0 1 0 0 0,-2 0 0 0 0,1 1 64 0 0,-2 0-64 0 0,1 0 0 0 0,0 0 0 0 0,-1-1 0 0 0,3-1 64 0 0,0-2-64 0 0,0 0 0 0 0,3 0 0 0 0,0 0 0 0 0,0 0 0 0 0,0 0 64 0 0,0-1-64 0 0,0 1 0 0 0,0-1 0 0 0,0 1 64 0 0,-1-1-64 0 0,0 0 0 0 0,-1 0 0 0 0,0 2 0 0 0,-1-1 0 0 0,-1 0 0 0 0,-1 1 0 0 0,0-1 64 0 0,-1-1-64 0 0,-1-2 0 0 0,-1 1 0 0 0,1-1 0 0 0,-1 1 0 0 0,0 0 0 0 0,0 0 64 0 0,0 0-64 0 0,0-1 0 0 0,1-1 0 0 0,-1 0 0 0 0,1 0 0 0 0,0 0 0 0 0,1 0 0 0 0,-1 1 64 0 0,0 0-64 0 0,1 0 0 0 0,-1 1 0 0 0,0-2 0 0 0,0 1 0 0 0,-1-2 0 0 0,1-1 0 0 0,-1 1 0 0 0,1-1 0 0 0,0 1 0 0 0,0-1 0 0 0,1 1 0 0 0,0 0 0 0 0,1-1 0 0 0,0 1 0 0 0,1 0 64 0 0,-1 1-64 0 0,0 1 0 0 0,-1 1 0 0 0,0 1 0 0 0,-1-2 0 0 0,-1 1 0 0 0,-1 0 0 0 0,-1 0 0 0 0,1 1 0 0 0,-2 1 0 0 0,1 0 0 0 0,0 0 0 0 0,-1 0 0 0 0,1 0 0 0 0,-1 0 0 0 0,0-1 0 0 0,-1 0 0 0 0,-1 0 0 0 0,0 0 0 0 0,0 0 0 0 0,-2 1 0 0 0,0 1 0 0 0,0 0 0 0 0,0 0 0 0 0,-1 0 0 0 0,1-1 0 0 0,-2 1 0 0 0,-1 0 0 0 0,-1-1 0 0 0,-1 0 0 0 0,-1-1 0 0 0,-3 0 0 0 0,0 1 0 0 0,0-1 0 0 0,0 2 0 0 0,-1 1 0 0 0,0 1 0 0 0,-1 1 0 0 0,-1 0 0 0 0,1 1 0 0 0,0 0 0 0 0,2-1 0 0 0,0 1 0 0 0,1-1 0 0 0,0-1 0 0 0,1 0 0 0 0,0 0 0 0 0,1-1 0 0 0,-1 0 0 0 0,1 1 0 0 0,-1 0 0 0 0,0 1 0 0 0,0 0 0 0 0,0 0 0 0 0,-1 0 0 0 0,-1 0 0 0 0,-2 0 0 0 0,0 1 0 0 0,-2 0 0 0 0,0 0 0 0 0,-1 0 0 0 0,-2 0 0 0 0,0 0 0 0 0,0 0 0 0 0,-1 1 0 0 0,0 0 0 0 0,1 0 0 0 0,-2 1 0 0 0,0 1 0 0 0,-7-2 0 0 0,-2 1 0 0 0,0-1 0 0 0,1 1 0 0 0,1-1 0 0 0,2 1 0 0 0,3-1 0 0 0,1 1 0 0 0,1 0 0 0 0,2-1 0 0 0,2 1 0 0 0,0-1 0 0 0,3 0 0 0 0,0 0 0 0 0,0 0 0 0 0,1 1 0 0 0,-2-1 0 0 0,0 0 0 0 0,0 1 0 0 0,-6-1 0 0 0,-1 1 0 0 0,-1-1 0 0 0,0 1 0 0 0,2 0 0 0 0,1-1 0 0 0,2 0 0 0 0,0 0 0 0 0,0 0 0 0 0,1 1 0 0 0,-1 1 0 0 0,0 0 0 0 0,0 1 0 0 0,-1-1 0 0 0,-1 2 0 0 0,-1-1 0 0 0,-1 0 0 0 0,1 0 0 0 0,2-1 0 0 0,0 0 0 0 0,1-1 0 0 0,0 1 0 0 0,2-1 0 0 0,0 0 0 0 0,1 0 0 0 0,1-1 0 0 0,1 1 0 0 0,1-1 0 0 0,-1 0 0 0 0,-3-1 0 0 0,-3 0 0 0 0,-1 1 0 0 0,-1-1 0 0 0,0 1 0 0 0,0 0 0 0 0,1 1 0 0 0,0 0 0 0 0,-1-1 0 0 0,1 1 0 0 0,0 1 0 0 0,0-1 0 0 0,0 0 0 0 0,0 1 0 0 0,0 0 0 0 0,-5 1 0 0 0,-2-1 0 0 0,0 1 0 0 0,2 0 0 0 0,0 0 0 0 0,-1-1 0 0 0,1 1 0 0 0,3 0 0 0 0,2 0 80 0 0,4 0-80 0 0,-1 0 64 0 0,1 1-64 0 0,1 0 0 0 0,0 1-88 0 0,1-1 88 0 0,0 0 0 0 0,0 0 0 0 0,0 1 0 0 0,0-1 0 0 0,-3-1 0 0 0,-4 2 0 0 0,0-1 0 0 0,3 2 0 0 0,2-1 0 0 0,4 0 0 0 0,2 0 0 0 0,2 0 0 0 0,2 1 0 0 0,0 0 0 0 0,2 0 0 0 0,-1 1 0 0 0,-1 1 0 0 0,0 2 0 0 0,1 1 0 0 0,-1-1 0 0 0,2 1 0 0 0,0 1 0 0 0,0 0 0 0 0,0 1 0 0 0,1-1 0 0 0,1 0 0 0 0,1 1 0 0 0,0 0 0 0 0,0 2 0 0 0,1 0 0 0 0,0 1 0 0 0,1 0 0 0 0,1 2 0 0 0,0 0 0 0 0,0-1 0 0 0,0 1 0 0 0,1 0 0 0 0,-1 0 0 0 0,1 0 0 0 0,1 2 0 0 0,0 0 0 0 0,1 1 0 0 0,0 0 0 0 0,1-1-64 0 0,1 0 64 0 0,1-1 0 0 0,1-1 0 0 0,1-1 0 0 0,1 1 0 0 0,0 1 0 0 0,1-1 0 0 0,0 0 0 0 0,0 0 0 0 0,1 0 0 0 0,-1 1 0 0 0,0 0 0 0 0,1 0 0 0 0,-1 1 0 0 0,0 1 0 0 0,1 0 0 0 0,-1 0 0 0 0,0 0 0 0 0,0 0 0 0 0,0-2 0 0 0,1 2 0 0 0,0-1 0 0 0,0 1 0 0 0,1 1 0 0 0,0 0 0 0 0,0 1 0 0 0,0-1 0 0 0,0 0 0 0 0,0 0 0 0 0,0 2 0 0 0,0-1 0 0 0,0 0 0 0 0,0 1 0 0 0,-1-2 0 0 0,1-1 0 0 0,0-1 0 0 0,-1-1 0 0 0,-1 0 0 0 0,1 0 0 0 0,-1 0 0 0 0,0 0 0 0 0,2 2 0 0 0,1 1 0 0 0,0-1 0 0 0,1 1 0 0 0,0-2 0 0 0,0 0 0 0 0,0-1 0 0 0,-1 1 0 0 0,0-1 0 0 0,0 0 0 0 0,0 1 0 0 0,-1-2 0 0 0,0 1 0 0 0,1 0 0 0 0,-1-1 0 0 0,2-1 0 0 0,0 1 0 0 0,0 0 0 0 0,2 0 0 0 0,2 2 0 0 0,1 1 0 0 0,0 0 0 0 0,0 0 0 0 0,-1-1 0 0 0,-1-2 0 0 0,-2-1 0 0 0,0-2 0 0 0,0-1 0 0 0,0 0 0 0 0,0-1 0 0 0,1 0 0 0 0,-1-1 0 0 0,1 0 0 0 0,0 0 0 0 0,1 0 0 0 0,1 0 0 0 0,0 0 0 0 0,0 0 0 0 0,2 0 0 0 0,0 0 0 0 0,2-1 0 0 0,1 0 0 0 0,1-1 0 0 0,1 0 0 0 0,1-1 64 0 0,0-1-64 0 0,1-1 0 0 0,1 0 0 0 0,0-1 0 0 0,0-1 0 0 0,1 1 0 0 0,1 0 0 0 0,-1-1 0 0 0,1 1 0 0 0,-1-1 0 0 0,0 0 0 0 0,0 0 64 0 0,0 0-64 0 0,1 0 0 0 0,0 0 0 0 0,0 0 0 0 0,0 0 0 0 0,-1-1 0 0 0,-1-1 0 0 0,1-1 0 0 0,-1 0 0 0 0,1 0 0 0 0,1-1 0 0 0,0 0 0 0 0,0 0 0 0 0,6 1 0 0 0,2-2 0 0 0,1 1 0 0 0,0 0 0 0 0,-3 0 0 0 0,-1 1 0 0 0,-3 1 0 0 0,-2-1 0 0 0,0 1 0 0 0,0 0 64 0 0,-1 0-64 0 0,1 0 0 0 0,0-1 0 0 0,0 1 0 0 0,0 0 0 0 0,0 0 0 0 0,0 0 0 0 0,-1 0 0 0 0,-1 0 0 0 0,-2 1 0 0 0,0 0 0 0 0,-2-1 0 0 0,1 1 0 0 0,-2 0 0 0 0,1-1 0 0 0,1 1 0 0 0,-1-1 0 0 0,1 1 0 0 0,-1-1 0 0 0,1 1 0 0 0,0-1 0 0 0,0 1 0 0 0,0 0 0 0 0,0 0 0 0 0,0 0 0 0 0,0 1 0 0 0,-1 0 0 0 0,0-1 0 0 0,-1 1 0 0 0,0 1 0 0 0,0-1 0 0 0,-1 0 0 0 0,1 0 0 0 0,-1 0 0 0 0,2 0 0 0 0,0-1 0 0 0,1 0 0 0 0,1 0 0 0 0,0-2 0 0 0,1 1 0 0 0,1-1 0 0 0,-1 0 0 0 0,0 0 0 0 0,0 0 0 0 0,-1 0 0 0 0,0 0 0 0 0,-1 1 0 0 0,-1-1 0 0 0,-1 0 0 0 0,-1 1 0 0 0,0-2 0 0 0,-1 1 0 0 0,-1-1 0 0 0,1-1 0 0 0,-1 0 0 0 0,1-1 0 0 0,-1-1 0 0 0,0 0 0 0 0,0-1 0 0 0,1 0 0 0 0,0-1 0 0 0,1-1 0 0 0,1-1 0 0 0,-1-1 64 0 0,0 1-64 0 0,0-1 0 0 0,-1 1 0 0 0,-1 1 0 0 0,-1 0 0 0 0,-2 0 0 0 0,-1 0 0 0 0,-2-1 0 0 0,-1-1 0 0 0,0-3 0 0 0,-1-1 0 0 0,0-1 64 0 0,0-2-64 0 0,0-1 0 0 0,0-1 0 0 0,0-1 0 0 0,0 0 0 0 0,0-1 0 0 0,-1 0 0 0 0,-1-2 64 0 0,0 0-64 0 0,-1 0 0 0 0,-1 0 0 0 0,0-4 0 0 0,0-1 0 0 0,-1 0 0 0 0,0 2 0 0 0,0 3 0 0 0,0 0 0 0 0,0 2 0 0 0,1 1 0 0 0,0 0 0 0 0,0 0 0 0 0,1 0 0 0 0,0-1 0 0 0,0 1 0 0 0,1-1 0 0 0,-1 0 0 0 0,0 0 0 0 0,-1 0 0 0 0,-1-2 0 0 0,-1 1 0 0 0,-1 1 0 0 0,-1 0 0 0 0,-1 0 0 0 0,0 1 0 0 0,-1 0 0 0 0,0-3 0 0 0,-1-1 0 0 0,-1 1 0 0 0,1 1 0 0 0,-2 1 0 0 0,0 0 0 0 0,0 2 0 0 0,-1 0 0 0 0,-1 1 0 0 0,-2-3 0 0 0,-1 0 0 0 0,0 1 0 0 0,-1 1 0 0 0,0 2 0 0 0,-1 2 0 0 0,0 2 0 0 0,-1 1 0 0 0,-1 1 0 0 0,-5 0 0 0 0,-4 1 0 0 0,0 1 0 0 0,-1 1 0 0 0,0 1 0 0 0,0 1 0 0 0,1 1 0 0 0,1-1 0 0 0,0 0 0 0 0,2-1 0 0 0,2 0 0 0 0,-1-1 0 0 0,2-1 0 0 0,-1-1 0 0 0,1-1 0 0 0,-2 0 0 0 0,0-1 0 0 0,0 0 0 0 0,0 2 0 0 0,-1-1 0 0 0,-2 1 0 0 0,-1 0 0 0 0,-2 1 0 0 0,0 0 0 0 0,-3 0 0 0 0,-1 1 0 0 0,-1 0 0 0 0,-5-1 0 0 0,-3-1 0 0 0,-1 1 0 0 0,0-1 0 0 0,1 1 0 0 0,0-1 0 0 0,1 0 0 0 0,0 0 0 0 0,1 0 0 0 0,1-1 0 0 0,0 0 0 0 0,-6-2 0 0 0,-1-2 0 0 0,1 1 0 0 0,3-1 0 0 0,1 1 0 0 0,3 1 0 0 0,2 1 0 0 0,-5-2 0 0 0,-1-1 0 0 0,1 2 0 0 0,2 1 0 0 0,1 1 0 0 0,2 1 0 0 0,1 0 0 0 0,-1 0 0 0 0,0 0 0 0 0,0 1 0 0 0,-2 0 0 0 0,0 2 0 0 0,0 1 0 0 0,0 1 0 0 0,0 1 0 0 0,0 1 0 0 0,2 0 0 0 0,1 1 0 0 0,1 0 0 0 0,1 1 0 0 0,0-1 0 0 0,0 2 0 0 0,-1-1 0 0 0,0 0 0 0 0,0-1 0 0 0,0 1 0 0 0,0 0 0 0 0,1 1 0 0 0,0 0 0 0 0,0 1 0 0 0,2 1 0 0 0,0 2 0 0 0,2 1 0 0 0,0 1 0 0 0,2 1 0 0 0,-1 1 0 0 0,1 2 0 0 0,-1 0 0 0 0,0 2 0 0 0,0 0 0 0 0,2 1 0 0 0,0 0 0 0 0,1 1 0 0 0,1-1 0 0 0,1 1 0 0 0,2-1 0 0 0,1 1 0 0 0,0-1 0 0 0,2 0 0 0 0,-1 1 0 0 0,2 1 0 0 0,-1 1 0 0 0,1-1 0 0 0,1 2 0 0 0,-1-1 0 0 0,-1 1 0 0 0,1 0 0 0 0,0 0 0 0 0,-1-1 0 0 0,0 1 0 0 0,1-2 0 0 0,0 1 0 0 0,0-2 0 0 0,0-1 0 0 0,0 1 0 0 0,0-1 0 0 0,0 1 0 0 0,-2 3 0 0 0,-1 2 0 0 0,2-1 0 0 0,0-1 0 0 0,2-1 0 0 0,1 0 0 0 0,1-2 0 0 0,-1 3 0 0 0,1 0 0 0 0,1 0 0 0 0,1-1 0 0 0,0 0 0 0 0,1 1 0 0 0,1 1 0 0 0,0 3 0 0 0,2 1 0 0 0,1 1 0 0 0,2-2 0 0 0,0-1 0 0 0,0-3 0 0 0,1 0 0 0 0,-1-1 0 0 0,0 0 0 0 0,1 0 0 0 0,0-1 0 0 0,0 0 0 0 0,0 0 0 0 0,0-1 0 0 0,1 1 0 0 0,-1 1-352 0 0,0 4-304 0 0,1 8-928 0 0,3 7-1328 0 0,1-1-23407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57.182"/>
    </inkml:context>
    <inkml:brush xml:id="br0">
      <inkml:brushProperty name="width" value="0.1" units="cm"/>
      <inkml:brushProperty name="height" value="0.1" units="cm"/>
      <inkml:brushProperty name="color" value="#66CC00"/>
    </inkml:brush>
  </inkml:definitions>
  <inkml:trace contextRef="#ctx0" brushRef="#br0">266 1397 1351 0 0,'-10'3'3136'0'0,"16"-21"582"0"0,-5 16-3645 0 0,-1 2 11 0 0,0-1-1 0 0,0 1 1 0 0,0-1-1 0 0,0 1 1 0 0,0-1-1 0 0,1 1 1 0 0,-1-1 0 0 0,0 1-1 0 0,0-1 1 0 0,1 1-1 0 0,-1-1 1 0 0,0 1-1 0 0,1 0 1 0 0,-1-1 0 0 0,0 1-1 0 0,1 0 1 0 0,-1-1-1 0 0,1 1 1 0 0,-1 0-1 0 0,0-1 1 0 0,1 1 0 0 0,-1 0-1 0 0,1 0 1 0 0,-1-1-1 0 0,1 1 1 0 0,0 0-1 0 0,10 7 1231 0 0,-10-6-1252 0 0,0 0 0 0 0,0 1 0 0 0,0-1 0 0 0,1 0 1 0 0,-1 0-1 0 0,1 0 0 0 0,-1-1 0 0 0,0 1 0 0 0,1 0 1 0 0,-1 0-1 0 0,4 0 0 0 0,48 11 1427 0 0,-15-6 321 0 0,-9-1-1328 0 0,0-2-1 0 0,0 0 1 0 0,41-2-1 0 0,-11-4-120 0 0,-31 3-51 0 0,47-8-1 0 0,92-27 707 0 0,-161 33-978 0 0,1 1 0 0 0,0-1 1 0 0,0 1-1 0 0,0 1 0 0 0,0-1 0 0 0,0 1 0 0 0,0 1 0 0 0,0-1 0 0 0,0 1 1 0 0,0 0-1 0 0,0 1 0 0 0,0 0 0 0 0,0 0 0 0 0,9 4 0 0 0,4 4 17 0 0,1-1-1 0 0,0-1 1 0 0,1 0-1 0 0,0-2 1 0 0,0-1-1 0 0,0 0 1 0 0,30 1-1 0 0,-38-4 23 0 0,1 1-1 0 0,-1 1 0 0 0,0 0 1 0 0,0 0-1 0 0,0 2 0 0 0,19 10 1 0 0,-11-6-44 0 0,-2-2 1 0 0,31 8 0 0 0,-31-10-4 0 0,23 9 0 0 0,-30-10-12 0 0,0 0 1 0 0,1-1-1 0 0,0-1 0 0 0,0 0 1 0 0,15 1-1 0 0,73 0 189 0 0,-6-1-86 0 0,-83-2-91 0 0,131 11 176 0 0,-113-12-170 0 0,1-1 0 0 0,49-7-1 0 0,69-26 292 0 0,-7 0 109 0 0,71-17-35 0 0,-169 39-218 0 0,-18 3-108 0 0,-20 7-48 0 0,-1-1-1 0 0,1 1 1 0 0,0 1 0 0 0,-1-1-1 0 0,1 1 1 0 0,0 0 0 0 0,14 1-1 0 0,-13 0-12 0 0,0 0 1 0 0,0-1-1 0 0,1 0 0 0 0,-1 0 0 0 0,0 0 0 0 0,0-1 1 0 0,0-1-1 0 0,8-3 0 0 0,-8 3 43 0 0,-1-1 1 0 0,0 0-1 0 0,0-1 0 0 0,0 0 1 0 0,-1 0-1 0 0,0 0 0 0 0,0-1 1 0 0,10-10-1 0 0,-1-5 281 0 0,20-32-1 0 0,-2 2 87 0 0,-24 37-351 0 0,0 0 0 0 0,-1-1 0 0 0,0 0 0 0 0,-1 0-1 0 0,-1-1 1 0 0,0 0 0 0 0,-2 0 0 0 0,1 0 0 0 0,1-23 0 0 0,4-14 274 0 0,-6 39-268 0 0,-1-1 0 0 0,-1 1-1 0 0,-1-1 1 0 0,0 0-1 0 0,-1-15 1 0 0,-39-411 998 0 0,37 429-1062 0 0,0 1 0 0 0,0-1 0 0 0,-1 1 1 0 0,0 0-1 0 0,-1-1 0 0 0,-1 2 0 0 0,1-1 0 0 0,-14-20 0 0 0,-43-74-15 0 0,48 82 0 0 0,10 17 0 0 0,-1 0 0 0 0,1 0 0 0 0,-1 0 0 0 0,0 0 0 0 0,-1 1 0 0 0,1-1 0 0 0,-1 1 0 0 0,-11-8 0 0 0,-6-2 0 0 0,-1 1 0 0 0,-1 2 0 0 0,0 0 0 0 0,-29-9 0 0 0,3 4 0 0 0,-58-11 0 0 0,67 20 0 0 0,1 2 0 0 0,-1 2 0 0 0,0 1 0 0 0,-50 3 0 0 0,-196 30 0 0 0,149-13 0 0 0,-65-9 0 0 0,11-1 0 0 0,106 0 0 0 0,-108-7 0 0 0,-78 11 0 0 0,4-1 0 0 0,121-19 0 0 0,-29 2 0 0 0,145 7 0 0 0,-25-1 0 0 0,40-1 0 0 0,-1 1 0 0 0,1 1 0 0 0,-1 1 0 0 0,1 0 0 0 0,0 1 0 0 0,-1 0 0 0 0,-23 9 0 0 0,37-10 0 0 0,1 0 0 0 0,-1 1 0 0 0,1 0 0 0 0,0 0 0 0 0,-1 0 0 0 0,1 0 0 0 0,0 0 0 0 0,0 0 0 0 0,0 0 0 0 0,-2 4 0 0 0,-14 25 0 0 0,14-21 0 0 0,0 0 0 0 0,1 0 0 0 0,0 0 0 0 0,1 1 0 0 0,0-1 0 0 0,0 0 0 0 0,1 1 0 0 0,1-1 0 0 0,0 1 0 0 0,2 14 0 0 0,3 14 0 0 0,13 54 0 0 0,-15-80 0 0 0,7 24 0 0 0,6 35 0 0 0,-12-51 0 0 0,14 41 0 0 0,-1-4 0 0 0,1 10 0 0 0,-7-28 0 0 0,7 48 0 0 0,-11-7 0 0 0,-5-50 0 0 0,1 0 0 0 0,8 36 0 0 0,-4-36 0 0 0,-5-18 0 0 0,0-1 0 0 0,8 20 0 0 0,-9-28 0 0 0,-1 0 0 0 0,1 0 0 0 0,-1 0 0 0 0,0 0 0 0 0,0 0 0 0 0,-1 0 0 0 0,1 1 0 0 0,-1-1 0 0 0,0 0 0 0 0,0 0 0 0 0,0 0 0 0 0,-2 4 0 0 0,2-7 0 0 0,1 0 0 0 0,-1 0 0 0 0,0 0 0 0 0,0-1 0 0 0,0 1 0 0 0,0 0 0 0 0,1 0 0 0 0,-1-1 0 0 0,0 1 0 0 0,0-1 0 0 0,0 1 0 0 0,0-1 0 0 0,0 1 0 0 0,-1-1 0 0 0,1 0 0 0 0,0 1 0 0 0,0-1 0 0 0,0 0 0 0 0,-2 0 0 0 0,3 1 0 0 0,2-1-28 0 0,0 0 1 0 0,1 1-1 0 0,-1-1 0 0 0,1 1 1 0 0,-1-1-1 0 0,0 1 0 0 0,0 0 0 0 0,1 0 1 0 0,-1 0-1 0 0,0 1 0 0 0,0-1 1 0 0,0 0-1 0 0,0 1 0 0 0,0-1 1 0 0,-1 1-1 0 0,1 0 0 0 0,0 0 0 0 0,1 2 1 0 0,3 4-311 0 0,-1 0 0 0 0,0 0 0 0 0,6 13-1 0 0,0 5-1406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8:04.027"/>
    </inkml:context>
    <inkml:brush xml:id="br0">
      <inkml:brushProperty name="width" value="0.1" units="cm"/>
      <inkml:brushProperty name="height" value="0.1" units="cm"/>
      <inkml:brushProperty name="color" value="#66CC00"/>
    </inkml:brush>
  </inkml:definitions>
  <inkml:trace contextRef="#ctx0" brushRef="#br0">1569 1586 1375 0 0,'1'-1'235'0'0,"0"-1"-1"0"0,-1 0 1 0 0,1 0-1 0 0,0 1 1 0 0,0-1-1 0 0,0 1 1 0 0,0-1-1 0 0,0 1 0 0 0,0-1 1 0 0,0 1-1 0 0,3-2 1 0 0,22-23 2311 0 0,-12 13-570 0 0,-14 13-1900 0 0,1 0 0 0 0,-1-1 0 0 0,0 1 0 0 0,1 0 0 0 0,-1 0 0 0 0,1-1 0 0 0,-1 1 0 0 0,1 0 0 0 0,-1 0 0 0 0,1 0 0 0 0,-1 0 0 0 0,0-1 0 0 0,1 1 0 0 0,-1 0 0 0 0,1 0 0 0 0,-1 0 0 0 0,1 0 0 0 0,-1 0 0 0 0,1 0 0 0 0,-1 0 0 0 0,1 0 0 0 0,-1 1 0 0 0,1-1 0 0 0,-1 0 0 0 0,1 0 0 0 0,-1 0-1 0 0,1 0 1 0 0,-1 1 0 0 0,1-1 0 0 0,-1 0 0 0 0,0 0 0 0 0,1 1 0 0 0,-1-1 0 0 0,0 0 0 0 0,1 1 0 0 0,-1-1 0 0 0,0 0 0 0 0,1 1 0 0 0,-1-1 0 0 0,0 1 0 0 0,1-1 0 0 0,-1 1 0 0 0,0 0 0 0 0,14 24 1683 0 0,-10-16-1230 0 0,-3-7-458 0 0,0-1 0 0 0,1 1 0 0 0,-1 0 0 0 0,1 0-1 0 0,-1-1 1 0 0,1 1 0 0 0,-1-1 0 0 0,1 1 0 0 0,0-1 0 0 0,0 0 0 0 0,0 0 0 0 0,0 1 0 0 0,0-2 0 0 0,0 1-1 0 0,0 0 1 0 0,0 0 0 0 0,0 0 0 0 0,2 0 0 0 0,4 0 268 0 0,0 0-1 0 0,0-1 1 0 0,14-1-1 0 0,-5 1 386 0 0,-5 2-337 0 0,-10-1-365 0 0,-1-1-1 0 0,0 1 1 0 0,1-1-1 0 0,-1 0 1 0 0,1 0 0 0 0,-1 0-1 0 0,1 0 1 0 0,-1 0-1 0 0,1 0 1 0 0,1 0-1 0 0,26-4 494 0 0,-23 3-388 0 0,0 1 0 0 0,-1-1 0 0 0,1 0 0 0 0,0-1 1 0 0,0 1-1 0 0,0-1 0 0 0,-1 0 0 0 0,1-1 0 0 0,-1 1 1 0 0,0-1-1 0 0,0 0 0 0 0,6-4 0 0 0,9-8 251 0 0,-15 12-273 0 0,0-1 0 0 0,0 1 0 0 0,-1-1-1 0 0,1 0 1 0 0,-1 0 0 0 0,0-1-1 0 0,5-7 1 0 0,30-32 663 0 0,-22 17-325 0 0,27-32-1 0 0,-40 53-381 0 0,0 0-1 0 0,-1 0 0 0 0,1-1 0 0 0,-1 1 0 0 0,-1-1 0 0 0,1 0 0 0 0,-1 0 0 0 0,2-11 0 0 0,6-19 306 0 0,-9 35-351 0 0,4-11 94 0 0,-1 0-1 0 0,6-28 0 0 0,-6 24 217 0 0,0 0-1 0 0,1 0 1 0 0,1 1-1 0 0,1 0 1 0 0,0 0-1 0 0,1 0 1 0 0,13-19-1 0 0,-18 28-344 0 0,-1 0-1 0 0,0-1 1 0 0,0 1 0 0 0,-1-1 0 0 0,0 1-1 0 0,0-1 1 0 0,0 1 0 0 0,-2-10-1 0 0,1 14-189 0 0,0-1-1 0 0,-1 1 1 0 0,1 0-1 0 0,-1-1 1 0 0,0 1-1 0 0,-2-5 0 0 0,1 5 224 0 0,2 1-1 0 0,-1 0 0 0 0,0-1 0 0 0,0 1 0 0 0,1-1 0 0 0,-1 1 0 0 0,1-1 0 0 0,0 1 1 0 0,-1-1-1 0 0,1 1 0 0 0,1-1 0 0 0,-1 1 0 0 0,0-1 0 0 0,1-3 0 0 0,3-10 41 0 0,-2 0 0 0 0,0 1 0 0 0,-1-1 0 0 0,-2-26 0 0 0,1 18-27 0 0,-1 13-120 0 0,0 0 0 0 0,-1 1 0 0 0,0-1 0 0 0,-1 1 0 0 0,-8-21 0 0 0,8 24 17 0 0,0-1-1 0 0,0 0 1 0 0,1 0 0 0 0,0-1-1 0 0,0 1 1 0 0,1 0 0 0 0,0-1-1 0 0,0 1 1 0 0,1-1 0 0 0,1-15-1 0 0,1 15 170 0 0,0 0 0 0 0,-1 0 0 0 0,0 0-1 0 0,-1 0 1 0 0,0 0 0 0 0,0 0 0 0 0,-1 0-1 0 0,0 0 1 0 0,-1 0 0 0 0,0 0 0 0 0,0 0-1 0 0,-1 0 1 0 0,0 1 0 0 0,-1-1 0 0 0,0 1-1 0 0,0 0 1 0 0,0 0 0 0 0,-1 0 0 0 0,-1 1-1 0 0,-8-11 1 0 0,-82-65 36 0 0,89 77-123 0 0,0-1 0 0 0,-1 1 0 0 0,1 1 1 0 0,-1 0-1 0 0,-17-9 0 0 0,-45-13 28 0 0,65 26-33 0 0,-77-33 14 0 0,60 23-1 0 0,-2 1 0 0 0,-44-13 0 0 0,10 11 44 0 0,-140-39 89 0 0,163 39-133 0 0,0 2 0 0 0,-1 2-1 0 0,0 1 1 0 0,-60-4 0 0 0,-67-6 52 0 0,72 6-66 0 0,-143 4 1 0 0,179 7 0 0 0,-54 9 0 0 0,79-5 0 0 0,-1-2 0 0 0,-46-1 0 0 0,52-4 0 0 0,-48-13 0 0 0,55 12 0 0 0,1-1 0 0 0,-1 2 0 0 0,1 0 0 0 0,-1 1 0 0 0,-33 1 0 0 0,32 2 0 0 0,13 0 0 0 0,0-1 0 0 0,-1 0 0 0 0,1 1 0 0 0,1 0 0 0 0,-1 1 0 0 0,0-1 0 0 0,0 1 0 0 0,-5 3 0 0 0,7-4 0 0 0,1 1 0 0 0,-1 0 0 0 0,1 0 0 0 0,-1 0 0 0 0,1 0 0 0 0,0 1 0 0 0,0 0 0 0 0,0-1 0 0 0,0 1 0 0 0,1 0 0 0 0,-1 0 0 0 0,1 1 0 0 0,-1-1 0 0 0,1 0 0 0 0,0 1 0 0 0,1-1 0 0 0,-1 1 0 0 0,1 0 0 0 0,-1 0 0 0 0,1-1 0 0 0,-1 5 0 0 0,-4 32 0 0 0,1-1 0 0 0,2 78 0 0 0,5-84 0 0 0,2-1 0 0 0,1 1 0 0 0,16 55 0 0 0,-11-51 0 0 0,-4-16 0 0 0,16 33 0 0 0,-19-47 0 0 0,-1 0 0 0 0,0 1 0 0 0,0-1 0 0 0,0 1 0 0 0,-1 0 0 0 0,0-1 0 0 0,0 1 0 0 0,-1 14 0 0 0,-3 2 0 0 0,-7 36 0 0 0,6-43 0 0 0,1 0 0 0 0,0 0 0 0 0,2 0 0 0 0,0 32 0 0 0,2-39 0 0 0,1-1 0 0 0,1 1 0 0 0,6 17 0 0 0,-6-20 0 0 0,0 1 0 0 0,0 0 0 0 0,-1 0 0 0 0,0 0 0 0 0,-1 0 0 0 0,1 12 0 0 0,-1-13 0 0 0,0-1 0 0 0,0 1 0 0 0,1-1 0 0 0,-1 1 0 0 0,2-1 0 0 0,-1 0 0 0 0,1 0 0 0 0,-1 0 0 0 0,2 0 0 0 0,-1 0 0 0 0,7 8 0 0 0,-4-5 0 0 0,0 1 0 0 0,9 19 0 0 0,-9-14 0 0 0,0 0 0 0 0,2-1 0 0 0,0 0 0 0 0,0-1 0 0 0,1 0 0 0 0,1 0 0 0 0,0 0 0 0 0,0-2 0 0 0,2 1 0 0 0,-1-1 0 0 0,17 11 0 0 0,107 80 0 0 0,-125-94 0 0 0,-7-5 0 0 0,-1-1 0 0 0,1 1 0 0 0,0-1 0 0 0,1 0 0 0 0,-1 0 0 0 0,0 0 0 0 0,1 0 0 0 0,-1-1 0 0 0,1 1 0 0 0,-1-1 0 0 0,1 0 0 0 0,0 0 0 0 0,-1 0 0 0 0,1 0 0 0 0,0-1 0 0 0,5 1 0 0 0,-2-1 13 0 0,1-1-1 0 0,0 0 1 0 0,0 0 0 0 0,-1 0-1 0 0,1-1 1 0 0,-1 0-1 0 0,0-1 1 0 0,1 1 0 0 0,-1-2-1 0 0,8-3 1 0 0,-18 17-227 0 0,0 1 0 0 0,0-1 0 0 0,-1 0 0 0 0,-5 10 0 0 0,-28 52-2990 0 0,22-44 1163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6:17.748"/>
    </inkml:context>
    <inkml:brush xml:id="br0">
      <inkml:brushProperty name="width" value="0.1" units="cm"/>
      <inkml:brushProperty name="height" value="0.1" units="cm"/>
      <inkml:brushProperty name="color" value="#66CC00"/>
    </inkml:brush>
  </inkml:definitions>
  <inkml:trace contextRef="#ctx0" brushRef="#br0">1039 345 455 0 0,'10'-3'2070'0'0,"-21"-5"2069"0"0,-2-2-2394 0 0,10 8-1400 0 0,1 0 1 0 0,-1 0 0 0 0,0 0-1 0 0,0 0 1 0 0,0 0-1 0 0,0 1 1 0 0,-1-1 0 0 0,1 1-1 0 0,0 0 1 0 0,-1 0 0 0 0,-5-1-1 0 0,-43-2 1104 0 0,3-1-567 0 0,32 3-604 0 0,0 0 1 0 0,0 1-1 0 0,0 1 0 0 0,0 1 0 0 0,-21 3 1 0 0,17-2-149 0 0,13-2-7 0 0,0-1-1 0 0,-1 0 1 0 0,1 0-1 0 0,0 0 1 0 0,0-1-1 0 0,-1 0 1 0 0,1-1-1 0 0,-11-4 1 0 0,10 3 38 0 0,0 1 0 0 0,0 0 1 0 0,0 0-1 0 0,0 1 0 0 0,-1 0 1 0 0,-12 0-1 0 0,-25 5 138 0 0,1 1 0 0 0,-73 18-1 0 0,49-9-42 0 0,44-7-26 0 0,-26 9-1 0 0,41-11-186 0 0,0 0-1 0 0,1 0 1 0 0,0 1 0 0 0,0 1-1 0 0,0-1 1 0 0,1 2 0 0 0,-12 8-1 0 0,18-11 39 0 0,0 0 0 0 0,1 0 0 0 0,-1 0-1 0 0,1 0 1 0 0,-1 0 0 0 0,1 1 0 0 0,0-1 0 0 0,1 1-1 0 0,-1 0 1 0 0,1-1 0 0 0,-1 7 0 0 0,0 3 172 0 0,0 1-1 0 0,1 20 1 0 0,6 58 156 0 0,-2-64-260 0 0,-2 1-1 0 0,0-1 0 0 0,-6 41 1 0 0,-1-40-62 0 0,-2-1 1 0 0,-15 39 0 0 0,1-4 43 0 0,10-26 44 0 0,-9 52-1 0 0,19-76-150 0 0,1 0 0 0 0,0 0 1 0 0,1 1-1 0 0,0-1 0 0 0,1 0 1 0 0,1 0-1 0 0,4 18 0 0 0,5 34 74 0 0,-9-47-14 0 0,1-1 0 0 0,11 36 1 0 0,3-6 73 0 0,18 89 1 0 0,-33-126-136 0 0,0 0 1 0 0,0-1-1 0 0,1 1 0 0 0,1-1 0 0 0,0 1 1 0 0,0-1-1 0 0,1 0 0 0 0,0 0 0 0 0,1-1 0 0 0,0 0 1 0 0,1 0-1 0 0,0 0 0 0 0,9 9 0 0 0,6 2 136 0 0,1-2-1 0 0,35 23 0 0 0,-44-34-123 0 0,0-1 0 0 0,1 0 0 0 0,0-1 0 0 0,0-1 0 0 0,0 0-1 0 0,21 2 1 0 0,29 7 1 0 0,-47-8-19 0 0,1-2 0 0 0,0 0 1 0 0,0-1-1 0 0,27-1 0 0 0,78-9 23 0 0,-76 3-7 0 0,54 2 0 0 0,74 3-38 0 0,-72-2 74 0 0,-65 4-69 0 0,0 2 0 0 0,51 11 0 0 0,41 5 0 0 0,57-17-1 0 0,4 0 66 0 0,34 15-65 0 0,-129-10 0 0 0,97 5 0 0 0,10-4 21 0 0,127 2 22 0 0,-24-6-19 0 0,122-1 16 0 0,-45-9-29 0 0,-54 14 42 0 0,-123 3-53 0 0,317 15 0 0 0,-418-25 0 0 0,60 3 0 0 0,48-9 0 0 0,-110-1 0 0 0,175-8 0 0 0,139-2 0 0 0,-391 15 0 0 0,274-11 11 0 0,-94 0 22 0 0,24-2-13 0 0,-104-2-20 0 0,-41 6 0 0 0,98-23 0 0 0,-152 24 3 0 0,210-45 58 0 0,-76 29-61 0 0,71-2 0 0 0,-178 20 0 0 0,100-9 0 0 0,-119 13 0 0 0,78 7 0 0 0,-91-1 0 0 0,27 8 0 0 0,-36-7 0 0 0,1 0 0 0 0,0-2 0 0 0,36 3 0 0 0,-11-7 0 0 0,-1 1 0 0 0,57 5 0 0 0,15 17 0 0 0,-71-13 0 0 0,82 8 0 0 0,-48-15 16 0 0,82 7 32 0 0,-121-1-48 0 0,0 2 0 0 0,56 21 0 0 0,-77-25 0 0 0,-1 1 0 0 0,1-2 0 0 0,0-1 0 0 0,1 0 0 0 0,-1-1 0 0 0,1-1 0 0 0,-1 0 0 0 0,1-2 0 0 0,0 0 0 0 0,-1-1 0 0 0,29-6 0 0 0,-12-1 26 0 0,0-1-1 0 0,-1-2 1 0 0,0-1-1 0 0,56-30 1 0 0,-80 36-12 0 0,0-1-1 0 0,0 0 1 0 0,0 0 0 0 0,-1-1-1 0 0,0-1 1 0 0,12-14 0 0 0,42-63 127 0 0,-40 52-122 0 0,-3 7-12 0 0,5-8 33 0 0,-1-1 1 0 0,35-68-1 0 0,-47 78-29 0 0,-2 0-1 0 0,0 0 1 0 0,-2-1 0 0 0,0 0-1 0 0,3-32 1 0 0,-1-28 10 0 0,-3 0 1 0 0,-7-120-1 0 0,-18 84-21 0 0,10 79 0 0 0,-3-52 0 0 0,10 76 0 0 0,-1-1 0 0 0,-1 1 0 0 0,-1 0 0 0 0,0 0 0 0 0,-11-28 0 0 0,11 39 0 0 0,1 1 0 0 0,-2-1 0 0 0,1 1 0 0 0,-1-1 0 0 0,0 2 0 0 0,-1-1 0 0 0,0 0 0 0 0,0 1 0 0 0,-1 0 0 0 0,1 1 0 0 0,-2 0 0 0 0,1 0 0 0 0,-16-10 0 0 0,0 5-6 0 0,0 0 0 0 0,0 2 0 0 0,-1 1-1 0 0,-38-9 1 0 0,-102-9-27 0 0,156 24 33 0 0,-252-17-18 0 0,-6-1-17 0 0,-248-11 24 0 0,257 9 11 0 0,141 9 0 0 0,-16-1 0 0 0,-140-11 0 0 0,98 14 0 0 0,-198-3 0 0 0,-41 4 0 0 0,298 5 0 0 0,-165 6 0 0 0,-45-3 0 0 0,59-20 0 0 0,-86-4 0 0 0,30 21 0 0 0,264 5 0 0 0,8 2 0 0 0,-93 18 0 0 0,16-2 0 0 0,-85-5 0 0 0,-8 2 0 0 0,-156 23 0 0 0,129-15 0 0 0,-95 12 0 0 0,-44 26 0 0 0,249-38 0 0 0,-32 4 0 0 0,-287 14 0 0 0,255-24 0 0 0,-120 3 0 0 0,275-22 0 0 0,-63-12 0 0 0,2 1 0 0 0,67 10 0 0 0,-118-5 0 0 0,4 2-16 0 0,-40 1-60 0 0,177 6-461 0 0,-25 5 1 0 0,-44 16-9291 0 0,45-9 3875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6:19.975"/>
    </inkml:context>
    <inkml:brush xml:id="br0">
      <inkml:brushProperty name="width" value="0.1" units="cm"/>
      <inkml:brushProperty name="height" value="0.1" units="cm"/>
      <inkml:brushProperty name="color" value="#66CC00"/>
    </inkml:brush>
  </inkml:definitions>
  <inkml:trace contextRef="#ctx0" brushRef="#br0">3341 1379 1839 0 0,'-2'-6'-64'0'0,"1"-1"995"0"0,-1 1 0 0 0,0 0 1 0 0,0-1-1 0 0,-5-9 0 0 0,6 14-772 0 0,0 1 1 0 0,0 0 0 0 0,0-1-1 0 0,0 1 1 0 0,0 0 0 0 0,-1-1 0 0 0,1 1-1 0 0,0 0 1 0 0,-1 0 0 0 0,1 0-1 0 0,0 0 1 0 0,-1 0 0 0 0,1 0-1 0 0,-1 1 1 0 0,0-1 0 0 0,1 0-1 0 0,-1 1 1 0 0,0-1 0 0 0,1 1 0 0 0,-1-1-1 0 0,0 1 1 0 0,1 0 0 0 0,-3 0-1 0 0,-26-2 3657 0 0,34 2-3656 0 0,0 0-1 0 0,0 0 1 0 0,-1 0 0 0 0,1-1-1 0 0,0 1 1 0 0,-1-1-1 0 0,1 0 1 0 0,0 0-1 0 0,-1 0 1 0 0,1-1-1 0 0,-1 0 1 0 0,1 1-1 0 0,-1-1 1 0 0,0 0 0 0 0,0 0-1 0 0,0-1 1 0 0,4-2-1 0 0,21-23 255 0 0,-1 0 0 0 0,-2-2 0 0 0,0 0-1 0 0,-2-2 1 0 0,26-48 0 0 0,14-47 404 0 0,-27 52-295 0 0,-30 63-444 0 0,6-11 126 0 0,16-46 1 0 0,-25 61-168 0 0,-1-1 0 0 0,0 0 0 0 0,-1 0 0 0 0,0 0 0 0 0,0 0 0 0 0,-1-1 0 0 0,0 1 0 0 0,-2-18 0 0 0,-5-3 175 0 0,-1 1 0 0 0,-2 0-1 0 0,-15-34 1 0 0,14 34-103 0 0,8 23-101 0 0,-1 0 0 0 0,1 0 0 0 0,-1 0 0 0 0,0 0 0 0 0,0 0 0 0 0,-1 1 0 0 0,0 0 0 0 0,0 0 0 0 0,0 0 0 0 0,0 0 0 0 0,-1 1 0 0 0,0 0 0 0 0,0 0 0 0 0,0 1 0 0 0,0 0 0 0 0,-8-3 0 0 0,-12-4-1 0 0,-1 1 0 0 0,-49-9-1 0 0,36 9 40 0 0,-33-7 56 0 0,-88-24 158 0 0,33-8-159 0 0,69 24-27 0 0,-12-5 30 0 0,-109-38 132 0 0,142 57-178 0 0,-1 2 1 0 0,-66-4 0 0 0,6 0-5 0 0,-22-17 54 0 0,19 3 38 0 0,86 23-115 0 0,-71-11 85 0 0,74 13-101 0 0,0 1-1 0 0,1 0 1 0 0,-1 0 0 0 0,-24 5-1 0 0,-9 5-15 0 0,-119 21 0 0 0,119-22 0 0 0,-53 18 0 0 0,14-4 0 0 0,35-11 0 0 0,-74 8 0 0 0,73-16 5 0 0,-21 1 19 0 0,-95 21 0 0 0,78-6-13 0 0,-163 42-11 0 0,-117 32 0 0 0,333-82 0 0 0,1 2 0 0 0,1 0 0 0 0,0 3 0 0 0,-61 39 0 0 0,85-49 0 0 0,0 0 0 0 0,1 0 0 0 0,0 1 0 0 0,0 1 0 0 0,1-1 0 0 0,-14 19 0 0 0,17-19 0 0 0,1 0 0 0 0,0 0 0 0 0,0 0 0 0 0,0 0 0 0 0,1 1 0 0 0,0-1 0 0 0,1 1 0 0 0,0 0 0 0 0,-1 16 0 0 0,-4 159 0 0 0,8-151 0 0 0,3 1 0 0 0,0-1 0 0 0,14 48 0 0 0,-13-60 0 0 0,2-1 0 0 0,10 21 0 0 0,-13-32 0 0 0,1 0 0 0 0,0-1 0 0 0,1 0 0 0 0,0 0 0 0 0,0 0 0 0 0,13 12 0 0 0,6 4 0 0 0,-10-9 0 0 0,1-1 0 0 0,0-1 0 0 0,1 0 0 0 0,28 16 0 0 0,62 32 0 0 0,44 22 0 0 0,-110-65 0 0 0,1-1 0 0 0,0-3 0 0 0,1-1 0 0 0,1-2 0 0 0,53 6 0 0 0,24-1 67 0 0,129 14-70 0 0,93 5 67 0 0,-268-33 1 0 0,143-14 0 0 0,-118 4-47 0 0,254-21 145 0 0,-3-18 10 0 0,-145 14-91 0 0,131-27 56 0 0,-159 17-74 0 0,-116 25 0 0 0,-62 18-69 0 0,0-1-1 0 0,1 1 1 0 0,-1 0 0 0 0,1-1-1 0 0,-1 1 1 0 0,1 0 0 0 0,-1 0-1 0 0,1 0 1 0 0,-1-1 0 0 0,1 1-1 0 0,-1 0 1 0 0,1 0 0 0 0,-1 0-1 0 0,1 0 1 0 0,-1 0 0 0 0,1 0-1 0 0,0 0 1 0 0,-1 0 0 0 0,1 0-1 0 0,-1 0 1 0 0,1 0 0 0 0,-1 1-1 0 0,1-1 1 0 0,-1 0 0 0 0,1 0-1 0 0,-1 0 1 0 0,1 1 0 0 0,-1-1-1 0 0,0 0 1 0 0,1 0 0 0 0,-1 1-1 0 0,1-1 1 0 0,-1 1 0 0 0,1-1-1 0 0,-1 0 1 0 0,0 1 0 0 0,1-1 0 0 0,-1 1-1 0 0,0-1 1 0 0,0 1 0 0 0,1-1-1 0 0,-1 0 1 0 0,0 1 0 0 0,0-1-1 0 0,0 1 1 0 0,0 0 0 0 0,1-1-1 0 0,-1 1 1 0 0,0-1 0 0 0,0 1-1 0 0,0-1 1 0 0,0 1 0 0 0,0-1-1 0 0,0 1 1 0 0,0-1 0 0 0,0 1-1 0 0,-1-1 1 0 0,1 1 0 0 0,0-1-1 0 0,0 2 1 0 0,-2 6-138 0 0,0-1 1 0 0,0 1-1 0 0,-5 10 1 0 0,4-9-3 0 0,-25 63-3855 0 0,15-44 2024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44.133"/>
    </inkml:context>
    <inkml:brush xml:id="br0">
      <inkml:brushProperty name="width" value="0.1" units="cm"/>
      <inkml:brushProperty name="height" value="0.1" units="cm"/>
      <inkml:brushProperty name="color" value="#66CC00"/>
    </inkml:brush>
  </inkml:definitions>
  <inkml:trace contextRef="#ctx0" brushRef="#br0">3031 149 2303 0 0,'-3'-3'276'0'0,"-1"1"-1"0"0,1-1 1 0 0,0 0-1 0 0,0 0 1 0 0,0 0-1 0 0,-4-5 1 0 0,-4-5 1901 0 0,2 4-1813 0 0,0 1 0 0 0,-1 0 0 0 0,-19-14 0 0 0,24 20-170 0 0,1-1 0 0 0,0 1 0 0 0,-1 0-1 0 0,1 1 1 0 0,-1-1 0 0 0,0 1 0 0 0,1 0 0 0 0,-1 0 0 0 0,0 0 0 0 0,0 1 0 0 0,0 0 0 0 0,0 0-1 0 0,-5 0 1 0 0,-19 5 699 0 0,-43 14 0 0 0,29-8-364 0 0,-20 5 186 0 0,0-2-1 0 0,0-4 1 0 0,-105 5 0 0 0,128-13-170 0 0,-77 14 0 0 0,-6 1-105 0 0,53-13-129 0 0,1-2 0 0 0,-96-10-1 0 0,-230-12 902 0 0,310 18-1090 0 0,1-2 0 0 0,0-5 0 0 0,-93-21 0 0 0,132 20 18 0 0,-1 1 0 0 0,0 3 0 0 0,0 2 0 0 0,-66 1 0 0 0,32 6-42 0 0,-125-13 0 0 0,-101-32 698 0 0,300 41-763 0 0,1 0 15 0 0,-1 0 0 0 0,1 0 0 0 0,-1 0 0 0 0,1-1 0 0 0,0 1 0 0 0,0-1 0 0 0,0 0-1 0 0,0-1 1 0 0,0 0 0 0 0,-6-3 0 0 0,11 5 32 0 0,23 1 152 0 0,50 15-93 0 0,-43-10-54 0 0,148 15 340 0 0,-132-17-298 0 0,127 5 137 0 0,107 12-64 0 0,-180-7-88 0 0,0-5 0 0 0,1-3 0 0 0,109-11 0 0 0,-125 3-61 0 0,0 3 1 0 0,0 3-1 0 0,-1 5 0 0 0,89 19 0 0 0,72 19-51 0 0,-85-21 54 0 0,36 8 20 0 0,-148-22-42 0 0,52 20 0 0 0,-91-28 5 0 0,0-1 1 0 0,1 0-1 0 0,-1-1 0 0 0,0 0 0 0 0,1-1 1 0 0,15 0-1 0 0,-6-1 1 0 0,-25-6 140 0 0,-56-21-142 0 0,0 4-1 0 0,-2 2 0 0 0,0 2 0 0 0,-1 4 0 0 0,-105-13 0 0 0,-327-4-203 0 0,246 44-193 0 0,0 19-2626 0 0,129-14-2373 0 0,7-3-1724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46.154"/>
    </inkml:context>
    <inkml:brush xml:id="br0">
      <inkml:brushProperty name="width" value="0.1" units="cm"/>
      <inkml:brushProperty name="height" value="0.1" units="cm"/>
      <inkml:brushProperty name="color" value="#66CC00"/>
    </inkml:brush>
  </inkml:definitions>
  <inkml:trace contextRef="#ctx0" brushRef="#br0">1349 159 2271 0 0,'1'-4'214'0'0,"1"1"0"0"0,0-1 0 0 0,-1 1 0 0 0,0-1 0 0 0,0 0 0 0 0,0 0 0 0 0,0 1 0 0 0,-1-1 0 0 0,1 0 0 0 0,-1 0 0 0 0,0 0 0 0 0,0 0 0 0 0,0 0 0 0 0,-1 0 0 0 0,1 1 0 0 0,-1-1 0 0 0,0 0 0 0 0,0 0 0 0 0,0 1 0 0 0,-1-1 0 0 0,1 1 0 0 0,-1-1 0 0 0,0 1 0 0 0,0-1 0 0 0,0 1 0 0 0,-1 0 0 0 0,1 0 0 0 0,-1 0 0 0 0,1 0 0 0 0,-1 1 0 0 0,-3-3 0 0 0,2 2-23 0 0,1 1 0 0 0,-1 0 0 0 0,1 0 0 0 0,-1 0 0 0 0,0 1 0 0 0,0-1 0 0 0,0 1 0 0 0,0 0 0 0 0,0 0 0 0 0,0 0 0 0 0,0 1 0 0 0,0-1 0 0 0,-1 1 0 0 0,-6 0 0 0 0,-8 2 454 0 0,-37 7 1 0 0,35-5-282 0 0,-22 4 211 0 0,-401 56 2630 0 0,203-56-2155 0 0,175-9-804 0 0,0-2 0 0 0,-77-13 0 0 0,130 13-172 0 0,-1 0-1 0 0,1 2 1 0 0,0 0-1 0 0,-1 0 1 0 0,1 1-1 0 0,-1 1 1 0 0,1 0-1 0 0,-14 3 1 0 0,25-3-71 0 0,0-1 1 0 0,1 1 0 0 0,-1-1 0 0 0,0 1 0 0 0,0 0-1 0 0,1-1 1 0 0,-1 1 0 0 0,0 0 0 0 0,1 0-1 0 0,-1 0 1 0 0,1 1 0 0 0,-3 1 0 0 0,3-2-3 0 0,1-1 0 0 0,0 1 0 0 0,0 0-1 0 0,0 0 1 0 0,0-1 0 0 0,-1 1 0 0 0,1 0 0 0 0,0-1 0 0 0,0 1 0 0 0,0 0 0 0 0,0-1 0 0 0,0 1 0 0 0,1 0-1 0 0,-1 0 1 0 0,0-1 0 0 0,0 1 0 0 0,0 0 0 0 0,0-1 0 0 0,1 1 0 0 0,-1-1 0 0 0,0 1 0 0 0,1 0 0 0 0,-1-1-1 0 0,1 1 1 0 0,-1-1 0 0 0,1 1 0 0 0,-1-1 0 0 0,1 1 0 0 0,-1-1 0 0 0,1 1 0 0 0,-1-1 0 0 0,1 1 0 0 0,-1-1-1 0 0,1 0 1 0 0,0 1 0 0 0,0-1 0 0 0,4 3 14 0 0,0 0 0 0 0,1-1-1 0 0,-1 0 1 0 0,0 0 0 0 0,1 0-1 0 0,-1-1 1 0 0,9 2 0 0 0,-1 0 9 0 0,17 2 98 0 0,0-1 0 0 0,41-1 0 0 0,-50-2-94 0 0,206-8 430 0 0,28 2-8 0 0,-179 6-344 0 0,145-16 1 0 0,-189 12-41 0 0,191-11 454 0 0,-256 2-195 0 0,-74-21 108 0 0,56 15-280 0 0,-82-15 0 0 0,42 22-49 0 0,-136 2 1 0 0,83 5-93 0 0,121 2-1 0 0,0 2-1 0 0,0 0 1 0 0,0 2 0 0 0,0 0-1 0 0,-32 8 1 0 0,45-7-11 0 0,-11 4 0 0 0,20-7 0 0 0,1 0 0 0 0,-1 1 0 0 0,0-1 0 0 0,1 1 0 0 0,-1-1 0 0 0,1 1 0 0 0,-1-1 0 0 0,1 1 0 0 0,-1 0 0 0 0,1-1 0 0 0,-1 1 0 0 0,1 0 0 0 0,-1-1 0 0 0,1 1 0 0 0,0 0 0 0 0,-1-1 0 0 0,1 1 0 0 0,0 0 0 0 0,0 0 0 0 0,-1 0 0 0 0,1-1 0 0 0,0 1 0 0 0,0 1 0 0 0,1 0 0 0 0,1-1 0 0 0,-1 0 0 0 0,1 0 0 0 0,-1 0 0 0 0,1 0 0 0 0,-1 0 0 0 0,1 0 0 0 0,0 0 0 0 0,-1-1 0 0 0,1 1 0 0 0,0 0 0 0 0,0-1 0 0 0,2 1 0 0 0,-2-1 0 0 0,12 3 0 0 0,-1 0 0 0 0,26 1 0 0 0,-1-1 0 0 0,47 6 0 0 0,0-5 0 0 0,101-7 0 0 0,78 3 0 0 0,-21 13 0 0 0,-106-15 0 0 0,-165 6 53 0 0,-289-21 22 0 0,269 17-33 0 0,-236 11-20 0 0,45 8 90 0 0,170-15-96 0 0,-235 32 48 0 0,274-32-64 0 0,20-3 0 0 0,0 0 0 0 0,0 1 0 0 0,-11 3 0 0 0,20-5 0 0 0,1 0 0 0 0,0 0 0 0 0,0 0 0 0 0,0 0 0 0 0,0 0 0 0 0,0 0 0 0 0,0 0 0 0 0,0 0 0 0 0,0 0 0 0 0,0 0 0 0 0,-1 0 0 0 0,1 1 0 0 0,0-1 0 0 0,0 0 0 0 0,0 0 0 0 0,0 0 0 0 0,0 0 0 0 0,0 0 0 0 0,0 0 0 0 0,0 0 0 0 0,0 0 0 0 0,0 0 0 0 0,0 0 0 0 0,0 0 0 0 0,0 0 0 0 0,-1 0 0 0 0,1 1 0 0 0,0-1 0 0 0,0 0 0 0 0,0 0 0 0 0,0 0 0 0 0,0 0 0 0 0,0 0 0 0 0,0 0 0 0 0,0 0 0 0 0,0 0 0 0 0,0 0 0 0 0,0 1 0 0 0,0-1 0 0 0,0 0 0 0 0,0 0 0 0 0,0 0 0 0 0,0 0 0 0 0,0 0 0 0 0,0 0 0 0 0,0 0 0 0 0,0 0 0 0 0,1 0 0 0 0,-1 1 0 0 0,0-1 0 0 0,0 0 0 0 0,0 0 0 0 0,0 0 0 0 0,0 0 0 0 0,0 0 0 0 0,0 0 0 0 0,0 0 0 0 0,0 0 0 0 0,0 0 0 0 0,9 6 0 0 0,10 1 0 0 0,9 0 15 0 0,1-1 0 0 0,0-1 1 0 0,50 1-1 0 0,-52-4-12 0 0,167 5 8 0 0,-133-7 47 0 0,83-13 0 0 0,-37 3 7 0 0,-75 7-21 0 0,3 2 45 0 0,0-2 0 0 0,0-2 0 0 0,36-10 0 0 0,-70 15-80 0 0,0 0 1 0 0,-1 0-1 0 0,1 0 0 0 0,0 0 0 0 0,0-1 0 0 0,-1 1 1 0 0,1 0-1 0 0,0-1 0 0 0,-1 1 0 0 0,1 0 0 0 0,0-1 1 0 0,-1 1-1 0 0,1-1 0 0 0,0 1 0 0 0,-1-1 0 0 0,1 1 1 0 0,-1-1-1 0 0,1 1 0 0 0,-1-1 0 0 0,1 0 0 0 0,-1 1 1 0 0,0-1-1 0 0,1 0 0 0 0,-1 1 0 0 0,0-1 0 0 0,0 0 1 0 0,1 1-1 0 0,-1-1 0 0 0,0 0 0 0 0,0 0 0 0 0,0 1 0 0 0,0-1 1 0 0,0-1-1 0 0,0 1-3 0 0,-1 0 1 0 0,1 0-1 0 0,-1 0 0 0 0,1 0 1 0 0,-1 0-1 0 0,1 0 0 0 0,-1 0 1 0 0,0 1-1 0 0,0-1 0 0 0,1 0 1 0 0,-1 0-1 0 0,0 1 0 0 0,0-1 1 0 0,0 1-1 0 0,0-1 0 0 0,0 0 0 0 0,0 1 1 0 0,0 0-1 0 0,0-1 0 0 0,0 1 1 0 0,0 0-1 0 0,0-1 0 0 0,0 1 1 0 0,0 0-1 0 0,-1 0 0 0 0,-11-1-20 0 0,1 1 0 0 0,-1 0 0 0 0,1 1 0 0 0,-1 0 0 0 0,1 1 0 0 0,0 0 0 0 0,-16 5 0 0 0,-83 35-2446 0 0,103-39 2102 0 0,-43 18-5157 0 0,-3 1-1653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47.926"/>
    </inkml:context>
    <inkml:brush xml:id="br0">
      <inkml:brushProperty name="width" value="0.1" units="cm"/>
      <inkml:brushProperty name="height" value="0.1" units="cm"/>
      <inkml:brushProperty name="color" value="#66CC00"/>
    </inkml:brush>
  </inkml:definitions>
  <inkml:trace contextRef="#ctx0" brushRef="#br0">383 124 5239 0 0,'0'-1'21'0'0,"-1"1"-1"0"0,1-1 0 0 0,0 0 1 0 0,-1 0-1 0 0,1 1 0 0 0,0-1 1 0 0,-1 0-1 0 0,1 1 0 0 0,-1-1 1 0 0,1 0-1 0 0,-1 1 0 0 0,0-1 0 0 0,1 1 1 0 0,-1-1-1 0 0,1 1 0 0 0,-1-1 1 0 0,0 1-1 0 0,0-1 0 0 0,1 1 1 0 0,-1 0-1 0 0,0-1 0 0 0,-1 1 1 0 0,-18-7 114 0 0,-102-36 2114 0 0,90 30-2169 0 0,0 1 0 0 0,0 2-1 0 0,-1 1 1 0 0,-38-5 0 0 0,45 11-3107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48.777"/>
    </inkml:context>
    <inkml:brush xml:id="br0">
      <inkml:brushProperty name="width" value="0.1" units="cm"/>
      <inkml:brushProperty name="height" value="0.1" units="cm"/>
      <inkml:brushProperty name="color" value="#66CC00"/>
    </inkml:brush>
  </inkml:definitions>
  <inkml:trace contextRef="#ctx0" brushRef="#br0">1812 57 919 0 0,'0'-1'264'0'0,"-1"1"0"0"0,0-1-1 0 0,0 1 1 0 0,1-1-1 0 0,-1 1 1 0 0,0 0 0 0 0,0-1-1 0 0,0 1 1 0 0,0 0-1 0 0,1 0 1 0 0,-1 0 0 0 0,0 0-1 0 0,0-1 1 0 0,0 1-1 0 0,0 0 1 0 0,0 0 0 0 0,0 1-1 0 0,-1-1 1 0 0,-20 5 2031 0 0,7-1-1797 0 0,-67 11 860 0 0,1-1-213 0 0,32-5 4 0 0,-57 3 1 0 0,-98 3 55 0 0,96-6-662 0 0,-7-5 196 0 0,0-5 0 0 0,-200-28-1 0 0,255 21-519 0 0,-65-8 214 0 0,17 2-189 0 0,-30-3 36 0 0,108 16-265 0 0,-75-6 110 0 0,104 7-123 0 0,1 0 1 0 0,-1 0-1 0 0,0 0 0 0 0,0 0 0 0 0,1 0 1 0 0,-1-1-1 0 0,0 1 0 0 0,1 0 0 0 0,-1 0 1 0 0,0-1-1 0 0,1 1 0 0 0,-1 0 1 0 0,1-1-1 0 0,-1 1 0 0 0,0 0 0 0 0,1-1 1 0 0,-1 1-1 0 0,1-1 0 0 0,-1 1 0 0 0,1-1 1 0 0,-1 1-1 0 0,1-1 0 0 0,0 0 0 0 0,-1 1 1 0 0,1-1-1 0 0,0 0 0 0 0,-1 1 0 0 0,1-1 1 0 0,0 0-1 0 0,0 1 0 0 0,0-1 0 0 0,-1 0 1 0 0,1 1-1 0 0,0-1 0 0 0,0 0 0 0 0,0 1 1 0 0,0-3-1 0 0,1 2-47 0 0,-1 0 1 0 0,0 0 0 0 0,1 0-1 0 0,-1 0 1 0 0,0 0-1 0 0,1-1 1 0 0,-1 1-1 0 0,1 0 1 0 0,0 0-1 0 0,-1 0 1 0 0,1 0 0 0 0,0 0-1 0 0,0 1 1 0 0,0-1-1 0 0,-1 0 1 0 0,1 0-1 0 0,0 0 1 0 0,0 1 0 0 0,0-1-1 0 0,0 0 1 0 0,3 0-1 0 0,0-1-263 0 0,1 1 0 0 0,0 0 1 0 0,-1 0-1 0 0,1 0 0 0 0,0 1 0 0 0,0-1 0 0 0,0 1 0 0 0,-1 0 0 0 0,1 0 0 0 0,5 2 1 0 0,4 1-475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8.157"/>
    </inkml:context>
    <inkml:brush xml:id="br0">
      <inkml:brushProperty name="width" value="0.1" units="cm"/>
      <inkml:brushProperty name="height" value="0.1" units="cm"/>
      <inkml:brushProperty name="color" value="#E71224"/>
    </inkml:brush>
  </inkml:definitions>
  <inkml:trace contextRef="#ctx0" brushRef="#br0">913 5 919 0 0,'-18'-3'-704'0'0,"13"2"1998"0"0,-1 1-1 0 0,1-1 1 0 0,-1 2 0 0 0,1-1 0 0 0,-1 0-1 0 0,-6 3 1 0 0,-9 2-536 0 0,12-2-623 0 0,-3 0-70 0 0,0 1-1 0 0,-17 1 1 0 0,26-5 76 0 0,-1 1 0 0 0,1-1 0 0 0,-1 0 1 0 0,1 0-1 0 0,-1-1 0 0 0,1 1 1 0 0,-1-1-1 0 0,1 1 0 0 0,-1-1 0 0 0,1 0 1 0 0,-1-1-1 0 0,1 1 0 0 0,-3-2 0 0 0,1 0 236 0 0,1 1-1 0 0,-1 0 0 0 0,0 0 1 0 0,0 1-1 0 0,0 0 0 0 0,0-1 1 0 0,0 2-1 0 0,0-1 0 0 0,0 0 1 0 0,-7 1-1 0 0,-8 1 275 0 0,-28 5 0 0 0,31-3-300 0 0,-26 1 0 0 0,-415-9 1860 0 0,408 3-4852 0 0,31 0 1071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35.769"/>
    </inkml:context>
    <inkml:brush xml:id="br0">
      <inkml:brushProperty name="width" value="0.1" units="cm"/>
      <inkml:brushProperty name="height" value="0.1" units="cm"/>
      <inkml:brushProperty name="color" value="#66CC00"/>
    </inkml:brush>
  </inkml:definitions>
  <inkml:trace contextRef="#ctx0" brushRef="#br0">500 112 1375 0 0,'-36'1'1025'0'0,"0"2"-1"0"0,-36 6 1 0 0,-105 21 2019 0 0,166-30-2917 0 0,0 1-1 0 0,1-2 1 0 0,-1 1 0 0 0,0-1 0 0 0,0-1-1 0 0,1 0 1 0 0,-15-5 0 0 0,-11-1 719 0 0,32 7-722 0 0,0-1 1 0 0,0 1-1 0 0,1-1 0 0 0,-1 0 1 0 0,0 1-1 0 0,-4-4 1 0 0,-3-7 572 0 0,11 11-649 0 0,0 1 1 0 0,0-1 0 0 0,0 1-1 0 0,0-1 1 0 0,-1 1-1 0 0,1-1 1 0 0,0 1-1 0 0,0-1 1 0 0,0 1-1 0 0,0-1 1 0 0,0 1-1 0 0,1 0 1 0 0,-1-1-1 0 0,0 1 1 0 0,0-1-1 0 0,0 1 1 0 0,0-1-1 0 0,0 1 1 0 0,1-1-1 0 0,-1 1 1 0 0,0-1-1 0 0,0 1 1 0 0,1 0-1 0 0,-1-1 1 0 0,0 1-1 0 0,1 0 1 0 0,-1-1-1 0 0,1 0 66 0 0,0 1 0 0 0,0-1 0 0 0,0 1 0 0 0,-1 0 0 0 0,1-1-1 0 0,0 1 1 0 0,0 0 0 0 0,0 0 0 0 0,0 0 0 0 0,0-1 0 0 0,-1 1-1 0 0,1 0 1 0 0,0 0 0 0 0,0 0 0 0 0,0 0 0 0 0,0 1 0 0 0,1-1-1 0 0,22 6 677 0 0,-2-2-318 0 0,8-5 268 0 0,33-6 1 0 0,6-1 9 0 0,28 7-92 0 0,-76 0-369 0 0,24-4-1 0 0,7-1 231 0 0,62-6 217 0 0,45-1-124 0 0,-78 19-424 0 0,-55-3-108 0 0,48-1 0 0 0,-25-4 45 0 0,143-16 385 0 0,-167 16-431 0 0,0 1 0 0 0,0 1 0 0 0,1 0 1 0 0,38 8-1 0 0,-24-4-38 0 0,116 2 225 0 0,-51-4-105 0 0,-86-1-103 0 0,0 0 1 0 0,0-1 0 0 0,0-1-1 0 0,0-1 1 0 0,0-1 0 0 0,0 0-1 0 0,31-11 1 0 0,-49 14-57 0 0,0 0 1 0 0,-1 0-1 0 0,1 0 0 0 0,-1-1 0 0 0,1 1 1 0 0,-1 0-1 0 0,1 0 0 0 0,-1-1 0 0 0,1 1 1 0 0,-1 0-1 0 0,1-1 0 0 0,-1 1 0 0 0,1-1 1 0 0,-1 1-1 0 0,0-1 0 0 0,1 1 1 0 0,-1-1-1 0 0,0 1 0 0 0,1-1 0 0 0,-1 0 1 0 0,0 1 1 0 0,0-1 1 0 0,0 1 0 0 0,0-1 0 0 0,0 1 0 0 0,0 0-1 0 0,0-1 1 0 0,0 1 0 0 0,0-1 0 0 0,0 1 0 0 0,-1 0 0 0 0,1-1-1 0 0,0 1 1 0 0,0-1 0 0 0,0 1 0 0 0,-1 0 0 0 0,1-1-1 0 0,0 1 1 0 0,0 0 0 0 0,-1-1 0 0 0,1 1 0 0 0,-1 0-1 0 0,-1-2 18 0 0,0 1-1 0 0,0-1 0 0 0,-1 1 0 0 0,1 0 0 0 0,0 0 0 0 0,-1 0 1 0 0,-3-1-1 0 0,-23-2 13 0 0,-1 1 0 0 0,1 1 0 0 0,0 2 0 0 0,-52 6 0 0 0,30-2-15 0 0,-405 41 45 0 0,346-36-64 0 0,-119-5 0 0 0,160-4 0 0 0,-142 11 64 0 0,190-7-64 0 0,12 0 0 0 0,9-4 0 0 0,0 0 0 0 0,0 0 0 0 0,0 0 0 0 0,0 1 0 0 0,0-1 0 0 0,0 0 0 0 0,-1 0 0 0 0,1 0 0 0 0,0 0 0 0 0,0 0 0 0 0,0 0 0 0 0,0 1 0 0 0,0-1 0 0 0,0 0 0 0 0,0 0 0 0 0,0 0 0 0 0,0 0 0 0 0,0 0 0 0 0,0 0 0 0 0,0 1 0 0 0,0-1 0 0 0,0 0 0 0 0,0 0 0 0 0,0 0 0 0 0,0 0 0 0 0,0 0 0 0 0,0 1 0 0 0,0-1 0 0 0,0 0 0 0 0,0 0 0 0 0,0 0 0 0 0,0 0 0 0 0,0 0 0 0 0,0 0 0 0 0,0 1 0 0 0,1-1 0 0 0,-1 0 0 0 0,0 0 0 0 0,0 0 0 0 0,0 0 0 0 0,0 0 0 0 0,0 0 0 0 0,2 2-2 0 0,0-1-1 0 0,0 1 1 0 0,0-1 0 0 0,0 0 0 0 0,1 0-1 0 0,-1 0 1 0 0,0 0 0 0 0,0-1-1 0 0,1 1 1 0 0,-1-1 0 0 0,4 1-1 0 0,32 2 34 0 0,-17-1 97 0 0,62 5-186 0 0,113-3 1 0 0,209-7 201 0 0,-50 19 37 0 0,-250-2-78 0 0,115 32 0 0 0,-208-43-98 0 0,0-1-1 0 0,-8-2 1 0 0,0 1 1 0 0,0 0-1 0 0,0 0 1 0 0,-1 0-1 0 0,1 0 1 0 0,0 0-1 0 0,-1 1 1 0 0,1 0-1 0 0,-1 0 1 0 0,5 2-1 0 0,-8-3-4 0 0,0-1-1 0 0,0 0 1 0 0,0 0-1 0 0,1 0 1 0 0,-1 0 0 0 0,0 0-1 0 0,0 0 1 0 0,0 0-1 0 0,0 0 1 0 0,0 0-1 0 0,0 0 1 0 0,0 1-1 0 0,0-1 1 0 0,0 0 0 0 0,0 0-1 0 0,0 0 1 0 0,0 0-1 0 0,0 0 1 0 0,0 0-1 0 0,0 0 1 0 0,0 1 0 0 0,0-1-1 0 0,0 0 1 0 0,0 0-1 0 0,0 0 1 0 0,0 0-1 0 0,0 0 1 0 0,0 0-1 0 0,0 0 1 0 0,0 0 0 0 0,0 1-1 0 0,0-1 1 0 0,0 0-1 0 0,0 0 1 0 0,0 0-1 0 0,0 0 1 0 0,-1 0 0 0 0,1 0-1 0 0,0 0 1 0 0,0 0-1 0 0,0 0 1 0 0,0 0-1 0 0,0 0 1 0 0,0 1-1 0 0,0-1 1 0 0,0 0 0 0 0,0 0-1 0 0,-1 0 1 0 0,-7 3 43 0 0,-9-1 23 0 0,-27-5-10 0 0,-1-2 1 0 0,1-2-1 0 0,-68-18 1 0 0,55 10 209 0 0,-74-8 1 0 0,-88 11 1495 0 0,-107 25-3910 0 0,188-9 2147 0 0,113-4 0 0 0,1 0 0 0 0,0-1 0 0 0,-29-5 0 0 0,53 6 0 0 0,0 0 0 0 0,0 0 0 0 0,-1 0 0 0 0,1 0 0 0 0,0 0 0 0 0,0 0 0 0 0,-1 0 0 0 0,1 0 0 0 0,0 0 0 0 0,0 0 0 0 0,-1 0 0 0 0,1 0 0 0 0,0 0 0 0 0,0 0 0 0 0,-1 0 0 0 0,1 0 0 0 0,0-1 0 0 0,0 1 0 0 0,-1 0 0 0 0,1 0 0 0 0,0 0 0 0 0,0 0 0 0 0,0 0 0 0 0,-1-1 0 0 0,1 1 0 0 0,0 0 0 0 0,0 0 0 0 0,0 0 0 0 0,0-1 0 0 0,-1 1 0 0 0,1 0 0 0 0,0 0 0 0 0,0 0 0 0 0,0-1 0 0 0,0 1 0 0 0,0-1 0 0 0,9-3 0 0 0,17 0 0 0 0,-2 3 0 0 0,-1 2 0 0 0,0 1 0 0 0,0 0 0 0 0,0 2 0 0 0,34 10 0 0 0,-41-10 0 0 0,13 1 38 0 0,0 0 0 0 0,0-2 0 0 0,0-1 0 0 0,55-4 0 0 0,-21-4 861 0 0,72-18 0 0 0,-26-6-1108 0 0,-80 20-194 0 0,0 1 0 0 0,1 2 1 0 0,55-7-1 0 0,-82 14 387 0 0,0 0-1 0 0,0 0 0 0 0,0 0 1 0 0,0 0-1 0 0,0 0 0 0 0,0 1 1 0 0,0-1-1 0 0,0 1 1 0 0,0 0-1 0 0,0 0 0 0 0,0 0 1 0 0,0 0-1 0 0,0 0 1 0 0,-1 1-1 0 0,1-1 0 0 0,2 3 1 0 0,-4-2-187 0 0,1-1 0 0 0,-1 1 0 0 0,0 0 0 0 0,1 0 1 0 0,-1 0-1 0 0,0 0 0 0 0,0 0 0 0 0,-1 0 0 0 0,1 0 0 0 0,0 0 0 0 0,-1 1 1 0 0,1-1-1 0 0,-1 0 0 0 0,0 0 0 0 0,1 1 0 0 0,-1-1 0 0 0,0 0 0 0 0,-1 0 1 0 0,1 1-1 0 0,0-1 0 0 0,-1 0 0 0 0,0 3 0 0 0,-6 19-7273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7:37.797"/>
    </inkml:context>
    <inkml:brush xml:id="br0">
      <inkml:brushProperty name="width" value="0.1" units="cm"/>
      <inkml:brushProperty name="height" value="0.1" units="cm"/>
      <inkml:brushProperty name="color" value="#66CC00"/>
    </inkml:brush>
  </inkml:definitions>
  <inkml:trace contextRef="#ctx0" brushRef="#br0">3274 151 6503 0 0,'1'-2'36'0'0,"1"-1"1"0"0,-1 1-1 0 0,0 0 0 0 0,1 0 0 0 0,-1 0 0 0 0,1 0 0 0 0,0 0 0 0 0,0 0 0 0 0,0 0 0 0 0,0 0 0 0 0,0 1 0 0 0,0-1 0 0 0,0 1 0 0 0,0 0 0 0 0,1-1 0 0 0,-1 1 0 0 0,0 0 0 0 0,1 0 0 0 0,-1 1 1 0 0,1-1-1 0 0,0 0 0 0 0,3 0 0 0 0,31-2 379 0 0,-8 1-386 0 0,40-9 0 0 0,-57 9 292 0 0,-1-1 0 0 0,0 1-1 0 0,0 1 1 0 0,1 0 0 0 0,-1 1 0 0 0,1 0-1 0 0,-1 0 1 0 0,0 1 0 0 0,1 1 0 0 0,-1 0 0 0 0,12 4-1 0 0,5 1 118 0 0,1-1 0 0 0,0-1 0 0 0,0-2 0 0 0,56 0 0 0 0,-28-1 244 0 0,-7-3-232 0 0,0-1 1 0 0,83-16-1 0 0,-6 1 1371 0 0,-100 15-1727 0 0,42 4 0 0 0,-9 1-519 0 0,6-6 665 0 0,0-3 1 0 0,93-21-1 0 0,102-14 787 0 0,-231 37-882 0 0,25-2 123 0 0,71 4 1 0 0,-101 2-238 0 0,-3-1 17 0 0,-12 1-33 0 0,0-1-1 0 0,0 1 1 0 0,0 1-1 0 0,1 0 0 0 0,14 4 1 0 0,-36-2 209 0 0,-8 0-115 0 0,-112 4 227 0 0,-70-9 49 0 0,124-2-276 0 0,-52-3 56 0 0,-89 0 84 0 0,54 7-184 0 0,-55 2 10 0 0,69 3-49 0 0,-26 2 23 0 0,-40 4 4 0 0,67-8-53 0 0,-114 6 0 0 0,194-2 0 0 0,-24 3 0 0 0,-124-3 0 0 0,50-5 0 0 0,26-2 11 0 0,-94-5 53 0 0,-93-3 128 0 0,134 13-35 0 0,52 1-69 0 0,-249-13 240 0 0,83 1-200 0 0,190 3-95 0 0,41 1 15 0 0,-80 7-1 0 0,87-1 45 0 0,40-3 123 0 0,-43 7-1 0 0,45-5-152 0 0,-38 2-1 0 0,9-2-425 0 0,25-5 463 0 0,29 1-91 0 0,1 1 0 0 0,-1-1 0 0 0,0 1 1 0 0,1 0-1 0 0,-1-1 0 0 0,0 1 0 0 0,1 0 1 0 0,-1 1-1 0 0,0-1 0 0 0,1 0 0 0 0,-1 1 0 0 0,0-1 1 0 0,1 1-1 0 0,-1 0 0 0 0,1 0 0 0 0,-1 0 1 0 0,1 0-1 0 0,0 1 0 0 0,-1-1 0 0 0,1 1 0 0 0,0-1 1 0 0,0 1-1 0 0,-2 2 0 0 0,-12 15-949 0 0,-17 27 0 0 0,21-28 127 0 0,-14 21-666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8:13.194"/>
    </inkml:context>
    <inkml:brush xml:id="br0">
      <inkml:brushProperty name="width" value="0.1" units="cm"/>
      <inkml:brushProperty name="height" value="0.1" units="cm"/>
      <inkml:brushProperty name="color" value="#66CC00"/>
    </inkml:brush>
  </inkml:definitions>
  <inkml:trace contextRef="#ctx0" brushRef="#br0">3657 1557 1839 0 0,'-1'-10'1388'0'0,"1"-2"1511"0"0,0 10-2738 0 0,3-18 2085 0 0,-2 20-2115 0 0,-1-1 1 0 0,0 0-1 0 0,0 1 0 0 0,0-1 1 0 0,0 0-1 0 0,0 1 0 0 0,0-1 0 0 0,0 0 1 0 0,-1 1-1 0 0,1-1 0 0 0,0 0 1 0 0,0 1-1 0 0,0-1 0 0 0,-1 1 0 0 0,1-1 1 0 0,0 0-1 0 0,-1 1 0 0 0,1-1 1 0 0,0 1-1 0 0,-1-1 0 0 0,1 1 0 0 0,-1-1 1 0 0,1 1-1 0 0,-2-1 0 0 0,2-1 14 0 0,-1 0 0 0 0,1 0 0 0 0,-1 1 0 0 0,1-1 0 0 0,0 0 0 0 0,-1 0 0 0 0,1 0 0 0 0,0 0 0 0 0,0 0-1 0 0,0 1 1 0 0,1-1 0 0 0,-1-2 0 0 0,0-11 942 0 0,0 14-960 0 0,-1 1-1 0 0,1-1 1 0 0,-1 0 0 0 0,1 1-1 0 0,-1-1 1 0 0,1 1 0 0 0,-1-1-1 0 0,0 1 1 0 0,1-1 0 0 0,-1 1 0 0 0,0-1-1 0 0,1 1 1 0 0,-1 0 0 0 0,0-1-1 0 0,0 1 1 0 0,-1 0 0 0 0,-7-6 1376 0 0,8 5-1466 0 0,1 1 0 0 0,0-1 0 0 0,0 1 0 0 0,0-1 0 0 0,0 1 0 0 0,0-1 0 0 0,0 1 0 0 0,0-1 0 0 0,1 1 0 0 0,-1-1 0 0 0,0 1 0 0 0,0-1 0 0 0,0 1 0 0 0,0 0 0 0 0,1-1 0 0 0,-1 1 0 0 0,0-1 0 0 0,0 1 0 0 0,1-1 0 0 0,-1 1 0 0 0,0 0 0 0 0,1-1 0 0 0,-1 1 0 0 0,0 0 0 0 0,1-1 0 0 0,-1 1 0 0 0,1-1 0 0 0,6-6 343 0 0,0 0-1 0 0,-1 0 1 0 0,0-1-1 0 0,0 0 1 0 0,8-17-1 0 0,-14 24-356 0 0,4-6 370 0 0,0-1-1 0 0,-1 0 0 0 0,3-8 1 0 0,-6 13-343 0 0,1 1 1 0 0,-1 0 0 0 0,1-1 0 0 0,-1 1 0 0 0,0-1 0 0 0,0 1-1 0 0,0-1 1 0 0,-1 1 0 0 0,1-1 0 0 0,0 1 0 0 0,-1 0 0 0 0,0-1-1 0 0,1 1 1 0 0,-3-4 0 0 0,2 3 14 0 0,-1 0 1 0 0,1 0-1 0 0,0 0 1 0 0,1 0-1 0 0,-1 0 0 0 0,0 0 1 0 0,1 0-1 0 0,0 0 0 0 0,0-1 1 0 0,0 1-1 0 0,0 0 0 0 0,0 0 1 0 0,1-3-1 0 0,1-5 91 0 0,1 1-1 0 0,7-16 1 0 0,-7 19-113 0 0,0 0 0 0 0,0-1 1 0 0,-1 1-1 0 0,0-1 1 0 0,0 0-1 0 0,0-12 0 0 0,-1-3 174 0 0,2-1 0 0 0,9-44 0 0 0,-2 14 20 0 0,-5 32-155 0 0,-3 14-36 0 0,0-1-1 0 0,-1 0 1 0 0,0-12-1 0 0,2-11 63 0 0,-2 26-84 0 0,0-1 0 0 0,0 1 0 0 0,-1-1 0 0 0,0 0-1 0 0,0 1 1 0 0,-2-10 0 0 0,-2-7 24 0 0,-1-36 1 0 0,3 19-18 0 0,1 25 5 0 0,1 0 0 0 0,3-24 0 0 0,-1 29-12 0 0,-1 0 0 0 0,0 0 0 0 0,-1 0 0 0 0,0 0 0 0 0,-1 0 0 0 0,0 0 0 0 0,0 0 0 0 0,-4-11 0 0 0,3 12-5 0 0,-1 1 0 0 0,-1 0 0 0 0,0 0 0 0 0,0 0 0 0 0,0 0 0 0 0,-1 0 0 0 0,0 1 0 0 0,-1 0 0 0 0,0 0 0 0 0,0 0 0 0 0,0 1 0 0 0,-1 0-1 0 0,-7-5 1 0 0,12 9-11 0 0,0-1-1 0 0,0 1 0 0 0,0 0 0 0 0,0-1 1 0 0,0 1-1 0 0,1-1 0 0 0,-1 0 0 0 0,1 0 1 0 0,0 1-1 0 0,0-1 0 0 0,0 0 0 0 0,0 0 1 0 0,0 0-1 0 0,0 0 0 0 0,1 0 0 0 0,-1-5 1 0 0,1 3 11 0 0,-1 0 1 0 0,0-1-1 0 0,0 1 1 0 0,-4-7 0 0 0,4 10-18 0 0,0 0 1 0 0,0 0 0 0 0,0 0 0 0 0,0 1 0 0 0,-1-1 0 0 0,1 0 0 0 0,0 1-1 0 0,-1-1 1 0 0,0 1 0 0 0,1 0 0 0 0,-1-1 0 0 0,0 1 0 0 0,0 0-1 0 0,1 0 1 0 0,-4-1 0 0 0,-10-4 22 0 0,-28-6-1 0 0,32 10-11 0 0,0-1 0 0 0,0 0 1 0 0,0-1-1 0 0,1 0 0 0 0,-14-7 0 0 0,-14-18 5 0 0,32 24-13 0 0,0 0 0 0 0,0 0 0 0 0,-1 0 0 0 0,0 1 1 0 0,0-1-1 0 0,0 2 0 0 0,-1-1 0 0 0,-13-4 0 0 0,-118-26-5 0 0,111 25 6 0 0,-5-1 23 0 0,-56-11 0 0 0,39 15-29 0 0,-65-12 0 0 0,41-8 64 0 0,-205-16 64 0 0,209 35-128 0 0,-1 3 0 0 0,-128 9 0 0 0,125 9 0 0 0,51-8 0 0 0,-43 4 0 0 0,-89-9 0 0 0,19 2 0 0 0,3-14 0 0 0,1 1 0 0 0,8 3 0 0 0,-169 23 0 0 0,166 7 0 0 0,30-5 0 0 0,-38-5-5 0 0,-7 0 74 0 0,129-10-69 0 0,1 1 0 0 0,0 0 0 0 0,0 0 0 0 0,-17 10 0 0 0,-11 4 0 0 0,-22 9 0 0 0,51-21 0 0 0,0 1 0 0 0,0-1 0 0 0,1 2 0 0 0,0-1 0 0 0,0 2 0 0 0,1-1 0 0 0,0 1 0 0 0,-14 19 0 0 0,8-11 0 0 0,8-8-5 0 0,-1 2 0 0 0,2-1-1 0 0,-1 1 1 0 0,-6 17 0 0 0,6-13-8 0 0,0-1 1 0 0,-10 13-1 0 0,-37 57 13 0 0,38-58 0 0 0,1 0 0 0 0,-18 46 0 0 0,5-11 0 0 0,13-27 0 0 0,2 0 0 0 0,-14 54 0 0 0,24-71 0 0 0,0 0 0 0 0,1 0 0 0 0,1 0 0 0 0,0 0 0 0 0,2 0 0 0 0,0-1 0 0 0,4 26 0 0 0,-3-33 0 0 0,1 1 0 0 0,1 0 0 0 0,0-1 0 0 0,0 0 0 0 0,10 17 0 0 0,34 41 0 0 0,-38-53 0 0 0,-3-6 0 0 0,0 0 0 0 0,1-1 0 0 0,-1 1 0 0 0,2-1 0 0 0,15 10 0 0 0,50 25 0 0 0,-43-25 0 0 0,29 11 0 0 0,57 35 0 0 0,-79-46 0 0 0,2-3 0 0 0,58 15 0 0 0,-93-28 0 0 0,8 2 14 0 0,1-1 1 0 0,27 1-1 0 0,0 0 18 0 0,13 1 26 0 0,-33-3-60 0 0,40 7-1 0 0,-17-1 22 0 0,0-1 0 0 0,58-1 1 0 0,-55-4-14 0 0,23 0 17 0 0,-46-2-6 0 0,1 1 1 0 0,0 1-1 0 0,0 2 1 0 0,-1 0 0 0 0,39 11-1 0 0,-48-10-17 0 0,0 0 0 0 0,-1-1 0 0 0,2-1 0 0 0,-1 0 0 0 0,22-1 0 0 0,76-9 0 0 0,-79 4 0 0 0,0 1 0 0 0,55 4 0 0 0,57 25 0 0 0,-44-6 0 0 0,18-1 0 0 0,-24-6 0 0 0,39 5 0 0 0,-114-17 14 0 0,25-3 0 0 0,-29 1-2 0 0,1 0 0 0 0,26 4 0 0 0,-41-3-7 0 0,0 1 1 0 0,-1-1-1 0 0,1 0 0 0 0,-1 1 1 0 0,1-1-1 0 0,-1-1 0 0 0,1 1 1 0 0,-1 0-1 0 0,1 0 0 0 0,0-1 1 0 0,-1 0-1 0 0,1 1 0 0 0,-1-1 1 0 0,0 0-1 0 0,1 0 0 0 0,-1 0 1 0 0,0-1-1 0 0,0 1 0 0 0,1-1 1 0 0,-1 1-1 0 0,0-1 0 0 0,0 0 1 0 0,2-3-1 0 0,7-7 74 0 0,-9 10-58 0 0,0 1 1 0 0,0-1-1 0 0,-1 0 0 0 0,1 0 0 0 0,-1 0 0 0 0,1 0 0 0 0,-1 0 0 0 0,0 0 1 0 0,2-4-1 0 0,-2 1 11 0 0,0 0 1 0 0,0 0-1 0 0,0 0 1 0 0,-1 0-1 0 0,0 0 1 0 0,1 0-1 0 0,-2 0 1 0 0,1 0 0 0 0,-3-10-1 0 0,1 9-20 0 0,2 5-5 0 0,0 0 1 0 0,0 0-1 0 0,-1 0 1 0 0,1 0-1 0 0,-1 0 1 0 0,1 0-1 0 0,-1 0 0 0 0,1 1 1 0 0,-1-1-1 0 0,0 0 1 0 0,1 0-1 0 0,-1 1 1 0 0,0-1-1 0 0,-1-1 1 0 0,-3-2-4 0 0,22 51-1629 0 0,1-11-939 0 0,-7-19 409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9:06.273"/>
    </inkml:context>
    <inkml:brush xml:id="br0">
      <inkml:brushProperty name="width" value="0.1" units="cm"/>
      <inkml:brushProperty name="height" value="0.1" units="cm"/>
      <inkml:brushProperty name="color" value="#66CC00"/>
    </inkml:brush>
  </inkml:definitions>
  <inkml:trace contextRef="#ctx0" brushRef="#br0">0 17 1375 0 0,'2'-4'128'0'0,"-2"-1"-128"0"0,2 3 0 0 0,-2 0 0 0 0,0 0 160 0 0,2 0 0 0 0,0 2 8 0 0,0 0 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9:09.497"/>
    </inkml:context>
    <inkml:brush xml:id="br0">
      <inkml:brushProperty name="width" value="0.1" units="cm"/>
      <inkml:brushProperty name="height" value="0.1" units="cm"/>
      <inkml:brushProperty name="color" value="#66CC00"/>
    </inkml:brush>
  </inkml:definitions>
  <inkml:trace contextRef="#ctx0" brushRef="#br0">3799 1577 455 0 0,'6'2'4606'0'0,"-4"-3"-4521"0"0,0-1 0 0 0,-1 1 0 0 0,1-1 0 0 0,0 1-1 0 0,-1-1 1 0 0,1 0 0 0 0,-1 0 0 0 0,0 0 0 0 0,0 1 0 0 0,1-1 0 0 0,-1-1 0 0 0,0 1 0 0 0,-1 0 0 0 0,1 0 0 0 0,0 0 0 0 0,0-4 0 0 0,-1 20 5599 0 0,-1-11-5539 0 0,1-1 0 0 0,0 0 0 0 0,-1 1 0 0 0,0-1 0 0 0,1 0 0 0 0,-1 0 0 0 0,0 0 0 0 0,0 1 0 0 0,0-1 1 0 0,-3 3-1 0 0,13-12 845 0 0,1 0 0 0 0,0 0 1 0 0,0 1-1 0 0,14-7 1 0 0,-21 11-676 0 0,0 0 0 0 0,0 0 1 0 0,-1 0-1 0 0,1-1 1 0 0,0 1-1 0 0,4-7 1 0 0,2-6 939 0 0,-8 12-1199 0 0,0 1 0 0 0,0-1 0 0 0,0 1-1 0 0,0 0 1 0 0,0-1 0 0 0,1 1-1 0 0,-1 0 1 0 0,1 0 0 0 0,0 0-1 0 0,0 0 1 0 0,-1 0 0 0 0,1 0-1 0 0,0 1 1 0 0,1-1 0 0 0,-1 1-1 0 0,0-1 1 0 0,0 1 0 0 0,1 0 0 0 0,-1 0-1 0 0,0 0 1 0 0,1 0 0 0 0,4-1-1 0 0,11-6 44 0 0,-12 4-16 0 0,-1 0-1 0 0,0 0 0 0 0,0 0 0 0 0,0-1 0 0 0,-1 1 0 0 0,0-1 0 0 0,7-11 1 0 0,2 0 214 0 0,-9 9-230 0 0,0 0-1 0 0,0-1 1 0 0,-1 1 0 0 0,0-1-1 0 0,-1 0 1 0 0,1 0 0 0 0,-1 0-1 0 0,-1 0 1 0 0,0 0 0 0 0,0 0-1 0 0,-1-12 1 0 0,1 5 32 0 0,-1 0-1 0 0,-1 1 0 0 0,-1-1 1 0 0,0 0-1 0 0,-1 1 1 0 0,0 0-1 0 0,-1 0 1 0 0,-1 0-1 0 0,0 0 1 0 0,-1 0-1 0 0,0 1 1 0 0,-11-16-1 0 0,15 26-78 0 0,1 0 0 0 0,0 0 0 0 0,0 0-1 0 0,0 1 1 0 0,1-1 0 0 0,-1 0 0 0 0,1 0 0 0 0,0 0 0 0 0,-1 0 0 0 0,1 0-1 0 0,0 0 1 0 0,1 0 0 0 0,0-6 0 0 0,11-40 126 0 0,-9 40-126 0 0,-2 4 0 0 0,0 0 1 0 0,-1 0-1 0 0,1 0 1 0 0,-1 1-1 0 0,0-1 0 0 0,-1 0 1 0 0,-1-8-1 0 0,2 7-3 0 0,-1 1 0 0 0,0 0 0 0 0,1-1-1 0 0,0 1 1 0 0,2-9 0 0 0,-2 12-11 0 0,0 1 0 0 0,0-1 0 0 0,0 0 0 0 0,1 0 0 0 0,-1 1 0 0 0,1-1-1 0 0,-1 1 1 0 0,1-1 0 0 0,0 1 0 0 0,0-1 0 0 0,-1 1 0 0 0,1-1 0 0 0,0 1 0 0 0,0-1 0 0 0,1 1 0 0 0,-1 0-1 0 0,0 0 1 0 0,0 0 0 0 0,1-1 0 0 0,1 0 0 0 0,3-3 1 0 0,0 1 0 0 0,-1-1 0 0 0,0 0 1 0 0,0 0-1 0 0,0-1 0 0 0,-1 1 0 0 0,0-1 0 0 0,5-9 0 0 0,-6 10 4 0 0,1 0 0 0 0,0 0-1 0 0,-1 0 1 0 0,10-7 0 0 0,-10 9-4 0 0,1 0 1 0 0,-1-1-1 0 0,0 1 1 0 0,0 0-1 0 0,-1-1 0 0 0,1 0 1 0 0,-1 0-1 0 0,0 1 1 0 0,3-7-1 0 0,-4 6 3 0 0,-1-1 0 0 0,0 1 1 0 0,0 0-1 0 0,0 0 0 0 0,0 0 0 0 0,-1-8 0 0 0,-1-19 58 0 0,6-65 129 0 0,-4 87-189 0 0,0 0 0 0 0,-1-1 0 0 0,0 1 0 0 0,0 0 0 0 0,-1 0 0 0 0,0 0 0 0 0,0 0 0 0 0,-1 1 0 0 0,0-1 0 0 0,-1 1 0 0 0,-7-14 0 0 0,-2 0 24 0 0,-1 1 0 0 0,-33-38 0 0 0,-6 1 32 0 0,43 45-56 0 0,0 1 22 0 0,0 0 0 0 0,0 0 0 0 0,-21-17 0 0 0,2 5-17 0 0,18 14-3 0 0,0 1 0 0 0,-1 0 0 0 0,0 1 1 0 0,-19-10-1 0 0,-1 5 8 0 0,-36-9 0 0 0,-19-8 10 0 0,53 17-11 0 0,0 2 1 0 0,-1 1-1 0 0,-45-6 1 0 0,-110-2-24 0 0,-24 22 6 0 0,57 1 0 0 0,-41-12 122 0 0,1 1-116 0 0,145 8-6 0 0,-61 11 0 0 0,44-4 0 0 0,-55 12 0 0 0,-23 3 0 0 0,-78-24 33 0 0,7 0-2 0 0,-8-1-31 0 0,94-2 0 0 0,26 8 0 0 0,-168 28 0 0 0,274-32 0 0 0,-50 7 0 0 0,-78 2 0 0 0,13-17 0 0 0,74 6 0 0 0,-36 2 0 0 0,-4-3 0 0 0,58 1 0 0 0,1 1 0 0 0,-34 3 0 0 0,52-3 0 0 0,-57 6 0 0 0,58-6 0 0 0,0 1 0 0 0,0-1 0 0 0,0 1 0 0 0,1 0 0 0 0,-1 0 0 0 0,0 0 0 0 0,1 0 0 0 0,-1 0 0 0 0,1 0 0 0 0,-1 1 0 0 0,1-1 0 0 0,-1 1 0 0 0,1 0 0 0 0,0 0 0 0 0,0 0 0 0 0,0 0 0 0 0,0 0 0 0 0,0 0 0 0 0,-2 4 0 0 0,1-1 0 0 0,0 0 0 0 0,0 0 0 0 0,0 0 0 0 0,0 1 0 0 0,1-1 0 0 0,0 1 0 0 0,0 0 0 0 0,-1 7 0 0 0,0 2 0 0 0,-10 26 0 0 0,-2 12 0 0 0,3 66 0 0 0,6-43 0 0 0,4 4 0 0 0,-3-34 0 0 0,-3 42 0 0 0,8-77 0 0 0,0 1 0 0 0,1-1 0 0 0,0 0 0 0 0,1 0 0 0 0,5 19 0 0 0,2-3 0 0 0,-3-11 0 0 0,0 0 0 0 0,-2 0 0 0 0,4 26 0 0 0,-4 49 0 0 0,-4-62 0 0 0,1-1 0 0 0,5 32 0 0 0,-4-44 0 0 0,-1 0 0 0 0,0-1 0 0 0,-2 18 0 0 0,0 2 0 0 0,1-28 0 0 0,1 0 0 0 0,0 0 0 0 0,1 1 0 0 0,-1-1 0 0 0,1 0 0 0 0,0 0 0 0 0,1-1 0 0 0,0 1 0 0 0,4 8 0 0 0,1-2 0 0 0,1 0 0 0 0,0 0 0 0 0,14 15 0 0 0,-10-15 0 0 0,1-1 0 0 0,24 18 0 0 0,-32-26 6 0 0,1-1-1 0 0,-1 0 1 0 0,1 0-1 0 0,0-1 1 0 0,0 0 0 0 0,1 0-1 0 0,7 1 1 0 0,22 6 13 0 0,-17-3-19 0 0,38 7 0 0 0,-34-9 0 0 0,96 20 53 0 0,-69-9-39 0 0,-5-2-17 0 0,12-4 3 0 0,108 1 0 0 0,27 4 0 0 0,-191-13 0 0 0,237 29 0 0 0,-163-22 0 0 0,-40-3 0 0 0,38 0 0 0 0,109-15 26 0 0,-106 3-7 0 0,81 5 0 0 0,-137 3-19 0 0,133 7 27 0 0,182-13-1 0 0,-99-6-12 0 0,-42 3-17 0 0,-110 0 3 0 0,111-23 0 0 0,-155 22 0 0 0,-2-1 1 0 0,1-3-1 0 0,55-25 0 0 0,-94 38-68 0 0,0-1-1 0 0,1 1 0 0 0,-1-1 0 0 0,0 1 0 0 0,0-1 1 0 0,-1 0-1 0 0,1 1 0 0 0,0-1 0 0 0,0 0 1 0 0,0 0-1 0 0,0 1 0 0 0,-1-1 0 0 0,1 0 0 0 0,0 0 1 0 0,-1 0-1 0 0,1 0 0 0 0,1-2 0 0 0,-3 2-35 0 0,1 1 1 0 0,0-1-1 0 0,0 0 0 0 0,-1 1 0 0 0,1-1 1 0 0,0 1-1 0 0,-1-1 0 0 0,1 1 0 0 0,0-1 1 0 0,-1 1-1 0 0,1-1 0 0 0,-1 1 0 0 0,1-1 1 0 0,-1 1-1 0 0,1-1 0 0 0,-1 1 0 0 0,1 0 0 0 0,-1-1 1 0 0,1 1-1 0 0,-1 0 0 0 0,0-1 0 0 0,1 1 1 0 0,-1 0-1 0 0,1 0 0 0 0,-1 0 0 0 0,0 0 1 0 0,1-1-1 0 0,-1 1 0 0 0,0 0 0 0 0,1 0 1 0 0,-2 0-1 0 0,-14-3-1411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59:12.779"/>
    </inkml:context>
    <inkml:brush xml:id="br0">
      <inkml:brushProperty name="width" value="0.1" units="cm"/>
      <inkml:brushProperty name="height" value="0.1" units="cm"/>
      <inkml:brushProperty name="color" value="#66CC00"/>
    </inkml:brush>
  </inkml:definitions>
  <inkml:trace contextRef="#ctx0" brushRef="#br0">4873 1508 2303 0 0,'-1'1'137'0'0,"-1"0"-1"0"0,1-1 0 0 0,0 1 0 0 0,-1 0 1 0 0,1-1-1 0 0,0 0 0 0 0,-1 1 0 0 0,1-1 0 0 0,0 0 1 0 0,-1 1-1 0 0,1-1 0 0 0,-1 0 0 0 0,1 0 0 0 0,-1 0 1 0 0,1 0-1 0 0,0 0 0 0 0,-1-1 0 0 0,1 1 1 0 0,-1 0-1 0 0,1-1 0 0 0,0 1 0 0 0,-3-2 0 0 0,2 1 156 0 0,-1 1 0 0 0,1-1-1 0 0,0 0 1 0 0,0-1 0 0 0,0 1-1 0 0,0 0 1 0 0,0-1 0 0 0,0 1-1 0 0,0-1 1 0 0,1 1-1 0 0,-1-1 1 0 0,0 0 0 0 0,-1-3-1 0 0,-2-8 1841 0 0,5 12-1989 0 0,-1-1-1 0 0,1 1 0 0 0,0 0 1 0 0,-1-1-1 0 0,1 1 0 0 0,-1 0 1 0 0,0 0-1 0 0,1 0 0 0 0,-1-1 1 0 0,0 1-1 0 0,0 0 1 0 0,0 0-1 0 0,0 0 0 0 0,0 0 1 0 0,0 1-1 0 0,-2-3 0 0 0,3 3-66 0 0,-1-1 0 0 0,1 1 0 0 0,-1-1-1 0 0,1 0 1 0 0,0 1 0 0 0,-1-1 0 0 0,1 0-1 0 0,0 0 1 0 0,-1 1 0 0 0,1-1 0 0 0,0 0-1 0 0,0 0 1 0 0,0 1 0 0 0,-1-1 0 0 0,1 0-1 0 0,0 0 1 0 0,0 0 0 0 0,0 1 0 0 0,0-1-1 0 0,1 0 1 0 0,-1 0 0 0 0,0 0 0 0 0,0 1-1 0 0,0-1 1 0 0,1-1 0 0 0,9-23 413 0 0,-8 18-228 0 0,1-2-77 0 0,0 0-1 0 0,-1 0 0 0 0,0 0 1 0 0,0 0-1 0 0,-1-14 0 0 0,-1-51 622 0 0,-1 31-372 0 0,-2-6 62 0 0,-1 0 1 0 0,-17-74-1 0 0,18 106-340 0 0,1 0 0 0 0,0-1-1 0 0,2 1 1 0 0,0 0 0 0 0,0 0-1 0 0,2 0 1 0 0,0 0-1 0 0,6-24 1 0 0,-2 12-30 0 0,-1-1-1 0 0,-2 1 1 0 0,-1-1-1 0 0,-3-53 1 0 0,-26-118 260 0 0,18 116-88 0 0,9 66-257 0 0,-1 0 1 0 0,-1 0-1 0 0,-1 0 1 0 0,-1 0 0 0 0,-8-24-1 0 0,9 36 13 0 0,0-1 0 0 0,0 1 0 0 0,-1 0-1 0 0,0 0 1 0 0,-8-10 0 0 0,9 14-44 0 0,1 1 0 0 0,0 0 0 0 0,-1 0 0 0 0,1-1 0 0 0,-1 2-1 0 0,0-1 1 0 0,0 0 0 0 0,0 1 0 0 0,0-1 0 0 0,0 1 0 0 0,0 0 0 0 0,0 0 0 0 0,0 0-1 0 0,-1 0 1 0 0,1 0 0 0 0,-5 1 0 0 0,-34-5 20 0 0,-1-1 1 0 0,1-2-1 0 0,-48-16 0 0 0,-43-13 99 0 0,111 33-73 0 0,-1 0 0 0 0,0 2-1 0 0,-45 0 1 0 0,-276-1 9 0 0,245 6-13 0 0,2 0 15 0 0,-196-19-55 0 0,221 13 5 0 0,-133-2 130 0 0,140 6-95 0 0,-75 12 0 0 0,-103 10-51 0 0,137-14 0 0 0,-207 2 72 0 0,183-18-71 0 0,43 1 672 0 0,-91 6 0 0 0,-93 20-1764 0 0,221-18 1118 0 0,-70-5-1 0 0,80 0-7 0 0,-1 2 0 0 0,1 1-1 0 0,-53 9 1 0 0,-42 7-19 0 0,-95 25 0 0 0,208-39 20 0 0,0-1 0 0 0,0-1 0 0 0,-1-1-1 0 0,1-1 1 0 0,-41-10 0 0 0,25 6 0 0 0,15 3-11 0 0,-1 2 1 0 0,0 1-1 0 0,0 0 0 0 0,-47 9 1 0 0,7-2-4 0 0,32-5-6 0 0,21-2 0 0 0,0 0 0 0 0,0 1 0 0 0,-17 4 0 0 0,13-1 0 0 0,-31 14 0 0 0,-26 15 0 0 0,67-30 0 0 0,0 0 0 0 0,-1 0 0 0 0,1 0 0 0 0,1 0 0 0 0,-1 1 0 0 0,0 0 0 0 0,1 0 0 0 0,0 0 0 0 0,0 1 0 0 0,0 0 0 0 0,0-1 0 0 0,1 1 0 0 0,-1 0 0 0 0,1 1 0 0 0,1-1 0 0 0,-1 1 0 0 0,-1 6 0 0 0,-3 9 0 0 0,1 0 0 0 0,1 0 0 0 0,-3 31 0 0 0,4-9 76 0 0,3 70-1 0 0,2-54-29 0 0,-2-37-9 0 0,-4 27 0 0 0,2-27-10 0 0,-1 27 0 0 0,5-21 13 0 0,1 0-1 0 0,1 1 0 0 0,11 47 1 0 0,-9-50 94 0 0,3 45 1 0 0,0-1-23 0 0,-5-46-74 0 0,-1 1 1 0 0,-3 40-1 0 0,0-45-6 0 0,0 0-1 0 0,2 0 0 0 0,0 0 1 0 0,8 39-1 0 0,1-21-23 0 0,29 88 48 0 0,-36-119-52 0 0,0 0-1 0 0,1 0 1 0 0,0-1 0 0 0,0 1-1 0 0,1-1 1 0 0,-1 0-1 0 0,2 0 1 0 0,-1-1 0 0 0,0 0-1 0 0,1 1 1 0 0,0-2-1 0 0,0 1 1 0 0,1-1 0 0 0,-1 0-1 0 0,1 0 1 0 0,8 3-1 0 0,8 2 17 0 0,1-1-1 0 0,0-2 0 0 0,40 7 1 0 0,222 29 169 0 0,-230-39-154 0 0,74-4 0 0 0,-86-1-41 0 0,127-18 62 0 0,-38 3-48 0 0,57 8 17 0 0,71-7 14 0 0,-103 1-39 0 0,255 9 0 0 0,-96 17 0 0 0,-202-8-4 0 0,132 8-8 0 0,-123-7 12 0 0,-33-1 0 0 0,191 15 32 0 0,-1 21 0 0 0,-109-13-32 0 0,-152-24 0 0 0,43 3 26 0 0,77-4 1 0 0,-67-2-16 0 0,77 7 53 0 0,-142-6-57 0 0,-5-1 3 0 0,1 1-1 0 0,0 0 1 0 0,-1 1-1 0 0,1-1 1 0 0,6 2-1 0 0,-9-2-12 0 0,0 0 0 0 0,-1 1 0 0 0,1-1 1 0 0,0 0-1 0 0,-1 1 0 0 0,1-1 0 0 0,-1 1 0 0 0,1-1 0 0 0,-1 0 0 0 0,1 1 0 0 0,-1-1 1 0 0,1 1-1 0 0,-1-1 0 0 0,1 1 0 0 0,-1 0 0 0 0,0-1 0 0 0,1 1 0 0 0,-1-1 0 0 0,0 1 1 0 0,1 0-1 0 0,-1-1 0 0 0,0 1 0 0 0,0 0 0 0 0,0-1 0 0 0,0 1 0 0 0,1 0 0 0 0,-1 0 1 0 0,0-1-1 0 0,0 1 0 0 0,0 0 0 0 0,0-1 0 0 0,-1 1 0 0 0,1 0 0 0 0,0-1 0 0 0,0 1 1 0 0,0 0-1 0 0,-1 0 0 0 0,-1 4-299 0 0,0 0 1 0 0,-1 0-1 0 0,1 0 0 0 0,-1 0 1 0 0,0 0-1 0 0,-7 7 1 0 0,-5 8-562 0 0,-3 9-902 0 0,-3 1-355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3:44.753"/>
    </inkml:context>
    <inkml:brush xml:id="br0">
      <inkml:brushProperty name="width" value="0.1" units="cm"/>
      <inkml:brushProperty name="height" value="0.1" units="cm"/>
      <inkml:brushProperty name="color" value="#F4F91B"/>
    </inkml:brush>
  </inkml:definitions>
  <inkml:trace contextRef="#ctx0" brushRef="#br0">1 135 2415 0 0,'0'-3'118'0'0,"0"1"-1"0"0,1-1 1 0 0,0 0-1 0 0,-1 0 1 0 0,1 1-1 0 0,0-1 1 0 0,1 1-1 0 0,-1-1 1 0 0,0 1-1 0 0,1-1 1 0 0,-1 1-1 0 0,1 0 1 0 0,0 0-1 0 0,0-1 1 0 0,0 1-1 0 0,0 1 0 0 0,0-1 1 0 0,4-3-1 0 0,2-2 720 0 0,-7 6-673 0 0,0 0-1 0 0,0 0 1 0 0,0 0 0 0 0,0 0-1 0 0,0 1 1 0 0,0-1-1 0 0,1 0 1 0 0,-1 0 0 0 0,0 1-1 0 0,0-1 1 0 0,3 0-1 0 0,18-11 995 0 0,-1 0-277 0 0,-7 6-552 0 0,-12 5-271 0 0,0 0 1 0 0,0 0-1 0 0,1 0 1 0 0,-1 1-1 0 0,0-1 1 0 0,1 0-1 0 0,-1 1 0 0 0,0 0 1 0 0,4-1-1 0 0,12 1 190 0 0,-9-1-178 0 0,0 1 0 0 0,0 0 0 0 0,0 1 0 0 0,-1 0 0 0 0,1 0 0 0 0,0 1 0 0 0,10 3 0 0 0,-9-2-5 0 0,-1 0-1 0 0,1-1 1 0 0,0 0-1 0 0,0-1 0 0 0,0 0 1 0 0,0 0-1 0 0,0-1 1 0 0,0-1-1 0 0,11-1 0 0 0,12 0 308 0 0,0 2 0 0 0,45 5 0 0 0,-65-5-296 0 0,0 0 0 0 0,0-1 0 0 0,21-4 0 0 0,-13 2-2 0 0,0 0 37 0 0,0 1 1 0 0,21 1 0 0 0,-34 2-93 0 0,0-1 0 0 0,0 1 1 0 0,-1 1-1 0 0,1 0 0 0 0,0 0 0 0 0,-1 0 0 0 0,0 1 0 0 0,12 5 1 0 0,5 3-9 0 0,1-1 1 0 0,0-2-1 0 0,1 0 1 0 0,-1-2 0 0 0,37 5-1 0 0,-55-10-6 0 0,17 2 6 0 0,1-1-1 0 0,30-2 0 0 0,-23-1 53 0 0,10 1 20 0 0,-10-1 32 0 0,58 6-1 0 0,-71-2-67 0 0,1 0 0 0 0,0-2 1 0 0,1 0-1 0 0,-1-2 1 0 0,0 0-1 0 0,0-1 0 0 0,-1-1 1 0 0,29-8-1 0 0,-13 1 192 0 0,0-2 0 0 0,56-27 1 0 0,-30-3 402 0 0,-55 34-486 0 0,-3 5-23 0 0,0 11-187 0 0,1 13-1450 0 0,-1-6 581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07.346"/>
    </inkml:context>
    <inkml:brush xml:id="br0">
      <inkml:brushProperty name="width" value="0.1" units="cm"/>
      <inkml:brushProperty name="height" value="0.1" units="cm"/>
      <inkml:brushProperty name="color" value="#F4F91B"/>
    </inkml:brush>
  </inkml:definitions>
  <inkml:trace contextRef="#ctx0" brushRef="#br0">1514 10 3279 0 0,'-1'-1'69'0'0,"0"0"-1"0"0,0 0 1 0 0,0 0-1 0 0,0 1 0 0 0,0-1 1 0 0,0 0-1 0 0,0 1 1 0 0,0-1-1 0 0,0 1 0 0 0,0-1 1 0 0,0 1-1 0 0,0-1 1 0 0,0 1-1 0 0,-1 0 0 0 0,1 0 1 0 0,0-1-1 0 0,0 1 1 0 0,0 0-1 0 0,-1 0 0 0 0,1 0 1 0 0,0 0-1 0 0,0 1 1 0 0,0-1-1 0 0,-1 0 0 0 0,1 0 1 0 0,0 1-1 0 0,0-1 1 0 0,0 1-1 0 0,0-1 0 0 0,-1 1 1 0 0,-4 3-65 0 0,1 0 0 0 0,-1 0 0 0 0,1 0 0 0 0,-7 9 1 0 0,-6 3 120 0 0,9-10-4 0 0,0 0 0 0 0,-1-1 0 0 0,0 0 0 0 0,0-1 0 0 0,0 1 0 0 0,0-2 0 0 0,-1 0 0 0 0,0 0 0 0 0,1-1 0 0 0,-1 0 0 0 0,0-1 0 0 0,-16 0 0 0 0,16 1 95 0 0,0-1-1 0 0,-16 6 1 0 0,-21 3 256 0 0,-5-7-120 0 0,0-2 0 0 0,0-3-1 0 0,-63-9 1 0 0,-156-41 846 0 0,220 41-1018 0 0,8 3-133 0 0,0 1 0 0 0,0 2 0 0 0,-1 3 0 0 0,1 1 0 0 0,-1 2-1 0 0,-65 10 1 0 0,-47 18-840 0 0,108-21-102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09.213"/>
    </inkml:context>
    <inkml:brush xml:id="br0">
      <inkml:brushProperty name="width" value="0.1" units="cm"/>
      <inkml:brushProperty name="height" value="0.1" units="cm"/>
      <inkml:brushProperty name="color" value="#F4F91B"/>
    </inkml:brush>
  </inkml:definitions>
  <inkml:trace contextRef="#ctx0" brushRef="#br0">1059 105 2671 0 0,'-5'-18'613'0'0,"3"12"-343"0"0,1 0 1 0 0,-1 0 0 0 0,-1 1 0 0 0,1-1-1 0 0,-1 0 1 0 0,-4-5 0 0 0,6 9-188 0 0,-1 0-1 0 0,1 0 1 0 0,-1 1 0 0 0,0-1 0 0 0,0 1 0 0 0,0-1 0 0 0,0 1 0 0 0,0 0 0 0 0,0 0 0 0 0,0 0-1 0 0,0 0 1 0 0,-1 0 0 0 0,1 0 0 0 0,0 0 0 0 0,0 1 0 0 0,-1 0 0 0 0,1-1 0 0 0,-1 1 0 0 0,1 0 0 0 0,-4 0-1 0 0,-10 1 163 0 0,1 1 0 0 0,-1 0 0 0 0,-23 8 0 0 0,0-1-57 0 0,16-5-7 0 0,-1-1-1 0 0,0-2 1 0 0,0 0-1 0 0,-38-4 1 0 0,-93-20 797 0 0,9 0-341 0 0,120 21-626 0 0,0 0-1 0 0,0 2 1 0 0,-44 6-1 0 0,-66 23-301 0 0,59-11-955 0 0,34-10-2081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10.483"/>
    </inkml:context>
    <inkml:brush xml:id="br0">
      <inkml:brushProperty name="width" value="0.1" units="cm"/>
      <inkml:brushProperty name="height" value="0.1" units="cm"/>
      <inkml:brushProperty name="color" value="#F4F91B"/>
    </inkml:brush>
  </inkml:definitions>
  <inkml:trace contextRef="#ctx0" brushRef="#br0">1462 192 455 0 0,'-1'-1'25'0'0,"1"1"-1"0"0,-1-1 1 0 0,0 1-1 0 0,1-1 0 0 0,-1 1 1 0 0,0-1-1 0 0,1 1 0 0 0,-1-1 1 0 0,1 0-1 0 0,-1 0 0 0 0,1 1 1 0 0,0-1-1 0 0,-1 0 0 0 0,1 0 1 0 0,0 1-1 0 0,-1-1 0 0 0,1-2 1 0 0,-1 2 176 0 0,1 0 1 0 0,-1-1-1 0 0,1 1 1 0 0,-1 0-1 0 0,0-1 1 0 0,1 1-1 0 0,-1 0 1 0 0,0 0-1 0 0,0 0 0 0 0,0 0 1 0 0,-1-2-1 0 0,-10-3-31 0 0,-1 0 0 0 0,1 1 0 0 0,-1 0 0 0 0,0 1 0 0 0,-18-3 0 0 0,9 3 329 0 0,-27-3 616 0 0,0-3 0 0 0,-50-17 0 0 0,70 17-677 0 0,0 2 1 0 0,0 2-1 0 0,-1 0 0 0 0,-44-2 0 0 0,16 7 71 0 0,-79 8-1 0 0,88-4-303 0 0,0-2 0 0 0,1-2 0 0 0,-1-3 0 0 0,-89-17-1 0 0,0-2 284 0 0,117 21-406 0 0,1 1-1 0 0,-1 1 1 0 0,1 0 0 0 0,-37 7-1 0 0,42-2-686 0 0,0 0-1 0 0,0 0 0 0 0,1 2 0 0 0,0 0 1 0 0,-15 9-1 0 0,19-10-38 0 0,-12 6-3246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48.948"/>
    </inkml:context>
    <inkml:brush xml:id="br0">
      <inkml:brushProperty name="width" value="0.1" units="cm"/>
      <inkml:brushProperty name="height" value="0.1" units="cm"/>
      <inkml:brushProperty name="color" value="#E71224"/>
    </inkml:brush>
  </inkml:definitions>
  <inkml:trace contextRef="#ctx0" brushRef="#br0">1779 86 8863 0 0,'-1'0'20'0'0,"1"0"1"0"0,-1 0-1 0 0,1 0 0 0 0,-1 0 0 0 0,1-1 0 0 0,-1 1 0 0 0,1 0 0 0 0,-1 0 0 0 0,1 0 0 0 0,-1-1 0 0 0,1 1 0 0 0,0 0 1 0 0,-1-1-1 0 0,1 1 0 0 0,-1 0 0 0 0,1-1 0 0 0,0 1 0 0 0,-1 0 0 0 0,1-1 0 0 0,0 1 0 0 0,-1-1 0 0 0,1 1 0 0 0,0-1 0 0 0,0 1 1 0 0,-1-1-1 0 0,1 1 0 0 0,0-1 0 0 0,0 1 0 0 0,0-1 0 0 0,0 1 0 0 0,-1-1 0 0 0,1 1 0 0 0,0-1 0 0 0,0 1 0 0 0,0-1 1 0 0,0 1-1 0 0,1-1 0 0 0,-1 1 0 0 0,0-1 0 0 0,0 0 0 0 0,0 1 0 0 0,0-1 0 0 0,0 1 0 0 0,1-1 0 0 0,-1 1 0 0 0,0 0 1 0 0,1-2-1 0 0,-1 1-36 0 0,1 0 1 0 0,-1 0 0 0 0,1-1 0 0 0,-1 1 0 0 0,0 0 0 0 0,0-1-1 0 0,1 1 1 0 0,-1-1 0 0 0,0 1 0 0 0,0 0 0 0 0,0-1 0 0 0,-1 1 0 0 0,1-3-1 0 0,-1 2 96 0 0,0-1 1 0 0,0 1-1 0 0,0 0 0 0 0,-1 0 0 0 0,1 0 0 0 0,0-1 0 0 0,-1 1 0 0 0,1 0 0 0 0,-1 1 0 0 0,0-1 1 0 0,0 0-1 0 0,0 0 0 0 0,0 1 0 0 0,0-1 0 0 0,0 1 0 0 0,-3-2 0 0 0,0 1 222 0 0,0 0 0 0 0,1 0-1 0 0,-1 1 1 0 0,0 0 0 0 0,0 0-1 0 0,0 0 1 0 0,-9 0 0 0 0,-2 1 251 0 0,0 1 1 0 0,0 1 0 0 0,0 0 0 0 0,-19 6-1 0 0,-97 14 838 0 0,83-16-916 0 0,-300 24 2755 0 0,226-28-2140 0 0,-201-23 0 0 0,231 8-1143 0 0,-128-16 332 0 0,159 24-2194 0 0,-97 5-1 0 0,116 4-3093 0 0,3 2-1397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12.955"/>
    </inkml:context>
    <inkml:brush xml:id="br0">
      <inkml:brushProperty name="width" value="0.1" units="cm"/>
      <inkml:brushProperty name="height" value="0.1" units="cm"/>
      <inkml:brushProperty name="color" value="#F4F91B"/>
    </inkml:brush>
  </inkml:definitions>
  <inkml:trace contextRef="#ctx0" brushRef="#br0">2167 79 919 0 0,'1'-1'123'0'0,"0"1"-1"0"0,0-1 0 0 0,0 0 0 0 0,0 0 0 0 0,0 1 0 0 0,-1-1 0 0 0,1 0 0 0 0,0 0 0 0 0,-1 0 1 0 0,1 0-1 0 0,0 0 0 0 0,-1 0 0 0 0,1 0 0 0 0,-1 0 0 0 0,0-1 0 0 0,1 1 0 0 0,-1 0 0 0 0,0 0 0 0 0,0 0 1 0 0,1 0-1 0 0,-1-1 0 0 0,0 1 0 0 0,0 0 0 0 0,0 0 0 0 0,-1 0 0 0 0,1 0 0 0 0,0-1 0 0 0,0 1 0 0 0,-1 0 1 0 0,1 0-1 0 0,0 0 0 0 0,-1 0 0 0 0,1 0 0 0 0,-1 0 0 0 0,0 0 0 0 0,1 0 0 0 0,-2-2 199 0 0,1 3-280 0 0,0-1-1 0 0,0 1 1 0 0,1-1-1 0 0,-1 1 1 0 0,0 0 0 0 0,0-1-1 0 0,0 1 1 0 0,0 0-1 0 0,0-1 1 0 0,0 1-1 0 0,1 0 1 0 0,-1 0 0 0 0,0 0-1 0 0,0 0 1 0 0,0 0-1 0 0,-2 0 1 0 0,-17 1 566 0 0,16 0-477 0 0,0 0 0 0 0,0 0-1 0 0,0 0 1 0 0,0-1 0 0 0,-6 1-1 0 0,-20 3 317 0 0,4 2 6 0 0,0 0 0 0 0,0-2 0 0 0,-40 1 0 0 0,60-4-396 0 0,-11-1 132 0 0,0-2 0 0 0,0 1-1 0 0,0-2 1 0 0,0 0 0 0 0,-17-6 0 0 0,-3-1 109 0 0,-31-4 571 0 0,-111-10 0 0 0,-167 31 132 0 0,129 4-824 0 0,129-10-140 0 0,1 4 0 0 0,-1 4 0 0 0,-92 23 0 0 0,-171 40-452 0 0,268-57-34 0 0,1 3-20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30.539"/>
    </inkml:context>
    <inkml:brush xml:id="br0">
      <inkml:brushProperty name="width" value="0.1" units="cm"/>
      <inkml:brushProperty name="height" value="0.1" units="cm"/>
      <inkml:brushProperty name="color" value="#F4F91B"/>
    </inkml:brush>
  </inkml:definitions>
  <inkml:trace contextRef="#ctx0" brushRef="#br0">3165 225 1375 0 0,'13'-24'776'0'0,"0"8"-793"0"0,-12 15 9 0 0,1 0 0 0 0,-1 0 0 0 0,0 0 1 0 0,0 0-1 0 0,0-1 0 0 0,0 1 0 0 0,0 0 0 0 0,0-1 0 0 0,0 1 0 0 0,-1 0 0 0 0,1-1 0 0 0,0 1 0 0 0,-1-1 0 0 0,1 1 0 0 0,-1-3 0 0 0,1 3 85 0 0,-1-1 0 0 0,0 1 0 0 0,1-1 0 0 0,-1 1-1 0 0,0-1 1 0 0,0 1 0 0 0,0-1 0 0 0,0 0-1 0 0,0 1 1 0 0,-1-1 0 0 0,1 1 0 0 0,0-1 0 0 0,-1 1-1 0 0,1 0 1 0 0,-1-1 0 0 0,0 1 0 0 0,1-1-1 0 0,-1 1 1 0 0,0 0 0 0 0,0-1 0 0 0,0 1-1 0 0,0 0 1 0 0,0 0 0 0 0,0 0 0 0 0,0 0 0 0 0,0 0-1 0 0,0 0 1 0 0,0 0 0 0 0,-1 0 0 0 0,1 0-1 0 0,0 0 1 0 0,-1 1 0 0 0,-1-2 0 0 0,-2 1 177 0 0,1 1 1 0 0,0-1-1 0 0,-1 0 1 0 0,1 1 0 0 0,-1 0-1 0 0,1 0 1 0 0,-1 1-1 0 0,1-1 1 0 0,-1 1-1 0 0,-5 1 1 0 0,-16 4 1036 0 0,-39 1-1 0 0,53-7-1011 0 0,0-1 0 0 0,0 0 0 0 0,0-1 0 0 0,0 0 0 0 0,1-1 0 0 0,-20-7 0 0 0,-13-4 439 0 0,-1 1-64 0 0,32 8-399 0 0,1 1-1 0 0,-1 1 1 0 0,-22-3 0 0 0,10 2 229 0 0,-38-9 0 0 0,39 7 1048 0 0,-40-5 0 0 0,-90-9-2396 0 0,-194 18 2376 0 0,74 4-192 0 0,15-6-580 0 0,197 4-636 0 0,-5-5 3 0 0,49 3-24 0 0,0 0 0 0 0,-34 2 0 0 0,-18 9 88 0 0,-126 33-30 0 0,141-28-101 0 0,26-6-33 0 0,-183 36 61 0 0,179-40-8 0 0,0-1 1 0 0,-49-2-1 0 0,45-2-28 0 0,0 2 0 0 0,0 1 0 0 0,-41 8 0 0 0,-11-1-32 0 0,79-9 0 0 0,-34 3 0 0 0,0 2 0 0 0,0 2 0 0 0,-46 14 0 0 0,58-13 0 0 0,20-5 0 0 0,0 0 0 0 0,0 0 0 0 0,0 1 0 0 0,1 1 0 0 0,-22 11 0 0 0,33-16 1 0 0,0 0-1 0 0,1 0 1 0 0,-1 0 0 0 0,0 1-1 0 0,0-1 1 0 0,1 0-1 0 0,-1 0 1 0 0,0 0 0 0 0,0 0-1 0 0,1 0 1 0 0,-1 0-1 0 0,0 0 1 0 0,0 0 0 0 0,0 0-1 0 0,1 0 1 0 0,-1 1-1 0 0,0-1 1 0 0,0 0 0 0 0,0 0-1 0 0,1 0 1 0 0,-1 1-1 0 0,0-1 1 0 0,0 0 0 0 0,0 0-1 0 0,0 0 1 0 0,0 1-1 0 0,1-1 1 0 0,-1 0 0 0 0,0 0-1 0 0,0 0 1 0 0,0 1-1 0 0,0-1 1 0 0,0 0 0 0 0,0 0-1 0 0,0 1 1 0 0,0-1-1 0 0,0 0 1 0 0,0 0 0 0 0,0 1-1 0 0,0-1 1 0 0,0 0-1 0 0,0 0 1 0 0,0 1 0 0 0,0-1-1 0 0,0 0 1 0 0,0 0 0 0 0,0 1-1 0 0,-1-1 1 0 0,1 0-1 0 0,0 0 1 0 0,0 0 0 0 0,0 1-1 0 0,0-1 1 0 0,0 0-1 0 0,-1 0 1 0 0,1 0 0 0 0,0 1-1 0 0,0-1 1 0 0,0 0-1 0 0,-1 0 1 0 0,1 0 0 0 0,0 0-1 0 0,0 0 1 0 0,0 0-1 0 0,-1 1 1 0 0,1-1 0 0 0,0 0-1 0 0,-1 0 1 0 0,22 3 80 0 0,-19-3-76 0 0,17 1 11 0 0,0 0 0 0 0,0-2 0 0 0,32-4 0 0 0,-32 2 0 0 0,0 1 0 0 0,1 1 0 0 0,29 2 0 0 0,45 7-16 0 0,140-5 0 0 0,-72-1 0 0 0,4 0 0 0 0,59-2 0 0 0,-97 2 0 0 0,34 11 65 0 0,-124-7-65 0 0,-1-2 0 0 0,1-2-1 0 0,0-2 1 0 0,53-5 0 0 0,72-15 0 0 0,-114 14 0 0 0,-1 2 0 0 0,0 3 0 0 0,56 4 0 0 0,-100-2 0 0 0,74 9 0 0 0,0 0 0 0 0,181-8 0 0 0,-232-2 0 0 0,44 5 0 0 0,9 1 0 0 0,123 4 0 0 0,-137-9 41 0 0,-34 1-33 0 0,1-2 0 0 0,42-4-1 0 0,117-25 46 0 0,-125 22-15 0 0,76 2-1 0 0,-128 5 31 0 0,27-4 0 0 0,-36 3-53 0 0,-1 0 0 0 0,1 0 0 0 0,-1-1 1 0 0,0 0-1 0 0,0 0 0 0 0,0 0 0 0 0,0 0 0 0 0,7-5 0 0 0,-11 6-9 0 0,0 0 0 0 0,1 0 0 0 0,-1 0 0 0 0,0 0 0 0 0,0 0 0 0 0,0-1 0 0 0,0 1 0 0 0,0 0 0 0 0,-1 0 0 0 0,1-1 0 0 0,0-1 0 0 0,0 3-4 0 0,-1 0 0 0 0,0-1 0 0 0,0 1 0 0 0,0-1 0 0 0,0 1 0 0 0,0-1 1 0 0,0 1-1 0 0,0-1 0 0 0,0 1 0 0 0,0-1 0 0 0,0 1 0 0 0,0-1 0 0 0,0 1 0 0 0,0-1 0 0 0,0 1 0 0 0,-1-1 0 0 0,1 1 0 0 0,0 0 0 0 0,0-1 0 0 0,-1 1 0 0 0,1-1 0 0 0,0 1 0 0 0,0 0 1 0 0,-1-1-1 0 0,1 1 0 0 0,0-1 0 0 0,-1 1 0 0 0,1 0 0 0 0,-1 0 0 0 0,1-1 0 0 0,0 1 0 0 0,-1 0 0 0 0,1 0 0 0 0,-1-1 0 0 0,-7-4-2 0 0,7 7-113 0 0,-1-1 0 0 0,1 1 0 0 0,-1-1-1 0 0,1 1 1 0 0,0 0 0 0 0,0 0 0 0 0,0 0-1 0 0,0 0 1 0 0,0 0 0 0 0,-1 2 0 0 0,-19 42-4627 0 0,10-25-1683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39.090"/>
    </inkml:context>
    <inkml:brush xml:id="br0">
      <inkml:brushProperty name="width" value="0.1" units="cm"/>
      <inkml:brushProperty name="height" value="0.1" units="cm"/>
      <inkml:brushProperty name="color" value="#F4F91B"/>
    </inkml:brush>
  </inkml:definitions>
  <inkml:trace contextRef="#ctx0" brushRef="#br0">3370 397 2303 0 0,'2'-8'767'0'0,"-1"0"0"0"0,1 0 0 0 0,1 1 0 0 0,-1-1 0 0 0,2 0 0 0 0,-1 1 0 0 0,1 0 0 0 0,5-9 0 0 0,24-21 2314 0 0,-29 25-1169 0 0,-4 12-1844 0 0,0 0 1 0 0,0-1-1 0 0,0 1 1 0 0,0 0-1 0 0,0-1 0 0 0,0 1 1 0 0,-1 0-1 0 0,1 0 1 0 0,0 0-1 0 0,0-1 1 0 0,0 1-1 0 0,0 0 1 0 0,-1 0-1 0 0,1 0 1 0 0,0-1-1 0 0,0 1 0 0 0,0 0 1 0 0,-1 0-1 0 0,1 0 1 0 0,0 0-1 0 0,0 0 1 0 0,-1-1-1 0 0,1 1 1 0 0,0 0-1 0 0,0 0 0 0 0,-1 0 1 0 0,-2 0 242 0 0,0 0-1 0 0,0-1 1 0 0,0 2 0 0 0,0-1-1 0 0,0 0 1 0 0,-5 2 0 0 0,-44 16 949 0 0,-64 4 541 0 0,111-22-1741 0 0,-24 6 378 0 0,23-4-352 0 0,1-1-1 0 0,-1 1 1 0 0,1-1-1 0 0,-1-1 1 0 0,0 1-1 0 0,0-1 1 0 0,1 0-1 0 0,-1 0 1 0 0,0-1-1 0 0,1 0 1 0 0,-10-2-1 0 0,-11-6 308 0 0,12 3-111 0 0,0 1-1 0 0,-1 1 1 0 0,1 0 0 0 0,-1 1-1 0 0,-27-2 1 0 0,37 5-244 0 0,1 0 1 0 0,0-1 0 0 0,-1 0-1 0 0,1 0 1 0 0,0 0 0 0 0,-1-1-1 0 0,-6-3 1 0 0,6 2 6 0 0,-1 1 0 0 0,1 0 0 0 0,0 1 0 0 0,0-1 0 0 0,-8 0-1 0 0,0 0 31 0 0,-1 1 0 0 0,0 1 0 0 0,0 0 0 0 0,0 1 0 0 0,0 1-1 0 0,0 0 1 0 0,-14 4 0 0 0,-54 10 162 0 0,30-8 138 0 0,45-7-287 0 0,0-1 0 0 0,0 1 1 0 0,-10-2-1 0 0,-12 0 71 0 0,2 4-40 0 0,-1 1 1 0 0,1 1-1 0 0,-41 13 0 0 0,-12 6 28 0 0,60-17-106 0 0,0-2-1 0 0,-1 0 1 0 0,1-1-1 0 0,-34 1 1 0 0,51-5-36 0 0,1 0 0 0 0,-1-1 0 0 0,1 0 0 0 0,-1 0 0 0 0,1 0 0 0 0,-1 0 0 0 0,1 0 0 0 0,-1 0 0 0 0,1 0 0 0 0,-4-4 0 0 0,-15-6 4 0 0,1 5 38 0 0,6 2-42 0 0,0 0 1 0 0,-29-4 0 0 0,21 6 12 0 0,14 0-13 0 0,1 1 0 0 0,-1 0 0 0 0,0 1 0 0 0,0 0 0 0 0,1 0 0 0 0,-12 2 0 0 0,14-1 4 0 0,1-1 0 0 0,-1 0 0 0 0,0-1 0 0 0,1 1 0 0 0,-1-1-1 0 0,1 0 1 0 0,-1 0 0 0 0,1 0 0 0 0,-1 0 0 0 0,1-1 0 0 0,0 0 0 0 0,-6-3 0 0 0,-4-1 3 0 0,-1 0-4 0 0,-5-1 47 0 0,-30-17-1 0 0,27 6-41 0 0,19 15-13 0 0,0-1 0 0 0,-1 1-1 0 0,0 0 1 0 0,1 0-1 0 0,-9-4 1 0 0,4 3 25 0 0,1-1 0 0 0,-1 0-1 0 0,-8-7 1 0 0,-24-12 79 0 0,25 16-37 0 0,11 5-55 0 0,0 1 0 0 0,0-1 1 0 0,0 1-1 0 0,-10-2 0 0 0,-3-1 17 0 0,0-1 0 0 0,1-1 1 0 0,-26-13-1 0 0,15 9 54 0 0,0 0 1 0 0,0 2-1 0 0,-1 2 0 0 0,-31-5 0 0 0,21 4-43 0 0,-5-2 92 0 0,0 3 1 0 0,-81-3-1 0 0,100 12-82 0 0,-43 7-1 0 0,44-5-24 0 0,-45 2 1 0 0,14-1 30 0 0,42-3-44 0 0,0-1 0 0 0,0 0 1 0 0,0-1-1 0 0,-21-2 0 0 0,-40-3 44 0 0,16 1-37 0 0,41 3 9 0 0,-1 1 1 0 0,1 1-1 0 0,-28 4 1 0 0,21-2-28 0 0,-24 0 1 0 0,-35-3 62 0 0,6-4-40 0 0,51 2-1 0 0,1 1 1 0 0,-1 1-1 0 0,-45 5 0 0 0,11 3-10 0 0,34-5-14 0 0,-32 7 0 0 0,51-10 1 0 0,6 0 0 0 0,0 0 0 0 0,-1 0 0 0 0,1 0 0 0 0,-1 1 0 0 0,1-1 0 0 0,0 0 0 0 0,-1 0 0 0 0,1 1 0 0 0,0-1 0 0 0,-1 1 0 0 0,1 0 0 0 0,-2 0 0 0 0,2 1 0 0 0,17-4 0 0 0,126-22-32 0 0,-111 20 21 0 0,0 2 1 0 0,51 3-1 0 0,5 4 11 0 0,-24 2-5 0 0,100 10-30 0 0,-122-15 23 0 0,80-6 0 0 0,-32-9-52 0 0,-49 6 28 0 0,75-4 0 0 0,-78 11 2 0 0,269-11-60 0 0,-204-3 30 0 0,-30 4 59 0 0,91-2-1 0 0,-115 14-30 0 0,59 11-1 0 0,22 0-7 0 0,-14-3 44 0 0,-47-3 0 0 0,174 17-128 0 0,-216-21 128 0 0,25 7 0 0 0,8 1 0 0 0,34 8-13 0 0,-84-18-51 0 0,-5 0-238 0 0,-1 0 0 0 0,1-1 0 0 0,0 0 0 0 0,0 0 0 0 0,0 0 0 0 0,0 0 1 0 0,0 0-1 0 0,0-1 0 0 0,-1 1 0 0 0,1-1 0 0 0,0 0 0 0 0,0 0 0 0 0,5-3 0 0 0,4-6-1930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46.224"/>
    </inkml:context>
    <inkml:brush xml:id="br0">
      <inkml:brushProperty name="width" value="0.1" units="cm"/>
      <inkml:brushProperty name="height" value="0.1" units="cm"/>
      <inkml:brushProperty name="color" value="#F4F91B"/>
    </inkml:brush>
  </inkml:definitions>
  <inkml:trace contextRef="#ctx0" brushRef="#br0">1553 104 1375 0 0,'1'-1'79'0'0,"-1"-1"-1"0"0,1 1 0 0 0,-1 0 1 0 0,1 0-1 0 0,-1 0 0 0 0,1 0 1 0 0,-1 0-1 0 0,0-1 0 0 0,0 1 0 0 0,0 0 1 0 0,0 0-1 0 0,1 0 0 0 0,-2-1 1 0 0,1 1-1 0 0,0 0 0 0 0,0 0 1 0 0,0 0-1 0 0,0-1 0 0 0,-1 1 0 0 0,1 0 1 0 0,-1 0-1 0 0,1 0 0 0 0,-1 0 1 0 0,1 0-1 0 0,-1 0 0 0 0,0 0 1 0 0,1 0-1 0 0,-1 0 0 0 0,0 0 0 0 0,0 0 1 0 0,0 0-1 0 0,0 0 0 0 0,1 1 1 0 0,-1-1-1 0 0,0 0 0 0 0,-1 1 1 0 0,1-1-1 0 0,0 1 0 0 0,-2-2 0 0 0,-37-3 3518 0 0,-20 18-2741 0 0,23-10-481 0 0,25-3-133 0 0,-1 0 1 0 0,1 2-1 0 0,-23 4 1 0 0,24-4-127 0 0,0 0-1 0 0,0-1 1 0 0,0 0-1 0 0,0-1 1 0 0,1 0 0 0 0,-1-1-1 0 0,0 0 1 0 0,-20-5-1 0 0,16 3 140 0 0,0 1-1 0 0,0 1 1 0 0,-26 0-1 0 0,-18 1 18 0 0,40 0-121 0 0,-1 0-1 0 0,-23 4 1 0 0,27-1-85 0 0,0-1-1 0 0,0 0 1 0 0,-1-1-1 0 0,1-1 1 0 0,0 0-1 0 0,0-1 0 0 0,-1-1 1 0 0,-25-7-1 0 0,21 5 124 0 0,0 0-1 0 0,-23-1 1 0 0,-26-4-40 0 0,-29-6 281 0 0,-31-2 223 0 0,10 2-258 0 0,108 14-351 0 0,0 0 1 0 0,0 1 0 0 0,0 0 0 0 0,0 1-1 0 0,0 0 1 0 0,1 1 0 0 0,-16 4 0 0 0,18-5-56 0 0,-87 14 12 0 0,61-17 86 0 0,31 1-53 0 0,0 1 0 0 0,1-1 0 0 0,-1 1 0 0 0,0 0-1 0 0,0 0 1 0 0,0 0 0 0 0,0 0-1 0 0,1 1 1 0 0,-1-1 0 0 0,0 1 0 0 0,0 0-1 0 0,-4 2 1 0 0,8-3-33 0 0,-1 0 0 0 0,1 0 0 0 0,0 0 0 0 0,0 0 0 0 0,0 0 0 0 0,0 0 0 0 0,0 0 0 0 0,0 0 0 0 0,0 0 0 0 0,0 0 0 0 0,0 0 0 0 0,-1 1 0 0 0,1-1 0 0 0,0 0 0 0 0,0 0 0 0 0,0 0 0 0 0,0 0 0 0 0,0 0 0 0 0,0 0 0 0 0,0 0 0 0 0,0 0 0 0 0,0 0 0 0 0,0 0 0 0 0,0 0 0 0 0,0 1 0 0 0,0-1 0 0 0,0 0 0 0 0,0 0 0 0 0,-1 0 0 0 0,1 0 0 0 0,0 0 0 0 0,0 0 0 0 0,0 0 0 0 0,0 0 0 0 0,0 1 0 0 0,0-1 0 0 0,0 0 0 0 0,0 0 0 0 0,0 0 0 0 0,1 0 0 0 0,-1 0 0 0 0,0 0 0 0 0,0 0 0 0 0,0 0 0 0 0,0 1 0 0 0,0-1 0 0 0,0 0 0 0 0,0 0 0 0 0,0 0 0 0 0,0 0 0 0 0,0 0 0 0 0,0 0 0 0 0,0 0 0 0 0,8 4 33 0 0,10 1 91 0 0,-18-5-121 0 0,22 4 101 0 0,1-1 1 0 0,-1-1-1 0 0,32-1 0 0 0,-44-1-77 0 0,-6 0-14 0 0,38 0 48 0 0,-1-1 0 0 0,0-2 0 0 0,53-10 1 0 0,-82 10-36 0 0,1 1 0 0 0,1 1 1 0 0,-1 0-1 0 0,0 1 1 0 0,0 0-1 0 0,0 1 1 0 0,0 1-1 0 0,0 0 0 0 0,0 0 1 0 0,23 8-1 0 0,141 40-26 0 0,-98-30 0 0 0,-43-11 0 0 0,0-1 0 0 0,0-2 0 0 0,1-2 0 0 0,41 0 0 0 0,-46-2 0 0 0,43 7 0 0 0,-40-3 13 0 0,-14-2 4 0 0,0-1 0 0 0,26 1 0 0 0,37 0 47 0 0,-123-6 228 0 0,-71-14 0 0 0,-10-1 172 0 0,56 14-358 0 0,-79 8-1 0 0,-64 15 114 0 0,144-12-201 0 0,35-5-480 0 0,1 2 0 0 0,0 1 0 0 0,0 2 0 0 0,0 0 0 0 0,1 2 1 0 0,0 0-1 0 0,1 2 0 0 0,0 1 0 0 0,1 1 0 0 0,1 1 0 0 0,0 1 0 0 0,-21 20 0 0 0,1 2-5325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57.009"/>
    </inkml:context>
    <inkml:brush xml:id="br0">
      <inkml:brushProperty name="width" value="0.1" units="cm"/>
      <inkml:brushProperty name="height" value="0.1" units="cm"/>
      <inkml:brushProperty name="color" value="#F4F91B"/>
    </inkml:brush>
  </inkml:definitions>
  <inkml:trace contextRef="#ctx0" brushRef="#br0">1375 50 4287 0 0,'1'-7'121'0'0,"0"6"-101"0"0,-1-1 1 0 0,0 1-1 0 0,0 0 1 0 0,1 0-1 0 0,-1-1 1 0 0,0 1-1 0 0,1 0 1 0 0,-1 0-1 0 0,1 0 1 0 0,0 0-1 0 0,-1 0 0 0 0,1 0 1 0 0,0 0-1 0 0,0 0 1 0 0,1-1-1 0 0,-2 1 32 0 0,0 0 0 0 0,1 0 0 0 0,-1 1 0 0 0,0-1 0 0 0,0 0 0 0 0,0 0 0 0 0,0 1 0 0 0,0-1 0 0 0,0 0 0 0 0,0 0 0 0 0,0 1 0 0 0,0-1 0 0 0,0 0 0 0 0,0 0 0 0 0,0 1 0 0 0,-1-1 0 0 0,1 0 0 0 0,0 0 0 0 0,0 1 0 0 0,-1-1 0 0 0,1 0 0 0 0,-1 1 0 0 0,1-1 0 0 0,0 0 0 0 0,-1 1 0 0 0,1-1 0 0 0,-1 1 0 0 0,0-1 0 0 0,1 1 0 0 0,-1-1 0 0 0,1 1 0 0 0,-1-1 0 0 0,0 1 0 0 0,0-1 0 0 0,-11 10 1950 0 0,10-7-1829 0 0,1-1 0 0 0,-1 0 0 0 0,1 1 0 0 0,-1-1 0 0 0,0 0 0 0 0,1 0 0 0 0,-1 0 0 0 0,0 0 0 0 0,0 0 0 0 0,0-1 0 0 0,0 1 0 0 0,1-1 0 0 0,-1 1 0 0 0,0-1 0 0 0,0 1 0 0 0,0-1 0 0 0,-3 0 0 0 0,-115 4 2594 0 0,48 4-2311 0 0,-35 0-103 0 0,-245 0 1626 0 0,171-3-1303 0 0,50-6-325 0 0,64 0-366 0 0,1 2-1 0 0,-67 10 1 0 0,85 0-790 0 0,18 0-3788 0 0,8 0-921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58.029"/>
    </inkml:context>
    <inkml:brush xml:id="br0">
      <inkml:brushProperty name="width" value="0.1" units="cm"/>
      <inkml:brushProperty name="height" value="0.1" units="cm"/>
      <inkml:brushProperty name="color" value="#F4F91B"/>
    </inkml:brush>
  </inkml:definitions>
  <inkml:trace contextRef="#ctx0" brushRef="#br0">3187 26 1839 0 0,'-21'0'3076'0'0,"10"2"-2732"0"0,-1 0 0 0 0,0-1 0 0 0,1 0 0 0 0,-22-1 0 0 0,20 0 91 0 0,0 0 0 0 0,0 0 0 0 0,-22 5 0 0 0,5 3 204 0 0,-43 19-1 0 0,-8 3 75 0 0,-127 18 969 0 0,196-46-1566 0 0,1-1 0 0 0,-1 0 0 0 0,0-1 0 0 0,0 0-1 0 0,-17-2 1 0 0,-60-16 675 0 0,67 12-575 0 0,-2 2 0 0 0,1 0 1 0 0,0 1-1 0 0,-25 0 0 0 0,-28 3 264 0 0,-27 0-71 0 0,20 6-40 0 0,-100-7 0 0 0,-83-19 550 0 0,84 5-296 0 0,-202-28 297 0 0,270 24-807 0 0,-1 6 0 0 0,-1 4-1 0 0,-158 9 1 0 0,236 2-202 0 0,-124 13 99 0 0,132-11-527 0 0,0 2 1 0 0,0 1-1 0 0,-38 15 1 0 0,18-2-1286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4:59.792"/>
    </inkml:context>
    <inkml:brush xml:id="br0">
      <inkml:brushProperty name="width" value="0.1" units="cm"/>
      <inkml:brushProperty name="height" value="0.1" units="cm"/>
      <inkml:brushProperty name="color" value="#F4F91B"/>
    </inkml:brush>
  </inkml:definitions>
  <inkml:trace contextRef="#ctx0" brushRef="#br0">2145 67 455 0 0,'-32'0'3601'0'0,"-90"-3"1477"0"0,102 1-4703 0 0,1-1 0 0 0,0-1 1 0 0,0 0-1 0 0,-25-10 0 0 0,20 6-166 0 0,0 0 1 0 0,-1 2-1 0 0,1 1 0 0 0,-1 1 1 0 0,0 1-1 0 0,-1 1 0 0 0,1 1 1 0 0,0 1-1 0 0,-35 6 0 0 0,-195 25-134 0 0,200-22 31 0 0,-93 28 0 0 0,90-20 7 0 0,-72 11-1 0 0,79-23-41 0 0,-1-1 0 0 0,-57-5-1 0 0,-103-16 118 0 0,-81 3-536 0 0,131 9-237 0 0,101 1-562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1.236"/>
    </inkml:context>
    <inkml:brush xml:id="br0">
      <inkml:brushProperty name="width" value="0.1" units="cm"/>
      <inkml:brushProperty name="height" value="0.1" units="cm"/>
      <inkml:brushProperty name="color" value="#F4F91B"/>
    </inkml:brush>
  </inkml:definitions>
  <inkml:trace contextRef="#ctx0" brushRef="#br0">2779 106 1983 0 0,'1'0'12'0'0,"-1"0"-1"0"0,0 0 0 0 0,1 0 0 0 0,-1 0 0 0 0,0 0 0 0 0,0 0 0 0 0,1 0 0 0 0,-1 0 0 0 0,0 0 1 0 0,0 0-1 0 0,1 0 0 0 0,-1 0 0 0 0,0-1 0 0 0,0 1 0 0 0,1 0 0 0 0,-1 0 0 0 0,0 0 0 0 0,0 0 1 0 0,0-1-1 0 0,1 1 0 0 0,-1 0 0 0 0,0 0 0 0 0,0-1 0 0 0,0 1 0 0 0,0 0 0 0 0,1 0 0 0 0,-1-1 1 0 0,0 1-1 0 0,0 0 0 0 0,0 0 0 0 0,0-1 0 0 0,0 1 0 0 0,0-1 0 0 0,-2-12 533 0 0,2 11-450 0 0,0 1 1 0 0,-1 0 0 0 0,1 0 0 0 0,-1-1-1 0 0,0 1 1 0 0,1 0 0 0 0,-1 0 0 0 0,0 0-1 0 0,0 0 1 0 0,0 0 0 0 0,1 0 0 0 0,-1 0-1 0 0,0 0 1 0 0,0 0 0 0 0,-1 0-1 0 0,1 0 1 0 0,0 0 0 0 0,0 1 0 0 0,-2-2-1 0 0,0 2 76 0 0,0 0-1 0 0,-1 0 1 0 0,1 0-1 0 0,0 0 1 0 0,0 1-1 0 0,-1 0 1 0 0,1-1-1 0 0,0 1 1 0 0,0 0-1 0 0,0 0 0 0 0,-3 2 1 0 0,-35 21 416 0 0,10-5-312 0 0,-1-3-199 0 0,19-8 96 0 0,-1-1 1 0 0,0 0-1 0 0,0-1 0 0 0,0-1 1 0 0,-1 0-1 0 0,-22 4 0 0 0,-3-6 588 0 0,-44-1 1 0 0,73-2-700 0 0,-51-3 644 0 0,0-3 1 0 0,-99-23-1 0 0,124 22-420 0 0,-57-4 500 0 0,39 5-234 0 0,1 2 0 0 0,-109 6 1 0 0,110 1-288 0 0,1-2 0 0 0,-1-3 1 0 0,-71-10-1 0 0,43 0 61 0 0,-104-2-1 0 0,48 6-114 0 0,-255-47-73 0 0,337 47-122 0 0,-87-4-1 0 0,107 12-138 0 0,-1 1-1 0 0,0 2 1 0 0,-53 12 0 0 0,-48 19-1805 0 0,68-17-3530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2.374"/>
    </inkml:context>
    <inkml:brush xml:id="br0">
      <inkml:brushProperty name="width" value="0.1" units="cm"/>
      <inkml:brushProperty name="height" value="0.1" units="cm"/>
      <inkml:brushProperty name="color" value="#F4F91B"/>
    </inkml:brush>
  </inkml:definitions>
  <inkml:trace contextRef="#ctx0" brushRef="#br0">1097 168 2303 0 0,'-2'-3'147'0'0,"-1"0"-1"0"0,1 1 0 0 0,0-1 1 0 0,-1 1-1 0 0,1 0 0 0 0,-1 0 1 0 0,0 0-1 0 0,0 0 0 0 0,0 0 0 0 0,0 1 1 0 0,0-1-1 0 0,0 1 0 0 0,0 0 1 0 0,0 0-1 0 0,-5-1 0 0 0,-4 0 705 0 0,0 1-1 0 0,0 0 1 0 0,-13 1 0 0 0,14 0-1113 0 0,-91-4 828 0 0,87 2-381 0 0,-1-1-1 0 0,0 0 1 0 0,1-1-1 0 0,-22-9 1 0 0,-18-11 552 0 0,8 4 338 0 0,-88-26-1 0 0,117 42-963 0 0,1 0-1 0 0,-1 1 1 0 0,1 2 0 0 0,-1-1 0 0 0,0 2-1 0 0,0 1 1 0 0,0 0 0 0 0,1 1 0 0 0,-19 4-1 0 0,1 4-1 0 0,0 1-1 0 0,-52 24 0 0 0,-61 42-4230 0 0,110-54 51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3.239"/>
    </inkml:context>
    <inkml:brush xml:id="br0">
      <inkml:brushProperty name="width" value="0.1" units="cm"/>
      <inkml:brushProperty name="height" value="0.1" units="cm"/>
      <inkml:brushProperty name="color" value="#F4F91B"/>
    </inkml:brush>
  </inkml:definitions>
  <inkml:trace contextRef="#ctx0" brushRef="#br0">2160 14 5239 0 0,'-6'-2'105'0'0,"0"-1"1"0"0,0 1-1 0 0,1 1 0 0 0,-2-1 0 0 0,1 1 0 0 0,0 0 0 0 0,0 0 0 0 0,0 1 0 0 0,0 0 0 0 0,-1 0 0 0 0,1 0 0 0 0,0 1 0 0 0,-8 2 0 0 0,-57 14-60 0 0,50-11-43 0 0,1-1 1 0 0,-26 4-1 0 0,-214 36 1316 0 0,-19 1 193 0 0,198-39-1349 0 0,-246 15 486 0 0,231-20-350 0 0,-134-15 1 0 0,171 6-244 0 0,8 0 18 0 0,-1 2 0 0 0,-76 3-1 0 0,105 4-50 0 0,-1 2 1 0 0,1 0-1 0 0,-23 9 0 0 0,-69 27-370 0 0,52-17-379 0 0,12-6-2975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2:47:52.265"/>
    </inkml:context>
    <inkml:brush xml:id="br0">
      <inkml:brushProperty name="width" value="0.1" units="cm"/>
      <inkml:brushProperty name="height" value="0.1" units="cm"/>
      <inkml:brushProperty name="color" value="#E71224"/>
    </inkml:brush>
  </inkml:definitions>
  <inkml:trace contextRef="#ctx0" brushRef="#br0">1109 30 4231 0 0,'18'-6'1128'0'0,"1"1"-589"0"0,-17 5-450 0 0,0 0 0 0 0,0-1 0 0 0,0 1 0 0 0,0 0 0 0 0,0-1 1 0 0,-1 0-1 0 0,1 1 0 0 0,0-1 0 0 0,0 0 0 0 0,-1 0 0 0 0,3-1 0 0 0,-4 1-40 0 0,0 1 0 0 0,0 0-1 0 0,-1-1 1 0 0,1 1-1 0 0,0 0 1 0 0,0 0 0 0 0,0-1-1 0 0,0 1 1 0 0,-1 0-1 0 0,1 0 1 0 0,0-1 0 0 0,0 1-1 0 0,0 0 1 0 0,-1 0-1 0 0,1-1 1 0 0,0 1-1 0 0,-1 0 1 0 0,1 0 0 0 0,0 0-1 0 0,0 0 1 0 0,-1-1-1 0 0,1 1 1 0 0,0 0 0 0 0,-1 0-1 0 0,1 0 1 0 0,0 0-1 0 0,-1 0 1 0 0,1 0 0 0 0,0 0-1 0 0,-1 0 1 0 0,1 0-1 0 0,0 0 1 0 0,-1 0 0 0 0,-12-3 972 0 0,0 2 363 0 0,0 1 1 0 0,-21 2 0 0 0,20-1-420 0 0,0 0 0 0 0,-16-2 0 0 0,3 0-473 0 0,0 1 0 0 0,-42 6 0 0 0,42-4-208 0 0,-96 9 1009 0 0,-295 36 2275 0 0,359-38-3366 0 0,-143 18-139 0 0,155-27-1098 0 0,16-7-2708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34.339"/>
    </inkml:context>
    <inkml:brush xml:id="br0">
      <inkml:brushProperty name="width" value="0.1" units="cm"/>
      <inkml:brushProperty name="height" value="0.1" units="cm"/>
      <inkml:brushProperty name="color" value="#F4F91B"/>
    </inkml:brush>
  </inkml:definitions>
  <inkml:trace contextRef="#ctx0" brushRef="#br0">1861 1442 455 0 0,'14'-7'1709'0'0,"-13"7"-1658"0"0,-1 0 1 0 0,1 0 0 0 0,-1 0-1 0 0,1 0 1 0 0,0 0 0 0 0,-1 0-1 0 0,1 0 1 0 0,-1-1-1 0 0,1 1 1 0 0,0 0 0 0 0,-1 0-1 0 0,1-1 1 0 0,-1 1-1 0 0,1 0 1 0 0,-1-1 0 0 0,1 1-1 0 0,-1-1 1 0 0,1 1 0 0 0,-1-1-1 0 0,0 1 1 0 0,1-1-1 0 0,-1 1 1 0 0,1-1 0 0 0,-1 1-1 0 0,0-1 1 0 0,0 1 0 0 0,1-1-1 0 0,-1 1 1 0 0,0-1-1 0 0,0 0 1 0 0,0 1 0 0 0,0-1-1 0 0,1 1 1 0 0,-1-1-1 0 0,0 0 1 0 0,0 1 0 0 0,0-1-1 0 0,0 0 1 0 0,-1 1 0 0 0,1-1-1 0 0,0 1 1 0 0,0-2-1 0 0,-1-1 148 0 0,1 0 0 0 0,-1 0 0 0 0,1 0 0 0 0,0 0 0 0 0,0 0 0 0 0,0 0 0 0 0,1-1 0 0 0,-1 1-1 0 0,1 0 1 0 0,0 0 0 0 0,1-5 0 0 0,-9-19-82 0 0,7 24-18 0 0,0 1-1 0 0,0-1 0 0 0,0 1 1 0 0,-1-1-1 0 0,1 1 0 0 0,-1-1 1 0 0,1 1-1 0 0,-1 0 0 0 0,0-1 1 0 0,0 1-1 0 0,0 0 0 0 0,-2-3 1 0 0,-3-5 25 0 0,6 8-118 0 0,0 1 1 0 0,-1 0-1 0 0,1-1 0 0 0,0 1 0 0 0,-1-1 1 0 0,1 1-1 0 0,0 0 0 0 0,0-1 1 0 0,0 1-1 0 0,0-1 0 0 0,0 1 0 0 0,1 0 1 0 0,-1-1-1 0 0,0 1 0 0 0,1-1 0 0 0,-1 1 1 0 0,1 0-1 0 0,-1-1 0 0 0,1 1 1 0 0,0 0-1 0 0,-1 0 0 0 0,1 0 0 0 0,2-2 1 0 0,0-1 15 0 0,0 0 1 0 0,0 1-1 0 0,0-1 0 0 0,1 1 1 0 0,7-5-1 0 0,-5 4 0 0 0,0-1-1 0 0,0 0 0 0 0,-1-1 0 0 0,0 0 0 0 0,0 1 1 0 0,0-2-1 0 0,5-7 0 0 0,24-49 223 0 0,-29 54-226 0 0,-4 5 27 0 0,1-1-1 0 0,-1 1 0 0 0,0 0 1 0 0,0-1-1 0 0,-1 1 0 0 0,1-1 1 0 0,-1 0-1 0 0,0 1 1 0 0,0-1-1 0 0,-2-5 0 0 0,2-25 143 0 0,2 24-122 0 0,-2 6-39 0 0,0 1 1 0 0,1 0 0 0 0,0 0-1 0 0,0 0 1 0 0,0 0-1 0 0,0 0 1 0 0,1 0 0 0 0,0 0-1 0 0,0 0 1 0 0,2-4-1 0 0,-3 8-23 0 0,-1-1 0 0 0,0 0 0 0 0,0 1 0 0 0,0-1 0 0 0,0 1 0 0 0,0-1 0 0 0,0 0 0 0 0,0 1 0 0 0,0-1 0 0 0,0 0 0 0 0,0 1 0 0 0,0-1 0 0 0,0 1 0 0 0,0-1 0 0 0,-1 0 0 0 0,1 1 0 0 0,0-1 0 0 0,0 1 0 0 0,-1-1 0 0 0,1 0 0 0 0,0 1 0 0 0,-1-1 0 0 0,1 1 0 0 0,0-1 0 0 0,-1 1 0 0 0,1 0 0 0 0,-1-1 0 0 0,0 0 0 0 0,0 0 6 0 0,0 0 1 0 0,0 0-1 0 0,0 0 1 0 0,0 0-1 0 0,1 0 0 0 0,-1 0 1 0 0,0-1-1 0 0,1 1 1 0 0,-1 0-1 0 0,1 0 1 0 0,-1-1-1 0 0,1 1 1 0 0,-1-3-1 0 0,5-31 452 0 0,-3 29-415 0 0,0 0 0 0 0,0 0 0 0 0,-1 0 0 0 0,1 1 0 0 0,-2-1 0 0 0,1 0 0 0 0,0 0 0 0 0,-3-8 0 0 0,1 7-40 0 0,0 0 0 0 0,0-1 0 0 0,1 1 1 0 0,0-1-1 0 0,0 1 0 0 0,1-1 0 0 0,0 1 0 0 0,0-1 1 0 0,1 0-1 0 0,0 1 0 0 0,3-13 0 0 0,-4 19-6 0 0,1 0 0 0 0,0 1 0 0 0,-1-1 0 0 0,1 0 0 0 0,0 0 0 0 0,0 0 0 0 0,0 0 0 0 0,-1 0 0 0 0,1 1 0 0 0,0-1 0 0 0,0 0 0 0 0,0 1 0 0 0,0-1 0 0 0,0 1 0 0 0,0-1 0 0 0,0 1 0 0 0,2-1 0 0 0,-1 0 0 0 0,0 1 0 0 0,-1-1 0 0 0,1 0 0 0 0,0 0 0 0 0,-1 0 0 0 0,1 0 0 0 0,-1 0 0 0 0,1 0 0 0 0,1-2 0 0 0,0-2 52 0 0,0 0 0 0 0,0 0 0 0 0,0 0 0 0 0,-1 0-1 0 0,3-8 1 0 0,-4 8-7 0 0,1 0 0 0 0,0 1 0 0 0,0-1 0 0 0,0 1 0 0 0,0 0-1 0 0,1 0 1 0 0,0-1 0 0 0,3-2 0 0 0,-3 4-19 0 0,0 0-1 0 0,0 0 1 0 0,0 0 0 0 0,0 0-1 0 0,-1-1 1 0 0,1 1 0 0 0,-1-1-1 0 0,0 1 1 0 0,0-1 0 0 0,-1 0-1 0 0,1 0 1 0 0,-1 0 0 0 0,1 0-1 0 0,-1 0 1 0 0,-1 0 0 0 0,1 0 0 0 0,0 0-1 0 0,-1 0 1 0 0,0-1 0 0 0,0 1-1 0 0,0 0 1 0 0,-1 0 0 0 0,1 0-1 0 0,-1-1 1 0 0,0 1 0 0 0,-3-7-1 0 0,-2-8 200 0 0,-6-18 52 0 0,3 19-215 0 0,3 5-58 0 0,0 1 0 0 0,-10-14 0 0 0,11 19-2 0 0,1 0 1 0 0,1 0-1 0 0,-1-1 0 0 0,-3-10 0 0 0,5 11 6 0 0,-1 0-1 0 0,0 0 1 0 0,0 0 0 0 0,0 1-1 0 0,-1-1 1 0 0,-5-6-1 0 0,0 2 14 0 0,0 1 0 0 0,0 1 0 0 0,-1 0 0 0 0,0 0 0 0 0,-18-12 0 0 0,8 11-10 0 0,16 9-11 0 0,1 0 1 0 0,-1-1 0 0 0,1 0-1 0 0,0 0 1 0 0,0 0 0 0 0,-1 0-1 0 0,1 0 1 0 0,1 0 0 0 0,-1-1 0 0 0,0 0-1 0 0,0 1 1 0 0,1-1 0 0 0,0 0-1 0 0,-3-4 1 0 0,4 5 1 0 0,0 0-1 0 0,-1 0 1 0 0,1 0 0 0 0,-1 0-1 0 0,0 0 1 0 0,1 0 0 0 0,-1 0 0 0 0,0 1-1 0 0,0-1 1 0 0,0 1 0 0 0,0-1-1 0 0,0 1 1 0 0,-1 0 0 0 0,1 0 0 0 0,0 0-1 0 0,-3-1 1 0 0,-4-1 5 0 0,-1 1 0 0 0,-18-2 1 0 0,9 1-6 0 0,11 1-2 0 0,-1 0 0 0 0,1-1 0 0 0,0 0 0 0 0,0-1 0 0 0,-10-5 0 0 0,-25-11 0 0 0,23 14 0 0 0,1 1 0 0 0,-1 1 0 0 0,0 0 0 0 0,0 2 0 0 0,-29-1 0 0 0,31 2 16 0 0,0-1 0 0 0,0-1 0 0 0,1-1 0 0 0,-1 0 0 0 0,-20-9 0 0 0,21 7 0 0 0,-1 1 0 0 0,1 0 0 0 0,-1 1 0 0 0,0 1 0 0 0,-23-1 0 0 0,3 4-16 0 0,0-3 0 0 0,-48-8 0 0 0,72 9 0 0 0,0 2 0 0 0,0 0 0 0 0,-1 0 0 0 0,1 2 0 0 0,0-1 0 0 0,-23 7 0 0 0,17-3 0 0 0,1-2 0 0 0,-33 2 0 0 0,33-5 0 0 0,0 1 0 0 0,-1 0 0 0 0,1 2 0 0 0,0 0 0 0 0,-33 11 0 0 0,23-6 0 0 0,-58 9 0 0 0,42-10 0 0 0,-76 11 0 0 0,97-17 0 0 0,19-1 0 0 0,0 1 0 0 0,0-1 0 0 0,-1 1 0 0 0,1 0 0 0 0,0 0 0 0 0,0 0 0 0 0,-9 4 0 0 0,-5 2 0 0 0,16-7 0 0 0,1 1 0 0 0,0-1 0 0 0,-1 1 0 0 0,1 0 0 0 0,0 0 0 0 0,-1 0 0 0 0,1 0 0 0 0,0 0 0 0 0,0 1 0 0 0,0-1 0 0 0,0 1 0 0 0,0-1 0 0 0,-2 4 0 0 0,-29 39 0 0 0,28-36 0 0 0,0-1 0 0 0,1 1 0 0 0,-5 14 0 0 0,-2 3 0 0 0,-24 57 0 0 0,6-31 0 0 0,-9 22 0 0 0,33-64 0 0 0,0 0 0 0 0,-1 0 0 0 0,-8 11 0 0 0,-2 2 0 0 0,10-15 0 0 0,0 0 0 0 0,0 0 0 0 0,-1 0 0 0 0,-7 6 0 0 0,9-9 0 0 0,0-1 0 0 0,1 1 0 0 0,0 0 0 0 0,0 0 0 0 0,0 1 0 0 0,0-1 0 0 0,1 1 0 0 0,0 0 0 0 0,0 0 0 0 0,0 0 0 0 0,0 0 0 0 0,-2 10 0 0 0,0 9 0 0 0,1 0 0 0 0,2 0 0 0 0,0 32 0 0 0,0 101 0 0 0,3-147 8 0 0,1 1 0 0 0,0-1 0 0 0,1 0 0 0 0,0 1 0 0 0,0-1 0 0 0,1-1 0 0 0,6 12 0 0 0,-4-9-8 0 0,8 19 0 0 0,-10-18 9 0 0,-2-5 4 0 0,0 0 0 0 0,0 0 0 0 0,1-1 1 0 0,6 12-1 0 0,8 21 51 0 0,-1 0-6 0 0,-13-29-59 0 0,1 0-1 0 0,8 15 0 0 0,-8-18 2 0 0,0-1 0 0 0,-1 1 0 0 0,0 1 0 0 0,0-1 0 0 0,-1 0 0 0 0,0 1 0 0 0,0-1 0 0 0,-1 1 0 0 0,0 0 0 0 0,-1-1 0 0 0,0 1 0 0 0,0 0 0 0 0,-2 10 0 0 0,2-17 1 0 0,0 0 0 0 0,0 1 0 0 0,0-1 0 0 0,0 0 0 0 0,0 1 0 0 0,1-1 0 0 0,-1 0 0 0 0,1 0 0 0 0,-1 1 0 0 0,1-1 0 0 0,0 0 0 0 0,0 0 0 0 0,0 0 0 0 0,2 3 0 0 0,21 23 48 0 0,-20-25-49 0 0,0-1 0 0 0,0 0 0 0 0,0 0 0 0 0,0 0 0 0 0,0-1 0 0 0,0 1 0 0 0,1-1 0 0 0,-1 0 0 0 0,9 1 0 0 0,5 2 11 0 0,42 4 42 0 0,-25-4-41 0 0,0-1 0 0 0,-1-2 0 0 0,53-5 0 0 0,8 0 4 0 0,43-5-16 0 0,-79 4 32 0 0,74-16 0 0 0,-122 19-32 0 0,34-4 0 0 0,0 2 0 0 0,74 4 0 0 0,-54 1 0 0 0,-2-4 0 0 0,86-15 0 0 0,-105 11 0 0 0,96-20 0 0 0,43-5 0 0 0,-181 32-21 0 0,-1-1-151 0 0,0 1 0 0 0,0 0 0 0 0,0 0 0 0 0,1 0 0 0 0,-1 0 0 0 0,0 0 0 0 0,0 0 0 0 0,0 0 0 0 0,0 0 0 0 0,0 0-1 0 0,0 0 1 0 0,1 0 0 0 0,-1 1 0 0 0,0-1 0 0 0,0 1 0 0 0,0-1 0 0 0,0 1 0 0 0,0-1 0 0 0,0 1 0 0 0,0-1 0 0 0,0 1 0 0 0,1 1 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4.076"/>
    </inkml:context>
    <inkml:brush xml:id="br0">
      <inkml:brushProperty name="width" value="0.1" units="cm"/>
      <inkml:brushProperty name="height" value="0.1" units="cm"/>
      <inkml:brushProperty name="color" value="#F4F91B"/>
    </inkml:brush>
  </inkml:definitions>
  <inkml:trace contextRef="#ctx0" brushRef="#br0">2334 97 1375 0 0,'-7'-3'89'0'0,"1"-1"-1"0"0,-1 1 1 0 0,1 0-1 0 0,-1 1 1 0 0,0-1-1 0 0,0 1 1 0 0,-14-2-1 0 0,-53-1 1047 0 0,26 3-802 0 0,-123-17 929 0 0,-96-7 1436 0 0,-238 17-682 0 0,380 12-1816 0 0,-329-10 627 0 0,397 2-772 0 0,-1 3-1 0 0,0 2 1 0 0,0 2 0 0 0,1 4-1 0 0,0 1 1 0 0,-90 24 0 0 0,59-3-1119 0 0,46-17-50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4.796"/>
    </inkml:context>
    <inkml:brush xml:id="br0">
      <inkml:brushProperty name="width" value="0.1" units="cm"/>
      <inkml:brushProperty name="height" value="0.1" units="cm"/>
      <inkml:brushProperty name="color" value="#F4F91B"/>
    </inkml:brush>
  </inkml:definitions>
  <inkml:trace contextRef="#ctx0" brushRef="#br0">731 30 3967 0 0,'-3'-3'55'0'0,"0"0"0"0"0,-1 1 0 0 0,1 0 0 0 0,-1 0 0 0 0,0 0 0 0 0,0 0 0 0 0,0 0-1 0 0,0 1 1 0 0,0 0 0 0 0,0 0 0 0 0,0 0 0 0 0,-6-1 0 0 0,-10 0 344 0 0,-28 1 1 0 0,21 0-9 0 0,-31-1 95 0 0,0 3-1 0 0,0 2 0 0 0,0 2 1 0 0,1 3-1 0 0,-86 24 0 0 0,66-2-596 0 0,34-13-2268 0 0,15-5-331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5.803"/>
    </inkml:context>
    <inkml:brush xml:id="br0">
      <inkml:brushProperty name="width" value="0.1" units="cm"/>
      <inkml:brushProperty name="height" value="0.1" units="cm"/>
      <inkml:brushProperty name="color" value="#F4F91B"/>
    </inkml:brush>
  </inkml:definitions>
  <inkml:trace contextRef="#ctx0" brushRef="#br0">2222 33 4287 0 0,'-1'-2'44'0'0,"-1"1"0"0"0,0-1 0 0 0,1 1-1 0 0,-1 0 1 0 0,0 0 0 0 0,0 0-1 0 0,0 0 1 0 0,0 0 0 0 0,0 0 0 0 0,0 0-1 0 0,0 0 1 0 0,0 1 0 0 0,0-1-1 0 0,0 1 1 0 0,0 0 0 0 0,0-1-1 0 0,0 1 1 0 0,-4 0 0 0 0,-45 3 485 0 0,38-1-538 0 0,-130 0 909 0 0,27-1 137 0 0,-556-8 2131 0 0,406 1-2707 0 0,7-1-319 0 0,125 2-424 0 0,-1 6 0 0 0,-204 27 1 0 0,285-21-165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7.198"/>
    </inkml:context>
    <inkml:brush xml:id="br0">
      <inkml:brushProperty name="width" value="0.1" units="cm"/>
      <inkml:brushProperty name="height" value="0.1" units="cm"/>
      <inkml:brushProperty name="color" value="#F4F91B"/>
    </inkml:brush>
  </inkml:definitions>
  <inkml:trace contextRef="#ctx0" brushRef="#br0">1659 32 455 0 0,'-17'-7'656'0'0,"-1"1"0"0"0,0 1 0 0 0,1 1 0 0 0,-2 0 0 0 0,1 2 0 0 0,-35-2 0 0 0,14 5-135 0 0,0 1 1 0 0,1 2-1 0 0,-69 16 0 0 0,-52 6-104 0 0,-48-19 27 0 0,-48 3 618 0 0,193-2-825 0 0,-215 14 305 0 0,202-20-633 0 0,-133 21 1 0 0,176-16-92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08.273"/>
    </inkml:context>
    <inkml:brush xml:id="br0">
      <inkml:brushProperty name="width" value="0.1" units="cm"/>
      <inkml:brushProperty name="height" value="0.1" units="cm"/>
      <inkml:brushProperty name="color" value="#F4F91B"/>
    </inkml:brush>
  </inkml:definitions>
  <inkml:trace contextRef="#ctx0" brushRef="#br0">1978 50 919 0 0,'0'-1'85'0'0,"1"0"0"0"0,-1 0-1 0 0,0-1 1 0 0,0 1-1 0 0,0 0 1 0 0,0 0-1 0 0,0-1 1 0 0,0 1-1 0 0,0 0 1 0 0,0-1-1 0 0,-1 1 1 0 0,1 0-1 0 0,0 0 1 0 0,-1 0-1 0 0,1-1 1 0 0,-1 1-1 0 0,1 0 1 0 0,-1 0-1 0 0,1 0 1 0 0,-1 0-1 0 0,0 0 1 0 0,0 0-1 0 0,0 0 1 0 0,1 0-1 0 0,-1 0 1 0 0,0 0-1 0 0,0 0 1 0 0,0 1-1 0 0,0-1 1 0 0,-2 0-1 0 0,-1-2 209 0 0,0 1-1 0 0,0 0 1 0 0,0 0-1 0 0,0 1 1 0 0,0-1-1 0 0,-1 1 1 0 0,-7-1-1 0 0,0 1 44 0 0,0 1-1 0 0,1 1 0 0 0,-1 0 0 0 0,-22 5 0 0 0,11-2-155 0 0,-118 10 844 0 0,-52-11-43 0 0,-109 5-34 0 0,-88 4-290 0 0,214-10-527 0 0,-296 47-24 0 0,374-35-377 0 0,53-7 65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10.562"/>
    </inkml:context>
    <inkml:brush xml:id="br0">
      <inkml:brushProperty name="width" value="0.1" units="cm"/>
      <inkml:brushProperty name="height" value="0.1" units="cm"/>
      <inkml:brushProperty name="color" value="#F4F91B"/>
    </inkml:brush>
  </inkml:definitions>
  <inkml:trace contextRef="#ctx0" brushRef="#br0">2214 115 3567 0 0,'0'-1'26'0'0,"-1"0"-1"0"0,1 0 1 0 0,0 0-1 0 0,0 0 1 0 0,0 0-1 0 0,0 0 1 0 0,-1 0-1 0 0,1 0 1 0 0,0 0-1 0 0,-1 0 0 0 0,1 0 1 0 0,-1 1-1 0 0,1-1 1 0 0,-1 0-1 0 0,0 0 1 0 0,1 0-1 0 0,-1 1 1 0 0,0-1-1 0 0,1 0 1 0 0,-1 1-1 0 0,0-1 0 0 0,0 0 1 0 0,0 1-1 0 0,1-1 1 0 0,-1 1-1 0 0,0 0 1 0 0,0-1-1 0 0,-2 0 1 0 0,-2 0 43 0 0,-1 0 0 0 0,1 0 0 0 0,-1 0 0 0 0,-6 0 0 0 0,-7-1-25 0 0,-13-4 563 0 0,0 1 0 0 0,0 1 0 0 0,0 2 0 0 0,-62 4 0 0 0,27 6 123 0 0,-86 19 0 0 0,91-13-613 0 0,-111 22 184 0 0,136-31-141 0 0,1-2 1 0 0,-69-1-1 0 0,-229-45 1158 0 0,150 15-918 0 0,-55-17-242 0 0,53 8-84 0 0,159 32-438 0 0,1 2 0 0 0,-1 1 0 0 0,0 1-1 0 0,0 1 1 0 0,0 2 0 0 0,0 0-1 0 0,0 2 1 0 0,1 1 0 0 0,-32 10 0 0 0,13 2-3250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12.223"/>
    </inkml:context>
    <inkml:brush xml:id="br0">
      <inkml:brushProperty name="width" value="0.1" units="cm"/>
      <inkml:brushProperty name="height" value="0.1" units="cm"/>
      <inkml:brushProperty name="color" value="#F4F91B"/>
    </inkml:brush>
  </inkml:definitions>
  <inkml:trace contextRef="#ctx0" brushRef="#br0">1861 6 1839 0 0,'-1'0'34'0'0,"0"-1"-1"0"0,1 1 0 0 0,-1-1 0 0 0,0 1 1 0 0,0-1-1 0 0,1 1 0 0 0,-1-1 0 0 0,0 1 0 0 0,0-1 1 0 0,0 1-1 0 0,0 0 0 0 0,0 0 0 0 0,0 0 1 0 0,1-1-1 0 0,-1 1 0 0 0,0 0 0 0 0,0 0 1 0 0,0 0-1 0 0,0 0 0 0 0,0 0 0 0 0,0 0 0 0 0,0 1 1 0 0,0-1-1 0 0,0 0 0 0 0,0 0 0 0 0,1 1 1 0 0,-1-1-1 0 0,0 1 0 0 0,-1 0 0 0 0,-27 13 1488 0 0,16-3-1419 0 0,1 0 1 0 0,-21 23-1 0 0,26-26-35 0 0,0 1 1 0 0,0-2-1 0 0,-1 1 0 0 0,-1-1 0 0 0,1 0 0 0 0,-1 0 0 0 0,0-1 0 0 0,0-1 0 0 0,-12 6 0 0 0,2-5 202 0 0,0 0-1 0 0,0-1 0 0 0,-33 3 1 0 0,-61 0 967 0 0,111-8-1210 0 0,-72 4 664 0 0,-153 3 520 0 0,172-9-734 0 0,-61-12-1 0 0,31 3-15 0 0,26 4-255 0 0,-24-2 141 0 0,-90 1 0 0 0,-106 33-90 0 0,102-5-904 0 0,123-15-2152 0 0,8 1-936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14.302"/>
    </inkml:context>
    <inkml:brush xml:id="br0">
      <inkml:brushProperty name="width" value="0.1" units="cm"/>
      <inkml:brushProperty name="height" value="0.1" units="cm"/>
      <inkml:brushProperty name="color" value="#F4F91B"/>
    </inkml:brush>
  </inkml:definitions>
  <inkml:trace contextRef="#ctx0" brushRef="#br0">2180 0 3223 0 0,'-166'8'3464'0'0,"74"3"-1837"0"0,6 0-1040 0 0,10-2-201 0 0,-368 32 1517 0 0,302-31-1572 0 0,-58 8 131 0 0,113-7-289 0 0,-119 21 41 0 0,-56 2-88 0 0,93-16-71 0 0,132-12-127 0 0,0 2-1 0 0,0 2 0 0 0,-64 25 1 0 0,64-18-102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1T23:05:15.482"/>
    </inkml:context>
    <inkml:brush xml:id="br0">
      <inkml:brushProperty name="width" value="0.1" units="cm"/>
      <inkml:brushProperty name="height" value="0.1" units="cm"/>
      <inkml:brushProperty name="color" value="#F4F91B"/>
    </inkml:brush>
  </inkml:definitions>
  <inkml:trace contextRef="#ctx0" brushRef="#br0">2762 164 1927 0 0,'-94'48'550'0'0,"91"-47"-453"0"0,1 0 1 0 0,-1 0-1 0 0,1 0 1 0 0,-1 0 0 0 0,0 0-1 0 0,1-1 1 0 0,-1 0-1 0 0,0 1 1 0 0,1-1-1 0 0,-1 0 1 0 0,0 0 0 0 0,0 0-1 0 0,1-1 1 0 0,-5 0-1 0 0,-1-1 563 0 0,1-1-1 0 0,0 0 1 0 0,-12-6-1 0 0,12 5-362 0 0,0 1-1 0 0,0 0 1 0 0,0 0-1 0 0,-14-3 1 0 0,-75-7 1252 0 0,-152 0 0 0 0,121 16-882 0 0,-31-2-191 0 0,-164-39 181 0 0,104 9-331 0 0,-153-21-68 0 0,271 35-206 0 0,3 2-226 0 0,-1 4-1 0 0,0 5 0 0 0,0 3 1 0 0,1 5-1 0 0,-1 4 0 0 0,-107 24 1 0 0,102-9-4280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4699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20329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517872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31220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02489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80580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72365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03025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50993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804879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74029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146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51:1  Hearken to me, ye that follow after righteousness, ye that seek the LORD: look unto the rock whence ye are hewn, and to the hole of the pit whence ye are digged.</a:t>
            </a:r>
          </a:p>
          <a:p>
            <a:pPr rtl="0">
              <a:spcBef>
                <a:spcPts val="0"/>
              </a:spcBef>
              <a:spcAft>
                <a:spcPts val="0"/>
              </a:spcAft>
            </a:pPr>
            <a:r>
              <a:rPr lang="en-US" sz="700" b="1" i="0" u="none" strike="noStrike">
                <a:solidFill>
                  <a:srgbClr val="000000"/>
                </a:solidFill>
                <a:effectLst/>
                <a:latin typeface="Arial" panose="020B0604020202020204" pitchFamily="34" charset="0"/>
              </a:rPr>
              <a:t>51:2  Look unto Abraham your father, and unto Sarah that bare you: for I called him alone, and blessed him, and increased him.</a:t>
            </a:r>
          </a:p>
          <a:p>
            <a:pPr rtl="0">
              <a:spcBef>
                <a:spcPts val="0"/>
              </a:spcBef>
              <a:spcAft>
                <a:spcPts val="0"/>
              </a:spcAft>
            </a:pPr>
            <a:r>
              <a:rPr lang="en-US" sz="700" b="0" i="0" u="none" strike="noStrike">
                <a:solidFill>
                  <a:srgbClr val="000000"/>
                </a:solidFill>
                <a:effectLst/>
                <a:latin typeface="Arial" panose="020B0604020202020204" pitchFamily="34" charset="0"/>
              </a:rPr>
              <a:t>51:3  For the LORD shall comfort Zion: he will comfort all her waste places; and he will make her wilderness like Eden, and her desert like the garden of the LORD; joy and gladness shall be found therein, thanksgiving, and the voice of melody.</a:t>
            </a:r>
          </a:p>
          <a:p>
            <a:pPr rtl="0">
              <a:spcBef>
                <a:spcPts val="0"/>
              </a:spcBef>
              <a:spcAft>
                <a:spcPts val="0"/>
              </a:spcAft>
            </a:pPr>
            <a:r>
              <a:rPr lang="en-US" sz="700" b="1" i="0" u="none" strike="noStrike">
                <a:solidFill>
                  <a:srgbClr val="000000"/>
                </a:solidFill>
                <a:effectLst/>
                <a:latin typeface="Arial" panose="020B0604020202020204" pitchFamily="34" charset="0"/>
              </a:rPr>
              <a:t>51:4  Hearken unto me, my people; and give ear unto me, O my nation: for a law shall proceed from me, and I will make my judgment to rest for a light of the people.</a:t>
            </a:r>
          </a:p>
          <a:p>
            <a:pPr rtl="0">
              <a:spcBef>
                <a:spcPts val="0"/>
              </a:spcBef>
              <a:spcAft>
                <a:spcPts val="0"/>
              </a:spcAft>
            </a:pPr>
            <a:r>
              <a:rPr lang="en-US" sz="700" b="0" i="0" u="none" strike="noStrike">
                <a:solidFill>
                  <a:srgbClr val="000000"/>
                </a:solidFill>
                <a:effectLst/>
                <a:latin typeface="Arial" panose="020B0604020202020204" pitchFamily="34" charset="0"/>
              </a:rPr>
              <a:t>51:5  My righteousness is near; my salvation is gone forth, and mine arms shall judge the people; the isles shall wait upon me, and on mine arm shall they trust.</a:t>
            </a:r>
          </a:p>
          <a:p>
            <a:pPr rtl="0">
              <a:spcBef>
                <a:spcPts val="0"/>
              </a:spcBef>
              <a:spcAft>
                <a:spcPts val="0"/>
              </a:spcAft>
            </a:pPr>
            <a:r>
              <a:rPr lang="en-US" sz="700" b="1" i="0" u="none" strike="noStrike">
                <a:solidFill>
                  <a:srgbClr val="000000"/>
                </a:solidFill>
                <a:effectLst/>
                <a:latin typeface="Arial" panose="020B0604020202020204" pitchFamily="34" charset="0"/>
              </a:rPr>
              <a:t>51:6  Lift up your eyes to the heavens, and look upon the earth beneath: for the heavens shall vanish away like smoke, and the earth shall wax old like a garment, and they that dwell therein shall die in like manner: but my salvation shall be for ever, and my righteousness shall not be abolished.</a:t>
            </a:r>
          </a:p>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19878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99641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8857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8/19/2024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8/19/2024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8.xml"/><Relationship Id="rId13" Type="http://schemas.openxmlformats.org/officeDocument/2006/relationships/image" Target="../media/image187.png"/><Relationship Id="rId18" Type="http://schemas.openxmlformats.org/officeDocument/2006/relationships/customXml" Target="../ink/ink183.xml"/><Relationship Id="rId26" Type="http://schemas.openxmlformats.org/officeDocument/2006/relationships/customXml" Target="../ink/ink187.xml"/><Relationship Id="rId3" Type="http://schemas.openxmlformats.org/officeDocument/2006/relationships/image" Target="../media/image3.png"/><Relationship Id="rId21" Type="http://schemas.openxmlformats.org/officeDocument/2006/relationships/image" Target="../media/image191.png"/><Relationship Id="rId7" Type="http://schemas.openxmlformats.org/officeDocument/2006/relationships/image" Target="../media/image184.png"/><Relationship Id="rId12" Type="http://schemas.openxmlformats.org/officeDocument/2006/relationships/customXml" Target="../ink/ink180.xml"/><Relationship Id="rId17" Type="http://schemas.openxmlformats.org/officeDocument/2006/relationships/image" Target="../media/image189.png"/><Relationship Id="rId25" Type="http://schemas.openxmlformats.org/officeDocument/2006/relationships/image" Target="../media/image193.png"/><Relationship Id="rId2" Type="http://schemas.openxmlformats.org/officeDocument/2006/relationships/notesSlide" Target="../notesSlides/notesSlide10.xml"/><Relationship Id="rId16" Type="http://schemas.openxmlformats.org/officeDocument/2006/relationships/customXml" Target="../ink/ink182.xml"/><Relationship Id="rId20" Type="http://schemas.openxmlformats.org/officeDocument/2006/relationships/customXml" Target="../ink/ink184.xml"/><Relationship Id="rId29" Type="http://schemas.openxmlformats.org/officeDocument/2006/relationships/image" Target="../media/image195.png"/><Relationship Id="rId1" Type="http://schemas.openxmlformats.org/officeDocument/2006/relationships/slideLayout" Target="../slideLayouts/slideLayout1.xml"/><Relationship Id="rId6" Type="http://schemas.openxmlformats.org/officeDocument/2006/relationships/customXml" Target="../ink/ink177.xml"/><Relationship Id="rId11" Type="http://schemas.openxmlformats.org/officeDocument/2006/relationships/image" Target="../media/image186.png"/><Relationship Id="rId24" Type="http://schemas.openxmlformats.org/officeDocument/2006/relationships/customXml" Target="../ink/ink186.xml"/><Relationship Id="rId5" Type="http://schemas.openxmlformats.org/officeDocument/2006/relationships/image" Target="../media/image183.png"/><Relationship Id="rId15" Type="http://schemas.openxmlformats.org/officeDocument/2006/relationships/image" Target="../media/image188.png"/><Relationship Id="rId23" Type="http://schemas.openxmlformats.org/officeDocument/2006/relationships/image" Target="../media/image192.png"/><Relationship Id="rId28" Type="http://schemas.openxmlformats.org/officeDocument/2006/relationships/customXml" Target="../ink/ink188.xml"/><Relationship Id="rId10" Type="http://schemas.openxmlformats.org/officeDocument/2006/relationships/customXml" Target="../ink/ink179.xml"/><Relationship Id="rId19" Type="http://schemas.openxmlformats.org/officeDocument/2006/relationships/image" Target="../media/image190.png"/><Relationship Id="rId31" Type="http://schemas.openxmlformats.org/officeDocument/2006/relationships/image" Target="../media/image196.png"/><Relationship Id="rId4" Type="http://schemas.openxmlformats.org/officeDocument/2006/relationships/customXml" Target="../ink/ink176.xml"/><Relationship Id="rId9" Type="http://schemas.openxmlformats.org/officeDocument/2006/relationships/image" Target="../media/image185.png"/><Relationship Id="rId14" Type="http://schemas.openxmlformats.org/officeDocument/2006/relationships/customXml" Target="../ink/ink181.xml"/><Relationship Id="rId22" Type="http://schemas.openxmlformats.org/officeDocument/2006/relationships/customXml" Target="../ink/ink185.xml"/><Relationship Id="rId27" Type="http://schemas.openxmlformats.org/officeDocument/2006/relationships/image" Target="../media/image194.png"/><Relationship Id="rId30" Type="http://schemas.openxmlformats.org/officeDocument/2006/relationships/customXml" Target="../ink/ink189.xml"/></Relationships>
</file>

<file path=ppt/slides/_rels/slide11.xml.rels><?xml version="1.0" encoding="UTF-8" standalone="yes"?>
<Relationships xmlns="http://schemas.openxmlformats.org/package/2006/relationships"><Relationship Id="rId8" Type="http://schemas.openxmlformats.org/officeDocument/2006/relationships/customXml" Target="../ink/ink192.xml"/><Relationship Id="rId13" Type="http://schemas.openxmlformats.org/officeDocument/2006/relationships/image" Target="../media/image201.png"/><Relationship Id="rId3" Type="http://schemas.openxmlformats.org/officeDocument/2006/relationships/image" Target="../media/image3.png"/><Relationship Id="rId7" Type="http://schemas.openxmlformats.org/officeDocument/2006/relationships/image" Target="../media/image198.png"/><Relationship Id="rId12" Type="http://schemas.openxmlformats.org/officeDocument/2006/relationships/customXml" Target="../ink/ink19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91.xml"/><Relationship Id="rId11" Type="http://schemas.openxmlformats.org/officeDocument/2006/relationships/image" Target="../media/image200.png"/><Relationship Id="rId5" Type="http://schemas.openxmlformats.org/officeDocument/2006/relationships/image" Target="../media/image197.png"/><Relationship Id="rId15" Type="http://schemas.openxmlformats.org/officeDocument/2006/relationships/image" Target="../media/image202.png"/><Relationship Id="rId10" Type="http://schemas.openxmlformats.org/officeDocument/2006/relationships/customXml" Target="../ink/ink193.xml"/><Relationship Id="rId4" Type="http://schemas.openxmlformats.org/officeDocument/2006/relationships/customXml" Target="../ink/ink190.xml"/><Relationship Id="rId9" Type="http://schemas.openxmlformats.org/officeDocument/2006/relationships/image" Target="../media/image199.png"/><Relationship Id="rId14" Type="http://schemas.openxmlformats.org/officeDocument/2006/relationships/customXml" Target="../ink/ink195.xml"/></Relationships>
</file>

<file path=ppt/slides/_rels/slide12.xml.rels><?xml version="1.0" encoding="UTF-8" standalone="yes"?>
<Relationships xmlns="http://schemas.openxmlformats.org/package/2006/relationships"><Relationship Id="rId8" Type="http://schemas.openxmlformats.org/officeDocument/2006/relationships/customXml" Target="../ink/ink198.xml"/><Relationship Id="rId13" Type="http://schemas.openxmlformats.org/officeDocument/2006/relationships/image" Target="../media/image207.png"/><Relationship Id="rId18" Type="http://schemas.openxmlformats.org/officeDocument/2006/relationships/customXml" Target="../ink/ink203.xml"/><Relationship Id="rId3" Type="http://schemas.openxmlformats.org/officeDocument/2006/relationships/image" Target="../media/image3.png"/><Relationship Id="rId7" Type="http://schemas.openxmlformats.org/officeDocument/2006/relationships/image" Target="../media/image204.png"/><Relationship Id="rId12" Type="http://schemas.openxmlformats.org/officeDocument/2006/relationships/customXml" Target="../ink/ink200.xml"/><Relationship Id="rId17" Type="http://schemas.openxmlformats.org/officeDocument/2006/relationships/image" Target="../media/image209.png"/><Relationship Id="rId2" Type="http://schemas.openxmlformats.org/officeDocument/2006/relationships/notesSlide" Target="../notesSlides/notesSlide12.xml"/><Relationship Id="rId16" Type="http://schemas.openxmlformats.org/officeDocument/2006/relationships/customXml" Target="../ink/ink202.xml"/><Relationship Id="rId1" Type="http://schemas.openxmlformats.org/officeDocument/2006/relationships/slideLayout" Target="../slideLayouts/slideLayout1.xml"/><Relationship Id="rId6" Type="http://schemas.openxmlformats.org/officeDocument/2006/relationships/customXml" Target="../ink/ink197.xml"/><Relationship Id="rId11" Type="http://schemas.openxmlformats.org/officeDocument/2006/relationships/image" Target="../media/image206.png"/><Relationship Id="rId5" Type="http://schemas.openxmlformats.org/officeDocument/2006/relationships/image" Target="../media/image203.png"/><Relationship Id="rId15" Type="http://schemas.openxmlformats.org/officeDocument/2006/relationships/image" Target="../media/image208.png"/><Relationship Id="rId10" Type="http://schemas.openxmlformats.org/officeDocument/2006/relationships/customXml" Target="../ink/ink199.xml"/><Relationship Id="rId19" Type="http://schemas.openxmlformats.org/officeDocument/2006/relationships/image" Target="../media/image210.png"/><Relationship Id="rId4" Type="http://schemas.openxmlformats.org/officeDocument/2006/relationships/customXml" Target="../ink/ink196.xml"/><Relationship Id="rId9" Type="http://schemas.openxmlformats.org/officeDocument/2006/relationships/image" Target="../media/image205.png"/><Relationship Id="rId14" Type="http://schemas.openxmlformats.org/officeDocument/2006/relationships/customXml" Target="../ink/ink201.xml"/></Relationships>
</file>

<file path=ppt/slides/_rels/slide13.xml.rels><?xml version="1.0" encoding="UTF-8" standalone="yes"?>
<Relationships xmlns="http://schemas.openxmlformats.org/package/2006/relationships"><Relationship Id="rId8" Type="http://schemas.openxmlformats.org/officeDocument/2006/relationships/customXml" Target="../ink/ink206.xml"/><Relationship Id="rId13" Type="http://schemas.openxmlformats.org/officeDocument/2006/relationships/image" Target="../media/image215.png"/><Relationship Id="rId18" Type="http://schemas.openxmlformats.org/officeDocument/2006/relationships/customXml" Target="../ink/ink211.xml"/><Relationship Id="rId26" Type="http://schemas.openxmlformats.org/officeDocument/2006/relationships/customXml" Target="../ink/ink215.xml"/><Relationship Id="rId3" Type="http://schemas.openxmlformats.org/officeDocument/2006/relationships/image" Target="../media/image3.png"/><Relationship Id="rId21" Type="http://schemas.openxmlformats.org/officeDocument/2006/relationships/image" Target="../media/image219.png"/><Relationship Id="rId7" Type="http://schemas.openxmlformats.org/officeDocument/2006/relationships/image" Target="../media/image212.png"/><Relationship Id="rId12" Type="http://schemas.openxmlformats.org/officeDocument/2006/relationships/customXml" Target="../ink/ink208.xml"/><Relationship Id="rId17" Type="http://schemas.openxmlformats.org/officeDocument/2006/relationships/image" Target="../media/image217.png"/><Relationship Id="rId25" Type="http://schemas.openxmlformats.org/officeDocument/2006/relationships/image" Target="../media/image221.png"/><Relationship Id="rId2" Type="http://schemas.openxmlformats.org/officeDocument/2006/relationships/notesSlide" Target="../notesSlides/notesSlide13.xml"/><Relationship Id="rId16" Type="http://schemas.openxmlformats.org/officeDocument/2006/relationships/customXml" Target="../ink/ink210.xml"/><Relationship Id="rId20" Type="http://schemas.openxmlformats.org/officeDocument/2006/relationships/customXml" Target="../ink/ink212.xml"/><Relationship Id="rId29" Type="http://schemas.openxmlformats.org/officeDocument/2006/relationships/image" Target="../media/image223.png"/><Relationship Id="rId1" Type="http://schemas.openxmlformats.org/officeDocument/2006/relationships/slideLayout" Target="../slideLayouts/slideLayout1.xml"/><Relationship Id="rId6" Type="http://schemas.openxmlformats.org/officeDocument/2006/relationships/customXml" Target="../ink/ink205.xml"/><Relationship Id="rId11" Type="http://schemas.openxmlformats.org/officeDocument/2006/relationships/image" Target="../media/image214.png"/><Relationship Id="rId24" Type="http://schemas.openxmlformats.org/officeDocument/2006/relationships/customXml" Target="../ink/ink214.xml"/><Relationship Id="rId5" Type="http://schemas.openxmlformats.org/officeDocument/2006/relationships/image" Target="../media/image211.png"/><Relationship Id="rId15" Type="http://schemas.openxmlformats.org/officeDocument/2006/relationships/image" Target="../media/image216.png"/><Relationship Id="rId23" Type="http://schemas.openxmlformats.org/officeDocument/2006/relationships/image" Target="../media/image220.png"/><Relationship Id="rId28" Type="http://schemas.openxmlformats.org/officeDocument/2006/relationships/customXml" Target="../ink/ink216.xml"/><Relationship Id="rId10" Type="http://schemas.openxmlformats.org/officeDocument/2006/relationships/customXml" Target="../ink/ink207.xml"/><Relationship Id="rId19" Type="http://schemas.openxmlformats.org/officeDocument/2006/relationships/image" Target="../media/image218.png"/><Relationship Id="rId4" Type="http://schemas.openxmlformats.org/officeDocument/2006/relationships/customXml" Target="../ink/ink204.xml"/><Relationship Id="rId9" Type="http://schemas.openxmlformats.org/officeDocument/2006/relationships/image" Target="../media/image213.png"/><Relationship Id="rId14" Type="http://schemas.openxmlformats.org/officeDocument/2006/relationships/customXml" Target="../ink/ink209.xml"/><Relationship Id="rId22" Type="http://schemas.openxmlformats.org/officeDocument/2006/relationships/customXml" Target="../ink/ink213.xml"/><Relationship Id="rId27" Type="http://schemas.openxmlformats.org/officeDocument/2006/relationships/image" Target="../media/image22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19.xml"/><Relationship Id="rId13" Type="http://schemas.openxmlformats.org/officeDocument/2006/relationships/image" Target="../media/image228.png"/><Relationship Id="rId18" Type="http://schemas.openxmlformats.org/officeDocument/2006/relationships/customXml" Target="../ink/ink224.xml"/><Relationship Id="rId3" Type="http://schemas.openxmlformats.org/officeDocument/2006/relationships/image" Target="../media/image3.png"/><Relationship Id="rId21" Type="http://schemas.openxmlformats.org/officeDocument/2006/relationships/image" Target="../media/image232.png"/><Relationship Id="rId7" Type="http://schemas.openxmlformats.org/officeDocument/2006/relationships/image" Target="../media/image225.png"/><Relationship Id="rId12" Type="http://schemas.openxmlformats.org/officeDocument/2006/relationships/customXml" Target="../ink/ink221.xml"/><Relationship Id="rId17" Type="http://schemas.openxmlformats.org/officeDocument/2006/relationships/image" Target="../media/image230.png"/><Relationship Id="rId25" Type="http://schemas.openxmlformats.org/officeDocument/2006/relationships/image" Target="../media/image234.png"/><Relationship Id="rId2" Type="http://schemas.openxmlformats.org/officeDocument/2006/relationships/notesSlide" Target="../notesSlides/notesSlide15.xml"/><Relationship Id="rId16" Type="http://schemas.openxmlformats.org/officeDocument/2006/relationships/customXml" Target="../ink/ink223.xml"/><Relationship Id="rId20" Type="http://schemas.openxmlformats.org/officeDocument/2006/relationships/customXml" Target="../ink/ink225.xml"/><Relationship Id="rId1" Type="http://schemas.openxmlformats.org/officeDocument/2006/relationships/slideLayout" Target="../slideLayouts/slideLayout1.xml"/><Relationship Id="rId6" Type="http://schemas.openxmlformats.org/officeDocument/2006/relationships/customXml" Target="../ink/ink218.xml"/><Relationship Id="rId11" Type="http://schemas.openxmlformats.org/officeDocument/2006/relationships/image" Target="../media/image227.png"/><Relationship Id="rId24" Type="http://schemas.openxmlformats.org/officeDocument/2006/relationships/customXml" Target="../ink/ink227.xml"/><Relationship Id="rId5" Type="http://schemas.openxmlformats.org/officeDocument/2006/relationships/image" Target="../media/image224.png"/><Relationship Id="rId15" Type="http://schemas.openxmlformats.org/officeDocument/2006/relationships/image" Target="../media/image229.png"/><Relationship Id="rId23" Type="http://schemas.openxmlformats.org/officeDocument/2006/relationships/image" Target="../media/image233.png"/><Relationship Id="rId10" Type="http://schemas.openxmlformats.org/officeDocument/2006/relationships/customXml" Target="../ink/ink220.xml"/><Relationship Id="rId19" Type="http://schemas.openxmlformats.org/officeDocument/2006/relationships/image" Target="../media/image231.png"/><Relationship Id="rId4" Type="http://schemas.openxmlformats.org/officeDocument/2006/relationships/customXml" Target="../ink/ink217.xml"/><Relationship Id="rId9" Type="http://schemas.openxmlformats.org/officeDocument/2006/relationships/image" Target="../media/image226.png"/><Relationship Id="rId14" Type="http://schemas.openxmlformats.org/officeDocument/2006/relationships/customXml" Target="../ink/ink222.xml"/><Relationship Id="rId22" Type="http://schemas.openxmlformats.org/officeDocument/2006/relationships/customXml" Target="../ink/ink226.xml"/></Relationships>
</file>

<file path=ppt/slides/_rels/slide16.xml.rels><?xml version="1.0" encoding="UTF-8" standalone="yes"?>
<Relationships xmlns="http://schemas.openxmlformats.org/package/2006/relationships"><Relationship Id="rId13" Type="http://schemas.openxmlformats.org/officeDocument/2006/relationships/image" Target="../media/image239.png"/><Relationship Id="rId18" Type="http://schemas.openxmlformats.org/officeDocument/2006/relationships/customXml" Target="../ink/ink235.xml"/><Relationship Id="rId26" Type="http://schemas.openxmlformats.org/officeDocument/2006/relationships/customXml" Target="../ink/ink239.xml"/><Relationship Id="rId39" Type="http://schemas.openxmlformats.org/officeDocument/2006/relationships/image" Target="../media/image252.png"/><Relationship Id="rId21" Type="http://schemas.openxmlformats.org/officeDocument/2006/relationships/image" Target="../media/image243.png"/><Relationship Id="rId34" Type="http://schemas.openxmlformats.org/officeDocument/2006/relationships/customXml" Target="../ink/ink243.xml"/><Relationship Id="rId42" Type="http://schemas.openxmlformats.org/officeDocument/2006/relationships/customXml" Target="../ink/ink247.xml"/><Relationship Id="rId47" Type="http://schemas.openxmlformats.org/officeDocument/2006/relationships/image" Target="../media/image256.png"/><Relationship Id="rId50" Type="http://schemas.openxmlformats.org/officeDocument/2006/relationships/customXml" Target="../ink/ink251.xml"/><Relationship Id="rId55" Type="http://schemas.openxmlformats.org/officeDocument/2006/relationships/image" Target="../media/image260.png"/><Relationship Id="rId7" Type="http://schemas.openxmlformats.org/officeDocument/2006/relationships/image" Target="../media/image236.png"/><Relationship Id="rId2" Type="http://schemas.openxmlformats.org/officeDocument/2006/relationships/notesSlide" Target="../notesSlides/notesSlide16.xml"/><Relationship Id="rId16" Type="http://schemas.openxmlformats.org/officeDocument/2006/relationships/customXml" Target="../ink/ink234.xml"/><Relationship Id="rId29" Type="http://schemas.openxmlformats.org/officeDocument/2006/relationships/image" Target="../media/image247.png"/><Relationship Id="rId11" Type="http://schemas.openxmlformats.org/officeDocument/2006/relationships/image" Target="../media/image238.png"/><Relationship Id="rId24" Type="http://schemas.openxmlformats.org/officeDocument/2006/relationships/customXml" Target="../ink/ink238.xml"/><Relationship Id="rId32" Type="http://schemas.openxmlformats.org/officeDocument/2006/relationships/customXml" Target="../ink/ink242.xml"/><Relationship Id="rId37" Type="http://schemas.openxmlformats.org/officeDocument/2006/relationships/image" Target="../media/image251.png"/><Relationship Id="rId40" Type="http://schemas.openxmlformats.org/officeDocument/2006/relationships/customXml" Target="../ink/ink246.xml"/><Relationship Id="rId45" Type="http://schemas.openxmlformats.org/officeDocument/2006/relationships/image" Target="../media/image255.png"/><Relationship Id="rId53" Type="http://schemas.openxmlformats.org/officeDocument/2006/relationships/image" Target="../media/image259.png"/><Relationship Id="rId5" Type="http://schemas.openxmlformats.org/officeDocument/2006/relationships/image" Target="../media/image235.png"/><Relationship Id="rId19" Type="http://schemas.openxmlformats.org/officeDocument/2006/relationships/image" Target="../media/image242.png"/><Relationship Id="rId4" Type="http://schemas.openxmlformats.org/officeDocument/2006/relationships/customXml" Target="../ink/ink228.xml"/><Relationship Id="rId9" Type="http://schemas.openxmlformats.org/officeDocument/2006/relationships/image" Target="../media/image237.png"/><Relationship Id="rId14" Type="http://schemas.openxmlformats.org/officeDocument/2006/relationships/customXml" Target="../ink/ink233.xml"/><Relationship Id="rId22" Type="http://schemas.openxmlformats.org/officeDocument/2006/relationships/customXml" Target="../ink/ink237.xml"/><Relationship Id="rId27" Type="http://schemas.openxmlformats.org/officeDocument/2006/relationships/image" Target="../media/image246.png"/><Relationship Id="rId30" Type="http://schemas.openxmlformats.org/officeDocument/2006/relationships/customXml" Target="../ink/ink241.xml"/><Relationship Id="rId35" Type="http://schemas.openxmlformats.org/officeDocument/2006/relationships/image" Target="../media/image250.png"/><Relationship Id="rId43" Type="http://schemas.openxmlformats.org/officeDocument/2006/relationships/image" Target="../media/image254.png"/><Relationship Id="rId48" Type="http://schemas.openxmlformats.org/officeDocument/2006/relationships/customXml" Target="../ink/ink250.xml"/><Relationship Id="rId56" Type="http://schemas.openxmlformats.org/officeDocument/2006/relationships/customXml" Target="../ink/ink254.xml"/><Relationship Id="rId8" Type="http://schemas.openxmlformats.org/officeDocument/2006/relationships/customXml" Target="../ink/ink230.xml"/><Relationship Id="rId51" Type="http://schemas.openxmlformats.org/officeDocument/2006/relationships/image" Target="../media/image258.png"/><Relationship Id="rId3" Type="http://schemas.openxmlformats.org/officeDocument/2006/relationships/image" Target="../media/image3.png"/><Relationship Id="rId12" Type="http://schemas.openxmlformats.org/officeDocument/2006/relationships/customXml" Target="../ink/ink232.xml"/><Relationship Id="rId17" Type="http://schemas.openxmlformats.org/officeDocument/2006/relationships/image" Target="../media/image241.png"/><Relationship Id="rId25" Type="http://schemas.openxmlformats.org/officeDocument/2006/relationships/image" Target="../media/image245.png"/><Relationship Id="rId33" Type="http://schemas.openxmlformats.org/officeDocument/2006/relationships/image" Target="../media/image249.png"/><Relationship Id="rId38" Type="http://schemas.openxmlformats.org/officeDocument/2006/relationships/customXml" Target="../ink/ink245.xml"/><Relationship Id="rId46" Type="http://schemas.openxmlformats.org/officeDocument/2006/relationships/customXml" Target="../ink/ink249.xml"/><Relationship Id="rId20" Type="http://schemas.openxmlformats.org/officeDocument/2006/relationships/customXml" Target="../ink/ink236.xml"/><Relationship Id="rId41" Type="http://schemas.openxmlformats.org/officeDocument/2006/relationships/image" Target="../media/image253.png"/><Relationship Id="rId54" Type="http://schemas.openxmlformats.org/officeDocument/2006/relationships/customXml" Target="../ink/ink253.xml"/><Relationship Id="rId1" Type="http://schemas.openxmlformats.org/officeDocument/2006/relationships/slideLayout" Target="../slideLayouts/slideLayout1.xml"/><Relationship Id="rId6" Type="http://schemas.openxmlformats.org/officeDocument/2006/relationships/customXml" Target="../ink/ink229.xml"/><Relationship Id="rId15" Type="http://schemas.openxmlformats.org/officeDocument/2006/relationships/image" Target="../media/image240.png"/><Relationship Id="rId23" Type="http://schemas.openxmlformats.org/officeDocument/2006/relationships/image" Target="../media/image244.png"/><Relationship Id="rId28" Type="http://schemas.openxmlformats.org/officeDocument/2006/relationships/customXml" Target="../ink/ink240.xml"/><Relationship Id="rId36" Type="http://schemas.openxmlformats.org/officeDocument/2006/relationships/customXml" Target="../ink/ink244.xml"/><Relationship Id="rId49" Type="http://schemas.openxmlformats.org/officeDocument/2006/relationships/image" Target="../media/image257.png"/><Relationship Id="rId57" Type="http://schemas.openxmlformats.org/officeDocument/2006/relationships/image" Target="../media/image261.png"/><Relationship Id="rId10" Type="http://schemas.openxmlformats.org/officeDocument/2006/relationships/customXml" Target="../ink/ink231.xml"/><Relationship Id="rId31" Type="http://schemas.openxmlformats.org/officeDocument/2006/relationships/image" Target="../media/image248.png"/><Relationship Id="rId44" Type="http://schemas.openxmlformats.org/officeDocument/2006/relationships/customXml" Target="../ink/ink248.xml"/><Relationship Id="rId52" Type="http://schemas.openxmlformats.org/officeDocument/2006/relationships/customXml" Target="../ink/ink252.xml"/></Relationships>
</file>

<file path=ppt/slides/_rels/slide17.xml.rels><?xml version="1.0" encoding="UTF-8" standalone="yes"?>
<Relationships xmlns="http://schemas.openxmlformats.org/package/2006/relationships"><Relationship Id="rId13" Type="http://schemas.openxmlformats.org/officeDocument/2006/relationships/image" Target="../media/image266.png"/><Relationship Id="rId18" Type="http://schemas.openxmlformats.org/officeDocument/2006/relationships/customXml" Target="../ink/ink262.xml"/><Relationship Id="rId26" Type="http://schemas.openxmlformats.org/officeDocument/2006/relationships/customXml" Target="../ink/ink266.xml"/><Relationship Id="rId39" Type="http://schemas.openxmlformats.org/officeDocument/2006/relationships/image" Target="../media/image279.png"/><Relationship Id="rId21" Type="http://schemas.openxmlformats.org/officeDocument/2006/relationships/image" Target="../media/image270.png"/><Relationship Id="rId34" Type="http://schemas.openxmlformats.org/officeDocument/2006/relationships/customXml" Target="../ink/ink270.xml"/><Relationship Id="rId42" Type="http://schemas.openxmlformats.org/officeDocument/2006/relationships/customXml" Target="../ink/ink274.xml"/><Relationship Id="rId7" Type="http://schemas.openxmlformats.org/officeDocument/2006/relationships/image" Target="../media/image263.png"/><Relationship Id="rId2" Type="http://schemas.openxmlformats.org/officeDocument/2006/relationships/notesSlide" Target="../notesSlides/notesSlide17.xml"/><Relationship Id="rId16" Type="http://schemas.openxmlformats.org/officeDocument/2006/relationships/customXml" Target="../ink/ink261.xml"/><Relationship Id="rId20" Type="http://schemas.openxmlformats.org/officeDocument/2006/relationships/customXml" Target="../ink/ink263.xml"/><Relationship Id="rId29" Type="http://schemas.openxmlformats.org/officeDocument/2006/relationships/image" Target="../media/image274.png"/><Relationship Id="rId41" Type="http://schemas.openxmlformats.org/officeDocument/2006/relationships/image" Target="../media/image280.png"/><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65.png"/><Relationship Id="rId24" Type="http://schemas.openxmlformats.org/officeDocument/2006/relationships/customXml" Target="../ink/ink265.xml"/><Relationship Id="rId32" Type="http://schemas.openxmlformats.org/officeDocument/2006/relationships/customXml" Target="../ink/ink269.xml"/><Relationship Id="rId37" Type="http://schemas.openxmlformats.org/officeDocument/2006/relationships/image" Target="../media/image278.png"/><Relationship Id="rId40" Type="http://schemas.openxmlformats.org/officeDocument/2006/relationships/customXml" Target="../ink/ink273.xml"/><Relationship Id="rId5" Type="http://schemas.openxmlformats.org/officeDocument/2006/relationships/image" Target="../media/image262.png"/><Relationship Id="rId15" Type="http://schemas.openxmlformats.org/officeDocument/2006/relationships/image" Target="../media/image267.png"/><Relationship Id="rId23" Type="http://schemas.openxmlformats.org/officeDocument/2006/relationships/image" Target="../media/image271.png"/><Relationship Id="rId28" Type="http://schemas.openxmlformats.org/officeDocument/2006/relationships/customXml" Target="../ink/ink267.xml"/><Relationship Id="rId36" Type="http://schemas.openxmlformats.org/officeDocument/2006/relationships/customXml" Target="../ink/ink271.xml"/><Relationship Id="rId10" Type="http://schemas.openxmlformats.org/officeDocument/2006/relationships/customXml" Target="../ink/ink258.xml"/><Relationship Id="rId19" Type="http://schemas.openxmlformats.org/officeDocument/2006/relationships/image" Target="../media/image269.png"/><Relationship Id="rId31" Type="http://schemas.openxmlformats.org/officeDocument/2006/relationships/image" Target="../media/image275.png"/><Relationship Id="rId4" Type="http://schemas.openxmlformats.org/officeDocument/2006/relationships/customXml" Target="../ink/ink255.xml"/><Relationship Id="rId9" Type="http://schemas.openxmlformats.org/officeDocument/2006/relationships/image" Target="../media/image264.png"/><Relationship Id="rId14" Type="http://schemas.openxmlformats.org/officeDocument/2006/relationships/customXml" Target="../ink/ink260.xml"/><Relationship Id="rId22" Type="http://schemas.openxmlformats.org/officeDocument/2006/relationships/customXml" Target="../ink/ink264.xml"/><Relationship Id="rId27" Type="http://schemas.openxmlformats.org/officeDocument/2006/relationships/image" Target="../media/image273.png"/><Relationship Id="rId30" Type="http://schemas.openxmlformats.org/officeDocument/2006/relationships/customXml" Target="../ink/ink268.xml"/><Relationship Id="rId35" Type="http://schemas.openxmlformats.org/officeDocument/2006/relationships/image" Target="../media/image277.png"/><Relationship Id="rId43" Type="http://schemas.openxmlformats.org/officeDocument/2006/relationships/image" Target="../media/image281.png"/><Relationship Id="rId8" Type="http://schemas.openxmlformats.org/officeDocument/2006/relationships/customXml" Target="../ink/ink257.xml"/><Relationship Id="rId3" Type="http://schemas.openxmlformats.org/officeDocument/2006/relationships/image" Target="../media/image3.png"/><Relationship Id="rId12" Type="http://schemas.openxmlformats.org/officeDocument/2006/relationships/customXml" Target="../ink/ink259.xml"/><Relationship Id="rId17" Type="http://schemas.openxmlformats.org/officeDocument/2006/relationships/image" Target="../media/image268.png"/><Relationship Id="rId25" Type="http://schemas.openxmlformats.org/officeDocument/2006/relationships/image" Target="../media/image272.png"/><Relationship Id="rId33" Type="http://schemas.openxmlformats.org/officeDocument/2006/relationships/image" Target="../media/image276.png"/><Relationship Id="rId38" Type="http://schemas.openxmlformats.org/officeDocument/2006/relationships/customXml" Target="../ink/ink27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76.xml"/><Relationship Id="rId5" Type="http://schemas.openxmlformats.org/officeDocument/2006/relationships/image" Target="../media/image282.png"/><Relationship Id="rId4" Type="http://schemas.openxmlformats.org/officeDocument/2006/relationships/customXml" Target="../ink/ink275.xml"/></Relationships>
</file>

<file path=ppt/slides/_rels/slide19.xml.rels><?xml version="1.0" encoding="UTF-8" standalone="yes"?>
<Relationships xmlns="http://schemas.openxmlformats.org/package/2006/relationships"><Relationship Id="rId13" Type="http://schemas.openxmlformats.org/officeDocument/2006/relationships/image" Target="../media/image288.png"/><Relationship Id="rId18" Type="http://schemas.openxmlformats.org/officeDocument/2006/relationships/customXml" Target="../ink/ink284.xml"/><Relationship Id="rId26" Type="http://schemas.openxmlformats.org/officeDocument/2006/relationships/customXml" Target="../ink/ink288.xml"/><Relationship Id="rId39" Type="http://schemas.openxmlformats.org/officeDocument/2006/relationships/image" Target="../media/image301.png"/><Relationship Id="rId21" Type="http://schemas.openxmlformats.org/officeDocument/2006/relationships/image" Target="../media/image292.png"/><Relationship Id="rId34" Type="http://schemas.openxmlformats.org/officeDocument/2006/relationships/customXml" Target="../ink/ink292.xml"/><Relationship Id="rId42" Type="http://schemas.openxmlformats.org/officeDocument/2006/relationships/customXml" Target="../ink/ink296.xml"/><Relationship Id="rId7" Type="http://schemas.openxmlformats.org/officeDocument/2006/relationships/image" Target="../media/image285.png"/><Relationship Id="rId2" Type="http://schemas.openxmlformats.org/officeDocument/2006/relationships/notesSlide" Target="../notesSlides/notesSlide19.xml"/><Relationship Id="rId16" Type="http://schemas.openxmlformats.org/officeDocument/2006/relationships/customXml" Target="../ink/ink283.xml"/><Relationship Id="rId20" Type="http://schemas.openxmlformats.org/officeDocument/2006/relationships/customXml" Target="../ink/ink285.xml"/><Relationship Id="rId29" Type="http://schemas.openxmlformats.org/officeDocument/2006/relationships/image" Target="../media/image296.png"/><Relationship Id="rId41" Type="http://schemas.openxmlformats.org/officeDocument/2006/relationships/image" Target="../media/image302.png"/><Relationship Id="rId1" Type="http://schemas.openxmlformats.org/officeDocument/2006/relationships/slideLayout" Target="../slideLayouts/slideLayout1.xml"/><Relationship Id="rId6" Type="http://schemas.openxmlformats.org/officeDocument/2006/relationships/customXml" Target="../ink/ink278.xml"/><Relationship Id="rId11" Type="http://schemas.openxmlformats.org/officeDocument/2006/relationships/image" Target="../media/image287.png"/><Relationship Id="rId24" Type="http://schemas.openxmlformats.org/officeDocument/2006/relationships/customXml" Target="../ink/ink287.xml"/><Relationship Id="rId32" Type="http://schemas.openxmlformats.org/officeDocument/2006/relationships/customXml" Target="../ink/ink291.xml"/><Relationship Id="rId37" Type="http://schemas.openxmlformats.org/officeDocument/2006/relationships/image" Target="../media/image300.png"/><Relationship Id="rId40" Type="http://schemas.openxmlformats.org/officeDocument/2006/relationships/customXml" Target="../ink/ink295.xml"/><Relationship Id="rId5" Type="http://schemas.openxmlformats.org/officeDocument/2006/relationships/image" Target="../media/image284.png"/><Relationship Id="rId15" Type="http://schemas.openxmlformats.org/officeDocument/2006/relationships/image" Target="../media/image289.png"/><Relationship Id="rId23" Type="http://schemas.openxmlformats.org/officeDocument/2006/relationships/image" Target="../media/image293.png"/><Relationship Id="rId28" Type="http://schemas.openxmlformats.org/officeDocument/2006/relationships/customXml" Target="../ink/ink289.xml"/><Relationship Id="rId36" Type="http://schemas.openxmlformats.org/officeDocument/2006/relationships/customXml" Target="../ink/ink293.xml"/><Relationship Id="rId10" Type="http://schemas.openxmlformats.org/officeDocument/2006/relationships/customXml" Target="../ink/ink280.xml"/><Relationship Id="rId19" Type="http://schemas.openxmlformats.org/officeDocument/2006/relationships/image" Target="../media/image291.png"/><Relationship Id="rId31" Type="http://schemas.openxmlformats.org/officeDocument/2006/relationships/image" Target="../media/image297.png"/><Relationship Id="rId4" Type="http://schemas.openxmlformats.org/officeDocument/2006/relationships/customXml" Target="../ink/ink277.xml"/><Relationship Id="rId9" Type="http://schemas.openxmlformats.org/officeDocument/2006/relationships/image" Target="../media/image286.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295.png"/><Relationship Id="rId30" Type="http://schemas.openxmlformats.org/officeDocument/2006/relationships/customXml" Target="../ink/ink290.xml"/><Relationship Id="rId35" Type="http://schemas.openxmlformats.org/officeDocument/2006/relationships/image" Target="../media/image299.png"/><Relationship Id="rId43" Type="http://schemas.openxmlformats.org/officeDocument/2006/relationships/image" Target="../media/image303.png"/><Relationship Id="rId8" Type="http://schemas.openxmlformats.org/officeDocument/2006/relationships/customXml" Target="../ink/ink279.xml"/><Relationship Id="rId3" Type="http://schemas.openxmlformats.org/officeDocument/2006/relationships/image" Target="../media/image3.png"/><Relationship Id="rId12" Type="http://schemas.openxmlformats.org/officeDocument/2006/relationships/customXml" Target="../ink/ink281.xml"/><Relationship Id="rId17" Type="http://schemas.openxmlformats.org/officeDocument/2006/relationships/image" Target="../media/image290.png"/><Relationship Id="rId25" Type="http://schemas.openxmlformats.org/officeDocument/2006/relationships/image" Target="../media/image294.png"/><Relationship Id="rId33" Type="http://schemas.openxmlformats.org/officeDocument/2006/relationships/image" Target="../media/image298.png"/><Relationship Id="rId38" Type="http://schemas.openxmlformats.org/officeDocument/2006/relationships/customXml" Target="../ink/ink29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image" Target="../media/image308.png"/><Relationship Id="rId18" Type="http://schemas.openxmlformats.org/officeDocument/2006/relationships/customXml" Target="../ink/ink304.xml"/><Relationship Id="rId26" Type="http://schemas.openxmlformats.org/officeDocument/2006/relationships/customXml" Target="../ink/ink308.xml"/><Relationship Id="rId39" Type="http://schemas.openxmlformats.org/officeDocument/2006/relationships/image" Target="../media/image321.png"/><Relationship Id="rId21" Type="http://schemas.openxmlformats.org/officeDocument/2006/relationships/image" Target="../media/image312.png"/><Relationship Id="rId34" Type="http://schemas.openxmlformats.org/officeDocument/2006/relationships/customXml" Target="../ink/ink312.xml"/><Relationship Id="rId7" Type="http://schemas.openxmlformats.org/officeDocument/2006/relationships/image" Target="../media/image305.png"/><Relationship Id="rId2" Type="http://schemas.openxmlformats.org/officeDocument/2006/relationships/notesSlide" Target="../notesSlides/notesSlide20.xml"/><Relationship Id="rId16" Type="http://schemas.openxmlformats.org/officeDocument/2006/relationships/customXml" Target="../ink/ink303.xml"/><Relationship Id="rId20" Type="http://schemas.openxmlformats.org/officeDocument/2006/relationships/customXml" Target="../ink/ink305.xml"/><Relationship Id="rId29" Type="http://schemas.openxmlformats.org/officeDocument/2006/relationships/image" Target="../media/image316.png"/><Relationship Id="rId41" Type="http://schemas.openxmlformats.org/officeDocument/2006/relationships/image" Target="../media/image322.png"/><Relationship Id="rId1" Type="http://schemas.openxmlformats.org/officeDocument/2006/relationships/slideLayout" Target="../slideLayouts/slideLayout1.xml"/><Relationship Id="rId6" Type="http://schemas.openxmlformats.org/officeDocument/2006/relationships/customXml" Target="../ink/ink298.xml"/><Relationship Id="rId11" Type="http://schemas.openxmlformats.org/officeDocument/2006/relationships/image" Target="../media/image307.png"/><Relationship Id="rId24" Type="http://schemas.openxmlformats.org/officeDocument/2006/relationships/customXml" Target="../ink/ink307.xml"/><Relationship Id="rId32" Type="http://schemas.openxmlformats.org/officeDocument/2006/relationships/customXml" Target="../ink/ink311.xml"/><Relationship Id="rId37" Type="http://schemas.openxmlformats.org/officeDocument/2006/relationships/image" Target="../media/image320.png"/><Relationship Id="rId40" Type="http://schemas.openxmlformats.org/officeDocument/2006/relationships/customXml" Target="../ink/ink315.xml"/><Relationship Id="rId5" Type="http://schemas.openxmlformats.org/officeDocument/2006/relationships/image" Target="../media/image304.png"/><Relationship Id="rId15" Type="http://schemas.openxmlformats.org/officeDocument/2006/relationships/image" Target="../media/image309.png"/><Relationship Id="rId23" Type="http://schemas.openxmlformats.org/officeDocument/2006/relationships/image" Target="../media/image313.png"/><Relationship Id="rId28" Type="http://schemas.openxmlformats.org/officeDocument/2006/relationships/customXml" Target="../ink/ink309.xml"/><Relationship Id="rId36" Type="http://schemas.openxmlformats.org/officeDocument/2006/relationships/customXml" Target="../ink/ink313.xml"/><Relationship Id="rId10" Type="http://schemas.openxmlformats.org/officeDocument/2006/relationships/customXml" Target="../ink/ink300.xml"/><Relationship Id="rId19" Type="http://schemas.openxmlformats.org/officeDocument/2006/relationships/image" Target="../media/image311.png"/><Relationship Id="rId31" Type="http://schemas.openxmlformats.org/officeDocument/2006/relationships/image" Target="../media/image317.png"/><Relationship Id="rId4" Type="http://schemas.openxmlformats.org/officeDocument/2006/relationships/customXml" Target="../ink/ink297.xml"/><Relationship Id="rId9" Type="http://schemas.openxmlformats.org/officeDocument/2006/relationships/image" Target="../media/image306.png"/><Relationship Id="rId14" Type="http://schemas.openxmlformats.org/officeDocument/2006/relationships/customXml" Target="../ink/ink302.xml"/><Relationship Id="rId22" Type="http://schemas.openxmlformats.org/officeDocument/2006/relationships/customXml" Target="../ink/ink306.xml"/><Relationship Id="rId27" Type="http://schemas.openxmlformats.org/officeDocument/2006/relationships/image" Target="../media/image315.png"/><Relationship Id="rId30" Type="http://schemas.openxmlformats.org/officeDocument/2006/relationships/customXml" Target="../ink/ink310.xml"/><Relationship Id="rId35" Type="http://schemas.openxmlformats.org/officeDocument/2006/relationships/image" Target="../media/image319.png"/><Relationship Id="rId8" Type="http://schemas.openxmlformats.org/officeDocument/2006/relationships/customXml" Target="../ink/ink299.xml"/><Relationship Id="rId3" Type="http://schemas.openxmlformats.org/officeDocument/2006/relationships/image" Target="../media/image3.png"/><Relationship Id="rId12" Type="http://schemas.openxmlformats.org/officeDocument/2006/relationships/customXml" Target="../ink/ink301.xml"/><Relationship Id="rId17" Type="http://schemas.openxmlformats.org/officeDocument/2006/relationships/image" Target="../media/image310.png"/><Relationship Id="rId25" Type="http://schemas.openxmlformats.org/officeDocument/2006/relationships/image" Target="../media/image314.png"/><Relationship Id="rId33" Type="http://schemas.openxmlformats.org/officeDocument/2006/relationships/image" Target="../media/image318.png"/><Relationship Id="rId38" Type="http://schemas.openxmlformats.org/officeDocument/2006/relationships/customXml" Target="../ink/ink314.xml"/></Relationships>
</file>

<file path=ppt/slides/_rels/slide21.xml.rels><?xml version="1.0" encoding="UTF-8" standalone="yes"?>
<Relationships xmlns="http://schemas.openxmlformats.org/package/2006/relationships"><Relationship Id="rId13" Type="http://schemas.openxmlformats.org/officeDocument/2006/relationships/image" Target="../media/image327.png"/><Relationship Id="rId18" Type="http://schemas.openxmlformats.org/officeDocument/2006/relationships/customXml" Target="../ink/ink323.xml"/><Relationship Id="rId26" Type="http://schemas.openxmlformats.org/officeDocument/2006/relationships/customXml" Target="../ink/ink327.xml"/><Relationship Id="rId39" Type="http://schemas.openxmlformats.org/officeDocument/2006/relationships/image" Target="../media/image340.png"/><Relationship Id="rId21" Type="http://schemas.openxmlformats.org/officeDocument/2006/relationships/image" Target="../media/image331.png"/><Relationship Id="rId34" Type="http://schemas.openxmlformats.org/officeDocument/2006/relationships/customXml" Target="../ink/ink331.xml"/><Relationship Id="rId42" Type="http://schemas.openxmlformats.org/officeDocument/2006/relationships/customXml" Target="../ink/ink335.xml"/><Relationship Id="rId47" Type="http://schemas.openxmlformats.org/officeDocument/2006/relationships/image" Target="../media/image344.png"/><Relationship Id="rId50" Type="http://schemas.openxmlformats.org/officeDocument/2006/relationships/customXml" Target="../ink/ink339.xml"/><Relationship Id="rId55" Type="http://schemas.openxmlformats.org/officeDocument/2006/relationships/image" Target="../media/image348.png"/><Relationship Id="rId7" Type="http://schemas.openxmlformats.org/officeDocument/2006/relationships/image" Target="../media/image324.png"/><Relationship Id="rId2" Type="http://schemas.openxmlformats.org/officeDocument/2006/relationships/notesSlide" Target="../notesSlides/notesSlide21.xml"/><Relationship Id="rId16" Type="http://schemas.openxmlformats.org/officeDocument/2006/relationships/customXml" Target="../ink/ink322.xml"/><Relationship Id="rId29" Type="http://schemas.openxmlformats.org/officeDocument/2006/relationships/image" Target="../media/image335.png"/><Relationship Id="rId11" Type="http://schemas.openxmlformats.org/officeDocument/2006/relationships/image" Target="../media/image326.png"/><Relationship Id="rId24" Type="http://schemas.openxmlformats.org/officeDocument/2006/relationships/customXml" Target="../ink/ink326.xml"/><Relationship Id="rId32" Type="http://schemas.openxmlformats.org/officeDocument/2006/relationships/customXml" Target="../ink/ink330.xml"/><Relationship Id="rId37" Type="http://schemas.openxmlformats.org/officeDocument/2006/relationships/image" Target="../media/image339.png"/><Relationship Id="rId40" Type="http://schemas.openxmlformats.org/officeDocument/2006/relationships/customXml" Target="../ink/ink334.xml"/><Relationship Id="rId45" Type="http://schemas.openxmlformats.org/officeDocument/2006/relationships/image" Target="../media/image343.png"/><Relationship Id="rId53" Type="http://schemas.openxmlformats.org/officeDocument/2006/relationships/image" Target="../media/image347.png"/><Relationship Id="rId5" Type="http://schemas.openxmlformats.org/officeDocument/2006/relationships/image" Target="../media/image323.png"/><Relationship Id="rId19" Type="http://schemas.openxmlformats.org/officeDocument/2006/relationships/image" Target="../media/image330.png"/><Relationship Id="rId4" Type="http://schemas.openxmlformats.org/officeDocument/2006/relationships/customXml" Target="../ink/ink316.xml"/><Relationship Id="rId9" Type="http://schemas.openxmlformats.org/officeDocument/2006/relationships/image" Target="../media/image325.png"/><Relationship Id="rId14" Type="http://schemas.openxmlformats.org/officeDocument/2006/relationships/customXml" Target="../ink/ink321.xml"/><Relationship Id="rId22" Type="http://schemas.openxmlformats.org/officeDocument/2006/relationships/customXml" Target="../ink/ink325.xml"/><Relationship Id="rId27" Type="http://schemas.openxmlformats.org/officeDocument/2006/relationships/image" Target="../media/image334.png"/><Relationship Id="rId30" Type="http://schemas.openxmlformats.org/officeDocument/2006/relationships/customXml" Target="../ink/ink329.xml"/><Relationship Id="rId35" Type="http://schemas.openxmlformats.org/officeDocument/2006/relationships/image" Target="../media/image338.png"/><Relationship Id="rId43" Type="http://schemas.openxmlformats.org/officeDocument/2006/relationships/image" Target="../media/image342.png"/><Relationship Id="rId48" Type="http://schemas.openxmlformats.org/officeDocument/2006/relationships/customXml" Target="../ink/ink338.xml"/><Relationship Id="rId56" Type="http://schemas.openxmlformats.org/officeDocument/2006/relationships/customXml" Target="../ink/ink342.xml"/><Relationship Id="rId8" Type="http://schemas.openxmlformats.org/officeDocument/2006/relationships/customXml" Target="../ink/ink318.xml"/><Relationship Id="rId51" Type="http://schemas.openxmlformats.org/officeDocument/2006/relationships/image" Target="../media/image346.png"/><Relationship Id="rId3" Type="http://schemas.openxmlformats.org/officeDocument/2006/relationships/image" Target="../media/image3.png"/><Relationship Id="rId12" Type="http://schemas.openxmlformats.org/officeDocument/2006/relationships/customXml" Target="../ink/ink320.xml"/><Relationship Id="rId17" Type="http://schemas.openxmlformats.org/officeDocument/2006/relationships/image" Target="../media/image329.png"/><Relationship Id="rId25" Type="http://schemas.openxmlformats.org/officeDocument/2006/relationships/image" Target="../media/image333.png"/><Relationship Id="rId33" Type="http://schemas.openxmlformats.org/officeDocument/2006/relationships/image" Target="../media/image337.png"/><Relationship Id="rId38" Type="http://schemas.openxmlformats.org/officeDocument/2006/relationships/customXml" Target="../ink/ink333.xml"/><Relationship Id="rId46" Type="http://schemas.openxmlformats.org/officeDocument/2006/relationships/customXml" Target="../ink/ink337.xml"/><Relationship Id="rId20" Type="http://schemas.openxmlformats.org/officeDocument/2006/relationships/customXml" Target="../ink/ink324.xml"/><Relationship Id="rId41" Type="http://schemas.openxmlformats.org/officeDocument/2006/relationships/image" Target="../media/image341.png"/><Relationship Id="rId54" Type="http://schemas.openxmlformats.org/officeDocument/2006/relationships/customXml" Target="../ink/ink341.xml"/><Relationship Id="rId1" Type="http://schemas.openxmlformats.org/officeDocument/2006/relationships/slideLayout" Target="../slideLayouts/slideLayout1.xml"/><Relationship Id="rId6" Type="http://schemas.openxmlformats.org/officeDocument/2006/relationships/customXml" Target="../ink/ink317.xml"/><Relationship Id="rId15" Type="http://schemas.openxmlformats.org/officeDocument/2006/relationships/image" Target="../media/image328.png"/><Relationship Id="rId23" Type="http://schemas.openxmlformats.org/officeDocument/2006/relationships/image" Target="../media/image332.png"/><Relationship Id="rId28" Type="http://schemas.openxmlformats.org/officeDocument/2006/relationships/customXml" Target="../ink/ink328.xml"/><Relationship Id="rId36" Type="http://schemas.openxmlformats.org/officeDocument/2006/relationships/customXml" Target="../ink/ink332.xml"/><Relationship Id="rId49" Type="http://schemas.openxmlformats.org/officeDocument/2006/relationships/image" Target="../media/image345.png"/><Relationship Id="rId57" Type="http://schemas.openxmlformats.org/officeDocument/2006/relationships/image" Target="../media/image349.png"/><Relationship Id="rId10" Type="http://schemas.openxmlformats.org/officeDocument/2006/relationships/customXml" Target="../ink/ink319.xml"/><Relationship Id="rId31" Type="http://schemas.openxmlformats.org/officeDocument/2006/relationships/image" Target="../media/image336.png"/><Relationship Id="rId44" Type="http://schemas.openxmlformats.org/officeDocument/2006/relationships/customXml" Target="../ink/ink336.xml"/><Relationship Id="rId52" Type="http://schemas.openxmlformats.org/officeDocument/2006/relationships/customXml" Target="../ink/ink34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7.png"/><Relationship Id="rId21" Type="http://schemas.openxmlformats.org/officeDocument/2006/relationships/image" Target="../media/image19.png"/><Relationship Id="rId63" Type="http://schemas.openxmlformats.org/officeDocument/2006/relationships/image" Target="../media/image40.png"/><Relationship Id="rId159" Type="http://schemas.openxmlformats.org/officeDocument/2006/relationships/image" Target="../media/image88.png"/><Relationship Id="rId170" Type="http://schemas.openxmlformats.org/officeDocument/2006/relationships/customXml" Target="../ink/ink89.xml"/><Relationship Id="rId226" Type="http://schemas.openxmlformats.org/officeDocument/2006/relationships/customXml" Target="../ink/ink117.xml"/><Relationship Id="rId268" Type="http://schemas.openxmlformats.org/officeDocument/2006/relationships/customXml" Target="../ink/ink138.xml"/><Relationship Id="rId32" Type="http://schemas.openxmlformats.org/officeDocument/2006/relationships/customXml" Target="../ink/ink20.xml"/><Relationship Id="rId74" Type="http://schemas.openxmlformats.org/officeDocument/2006/relationships/customXml" Target="../ink/ink41.xml"/><Relationship Id="rId128" Type="http://schemas.openxmlformats.org/officeDocument/2006/relationships/customXml" Target="../ink/ink68.xml"/><Relationship Id="rId5" Type="http://schemas.openxmlformats.org/officeDocument/2006/relationships/image" Target="../media/image11.png"/><Relationship Id="rId181" Type="http://schemas.openxmlformats.org/officeDocument/2006/relationships/image" Target="../media/image99.png"/><Relationship Id="rId237" Type="http://schemas.openxmlformats.org/officeDocument/2006/relationships/image" Target="../media/image127.png"/><Relationship Id="rId279" Type="http://schemas.openxmlformats.org/officeDocument/2006/relationships/image" Target="../media/image148.png"/><Relationship Id="rId43" Type="http://schemas.openxmlformats.org/officeDocument/2006/relationships/image" Target="../media/image30.png"/><Relationship Id="rId139" Type="http://schemas.openxmlformats.org/officeDocument/2006/relationships/image" Target="../media/image78.png"/><Relationship Id="rId290" Type="http://schemas.openxmlformats.org/officeDocument/2006/relationships/customXml" Target="../ink/ink149.xml"/><Relationship Id="rId85" Type="http://schemas.openxmlformats.org/officeDocument/2006/relationships/image" Target="../media/image51.png"/><Relationship Id="rId150" Type="http://schemas.openxmlformats.org/officeDocument/2006/relationships/customXml" Target="../ink/ink79.xml"/><Relationship Id="rId192" Type="http://schemas.openxmlformats.org/officeDocument/2006/relationships/customXml" Target="../ink/ink100.xml"/><Relationship Id="rId206" Type="http://schemas.openxmlformats.org/officeDocument/2006/relationships/customXml" Target="../ink/ink107.xml"/><Relationship Id="rId248" Type="http://schemas.openxmlformats.org/officeDocument/2006/relationships/customXml" Target="../ink/ink128.xml"/><Relationship Id="rId269" Type="http://schemas.openxmlformats.org/officeDocument/2006/relationships/image" Target="../media/image143.png"/><Relationship Id="rId12" Type="http://schemas.openxmlformats.org/officeDocument/2006/relationships/customXml" Target="../ink/ink10.xml"/><Relationship Id="rId33" Type="http://schemas.openxmlformats.org/officeDocument/2006/relationships/image" Target="../media/image25.png"/><Relationship Id="rId108" Type="http://schemas.openxmlformats.org/officeDocument/2006/relationships/customXml" Target="../ink/ink58.xml"/><Relationship Id="rId129" Type="http://schemas.openxmlformats.org/officeDocument/2006/relationships/image" Target="../media/image73.png"/><Relationship Id="rId280" Type="http://schemas.openxmlformats.org/officeDocument/2006/relationships/customXml" Target="../ink/ink144.xml"/><Relationship Id="rId54" Type="http://schemas.openxmlformats.org/officeDocument/2006/relationships/customXml" Target="../ink/ink31.xml"/><Relationship Id="rId75" Type="http://schemas.openxmlformats.org/officeDocument/2006/relationships/image" Target="../media/image46.png"/><Relationship Id="rId96" Type="http://schemas.openxmlformats.org/officeDocument/2006/relationships/customXml" Target="../ink/ink52.xml"/><Relationship Id="rId140" Type="http://schemas.openxmlformats.org/officeDocument/2006/relationships/customXml" Target="../ink/ink74.xml"/><Relationship Id="rId161" Type="http://schemas.openxmlformats.org/officeDocument/2006/relationships/image" Target="../media/image89.png"/><Relationship Id="rId182" Type="http://schemas.openxmlformats.org/officeDocument/2006/relationships/customXml" Target="../ink/ink95.xml"/><Relationship Id="rId217" Type="http://schemas.openxmlformats.org/officeDocument/2006/relationships/image" Target="../media/image117.png"/><Relationship Id="rId6" Type="http://schemas.openxmlformats.org/officeDocument/2006/relationships/customXml" Target="../ink/ink7.xml"/><Relationship Id="rId238" Type="http://schemas.openxmlformats.org/officeDocument/2006/relationships/customXml" Target="../ink/ink123.xml"/><Relationship Id="rId259" Type="http://schemas.openxmlformats.org/officeDocument/2006/relationships/image" Target="../media/image138.png"/><Relationship Id="rId23" Type="http://schemas.openxmlformats.org/officeDocument/2006/relationships/image" Target="../media/image20.png"/><Relationship Id="rId119" Type="http://schemas.openxmlformats.org/officeDocument/2006/relationships/image" Target="../media/image68.png"/><Relationship Id="rId270" Type="http://schemas.openxmlformats.org/officeDocument/2006/relationships/customXml" Target="../ink/ink139.xml"/><Relationship Id="rId291" Type="http://schemas.openxmlformats.org/officeDocument/2006/relationships/image" Target="../media/image154.png"/><Relationship Id="rId44" Type="http://schemas.openxmlformats.org/officeDocument/2006/relationships/customXml" Target="../ink/ink26.xml"/><Relationship Id="rId65" Type="http://schemas.openxmlformats.org/officeDocument/2006/relationships/image" Target="../media/image41.png"/><Relationship Id="rId86" Type="http://schemas.openxmlformats.org/officeDocument/2006/relationships/customXml" Target="../ink/ink47.xml"/><Relationship Id="rId130" Type="http://schemas.openxmlformats.org/officeDocument/2006/relationships/customXml" Target="../ink/ink69.xml"/><Relationship Id="rId151" Type="http://schemas.openxmlformats.org/officeDocument/2006/relationships/image" Target="../media/image84.png"/><Relationship Id="rId172" Type="http://schemas.openxmlformats.org/officeDocument/2006/relationships/customXml" Target="../ink/ink90.xml"/><Relationship Id="rId193" Type="http://schemas.openxmlformats.org/officeDocument/2006/relationships/image" Target="../media/image105.png"/><Relationship Id="rId207" Type="http://schemas.openxmlformats.org/officeDocument/2006/relationships/image" Target="../media/image112.png"/><Relationship Id="rId228" Type="http://schemas.openxmlformats.org/officeDocument/2006/relationships/customXml" Target="../ink/ink118.xml"/><Relationship Id="rId249" Type="http://schemas.openxmlformats.org/officeDocument/2006/relationships/image" Target="../media/image133.png"/><Relationship Id="rId13" Type="http://schemas.openxmlformats.org/officeDocument/2006/relationships/image" Target="../media/image15.png"/><Relationship Id="rId109" Type="http://schemas.openxmlformats.org/officeDocument/2006/relationships/image" Target="../media/image63.png"/><Relationship Id="rId260" Type="http://schemas.openxmlformats.org/officeDocument/2006/relationships/customXml" Target="../ink/ink134.xml"/><Relationship Id="rId281" Type="http://schemas.openxmlformats.org/officeDocument/2006/relationships/image" Target="../media/image149.png"/><Relationship Id="rId34" Type="http://schemas.openxmlformats.org/officeDocument/2006/relationships/customXml" Target="../ink/ink21.xml"/><Relationship Id="rId55" Type="http://schemas.openxmlformats.org/officeDocument/2006/relationships/image" Target="../media/image36.png"/><Relationship Id="rId76" Type="http://schemas.openxmlformats.org/officeDocument/2006/relationships/customXml" Target="../ink/ink42.xml"/><Relationship Id="rId97" Type="http://schemas.openxmlformats.org/officeDocument/2006/relationships/image" Target="../media/image57.png"/><Relationship Id="rId120" Type="http://schemas.openxmlformats.org/officeDocument/2006/relationships/customXml" Target="../ink/ink64.xml"/><Relationship Id="rId141" Type="http://schemas.openxmlformats.org/officeDocument/2006/relationships/image" Target="../media/image79.png"/><Relationship Id="rId7" Type="http://schemas.openxmlformats.org/officeDocument/2006/relationships/image" Target="../media/image12.png"/><Relationship Id="rId162" Type="http://schemas.openxmlformats.org/officeDocument/2006/relationships/customXml" Target="../ink/ink85.xml"/><Relationship Id="rId183" Type="http://schemas.openxmlformats.org/officeDocument/2006/relationships/image" Target="../media/image100.png"/><Relationship Id="rId218" Type="http://schemas.openxmlformats.org/officeDocument/2006/relationships/customXml" Target="../ink/ink113.xml"/><Relationship Id="rId239" Type="http://schemas.openxmlformats.org/officeDocument/2006/relationships/image" Target="../media/image128.png"/><Relationship Id="rId250" Type="http://schemas.openxmlformats.org/officeDocument/2006/relationships/customXml" Target="../ink/ink129.xml"/><Relationship Id="rId271" Type="http://schemas.openxmlformats.org/officeDocument/2006/relationships/image" Target="../media/image144.png"/><Relationship Id="rId24" Type="http://schemas.openxmlformats.org/officeDocument/2006/relationships/customXml" Target="../ink/ink16.xml"/><Relationship Id="rId45" Type="http://schemas.openxmlformats.org/officeDocument/2006/relationships/image" Target="../media/image31.png"/><Relationship Id="rId66" Type="http://schemas.openxmlformats.org/officeDocument/2006/relationships/customXml" Target="../ink/ink37.xml"/><Relationship Id="rId87" Type="http://schemas.openxmlformats.org/officeDocument/2006/relationships/image" Target="../media/image52.png"/><Relationship Id="rId110" Type="http://schemas.openxmlformats.org/officeDocument/2006/relationships/customXml" Target="../ink/ink59.xml"/><Relationship Id="rId131" Type="http://schemas.openxmlformats.org/officeDocument/2006/relationships/image" Target="../media/image74.png"/><Relationship Id="rId152" Type="http://schemas.openxmlformats.org/officeDocument/2006/relationships/customXml" Target="../ink/ink80.xml"/><Relationship Id="rId173" Type="http://schemas.openxmlformats.org/officeDocument/2006/relationships/image" Target="../media/image95.png"/><Relationship Id="rId194" Type="http://schemas.openxmlformats.org/officeDocument/2006/relationships/customXml" Target="../ink/ink101.xml"/><Relationship Id="rId208" Type="http://schemas.openxmlformats.org/officeDocument/2006/relationships/customXml" Target="../ink/ink108.xml"/><Relationship Id="rId229" Type="http://schemas.openxmlformats.org/officeDocument/2006/relationships/image" Target="../media/image123.png"/><Relationship Id="rId240" Type="http://schemas.openxmlformats.org/officeDocument/2006/relationships/customXml" Target="../ink/ink124.xml"/><Relationship Id="rId261" Type="http://schemas.openxmlformats.org/officeDocument/2006/relationships/image" Target="../media/image139.png"/><Relationship Id="rId14" Type="http://schemas.openxmlformats.org/officeDocument/2006/relationships/customXml" Target="../ink/ink11.xml"/><Relationship Id="rId35" Type="http://schemas.openxmlformats.org/officeDocument/2006/relationships/image" Target="../media/image26.png"/><Relationship Id="rId56" Type="http://schemas.openxmlformats.org/officeDocument/2006/relationships/customXml" Target="../ink/ink32.xml"/><Relationship Id="rId77" Type="http://schemas.openxmlformats.org/officeDocument/2006/relationships/image" Target="../media/image47.png"/><Relationship Id="rId100" Type="http://schemas.openxmlformats.org/officeDocument/2006/relationships/customXml" Target="../ink/ink54.xml"/><Relationship Id="rId282" Type="http://schemas.openxmlformats.org/officeDocument/2006/relationships/customXml" Target="../ink/ink145.xml"/><Relationship Id="rId8" Type="http://schemas.openxmlformats.org/officeDocument/2006/relationships/customXml" Target="../ink/ink8.xml"/><Relationship Id="rId98" Type="http://schemas.openxmlformats.org/officeDocument/2006/relationships/customXml" Target="../ink/ink53.xml"/><Relationship Id="rId121" Type="http://schemas.openxmlformats.org/officeDocument/2006/relationships/image" Target="../media/image69.png"/><Relationship Id="rId142" Type="http://schemas.openxmlformats.org/officeDocument/2006/relationships/customXml" Target="../ink/ink75.xml"/><Relationship Id="rId163" Type="http://schemas.openxmlformats.org/officeDocument/2006/relationships/image" Target="../media/image90.png"/><Relationship Id="rId184" Type="http://schemas.openxmlformats.org/officeDocument/2006/relationships/customXml" Target="../ink/ink96.xml"/><Relationship Id="rId219" Type="http://schemas.openxmlformats.org/officeDocument/2006/relationships/image" Target="../media/image118.png"/><Relationship Id="rId230" Type="http://schemas.openxmlformats.org/officeDocument/2006/relationships/customXml" Target="../ink/ink119.xml"/><Relationship Id="rId251" Type="http://schemas.openxmlformats.org/officeDocument/2006/relationships/image" Target="../media/image134.png"/><Relationship Id="rId25" Type="http://schemas.openxmlformats.org/officeDocument/2006/relationships/image" Target="../media/image21.png"/><Relationship Id="rId46" Type="http://schemas.openxmlformats.org/officeDocument/2006/relationships/customXml" Target="../ink/ink27.xml"/><Relationship Id="rId67" Type="http://schemas.openxmlformats.org/officeDocument/2006/relationships/image" Target="../media/image42.png"/><Relationship Id="rId272" Type="http://schemas.openxmlformats.org/officeDocument/2006/relationships/customXml" Target="../ink/ink140.xml"/><Relationship Id="rId88" Type="http://schemas.openxmlformats.org/officeDocument/2006/relationships/customXml" Target="../ink/ink48.xml"/><Relationship Id="rId111" Type="http://schemas.openxmlformats.org/officeDocument/2006/relationships/image" Target="../media/image64.png"/><Relationship Id="rId132" Type="http://schemas.openxmlformats.org/officeDocument/2006/relationships/customXml" Target="../ink/ink70.xml"/><Relationship Id="rId153" Type="http://schemas.openxmlformats.org/officeDocument/2006/relationships/image" Target="../media/image85.png"/><Relationship Id="rId174" Type="http://schemas.openxmlformats.org/officeDocument/2006/relationships/customXml" Target="../ink/ink91.xml"/><Relationship Id="rId195" Type="http://schemas.openxmlformats.org/officeDocument/2006/relationships/image" Target="../media/image106.png"/><Relationship Id="rId209" Type="http://schemas.openxmlformats.org/officeDocument/2006/relationships/image" Target="../media/image113.png"/><Relationship Id="rId220" Type="http://schemas.openxmlformats.org/officeDocument/2006/relationships/customXml" Target="../ink/ink114.xml"/><Relationship Id="rId241" Type="http://schemas.openxmlformats.org/officeDocument/2006/relationships/image" Target="../media/image129.png"/><Relationship Id="rId15" Type="http://schemas.openxmlformats.org/officeDocument/2006/relationships/image" Target="../media/image16.png"/><Relationship Id="rId36" Type="http://schemas.openxmlformats.org/officeDocument/2006/relationships/customXml" Target="../ink/ink22.xml"/><Relationship Id="rId57" Type="http://schemas.openxmlformats.org/officeDocument/2006/relationships/image" Target="../media/image37.png"/><Relationship Id="rId262" Type="http://schemas.openxmlformats.org/officeDocument/2006/relationships/customXml" Target="../ink/ink135.xml"/><Relationship Id="rId283" Type="http://schemas.openxmlformats.org/officeDocument/2006/relationships/image" Target="../media/image150.png"/><Relationship Id="rId78" Type="http://schemas.openxmlformats.org/officeDocument/2006/relationships/customXml" Target="../ink/ink43.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5.xml"/><Relationship Id="rId143" Type="http://schemas.openxmlformats.org/officeDocument/2006/relationships/image" Target="../media/image80.png"/><Relationship Id="rId164" Type="http://schemas.openxmlformats.org/officeDocument/2006/relationships/customXml" Target="../ink/ink86.xml"/><Relationship Id="rId185" Type="http://schemas.openxmlformats.org/officeDocument/2006/relationships/image" Target="../media/image101.png"/><Relationship Id="rId9" Type="http://schemas.openxmlformats.org/officeDocument/2006/relationships/image" Target="../media/image13.png"/><Relationship Id="rId210" Type="http://schemas.openxmlformats.org/officeDocument/2006/relationships/customXml" Target="../ink/ink109.xml"/><Relationship Id="rId26" Type="http://schemas.openxmlformats.org/officeDocument/2006/relationships/customXml" Target="../ink/ink17.xml"/><Relationship Id="rId231" Type="http://schemas.openxmlformats.org/officeDocument/2006/relationships/image" Target="../media/image124.png"/><Relationship Id="rId252" Type="http://schemas.openxmlformats.org/officeDocument/2006/relationships/customXml" Target="../ink/ink130.xml"/><Relationship Id="rId273" Type="http://schemas.openxmlformats.org/officeDocument/2006/relationships/image" Target="../media/image145.png"/><Relationship Id="rId47" Type="http://schemas.openxmlformats.org/officeDocument/2006/relationships/image" Target="../media/image32.png"/><Relationship Id="rId68" Type="http://schemas.openxmlformats.org/officeDocument/2006/relationships/customXml" Target="../ink/ink38.xml"/><Relationship Id="rId89" Type="http://schemas.openxmlformats.org/officeDocument/2006/relationships/image" Target="../media/image53.png"/><Relationship Id="rId112" Type="http://schemas.openxmlformats.org/officeDocument/2006/relationships/customXml" Target="../ink/ink60.xml"/><Relationship Id="rId133" Type="http://schemas.openxmlformats.org/officeDocument/2006/relationships/image" Target="../media/image75.png"/><Relationship Id="rId154" Type="http://schemas.openxmlformats.org/officeDocument/2006/relationships/customXml" Target="../ink/ink81.xml"/><Relationship Id="rId175" Type="http://schemas.openxmlformats.org/officeDocument/2006/relationships/image" Target="../media/image96.png"/><Relationship Id="rId196" Type="http://schemas.openxmlformats.org/officeDocument/2006/relationships/customXml" Target="../ink/ink102.xml"/><Relationship Id="rId200" Type="http://schemas.openxmlformats.org/officeDocument/2006/relationships/customXml" Target="../ink/ink104.xml"/><Relationship Id="rId16" Type="http://schemas.openxmlformats.org/officeDocument/2006/relationships/customXml" Target="../ink/ink12.xml"/><Relationship Id="rId221" Type="http://schemas.openxmlformats.org/officeDocument/2006/relationships/image" Target="../media/image119.png"/><Relationship Id="rId242" Type="http://schemas.openxmlformats.org/officeDocument/2006/relationships/customXml" Target="../ink/ink125.xml"/><Relationship Id="rId263" Type="http://schemas.openxmlformats.org/officeDocument/2006/relationships/image" Target="../media/image140.png"/><Relationship Id="rId284" Type="http://schemas.openxmlformats.org/officeDocument/2006/relationships/customXml" Target="../ink/ink146.xml"/><Relationship Id="rId37" Type="http://schemas.openxmlformats.org/officeDocument/2006/relationships/image" Target="../media/image27.png"/><Relationship Id="rId58" Type="http://schemas.openxmlformats.org/officeDocument/2006/relationships/customXml" Target="../ink/ink33.xml"/><Relationship Id="rId79" Type="http://schemas.openxmlformats.org/officeDocument/2006/relationships/image" Target="../media/image48.png"/><Relationship Id="rId102" Type="http://schemas.openxmlformats.org/officeDocument/2006/relationships/customXml" Target="../ink/ink55.xml"/><Relationship Id="rId123" Type="http://schemas.openxmlformats.org/officeDocument/2006/relationships/image" Target="../media/image70.png"/><Relationship Id="rId144" Type="http://schemas.openxmlformats.org/officeDocument/2006/relationships/customXml" Target="../ink/ink76.xml"/><Relationship Id="rId90" Type="http://schemas.openxmlformats.org/officeDocument/2006/relationships/customXml" Target="../ink/ink49.xml"/><Relationship Id="rId165" Type="http://schemas.openxmlformats.org/officeDocument/2006/relationships/image" Target="../media/image91.png"/><Relationship Id="rId186" Type="http://schemas.openxmlformats.org/officeDocument/2006/relationships/customXml" Target="../ink/ink97.xml"/><Relationship Id="rId211" Type="http://schemas.openxmlformats.org/officeDocument/2006/relationships/image" Target="../media/image114.png"/><Relationship Id="rId232" Type="http://schemas.openxmlformats.org/officeDocument/2006/relationships/customXml" Target="../ink/ink120.xml"/><Relationship Id="rId253" Type="http://schemas.openxmlformats.org/officeDocument/2006/relationships/image" Target="../media/image135.png"/><Relationship Id="rId274" Type="http://schemas.openxmlformats.org/officeDocument/2006/relationships/customXml" Target="../ink/ink141.xml"/><Relationship Id="rId27" Type="http://schemas.openxmlformats.org/officeDocument/2006/relationships/image" Target="../media/image22.png"/><Relationship Id="rId48" Type="http://schemas.openxmlformats.org/officeDocument/2006/relationships/customXml" Target="../ink/ink28.xml"/><Relationship Id="rId69" Type="http://schemas.openxmlformats.org/officeDocument/2006/relationships/image" Target="../media/image43.png"/><Relationship Id="rId113" Type="http://schemas.openxmlformats.org/officeDocument/2006/relationships/image" Target="../media/image65.png"/><Relationship Id="rId134" Type="http://schemas.openxmlformats.org/officeDocument/2006/relationships/customXml" Target="../ink/ink71.xml"/><Relationship Id="rId80" Type="http://schemas.openxmlformats.org/officeDocument/2006/relationships/customXml" Target="../ink/ink44.xml"/><Relationship Id="rId155" Type="http://schemas.openxmlformats.org/officeDocument/2006/relationships/image" Target="../media/image86.png"/><Relationship Id="rId176" Type="http://schemas.openxmlformats.org/officeDocument/2006/relationships/customXml" Target="../ink/ink92.xml"/><Relationship Id="rId197" Type="http://schemas.openxmlformats.org/officeDocument/2006/relationships/image" Target="../media/image107.png"/><Relationship Id="rId201" Type="http://schemas.openxmlformats.org/officeDocument/2006/relationships/image" Target="../media/image109.png"/><Relationship Id="rId222" Type="http://schemas.openxmlformats.org/officeDocument/2006/relationships/customXml" Target="../ink/ink115.xml"/><Relationship Id="rId243" Type="http://schemas.openxmlformats.org/officeDocument/2006/relationships/image" Target="../media/image130.png"/><Relationship Id="rId264" Type="http://schemas.openxmlformats.org/officeDocument/2006/relationships/customXml" Target="../ink/ink136.xml"/><Relationship Id="rId285" Type="http://schemas.openxmlformats.org/officeDocument/2006/relationships/image" Target="../media/image151.png"/><Relationship Id="rId17" Type="http://schemas.openxmlformats.org/officeDocument/2006/relationships/image" Target="../media/image17.png"/><Relationship Id="rId38" Type="http://schemas.openxmlformats.org/officeDocument/2006/relationships/customXml" Target="../ink/ink23.xml"/><Relationship Id="rId59" Type="http://schemas.openxmlformats.org/officeDocument/2006/relationships/image" Target="../media/image38.png"/><Relationship Id="rId103" Type="http://schemas.openxmlformats.org/officeDocument/2006/relationships/image" Target="../media/image60.png"/><Relationship Id="rId124" Type="http://schemas.openxmlformats.org/officeDocument/2006/relationships/customXml" Target="../ink/ink66.xml"/><Relationship Id="rId70" Type="http://schemas.openxmlformats.org/officeDocument/2006/relationships/customXml" Target="../ink/ink39.xml"/><Relationship Id="rId91" Type="http://schemas.openxmlformats.org/officeDocument/2006/relationships/image" Target="../media/image54.png"/><Relationship Id="rId145" Type="http://schemas.openxmlformats.org/officeDocument/2006/relationships/image" Target="../media/image81.png"/><Relationship Id="rId166" Type="http://schemas.openxmlformats.org/officeDocument/2006/relationships/customXml" Target="../ink/ink87.xml"/><Relationship Id="rId187" Type="http://schemas.openxmlformats.org/officeDocument/2006/relationships/image" Target="../media/image102.png"/><Relationship Id="rId1" Type="http://schemas.openxmlformats.org/officeDocument/2006/relationships/slideLayout" Target="../slideLayouts/slideLayout1.xml"/><Relationship Id="rId212" Type="http://schemas.openxmlformats.org/officeDocument/2006/relationships/customXml" Target="../ink/ink110.xml"/><Relationship Id="rId233" Type="http://schemas.openxmlformats.org/officeDocument/2006/relationships/image" Target="../media/image125.png"/><Relationship Id="rId254" Type="http://schemas.openxmlformats.org/officeDocument/2006/relationships/customXml" Target="../ink/ink131.xml"/><Relationship Id="rId28" Type="http://schemas.openxmlformats.org/officeDocument/2006/relationships/customXml" Target="../ink/ink18.xml"/><Relationship Id="rId49" Type="http://schemas.openxmlformats.org/officeDocument/2006/relationships/image" Target="../media/image33.png"/><Relationship Id="rId114" Type="http://schemas.openxmlformats.org/officeDocument/2006/relationships/customXml" Target="../ink/ink61.xml"/><Relationship Id="rId275" Type="http://schemas.openxmlformats.org/officeDocument/2006/relationships/image" Target="../media/image146.png"/><Relationship Id="rId60" Type="http://schemas.openxmlformats.org/officeDocument/2006/relationships/customXml" Target="../ink/ink34.xml"/><Relationship Id="rId81" Type="http://schemas.openxmlformats.org/officeDocument/2006/relationships/image" Target="../media/image49.png"/><Relationship Id="rId135" Type="http://schemas.openxmlformats.org/officeDocument/2006/relationships/image" Target="../media/image76.png"/><Relationship Id="rId156" Type="http://schemas.openxmlformats.org/officeDocument/2006/relationships/customXml" Target="../ink/ink82.xml"/><Relationship Id="rId177" Type="http://schemas.openxmlformats.org/officeDocument/2006/relationships/image" Target="../media/image97.png"/><Relationship Id="rId198" Type="http://schemas.openxmlformats.org/officeDocument/2006/relationships/customXml" Target="../ink/ink103.xml"/><Relationship Id="rId202" Type="http://schemas.openxmlformats.org/officeDocument/2006/relationships/customXml" Target="../ink/ink105.xml"/><Relationship Id="rId223" Type="http://schemas.openxmlformats.org/officeDocument/2006/relationships/image" Target="../media/image120.png"/><Relationship Id="rId244" Type="http://schemas.openxmlformats.org/officeDocument/2006/relationships/customXml" Target="../ink/ink126.xml"/><Relationship Id="rId18" Type="http://schemas.openxmlformats.org/officeDocument/2006/relationships/customXml" Target="../ink/ink13.xml"/><Relationship Id="rId39" Type="http://schemas.openxmlformats.org/officeDocument/2006/relationships/image" Target="../media/image28.png"/><Relationship Id="rId265" Type="http://schemas.openxmlformats.org/officeDocument/2006/relationships/image" Target="../media/image141.png"/><Relationship Id="rId286" Type="http://schemas.openxmlformats.org/officeDocument/2006/relationships/customXml" Target="../ink/ink147.xml"/><Relationship Id="rId50" Type="http://schemas.openxmlformats.org/officeDocument/2006/relationships/customXml" Target="../ink/ink29.xml"/><Relationship Id="rId104" Type="http://schemas.openxmlformats.org/officeDocument/2006/relationships/customXml" Target="../ink/ink56.xml"/><Relationship Id="rId125" Type="http://schemas.openxmlformats.org/officeDocument/2006/relationships/image" Target="../media/image71.png"/><Relationship Id="rId146" Type="http://schemas.openxmlformats.org/officeDocument/2006/relationships/customXml" Target="../ink/ink77.xml"/><Relationship Id="rId167" Type="http://schemas.openxmlformats.org/officeDocument/2006/relationships/image" Target="../media/image92.png"/><Relationship Id="rId188" Type="http://schemas.openxmlformats.org/officeDocument/2006/relationships/customXml" Target="../ink/ink98.xml"/><Relationship Id="rId71" Type="http://schemas.openxmlformats.org/officeDocument/2006/relationships/image" Target="../media/image44.png"/><Relationship Id="rId92" Type="http://schemas.openxmlformats.org/officeDocument/2006/relationships/customXml" Target="../ink/ink50.xml"/><Relationship Id="rId213" Type="http://schemas.openxmlformats.org/officeDocument/2006/relationships/image" Target="../media/image115.png"/><Relationship Id="rId234" Type="http://schemas.openxmlformats.org/officeDocument/2006/relationships/customXml" Target="../ink/ink121.xml"/><Relationship Id="rId2" Type="http://schemas.openxmlformats.org/officeDocument/2006/relationships/notesSlide" Target="../notesSlides/notesSlide6.xml"/><Relationship Id="rId29" Type="http://schemas.openxmlformats.org/officeDocument/2006/relationships/image" Target="../media/image23.png"/><Relationship Id="rId255" Type="http://schemas.openxmlformats.org/officeDocument/2006/relationships/image" Target="../media/image136.png"/><Relationship Id="rId276" Type="http://schemas.openxmlformats.org/officeDocument/2006/relationships/customXml" Target="../ink/ink142.xml"/><Relationship Id="rId40" Type="http://schemas.openxmlformats.org/officeDocument/2006/relationships/customXml" Target="../ink/ink24.xml"/><Relationship Id="rId115" Type="http://schemas.openxmlformats.org/officeDocument/2006/relationships/image" Target="../media/image66.png"/><Relationship Id="rId136" Type="http://schemas.openxmlformats.org/officeDocument/2006/relationships/customXml" Target="../ink/ink72.xml"/><Relationship Id="rId157" Type="http://schemas.openxmlformats.org/officeDocument/2006/relationships/image" Target="../media/image87.png"/><Relationship Id="rId178" Type="http://schemas.openxmlformats.org/officeDocument/2006/relationships/customXml" Target="../ink/ink93.xml"/><Relationship Id="rId61" Type="http://schemas.openxmlformats.org/officeDocument/2006/relationships/image" Target="../media/image39.png"/><Relationship Id="rId82" Type="http://schemas.openxmlformats.org/officeDocument/2006/relationships/customXml" Target="../ink/ink45.xml"/><Relationship Id="rId199" Type="http://schemas.openxmlformats.org/officeDocument/2006/relationships/image" Target="../media/image108.png"/><Relationship Id="rId203" Type="http://schemas.openxmlformats.org/officeDocument/2006/relationships/image" Target="../media/image110.png"/><Relationship Id="rId19" Type="http://schemas.openxmlformats.org/officeDocument/2006/relationships/image" Target="../media/image18.png"/><Relationship Id="rId224" Type="http://schemas.openxmlformats.org/officeDocument/2006/relationships/customXml" Target="../ink/ink116.xml"/><Relationship Id="rId245" Type="http://schemas.openxmlformats.org/officeDocument/2006/relationships/image" Target="../media/image131.png"/><Relationship Id="rId266" Type="http://schemas.openxmlformats.org/officeDocument/2006/relationships/customXml" Target="../ink/ink137.xml"/><Relationship Id="rId287" Type="http://schemas.openxmlformats.org/officeDocument/2006/relationships/image" Target="../media/image152.png"/><Relationship Id="rId30" Type="http://schemas.openxmlformats.org/officeDocument/2006/relationships/customXml" Target="../ink/ink19.xml"/><Relationship Id="rId105" Type="http://schemas.openxmlformats.org/officeDocument/2006/relationships/image" Target="../media/image61.png"/><Relationship Id="rId126" Type="http://schemas.openxmlformats.org/officeDocument/2006/relationships/customXml" Target="../ink/ink67.xml"/><Relationship Id="rId147" Type="http://schemas.openxmlformats.org/officeDocument/2006/relationships/image" Target="../media/image82.png"/><Relationship Id="rId168" Type="http://schemas.openxmlformats.org/officeDocument/2006/relationships/customXml" Target="../ink/ink88.xml"/><Relationship Id="rId51" Type="http://schemas.openxmlformats.org/officeDocument/2006/relationships/image" Target="../media/image34.png"/><Relationship Id="rId72" Type="http://schemas.openxmlformats.org/officeDocument/2006/relationships/customXml" Target="../ink/ink40.xml"/><Relationship Id="rId93" Type="http://schemas.openxmlformats.org/officeDocument/2006/relationships/image" Target="../media/image55.png"/><Relationship Id="rId189" Type="http://schemas.openxmlformats.org/officeDocument/2006/relationships/image" Target="../media/image103.png"/><Relationship Id="rId3" Type="http://schemas.openxmlformats.org/officeDocument/2006/relationships/image" Target="../media/image3.png"/><Relationship Id="rId214" Type="http://schemas.openxmlformats.org/officeDocument/2006/relationships/customXml" Target="../ink/ink111.xml"/><Relationship Id="rId235" Type="http://schemas.openxmlformats.org/officeDocument/2006/relationships/image" Target="../media/image126.png"/><Relationship Id="rId256" Type="http://schemas.openxmlformats.org/officeDocument/2006/relationships/customXml" Target="../ink/ink132.xml"/><Relationship Id="rId277" Type="http://schemas.openxmlformats.org/officeDocument/2006/relationships/image" Target="../media/image147.png"/><Relationship Id="rId116" Type="http://schemas.openxmlformats.org/officeDocument/2006/relationships/customXml" Target="../ink/ink62.xml"/><Relationship Id="rId137" Type="http://schemas.openxmlformats.org/officeDocument/2006/relationships/image" Target="../media/image77.png"/><Relationship Id="rId158" Type="http://schemas.openxmlformats.org/officeDocument/2006/relationships/customXml" Target="../ink/ink83.xml"/><Relationship Id="rId20" Type="http://schemas.openxmlformats.org/officeDocument/2006/relationships/customXml" Target="../ink/ink14.xml"/><Relationship Id="rId41" Type="http://schemas.openxmlformats.org/officeDocument/2006/relationships/image" Target="../media/image29.png"/><Relationship Id="rId62" Type="http://schemas.openxmlformats.org/officeDocument/2006/relationships/customXml" Target="../ink/ink35.xml"/><Relationship Id="rId83" Type="http://schemas.openxmlformats.org/officeDocument/2006/relationships/image" Target="../media/image50.png"/><Relationship Id="rId179" Type="http://schemas.openxmlformats.org/officeDocument/2006/relationships/image" Target="../media/image98.png"/><Relationship Id="rId190" Type="http://schemas.openxmlformats.org/officeDocument/2006/relationships/customXml" Target="../ink/ink99.xml"/><Relationship Id="rId204" Type="http://schemas.openxmlformats.org/officeDocument/2006/relationships/customXml" Target="../ink/ink106.xml"/><Relationship Id="rId225" Type="http://schemas.openxmlformats.org/officeDocument/2006/relationships/image" Target="../media/image121.png"/><Relationship Id="rId246" Type="http://schemas.openxmlformats.org/officeDocument/2006/relationships/customXml" Target="../ink/ink127.xml"/><Relationship Id="rId267" Type="http://schemas.openxmlformats.org/officeDocument/2006/relationships/image" Target="../media/image142.png"/><Relationship Id="rId288" Type="http://schemas.openxmlformats.org/officeDocument/2006/relationships/customXml" Target="../ink/ink148.xml"/><Relationship Id="rId106" Type="http://schemas.openxmlformats.org/officeDocument/2006/relationships/customXml" Target="../ink/ink57.xml"/><Relationship Id="rId127" Type="http://schemas.openxmlformats.org/officeDocument/2006/relationships/image" Target="../media/image72.png"/><Relationship Id="rId10" Type="http://schemas.openxmlformats.org/officeDocument/2006/relationships/customXml" Target="../ink/ink9.xml"/><Relationship Id="rId31" Type="http://schemas.openxmlformats.org/officeDocument/2006/relationships/image" Target="../media/image24.png"/><Relationship Id="rId52" Type="http://schemas.openxmlformats.org/officeDocument/2006/relationships/customXml" Target="../ink/ink30.xml"/><Relationship Id="rId73" Type="http://schemas.openxmlformats.org/officeDocument/2006/relationships/image" Target="../media/image45.png"/><Relationship Id="rId94" Type="http://schemas.openxmlformats.org/officeDocument/2006/relationships/customXml" Target="../ink/ink51.xml"/><Relationship Id="rId148" Type="http://schemas.openxmlformats.org/officeDocument/2006/relationships/customXml" Target="../ink/ink78.xml"/><Relationship Id="rId169" Type="http://schemas.openxmlformats.org/officeDocument/2006/relationships/image" Target="../media/image93.png"/><Relationship Id="rId4" Type="http://schemas.openxmlformats.org/officeDocument/2006/relationships/customXml" Target="../ink/ink6.xml"/><Relationship Id="rId180" Type="http://schemas.openxmlformats.org/officeDocument/2006/relationships/customXml" Target="../ink/ink94.xml"/><Relationship Id="rId215" Type="http://schemas.openxmlformats.org/officeDocument/2006/relationships/image" Target="../media/image116.png"/><Relationship Id="rId236" Type="http://schemas.openxmlformats.org/officeDocument/2006/relationships/customXml" Target="../ink/ink122.xml"/><Relationship Id="rId257" Type="http://schemas.openxmlformats.org/officeDocument/2006/relationships/image" Target="../media/image137.png"/><Relationship Id="rId278" Type="http://schemas.openxmlformats.org/officeDocument/2006/relationships/customXml" Target="../ink/ink143.xml"/><Relationship Id="rId42" Type="http://schemas.openxmlformats.org/officeDocument/2006/relationships/customXml" Target="../ink/ink25.xml"/><Relationship Id="rId84" Type="http://schemas.openxmlformats.org/officeDocument/2006/relationships/customXml" Target="../ink/ink46.xml"/><Relationship Id="rId138" Type="http://schemas.openxmlformats.org/officeDocument/2006/relationships/customXml" Target="../ink/ink73.xml"/><Relationship Id="rId191" Type="http://schemas.openxmlformats.org/officeDocument/2006/relationships/image" Target="../media/image104.png"/><Relationship Id="rId205" Type="http://schemas.openxmlformats.org/officeDocument/2006/relationships/image" Target="../media/image111.png"/><Relationship Id="rId247" Type="http://schemas.openxmlformats.org/officeDocument/2006/relationships/image" Target="../media/image132.png"/><Relationship Id="rId107" Type="http://schemas.openxmlformats.org/officeDocument/2006/relationships/image" Target="../media/image62.png"/><Relationship Id="rId289" Type="http://schemas.openxmlformats.org/officeDocument/2006/relationships/image" Target="../media/image153.png"/><Relationship Id="rId11" Type="http://schemas.openxmlformats.org/officeDocument/2006/relationships/image" Target="../media/image14.png"/><Relationship Id="rId53" Type="http://schemas.openxmlformats.org/officeDocument/2006/relationships/image" Target="../media/image35.png"/><Relationship Id="rId149" Type="http://schemas.openxmlformats.org/officeDocument/2006/relationships/image" Target="../media/image83.png"/><Relationship Id="rId95" Type="http://schemas.openxmlformats.org/officeDocument/2006/relationships/image" Target="../media/image56.png"/><Relationship Id="rId160" Type="http://schemas.openxmlformats.org/officeDocument/2006/relationships/customXml" Target="../ink/ink84.xml"/><Relationship Id="rId216" Type="http://schemas.openxmlformats.org/officeDocument/2006/relationships/customXml" Target="../ink/ink112.xml"/><Relationship Id="rId258" Type="http://schemas.openxmlformats.org/officeDocument/2006/relationships/customXml" Target="../ink/ink133.xml"/><Relationship Id="rId22" Type="http://schemas.openxmlformats.org/officeDocument/2006/relationships/customXml" Target="../ink/ink15.xml"/><Relationship Id="rId64" Type="http://schemas.openxmlformats.org/officeDocument/2006/relationships/customXml" Target="../ink/ink36.xml"/><Relationship Id="rId118" Type="http://schemas.openxmlformats.org/officeDocument/2006/relationships/customXml" Target="../ink/ink63.xml"/><Relationship Id="rId171" Type="http://schemas.openxmlformats.org/officeDocument/2006/relationships/image" Target="../media/image94.png"/><Relationship Id="rId227" Type="http://schemas.openxmlformats.org/officeDocument/2006/relationships/image" Target="../media/image122.png"/></Relationships>
</file>

<file path=ppt/slides/_rels/slide7.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customXml" Target="../ink/ink154.xml"/><Relationship Id="rId18" Type="http://schemas.openxmlformats.org/officeDocument/2006/relationships/image" Target="../media/image162.png"/><Relationship Id="rId26" Type="http://schemas.openxmlformats.org/officeDocument/2006/relationships/image" Target="../media/image166.png"/><Relationship Id="rId3" Type="http://schemas.openxmlformats.org/officeDocument/2006/relationships/image" Target="../media/image3.png"/><Relationship Id="rId21" Type="http://schemas.openxmlformats.org/officeDocument/2006/relationships/customXml" Target="../ink/ink158.xml"/><Relationship Id="rId7" Type="http://schemas.openxmlformats.org/officeDocument/2006/relationships/customXml" Target="../ink/ink151.xml"/><Relationship Id="rId12" Type="http://schemas.openxmlformats.org/officeDocument/2006/relationships/image" Target="../media/image159.png"/><Relationship Id="rId17" Type="http://schemas.openxmlformats.org/officeDocument/2006/relationships/customXml" Target="../ink/ink156.xml"/><Relationship Id="rId25" Type="http://schemas.openxmlformats.org/officeDocument/2006/relationships/customXml" Target="../ink/ink160.xml"/><Relationship Id="rId2" Type="http://schemas.openxmlformats.org/officeDocument/2006/relationships/notesSlide" Target="../notesSlides/notesSlide7.xml"/><Relationship Id="rId16" Type="http://schemas.openxmlformats.org/officeDocument/2006/relationships/image" Target="../media/image161.png"/><Relationship Id="rId20" Type="http://schemas.openxmlformats.org/officeDocument/2006/relationships/image" Target="../media/image163.png"/><Relationship Id="rId29" Type="http://schemas.openxmlformats.org/officeDocument/2006/relationships/customXml" Target="../ink/ink162.xml"/><Relationship Id="rId1" Type="http://schemas.openxmlformats.org/officeDocument/2006/relationships/slideLayout" Target="../slideLayouts/slideLayout1.xml"/><Relationship Id="rId6" Type="http://schemas.openxmlformats.org/officeDocument/2006/relationships/image" Target="../media/image156.png"/><Relationship Id="rId11" Type="http://schemas.openxmlformats.org/officeDocument/2006/relationships/customXml" Target="../ink/ink153.xml"/><Relationship Id="rId24" Type="http://schemas.openxmlformats.org/officeDocument/2006/relationships/image" Target="../media/image165.png"/><Relationship Id="rId32" Type="http://schemas.openxmlformats.org/officeDocument/2006/relationships/image" Target="../media/image169.png"/><Relationship Id="rId5" Type="http://schemas.openxmlformats.org/officeDocument/2006/relationships/customXml" Target="../ink/ink150.xml"/><Relationship Id="rId15" Type="http://schemas.openxmlformats.org/officeDocument/2006/relationships/customXml" Target="../ink/ink155.xml"/><Relationship Id="rId23" Type="http://schemas.openxmlformats.org/officeDocument/2006/relationships/customXml" Target="../ink/ink159.xml"/><Relationship Id="rId28" Type="http://schemas.openxmlformats.org/officeDocument/2006/relationships/image" Target="../media/image167.png"/><Relationship Id="rId10" Type="http://schemas.openxmlformats.org/officeDocument/2006/relationships/image" Target="../media/image158.png"/><Relationship Id="rId19" Type="http://schemas.openxmlformats.org/officeDocument/2006/relationships/customXml" Target="../ink/ink157.xml"/><Relationship Id="rId31" Type="http://schemas.openxmlformats.org/officeDocument/2006/relationships/customXml" Target="../ink/ink163.xml"/><Relationship Id="rId4" Type="http://schemas.openxmlformats.org/officeDocument/2006/relationships/image" Target="../media/image155.png"/><Relationship Id="rId9" Type="http://schemas.openxmlformats.org/officeDocument/2006/relationships/customXml" Target="../ink/ink152.xml"/><Relationship Id="rId14" Type="http://schemas.openxmlformats.org/officeDocument/2006/relationships/image" Target="../media/image160.png"/><Relationship Id="rId22" Type="http://schemas.openxmlformats.org/officeDocument/2006/relationships/image" Target="../media/image164.png"/><Relationship Id="rId27" Type="http://schemas.openxmlformats.org/officeDocument/2006/relationships/customXml" Target="../ink/ink161.xml"/><Relationship Id="rId30" Type="http://schemas.openxmlformats.org/officeDocument/2006/relationships/image" Target="../media/image168.png"/></Relationships>
</file>

<file path=ppt/slides/_rels/slide8.xml.rels><?xml version="1.0" encoding="UTF-8" standalone="yes"?>
<Relationships xmlns="http://schemas.openxmlformats.org/package/2006/relationships"><Relationship Id="rId8" Type="http://schemas.openxmlformats.org/officeDocument/2006/relationships/customXml" Target="../ink/ink166.xml"/><Relationship Id="rId13" Type="http://schemas.openxmlformats.org/officeDocument/2006/relationships/image" Target="../media/image174.png"/><Relationship Id="rId3" Type="http://schemas.openxmlformats.org/officeDocument/2006/relationships/image" Target="../media/image3.png"/><Relationship Id="rId7" Type="http://schemas.openxmlformats.org/officeDocument/2006/relationships/image" Target="../media/image171.png"/><Relationship Id="rId12" Type="http://schemas.openxmlformats.org/officeDocument/2006/relationships/customXml" Target="../ink/ink16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65.xml"/><Relationship Id="rId11" Type="http://schemas.openxmlformats.org/officeDocument/2006/relationships/image" Target="../media/image173.png"/><Relationship Id="rId5" Type="http://schemas.openxmlformats.org/officeDocument/2006/relationships/image" Target="../media/image170.png"/><Relationship Id="rId10" Type="http://schemas.openxmlformats.org/officeDocument/2006/relationships/customXml" Target="../ink/ink167.xml"/><Relationship Id="rId4" Type="http://schemas.openxmlformats.org/officeDocument/2006/relationships/customXml" Target="../ink/ink164.xml"/><Relationship Id="rId9" Type="http://schemas.openxmlformats.org/officeDocument/2006/relationships/image" Target="../media/image172.png"/></Relationships>
</file>

<file path=ppt/slides/_rels/slide9.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customXml" Target="../ink/ink173.xml"/><Relationship Id="rId18" Type="http://schemas.openxmlformats.org/officeDocument/2006/relationships/image" Target="../media/image182.png"/><Relationship Id="rId3" Type="http://schemas.openxmlformats.org/officeDocument/2006/relationships/image" Target="../media/image3.png"/><Relationship Id="rId7" Type="http://schemas.openxmlformats.org/officeDocument/2006/relationships/customXml" Target="../ink/ink170.xml"/><Relationship Id="rId12" Type="http://schemas.openxmlformats.org/officeDocument/2006/relationships/image" Target="../media/image179.png"/><Relationship Id="rId17" Type="http://schemas.openxmlformats.org/officeDocument/2006/relationships/customXml" Target="../ink/ink175.xml"/><Relationship Id="rId2" Type="http://schemas.openxmlformats.org/officeDocument/2006/relationships/notesSlide" Target="../notesSlides/notesSlide9.xml"/><Relationship Id="rId16" Type="http://schemas.openxmlformats.org/officeDocument/2006/relationships/image" Target="../media/image181.png"/><Relationship Id="rId1" Type="http://schemas.openxmlformats.org/officeDocument/2006/relationships/slideLayout" Target="../slideLayouts/slideLayout1.xml"/><Relationship Id="rId6" Type="http://schemas.openxmlformats.org/officeDocument/2006/relationships/image" Target="../media/image176.png"/><Relationship Id="rId11" Type="http://schemas.openxmlformats.org/officeDocument/2006/relationships/customXml" Target="../ink/ink172.xml"/><Relationship Id="rId5" Type="http://schemas.openxmlformats.org/officeDocument/2006/relationships/customXml" Target="../ink/ink169.xml"/><Relationship Id="rId15" Type="http://schemas.openxmlformats.org/officeDocument/2006/relationships/customXml" Target="../ink/ink174.xml"/><Relationship Id="rId10" Type="http://schemas.openxmlformats.org/officeDocument/2006/relationships/image" Target="../media/image178.png"/><Relationship Id="rId4" Type="http://schemas.openxmlformats.org/officeDocument/2006/relationships/image" Target="../media/image175.png"/><Relationship Id="rId9" Type="http://schemas.openxmlformats.org/officeDocument/2006/relationships/customXml" Target="../ink/ink171.xml"/><Relationship Id="rId14"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נא:א-ו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51:1-6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3463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605500" y="291401"/>
            <a:ext cx="8769993" cy="5632311"/>
          </a:xfrm>
          <a:prstGeom prst="rect">
            <a:avLst/>
          </a:prstGeom>
          <a:noFill/>
        </p:spPr>
        <p:txBody>
          <a:bodyPr wrap="square">
            <a:spAutoFit/>
          </a:bodyPr>
          <a:lstStyle/>
          <a:p>
            <a:pPr rtl="0">
              <a:spcBef>
                <a:spcPts val="0"/>
              </a:spcBef>
              <a:spcAft>
                <a:spcPts val="0"/>
              </a:spcAft>
            </a:pPr>
            <a:r>
              <a:rPr lang="en-US" b="1" i="0" u="none" strike="noStrike">
                <a:solidFill>
                  <a:srgbClr val="00B0F0"/>
                </a:solidFill>
                <a:effectLst/>
                <a:latin typeface="Arial" panose="020B0604020202020204" pitchFamily="34" charset="0"/>
                <a:cs typeface="+mj-cs"/>
              </a:rPr>
              <a:t>Guide</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John 14:6</a:t>
            </a:r>
            <a:r>
              <a:rPr lang="en-US" i="0" u="none" strike="noStrike">
                <a:solidFill>
                  <a:srgbClr val="FFC000"/>
                </a:solidFill>
                <a:effectLst/>
                <a:latin typeface="Arial" panose="020B0604020202020204" pitchFamily="34" charset="0"/>
                <a:cs typeface="+mj-cs"/>
              </a:rPr>
              <a:t>: Yeshua says, “I am the way, the truth, and the life. No one comes to the Father except through Me.” This verse highlights Jesus as the ultimate guide to God and eternal life.</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cs typeface="+mj-cs"/>
              </a:rPr>
              <a:t>Matthew 11:28-30</a:t>
            </a:r>
            <a:r>
              <a:rPr lang="en-US" i="0" u="none" strike="noStrike">
                <a:solidFill>
                  <a:srgbClr val="92D050"/>
                </a:solidFill>
                <a:effectLst/>
                <a:latin typeface="Arial" panose="020B0604020202020204" pitchFamily="34" charset="0"/>
                <a:cs typeface="+mj-cs"/>
              </a:rPr>
              <a:t>: Yeshua invites those who are weary and burdened to come to Him for rest, offering guidance and comfort.</a:t>
            </a:r>
          </a:p>
          <a:p>
            <a:pPr rtl="0">
              <a:spcBef>
                <a:spcPts val="0"/>
              </a:spcBef>
              <a:spcAft>
                <a:spcPts val="0"/>
              </a:spcAft>
            </a:pPr>
            <a:r>
              <a:rPr lang="en-US" b="1" i="0" u="none" strike="noStrike">
                <a:solidFill>
                  <a:srgbClr val="00B0F0"/>
                </a:solidFill>
                <a:effectLst/>
                <a:latin typeface="Arial" panose="020B0604020202020204" pitchFamily="34" charset="0"/>
                <a:cs typeface="+mj-cs"/>
              </a:rPr>
              <a:t>Light</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John 8:12</a:t>
            </a:r>
            <a:r>
              <a:rPr lang="en-US" i="0" u="none" strike="noStrike">
                <a:solidFill>
                  <a:srgbClr val="FFC000"/>
                </a:solidFill>
                <a:effectLst/>
                <a:latin typeface="Arial" panose="020B0604020202020204" pitchFamily="34" charset="0"/>
                <a:cs typeface="+mj-cs"/>
              </a:rPr>
              <a:t>: Yeshua declares, “I am the light of the world. Whoever follows Me will never walk in darkness, but will have the light of life.” This emphasizes His role as the spiritual light that guides believers out of darkness.</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cs typeface="+mj-cs"/>
              </a:rPr>
              <a:t>Matthew 5:14-16</a:t>
            </a:r>
            <a:r>
              <a:rPr lang="en-US" i="0" u="none" strike="noStrike">
                <a:solidFill>
                  <a:srgbClr val="92D050"/>
                </a:solidFill>
                <a:effectLst/>
                <a:latin typeface="Arial" panose="020B0604020202020204" pitchFamily="34" charset="0"/>
                <a:cs typeface="+mj-cs"/>
              </a:rPr>
              <a:t>: Yeshua tells His followers that they are the light of the world, reflecting His light to others.</a:t>
            </a:r>
          </a:p>
          <a:p>
            <a:pPr rtl="0">
              <a:spcBef>
                <a:spcPts val="0"/>
              </a:spcBef>
              <a:spcAft>
                <a:spcPts val="0"/>
              </a:spcAft>
            </a:pPr>
            <a:r>
              <a:rPr lang="en-US" b="1" i="0" u="none" strike="noStrike">
                <a:solidFill>
                  <a:srgbClr val="00B0F0"/>
                </a:solidFill>
                <a:effectLst/>
                <a:latin typeface="Arial" panose="020B0604020202020204" pitchFamily="34" charset="0"/>
                <a:cs typeface="+mj-cs"/>
              </a:rPr>
              <a:t>Justice</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Luke 4:18-19</a:t>
            </a:r>
            <a:r>
              <a:rPr lang="en-US" i="0" u="none" strike="noStrike">
                <a:solidFill>
                  <a:srgbClr val="FFC000"/>
                </a:solidFill>
                <a:effectLst/>
                <a:latin typeface="Arial" panose="020B0604020202020204" pitchFamily="34" charset="0"/>
                <a:cs typeface="+mj-cs"/>
              </a:rPr>
              <a:t>: Yeshua reads from the scroll of Isaiah, proclaiming His mission to bring good news to the poor, freedom for the prisoners, recovery of sight for the blind, and to set the oppressed free. This passage underscores His commitment to justice and righteousness.</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cs typeface="+mj-cs"/>
              </a:rPr>
              <a:t>Matthew 5:6</a:t>
            </a:r>
            <a:r>
              <a:rPr lang="en-US" i="0" u="none" strike="noStrike">
                <a:solidFill>
                  <a:srgbClr val="92D050"/>
                </a:solidFill>
                <a:effectLst/>
                <a:latin typeface="Arial" panose="020B0604020202020204" pitchFamily="34" charset="0"/>
                <a:cs typeface="+mj-cs"/>
              </a:rPr>
              <a:t>: “Blessed are those who hunger and thirst for righteousness, for they will be filled.” Here, righteousness can also be understood as justice, reflecting Jesus’ emphasis on justice in His teachings.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52B9940-9FFB-4471-F741-38AAF1E5BF8E}"/>
                  </a:ext>
                </a:extLst>
              </p14:cNvPr>
              <p14:cNvContentPartPr/>
              <p14:nvPr/>
            </p14:nvContentPartPr>
            <p14:xfrm>
              <a:off x="378600" y="369910"/>
              <a:ext cx="209160" cy="231480"/>
            </p14:xfrm>
          </p:contentPart>
        </mc:Choice>
        <mc:Fallback>
          <p:pic>
            <p:nvPicPr>
              <p:cNvPr id="3" name="Ink 2">
                <a:extLst>
                  <a:ext uri="{FF2B5EF4-FFF2-40B4-BE49-F238E27FC236}">
                    <a16:creationId xmlns:a16="http://schemas.microsoft.com/office/drawing/2014/main" id="{252B9940-9FFB-4471-F741-38AAF1E5BF8E}"/>
                  </a:ext>
                </a:extLst>
              </p:cNvPr>
              <p:cNvPicPr/>
              <p:nvPr/>
            </p:nvPicPr>
            <p:blipFill>
              <a:blip r:embed="rId5"/>
              <a:stretch>
                <a:fillRect/>
              </a:stretch>
            </p:blipFill>
            <p:spPr>
              <a:xfrm>
                <a:off x="360600" y="352270"/>
                <a:ext cx="2448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DB620BD-2F92-8C1B-865A-E2794E8B1AEC}"/>
                  </a:ext>
                </a:extLst>
              </p14:cNvPr>
              <p14:cNvContentPartPr/>
              <p14:nvPr/>
            </p14:nvContentPartPr>
            <p14:xfrm>
              <a:off x="6616320" y="1321030"/>
              <a:ext cx="73800" cy="10440"/>
            </p14:xfrm>
          </p:contentPart>
        </mc:Choice>
        <mc:Fallback>
          <p:pic>
            <p:nvPicPr>
              <p:cNvPr id="4" name="Ink 3">
                <a:extLst>
                  <a:ext uri="{FF2B5EF4-FFF2-40B4-BE49-F238E27FC236}">
                    <a16:creationId xmlns:a16="http://schemas.microsoft.com/office/drawing/2014/main" id="{7DB620BD-2F92-8C1B-865A-E2794E8B1AEC}"/>
                  </a:ext>
                </a:extLst>
              </p:cNvPr>
              <p:cNvPicPr/>
              <p:nvPr/>
            </p:nvPicPr>
            <p:blipFill>
              <a:blip r:embed="rId7"/>
              <a:stretch>
                <a:fillRect/>
              </a:stretch>
            </p:blipFill>
            <p:spPr>
              <a:xfrm>
                <a:off x="6598320" y="1303030"/>
                <a:ext cx="109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A61D0E8-A8E6-DAAD-05E0-02ED508A310B}"/>
                  </a:ext>
                </a:extLst>
              </p14:cNvPr>
              <p14:cNvContentPartPr/>
              <p14:nvPr/>
            </p14:nvContentPartPr>
            <p14:xfrm>
              <a:off x="293280" y="2025550"/>
              <a:ext cx="231120" cy="262080"/>
            </p14:xfrm>
          </p:contentPart>
        </mc:Choice>
        <mc:Fallback>
          <p:pic>
            <p:nvPicPr>
              <p:cNvPr id="7" name="Ink 6">
                <a:extLst>
                  <a:ext uri="{FF2B5EF4-FFF2-40B4-BE49-F238E27FC236}">
                    <a16:creationId xmlns:a16="http://schemas.microsoft.com/office/drawing/2014/main" id="{CA61D0E8-A8E6-DAAD-05E0-02ED508A310B}"/>
                  </a:ext>
                </a:extLst>
              </p:cNvPr>
              <p:cNvPicPr/>
              <p:nvPr/>
            </p:nvPicPr>
            <p:blipFill>
              <a:blip r:embed="rId9"/>
              <a:stretch>
                <a:fillRect/>
              </a:stretch>
            </p:blipFill>
            <p:spPr>
              <a:xfrm>
                <a:off x="275640" y="2007910"/>
                <a:ext cx="2667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E25E9F9-C48D-BDD7-D12E-60AFB13DB6A4}"/>
                  </a:ext>
                </a:extLst>
              </p14:cNvPr>
              <p14:cNvContentPartPr/>
              <p14:nvPr/>
            </p14:nvContentPartPr>
            <p14:xfrm>
              <a:off x="4158600" y="2529550"/>
              <a:ext cx="2277360" cy="75240"/>
            </p14:xfrm>
          </p:contentPart>
        </mc:Choice>
        <mc:Fallback>
          <p:pic>
            <p:nvPicPr>
              <p:cNvPr id="9" name="Ink 8">
                <a:extLst>
                  <a:ext uri="{FF2B5EF4-FFF2-40B4-BE49-F238E27FC236}">
                    <a16:creationId xmlns:a16="http://schemas.microsoft.com/office/drawing/2014/main" id="{3E25E9F9-C48D-BDD7-D12E-60AFB13DB6A4}"/>
                  </a:ext>
                </a:extLst>
              </p:cNvPr>
              <p:cNvPicPr/>
              <p:nvPr/>
            </p:nvPicPr>
            <p:blipFill>
              <a:blip r:embed="rId11"/>
              <a:stretch>
                <a:fillRect/>
              </a:stretch>
            </p:blipFill>
            <p:spPr>
              <a:xfrm>
                <a:off x="4140600" y="2511550"/>
                <a:ext cx="2313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922F485-617D-04F1-EE6F-A809CAA0BDDF}"/>
                  </a:ext>
                </a:extLst>
              </p14:cNvPr>
              <p14:cNvContentPartPr/>
              <p14:nvPr/>
            </p14:nvContentPartPr>
            <p14:xfrm>
              <a:off x="311280" y="3673630"/>
              <a:ext cx="288720" cy="258120"/>
            </p14:xfrm>
          </p:contentPart>
        </mc:Choice>
        <mc:Fallback>
          <p:pic>
            <p:nvPicPr>
              <p:cNvPr id="10" name="Ink 9">
                <a:extLst>
                  <a:ext uri="{FF2B5EF4-FFF2-40B4-BE49-F238E27FC236}">
                    <a16:creationId xmlns:a16="http://schemas.microsoft.com/office/drawing/2014/main" id="{D922F485-617D-04F1-EE6F-A809CAA0BDDF}"/>
                  </a:ext>
                </a:extLst>
              </p:cNvPr>
              <p:cNvPicPr/>
              <p:nvPr/>
            </p:nvPicPr>
            <p:blipFill>
              <a:blip r:embed="rId13"/>
              <a:stretch>
                <a:fillRect/>
              </a:stretch>
            </p:blipFill>
            <p:spPr>
              <a:xfrm>
                <a:off x="293640" y="3655990"/>
                <a:ext cx="324360" cy="293760"/>
              </a:xfrm>
              <a:prstGeom prst="rect">
                <a:avLst/>
              </a:prstGeom>
            </p:spPr>
          </p:pic>
        </mc:Fallback>
      </mc:AlternateContent>
      <p:grpSp>
        <p:nvGrpSpPr>
          <p:cNvPr id="14" name="Group 13">
            <a:extLst>
              <a:ext uri="{FF2B5EF4-FFF2-40B4-BE49-F238E27FC236}">
                <a16:creationId xmlns:a16="http://schemas.microsoft.com/office/drawing/2014/main" id="{3AB88392-752E-B87A-B296-25D6E1ADAE6E}"/>
              </a:ext>
            </a:extLst>
          </p:cNvPr>
          <p:cNvGrpSpPr/>
          <p:nvPr/>
        </p:nvGrpSpPr>
        <p:grpSpPr>
          <a:xfrm>
            <a:off x="1552200" y="4396150"/>
            <a:ext cx="7360920" cy="101520"/>
            <a:chOff x="1552200" y="4396150"/>
            <a:chExt cx="7360920" cy="1015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0F79F46-2431-D702-8DA6-FE30B9B9276B}"/>
                    </a:ext>
                  </a:extLst>
                </p14:cNvPr>
                <p14:cNvContentPartPr/>
                <p14:nvPr/>
              </p14:nvContentPartPr>
              <p14:xfrm>
                <a:off x="1552200" y="4404070"/>
                <a:ext cx="2129760" cy="93600"/>
              </p14:xfrm>
            </p:contentPart>
          </mc:Choice>
          <mc:Fallback>
            <p:pic>
              <p:nvPicPr>
                <p:cNvPr id="11" name="Ink 10">
                  <a:extLst>
                    <a:ext uri="{FF2B5EF4-FFF2-40B4-BE49-F238E27FC236}">
                      <a16:creationId xmlns:a16="http://schemas.microsoft.com/office/drawing/2014/main" id="{E0F79F46-2431-D702-8DA6-FE30B9B9276B}"/>
                    </a:ext>
                  </a:extLst>
                </p:cNvPr>
                <p:cNvPicPr/>
                <p:nvPr/>
              </p:nvPicPr>
              <p:blipFill>
                <a:blip r:embed="rId15"/>
                <a:stretch>
                  <a:fillRect/>
                </a:stretch>
              </p:blipFill>
              <p:spPr>
                <a:xfrm>
                  <a:off x="1534560" y="4386430"/>
                  <a:ext cx="2165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9BDDFD4-9CED-9F5E-563E-15AE1EBDB9FE}"/>
                    </a:ext>
                  </a:extLst>
                </p14:cNvPr>
                <p14:cNvContentPartPr/>
                <p14:nvPr/>
              </p14:nvContentPartPr>
              <p14:xfrm>
                <a:off x="4036920" y="4396150"/>
                <a:ext cx="2318760" cy="81360"/>
              </p14:xfrm>
            </p:contentPart>
          </mc:Choice>
          <mc:Fallback>
            <p:pic>
              <p:nvPicPr>
                <p:cNvPr id="12" name="Ink 11">
                  <a:extLst>
                    <a:ext uri="{FF2B5EF4-FFF2-40B4-BE49-F238E27FC236}">
                      <a16:creationId xmlns:a16="http://schemas.microsoft.com/office/drawing/2014/main" id="{B9BDDFD4-9CED-9F5E-563E-15AE1EBDB9FE}"/>
                    </a:ext>
                  </a:extLst>
                </p:cNvPr>
                <p:cNvPicPr/>
                <p:nvPr/>
              </p:nvPicPr>
              <p:blipFill>
                <a:blip r:embed="rId17"/>
                <a:stretch>
                  <a:fillRect/>
                </a:stretch>
              </p:blipFill>
              <p:spPr>
                <a:xfrm>
                  <a:off x="4019280" y="4378150"/>
                  <a:ext cx="2354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C0D63CE-1CF3-C903-889E-755F4C0B5B8A}"/>
                    </a:ext>
                  </a:extLst>
                </p14:cNvPr>
                <p14:cNvContentPartPr/>
                <p14:nvPr/>
              </p14:nvContentPartPr>
              <p14:xfrm>
                <a:off x="6816120" y="4411270"/>
                <a:ext cx="2097000" cy="81000"/>
              </p14:xfrm>
            </p:contentPart>
          </mc:Choice>
          <mc:Fallback>
            <p:pic>
              <p:nvPicPr>
                <p:cNvPr id="13" name="Ink 12">
                  <a:extLst>
                    <a:ext uri="{FF2B5EF4-FFF2-40B4-BE49-F238E27FC236}">
                      <a16:creationId xmlns:a16="http://schemas.microsoft.com/office/drawing/2014/main" id="{BC0D63CE-1CF3-C903-889E-755F4C0B5B8A}"/>
                    </a:ext>
                  </a:extLst>
                </p:cNvPr>
                <p:cNvPicPr/>
                <p:nvPr/>
              </p:nvPicPr>
              <p:blipFill>
                <a:blip r:embed="rId19"/>
                <a:stretch>
                  <a:fillRect/>
                </a:stretch>
              </p:blipFill>
              <p:spPr>
                <a:xfrm>
                  <a:off x="6798120" y="4393270"/>
                  <a:ext cx="2132640" cy="116640"/>
                </a:xfrm>
                <a:prstGeom prst="rect">
                  <a:avLst/>
                </a:prstGeom>
              </p:spPr>
            </p:pic>
          </mc:Fallback>
        </mc:AlternateContent>
      </p:grpSp>
      <p:grpSp>
        <p:nvGrpSpPr>
          <p:cNvPr id="17" name="Group 16">
            <a:extLst>
              <a:ext uri="{FF2B5EF4-FFF2-40B4-BE49-F238E27FC236}">
                <a16:creationId xmlns:a16="http://schemas.microsoft.com/office/drawing/2014/main" id="{4D9DB56F-54F8-46E4-E00C-73B43238ECC7}"/>
              </a:ext>
            </a:extLst>
          </p:cNvPr>
          <p:cNvGrpSpPr/>
          <p:nvPr/>
        </p:nvGrpSpPr>
        <p:grpSpPr>
          <a:xfrm>
            <a:off x="890880" y="4717630"/>
            <a:ext cx="3434760" cy="79920"/>
            <a:chOff x="890880" y="4717630"/>
            <a:chExt cx="3434760" cy="799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45BD187-695C-F962-19BF-0DEF768ADD5D}"/>
                    </a:ext>
                  </a:extLst>
                </p14:cNvPr>
                <p14:cNvContentPartPr/>
                <p14:nvPr/>
              </p14:nvContentPartPr>
              <p14:xfrm>
                <a:off x="890880" y="4717630"/>
                <a:ext cx="408600" cy="39240"/>
              </p14:xfrm>
            </p:contentPart>
          </mc:Choice>
          <mc:Fallback>
            <p:pic>
              <p:nvPicPr>
                <p:cNvPr id="15" name="Ink 14">
                  <a:extLst>
                    <a:ext uri="{FF2B5EF4-FFF2-40B4-BE49-F238E27FC236}">
                      <a16:creationId xmlns:a16="http://schemas.microsoft.com/office/drawing/2014/main" id="{E45BD187-695C-F962-19BF-0DEF768ADD5D}"/>
                    </a:ext>
                  </a:extLst>
                </p:cNvPr>
                <p:cNvPicPr/>
                <p:nvPr/>
              </p:nvPicPr>
              <p:blipFill>
                <a:blip r:embed="rId21"/>
                <a:stretch>
                  <a:fillRect/>
                </a:stretch>
              </p:blipFill>
              <p:spPr>
                <a:xfrm>
                  <a:off x="873240" y="4699990"/>
                  <a:ext cx="444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97C8991-FF12-865F-6972-548DA2613D5C}"/>
                    </a:ext>
                  </a:extLst>
                </p14:cNvPr>
                <p14:cNvContentPartPr/>
                <p14:nvPr/>
              </p14:nvContentPartPr>
              <p14:xfrm>
                <a:off x="2141880" y="4724110"/>
                <a:ext cx="2183760" cy="73440"/>
              </p14:xfrm>
            </p:contentPart>
          </mc:Choice>
          <mc:Fallback>
            <p:pic>
              <p:nvPicPr>
                <p:cNvPr id="16" name="Ink 15">
                  <a:extLst>
                    <a:ext uri="{FF2B5EF4-FFF2-40B4-BE49-F238E27FC236}">
                      <a16:creationId xmlns:a16="http://schemas.microsoft.com/office/drawing/2014/main" id="{297C8991-FF12-865F-6972-548DA2613D5C}"/>
                    </a:ext>
                  </a:extLst>
                </p:cNvPr>
                <p:cNvPicPr/>
                <p:nvPr/>
              </p:nvPicPr>
              <p:blipFill>
                <a:blip r:embed="rId23"/>
                <a:stretch>
                  <a:fillRect/>
                </a:stretch>
              </p:blipFill>
              <p:spPr>
                <a:xfrm>
                  <a:off x="2124240" y="4706110"/>
                  <a:ext cx="2219400" cy="109080"/>
                </a:xfrm>
                <a:prstGeom prst="rect">
                  <a:avLst/>
                </a:prstGeom>
              </p:spPr>
            </p:pic>
          </mc:Fallback>
        </mc:AlternateContent>
      </p:grpSp>
      <p:grpSp>
        <p:nvGrpSpPr>
          <p:cNvPr id="23" name="Group 22">
            <a:extLst>
              <a:ext uri="{FF2B5EF4-FFF2-40B4-BE49-F238E27FC236}">
                <a16:creationId xmlns:a16="http://schemas.microsoft.com/office/drawing/2014/main" id="{C9851CB1-39D9-C689-44B4-D201D1DCCF1B}"/>
              </a:ext>
            </a:extLst>
          </p:cNvPr>
          <p:cNvGrpSpPr/>
          <p:nvPr/>
        </p:nvGrpSpPr>
        <p:grpSpPr>
          <a:xfrm>
            <a:off x="2516640" y="5244670"/>
            <a:ext cx="5403960" cy="77760"/>
            <a:chOff x="2516640" y="5244670"/>
            <a:chExt cx="5403960" cy="7776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19AD2ECB-D353-FCE2-BC6A-DD8AE5090C96}"/>
                    </a:ext>
                  </a:extLst>
                </p14:cNvPr>
                <p14:cNvContentPartPr/>
                <p14:nvPr/>
              </p14:nvContentPartPr>
              <p14:xfrm>
                <a:off x="2516640" y="5256190"/>
                <a:ext cx="1616760" cy="66240"/>
              </p14:xfrm>
            </p:contentPart>
          </mc:Choice>
          <mc:Fallback>
            <p:pic>
              <p:nvPicPr>
                <p:cNvPr id="18" name="Ink 17">
                  <a:extLst>
                    <a:ext uri="{FF2B5EF4-FFF2-40B4-BE49-F238E27FC236}">
                      <a16:creationId xmlns:a16="http://schemas.microsoft.com/office/drawing/2014/main" id="{19AD2ECB-D353-FCE2-BC6A-DD8AE5090C96}"/>
                    </a:ext>
                  </a:extLst>
                </p:cNvPr>
                <p:cNvPicPr/>
                <p:nvPr/>
              </p:nvPicPr>
              <p:blipFill>
                <a:blip r:embed="rId25"/>
                <a:stretch>
                  <a:fillRect/>
                </a:stretch>
              </p:blipFill>
              <p:spPr>
                <a:xfrm>
                  <a:off x="2499000" y="5238190"/>
                  <a:ext cx="1652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68DE107E-69DA-0F6F-A373-7489E0C873F7}"/>
                    </a:ext>
                  </a:extLst>
                </p14:cNvPr>
                <p14:cNvContentPartPr/>
                <p14:nvPr/>
              </p14:nvContentPartPr>
              <p14:xfrm>
                <a:off x="4855920" y="5254030"/>
                <a:ext cx="539280" cy="55440"/>
              </p14:xfrm>
            </p:contentPart>
          </mc:Choice>
          <mc:Fallback>
            <p:pic>
              <p:nvPicPr>
                <p:cNvPr id="19" name="Ink 18">
                  <a:extLst>
                    <a:ext uri="{FF2B5EF4-FFF2-40B4-BE49-F238E27FC236}">
                      <a16:creationId xmlns:a16="http://schemas.microsoft.com/office/drawing/2014/main" id="{68DE107E-69DA-0F6F-A373-7489E0C873F7}"/>
                    </a:ext>
                  </a:extLst>
                </p:cNvPr>
                <p:cNvPicPr/>
                <p:nvPr/>
              </p:nvPicPr>
              <p:blipFill>
                <a:blip r:embed="rId27"/>
                <a:stretch>
                  <a:fillRect/>
                </a:stretch>
              </p:blipFill>
              <p:spPr>
                <a:xfrm>
                  <a:off x="4838280" y="5236030"/>
                  <a:ext cx="574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B9B50F37-31CF-1D66-30D8-C035061E96E9}"/>
                    </a:ext>
                  </a:extLst>
                </p14:cNvPr>
                <p14:cNvContentPartPr/>
                <p14:nvPr/>
              </p14:nvContentPartPr>
              <p14:xfrm>
                <a:off x="6042480" y="5244670"/>
                <a:ext cx="478800" cy="28080"/>
              </p14:xfrm>
            </p:contentPart>
          </mc:Choice>
          <mc:Fallback>
            <p:pic>
              <p:nvPicPr>
                <p:cNvPr id="20" name="Ink 19">
                  <a:extLst>
                    <a:ext uri="{FF2B5EF4-FFF2-40B4-BE49-F238E27FC236}">
                      <a16:creationId xmlns:a16="http://schemas.microsoft.com/office/drawing/2014/main" id="{B9B50F37-31CF-1D66-30D8-C035061E96E9}"/>
                    </a:ext>
                  </a:extLst>
                </p:cNvPr>
                <p:cNvPicPr/>
                <p:nvPr/>
              </p:nvPicPr>
              <p:blipFill>
                <a:blip r:embed="rId29"/>
                <a:stretch>
                  <a:fillRect/>
                </a:stretch>
              </p:blipFill>
              <p:spPr>
                <a:xfrm>
                  <a:off x="6024480" y="5226670"/>
                  <a:ext cx="514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E9A5CCC4-B9B7-CCCC-4F60-A50ED59EB40A}"/>
                    </a:ext>
                  </a:extLst>
                </p14:cNvPr>
                <p14:cNvContentPartPr/>
                <p14:nvPr/>
              </p14:nvContentPartPr>
              <p14:xfrm>
                <a:off x="7078200" y="5270950"/>
                <a:ext cx="842400" cy="46080"/>
              </p14:xfrm>
            </p:contentPart>
          </mc:Choice>
          <mc:Fallback>
            <p:pic>
              <p:nvPicPr>
                <p:cNvPr id="22" name="Ink 21">
                  <a:extLst>
                    <a:ext uri="{FF2B5EF4-FFF2-40B4-BE49-F238E27FC236}">
                      <a16:creationId xmlns:a16="http://schemas.microsoft.com/office/drawing/2014/main" id="{E9A5CCC4-B9B7-CCCC-4F60-A50ED59EB40A}"/>
                    </a:ext>
                  </a:extLst>
                </p:cNvPr>
                <p:cNvPicPr/>
                <p:nvPr/>
              </p:nvPicPr>
              <p:blipFill>
                <a:blip r:embed="rId31"/>
                <a:stretch>
                  <a:fillRect/>
                </a:stretch>
              </p:blipFill>
              <p:spPr>
                <a:xfrm>
                  <a:off x="7060560" y="5253310"/>
                  <a:ext cx="878040" cy="81720"/>
                </a:xfrm>
                <a:prstGeom prst="rect">
                  <a:avLst/>
                </a:prstGeom>
              </p:spPr>
            </p:pic>
          </mc:Fallback>
        </mc:AlternateContent>
      </p:grpSp>
    </p:spTree>
    <p:extLst>
      <p:ext uri="{BB962C8B-B14F-4D97-AF65-F5344CB8AC3E}">
        <p14:creationId xmlns:p14="http://schemas.microsoft.com/office/powerpoint/2010/main" val="376249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3463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605500" y="291401"/>
            <a:ext cx="8769993" cy="5693866"/>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2 Peter 3:12–14  </a:t>
            </a:r>
          </a:p>
          <a:p>
            <a:pPr rtl="0">
              <a:spcBef>
                <a:spcPts val="0"/>
              </a:spcBef>
              <a:spcAft>
                <a:spcPts val="0"/>
              </a:spcAft>
            </a:pPr>
            <a:r>
              <a:rPr lang="en-US" sz="2400" i="0" u="none" strike="noStrike">
                <a:solidFill>
                  <a:srgbClr val="FFC000"/>
                </a:solidFill>
                <a:effectLst/>
                <a:latin typeface="Arial" panose="020B0604020202020204" pitchFamily="34" charset="0"/>
                <a:cs typeface="+mj-cs"/>
              </a:rPr>
              <a:t>3:12 Looking for and hasting unto the coming of the day of God, wherein the heavens being on fire shall be dissolved, and the elements shall melt with fervent heat? 3:13 Nevertheless we, according to his promise, look for new heavens and a new earth, wherein dwelleth righteousness. 3:14 Wherefore, beloved, seeing that ye look for such things, be diligent that ye may be found of him in peace, without spot, and blameless. (KJV </a:t>
            </a:r>
            <a:r>
              <a:rPr lang="en-US" sz="2400" i="0" u="none" strike="noStrike">
                <a:solidFill>
                  <a:srgbClr val="00B0F0"/>
                </a:solidFill>
                <a:effectLst/>
                <a:latin typeface="Arial" panose="020B0604020202020204" pitchFamily="34" charset="0"/>
                <a:cs typeface="+mj-cs"/>
              </a:rPr>
              <a:t>12  </a:t>
            </a:r>
            <a:r>
              <a:rPr lang="el-GR" sz="2400" i="0" u="none" strike="noStrike">
                <a:solidFill>
                  <a:srgbClr val="00B0F0"/>
                </a:solidFill>
                <a:effectLst/>
                <a:latin typeface="Arial" panose="020B0604020202020204" pitchFamily="34" charset="0"/>
                <a:cs typeface="+mj-cs"/>
              </a:rPr>
              <a:t>προσδοκῶντας ⸂καὶ σπεύδοντας⸃ τὴν παρουσίαν* τῆς τοῦ ⸀θεοῦ ἡμέρας διʼ ἣν οὐρανοὶ πυρούμενοι λυθήσονται καὶ στοιχεῖα καυσούμενα ⸁τήκεται.* 13 καινοὺς δὲ οὐρανοὺς καὶ ⸉γῆν καινὴν⸊ ⸂κατὰ τὸ ἐπάγγελμα⸃ αὐτοῦ προσδοκῶμεν ἐν οἷς δικαιοσύνη κατοικεῖ.* 14 Διό, ἀγαπητοί, ταῦτα προσδοκῶντες σπουδάσατε ἄσπιλοι καὶ ⸀ἀμώμητοι αὐτῷ εὑρεθῆναι ἐν εἰρήνῃ*</a:t>
            </a:r>
            <a:r>
              <a:rPr lang="el-GR" sz="2400"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26B3693-E6D3-1881-5FC6-50D17D422D48}"/>
                  </a:ext>
                </a:extLst>
              </p14:cNvPr>
              <p14:cNvContentPartPr/>
              <p14:nvPr/>
            </p14:nvContentPartPr>
            <p14:xfrm>
              <a:off x="5475840" y="1494910"/>
              <a:ext cx="639360" cy="30960"/>
            </p14:xfrm>
          </p:contentPart>
        </mc:Choice>
        <mc:Fallback>
          <p:pic>
            <p:nvPicPr>
              <p:cNvPr id="3" name="Ink 2">
                <a:extLst>
                  <a:ext uri="{FF2B5EF4-FFF2-40B4-BE49-F238E27FC236}">
                    <a16:creationId xmlns:a16="http://schemas.microsoft.com/office/drawing/2014/main" id="{A26B3693-E6D3-1881-5FC6-50D17D422D48}"/>
                  </a:ext>
                </a:extLst>
              </p:cNvPr>
              <p:cNvPicPr/>
              <p:nvPr/>
            </p:nvPicPr>
            <p:blipFill>
              <a:blip r:embed="rId5"/>
              <a:stretch>
                <a:fillRect/>
              </a:stretch>
            </p:blipFill>
            <p:spPr>
              <a:xfrm>
                <a:off x="5458200" y="1477270"/>
                <a:ext cx="675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E16E509-841D-CF66-D590-853918EDC4A4}"/>
                  </a:ext>
                </a:extLst>
              </p14:cNvPr>
              <p14:cNvContentPartPr/>
              <p14:nvPr/>
            </p14:nvContentPartPr>
            <p14:xfrm>
              <a:off x="7447560" y="1506430"/>
              <a:ext cx="840240" cy="41040"/>
            </p14:xfrm>
          </p:contentPart>
        </mc:Choice>
        <mc:Fallback>
          <p:pic>
            <p:nvPicPr>
              <p:cNvPr id="4" name="Ink 3">
                <a:extLst>
                  <a:ext uri="{FF2B5EF4-FFF2-40B4-BE49-F238E27FC236}">
                    <a16:creationId xmlns:a16="http://schemas.microsoft.com/office/drawing/2014/main" id="{5E16E509-841D-CF66-D590-853918EDC4A4}"/>
                  </a:ext>
                </a:extLst>
              </p:cNvPr>
              <p:cNvPicPr/>
              <p:nvPr/>
            </p:nvPicPr>
            <p:blipFill>
              <a:blip r:embed="rId7"/>
              <a:stretch>
                <a:fillRect/>
              </a:stretch>
            </p:blipFill>
            <p:spPr>
              <a:xfrm>
                <a:off x="7429920" y="1488790"/>
                <a:ext cx="875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FCCE665-5A66-974F-AA09-926523975374}"/>
                  </a:ext>
                </a:extLst>
              </p14:cNvPr>
              <p14:cNvContentPartPr/>
              <p14:nvPr/>
            </p14:nvContentPartPr>
            <p14:xfrm>
              <a:off x="2771520" y="1841590"/>
              <a:ext cx="3137400" cy="81000"/>
            </p14:xfrm>
          </p:contentPart>
        </mc:Choice>
        <mc:Fallback>
          <p:pic>
            <p:nvPicPr>
              <p:cNvPr id="7" name="Ink 6">
                <a:extLst>
                  <a:ext uri="{FF2B5EF4-FFF2-40B4-BE49-F238E27FC236}">
                    <a16:creationId xmlns:a16="http://schemas.microsoft.com/office/drawing/2014/main" id="{2FCCE665-5A66-974F-AA09-926523975374}"/>
                  </a:ext>
                </a:extLst>
              </p:cNvPr>
              <p:cNvPicPr/>
              <p:nvPr/>
            </p:nvPicPr>
            <p:blipFill>
              <a:blip r:embed="rId9"/>
              <a:stretch>
                <a:fillRect/>
              </a:stretch>
            </p:blipFill>
            <p:spPr>
              <a:xfrm>
                <a:off x="2753880" y="1823590"/>
                <a:ext cx="3173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4997FBC-F3D7-1FD3-0358-05D786A64C3E}"/>
                  </a:ext>
                </a:extLst>
              </p14:cNvPr>
              <p14:cNvContentPartPr/>
              <p14:nvPr/>
            </p14:nvContentPartPr>
            <p14:xfrm>
              <a:off x="3948000" y="2605510"/>
              <a:ext cx="1730520" cy="97920"/>
            </p14:xfrm>
          </p:contentPart>
        </mc:Choice>
        <mc:Fallback>
          <p:pic>
            <p:nvPicPr>
              <p:cNvPr id="9" name="Ink 8">
                <a:extLst>
                  <a:ext uri="{FF2B5EF4-FFF2-40B4-BE49-F238E27FC236}">
                    <a16:creationId xmlns:a16="http://schemas.microsoft.com/office/drawing/2014/main" id="{64997FBC-F3D7-1FD3-0358-05D786A64C3E}"/>
                  </a:ext>
                </a:extLst>
              </p:cNvPr>
              <p:cNvPicPr/>
              <p:nvPr/>
            </p:nvPicPr>
            <p:blipFill>
              <a:blip r:embed="rId11"/>
              <a:stretch>
                <a:fillRect/>
              </a:stretch>
            </p:blipFill>
            <p:spPr>
              <a:xfrm>
                <a:off x="3930360" y="2587870"/>
                <a:ext cx="1766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F656BA3-C5C7-9851-9706-767AE59C2120}"/>
                  </a:ext>
                </a:extLst>
              </p14:cNvPr>
              <p14:cNvContentPartPr/>
              <p14:nvPr/>
            </p14:nvContentPartPr>
            <p14:xfrm>
              <a:off x="3559560" y="3328030"/>
              <a:ext cx="1161360" cy="43560"/>
            </p14:xfrm>
          </p:contentPart>
        </mc:Choice>
        <mc:Fallback>
          <p:pic>
            <p:nvPicPr>
              <p:cNvPr id="10" name="Ink 9">
                <a:extLst>
                  <a:ext uri="{FF2B5EF4-FFF2-40B4-BE49-F238E27FC236}">
                    <a16:creationId xmlns:a16="http://schemas.microsoft.com/office/drawing/2014/main" id="{8F656BA3-C5C7-9851-9706-767AE59C2120}"/>
                  </a:ext>
                </a:extLst>
              </p:cNvPr>
              <p:cNvPicPr/>
              <p:nvPr/>
            </p:nvPicPr>
            <p:blipFill>
              <a:blip r:embed="rId13"/>
              <a:stretch>
                <a:fillRect/>
              </a:stretch>
            </p:blipFill>
            <p:spPr>
              <a:xfrm>
                <a:off x="3541560" y="3310390"/>
                <a:ext cx="1197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B471137-EA21-F428-E2EA-0DED0413CC2C}"/>
                  </a:ext>
                </a:extLst>
              </p14:cNvPr>
              <p14:cNvContentPartPr/>
              <p14:nvPr/>
            </p14:nvContentPartPr>
            <p14:xfrm>
              <a:off x="5087400" y="3313270"/>
              <a:ext cx="3399120" cy="94680"/>
            </p14:xfrm>
          </p:contentPart>
        </mc:Choice>
        <mc:Fallback>
          <p:pic>
            <p:nvPicPr>
              <p:cNvPr id="11" name="Ink 10">
                <a:extLst>
                  <a:ext uri="{FF2B5EF4-FFF2-40B4-BE49-F238E27FC236}">
                    <a16:creationId xmlns:a16="http://schemas.microsoft.com/office/drawing/2014/main" id="{3B471137-EA21-F428-E2EA-0DED0413CC2C}"/>
                  </a:ext>
                </a:extLst>
              </p:cNvPr>
              <p:cNvPicPr/>
              <p:nvPr/>
            </p:nvPicPr>
            <p:blipFill>
              <a:blip r:embed="rId15"/>
              <a:stretch>
                <a:fillRect/>
              </a:stretch>
            </p:blipFill>
            <p:spPr>
              <a:xfrm>
                <a:off x="5069400" y="3295630"/>
                <a:ext cx="3434760" cy="130320"/>
              </a:xfrm>
              <a:prstGeom prst="rect">
                <a:avLst/>
              </a:prstGeom>
            </p:spPr>
          </p:pic>
        </mc:Fallback>
      </mc:AlternateContent>
    </p:spTree>
    <p:extLst>
      <p:ext uri="{BB962C8B-B14F-4D97-AF65-F5344CB8AC3E}">
        <p14:creationId xmlns:p14="http://schemas.microsoft.com/office/powerpoint/2010/main" val="164439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42153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605500" y="291401"/>
            <a:ext cx="8769993" cy="3170099"/>
          </a:xfrm>
          <a:prstGeom prst="rect">
            <a:avLst/>
          </a:prstGeom>
          <a:noFill/>
        </p:spPr>
        <p:txBody>
          <a:bodyPr wrap="square">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cs typeface="+mj-cs"/>
              </a:rPr>
              <a:t>Outline of Revelation 20-21</a:t>
            </a:r>
          </a:p>
          <a:p>
            <a:pPr rtl="0">
              <a:spcBef>
                <a:spcPts val="0"/>
              </a:spcBef>
              <a:spcAft>
                <a:spcPts val="0"/>
              </a:spcAft>
            </a:pPr>
            <a:endParaRPr lang="en-US" sz="2800" b="1" i="0" u="none" strike="noStrike">
              <a:solidFill>
                <a:srgbClr val="FFC000"/>
              </a:solidFill>
              <a:effectLst/>
              <a:latin typeface="Arial" panose="020B0604020202020204" pitchFamily="34" charset="0"/>
              <a:cs typeface="+mj-cs"/>
            </a:endParaRPr>
          </a:p>
          <a:p>
            <a:pPr marL="457200" indent="-457200" rtl="0">
              <a:spcBef>
                <a:spcPts val="0"/>
              </a:spcBef>
              <a:spcAft>
                <a:spcPts val="0"/>
              </a:spcAft>
              <a:buFont typeface="+mj-lt"/>
              <a:buAutoNum type="arabicPeriod"/>
            </a:pPr>
            <a:r>
              <a:rPr lang="en-US" sz="2400" i="0" u="none" strike="noStrike">
                <a:solidFill>
                  <a:srgbClr val="FFC000"/>
                </a:solidFill>
                <a:effectLst/>
                <a:latin typeface="Arial" panose="020B0604020202020204" pitchFamily="34" charset="0"/>
                <a:cs typeface="+mj-cs"/>
              </a:rPr>
              <a:t>Satan Bound for 1,000 Years (</a:t>
            </a:r>
            <a:r>
              <a:rPr lang="en-US" sz="2400" i="0" u="none" strike="noStrike">
                <a:solidFill>
                  <a:srgbClr val="00B0F0"/>
                </a:solidFill>
                <a:effectLst/>
                <a:latin typeface="Arial" panose="020B0604020202020204" pitchFamily="34" charset="0"/>
                <a:cs typeface="+mj-cs"/>
              </a:rPr>
              <a:t>Revelation 20:1-3</a:t>
            </a:r>
            <a:r>
              <a:rPr lang="en-US" sz="2400" i="0" u="none" strike="noStrike">
                <a:solidFill>
                  <a:srgbClr val="FFC000"/>
                </a:solidFill>
                <a:effectLst/>
                <a:latin typeface="Arial" panose="020B0604020202020204" pitchFamily="34" charset="0"/>
                <a:cs typeface="+mj-cs"/>
              </a:rPr>
              <a:t>)</a:t>
            </a:r>
          </a:p>
          <a:p>
            <a:pPr marL="457200" indent="-457200" rtl="0">
              <a:spcBef>
                <a:spcPts val="0"/>
              </a:spcBef>
              <a:spcAft>
                <a:spcPts val="0"/>
              </a:spcAft>
              <a:buFont typeface="+mj-lt"/>
              <a:buAutoNum type="arabicPeriod"/>
            </a:pPr>
            <a:r>
              <a:rPr lang="en-US" sz="2400" i="0" u="none" strike="noStrike">
                <a:solidFill>
                  <a:srgbClr val="FFC000"/>
                </a:solidFill>
                <a:effectLst/>
                <a:latin typeface="Arial" panose="020B0604020202020204" pitchFamily="34" charset="0"/>
                <a:cs typeface="+mj-cs"/>
              </a:rPr>
              <a:t>The Millennial Reign (</a:t>
            </a:r>
            <a:r>
              <a:rPr lang="en-US" sz="2400" i="0" u="none" strike="noStrike">
                <a:solidFill>
                  <a:srgbClr val="00B0F0"/>
                </a:solidFill>
                <a:effectLst/>
                <a:latin typeface="Arial" panose="020B0604020202020204" pitchFamily="34" charset="0"/>
                <a:cs typeface="+mj-cs"/>
              </a:rPr>
              <a:t>Revelation 20:4-6</a:t>
            </a:r>
            <a:r>
              <a:rPr lang="en-US" sz="2400" i="0" u="none" strike="noStrike">
                <a:solidFill>
                  <a:srgbClr val="FFC000"/>
                </a:solidFill>
                <a:effectLst/>
                <a:latin typeface="Arial" panose="020B0604020202020204" pitchFamily="34" charset="0"/>
                <a:cs typeface="+mj-cs"/>
              </a:rPr>
              <a:t>)</a:t>
            </a:r>
          </a:p>
          <a:p>
            <a:pPr marL="457200" indent="-457200" rtl="0">
              <a:spcBef>
                <a:spcPts val="0"/>
              </a:spcBef>
              <a:spcAft>
                <a:spcPts val="0"/>
              </a:spcAft>
              <a:buFont typeface="+mj-lt"/>
              <a:buAutoNum type="arabicPeriod"/>
            </a:pPr>
            <a:r>
              <a:rPr lang="en-US" sz="2400" i="0" u="none" strike="noStrike">
                <a:solidFill>
                  <a:srgbClr val="FFC000"/>
                </a:solidFill>
                <a:effectLst/>
                <a:latin typeface="Arial" panose="020B0604020202020204" pitchFamily="34" charset="0"/>
                <a:cs typeface="+mj-cs"/>
              </a:rPr>
              <a:t>Satan’s Final Defeat (</a:t>
            </a:r>
            <a:r>
              <a:rPr lang="en-US" sz="2400" i="0" u="none" strike="noStrike">
                <a:solidFill>
                  <a:srgbClr val="00B0F0"/>
                </a:solidFill>
                <a:effectLst/>
                <a:latin typeface="Arial" panose="020B0604020202020204" pitchFamily="34" charset="0"/>
                <a:cs typeface="+mj-cs"/>
              </a:rPr>
              <a:t>Revelation 20:7-10</a:t>
            </a:r>
            <a:r>
              <a:rPr lang="en-US" sz="2400" i="0" u="none" strike="noStrike">
                <a:solidFill>
                  <a:srgbClr val="FFC000"/>
                </a:solidFill>
                <a:effectLst/>
                <a:latin typeface="Arial" panose="020B0604020202020204" pitchFamily="34" charset="0"/>
                <a:cs typeface="+mj-cs"/>
              </a:rPr>
              <a:t>)</a:t>
            </a:r>
          </a:p>
          <a:p>
            <a:pPr marL="457200" indent="-457200" rtl="0">
              <a:spcBef>
                <a:spcPts val="0"/>
              </a:spcBef>
              <a:spcAft>
                <a:spcPts val="0"/>
              </a:spcAft>
              <a:buFont typeface="+mj-lt"/>
              <a:buAutoNum type="arabicPeriod"/>
            </a:pPr>
            <a:r>
              <a:rPr lang="en-US" sz="2400" i="0" u="none" strike="noStrike">
                <a:solidFill>
                  <a:srgbClr val="FFC000"/>
                </a:solidFill>
                <a:effectLst/>
                <a:latin typeface="Arial" panose="020B0604020202020204" pitchFamily="34" charset="0"/>
                <a:cs typeface="+mj-cs"/>
              </a:rPr>
              <a:t>The Great White Throne Judgment (</a:t>
            </a:r>
            <a:r>
              <a:rPr lang="en-US" sz="2400" i="0" u="none" strike="noStrike">
                <a:solidFill>
                  <a:srgbClr val="00B0F0"/>
                </a:solidFill>
                <a:effectLst/>
                <a:latin typeface="Arial" panose="020B0604020202020204" pitchFamily="34" charset="0"/>
                <a:cs typeface="+mj-cs"/>
              </a:rPr>
              <a:t>Revelation 20:11-15</a:t>
            </a:r>
            <a:r>
              <a:rPr lang="en-US" sz="2400" i="0" u="none" strike="noStrike">
                <a:solidFill>
                  <a:srgbClr val="FFC000"/>
                </a:solidFill>
                <a:effectLst/>
                <a:latin typeface="Arial" panose="020B0604020202020204" pitchFamily="34" charset="0"/>
                <a:cs typeface="+mj-cs"/>
              </a:rPr>
              <a:t>)</a:t>
            </a:r>
          </a:p>
          <a:p>
            <a:pPr marL="457200" indent="-457200" rtl="0">
              <a:spcBef>
                <a:spcPts val="0"/>
              </a:spcBef>
              <a:spcAft>
                <a:spcPts val="0"/>
              </a:spcAft>
              <a:buFont typeface="+mj-lt"/>
              <a:buAutoNum type="arabicPeriod"/>
            </a:pPr>
            <a:r>
              <a:rPr lang="en-US" sz="2400" i="0" u="none" strike="noStrike">
                <a:solidFill>
                  <a:srgbClr val="FFC000"/>
                </a:solidFill>
                <a:effectLst/>
                <a:latin typeface="Arial" panose="020B0604020202020204" pitchFamily="34" charset="0"/>
                <a:cs typeface="+mj-cs"/>
              </a:rPr>
              <a:t>A New Heaven and a New Earth (</a:t>
            </a:r>
            <a:r>
              <a:rPr lang="en-US" sz="2400" i="0" u="none" strike="noStrike">
                <a:solidFill>
                  <a:srgbClr val="00B0F0"/>
                </a:solidFill>
                <a:effectLst/>
                <a:latin typeface="Arial" panose="020B0604020202020204" pitchFamily="34" charset="0"/>
                <a:cs typeface="+mj-cs"/>
              </a:rPr>
              <a:t>Revelation 21:1-8</a:t>
            </a:r>
            <a:r>
              <a:rPr lang="en-US" sz="2400" i="0" u="none" strike="noStrike">
                <a:solidFill>
                  <a:srgbClr val="FFC000"/>
                </a:solidFill>
                <a:effectLst/>
                <a:latin typeface="Arial" panose="020B0604020202020204" pitchFamily="34" charset="0"/>
                <a:cs typeface="+mj-cs"/>
              </a:rPr>
              <a:t>)</a:t>
            </a:r>
          </a:p>
          <a:p>
            <a:pPr marL="457200" indent="-457200" rtl="0">
              <a:spcBef>
                <a:spcPts val="0"/>
              </a:spcBef>
              <a:spcAft>
                <a:spcPts val="0"/>
              </a:spcAft>
              <a:buFont typeface="+mj-lt"/>
              <a:buAutoNum type="arabicPeriod"/>
            </a:pPr>
            <a:r>
              <a:rPr lang="en-US" sz="2400" i="0" u="none" strike="noStrike">
                <a:solidFill>
                  <a:srgbClr val="FFC000"/>
                </a:solidFill>
                <a:effectLst/>
                <a:latin typeface="Arial" panose="020B0604020202020204" pitchFamily="34" charset="0"/>
                <a:cs typeface="+mj-cs"/>
              </a:rPr>
              <a:t>The New Jerusalem (</a:t>
            </a:r>
            <a:r>
              <a:rPr lang="en-US" sz="2400" i="0" u="none" strike="noStrike">
                <a:solidFill>
                  <a:srgbClr val="00B0F0"/>
                </a:solidFill>
                <a:effectLst/>
                <a:latin typeface="Arial" panose="020B0604020202020204" pitchFamily="34" charset="0"/>
                <a:cs typeface="+mj-cs"/>
              </a:rPr>
              <a:t>Revelation 21:9-27</a:t>
            </a:r>
            <a:r>
              <a:rPr lang="en-US" sz="2400"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F5C626D-D893-50A1-2A3C-DFD1A296C035}"/>
                  </a:ext>
                </a:extLst>
              </p14:cNvPr>
              <p14:cNvContentPartPr/>
              <p14:nvPr/>
            </p14:nvContentPartPr>
            <p14:xfrm>
              <a:off x="7972800" y="1210150"/>
              <a:ext cx="266760" cy="263880"/>
            </p14:xfrm>
          </p:contentPart>
        </mc:Choice>
        <mc:Fallback>
          <p:pic>
            <p:nvPicPr>
              <p:cNvPr id="3" name="Ink 2">
                <a:extLst>
                  <a:ext uri="{FF2B5EF4-FFF2-40B4-BE49-F238E27FC236}">
                    <a16:creationId xmlns:a16="http://schemas.microsoft.com/office/drawing/2014/main" id="{DF5C626D-D893-50A1-2A3C-DFD1A296C035}"/>
                  </a:ext>
                </a:extLst>
              </p:cNvPr>
              <p:cNvPicPr/>
              <p:nvPr/>
            </p:nvPicPr>
            <p:blipFill>
              <a:blip r:embed="rId5"/>
              <a:stretch>
                <a:fillRect/>
              </a:stretch>
            </p:blipFill>
            <p:spPr>
              <a:xfrm>
                <a:off x="7954800" y="1192510"/>
                <a:ext cx="302400" cy="299520"/>
              </a:xfrm>
              <a:prstGeom prst="rect">
                <a:avLst/>
              </a:prstGeom>
            </p:spPr>
          </p:pic>
        </mc:Fallback>
      </mc:AlternateContent>
      <p:grpSp>
        <p:nvGrpSpPr>
          <p:cNvPr id="9" name="Group 8">
            <a:extLst>
              <a:ext uri="{FF2B5EF4-FFF2-40B4-BE49-F238E27FC236}">
                <a16:creationId xmlns:a16="http://schemas.microsoft.com/office/drawing/2014/main" id="{549C1E6F-26B1-4262-E942-F15C674C5F4D}"/>
              </a:ext>
            </a:extLst>
          </p:cNvPr>
          <p:cNvGrpSpPr/>
          <p:nvPr/>
        </p:nvGrpSpPr>
        <p:grpSpPr>
          <a:xfrm>
            <a:off x="6686520" y="1670230"/>
            <a:ext cx="499680" cy="518760"/>
            <a:chOff x="6686520" y="1670230"/>
            <a:chExt cx="499680" cy="5187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A9099EC-BF74-5206-0DCB-C49D3247E861}"/>
                    </a:ext>
                  </a:extLst>
                </p14:cNvPr>
                <p14:cNvContentPartPr/>
                <p14:nvPr/>
              </p14:nvContentPartPr>
              <p14:xfrm>
                <a:off x="6686520" y="1670230"/>
                <a:ext cx="242280" cy="195120"/>
              </p14:xfrm>
            </p:contentPart>
          </mc:Choice>
          <mc:Fallback>
            <p:pic>
              <p:nvPicPr>
                <p:cNvPr id="4" name="Ink 3">
                  <a:extLst>
                    <a:ext uri="{FF2B5EF4-FFF2-40B4-BE49-F238E27FC236}">
                      <a16:creationId xmlns:a16="http://schemas.microsoft.com/office/drawing/2014/main" id="{8A9099EC-BF74-5206-0DCB-C49D3247E861}"/>
                    </a:ext>
                  </a:extLst>
                </p:cNvPr>
                <p:cNvPicPr/>
                <p:nvPr/>
              </p:nvPicPr>
              <p:blipFill>
                <a:blip r:embed="rId7"/>
                <a:stretch>
                  <a:fillRect/>
                </a:stretch>
              </p:blipFill>
              <p:spPr>
                <a:xfrm>
                  <a:off x="6668880" y="1652590"/>
                  <a:ext cx="277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05BF20D-B4BF-2BBF-A887-2AC5EEB73D1E}"/>
                    </a:ext>
                  </a:extLst>
                </p14:cNvPr>
                <p14:cNvContentPartPr/>
                <p14:nvPr/>
              </p14:nvContentPartPr>
              <p14:xfrm>
                <a:off x="6922320" y="1949230"/>
                <a:ext cx="263880" cy="239760"/>
              </p14:xfrm>
            </p:contentPart>
          </mc:Choice>
          <mc:Fallback>
            <p:pic>
              <p:nvPicPr>
                <p:cNvPr id="7" name="Ink 6">
                  <a:extLst>
                    <a:ext uri="{FF2B5EF4-FFF2-40B4-BE49-F238E27FC236}">
                      <a16:creationId xmlns:a16="http://schemas.microsoft.com/office/drawing/2014/main" id="{405BF20D-B4BF-2BBF-A887-2AC5EEB73D1E}"/>
                    </a:ext>
                  </a:extLst>
                </p:cNvPr>
                <p:cNvPicPr/>
                <p:nvPr/>
              </p:nvPicPr>
              <p:blipFill>
                <a:blip r:embed="rId9"/>
                <a:stretch>
                  <a:fillRect/>
                </a:stretch>
              </p:blipFill>
              <p:spPr>
                <a:xfrm>
                  <a:off x="6904320" y="1931230"/>
                  <a:ext cx="299520" cy="27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F0D86DE7-0486-D5C8-E32C-B403FF01C6A9}"/>
                  </a:ext>
                </a:extLst>
              </p14:cNvPr>
              <p14:cNvContentPartPr/>
              <p14:nvPr/>
            </p14:nvContentPartPr>
            <p14:xfrm>
              <a:off x="6821880" y="3221110"/>
              <a:ext cx="262800" cy="205200"/>
            </p14:xfrm>
          </p:contentPart>
        </mc:Choice>
        <mc:Fallback>
          <p:pic>
            <p:nvPicPr>
              <p:cNvPr id="12" name="Ink 11">
                <a:extLst>
                  <a:ext uri="{FF2B5EF4-FFF2-40B4-BE49-F238E27FC236}">
                    <a16:creationId xmlns:a16="http://schemas.microsoft.com/office/drawing/2014/main" id="{F0D86DE7-0486-D5C8-E32C-B403FF01C6A9}"/>
                  </a:ext>
                </a:extLst>
              </p:cNvPr>
              <p:cNvPicPr/>
              <p:nvPr/>
            </p:nvPicPr>
            <p:blipFill>
              <a:blip r:embed="rId11"/>
              <a:stretch>
                <a:fillRect/>
              </a:stretch>
            </p:blipFill>
            <p:spPr>
              <a:xfrm>
                <a:off x="6804240" y="3203470"/>
                <a:ext cx="298440" cy="240840"/>
              </a:xfrm>
              <a:prstGeom prst="rect">
                <a:avLst/>
              </a:prstGeom>
            </p:spPr>
          </p:pic>
        </mc:Fallback>
      </mc:AlternateContent>
      <p:grpSp>
        <p:nvGrpSpPr>
          <p:cNvPr id="16" name="Group 15">
            <a:extLst>
              <a:ext uri="{FF2B5EF4-FFF2-40B4-BE49-F238E27FC236}">
                <a16:creationId xmlns:a16="http://schemas.microsoft.com/office/drawing/2014/main" id="{2E1D10B1-A91B-0D72-C0F8-1DC311659639}"/>
              </a:ext>
            </a:extLst>
          </p:cNvPr>
          <p:cNvGrpSpPr/>
          <p:nvPr/>
        </p:nvGrpSpPr>
        <p:grpSpPr>
          <a:xfrm>
            <a:off x="8355840" y="2354950"/>
            <a:ext cx="1520280" cy="633600"/>
            <a:chOff x="8355840" y="2354950"/>
            <a:chExt cx="1520280" cy="63360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DEA0349-F90E-3CD0-700B-3C12AC614161}"/>
                    </a:ext>
                  </a:extLst>
                </p14:cNvPr>
                <p14:cNvContentPartPr/>
                <p14:nvPr/>
              </p14:nvContentPartPr>
              <p14:xfrm>
                <a:off x="8973600" y="2354950"/>
                <a:ext cx="247680" cy="311040"/>
              </p14:xfrm>
            </p:contentPart>
          </mc:Choice>
          <mc:Fallback>
            <p:pic>
              <p:nvPicPr>
                <p:cNvPr id="10" name="Ink 9">
                  <a:extLst>
                    <a:ext uri="{FF2B5EF4-FFF2-40B4-BE49-F238E27FC236}">
                      <a16:creationId xmlns:a16="http://schemas.microsoft.com/office/drawing/2014/main" id="{FDEA0349-F90E-3CD0-700B-3C12AC614161}"/>
                    </a:ext>
                  </a:extLst>
                </p:cNvPr>
                <p:cNvPicPr/>
                <p:nvPr/>
              </p:nvPicPr>
              <p:blipFill>
                <a:blip r:embed="rId13"/>
                <a:stretch>
                  <a:fillRect/>
                </a:stretch>
              </p:blipFill>
              <p:spPr>
                <a:xfrm>
                  <a:off x="8955600" y="2337310"/>
                  <a:ext cx="2833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6F66ED5-E68D-5D3E-3E40-F1CAB2448E9A}"/>
                    </a:ext>
                  </a:extLst>
                </p14:cNvPr>
                <p14:cNvContentPartPr/>
                <p14:nvPr/>
              </p14:nvContentPartPr>
              <p14:xfrm>
                <a:off x="8355840" y="2798110"/>
                <a:ext cx="272880" cy="190440"/>
              </p14:xfrm>
            </p:contentPart>
          </mc:Choice>
          <mc:Fallback>
            <p:pic>
              <p:nvPicPr>
                <p:cNvPr id="11" name="Ink 10">
                  <a:extLst>
                    <a:ext uri="{FF2B5EF4-FFF2-40B4-BE49-F238E27FC236}">
                      <a16:creationId xmlns:a16="http://schemas.microsoft.com/office/drawing/2014/main" id="{66F66ED5-E68D-5D3E-3E40-F1CAB2448E9A}"/>
                    </a:ext>
                  </a:extLst>
                </p:cNvPr>
                <p:cNvPicPr/>
                <p:nvPr/>
              </p:nvPicPr>
              <p:blipFill>
                <a:blip r:embed="rId15"/>
                <a:stretch>
                  <a:fillRect/>
                </a:stretch>
              </p:blipFill>
              <p:spPr>
                <a:xfrm>
                  <a:off x="8337840" y="2780470"/>
                  <a:ext cx="308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DF67AAB-1D6A-7A3D-088A-C94E84964DAB}"/>
                    </a:ext>
                  </a:extLst>
                </p14:cNvPr>
                <p14:cNvContentPartPr/>
                <p14:nvPr/>
              </p14:nvContentPartPr>
              <p14:xfrm>
                <a:off x="8760120" y="2717830"/>
                <a:ext cx="1116000" cy="139320"/>
              </p14:xfrm>
            </p:contentPart>
          </mc:Choice>
          <mc:Fallback>
            <p:pic>
              <p:nvPicPr>
                <p:cNvPr id="13" name="Ink 12">
                  <a:extLst>
                    <a:ext uri="{FF2B5EF4-FFF2-40B4-BE49-F238E27FC236}">
                      <a16:creationId xmlns:a16="http://schemas.microsoft.com/office/drawing/2014/main" id="{9DF67AAB-1D6A-7A3D-088A-C94E84964DAB}"/>
                    </a:ext>
                  </a:extLst>
                </p:cNvPr>
                <p:cNvPicPr/>
                <p:nvPr/>
              </p:nvPicPr>
              <p:blipFill>
                <a:blip r:embed="rId17"/>
                <a:stretch>
                  <a:fillRect/>
                </a:stretch>
              </p:blipFill>
              <p:spPr>
                <a:xfrm>
                  <a:off x="8742480" y="2700190"/>
                  <a:ext cx="1151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D71C1D8F-0EC7-C527-FB9F-AD7F95E1A492}"/>
                    </a:ext>
                  </a:extLst>
                </p14:cNvPr>
                <p14:cNvContentPartPr/>
                <p14:nvPr/>
              </p14:nvContentPartPr>
              <p14:xfrm>
                <a:off x="8622960" y="2701990"/>
                <a:ext cx="385560" cy="207360"/>
              </p14:xfrm>
            </p:contentPart>
          </mc:Choice>
          <mc:Fallback>
            <p:pic>
              <p:nvPicPr>
                <p:cNvPr id="15" name="Ink 14">
                  <a:extLst>
                    <a:ext uri="{FF2B5EF4-FFF2-40B4-BE49-F238E27FC236}">
                      <a16:creationId xmlns:a16="http://schemas.microsoft.com/office/drawing/2014/main" id="{D71C1D8F-0EC7-C527-FB9F-AD7F95E1A492}"/>
                    </a:ext>
                  </a:extLst>
                </p:cNvPr>
                <p:cNvPicPr/>
                <p:nvPr/>
              </p:nvPicPr>
              <p:blipFill>
                <a:blip r:embed="rId19"/>
                <a:stretch>
                  <a:fillRect/>
                </a:stretch>
              </p:blipFill>
              <p:spPr>
                <a:xfrm>
                  <a:off x="8604960" y="2683990"/>
                  <a:ext cx="421200" cy="243000"/>
                </a:xfrm>
                <a:prstGeom prst="rect">
                  <a:avLst/>
                </a:prstGeom>
              </p:spPr>
            </p:pic>
          </mc:Fallback>
        </mc:AlternateContent>
      </p:grpSp>
    </p:spTree>
    <p:extLst>
      <p:ext uri="{BB962C8B-B14F-4D97-AF65-F5344CB8AC3E}">
        <p14:creationId xmlns:p14="http://schemas.microsoft.com/office/powerpoint/2010/main" val="155317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605500" y="291401"/>
            <a:ext cx="8769993" cy="5078313"/>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cs typeface="+mj-cs"/>
              </a:rPr>
              <a:t>The World Looks for Guidance and Hope Outside of God</a:t>
            </a:r>
          </a:p>
          <a:p>
            <a:pPr rtl="0">
              <a:spcBef>
                <a:spcPts val="0"/>
              </a:spcBef>
              <a:spcAft>
                <a:spcPts val="0"/>
              </a:spcAft>
            </a:pPr>
            <a:endParaRPr lang="en-US" sz="2000" i="0" u="none" strike="noStrike">
              <a:solidFill>
                <a:srgbClr val="FFC000"/>
              </a:solidFill>
              <a:effectLst/>
              <a:latin typeface="Arial" panose="020B0604020202020204" pitchFamily="34" charset="0"/>
              <a:cs typeface="+mj-cs"/>
            </a:endParaRPr>
          </a:p>
          <a:p>
            <a:pPr marL="342900" indent="-342900" rtl="0">
              <a:spcBef>
                <a:spcPts val="0"/>
              </a:spcBef>
              <a:spcAft>
                <a:spcPts val="0"/>
              </a:spcAft>
              <a:buFont typeface="Arial" panose="020B0604020202020204" pitchFamily="34" charset="0"/>
              <a:buChar char="•"/>
            </a:pPr>
            <a:r>
              <a:rPr lang="en-US" sz="2000" i="0" u="sng" strike="noStrike">
                <a:solidFill>
                  <a:srgbClr val="FFC000"/>
                </a:solidFill>
                <a:effectLst/>
                <a:latin typeface="Arial" panose="020B0604020202020204" pitchFamily="34" charset="0"/>
                <a:cs typeface="+mj-cs"/>
              </a:rPr>
              <a:t>Isaiah 8:19</a:t>
            </a:r>
            <a:r>
              <a:rPr lang="en-US" sz="2000" i="0" u="none" strike="noStrike">
                <a:solidFill>
                  <a:srgbClr val="FFC000"/>
                </a:solidFill>
                <a:effectLst/>
                <a:latin typeface="Arial" panose="020B0604020202020204" pitchFamily="34" charset="0"/>
                <a:cs typeface="+mj-cs"/>
              </a:rPr>
              <a:t>: “When someone tells you to consult mediums and spiritists, who whisper and mutter, should not a people inquire of their God? Why consult the dead on behalf of the living?”</a:t>
            </a:r>
          </a:p>
          <a:p>
            <a:pPr marL="342900" indent="-342900" rtl="0">
              <a:spcBef>
                <a:spcPts val="0"/>
              </a:spcBef>
              <a:spcAft>
                <a:spcPts val="0"/>
              </a:spcAft>
              <a:buFont typeface="Arial" panose="020B0604020202020204" pitchFamily="34" charset="0"/>
              <a:buChar char="•"/>
            </a:pPr>
            <a:r>
              <a:rPr lang="en-US" sz="2000" i="0" u="sng" strike="noStrike">
                <a:solidFill>
                  <a:srgbClr val="92D050"/>
                </a:solidFill>
                <a:effectLst/>
                <a:latin typeface="Arial" panose="020B0604020202020204" pitchFamily="34" charset="0"/>
                <a:cs typeface="+mj-cs"/>
              </a:rPr>
              <a:t>Jeremiah 10:2</a:t>
            </a:r>
            <a:r>
              <a:rPr lang="en-US" sz="2000" i="0" u="none" strike="noStrike">
                <a:solidFill>
                  <a:srgbClr val="92D050"/>
                </a:solidFill>
                <a:effectLst/>
                <a:latin typeface="Arial" panose="020B0604020202020204" pitchFamily="34" charset="0"/>
                <a:cs typeface="+mj-cs"/>
              </a:rPr>
              <a:t>: “This is what the Lord says: ‘Do not learn the ways of the nations or be terrified by signs in the heavens, though the nations are terrified by them.’”</a:t>
            </a:r>
          </a:p>
          <a:p>
            <a:pPr marL="342900" indent="-342900" rtl="0">
              <a:spcBef>
                <a:spcPts val="0"/>
              </a:spcBef>
              <a:spcAft>
                <a:spcPts val="0"/>
              </a:spcAft>
              <a:buFont typeface="Arial" panose="020B0604020202020204" pitchFamily="34" charset="0"/>
              <a:buChar char="•"/>
            </a:pPr>
            <a:r>
              <a:rPr lang="en-US" sz="2000" i="0" u="sng" strike="noStrike">
                <a:solidFill>
                  <a:srgbClr val="00B0F0"/>
                </a:solidFill>
                <a:effectLst/>
                <a:latin typeface="Arial" panose="020B0604020202020204" pitchFamily="34" charset="0"/>
                <a:cs typeface="+mj-cs"/>
              </a:rPr>
              <a:t>Jeremiah 17:5</a:t>
            </a:r>
            <a:r>
              <a:rPr lang="en-US" sz="2000" i="0" u="none" strike="noStrike">
                <a:solidFill>
                  <a:srgbClr val="00B0F0"/>
                </a:solidFill>
                <a:effectLst/>
                <a:latin typeface="Arial" panose="020B0604020202020204" pitchFamily="34" charset="0"/>
                <a:cs typeface="+mj-cs"/>
              </a:rPr>
              <a:t>: “This is what the Lord says: ‘Cursed is the one who trusts in man, who draws strength from mere flesh and whose heart turns away from the Lord.’”</a:t>
            </a:r>
          </a:p>
          <a:p>
            <a:pPr marL="342900" indent="-342900" rtl="0">
              <a:spcBef>
                <a:spcPts val="0"/>
              </a:spcBef>
              <a:spcAft>
                <a:spcPts val="0"/>
              </a:spcAft>
              <a:buFont typeface="Arial" panose="020B0604020202020204" pitchFamily="34" charset="0"/>
              <a:buChar char="•"/>
            </a:pPr>
            <a:r>
              <a:rPr lang="en-US" sz="2000" i="0" u="sng" strike="noStrike">
                <a:solidFill>
                  <a:srgbClr val="FFC000"/>
                </a:solidFill>
                <a:effectLst/>
                <a:latin typeface="Arial" panose="020B0604020202020204" pitchFamily="34" charset="0"/>
                <a:cs typeface="+mj-cs"/>
              </a:rPr>
              <a:t>Habakkuk 2:19</a:t>
            </a:r>
            <a:r>
              <a:rPr lang="en-US" sz="2000" i="0" u="none" strike="noStrike">
                <a:solidFill>
                  <a:srgbClr val="FFC000"/>
                </a:solidFill>
                <a:effectLst/>
                <a:latin typeface="Arial" panose="020B0604020202020204" pitchFamily="34" charset="0"/>
                <a:cs typeface="+mj-cs"/>
              </a:rPr>
              <a:t>: “Woe to him who says to wood, ‘Come to life!’ Or to lifeless stone, ‘Wake up!’ Can it give guidance? It is covered with gold and silver; there is no breath in it.”</a:t>
            </a:r>
          </a:p>
          <a:p>
            <a:pPr marL="342900" indent="-342900" rtl="0">
              <a:spcBef>
                <a:spcPts val="0"/>
              </a:spcBef>
              <a:spcAft>
                <a:spcPts val="0"/>
              </a:spcAft>
              <a:buFont typeface="Arial" panose="020B0604020202020204" pitchFamily="34" charset="0"/>
              <a:buChar char="•"/>
            </a:pPr>
            <a:r>
              <a:rPr lang="en-US" sz="2000" i="0" u="sng" strike="noStrike">
                <a:solidFill>
                  <a:srgbClr val="92D050"/>
                </a:solidFill>
                <a:effectLst/>
                <a:latin typeface="Arial" panose="020B0604020202020204" pitchFamily="34" charset="0"/>
                <a:cs typeface="+mj-cs"/>
              </a:rPr>
              <a:t>1 Samuel 28:7</a:t>
            </a:r>
            <a:r>
              <a:rPr lang="en-US" sz="2000" i="0" u="none" strike="noStrike">
                <a:solidFill>
                  <a:srgbClr val="92D050"/>
                </a:solidFill>
                <a:effectLst/>
                <a:latin typeface="Arial" panose="020B0604020202020204" pitchFamily="34" charset="0"/>
                <a:cs typeface="+mj-cs"/>
              </a:rPr>
              <a:t>: “Then Saul said to his attendants, ‘Find me a woman who is a medium, so I may go and inquire of her.’”</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B9DBC0E-DC8A-325C-B009-7ADB5A0C432A}"/>
                  </a:ext>
                </a:extLst>
              </p14:cNvPr>
              <p14:cNvContentPartPr/>
              <p14:nvPr/>
            </p14:nvContentPartPr>
            <p14:xfrm>
              <a:off x="422520" y="1067950"/>
              <a:ext cx="362160" cy="270720"/>
            </p14:xfrm>
          </p:contentPart>
        </mc:Choice>
        <mc:Fallback>
          <p:pic>
            <p:nvPicPr>
              <p:cNvPr id="3" name="Ink 2">
                <a:extLst>
                  <a:ext uri="{FF2B5EF4-FFF2-40B4-BE49-F238E27FC236}">
                    <a16:creationId xmlns:a16="http://schemas.microsoft.com/office/drawing/2014/main" id="{3B9DBC0E-DC8A-325C-B009-7ADB5A0C432A}"/>
                  </a:ext>
                </a:extLst>
              </p:cNvPr>
              <p:cNvPicPr/>
              <p:nvPr/>
            </p:nvPicPr>
            <p:blipFill>
              <a:blip r:embed="rId5"/>
              <a:stretch>
                <a:fillRect/>
              </a:stretch>
            </p:blipFill>
            <p:spPr>
              <a:xfrm>
                <a:off x="404880" y="1049950"/>
                <a:ext cx="3978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5BCE345-B674-A9D3-64CF-9C3D6B920B6E}"/>
                  </a:ext>
                </a:extLst>
              </p14:cNvPr>
              <p14:cNvContentPartPr/>
              <p14:nvPr/>
            </p14:nvContentPartPr>
            <p14:xfrm>
              <a:off x="494520" y="1929790"/>
              <a:ext cx="319680" cy="225720"/>
            </p14:xfrm>
          </p:contentPart>
        </mc:Choice>
        <mc:Fallback>
          <p:pic>
            <p:nvPicPr>
              <p:cNvPr id="4" name="Ink 3">
                <a:extLst>
                  <a:ext uri="{FF2B5EF4-FFF2-40B4-BE49-F238E27FC236}">
                    <a16:creationId xmlns:a16="http://schemas.microsoft.com/office/drawing/2014/main" id="{B5BCE345-B674-A9D3-64CF-9C3D6B920B6E}"/>
                  </a:ext>
                </a:extLst>
              </p:cNvPr>
              <p:cNvPicPr/>
              <p:nvPr/>
            </p:nvPicPr>
            <p:blipFill>
              <a:blip r:embed="rId7"/>
              <a:stretch>
                <a:fillRect/>
              </a:stretch>
            </p:blipFill>
            <p:spPr>
              <a:xfrm>
                <a:off x="476880" y="1912150"/>
                <a:ext cx="3553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796F3D8-E94C-79AA-B50E-5D6E3043CB29}"/>
                  </a:ext>
                </a:extLst>
              </p14:cNvPr>
              <p14:cNvContentPartPr/>
              <p14:nvPr/>
            </p14:nvContentPartPr>
            <p14:xfrm>
              <a:off x="522600" y="2817190"/>
              <a:ext cx="275040" cy="286560"/>
            </p14:xfrm>
          </p:contentPart>
        </mc:Choice>
        <mc:Fallback>
          <p:pic>
            <p:nvPicPr>
              <p:cNvPr id="7" name="Ink 6">
                <a:extLst>
                  <a:ext uri="{FF2B5EF4-FFF2-40B4-BE49-F238E27FC236}">
                    <a16:creationId xmlns:a16="http://schemas.microsoft.com/office/drawing/2014/main" id="{B796F3D8-E94C-79AA-B50E-5D6E3043CB29}"/>
                  </a:ext>
                </a:extLst>
              </p:cNvPr>
              <p:cNvPicPr/>
              <p:nvPr/>
            </p:nvPicPr>
            <p:blipFill>
              <a:blip r:embed="rId9"/>
              <a:stretch>
                <a:fillRect/>
              </a:stretch>
            </p:blipFill>
            <p:spPr>
              <a:xfrm>
                <a:off x="504600" y="2799550"/>
                <a:ext cx="3106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D9EFAC6-F4B6-60FC-23AC-1D5345FCE22C}"/>
                  </a:ext>
                </a:extLst>
              </p14:cNvPr>
              <p14:cNvContentPartPr/>
              <p14:nvPr/>
            </p14:nvContentPartPr>
            <p14:xfrm>
              <a:off x="1008960" y="3365470"/>
              <a:ext cx="719280" cy="109080"/>
            </p14:xfrm>
          </p:contentPart>
        </mc:Choice>
        <mc:Fallback>
          <p:pic>
            <p:nvPicPr>
              <p:cNvPr id="9" name="Ink 8">
                <a:extLst>
                  <a:ext uri="{FF2B5EF4-FFF2-40B4-BE49-F238E27FC236}">
                    <a16:creationId xmlns:a16="http://schemas.microsoft.com/office/drawing/2014/main" id="{CD9EFAC6-F4B6-60FC-23AC-1D5345FCE22C}"/>
                  </a:ext>
                </a:extLst>
              </p:cNvPr>
              <p:cNvPicPr/>
              <p:nvPr/>
            </p:nvPicPr>
            <p:blipFill>
              <a:blip r:embed="rId11"/>
              <a:stretch>
                <a:fillRect/>
              </a:stretch>
            </p:blipFill>
            <p:spPr>
              <a:xfrm>
                <a:off x="991320" y="3347830"/>
                <a:ext cx="754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7BB1235-0DDC-CBFB-5108-5C8BF493D5E0}"/>
                  </a:ext>
                </a:extLst>
              </p14:cNvPr>
              <p14:cNvContentPartPr/>
              <p14:nvPr/>
            </p14:nvContentPartPr>
            <p14:xfrm>
              <a:off x="8614680" y="3157030"/>
              <a:ext cx="669960" cy="43920"/>
            </p14:xfrm>
          </p:contentPart>
        </mc:Choice>
        <mc:Fallback>
          <p:pic>
            <p:nvPicPr>
              <p:cNvPr id="10" name="Ink 9">
                <a:extLst>
                  <a:ext uri="{FF2B5EF4-FFF2-40B4-BE49-F238E27FC236}">
                    <a16:creationId xmlns:a16="http://schemas.microsoft.com/office/drawing/2014/main" id="{A7BB1235-0DDC-CBFB-5108-5C8BF493D5E0}"/>
                  </a:ext>
                </a:extLst>
              </p:cNvPr>
              <p:cNvPicPr/>
              <p:nvPr/>
            </p:nvPicPr>
            <p:blipFill>
              <a:blip r:embed="rId13"/>
              <a:stretch>
                <a:fillRect/>
              </a:stretch>
            </p:blipFill>
            <p:spPr>
              <a:xfrm>
                <a:off x="8597040" y="3139030"/>
                <a:ext cx="705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1557619-3D33-30B5-8525-E3A3C22E9D15}"/>
                  </a:ext>
                </a:extLst>
              </p14:cNvPr>
              <p14:cNvContentPartPr/>
              <p14:nvPr/>
            </p14:nvContentPartPr>
            <p14:xfrm>
              <a:off x="2775120" y="3477790"/>
              <a:ext cx="2819520" cy="44280"/>
            </p14:xfrm>
          </p:contentPart>
        </mc:Choice>
        <mc:Fallback>
          <p:pic>
            <p:nvPicPr>
              <p:cNvPr id="11" name="Ink 10">
                <a:extLst>
                  <a:ext uri="{FF2B5EF4-FFF2-40B4-BE49-F238E27FC236}">
                    <a16:creationId xmlns:a16="http://schemas.microsoft.com/office/drawing/2014/main" id="{71557619-3D33-30B5-8525-E3A3C22E9D15}"/>
                  </a:ext>
                </a:extLst>
              </p:cNvPr>
              <p:cNvPicPr/>
              <p:nvPr/>
            </p:nvPicPr>
            <p:blipFill>
              <a:blip r:embed="rId15"/>
              <a:stretch>
                <a:fillRect/>
              </a:stretch>
            </p:blipFill>
            <p:spPr>
              <a:xfrm>
                <a:off x="2757120" y="3459790"/>
                <a:ext cx="2855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370B26A-533F-2C37-8EB5-4C1D61E19738}"/>
                  </a:ext>
                </a:extLst>
              </p14:cNvPr>
              <p14:cNvContentPartPr/>
              <p14:nvPr/>
            </p14:nvContentPartPr>
            <p14:xfrm>
              <a:off x="7486440" y="3433510"/>
              <a:ext cx="1179000" cy="49320"/>
            </p14:xfrm>
          </p:contentPart>
        </mc:Choice>
        <mc:Fallback>
          <p:pic>
            <p:nvPicPr>
              <p:cNvPr id="12" name="Ink 11">
                <a:extLst>
                  <a:ext uri="{FF2B5EF4-FFF2-40B4-BE49-F238E27FC236}">
                    <a16:creationId xmlns:a16="http://schemas.microsoft.com/office/drawing/2014/main" id="{C370B26A-533F-2C37-8EB5-4C1D61E19738}"/>
                  </a:ext>
                </a:extLst>
              </p:cNvPr>
              <p:cNvPicPr/>
              <p:nvPr/>
            </p:nvPicPr>
            <p:blipFill>
              <a:blip r:embed="rId17"/>
              <a:stretch>
                <a:fillRect/>
              </a:stretch>
            </p:blipFill>
            <p:spPr>
              <a:xfrm>
                <a:off x="7468440" y="3415870"/>
                <a:ext cx="1214640" cy="84960"/>
              </a:xfrm>
              <a:prstGeom prst="rect">
                <a:avLst/>
              </a:prstGeom>
            </p:spPr>
          </p:pic>
        </mc:Fallback>
      </mc:AlternateContent>
      <p:grpSp>
        <p:nvGrpSpPr>
          <p:cNvPr id="15" name="Group 14">
            <a:extLst>
              <a:ext uri="{FF2B5EF4-FFF2-40B4-BE49-F238E27FC236}">
                <a16:creationId xmlns:a16="http://schemas.microsoft.com/office/drawing/2014/main" id="{584B2271-7602-AF06-11D8-9787BBD35F10}"/>
              </a:ext>
            </a:extLst>
          </p:cNvPr>
          <p:cNvGrpSpPr/>
          <p:nvPr/>
        </p:nvGrpSpPr>
        <p:grpSpPr>
          <a:xfrm>
            <a:off x="509640" y="3761110"/>
            <a:ext cx="1870200" cy="400320"/>
            <a:chOff x="509640" y="3761110"/>
            <a:chExt cx="1870200" cy="40032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E38C5F2-9D3C-7699-206C-A80E790D035C}"/>
                    </a:ext>
                  </a:extLst>
                </p14:cNvPr>
                <p14:cNvContentPartPr/>
                <p14:nvPr/>
              </p14:nvContentPartPr>
              <p14:xfrm>
                <a:off x="1236480" y="3761110"/>
                <a:ext cx="1143360" cy="32400"/>
              </p14:xfrm>
            </p:contentPart>
          </mc:Choice>
          <mc:Fallback>
            <p:pic>
              <p:nvPicPr>
                <p:cNvPr id="13" name="Ink 12">
                  <a:extLst>
                    <a:ext uri="{FF2B5EF4-FFF2-40B4-BE49-F238E27FC236}">
                      <a16:creationId xmlns:a16="http://schemas.microsoft.com/office/drawing/2014/main" id="{6E38C5F2-9D3C-7699-206C-A80E790D035C}"/>
                    </a:ext>
                  </a:extLst>
                </p:cNvPr>
                <p:cNvPicPr/>
                <p:nvPr/>
              </p:nvPicPr>
              <p:blipFill>
                <a:blip r:embed="rId19"/>
                <a:stretch>
                  <a:fillRect/>
                </a:stretch>
              </p:blipFill>
              <p:spPr>
                <a:xfrm>
                  <a:off x="1218840" y="3743110"/>
                  <a:ext cx="1179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C689D51-9804-3B01-4010-16A033BF445C}"/>
                    </a:ext>
                  </a:extLst>
                </p14:cNvPr>
                <p14:cNvContentPartPr/>
                <p14:nvPr/>
              </p14:nvContentPartPr>
              <p14:xfrm>
                <a:off x="509640" y="3775150"/>
                <a:ext cx="370440" cy="386280"/>
              </p14:xfrm>
            </p:contentPart>
          </mc:Choice>
          <mc:Fallback>
            <p:pic>
              <p:nvPicPr>
                <p:cNvPr id="14" name="Ink 13">
                  <a:extLst>
                    <a:ext uri="{FF2B5EF4-FFF2-40B4-BE49-F238E27FC236}">
                      <a16:creationId xmlns:a16="http://schemas.microsoft.com/office/drawing/2014/main" id="{DC689D51-9804-3B01-4010-16A033BF445C}"/>
                    </a:ext>
                  </a:extLst>
                </p:cNvPr>
                <p:cNvPicPr/>
                <p:nvPr/>
              </p:nvPicPr>
              <p:blipFill>
                <a:blip r:embed="rId21"/>
                <a:stretch>
                  <a:fillRect/>
                </a:stretch>
              </p:blipFill>
              <p:spPr>
                <a:xfrm>
                  <a:off x="492000" y="3757150"/>
                  <a:ext cx="406080" cy="42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83C791F-714D-8A12-344F-E7071ECC81CA}"/>
                  </a:ext>
                </a:extLst>
              </p14:cNvPr>
              <p14:cNvContentPartPr/>
              <p14:nvPr/>
            </p14:nvContentPartPr>
            <p14:xfrm>
              <a:off x="2091120" y="4363030"/>
              <a:ext cx="12960" cy="19800"/>
            </p14:xfrm>
          </p:contentPart>
        </mc:Choice>
        <mc:Fallback>
          <p:pic>
            <p:nvPicPr>
              <p:cNvPr id="16" name="Ink 15">
                <a:extLst>
                  <a:ext uri="{FF2B5EF4-FFF2-40B4-BE49-F238E27FC236}">
                    <a16:creationId xmlns:a16="http://schemas.microsoft.com/office/drawing/2014/main" id="{F83C791F-714D-8A12-344F-E7071ECC81CA}"/>
                  </a:ext>
                </a:extLst>
              </p:cNvPr>
              <p:cNvPicPr/>
              <p:nvPr/>
            </p:nvPicPr>
            <p:blipFill>
              <a:blip r:embed="rId23"/>
              <a:stretch>
                <a:fillRect/>
              </a:stretch>
            </p:blipFill>
            <p:spPr>
              <a:xfrm>
                <a:off x="2073480" y="4345390"/>
                <a:ext cx="48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06436F6-0E08-F4A9-1F5E-5783AF6D7332}"/>
                  </a:ext>
                </a:extLst>
              </p14:cNvPr>
              <p14:cNvContentPartPr/>
              <p14:nvPr/>
            </p14:nvContentPartPr>
            <p14:xfrm>
              <a:off x="473280" y="4587310"/>
              <a:ext cx="419760" cy="407160"/>
            </p14:xfrm>
          </p:contentPart>
        </mc:Choice>
        <mc:Fallback>
          <p:pic>
            <p:nvPicPr>
              <p:cNvPr id="17" name="Ink 16">
                <a:extLst>
                  <a:ext uri="{FF2B5EF4-FFF2-40B4-BE49-F238E27FC236}">
                    <a16:creationId xmlns:a16="http://schemas.microsoft.com/office/drawing/2014/main" id="{006436F6-0E08-F4A9-1F5E-5783AF6D7332}"/>
                  </a:ext>
                </a:extLst>
              </p:cNvPr>
              <p:cNvPicPr/>
              <p:nvPr/>
            </p:nvPicPr>
            <p:blipFill>
              <a:blip r:embed="rId25"/>
              <a:stretch>
                <a:fillRect/>
              </a:stretch>
            </p:blipFill>
            <p:spPr>
              <a:xfrm>
                <a:off x="455280" y="4569670"/>
                <a:ext cx="45540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3FB7DF7-8FF8-8897-E266-7B2BAD4F6DD9}"/>
                  </a:ext>
                </a:extLst>
              </p14:cNvPr>
              <p14:cNvContentPartPr/>
              <p14:nvPr/>
            </p14:nvContentPartPr>
            <p14:xfrm>
              <a:off x="1574160" y="5252590"/>
              <a:ext cx="622800" cy="70560"/>
            </p14:xfrm>
          </p:contentPart>
        </mc:Choice>
        <mc:Fallback>
          <p:pic>
            <p:nvPicPr>
              <p:cNvPr id="18" name="Ink 17">
                <a:extLst>
                  <a:ext uri="{FF2B5EF4-FFF2-40B4-BE49-F238E27FC236}">
                    <a16:creationId xmlns:a16="http://schemas.microsoft.com/office/drawing/2014/main" id="{C3FB7DF7-8FF8-8897-E266-7B2BAD4F6DD9}"/>
                  </a:ext>
                </a:extLst>
              </p:cNvPr>
              <p:cNvPicPr/>
              <p:nvPr/>
            </p:nvPicPr>
            <p:blipFill>
              <a:blip r:embed="rId27"/>
              <a:stretch>
                <a:fillRect/>
              </a:stretch>
            </p:blipFill>
            <p:spPr>
              <a:xfrm>
                <a:off x="1556520" y="5234950"/>
                <a:ext cx="65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760CA1E9-1089-57B4-EE92-5BD6041523A7}"/>
                  </a:ext>
                </a:extLst>
              </p14:cNvPr>
              <p14:cNvContentPartPr/>
              <p14:nvPr/>
            </p14:nvContentPartPr>
            <p14:xfrm>
              <a:off x="5003880" y="5352670"/>
              <a:ext cx="664560" cy="33840"/>
            </p14:xfrm>
          </p:contentPart>
        </mc:Choice>
        <mc:Fallback>
          <p:pic>
            <p:nvPicPr>
              <p:cNvPr id="19" name="Ink 18">
                <a:extLst>
                  <a:ext uri="{FF2B5EF4-FFF2-40B4-BE49-F238E27FC236}">
                    <a16:creationId xmlns:a16="http://schemas.microsoft.com/office/drawing/2014/main" id="{760CA1E9-1089-57B4-EE92-5BD6041523A7}"/>
                  </a:ext>
                </a:extLst>
              </p:cNvPr>
              <p:cNvPicPr/>
              <p:nvPr/>
            </p:nvPicPr>
            <p:blipFill>
              <a:blip r:embed="rId29"/>
              <a:stretch>
                <a:fillRect/>
              </a:stretch>
            </p:blipFill>
            <p:spPr>
              <a:xfrm>
                <a:off x="4985880" y="5335030"/>
                <a:ext cx="700200" cy="69480"/>
              </a:xfrm>
              <a:prstGeom prst="rect">
                <a:avLst/>
              </a:prstGeom>
            </p:spPr>
          </p:pic>
        </mc:Fallback>
      </mc:AlternateContent>
    </p:spTree>
    <p:extLst>
      <p:ext uri="{BB962C8B-B14F-4D97-AF65-F5344CB8AC3E}">
        <p14:creationId xmlns:p14="http://schemas.microsoft.com/office/powerpoint/2010/main" val="141533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605500" y="291401"/>
            <a:ext cx="8769993" cy="5724644"/>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cs typeface="+mj-cs"/>
              </a:rPr>
              <a:t>Targum Jonathan son of Uziel Isaiah 51:1-6</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51:1 Hearken to my WORD, ye that follow after truth, who seek instruction from the Lord; consider that ye were cut out like a stone hewn from a rock, that ye were cut out like a mass hewn out of a hollow cistern. 51:2 Consider Abraham your father, and Sarah who conceived you: for Abraham was one alone in the world, and I brought him to my service, I also blessed him, and multiplied him. 51:3 For the Lord will comfort Zion, He will comfort all her waste places, and He will make her wilderness like Eden, and her desert like the garden of the Lord; joy and gladness shall be found therein, they that offer thanksgiving, and the voice of them that praise. </a:t>
            </a:r>
            <a:r>
              <a:rPr lang="en-US" sz="1900" i="0" u="none" strike="noStrike">
                <a:solidFill>
                  <a:srgbClr val="92D050"/>
                </a:solidFill>
                <a:effectLst/>
                <a:latin typeface="Arial" panose="020B0604020202020204" pitchFamily="34" charset="0"/>
                <a:cs typeface="+mj-cs"/>
              </a:rPr>
              <a:t>51:4 Listen to my WORD, O my people, and give ear, O my congregation, to my service; for the law shall go forth from me, and my judgment like a light; the nations which I led into captivity shall praise it. 51:5 My righteousness is near; my salvation is gone forth, and the nations shall be judged by the strength of the arm of my might; the isles shall hope for my WORD, and they shall wait for the strength of the arm of my might. 51:6 Lift up your eyes to the heavens, and consider the earth beneath: for the heavens shall vanish away like smoke, and the earth that waxeth old like a garment, so shall it wax old, and its inhabitants, also, they shall die; but my salvation shall be for ever, and my righteousness shall not tarry. (TgJ)</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58109AC-1A4F-772D-6C6D-93662A2674FB}"/>
                  </a:ext>
                </a:extLst>
              </p14:cNvPr>
              <p14:cNvContentPartPr/>
              <p14:nvPr/>
            </p14:nvContentPartPr>
            <p14:xfrm>
              <a:off x="9079080" y="680230"/>
              <a:ext cx="311400" cy="2296440"/>
            </p14:xfrm>
          </p:contentPart>
        </mc:Choice>
        <mc:Fallback>
          <p:pic>
            <p:nvPicPr>
              <p:cNvPr id="3" name="Ink 2">
                <a:extLst>
                  <a:ext uri="{FF2B5EF4-FFF2-40B4-BE49-F238E27FC236}">
                    <a16:creationId xmlns:a16="http://schemas.microsoft.com/office/drawing/2014/main" id="{558109AC-1A4F-772D-6C6D-93662A2674FB}"/>
                  </a:ext>
                </a:extLst>
              </p:cNvPr>
              <p:cNvPicPr/>
              <p:nvPr/>
            </p:nvPicPr>
            <p:blipFill>
              <a:blip r:embed="rId5"/>
              <a:stretch>
                <a:fillRect/>
              </a:stretch>
            </p:blipFill>
            <p:spPr>
              <a:xfrm>
                <a:off x="9061080" y="662590"/>
                <a:ext cx="347040" cy="233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B025BAA-32B9-D03A-F6B4-1A5EFB7EDEED}"/>
                  </a:ext>
                </a:extLst>
              </p14:cNvPr>
              <p14:cNvContentPartPr/>
              <p14:nvPr/>
            </p14:nvContentPartPr>
            <p14:xfrm>
              <a:off x="8991960" y="3079630"/>
              <a:ext cx="490680" cy="2802240"/>
            </p14:xfrm>
          </p:contentPart>
        </mc:Choice>
        <mc:Fallback>
          <p:pic>
            <p:nvPicPr>
              <p:cNvPr id="4" name="Ink 3">
                <a:extLst>
                  <a:ext uri="{FF2B5EF4-FFF2-40B4-BE49-F238E27FC236}">
                    <a16:creationId xmlns:a16="http://schemas.microsoft.com/office/drawing/2014/main" id="{3B025BAA-32B9-D03A-F6B4-1A5EFB7EDEED}"/>
                  </a:ext>
                </a:extLst>
              </p:cNvPr>
              <p:cNvPicPr/>
              <p:nvPr/>
            </p:nvPicPr>
            <p:blipFill>
              <a:blip r:embed="rId7"/>
              <a:stretch>
                <a:fillRect/>
              </a:stretch>
            </p:blipFill>
            <p:spPr>
              <a:xfrm>
                <a:off x="8974320" y="3061990"/>
                <a:ext cx="526320" cy="283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806D531-1595-6461-BA39-C0C580FAD0F2}"/>
                  </a:ext>
                </a:extLst>
              </p14:cNvPr>
              <p14:cNvContentPartPr/>
              <p14:nvPr/>
            </p14:nvContentPartPr>
            <p14:xfrm>
              <a:off x="8885760" y="1010350"/>
              <a:ext cx="78480" cy="46440"/>
            </p14:xfrm>
          </p:contentPart>
        </mc:Choice>
        <mc:Fallback>
          <p:pic>
            <p:nvPicPr>
              <p:cNvPr id="7" name="Ink 6">
                <a:extLst>
                  <a:ext uri="{FF2B5EF4-FFF2-40B4-BE49-F238E27FC236}">
                    <a16:creationId xmlns:a16="http://schemas.microsoft.com/office/drawing/2014/main" id="{9806D531-1595-6461-BA39-C0C580FAD0F2}"/>
                  </a:ext>
                </a:extLst>
              </p:cNvPr>
              <p:cNvPicPr/>
              <p:nvPr/>
            </p:nvPicPr>
            <p:blipFill>
              <a:blip r:embed="rId9"/>
              <a:stretch>
                <a:fillRect/>
              </a:stretch>
            </p:blipFill>
            <p:spPr>
              <a:xfrm>
                <a:off x="8868120" y="992710"/>
                <a:ext cx="114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9C3125E-7725-AB40-2BD1-2E88356A7996}"/>
                  </a:ext>
                </a:extLst>
              </p14:cNvPr>
              <p14:cNvContentPartPr/>
              <p14:nvPr/>
            </p14:nvContentPartPr>
            <p14:xfrm>
              <a:off x="3197760" y="3297430"/>
              <a:ext cx="11160" cy="12960"/>
            </p14:xfrm>
          </p:contentPart>
        </mc:Choice>
        <mc:Fallback>
          <p:pic>
            <p:nvPicPr>
              <p:cNvPr id="9" name="Ink 8">
                <a:extLst>
                  <a:ext uri="{FF2B5EF4-FFF2-40B4-BE49-F238E27FC236}">
                    <a16:creationId xmlns:a16="http://schemas.microsoft.com/office/drawing/2014/main" id="{49C3125E-7725-AB40-2BD1-2E88356A7996}"/>
                  </a:ext>
                </a:extLst>
              </p:cNvPr>
              <p:cNvPicPr/>
              <p:nvPr/>
            </p:nvPicPr>
            <p:blipFill>
              <a:blip r:embed="rId11"/>
              <a:stretch>
                <a:fillRect/>
              </a:stretch>
            </p:blipFill>
            <p:spPr>
              <a:xfrm>
                <a:off x="3179760" y="3279790"/>
                <a:ext cx="46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93AA726-075D-E8CB-7D9B-DE0A87D613D7}"/>
                  </a:ext>
                </a:extLst>
              </p14:cNvPr>
              <p14:cNvContentPartPr/>
              <p14:nvPr/>
            </p14:nvContentPartPr>
            <p14:xfrm>
              <a:off x="1223880" y="949150"/>
              <a:ext cx="2382840" cy="79560"/>
            </p14:xfrm>
          </p:contentPart>
        </mc:Choice>
        <mc:Fallback>
          <p:pic>
            <p:nvPicPr>
              <p:cNvPr id="10" name="Ink 9">
                <a:extLst>
                  <a:ext uri="{FF2B5EF4-FFF2-40B4-BE49-F238E27FC236}">
                    <a16:creationId xmlns:a16="http://schemas.microsoft.com/office/drawing/2014/main" id="{F93AA726-075D-E8CB-7D9B-DE0A87D613D7}"/>
                  </a:ext>
                </a:extLst>
              </p:cNvPr>
              <p:cNvPicPr/>
              <p:nvPr/>
            </p:nvPicPr>
            <p:blipFill>
              <a:blip r:embed="rId13"/>
              <a:stretch>
                <a:fillRect/>
              </a:stretch>
            </p:blipFill>
            <p:spPr>
              <a:xfrm>
                <a:off x="1206240" y="931510"/>
                <a:ext cx="2418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6D906B8-9758-A3E2-6651-DB984A544069}"/>
                  </a:ext>
                </a:extLst>
              </p14:cNvPr>
              <p14:cNvContentPartPr/>
              <p14:nvPr/>
            </p14:nvContentPartPr>
            <p14:xfrm>
              <a:off x="4080840" y="3268270"/>
              <a:ext cx="2066400" cy="75960"/>
            </p14:xfrm>
          </p:contentPart>
        </mc:Choice>
        <mc:Fallback>
          <p:pic>
            <p:nvPicPr>
              <p:cNvPr id="11" name="Ink 10">
                <a:extLst>
                  <a:ext uri="{FF2B5EF4-FFF2-40B4-BE49-F238E27FC236}">
                    <a16:creationId xmlns:a16="http://schemas.microsoft.com/office/drawing/2014/main" id="{66D906B8-9758-A3E2-6651-DB984A544069}"/>
                  </a:ext>
                </a:extLst>
              </p:cNvPr>
              <p:cNvPicPr/>
              <p:nvPr/>
            </p:nvPicPr>
            <p:blipFill>
              <a:blip r:embed="rId15"/>
              <a:stretch>
                <a:fillRect/>
              </a:stretch>
            </p:blipFill>
            <p:spPr>
              <a:xfrm>
                <a:off x="4063200" y="3250630"/>
                <a:ext cx="2102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BA162A4-804C-2865-6F85-2486FD72D130}"/>
                  </a:ext>
                </a:extLst>
              </p14:cNvPr>
              <p14:cNvContentPartPr/>
              <p14:nvPr/>
            </p14:nvContentPartPr>
            <p14:xfrm>
              <a:off x="2265000" y="5346190"/>
              <a:ext cx="964440" cy="36360"/>
            </p14:xfrm>
          </p:contentPart>
        </mc:Choice>
        <mc:Fallback>
          <p:pic>
            <p:nvPicPr>
              <p:cNvPr id="12" name="Ink 11">
                <a:extLst>
                  <a:ext uri="{FF2B5EF4-FFF2-40B4-BE49-F238E27FC236}">
                    <a16:creationId xmlns:a16="http://schemas.microsoft.com/office/drawing/2014/main" id="{EBA162A4-804C-2865-6F85-2486FD72D130}"/>
                  </a:ext>
                </a:extLst>
              </p:cNvPr>
              <p:cNvPicPr/>
              <p:nvPr/>
            </p:nvPicPr>
            <p:blipFill>
              <a:blip r:embed="rId17"/>
              <a:stretch>
                <a:fillRect/>
              </a:stretch>
            </p:blipFill>
            <p:spPr>
              <a:xfrm>
                <a:off x="2247000" y="5328190"/>
                <a:ext cx="1000080" cy="72000"/>
              </a:xfrm>
              <a:prstGeom prst="rect">
                <a:avLst/>
              </a:prstGeom>
            </p:spPr>
          </p:pic>
        </mc:Fallback>
      </mc:AlternateContent>
      <p:grpSp>
        <p:nvGrpSpPr>
          <p:cNvPr id="17" name="Group 16">
            <a:extLst>
              <a:ext uri="{FF2B5EF4-FFF2-40B4-BE49-F238E27FC236}">
                <a16:creationId xmlns:a16="http://schemas.microsoft.com/office/drawing/2014/main" id="{97D2CBC7-38E0-EC84-AC62-1DDD91CCD7D0}"/>
              </a:ext>
            </a:extLst>
          </p:cNvPr>
          <p:cNvGrpSpPr/>
          <p:nvPr/>
        </p:nvGrpSpPr>
        <p:grpSpPr>
          <a:xfrm>
            <a:off x="826440" y="5677750"/>
            <a:ext cx="7991640" cy="329040"/>
            <a:chOff x="826440" y="5677750"/>
            <a:chExt cx="7991640" cy="32904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FC03E07-86A2-A9EB-24C6-71DBBB58C08F}"/>
                    </a:ext>
                  </a:extLst>
                </p14:cNvPr>
                <p14:cNvContentPartPr/>
                <p14:nvPr/>
              </p14:nvContentPartPr>
              <p14:xfrm>
                <a:off x="991320" y="5718790"/>
                <a:ext cx="17640" cy="7200"/>
              </p14:xfrm>
            </p:contentPart>
          </mc:Choice>
          <mc:Fallback>
            <p:pic>
              <p:nvPicPr>
                <p:cNvPr id="13" name="Ink 12">
                  <a:extLst>
                    <a:ext uri="{FF2B5EF4-FFF2-40B4-BE49-F238E27FC236}">
                      <a16:creationId xmlns:a16="http://schemas.microsoft.com/office/drawing/2014/main" id="{CFC03E07-86A2-A9EB-24C6-71DBBB58C08F}"/>
                    </a:ext>
                  </a:extLst>
                </p:cNvPr>
                <p:cNvPicPr/>
                <p:nvPr/>
              </p:nvPicPr>
              <p:blipFill>
                <a:blip r:embed="rId19"/>
                <a:stretch>
                  <a:fillRect/>
                </a:stretch>
              </p:blipFill>
              <p:spPr>
                <a:xfrm>
                  <a:off x="973680" y="5700790"/>
                  <a:ext cx="53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68A47E9-B3B1-4C95-1176-C43440DCF368}"/>
                    </a:ext>
                  </a:extLst>
                </p14:cNvPr>
                <p14:cNvContentPartPr/>
                <p14:nvPr/>
              </p14:nvContentPartPr>
              <p14:xfrm>
                <a:off x="5410320" y="5678470"/>
                <a:ext cx="5040" cy="1800"/>
              </p14:xfrm>
            </p:contentPart>
          </mc:Choice>
          <mc:Fallback>
            <p:pic>
              <p:nvPicPr>
                <p:cNvPr id="14" name="Ink 13">
                  <a:extLst>
                    <a:ext uri="{FF2B5EF4-FFF2-40B4-BE49-F238E27FC236}">
                      <a16:creationId xmlns:a16="http://schemas.microsoft.com/office/drawing/2014/main" id="{768A47E9-B3B1-4C95-1176-C43440DCF368}"/>
                    </a:ext>
                  </a:extLst>
                </p:cNvPr>
                <p:cNvPicPr/>
                <p:nvPr/>
              </p:nvPicPr>
              <p:blipFill>
                <a:blip r:embed="rId21"/>
                <a:stretch>
                  <a:fillRect/>
                </a:stretch>
              </p:blipFill>
              <p:spPr>
                <a:xfrm>
                  <a:off x="5392680" y="5660830"/>
                  <a:ext cx="40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B455DCA-48D6-48BD-0C71-B8A670F2A713}"/>
                    </a:ext>
                  </a:extLst>
                </p14:cNvPr>
                <p14:cNvContentPartPr/>
                <p14:nvPr/>
              </p14:nvContentPartPr>
              <p14:xfrm>
                <a:off x="5904960" y="5677750"/>
                <a:ext cx="2913120" cy="43920"/>
              </p14:xfrm>
            </p:contentPart>
          </mc:Choice>
          <mc:Fallback>
            <p:pic>
              <p:nvPicPr>
                <p:cNvPr id="15" name="Ink 14">
                  <a:extLst>
                    <a:ext uri="{FF2B5EF4-FFF2-40B4-BE49-F238E27FC236}">
                      <a16:creationId xmlns:a16="http://schemas.microsoft.com/office/drawing/2014/main" id="{EB455DCA-48D6-48BD-0C71-B8A670F2A713}"/>
                    </a:ext>
                  </a:extLst>
                </p:cNvPr>
                <p:cNvPicPr/>
                <p:nvPr/>
              </p:nvPicPr>
              <p:blipFill>
                <a:blip r:embed="rId23"/>
                <a:stretch>
                  <a:fillRect/>
                </a:stretch>
              </p:blipFill>
              <p:spPr>
                <a:xfrm>
                  <a:off x="5887320" y="5660110"/>
                  <a:ext cx="2948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F04E9A5-9BF5-A19C-18A6-57B35B9A3EEA}"/>
                    </a:ext>
                  </a:extLst>
                </p14:cNvPr>
                <p14:cNvContentPartPr/>
                <p14:nvPr/>
              </p14:nvContentPartPr>
              <p14:xfrm>
                <a:off x="826440" y="5934790"/>
                <a:ext cx="4336560" cy="72000"/>
              </p14:xfrm>
            </p:contentPart>
          </mc:Choice>
          <mc:Fallback>
            <p:pic>
              <p:nvPicPr>
                <p:cNvPr id="16" name="Ink 15">
                  <a:extLst>
                    <a:ext uri="{FF2B5EF4-FFF2-40B4-BE49-F238E27FC236}">
                      <a16:creationId xmlns:a16="http://schemas.microsoft.com/office/drawing/2014/main" id="{9F04E9A5-9BF5-A19C-18A6-57B35B9A3EEA}"/>
                    </a:ext>
                  </a:extLst>
                </p:cNvPr>
                <p:cNvPicPr/>
                <p:nvPr/>
              </p:nvPicPr>
              <p:blipFill>
                <a:blip r:embed="rId25"/>
                <a:stretch>
                  <a:fillRect/>
                </a:stretch>
              </p:blipFill>
              <p:spPr>
                <a:xfrm>
                  <a:off x="808800" y="5916790"/>
                  <a:ext cx="4372200" cy="107640"/>
                </a:xfrm>
                <a:prstGeom prst="rect">
                  <a:avLst/>
                </a:prstGeom>
              </p:spPr>
            </p:pic>
          </mc:Fallback>
        </mc:AlternateContent>
      </p:grpSp>
    </p:spTree>
    <p:extLst>
      <p:ext uri="{BB962C8B-B14F-4D97-AF65-F5344CB8AC3E}">
        <p14:creationId xmlns:p14="http://schemas.microsoft.com/office/powerpoint/2010/main" val="363832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25647B5-DFC6-CEC3-6B0A-E17B312AA81B}"/>
              </a:ext>
            </a:extLst>
          </p:cNvPr>
          <p:cNvGraphicFramePr>
            <a:graphicFrameLocks noGrp="1"/>
          </p:cNvGraphicFramePr>
          <p:nvPr>
            <p:extLst>
              <p:ext uri="{D42A27DB-BD31-4B8C-83A1-F6EECF244321}">
                <p14:modId xmlns:p14="http://schemas.microsoft.com/office/powerpoint/2010/main" val="3648902382"/>
              </p:ext>
            </p:extLst>
          </p:nvPr>
        </p:nvGraphicFramePr>
        <p:xfrm>
          <a:off x="519895" y="153434"/>
          <a:ext cx="8739852" cy="5826760"/>
        </p:xfrm>
        <a:graphic>
          <a:graphicData uri="http://schemas.openxmlformats.org/drawingml/2006/table">
            <a:tbl>
              <a:tblPr/>
              <a:tblGrid>
                <a:gridCol w="2913284">
                  <a:extLst>
                    <a:ext uri="{9D8B030D-6E8A-4147-A177-3AD203B41FA5}">
                      <a16:colId xmlns:a16="http://schemas.microsoft.com/office/drawing/2014/main" val="715756082"/>
                    </a:ext>
                  </a:extLst>
                </a:gridCol>
                <a:gridCol w="2913284">
                  <a:extLst>
                    <a:ext uri="{9D8B030D-6E8A-4147-A177-3AD203B41FA5}">
                      <a16:colId xmlns:a16="http://schemas.microsoft.com/office/drawing/2014/main" val="129128738"/>
                    </a:ext>
                  </a:extLst>
                </a:gridCol>
                <a:gridCol w="2913284">
                  <a:extLst>
                    <a:ext uri="{9D8B030D-6E8A-4147-A177-3AD203B41FA5}">
                      <a16:colId xmlns:a16="http://schemas.microsoft.com/office/drawing/2014/main" val="731869786"/>
                    </a:ext>
                  </a:extLst>
                </a:gridCol>
              </a:tblGrid>
              <a:tr h="0">
                <a:tc>
                  <a:txBody>
                    <a:bodyPr/>
                    <a:lstStyle/>
                    <a:p>
                      <a:pPr algn="r" rtl="0" fontAlgn="t">
                        <a:spcBef>
                          <a:spcPts val="0"/>
                        </a:spcBef>
                        <a:spcAft>
                          <a:spcPts val="0"/>
                        </a:spcAft>
                      </a:pPr>
                      <a:r>
                        <a:rPr lang="he-IL" sz="2200" b="1" i="0" u="none" strike="noStrike">
                          <a:solidFill>
                            <a:srgbClr val="00B0F0"/>
                          </a:solidFill>
                          <a:effectLst/>
                          <a:latin typeface="Arial" panose="020B0604020202020204" pitchFamily="34" charset="0"/>
                          <a:cs typeface="+mj-cs"/>
                        </a:rPr>
                        <a:t>﻿ספר ישעיה פרק נא</a:t>
                      </a:r>
                      <a:endParaRPr lang="he-IL" sz="2200">
                        <a:solidFill>
                          <a:srgbClr val="00B0F0"/>
                        </a:solidFill>
                        <a:effectLst/>
                        <a:cs typeface="+mj-cs"/>
                      </a:endParaRPr>
                    </a:p>
                    <a:p>
                      <a:pPr algn="r" rtl="0" fontAlgn="t">
                        <a:spcBef>
                          <a:spcPts val="0"/>
                        </a:spcBef>
                        <a:spcAft>
                          <a:spcPts val="0"/>
                        </a:spcAft>
                      </a:pPr>
                      <a:r>
                        <a:rPr lang="he-IL" sz="2200" b="0" i="0" u="none" strike="noStrike">
                          <a:solidFill>
                            <a:srgbClr val="00B0F0"/>
                          </a:solidFill>
                          <a:effectLst/>
                          <a:latin typeface="Arial" panose="020B0604020202020204" pitchFamily="34" charset="0"/>
                          <a:cs typeface="+mj-cs"/>
                        </a:rPr>
                        <a:t>א</a:t>
                      </a:r>
                      <a:r>
                        <a:rPr lang="he-IL" sz="2200" b="0" i="0" u="none" strike="noStrike">
                          <a:solidFill>
                            <a:schemeClr val="bg1"/>
                          </a:solidFill>
                          <a:effectLst/>
                          <a:latin typeface="Arial" panose="020B0604020202020204" pitchFamily="34" charset="0"/>
                          <a:cs typeface="+mj-cs"/>
                        </a:rPr>
                        <a:t>   שִׁמְעוּ אֵלַי רֹדְפֵי צֶדֶק מְבַקְשֵׁי יְהֹוָה הַבִּיטוּ אֶל-צוּר חֻצַּבְתֶּם וְאֶל-מַקֶּבֶת בּוֹר נֻקַּרְתֶּם: </a:t>
                      </a:r>
                      <a:r>
                        <a:rPr lang="he-IL" sz="2200" b="0" i="0" u="none" strike="noStrike">
                          <a:solidFill>
                            <a:srgbClr val="00B0F0"/>
                          </a:solidFill>
                          <a:effectLst/>
                          <a:latin typeface="Arial" panose="020B0604020202020204" pitchFamily="34" charset="0"/>
                          <a:cs typeface="+mj-cs"/>
                        </a:rPr>
                        <a:t>ב</a:t>
                      </a:r>
                      <a:r>
                        <a:rPr lang="he-IL" sz="2200" b="0" i="0" u="none" strike="noStrike">
                          <a:solidFill>
                            <a:schemeClr val="bg1"/>
                          </a:solidFill>
                          <a:effectLst/>
                          <a:latin typeface="Arial" panose="020B0604020202020204" pitchFamily="34" charset="0"/>
                          <a:cs typeface="+mj-cs"/>
                        </a:rPr>
                        <a:t>   הַבִּיטוּ אֶל-אַבְרָהָם אֲבִיכֶם וְאֶל-שָֹרָה תְּחוֹלֶלְכֶם כִּי-אֶחָד קְרָאתִיו וַאֲבָרְכֵהוּ וְאַרְבֵּהוּ:       </a:t>
                      </a:r>
                      <a:r>
                        <a:rPr lang="he-IL" sz="2200" b="0" i="0" u="none" strike="noStrike">
                          <a:solidFill>
                            <a:srgbClr val="00B0F0"/>
                          </a:solidFill>
                          <a:effectLst/>
                          <a:latin typeface="Arial" panose="020B0604020202020204" pitchFamily="34" charset="0"/>
                          <a:cs typeface="+mj-cs"/>
                        </a:rPr>
                        <a:t>ג</a:t>
                      </a:r>
                      <a:r>
                        <a:rPr lang="he-IL" sz="2200" b="0" i="0" u="none" strike="noStrike">
                          <a:solidFill>
                            <a:schemeClr val="bg1"/>
                          </a:solidFill>
                          <a:effectLst/>
                          <a:latin typeface="Arial" panose="020B0604020202020204" pitchFamily="34" charset="0"/>
                          <a:cs typeface="+mj-cs"/>
                        </a:rPr>
                        <a:t>   כִּי-נִחַם יְהֹוָה צִיּוֹן נִחַם כָּל-חָרְבֹתֶיהָ וַיָּשֶֹם מִדְבָּרָהּ כְּעֵדֶן וְעַרְבָתָהּ כְּגַן-יְהֹוָה שָֹשֹוֹן וְשִֹמְחָה יִמָּצֵא בָהּ תּוֹדָה וְקוֹל זִמְרָה:       </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לוגוס</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א</a:t>
                      </a:r>
                      <a:r>
                        <a:rPr lang="he-IL" sz="2200" b="0" i="0" u="none" strike="noStrike">
                          <a:solidFill>
                            <a:schemeClr val="bg1"/>
                          </a:solidFill>
                          <a:effectLst/>
                          <a:latin typeface="Arial" panose="020B0604020202020204" pitchFamily="34" charset="0"/>
                          <a:cs typeface="+mj-cs"/>
                        </a:rPr>
                        <a:t>   קַבִילוּ לְמֵימְרִי רָדְפֵי </a:t>
                      </a:r>
                      <a:r>
                        <a:rPr lang="he-IL" sz="2200" b="1" i="0" u="none" strike="noStrike">
                          <a:solidFill>
                            <a:srgbClr val="92D050"/>
                          </a:solidFill>
                          <a:effectLst/>
                          <a:latin typeface="Arial" panose="020B0604020202020204" pitchFamily="34" charset="0"/>
                          <a:cs typeface="+mj-cs"/>
                        </a:rPr>
                        <a:t>קוּשטָא דְבָעַן אֻלפָן </a:t>
                      </a:r>
                      <a:r>
                        <a:rPr lang="he-IL" sz="2200" b="1" i="0" u="none" strike="noStrike">
                          <a:solidFill>
                            <a:srgbClr val="FFC000"/>
                          </a:solidFill>
                          <a:effectLst/>
                          <a:latin typeface="Arial" panose="020B0604020202020204" pitchFamily="34" charset="0"/>
                          <a:cs typeface="+mj-cs"/>
                        </a:rPr>
                        <a:t>מִן קֳדָם יוי</a:t>
                      </a:r>
                      <a:r>
                        <a:rPr lang="he-IL" sz="2200" b="0" i="0" u="none" strike="noStrike">
                          <a:solidFill>
                            <a:srgbClr val="92D05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אִסתַכַלוּ דְכַחֲצִיבָא מִטִינָרָא אִתחְצֵיבתוּן וּכפָסֹולָא דִמְגוּב רֵיקָן אִתפְסֵילתוּן׃ </a:t>
                      </a:r>
                      <a:r>
                        <a:rPr lang="he-IL" sz="2200" b="0" i="0" u="none" strike="noStrike">
                          <a:solidFill>
                            <a:srgbClr val="00B0F0"/>
                          </a:solidFill>
                          <a:effectLst/>
                          <a:latin typeface="Arial" panose="020B0604020202020204" pitchFamily="34" charset="0"/>
                          <a:cs typeface="+mj-cs"/>
                        </a:rPr>
                        <a:t>ב </a:t>
                      </a:r>
                      <a:r>
                        <a:rPr lang="he-IL" sz="2200" b="0" i="0" u="none" strike="noStrike">
                          <a:solidFill>
                            <a:schemeClr val="bg1"/>
                          </a:solidFill>
                          <a:effectLst/>
                          <a:latin typeface="Arial" panose="020B0604020202020204" pitchFamily="34" charset="0"/>
                          <a:cs typeface="+mj-cs"/>
                        </a:rPr>
                        <a:t>     אִסתַכַלוּ בְאַברָהָם אְבוּכֹון וּבשַׂרָה דְעַדִיאַתכֹון אְרֵי חַד הְוָה אַברָהָם יְחִידַאי בְעָלְמָא קָרֵיבתֵיה </a:t>
                      </a:r>
                      <a:r>
                        <a:rPr lang="he-IL" sz="2200" b="1" i="0" u="none" strike="noStrike">
                          <a:solidFill>
                            <a:srgbClr val="FFFF00"/>
                          </a:solidFill>
                          <a:effectLst/>
                          <a:latin typeface="Arial" panose="020B0604020202020204" pitchFamily="34" charset="0"/>
                          <a:cs typeface="+mj-cs"/>
                        </a:rPr>
                        <a:t>לְפֻלחָנִי</a:t>
                      </a:r>
                      <a:r>
                        <a:rPr lang="he-IL" sz="2200" b="1" i="0" u="none" strike="noStrike">
                          <a:solidFill>
                            <a:schemeClr val="bg1"/>
                          </a:solidFill>
                          <a:effectLst/>
                          <a:latin typeface="Arial" panose="020B0604020202020204" pitchFamily="34" charset="0"/>
                          <a:cs typeface="+mj-cs"/>
                        </a:rPr>
                        <a:t> </a:t>
                      </a:r>
                      <a:r>
                        <a:rPr lang="he-IL" sz="2200" b="1" i="0" u="none" strike="noStrike">
                          <a:solidFill>
                            <a:srgbClr val="FF0000"/>
                          </a:solidFill>
                          <a:effectLst/>
                          <a:latin typeface="Arial" panose="020B0604020202020204" pitchFamily="34" charset="0"/>
                          <a:cs typeface="+mj-cs"/>
                        </a:rPr>
                        <a:t>וּבָרֵיכתֵיה</a:t>
                      </a:r>
                      <a:r>
                        <a:rPr lang="he-IL" sz="2200" b="1" i="0" u="none" strike="noStrike">
                          <a:solidFill>
                            <a:schemeClr val="bg1"/>
                          </a:solidFill>
                          <a:effectLst/>
                          <a:latin typeface="Arial" panose="020B0604020202020204" pitchFamily="34" charset="0"/>
                          <a:cs typeface="+mj-cs"/>
                        </a:rPr>
                        <a:t> </a:t>
                      </a:r>
                      <a:r>
                        <a:rPr lang="he-IL" sz="2200" b="1" i="0" u="none" strike="noStrike">
                          <a:solidFill>
                            <a:srgbClr val="92D050"/>
                          </a:solidFill>
                          <a:effectLst/>
                          <a:latin typeface="Arial" panose="020B0604020202020204" pitchFamily="34" charset="0"/>
                          <a:cs typeface="+mj-cs"/>
                        </a:rPr>
                        <a:t>וְאַסגִיתֵיה</a:t>
                      </a:r>
                      <a:r>
                        <a:rPr lang="he-IL" sz="2200" b="0" i="0" u="none" strike="noStrike">
                          <a:solidFill>
                            <a:schemeClr val="bg1"/>
                          </a:solidFill>
                          <a:effectLst/>
                          <a:latin typeface="Arial" panose="020B0604020202020204" pitchFamily="34" charset="0"/>
                          <a:cs typeface="+mj-cs"/>
                        </a:rPr>
                        <a:t>׃ </a:t>
                      </a:r>
                      <a:r>
                        <a:rPr lang="he-IL" sz="2200" b="0" i="0" u="none" strike="noStrike">
                          <a:solidFill>
                            <a:srgbClr val="00B0F0"/>
                          </a:solidFill>
                          <a:effectLst/>
                          <a:latin typeface="Arial" panose="020B0604020202020204" pitchFamily="34" charset="0"/>
                          <a:cs typeface="+mj-cs"/>
                        </a:rPr>
                        <a:t>ג </a:t>
                      </a:r>
                      <a:r>
                        <a:rPr lang="he-IL" sz="2200" b="0" i="0" u="none" strike="noStrike">
                          <a:solidFill>
                            <a:schemeClr val="bg1"/>
                          </a:solidFill>
                          <a:effectLst/>
                          <a:latin typeface="Arial" panose="020B0604020202020204" pitchFamily="34" charset="0"/>
                          <a:cs typeface="+mj-cs"/>
                        </a:rPr>
                        <a:t>     אְרֵי עְתִיד יוי לְנַחָמָא צִיֹון לְנַחָמָא כָל חָרבָתַהָא וִישַוֵי מַדבְרַה </a:t>
                      </a:r>
                      <a:r>
                        <a:rPr lang="he-IL" sz="2200" b="1" i="0" u="none" strike="noStrike">
                          <a:solidFill>
                            <a:srgbClr val="00B0F0"/>
                          </a:solidFill>
                          <a:effectLst/>
                          <a:latin typeface="Arial" panose="020B0604020202020204" pitchFamily="34" charset="0"/>
                          <a:cs typeface="+mj-cs"/>
                        </a:rPr>
                        <a:t>כְעֵדַן וּמֵישְרַה כְגִינְתָא דַיוי בְיָע</a:t>
                      </a:r>
                      <a:r>
                        <a:rPr lang="he-IL" sz="2200" b="0" i="0" u="none" strike="noStrike">
                          <a:solidFill>
                            <a:srgbClr val="00B0F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וְחַדוָא יִשתְכַח בַה מַעְלֵי </a:t>
                      </a:r>
                      <a:r>
                        <a:rPr lang="he-IL" sz="2200" b="1" i="0" u="none" strike="noStrike">
                          <a:solidFill>
                            <a:srgbClr val="FFFF00"/>
                          </a:solidFill>
                          <a:effectLst/>
                          <a:latin typeface="Arial" panose="020B0604020202020204" pitchFamily="34" charset="0"/>
                          <a:cs typeface="+mj-cs"/>
                        </a:rPr>
                        <a:t>תֹודְתָא</a:t>
                      </a:r>
                      <a:r>
                        <a:rPr lang="he-IL" sz="2200" b="1" i="0" u="none" strike="noStrike">
                          <a:solidFill>
                            <a:schemeClr val="bg1"/>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וְקָל דִמשַבְחִין</a:t>
                      </a:r>
                      <a:r>
                        <a:rPr lang="he-IL" sz="2200" b="0" i="0" u="none" strike="noStrike">
                          <a:solidFill>
                            <a:schemeClr val="bg1"/>
                          </a:solidFill>
                          <a:effectLst/>
                          <a:latin typeface="Arial" panose="020B0604020202020204" pitchFamily="34" charset="0"/>
                          <a:cs typeface="+mj-cs"/>
                        </a:rPr>
                        <a:t>׃ </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ספריה</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א</a:t>
                      </a:r>
                      <a:r>
                        <a:rPr lang="he-IL" sz="2200" b="0" i="0" u="none" strike="noStrike">
                          <a:solidFill>
                            <a:schemeClr val="bg1"/>
                          </a:solidFill>
                          <a:effectLst/>
                          <a:latin typeface="Arial" panose="020B0604020202020204" pitchFamily="34" charset="0"/>
                          <a:cs typeface="+mj-cs"/>
                        </a:rPr>
                        <a:t>  קַבִּילוּ לְמֵימְרִי רָדְפֵי </a:t>
                      </a:r>
                      <a:r>
                        <a:rPr lang="he-IL" sz="2200" b="1" i="0" u="none" strike="noStrike">
                          <a:solidFill>
                            <a:srgbClr val="92D050"/>
                          </a:solidFill>
                          <a:effectLst/>
                          <a:latin typeface="Arial" panose="020B0604020202020204" pitchFamily="34" charset="0"/>
                          <a:cs typeface="+mj-cs"/>
                        </a:rPr>
                        <a:t>קוּשְׁטָא דְבָעָן אוּלְפַן</a:t>
                      </a:r>
                      <a:r>
                        <a:rPr lang="he-IL" sz="2200" b="0" i="0" u="none" strike="noStrike">
                          <a:solidFill>
                            <a:srgbClr val="92D050"/>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מִן קֳדָם יְי</a:t>
                      </a:r>
                      <a:r>
                        <a:rPr lang="he-IL" sz="2200" b="1" i="0" u="none" strike="noStrike">
                          <a:solidFill>
                            <a:srgbClr val="92D050"/>
                          </a:solidFill>
                          <a:effectLst/>
                          <a:latin typeface="Arial" panose="020B0604020202020204" pitchFamily="34" charset="0"/>
                          <a:cs typeface="+mj-cs"/>
                        </a:rPr>
                        <a:t>ָ</a:t>
                      </a:r>
                      <a:r>
                        <a:rPr lang="he-IL" sz="2200" b="0" i="0" u="none" strike="noStrike">
                          <a:solidFill>
                            <a:srgbClr val="92D05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אִסְתַּכָּלוּ דִי בַּחֲצִיבָא מִטִינָרָא אִתְחָצַבְתּוּן וְכִפְסוּלָא דְמִגוּב רֵיקָן אִתְפְסִלְתּוּן: </a:t>
                      </a:r>
                      <a:r>
                        <a:rPr lang="he-IL" sz="2200" b="0" i="0" u="none" strike="noStrike">
                          <a:solidFill>
                            <a:srgbClr val="00B0F0"/>
                          </a:solidFill>
                          <a:effectLst/>
                          <a:latin typeface="Arial" panose="020B0604020202020204" pitchFamily="34" charset="0"/>
                          <a:cs typeface="+mj-cs"/>
                        </a:rPr>
                        <a:t>ב</a:t>
                      </a:r>
                      <a:r>
                        <a:rPr lang="he-IL" sz="2200" b="0" i="0" u="none" strike="noStrike">
                          <a:solidFill>
                            <a:schemeClr val="bg1"/>
                          </a:solidFill>
                          <a:effectLst/>
                          <a:latin typeface="Arial" panose="020B0604020202020204" pitchFamily="34" charset="0"/>
                          <a:cs typeface="+mj-cs"/>
                        </a:rPr>
                        <a:t>  אִסְתַּכָּלוּ בְּאַבְרָהָם אֲבוּכוֹן וּבְשָׂרָה דְאַעְדִיאַתְכוֹן אֲרֵי חַד הֲוָה אַבְרָהָם יְחִידִי בְּעַלְמָא קָרֵיבְתֵּהּ </a:t>
                      </a:r>
                      <a:r>
                        <a:rPr lang="he-IL" sz="2200" b="1" i="0" u="none" strike="noStrike">
                          <a:solidFill>
                            <a:srgbClr val="FFFF00"/>
                          </a:solidFill>
                          <a:effectLst/>
                          <a:latin typeface="Arial" panose="020B0604020202020204" pitchFamily="34" charset="0"/>
                          <a:cs typeface="+mj-cs"/>
                        </a:rPr>
                        <a:t>לְפוּלְחָנִי</a:t>
                      </a:r>
                      <a:r>
                        <a:rPr lang="he-IL" sz="2200" b="1" i="0" u="none" strike="noStrike">
                          <a:solidFill>
                            <a:schemeClr val="bg1"/>
                          </a:solidFill>
                          <a:effectLst/>
                          <a:latin typeface="Arial" panose="020B0604020202020204" pitchFamily="34" charset="0"/>
                          <a:cs typeface="+mj-cs"/>
                        </a:rPr>
                        <a:t> </a:t>
                      </a:r>
                      <a:r>
                        <a:rPr lang="he-IL" sz="2200" b="1" i="0" u="none" strike="noStrike">
                          <a:solidFill>
                            <a:srgbClr val="FF0000"/>
                          </a:solidFill>
                          <a:effectLst/>
                          <a:latin typeface="Arial" panose="020B0604020202020204" pitchFamily="34" charset="0"/>
                          <a:cs typeface="+mj-cs"/>
                        </a:rPr>
                        <a:t>וּבֵרַכְתֵּהּ</a:t>
                      </a:r>
                      <a:r>
                        <a:rPr lang="he-IL" sz="2200" b="1" i="0" u="none" strike="noStrike">
                          <a:solidFill>
                            <a:schemeClr val="bg1"/>
                          </a:solidFill>
                          <a:effectLst/>
                          <a:latin typeface="Arial" panose="020B0604020202020204" pitchFamily="34" charset="0"/>
                          <a:cs typeface="+mj-cs"/>
                        </a:rPr>
                        <a:t> </a:t>
                      </a:r>
                      <a:r>
                        <a:rPr lang="he-IL" sz="2200" b="1" i="0" u="none" strike="noStrike">
                          <a:solidFill>
                            <a:srgbClr val="92D050"/>
                          </a:solidFill>
                          <a:effectLst/>
                          <a:latin typeface="Arial" panose="020B0604020202020204" pitchFamily="34" charset="0"/>
                          <a:cs typeface="+mj-cs"/>
                        </a:rPr>
                        <a:t>וְאַסְגֵיתֵהּ</a:t>
                      </a:r>
                      <a:r>
                        <a:rPr lang="he-IL" sz="2200" b="0" i="0" u="none" strike="noStrike">
                          <a:solidFill>
                            <a:schemeClr val="bg1"/>
                          </a:solidFill>
                          <a:effectLst/>
                          <a:latin typeface="Arial" panose="020B0604020202020204" pitchFamily="34" charset="0"/>
                          <a:cs typeface="+mj-cs"/>
                        </a:rPr>
                        <a:t>: </a:t>
                      </a:r>
                      <a:r>
                        <a:rPr lang="he-IL" sz="2200" b="0" i="0" u="none" strike="noStrike">
                          <a:solidFill>
                            <a:srgbClr val="00B0F0"/>
                          </a:solidFill>
                          <a:effectLst/>
                          <a:latin typeface="Arial" panose="020B0604020202020204" pitchFamily="34" charset="0"/>
                          <a:cs typeface="+mj-cs"/>
                        </a:rPr>
                        <a:t>ג</a:t>
                      </a:r>
                      <a:r>
                        <a:rPr lang="he-IL" sz="2200" b="0" i="0" u="none" strike="noStrike">
                          <a:solidFill>
                            <a:schemeClr val="bg1"/>
                          </a:solidFill>
                          <a:effectLst/>
                          <a:latin typeface="Arial" panose="020B0604020202020204" pitchFamily="34" charset="0"/>
                          <a:cs typeface="+mj-cs"/>
                        </a:rPr>
                        <a:t>  אֲרֵי עֲתִיד יְיָ לְנַחֲמָא צִיוֹן לְנַחֲמָא כָּל חָרְבָתָהָא וִישַׁוֵי מַדְבְּרָהָא </a:t>
                      </a:r>
                      <a:r>
                        <a:rPr lang="he-IL" sz="2200" b="1" i="0" u="none" strike="noStrike">
                          <a:solidFill>
                            <a:srgbClr val="00B0F0"/>
                          </a:solidFill>
                          <a:effectLst/>
                          <a:latin typeface="Arial" panose="020B0604020202020204" pitchFamily="34" charset="0"/>
                          <a:cs typeface="+mj-cs"/>
                        </a:rPr>
                        <a:t>כְּעֵדֶן וּמֵישְׁרָאָה כְּגִינְתָא דַייָ בִּיעַ</a:t>
                      </a:r>
                      <a:r>
                        <a:rPr lang="he-IL" sz="2200" b="0" i="0" u="none" strike="noStrike">
                          <a:solidFill>
                            <a:srgbClr val="00B0F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וְחֶדְוָא יִשְׁתְּכַח בָּהּ מַעֲלֵי </a:t>
                      </a:r>
                      <a:r>
                        <a:rPr lang="he-IL" sz="2200" b="1" i="0" u="none" strike="noStrike">
                          <a:solidFill>
                            <a:srgbClr val="FFFF00"/>
                          </a:solidFill>
                          <a:effectLst/>
                          <a:latin typeface="Arial" panose="020B0604020202020204" pitchFamily="34" charset="0"/>
                          <a:cs typeface="+mj-cs"/>
                        </a:rPr>
                        <a:t>תוֹדָתָא</a:t>
                      </a:r>
                      <a:r>
                        <a:rPr lang="he-IL" sz="2200" b="1" i="0" u="none" strike="noStrike">
                          <a:solidFill>
                            <a:schemeClr val="bg1"/>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וְקַל דִמְשַׁבְּחִין</a:t>
                      </a:r>
                      <a:r>
                        <a:rPr lang="he-IL" sz="2200" b="0" i="0" u="none" strike="noStrike">
                          <a:solidFill>
                            <a:schemeClr val="bg1"/>
                          </a:solidFill>
                          <a:effectLst/>
                          <a:latin typeface="Arial" panose="020B0604020202020204" pitchFamily="34" charset="0"/>
                          <a:cs typeface="+mj-cs"/>
                        </a:rPr>
                        <a:t>: </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252659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EB75C380-9B57-D241-F6D9-E3E03FFB8C7B}"/>
                  </a:ext>
                </a:extLst>
              </p14:cNvPr>
              <p14:cNvContentPartPr/>
              <p14:nvPr/>
            </p14:nvContentPartPr>
            <p14:xfrm>
              <a:off x="961800" y="198550"/>
              <a:ext cx="211680" cy="189360"/>
            </p14:xfrm>
          </p:contentPart>
        </mc:Choice>
        <mc:Fallback>
          <p:pic>
            <p:nvPicPr>
              <p:cNvPr id="7" name="Ink 6">
                <a:extLst>
                  <a:ext uri="{FF2B5EF4-FFF2-40B4-BE49-F238E27FC236}">
                    <a16:creationId xmlns:a16="http://schemas.microsoft.com/office/drawing/2014/main" id="{EB75C380-9B57-D241-F6D9-E3E03FFB8C7B}"/>
                  </a:ext>
                </a:extLst>
              </p:cNvPr>
              <p:cNvPicPr/>
              <p:nvPr/>
            </p:nvPicPr>
            <p:blipFill>
              <a:blip r:embed="rId5"/>
              <a:stretch>
                <a:fillRect/>
              </a:stretch>
            </p:blipFill>
            <p:spPr>
              <a:xfrm>
                <a:off x="944160" y="180550"/>
                <a:ext cx="247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F8155B9C-42F4-953B-497D-13AB18F9214E}"/>
                  </a:ext>
                </a:extLst>
              </p14:cNvPr>
              <p14:cNvContentPartPr/>
              <p14:nvPr/>
            </p14:nvContentPartPr>
            <p14:xfrm>
              <a:off x="5221680" y="215830"/>
              <a:ext cx="158400" cy="200880"/>
            </p14:xfrm>
          </p:contentPart>
        </mc:Choice>
        <mc:Fallback>
          <p:pic>
            <p:nvPicPr>
              <p:cNvPr id="9" name="Ink 8">
                <a:extLst>
                  <a:ext uri="{FF2B5EF4-FFF2-40B4-BE49-F238E27FC236}">
                    <a16:creationId xmlns:a16="http://schemas.microsoft.com/office/drawing/2014/main" id="{F8155B9C-42F4-953B-497D-13AB18F9214E}"/>
                  </a:ext>
                </a:extLst>
              </p:cNvPr>
              <p:cNvPicPr/>
              <p:nvPr/>
            </p:nvPicPr>
            <p:blipFill>
              <a:blip r:embed="rId7"/>
              <a:stretch>
                <a:fillRect/>
              </a:stretch>
            </p:blipFill>
            <p:spPr>
              <a:xfrm>
                <a:off x="5203680" y="197830"/>
                <a:ext cx="1940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461729EB-119F-E1F7-2EC2-0D0925B4F246}"/>
                  </a:ext>
                </a:extLst>
              </p14:cNvPr>
              <p14:cNvContentPartPr/>
              <p14:nvPr/>
            </p14:nvContentPartPr>
            <p14:xfrm>
              <a:off x="8096280" y="335350"/>
              <a:ext cx="164160" cy="107640"/>
            </p14:xfrm>
          </p:contentPart>
        </mc:Choice>
        <mc:Fallback>
          <p:pic>
            <p:nvPicPr>
              <p:cNvPr id="10" name="Ink 9">
                <a:extLst>
                  <a:ext uri="{FF2B5EF4-FFF2-40B4-BE49-F238E27FC236}">
                    <a16:creationId xmlns:a16="http://schemas.microsoft.com/office/drawing/2014/main" id="{461729EB-119F-E1F7-2EC2-0D0925B4F246}"/>
                  </a:ext>
                </a:extLst>
              </p:cNvPr>
              <p:cNvPicPr/>
              <p:nvPr/>
            </p:nvPicPr>
            <p:blipFill>
              <a:blip r:embed="rId9"/>
              <a:stretch>
                <a:fillRect/>
              </a:stretch>
            </p:blipFill>
            <p:spPr>
              <a:xfrm>
                <a:off x="8078640" y="317350"/>
                <a:ext cx="199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E9F94B1-0885-62AA-1EB6-79237D6DD249}"/>
                  </a:ext>
                </a:extLst>
              </p14:cNvPr>
              <p14:cNvContentPartPr/>
              <p14:nvPr/>
            </p14:nvContentPartPr>
            <p14:xfrm>
              <a:off x="8928600" y="1243990"/>
              <a:ext cx="346320" cy="370440"/>
            </p14:xfrm>
          </p:contentPart>
        </mc:Choice>
        <mc:Fallback>
          <p:pic>
            <p:nvPicPr>
              <p:cNvPr id="11" name="Ink 10">
                <a:extLst>
                  <a:ext uri="{FF2B5EF4-FFF2-40B4-BE49-F238E27FC236}">
                    <a16:creationId xmlns:a16="http://schemas.microsoft.com/office/drawing/2014/main" id="{EE9F94B1-0885-62AA-1EB6-79237D6DD249}"/>
                  </a:ext>
                </a:extLst>
              </p:cNvPr>
              <p:cNvPicPr/>
              <p:nvPr/>
            </p:nvPicPr>
            <p:blipFill>
              <a:blip r:embed="rId11"/>
              <a:stretch>
                <a:fillRect/>
              </a:stretch>
            </p:blipFill>
            <p:spPr>
              <a:xfrm>
                <a:off x="8910960" y="1225990"/>
                <a:ext cx="38196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055EC11-68BE-CAD7-C0EE-43CC7A74E0AE}"/>
                  </a:ext>
                </a:extLst>
              </p14:cNvPr>
              <p14:cNvContentPartPr/>
              <p14:nvPr/>
            </p14:nvContentPartPr>
            <p14:xfrm>
              <a:off x="5984160" y="1210510"/>
              <a:ext cx="411480" cy="375120"/>
            </p14:xfrm>
          </p:contentPart>
        </mc:Choice>
        <mc:Fallback>
          <p:pic>
            <p:nvPicPr>
              <p:cNvPr id="12" name="Ink 11">
                <a:extLst>
                  <a:ext uri="{FF2B5EF4-FFF2-40B4-BE49-F238E27FC236}">
                    <a16:creationId xmlns:a16="http://schemas.microsoft.com/office/drawing/2014/main" id="{8055EC11-68BE-CAD7-C0EE-43CC7A74E0AE}"/>
                  </a:ext>
                </a:extLst>
              </p:cNvPr>
              <p:cNvPicPr/>
              <p:nvPr/>
            </p:nvPicPr>
            <p:blipFill>
              <a:blip r:embed="rId13"/>
              <a:stretch>
                <a:fillRect/>
              </a:stretch>
            </p:blipFill>
            <p:spPr>
              <a:xfrm>
                <a:off x="5966160" y="1192510"/>
                <a:ext cx="4471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AC84556-C2F4-FB92-86DF-8A647ECD58CD}"/>
                  </a:ext>
                </a:extLst>
              </p14:cNvPr>
              <p14:cNvContentPartPr/>
              <p14:nvPr/>
            </p14:nvContentPartPr>
            <p14:xfrm>
              <a:off x="5789040" y="532270"/>
              <a:ext cx="377640" cy="50400"/>
            </p14:xfrm>
          </p:contentPart>
        </mc:Choice>
        <mc:Fallback>
          <p:pic>
            <p:nvPicPr>
              <p:cNvPr id="13" name="Ink 12">
                <a:extLst>
                  <a:ext uri="{FF2B5EF4-FFF2-40B4-BE49-F238E27FC236}">
                    <a16:creationId xmlns:a16="http://schemas.microsoft.com/office/drawing/2014/main" id="{DAC84556-C2F4-FB92-86DF-8A647ECD58CD}"/>
                  </a:ext>
                </a:extLst>
              </p:cNvPr>
              <p:cNvPicPr/>
              <p:nvPr/>
            </p:nvPicPr>
            <p:blipFill>
              <a:blip r:embed="rId15"/>
              <a:stretch>
                <a:fillRect/>
              </a:stretch>
            </p:blipFill>
            <p:spPr>
              <a:xfrm>
                <a:off x="5771040" y="514630"/>
                <a:ext cx="413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B252DB0-4B4B-38F5-910E-F7613DAC6912}"/>
                  </a:ext>
                </a:extLst>
              </p14:cNvPr>
              <p14:cNvContentPartPr/>
              <p14:nvPr/>
            </p14:nvContentPartPr>
            <p14:xfrm>
              <a:off x="8570040" y="530470"/>
              <a:ext cx="534600" cy="33480"/>
            </p14:xfrm>
          </p:contentPart>
        </mc:Choice>
        <mc:Fallback>
          <p:pic>
            <p:nvPicPr>
              <p:cNvPr id="14" name="Ink 13">
                <a:extLst>
                  <a:ext uri="{FF2B5EF4-FFF2-40B4-BE49-F238E27FC236}">
                    <a16:creationId xmlns:a16="http://schemas.microsoft.com/office/drawing/2014/main" id="{9B252DB0-4B4B-38F5-910E-F7613DAC6912}"/>
                  </a:ext>
                </a:extLst>
              </p:cNvPr>
              <p:cNvPicPr/>
              <p:nvPr/>
            </p:nvPicPr>
            <p:blipFill>
              <a:blip r:embed="rId17"/>
              <a:stretch>
                <a:fillRect/>
              </a:stretch>
            </p:blipFill>
            <p:spPr>
              <a:xfrm>
                <a:off x="8552040" y="512470"/>
                <a:ext cx="570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80FA7A9-391C-F473-BC6B-6139A1F27716}"/>
                  </a:ext>
                </a:extLst>
              </p14:cNvPr>
              <p14:cNvContentPartPr/>
              <p14:nvPr/>
            </p14:nvContentPartPr>
            <p14:xfrm>
              <a:off x="8458440" y="1193950"/>
              <a:ext cx="725760" cy="49320"/>
            </p14:xfrm>
          </p:contentPart>
        </mc:Choice>
        <mc:Fallback>
          <p:pic>
            <p:nvPicPr>
              <p:cNvPr id="15" name="Ink 14">
                <a:extLst>
                  <a:ext uri="{FF2B5EF4-FFF2-40B4-BE49-F238E27FC236}">
                    <a16:creationId xmlns:a16="http://schemas.microsoft.com/office/drawing/2014/main" id="{580FA7A9-391C-F473-BC6B-6139A1F27716}"/>
                  </a:ext>
                </a:extLst>
              </p:cNvPr>
              <p:cNvPicPr/>
              <p:nvPr/>
            </p:nvPicPr>
            <p:blipFill>
              <a:blip r:embed="rId19"/>
              <a:stretch>
                <a:fillRect/>
              </a:stretch>
            </p:blipFill>
            <p:spPr>
              <a:xfrm>
                <a:off x="8440800" y="1175950"/>
                <a:ext cx="761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94916614-29B7-9CE7-935A-5A5F8114CFF9}"/>
                  </a:ext>
                </a:extLst>
              </p14:cNvPr>
              <p14:cNvContentPartPr/>
              <p14:nvPr/>
            </p14:nvContentPartPr>
            <p14:xfrm>
              <a:off x="5609400" y="1202230"/>
              <a:ext cx="642600" cy="24840"/>
            </p14:xfrm>
          </p:contentPart>
        </mc:Choice>
        <mc:Fallback>
          <p:pic>
            <p:nvPicPr>
              <p:cNvPr id="16" name="Ink 15">
                <a:extLst>
                  <a:ext uri="{FF2B5EF4-FFF2-40B4-BE49-F238E27FC236}">
                    <a16:creationId xmlns:a16="http://schemas.microsoft.com/office/drawing/2014/main" id="{94916614-29B7-9CE7-935A-5A5F8114CFF9}"/>
                  </a:ext>
                </a:extLst>
              </p:cNvPr>
              <p:cNvPicPr/>
              <p:nvPr/>
            </p:nvPicPr>
            <p:blipFill>
              <a:blip r:embed="rId21"/>
              <a:stretch>
                <a:fillRect/>
              </a:stretch>
            </p:blipFill>
            <p:spPr>
              <a:xfrm>
                <a:off x="5591400" y="1184590"/>
                <a:ext cx="678240" cy="60480"/>
              </a:xfrm>
              <a:prstGeom prst="rect">
                <a:avLst/>
              </a:prstGeom>
            </p:spPr>
          </p:pic>
        </mc:Fallback>
      </mc:AlternateContent>
      <p:grpSp>
        <p:nvGrpSpPr>
          <p:cNvPr id="19" name="Group 18">
            <a:extLst>
              <a:ext uri="{FF2B5EF4-FFF2-40B4-BE49-F238E27FC236}">
                <a16:creationId xmlns:a16="http://schemas.microsoft.com/office/drawing/2014/main" id="{8982E159-8CF5-9DC4-A959-B948C719208B}"/>
              </a:ext>
            </a:extLst>
          </p:cNvPr>
          <p:cNvGrpSpPr/>
          <p:nvPr/>
        </p:nvGrpSpPr>
        <p:grpSpPr>
          <a:xfrm>
            <a:off x="1039560" y="872110"/>
            <a:ext cx="1076760" cy="68760"/>
            <a:chOff x="1039560" y="872110"/>
            <a:chExt cx="1076760" cy="6876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27DA357-D5B3-6E26-36A1-C5D8835E81D1}"/>
                    </a:ext>
                  </a:extLst>
                </p14:cNvPr>
                <p14:cNvContentPartPr/>
                <p14:nvPr/>
              </p14:nvContentPartPr>
              <p14:xfrm>
                <a:off x="1647240" y="872110"/>
                <a:ext cx="469080" cy="68760"/>
              </p14:xfrm>
            </p:contentPart>
          </mc:Choice>
          <mc:Fallback>
            <p:pic>
              <p:nvPicPr>
                <p:cNvPr id="17" name="Ink 16">
                  <a:extLst>
                    <a:ext uri="{FF2B5EF4-FFF2-40B4-BE49-F238E27FC236}">
                      <a16:creationId xmlns:a16="http://schemas.microsoft.com/office/drawing/2014/main" id="{F27DA357-D5B3-6E26-36A1-C5D8835E81D1}"/>
                    </a:ext>
                  </a:extLst>
                </p:cNvPr>
                <p:cNvPicPr/>
                <p:nvPr/>
              </p:nvPicPr>
              <p:blipFill>
                <a:blip r:embed="rId23"/>
                <a:stretch>
                  <a:fillRect/>
                </a:stretch>
              </p:blipFill>
              <p:spPr>
                <a:xfrm>
                  <a:off x="1629600" y="854110"/>
                  <a:ext cx="504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12E1891-3885-23A6-D195-C8405974D7FF}"/>
                    </a:ext>
                  </a:extLst>
                </p14:cNvPr>
                <p14:cNvContentPartPr/>
                <p14:nvPr/>
              </p14:nvContentPartPr>
              <p14:xfrm>
                <a:off x="1039560" y="896230"/>
                <a:ext cx="514440" cy="37800"/>
              </p14:xfrm>
            </p:contentPart>
          </mc:Choice>
          <mc:Fallback>
            <p:pic>
              <p:nvPicPr>
                <p:cNvPr id="18" name="Ink 17">
                  <a:extLst>
                    <a:ext uri="{FF2B5EF4-FFF2-40B4-BE49-F238E27FC236}">
                      <a16:creationId xmlns:a16="http://schemas.microsoft.com/office/drawing/2014/main" id="{012E1891-3885-23A6-D195-C8405974D7FF}"/>
                    </a:ext>
                  </a:extLst>
                </p:cNvPr>
                <p:cNvPicPr/>
                <p:nvPr/>
              </p:nvPicPr>
              <p:blipFill>
                <a:blip r:embed="rId25"/>
                <a:stretch>
                  <a:fillRect/>
                </a:stretch>
              </p:blipFill>
              <p:spPr>
                <a:xfrm>
                  <a:off x="1021920" y="878230"/>
                  <a:ext cx="55008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E8E74DB2-0B4E-EB7B-A4A2-1DD624742BFC}"/>
                  </a:ext>
                </a:extLst>
              </p14:cNvPr>
              <p14:cNvContentPartPr/>
              <p14:nvPr/>
            </p14:nvContentPartPr>
            <p14:xfrm>
              <a:off x="7153080" y="878230"/>
              <a:ext cx="495000" cy="39600"/>
            </p14:xfrm>
          </p:contentPart>
        </mc:Choice>
        <mc:Fallback>
          <p:pic>
            <p:nvPicPr>
              <p:cNvPr id="20" name="Ink 19">
                <a:extLst>
                  <a:ext uri="{FF2B5EF4-FFF2-40B4-BE49-F238E27FC236}">
                    <a16:creationId xmlns:a16="http://schemas.microsoft.com/office/drawing/2014/main" id="{E8E74DB2-0B4E-EB7B-A4A2-1DD624742BFC}"/>
                  </a:ext>
                </a:extLst>
              </p:cNvPr>
              <p:cNvPicPr/>
              <p:nvPr/>
            </p:nvPicPr>
            <p:blipFill>
              <a:blip r:embed="rId27"/>
              <a:stretch>
                <a:fillRect/>
              </a:stretch>
            </p:blipFill>
            <p:spPr>
              <a:xfrm>
                <a:off x="7135440" y="860590"/>
                <a:ext cx="530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00F4AE2D-A4D6-078E-FB8F-9300BBED433E}"/>
                  </a:ext>
                </a:extLst>
              </p14:cNvPr>
              <p14:cNvContentPartPr/>
              <p14:nvPr/>
            </p14:nvContentPartPr>
            <p14:xfrm>
              <a:off x="6558360" y="1267750"/>
              <a:ext cx="623520" cy="53280"/>
            </p14:xfrm>
          </p:contentPart>
        </mc:Choice>
        <mc:Fallback>
          <p:pic>
            <p:nvPicPr>
              <p:cNvPr id="21" name="Ink 20">
                <a:extLst>
                  <a:ext uri="{FF2B5EF4-FFF2-40B4-BE49-F238E27FC236}">
                    <a16:creationId xmlns:a16="http://schemas.microsoft.com/office/drawing/2014/main" id="{00F4AE2D-A4D6-078E-FB8F-9300BBED433E}"/>
                  </a:ext>
                </a:extLst>
              </p:cNvPr>
              <p:cNvPicPr/>
              <p:nvPr/>
            </p:nvPicPr>
            <p:blipFill>
              <a:blip r:embed="rId29"/>
              <a:stretch>
                <a:fillRect/>
              </a:stretch>
            </p:blipFill>
            <p:spPr>
              <a:xfrm>
                <a:off x="6540360" y="1250110"/>
                <a:ext cx="659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C827341C-4C1C-7AA1-A070-901A41420AB7}"/>
                  </a:ext>
                </a:extLst>
              </p14:cNvPr>
              <p14:cNvContentPartPr/>
              <p14:nvPr/>
            </p14:nvContentPartPr>
            <p14:xfrm>
              <a:off x="3492600" y="1232830"/>
              <a:ext cx="879840" cy="54720"/>
            </p14:xfrm>
          </p:contentPart>
        </mc:Choice>
        <mc:Fallback>
          <p:pic>
            <p:nvPicPr>
              <p:cNvPr id="22" name="Ink 21">
                <a:extLst>
                  <a:ext uri="{FF2B5EF4-FFF2-40B4-BE49-F238E27FC236}">
                    <a16:creationId xmlns:a16="http://schemas.microsoft.com/office/drawing/2014/main" id="{C827341C-4C1C-7AA1-A070-901A41420AB7}"/>
                  </a:ext>
                </a:extLst>
              </p:cNvPr>
              <p:cNvPicPr/>
              <p:nvPr/>
            </p:nvPicPr>
            <p:blipFill>
              <a:blip r:embed="rId31"/>
              <a:stretch>
                <a:fillRect/>
              </a:stretch>
            </p:blipFill>
            <p:spPr>
              <a:xfrm>
                <a:off x="3474960" y="1215190"/>
                <a:ext cx="915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51084D74-910C-4EA8-C5EB-1E165D5916CA}"/>
                  </a:ext>
                </a:extLst>
              </p14:cNvPr>
              <p14:cNvContentPartPr/>
              <p14:nvPr/>
            </p14:nvContentPartPr>
            <p14:xfrm>
              <a:off x="7721880" y="3540790"/>
              <a:ext cx="623520" cy="61560"/>
            </p14:xfrm>
          </p:contentPart>
        </mc:Choice>
        <mc:Fallback>
          <p:pic>
            <p:nvPicPr>
              <p:cNvPr id="23" name="Ink 22">
                <a:extLst>
                  <a:ext uri="{FF2B5EF4-FFF2-40B4-BE49-F238E27FC236}">
                    <a16:creationId xmlns:a16="http://schemas.microsoft.com/office/drawing/2014/main" id="{51084D74-910C-4EA8-C5EB-1E165D5916CA}"/>
                  </a:ext>
                </a:extLst>
              </p:cNvPr>
              <p:cNvPicPr/>
              <p:nvPr/>
            </p:nvPicPr>
            <p:blipFill>
              <a:blip r:embed="rId33"/>
              <a:stretch>
                <a:fillRect/>
              </a:stretch>
            </p:blipFill>
            <p:spPr>
              <a:xfrm>
                <a:off x="7704240" y="3523150"/>
                <a:ext cx="659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124BD392-847D-F312-B79B-8050416E51CC}"/>
                  </a:ext>
                </a:extLst>
              </p14:cNvPr>
              <p14:cNvContentPartPr/>
              <p14:nvPr/>
            </p14:nvContentPartPr>
            <p14:xfrm>
              <a:off x="5256960" y="3807910"/>
              <a:ext cx="13680" cy="18720"/>
            </p14:xfrm>
          </p:contentPart>
        </mc:Choice>
        <mc:Fallback>
          <p:pic>
            <p:nvPicPr>
              <p:cNvPr id="24" name="Ink 23">
                <a:extLst>
                  <a:ext uri="{FF2B5EF4-FFF2-40B4-BE49-F238E27FC236}">
                    <a16:creationId xmlns:a16="http://schemas.microsoft.com/office/drawing/2014/main" id="{124BD392-847D-F312-B79B-8050416E51CC}"/>
                  </a:ext>
                </a:extLst>
              </p:cNvPr>
              <p:cNvPicPr/>
              <p:nvPr/>
            </p:nvPicPr>
            <p:blipFill>
              <a:blip r:embed="rId35"/>
              <a:stretch>
                <a:fillRect/>
              </a:stretch>
            </p:blipFill>
            <p:spPr>
              <a:xfrm>
                <a:off x="5238960" y="3789910"/>
                <a:ext cx="49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75D631BE-5D91-6D0D-1405-62C8C3910AC2}"/>
                  </a:ext>
                </a:extLst>
              </p14:cNvPr>
              <p14:cNvContentPartPr/>
              <p14:nvPr/>
            </p14:nvContentPartPr>
            <p14:xfrm>
              <a:off x="3950160" y="3586510"/>
              <a:ext cx="790920" cy="46440"/>
            </p14:xfrm>
          </p:contentPart>
        </mc:Choice>
        <mc:Fallback>
          <p:pic>
            <p:nvPicPr>
              <p:cNvPr id="25" name="Ink 24">
                <a:extLst>
                  <a:ext uri="{FF2B5EF4-FFF2-40B4-BE49-F238E27FC236}">
                    <a16:creationId xmlns:a16="http://schemas.microsoft.com/office/drawing/2014/main" id="{75D631BE-5D91-6D0D-1405-62C8C3910AC2}"/>
                  </a:ext>
                </a:extLst>
              </p:cNvPr>
              <p:cNvPicPr/>
              <p:nvPr/>
            </p:nvPicPr>
            <p:blipFill>
              <a:blip r:embed="rId37"/>
              <a:stretch>
                <a:fillRect/>
              </a:stretch>
            </p:blipFill>
            <p:spPr>
              <a:xfrm>
                <a:off x="3932160" y="3568870"/>
                <a:ext cx="826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57208E08-96A8-424F-BC72-FDFD3EAA576F}"/>
                  </a:ext>
                </a:extLst>
              </p14:cNvPr>
              <p14:cNvContentPartPr/>
              <p14:nvPr/>
            </p14:nvContentPartPr>
            <p14:xfrm>
              <a:off x="6754920" y="3571030"/>
              <a:ext cx="663480" cy="51840"/>
            </p14:xfrm>
          </p:contentPart>
        </mc:Choice>
        <mc:Fallback>
          <p:pic>
            <p:nvPicPr>
              <p:cNvPr id="26" name="Ink 25">
                <a:extLst>
                  <a:ext uri="{FF2B5EF4-FFF2-40B4-BE49-F238E27FC236}">
                    <a16:creationId xmlns:a16="http://schemas.microsoft.com/office/drawing/2014/main" id="{57208E08-96A8-424F-BC72-FDFD3EAA576F}"/>
                  </a:ext>
                </a:extLst>
              </p:cNvPr>
              <p:cNvPicPr/>
              <p:nvPr/>
            </p:nvPicPr>
            <p:blipFill>
              <a:blip r:embed="rId39"/>
              <a:stretch>
                <a:fillRect/>
              </a:stretch>
            </p:blipFill>
            <p:spPr>
              <a:xfrm>
                <a:off x="6736920" y="3553390"/>
                <a:ext cx="699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0CB1A3FD-4A13-FA08-9694-E14A3AEFBA3F}"/>
                  </a:ext>
                </a:extLst>
              </p14:cNvPr>
              <p14:cNvContentPartPr/>
              <p14:nvPr/>
            </p14:nvContentPartPr>
            <p14:xfrm>
              <a:off x="5371080" y="3894310"/>
              <a:ext cx="919440" cy="59400"/>
            </p14:xfrm>
          </p:contentPart>
        </mc:Choice>
        <mc:Fallback>
          <p:pic>
            <p:nvPicPr>
              <p:cNvPr id="27" name="Ink 26">
                <a:extLst>
                  <a:ext uri="{FF2B5EF4-FFF2-40B4-BE49-F238E27FC236}">
                    <a16:creationId xmlns:a16="http://schemas.microsoft.com/office/drawing/2014/main" id="{0CB1A3FD-4A13-FA08-9694-E14A3AEFBA3F}"/>
                  </a:ext>
                </a:extLst>
              </p:cNvPr>
              <p:cNvPicPr/>
              <p:nvPr/>
            </p:nvPicPr>
            <p:blipFill>
              <a:blip r:embed="rId41"/>
              <a:stretch>
                <a:fillRect/>
              </a:stretch>
            </p:blipFill>
            <p:spPr>
              <a:xfrm>
                <a:off x="5353080" y="3876670"/>
                <a:ext cx="955080" cy="95040"/>
              </a:xfrm>
              <a:prstGeom prst="rect">
                <a:avLst/>
              </a:prstGeom>
            </p:spPr>
          </p:pic>
        </mc:Fallback>
      </mc:AlternateContent>
      <p:grpSp>
        <p:nvGrpSpPr>
          <p:cNvPr id="30" name="Group 29">
            <a:extLst>
              <a:ext uri="{FF2B5EF4-FFF2-40B4-BE49-F238E27FC236}">
                <a16:creationId xmlns:a16="http://schemas.microsoft.com/office/drawing/2014/main" id="{DD9C6069-AC6A-6C48-C6B0-E494E858CF17}"/>
              </a:ext>
            </a:extLst>
          </p:cNvPr>
          <p:cNvGrpSpPr/>
          <p:nvPr/>
        </p:nvGrpSpPr>
        <p:grpSpPr>
          <a:xfrm>
            <a:off x="8435040" y="3876310"/>
            <a:ext cx="730080" cy="32400"/>
            <a:chOff x="8435040" y="3876310"/>
            <a:chExt cx="730080" cy="32400"/>
          </a:xfrm>
        </p:grpSpPr>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B8D65F07-4879-0D17-38FC-CD2ED6ABA37C}"/>
                    </a:ext>
                  </a:extLst>
                </p14:cNvPr>
                <p14:cNvContentPartPr/>
                <p14:nvPr/>
              </p14:nvContentPartPr>
              <p14:xfrm>
                <a:off x="9112920" y="3901150"/>
                <a:ext cx="24120" cy="7560"/>
              </p14:xfrm>
            </p:contentPart>
          </mc:Choice>
          <mc:Fallback>
            <p:pic>
              <p:nvPicPr>
                <p:cNvPr id="28" name="Ink 27">
                  <a:extLst>
                    <a:ext uri="{FF2B5EF4-FFF2-40B4-BE49-F238E27FC236}">
                      <a16:creationId xmlns:a16="http://schemas.microsoft.com/office/drawing/2014/main" id="{B8D65F07-4879-0D17-38FC-CD2ED6ABA37C}"/>
                    </a:ext>
                  </a:extLst>
                </p:cNvPr>
                <p:cNvPicPr/>
                <p:nvPr/>
              </p:nvPicPr>
              <p:blipFill>
                <a:blip r:embed="rId43"/>
                <a:stretch>
                  <a:fillRect/>
                </a:stretch>
              </p:blipFill>
              <p:spPr>
                <a:xfrm>
                  <a:off x="9095280" y="3883510"/>
                  <a:ext cx="59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88D16E44-D974-6761-F272-5A6E715EB8E5}"/>
                    </a:ext>
                  </a:extLst>
                </p14:cNvPr>
                <p14:cNvContentPartPr/>
                <p14:nvPr/>
              </p14:nvContentPartPr>
              <p14:xfrm>
                <a:off x="8435040" y="3876310"/>
                <a:ext cx="730080" cy="27000"/>
              </p14:xfrm>
            </p:contentPart>
          </mc:Choice>
          <mc:Fallback>
            <p:pic>
              <p:nvPicPr>
                <p:cNvPr id="29" name="Ink 28">
                  <a:extLst>
                    <a:ext uri="{FF2B5EF4-FFF2-40B4-BE49-F238E27FC236}">
                      <a16:creationId xmlns:a16="http://schemas.microsoft.com/office/drawing/2014/main" id="{88D16E44-D974-6761-F272-5A6E715EB8E5}"/>
                    </a:ext>
                  </a:extLst>
                </p:cNvPr>
                <p:cNvPicPr/>
                <p:nvPr/>
              </p:nvPicPr>
              <p:blipFill>
                <a:blip r:embed="rId45"/>
                <a:stretch>
                  <a:fillRect/>
                </a:stretch>
              </p:blipFill>
              <p:spPr>
                <a:xfrm>
                  <a:off x="8417400" y="3858670"/>
                  <a:ext cx="765720" cy="6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52B09663-D585-8471-89D0-FDFD3C3A5A44}"/>
                  </a:ext>
                </a:extLst>
              </p14:cNvPr>
              <p14:cNvContentPartPr/>
              <p14:nvPr/>
            </p14:nvContentPartPr>
            <p14:xfrm>
              <a:off x="4329240" y="3852190"/>
              <a:ext cx="949320" cy="68400"/>
            </p14:xfrm>
          </p:contentPart>
        </mc:Choice>
        <mc:Fallback>
          <p:pic>
            <p:nvPicPr>
              <p:cNvPr id="31" name="Ink 30">
                <a:extLst>
                  <a:ext uri="{FF2B5EF4-FFF2-40B4-BE49-F238E27FC236}">
                    <a16:creationId xmlns:a16="http://schemas.microsoft.com/office/drawing/2014/main" id="{52B09663-D585-8471-89D0-FDFD3C3A5A44}"/>
                  </a:ext>
                </a:extLst>
              </p:cNvPr>
              <p:cNvPicPr/>
              <p:nvPr/>
            </p:nvPicPr>
            <p:blipFill>
              <a:blip r:embed="rId47"/>
              <a:stretch>
                <a:fillRect/>
              </a:stretch>
            </p:blipFill>
            <p:spPr>
              <a:xfrm>
                <a:off x="4311600" y="3834550"/>
                <a:ext cx="984960" cy="104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
            <p14:nvContentPartPr>
              <p14:cNvPr id="32" name="Ink 31">
                <a:extLst>
                  <a:ext uri="{FF2B5EF4-FFF2-40B4-BE49-F238E27FC236}">
                    <a16:creationId xmlns:a16="http://schemas.microsoft.com/office/drawing/2014/main" id="{6AEE6333-6F12-F996-D0DA-173B69B1FE76}"/>
                  </a:ext>
                </a:extLst>
              </p14:cNvPr>
              <p14:cNvContentPartPr/>
              <p14:nvPr/>
            </p14:nvContentPartPr>
            <p14:xfrm>
              <a:off x="4033320" y="4516030"/>
              <a:ext cx="2420280" cy="803880"/>
            </p14:xfrm>
          </p:contentPart>
        </mc:Choice>
        <mc:Fallback>
          <p:pic>
            <p:nvPicPr>
              <p:cNvPr id="32" name="Ink 31">
                <a:extLst>
                  <a:ext uri="{FF2B5EF4-FFF2-40B4-BE49-F238E27FC236}">
                    <a16:creationId xmlns:a16="http://schemas.microsoft.com/office/drawing/2014/main" id="{6AEE6333-6F12-F996-D0DA-173B69B1FE76}"/>
                  </a:ext>
                </a:extLst>
              </p:cNvPr>
              <p:cNvPicPr/>
              <p:nvPr/>
            </p:nvPicPr>
            <p:blipFill>
              <a:blip r:embed="rId49"/>
              <a:stretch>
                <a:fillRect/>
              </a:stretch>
            </p:blipFill>
            <p:spPr>
              <a:xfrm>
                <a:off x="4002000" y="4484710"/>
                <a:ext cx="2482920" cy="866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33" name="Ink 32">
                <a:extLst>
                  <a:ext uri="{FF2B5EF4-FFF2-40B4-BE49-F238E27FC236}">
                    <a16:creationId xmlns:a16="http://schemas.microsoft.com/office/drawing/2014/main" id="{6FB0B239-8073-A829-63B8-D1865F7D6D30}"/>
                  </a:ext>
                </a:extLst>
              </p14:cNvPr>
              <p14:cNvContentPartPr/>
              <p14:nvPr/>
            </p14:nvContentPartPr>
            <p14:xfrm>
              <a:off x="4036560" y="5633110"/>
              <a:ext cx="695880" cy="120240"/>
            </p14:xfrm>
          </p:contentPart>
        </mc:Choice>
        <mc:Fallback>
          <p:pic>
            <p:nvPicPr>
              <p:cNvPr id="33" name="Ink 32">
                <a:extLst>
                  <a:ext uri="{FF2B5EF4-FFF2-40B4-BE49-F238E27FC236}">
                    <a16:creationId xmlns:a16="http://schemas.microsoft.com/office/drawing/2014/main" id="{6FB0B239-8073-A829-63B8-D1865F7D6D30}"/>
                  </a:ext>
                </a:extLst>
              </p:cNvPr>
              <p:cNvPicPr/>
              <p:nvPr/>
            </p:nvPicPr>
            <p:blipFill>
              <a:blip r:embed="rId51"/>
              <a:stretch>
                <a:fillRect/>
              </a:stretch>
            </p:blipFill>
            <p:spPr>
              <a:xfrm>
                <a:off x="4005240" y="5601790"/>
                <a:ext cx="758520" cy="182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2">
            <p14:nvContentPartPr>
              <p14:cNvPr id="34" name="Ink 33">
                <a:extLst>
                  <a:ext uri="{FF2B5EF4-FFF2-40B4-BE49-F238E27FC236}">
                    <a16:creationId xmlns:a16="http://schemas.microsoft.com/office/drawing/2014/main" id="{A1302165-418E-FD28-395B-9C166B7C2784}"/>
                  </a:ext>
                </a:extLst>
              </p14:cNvPr>
              <p14:cNvContentPartPr/>
              <p14:nvPr/>
            </p14:nvContentPartPr>
            <p14:xfrm>
              <a:off x="3601320" y="5606110"/>
              <a:ext cx="341280" cy="103680"/>
            </p14:xfrm>
          </p:contentPart>
        </mc:Choice>
        <mc:Fallback>
          <p:pic>
            <p:nvPicPr>
              <p:cNvPr id="34" name="Ink 33">
                <a:extLst>
                  <a:ext uri="{FF2B5EF4-FFF2-40B4-BE49-F238E27FC236}">
                    <a16:creationId xmlns:a16="http://schemas.microsoft.com/office/drawing/2014/main" id="{A1302165-418E-FD28-395B-9C166B7C2784}"/>
                  </a:ext>
                </a:extLst>
              </p:cNvPr>
              <p:cNvPicPr/>
              <p:nvPr/>
            </p:nvPicPr>
            <p:blipFill>
              <a:blip r:embed="rId53"/>
              <a:stretch>
                <a:fillRect/>
              </a:stretch>
            </p:blipFill>
            <p:spPr>
              <a:xfrm>
                <a:off x="3570000" y="5574790"/>
                <a:ext cx="403920" cy="16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
            <p14:nvContentPartPr>
              <p14:cNvPr id="35" name="Ink 34">
                <a:extLst>
                  <a:ext uri="{FF2B5EF4-FFF2-40B4-BE49-F238E27FC236}">
                    <a16:creationId xmlns:a16="http://schemas.microsoft.com/office/drawing/2014/main" id="{1E742DA8-02ED-9313-50F3-E8163289FD2D}"/>
                  </a:ext>
                </a:extLst>
              </p14:cNvPr>
              <p14:cNvContentPartPr/>
              <p14:nvPr/>
            </p14:nvContentPartPr>
            <p14:xfrm>
              <a:off x="5276760" y="5980150"/>
              <a:ext cx="1080360" cy="63360"/>
            </p14:xfrm>
          </p:contentPart>
        </mc:Choice>
        <mc:Fallback>
          <p:pic>
            <p:nvPicPr>
              <p:cNvPr id="35" name="Ink 34">
                <a:extLst>
                  <a:ext uri="{FF2B5EF4-FFF2-40B4-BE49-F238E27FC236}">
                    <a16:creationId xmlns:a16="http://schemas.microsoft.com/office/drawing/2014/main" id="{1E742DA8-02ED-9313-50F3-E8163289FD2D}"/>
                  </a:ext>
                </a:extLst>
              </p:cNvPr>
              <p:cNvPicPr/>
              <p:nvPr/>
            </p:nvPicPr>
            <p:blipFill>
              <a:blip r:embed="rId55"/>
              <a:stretch>
                <a:fillRect/>
              </a:stretch>
            </p:blipFill>
            <p:spPr>
              <a:xfrm>
                <a:off x="5245440" y="5948830"/>
                <a:ext cx="1143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6">
            <p14:nvContentPartPr>
              <p14:cNvPr id="36" name="Ink 35">
                <a:extLst>
                  <a:ext uri="{FF2B5EF4-FFF2-40B4-BE49-F238E27FC236}">
                    <a16:creationId xmlns:a16="http://schemas.microsoft.com/office/drawing/2014/main" id="{9F8F4F4B-9F77-93F8-1AB8-0D1A1FFC14F2}"/>
                  </a:ext>
                </a:extLst>
              </p14:cNvPr>
              <p14:cNvContentPartPr/>
              <p14:nvPr/>
            </p14:nvContentPartPr>
            <p14:xfrm>
              <a:off x="7257120" y="841510"/>
              <a:ext cx="2120400" cy="483120"/>
            </p14:xfrm>
          </p:contentPart>
        </mc:Choice>
        <mc:Fallback>
          <p:pic>
            <p:nvPicPr>
              <p:cNvPr id="36" name="Ink 35">
                <a:extLst>
                  <a:ext uri="{FF2B5EF4-FFF2-40B4-BE49-F238E27FC236}">
                    <a16:creationId xmlns:a16="http://schemas.microsoft.com/office/drawing/2014/main" id="{9F8F4F4B-9F77-93F8-1AB8-0D1A1FFC14F2}"/>
                  </a:ext>
                </a:extLst>
              </p:cNvPr>
              <p:cNvPicPr/>
              <p:nvPr/>
            </p:nvPicPr>
            <p:blipFill>
              <a:blip r:embed="rId57"/>
              <a:stretch>
                <a:fillRect/>
              </a:stretch>
            </p:blipFill>
            <p:spPr>
              <a:xfrm>
                <a:off x="7225800" y="810190"/>
                <a:ext cx="2183040" cy="545760"/>
              </a:xfrm>
              <a:prstGeom prst="rect">
                <a:avLst/>
              </a:prstGeom>
            </p:spPr>
          </p:pic>
        </mc:Fallback>
      </mc:AlternateContent>
    </p:spTree>
    <p:extLst>
      <p:ext uri="{BB962C8B-B14F-4D97-AF65-F5344CB8AC3E}">
        <p14:creationId xmlns:p14="http://schemas.microsoft.com/office/powerpoint/2010/main" val="195006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570776" y="98534"/>
            <a:ext cx="8769993" cy="6247864"/>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cs typeface="+mj-cs"/>
              </a:rPr>
              <a:t>Ba'al Shem Tov, Noach 152:1</a:t>
            </a:r>
          </a:p>
          <a:p>
            <a:pPr algn="r" rtl="0">
              <a:spcBef>
                <a:spcPts val="0"/>
              </a:spcBef>
              <a:spcAft>
                <a:spcPts val="0"/>
              </a:spcAft>
            </a:pPr>
            <a:r>
              <a:rPr lang="he-IL" sz="2000" i="0" u="none" strike="noStrike">
                <a:solidFill>
                  <a:srgbClr val="FFFF00"/>
                </a:solidFill>
                <a:effectLst/>
                <a:latin typeface="Arial" panose="020B0604020202020204" pitchFamily="34" charset="0"/>
                <a:cs typeface="+mj-cs"/>
              </a:rPr>
              <a:t>איתא בזוהר הקדוש (פ' פינחס דד"מ ע"א). פתח ואמר (ישעיה נ"א) שמעו אלי רודפי צדק מבקשי ה', רודפי צדק אינון דאזלין בתר מהימנותא, רודפי צדק ודאי, אינון מבקשי ה', אי בעיתו למנדע מהימנותא ולאחדא להאי צדק לא תסתכלון בה בלחודהא כשאר בני עלמא דגדמי מיתה לגדמייהו על דא, אבל הביטו אל צור חוצבתם וכו', וכבר שמעתי פירוש מאמר זה ממורי שהוא ענין כלל גדול בעבודת ה' וכעת נשכח ממני כולו, ונראה מכל מקום להעלות מעט קט ואיני יודע אם הוא בכללות דבריו או לאו והשם יתברך יצילנו משגיאות.</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Hear me, pursuers of righteousness, you who seek G‑d. Look at the rock from where you were hewn, the pit from where you were dug. Look at Abraham your father, and Sarah who bore you. He was one alone when I called him, and I blessed him and made him many. (</a:t>
            </a:r>
            <a:r>
              <a:rPr lang="en-US" sz="1900" i="0" u="none" strike="noStrike">
                <a:solidFill>
                  <a:srgbClr val="00B0F0"/>
                </a:solidFill>
                <a:effectLst/>
                <a:latin typeface="Arial" panose="020B0604020202020204" pitchFamily="34" charset="0"/>
                <a:cs typeface="+mj-cs"/>
              </a:rPr>
              <a:t>Isaiah 51:1</a:t>
            </a:r>
            <a:r>
              <a:rPr lang="en-US" sz="1900" i="0" u="none" strike="noStrike">
                <a:solidFill>
                  <a:srgbClr val="FFC000"/>
                </a:solidFill>
                <a:effectLst/>
                <a:latin typeface="Arial" panose="020B0604020202020204" pitchFamily="34" charset="0"/>
                <a:cs typeface="+mj-cs"/>
              </a:rPr>
              <a:t>)</a:t>
            </a:r>
          </a:p>
          <a:p>
            <a:pPr rtl="0">
              <a:spcBef>
                <a:spcPts val="0"/>
              </a:spcBef>
              <a:spcAft>
                <a:spcPts val="0"/>
              </a:spcAft>
            </a:pPr>
            <a:r>
              <a:rPr lang="en-US" sz="1900" i="0" u="none" strike="noStrike">
                <a:solidFill>
                  <a:srgbClr val="00B0F0"/>
                </a:solidFill>
                <a:effectLst/>
                <a:latin typeface="Arial" panose="020B0604020202020204" pitchFamily="34" charset="0"/>
                <a:cs typeface="+mj-cs"/>
              </a:rPr>
              <a:t>“Pursuers of righteousness” </a:t>
            </a:r>
            <a:r>
              <a:rPr lang="en-US" sz="1900" i="0" u="none" strike="noStrike">
                <a:solidFill>
                  <a:srgbClr val="FFC000"/>
                </a:solidFill>
                <a:effectLst/>
                <a:latin typeface="Arial" panose="020B0604020202020204" pitchFamily="34" charset="0"/>
                <a:cs typeface="+mj-cs"/>
              </a:rPr>
              <a:t>– these are they who run after faith, who are surely pursuers of righteousness. They are the seekers of G‑d. If you want to know faith and to be attached to this righteousness, do not look at it yourself, as do others, and cause themselves to die. Rather, look at the rock from where you were hewn.</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I heard from my Master that this passage contains a central principle in the service of G‑d. However, I have forgotten all of what he said. Still, a little bit can be offered, although I don’t know it is at all what he said or not. May G‑d save me from mistakes!</a:t>
            </a:r>
          </a:p>
        </p:txBody>
      </p:sp>
      <p:grpSp>
        <p:nvGrpSpPr>
          <p:cNvPr id="7" name="Group 6">
            <a:extLst>
              <a:ext uri="{FF2B5EF4-FFF2-40B4-BE49-F238E27FC236}">
                <a16:creationId xmlns:a16="http://schemas.microsoft.com/office/drawing/2014/main" id="{A55B2B58-82A6-FADF-49FF-A70822BCFC50}"/>
              </a:ext>
            </a:extLst>
          </p:cNvPr>
          <p:cNvGrpSpPr/>
          <p:nvPr/>
        </p:nvGrpSpPr>
        <p:grpSpPr>
          <a:xfrm>
            <a:off x="4817400" y="3450070"/>
            <a:ext cx="721080" cy="55440"/>
            <a:chOff x="4817400" y="3450070"/>
            <a:chExt cx="721080" cy="5544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56F2D9B-BD2D-B955-E3CE-B1E7096F786A}"/>
                    </a:ext>
                  </a:extLst>
                </p14:cNvPr>
                <p14:cNvContentPartPr/>
                <p14:nvPr/>
              </p14:nvContentPartPr>
              <p14:xfrm>
                <a:off x="5499960" y="3463750"/>
                <a:ext cx="25200" cy="12960"/>
              </p14:xfrm>
            </p:contentPart>
          </mc:Choice>
          <mc:Fallback>
            <p:pic>
              <p:nvPicPr>
                <p:cNvPr id="3" name="Ink 2">
                  <a:extLst>
                    <a:ext uri="{FF2B5EF4-FFF2-40B4-BE49-F238E27FC236}">
                      <a16:creationId xmlns:a16="http://schemas.microsoft.com/office/drawing/2014/main" id="{956F2D9B-BD2D-B955-E3CE-B1E7096F786A}"/>
                    </a:ext>
                  </a:extLst>
                </p:cNvPr>
                <p:cNvPicPr/>
                <p:nvPr/>
              </p:nvPicPr>
              <p:blipFill>
                <a:blip r:embed="rId5"/>
                <a:stretch>
                  <a:fillRect/>
                </a:stretch>
              </p:blipFill>
              <p:spPr>
                <a:xfrm>
                  <a:off x="5481960" y="3445750"/>
                  <a:ext cx="60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9545F6D-DE49-B963-02EF-030988605B7B}"/>
                    </a:ext>
                  </a:extLst>
                </p14:cNvPr>
                <p14:cNvContentPartPr/>
                <p14:nvPr/>
              </p14:nvContentPartPr>
              <p14:xfrm>
                <a:off x="4817400" y="3450070"/>
                <a:ext cx="721080" cy="55440"/>
              </p14:xfrm>
            </p:contentPart>
          </mc:Choice>
          <mc:Fallback>
            <p:pic>
              <p:nvPicPr>
                <p:cNvPr id="4" name="Ink 3">
                  <a:extLst>
                    <a:ext uri="{FF2B5EF4-FFF2-40B4-BE49-F238E27FC236}">
                      <a16:creationId xmlns:a16="http://schemas.microsoft.com/office/drawing/2014/main" id="{C9545F6D-DE49-B963-02EF-030988605B7B}"/>
                    </a:ext>
                  </a:extLst>
                </p:cNvPr>
                <p:cNvPicPr/>
                <p:nvPr/>
              </p:nvPicPr>
              <p:blipFill>
                <a:blip r:embed="rId7"/>
                <a:stretch>
                  <a:fillRect/>
                </a:stretch>
              </p:blipFill>
              <p:spPr>
                <a:xfrm>
                  <a:off x="4799760" y="3432070"/>
                  <a:ext cx="756720" cy="91080"/>
                </a:xfrm>
                <a:prstGeom prst="rect">
                  <a:avLst/>
                </a:prstGeom>
              </p:spPr>
            </p:pic>
          </mc:Fallback>
        </mc:AlternateContent>
      </p:grpSp>
      <p:grpSp>
        <p:nvGrpSpPr>
          <p:cNvPr id="11" name="Group 10">
            <a:extLst>
              <a:ext uri="{FF2B5EF4-FFF2-40B4-BE49-F238E27FC236}">
                <a16:creationId xmlns:a16="http://schemas.microsoft.com/office/drawing/2014/main" id="{45C8E51A-50FD-1394-DA22-A702A68E22E4}"/>
              </a:ext>
            </a:extLst>
          </p:cNvPr>
          <p:cNvGrpSpPr/>
          <p:nvPr/>
        </p:nvGrpSpPr>
        <p:grpSpPr>
          <a:xfrm>
            <a:off x="6143640" y="3739510"/>
            <a:ext cx="2845440" cy="47160"/>
            <a:chOff x="6143640" y="3739510"/>
            <a:chExt cx="2845440" cy="4716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15260D31-5A11-2B5A-AD4B-B6819713E1C4}"/>
                    </a:ext>
                  </a:extLst>
                </p14:cNvPr>
                <p14:cNvContentPartPr/>
                <p14:nvPr/>
              </p14:nvContentPartPr>
              <p14:xfrm>
                <a:off x="6143640" y="3746710"/>
                <a:ext cx="1237680" cy="39960"/>
              </p14:xfrm>
            </p:contentPart>
          </mc:Choice>
          <mc:Fallback>
            <p:pic>
              <p:nvPicPr>
                <p:cNvPr id="9" name="Ink 8">
                  <a:extLst>
                    <a:ext uri="{FF2B5EF4-FFF2-40B4-BE49-F238E27FC236}">
                      <a16:creationId xmlns:a16="http://schemas.microsoft.com/office/drawing/2014/main" id="{15260D31-5A11-2B5A-AD4B-B6819713E1C4}"/>
                    </a:ext>
                  </a:extLst>
                </p:cNvPr>
                <p:cNvPicPr/>
                <p:nvPr/>
              </p:nvPicPr>
              <p:blipFill>
                <a:blip r:embed="rId9"/>
                <a:stretch>
                  <a:fillRect/>
                </a:stretch>
              </p:blipFill>
              <p:spPr>
                <a:xfrm>
                  <a:off x="6125640" y="3729070"/>
                  <a:ext cx="1273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8B9C4FD4-4B22-3508-54E1-96B4A42DA73D}"/>
                    </a:ext>
                  </a:extLst>
                </p14:cNvPr>
                <p14:cNvContentPartPr/>
                <p14:nvPr/>
              </p14:nvContentPartPr>
              <p14:xfrm>
                <a:off x="8031840" y="3739510"/>
                <a:ext cx="957240" cy="35640"/>
              </p14:xfrm>
            </p:contentPart>
          </mc:Choice>
          <mc:Fallback>
            <p:pic>
              <p:nvPicPr>
                <p:cNvPr id="10" name="Ink 9">
                  <a:extLst>
                    <a:ext uri="{FF2B5EF4-FFF2-40B4-BE49-F238E27FC236}">
                      <a16:creationId xmlns:a16="http://schemas.microsoft.com/office/drawing/2014/main" id="{8B9C4FD4-4B22-3508-54E1-96B4A42DA73D}"/>
                    </a:ext>
                  </a:extLst>
                </p:cNvPr>
                <p:cNvPicPr/>
                <p:nvPr/>
              </p:nvPicPr>
              <p:blipFill>
                <a:blip r:embed="rId11"/>
                <a:stretch>
                  <a:fillRect/>
                </a:stretch>
              </p:blipFill>
              <p:spPr>
                <a:xfrm>
                  <a:off x="8014200" y="3721510"/>
                  <a:ext cx="99288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FE9AC58-E558-9AE9-60B1-E27956DBBF89}"/>
                  </a:ext>
                </a:extLst>
              </p14:cNvPr>
              <p14:cNvContentPartPr/>
              <p14:nvPr/>
            </p14:nvContentPartPr>
            <p14:xfrm>
              <a:off x="938760" y="4007350"/>
              <a:ext cx="2448360" cy="77760"/>
            </p14:xfrm>
          </p:contentPart>
        </mc:Choice>
        <mc:Fallback>
          <p:pic>
            <p:nvPicPr>
              <p:cNvPr id="12" name="Ink 11">
                <a:extLst>
                  <a:ext uri="{FF2B5EF4-FFF2-40B4-BE49-F238E27FC236}">
                    <a16:creationId xmlns:a16="http://schemas.microsoft.com/office/drawing/2014/main" id="{5FE9AC58-E558-9AE9-60B1-E27956DBBF89}"/>
                  </a:ext>
                </a:extLst>
              </p:cNvPr>
              <p:cNvPicPr/>
              <p:nvPr/>
            </p:nvPicPr>
            <p:blipFill>
              <a:blip r:embed="rId13"/>
              <a:stretch>
                <a:fillRect/>
              </a:stretch>
            </p:blipFill>
            <p:spPr>
              <a:xfrm>
                <a:off x="920760" y="3989710"/>
                <a:ext cx="2484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0FDE6CC-8758-1E8D-91F1-A68885899D29}"/>
                  </a:ext>
                </a:extLst>
              </p14:cNvPr>
              <p14:cNvContentPartPr/>
              <p14:nvPr/>
            </p14:nvContentPartPr>
            <p14:xfrm>
              <a:off x="4465680" y="4011310"/>
              <a:ext cx="2095560" cy="84960"/>
            </p14:xfrm>
          </p:contentPart>
        </mc:Choice>
        <mc:Fallback>
          <p:pic>
            <p:nvPicPr>
              <p:cNvPr id="13" name="Ink 12">
                <a:extLst>
                  <a:ext uri="{FF2B5EF4-FFF2-40B4-BE49-F238E27FC236}">
                    <a16:creationId xmlns:a16="http://schemas.microsoft.com/office/drawing/2014/main" id="{C0FDE6CC-8758-1E8D-91F1-A68885899D29}"/>
                  </a:ext>
                </a:extLst>
              </p:cNvPr>
              <p:cNvPicPr/>
              <p:nvPr/>
            </p:nvPicPr>
            <p:blipFill>
              <a:blip r:embed="rId15"/>
              <a:stretch>
                <a:fillRect/>
              </a:stretch>
            </p:blipFill>
            <p:spPr>
              <a:xfrm>
                <a:off x="4447680" y="3993670"/>
                <a:ext cx="2131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0E21BA5-C498-28C0-3042-55492E035D63}"/>
                  </a:ext>
                </a:extLst>
              </p14:cNvPr>
              <p14:cNvContentPartPr/>
              <p14:nvPr/>
            </p14:nvContentPartPr>
            <p14:xfrm>
              <a:off x="7546560" y="4221550"/>
              <a:ext cx="20160" cy="22320"/>
            </p14:xfrm>
          </p:contentPart>
        </mc:Choice>
        <mc:Fallback>
          <p:pic>
            <p:nvPicPr>
              <p:cNvPr id="14" name="Ink 13">
                <a:extLst>
                  <a:ext uri="{FF2B5EF4-FFF2-40B4-BE49-F238E27FC236}">
                    <a16:creationId xmlns:a16="http://schemas.microsoft.com/office/drawing/2014/main" id="{90E21BA5-C498-28C0-3042-55492E035D63}"/>
                  </a:ext>
                </a:extLst>
              </p:cNvPr>
              <p:cNvPicPr/>
              <p:nvPr/>
            </p:nvPicPr>
            <p:blipFill>
              <a:blip r:embed="rId17"/>
              <a:stretch>
                <a:fillRect/>
              </a:stretch>
            </p:blipFill>
            <p:spPr>
              <a:xfrm>
                <a:off x="7528560" y="4203550"/>
                <a:ext cx="55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ACA51928-18BC-B69A-8CF7-A7587C75406D}"/>
                  </a:ext>
                </a:extLst>
              </p14:cNvPr>
              <p14:cNvContentPartPr/>
              <p14:nvPr/>
            </p14:nvContentPartPr>
            <p14:xfrm>
              <a:off x="868200" y="4869910"/>
              <a:ext cx="665280" cy="23760"/>
            </p14:xfrm>
          </p:contentPart>
        </mc:Choice>
        <mc:Fallback>
          <p:pic>
            <p:nvPicPr>
              <p:cNvPr id="17" name="Ink 16">
                <a:extLst>
                  <a:ext uri="{FF2B5EF4-FFF2-40B4-BE49-F238E27FC236}">
                    <a16:creationId xmlns:a16="http://schemas.microsoft.com/office/drawing/2014/main" id="{ACA51928-18BC-B69A-8CF7-A7587C75406D}"/>
                  </a:ext>
                </a:extLst>
              </p:cNvPr>
              <p:cNvPicPr/>
              <p:nvPr/>
            </p:nvPicPr>
            <p:blipFill>
              <a:blip r:embed="rId19"/>
              <a:stretch>
                <a:fillRect/>
              </a:stretch>
            </p:blipFill>
            <p:spPr>
              <a:xfrm>
                <a:off x="850200" y="4852270"/>
                <a:ext cx="700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F1014A06-B8AD-48E6-811B-06C3CA8EDBBB}"/>
                  </a:ext>
                </a:extLst>
              </p14:cNvPr>
              <p14:cNvContentPartPr/>
              <p14:nvPr/>
            </p14:nvContentPartPr>
            <p14:xfrm>
              <a:off x="765600" y="425710"/>
              <a:ext cx="1626840" cy="110520"/>
            </p14:xfrm>
          </p:contentPart>
        </mc:Choice>
        <mc:Fallback>
          <p:pic>
            <p:nvPicPr>
              <p:cNvPr id="18" name="Ink 17">
                <a:extLst>
                  <a:ext uri="{FF2B5EF4-FFF2-40B4-BE49-F238E27FC236}">
                    <a16:creationId xmlns:a16="http://schemas.microsoft.com/office/drawing/2014/main" id="{F1014A06-B8AD-48E6-811B-06C3CA8EDBBB}"/>
                  </a:ext>
                </a:extLst>
              </p:cNvPr>
              <p:cNvPicPr/>
              <p:nvPr/>
            </p:nvPicPr>
            <p:blipFill>
              <a:blip r:embed="rId21"/>
              <a:stretch>
                <a:fillRect/>
              </a:stretch>
            </p:blipFill>
            <p:spPr>
              <a:xfrm>
                <a:off x="747600" y="407710"/>
                <a:ext cx="1662480" cy="146160"/>
              </a:xfrm>
              <a:prstGeom prst="rect">
                <a:avLst/>
              </a:prstGeom>
            </p:spPr>
          </p:pic>
        </mc:Fallback>
      </mc:AlternateContent>
      <p:grpSp>
        <p:nvGrpSpPr>
          <p:cNvPr id="20" name="Group 19">
            <a:extLst>
              <a:ext uri="{FF2B5EF4-FFF2-40B4-BE49-F238E27FC236}">
                <a16:creationId xmlns:a16="http://schemas.microsoft.com/office/drawing/2014/main" id="{970DC88C-6077-537D-E7AE-06E7A35E7F14}"/>
              </a:ext>
            </a:extLst>
          </p:cNvPr>
          <p:cNvGrpSpPr/>
          <p:nvPr/>
        </p:nvGrpSpPr>
        <p:grpSpPr>
          <a:xfrm>
            <a:off x="2002560" y="4563550"/>
            <a:ext cx="6602400" cy="208440"/>
            <a:chOff x="2002560" y="4563550"/>
            <a:chExt cx="6602400" cy="20844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84F79AC-7129-1315-0953-E04F0E39F45C}"/>
                    </a:ext>
                  </a:extLst>
                </p14:cNvPr>
                <p14:cNvContentPartPr/>
                <p14:nvPr/>
              </p14:nvContentPartPr>
              <p14:xfrm>
                <a:off x="2180760" y="4606390"/>
                <a:ext cx="1954080" cy="52920"/>
              </p14:xfrm>
            </p:contentPart>
          </mc:Choice>
          <mc:Fallback>
            <p:pic>
              <p:nvPicPr>
                <p:cNvPr id="15" name="Ink 14">
                  <a:extLst>
                    <a:ext uri="{FF2B5EF4-FFF2-40B4-BE49-F238E27FC236}">
                      <a16:creationId xmlns:a16="http://schemas.microsoft.com/office/drawing/2014/main" id="{784F79AC-7129-1315-0953-E04F0E39F45C}"/>
                    </a:ext>
                  </a:extLst>
                </p:cNvPr>
                <p:cNvPicPr/>
                <p:nvPr/>
              </p:nvPicPr>
              <p:blipFill>
                <a:blip r:embed="rId23"/>
                <a:stretch>
                  <a:fillRect/>
                </a:stretch>
              </p:blipFill>
              <p:spPr>
                <a:xfrm>
                  <a:off x="2162760" y="4588390"/>
                  <a:ext cx="1989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89A4420-6E6D-B357-CCCA-3A1C6160E216}"/>
                    </a:ext>
                  </a:extLst>
                </p14:cNvPr>
                <p14:cNvContentPartPr/>
                <p14:nvPr/>
              </p14:nvContentPartPr>
              <p14:xfrm>
                <a:off x="5473680" y="4670830"/>
                <a:ext cx="3131280" cy="101160"/>
              </p14:xfrm>
            </p:contentPart>
          </mc:Choice>
          <mc:Fallback>
            <p:pic>
              <p:nvPicPr>
                <p:cNvPr id="16" name="Ink 15">
                  <a:extLst>
                    <a:ext uri="{FF2B5EF4-FFF2-40B4-BE49-F238E27FC236}">
                      <a16:creationId xmlns:a16="http://schemas.microsoft.com/office/drawing/2014/main" id="{189A4420-6E6D-B357-CCCA-3A1C6160E216}"/>
                    </a:ext>
                  </a:extLst>
                </p:cNvPr>
                <p:cNvPicPr/>
                <p:nvPr/>
              </p:nvPicPr>
              <p:blipFill>
                <a:blip r:embed="rId25"/>
                <a:stretch>
                  <a:fillRect/>
                </a:stretch>
              </p:blipFill>
              <p:spPr>
                <a:xfrm>
                  <a:off x="5456040" y="4653190"/>
                  <a:ext cx="3166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D771C2A-F2BE-2377-3E0D-7EF424888D0D}"/>
                    </a:ext>
                  </a:extLst>
                </p14:cNvPr>
                <p14:cNvContentPartPr/>
                <p14:nvPr/>
              </p14:nvContentPartPr>
              <p14:xfrm>
                <a:off x="2002560" y="4563550"/>
                <a:ext cx="2529720" cy="143640"/>
              </p14:xfrm>
            </p:contentPart>
          </mc:Choice>
          <mc:Fallback>
            <p:pic>
              <p:nvPicPr>
                <p:cNvPr id="19" name="Ink 18">
                  <a:extLst>
                    <a:ext uri="{FF2B5EF4-FFF2-40B4-BE49-F238E27FC236}">
                      <a16:creationId xmlns:a16="http://schemas.microsoft.com/office/drawing/2014/main" id="{CD771C2A-F2BE-2377-3E0D-7EF424888D0D}"/>
                    </a:ext>
                  </a:extLst>
                </p:cNvPr>
                <p:cNvPicPr/>
                <p:nvPr/>
              </p:nvPicPr>
              <p:blipFill>
                <a:blip r:embed="rId27"/>
                <a:stretch>
                  <a:fillRect/>
                </a:stretch>
              </p:blipFill>
              <p:spPr>
                <a:xfrm>
                  <a:off x="1984560" y="4545910"/>
                  <a:ext cx="2565360" cy="17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AD571EE1-0DA8-DD05-AEBF-3FDBC9B83990}"/>
                  </a:ext>
                </a:extLst>
              </p14:cNvPr>
              <p14:cNvContentPartPr/>
              <p14:nvPr/>
            </p14:nvContentPartPr>
            <p14:xfrm>
              <a:off x="8917080" y="5569030"/>
              <a:ext cx="11880" cy="12960"/>
            </p14:xfrm>
          </p:contentPart>
        </mc:Choice>
        <mc:Fallback>
          <p:pic>
            <p:nvPicPr>
              <p:cNvPr id="21" name="Ink 20">
                <a:extLst>
                  <a:ext uri="{FF2B5EF4-FFF2-40B4-BE49-F238E27FC236}">
                    <a16:creationId xmlns:a16="http://schemas.microsoft.com/office/drawing/2014/main" id="{AD571EE1-0DA8-DD05-AEBF-3FDBC9B83990}"/>
                  </a:ext>
                </a:extLst>
              </p:cNvPr>
              <p:cNvPicPr/>
              <p:nvPr/>
            </p:nvPicPr>
            <p:blipFill>
              <a:blip r:embed="rId29"/>
              <a:stretch>
                <a:fillRect/>
              </a:stretch>
            </p:blipFill>
            <p:spPr>
              <a:xfrm>
                <a:off x="8899440" y="5551390"/>
                <a:ext cx="47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0B025B65-4320-7EF1-30F5-A658BF6AE0A8}"/>
                  </a:ext>
                </a:extLst>
              </p14:cNvPr>
              <p14:cNvContentPartPr/>
              <p14:nvPr/>
            </p14:nvContentPartPr>
            <p14:xfrm>
              <a:off x="4879680" y="5810230"/>
              <a:ext cx="18360" cy="12240"/>
            </p14:xfrm>
          </p:contentPart>
        </mc:Choice>
        <mc:Fallback>
          <p:pic>
            <p:nvPicPr>
              <p:cNvPr id="22" name="Ink 21">
                <a:extLst>
                  <a:ext uri="{FF2B5EF4-FFF2-40B4-BE49-F238E27FC236}">
                    <a16:creationId xmlns:a16="http://schemas.microsoft.com/office/drawing/2014/main" id="{0B025B65-4320-7EF1-30F5-A658BF6AE0A8}"/>
                  </a:ext>
                </a:extLst>
              </p:cNvPr>
              <p:cNvPicPr/>
              <p:nvPr/>
            </p:nvPicPr>
            <p:blipFill>
              <a:blip r:embed="rId31"/>
              <a:stretch>
                <a:fillRect/>
              </a:stretch>
            </p:blipFill>
            <p:spPr>
              <a:xfrm>
                <a:off x="4861680" y="5792230"/>
                <a:ext cx="54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F8BDB98A-50E3-43C6-2506-07FD6CB4F503}"/>
                  </a:ext>
                </a:extLst>
              </p14:cNvPr>
              <p14:cNvContentPartPr/>
              <p14:nvPr/>
            </p14:nvContentPartPr>
            <p14:xfrm>
              <a:off x="6793080" y="5893390"/>
              <a:ext cx="12960" cy="18360"/>
            </p14:xfrm>
          </p:contentPart>
        </mc:Choice>
        <mc:Fallback>
          <p:pic>
            <p:nvPicPr>
              <p:cNvPr id="23" name="Ink 22">
                <a:extLst>
                  <a:ext uri="{FF2B5EF4-FFF2-40B4-BE49-F238E27FC236}">
                    <a16:creationId xmlns:a16="http://schemas.microsoft.com/office/drawing/2014/main" id="{F8BDB98A-50E3-43C6-2506-07FD6CB4F503}"/>
                  </a:ext>
                </a:extLst>
              </p:cNvPr>
              <p:cNvPicPr/>
              <p:nvPr/>
            </p:nvPicPr>
            <p:blipFill>
              <a:blip r:embed="rId33"/>
              <a:stretch>
                <a:fillRect/>
              </a:stretch>
            </p:blipFill>
            <p:spPr>
              <a:xfrm>
                <a:off x="6775440" y="5875750"/>
                <a:ext cx="48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088075F8-B756-6187-BD74-73A70798A593}"/>
                  </a:ext>
                </a:extLst>
              </p14:cNvPr>
              <p14:cNvContentPartPr/>
              <p14:nvPr/>
            </p14:nvContentPartPr>
            <p14:xfrm>
              <a:off x="8503800" y="5886910"/>
              <a:ext cx="17640" cy="9000"/>
            </p14:xfrm>
          </p:contentPart>
        </mc:Choice>
        <mc:Fallback>
          <p:pic>
            <p:nvPicPr>
              <p:cNvPr id="24" name="Ink 23">
                <a:extLst>
                  <a:ext uri="{FF2B5EF4-FFF2-40B4-BE49-F238E27FC236}">
                    <a16:creationId xmlns:a16="http://schemas.microsoft.com/office/drawing/2014/main" id="{088075F8-B756-6187-BD74-73A70798A593}"/>
                  </a:ext>
                </a:extLst>
              </p:cNvPr>
              <p:cNvPicPr/>
              <p:nvPr/>
            </p:nvPicPr>
            <p:blipFill>
              <a:blip r:embed="rId35"/>
              <a:stretch>
                <a:fillRect/>
              </a:stretch>
            </p:blipFill>
            <p:spPr>
              <a:xfrm>
                <a:off x="8486160" y="5868910"/>
                <a:ext cx="53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BE98D5C9-0D46-ACD1-5C5C-F87DFA52D250}"/>
                  </a:ext>
                </a:extLst>
              </p14:cNvPr>
              <p14:cNvContentPartPr/>
              <p14:nvPr/>
            </p14:nvContentPartPr>
            <p14:xfrm>
              <a:off x="1551840" y="6003190"/>
              <a:ext cx="1008720" cy="108360"/>
            </p14:xfrm>
          </p:contentPart>
        </mc:Choice>
        <mc:Fallback>
          <p:pic>
            <p:nvPicPr>
              <p:cNvPr id="25" name="Ink 24">
                <a:extLst>
                  <a:ext uri="{FF2B5EF4-FFF2-40B4-BE49-F238E27FC236}">
                    <a16:creationId xmlns:a16="http://schemas.microsoft.com/office/drawing/2014/main" id="{BE98D5C9-0D46-ACD1-5C5C-F87DFA52D250}"/>
                  </a:ext>
                </a:extLst>
              </p:cNvPr>
              <p:cNvPicPr/>
              <p:nvPr/>
            </p:nvPicPr>
            <p:blipFill>
              <a:blip r:embed="rId37"/>
              <a:stretch>
                <a:fillRect/>
              </a:stretch>
            </p:blipFill>
            <p:spPr>
              <a:xfrm>
                <a:off x="1533840" y="5985190"/>
                <a:ext cx="1044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106CB7EF-BE25-6888-B53B-BBF86652782E}"/>
                  </a:ext>
                </a:extLst>
              </p14:cNvPr>
              <p14:cNvContentPartPr/>
              <p14:nvPr/>
            </p14:nvContentPartPr>
            <p14:xfrm>
              <a:off x="8992680" y="4743190"/>
              <a:ext cx="317880" cy="1081440"/>
            </p14:xfrm>
          </p:contentPart>
        </mc:Choice>
        <mc:Fallback>
          <p:pic>
            <p:nvPicPr>
              <p:cNvPr id="26" name="Ink 25">
                <a:extLst>
                  <a:ext uri="{FF2B5EF4-FFF2-40B4-BE49-F238E27FC236}">
                    <a16:creationId xmlns:a16="http://schemas.microsoft.com/office/drawing/2014/main" id="{106CB7EF-BE25-6888-B53B-BBF86652782E}"/>
                  </a:ext>
                </a:extLst>
              </p:cNvPr>
              <p:cNvPicPr/>
              <p:nvPr/>
            </p:nvPicPr>
            <p:blipFill>
              <a:blip r:embed="rId39"/>
              <a:stretch>
                <a:fillRect/>
              </a:stretch>
            </p:blipFill>
            <p:spPr>
              <a:xfrm>
                <a:off x="8975040" y="4725190"/>
                <a:ext cx="353520" cy="1117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C8C17506-228B-0F57-47FC-F8973E39D744}"/>
                  </a:ext>
                </a:extLst>
              </p14:cNvPr>
              <p14:cNvContentPartPr/>
              <p14:nvPr/>
            </p14:nvContentPartPr>
            <p14:xfrm>
              <a:off x="507120" y="4930030"/>
              <a:ext cx="134640" cy="801000"/>
            </p14:xfrm>
          </p:contentPart>
        </mc:Choice>
        <mc:Fallback>
          <p:pic>
            <p:nvPicPr>
              <p:cNvPr id="27" name="Ink 26">
                <a:extLst>
                  <a:ext uri="{FF2B5EF4-FFF2-40B4-BE49-F238E27FC236}">
                    <a16:creationId xmlns:a16="http://schemas.microsoft.com/office/drawing/2014/main" id="{C8C17506-228B-0F57-47FC-F8973E39D744}"/>
                  </a:ext>
                </a:extLst>
              </p:cNvPr>
              <p:cNvPicPr/>
              <p:nvPr/>
            </p:nvPicPr>
            <p:blipFill>
              <a:blip r:embed="rId41"/>
              <a:stretch>
                <a:fillRect/>
              </a:stretch>
            </p:blipFill>
            <p:spPr>
              <a:xfrm>
                <a:off x="489480" y="4912030"/>
                <a:ext cx="170280" cy="836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3334905F-0AD1-08F1-CB36-83F845DABAC4}"/>
                  </a:ext>
                </a:extLst>
              </p14:cNvPr>
              <p14:cNvContentPartPr/>
              <p14:nvPr/>
            </p14:nvContentPartPr>
            <p14:xfrm>
              <a:off x="9049560" y="3984310"/>
              <a:ext cx="302040" cy="386280"/>
            </p14:xfrm>
          </p:contentPart>
        </mc:Choice>
        <mc:Fallback>
          <p:pic>
            <p:nvPicPr>
              <p:cNvPr id="28" name="Ink 27">
                <a:extLst>
                  <a:ext uri="{FF2B5EF4-FFF2-40B4-BE49-F238E27FC236}">
                    <a16:creationId xmlns:a16="http://schemas.microsoft.com/office/drawing/2014/main" id="{3334905F-0AD1-08F1-CB36-83F845DABAC4}"/>
                  </a:ext>
                </a:extLst>
              </p:cNvPr>
              <p:cNvPicPr/>
              <p:nvPr/>
            </p:nvPicPr>
            <p:blipFill>
              <a:blip r:embed="rId43"/>
              <a:stretch>
                <a:fillRect/>
              </a:stretch>
            </p:blipFill>
            <p:spPr>
              <a:xfrm>
                <a:off x="9031560" y="3966670"/>
                <a:ext cx="337680" cy="421920"/>
              </a:xfrm>
              <a:prstGeom prst="rect">
                <a:avLst/>
              </a:prstGeom>
            </p:spPr>
          </p:pic>
        </mc:Fallback>
      </mc:AlternateContent>
    </p:spTree>
    <p:extLst>
      <p:ext uri="{BB962C8B-B14F-4D97-AF65-F5344CB8AC3E}">
        <p14:creationId xmlns:p14="http://schemas.microsoft.com/office/powerpoint/2010/main" val="19464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11359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472753" y="377189"/>
            <a:ext cx="8769993" cy="2000548"/>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Hosea 6:3  </a:t>
            </a:r>
          </a:p>
          <a:p>
            <a:pPr rtl="0">
              <a:spcBef>
                <a:spcPts val="0"/>
              </a:spcBef>
              <a:spcAft>
                <a:spcPts val="0"/>
              </a:spcAft>
            </a:pPr>
            <a:r>
              <a:rPr lang="en-US" sz="2400" i="0" u="none" strike="noStrike">
                <a:solidFill>
                  <a:srgbClr val="FFC000"/>
                </a:solidFill>
                <a:effectLst/>
                <a:latin typeface="Arial" panose="020B0604020202020204" pitchFamily="34" charset="0"/>
                <a:cs typeface="+mj-cs"/>
              </a:rPr>
              <a:t>6:3 “So let us know, let us press on to know the LORD. His going forth is as certain as the dawn; And He will come to us like the rain, Like the spring rain watering the earth.” (NASB, </a:t>
            </a:r>
            <a:r>
              <a:rPr lang="he-IL" sz="2400" i="0" u="none" strike="noStrike">
                <a:solidFill>
                  <a:srgbClr val="FFFF00"/>
                </a:solidFill>
                <a:effectLst/>
                <a:latin typeface="Arial" panose="020B0604020202020204" pitchFamily="34" charset="0"/>
                <a:cs typeface="+mj-cs"/>
              </a:rPr>
              <a:t>וְנֵדְעָ֣ה נִרְדְּפָ֗ה לָדַ֙עַת֙ אֶת־יְהוָ֔ה כְּשַׁ֖חַר נָכ֣וֹן מֽוֹצָא֑וֹ וְיָב֤וֹא כַגֶּ֙שֶׁם֙ לָ֔נוּ כְּמַלְק֖וֹשׁ י֥וֹרֶה אָֽרֶץ׃</a:t>
            </a:r>
            <a:r>
              <a:rPr lang="he-IL" sz="2400"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EF23F48-38E9-EEDE-C70D-89AE51BC503B}"/>
                  </a:ext>
                </a:extLst>
              </p14:cNvPr>
              <p14:cNvContentPartPr/>
              <p14:nvPr/>
            </p14:nvContentPartPr>
            <p14:xfrm>
              <a:off x="3427440" y="1184590"/>
              <a:ext cx="4327200" cy="75960"/>
            </p14:xfrm>
          </p:contentPart>
        </mc:Choice>
        <mc:Fallback>
          <p:pic>
            <p:nvPicPr>
              <p:cNvPr id="3" name="Ink 2">
                <a:extLst>
                  <a:ext uri="{FF2B5EF4-FFF2-40B4-BE49-F238E27FC236}">
                    <a16:creationId xmlns:a16="http://schemas.microsoft.com/office/drawing/2014/main" id="{DEF23F48-38E9-EEDE-C70D-89AE51BC503B}"/>
                  </a:ext>
                </a:extLst>
              </p:cNvPr>
              <p:cNvPicPr/>
              <p:nvPr/>
            </p:nvPicPr>
            <p:blipFill>
              <a:blip r:embed="rId5"/>
              <a:stretch>
                <a:fillRect/>
              </a:stretch>
            </p:blipFill>
            <p:spPr>
              <a:xfrm>
                <a:off x="3409440" y="1166950"/>
                <a:ext cx="4362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839E7BC-37D0-C9B4-04F8-4FA95A5D0211}"/>
                  </a:ext>
                </a:extLst>
              </p14:cNvPr>
              <p14:cNvContentPartPr/>
              <p14:nvPr/>
            </p14:nvContentPartPr>
            <p14:xfrm>
              <a:off x="4826040" y="1628470"/>
              <a:ext cx="436680" cy="24840"/>
            </p14:xfrm>
          </p:contentPart>
        </mc:Choice>
        <mc:Fallback>
          <p:pic>
            <p:nvPicPr>
              <p:cNvPr id="4" name="Ink 3">
                <a:extLst>
                  <a:ext uri="{FF2B5EF4-FFF2-40B4-BE49-F238E27FC236}">
                    <a16:creationId xmlns:a16="http://schemas.microsoft.com/office/drawing/2014/main" id="{0839E7BC-37D0-C9B4-04F8-4FA95A5D0211}"/>
                  </a:ext>
                </a:extLst>
              </p:cNvPr>
              <p:cNvPicPr/>
              <p:nvPr/>
            </p:nvPicPr>
            <p:blipFill>
              <a:blip r:embed="rId7"/>
              <a:stretch>
                <a:fillRect/>
              </a:stretch>
            </p:blipFill>
            <p:spPr>
              <a:xfrm>
                <a:off x="4808400" y="1610470"/>
                <a:ext cx="472320" cy="60480"/>
              </a:xfrm>
              <a:prstGeom prst="rect">
                <a:avLst/>
              </a:prstGeom>
            </p:spPr>
          </p:pic>
        </mc:Fallback>
      </mc:AlternateContent>
    </p:spTree>
    <p:extLst>
      <p:ext uri="{BB962C8B-B14F-4D97-AF65-F5344CB8AC3E}">
        <p14:creationId xmlns:p14="http://schemas.microsoft.com/office/powerpoint/2010/main" val="92803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8EECDF40-B82C-6348-8A81-DE33B4CC8917}"/>
              </a:ext>
            </a:extLst>
          </p:cNvPr>
          <p:cNvGraphicFramePr>
            <a:graphicFrameLocks noGrp="1"/>
          </p:cNvGraphicFramePr>
          <p:nvPr>
            <p:extLst>
              <p:ext uri="{D42A27DB-BD31-4B8C-83A1-F6EECF244321}">
                <p14:modId xmlns:p14="http://schemas.microsoft.com/office/powerpoint/2010/main" val="3838000293"/>
              </p:ext>
            </p:extLst>
          </p:nvPr>
        </p:nvGraphicFramePr>
        <p:xfrm>
          <a:off x="473598" y="291401"/>
          <a:ext cx="8867172" cy="5003800"/>
        </p:xfrm>
        <a:graphic>
          <a:graphicData uri="http://schemas.openxmlformats.org/drawingml/2006/table">
            <a:tbl>
              <a:tblPr/>
              <a:tblGrid>
                <a:gridCol w="2955724">
                  <a:extLst>
                    <a:ext uri="{9D8B030D-6E8A-4147-A177-3AD203B41FA5}">
                      <a16:colId xmlns:a16="http://schemas.microsoft.com/office/drawing/2014/main" val="3602055072"/>
                    </a:ext>
                  </a:extLst>
                </a:gridCol>
                <a:gridCol w="2955724">
                  <a:extLst>
                    <a:ext uri="{9D8B030D-6E8A-4147-A177-3AD203B41FA5}">
                      <a16:colId xmlns:a16="http://schemas.microsoft.com/office/drawing/2014/main" val="2488957349"/>
                    </a:ext>
                  </a:extLst>
                </a:gridCol>
                <a:gridCol w="2955724">
                  <a:extLst>
                    <a:ext uri="{9D8B030D-6E8A-4147-A177-3AD203B41FA5}">
                      <a16:colId xmlns:a16="http://schemas.microsoft.com/office/drawing/2014/main" val="2778745985"/>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נא</a:t>
                      </a:r>
                      <a:endParaRPr lang="he-IL" sz="3600">
                        <a:solidFill>
                          <a:srgbClr val="00B0F0"/>
                        </a:solidFill>
                        <a:effectLst/>
                        <a:cs typeface="+mj-cs"/>
                      </a:endParaRPr>
                    </a:p>
                    <a:p>
                      <a:pPr algn="r" rtl="0" fontAlgn="t">
                        <a:spcBef>
                          <a:spcPts val="0"/>
                        </a:spcBef>
                        <a:spcAft>
                          <a:spcPts val="0"/>
                        </a:spcAft>
                      </a:pP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הַקְשִׁיבוּ אֵלַי עַמִּי וּלְאוּמִּי אֵלַי הַאֲזִינוּ כִּי תוֹרָה מֵאִתִּי תֵצֵא וּמִשְׁפָּטִי לְאוֹר עַמִּים אַרְגִּיעַ: </a:t>
                      </a:r>
                      <a:r>
                        <a:rPr lang="he-IL" sz="2000" b="0" i="0" u="none" strike="noStrike">
                          <a:solidFill>
                            <a:srgbClr val="00B0F0"/>
                          </a:solidFill>
                          <a:effectLst/>
                          <a:latin typeface="Arial" panose="020B0604020202020204" pitchFamily="34" charset="0"/>
                          <a:cs typeface="+mj-cs"/>
                        </a:rPr>
                        <a:t>ה </a:t>
                      </a:r>
                      <a:r>
                        <a:rPr lang="he-IL" sz="2000" b="0" i="0" u="none" strike="noStrike">
                          <a:solidFill>
                            <a:schemeClr val="bg1"/>
                          </a:solidFill>
                          <a:effectLst/>
                          <a:latin typeface="Arial" panose="020B0604020202020204" pitchFamily="34" charset="0"/>
                          <a:cs typeface="+mj-cs"/>
                        </a:rPr>
                        <a:t>  קָרוֹב צִדְקִי יָצָא יִשְׁעִי וּזְרֹעַי עַמִּים יִשְׁפֹּטוּ אֵלַי אִיִּים יְקַוּוּ וְאֶל-זְרֹעִי יְיַחֵלוּן: </a:t>
                      </a:r>
                      <a:r>
                        <a:rPr lang="he-IL" sz="2000" b="0" i="0" u="none" strike="noStrike">
                          <a:solidFill>
                            <a:srgbClr val="00B0F0"/>
                          </a:solidFill>
                          <a:effectLst/>
                          <a:latin typeface="Arial" panose="020B0604020202020204" pitchFamily="34" charset="0"/>
                          <a:cs typeface="+mj-cs"/>
                        </a:rPr>
                        <a:t>ו</a:t>
                      </a:r>
                      <a:r>
                        <a:rPr lang="he-IL" sz="2000" b="0" i="0" u="none" strike="noStrike">
                          <a:solidFill>
                            <a:schemeClr val="bg1"/>
                          </a:solidFill>
                          <a:effectLst/>
                          <a:latin typeface="Arial" panose="020B0604020202020204" pitchFamily="34" charset="0"/>
                          <a:cs typeface="+mj-cs"/>
                        </a:rPr>
                        <a:t>   שְֹאוּ לַשָּׁמַיִם עֵינֵיכֶם וְהַבִּיטוּ אֶל-הָאָרֶץ מִתַּחַת כִּי-שָׁמַיִם כֶּעָשָׁן נִמְלָחוּ וְהָאָרֶץ כַּבֶּגֶד תִּבְלֶה וְיֹשְׁבֶיהָ כְּמוֹ-כֵן יְמוּתוּן וִישׁוּעָתִי לְעוֹלָם תִּהְיֶה וְצִדְקָתִי לֹא תֵחָת: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chemeClr val="bg1"/>
                          </a:solidFill>
                          <a:effectLst/>
                          <a:latin typeface="Arial" panose="020B0604020202020204" pitchFamily="34" charset="0"/>
                          <a:cs typeface="+mj-cs"/>
                        </a:rPr>
                        <a:t>לוגוס</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קַבִילוּ לְמֵימְרִי</a:t>
                      </a:r>
                      <a:r>
                        <a:rPr lang="he-IL" sz="2000" b="0" i="0" u="none" strike="noStrike">
                          <a:solidFill>
                            <a:srgbClr val="FFC000"/>
                          </a:solidFill>
                          <a:effectLst/>
                          <a:latin typeface="Arial" panose="020B0604020202020204" pitchFamily="34" charset="0"/>
                          <a:cs typeface="+mj-cs"/>
                        </a:rPr>
                        <a:t> </a:t>
                      </a:r>
                      <a:r>
                        <a:rPr lang="he-IL" sz="2000" b="1" i="0" u="none" strike="noStrike">
                          <a:solidFill>
                            <a:srgbClr val="92D050"/>
                          </a:solidFill>
                          <a:effectLst/>
                          <a:latin typeface="Arial" panose="020B0604020202020204" pitchFamily="34" charset="0"/>
                          <a:cs typeface="+mj-cs"/>
                        </a:rPr>
                        <a:t>עַמִי וּכנִשתִי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לְפוּלחָנִי אַצִיתָא אְרֵי </a:t>
                      </a:r>
                      <a:r>
                        <a:rPr lang="he-IL" sz="2000" b="1" i="0" u="none" strike="noStrike">
                          <a:solidFill>
                            <a:srgbClr val="FFFF00"/>
                          </a:solidFill>
                          <a:effectLst/>
                          <a:latin typeface="Arial" panose="020B0604020202020204" pitchFamily="34" charset="0"/>
                          <a:cs typeface="+mj-cs"/>
                        </a:rPr>
                        <a:t>אֹורָיתָא מִן קֳדָמַי תִיפֹוק</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וְדִינִי כְנֵיהֹור לֵיה עַמְמִין יִזדָמְנוּן׃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קָרִיבָא זָכוּתִי נְפַק </a:t>
                      </a:r>
                      <a:r>
                        <a:rPr lang="he-IL" sz="2000" b="1" i="0" u="none" strike="noStrike">
                          <a:solidFill>
                            <a:srgbClr val="00B0F0"/>
                          </a:solidFill>
                          <a:effectLst/>
                          <a:latin typeface="Arial" panose="020B0604020202020204" pitchFamily="34" charset="0"/>
                          <a:cs typeface="+mj-cs"/>
                        </a:rPr>
                        <a:t>פוּרקָנִי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וּבִתקֹוף דְרָע גְבוּרְתִי עַמְמִין </a:t>
                      </a:r>
                      <a:r>
                        <a:rPr lang="he-IL" sz="2000" b="1" i="0" u="none" strike="noStrike">
                          <a:solidFill>
                            <a:srgbClr val="FF0000"/>
                          </a:solidFill>
                          <a:effectLst/>
                          <a:latin typeface="Arial" panose="020B0604020202020204" pitchFamily="34" charset="0"/>
                          <a:cs typeface="+mj-cs"/>
                        </a:rPr>
                        <a:t>יִדְדָנוּן לְמֵימְרִי נְגָווָן יִסַבְרוּן </a:t>
                      </a:r>
                      <a:r>
                        <a:rPr lang="he-IL" sz="2000" b="0" i="0" u="none" strike="noStrike">
                          <a:solidFill>
                            <a:schemeClr val="bg1"/>
                          </a:solidFill>
                          <a:effectLst/>
                          <a:latin typeface="Arial" panose="020B0604020202020204" pitchFamily="34" charset="0"/>
                          <a:cs typeface="+mj-cs"/>
                        </a:rPr>
                        <a:t>וְלִתקֹוף דְרָע גְבוּרְתִי יְכַתְרוּן׃ </a:t>
                      </a:r>
                      <a:r>
                        <a:rPr lang="he-IL" sz="2000" b="0" i="0" u="none" strike="noStrike">
                          <a:solidFill>
                            <a:srgbClr val="00B0F0"/>
                          </a:solidFill>
                          <a:effectLst/>
                          <a:latin typeface="Arial" panose="020B0604020202020204" pitchFamily="34" charset="0"/>
                          <a:cs typeface="+mj-cs"/>
                        </a:rPr>
                        <a:t>ו </a:t>
                      </a:r>
                      <a:r>
                        <a:rPr lang="he-IL" sz="2000" b="0" i="0" u="none" strike="noStrike">
                          <a:solidFill>
                            <a:schemeClr val="bg1"/>
                          </a:solidFill>
                          <a:effectLst/>
                          <a:latin typeface="Arial" panose="020B0604020202020204" pitchFamily="34" charset="0"/>
                          <a:cs typeface="+mj-cs"/>
                        </a:rPr>
                        <a:t>     זְקוּפוּ לִשמַיָא עֵינֵיכֹון וְאִסתַכַלוּ בְאַרעָא מִלְרַע אְרֵי </a:t>
                      </a:r>
                      <a:r>
                        <a:rPr lang="he-IL" sz="2000" b="1" i="0" u="none" strike="noStrike">
                          <a:solidFill>
                            <a:srgbClr val="FFFF00"/>
                          </a:solidFill>
                          <a:effectLst/>
                          <a:latin typeface="Arial" panose="020B0604020202020204" pitchFamily="34" charset="0"/>
                          <a:cs typeface="+mj-cs"/>
                        </a:rPr>
                        <a:t>שְמַיָא כְתַנְנָא דְעָדֵי כֵין יִעדֹון וְאַרעָא כִכסוּתָא דְבָלְיָא כֵין תִבלֵי </a:t>
                      </a:r>
                      <a:r>
                        <a:rPr lang="he-IL" sz="2000" b="0" i="0" u="none" strike="noStrike">
                          <a:solidFill>
                            <a:schemeClr val="bg1"/>
                          </a:solidFill>
                          <a:effectLst/>
                          <a:latin typeface="Arial" panose="020B0604020202020204" pitchFamily="34" charset="0"/>
                          <a:cs typeface="+mj-cs"/>
                        </a:rPr>
                        <a:t>וְיָתְבַהָא אַף אִינוּן הַכֵין יְמוּתוּן וּפוּרקָנִי לְעָלַם יְהֵי וְזָכוּתִי לָא תִתעַכַב׃</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chemeClr val="bg1"/>
                          </a:solidFill>
                          <a:effectLst/>
                          <a:latin typeface="Arial" panose="020B0604020202020204" pitchFamily="34" charset="0"/>
                          <a:cs typeface="+mj-cs"/>
                        </a:rPr>
                        <a:t>ספריה</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a:t>
                      </a:r>
                      <a:r>
                        <a:rPr lang="he-IL" sz="2000" b="1" i="0" u="none" strike="noStrike">
                          <a:solidFill>
                            <a:srgbClr val="FFC000"/>
                          </a:solidFill>
                          <a:effectLst/>
                          <a:latin typeface="Arial" panose="020B0604020202020204" pitchFamily="34" charset="0"/>
                          <a:cs typeface="+mj-cs"/>
                        </a:rPr>
                        <a:t>קַבִּילוּ לְמֵימְרִי</a:t>
                      </a:r>
                      <a:r>
                        <a:rPr lang="he-IL" sz="2000" b="0" i="0" u="none" strike="noStrike">
                          <a:solidFill>
                            <a:srgbClr val="FFC000"/>
                          </a:solidFill>
                          <a:effectLst/>
                          <a:latin typeface="Arial" panose="020B0604020202020204" pitchFamily="34" charset="0"/>
                          <a:cs typeface="+mj-cs"/>
                        </a:rPr>
                        <a:t> </a:t>
                      </a:r>
                      <a:r>
                        <a:rPr lang="he-IL" sz="2000" b="1" i="0" u="none" strike="noStrike">
                          <a:solidFill>
                            <a:srgbClr val="92D050"/>
                          </a:solidFill>
                          <a:effectLst/>
                          <a:latin typeface="Arial" panose="020B0604020202020204" pitchFamily="34" charset="0"/>
                          <a:cs typeface="+mj-cs"/>
                        </a:rPr>
                        <a:t>עַמִי וּכְנִשְׁתִּי</a:t>
                      </a:r>
                      <a:r>
                        <a:rPr lang="he-IL" sz="2000" b="0" i="0" u="none" strike="noStrike">
                          <a:solidFill>
                            <a:srgbClr val="92D05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לְפוּלְחָנִי אֲצִיתָא אֲרֵי </a:t>
                      </a:r>
                      <a:r>
                        <a:rPr lang="he-IL" sz="2000" b="1" i="0" u="none" strike="noStrike">
                          <a:solidFill>
                            <a:srgbClr val="FFFF00"/>
                          </a:solidFill>
                          <a:effectLst/>
                          <a:latin typeface="Arial" panose="020B0604020202020204" pitchFamily="34" charset="0"/>
                          <a:cs typeface="+mj-cs"/>
                        </a:rPr>
                        <a:t>אוֹרַיְתָא מִן קֳדָמַי תִּיפּוֹק</a:t>
                      </a:r>
                      <a:r>
                        <a:rPr lang="he-IL" sz="2000" b="0" i="0" u="none" strike="noStrike">
                          <a:solidFill>
                            <a:schemeClr val="bg1"/>
                          </a:solidFill>
                          <a:effectLst/>
                          <a:latin typeface="Arial" panose="020B0604020202020204" pitchFamily="34" charset="0"/>
                          <a:cs typeface="+mj-cs"/>
                        </a:rPr>
                        <a:t> וְדִינַי כְּנֵיהוֹר לֵהּ עַמְמִין אֲגַלֵי יִשְׁתַּבְּחוּן: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קְרִיבָא זְכוּתִי נְפַק </a:t>
                      </a:r>
                      <a:r>
                        <a:rPr lang="he-IL" sz="2000" b="1" i="0" u="none" strike="noStrike">
                          <a:solidFill>
                            <a:srgbClr val="00B0F0"/>
                          </a:solidFill>
                          <a:effectLst/>
                          <a:latin typeface="Arial" panose="020B0604020202020204" pitchFamily="34" charset="0"/>
                          <a:cs typeface="+mj-cs"/>
                        </a:rPr>
                        <a:t>פּוּרְקָנִי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וּבִתְקוֹף דְרַע גְבוּרְתִּי עַמְמַיָא </a:t>
                      </a:r>
                      <a:r>
                        <a:rPr lang="he-IL" sz="2000" b="1" i="0" u="none" strike="noStrike">
                          <a:solidFill>
                            <a:srgbClr val="FF0000"/>
                          </a:solidFill>
                          <a:effectLst/>
                          <a:latin typeface="Arial" panose="020B0604020202020204" pitchFamily="34" charset="0"/>
                          <a:cs typeface="+mj-cs"/>
                        </a:rPr>
                        <a:t>יִתְדְנוּן לְמֵימְרִי נַגְוָן יְסַבְּרוּן</a:t>
                      </a:r>
                      <a:r>
                        <a:rPr lang="he-IL" sz="2000" b="0" i="0" u="none" strike="noStrike">
                          <a:solidFill>
                            <a:schemeClr val="bg1"/>
                          </a:solidFill>
                          <a:effectLst/>
                          <a:latin typeface="Arial" panose="020B0604020202020204" pitchFamily="34" charset="0"/>
                          <a:cs typeface="+mj-cs"/>
                        </a:rPr>
                        <a:t> וְלִיתְקוֹף דְרַע גְבוּרְתִּי יִכְתְּרוּן: </a:t>
                      </a:r>
                      <a:r>
                        <a:rPr lang="he-IL" sz="2000" b="0" i="0" u="none" strike="noStrike">
                          <a:solidFill>
                            <a:srgbClr val="00B0F0"/>
                          </a:solidFill>
                          <a:effectLst/>
                          <a:latin typeface="Arial" panose="020B0604020202020204" pitchFamily="34" charset="0"/>
                          <a:cs typeface="+mj-cs"/>
                        </a:rPr>
                        <a:t>ו</a:t>
                      </a:r>
                      <a:r>
                        <a:rPr lang="he-IL" sz="2000" b="0" i="0" u="none" strike="noStrike">
                          <a:solidFill>
                            <a:schemeClr val="bg1"/>
                          </a:solidFill>
                          <a:effectLst/>
                          <a:latin typeface="Arial" panose="020B0604020202020204" pitchFamily="34" charset="0"/>
                          <a:cs typeface="+mj-cs"/>
                        </a:rPr>
                        <a:t>  זְקִיפוּ לִשְׁמַיָא עֵינֵיכוֹן וְאִסְתַּכָּלוּ בְאַרְעָא מִלְרַע אֲרֵי </a:t>
                      </a:r>
                      <a:r>
                        <a:rPr lang="he-IL" sz="2000" b="1" i="0" u="none" strike="noStrike">
                          <a:solidFill>
                            <a:srgbClr val="FFFF00"/>
                          </a:solidFill>
                          <a:effectLst/>
                          <a:latin typeface="Arial" panose="020B0604020202020204" pitchFamily="34" charset="0"/>
                          <a:cs typeface="+mj-cs"/>
                        </a:rPr>
                        <a:t>שְׁמַיָא כִּתְנָנָא דְעָדִי כֵן יֶעְדוּ וְאַרְעָא כִּכְסוּתָא דְבָלְיָא כֵּן תִּבְלֵי</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וְיָתְבָהָא אַף אִינוּן הָכֵן יְמוּתוּן וּפוּרְקָנִי לַעֲלַם יְהֵי וְזָכוּתִי לָא תִתְעַכָּב:</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31108"/>
                  </a:ext>
                </a:extLst>
              </a:tr>
            </a:tbl>
          </a:graphicData>
        </a:graphic>
      </p:graphicFrame>
      <p:grpSp>
        <p:nvGrpSpPr>
          <p:cNvPr id="11" name="Group 10">
            <a:extLst>
              <a:ext uri="{FF2B5EF4-FFF2-40B4-BE49-F238E27FC236}">
                <a16:creationId xmlns:a16="http://schemas.microsoft.com/office/drawing/2014/main" id="{4206E9AE-A34E-FC55-AC33-26986EAE67D9}"/>
              </a:ext>
            </a:extLst>
          </p:cNvPr>
          <p:cNvGrpSpPr/>
          <p:nvPr/>
        </p:nvGrpSpPr>
        <p:grpSpPr>
          <a:xfrm>
            <a:off x="2072400" y="4179790"/>
            <a:ext cx="2624040" cy="1363680"/>
            <a:chOff x="2072400" y="4179790"/>
            <a:chExt cx="2624040" cy="136368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0DE03C9-DEE6-B851-60B5-192510D47B78}"/>
                    </a:ext>
                  </a:extLst>
                </p14:cNvPr>
                <p14:cNvContentPartPr/>
                <p14:nvPr/>
              </p14:nvContentPartPr>
              <p14:xfrm>
                <a:off x="2072400" y="4179790"/>
                <a:ext cx="2559960" cy="1278720"/>
              </p14:xfrm>
            </p:contentPart>
          </mc:Choice>
          <mc:Fallback>
            <p:pic>
              <p:nvPicPr>
                <p:cNvPr id="7" name="Ink 6">
                  <a:extLst>
                    <a:ext uri="{FF2B5EF4-FFF2-40B4-BE49-F238E27FC236}">
                      <a16:creationId xmlns:a16="http://schemas.microsoft.com/office/drawing/2014/main" id="{50DE03C9-DEE6-B851-60B5-192510D47B78}"/>
                    </a:ext>
                  </a:extLst>
                </p:cNvPr>
                <p:cNvPicPr/>
                <p:nvPr/>
              </p:nvPicPr>
              <p:blipFill>
                <a:blip r:embed="rId5"/>
                <a:stretch>
                  <a:fillRect/>
                </a:stretch>
              </p:blipFill>
              <p:spPr>
                <a:xfrm>
                  <a:off x="2054400" y="4161790"/>
                  <a:ext cx="2595600" cy="131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FED762CA-FCAC-E434-A310-FBB0FECD4A66}"/>
                    </a:ext>
                  </a:extLst>
                </p14:cNvPr>
                <p14:cNvContentPartPr/>
                <p14:nvPr/>
              </p14:nvContentPartPr>
              <p14:xfrm>
                <a:off x="4134480" y="5134870"/>
                <a:ext cx="561960" cy="408600"/>
              </p14:xfrm>
            </p:contentPart>
          </mc:Choice>
          <mc:Fallback>
            <p:pic>
              <p:nvPicPr>
                <p:cNvPr id="9" name="Ink 8">
                  <a:extLst>
                    <a:ext uri="{FF2B5EF4-FFF2-40B4-BE49-F238E27FC236}">
                      <a16:creationId xmlns:a16="http://schemas.microsoft.com/office/drawing/2014/main" id="{FED762CA-FCAC-E434-A310-FBB0FECD4A66}"/>
                    </a:ext>
                  </a:extLst>
                </p:cNvPr>
                <p:cNvPicPr/>
                <p:nvPr/>
              </p:nvPicPr>
              <p:blipFill>
                <a:blip r:embed="rId7"/>
                <a:stretch>
                  <a:fillRect/>
                </a:stretch>
              </p:blipFill>
              <p:spPr>
                <a:xfrm>
                  <a:off x="4116480" y="5116870"/>
                  <a:ext cx="5976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61D247B9-23CB-E06C-4B97-7D53CA935692}"/>
                    </a:ext>
                  </a:extLst>
                </p14:cNvPr>
                <p14:cNvContentPartPr/>
                <p14:nvPr/>
              </p14:nvContentPartPr>
              <p14:xfrm>
                <a:off x="2104080" y="4349710"/>
                <a:ext cx="97560" cy="311400"/>
              </p14:xfrm>
            </p:contentPart>
          </mc:Choice>
          <mc:Fallback>
            <p:pic>
              <p:nvPicPr>
                <p:cNvPr id="10" name="Ink 9">
                  <a:extLst>
                    <a:ext uri="{FF2B5EF4-FFF2-40B4-BE49-F238E27FC236}">
                      <a16:creationId xmlns:a16="http://schemas.microsoft.com/office/drawing/2014/main" id="{61D247B9-23CB-E06C-4B97-7D53CA935692}"/>
                    </a:ext>
                  </a:extLst>
                </p:cNvPr>
                <p:cNvPicPr/>
                <p:nvPr/>
              </p:nvPicPr>
              <p:blipFill>
                <a:blip r:embed="rId9"/>
                <a:stretch>
                  <a:fillRect/>
                </a:stretch>
              </p:blipFill>
              <p:spPr>
                <a:xfrm>
                  <a:off x="2086080" y="4331710"/>
                  <a:ext cx="133200" cy="3470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12" name="Ink 11">
                <a:extLst>
                  <a:ext uri="{FF2B5EF4-FFF2-40B4-BE49-F238E27FC236}">
                    <a16:creationId xmlns:a16="http://schemas.microsoft.com/office/drawing/2014/main" id="{3E9FD2AE-3029-22A4-AE09-8C6BAF222590}"/>
                  </a:ext>
                </a:extLst>
              </p14:cNvPr>
              <p14:cNvContentPartPr/>
              <p14:nvPr/>
            </p14:nvContentPartPr>
            <p14:xfrm>
              <a:off x="7800000" y="657190"/>
              <a:ext cx="1307880" cy="402480"/>
            </p14:xfrm>
          </p:contentPart>
        </mc:Choice>
        <mc:Fallback>
          <p:pic>
            <p:nvPicPr>
              <p:cNvPr id="12" name="Ink 11">
                <a:extLst>
                  <a:ext uri="{FF2B5EF4-FFF2-40B4-BE49-F238E27FC236}">
                    <a16:creationId xmlns:a16="http://schemas.microsoft.com/office/drawing/2014/main" id="{3E9FD2AE-3029-22A4-AE09-8C6BAF222590}"/>
                  </a:ext>
                </a:extLst>
              </p:cNvPr>
              <p:cNvPicPr/>
              <p:nvPr/>
            </p:nvPicPr>
            <p:blipFill>
              <a:blip r:embed="rId11"/>
              <a:stretch>
                <a:fillRect/>
              </a:stretch>
            </p:blipFill>
            <p:spPr>
              <a:xfrm>
                <a:off x="7768680" y="625870"/>
                <a:ext cx="1370520" cy="465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3" name="Ink 12">
                <a:extLst>
                  <a:ext uri="{FF2B5EF4-FFF2-40B4-BE49-F238E27FC236}">
                    <a16:creationId xmlns:a16="http://schemas.microsoft.com/office/drawing/2014/main" id="{CD58E8F8-6618-34D0-FE17-04A6C033B32D}"/>
                  </a:ext>
                </a:extLst>
              </p14:cNvPr>
              <p14:cNvContentPartPr/>
              <p14:nvPr/>
            </p14:nvContentPartPr>
            <p14:xfrm>
              <a:off x="4557120" y="628030"/>
              <a:ext cx="1378800" cy="425160"/>
            </p14:xfrm>
          </p:contentPart>
        </mc:Choice>
        <mc:Fallback>
          <p:pic>
            <p:nvPicPr>
              <p:cNvPr id="13" name="Ink 12">
                <a:extLst>
                  <a:ext uri="{FF2B5EF4-FFF2-40B4-BE49-F238E27FC236}">
                    <a16:creationId xmlns:a16="http://schemas.microsoft.com/office/drawing/2014/main" id="{CD58E8F8-6618-34D0-FE17-04A6C033B32D}"/>
                  </a:ext>
                </a:extLst>
              </p:cNvPr>
              <p:cNvPicPr/>
              <p:nvPr/>
            </p:nvPicPr>
            <p:blipFill>
              <a:blip r:embed="rId13"/>
              <a:stretch>
                <a:fillRect/>
              </a:stretch>
            </p:blipFill>
            <p:spPr>
              <a:xfrm>
                <a:off x="4525800" y="596710"/>
                <a:ext cx="1441440" cy="487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4" name="Ink 13">
                <a:extLst>
                  <a:ext uri="{FF2B5EF4-FFF2-40B4-BE49-F238E27FC236}">
                    <a16:creationId xmlns:a16="http://schemas.microsoft.com/office/drawing/2014/main" id="{372953D5-1729-61BF-1C4D-51ABE3E099BF}"/>
                  </a:ext>
                </a:extLst>
              </p14:cNvPr>
              <p14:cNvContentPartPr/>
              <p14:nvPr/>
            </p14:nvContentPartPr>
            <p14:xfrm>
              <a:off x="1597920" y="625870"/>
              <a:ext cx="1198440" cy="440640"/>
            </p14:xfrm>
          </p:contentPart>
        </mc:Choice>
        <mc:Fallback>
          <p:pic>
            <p:nvPicPr>
              <p:cNvPr id="14" name="Ink 13">
                <a:extLst>
                  <a:ext uri="{FF2B5EF4-FFF2-40B4-BE49-F238E27FC236}">
                    <a16:creationId xmlns:a16="http://schemas.microsoft.com/office/drawing/2014/main" id="{372953D5-1729-61BF-1C4D-51ABE3E099BF}"/>
                  </a:ext>
                </a:extLst>
              </p:cNvPr>
              <p:cNvPicPr/>
              <p:nvPr/>
            </p:nvPicPr>
            <p:blipFill>
              <a:blip r:embed="rId15"/>
              <a:stretch>
                <a:fillRect/>
              </a:stretch>
            </p:blipFill>
            <p:spPr>
              <a:xfrm>
                <a:off x="1566600" y="594550"/>
                <a:ext cx="1261080" cy="503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5" name="Ink 14">
                <a:extLst>
                  <a:ext uri="{FF2B5EF4-FFF2-40B4-BE49-F238E27FC236}">
                    <a16:creationId xmlns:a16="http://schemas.microsoft.com/office/drawing/2014/main" id="{4B4B5FD1-CBC1-21C3-1F29-69DD99830FA3}"/>
                  </a:ext>
                </a:extLst>
              </p14:cNvPr>
              <p14:cNvContentPartPr/>
              <p14:nvPr/>
            </p14:nvContentPartPr>
            <p14:xfrm>
              <a:off x="6605520" y="631990"/>
              <a:ext cx="1191600" cy="391320"/>
            </p14:xfrm>
          </p:contentPart>
        </mc:Choice>
        <mc:Fallback>
          <p:pic>
            <p:nvPicPr>
              <p:cNvPr id="15" name="Ink 14">
                <a:extLst>
                  <a:ext uri="{FF2B5EF4-FFF2-40B4-BE49-F238E27FC236}">
                    <a16:creationId xmlns:a16="http://schemas.microsoft.com/office/drawing/2014/main" id="{4B4B5FD1-CBC1-21C3-1F29-69DD99830FA3}"/>
                  </a:ext>
                </a:extLst>
              </p:cNvPr>
              <p:cNvPicPr/>
              <p:nvPr/>
            </p:nvPicPr>
            <p:blipFill>
              <a:blip r:embed="rId17"/>
              <a:stretch>
                <a:fillRect/>
              </a:stretch>
            </p:blipFill>
            <p:spPr>
              <a:xfrm>
                <a:off x="6574200" y="600670"/>
                <a:ext cx="1254240" cy="453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6" name="Ink 15">
                <a:extLst>
                  <a:ext uri="{FF2B5EF4-FFF2-40B4-BE49-F238E27FC236}">
                    <a16:creationId xmlns:a16="http://schemas.microsoft.com/office/drawing/2014/main" id="{7FE6D113-E3D1-F3F5-B69B-65AF896376BE}"/>
                  </a:ext>
                </a:extLst>
              </p14:cNvPr>
              <p14:cNvContentPartPr/>
              <p14:nvPr/>
            </p14:nvContentPartPr>
            <p14:xfrm>
              <a:off x="4035840" y="639190"/>
              <a:ext cx="587160" cy="348120"/>
            </p14:xfrm>
          </p:contentPart>
        </mc:Choice>
        <mc:Fallback>
          <p:pic>
            <p:nvPicPr>
              <p:cNvPr id="16" name="Ink 15">
                <a:extLst>
                  <a:ext uri="{FF2B5EF4-FFF2-40B4-BE49-F238E27FC236}">
                    <a16:creationId xmlns:a16="http://schemas.microsoft.com/office/drawing/2014/main" id="{7FE6D113-E3D1-F3F5-B69B-65AF896376BE}"/>
                  </a:ext>
                </a:extLst>
              </p:cNvPr>
              <p:cNvPicPr/>
              <p:nvPr/>
            </p:nvPicPr>
            <p:blipFill>
              <a:blip r:embed="rId19"/>
              <a:stretch>
                <a:fillRect/>
              </a:stretch>
            </p:blipFill>
            <p:spPr>
              <a:xfrm>
                <a:off x="4004520" y="607870"/>
                <a:ext cx="649800" cy="410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7" name="Ink 16">
                <a:extLst>
                  <a:ext uri="{FF2B5EF4-FFF2-40B4-BE49-F238E27FC236}">
                    <a16:creationId xmlns:a16="http://schemas.microsoft.com/office/drawing/2014/main" id="{C913C3F1-7D0A-544B-C6E4-38BDECF41FE2}"/>
                  </a:ext>
                </a:extLst>
              </p14:cNvPr>
              <p14:cNvContentPartPr/>
              <p14:nvPr/>
            </p14:nvContentPartPr>
            <p14:xfrm>
              <a:off x="5636040" y="958510"/>
              <a:ext cx="764640" cy="351720"/>
            </p14:xfrm>
          </p:contentPart>
        </mc:Choice>
        <mc:Fallback>
          <p:pic>
            <p:nvPicPr>
              <p:cNvPr id="17" name="Ink 16">
                <a:extLst>
                  <a:ext uri="{FF2B5EF4-FFF2-40B4-BE49-F238E27FC236}">
                    <a16:creationId xmlns:a16="http://schemas.microsoft.com/office/drawing/2014/main" id="{C913C3F1-7D0A-544B-C6E4-38BDECF41FE2}"/>
                  </a:ext>
                </a:extLst>
              </p:cNvPr>
              <p:cNvPicPr/>
              <p:nvPr/>
            </p:nvPicPr>
            <p:blipFill>
              <a:blip r:embed="rId21"/>
              <a:stretch>
                <a:fillRect/>
              </a:stretch>
            </p:blipFill>
            <p:spPr>
              <a:xfrm>
                <a:off x="5604720" y="927190"/>
                <a:ext cx="827280" cy="414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8" name="Ink 17">
                <a:extLst>
                  <a:ext uri="{FF2B5EF4-FFF2-40B4-BE49-F238E27FC236}">
                    <a16:creationId xmlns:a16="http://schemas.microsoft.com/office/drawing/2014/main" id="{36865FD2-5B35-9B59-9078-43451DA6DAE0}"/>
                  </a:ext>
                </a:extLst>
              </p14:cNvPr>
              <p14:cNvContentPartPr/>
              <p14:nvPr/>
            </p14:nvContentPartPr>
            <p14:xfrm>
              <a:off x="4166160" y="1246870"/>
              <a:ext cx="2260800" cy="417240"/>
            </p14:xfrm>
          </p:contentPart>
        </mc:Choice>
        <mc:Fallback>
          <p:pic>
            <p:nvPicPr>
              <p:cNvPr id="18" name="Ink 17">
                <a:extLst>
                  <a:ext uri="{FF2B5EF4-FFF2-40B4-BE49-F238E27FC236}">
                    <a16:creationId xmlns:a16="http://schemas.microsoft.com/office/drawing/2014/main" id="{36865FD2-5B35-9B59-9078-43451DA6DAE0}"/>
                  </a:ext>
                </a:extLst>
              </p:cNvPr>
              <p:cNvPicPr/>
              <p:nvPr/>
            </p:nvPicPr>
            <p:blipFill>
              <a:blip r:embed="rId23"/>
              <a:stretch>
                <a:fillRect/>
              </a:stretch>
            </p:blipFill>
            <p:spPr>
              <a:xfrm>
                <a:off x="4134840" y="1215550"/>
                <a:ext cx="2323440" cy="479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9" name="Ink 18">
                <a:extLst>
                  <a:ext uri="{FF2B5EF4-FFF2-40B4-BE49-F238E27FC236}">
                    <a16:creationId xmlns:a16="http://schemas.microsoft.com/office/drawing/2014/main" id="{BA8BC610-233B-592B-1BD6-B9C614441F9A}"/>
                  </a:ext>
                </a:extLst>
              </p14:cNvPr>
              <p14:cNvContentPartPr/>
              <p14:nvPr/>
            </p14:nvContentPartPr>
            <p14:xfrm>
              <a:off x="7645200" y="1836910"/>
              <a:ext cx="860040" cy="431280"/>
            </p14:xfrm>
          </p:contentPart>
        </mc:Choice>
        <mc:Fallback>
          <p:pic>
            <p:nvPicPr>
              <p:cNvPr id="19" name="Ink 18">
                <a:extLst>
                  <a:ext uri="{FF2B5EF4-FFF2-40B4-BE49-F238E27FC236}">
                    <a16:creationId xmlns:a16="http://schemas.microsoft.com/office/drawing/2014/main" id="{BA8BC610-233B-592B-1BD6-B9C614441F9A}"/>
                  </a:ext>
                </a:extLst>
              </p:cNvPr>
              <p:cNvPicPr/>
              <p:nvPr/>
            </p:nvPicPr>
            <p:blipFill>
              <a:blip r:embed="rId25"/>
              <a:stretch>
                <a:fillRect/>
              </a:stretch>
            </p:blipFill>
            <p:spPr>
              <a:xfrm>
                <a:off x="7613880" y="1805590"/>
                <a:ext cx="922680" cy="493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20" name="Ink 19">
                <a:extLst>
                  <a:ext uri="{FF2B5EF4-FFF2-40B4-BE49-F238E27FC236}">
                    <a16:creationId xmlns:a16="http://schemas.microsoft.com/office/drawing/2014/main" id="{E8D6736D-E19F-8BE0-7875-81BC35FD07A5}"/>
                  </a:ext>
                </a:extLst>
              </p14:cNvPr>
              <p14:cNvContentPartPr/>
              <p14:nvPr/>
            </p14:nvContentPartPr>
            <p14:xfrm>
              <a:off x="6711000" y="2453590"/>
              <a:ext cx="1262160" cy="80280"/>
            </p14:xfrm>
          </p:contentPart>
        </mc:Choice>
        <mc:Fallback>
          <p:pic>
            <p:nvPicPr>
              <p:cNvPr id="20" name="Ink 19">
                <a:extLst>
                  <a:ext uri="{FF2B5EF4-FFF2-40B4-BE49-F238E27FC236}">
                    <a16:creationId xmlns:a16="http://schemas.microsoft.com/office/drawing/2014/main" id="{E8D6736D-E19F-8BE0-7875-81BC35FD07A5}"/>
                  </a:ext>
                </a:extLst>
              </p:cNvPr>
              <p:cNvPicPr/>
              <p:nvPr/>
            </p:nvPicPr>
            <p:blipFill>
              <a:blip r:embed="rId27"/>
              <a:stretch>
                <a:fillRect/>
              </a:stretch>
            </p:blipFill>
            <p:spPr>
              <a:xfrm>
                <a:off x="6679680" y="2422270"/>
                <a:ext cx="1324800" cy="142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21" name="Ink 20">
                <a:extLst>
                  <a:ext uri="{FF2B5EF4-FFF2-40B4-BE49-F238E27FC236}">
                    <a16:creationId xmlns:a16="http://schemas.microsoft.com/office/drawing/2014/main" id="{E511E1CD-DBB4-1C83-FA5C-AF5C1609C1A4}"/>
                  </a:ext>
                </a:extLst>
              </p14:cNvPr>
              <p14:cNvContentPartPr/>
              <p14:nvPr/>
            </p14:nvContentPartPr>
            <p14:xfrm>
              <a:off x="8274840" y="2806030"/>
              <a:ext cx="980640" cy="102960"/>
            </p14:xfrm>
          </p:contentPart>
        </mc:Choice>
        <mc:Fallback>
          <p:pic>
            <p:nvPicPr>
              <p:cNvPr id="21" name="Ink 20">
                <a:extLst>
                  <a:ext uri="{FF2B5EF4-FFF2-40B4-BE49-F238E27FC236}">
                    <a16:creationId xmlns:a16="http://schemas.microsoft.com/office/drawing/2014/main" id="{E511E1CD-DBB4-1C83-FA5C-AF5C1609C1A4}"/>
                  </a:ext>
                </a:extLst>
              </p:cNvPr>
              <p:cNvPicPr/>
              <p:nvPr/>
            </p:nvPicPr>
            <p:blipFill>
              <a:blip r:embed="rId29"/>
              <a:stretch>
                <a:fillRect/>
              </a:stretch>
            </p:blipFill>
            <p:spPr>
              <a:xfrm>
                <a:off x="8243520" y="2774710"/>
                <a:ext cx="1043280" cy="16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22" name="Ink 21">
                <a:extLst>
                  <a:ext uri="{FF2B5EF4-FFF2-40B4-BE49-F238E27FC236}">
                    <a16:creationId xmlns:a16="http://schemas.microsoft.com/office/drawing/2014/main" id="{5BED79DA-CFCF-5A21-9C42-D817287F50AE}"/>
                  </a:ext>
                </a:extLst>
              </p14:cNvPr>
              <p14:cNvContentPartPr/>
              <p14:nvPr/>
            </p14:nvContentPartPr>
            <p14:xfrm>
              <a:off x="3953760" y="2804230"/>
              <a:ext cx="2364840" cy="55440"/>
            </p14:xfrm>
          </p:contentPart>
        </mc:Choice>
        <mc:Fallback>
          <p:pic>
            <p:nvPicPr>
              <p:cNvPr id="22" name="Ink 21">
                <a:extLst>
                  <a:ext uri="{FF2B5EF4-FFF2-40B4-BE49-F238E27FC236}">
                    <a16:creationId xmlns:a16="http://schemas.microsoft.com/office/drawing/2014/main" id="{5BED79DA-CFCF-5A21-9C42-D817287F50AE}"/>
                  </a:ext>
                </a:extLst>
              </p:cNvPr>
              <p:cNvPicPr/>
              <p:nvPr/>
            </p:nvPicPr>
            <p:blipFill>
              <a:blip r:embed="rId31"/>
              <a:stretch>
                <a:fillRect/>
              </a:stretch>
            </p:blipFill>
            <p:spPr>
              <a:xfrm>
                <a:off x="3922440" y="2772910"/>
                <a:ext cx="2427480" cy="118080"/>
              </a:xfrm>
              <a:prstGeom prst="rect">
                <a:avLst/>
              </a:prstGeom>
            </p:spPr>
          </p:pic>
        </mc:Fallback>
      </mc:AlternateContent>
      <p:grpSp>
        <p:nvGrpSpPr>
          <p:cNvPr id="26" name="Group 25">
            <a:extLst>
              <a:ext uri="{FF2B5EF4-FFF2-40B4-BE49-F238E27FC236}">
                <a16:creationId xmlns:a16="http://schemas.microsoft.com/office/drawing/2014/main" id="{1A235F11-BD03-3690-F315-36D70E8167CC}"/>
              </a:ext>
            </a:extLst>
          </p:cNvPr>
          <p:cNvGrpSpPr/>
          <p:nvPr/>
        </p:nvGrpSpPr>
        <p:grpSpPr>
          <a:xfrm>
            <a:off x="6476640" y="3316510"/>
            <a:ext cx="3016080" cy="763200"/>
            <a:chOff x="6476640" y="3316510"/>
            <a:chExt cx="3016080" cy="763200"/>
          </a:xfrm>
        </p:grpSpPr>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3" name="Ink 22">
                  <a:extLst>
                    <a:ext uri="{FF2B5EF4-FFF2-40B4-BE49-F238E27FC236}">
                      <a16:creationId xmlns:a16="http://schemas.microsoft.com/office/drawing/2014/main" id="{BE870775-1BDB-CD12-276B-ADB0B9DE58E6}"/>
                    </a:ext>
                  </a:extLst>
                </p14:cNvPr>
                <p14:cNvContentPartPr/>
                <p14:nvPr/>
              </p14:nvContentPartPr>
              <p14:xfrm>
                <a:off x="7541160" y="3329830"/>
                <a:ext cx="10800" cy="8280"/>
              </p14:xfrm>
            </p:contentPart>
          </mc:Choice>
          <mc:Fallback>
            <p:pic>
              <p:nvPicPr>
                <p:cNvPr id="23" name="Ink 22">
                  <a:extLst>
                    <a:ext uri="{FF2B5EF4-FFF2-40B4-BE49-F238E27FC236}">
                      <a16:creationId xmlns:a16="http://schemas.microsoft.com/office/drawing/2014/main" id="{BE870775-1BDB-CD12-276B-ADB0B9DE58E6}"/>
                    </a:ext>
                  </a:extLst>
                </p:cNvPr>
                <p:cNvPicPr/>
                <p:nvPr/>
              </p:nvPicPr>
              <p:blipFill>
                <a:blip r:embed="rId33"/>
                <a:stretch>
                  <a:fillRect/>
                </a:stretch>
              </p:blipFill>
              <p:spPr>
                <a:xfrm>
                  <a:off x="7509840" y="3298510"/>
                  <a:ext cx="73440" cy="70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24" name="Ink 23">
                  <a:extLst>
                    <a:ext uri="{FF2B5EF4-FFF2-40B4-BE49-F238E27FC236}">
                      <a16:creationId xmlns:a16="http://schemas.microsoft.com/office/drawing/2014/main" id="{3535ADCC-68BF-BFEF-0F00-0606607AAEA9}"/>
                    </a:ext>
                  </a:extLst>
                </p14:cNvPr>
                <p14:cNvContentPartPr/>
                <p14:nvPr/>
              </p14:nvContentPartPr>
              <p14:xfrm>
                <a:off x="7590480" y="3316510"/>
                <a:ext cx="9000" cy="41760"/>
              </p14:xfrm>
            </p:contentPart>
          </mc:Choice>
          <mc:Fallback>
            <p:pic>
              <p:nvPicPr>
                <p:cNvPr id="24" name="Ink 23">
                  <a:extLst>
                    <a:ext uri="{FF2B5EF4-FFF2-40B4-BE49-F238E27FC236}">
                      <a16:creationId xmlns:a16="http://schemas.microsoft.com/office/drawing/2014/main" id="{3535ADCC-68BF-BFEF-0F00-0606607AAEA9}"/>
                    </a:ext>
                  </a:extLst>
                </p:cNvPr>
                <p:cNvPicPr/>
                <p:nvPr/>
              </p:nvPicPr>
              <p:blipFill>
                <a:blip r:embed="rId35"/>
                <a:stretch>
                  <a:fillRect/>
                </a:stretch>
              </p:blipFill>
              <p:spPr>
                <a:xfrm>
                  <a:off x="7559160" y="3285190"/>
                  <a:ext cx="71640" cy="104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25" name="Ink 24">
                  <a:extLst>
                    <a:ext uri="{FF2B5EF4-FFF2-40B4-BE49-F238E27FC236}">
                      <a16:creationId xmlns:a16="http://schemas.microsoft.com/office/drawing/2014/main" id="{C92275FF-FEE8-AFF8-102A-5446776D9547}"/>
                    </a:ext>
                  </a:extLst>
                </p14:cNvPr>
                <p14:cNvContentPartPr/>
                <p14:nvPr/>
              </p14:nvContentPartPr>
              <p14:xfrm>
                <a:off x="6476640" y="3362230"/>
                <a:ext cx="3016080" cy="717480"/>
              </p14:xfrm>
            </p:contentPart>
          </mc:Choice>
          <mc:Fallback>
            <p:pic>
              <p:nvPicPr>
                <p:cNvPr id="25" name="Ink 24">
                  <a:extLst>
                    <a:ext uri="{FF2B5EF4-FFF2-40B4-BE49-F238E27FC236}">
                      <a16:creationId xmlns:a16="http://schemas.microsoft.com/office/drawing/2014/main" id="{C92275FF-FEE8-AFF8-102A-5446776D9547}"/>
                    </a:ext>
                  </a:extLst>
                </p:cNvPr>
                <p:cNvPicPr/>
                <p:nvPr/>
              </p:nvPicPr>
              <p:blipFill>
                <a:blip r:embed="rId37"/>
                <a:stretch>
                  <a:fillRect/>
                </a:stretch>
              </p:blipFill>
              <p:spPr>
                <a:xfrm>
                  <a:off x="6445320" y="3330910"/>
                  <a:ext cx="3078720" cy="7801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27" name="Ink 26">
                <a:extLst>
                  <a:ext uri="{FF2B5EF4-FFF2-40B4-BE49-F238E27FC236}">
                    <a16:creationId xmlns:a16="http://schemas.microsoft.com/office/drawing/2014/main" id="{746A00B1-9ADE-9A07-31C7-54486DBD465A}"/>
                  </a:ext>
                </a:extLst>
              </p14:cNvPr>
              <p14:cNvContentPartPr/>
              <p14:nvPr/>
            </p14:nvContentPartPr>
            <p14:xfrm>
              <a:off x="3440400" y="3625390"/>
              <a:ext cx="3116880" cy="776880"/>
            </p14:xfrm>
          </p:contentPart>
        </mc:Choice>
        <mc:Fallback>
          <p:pic>
            <p:nvPicPr>
              <p:cNvPr id="27" name="Ink 26">
                <a:extLst>
                  <a:ext uri="{FF2B5EF4-FFF2-40B4-BE49-F238E27FC236}">
                    <a16:creationId xmlns:a16="http://schemas.microsoft.com/office/drawing/2014/main" id="{746A00B1-9ADE-9A07-31C7-54486DBD465A}"/>
                  </a:ext>
                </a:extLst>
              </p:cNvPr>
              <p:cNvPicPr/>
              <p:nvPr/>
            </p:nvPicPr>
            <p:blipFill>
              <a:blip r:embed="rId39"/>
              <a:stretch>
                <a:fillRect/>
              </a:stretch>
            </p:blipFill>
            <p:spPr>
              <a:xfrm>
                <a:off x="3409080" y="3594070"/>
                <a:ext cx="3179520" cy="839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7398627C-E713-5081-F4F8-E1AA1BFE3E2E}"/>
                  </a:ext>
                </a:extLst>
              </p14:cNvPr>
              <p14:cNvContentPartPr/>
              <p14:nvPr/>
            </p14:nvContentPartPr>
            <p14:xfrm>
              <a:off x="7799640" y="575110"/>
              <a:ext cx="1348560" cy="465480"/>
            </p14:xfrm>
          </p:contentPart>
        </mc:Choice>
        <mc:Fallback>
          <p:pic>
            <p:nvPicPr>
              <p:cNvPr id="28" name="Ink 27">
                <a:extLst>
                  <a:ext uri="{FF2B5EF4-FFF2-40B4-BE49-F238E27FC236}">
                    <a16:creationId xmlns:a16="http://schemas.microsoft.com/office/drawing/2014/main" id="{7398627C-E713-5081-F4F8-E1AA1BFE3E2E}"/>
                  </a:ext>
                </a:extLst>
              </p:cNvPr>
              <p:cNvPicPr/>
              <p:nvPr/>
            </p:nvPicPr>
            <p:blipFill>
              <a:blip r:embed="rId41"/>
              <a:stretch>
                <a:fillRect/>
              </a:stretch>
            </p:blipFill>
            <p:spPr>
              <a:xfrm>
                <a:off x="7781640" y="557470"/>
                <a:ext cx="138420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22157083-C769-8211-DDEF-19C08D0F3CCA}"/>
                  </a:ext>
                </a:extLst>
              </p14:cNvPr>
              <p14:cNvContentPartPr/>
              <p14:nvPr/>
            </p14:nvContentPartPr>
            <p14:xfrm>
              <a:off x="6560880" y="602110"/>
              <a:ext cx="1252440" cy="437040"/>
            </p14:xfrm>
          </p:contentPart>
        </mc:Choice>
        <mc:Fallback>
          <p:pic>
            <p:nvPicPr>
              <p:cNvPr id="29" name="Ink 28">
                <a:extLst>
                  <a:ext uri="{FF2B5EF4-FFF2-40B4-BE49-F238E27FC236}">
                    <a16:creationId xmlns:a16="http://schemas.microsoft.com/office/drawing/2014/main" id="{22157083-C769-8211-DDEF-19C08D0F3CCA}"/>
                  </a:ext>
                </a:extLst>
              </p:cNvPr>
              <p:cNvPicPr/>
              <p:nvPr/>
            </p:nvPicPr>
            <p:blipFill>
              <a:blip r:embed="rId43"/>
              <a:stretch>
                <a:fillRect/>
              </a:stretch>
            </p:blipFill>
            <p:spPr>
              <a:xfrm>
                <a:off x="6542880" y="584110"/>
                <a:ext cx="1288080" cy="472680"/>
              </a:xfrm>
              <a:prstGeom prst="rect">
                <a:avLst/>
              </a:prstGeom>
            </p:spPr>
          </p:pic>
        </mc:Fallback>
      </mc:AlternateContent>
    </p:spTree>
    <p:extLst>
      <p:ext uri="{BB962C8B-B14F-4D97-AF65-F5344CB8AC3E}">
        <p14:creationId xmlns:p14="http://schemas.microsoft.com/office/powerpoint/2010/main" val="49388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51:1-6</a:t>
            </a:r>
          </a:p>
          <a:p>
            <a:pPr algn="ctr"/>
            <a:r>
              <a:rPr lang="he-IL" sz="8800" b="1">
                <a:ln w="15875">
                  <a:solidFill>
                    <a:schemeClr val="tx1"/>
                  </a:solidFill>
                  <a:prstDash val="solid"/>
                </a:ln>
                <a:solidFill>
                  <a:srgbClr val="FFFF00"/>
                </a:solidFill>
                <a:cs typeface="+mj-cs"/>
              </a:rPr>
              <a:t>ישעיהו נא:א-ו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769155" y="4547115"/>
            <a:ext cx="9059275" cy="646331"/>
          </a:xfrm>
          <a:prstGeom prst="rect">
            <a:avLst/>
          </a:prstGeom>
          <a:noFill/>
        </p:spPr>
        <p:txBody>
          <a:bodyPr wrap="none" rtlCol="0">
            <a:spAutoFit/>
          </a:bodyPr>
          <a:lstStyle/>
          <a:p>
            <a:pPr algn="ctr"/>
            <a:r>
              <a:rPr lang="en-US" sz="3600">
                <a:solidFill>
                  <a:srgbClr val="FFFF00"/>
                </a:solidFill>
              </a:rPr>
              <a:t>Being Called to Wake Up and Draw Near to God</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349250" y="98534"/>
            <a:ext cx="11699996" cy="5663089"/>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cs typeface="+mj-cs"/>
              </a:rPr>
              <a:t>Vayikra Rabbah 13:3</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Another matter, </a:t>
            </a:r>
            <a:r>
              <a:rPr lang="en-US" sz="1900" i="0" u="none" strike="noStrike">
                <a:solidFill>
                  <a:srgbClr val="00B0F0"/>
                </a:solidFill>
                <a:effectLst/>
                <a:latin typeface="Arial" panose="020B0604020202020204" pitchFamily="34" charset="0"/>
                <a:cs typeface="+mj-cs"/>
              </a:rPr>
              <a:t>“this is the animal” </a:t>
            </a:r>
            <a:r>
              <a:rPr lang="en-US" sz="1900" i="0" u="none" strike="noStrike">
                <a:solidFill>
                  <a:srgbClr val="FFC000"/>
                </a:solidFill>
                <a:effectLst/>
                <a:latin typeface="Arial" panose="020B0604020202020204" pitchFamily="34" charset="0"/>
                <a:cs typeface="+mj-cs"/>
              </a:rPr>
              <a:t>– that is what is written: </a:t>
            </a:r>
            <a:r>
              <a:rPr lang="en-US" sz="1900" i="0" u="none" strike="noStrike">
                <a:solidFill>
                  <a:srgbClr val="00B0F0"/>
                </a:solidFill>
                <a:effectLst/>
                <a:latin typeface="Arial" panose="020B0604020202020204" pitchFamily="34" charset="0"/>
                <a:cs typeface="+mj-cs"/>
              </a:rPr>
              <a:t>“Every saying of God is refined” </a:t>
            </a:r>
            <a:r>
              <a:rPr lang="en-US" sz="1900" i="0" u="none" strike="noStrike">
                <a:solidFill>
                  <a:srgbClr val="FFC000"/>
                </a:solidFill>
                <a:effectLst/>
                <a:latin typeface="Arial" panose="020B0604020202020204" pitchFamily="34" charset="0"/>
                <a:cs typeface="+mj-cs"/>
              </a:rPr>
              <a:t>(</a:t>
            </a:r>
            <a:r>
              <a:rPr lang="en-US" sz="1900" i="0" u="none" strike="noStrike">
                <a:solidFill>
                  <a:srgbClr val="00B0F0"/>
                </a:solidFill>
                <a:effectLst/>
                <a:latin typeface="Arial" panose="020B0604020202020204" pitchFamily="34" charset="0"/>
                <a:cs typeface="+mj-cs"/>
              </a:rPr>
              <a:t>Proverbs 30:5</a:t>
            </a:r>
            <a:r>
              <a:rPr lang="en-US" sz="1900" i="0" u="none" strike="noStrike">
                <a:solidFill>
                  <a:srgbClr val="FFC000"/>
                </a:solidFill>
                <a:effectLst/>
                <a:latin typeface="Arial" panose="020B0604020202020204" pitchFamily="34" charset="0"/>
                <a:cs typeface="+mj-cs"/>
              </a:rPr>
              <a:t>). Rav said: The mitzvot were given to Israel only to refine mankind with them. Why to that extent? “He is a shield for all who rely on Him (</a:t>
            </a:r>
            <a:r>
              <a:rPr lang="en-US" sz="1900" i="0" u="none" strike="noStrike">
                <a:solidFill>
                  <a:srgbClr val="00B0F0"/>
                </a:solidFill>
                <a:effectLst/>
                <a:latin typeface="Arial" panose="020B0604020202020204" pitchFamily="34" charset="0"/>
                <a:cs typeface="+mj-cs"/>
              </a:rPr>
              <a:t>Proverbs 30:5</a:t>
            </a:r>
            <a:r>
              <a:rPr lang="en-US" sz="1900" i="0" u="none" strike="noStrike">
                <a:solidFill>
                  <a:srgbClr val="FFC000"/>
                </a:solidFill>
                <a:effectLst/>
                <a:latin typeface="Arial" panose="020B0604020202020204" pitchFamily="34" charset="0"/>
                <a:cs typeface="+mj-cs"/>
              </a:rPr>
              <a:t>).</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Rabbi Yudan ben Rabbi Shimon said: The Behemoth and the Leviathan will engage in an animal fight before the righteous in the future. Anyone who was not a spectator at the animal fights of the nations of the world in this world, will merit to see it in the World to Come. How will they be slaughtered? The Behemoth will stab the Leviathan with its horns and tear it open, and the Leviathan will smash the Behemoth with its fins and stab it to death. The Sages say: Is this a valid ritual slaughter? But did we not learn: Everyone slaughters, and one may always slaughter, and one may slaughter with any item, except for the serrated side of the harvest sickle, a saw, the teeth of an animal, and a fingernail, because they strangle? Rabbi Avin bar Kahana said: The Holy One blessed be He said: </a:t>
            </a:r>
            <a:r>
              <a:rPr lang="en-US" sz="1900" i="0" u="none" strike="noStrike">
                <a:solidFill>
                  <a:srgbClr val="00B0F0"/>
                </a:solidFill>
                <a:effectLst/>
                <a:latin typeface="Arial" panose="020B0604020202020204" pitchFamily="34" charset="0"/>
                <a:cs typeface="+mj-cs"/>
              </a:rPr>
              <a:t>“For [a new] Torah will emerge from Me” </a:t>
            </a:r>
            <a:r>
              <a:rPr lang="en-US" sz="1900" i="0" u="none" strike="noStrike">
                <a:solidFill>
                  <a:srgbClr val="FFC000"/>
                </a:solidFill>
                <a:effectLst/>
                <a:latin typeface="Arial" panose="020B0604020202020204" pitchFamily="34" charset="0"/>
                <a:cs typeface="+mj-cs"/>
              </a:rPr>
              <a:t>(</a:t>
            </a:r>
            <a:r>
              <a:rPr lang="en-US" sz="1900" i="0" u="none" strike="noStrike">
                <a:solidFill>
                  <a:srgbClr val="00B0F0"/>
                </a:solidFill>
                <a:effectLst/>
                <a:latin typeface="Arial" panose="020B0604020202020204" pitchFamily="34" charset="0"/>
                <a:cs typeface="+mj-cs"/>
              </a:rPr>
              <a:t>Isaiah 51:4</a:t>
            </a:r>
            <a:r>
              <a:rPr lang="en-US" sz="1900" i="0" u="none" strike="noStrike">
                <a:solidFill>
                  <a:srgbClr val="FFC000"/>
                </a:solidFill>
                <a:effectLst/>
                <a:latin typeface="Arial" panose="020B0604020202020204" pitchFamily="34" charset="0"/>
                <a:cs typeface="+mj-cs"/>
              </a:rPr>
              <a:t>); a novel Torah ruling will emerge from Me.</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Rabbi Berekhya said in the name of Rabbi Yitzḥak: The Holy One blessed be He is destined to make a feast for His righteous servants in the future, and anyone who did not partake of unslaughtered carcasses in this world will be privileged to see it in the World to Come. That is what is written: </a:t>
            </a:r>
            <a:r>
              <a:rPr lang="en-US" sz="1900" i="0" u="none" strike="noStrike">
                <a:solidFill>
                  <a:srgbClr val="00B0F0"/>
                </a:solidFill>
                <a:effectLst/>
                <a:latin typeface="Arial" panose="020B0604020202020204" pitchFamily="34" charset="0"/>
                <a:cs typeface="+mj-cs"/>
              </a:rPr>
              <a:t>“And the fat of an unslaughtered carcass and the fat of a mauled animal may be used for all labor; but you shall not eat it [ve’akhol lo tokheluhu]” </a:t>
            </a:r>
            <a:r>
              <a:rPr lang="en-US" sz="1900" i="0" u="none" strike="noStrike">
                <a:solidFill>
                  <a:srgbClr val="FFC000"/>
                </a:solidFill>
                <a:effectLst/>
                <a:latin typeface="Arial" panose="020B0604020202020204" pitchFamily="34" charset="0"/>
                <a:cs typeface="+mj-cs"/>
              </a:rPr>
              <a:t>(</a:t>
            </a:r>
            <a:r>
              <a:rPr lang="en-US" sz="1900" i="0" u="none" strike="noStrike">
                <a:solidFill>
                  <a:srgbClr val="00B0F0"/>
                </a:solidFill>
                <a:effectLst/>
                <a:latin typeface="Arial" panose="020B0604020202020204" pitchFamily="34" charset="0"/>
                <a:cs typeface="+mj-cs"/>
              </a:rPr>
              <a:t>Leviticus 7:24</a:t>
            </a:r>
            <a:r>
              <a:rPr lang="en-US" sz="1900" i="0" u="none" strike="noStrike">
                <a:solidFill>
                  <a:srgbClr val="FFC000"/>
                </a:solidFill>
                <a:effectLst/>
                <a:latin typeface="Arial" panose="020B0604020202020204" pitchFamily="34" charset="0"/>
                <a:cs typeface="+mj-cs"/>
              </a:rPr>
              <a:t>). So that you will be able to partake of it in the future, therefore Moses cautions Israel and says to them: </a:t>
            </a:r>
            <a:r>
              <a:rPr lang="en-US" sz="1900" i="0" u="none" strike="noStrike">
                <a:solidFill>
                  <a:srgbClr val="00B0F0"/>
                </a:solidFill>
                <a:effectLst/>
                <a:latin typeface="Arial" panose="020B0604020202020204" pitchFamily="34" charset="0"/>
                <a:cs typeface="+mj-cs"/>
              </a:rPr>
              <a:t>“These are the living beings that you may eat” </a:t>
            </a:r>
            <a:r>
              <a:rPr lang="en-US" sz="1900" i="0" u="none" strike="noStrike">
                <a:solidFill>
                  <a:srgbClr val="FFC000"/>
                </a:solidFill>
                <a:effectLst/>
                <a:latin typeface="Arial" panose="020B0604020202020204" pitchFamily="34" charset="0"/>
                <a:cs typeface="+mj-cs"/>
              </a:rPr>
              <a:t>(</a:t>
            </a:r>
            <a:r>
              <a:rPr lang="en-US" sz="1900" i="0" u="none" strike="noStrike">
                <a:solidFill>
                  <a:srgbClr val="00B0F0"/>
                </a:solidFill>
                <a:effectLst/>
                <a:latin typeface="Arial" panose="020B0604020202020204" pitchFamily="34" charset="0"/>
                <a:cs typeface="+mj-cs"/>
              </a:rPr>
              <a:t>Leviticus 11:2</a:t>
            </a:r>
            <a:r>
              <a:rPr lang="en-US" sz="1900" i="0" u="none" strike="noStrike">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28EC543-EDCB-C076-182F-73544D840AB5}"/>
                  </a:ext>
                </a:extLst>
              </p14:cNvPr>
              <p14:cNvContentPartPr/>
              <p14:nvPr/>
            </p14:nvContentPartPr>
            <p14:xfrm>
              <a:off x="6642240" y="1127350"/>
              <a:ext cx="2305440" cy="70200"/>
            </p14:xfrm>
          </p:contentPart>
        </mc:Choice>
        <mc:Fallback>
          <p:pic>
            <p:nvPicPr>
              <p:cNvPr id="3" name="Ink 2">
                <a:extLst>
                  <a:ext uri="{FF2B5EF4-FFF2-40B4-BE49-F238E27FC236}">
                    <a16:creationId xmlns:a16="http://schemas.microsoft.com/office/drawing/2014/main" id="{428EC543-EDCB-C076-182F-73544D840AB5}"/>
                  </a:ext>
                </a:extLst>
              </p:cNvPr>
              <p:cNvPicPr/>
              <p:nvPr/>
            </p:nvPicPr>
            <p:blipFill>
              <a:blip r:embed="rId5"/>
              <a:stretch>
                <a:fillRect/>
              </a:stretch>
            </p:blipFill>
            <p:spPr>
              <a:xfrm>
                <a:off x="6624600" y="1109350"/>
                <a:ext cx="2341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4E7DBCF-5154-FDC7-AA43-A7A932CE256F}"/>
                  </a:ext>
                </a:extLst>
              </p14:cNvPr>
              <p14:cNvContentPartPr/>
              <p14:nvPr/>
            </p14:nvContentPartPr>
            <p14:xfrm>
              <a:off x="1223160" y="1321750"/>
              <a:ext cx="6480" cy="16560"/>
            </p14:xfrm>
          </p:contentPart>
        </mc:Choice>
        <mc:Fallback>
          <p:pic>
            <p:nvPicPr>
              <p:cNvPr id="4" name="Ink 3">
                <a:extLst>
                  <a:ext uri="{FF2B5EF4-FFF2-40B4-BE49-F238E27FC236}">
                    <a16:creationId xmlns:a16="http://schemas.microsoft.com/office/drawing/2014/main" id="{C4E7DBCF-5154-FDC7-AA43-A7A932CE256F}"/>
                  </a:ext>
                </a:extLst>
              </p:cNvPr>
              <p:cNvPicPr/>
              <p:nvPr/>
            </p:nvPicPr>
            <p:blipFill>
              <a:blip r:embed="rId7"/>
              <a:stretch>
                <a:fillRect/>
              </a:stretch>
            </p:blipFill>
            <p:spPr>
              <a:xfrm>
                <a:off x="1205520" y="1303750"/>
                <a:ext cx="42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502F7AA-8EF9-C578-AF2C-152A78D61CAA}"/>
                  </a:ext>
                </a:extLst>
              </p14:cNvPr>
              <p14:cNvContentPartPr/>
              <p14:nvPr/>
            </p14:nvContentPartPr>
            <p14:xfrm>
              <a:off x="1748760" y="1381150"/>
              <a:ext cx="45000" cy="9360"/>
            </p14:xfrm>
          </p:contentPart>
        </mc:Choice>
        <mc:Fallback>
          <p:pic>
            <p:nvPicPr>
              <p:cNvPr id="7" name="Ink 6">
                <a:extLst>
                  <a:ext uri="{FF2B5EF4-FFF2-40B4-BE49-F238E27FC236}">
                    <a16:creationId xmlns:a16="http://schemas.microsoft.com/office/drawing/2014/main" id="{C502F7AA-8EF9-C578-AF2C-152A78D61CAA}"/>
                  </a:ext>
                </a:extLst>
              </p:cNvPr>
              <p:cNvPicPr/>
              <p:nvPr/>
            </p:nvPicPr>
            <p:blipFill>
              <a:blip r:embed="rId9"/>
              <a:stretch>
                <a:fillRect/>
              </a:stretch>
            </p:blipFill>
            <p:spPr>
              <a:xfrm>
                <a:off x="1730760" y="1363150"/>
                <a:ext cx="80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C9F7D4C-1F58-DE28-7EC8-938596ABC93A}"/>
                  </a:ext>
                </a:extLst>
              </p14:cNvPr>
              <p14:cNvContentPartPr/>
              <p14:nvPr/>
            </p14:nvContentPartPr>
            <p14:xfrm>
              <a:off x="2609520" y="1679590"/>
              <a:ext cx="7200" cy="2880"/>
            </p14:xfrm>
          </p:contentPart>
        </mc:Choice>
        <mc:Fallback>
          <p:pic>
            <p:nvPicPr>
              <p:cNvPr id="9" name="Ink 8">
                <a:extLst>
                  <a:ext uri="{FF2B5EF4-FFF2-40B4-BE49-F238E27FC236}">
                    <a16:creationId xmlns:a16="http://schemas.microsoft.com/office/drawing/2014/main" id="{9C9F7D4C-1F58-DE28-7EC8-938596ABC93A}"/>
                  </a:ext>
                </a:extLst>
              </p:cNvPr>
              <p:cNvPicPr/>
              <p:nvPr/>
            </p:nvPicPr>
            <p:blipFill>
              <a:blip r:embed="rId11"/>
              <a:stretch>
                <a:fillRect/>
              </a:stretch>
            </p:blipFill>
            <p:spPr>
              <a:xfrm>
                <a:off x="2591520" y="1661590"/>
                <a:ext cx="42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14327CC-C92D-0D35-6E73-315E3FA6F2CD}"/>
                  </a:ext>
                </a:extLst>
              </p14:cNvPr>
              <p14:cNvContentPartPr/>
              <p14:nvPr/>
            </p14:nvContentPartPr>
            <p14:xfrm>
              <a:off x="4830720" y="2854990"/>
              <a:ext cx="16920" cy="9000"/>
            </p14:xfrm>
          </p:contentPart>
        </mc:Choice>
        <mc:Fallback>
          <p:pic>
            <p:nvPicPr>
              <p:cNvPr id="10" name="Ink 9">
                <a:extLst>
                  <a:ext uri="{FF2B5EF4-FFF2-40B4-BE49-F238E27FC236}">
                    <a16:creationId xmlns:a16="http://schemas.microsoft.com/office/drawing/2014/main" id="{714327CC-C92D-0D35-6E73-315E3FA6F2CD}"/>
                  </a:ext>
                </a:extLst>
              </p:cNvPr>
              <p:cNvPicPr/>
              <p:nvPr/>
            </p:nvPicPr>
            <p:blipFill>
              <a:blip r:embed="rId13"/>
              <a:stretch>
                <a:fillRect/>
              </a:stretch>
            </p:blipFill>
            <p:spPr>
              <a:xfrm>
                <a:off x="4813080" y="2836990"/>
                <a:ext cx="52560" cy="44640"/>
              </a:xfrm>
              <a:prstGeom prst="rect">
                <a:avLst/>
              </a:prstGeom>
            </p:spPr>
          </p:pic>
        </mc:Fallback>
      </mc:AlternateContent>
      <p:grpSp>
        <p:nvGrpSpPr>
          <p:cNvPr id="13" name="Group 12">
            <a:extLst>
              <a:ext uri="{FF2B5EF4-FFF2-40B4-BE49-F238E27FC236}">
                <a16:creationId xmlns:a16="http://schemas.microsoft.com/office/drawing/2014/main" id="{87C004D2-17F4-FBF7-149E-95D510525964}"/>
              </a:ext>
            </a:extLst>
          </p:cNvPr>
          <p:cNvGrpSpPr/>
          <p:nvPr/>
        </p:nvGrpSpPr>
        <p:grpSpPr>
          <a:xfrm>
            <a:off x="9177720" y="2799910"/>
            <a:ext cx="398880" cy="13680"/>
            <a:chOff x="9177720" y="2799910"/>
            <a:chExt cx="398880" cy="136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9D4C4E6-D192-4EE4-192C-2D771B51DABB}"/>
                    </a:ext>
                  </a:extLst>
                </p14:cNvPr>
                <p14:cNvContentPartPr/>
                <p14:nvPr/>
              </p14:nvContentPartPr>
              <p14:xfrm>
                <a:off x="9177720" y="2799910"/>
                <a:ext cx="1080" cy="1800"/>
              </p14:xfrm>
            </p:contentPart>
          </mc:Choice>
          <mc:Fallback>
            <p:pic>
              <p:nvPicPr>
                <p:cNvPr id="11" name="Ink 10">
                  <a:extLst>
                    <a:ext uri="{FF2B5EF4-FFF2-40B4-BE49-F238E27FC236}">
                      <a16:creationId xmlns:a16="http://schemas.microsoft.com/office/drawing/2014/main" id="{A9D4C4E6-D192-4EE4-192C-2D771B51DABB}"/>
                    </a:ext>
                  </a:extLst>
                </p:cNvPr>
                <p:cNvPicPr/>
                <p:nvPr/>
              </p:nvPicPr>
              <p:blipFill>
                <a:blip r:embed="rId15"/>
                <a:stretch>
                  <a:fillRect/>
                </a:stretch>
              </p:blipFill>
              <p:spPr>
                <a:xfrm>
                  <a:off x="9159720" y="278227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489893A-264A-4F27-B596-DE35B27D4C4F}"/>
                    </a:ext>
                  </a:extLst>
                </p14:cNvPr>
                <p14:cNvContentPartPr/>
                <p14:nvPr/>
              </p14:nvContentPartPr>
              <p14:xfrm>
                <a:off x="9562920" y="2808550"/>
                <a:ext cx="13680" cy="5040"/>
              </p14:xfrm>
            </p:contentPart>
          </mc:Choice>
          <mc:Fallback>
            <p:pic>
              <p:nvPicPr>
                <p:cNvPr id="12" name="Ink 11">
                  <a:extLst>
                    <a:ext uri="{FF2B5EF4-FFF2-40B4-BE49-F238E27FC236}">
                      <a16:creationId xmlns:a16="http://schemas.microsoft.com/office/drawing/2014/main" id="{C489893A-264A-4F27-B596-DE35B27D4C4F}"/>
                    </a:ext>
                  </a:extLst>
                </p:cNvPr>
                <p:cNvPicPr/>
                <p:nvPr/>
              </p:nvPicPr>
              <p:blipFill>
                <a:blip r:embed="rId17"/>
                <a:stretch>
                  <a:fillRect/>
                </a:stretch>
              </p:blipFill>
              <p:spPr>
                <a:xfrm>
                  <a:off x="9545280" y="2790910"/>
                  <a:ext cx="4932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0602866-8C40-0383-3BB9-A73F55ADB245}"/>
                  </a:ext>
                </a:extLst>
              </p14:cNvPr>
              <p14:cNvContentPartPr/>
              <p14:nvPr/>
            </p14:nvContentPartPr>
            <p14:xfrm>
              <a:off x="4520400" y="3063070"/>
              <a:ext cx="19800" cy="9000"/>
            </p14:xfrm>
          </p:contentPart>
        </mc:Choice>
        <mc:Fallback>
          <p:pic>
            <p:nvPicPr>
              <p:cNvPr id="14" name="Ink 13">
                <a:extLst>
                  <a:ext uri="{FF2B5EF4-FFF2-40B4-BE49-F238E27FC236}">
                    <a16:creationId xmlns:a16="http://schemas.microsoft.com/office/drawing/2014/main" id="{90602866-8C40-0383-3BB9-A73F55ADB245}"/>
                  </a:ext>
                </a:extLst>
              </p:cNvPr>
              <p:cNvPicPr/>
              <p:nvPr/>
            </p:nvPicPr>
            <p:blipFill>
              <a:blip r:embed="rId19"/>
              <a:stretch>
                <a:fillRect/>
              </a:stretch>
            </p:blipFill>
            <p:spPr>
              <a:xfrm>
                <a:off x="4502400" y="3045430"/>
                <a:ext cx="55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27777E5-C3AE-099C-CA36-329C1C65B9CC}"/>
                  </a:ext>
                </a:extLst>
              </p14:cNvPr>
              <p14:cNvContentPartPr/>
              <p14:nvPr/>
            </p14:nvContentPartPr>
            <p14:xfrm>
              <a:off x="1990320" y="3432430"/>
              <a:ext cx="109080" cy="12960"/>
            </p14:xfrm>
          </p:contentPart>
        </mc:Choice>
        <mc:Fallback>
          <p:pic>
            <p:nvPicPr>
              <p:cNvPr id="15" name="Ink 14">
                <a:extLst>
                  <a:ext uri="{FF2B5EF4-FFF2-40B4-BE49-F238E27FC236}">
                    <a16:creationId xmlns:a16="http://schemas.microsoft.com/office/drawing/2014/main" id="{727777E5-C3AE-099C-CA36-329C1C65B9CC}"/>
                  </a:ext>
                </a:extLst>
              </p:cNvPr>
              <p:cNvPicPr/>
              <p:nvPr/>
            </p:nvPicPr>
            <p:blipFill>
              <a:blip r:embed="rId21"/>
              <a:stretch>
                <a:fillRect/>
              </a:stretch>
            </p:blipFill>
            <p:spPr>
              <a:xfrm>
                <a:off x="1972680" y="3414430"/>
                <a:ext cx="144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FAF0659-27F0-29D2-986F-1CA22FEE989F}"/>
                  </a:ext>
                </a:extLst>
              </p14:cNvPr>
              <p14:cNvContentPartPr/>
              <p14:nvPr/>
            </p14:nvContentPartPr>
            <p14:xfrm>
              <a:off x="535560" y="3724750"/>
              <a:ext cx="107280" cy="50040"/>
            </p14:xfrm>
          </p:contentPart>
        </mc:Choice>
        <mc:Fallback>
          <p:pic>
            <p:nvPicPr>
              <p:cNvPr id="16" name="Ink 15">
                <a:extLst>
                  <a:ext uri="{FF2B5EF4-FFF2-40B4-BE49-F238E27FC236}">
                    <a16:creationId xmlns:a16="http://schemas.microsoft.com/office/drawing/2014/main" id="{7FAF0659-27F0-29D2-986F-1CA22FEE989F}"/>
                  </a:ext>
                </a:extLst>
              </p:cNvPr>
              <p:cNvPicPr/>
              <p:nvPr/>
            </p:nvPicPr>
            <p:blipFill>
              <a:blip r:embed="rId23"/>
              <a:stretch>
                <a:fillRect/>
              </a:stretch>
            </p:blipFill>
            <p:spPr>
              <a:xfrm>
                <a:off x="517560" y="3706750"/>
                <a:ext cx="142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D3EF341-0D88-DD1C-D89D-A47DF25C23CC}"/>
                  </a:ext>
                </a:extLst>
              </p14:cNvPr>
              <p14:cNvContentPartPr/>
              <p14:nvPr/>
            </p14:nvContentPartPr>
            <p14:xfrm>
              <a:off x="6224280" y="3711790"/>
              <a:ext cx="5439600" cy="72720"/>
            </p14:xfrm>
          </p:contentPart>
        </mc:Choice>
        <mc:Fallback>
          <p:pic>
            <p:nvPicPr>
              <p:cNvPr id="17" name="Ink 16">
                <a:extLst>
                  <a:ext uri="{FF2B5EF4-FFF2-40B4-BE49-F238E27FC236}">
                    <a16:creationId xmlns:a16="http://schemas.microsoft.com/office/drawing/2014/main" id="{FD3EF341-0D88-DD1C-D89D-A47DF25C23CC}"/>
                  </a:ext>
                </a:extLst>
              </p:cNvPr>
              <p:cNvPicPr/>
              <p:nvPr/>
            </p:nvPicPr>
            <p:blipFill>
              <a:blip r:embed="rId25"/>
              <a:stretch>
                <a:fillRect/>
              </a:stretch>
            </p:blipFill>
            <p:spPr>
              <a:xfrm>
                <a:off x="6206640" y="3693790"/>
                <a:ext cx="5475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0299EDE-F69E-F09B-B264-0FD76D25AAD0}"/>
                  </a:ext>
                </a:extLst>
              </p14:cNvPr>
              <p14:cNvContentPartPr/>
              <p14:nvPr/>
            </p14:nvContentPartPr>
            <p14:xfrm>
              <a:off x="6071280" y="4857310"/>
              <a:ext cx="1080" cy="13680"/>
            </p14:xfrm>
          </p:contentPart>
        </mc:Choice>
        <mc:Fallback>
          <p:pic>
            <p:nvPicPr>
              <p:cNvPr id="18" name="Ink 17">
                <a:extLst>
                  <a:ext uri="{FF2B5EF4-FFF2-40B4-BE49-F238E27FC236}">
                    <a16:creationId xmlns:a16="http://schemas.microsoft.com/office/drawing/2014/main" id="{30299EDE-F69E-F09B-B264-0FD76D25AAD0}"/>
                  </a:ext>
                </a:extLst>
              </p:cNvPr>
              <p:cNvPicPr/>
              <p:nvPr/>
            </p:nvPicPr>
            <p:blipFill>
              <a:blip r:embed="rId27"/>
              <a:stretch>
                <a:fillRect/>
              </a:stretch>
            </p:blipFill>
            <p:spPr>
              <a:xfrm>
                <a:off x="6053640" y="4839310"/>
                <a:ext cx="36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6EFC7DD-1767-9DC3-7627-1265DB0638E3}"/>
                  </a:ext>
                </a:extLst>
              </p14:cNvPr>
              <p14:cNvContentPartPr/>
              <p14:nvPr/>
            </p14:nvContentPartPr>
            <p14:xfrm>
              <a:off x="10540320" y="4822390"/>
              <a:ext cx="2880" cy="7560"/>
            </p14:xfrm>
          </p:contentPart>
        </mc:Choice>
        <mc:Fallback>
          <p:pic>
            <p:nvPicPr>
              <p:cNvPr id="19" name="Ink 18">
                <a:extLst>
                  <a:ext uri="{FF2B5EF4-FFF2-40B4-BE49-F238E27FC236}">
                    <a16:creationId xmlns:a16="http://schemas.microsoft.com/office/drawing/2014/main" id="{96EFC7DD-1767-9DC3-7627-1265DB0638E3}"/>
                  </a:ext>
                </a:extLst>
              </p:cNvPr>
              <p:cNvPicPr/>
              <p:nvPr/>
            </p:nvPicPr>
            <p:blipFill>
              <a:blip r:embed="rId29"/>
              <a:stretch>
                <a:fillRect/>
              </a:stretch>
            </p:blipFill>
            <p:spPr>
              <a:xfrm>
                <a:off x="10522680" y="4804750"/>
                <a:ext cx="38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23301D7E-1DF7-8FDA-7202-C3F820DFC02C}"/>
                  </a:ext>
                </a:extLst>
              </p14:cNvPr>
              <p14:cNvContentPartPr/>
              <p14:nvPr/>
            </p14:nvContentPartPr>
            <p14:xfrm>
              <a:off x="575520" y="5066110"/>
              <a:ext cx="23040" cy="21600"/>
            </p14:xfrm>
          </p:contentPart>
        </mc:Choice>
        <mc:Fallback>
          <p:pic>
            <p:nvPicPr>
              <p:cNvPr id="20" name="Ink 19">
                <a:extLst>
                  <a:ext uri="{FF2B5EF4-FFF2-40B4-BE49-F238E27FC236}">
                    <a16:creationId xmlns:a16="http://schemas.microsoft.com/office/drawing/2014/main" id="{23301D7E-1DF7-8FDA-7202-C3F820DFC02C}"/>
                  </a:ext>
                </a:extLst>
              </p:cNvPr>
              <p:cNvPicPr/>
              <p:nvPr/>
            </p:nvPicPr>
            <p:blipFill>
              <a:blip r:embed="rId31"/>
              <a:stretch>
                <a:fillRect/>
              </a:stretch>
            </p:blipFill>
            <p:spPr>
              <a:xfrm>
                <a:off x="557520" y="5048470"/>
                <a:ext cx="58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5FC286D2-1BF9-34B2-E292-28AE0CB1FE53}"/>
                  </a:ext>
                </a:extLst>
              </p14:cNvPr>
              <p14:cNvContentPartPr/>
              <p14:nvPr/>
            </p14:nvContentPartPr>
            <p14:xfrm>
              <a:off x="3561360" y="5110390"/>
              <a:ext cx="24480" cy="9000"/>
            </p14:xfrm>
          </p:contentPart>
        </mc:Choice>
        <mc:Fallback>
          <p:pic>
            <p:nvPicPr>
              <p:cNvPr id="21" name="Ink 20">
                <a:extLst>
                  <a:ext uri="{FF2B5EF4-FFF2-40B4-BE49-F238E27FC236}">
                    <a16:creationId xmlns:a16="http://schemas.microsoft.com/office/drawing/2014/main" id="{5FC286D2-1BF9-34B2-E292-28AE0CB1FE53}"/>
                  </a:ext>
                </a:extLst>
              </p:cNvPr>
              <p:cNvPicPr/>
              <p:nvPr/>
            </p:nvPicPr>
            <p:blipFill>
              <a:blip r:embed="rId33"/>
              <a:stretch>
                <a:fillRect/>
              </a:stretch>
            </p:blipFill>
            <p:spPr>
              <a:xfrm>
                <a:off x="3543720" y="5092390"/>
                <a:ext cx="60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050A1BF6-3712-6CC6-530B-CDC1152FB9F8}"/>
                  </a:ext>
                </a:extLst>
              </p14:cNvPr>
              <p14:cNvContentPartPr/>
              <p14:nvPr/>
            </p14:nvContentPartPr>
            <p14:xfrm>
              <a:off x="5925120" y="5058910"/>
              <a:ext cx="6480" cy="10440"/>
            </p14:xfrm>
          </p:contentPart>
        </mc:Choice>
        <mc:Fallback>
          <p:pic>
            <p:nvPicPr>
              <p:cNvPr id="22" name="Ink 21">
                <a:extLst>
                  <a:ext uri="{FF2B5EF4-FFF2-40B4-BE49-F238E27FC236}">
                    <a16:creationId xmlns:a16="http://schemas.microsoft.com/office/drawing/2014/main" id="{050A1BF6-3712-6CC6-530B-CDC1152FB9F8}"/>
                  </a:ext>
                </a:extLst>
              </p:cNvPr>
              <p:cNvPicPr/>
              <p:nvPr/>
            </p:nvPicPr>
            <p:blipFill>
              <a:blip r:embed="rId35"/>
              <a:stretch>
                <a:fillRect/>
              </a:stretch>
            </p:blipFill>
            <p:spPr>
              <a:xfrm>
                <a:off x="5907480" y="5040910"/>
                <a:ext cx="42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5372137F-EB1E-A014-8DC5-F2979CA1C947}"/>
                  </a:ext>
                </a:extLst>
              </p14:cNvPr>
              <p14:cNvContentPartPr/>
              <p14:nvPr/>
            </p14:nvContentPartPr>
            <p14:xfrm>
              <a:off x="962880" y="5724550"/>
              <a:ext cx="15840" cy="5760"/>
            </p14:xfrm>
          </p:contentPart>
        </mc:Choice>
        <mc:Fallback>
          <p:pic>
            <p:nvPicPr>
              <p:cNvPr id="23" name="Ink 22">
                <a:extLst>
                  <a:ext uri="{FF2B5EF4-FFF2-40B4-BE49-F238E27FC236}">
                    <a16:creationId xmlns:a16="http://schemas.microsoft.com/office/drawing/2014/main" id="{5372137F-EB1E-A014-8DC5-F2979CA1C947}"/>
                  </a:ext>
                </a:extLst>
              </p:cNvPr>
              <p:cNvPicPr/>
              <p:nvPr/>
            </p:nvPicPr>
            <p:blipFill>
              <a:blip r:embed="rId37"/>
              <a:stretch>
                <a:fillRect/>
              </a:stretch>
            </p:blipFill>
            <p:spPr>
              <a:xfrm>
                <a:off x="944880" y="5706910"/>
                <a:ext cx="51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436ACAED-1646-E03E-AD6C-AD846FFDEB43}"/>
                  </a:ext>
                </a:extLst>
              </p14:cNvPr>
              <p14:cNvContentPartPr/>
              <p14:nvPr/>
            </p14:nvContentPartPr>
            <p14:xfrm>
              <a:off x="2687280" y="988390"/>
              <a:ext cx="789120" cy="41400"/>
            </p14:xfrm>
          </p:contentPart>
        </mc:Choice>
        <mc:Fallback>
          <p:pic>
            <p:nvPicPr>
              <p:cNvPr id="24" name="Ink 23">
                <a:extLst>
                  <a:ext uri="{FF2B5EF4-FFF2-40B4-BE49-F238E27FC236}">
                    <a16:creationId xmlns:a16="http://schemas.microsoft.com/office/drawing/2014/main" id="{436ACAED-1646-E03E-AD6C-AD846FFDEB43}"/>
                  </a:ext>
                </a:extLst>
              </p:cNvPr>
              <p:cNvPicPr/>
              <p:nvPr/>
            </p:nvPicPr>
            <p:blipFill>
              <a:blip r:embed="rId39"/>
              <a:stretch>
                <a:fillRect/>
              </a:stretch>
            </p:blipFill>
            <p:spPr>
              <a:xfrm>
                <a:off x="2669280" y="970390"/>
                <a:ext cx="82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4E672D84-76DF-ED88-1C9A-A938525B74E8}"/>
                  </a:ext>
                </a:extLst>
              </p14:cNvPr>
              <p14:cNvContentPartPr/>
              <p14:nvPr/>
            </p14:nvContentPartPr>
            <p14:xfrm>
              <a:off x="3528960" y="966430"/>
              <a:ext cx="5533200" cy="205920"/>
            </p14:xfrm>
          </p:contentPart>
        </mc:Choice>
        <mc:Fallback>
          <p:pic>
            <p:nvPicPr>
              <p:cNvPr id="25" name="Ink 24">
                <a:extLst>
                  <a:ext uri="{FF2B5EF4-FFF2-40B4-BE49-F238E27FC236}">
                    <a16:creationId xmlns:a16="http://schemas.microsoft.com/office/drawing/2014/main" id="{4E672D84-76DF-ED88-1C9A-A938525B74E8}"/>
                  </a:ext>
                </a:extLst>
              </p:cNvPr>
              <p:cNvPicPr/>
              <p:nvPr/>
            </p:nvPicPr>
            <p:blipFill>
              <a:blip r:embed="rId41"/>
              <a:stretch>
                <a:fillRect/>
              </a:stretch>
            </p:blipFill>
            <p:spPr>
              <a:xfrm>
                <a:off x="3510960" y="948790"/>
                <a:ext cx="5568840" cy="241560"/>
              </a:xfrm>
              <a:prstGeom prst="rect">
                <a:avLst/>
              </a:prstGeom>
            </p:spPr>
          </p:pic>
        </mc:Fallback>
      </mc:AlternateContent>
    </p:spTree>
    <p:extLst>
      <p:ext uri="{BB962C8B-B14F-4D97-AF65-F5344CB8AC3E}">
        <p14:creationId xmlns:p14="http://schemas.microsoft.com/office/powerpoint/2010/main" val="991265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134319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497712" y="405589"/>
            <a:ext cx="10613986" cy="5324535"/>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cs typeface="+mj-cs"/>
              </a:rPr>
              <a:t>Scripture about Obeying God’s Word and Bearing His Testimonies</a:t>
            </a:r>
          </a:p>
          <a:p>
            <a:pPr algn="ctr" rtl="0">
              <a:spcBef>
                <a:spcPts val="0"/>
              </a:spcBef>
              <a:spcAft>
                <a:spcPts val="0"/>
              </a:spcAft>
            </a:pPr>
            <a:endParaRPr lang="en-US" sz="600" b="1" i="0" u="none" strike="noStrike">
              <a:solidFill>
                <a:srgbClr val="FFC000"/>
              </a:solidFill>
              <a:effectLst/>
              <a:latin typeface="Arial" panose="020B0604020202020204" pitchFamily="34" charset="0"/>
              <a:cs typeface="+mj-cs"/>
            </a:endParaRP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Deuteronomy 11:1</a:t>
            </a:r>
            <a:r>
              <a:rPr lang="en-US" i="0" u="none" strike="noStrike">
                <a:solidFill>
                  <a:srgbClr val="FFC000"/>
                </a:solidFill>
                <a:effectLst/>
                <a:latin typeface="Arial" panose="020B0604020202020204" pitchFamily="34" charset="0"/>
                <a:cs typeface="+mj-cs"/>
              </a:rPr>
              <a:t>: "Love the LORD your God and keep his requirements, his decrees, his laws and his commands always"</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cs typeface="+mj-cs"/>
              </a:rPr>
              <a:t>Psalm 119:2</a:t>
            </a:r>
            <a:r>
              <a:rPr lang="en-US" i="0" u="none" strike="noStrike">
                <a:solidFill>
                  <a:srgbClr val="92D050"/>
                </a:solidFill>
                <a:effectLst/>
                <a:latin typeface="Arial" panose="020B0604020202020204" pitchFamily="34" charset="0"/>
                <a:cs typeface="+mj-cs"/>
              </a:rPr>
              <a:t>: "Blessed are those who keep his testimonies, who seek him with their whole heart"</a:t>
            </a:r>
          </a:p>
          <a:p>
            <a:pPr marL="285750" indent="-285750" rtl="0">
              <a:spcBef>
                <a:spcPts val="0"/>
              </a:spcBef>
              <a:spcAft>
                <a:spcPts val="0"/>
              </a:spcAft>
              <a:buFont typeface="Arial" panose="020B0604020202020204" pitchFamily="34" charset="0"/>
              <a:buChar char="•"/>
            </a:pPr>
            <a:r>
              <a:rPr lang="en-US" i="0" u="sng" strike="noStrike">
                <a:solidFill>
                  <a:srgbClr val="00B0F0"/>
                </a:solidFill>
                <a:effectLst/>
                <a:latin typeface="Arial" panose="020B0604020202020204" pitchFamily="34" charset="0"/>
                <a:cs typeface="+mj-cs"/>
              </a:rPr>
              <a:t>Psalm 119:22</a:t>
            </a:r>
            <a:r>
              <a:rPr lang="en-US" i="0" u="none" strike="noStrike">
                <a:solidFill>
                  <a:srgbClr val="00B0F0"/>
                </a:solidFill>
                <a:effectLst/>
                <a:latin typeface="Arial" panose="020B0604020202020204" pitchFamily="34" charset="0"/>
                <a:cs typeface="+mj-cs"/>
              </a:rPr>
              <a:t>: "Take away from me scorn and contempt, for I have kept your testimonies"</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Psalm 119:24</a:t>
            </a:r>
            <a:r>
              <a:rPr lang="en-US" i="0" u="none" strike="noStrike">
                <a:solidFill>
                  <a:srgbClr val="FFC000"/>
                </a:solidFill>
                <a:effectLst/>
                <a:latin typeface="Arial" panose="020B0604020202020204" pitchFamily="34" charset="0"/>
                <a:cs typeface="+mj-cs"/>
              </a:rPr>
              <a:t>: "Your testimonies are my delight; they are my counselors"</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cs typeface="+mj-cs"/>
              </a:rPr>
              <a:t>Psalm 119:31</a:t>
            </a:r>
            <a:r>
              <a:rPr lang="en-US" i="0" u="none" strike="noStrike">
                <a:solidFill>
                  <a:srgbClr val="92D050"/>
                </a:solidFill>
                <a:effectLst/>
                <a:latin typeface="Arial" panose="020B0604020202020204" pitchFamily="34" charset="0"/>
                <a:cs typeface="+mj-cs"/>
              </a:rPr>
              <a:t>: "I cling to your testimonies, O Lord; let me not be put to shame"</a:t>
            </a:r>
          </a:p>
          <a:p>
            <a:pPr marL="285750" indent="-285750" rtl="0">
              <a:spcBef>
                <a:spcPts val="0"/>
              </a:spcBef>
              <a:spcAft>
                <a:spcPts val="0"/>
              </a:spcAft>
              <a:buFont typeface="Arial" panose="020B0604020202020204" pitchFamily="34" charset="0"/>
              <a:buChar char="•"/>
            </a:pPr>
            <a:r>
              <a:rPr lang="en-US" i="0" u="sng" strike="noStrike">
                <a:solidFill>
                  <a:srgbClr val="00B0F0"/>
                </a:solidFill>
                <a:effectLst/>
                <a:latin typeface="Arial" panose="020B0604020202020204" pitchFamily="34" charset="0"/>
                <a:cs typeface="+mj-cs"/>
              </a:rPr>
              <a:t>Psalm 119:46</a:t>
            </a:r>
            <a:r>
              <a:rPr lang="en-US" i="0" u="none" strike="noStrike">
                <a:solidFill>
                  <a:srgbClr val="00B0F0"/>
                </a:solidFill>
                <a:effectLst/>
                <a:latin typeface="Arial" panose="020B0604020202020204" pitchFamily="34" charset="0"/>
                <a:cs typeface="+mj-cs"/>
              </a:rPr>
              <a:t>: "I will also speak of your testimonies before kings and shall not be put to shame"</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Psalm 119:88</a:t>
            </a:r>
            <a:r>
              <a:rPr lang="en-US" i="0" u="none" strike="noStrike">
                <a:solidFill>
                  <a:srgbClr val="FFC000"/>
                </a:solidFill>
                <a:effectLst/>
                <a:latin typeface="Arial" panose="020B0604020202020204" pitchFamily="34" charset="0"/>
                <a:cs typeface="+mj-cs"/>
              </a:rPr>
              <a:t>: "In your steadfast love give me life, that I may keep the testimonies of your mouth"</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cs typeface="+mj-cs"/>
              </a:rPr>
              <a:t>John 14:15</a:t>
            </a:r>
            <a:r>
              <a:rPr lang="en-US" i="0" u="none" strike="noStrike">
                <a:solidFill>
                  <a:srgbClr val="92D050"/>
                </a:solidFill>
                <a:effectLst/>
                <a:latin typeface="Arial" panose="020B0604020202020204" pitchFamily="34" charset="0"/>
                <a:cs typeface="+mj-cs"/>
              </a:rPr>
              <a:t>: "If you love me, keep my commandments"</a:t>
            </a:r>
          </a:p>
          <a:p>
            <a:pPr marL="285750" indent="-285750" rtl="0">
              <a:spcBef>
                <a:spcPts val="0"/>
              </a:spcBef>
              <a:spcAft>
                <a:spcPts val="0"/>
              </a:spcAft>
              <a:buFont typeface="Arial" panose="020B0604020202020204" pitchFamily="34" charset="0"/>
              <a:buChar char="•"/>
            </a:pPr>
            <a:r>
              <a:rPr lang="en-US" i="0" u="sng" strike="noStrike">
                <a:solidFill>
                  <a:srgbClr val="00B0F0"/>
                </a:solidFill>
                <a:effectLst/>
                <a:latin typeface="Arial" panose="020B0604020202020204" pitchFamily="34" charset="0"/>
                <a:cs typeface="+mj-cs"/>
              </a:rPr>
              <a:t>Luke 11:28</a:t>
            </a:r>
            <a:r>
              <a:rPr lang="en-US" i="0" u="none" strike="noStrike">
                <a:solidFill>
                  <a:srgbClr val="00B0F0"/>
                </a:solidFill>
                <a:effectLst/>
                <a:latin typeface="Arial" panose="020B0604020202020204" pitchFamily="34" charset="0"/>
                <a:cs typeface="+mj-cs"/>
              </a:rPr>
              <a:t>: "But he said, ‘Blessed rather are those who hear the word of God and keep it!’"</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1 John 5:3</a:t>
            </a:r>
            <a:r>
              <a:rPr lang="en-US" i="0" u="none" strike="noStrike">
                <a:solidFill>
                  <a:srgbClr val="FFC000"/>
                </a:solidFill>
                <a:effectLst/>
                <a:latin typeface="Arial" panose="020B0604020202020204" pitchFamily="34" charset="0"/>
                <a:cs typeface="+mj-cs"/>
              </a:rPr>
              <a:t>: "For this is the love of God, that we keep his commandments. And his commandments are not burdensome"</a:t>
            </a:r>
          </a:p>
          <a:p>
            <a:pPr marL="285750" indent="-285750" rtl="0">
              <a:spcBef>
                <a:spcPts val="0"/>
              </a:spcBef>
              <a:spcAft>
                <a:spcPts val="0"/>
              </a:spcAft>
              <a:buFont typeface="Arial" panose="020B0604020202020204" pitchFamily="34" charset="0"/>
              <a:buChar char="•"/>
            </a:pPr>
            <a:r>
              <a:rPr lang="en-US" i="0" u="sng" strike="noStrike">
                <a:solidFill>
                  <a:srgbClr val="92D050"/>
                </a:solidFill>
                <a:effectLst/>
                <a:latin typeface="Arial" panose="020B0604020202020204" pitchFamily="34" charset="0"/>
                <a:cs typeface="+mj-cs"/>
              </a:rPr>
              <a:t>Acts 5:29</a:t>
            </a:r>
            <a:r>
              <a:rPr lang="en-US" i="0" u="none" strike="noStrike">
                <a:solidFill>
                  <a:srgbClr val="92D050"/>
                </a:solidFill>
                <a:effectLst/>
                <a:latin typeface="Arial" panose="020B0604020202020204" pitchFamily="34" charset="0"/>
                <a:cs typeface="+mj-cs"/>
              </a:rPr>
              <a:t>: "But Peter and the apostles answered, ‘We must obey God rather than men’"</a:t>
            </a:r>
          </a:p>
          <a:p>
            <a:pPr marL="285750" indent="-285750" rtl="0">
              <a:spcBef>
                <a:spcPts val="0"/>
              </a:spcBef>
              <a:spcAft>
                <a:spcPts val="0"/>
              </a:spcAft>
              <a:buFont typeface="Arial" panose="020B0604020202020204" pitchFamily="34" charset="0"/>
              <a:buChar char="•"/>
            </a:pPr>
            <a:r>
              <a:rPr lang="en-US" i="0" u="sng" strike="noStrike">
                <a:solidFill>
                  <a:srgbClr val="00B0F0"/>
                </a:solidFill>
                <a:effectLst/>
                <a:latin typeface="Arial" panose="020B0604020202020204" pitchFamily="34" charset="0"/>
                <a:cs typeface="+mj-cs"/>
              </a:rPr>
              <a:t>Revelation 12:11</a:t>
            </a:r>
            <a:r>
              <a:rPr lang="en-US" i="0" u="none" strike="noStrike">
                <a:solidFill>
                  <a:srgbClr val="00B0F0"/>
                </a:solidFill>
                <a:effectLst/>
                <a:latin typeface="Arial" panose="020B0604020202020204" pitchFamily="34" charset="0"/>
                <a:cs typeface="+mj-cs"/>
              </a:rPr>
              <a:t>: "They triumphed over him by the blood of the Lamb and by the word of their testimony; they did not love their lives so much as to shrink from death"</a:t>
            </a:r>
          </a:p>
          <a:p>
            <a:pPr marL="285750" indent="-285750" rtl="0">
              <a:spcBef>
                <a:spcPts val="0"/>
              </a:spcBef>
              <a:spcAft>
                <a:spcPts val="0"/>
              </a:spcAft>
              <a:buFont typeface="Arial" panose="020B0604020202020204" pitchFamily="34" charset="0"/>
              <a:buChar char="•"/>
            </a:pPr>
            <a:r>
              <a:rPr lang="en-US" i="0" u="sng" strike="noStrike">
                <a:solidFill>
                  <a:srgbClr val="FFC000"/>
                </a:solidFill>
                <a:effectLst/>
                <a:latin typeface="Arial" panose="020B0604020202020204" pitchFamily="34" charset="0"/>
                <a:cs typeface="+mj-cs"/>
              </a:rPr>
              <a:t>Revelation 14:12</a:t>
            </a:r>
            <a:r>
              <a:rPr lang="en-US" i="0" u="none" strike="noStrike">
                <a:solidFill>
                  <a:srgbClr val="FFC000"/>
                </a:solidFill>
                <a:effectLst/>
                <a:latin typeface="Arial" panose="020B0604020202020204" pitchFamily="34" charset="0"/>
                <a:cs typeface="+mj-cs"/>
              </a:rPr>
              <a:t>: "Here is the perseverance of the saints who keep the commandments of God and their faith in Jesus"</a:t>
            </a:r>
            <a:endParaRPr lang="en-US" sz="2000" i="0" u="none" strike="noStrike">
              <a:solidFill>
                <a:srgbClr val="FFC000"/>
              </a:solidFill>
              <a:effectLst/>
              <a:latin typeface="Arial" panose="020B0604020202020204" pitchFamily="34" charset="0"/>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D4D6972-D810-F8E8-BBA0-2D924CE64320}"/>
                  </a:ext>
                </a:extLst>
              </p14:cNvPr>
              <p14:cNvContentPartPr/>
              <p14:nvPr/>
            </p14:nvContentPartPr>
            <p14:xfrm>
              <a:off x="509280" y="926110"/>
              <a:ext cx="224280" cy="248400"/>
            </p14:xfrm>
          </p:contentPart>
        </mc:Choice>
        <mc:Fallback>
          <p:pic>
            <p:nvPicPr>
              <p:cNvPr id="3" name="Ink 2">
                <a:extLst>
                  <a:ext uri="{FF2B5EF4-FFF2-40B4-BE49-F238E27FC236}">
                    <a16:creationId xmlns:a16="http://schemas.microsoft.com/office/drawing/2014/main" id="{AD4D6972-D810-F8E8-BBA0-2D924CE64320}"/>
                  </a:ext>
                </a:extLst>
              </p:cNvPr>
              <p:cNvPicPr/>
              <p:nvPr/>
            </p:nvPicPr>
            <p:blipFill>
              <a:blip r:embed="rId5"/>
              <a:stretch>
                <a:fillRect/>
              </a:stretch>
            </p:blipFill>
            <p:spPr>
              <a:xfrm>
                <a:off x="491280" y="908110"/>
                <a:ext cx="2599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AD22CC0-FBC9-FA52-AC59-CFD51396DF63}"/>
                  </a:ext>
                </a:extLst>
              </p14:cNvPr>
              <p14:cNvContentPartPr/>
              <p14:nvPr/>
            </p14:nvContentPartPr>
            <p14:xfrm>
              <a:off x="465000" y="1504270"/>
              <a:ext cx="245520" cy="177120"/>
            </p14:xfrm>
          </p:contentPart>
        </mc:Choice>
        <mc:Fallback>
          <p:pic>
            <p:nvPicPr>
              <p:cNvPr id="4" name="Ink 3">
                <a:extLst>
                  <a:ext uri="{FF2B5EF4-FFF2-40B4-BE49-F238E27FC236}">
                    <a16:creationId xmlns:a16="http://schemas.microsoft.com/office/drawing/2014/main" id="{5AD22CC0-FBC9-FA52-AC59-CFD51396DF63}"/>
                  </a:ext>
                </a:extLst>
              </p:cNvPr>
              <p:cNvPicPr/>
              <p:nvPr/>
            </p:nvPicPr>
            <p:blipFill>
              <a:blip r:embed="rId7"/>
              <a:stretch>
                <a:fillRect/>
              </a:stretch>
            </p:blipFill>
            <p:spPr>
              <a:xfrm>
                <a:off x="447360" y="1486270"/>
                <a:ext cx="281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93BA25F-4D5C-508A-C8C7-A9F0E5264BE6}"/>
                  </a:ext>
                </a:extLst>
              </p14:cNvPr>
              <p14:cNvContentPartPr/>
              <p14:nvPr/>
            </p14:nvContentPartPr>
            <p14:xfrm>
              <a:off x="5431200" y="1721350"/>
              <a:ext cx="1092960" cy="88560"/>
            </p14:xfrm>
          </p:contentPart>
        </mc:Choice>
        <mc:Fallback>
          <p:pic>
            <p:nvPicPr>
              <p:cNvPr id="7" name="Ink 6">
                <a:extLst>
                  <a:ext uri="{FF2B5EF4-FFF2-40B4-BE49-F238E27FC236}">
                    <a16:creationId xmlns:a16="http://schemas.microsoft.com/office/drawing/2014/main" id="{A93BA25F-4D5C-508A-C8C7-A9F0E5264BE6}"/>
                  </a:ext>
                </a:extLst>
              </p:cNvPr>
              <p:cNvPicPr/>
              <p:nvPr/>
            </p:nvPicPr>
            <p:blipFill>
              <a:blip r:embed="rId9"/>
              <a:stretch>
                <a:fillRect/>
              </a:stretch>
            </p:blipFill>
            <p:spPr>
              <a:xfrm>
                <a:off x="5413200" y="1703710"/>
                <a:ext cx="1128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A111D96-9794-7C0C-0AAE-10CC7AE5E321}"/>
                  </a:ext>
                </a:extLst>
              </p14:cNvPr>
              <p14:cNvContentPartPr/>
              <p14:nvPr/>
            </p14:nvContentPartPr>
            <p14:xfrm>
              <a:off x="452760" y="1748350"/>
              <a:ext cx="198000" cy="181440"/>
            </p14:xfrm>
          </p:contentPart>
        </mc:Choice>
        <mc:Fallback>
          <p:pic>
            <p:nvPicPr>
              <p:cNvPr id="9" name="Ink 8">
                <a:extLst>
                  <a:ext uri="{FF2B5EF4-FFF2-40B4-BE49-F238E27FC236}">
                    <a16:creationId xmlns:a16="http://schemas.microsoft.com/office/drawing/2014/main" id="{8A111D96-9794-7C0C-0AAE-10CC7AE5E321}"/>
                  </a:ext>
                </a:extLst>
              </p:cNvPr>
              <p:cNvPicPr/>
              <p:nvPr/>
            </p:nvPicPr>
            <p:blipFill>
              <a:blip r:embed="rId11"/>
              <a:stretch>
                <a:fillRect/>
              </a:stretch>
            </p:blipFill>
            <p:spPr>
              <a:xfrm>
                <a:off x="434760" y="1730350"/>
                <a:ext cx="233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202B094-8B60-A588-CC64-9DBCE02DCF94}"/>
                  </a:ext>
                </a:extLst>
              </p14:cNvPr>
              <p14:cNvContentPartPr/>
              <p14:nvPr/>
            </p14:nvContentPartPr>
            <p14:xfrm>
              <a:off x="8523960" y="2026630"/>
              <a:ext cx="1095120" cy="51840"/>
            </p14:xfrm>
          </p:contentPart>
        </mc:Choice>
        <mc:Fallback>
          <p:pic>
            <p:nvPicPr>
              <p:cNvPr id="10" name="Ink 9">
                <a:extLst>
                  <a:ext uri="{FF2B5EF4-FFF2-40B4-BE49-F238E27FC236}">
                    <a16:creationId xmlns:a16="http://schemas.microsoft.com/office/drawing/2014/main" id="{C202B094-8B60-A588-CC64-9DBCE02DCF94}"/>
                  </a:ext>
                </a:extLst>
              </p:cNvPr>
              <p:cNvPicPr/>
              <p:nvPr/>
            </p:nvPicPr>
            <p:blipFill>
              <a:blip r:embed="rId13"/>
              <a:stretch>
                <a:fillRect/>
              </a:stretch>
            </p:blipFill>
            <p:spPr>
              <a:xfrm>
                <a:off x="8506320" y="2008990"/>
                <a:ext cx="1130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72A4342-85B4-6AB4-10B6-C11063A920AB}"/>
                  </a:ext>
                </a:extLst>
              </p14:cNvPr>
              <p14:cNvContentPartPr/>
              <p14:nvPr/>
            </p14:nvContentPartPr>
            <p14:xfrm>
              <a:off x="362760" y="2021950"/>
              <a:ext cx="305280" cy="232920"/>
            </p14:xfrm>
          </p:contentPart>
        </mc:Choice>
        <mc:Fallback>
          <p:pic>
            <p:nvPicPr>
              <p:cNvPr id="11" name="Ink 10">
                <a:extLst>
                  <a:ext uri="{FF2B5EF4-FFF2-40B4-BE49-F238E27FC236}">
                    <a16:creationId xmlns:a16="http://schemas.microsoft.com/office/drawing/2014/main" id="{372A4342-85B4-6AB4-10B6-C11063A920AB}"/>
                  </a:ext>
                </a:extLst>
              </p:cNvPr>
              <p:cNvPicPr/>
              <p:nvPr/>
            </p:nvPicPr>
            <p:blipFill>
              <a:blip r:embed="rId15"/>
              <a:stretch>
                <a:fillRect/>
              </a:stretch>
            </p:blipFill>
            <p:spPr>
              <a:xfrm>
                <a:off x="344760" y="2003950"/>
                <a:ext cx="340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8D6BFE9-1131-8DD1-D474-5F211A393A0E}"/>
                  </a:ext>
                </a:extLst>
              </p14:cNvPr>
              <p14:cNvContentPartPr/>
              <p14:nvPr/>
            </p14:nvContentPartPr>
            <p14:xfrm>
              <a:off x="2980680" y="2264230"/>
              <a:ext cx="1076760" cy="36360"/>
            </p14:xfrm>
          </p:contentPart>
        </mc:Choice>
        <mc:Fallback>
          <p:pic>
            <p:nvPicPr>
              <p:cNvPr id="12" name="Ink 11">
                <a:extLst>
                  <a:ext uri="{FF2B5EF4-FFF2-40B4-BE49-F238E27FC236}">
                    <a16:creationId xmlns:a16="http://schemas.microsoft.com/office/drawing/2014/main" id="{E8D6BFE9-1131-8DD1-D474-5F211A393A0E}"/>
                  </a:ext>
                </a:extLst>
              </p:cNvPr>
              <p:cNvPicPr/>
              <p:nvPr/>
            </p:nvPicPr>
            <p:blipFill>
              <a:blip r:embed="rId17"/>
              <a:stretch>
                <a:fillRect/>
              </a:stretch>
            </p:blipFill>
            <p:spPr>
              <a:xfrm>
                <a:off x="2962680" y="2246230"/>
                <a:ext cx="1112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3EAEDD4-D308-C19C-8A4B-727BB3D486A5}"/>
                  </a:ext>
                </a:extLst>
              </p14:cNvPr>
              <p14:cNvContentPartPr/>
              <p14:nvPr/>
            </p14:nvContentPartPr>
            <p14:xfrm>
              <a:off x="7809360" y="2295190"/>
              <a:ext cx="29880" cy="9000"/>
            </p14:xfrm>
          </p:contentPart>
        </mc:Choice>
        <mc:Fallback>
          <p:pic>
            <p:nvPicPr>
              <p:cNvPr id="13" name="Ink 12">
                <a:extLst>
                  <a:ext uri="{FF2B5EF4-FFF2-40B4-BE49-F238E27FC236}">
                    <a16:creationId xmlns:a16="http://schemas.microsoft.com/office/drawing/2014/main" id="{63EAEDD4-D308-C19C-8A4B-727BB3D486A5}"/>
                  </a:ext>
                </a:extLst>
              </p:cNvPr>
              <p:cNvPicPr/>
              <p:nvPr/>
            </p:nvPicPr>
            <p:blipFill>
              <a:blip r:embed="rId19"/>
              <a:stretch>
                <a:fillRect/>
              </a:stretch>
            </p:blipFill>
            <p:spPr>
              <a:xfrm>
                <a:off x="7791720" y="2277550"/>
                <a:ext cx="65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D519319-9243-F6C8-F0E6-146DD32B8288}"/>
                  </a:ext>
                </a:extLst>
              </p14:cNvPr>
              <p14:cNvContentPartPr/>
              <p14:nvPr/>
            </p14:nvContentPartPr>
            <p14:xfrm>
              <a:off x="401280" y="2325430"/>
              <a:ext cx="334080" cy="208800"/>
            </p14:xfrm>
          </p:contentPart>
        </mc:Choice>
        <mc:Fallback>
          <p:pic>
            <p:nvPicPr>
              <p:cNvPr id="14" name="Ink 13">
                <a:extLst>
                  <a:ext uri="{FF2B5EF4-FFF2-40B4-BE49-F238E27FC236}">
                    <a16:creationId xmlns:a16="http://schemas.microsoft.com/office/drawing/2014/main" id="{FD519319-9243-F6C8-F0E6-146DD32B8288}"/>
                  </a:ext>
                </a:extLst>
              </p:cNvPr>
              <p:cNvPicPr/>
              <p:nvPr/>
            </p:nvPicPr>
            <p:blipFill>
              <a:blip r:embed="rId21"/>
              <a:stretch>
                <a:fillRect/>
              </a:stretch>
            </p:blipFill>
            <p:spPr>
              <a:xfrm>
                <a:off x="383280" y="2307430"/>
                <a:ext cx="369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FEC0397-445F-D84B-2B59-4214C39EDFA3}"/>
                  </a:ext>
                </a:extLst>
              </p14:cNvPr>
              <p14:cNvContentPartPr/>
              <p14:nvPr/>
            </p14:nvContentPartPr>
            <p14:xfrm>
              <a:off x="3912000" y="2561230"/>
              <a:ext cx="988560" cy="68760"/>
            </p14:xfrm>
          </p:contentPart>
        </mc:Choice>
        <mc:Fallback>
          <p:pic>
            <p:nvPicPr>
              <p:cNvPr id="15" name="Ink 14">
                <a:extLst>
                  <a:ext uri="{FF2B5EF4-FFF2-40B4-BE49-F238E27FC236}">
                    <a16:creationId xmlns:a16="http://schemas.microsoft.com/office/drawing/2014/main" id="{2FEC0397-445F-D84B-2B59-4214C39EDFA3}"/>
                  </a:ext>
                </a:extLst>
              </p:cNvPr>
              <p:cNvPicPr/>
              <p:nvPr/>
            </p:nvPicPr>
            <p:blipFill>
              <a:blip r:embed="rId23"/>
              <a:stretch>
                <a:fillRect/>
              </a:stretch>
            </p:blipFill>
            <p:spPr>
              <a:xfrm>
                <a:off x="3894360" y="2543230"/>
                <a:ext cx="1024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C3A70370-1D98-0252-F25C-157959F6E28A}"/>
                  </a:ext>
                </a:extLst>
              </p14:cNvPr>
              <p14:cNvContentPartPr/>
              <p14:nvPr/>
            </p14:nvContentPartPr>
            <p14:xfrm>
              <a:off x="382200" y="2614510"/>
              <a:ext cx="315000" cy="197280"/>
            </p14:xfrm>
          </p:contentPart>
        </mc:Choice>
        <mc:Fallback>
          <p:pic>
            <p:nvPicPr>
              <p:cNvPr id="16" name="Ink 15">
                <a:extLst>
                  <a:ext uri="{FF2B5EF4-FFF2-40B4-BE49-F238E27FC236}">
                    <a16:creationId xmlns:a16="http://schemas.microsoft.com/office/drawing/2014/main" id="{C3A70370-1D98-0252-F25C-157959F6E28A}"/>
                  </a:ext>
                </a:extLst>
              </p:cNvPr>
              <p:cNvPicPr/>
              <p:nvPr/>
            </p:nvPicPr>
            <p:blipFill>
              <a:blip r:embed="rId25"/>
              <a:stretch>
                <a:fillRect/>
              </a:stretch>
            </p:blipFill>
            <p:spPr>
              <a:xfrm>
                <a:off x="364560" y="2596510"/>
                <a:ext cx="350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956FE168-A4D2-7901-3D75-B70E5294C931}"/>
                  </a:ext>
                </a:extLst>
              </p14:cNvPr>
              <p14:cNvContentPartPr/>
              <p14:nvPr/>
            </p14:nvContentPartPr>
            <p14:xfrm>
              <a:off x="4930440" y="2791990"/>
              <a:ext cx="959040" cy="84960"/>
            </p14:xfrm>
          </p:contentPart>
        </mc:Choice>
        <mc:Fallback>
          <p:pic>
            <p:nvPicPr>
              <p:cNvPr id="17" name="Ink 16">
                <a:extLst>
                  <a:ext uri="{FF2B5EF4-FFF2-40B4-BE49-F238E27FC236}">
                    <a16:creationId xmlns:a16="http://schemas.microsoft.com/office/drawing/2014/main" id="{956FE168-A4D2-7901-3D75-B70E5294C931}"/>
                  </a:ext>
                </a:extLst>
              </p:cNvPr>
              <p:cNvPicPr/>
              <p:nvPr/>
            </p:nvPicPr>
            <p:blipFill>
              <a:blip r:embed="rId27"/>
              <a:stretch>
                <a:fillRect/>
              </a:stretch>
            </p:blipFill>
            <p:spPr>
              <a:xfrm>
                <a:off x="4912440" y="2774350"/>
                <a:ext cx="994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3B5524F4-4A80-DFCD-B622-1056C6439FD1}"/>
                  </a:ext>
                </a:extLst>
              </p14:cNvPr>
              <p14:cNvContentPartPr/>
              <p14:nvPr/>
            </p14:nvContentPartPr>
            <p14:xfrm>
              <a:off x="351960" y="2894230"/>
              <a:ext cx="356040" cy="236160"/>
            </p14:xfrm>
          </p:contentPart>
        </mc:Choice>
        <mc:Fallback>
          <p:pic>
            <p:nvPicPr>
              <p:cNvPr id="18" name="Ink 17">
                <a:extLst>
                  <a:ext uri="{FF2B5EF4-FFF2-40B4-BE49-F238E27FC236}">
                    <a16:creationId xmlns:a16="http://schemas.microsoft.com/office/drawing/2014/main" id="{3B5524F4-4A80-DFCD-B622-1056C6439FD1}"/>
                  </a:ext>
                </a:extLst>
              </p:cNvPr>
              <p:cNvPicPr/>
              <p:nvPr/>
            </p:nvPicPr>
            <p:blipFill>
              <a:blip r:embed="rId29"/>
              <a:stretch>
                <a:fillRect/>
              </a:stretch>
            </p:blipFill>
            <p:spPr>
              <a:xfrm>
                <a:off x="334320" y="2876230"/>
                <a:ext cx="3916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106E432C-9E23-1A63-E2EE-72B8FBDECC75}"/>
                  </a:ext>
                </a:extLst>
              </p14:cNvPr>
              <p14:cNvContentPartPr/>
              <p14:nvPr/>
            </p14:nvContentPartPr>
            <p14:xfrm>
              <a:off x="7931760" y="3077110"/>
              <a:ext cx="1179000" cy="83880"/>
            </p14:xfrm>
          </p:contentPart>
        </mc:Choice>
        <mc:Fallback>
          <p:pic>
            <p:nvPicPr>
              <p:cNvPr id="19" name="Ink 18">
                <a:extLst>
                  <a:ext uri="{FF2B5EF4-FFF2-40B4-BE49-F238E27FC236}">
                    <a16:creationId xmlns:a16="http://schemas.microsoft.com/office/drawing/2014/main" id="{106E432C-9E23-1A63-E2EE-72B8FBDECC75}"/>
                  </a:ext>
                </a:extLst>
              </p:cNvPr>
              <p:cNvPicPr/>
              <p:nvPr/>
            </p:nvPicPr>
            <p:blipFill>
              <a:blip r:embed="rId31"/>
              <a:stretch>
                <a:fillRect/>
              </a:stretch>
            </p:blipFill>
            <p:spPr>
              <a:xfrm>
                <a:off x="7913760" y="3059110"/>
                <a:ext cx="1214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53126DA4-5E93-F346-2E89-FE5F3456A0FF}"/>
                  </a:ext>
                </a:extLst>
              </p14:cNvPr>
              <p14:cNvContentPartPr/>
              <p14:nvPr/>
            </p14:nvContentPartPr>
            <p14:xfrm>
              <a:off x="471480" y="3203110"/>
              <a:ext cx="240840" cy="191520"/>
            </p14:xfrm>
          </p:contentPart>
        </mc:Choice>
        <mc:Fallback>
          <p:pic>
            <p:nvPicPr>
              <p:cNvPr id="20" name="Ink 19">
                <a:extLst>
                  <a:ext uri="{FF2B5EF4-FFF2-40B4-BE49-F238E27FC236}">
                    <a16:creationId xmlns:a16="http://schemas.microsoft.com/office/drawing/2014/main" id="{53126DA4-5E93-F346-2E89-FE5F3456A0FF}"/>
                  </a:ext>
                </a:extLst>
              </p:cNvPr>
              <p:cNvPicPr/>
              <p:nvPr/>
            </p:nvPicPr>
            <p:blipFill>
              <a:blip r:embed="rId33"/>
              <a:stretch>
                <a:fillRect/>
              </a:stretch>
            </p:blipFill>
            <p:spPr>
              <a:xfrm>
                <a:off x="453480" y="3185470"/>
                <a:ext cx="2764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9F4A18D9-31D0-996D-7357-45B568714E6D}"/>
                  </a:ext>
                </a:extLst>
              </p14:cNvPr>
              <p14:cNvContentPartPr/>
              <p14:nvPr/>
            </p14:nvContentPartPr>
            <p14:xfrm>
              <a:off x="4878240" y="3368710"/>
              <a:ext cx="1233720" cy="41400"/>
            </p14:xfrm>
          </p:contentPart>
        </mc:Choice>
        <mc:Fallback>
          <p:pic>
            <p:nvPicPr>
              <p:cNvPr id="21" name="Ink 20">
                <a:extLst>
                  <a:ext uri="{FF2B5EF4-FFF2-40B4-BE49-F238E27FC236}">
                    <a16:creationId xmlns:a16="http://schemas.microsoft.com/office/drawing/2014/main" id="{9F4A18D9-31D0-996D-7357-45B568714E6D}"/>
                  </a:ext>
                </a:extLst>
              </p:cNvPr>
              <p:cNvPicPr/>
              <p:nvPr/>
            </p:nvPicPr>
            <p:blipFill>
              <a:blip r:embed="rId35"/>
              <a:stretch>
                <a:fillRect/>
              </a:stretch>
            </p:blipFill>
            <p:spPr>
              <a:xfrm>
                <a:off x="4860600" y="3350710"/>
                <a:ext cx="1269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9A1B677E-CAE7-FE76-65A0-49D0D8138B2C}"/>
                  </a:ext>
                </a:extLst>
              </p14:cNvPr>
              <p14:cNvContentPartPr/>
              <p14:nvPr/>
            </p14:nvContentPartPr>
            <p14:xfrm>
              <a:off x="402000" y="3438550"/>
              <a:ext cx="351720" cy="230040"/>
            </p14:xfrm>
          </p:contentPart>
        </mc:Choice>
        <mc:Fallback>
          <p:pic>
            <p:nvPicPr>
              <p:cNvPr id="22" name="Ink 21">
                <a:extLst>
                  <a:ext uri="{FF2B5EF4-FFF2-40B4-BE49-F238E27FC236}">
                    <a16:creationId xmlns:a16="http://schemas.microsoft.com/office/drawing/2014/main" id="{9A1B677E-CAE7-FE76-65A0-49D0D8138B2C}"/>
                  </a:ext>
                </a:extLst>
              </p:cNvPr>
              <p:cNvPicPr/>
              <p:nvPr/>
            </p:nvPicPr>
            <p:blipFill>
              <a:blip r:embed="rId37"/>
              <a:stretch>
                <a:fillRect/>
              </a:stretch>
            </p:blipFill>
            <p:spPr>
              <a:xfrm>
                <a:off x="384000" y="3420550"/>
                <a:ext cx="3873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1026ED4B-229C-6B6A-F478-286E9A1BB1DA}"/>
                  </a:ext>
                </a:extLst>
              </p14:cNvPr>
              <p14:cNvContentPartPr/>
              <p14:nvPr/>
            </p14:nvContentPartPr>
            <p14:xfrm>
              <a:off x="9256920" y="3666070"/>
              <a:ext cx="589320" cy="59040"/>
            </p14:xfrm>
          </p:contentPart>
        </mc:Choice>
        <mc:Fallback>
          <p:pic>
            <p:nvPicPr>
              <p:cNvPr id="23" name="Ink 22">
                <a:extLst>
                  <a:ext uri="{FF2B5EF4-FFF2-40B4-BE49-F238E27FC236}">
                    <a16:creationId xmlns:a16="http://schemas.microsoft.com/office/drawing/2014/main" id="{1026ED4B-229C-6B6A-F478-286E9A1BB1DA}"/>
                  </a:ext>
                </a:extLst>
              </p:cNvPr>
              <p:cNvPicPr/>
              <p:nvPr/>
            </p:nvPicPr>
            <p:blipFill>
              <a:blip r:embed="rId39"/>
              <a:stretch>
                <a:fillRect/>
              </a:stretch>
            </p:blipFill>
            <p:spPr>
              <a:xfrm>
                <a:off x="9239280" y="3648430"/>
                <a:ext cx="624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F1380CB3-5E02-31A5-D138-C69C3AADFB5C}"/>
                  </a:ext>
                </a:extLst>
              </p14:cNvPr>
              <p14:cNvContentPartPr/>
              <p14:nvPr/>
            </p14:nvContentPartPr>
            <p14:xfrm>
              <a:off x="423600" y="3598030"/>
              <a:ext cx="219600" cy="259200"/>
            </p14:xfrm>
          </p:contentPart>
        </mc:Choice>
        <mc:Fallback>
          <p:pic>
            <p:nvPicPr>
              <p:cNvPr id="24" name="Ink 23">
                <a:extLst>
                  <a:ext uri="{FF2B5EF4-FFF2-40B4-BE49-F238E27FC236}">
                    <a16:creationId xmlns:a16="http://schemas.microsoft.com/office/drawing/2014/main" id="{F1380CB3-5E02-31A5-D138-C69C3AADFB5C}"/>
                  </a:ext>
                </a:extLst>
              </p:cNvPr>
              <p:cNvPicPr/>
              <p:nvPr/>
            </p:nvPicPr>
            <p:blipFill>
              <a:blip r:embed="rId41"/>
              <a:stretch>
                <a:fillRect/>
              </a:stretch>
            </p:blipFill>
            <p:spPr>
              <a:xfrm>
                <a:off x="405600" y="3580030"/>
                <a:ext cx="2552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AE5FE0B7-CFEB-3B60-D0D3-4BE37AD31FC2}"/>
                  </a:ext>
                </a:extLst>
              </p14:cNvPr>
              <p14:cNvContentPartPr/>
              <p14:nvPr/>
            </p14:nvContentPartPr>
            <p14:xfrm>
              <a:off x="6709200" y="3997270"/>
              <a:ext cx="1185480" cy="45360"/>
            </p14:xfrm>
          </p:contentPart>
        </mc:Choice>
        <mc:Fallback>
          <p:pic>
            <p:nvPicPr>
              <p:cNvPr id="25" name="Ink 24">
                <a:extLst>
                  <a:ext uri="{FF2B5EF4-FFF2-40B4-BE49-F238E27FC236}">
                    <a16:creationId xmlns:a16="http://schemas.microsoft.com/office/drawing/2014/main" id="{AE5FE0B7-CFEB-3B60-D0D3-4BE37AD31FC2}"/>
                  </a:ext>
                </a:extLst>
              </p:cNvPr>
              <p:cNvPicPr/>
              <p:nvPr/>
            </p:nvPicPr>
            <p:blipFill>
              <a:blip r:embed="rId43"/>
              <a:stretch>
                <a:fillRect/>
              </a:stretch>
            </p:blipFill>
            <p:spPr>
              <a:xfrm>
                <a:off x="6691200" y="3979270"/>
                <a:ext cx="1221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FF3F8107-FD35-29A6-5EB1-66973BD32DF3}"/>
                  </a:ext>
                </a:extLst>
              </p14:cNvPr>
              <p14:cNvContentPartPr/>
              <p14:nvPr/>
            </p14:nvContentPartPr>
            <p14:xfrm>
              <a:off x="390840" y="4246390"/>
              <a:ext cx="278640" cy="237960"/>
            </p14:xfrm>
          </p:contentPart>
        </mc:Choice>
        <mc:Fallback>
          <p:pic>
            <p:nvPicPr>
              <p:cNvPr id="26" name="Ink 25">
                <a:extLst>
                  <a:ext uri="{FF2B5EF4-FFF2-40B4-BE49-F238E27FC236}">
                    <a16:creationId xmlns:a16="http://schemas.microsoft.com/office/drawing/2014/main" id="{FF3F8107-FD35-29A6-5EB1-66973BD32DF3}"/>
                  </a:ext>
                </a:extLst>
              </p:cNvPr>
              <p:cNvPicPr/>
              <p:nvPr/>
            </p:nvPicPr>
            <p:blipFill>
              <a:blip r:embed="rId45"/>
              <a:stretch>
                <a:fillRect/>
              </a:stretch>
            </p:blipFill>
            <p:spPr>
              <a:xfrm>
                <a:off x="372840" y="4228390"/>
                <a:ext cx="314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2B3693B0-4813-3508-70B6-8073595DADCD}"/>
                  </a:ext>
                </a:extLst>
              </p14:cNvPr>
              <p14:cNvContentPartPr/>
              <p14:nvPr/>
            </p14:nvContentPartPr>
            <p14:xfrm>
              <a:off x="2292720" y="4405870"/>
              <a:ext cx="39600" cy="2880"/>
            </p14:xfrm>
          </p:contentPart>
        </mc:Choice>
        <mc:Fallback>
          <p:pic>
            <p:nvPicPr>
              <p:cNvPr id="27" name="Ink 26">
                <a:extLst>
                  <a:ext uri="{FF2B5EF4-FFF2-40B4-BE49-F238E27FC236}">
                    <a16:creationId xmlns:a16="http://schemas.microsoft.com/office/drawing/2014/main" id="{2B3693B0-4813-3508-70B6-8073595DADCD}"/>
                  </a:ext>
                </a:extLst>
              </p:cNvPr>
              <p:cNvPicPr/>
              <p:nvPr/>
            </p:nvPicPr>
            <p:blipFill>
              <a:blip r:embed="rId47"/>
              <a:stretch>
                <a:fillRect/>
              </a:stretch>
            </p:blipFill>
            <p:spPr>
              <a:xfrm>
                <a:off x="2275080" y="4388230"/>
                <a:ext cx="75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C0DD110C-1F16-A29D-C452-B8946D164460}"/>
                  </a:ext>
                </a:extLst>
              </p14:cNvPr>
              <p14:cNvContentPartPr/>
              <p14:nvPr/>
            </p14:nvContentPartPr>
            <p14:xfrm>
              <a:off x="4792920" y="4460590"/>
              <a:ext cx="17640" cy="12240"/>
            </p14:xfrm>
          </p:contentPart>
        </mc:Choice>
        <mc:Fallback>
          <p:pic>
            <p:nvPicPr>
              <p:cNvPr id="28" name="Ink 27">
                <a:extLst>
                  <a:ext uri="{FF2B5EF4-FFF2-40B4-BE49-F238E27FC236}">
                    <a16:creationId xmlns:a16="http://schemas.microsoft.com/office/drawing/2014/main" id="{C0DD110C-1F16-A29D-C452-B8946D164460}"/>
                  </a:ext>
                </a:extLst>
              </p:cNvPr>
              <p:cNvPicPr/>
              <p:nvPr/>
            </p:nvPicPr>
            <p:blipFill>
              <a:blip r:embed="rId49"/>
              <a:stretch>
                <a:fillRect/>
              </a:stretch>
            </p:blipFill>
            <p:spPr>
              <a:xfrm>
                <a:off x="4774920" y="4442950"/>
                <a:ext cx="53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Ink 28">
                <a:extLst>
                  <a:ext uri="{FF2B5EF4-FFF2-40B4-BE49-F238E27FC236}">
                    <a16:creationId xmlns:a16="http://schemas.microsoft.com/office/drawing/2014/main" id="{F25A2D26-1243-B630-E22B-2492B8C5AB3C}"/>
                  </a:ext>
                </a:extLst>
              </p14:cNvPr>
              <p14:cNvContentPartPr/>
              <p14:nvPr/>
            </p14:nvContentPartPr>
            <p14:xfrm>
              <a:off x="6369360" y="4500550"/>
              <a:ext cx="3081960" cy="47160"/>
            </p14:xfrm>
          </p:contentPart>
        </mc:Choice>
        <mc:Fallback>
          <p:pic>
            <p:nvPicPr>
              <p:cNvPr id="29" name="Ink 28">
                <a:extLst>
                  <a:ext uri="{FF2B5EF4-FFF2-40B4-BE49-F238E27FC236}">
                    <a16:creationId xmlns:a16="http://schemas.microsoft.com/office/drawing/2014/main" id="{F25A2D26-1243-B630-E22B-2492B8C5AB3C}"/>
                  </a:ext>
                </a:extLst>
              </p:cNvPr>
              <p:cNvPicPr/>
              <p:nvPr/>
            </p:nvPicPr>
            <p:blipFill>
              <a:blip r:embed="rId51"/>
              <a:stretch>
                <a:fillRect/>
              </a:stretch>
            </p:blipFill>
            <p:spPr>
              <a:xfrm>
                <a:off x="6351360" y="4482910"/>
                <a:ext cx="3117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Ink 29">
                <a:extLst>
                  <a:ext uri="{FF2B5EF4-FFF2-40B4-BE49-F238E27FC236}">
                    <a16:creationId xmlns:a16="http://schemas.microsoft.com/office/drawing/2014/main" id="{831F2E9C-7868-AC70-8CC0-851C3D27BAF1}"/>
                  </a:ext>
                </a:extLst>
              </p14:cNvPr>
              <p14:cNvContentPartPr/>
              <p14:nvPr/>
            </p14:nvContentPartPr>
            <p14:xfrm>
              <a:off x="531600" y="4583350"/>
              <a:ext cx="189720" cy="207720"/>
            </p14:xfrm>
          </p:contentPart>
        </mc:Choice>
        <mc:Fallback>
          <p:pic>
            <p:nvPicPr>
              <p:cNvPr id="30" name="Ink 29">
                <a:extLst>
                  <a:ext uri="{FF2B5EF4-FFF2-40B4-BE49-F238E27FC236}">
                    <a16:creationId xmlns:a16="http://schemas.microsoft.com/office/drawing/2014/main" id="{831F2E9C-7868-AC70-8CC0-851C3D27BAF1}"/>
                  </a:ext>
                </a:extLst>
              </p:cNvPr>
              <p:cNvPicPr/>
              <p:nvPr/>
            </p:nvPicPr>
            <p:blipFill>
              <a:blip r:embed="rId53"/>
              <a:stretch>
                <a:fillRect/>
              </a:stretch>
            </p:blipFill>
            <p:spPr>
              <a:xfrm>
                <a:off x="513600" y="4565710"/>
                <a:ext cx="225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Ink 30">
                <a:extLst>
                  <a:ext uri="{FF2B5EF4-FFF2-40B4-BE49-F238E27FC236}">
                    <a16:creationId xmlns:a16="http://schemas.microsoft.com/office/drawing/2014/main" id="{FAF42847-0672-091E-A278-773467DC5A7E}"/>
                  </a:ext>
                </a:extLst>
              </p14:cNvPr>
              <p14:cNvContentPartPr/>
              <p14:nvPr/>
            </p14:nvContentPartPr>
            <p14:xfrm>
              <a:off x="963600" y="5012830"/>
              <a:ext cx="784800" cy="58320"/>
            </p14:xfrm>
          </p:contentPart>
        </mc:Choice>
        <mc:Fallback>
          <p:pic>
            <p:nvPicPr>
              <p:cNvPr id="31" name="Ink 30">
                <a:extLst>
                  <a:ext uri="{FF2B5EF4-FFF2-40B4-BE49-F238E27FC236}">
                    <a16:creationId xmlns:a16="http://schemas.microsoft.com/office/drawing/2014/main" id="{FAF42847-0672-091E-A278-773467DC5A7E}"/>
                  </a:ext>
                </a:extLst>
              </p:cNvPr>
              <p:cNvPicPr/>
              <p:nvPr/>
            </p:nvPicPr>
            <p:blipFill>
              <a:blip r:embed="rId55"/>
              <a:stretch>
                <a:fillRect/>
              </a:stretch>
            </p:blipFill>
            <p:spPr>
              <a:xfrm>
                <a:off x="945960" y="4994830"/>
                <a:ext cx="820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Ink 31">
                <a:extLst>
                  <a:ext uri="{FF2B5EF4-FFF2-40B4-BE49-F238E27FC236}">
                    <a16:creationId xmlns:a16="http://schemas.microsoft.com/office/drawing/2014/main" id="{9AE8B6A9-8143-1009-35E5-BDFC944FD616}"/>
                  </a:ext>
                </a:extLst>
              </p14:cNvPr>
              <p14:cNvContentPartPr/>
              <p14:nvPr/>
            </p14:nvContentPartPr>
            <p14:xfrm>
              <a:off x="489480" y="5050630"/>
              <a:ext cx="283320" cy="219240"/>
            </p14:xfrm>
          </p:contentPart>
        </mc:Choice>
        <mc:Fallback>
          <p:pic>
            <p:nvPicPr>
              <p:cNvPr id="32" name="Ink 31">
                <a:extLst>
                  <a:ext uri="{FF2B5EF4-FFF2-40B4-BE49-F238E27FC236}">
                    <a16:creationId xmlns:a16="http://schemas.microsoft.com/office/drawing/2014/main" id="{9AE8B6A9-8143-1009-35E5-BDFC944FD616}"/>
                  </a:ext>
                </a:extLst>
              </p:cNvPr>
              <p:cNvPicPr/>
              <p:nvPr/>
            </p:nvPicPr>
            <p:blipFill>
              <a:blip r:embed="rId57"/>
              <a:stretch>
                <a:fillRect/>
              </a:stretch>
            </p:blipFill>
            <p:spPr>
              <a:xfrm>
                <a:off x="471480" y="5032990"/>
                <a:ext cx="318960" cy="254880"/>
              </a:xfrm>
              <a:prstGeom prst="rect">
                <a:avLst/>
              </a:prstGeom>
            </p:spPr>
          </p:pic>
        </mc:Fallback>
      </mc:AlternateContent>
    </p:spTree>
    <p:extLst>
      <p:ext uri="{BB962C8B-B14F-4D97-AF65-F5344CB8AC3E}">
        <p14:creationId xmlns:p14="http://schemas.microsoft.com/office/powerpoint/2010/main" val="28192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34050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89C934AF-4289-7D41-2D59-1475FDB6211B}"/>
              </a:ext>
            </a:extLst>
          </p:cNvPr>
          <p:cNvSpPr txBox="1"/>
          <p:nvPr/>
        </p:nvSpPr>
        <p:spPr>
          <a:xfrm>
            <a:off x="656138" y="689789"/>
            <a:ext cx="8723695" cy="2739211"/>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Times New Roman" panose="02020603050405020304" pitchFamily="18" charset="0"/>
                <a:cs typeface="Times New Roman" panose="02020603050405020304" pitchFamily="18" charset="0"/>
              </a:rPr>
              <a:t>Outline of Isaiah 51</a:t>
            </a:r>
            <a:endParaRPr lang="en-US" sz="2800" b="0">
              <a:solidFill>
                <a:srgbClr val="FFC000"/>
              </a:solidFill>
              <a:effectLst/>
              <a:latin typeface="Times New Roman" panose="02020603050405020304" pitchFamily="18" charset="0"/>
              <a:cs typeface="Times New Roman" panose="02020603050405020304" pitchFamily="18" charset="0"/>
            </a:endParaRPr>
          </a:p>
          <a:p>
            <a:pPr marL="457200" indent="-457200" rtl="0" fontAlgn="base">
              <a:spcBef>
                <a:spcPts val="0"/>
              </a:spcBef>
              <a:spcAft>
                <a:spcPts val="0"/>
              </a:spcAft>
              <a:buFont typeface="+mj-lt"/>
              <a:buAutoNum type="arabicPeriod"/>
            </a:pPr>
            <a:r>
              <a:rPr lang="en-US" sz="2400" b="0" i="0" u="none" strike="noStrike">
                <a:solidFill>
                  <a:srgbClr val="FFC000"/>
                </a:solidFill>
                <a:effectLst/>
                <a:latin typeface="Times New Roman" panose="02020603050405020304" pitchFamily="18" charset="0"/>
                <a:cs typeface="Times New Roman" panose="02020603050405020304" pitchFamily="18" charset="0"/>
              </a:rPr>
              <a:t>A Call to Remember God's Faithfulness (</a:t>
            </a:r>
            <a:r>
              <a:rPr lang="en-US" sz="2400" b="0" i="0" u="none" strike="noStrike">
                <a:solidFill>
                  <a:srgbClr val="00B0F0"/>
                </a:solidFill>
                <a:effectLst/>
                <a:latin typeface="Times New Roman" panose="02020603050405020304" pitchFamily="18" charset="0"/>
                <a:cs typeface="Times New Roman" panose="02020603050405020304" pitchFamily="18" charset="0"/>
              </a:rPr>
              <a:t>Isaiah 51:1-3</a:t>
            </a:r>
            <a:r>
              <a:rPr lang="en-US" sz="2400" b="0" i="0" u="none" strike="noStrike">
                <a:solidFill>
                  <a:srgbClr val="FFC000"/>
                </a:solidFill>
                <a:effectLst/>
                <a:latin typeface="Times New Roman" panose="02020603050405020304" pitchFamily="18" charset="0"/>
                <a:cs typeface="Times New Roman" panose="02020603050405020304" pitchFamily="18" charset="0"/>
              </a:rPr>
              <a:t>)</a:t>
            </a:r>
          </a:p>
          <a:p>
            <a:pPr marL="457200" indent="-457200" rtl="0" fontAlgn="base">
              <a:spcBef>
                <a:spcPts val="0"/>
              </a:spcBef>
              <a:spcAft>
                <a:spcPts val="0"/>
              </a:spcAft>
              <a:buFont typeface="+mj-lt"/>
              <a:buAutoNum type="arabicPeriod"/>
            </a:pPr>
            <a:r>
              <a:rPr lang="en-US" sz="2400" b="0" i="0" u="none" strike="noStrike">
                <a:solidFill>
                  <a:srgbClr val="FFC000"/>
                </a:solidFill>
                <a:effectLst/>
                <a:latin typeface="Times New Roman" panose="02020603050405020304" pitchFamily="18" charset="0"/>
                <a:cs typeface="Times New Roman" panose="02020603050405020304" pitchFamily="18" charset="0"/>
              </a:rPr>
              <a:t>Assurance of God's Righteousness and Salvation (</a:t>
            </a:r>
            <a:r>
              <a:rPr lang="en-US" sz="2400" b="0" i="0" u="none" strike="noStrike">
                <a:solidFill>
                  <a:srgbClr val="00B0F0"/>
                </a:solidFill>
                <a:effectLst/>
                <a:latin typeface="Times New Roman" panose="02020603050405020304" pitchFamily="18" charset="0"/>
                <a:cs typeface="Times New Roman" panose="02020603050405020304" pitchFamily="18" charset="0"/>
              </a:rPr>
              <a:t>Isaiah 51:4-6</a:t>
            </a:r>
            <a:r>
              <a:rPr lang="en-US" sz="2400" b="0" i="0" u="none" strike="noStrike">
                <a:solidFill>
                  <a:srgbClr val="FFC000"/>
                </a:solidFill>
                <a:effectLst/>
                <a:latin typeface="Times New Roman" panose="02020603050405020304" pitchFamily="18" charset="0"/>
                <a:cs typeface="Times New Roman" panose="02020603050405020304" pitchFamily="18" charset="0"/>
              </a:rPr>
              <a:t>)</a:t>
            </a:r>
          </a:p>
          <a:p>
            <a:pPr marL="457200" indent="-457200" rtl="0" fontAlgn="base">
              <a:spcBef>
                <a:spcPts val="0"/>
              </a:spcBef>
              <a:spcAft>
                <a:spcPts val="0"/>
              </a:spcAft>
              <a:buFont typeface="+mj-lt"/>
              <a:buAutoNum type="arabicPeriod"/>
            </a:pPr>
            <a:r>
              <a:rPr lang="en-US" sz="2400" b="0" i="0" u="none" strike="noStrike">
                <a:solidFill>
                  <a:srgbClr val="FFC000"/>
                </a:solidFill>
                <a:effectLst/>
                <a:latin typeface="Times New Roman" panose="02020603050405020304" pitchFamily="18" charset="0"/>
                <a:cs typeface="Times New Roman" panose="02020603050405020304" pitchFamily="18" charset="0"/>
              </a:rPr>
              <a:t>Encouragement to Trust in God (</a:t>
            </a:r>
            <a:r>
              <a:rPr lang="en-US" sz="2400" b="0" i="0" u="none" strike="noStrike">
                <a:solidFill>
                  <a:srgbClr val="00B0F0"/>
                </a:solidFill>
                <a:effectLst/>
                <a:latin typeface="Times New Roman" panose="02020603050405020304" pitchFamily="18" charset="0"/>
                <a:cs typeface="Times New Roman" panose="02020603050405020304" pitchFamily="18" charset="0"/>
              </a:rPr>
              <a:t>Isaiah 51:7-8</a:t>
            </a:r>
            <a:r>
              <a:rPr lang="en-US" sz="2400" b="0" i="0" u="none" strike="noStrike">
                <a:solidFill>
                  <a:srgbClr val="FFC000"/>
                </a:solidFill>
                <a:effectLst/>
                <a:latin typeface="Times New Roman" panose="02020603050405020304" pitchFamily="18" charset="0"/>
                <a:cs typeface="Times New Roman" panose="02020603050405020304" pitchFamily="18" charset="0"/>
              </a:rPr>
              <a:t>)</a:t>
            </a:r>
          </a:p>
          <a:p>
            <a:pPr marL="457200" indent="-457200" rtl="0" fontAlgn="base">
              <a:spcBef>
                <a:spcPts val="0"/>
              </a:spcBef>
              <a:spcAft>
                <a:spcPts val="0"/>
              </a:spcAft>
              <a:buFont typeface="+mj-lt"/>
              <a:buAutoNum type="arabicPeriod"/>
            </a:pPr>
            <a:r>
              <a:rPr lang="en-US" sz="2400" b="0" i="0" u="none" strike="noStrike">
                <a:solidFill>
                  <a:srgbClr val="FFC000"/>
                </a:solidFill>
                <a:effectLst/>
                <a:latin typeface="Times New Roman" panose="02020603050405020304" pitchFamily="18" charset="0"/>
                <a:cs typeface="Times New Roman" panose="02020603050405020304" pitchFamily="18" charset="0"/>
              </a:rPr>
              <a:t>Call to Awake and Trust in God's Power (</a:t>
            </a:r>
            <a:r>
              <a:rPr lang="en-US" sz="2400" b="0" i="0" u="none" strike="noStrike">
                <a:solidFill>
                  <a:srgbClr val="00B0F0"/>
                </a:solidFill>
                <a:effectLst/>
                <a:latin typeface="Times New Roman" panose="02020603050405020304" pitchFamily="18" charset="0"/>
                <a:cs typeface="Times New Roman" panose="02020603050405020304" pitchFamily="18" charset="0"/>
              </a:rPr>
              <a:t>Isaiah 51:9-11</a:t>
            </a:r>
            <a:r>
              <a:rPr lang="en-US" sz="2400" b="0" i="0" u="none" strike="noStrike">
                <a:solidFill>
                  <a:srgbClr val="FFC000"/>
                </a:solidFill>
                <a:effectLst/>
                <a:latin typeface="Times New Roman" panose="02020603050405020304" pitchFamily="18" charset="0"/>
                <a:cs typeface="Times New Roman" panose="02020603050405020304" pitchFamily="18" charset="0"/>
              </a:rPr>
              <a:t>)</a:t>
            </a:r>
          </a:p>
          <a:p>
            <a:pPr marL="457200" indent="-457200" rtl="0" fontAlgn="base">
              <a:spcBef>
                <a:spcPts val="0"/>
              </a:spcBef>
              <a:spcAft>
                <a:spcPts val="0"/>
              </a:spcAft>
              <a:buFont typeface="+mj-lt"/>
              <a:buAutoNum type="arabicPeriod"/>
            </a:pPr>
            <a:r>
              <a:rPr lang="en-US" sz="2400" b="0" i="0" u="none" strike="noStrike">
                <a:solidFill>
                  <a:srgbClr val="FFC000"/>
                </a:solidFill>
                <a:effectLst/>
                <a:latin typeface="Times New Roman" panose="02020603050405020304" pitchFamily="18" charset="0"/>
                <a:cs typeface="Times New Roman" panose="02020603050405020304" pitchFamily="18" charset="0"/>
              </a:rPr>
              <a:t>Comfort and Reassurance (</a:t>
            </a:r>
            <a:r>
              <a:rPr lang="en-US" sz="2400" b="0" i="0" u="none" strike="noStrike">
                <a:solidFill>
                  <a:srgbClr val="00B0F0"/>
                </a:solidFill>
                <a:effectLst/>
                <a:latin typeface="Times New Roman" panose="02020603050405020304" pitchFamily="18" charset="0"/>
                <a:cs typeface="Times New Roman" panose="02020603050405020304" pitchFamily="18" charset="0"/>
              </a:rPr>
              <a:t>Isaiah 51:12-16</a:t>
            </a:r>
            <a:r>
              <a:rPr lang="en-US" sz="2400" b="0" i="0" u="none" strike="noStrike">
                <a:solidFill>
                  <a:srgbClr val="FFC000"/>
                </a:solidFill>
                <a:effectLst/>
                <a:latin typeface="Times New Roman" panose="02020603050405020304" pitchFamily="18" charset="0"/>
                <a:cs typeface="Times New Roman" panose="02020603050405020304" pitchFamily="18" charset="0"/>
              </a:rPr>
              <a:t>)</a:t>
            </a:r>
          </a:p>
          <a:p>
            <a:pPr marL="457200" indent="-457200" rtl="0" fontAlgn="base">
              <a:spcBef>
                <a:spcPts val="0"/>
              </a:spcBef>
              <a:spcAft>
                <a:spcPts val="0"/>
              </a:spcAft>
              <a:buFont typeface="+mj-lt"/>
              <a:buAutoNum type="arabicPeriod"/>
            </a:pPr>
            <a:r>
              <a:rPr lang="en-US" sz="2400" b="0" i="0" u="none" strike="noStrike">
                <a:solidFill>
                  <a:srgbClr val="FFC000"/>
                </a:solidFill>
                <a:effectLst/>
                <a:latin typeface="Times New Roman" panose="02020603050405020304" pitchFamily="18" charset="0"/>
                <a:cs typeface="Times New Roman" panose="02020603050405020304" pitchFamily="18" charset="0"/>
              </a:rPr>
              <a:t>Promise of Deliverance (</a:t>
            </a:r>
            <a:r>
              <a:rPr lang="en-US" sz="2400" b="0" i="0" u="none" strike="noStrike">
                <a:solidFill>
                  <a:srgbClr val="00B0F0"/>
                </a:solidFill>
                <a:effectLst/>
                <a:latin typeface="Times New Roman" panose="02020603050405020304" pitchFamily="18" charset="0"/>
                <a:cs typeface="Times New Roman" panose="02020603050405020304" pitchFamily="18" charset="0"/>
              </a:rPr>
              <a:t>Isaiah 51:17-23</a:t>
            </a:r>
            <a:r>
              <a:rPr lang="en-US" sz="2400" b="0" i="0" u="none" strike="noStrike">
                <a:solidFill>
                  <a:srgbClr val="FFC000"/>
                </a:solidFill>
                <a:effectLst/>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C816DD00-E5DD-6D01-7FCC-CC078B300CC9}"/>
                  </a:ext>
                </a:extLst>
              </p14:cNvPr>
              <p14:cNvContentPartPr/>
              <p14:nvPr/>
            </p14:nvContentPartPr>
            <p14:xfrm>
              <a:off x="7429200" y="1897780"/>
              <a:ext cx="1320480" cy="92880"/>
            </p14:xfrm>
          </p:contentPart>
        </mc:Choice>
        <mc:Fallback>
          <p:pic>
            <p:nvPicPr>
              <p:cNvPr id="7" name="Ink 6">
                <a:extLst>
                  <a:ext uri="{FF2B5EF4-FFF2-40B4-BE49-F238E27FC236}">
                    <a16:creationId xmlns:a16="http://schemas.microsoft.com/office/drawing/2014/main" id="{C816DD00-E5DD-6D01-7FCC-CC078B300CC9}"/>
                  </a:ext>
                </a:extLst>
              </p:cNvPr>
              <p:cNvPicPr/>
              <p:nvPr/>
            </p:nvPicPr>
            <p:blipFill>
              <a:blip r:embed="rId5"/>
              <a:stretch>
                <a:fillRect/>
              </a:stretch>
            </p:blipFill>
            <p:spPr>
              <a:xfrm>
                <a:off x="7411560" y="1880140"/>
                <a:ext cx="1356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4F03A507-0F96-C83D-8EC3-FE6F51192D9D}"/>
                  </a:ext>
                </a:extLst>
              </p14:cNvPr>
              <p14:cNvContentPartPr/>
              <p14:nvPr/>
            </p14:nvContentPartPr>
            <p14:xfrm>
              <a:off x="5414280" y="2274700"/>
              <a:ext cx="1370880" cy="58680"/>
            </p14:xfrm>
          </p:contentPart>
        </mc:Choice>
        <mc:Fallback>
          <p:pic>
            <p:nvPicPr>
              <p:cNvPr id="9" name="Ink 8">
                <a:extLst>
                  <a:ext uri="{FF2B5EF4-FFF2-40B4-BE49-F238E27FC236}">
                    <a16:creationId xmlns:a16="http://schemas.microsoft.com/office/drawing/2014/main" id="{4F03A507-0F96-C83D-8EC3-FE6F51192D9D}"/>
                  </a:ext>
                </a:extLst>
              </p:cNvPr>
              <p:cNvPicPr/>
              <p:nvPr/>
            </p:nvPicPr>
            <p:blipFill>
              <a:blip r:embed="rId7"/>
              <a:stretch>
                <a:fillRect/>
              </a:stretch>
            </p:blipFill>
            <p:spPr>
              <a:xfrm>
                <a:off x="5396640" y="2256700"/>
                <a:ext cx="1406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946993B8-92E2-265B-4458-FCEE8556AEA3}"/>
                  </a:ext>
                </a:extLst>
              </p14:cNvPr>
              <p14:cNvContentPartPr/>
              <p14:nvPr/>
            </p14:nvContentPartPr>
            <p14:xfrm>
              <a:off x="6352440" y="2651260"/>
              <a:ext cx="1347480" cy="122040"/>
            </p14:xfrm>
          </p:contentPart>
        </mc:Choice>
        <mc:Fallback>
          <p:pic>
            <p:nvPicPr>
              <p:cNvPr id="10" name="Ink 9">
                <a:extLst>
                  <a:ext uri="{FF2B5EF4-FFF2-40B4-BE49-F238E27FC236}">
                    <a16:creationId xmlns:a16="http://schemas.microsoft.com/office/drawing/2014/main" id="{946993B8-92E2-265B-4458-FCEE8556AEA3}"/>
                  </a:ext>
                </a:extLst>
              </p:cNvPr>
              <p:cNvPicPr/>
              <p:nvPr/>
            </p:nvPicPr>
            <p:blipFill>
              <a:blip r:embed="rId9"/>
              <a:stretch>
                <a:fillRect/>
              </a:stretch>
            </p:blipFill>
            <p:spPr>
              <a:xfrm>
                <a:off x="6334800" y="2633260"/>
                <a:ext cx="1383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AF723F6-30D8-6729-299A-FDE2715505E8}"/>
                  </a:ext>
                </a:extLst>
              </p14:cNvPr>
              <p14:cNvContentPartPr/>
              <p14:nvPr/>
            </p14:nvContentPartPr>
            <p14:xfrm>
              <a:off x="4710480" y="2956900"/>
              <a:ext cx="1404000" cy="93960"/>
            </p14:xfrm>
          </p:contentPart>
        </mc:Choice>
        <mc:Fallback>
          <p:pic>
            <p:nvPicPr>
              <p:cNvPr id="11" name="Ink 10">
                <a:extLst>
                  <a:ext uri="{FF2B5EF4-FFF2-40B4-BE49-F238E27FC236}">
                    <a16:creationId xmlns:a16="http://schemas.microsoft.com/office/drawing/2014/main" id="{BAF723F6-30D8-6729-299A-FDE2715505E8}"/>
                  </a:ext>
                </a:extLst>
              </p:cNvPr>
              <p:cNvPicPr/>
              <p:nvPr/>
            </p:nvPicPr>
            <p:blipFill>
              <a:blip r:embed="rId11"/>
              <a:stretch>
                <a:fillRect/>
              </a:stretch>
            </p:blipFill>
            <p:spPr>
              <a:xfrm>
                <a:off x="4692840" y="2939260"/>
                <a:ext cx="1439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FD14EFD-6CFD-4C77-8192-D5BE931C92F2}"/>
                  </a:ext>
                </a:extLst>
              </p14:cNvPr>
              <p14:cNvContentPartPr/>
              <p14:nvPr/>
            </p14:nvContentPartPr>
            <p14:xfrm>
              <a:off x="4481520" y="3347860"/>
              <a:ext cx="1383840" cy="68400"/>
            </p14:xfrm>
          </p:contentPart>
        </mc:Choice>
        <mc:Fallback>
          <p:pic>
            <p:nvPicPr>
              <p:cNvPr id="12" name="Ink 11">
                <a:extLst>
                  <a:ext uri="{FF2B5EF4-FFF2-40B4-BE49-F238E27FC236}">
                    <a16:creationId xmlns:a16="http://schemas.microsoft.com/office/drawing/2014/main" id="{2FD14EFD-6CFD-4C77-8192-D5BE931C92F2}"/>
                  </a:ext>
                </a:extLst>
              </p:cNvPr>
              <p:cNvPicPr/>
              <p:nvPr/>
            </p:nvPicPr>
            <p:blipFill>
              <a:blip r:embed="rId13"/>
              <a:stretch>
                <a:fillRect/>
              </a:stretch>
            </p:blipFill>
            <p:spPr>
              <a:xfrm>
                <a:off x="4463880" y="3329860"/>
                <a:ext cx="1419480" cy="104040"/>
              </a:xfrm>
              <a:prstGeom prst="rect">
                <a:avLst/>
              </a:prstGeom>
            </p:spPr>
          </p:pic>
        </mc:Fallback>
      </mc:AlternateContent>
    </p:spTree>
    <p:extLst>
      <p:ext uri="{BB962C8B-B14F-4D97-AF65-F5344CB8AC3E}">
        <p14:creationId xmlns:p14="http://schemas.microsoft.com/office/powerpoint/2010/main" val="110830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84775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נא</a:t>
            </a:r>
          </a:p>
          <a:p>
            <a:pPr algn="r"/>
            <a:r>
              <a:rPr lang="he-IL" sz="3300">
                <a:solidFill>
                  <a:srgbClr val="FFFF00"/>
                </a:solidFill>
                <a:cs typeface="+mj-cs"/>
              </a:rPr>
              <a:t>﻿א   שִׁמְעוּ אֵלַי רֹדְפֵי צֶדֶק מְבַקְשֵׁי יְהֹוָה הַבִּיטוּ אֶל-צוּר חֻצַּבְתֶּם וְאֶל-מַקֶּבֶת בּוֹר נֻקַּרְתֶּם: ב   הַבִּיטוּ אֶל-אַבְרָהָם אֲבִיכֶם וְאֶל-שָֹרָה תְּחוֹלֶלְכֶם כִּי-אֶחָד קְרָאתִיו וַאֲבָרְכֵהוּ וְאַרְבֵּהוּ:       ג   כִּי-נִחַם יְהֹוָה צִיּוֹן נִחַם כָּל-חָרְבֹתֶיהָ וַיָּשֶֹם מִדְבָּרָהּ כְּעֵדֶן וְעַרְבָתָהּ כְּגַן-יְהֹוָה שָֹשֹוֹן וְשִֹמְחָה יִמָּצֵא בָהּ תּוֹדָה וְקוֹל זִמְרָה:       </a:t>
            </a:r>
            <a:r>
              <a:rPr lang="he-IL" sz="3300">
                <a:solidFill>
                  <a:srgbClr val="FFC000"/>
                </a:solidFill>
                <a:cs typeface="+mj-cs"/>
              </a:rPr>
              <a:t>ד   הַקְשִׁיבוּ אֵלַי עַמִּי וּלְאוּמִּי אֵלַי הַאֲזִינוּ כִּי תוֹרָה מֵאִתִּי תֵצֵא וּמִשְׁפָּטִי לְאוֹר עַמִּים אַרְגִּיעַ: ה   קָרוֹב צִדְקִי יָצָא יִשְׁעִי וּזְרֹעַי עַמִּים יִשְׁפֹּטוּ אֵלַי אִיִּים יְקַוּוּ וְאֶל-זְרֹעִי יְיַחֵלוּן: ו   שְֹאוּ לַשָּׁמַיִם עֵינֵיכֶם וְהַבִּיטוּ אֶל-הָאָרֶץ מִתַּחַת כִּי-שָׁמַיִם כֶּעָשָׁן נִמְלָחוּ וְהָאָרֶץ כַּבֶּגֶד תִּבְלֶה וְיֹשְׁבֶיהָ כְּמוֹ-כֵן יְמוּתוּן וִישׁוּעָתִי לְעוֹלָם תִּהְיֶה וְצִדְקָתִי לֹא תֵחָת: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076D049-B94D-46D1-F1E8-A976BDA8A40D}"/>
                  </a:ext>
                </a:extLst>
              </p14:cNvPr>
              <p14:cNvContentPartPr/>
              <p14:nvPr/>
            </p14:nvContentPartPr>
            <p14:xfrm>
              <a:off x="7346760" y="1224190"/>
              <a:ext cx="1247400" cy="84600"/>
            </p14:xfrm>
          </p:contentPart>
        </mc:Choice>
        <mc:Fallback>
          <p:pic>
            <p:nvPicPr>
              <p:cNvPr id="4" name="Ink 3">
                <a:extLst>
                  <a:ext uri="{FF2B5EF4-FFF2-40B4-BE49-F238E27FC236}">
                    <a16:creationId xmlns:a16="http://schemas.microsoft.com/office/drawing/2014/main" id="{A076D049-B94D-46D1-F1E8-A976BDA8A40D}"/>
                  </a:ext>
                </a:extLst>
              </p:cNvPr>
              <p:cNvPicPr/>
              <p:nvPr/>
            </p:nvPicPr>
            <p:blipFill>
              <a:blip r:embed="rId5"/>
              <a:stretch>
                <a:fillRect/>
              </a:stretch>
            </p:blipFill>
            <p:spPr>
              <a:xfrm>
                <a:off x="7329120" y="1206550"/>
                <a:ext cx="1283040" cy="120240"/>
              </a:xfrm>
              <a:prstGeom prst="rect">
                <a:avLst/>
              </a:prstGeom>
            </p:spPr>
          </p:pic>
        </mc:Fallback>
      </mc:AlternateContent>
      <p:grpSp>
        <p:nvGrpSpPr>
          <p:cNvPr id="23" name="Group 22">
            <a:extLst>
              <a:ext uri="{FF2B5EF4-FFF2-40B4-BE49-F238E27FC236}">
                <a16:creationId xmlns:a16="http://schemas.microsoft.com/office/drawing/2014/main" id="{09AFF6F0-60C6-52CA-0B8D-CB94D70105D5}"/>
              </a:ext>
            </a:extLst>
          </p:cNvPr>
          <p:cNvGrpSpPr/>
          <p:nvPr/>
        </p:nvGrpSpPr>
        <p:grpSpPr>
          <a:xfrm>
            <a:off x="7830960" y="1747990"/>
            <a:ext cx="1323360" cy="90360"/>
            <a:chOff x="7830960" y="1747990"/>
            <a:chExt cx="1323360" cy="90360"/>
          </a:xfrm>
        </p:grpSpPr>
        <mc:AlternateContent xmlns:mc="http://schemas.openxmlformats.org/markup-compatibility/2006">
          <mc:Choice xmlns:p14="http://schemas.microsoft.com/office/powerpoint/2010/main" Requires="p14">
            <p:contentPart p14:bwMode="auto" r:id="rId6">
              <p14:nvContentPartPr>
                <p14:cNvPr id="21" name="Ink 20">
                  <a:extLst>
                    <a:ext uri="{FF2B5EF4-FFF2-40B4-BE49-F238E27FC236}">
                      <a16:creationId xmlns:a16="http://schemas.microsoft.com/office/drawing/2014/main" id="{91D63BDB-A544-6F3F-46D6-9C6DB786FCB8}"/>
                    </a:ext>
                  </a:extLst>
                </p14:cNvPr>
                <p14:cNvContentPartPr/>
                <p14:nvPr/>
              </p14:nvContentPartPr>
              <p14:xfrm>
                <a:off x="8825280" y="1747990"/>
                <a:ext cx="329040" cy="9360"/>
              </p14:xfrm>
            </p:contentPart>
          </mc:Choice>
          <mc:Fallback>
            <p:pic>
              <p:nvPicPr>
                <p:cNvPr id="21" name="Ink 20">
                  <a:extLst>
                    <a:ext uri="{FF2B5EF4-FFF2-40B4-BE49-F238E27FC236}">
                      <a16:creationId xmlns:a16="http://schemas.microsoft.com/office/drawing/2014/main" id="{91D63BDB-A544-6F3F-46D6-9C6DB786FCB8}"/>
                    </a:ext>
                  </a:extLst>
                </p:cNvPr>
                <p:cNvPicPr/>
                <p:nvPr/>
              </p:nvPicPr>
              <p:blipFill>
                <a:blip r:embed="rId7"/>
                <a:stretch>
                  <a:fillRect/>
                </a:stretch>
              </p:blipFill>
              <p:spPr>
                <a:xfrm>
                  <a:off x="8807280" y="1729990"/>
                  <a:ext cx="364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Ink 21">
                  <a:extLst>
                    <a:ext uri="{FF2B5EF4-FFF2-40B4-BE49-F238E27FC236}">
                      <a16:creationId xmlns:a16="http://schemas.microsoft.com/office/drawing/2014/main" id="{C1BB4808-EA64-C581-4726-9E9FD22D3F09}"/>
                    </a:ext>
                  </a:extLst>
                </p14:cNvPr>
                <p14:cNvContentPartPr/>
                <p14:nvPr/>
              </p14:nvContentPartPr>
              <p14:xfrm>
                <a:off x="7830960" y="1807030"/>
                <a:ext cx="640800" cy="31320"/>
              </p14:xfrm>
            </p:contentPart>
          </mc:Choice>
          <mc:Fallback>
            <p:pic>
              <p:nvPicPr>
                <p:cNvPr id="22" name="Ink 21">
                  <a:extLst>
                    <a:ext uri="{FF2B5EF4-FFF2-40B4-BE49-F238E27FC236}">
                      <a16:creationId xmlns:a16="http://schemas.microsoft.com/office/drawing/2014/main" id="{C1BB4808-EA64-C581-4726-9E9FD22D3F09}"/>
                    </a:ext>
                  </a:extLst>
                </p:cNvPr>
                <p:cNvPicPr/>
                <p:nvPr/>
              </p:nvPicPr>
              <p:blipFill>
                <a:blip r:embed="rId9"/>
                <a:stretch>
                  <a:fillRect/>
                </a:stretch>
              </p:blipFill>
              <p:spPr>
                <a:xfrm>
                  <a:off x="7812960" y="1789030"/>
                  <a:ext cx="676440" cy="66960"/>
                </a:xfrm>
                <a:prstGeom prst="rect">
                  <a:avLst/>
                </a:prstGeom>
              </p:spPr>
            </p:pic>
          </mc:Fallback>
        </mc:AlternateContent>
      </p:grpSp>
      <p:grpSp>
        <p:nvGrpSpPr>
          <p:cNvPr id="26" name="Group 25">
            <a:extLst>
              <a:ext uri="{FF2B5EF4-FFF2-40B4-BE49-F238E27FC236}">
                <a16:creationId xmlns:a16="http://schemas.microsoft.com/office/drawing/2014/main" id="{5892EBC6-B322-F421-34F5-2A8E093E9D5D}"/>
              </a:ext>
            </a:extLst>
          </p:cNvPr>
          <p:cNvGrpSpPr/>
          <p:nvPr/>
        </p:nvGrpSpPr>
        <p:grpSpPr>
          <a:xfrm>
            <a:off x="6127440" y="1773910"/>
            <a:ext cx="1479240" cy="42840"/>
            <a:chOff x="6127440" y="1773910"/>
            <a:chExt cx="1479240" cy="42840"/>
          </a:xfrm>
        </p:grpSpPr>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EB2F3713-881F-ED46-B34A-0F71B02EB2C4}"/>
                    </a:ext>
                  </a:extLst>
                </p14:cNvPr>
                <p14:cNvContentPartPr/>
                <p14:nvPr/>
              </p14:nvContentPartPr>
              <p14:xfrm>
                <a:off x="7185480" y="1773910"/>
                <a:ext cx="421200" cy="37800"/>
              </p14:xfrm>
            </p:contentPart>
          </mc:Choice>
          <mc:Fallback>
            <p:pic>
              <p:nvPicPr>
                <p:cNvPr id="24" name="Ink 23">
                  <a:extLst>
                    <a:ext uri="{FF2B5EF4-FFF2-40B4-BE49-F238E27FC236}">
                      <a16:creationId xmlns:a16="http://schemas.microsoft.com/office/drawing/2014/main" id="{EB2F3713-881F-ED46-B34A-0F71B02EB2C4}"/>
                    </a:ext>
                  </a:extLst>
                </p:cNvPr>
                <p:cNvPicPr/>
                <p:nvPr/>
              </p:nvPicPr>
              <p:blipFill>
                <a:blip r:embed="rId11"/>
                <a:stretch>
                  <a:fillRect/>
                </a:stretch>
              </p:blipFill>
              <p:spPr>
                <a:xfrm>
                  <a:off x="7167480" y="1756270"/>
                  <a:ext cx="456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Ink 24">
                  <a:extLst>
                    <a:ext uri="{FF2B5EF4-FFF2-40B4-BE49-F238E27FC236}">
                      <a16:creationId xmlns:a16="http://schemas.microsoft.com/office/drawing/2014/main" id="{ED36D23A-1D18-C1E0-FE48-18F4453DCCC6}"/>
                    </a:ext>
                  </a:extLst>
                </p14:cNvPr>
                <p14:cNvContentPartPr/>
                <p14:nvPr/>
              </p14:nvContentPartPr>
              <p14:xfrm>
                <a:off x="6127440" y="1803070"/>
                <a:ext cx="935280" cy="13680"/>
              </p14:xfrm>
            </p:contentPart>
          </mc:Choice>
          <mc:Fallback>
            <p:pic>
              <p:nvPicPr>
                <p:cNvPr id="25" name="Ink 24">
                  <a:extLst>
                    <a:ext uri="{FF2B5EF4-FFF2-40B4-BE49-F238E27FC236}">
                      <a16:creationId xmlns:a16="http://schemas.microsoft.com/office/drawing/2014/main" id="{ED36D23A-1D18-C1E0-FE48-18F4453DCCC6}"/>
                    </a:ext>
                  </a:extLst>
                </p:cNvPr>
                <p:cNvPicPr/>
                <p:nvPr/>
              </p:nvPicPr>
              <p:blipFill>
                <a:blip r:embed="rId13"/>
                <a:stretch>
                  <a:fillRect/>
                </a:stretch>
              </p:blipFill>
              <p:spPr>
                <a:xfrm>
                  <a:off x="6109800" y="1785070"/>
                  <a:ext cx="970920" cy="49320"/>
                </a:xfrm>
                <a:prstGeom prst="rect">
                  <a:avLst/>
                </a:prstGeom>
              </p:spPr>
            </p:pic>
          </mc:Fallback>
        </mc:AlternateContent>
      </p:grpSp>
      <p:grpSp>
        <p:nvGrpSpPr>
          <p:cNvPr id="33" name="Group 32">
            <a:extLst>
              <a:ext uri="{FF2B5EF4-FFF2-40B4-BE49-F238E27FC236}">
                <a16:creationId xmlns:a16="http://schemas.microsoft.com/office/drawing/2014/main" id="{237A60D4-E3CE-ED23-1598-4F334FF52FEC}"/>
              </a:ext>
            </a:extLst>
          </p:cNvPr>
          <p:cNvGrpSpPr/>
          <p:nvPr/>
        </p:nvGrpSpPr>
        <p:grpSpPr>
          <a:xfrm>
            <a:off x="554280" y="1700110"/>
            <a:ext cx="4775760" cy="168120"/>
            <a:chOff x="554280" y="1700110"/>
            <a:chExt cx="4775760" cy="168120"/>
          </a:xfrm>
        </p:grpSpPr>
        <mc:AlternateContent xmlns:mc="http://schemas.openxmlformats.org/markup-compatibility/2006">
          <mc:Choice xmlns:p14="http://schemas.microsoft.com/office/powerpoint/2010/main" Requires="p14">
            <p:contentPart p14:bwMode="auto" r:id="rId14">
              <p14:nvContentPartPr>
                <p14:cNvPr id="27" name="Ink 26">
                  <a:extLst>
                    <a:ext uri="{FF2B5EF4-FFF2-40B4-BE49-F238E27FC236}">
                      <a16:creationId xmlns:a16="http://schemas.microsoft.com/office/drawing/2014/main" id="{837C9BF6-F6AA-3CA5-1AC3-BED84626D8BC}"/>
                    </a:ext>
                  </a:extLst>
                </p14:cNvPr>
                <p14:cNvContentPartPr/>
                <p14:nvPr/>
              </p14:nvContentPartPr>
              <p14:xfrm>
                <a:off x="4773480" y="1767790"/>
                <a:ext cx="556560" cy="26280"/>
              </p14:xfrm>
            </p:contentPart>
          </mc:Choice>
          <mc:Fallback>
            <p:pic>
              <p:nvPicPr>
                <p:cNvPr id="27" name="Ink 26">
                  <a:extLst>
                    <a:ext uri="{FF2B5EF4-FFF2-40B4-BE49-F238E27FC236}">
                      <a16:creationId xmlns:a16="http://schemas.microsoft.com/office/drawing/2014/main" id="{837C9BF6-F6AA-3CA5-1AC3-BED84626D8BC}"/>
                    </a:ext>
                  </a:extLst>
                </p:cNvPr>
                <p:cNvPicPr/>
                <p:nvPr/>
              </p:nvPicPr>
              <p:blipFill>
                <a:blip r:embed="rId15"/>
                <a:stretch>
                  <a:fillRect/>
                </a:stretch>
              </p:blipFill>
              <p:spPr>
                <a:xfrm>
                  <a:off x="4755480" y="1749790"/>
                  <a:ext cx="592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Ink 27">
                  <a:extLst>
                    <a:ext uri="{FF2B5EF4-FFF2-40B4-BE49-F238E27FC236}">
                      <a16:creationId xmlns:a16="http://schemas.microsoft.com/office/drawing/2014/main" id="{5B337420-549B-ECD4-82AB-C2DDBD749D55}"/>
                    </a:ext>
                  </a:extLst>
                </p14:cNvPr>
                <p14:cNvContentPartPr/>
                <p14:nvPr/>
              </p14:nvContentPartPr>
              <p14:xfrm>
                <a:off x="4312680" y="1700110"/>
                <a:ext cx="262080" cy="77040"/>
              </p14:xfrm>
            </p:contentPart>
          </mc:Choice>
          <mc:Fallback>
            <p:pic>
              <p:nvPicPr>
                <p:cNvPr id="28" name="Ink 27">
                  <a:extLst>
                    <a:ext uri="{FF2B5EF4-FFF2-40B4-BE49-F238E27FC236}">
                      <a16:creationId xmlns:a16="http://schemas.microsoft.com/office/drawing/2014/main" id="{5B337420-549B-ECD4-82AB-C2DDBD749D55}"/>
                    </a:ext>
                  </a:extLst>
                </p:cNvPr>
                <p:cNvPicPr/>
                <p:nvPr/>
              </p:nvPicPr>
              <p:blipFill>
                <a:blip r:embed="rId17"/>
                <a:stretch>
                  <a:fillRect/>
                </a:stretch>
              </p:blipFill>
              <p:spPr>
                <a:xfrm>
                  <a:off x="4295040" y="1682470"/>
                  <a:ext cx="297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Ink 28">
                  <a:extLst>
                    <a:ext uri="{FF2B5EF4-FFF2-40B4-BE49-F238E27FC236}">
                      <a16:creationId xmlns:a16="http://schemas.microsoft.com/office/drawing/2014/main" id="{2C4B8320-AD66-AE75-17B8-9BCDFD9B3B1B}"/>
                    </a:ext>
                  </a:extLst>
                </p14:cNvPr>
                <p14:cNvContentPartPr/>
                <p14:nvPr/>
              </p14:nvContentPartPr>
              <p14:xfrm>
                <a:off x="3210360" y="1723150"/>
                <a:ext cx="941040" cy="57960"/>
              </p14:xfrm>
            </p:contentPart>
          </mc:Choice>
          <mc:Fallback>
            <p:pic>
              <p:nvPicPr>
                <p:cNvPr id="29" name="Ink 28">
                  <a:extLst>
                    <a:ext uri="{FF2B5EF4-FFF2-40B4-BE49-F238E27FC236}">
                      <a16:creationId xmlns:a16="http://schemas.microsoft.com/office/drawing/2014/main" id="{2C4B8320-AD66-AE75-17B8-9BCDFD9B3B1B}"/>
                    </a:ext>
                  </a:extLst>
                </p:cNvPr>
                <p:cNvPicPr/>
                <p:nvPr/>
              </p:nvPicPr>
              <p:blipFill>
                <a:blip r:embed="rId19"/>
                <a:stretch>
                  <a:fillRect/>
                </a:stretch>
              </p:blipFill>
              <p:spPr>
                <a:xfrm>
                  <a:off x="3192360" y="1705510"/>
                  <a:ext cx="976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Ink 29">
                  <a:extLst>
                    <a:ext uri="{FF2B5EF4-FFF2-40B4-BE49-F238E27FC236}">
                      <a16:creationId xmlns:a16="http://schemas.microsoft.com/office/drawing/2014/main" id="{BAE62962-8C95-B366-4E45-155168F92CF6}"/>
                    </a:ext>
                  </a:extLst>
                </p14:cNvPr>
                <p14:cNvContentPartPr/>
                <p14:nvPr/>
              </p14:nvContentPartPr>
              <p14:xfrm>
                <a:off x="2004360" y="1760950"/>
                <a:ext cx="874440" cy="84960"/>
              </p14:xfrm>
            </p:contentPart>
          </mc:Choice>
          <mc:Fallback>
            <p:pic>
              <p:nvPicPr>
                <p:cNvPr id="30" name="Ink 29">
                  <a:extLst>
                    <a:ext uri="{FF2B5EF4-FFF2-40B4-BE49-F238E27FC236}">
                      <a16:creationId xmlns:a16="http://schemas.microsoft.com/office/drawing/2014/main" id="{BAE62962-8C95-B366-4E45-155168F92CF6}"/>
                    </a:ext>
                  </a:extLst>
                </p:cNvPr>
                <p:cNvPicPr/>
                <p:nvPr/>
              </p:nvPicPr>
              <p:blipFill>
                <a:blip r:embed="rId21"/>
                <a:stretch>
                  <a:fillRect/>
                </a:stretch>
              </p:blipFill>
              <p:spPr>
                <a:xfrm>
                  <a:off x="1986720" y="1743310"/>
                  <a:ext cx="910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Ink 30">
                  <a:extLst>
                    <a:ext uri="{FF2B5EF4-FFF2-40B4-BE49-F238E27FC236}">
                      <a16:creationId xmlns:a16="http://schemas.microsoft.com/office/drawing/2014/main" id="{E50FD871-ABCE-CC0C-A6B4-BB83E5D605FB}"/>
                    </a:ext>
                  </a:extLst>
                </p14:cNvPr>
                <p14:cNvContentPartPr/>
                <p14:nvPr/>
              </p14:nvContentPartPr>
              <p14:xfrm>
                <a:off x="1462200" y="1802710"/>
                <a:ext cx="401760" cy="21600"/>
              </p14:xfrm>
            </p:contentPart>
          </mc:Choice>
          <mc:Fallback>
            <p:pic>
              <p:nvPicPr>
                <p:cNvPr id="31" name="Ink 30">
                  <a:extLst>
                    <a:ext uri="{FF2B5EF4-FFF2-40B4-BE49-F238E27FC236}">
                      <a16:creationId xmlns:a16="http://schemas.microsoft.com/office/drawing/2014/main" id="{E50FD871-ABCE-CC0C-A6B4-BB83E5D605FB}"/>
                    </a:ext>
                  </a:extLst>
                </p:cNvPr>
                <p:cNvPicPr/>
                <p:nvPr/>
              </p:nvPicPr>
              <p:blipFill>
                <a:blip r:embed="rId23"/>
                <a:stretch>
                  <a:fillRect/>
                </a:stretch>
              </p:blipFill>
              <p:spPr>
                <a:xfrm>
                  <a:off x="1444560" y="1784710"/>
                  <a:ext cx="437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 name="Ink 31">
                  <a:extLst>
                    <a:ext uri="{FF2B5EF4-FFF2-40B4-BE49-F238E27FC236}">
                      <a16:creationId xmlns:a16="http://schemas.microsoft.com/office/drawing/2014/main" id="{E878E70C-8533-167E-48F6-BDC77D0C191B}"/>
                    </a:ext>
                  </a:extLst>
                </p14:cNvPr>
                <p14:cNvContentPartPr/>
                <p14:nvPr/>
              </p14:nvContentPartPr>
              <p14:xfrm>
                <a:off x="554280" y="1789390"/>
                <a:ext cx="582480" cy="78840"/>
              </p14:xfrm>
            </p:contentPart>
          </mc:Choice>
          <mc:Fallback>
            <p:pic>
              <p:nvPicPr>
                <p:cNvPr id="32" name="Ink 31">
                  <a:extLst>
                    <a:ext uri="{FF2B5EF4-FFF2-40B4-BE49-F238E27FC236}">
                      <a16:creationId xmlns:a16="http://schemas.microsoft.com/office/drawing/2014/main" id="{E878E70C-8533-167E-48F6-BDC77D0C191B}"/>
                    </a:ext>
                  </a:extLst>
                </p:cNvPr>
                <p:cNvPicPr/>
                <p:nvPr/>
              </p:nvPicPr>
              <p:blipFill>
                <a:blip r:embed="rId25"/>
                <a:stretch>
                  <a:fillRect/>
                </a:stretch>
              </p:blipFill>
              <p:spPr>
                <a:xfrm>
                  <a:off x="536280" y="1771750"/>
                  <a:ext cx="61812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4" name="Ink 33">
                <a:extLst>
                  <a:ext uri="{FF2B5EF4-FFF2-40B4-BE49-F238E27FC236}">
                    <a16:creationId xmlns:a16="http://schemas.microsoft.com/office/drawing/2014/main" id="{0426C3DD-F5D4-EEE4-27C8-B81AD54790A7}"/>
                  </a:ext>
                </a:extLst>
              </p14:cNvPr>
              <p14:cNvContentPartPr/>
              <p14:nvPr/>
            </p14:nvContentPartPr>
            <p14:xfrm>
              <a:off x="7921680" y="2291230"/>
              <a:ext cx="1298520" cy="60840"/>
            </p14:xfrm>
          </p:contentPart>
        </mc:Choice>
        <mc:Fallback>
          <p:pic>
            <p:nvPicPr>
              <p:cNvPr id="34" name="Ink 33">
                <a:extLst>
                  <a:ext uri="{FF2B5EF4-FFF2-40B4-BE49-F238E27FC236}">
                    <a16:creationId xmlns:a16="http://schemas.microsoft.com/office/drawing/2014/main" id="{0426C3DD-F5D4-EEE4-27C8-B81AD54790A7}"/>
                  </a:ext>
                </a:extLst>
              </p:cNvPr>
              <p:cNvPicPr/>
              <p:nvPr/>
            </p:nvPicPr>
            <p:blipFill>
              <a:blip r:embed="rId27"/>
              <a:stretch>
                <a:fillRect/>
              </a:stretch>
            </p:blipFill>
            <p:spPr>
              <a:xfrm>
                <a:off x="7904040" y="2273590"/>
                <a:ext cx="133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 name="Ink 40">
                <a:extLst>
                  <a:ext uri="{FF2B5EF4-FFF2-40B4-BE49-F238E27FC236}">
                    <a16:creationId xmlns:a16="http://schemas.microsoft.com/office/drawing/2014/main" id="{3B05804F-26AD-AA46-282E-54BCE1B48757}"/>
                  </a:ext>
                </a:extLst>
              </p14:cNvPr>
              <p14:cNvContentPartPr/>
              <p14:nvPr/>
            </p14:nvContentPartPr>
            <p14:xfrm>
              <a:off x="3213600" y="2255230"/>
              <a:ext cx="1078200" cy="70200"/>
            </p14:xfrm>
          </p:contentPart>
        </mc:Choice>
        <mc:Fallback>
          <p:pic>
            <p:nvPicPr>
              <p:cNvPr id="41" name="Ink 40">
                <a:extLst>
                  <a:ext uri="{FF2B5EF4-FFF2-40B4-BE49-F238E27FC236}">
                    <a16:creationId xmlns:a16="http://schemas.microsoft.com/office/drawing/2014/main" id="{3B05804F-26AD-AA46-282E-54BCE1B48757}"/>
                  </a:ext>
                </a:extLst>
              </p:cNvPr>
              <p:cNvPicPr/>
              <p:nvPr/>
            </p:nvPicPr>
            <p:blipFill>
              <a:blip r:embed="rId29"/>
              <a:stretch>
                <a:fillRect/>
              </a:stretch>
            </p:blipFill>
            <p:spPr>
              <a:xfrm>
                <a:off x="3195960" y="2237590"/>
                <a:ext cx="1113840" cy="105840"/>
              </a:xfrm>
              <a:prstGeom prst="rect">
                <a:avLst/>
              </a:prstGeom>
            </p:spPr>
          </p:pic>
        </mc:Fallback>
      </mc:AlternateContent>
      <p:grpSp>
        <p:nvGrpSpPr>
          <p:cNvPr id="43" name="Group 42">
            <a:extLst>
              <a:ext uri="{FF2B5EF4-FFF2-40B4-BE49-F238E27FC236}">
                <a16:creationId xmlns:a16="http://schemas.microsoft.com/office/drawing/2014/main" id="{77D5CC56-EF14-D9FA-7911-6D172764F98E}"/>
              </a:ext>
            </a:extLst>
          </p:cNvPr>
          <p:cNvGrpSpPr/>
          <p:nvPr/>
        </p:nvGrpSpPr>
        <p:grpSpPr>
          <a:xfrm>
            <a:off x="4212600" y="2229310"/>
            <a:ext cx="4877280" cy="181440"/>
            <a:chOff x="4212600" y="2229310"/>
            <a:chExt cx="4877280" cy="181440"/>
          </a:xfrm>
        </p:grpSpPr>
        <mc:AlternateContent xmlns:mc="http://schemas.openxmlformats.org/markup-compatibility/2006">
          <mc:Choice xmlns:p14="http://schemas.microsoft.com/office/powerpoint/2010/main" Requires="p14">
            <p:contentPart p14:bwMode="auto" r:id="rId30">
              <p14:nvContentPartPr>
                <p14:cNvPr id="35" name="Ink 34">
                  <a:extLst>
                    <a:ext uri="{FF2B5EF4-FFF2-40B4-BE49-F238E27FC236}">
                      <a16:creationId xmlns:a16="http://schemas.microsoft.com/office/drawing/2014/main" id="{B90679E9-33AB-D3C2-D95D-5579A1D336AF}"/>
                    </a:ext>
                  </a:extLst>
                </p14:cNvPr>
                <p14:cNvContentPartPr/>
                <p14:nvPr/>
              </p14:nvContentPartPr>
              <p14:xfrm>
                <a:off x="7594440" y="2229310"/>
                <a:ext cx="220680" cy="66240"/>
              </p14:xfrm>
            </p:contentPart>
          </mc:Choice>
          <mc:Fallback>
            <p:pic>
              <p:nvPicPr>
                <p:cNvPr id="35" name="Ink 34">
                  <a:extLst>
                    <a:ext uri="{FF2B5EF4-FFF2-40B4-BE49-F238E27FC236}">
                      <a16:creationId xmlns:a16="http://schemas.microsoft.com/office/drawing/2014/main" id="{B90679E9-33AB-D3C2-D95D-5579A1D336AF}"/>
                    </a:ext>
                  </a:extLst>
                </p:cNvPr>
                <p:cNvPicPr/>
                <p:nvPr/>
              </p:nvPicPr>
              <p:blipFill>
                <a:blip r:embed="rId31"/>
                <a:stretch>
                  <a:fillRect/>
                </a:stretch>
              </p:blipFill>
              <p:spPr>
                <a:xfrm>
                  <a:off x="7576800" y="2211670"/>
                  <a:ext cx="256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Ink 35">
                  <a:extLst>
                    <a:ext uri="{FF2B5EF4-FFF2-40B4-BE49-F238E27FC236}">
                      <a16:creationId xmlns:a16="http://schemas.microsoft.com/office/drawing/2014/main" id="{6AC94769-7A6E-EF97-EC0C-164382C09BE2}"/>
                    </a:ext>
                  </a:extLst>
                </p14:cNvPr>
                <p14:cNvContentPartPr/>
                <p14:nvPr/>
              </p14:nvContentPartPr>
              <p14:xfrm>
                <a:off x="6946800" y="2287630"/>
                <a:ext cx="502560" cy="57240"/>
              </p14:xfrm>
            </p:contentPart>
          </mc:Choice>
          <mc:Fallback>
            <p:pic>
              <p:nvPicPr>
                <p:cNvPr id="36" name="Ink 35">
                  <a:extLst>
                    <a:ext uri="{FF2B5EF4-FFF2-40B4-BE49-F238E27FC236}">
                      <a16:creationId xmlns:a16="http://schemas.microsoft.com/office/drawing/2014/main" id="{6AC94769-7A6E-EF97-EC0C-164382C09BE2}"/>
                    </a:ext>
                  </a:extLst>
                </p:cNvPr>
                <p:cNvPicPr/>
                <p:nvPr/>
              </p:nvPicPr>
              <p:blipFill>
                <a:blip r:embed="rId33"/>
                <a:stretch>
                  <a:fillRect/>
                </a:stretch>
              </p:blipFill>
              <p:spPr>
                <a:xfrm>
                  <a:off x="6929160" y="2269990"/>
                  <a:ext cx="538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Ink 36">
                  <a:extLst>
                    <a:ext uri="{FF2B5EF4-FFF2-40B4-BE49-F238E27FC236}">
                      <a16:creationId xmlns:a16="http://schemas.microsoft.com/office/drawing/2014/main" id="{FB0D2A27-490F-DE30-E0B7-D08C8883C6D3}"/>
                    </a:ext>
                  </a:extLst>
                </p14:cNvPr>
                <p14:cNvContentPartPr/>
                <p14:nvPr/>
              </p14:nvContentPartPr>
              <p14:xfrm>
                <a:off x="5798400" y="2343790"/>
                <a:ext cx="961200" cy="66960"/>
              </p14:xfrm>
            </p:contentPart>
          </mc:Choice>
          <mc:Fallback>
            <p:pic>
              <p:nvPicPr>
                <p:cNvPr id="37" name="Ink 36">
                  <a:extLst>
                    <a:ext uri="{FF2B5EF4-FFF2-40B4-BE49-F238E27FC236}">
                      <a16:creationId xmlns:a16="http://schemas.microsoft.com/office/drawing/2014/main" id="{FB0D2A27-490F-DE30-E0B7-D08C8883C6D3}"/>
                    </a:ext>
                  </a:extLst>
                </p:cNvPr>
                <p:cNvPicPr/>
                <p:nvPr/>
              </p:nvPicPr>
              <p:blipFill>
                <a:blip r:embed="rId35"/>
                <a:stretch>
                  <a:fillRect/>
                </a:stretch>
              </p:blipFill>
              <p:spPr>
                <a:xfrm>
                  <a:off x="5780400" y="2326150"/>
                  <a:ext cx="996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9" name="Ink 38">
                  <a:extLst>
                    <a:ext uri="{FF2B5EF4-FFF2-40B4-BE49-F238E27FC236}">
                      <a16:creationId xmlns:a16="http://schemas.microsoft.com/office/drawing/2014/main" id="{7873839F-91A7-D2CB-83CB-8C4904829C44}"/>
                    </a:ext>
                  </a:extLst>
                </p14:cNvPr>
                <p14:cNvContentPartPr/>
                <p14:nvPr/>
              </p14:nvContentPartPr>
              <p14:xfrm>
                <a:off x="4212600" y="2263150"/>
                <a:ext cx="1482120" cy="113400"/>
              </p14:xfrm>
            </p:contentPart>
          </mc:Choice>
          <mc:Fallback>
            <p:pic>
              <p:nvPicPr>
                <p:cNvPr id="39" name="Ink 38">
                  <a:extLst>
                    <a:ext uri="{FF2B5EF4-FFF2-40B4-BE49-F238E27FC236}">
                      <a16:creationId xmlns:a16="http://schemas.microsoft.com/office/drawing/2014/main" id="{7873839F-91A7-D2CB-83CB-8C4904829C44}"/>
                    </a:ext>
                  </a:extLst>
                </p:cNvPr>
                <p:cNvPicPr/>
                <p:nvPr/>
              </p:nvPicPr>
              <p:blipFill>
                <a:blip r:embed="rId37"/>
                <a:stretch>
                  <a:fillRect/>
                </a:stretch>
              </p:blipFill>
              <p:spPr>
                <a:xfrm>
                  <a:off x="4194600" y="2245150"/>
                  <a:ext cx="1517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Ink 41">
                  <a:extLst>
                    <a:ext uri="{FF2B5EF4-FFF2-40B4-BE49-F238E27FC236}">
                      <a16:creationId xmlns:a16="http://schemas.microsoft.com/office/drawing/2014/main" id="{E29F173C-891A-6B90-C1C8-50A4EC1C1A9B}"/>
                    </a:ext>
                  </a:extLst>
                </p14:cNvPr>
                <p14:cNvContentPartPr/>
                <p14:nvPr/>
              </p14:nvContentPartPr>
              <p14:xfrm>
                <a:off x="7937160" y="2254510"/>
                <a:ext cx="1152720" cy="97200"/>
              </p14:xfrm>
            </p:contentPart>
          </mc:Choice>
          <mc:Fallback>
            <p:pic>
              <p:nvPicPr>
                <p:cNvPr id="42" name="Ink 41">
                  <a:extLst>
                    <a:ext uri="{FF2B5EF4-FFF2-40B4-BE49-F238E27FC236}">
                      <a16:creationId xmlns:a16="http://schemas.microsoft.com/office/drawing/2014/main" id="{E29F173C-891A-6B90-C1C8-50A4EC1C1A9B}"/>
                    </a:ext>
                  </a:extLst>
                </p:cNvPr>
                <p:cNvPicPr/>
                <p:nvPr/>
              </p:nvPicPr>
              <p:blipFill>
                <a:blip r:embed="rId39"/>
                <a:stretch>
                  <a:fillRect/>
                </a:stretch>
              </p:blipFill>
              <p:spPr>
                <a:xfrm>
                  <a:off x="7919160" y="2236510"/>
                  <a:ext cx="1188360" cy="13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44" name="Ink 43">
                <a:extLst>
                  <a:ext uri="{FF2B5EF4-FFF2-40B4-BE49-F238E27FC236}">
                    <a16:creationId xmlns:a16="http://schemas.microsoft.com/office/drawing/2014/main" id="{A7D107B2-35C8-1E14-81B2-E95A968F82FF}"/>
                  </a:ext>
                </a:extLst>
              </p14:cNvPr>
              <p14:cNvContentPartPr/>
              <p14:nvPr/>
            </p14:nvContentPartPr>
            <p14:xfrm>
              <a:off x="839760" y="2226430"/>
              <a:ext cx="1235160" cy="91800"/>
            </p14:xfrm>
          </p:contentPart>
        </mc:Choice>
        <mc:Fallback>
          <p:pic>
            <p:nvPicPr>
              <p:cNvPr id="44" name="Ink 43">
                <a:extLst>
                  <a:ext uri="{FF2B5EF4-FFF2-40B4-BE49-F238E27FC236}">
                    <a16:creationId xmlns:a16="http://schemas.microsoft.com/office/drawing/2014/main" id="{A7D107B2-35C8-1E14-81B2-E95A968F82FF}"/>
                  </a:ext>
                </a:extLst>
              </p:cNvPr>
              <p:cNvPicPr/>
              <p:nvPr/>
            </p:nvPicPr>
            <p:blipFill>
              <a:blip r:embed="rId41"/>
              <a:stretch>
                <a:fillRect/>
              </a:stretch>
            </p:blipFill>
            <p:spPr>
              <a:xfrm>
                <a:off x="822120" y="2208430"/>
                <a:ext cx="1270800" cy="127440"/>
              </a:xfrm>
              <a:prstGeom prst="rect">
                <a:avLst/>
              </a:prstGeom>
            </p:spPr>
          </p:pic>
        </mc:Fallback>
      </mc:AlternateContent>
      <p:grpSp>
        <p:nvGrpSpPr>
          <p:cNvPr id="60" name="Group 59">
            <a:extLst>
              <a:ext uri="{FF2B5EF4-FFF2-40B4-BE49-F238E27FC236}">
                <a16:creationId xmlns:a16="http://schemas.microsoft.com/office/drawing/2014/main" id="{12EE3E4F-8106-9EB7-A860-9DE68400BE60}"/>
              </a:ext>
            </a:extLst>
          </p:cNvPr>
          <p:cNvGrpSpPr/>
          <p:nvPr/>
        </p:nvGrpSpPr>
        <p:grpSpPr>
          <a:xfrm>
            <a:off x="562200" y="2673910"/>
            <a:ext cx="8672400" cy="163440"/>
            <a:chOff x="562200" y="2673910"/>
            <a:chExt cx="8672400" cy="163440"/>
          </a:xfrm>
        </p:grpSpPr>
        <mc:AlternateContent xmlns:mc="http://schemas.openxmlformats.org/markup-compatibility/2006">
          <mc:Choice xmlns:p14="http://schemas.microsoft.com/office/powerpoint/2010/main" Requires="p14">
            <p:contentPart p14:bwMode="auto" r:id="rId42">
              <p14:nvContentPartPr>
                <p14:cNvPr id="45" name="Ink 44">
                  <a:extLst>
                    <a:ext uri="{FF2B5EF4-FFF2-40B4-BE49-F238E27FC236}">
                      <a16:creationId xmlns:a16="http://schemas.microsoft.com/office/drawing/2014/main" id="{155A0941-620F-031A-8C2D-1DFDC2FDB40B}"/>
                    </a:ext>
                  </a:extLst>
                </p14:cNvPr>
                <p14:cNvContentPartPr/>
                <p14:nvPr/>
              </p14:nvContentPartPr>
              <p14:xfrm>
                <a:off x="8784960" y="2713870"/>
                <a:ext cx="449640" cy="84600"/>
              </p14:xfrm>
            </p:contentPart>
          </mc:Choice>
          <mc:Fallback>
            <p:pic>
              <p:nvPicPr>
                <p:cNvPr id="45" name="Ink 44">
                  <a:extLst>
                    <a:ext uri="{FF2B5EF4-FFF2-40B4-BE49-F238E27FC236}">
                      <a16:creationId xmlns:a16="http://schemas.microsoft.com/office/drawing/2014/main" id="{155A0941-620F-031A-8C2D-1DFDC2FDB40B}"/>
                    </a:ext>
                  </a:extLst>
                </p:cNvPr>
                <p:cNvPicPr/>
                <p:nvPr/>
              </p:nvPicPr>
              <p:blipFill>
                <a:blip r:embed="rId43"/>
                <a:stretch>
                  <a:fillRect/>
                </a:stretch>
              </p:blipFill>
              <p:spPr>
                <a:xfrm>
                  <a:off x="8767320" y="2695870"/>
                  <a:ext cx="485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6" name="Ink 45">
                  <a:extLst>
                    <a:ext uri="{FF2B5EF4-FFF2-40B4-BE49-F238E27FC236}">
                      <a16:creationId xmlns:a16="http://schemas.microsoft.com/office/drawing/2014/main" id="{E8619BC9-F0C1-BF4A-8D29-CF062BF34225}"/>
                    </a:ext>
                  </a:extLst>
                </p14:cNvPr>
                <p14:cNvContentPartPr/>
                <p14:nvPr/>
              </p14:nvContentPartPr>
              <p14:xfrm>
                <a:off x="8126520" y="2732590"/>
                <a:ext cx="509040" cy="43920"/>
              </p14:xfrm>
            </p:contentPart>
          </mc:Choice>
          <mc:Fallback>
            <p:pic>
              <p:nvPicPr>
                <p:cNvPr id="46" name="Ink 45">
                  <a:extLst>
                    <a:ext uri="{FF2B5EF4-FFF2-40B4-BE49-F238E27FC236}">
                      <a16:creationId xmlns:a16="http://schemas.microsoft.com/office/drawing/2014/main" id="{E8619BC9-F0C1-BF4A-8D29-CF062BF34225}"/>
                    </a:ext>
                  </a:extLst>
                </p:cNvPr>
                <p:cNvPicPr/>
                <p:nvPr/>
              </p:nvPicPr>
              <p:blipFill>
                <a:blip r:embed="rId45"/>
                <a:stretch>
                  <a:fillRect/>
                </a:stretch>
              </p:blipFill>
              <p:spPr>
                <a:xfrm>
                  <a:off x="8108880" y="2714590"/>
                  <a:ext cx="544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Ink 46">
                  <a:extLst>
                    <a:ext uri="{FF2B5EF4-FFF2-40B4-BE49-F238E27FC236}">
                      <a16:creationId xmlns:a16="http://schemas.microsoft.com/office/drawing/2014/main" id="{514F4B45-A5E6-BA06-412C-46C9D18648F6}"/>
                    </a:ext>
                  </a:extLst>
                </p14:cNvPr>
                <p14:cNvContentPartPr/>
                <p14:nvPr/>
              </p14:nvContentPartPr>
              <p14:xfrm>
                <a:off x="7349640" y="2757430"/>
                <a:ext cx="541800" cy="30960"/>
              </p14:xfrm>
            </p:contentPart>
          </mc:Choice>
          <mc:Fallback>
            <p:pic>
              <p:nvPicPr>
                <p:cNvPr id="47" name="Ink 46">
                  <a:extLst>
                    <a:ext uri="{FF2B5EF4-FFF2-40B4-BE49-F238E27FC236}">
                      <a16:creationId xmlns:a16="http://schemas.microsoft.com/office/drawing/2014/main" id="{514F4B45-A5E6-BA06-412C-46C9D18648F6}"/>
                    </a:ext>
                  </a:extLst>
                </p:cNvPr>
                <p:cNvPicPr/>
                <p:nvPr/>
              </p:nvPicPr>
              <p:blipFill>
                <a:blip r:embed="rId47"/>
                <a:stretch>
                  <a:fillRect/>
                </a:stretch>
              </p:blipFill>
              <p:spPr>
                <a:xfrm>
                  <a:off x="7331640" y="2739430"/>
                  <a:ext cx="577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Ink 47">
                  <a:extLst>
                    <a:ext uri="{FF2B5EF4-FFF2-40B4-BE49-F238E27FC236}">
                      <a16:creationId xmlns:a16="http://schemas.microsoft.com/office/drawing/2014/main" id="{DBB95488-F8D6-0AAC-0E83-E0B3DA7CD653}"/>
                    </a:ext>
                  </a:extLst>
                </p14:cNvPr>
                <p14:cNvContentPartPr/>
                <p14:nvPr/>
              </p14:nvContentPartPr>
              <p14:xfrm>
                <a:off x="6891360" y="2737630"/>
                <a:ext cx="353520" cy="48240"/>
              </p14:xfrm>
            </p:contentPart>
          </mc:Choice>
          <mc:Fallback>
            <p:pic>
              <p:nvPicPr>
                <p:cNvPr id="48" name="Ink 47">
                  <a:extLst>
                    <a:ext uri="{FF2B5EF4-FFF2-40B4-BE49-F238E27FC236}">
                      <a16:creationId xmlns:a16="http://schemas.microsoft.com/office/drawing/2014/main" id="{DBB95488-F8D6-0AAC-0E83-E0B3DA7CD653}"/>
                    </a:ext>
                  </a:extLst>
                </p:cNvPr>
                <p:cNvPicPr/>
                <p:nvPr/>
              </p:nvPicPr>
              <p:blipFill>
                <a:blip r:embed="rId49"/>
                <a:stretch>
                  <a:fillRect/>
                </a:stretch>
              </p:blipFill>
              <p:spPr>
                <a:xfrm>
                  <a:off x="6873720" y="2719630"/>
                  <a:ext cx="389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 name="Ink 48">
                  <a:extLst>
                    <a:ext uri="{FF2B5EF4-FFF2-40B4-BE49-F238E27FC236}">
                      <a16:creationId xmlns:a16="http://schemas.microsoft.com/office/drawing/2014/main" id="{C1B81689-C298-E92E-C5E1-612FE031CAF2}"/>
                    </a:ext>
                  </a:extLst>
                </p14:cNvPr>
                <p14:cNvContentPartPr/>
                <p14:nvPr/>
              </p14:nvContentPartPr>
              <p14:xfrm>
                <a:off x="5625600" y="2781190"/>
                <a:ext cx="1120680" cy="41760"/>
              </p14:xfrm>
            </p:contentPart>
          </mc:Choice>
          <mc:Fallback>
            <p:pic>
              <p:nvPicPr>
                <p:cNvPr id="49" name="Ink 48">
                  <a:extLst>
                    <a:ext uri="{FF2B5EF4-FFF2-40B4-BE49-F238E27FC236}">
                      <a16:creationId xmlns:a16="http://schemas.microsoft.com/office/drawing/2014/main" id="{C1B81689-C298-E92E-C5E1-612FE031CAF2}"/>
                    </a:ext>
                  </a:extLst>
                </p:cNvPr>
                <p:cNvPicPr/>
                <p:nvPr/>
              </p:nvPicPr>
              <p:blipFill>
                <a:blip r:embed="rId51"/>
                <a:stretch>
                  <a:fillRect/>
                </a:stretch>
              </p:blipFill>
              <p:spPr>
                <a:xfrm>
                  <a:off x="5607600" y="2763550"/>
                  <a:ext cx="1156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Ink 50">
                  <a:extLst>
                    <a:ext uri="{FF2B5EF4-FFF2-40B4-BE49-F238E27FC236}">
                      <a16:creationId xmlns:a16="http://schemas.microsoft.com/office/drawing/2014/main" id="{91BFB7BC-1E50-0BEC-E523-57CD83C64415}"/>
                    </a:ext>
                  </a:extLst>
                </p14:cNvPr>
                <p14:cNvContentPartPr/>
                <p14:nvPr/>
              </p14:nvContentPartPr>
              <p14:xfrm>
                <a:off x="4730640" y="2797390"/>
                <a:ext cx="823680" cy="39960"/>
              </p14:xfrm>
            </p:contentPart>
          </mc:Choice>
          <mc:Fallback>
            <p:pic>
              <p:nvPicPr>
                <p:cNvPr id="51" name="Ink 50">
                  <a:extLst>
                    <a:ext uri="{FF2B5EF4-FFF2-40B4-BE49-F238E27FC236}">
                      <a16:creationId xmlns:a16="http://schemas.microsoft.com/office/drawing/2014/main" id="{91BFB7BC-1E50-0BEC-E523-57CD83C64415}"/>
                    </a:ext>
                  </a:extLst>
                </p:cNvPr>
                <p:cNvPicPr/>
                <p:nvPr/>
              </p:nvPicPr>
              <p:blipFill>
                <a:blip r:embed="rId53"/>
                <a:stretch>
                  <a:fillRect/>
                </a:stretch>
              </p:blipFill>
              <p:spPr>
                <a:xfrm>
                  <a:off x="4713000" y="2779750"/>
                  <a:ext cx="859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Ink 52">
                  <a:extLst>
                    <a:ext uri="{FF2B5EF4-FFF2-40B4-BE49-F238E27FC236}">
                      <a16:creationId xmlns:a16="http://schemas.microsoft.com/office/drawing/2014/main" id="{033E52E1-1972-DE5D-C7D7-6D453D1F3005}"/>
                    </a:ext>
                  </a:extLst>
                </p14:cNvPr>
                <p14:cNvContentPartPr/>
                <p14:nvPr/>
              </p14:nvContentPartPr>
              <p14:xfrm>
                <a:off x="3760440" y="2737990"/>
                <a:ext cx="1043640" cy="41400"/>
              </p14:xfrm>
            </p:contentPart>
          </mc:Choice>
          <mc:Fallback>
            <p:pic>
              <p:nvPicPr>
                <p:cNvPr id="53" name="Ink 52">
                  <a:extLst>
                    <a:ext uri="{FF2B5EF4-FFF2-40B4-BE49-F238E27FC236}">
                      <a16:creationId xmlns:a16="http://schemas.microsoft.com/office/drawing/2014/main" id="{033E52E1-1972-DE5D-C7D7-6D453D1F3005}"/>
                    </a:ext>
                  </a:extLst>
                </p:cNvPr>
                <p:cNvPicPr/>
                <p:nvPr/>
              </p:nvPicPr>
              <p:blipFill>
                <a:blip r:embed="rId55"/>
                <a:stretch>
                  <a:fillRect/>
                </a:stretch>
              </p:blipFill>
              <p:spPr>
                <a:xfrm>
                  <a:off x="3742800" y="2719990"/>
                  <a:ext cx="1079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Ink 54">
                  <a:extLst>
                    <a:ext uri="{FF2B5EF4-FFF2-40B4-BE49-F238E27FC236}">
                      <a16:creationId xmlns:a16="http://schemas.microsoft.com/office/drawing/2014/main" id="{B42D82D1-EE7F-2D65-369A-2225EDB2A48D}"/>
                    </a:ext>
                  </a:extLst>
                </p14:cNvPr>
                <p14:cNvContentPartPr/>
                <p14:nvPr/>
              </p14:nvContentPartPr>
              <p14:xfrm>
                <a:off x="2854320" y="2775070"/>
                <a:ext cx="752040" cy="58320"/>
              </p14:xfrm>
            </p:contentPart>
          </mc:Choice>
          <mc:Fallback>
            <p:pic>
              <p:nvPicPr>
                <p:cNvPr id="55" name="Ink 54">
                  <a:extLst>
                    <a:ext uri="{FF2B5EF4-FFF2-40B4-BE49-F238E27FC236}">
                      <a16:creationId xmlns:a16="http://schemas.microsoft.com/office/drawing/2014/main" id="{B42D82D1-EE7F-2D65-369A-2225EDB2A48D}"/>
                    </a:ext>
                  </a:extLst>
                </p:cNvPr>
                <p:cNvPicPr/>
                <p:nvPr/>
              </p:nvPicPr>
              <p:blipFill>
                <a:blip r:embed="rId57"/>
                <a:stretch>
                  <a:fillRect/>
                </a:stretch>
              </p:blipFill>
              <p:spPr>
                <a:xfrm>
                  <a:off x="2836680" y="2757070"/>
                  <a:ext cx="787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1851BF22-D8B3-638E-4376-068FEC9000A9}"/>
                    </a:ext>
                  </a:extLst>
                </p14:cNvPr>
                <p14:cNvContentPartPr/>
                <p14:nvPr/>
              </p14:nvContentPartPr>
              <p14:xfrm>
                <a:off x="1474800" y="2715310"/>
                <a:ext cx="1391040" cy="86760"/>
              </p14:xfrm>
            </p:contentPart>
          </mc:Choice>
          <mc:Fallback>
            <p:pic>
              <p:nvPicPr>
                <p:cNvPr id="56" name="Ink 55">
                  <a:extLst>
                    <a:ext uri="{FF2B5EF4-FFF2-40B4-BE49-F238E27FC236}">
                      <a16:creationId xmlns:a16="http://schemas.microsoft.com/office/drawing/2014/main" id="{1851BF22-D8B3-638E-4376-068FEC9000A9}"/>
                    </a:ext>
                  </a:extLst>
                </p:cNvPr>
                <p:cNvPicPr/>
                <p:nvPr/>
              </p:nvPicPr>
              <p:blipFill>
                <a:blip r:embed="rId59"/>
                <a:stretch>
                  <a:fillRect/>
                </a:stretch>
              </p:blipFill>
              <p:spPr>
                <a:xfrm>
                  <a:off x="1457160" y="2697670"/>
                  <a:ext cx="1426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Ink 57">
                  <a:extLst>
                    <a:ext uri="{FF2B5EF4-FFF2-40B4-BE49-F238E27FC236}">
                      <a16:creationId xmlns:a16="http://schemas.microsoft.com/office/drawing/2014/main" id="{8AAB1482-A5DA-4C8C-676C-0699D788F81A}"/>
                    </a:ext>
                  </a:extLst>
                </p14:cNvPr>
                <p14:cNvContentPartPr/>
                <p14:nvPr/>
              </p14:nvContentPartPr>
              <p14:xfrm>
                <a:off x="1084920" y="2673910"/>
                <a:ext cx="651600" cy="93600"/>
              </p14:xfrm>
            </p:contentPart>
          </mc:Choice>
          <mc:Fallback>
            <p:pic>
              <p:nvPicPr>
                <p:cNvPr id="58" name="Ink 57">
                  <a:extLst>
                    <a:ext uri="{FF2B5EF4-FFF2-40B4-BE49-F238E27FC236}">
                      <a16:creationId xmlns:a16="http://schemas.microsoft.com/office/drawing/2014/main" id="{8AAB1482-A5DA-4C8C-676C-0699D788F81A}"/>
                    </a:ext>
                  </a:extLst>
                </p:cNvPr>
                <p:cNvPicPr/>
                <p:nvPr/>
              </p:nvPicPr>
              <p:blipFill>
                <a:blip r:embed="rId61"/>
                <a:stretch>
                  <a:fillRect/>
                </a:stretch>
              </p:blipFill>
              <p:spPr>
                <a:xfrm>
                  <a:off x="1067280" y="2655910"/>
                  <a:ext cx="687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9" name="Ink 58">
                  <a:extLst>
                    <a:ext uri="{FF2B5EF4-FFF2-40B4-BE49-F238E27FC236}">
                      <a16:creationId xmlns:a16="http://schemas.microsoft.com/office/drawing/2014/main" id="{AF3546A8-F545-227D-2A17-C8BFB5822748}"/>
                    </a:ext>
                  </a:extLst>
                </p14:cNvPr>
                <p14:cNvContentPartPr/>
                <p14:nvPr/>
              </p14:nvContentPartPr>
              <p14:xfrm>
                <a:off x="562200" y="2754190"/>
                <a:ext cx="624600" cy="50040"/>
              </p14:xfrm>
            </p:contentPart>
          </mc:Choice>
          <mc:Fallback>
            <p:pic>
              <p:nvPicPr>
                <p:cNvPr id="59" name="Ink 58">
                  <a:extLst>
                    <a:ext uri="{FF2B5EF4-FFF2-40B4-BE49-F238E27FC236}">
                      <a16:creationId xmlns:a16="http://schemas.microsoft.com/office/drawing/2014/main" id="{AF3546A8-F545-227D-2A17-C8BFB5822748}"/>
                    </a:ext>
                  </a:extLst>
                </p:cNvPr>
                <p:cNvPicPr/>
                <p:nvPr/>
              </p:nvPicPr>
              <p:blipFill>
                <a:blip r:embed="rId63"/>
                <a:stretch>
                  <a:fillRect/>
                </a:stretch>
              </p:blipFill>
              <p:spPr>
                <a:xfrm>
                  <a:off x="544200" y="2736550"/>
                  <a:ext cx="66024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72" name="Ink 71">
                <a:extLst>
                  <a:ext uri="{FF2B5EF4-FFF2-40B4-BE49-F238E27FC236}">
                    <a16:creationId xmlns:a16="http://schemas.microsoft.com/office/drawing/2014/main" id="{0DE0040C-516E-6757-D5F2-D39A71379698}"/>
                  </a:ext>
                </a:extLst>
              </p14:cNvPr>
              <p14:cNvContentPartPr/>
              <p14:nvPr/>
            </p14:nvContentPartPr>
            <p14:xfrm>
              <a:off x="7510200" y="3258190"/>
              <a:ext cx="997560" cy="46440"/>
            </p14:xfrm>
          </p:contentPart>
        </mc:Choice>
        <mc:Fallback>
          <p:pic>
            <p:nvPicPr>
              <p:cNvPr id="72" name="Ink 71">
                <a:extLst>
                  <a:ext uri="{FF2B5EF4-FFF2-40B4-BE49-F238E27FC236}">
                    <a16:creationId xmlns:a16="http://schemas.microsoft.com/office/drawing/2014/main" id="{0DE0040C-516E-6757-D5F2-D39A71379698}"/>
                  </a:ext>
                </a:extLst>
              </p:cNvPr>
              <p:cNvPicPr/>
              <p:nvPr/>
            </p:nvPicPr>
            <p:blipFill>
              <a:blip r:embed="rId65"/>
              <a:stretch>
                <a:fillRect/>
              </a:stretch>
            </p:blipFill>
            <p:spPr>
              <a:xfrm>
                <a:off x="7492200" y="3240190"/>
                <a:ext cx="1033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4" name="Ink 73">
                <a:extLst>
                  <a:ext uri="{FF2B5EF4-FFF2-40B4-BE49-F238E27FC236}">
                    <a16:creationId xmlns:a16="http://schemas.microsoft.com/office/drawing/2014/main" id="{5CE7A050-599E-6B7C-DCAE-E4898E6FB288}"/>
                  </a:ext>
                </a:extLst>
              </p14:cNvPr>
              <p14:cNvContentPartPr/>
              <p14:nvPr/>
            </p14:nvContentPartPr>
            <p14:xfrm>
              <a:off x="6119520" y="3208150"/>
              <a:ext cx="1157040" cy="103680"/>
            </p14:xfrm>
          </p:contentPart>
        </mc:Choice>
        <mc:Fallback>
          <p:pic>
            <p:nvPicPr>
              <p:cNvPr id="74" name="Ink 73">
                <a:extLst>
                  <a:ext uri="{FF2B5EF4-FFF2-40B4-BE49-F238E27FC236}">
                    <a16:creationId xmlns:a16="http://schemas.microsoft.com/office/drawing/2014/main" id="{5CE7A050-599E-6B7C-DCAE-E4898E6FB288}"/>
                  </a:ext>
                </a:extLst>
              </p:cNvPr>
              <p:cNvPicPr/>
              <p:nvPr/>
            </p:nvPicPr>
            <p:blipFill>
              <a:blip r:embed="rId67"/>
              <a:stretch>
                <a:fillRect/>
              </a:stretch>
            </p:blipFill>
            <p:spPr>
              <a:xfrm>
                <a:off x="6101520" y="3190150"/>
                <a:ext cx="1192680" cy="139320"/>
              </a:xfrm>
              <a:prstGeom prst="rect">
                <a:avLst/>
              </a:prstGeom>
            </p:spPr>
          </p:pic>
        </mc:Fallback>
      </mc:AlternateContent>
      <p:grpSp>
        <p:nvGrpSpPr>
          <p:cNvPr id="77" name="Group 76">
            <a:extLst>
              <a:ext uri="{FF2B5EF4-FFF2-40B4-BE49-F238E27FC236}">
                <a16:creationId xmlns:a16="http://schemas.microsoft.com/office/drawing/2014/main" id="{FED2C45A-0F30-49AC-2659-E43934DF7524}"/>
              </a:ext>
            </a:extLst>
          </p:cNvPr>
          <p:cNvGrpSpPr/>
          <p:nvPr/>
        </p:nvGrpSpPr>
        <p:grpSpPr>
          <a:xfrm>
            <a:off x="3663240" y="3232990"/>
            <a:ext cx="5558760" cy="106560"/>
            <a:chOff x="3663240" y="3232990"/>
            <a:chExt cx="5558760" cy="106560"/>
          </a:xfrm>
        </p:grpSpPr>
        <mc:AlternateContent xmlns:mc="http://schemas.openxmlformats.org/markup-compatibility/2006">
          <mc:Choice xmlns:p14="http://schemas.microsoft.com/office/powerpoint/2010/main" Requires="p14">
            <p:contentPart p14:bwMode="auto" r:id="rId68">
              <p14:nvContentPartPr>
                <p14:cNvPr id="61" name="Ink 60">
                  <a:extLst>
                    <a:ext uri="{FF2B5EF4-FFF2-40B4-BE49-F238E27FC236}">
                      <a16:creationId xmlns:a16="http://schemas.microsoft.com/office/drawing/2014/main" id="{5772BEFC-C91E-F3C7-7EF6-9EFF8142DAA3}"/>
                    </a:ext>
                  </a:extLst>
                </p14:cNvPr>
                <p14:cNvContentPartPr/>
                <p14:nvPr/>
              </p14:nvContentPartPr>
              <p14:xfrm>
                <a:off x="8518560" y="3272950"/>
                <a:ext cx="703440" cy="33480"/>
              </p14:xfrm>
            </p:contentPart>
          </mc:Choice>
          <mc:Fallback>
            <p:pic>
              <p:nvPicPr>
                <p:cNvPr id="61" name="Ink 60">
                  <a:extLst>
                    <a:ext uri="{FF2B5EF4-FFF2-40B4-BE49-F238E27FC236}">
                      <a16:creationId xmlns:a16="http://schemas.microsoft.com/office/drawing/2014/main" id="{5772BEFC-C91E-F3C7-7EF6-9EFF8142DAA3}"/>
                    </a:ext>
                  </a:extLst>
                </p:cNvPr>
                <p:cNvPicPr/>
                <p:nvPr/>
              </p:nvPicPr>
              <p:blipFill>
                <a:blip r:embed="rId69"/>
                <a:stretch>
                  <a:fillRect/>
                </a:stretch>
              </p:blipFill>
              <p:spPr>
                <a:xfrm>
                  <a:off x="8500920" y="3255310"/>
                  <a:ext cx="739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Ink 61">
                  <a:extLst>
                    <a:ext uri="{FF2B5EF4-FFF2-40B4-BE49-F238E27FC236}">
                      <a16:creationId xmlns:a16="http://schemas.microsoft.com/office/drawing/2014/main" id="{5E5DE10A-9BC3-A29F-A42E-DA1974F7965D}"/>
                    </a:ext>
                  </a:extLst>
                </p14:cNvPr>
                <p14:cNvContentPartPr/>
                <p14:nvPr/>
              </p14:nvContentPartPr>
              <p14:xfrm>
                <a:off x="7229400" y="3290950"/>
                <a:ext cx="1244160" cy="48600"/>
              </p14:xfrm>
            </p:contentPart>
          </mc:Choice>
          <mc:Fallback>
            <p:pic>
              <p:nvPicPr>
                <p:cNvPr id="62" name="Ink 61">
                  <a:extLst>
                    <a:ext uri="{FF2B5EF4-FFF2-40B4-BE49-F238E27FC236}">
                      <a16:creationId xmlns:a16="http://schemas.microsoft.com/office/drawing/2014/main" id="{5E5DE10A-9BC3-A29F-A42E-DA1974F7965D}"/>
                    </a:ext>
                  </a:extLst>
                </p:cNvPr>
                <p:cNvPicPr/>
                <p:nvPr/>
              </p:nvPicPr>
              <p:blipFill>
                <a:blip r:embed="rId71"/>
                <a:stretch>
                  <a:fillRect/>
                </a:stretch>
              </p:blipFill>
              <p:spPr>
                <a:xfrm>
                  <a:off x="7211400" y="3273310"/>
                  <a:ext cx="1279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4" name="Ink 63">
                  <a:extLst>
                    <a:ext uri="{FF2B5EF4-FFF2-40B4-BE49-F238E27FC236}">
                      <a16:creationId xmlns:a16="http://schemas.microsoft.com/office/drawing/2014/main" id="{23A5A4D9-7982-7105-71AE-E1D0523BC72F}"/>
                    </a:ext>
                  </a:extLst>
                </p14:cNvPr>
                <p14:cNvContentPartPr/>
                <p14:nvPr/>
              </p14:nvContentPartPr>
              <p14:xfrm>
                <a:off x="6574200" y="3284830"/>
                <a:ext cx="756360" cy="51840"/>
              </p14:xfrm>
            </p:contentPart>
          </mc:Choice>
          <mc:Fallback>
            <p:pic>
              <p:nvPicPr>
                <p:cNvPr id="64" name="Ink 63">
                  <a:extLst>
                    <a:ext uri="{FF2B5EF4-FFF2-40B4-BE49-F238E27FC236}">
                      <a16:creationId xmlns:a16="http://schemas.microsoft.com/office/drawing/2014/main" id="{23A5A4D9-7982-7105-71AE-E1D0523BC72F}"/>
                    </a:ext>
                  </a:extLst>
                </p:cNvPr>
                <p:cNvPicPr/>
                <p:nvPr/>
              </p:nvPicPr>
              <p:blipFill>
                <a:blip r:embed="rId73"/>
                <a:stretch>
                  <a:fillRect/>
                </a:stretch>
              </p:blipFill>
              <p:spPr>
                <a:xfrm>
                  <a:off x="6556560" y="3266830"/>
                  <a:ext cx="792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6" name="Ink 65">
                  <a:extLst>
                    <a:ext uri="{FF2B5EF4-FFF2-40B4-BE49-F238E27FC236}">
                      <a16:creationId xmlns:a16="http://schemas.microsoft.com/office/drawing/2014/main" id="{B7339822-D872-4AAE-D41E-AF20C44573E0}"/>
                    </a:ext>
                  </a:extLst>
                </p14:cNvPr>
                <p14:cNvContentPartPr/>
                <p14:nvPr/>
              </p14:nvContentPartPr>
              <p14:xfrm>
                <a:off x="6031320" y="3250270"/>
                <a:ext cx="433080" cy="70200"/>
              </p14:xfrm>
            </p:contentPart>
          </mc:Choice>
          <mc:Fallback>
            <p:pic>
              <p:nvPicPr>
                <p:cNvPr id="66" name="Ink 65">
                  <a:extLst>
                    <a:ext uri="{FF2B5EF4-FFF2-40B4-BE49-F238E27FC236}">
                      <a16:creationId xmlns:a16="http://schemas.microsoft.com/office/drawing/2014/main" id="{B7339822-D872-4AAE-D41E-AF20C44573E0}"/>
                    </a:ext>
                  </a:extLst>
                </p:cNvPr>
                <p:cNvPicPr/>
                <p:nvPr/>
              </p:nvPicPr>
              <p:blipFill>
                <a:blip r:embed="rId75"/>
                <a:stretch>
                  <a:fillRect/>
                </a:stretch>
              </p:blipFill>
              <p:spPr>
                <a:xfrm>
                  <a:off x="6013680" y="3232630"/>
                  <a:ext cx="468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7" name="Ink 66">
                  <a:extLst>
                    <a:ext uri="{FF2B5EF4-FFF2-40B4-BE49-F238E27FC236}">
                      <a16:creationId xmlns:a16="http://schemas.microsoft.com/office/drawing/2014/main" id="{C6D540AE-E3C9-7914-484E-2A3BEEDAAF03}"/>
                    </a:ext>
                  </a:extLst>
                </p14:cNvPr>
                <p14:cNvContentPartPr/>
                <p14:nvPr/>
              </p14:nvContentPartPr>
              <p14:xfrm>
                <a:off x="5311680" y="3232990"/>
                <a:ext cx="732240" cy="36360"/>
              </p14:xfrm>
            </p:contentPart>
          </mc:Choice>
          <mc:Fallback>
            <p:pic>
              <p:nvPicPr>
                <p:cNvPr id="67" name="Ink 66">
                  <a:extLst>
                    <a:ext uri="{FF2B5EF4-FFF2-40B4-BE49-F238E27FC236}">
                      <a16:creationId xmlns:a16="http://schemas.microsoft.com/office/drawing/2014/main" id="{C6D540AE-E3C9-7914-484E-2A3BEEDAAF03}"/>
                    </a:ext>
                  </a:extLst>
                </p:cNvPr>
                <p:cNvPicPr/>
                <p:nvPr/>
              </p:nvPicPr>
              <p:blipFill>
                <a:blip r:embed="rId77"/>
                <a:stretch>
                  <a:fillRect/>
                </a:stretch>
              </p:blipFill>
              <p:spPr>
                <a:xfrm>
                  <a:off x="5293680" y="3214990"/>
                  <a:ext cx="767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9" name="Ink 68">
                  <a:extLst>
                    <a:ext uri="{FF2B5EF4-FFF2-40B4-BE49-F238E27FC236}">
                      <a16:creationId xmlns:a16="http://schemas.microsoft.com/office/drawing/2014/main" id="{FB5261BA-993B-693D-95E4-07F3B1DE2CED}"/>
                    </a:ext>
                  </a:extLst>
                </p14:cNvPr>
                <p14:cNvContentPartPr/>
                <p14:nvPr/>
              </p14:nvContentPartPr>
              <p14:xfrm>
                <a:off x="4753320" y="3253510"/>
                <a:ext cx="495000" cy="25560"/>
              </p14:xfrm>
            </p:contentPart>
          </mc:Choice>
          <mc:Fallback>
            <p:pic>
              <p:nvPicPr>
                <p:cNvPr id="69" name="Ink 68">
                  <a:extLst>
                    <a:ext uri="{FF2B5EF4-FFF2-40B4-BE49-F238E27FC236}">
                      <a16:creationId xmlns:a16="http://schemas.microsoft.com/office/drawing/2014/main" id="{FB5261BA-993B-693D-95E4-07F3B1DE2CED}"/>
                    </a:ext>
                  </a:extLst>
                </p:cNvPr>
                <p:cNvPicPr/>
                <p:nvPr/>
              </p:nvPicPr>
              <p:blipFill>
                <a:blip r:embed="rId79"/>
                <a:stretch>
                  <a:fillRect/>
                </a:stretch>
              </p:blipFill>
              <p:spPr>
                <a:xfrm>
                  <a:off x="4735680" y="3235510"/>
                  <a:ext cx="530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0" name="Ink 69">
                  <a:extLst>
                    <a:ext uri="{FF2B5EF4-FFF2-40B4-BE49-F238E27FC236}">
                      <a16:creationId xmlns:a16="http://schemas.microsoft.com/office/drawing/2014/main" id="{657BA0DB-BF05-2006-37E3-49D0CB8684A2}"/>
                    </a:ext>
                  </a:extLst>
                </p14:cNvPr>
                <p14:cNvContentPartPr/>
                <p14:nvPr/>
              </p14:nvContentPartPr>
              <p14:xfrm>
                <a:off x="3720480" y="3268630"/>
                <a:ext cx="822960" cy="29880"/>
              </p14:xfrm>
            </p:contentPart>
          </mc:Choice>
          <mc:Fallback>
            <p:pic>
              <p:nvPicPr>
                <p:cNvPr id="70" name="Ink 69">
                  <a:extLst>
                    <a:ext uri="{FF2B5EF4-FFF2-40B4-BE49-F238E27FC236}">
                      <a16:creationId xmlns:a16="http://schemas.microsoft.com/office/drawing/2014/main" id="{657BA0DB-BF05-2006-37E3-49D0CB8684A2}"/>
                    </a:ext>
                  </a:extLst>
                </p:cNvPr>
                <p:cNvPicPr/>
                <p:nvPr/>
              </p:nvPicPr>
              <p:blipFill>
                <a:blip r:embed="rId81"/>
                <a:stretch>
                  <a:fillRect/>
                </a:stretch>
              </p:blipFill>
              <p:spPr>
                <a:xfrm>
                  <a:off x="3702480" y="3250990"/>
                  <a:ext cx="858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6" name="Ink 75">
                  <a:extLst>
                    <a:ext uri="{FF2B5EF4-FFF2-40B4-BE49-F238E27FC236}">
                      <a16:creationId xmlns:a16="http://schemas.microsoft.com/office/drawing/2014/main" id="{075434C5-D51A-8EA4-83CB-F6025D2602B0}"/>
                    </a:ext>
                  </a:extLst>
                </p14:cNvPr>
                <p14:cNvContentPartPr/>
                <p14:nvPr/>
              </p14:nvContentPartPr>
              <p14:xfrm>
                <a:off x="3663240" y="3240910"/>
                <a:ext cx="815040" cy="79560"/>
              </p14:xfrm>
            </p:contentPart>
          </mc:Choice>
          <mc:Fallback>
            <p:pic>
              <p:nvPicPr>
                <p:cNvPr id="76" name="Ink 75">
                  <a:extLst>
                    <a:ext uri="{FF2B5EF4-FFF2-40B4-BE49-F238E27FC236}">
                      <a16:creationId xmlns:a16="http://schemas.microsoft.com/office/drawing/2014/main" id="{075434C5-D51A-8EA4-83CB-F6025D2602B0}"/>
                    </a:ext>
                  </a:extLst>
                </p:cNvPr>
                <p:cNvPicPr/>
                <p:nvPr/>
              </p:nvPicPr>
              <p:blipFill>
                <a:blip r:embed="rId83"/>
                <a:stretch>
                  <a:fillRect/>
                </a:stretch>
              </p:blipFill>
              <p:spPr>
                <a:xfrm>
                  <a:off x="3645600" y="3222910"/>
                  <a:ext cx="850680" cy="115200"/>
                </a:xfrm>
                <a:prstGeom prst="rect">
                  <a:avLst/>
                </a:prstGeom>
              </p:spPr>
            </p:pic>
          </mc:Fallback>
        </mc:AlternateContent>
      </p:grpSp>
      <p:grpSp>
        <p:nvGrpSpPr>
          <p:cNvPr id="79" name="Group 78">
            <a:extLst>
              <a:ext uri="{FF2B5EF4-FFF2-40B4-BE49-F238E27FC236}">
                <a16:creationId xmlns:a16="http://schemas.microsoft.com/office/drawing/2014/main" id="{0A69FEFE-9C68-CE11-55CE-C9FDA038EF65}"/>
              </a:ext>
            </a:extLst>
          </p:cNvPr>
          <p:cNvGrpSpPr/>
          <p:nvPr/>
        </p:nvGrpSpPr>
        <p:grpSpPr>
          <a:xfrm>
            <a:off x="1030920" y="712270"/>
            <a:ext cx="7823880" cy="656280"/>
            <a:chOff x="1030920" y="712270"/>
            <a:chExt cx="7823880" cy="656280"/>
          </a:xfrm>
        </p:grpSpPr>
        <mc:AlternateContent xmlns:mc="http://schemas.openxmlformats.org/markup-compatibility/2006">
          <mc:Choice xmlns:p14="http://schemas.microsoft.com/office/powerpoint/2010/main" Requires="p14">
            <p:contentPart p14:bwMode="auto" r:id="rId84">
              <p14:nvContentPartPr>
                <p14:cNvPr id="5" name="Ink 4">
                  <a:extLst>
                    <a:ext uri="{FF2B5EF4-FFF2-40B4-BE49-F238E27FC236}">
                      <a16:creationId xmlns:a16="http://schemas.microsoft.com/office/drawing/2014/main" id="{FBBC476B-B8D5-9424-EE0F-3838F5BD165C}"/>
                    </a:ext>
                  </a:extLst>
                </p14:cNvPr>
                <p14:cNvContentPartPr/>
                <p14:nvPr/>
              </p14:nvContentPartPr>
              <p14:xfrm>
                <a:off x="7242720" y="1252990"/>
                <a:ext cx="6480" cy="6480"/>
              </p14:xfrm>
            </p:contentPart>
          </mc:Choice>
          <mc:Fallback>
            <p:pic>
              <p:nvPicPr>
                <p:cNvPr id="5" name="Ink 4">
                  <a:extLst>
                    <a:ext uri="{FF2B5EF4-FFF2-40B4-BE49-F238E27FC236}">
                      <a16:creationId xmlns:a16="http://schemas.microsoft.com/office/drawing/2014/main" id="{FBBC476B-B8D5-9424-EE0F-3838F5BD165C}"/>
                    </a:ext>
                  </a:extLst>
                </p:cNvPr>
                <p:cNvPicPr/>
                <p:nvPr/>
              </p:nvPicPr>
              <p:blipFill>
                <a:blip r:embed="rId85"/>
                <a:stretch>
                  <a:fillRect/>
                </a:stretch>
              </p:blipFill>
              <p:spPr>
                <a:xfrm>
                  <a:off x="7224720" y="1234990"/>
                  <a:ext cx="42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 name="Ink 6">
                  <a:extLst>
                    <a:ext uri="{FF2B5EF4-FFF2-40B4-BE49-F238E27FC236}">
                      <a16:creationId xmlns:a16="http://schemas.microsoft.com/office/drawing/2014/main" id="{E06795C2-827F-BAB6-6285-91C890EF5407}"/>
                    </a:ext>
                  </a:extLst>
                </p14:cNvPr>
                <p14:cNvContentPartPr/>
                <p14:nvPr/>
              </p14:nvContentPartPr>
              <p14:xfrm>
                <a:off x="7243800" y="1251550"/>
                <a:ext cx="14400" cy="14400"/>
              </p14:xfrm>
            </p:contentPart>
          </mc:Choice>
          <mc:Fallback>
            <p:pic>
              <p:nvPicPr>
                <p:cNvPr id="7" name="Ink 6">
                  <a:extLst>
                    <a:ext uri="{FF2B5EF4-FFF2-40B4-BE49-F238E27FC236}">
                      <a16:creationId xmlns:a16="http://schemas.microsoft.com/office/drawing/2014/main" id="{E06795C2-827F-BAB6-6285-91C890EF5407}"/>
                    </a:ext>
                  </a:extLst>
                </p:cNvPr>
                <p:cNvPicPr/>
                <p:nvPr/>
              </p:nvPicPr>
              <p:blipFill>
                <a:blip r:embed="rId87"/>
                <a:stretch>
                  <a:fillRect/>
                </a:stretch>
              </p:blipFill>
              <p:spPr>
                <a:xfrm>
                  <a:off x="7226160" y="1233550"/>
                  <a:ext cx="50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 name="Ink 8">
                  <a:extLst>
                    <a:ext uri="{FF2B5EF4-FFF2-40B4-BE49-F238E27FC236}">
                      <a16:creationId xmlns:a16="http://schemas.microsoft.com/office/drawing/2014/main" id="{AB5112A3-B858-004C-6287-19308E4A2E8F}"/>
                    </a:ext>
                  </a:extLst>
                </p14:cNvPr>
                <p14:cNvContentPartPr/>
                <p14:nvPr/>
              </p14:nvContentPartPr>
              <p14:xfrm>
                <a:off x="6726480" y="1233910"/>
                <a:ext cx="515880" cy="60120"/>
              </p14:xfrm>
            </p:contentPart>
          </mc:Choice>
          <mc:Fallback>
            <p:pic>
              <p:nvPicPr>
                <p:cNvPr id="9" name="Ink 8">
                  <a:extLst>
                    <a:ext uri="{FF2B5EF4-FFF2-40B4-BE49-F238E27FC236}">
                      <a16:creationId xmlns:a16="http://schemas.microsoft.com/office/drawing/2014/main" id="{AB5112A3-B858-004C-6287-19308E4A2E8F}"/>
                    </a:ext>
                  </a:extLst>
                </p:cNvPr>
                <p:cNvPicPr/>
                <p:nvPr/>
              </p:nvPicPr>
              <p:blipFill>
                <a:blip r:embed="rId89"/>
                <a:stretch>
                  <a:fillRect/>
                </a:stretch>
              </p:blipFill>
              <p:spPr>
                <a:xfrm>
                  <a:off x="6708840" y="1215910"/>
                  <a:ext cx="551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 name="Ink 10">
                  <a:extLst>
                    <a:ext uri="{FF2B5EF4-FFF2-40B4-BE49-F238E27FC236}">
                      <a16:creationId xmlns:a16="http://schemas.microsoft.com/office/drawing/2014/main" id="{C31BC916-5260-2C6E-39F7-9CDE77BBC5AC}"/>
                    </a:ext>
                  </a:extLst>
                </p14:cNvPr>
                <p14:cNvContentPartPr/>
                <p14:nvPr/>
              </p14:nvContentPartPr>
              <p14:xfrm>
                <a:off x="6074160" y="1271710"/>
                <a:ext cx="455760" cy="56160"/>
              </p14:xfrm>
            </p:contentPart>
          </mc:Choice>
          <mc:Fallback>
            <p:pic>
              <p:nvPicPr>
                <p:cNvPr id="11" name="Ink 10">
                  <a:extLst>
                    <a:ext uri="{FF2B5EF4-FFF2-40B4-BE49-F238E27FC236}">
                      <a16:creationId xmlns:a16="http://schemas.microsoft.com/office/drawing/2014/main" id="{C31BC916-5260-2C6E-39F7-9CDE77BBC5AC}"/>
                    </a:ext>
                  </a:extLst>
                </p:cNvPr>
                <p:cNvPicPr/>
                <p:nvPr/>
              </p:nvPicPr>
              <p:blipFill>
                <a:blip r:embed="rId91"/>
                <a:stretch>
                  <a:fillRect/>
                </a:stretch>
              </p:blipFill>
              <p:spPr>
                <a:xfrm>
                  <a:off x="6056160" y="1253710"/>
                  <a:ext cx="491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 name="Ink 11">
                  <a:extLst>
                    <a:ext uri="{FF2B5EF4-FFF2-40B4-BE49-F238E27FC236}">
                      <a16:creationId xmlns:a16="http://schemas.microsoft.com/office/drawing/2014/main" id="{087AC2D8-1F16-341C-6C97-8B3D4281B4E2}"/>
                    </a:ext>
                  </a:extLst>
                </p14:cNvPr>
                <p14:cNvContentPartPr/>
                <p14:nvPr/>
              </p14:nvContentPartPr>
              <p14:xfrm>
                <a:off x="5124480" y="1250830"/>
                <a:ext cx="717480" cy="64080"/>
              </p14:xfrm>
            </p:contentPart>
          </mc:Choice>
          <mc:Fallback>
            <p:pic>
              <p:nvPicPr>
                <p:cNvPr id="12" name="Ink 11">
                  <a:extLst>
                    <a:ext uri="{FF2B5EF4-FFF2-40B4-BE49-F238E27FC236}">
                      <a16:creationId xmlns:a16="http://schemas.microsoft.com/office/drawing/2014/main" id="{087AC2D8-1F16-341C-6C97-8B3D4281B4E2}"/>
                    </a:ext>
                  </a:extLst>
                </p:cNvPr>
                <p:cNvPicPr/>
                <p:nvPr/>
              </p:nvPicPr>
              <p:blipFill>
                <a:blip r:embed="rId93"/>
                <a:stretch>
                  <a:fillRect/>
                </a:stretch>
              </p:blipFill>
              <p:spPr>
                <a:xfrm>
                  <a:off x="5106840" y="1233190"/>
                  <a:ext cx="753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 name="Ink 13">
                  <a:extLst>
                    <a:ext uri="{FF2B5EF4-FFF2-40B4-BE49-F238E27FC236}">
                      <a16:creationId xmlns:a16="http://schemas.microsoft.com/office/drawing/2014/main" id="{D5AA7515-90EB-3189-7BD8-D87EF60F5790}"/>
                    </a:ext>
                  </a:extLst>
                </p14:cNvPr>
                <p14:cNvContentPartPr/>
                <p14:nvPr/>
              </p14:nvContentPartPr>
              <p14:xfrm>
                <a:off x="4107120" y="1303750"/>
                <a:ext cx="613440" cy="30960"/>
              </p14:xfrm>
            </p:contentPart>
          </mc:Choice>
          <mc:Fallback>
            <p:pic>
              <p:nvPicPr>
                <p:cNvPr id="14" name="Ink 13">
                  <a:extLst>
                    <a:ext uri="{FF2B5EF4-FFF2-40B4-BE49-F238E27FC236}">
                      <a16:creationId xmlns:a16="http://schemas.microsoft.com/office/drawing/2014/main" id="{D5AA7515-90EB-3189-7BD8-D87EF60F5790}"/>
                    </a:ext>
                  </a:extLst>
                </p:cNvPr>
                <p:cNvPicPr/>
                <p:nvPr/>
              </p:nvPicPr>
              <p:blipFill>
                <a:blip r:embed="rId95"/>
                <a:stretch>
                  <a:fillRect/>
                </a:stretch>
              </p:blipFill>
              <p:spPr>
                <a:xfrm>
                  <a:off x="4089120" y="1285750"/>
                  <a:ext cx="649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5" name="Ink 14">
                  <a:extLst>
                    <a:ext uri="{FF2B5EF4-FFF2-40B4-BE49-F238E27FC236}">
                      <a16:creationId xmlns:a16="http://schemas.microsoft.com/office/drawing/2014/main" id="{EDADB51A-1270-3F9D-B25D-6B4B2454D3CB}"/>
                    </a:ext>
                  </a:extLst>
                </p14:cNvPr>
                <p14:cNvContentPartPr/>
                <p14:nvPr/>
              </p14:nvContentPartPr>
              <p14:xfrm>
                <a:off x="3333120" y="1248310"/>
                <a:ext cx="633960" cy="63000"/>
              </p14:xfrm>
            </p:contentPart>
          </mc:Choice>
          <mc:Fallback>
            <p:pic>
              <p:nvPicPr>
                <p:cNvPr id="15" name="Ink 14">
                  <a:extLst>
                    <a:ext uri="{FF2B5EF4-FFF2-40B4-BE49-F238E27FC236}">
                      <a16:creationId xmlns:a16="http://schemas.microsoft.com/office/drawing/2014/main" id="{EDADB51A-1270-3F9D-B25D-6B4B2454D3CB}"/>
                    </a:ext>
                  </a:extLst>
                </p:cNvPr>
                <p:cNvPicPr/>
                <p:nvPr/>
              </p:nvPicPr>
              <p:blipFill>
                <a:blip r:embed="rId97"/>
                <a:stretch>
                  <a:fillRect/>
                </a:stretch>
              </p:blipFill>
              <p:spPr>
                <a:xfrm>
                  <a:off x="3315480" y="1230310"/>
                  <a:ext cx="669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 name="Ink 16">
                  <a:extLst>
                    <a:ext uri="{FF2B5EF4-FFF2-40B4-BE49-F238E27FC236}">
                      <a16:creationId xmlns:a16="http://schemas.microsoft.com/office/drawing/2014/main" id="{3D8BD354-2562-5751-4577-D6CAE4B05482}"/>
                    </a:ext>
                  </a:extLst>
                </p14:cNvPr>
                <p14:cNvContentPartPr/>
                <p14:nvPr/>
              </p14:nvContentPartPr>
              <p14:xfrm>
                <a:off x="2825880" y="1245070"/>
                <a:ext cx="359640" cy="103680"/>
              </p14:xfrm>
            </p:contentPart>
          </mc:Choice>
          <mc:Fallback>
            <p:pic>
              <p:nvPicPr>
                <p:cNvPr id="17" name="Ink 16">
                  <a:extLst>
                    <a:ext uri="{FF2B5EF4-FFF2-40B4-BE49-F238E27FC236}">
                      <a16:creationId xmlns:a16="http://schemas.microsoft.com/office/drawing/2014/main" id="{3D8BD354-2562-5751-4577-D6CAE4B05482}"/>
                    </a:ext>
                  </a:extLst>
                </p:cNvPr>
                <p:cNvPicPr/>
                <p:nvPr/>
              </p:nvPicPr>
              <p:blipFill>
                <a:blip r:embed="rId99"/>
                <a:stretch>
                  <a:fillRect/>
                </a:stretch>
              </p:blipFill>
              <p:spPr>
                <a:xfrm>
                  <a:off x="2807880" y="1227430"/>
                  <a:ext cx="395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8" name="Ink 17">
                  <a:extLst>
                    <a:ext uri="{FF2B5EF4-FFF2-40B4-BE49-F238E27FC236}">
                      <a16:creationId xmlns:a16="http://schemas.microsoft.com/office/drawing/2014/main" id="{9750A507-F0E2-F1B5-BD0E-E10CD7D91133}"/>
                    </a:ext>
                  </a:extLst>
                </p14:cNvPr>
                <p14:cNvContentPartPr/>
                <p14:nvPr/>
              </p14:nvContentPartPr>
              <p14:xfrm>
                <a:off x="2202720" y="1216630"/>
                <a:ext cx="439200" cy="25920"/>
              </p14:xfrm>
            </p:contentPart>
          </mc:Choice>
          <mc:Fallback>
            <p:pic>
              <p:nvPicPr>
                <p:cNvPr id="18" name="Ink 17">
                  <a:extLst>
                    <a:ext uri="{FF2B5EF4-FFF2-40B4-BE49-F238E27FC236}">
                      <a16:creationId xmlns:a16="http://schemas.microsoft.com/office/drawing/2014/main" id="{9750A507-F0E2-F1B5-BD0E-E10CD7D91133}"/>
                    </a:ext>
                  </a:extLst>
                </p:cNvPr>
                <p:cNvPicPr/>
                <p:nvPr/>
              </p:nvPicPr>
              <p:blipFill>
                <a:blip r:embed="rId101"/>
                <a:stretch>
                  <a:fillRect/>
                </a:stretch>
              </p:blipFill>
              <p:spPr>
                <a:xfrm>
                  <a:off x="2185080" y="1198630"/>
                  <a:ext cx="474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9" name="Ink 18">
                  <a:extLst>
                    <a:ext uri="{FF2B5EF4-FFF2-40B4-BE49-F238E27FC236}">
                      <a16:creationId xmlns:a16="http://schemas.microsoft.com/office/drawing/2014/main" id="{433C74FD-C4C1-26E3-3496-72097C30219A}"/>
                    </a:ext>
                  </a:extLst>
                </p14:cNvPr>
                <p14:cNvContentPartPr/>
                <p14:nvPr/>
              </p14:nvContentPartPr>
              <p14:xfrm>
                <a:off x="1030920" y="1255510"/>
                <a:ext cx="932400" cy="67680"/>
              </p14:xfrm>
            </p:contentPart>
          </mc:Choice>
          <mc:Fallback>
            <p:pic>
              <p:nvPicPr>
                <p:cNvPr id="19" name="Ink 18">
                  <a:extLst>
                    <a:ext uri="{FF2B5EF4-FFF2-40B4-BE49-F238E27FC236}">
                      <a16:creationId xmlns:a16="http://schemas.microsoft.com/office/drawing/2014/main" id="{433C74FD-C4C1-26E3-3496-72097C30219A}"/>
                    </a:ext>
                  </a:extLst>
                </p:cNvPr>
                <p:cNvPicPr/>
                <p:nvPr/>
              </p:nvPicPr>
              <p:blipFill>
                <a:blip r:embed="rId103"/>
                <a:stretch>
                  <a:fillRect/>
                </a:stretch>
              </p:blipFill>
              <p:spPr>
                <a:xfrm>
                  <a:off x="1012920" y="1237870"/>
                  <a:ext cx="968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Ink 77">
                  <a:extLst>
                    <a:ext uri="{FF2B5EF4-FFF2-40B4-BE49-F238E27FC236}">
                      <a16:creationId xmlns:a16="http://schemas.microsoft.com/office/drawing/2014/main" id="{1E29CC86-5EB1-EDD2-326C-592D78164AB5}"/>
                    </a:ext>
                  </a:extLst>
                </p14:cNvPr>
                <p14:cNvContentPartPr/>
                <p14:nvPr/>
              </p14:nvContentPartPr>
              <p14:xfrm>
                <a:off x="3166800" y="712270"/>
                <a:ext cx="5688000" cy="656280"/>
              </p14:xfrm>
            </p:contentPart>
          </mc:Choice>
          <mc:Fallback>
            <p:pic>
              <p:nvPicPr>
                <p:cNvPr id="78" name="Ink 77">
                  <a:extLst>
                    <a:ext uri="{FF2B5EF4-FFF2-40B4-BE49-F238E27FC236}">
                      <a16:creationId xmlns:a16="http://schemas.microsoft.com/office/drawing/2014/main" id="{1E29CC86-5EB1-EDD2-326C-592D78164AB5}"/>
                    </a:ext>
                  </a:extLst>
                </p:cNvPr>
                <p:cNvPicPr/>
                <p:nvPr/>
              </p:nvPicPr>
              <p:blipFill>
                <a:blip r:embed="rId105"/>
                <a:stretch>
                  <a:fillRect/>
                </a:stretch>
              </p:blipFill>
              <p:spPr>
                <a:xfrm>
                  <a:off x="3149160" y="694630"/>
                  <a:ext cx="5723640" cy="69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80" name="Ink 79">
                <a:extLst>
                  <a:ext uri="{FF2B5EF4-FFF2-40B4-BE49-F238E27FC236}">
                    <a16:creationId xmlns:a16="http://schemas.microsoft.com/office/drawing/2014/main" id="{5067D391-D83F-87DB-8CAB-1260827052B6}"/>
                  </a:ext>
                </a:extLst>
              </p14:cNvPr>
              <p14:cNvContentPartPr/>
              <p14:nvPr/>
            </p14:nvContentPartPr>
            <p14:xfrm>
              <a:off x="7908720" y="1735030"/>
              <a:ext cx="1375560" cy="631440"/>
            </p14:xfrm>
          </p:contentPart>
        </mc:Choice>
        <mc:Fallback>
          <p:pic>
            <p:nvPicPr>
              <p:cNvPr id="80" name="Ink 79">
                <a:extLst>
                  <a:ext uri="{FF2B5EF4-FFF2-40B4-BE49-F238E27FC236}">
                    <a16:creationId xmlns:a16="http://schemas.microsoft.com/office/drawing/2014/main" id="{5067D391-D83F-87DB-8CAB-1260827052B6}"/>
                  </a:ext>
                </a:extLst>
              </p:cNvPr>
              <p:cNvPicPr/>
              <p:nvPr/>
            </p:nvPicPr>
            <p:blipFill>
              <a:blip r:embed="rId107"/>
              <a:stretch>
                <a:fillRect/>
              </a:stretch>
            </p:blipFill>
            <p:spPr>
              <a:xfrm>
                <a:off x="7891080" y="1717390"/>
                <a:ext cx="1411200" cy="667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8">
            <p14:nvContentPartPr>
              <p14:cNvPr id="83" name="Ink 82">
                <a:extLst>
                  <a:ext uri="{FF2B5EF4-FFF2-40B4-BE49-F238E27FC236}">
                    <a16:creationId xmlns:a16="http://schemas.microsoft.com/office/drawing/2014/main" id="{91FF010C-764D-BAD9-1671-B5F31D2F8CAE}"/>
                  </a:ext>
                </a:extLst>
              </p14:cNvPr>
              <p14:cNvContentPartPr/>
              <p14:nvPr/>
            </p14:nvContentPartPr>
            <p14:xfrm>
              <a:off x="849480" y="1803070"/>
              <a:ext cx="890640" cy="538920"/>
            </p14:xfrm>
          </p:contentPart>
        </mc:Choice>
        <mc:Fallback>
          <p:pic>
            <p:nvPicPr>
              <p:cNvPr id="83" name="Ink 82">
                <a:extLst>
                  <a:ext uri="{FF2B5EF4-FFF2-40B4-BE49-F238E27FC236}">
                    <a16:creationId xmlns:a16="http://schemas.microsoft.com/office/drawing/2014/main" id="{91FF010C-764D-BAD9-1671-B5F31D2F8CAE}"/>
                  </a:ext>
                </a:extLst>
              </p:cNvPr>
              <p:cNvPicPr/>
              <p:nvPr/>
            </p:nvPicPr>
            <p:blipFill>
              <a:blip r:embed="rId109"/>
              <a:stretch>
                <a:fillRect/>
              </a:stretch>
            </p:blipFill>
            <p:spPr>
              <a:xfrm>
                <a:off x="818160" y="1771750"/>
                <a:ext cx="953280" cy="601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0">
            <p14:nvContentPartPr>
              <p14:cNvPr id="84" name="Ink 83">
                <a:extLst>
                  <a:ext uri="{FF2B5EF4-FFF2-40B4-BE49-F238E27FC236}">
                    <a16:creationId xmlns:a16="http://schemas.microsoft.com/office/drawing/2014/main" id="{8811331D-B722-89AE-B476-98675E07BAD8}"/>
                  </a:ext>
                </a:extLst>
              </p14:cNvPr>
              <p14:cNvContentPartPr/>
              <p14:nvPr/>
            </p14:nvContentPartPr>
            <p14:xfrm>
              <a:off x="7254960" y="2302030"/>
              <a:ext cx="719280" cy="516960"/>
            </p14:xfrm>
          </p:contentPart>
        </mc:Choice>
        <mc:Fallback>
          <p:pic>
            <p:nvPicPr>
              <p:cNvPr id="84" name="Ink 83">
                <a:extLst>
                  <a:ext uri="{FF2B5EF4-FFF2-40B4-BE49-F238E27FC236}">
                    <a16:creationId xmlns:a16="http://schemas.microsoft.com/office/drawing/2014/main" id="{8811331D-B722-89AE-B476-98675E07BAD8}"/>
                  </a:ext>
                </a:extLst>
              </p:cNvPr>
              <p:cNvPicPr/>
              <p:nvPr/>
            </p:nvPicPr>
            <p:blipFill>
              <a:blip r:embed="rId111"/>
              <a:stretch>
                <a:fillRect/>
              </a:stretch>
            </p:blipFill>
            <p:spPr>
              <a:xfrm>
                <a:off x="7223640" y="2270710"/>
                <a:ext cx="781920" cy="57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2">
            <p14:nvContentPartPr>
              <p14:cNvPr id="85" name="Ink 84">
                <a:extLst>
                  <a:ext uri="{FF2B5EF4-FFF2-40B4-BE49-F238E27FC236}">
                    <a16:creationId xmlns:a16="http://schemas.microsoft.com/office/drawing/2014/main" id="{BEDD48B3-85BD-5FCF-D75A-9CC058BDE0A0}"/>
                  </a:ext>
                </a:extLst>
              </p14:cNvPr>
              <p14:cNvContentPartPr/>
              <p14:nvPr/>
            </p14:nvContentPartPr>
            <p14:xfrm>
              <a:off x="7863720" y="2332270"/>
              <a:ext cx="742320" cy="463680"/>
            </p14:xfrm>
          </p:contentPart>
        </mc:Choice>
        <mc:Fallback>
          <p:pic>
            <p:nvPicPr>
              <p:cNvPr id="85" name="Ink 84">
                <a:extLst>
                  <a:ext uri="{FF2B5EF4-FFF2-40B4-BE49-F238E27FC236}">
                    <a16:creationId xmlns:a16="http://schemas.microsoft.com/office/drawing/2014/main" id="{BEDD48B3-85BD-5FCF-D75A-9CC058BDE0A0}"/>
                  </a:ext>
                </a:extLst>
              </p:cNvPr>
              <p:cNvPicPr/>
              <p:nvPr/>
            </p:nvPicPr>
            <p:blipFill>
              <a:blip r:embed="rId113"/>
              <a:stretch>
                <a:fillRect/>
              </a:stretch>
            </p:blipFill>
            <p:spPr>
              <a:xfrm>
                <a:off x="7832400" y="2300950"/>
                <a:ext cx="804960" cy="52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4">
            <p14:nvContentPartPr>
              <p14:cNvPr id="86" name="Ink 85">
                <a:extLst>
                  <a:ext uri="{FF2B5EF4-FFF2-40B4-BE49-F238E27FC236}">
                    <a16:creationId xmlns:a16="http://schemas.microsoft.com/office/drawing/2014/main" id="{0D79F402-56AB-F6EF-3408-12B4E737432E}"/>
                  </a:ext>
                </a:extLst>
              </p14:cNvPr>
              <p14:cNvContentPartPr/>
              <p14:nvPr/>
            </p14:nvContentPartPr>
            <p14:xfrm>
              <a:off x="5546760" y="2172070"/>
              <a:ext cx="1239120" cy="685800"/>
            </p14:xfrm>
          </p:contentPart>
        </mc:Choice>
        <mc:Fallback>
          <p:pic>
            <p:nvPicPr>
              <p:cNvPr id="86" name="Ink 85">
                <a:extLst>
                  <a:ext uri="{FF2B5EF4-FFF2-40B4-BE49-F238E27FC236}">
                    <a16:creationId xmlns:a16="http://schemas.microsoft.com/office/drawing/2014/main" id="{0D79F402-56AB-F6EF-3408-12B4E737432E}"/>
                  </a:ext>
                </a:extLst>
              </p:cNvPr>
              <p:cNvPicPr/>
              <p:nvPr/>
            </p:nvPicPr>
            <p:blipFill>
              <a:blip r:embed="rId115"/>
              <a:stretch>
                <a:fillRect/>
              </a:stretch>
            </p:blipFill>
            <p:spPr>
              <a:xfrm>
                <a:off x="5515440" y="2140750"/>
                <a:ext cx="1301760" cy="748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6" name="Ink 95">
                <a:extLst>
                  <a:ext uri="{FF2B5EF4-FFF2-40B4-BE49-F238E27FC236}">
                    <a16:creationId xmlns:a16="http://schemas.microsoft.com/office/drawing/2014/main" id="{F5C867F6-25E8-01AD-7FA2-81195B5BCC02}"/>
                  </a:ext>
                </a:extLst>
              </p14:cNvPr>
              <p14:cNvContentPartPr/>
              <p14:nvPr/>
            </p14:nvContentPartPr>
            <p14:xfrm>
              <a:off x="3684120" y="2265310"/>
              <a:ext cx="1092240" cy="567360"/>
            </p14:xfrm>
          </p:contentPart>
        </mc:Choice>
        <mc:Fallback>
          <p:pic>
            <p:nvPicPr>
              <p:cNvPr id="96" name="Ink 95">
                <a:extLst>
                  <a:ext uri="{FF2B5EF4-FFF2-40B4-BE49-F238E27FC236}">
                    <a16:creationId xmlns:a16="http://schemas.microsoft.com/office/drawing/2014/main" id="{F5C867F6-25E8-01AD-7FA2-81195B5BCC02}"/>
                  </a:ext>
                </a:extLst>
              </p:cNvPr>
              <p:cNvPicPr/>
              <p:nvPr/>
            </p:nvPicPr>
            <p:blipFill>
              <a:blip r:embed="rId117"/>
              <a:stretch>
                <a:fillRect/>
              </a:stretch>
            </p:blipFill>
            <p:spPr>
              <a:xfrm>
                <a:off x="3666480" y="2247670"/>
                <a:ext cx="112788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8" name="Ink 97">
                <a:extLst>
                  <a:ext uri="{FF2B5EF4-FFF2-40B4-BE49-F238E27FC236}">
                    <a16:creationId xmlns:a16="http://schemas.microsoft.com/office/drawing/2014/main" id="{DF3532CA-0306-9089-7B5F-50B3F8024A78}"/>
                  </a:ext>
                </a:extLst>
              </p14:cNvPr>
              <p14:cNvContentPartPr/>
              <p14:nvPr/>
            </p14:nvContentPartPr>
            <p14:xfrm>
              <a:off x="2911920" y="2249110"/>
              <a:ext cx="788040" cy="574920"/>
            </p14:xfrm>
          </p:contentPart>
        </mc:Choice>
        <mc:Fallback>
          <p:pic>
            <p:nvPicPr>
              <p:cNvPr id="98" name="Ink 97">
                <a:extLst>
                  <a:ext uri="{FF2B5EF4-FFF2-40B4-BE49-F238E27FC236}">
                    <a16:creationId xmlns:a16="http://schemas.microsoft.com/office/drawing/2014/main" id="{DF3532CA-0306-9089-7B5F-50B3F8024A78}"/>
                  </a:ext>
                </a:extLst>
              </p:cNvPr>
              <p:cNvPicPr/>
              <p:nvPr/>
            </p:nvPicPr>
            <p:blipFill>
              <a:blip r:embed="rId119"/>
              <a:stretch>
                <a:fillRect/>
              </a:stretch>
            </p:blipFill>
            <p:spPr>
              <a:xfrm>
                <a:off x="2894280" y="2231110"/>
                <a:ext cx="823680" cy="610560"/>
              </a:xfrm>
              <a:prstGeom prst="rect">
                <a:avLst/>
              </a:prstGeom>
            </p:spPr>
          </p:pic>
        </mc:Fallback>
      </mc:AlternateContent>
      <p:grpSp>
        <p:nvGrpSpPr>
          <p:cNvPr id="101" name="Group 100">
            <a:extLst>
              <a:ext uri="{FF2B5EF4-FFF2-40B4-BE49-F238E27FC236}">
                <a16:creationId xmlns:a16="http://schemas.microsoft.com/office/drawing/2014/main" id="{2456AF85-EA3E-BB8B-CDCE-C11FE86E3020}"/>
              </a:ext>
            </a:extLst>
          </p:cNvPr>
          <p:cNvGrpSpPr/>
          <p:nvPr/>
        </p:nvGrpSpPr>
        <p:grpSpPr>
          <a:xfrm>
            <a:off x="359520" y="1702270"/>
            <a:ext cx="8952840" cy="1166760"/>
            <a:chOff x="359520" y="1702270"/>
            <a:chExt cx="8952840" cy="1166760"/>
          </a:xfrm>
        </p:grpSpPr>
        <mc:AlternateContent xmlns:mc="http://schemas.openxmlformats.org/markup-compatibility/2006">
          <mc:Choice xmlns:p14="http://schemas.microsoft.com/office/powerpoint/2010/main" Requires="p14">
            <p:contentPart p14:bwMode="auto" r:id="rId120">
              <p14:nvContentPartPr>
                <p14:cNvPr id="81" name="Ink 80">
                  <a:extLst>
                    <a:ext uri="{FF2B5EF4-FFF2-40B4-BE49-F238E27FC236}">
                      <a16:creationId xmlns:a16="http://schemas.microsoft.com/office/drawing/2014/main" id="{440F215A-554E-8722-FD25-BEB49F3B451A}"/>
                    </a:ext>
                  </a:extLst>
                </p14:cNvPr>
                <p14:cNvContentPartPr/>
                <p14:nvPr/>
              </p14:nvContentPartPr>
              <p14:xfrm>
                <a:off x="5543880" y="2149750"/>
                <a:ext cx="3768480" cy="711720"/>
              </p14:xfrm>
            </p:contentPart>
          </mc:Choice>
          <mc:Fallback>
            <p:pic>
              <p:nvPicPr>
                <p:cNvPr id="81" name="Ink 80">
                  <a:extLst>
                    <a:ext uri="{FF2B5EF4-FFF2-40B4-BE49-F238E27FC236}">
                      <a16:creationId xmlns:a16="http://schemas.microsoft.com/office/drawing/2014/main" id="{440F215A-554E-8722-FD25-BEB49F3B451A}"/>
                    </a:ext>
                  </a:extLst>
                </p:cNvPr>
                <p:cNvPicPr/>
                <p:nvPr/>
              </p:nvPicPr>
              <p:blipFill>
                <a:blip r:embed="rId121"/>
                <a:stretch>
                  <a:fillRect/>
                </a:stretch>
              </p:blipFill>
              <p:spPr>
                <a:xfrm>
                  <a:off x="5526240" y="2132110"/>
                  <a:ext cx="3804120" cy="747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Ink 81">
                  <a:extLst>
                    <a:ext uri="{FF2B5EF4-FFF2-40B4-BE49-F238E27FC236}">
                      <a16:creationId xmlns:a16="http://schemas.microsoft.com/office/drawing/2014/main" id="{23301CC4-112F-A07C-02CE-7F6B0FC8120F}"/>
                    </a:ext>
                  </a:extLst>
                </p14:cNvPr>
                <p14:cNvContentPartPr/>
                <p14:nvPr/>
              </p14:nvContentPartPr>
              <p14:xfrm>
                <a:off x="839400" y="1702270"/>
                <a:ext cx="1317240" cy="567720"/>
              </p14:xfrm>
            </p:contentPart>
          </mc:Choice>
          <mc:Fallback>
            <p:pic>
              <p:nvPicPr>
                <p:cNvPr id="82" name="Ink 81">
                  <a:extLst>
                    <a:ext uri="{FF2B5EF4-FFF2-40B4-BE49-F238E27FC236}">
                      <a16:creationId xmlns:a16="http://schemas.microsoft.com/office/drawing/2014/main" id="{23301CC4-112F-A07C-02CE-7F6B0FC8120F}"/>
                    </a:ext>
                  </a:extLst>
                </p:cNvPr>
                <p:cNvPicPr/>
                <p:nvPr/>
              </p:nvPicPr>
              <p:blipFill>
                <a:blip r:embed="rId123"/>
                <a:stretch>
                  <a:fillRect/>
                </a:stretch>
              </p:blipFill>
              <p:spPr>
                <a:xfrm>
                  <a:off x="821760" y="1684630"/>
                  <a:ext cx="135288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0613DE32-45E7-B3D4-1477-99B6C02C19AE}"/>
                    </a:ext>
                  </a:extLst>
                </p14:cNvPr>
                <p14:cNvContentPartPr/>
                <p14:nvPr/>
              </p14:nvContentPartPr>
              <p14:xfrm>
                <a:off x="1816080" y="2728630"/>
                <a:ext cx="1091520" cy="101520"/>
              </p14:xfrm>
            </p:contentPart>
          </mc:Choice>
          <mc:Fallback>
            <p:pic>
              <p:nvPicPr>
                <p:cNvPr id="90" name="Ink 89">
                  <a:extLst>
                    <a:ext uri="{FF2B5EF4-FFF2-40B4-BE49-F238E27FC236}">
                      <a16:creationId xmlns:a16="http://schemas.microsoft.com/office/drawing/2014/main" id="{0613DE32-45E7-B3D4-1477-99B6C02C19AE}"/>
                    </a:ext>
                  </a:extLst>
                </p:cNvPr>
                <p:cNvPicPr/>
                <p:nvPr/>
              </p:nvPicPr>
              <p:blipFill>
                <a:blip r:embed="rId125"/>
                <a:stretch>
                  <a:fillRect/>
                </a:stretch>
              </p:blipFill>
              <p:spPr>
                <a:xfrm>
                  <a:off x="1798440" y="2710630"/>
                  <a:ext cx="1127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Ink 90">
                  <a:extLst>
                    <a:ext uri="{FF2B5EF4-FFF2-40B4-BE49-F238E27FC236}">
                      <a16:creationId xmlns:a16="http://schemas.microsoft.com/office/drawing/2014/main" id="{43D46D77-2190-8B64-F912-4364E38DB679}"/>
                    </a:ext>
                  </a:extLst>
                </p14:cNvPr>
                <p14:cNvContentPartPr/>
                <p14:nvPr/>
              </p14:nvContentPartPr>
              <p14:xfrm>
                <a:off x="1230000" y="2739070"/>
                <a:ext cx="502200" cy="80640"/>
              </p14:xfrm>
            </p:contentPart>
          </mc:Choice>
          <mc:Fallback>
            <p:pic>
              <p:nvPicPr>
                <p:cNvPr id="91" name="Ink 90">
                  <a:extLst>
                    <a:ext uri="{FF2B5EF4-FFF2-40B4-BE49-F238E27FC236}">
                      <a16:creationId xmlns:a16="http://schemas.microsoft.com/office/drawing/2014/main" id="{43D46D77-2190-8B64-F912-4364E38DB679}"/>
                    </a:ext>
                  </a:extLst>
                </p:cNvPr>
                <p:cNvPicPr/>
                <p:nvPr/>
              </p:nvPicPr>
              <p:blipFill>
                <a:blip r:embed="rId127"/>
                <a:stretch>
                  <a:fillRect/>
                </a:stretch>
              </p:blipFill>
              <p:spPr>
                <a:xfrm>
                  <a:off x="1212000" y="2721430"/>
                  <a:ext cx="537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Ink 92">
                  <a:extLst>
                    <a:ext uri="{FF2B5EF4-FFF2-40B4-BE49-F238E27FC236}">
                      <a16:creationId xmlns:a16="http://schemas.microsoft.com/office/drawing/2014/main" id="{C2451B7C-B3DD-82AE-096A-D2A59B874469}"/>
                    </a:ext>
                  </a:extLst>
                </p14:cNvPr>
                <p14:cNvContentPartPr/>
                <p14:nvPr/>
              </p14:nvContentPartPr>
              <p14:xfrm>
                <a:off x="1341240" y="2798830"/>
                <a:ext cx="137880" cy="45000"/>
              </p14:xfrm>
            </p:contentPart>
          </mc:Choice>
          <mc:Fallback>
            <p:pic>
              <p:nvPicPr>
                <p:cNvPr id="93" name="Ink 92">
                  <a:extLst>
                    <a:ext uri="{FF2B5EF4-FFF2-40B4-BE49-F238E27FC236}">
                      <a16:creationId xmlns:a16="http://schemas.microsoft.com/office/drawing/2014/main" id="{C2451B7C-B3DD-82AE-096A-D2A59B874469}"/>
                    </a:ext>
                  </a:extLst>
                </p:cNvPr>
                <p:cNvPicPr/>
                <p:nvPr/>
              </p:nvPicPr>
              <p:blipFill>
                <a:blip r:embed="rId129"/>
                <a:stretch>
                  <a:fillRect/>
                </a:stretch>
              </p:blipFill>
              <p:spPr>
                <a:xfrm>
                  <a:off x="1323600" y="2780830"/>
                  <a:ext cx="173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040A62CC-5B73-E393-F759-754540973E6E}"/>
                    </a:ext>
                  </a:extLst>
                </p14:cNvPr>
                <p14:cNvContentPartPr/>
                <p14:nvPr/>
              </p14:nvContentPartPr>
              <p14:xfrm>
                <a:off x="461400" y="2747710"/>
                <a:ext cx="652680" cy="50760"/>
              </p14:xfrm>
            </p:contentPart>
          </mc:Choice>
          <mc:Fallback>
            <p:pic>
              <p:nvPicPr>
                <p:cNvPr id="94" name="Ink 93">
                  <a:extLst>
                    <a:ext uri="{FF2B5EF4-FFF2-40B4-BE49-F238E27FC236}">
                      <a16:creationId xmlns:a16="http://schemas.microsoft.com/office/drawing/2014/main" id="{040A62CC-5B73-E393-F759-754540973E6E}"/>
                    </a:ext>
                  </a:extLst>
                </p:cNvPr>
                <p:cNvPicPr/>
                <p:nvPr/>
              </p:nvPicPr>
              <p:blipFill>
                <a:blip r:embed="rId131"/>
                <a:stretch>
                  <a:fillRect/>
                </a:stretch>
              </p:blipFill>
              <p:spPr>
                <a:xfrm>
                  <a:off x="443400" y="2729710"/>
                  <a:ext cx="688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Ink 86">
                  <a:extLst>
                    <a:ext uri="{FF2B5EF4-FFF2-40B4-BE49-F238E27FC236}">
                      <a16:creationId xmlns:a16="http://schemas.microsoft.com/office/drawing/2014/main" id="{5847C9A4-7537-21EE-5C00-0B83B518EC57}"/>
                    </a:ext>
                  </a:extLst>
                </p14:cNvPr>
                <p14:cNvContentPartPr/>
                <p14:nvPr/>
              </p14:nvContentPartPr>
              <p14:xfrm>
                <a:off x="2965200" y="2788390"/>
                <a:ext cx="699120" cy="80640"/>
              </p14:xfrm>
            </p:contentPart>
          </mc:Choice>
          <mc:Fallback>
            <p:pic>
              <p:nvPicPr>
                <p:cNvPr id="87" name="Ink 86">
                  <a:extLst>
                    <a:ext uri="{FF2B5EF4-FFF2-40B4-BE49-F238E27FC236}">
                      <a16:creationId xmlns:a16="http://schemas.microsoft.com/office/drawing/2014/main" id="{5847C9A4-7537-21EE-5C00-0B83B518EC57}"/>
                    </a:ext>
                  </a:extLst>
                </p:cNvPr>
                <p:cNvPicPr/>
                <p:nvPr/>
              </p:nvPicPr>
              <p:blipFill>
                <a:blip r:embed="rId133"/>
                <a:stretch>
                  <a:fillRect/>
                </a:stretch>
              </p:blipFill>
              <p:spPr>
                <a:xfrm>
                  <a:off x="2947200" y="2770390"/>
                  <a:ext cx="734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Ink 87">
                  <a:extLst>
                    <a:ext uri="{FF2B5EF4-FFF2-40B4-BE49-F238E27FC236}">
                      <a16:creationId xmlns:a16="http://schemas.microsoft.com/office/drawing/2014/main" id="{7BA288BE-960A-0A01-FD51-7A957A82581D}"/>
                    </a:ext>
                  </a:extLst>
                </p14:cNvPr>
                <p14:cNvContentPartPr/>
                <p14:nvPr/>
              </p14:nvContentPartPr>
              <p14:xfrm>
                <a:off x="3558120" y="2776510"/>
                <a:ext cx="1895760" cy="75240"/>
              </p14:xfrm>
            </p:contentPart>
          </mc:Choice>
          <mc:Fallback>
            <p:pic>
              <p:nvPicPr>
                <p:cNvPr id="88" name="Ink 87">
                  <a:extLst>
                    <a:ext uri="{FF2B5EF4-FFF2-40B4-BE49-F238E27FC236}">
                      <a16:creationId xmlns:a16="http://schemas.microsoft.com/office/drawing/2014/main" id="{7BA288BE-960A-0A01-FD51-7A957A82581D}"/>
                    </a:ext>
                  </a:extLst>
                </p:cNvPr>
                <p:cNvPicPr/>
                <p:nvPr/>
              </p:nvPicPr>
              <p:blipFill>
                <a:blip r:embed="rId135"/>
                <a:stretch>
                  <a:fillRect/>
                </a:stretch>
              </p:blipFill>
              <p:spPr>
                <a:xfrm>
                  <a:off x="3540480" y="2758870"/>
                  <a:ext cx="1931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FF51147E-2597-0CC0-038F-94DEA5E54AC5}"/>
                    </a:ext>
                  </a:extLst>
                </p14:cNvPr>
                <p14:cNvContentPartPr/>
                <p14:nvPr/>
              </p14:nvContentPartPr>
              <p14:xfrm>
                <a:off x="359520" y="2225710"/>
                <a:ext cx="1355040" cy="564480"/>
              </p14:xfrm>
            </p:contentPart>
          </mc:Choice>
          <mc:Fallback>
            <p:pic>
              <p:nvPicPr>
                <p:cNvPr id="100" name="Ink 99">
                  <a:extLst>
                    <a:ext uri="{FF2B5EF4-FFF2-40B4-BE49-F238E27FC236}">
                      <a16:creationId xmlns:a16="http://schemas.microsoft.com/office/drawing/2014/main" id="{FF51147E-2597-0CC0-038F-94DEA5E54AC5}"/>
                    </a:ext>
                  </a:extLst>
                </p:cNvPr>
                <p:cNvPicPr/>
                <p:nvPr/>
              </p:nvPicPr>
              <p:blipFill>
                <a:blip r:embed="rId137"/>
                <a:stretch>
                  <a:fillRect/>
                </a:stretch>
              </p:blipFill>
              <p:spPr>
                <a:xfrm>
                  <a:off x="341520" y="2208070"/>
                  <a:ext cx="1390680" cy="60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73BAC1E4-E9FD-39B2-4248-B9ABDBCE94D3}"/>
                  </a:ext>
                </a:extLst>
              </p14:cNvPr>
              <p14:cNvContentPartPr/>
              <p14:nvPr/>
            </p14:nvContentPartPr>
            <p14:xfrm>
              <a:off x="7182600" y="1288990"/>
              <a:ext cx="3600" cy="6480"/>
            </p14:xfrm>
          </p:contentPart>
        </mc:Choice>
        <mc:Fallback>
          <p:pic>
            <p:nvPicPr>
              <p:cNvPr id="102" name="Ink 101">
                <a:extLst>
                  <a:ext uri="{FF2B5EF4-FFF2-40B4-BE49-F238E27FC236}">
                    <a16:creationId xmlns:a16="http://schemas.microsoft.com/office/drawing/2014/main" id="{73BAC1E4-E9FD-39B2-4248-B9ABDBCE94D3}"/>
                  </a:ext>
                </a:extLst>
              </p:cNvPr>
              <p:cNvPicPr/>
              <p:nvPr/>
            </p:nvPicPr>
            <p:blipFill>
              <a:blip r:embed="rId139"/>
              <a:stretch>
                <a:fillRect/>
              </a:stretch>
            </p:blipFill>
            <p:spPr>
              <a:xfrm>
                <a:off x="7164600" y="1270990"/>
                <a:ext cx="39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Ink 102">
                <a:extLst>
                  <a:ext uri="{FF2B5EF4-FFF2-40B4-BE49-F238E27FC236}">
                    <a16:creationId xmlns:a16="http://schemas.microsoft.com/office/drawing/2014/main" id="{6BDB701E-55CB-CB11-23DA-1852AA671C5A}"/>
                  </a:ext>
                </a:extLst>
              </p14:cNvPr>
              <p14:cNvContentPartPr/>
              <p14:nvPr/>
            </p14:nvContentPartPr>
            <p14:xfrm>
              <a:off x="5816400" y="720550"/>
              <a:ext cx="1491840" cy="590760"/>
            </p14:xfrm>
          </p:contentPart>
        </mc:Choice>
        <mc:Fallback>
          <p:pic>
            <p:nvPicPr>
              <p:cNvPr id="103" name="Ink 102">
                <a:extLst>
                  <a:ext uri="{FF2B5EF4-FFF2-40B4-BE49-F238E27FC236}">
                    <a16:creationId xmlns:a16="http://schemas.microsoft.com/office/drawing/2014/main" id="{6BDB701E-55CB-CB11-23DA-1852AA671C5A}"/>
                  </a:ext>
                </a:extLst>
              </p:cNvPr>
              <p:cNvPicPr/>
              <p:nvPr/>
            </p:nvPicPr>
            <p:blipFill>
              <a:blip r:embed="rId141"/>
              <a:stretch>
                <a:fillRect/>
              </a:stretch>
            </p:blipFill>
            <p:spPr>
              <a:xfrm>
                <a:off x="5798760" y="702910"/>
                <a:ext cx="152748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Ink 103">
                <a:extLst>
                  <a:ext uri="{FF2B5EF4-FFF2-40B4-BE49-F238E27FC236}">
                    <a16:creationId xmlns:a16="http://schemas.microsoft.com/office/drawing/2014/main" id="{80507DB6-F3A7-E10A-B351-0C7232CCC5FC}"/>
                  </a:ext>
                </a:extLst>
              </p14:cNvPr>
              <p14:cNvContentPartPr/>
              <p14:nvPr/>
            </p14:nvContentPartPr>
            <p14:xfrm>
              <a:off x="4111800" y="719470"/>
              <a:ext cx="1754280" cy="665280"/>
            </p14:xfrm>
          </p:contentPart>
        </mc:Choice>
        <mc:Fallback>
          <p:pic>
            <p:nvPicPr>
              <p:cNvPr id="104" name="Ink 103">
                <a:extLst>
                  <a:ext uri="{FF2B5EF4-FFF2-40B4-BE49-F238E27FC236}">
                    <a16:creationId xmlns:a16="http://schemas.microsoft.com/office/drawing/2014/main" id="{80507DB6-F3A7-E10A-B351-0C7232CCC5FC}"/>
                  </a:ext>
                </a:extLst>
              </p:cNvPr>
              <p:cNvPicPr/>
              <p:nvPr/>
            </p:nvPicPr>
            <p:blipFill>
              <a:blip r:embed="rId143"/>
              <a:stretch>
                <a:fillRect/>
              </a:stretch>
            </p:blipFill>
            <p:spPr>
              <a:xfrm>
                <a:off x="4093800" y="701830"/>
                <a:ext cx="178992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4" name="Ink 123">
                <a:extLst>
                  <a:ext uri="{FF2B5EF4-FFF2-40B4-BE49-F238E27FC236}">
                    <a16:creationId xmlns:a16="http://schemas.microsoft.com/office/drawing/2014/main" id="{931D5460-D133-E2F1-1E42-4793CEE3A96E}"/>
                  </a:ext>
                </a:extLst>
              </p14:cNvPr>
              <p14:cNvContentPartPr/>
              <p14:nvPr/>
            </p14:nvContentPartPr>
            <p14:xfrm>
              <a:off x="4961040" y="3724390"/>
              <a:ext cx="608760" cy="48960"/>
            </p14:xfrm>
          </p:contentPart>
        </mc:Choice>
        <mc:Fallback>
          <p:pic>
            <p:nvPicPr>
              <p:cNvPr id="124" name="Ink 123">
                <a:extLst>
                  <a:ext uri="{FF2B5EF4-FFF2-40B4-BE49-F238E27FC236}">
                    <a16:creationId xmlns:a16="http://schemas.microsoft.com/office/drawing/2014/main" id="{931D5460-D133-E2F1-1E42-4793CEE3A96E}"/>
                  </a:ext>
                </a:extLst>
              </p:cNvPr>
              <p:cNvPicPr/>
              <p:nvPr/>
            </p:nvPicPr>
            <p:blipFill>
              <a:blip r:embed="rId145"/>
              <a:stretch>
                <a:fillRect/>
              </a:stretch>
            </p:blipFill>
            <p:spPr>
              <a:xfrm>
                <a:off x="4943400" y="3706390"/>
                <a:ext cx="644400" cy="84600"/>
              </a:xfrm>
              <a:prstGeom prst="rect">
                <a:avLst/>
              </a:prstGeom>
            </p:spPr>
          </p:pic>
        </mc:Fallback>
      </mc:AlternateContent>
      <p:grpSp>
        <p:nvGrpSpPr>
          <p:cNvPr id="145" name="Group 144">
            <a:extLst>
              <a:ext uri="{FF2B5EF4-FFF2-40B4-BE49-F238E27FC236}">
                <a16:creationId xmlns:a16="http://schemas.microsoft.com/office/drawing/2014/main" id="{406D877E-307E-8314-C9C4-58B71D0B7282}"/>
              </a:ext>
            </a:extLst>
          </p:cNvPr>
          <p:cNvGrpSpPr/>
          <p:nvPr/>
        </p:nvGrpSpPr>
        <p:grpSpPr>
          <a:xfrm>
            <a:off x="6430560" y="4780990"/>
            <a:ext cx="2850840" cy="82800"/>
            <a:chOff x="6430560" y="4780990"/>
            <a:chExt cx="2850840" cy="82800"/>
          </a:xfrm>
        </p:grpSpPr>
        <mc:AlternateContent xmlns:mc="http://schemas.openxmlformats.org/markup-compatibility/2006">
          <mc:Choice xmlns:p14="http://schemas.microsoft.com/office/powerpoint/2010/main" Requires="p14">
            <p:contentPart p14:bwMode="auto" r:id="rId146">
              <p14:nvContentPartPr>
                <p14:cNvPr id="140" name="Ink 139">
                  <a:extLst>
                    <a:ext uri="{FF2B5EF4-FFF2-40B4-BE49-F238E27FC236}">
                      <a16:creationId xmlns:a16="http://schemas.microsoft.com/office/drawing/2014/main" id="{5534685F-0E43-AA9C-BEA1-04C995A7681C}"/>
                    </a:ext>
                  </a:extLst>
                </p14:cNvPr>
                <p14:cNvContentPartPr/>
                <p14:nvPr/>
              </p14:nvContentPartPr>
              <p14:xfrm>
                <a:off x="8736360" y="4788550"/>
                <a:ext cx="545040" cy="42840"/>
              </p14:xfrm>
            </p:contentPart>
          </mc:Choice>
          <mc:Fallback>
            <p:pic>
              <p:nvPicPr>
                <p:cNvPr id="140" name="Ink 139">
                  <a:extLst>
                    <a:ext uri="{FF2B5EF4-FFF2-40B4-BE49-F238E27FC236}">
                      <a16:creationId xmlns:a16="http://schemas.microsoft.com/office/drawing/2014/main" id="{5534685F-0E43-AA9C-BEA1-04C995A7681C}"/>
                    </a:ext>
                  </a:extLst>
                </p:cNvPr>
                <p:cNvPicPr/>
                <p:nvPr/>
              </p:nvPicPr>
              <p:blipFill>
                <a:blip r:embed="rId147"/>
                <a:stretch>
                  <a:fillRect/>
                </a:stretch>
              </p:blipFill>
              <p:spPr>
                <a:xfrm>
                  <a:off x="8718360" y="4770550"/>
                  <a:ext cx="580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1" name="Ink 140">
                  <a:extLst>
                    <a:ext uri="{FF2B5EF4-FFF2-40B4-BE49-F238E27FC236}">
                      <a16:creationId xmlns:a16="http://schemas.microsoft.com/office/drawing/2014/main" id="{2CD5EA56-2C06-C0C5-C4D3-086B74FE21BA}"/>
                    </a:ext>
                  </a:extLst>
                </p14:cNvPr>
                <p14:cNvContentPartPr/>
                <p14:nvPr/>
              </p14:nvContentPartPr>
              <p14:xfrm>
                <a:off x="8180160" y="4792150"/>
                <a:ext cx="381600" cy="38160"/>
              </p14:xfrm>
            </p:contentPart>
          </mc:Choice>
          <mc:Fallback>
            <p:pic>
              <p:nvPicPr>
                <p:cNvPr id="141" name="Ink 140">
                  <a:extLst>
                    <a:ext uri="{FF2B5EF4-FFF2-40B4-BE49-F238E27FC236}">
                      <a16:creationId xmlns:a16="http://schemas.microsoft.com/office/drawing/2014/main" id="{2CD5EA56-2C06-C0C5-C4D3-086B74FE21BA}"/>
                    </a:ext>
                  </a:extLst>
                </p:cNvPr>
                <p:cNvPicPr/>
                <p:nvPr/>
              </p:nvPicPr>
              <p:blipFill>
                <a:blip r:embed="rId149"/>
                <a:stretch>
                  <a:fillRect/>
                </a:stretch>
              </p:blipFill>
              <p:spPr>
                <a:xfrm>
                  <a:off x="8162160" y="4774150"/>
                  <a:ext cx="417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2" name="Ink 141">
                  <a:extLst>
                    <a:ext uri="{FF2B5EF4-FFF2-40B4-BE49-F238E27FC236}">
                      <a16:creationId xmlns:a16="http://schemas.microsoft.com/office/drawing/2014/main" id="{3E01E266-C1CC-0E69-7835-3B44B625A3B6}"/>
                    </a:ext>
                  </a:extLst>
                </p14:cNvPr>
                <p14:cNvContentPartPr/>
                <p14:nvPr/>
              </p14:nvContentPartPr>
              <p14:xfrm>
                <a:off x="7444320" y="4780990"/>
                <a:ext cx="526680" cy="69120"/>
              </p14:xfrm>
            </p:contentPart>
          </mc:Choice>
          <mc:Fallback>
            <p:pic>
              <p:nvPicPr>
                <p:cNvPr id="142" name="Ink 141">
                  <a:extLst>
                    <a:ext uri="{FF2B5EF4-FFF2-40B4-BE49-F238E27FC236}">
                      <a16:creationId xmlns:a16="http://schemas.microsoft.com/office/drawing/2014/main" id="{3E01E266-C1CC-0E69-7835-3B44B625A3B6}"/>
                    </a:ext>
                  </a:extLst>
                </p:cNvPr>
                <p:cNvPicPr/>
                <p:nvPr/>
              </p:nvPicPr>
              <p:blipFill>
                <a:blip r:embed="rId151"/>
                <a:stretch>
                  <a:fillRect/>
                </a:stretch>
              </p:blipFill>
              <p:spPr>
                <a:xfrm>
                  <a:off x="7426320" y="4763350"/>
                  <a:ext cx="562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4" name="Ink 143">
                  <a:extLst>
                    <a:ext uri="{FF2B5EF4-FFF2-40B4-BE49-F238E27FC236}">
                      <a16:creationId xmlns:a16="http://schemas.microsoft.com/office/drawing/2014/main" id="{073EBE3E-5771-68C8-CC0A-71C77234BED5}"/>
                    </a:ext>
                  </a:extLst>
                </p14:cNvPr>
                <p14:cNvContentPartPr/>
                <p14:nvPr/>
              </p14:nvContentPartPr>
              <p14:xfrm>
                <a:off x="6430560" y="4802230"/>
                <a:ext cx="784800" cy="61560"/>
              </p14:xfrm>
            </p:contentPart>
          </mc:Choice>
          <mc:Fallback>
            <p:pic>
              <p:nvPicPr>
                <p:cNvPr id="144" name="Ink 143">
                  <a:extLst>
                    <a:ext uri="{FF2B5EF4-FFF2-40B4-BE49-F238E27FC236}">
                      <a16:creationId xmlns:a16="http://schemas.microsoft.com/office/drawing/2014/main" id="{073EBE3E-5771-68C8-CC0A-71C77234BED5}"/>
                    </a:ext>
                  </a:extLst>
                </p:cNvPr>
                <p:cNvPicPr/>
                <p:nvPr/>
              </p:nvPicPr>
              <p:blipFill>
                <a:blip r:embed="rId153"/>
                <a:stretch>
                  <a:fillRect/>
                </a:stretch>
              </p:blipFill>
              <p:spPr>
                <a:xfrm>
                  <a:off x="6412920" y="4784230"/>
                  <a:ext cx="82044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46" name="Ink 145">
                <a:extLst>
                  <a:ext uri="{FF2B5EF4-FFF2-40B4-BE49-F238E27FC236}">
                    <a16:creationId xmlns:a16="http://schemas.microsoft.com/office/drawing/2014/main" id="{4BA616BA-68BF-B42B-1E05-7BEE6362C46F}"/>
                  </a:ext>
                </a:extLst>
              </p14:cNvPr>
              <p14:cNvContentPartPr/>
              <p14:nvPr/>
            </p14:nvContentPartPr>
            <p14:xfrm>
              <a:off x="6303120" y="4210030"/>
              <a:ext cx="1294920" cy="103680"/>
            </p14:xfrm>
          </p:contentPart>
        </mc:Choice>
        <mc:Fallback>
          <p:pic>
            <p:nvPicPr>
              <p:cNvPr id="146" name="Ink 145">
                <a:extLst>
                  <a:ext uri="{FF2B5EF4-FFF2-40B4-BE49-F238E27FC236}">
                    <a16:creationId xmlns:a16="http://schemas.microsoft.com/office/drawing/2014/main" id="{4BA616BA-68BF-B42B-1E05-7BEE6362C46F}"/>
                  </a:ext>
                </a:extLst>
              </p:cNvPr>
              <p:cNvPicPr/>
              <p:nvPr/>
            </p:nvPicPr>
            <p:blipFill>
              <a:blip r:embed="rId155"/>
              <a:stretch>
                <a:fillRect/>
              </a:stretch>
            </p:blipFill>
            <p:spPr>
              <a:xfrm>
                <a:off x="6285480" y="4192390"/>
                <a:ext cx="1330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8" name="Ink 147">
                <a:extLst>
                  <a:ext uri="{FF2B5EF4-FFF2-40B4-BE49-F238E27FC236}">
                    <a16:creationId xmlns:a16="http://schemas.microsoft.com/office/drawing/2014/main" id="{5A703B6B-A252-E39E-CCF5-05E3ACF1F87A}"/>
                  </a:ext>
                </a:extLst>
              </p14:cNvPr>
              <p14:cNvContentPartPr/>
              <p14:nvPr/>
            </p14:nvContentPartPr>
            <p14:xfrm>
              <a:off x="4860960" y="4245670"/>
              <a:ext cx="1237320" cy="143280"/>
            </p14:xfrm>
          </p:contentPart>
        </mc:Choice>
        <mc:Fallback>
          <p:pic>
            <p:nvPicPr>
              <p:cNvPr id="148" name="Ink 147">
                <a:extLst>
                  <a:ext uri="{FF2B5EF4-FFF2-40B4-BE49-F238E27FC236}">
                    <a16:creationId xmlns:a16="http://schemas.microsoft.com/office/drawing/2014/main" id="{5A703B6B-A252-E39E-CCF5-05E3ACF1F87A}"/>
                  </a:ext>
                </a:extLst>
              </p:cNvPr>
              <p:cNvPicPr/>
              <p:nvPr/>
            </p:nvPicPr>
            <p:blipFill>
              <a:blip r:embed="rId157"/>
              <a:stretch>
                <a:fillRect/>
              </a:stretch>
            </p:blipFill>
            <p:spPr>
              <a:xfrm>
                <a:off x="4843320" y="4227670"/>
                <a:ext cx="1272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0" name="Ink 149">
                <a:extLst>
                  <a:ext uri="{FF2B5EF4-FFF2-40B4-BE49-F238E27FC236}">
                    <a16:creationId xmlns:a16="http://schemas.microsoft.com/office/drawing/2014/main" id="{D218FAB3-3A49-6EB3-3401-BE076ABBD250}"/>
                  </a:ext>
                </a:extLst>
              </p14:cNvPr>
              <p14:cNvContentPartPr/>
              <p14:nvPr/>
            </p14:nvContentPartPr>
            <p14:xfrm>
              <a:off x="835800" y="4189150"/>
              <a:ext cx="560880" cy="132120"/>
            </p14:xfrm>
          </p:contentPart>
        </mc:Choice>
        <mc:Fallback>
          <p:pic>
            <p:nvPicPr>
              <p:cNvPr id="150" name="Ink 149">
                <a:extLst>
                  <a:ext uri="{FF2B5EF4-FFF2-40B4-BE49-F238E27FC236}">
                    <a16:creationId xmlns:a16="http://schemas.microsoft.com/office/drawing/2014/main" id="{D218FAB3-3A49-6EB3-3401-BE076ABBD250}"/>
                  </a:ext>
                </a:extLst>
              </p:cNvPr>
              <p:cNvPicPr/>
              <p:nvPr/>
            </p:nvPicPr>
            <p:blipFill>
              <a:blip r:embed="rId159"/>
              <a:stretch>
                <a:fillRect/>
              </a:stretch>
            </p:blipFill>
            <p:spPr>
              <a:xfrm>
                <a:off x="817800" y="4171510"/>
                <a:ext cx="596520" cy="167760"/>
              </a:xfrm>
              <a:prstGeom prst="rect">
                <a:avLst/>
              </a:prstGeom>
            </p:spPr>
          </p:pic>
        </mc:Fallback>
      </mc:AlternateContent>
      <p:grpSp>
        <p:nvGrpSpPr>
          <p:cNvPr id="164" name="Group 163">
            <a:extLst>
              <a:ext uri="{FF2B5EF4-FFF2-40B4-BE49-F238E27FC236}">
                <a16:creationId xmlns:a16="http://schemas.microsoft.com/office/drawing/2014/main" id="{0C9B8FC8-1D60-F110-7B44-9331FBAC32CF}"/>
              </a:ext>
            </a:extLst>
          </p:cNvPr>
          <p:cNvGrpSpPr/>
          <p:nvPr/>
        </p:nvGrpSpPr>
        <p:grpSpPr>
          <a:xfrm>
            <a:off x="554640" y="4741030"/>
            <a:ext cx="5292000" cy="131760"/>
            <a:chOff x="554640" y="4741030"/>
            <a:chExt cx="5292000" cy="131760"/>
          </a:xfrm>
        </p:grpSpPr>
        <mc:AlternateContent xmlns:mc="http://schemas.openxmlformats.org/markup-compatibility/2006">
          <mc:Choice xmlns:p14="http://schemas.microsoft.com/office/powerpoint/2010/main" Requires="p14">
            <p:contentPart p14:bwMode="auto" r:id="rId160">
              <p14:nvContentPartPr>
                <p14:cNvPr id="152" name="Ink 151">
                  <a:extLst>
                    <a:ext uri="{FF2B5EF4-FFF2-40B4-BE49-F238E27FC236}">
                      <a16:creationId xmlns:a16="http://schemas.microsoft.com/office/drawing/2014/main" id="{771DF999-20C4-D8F0-8777-08A664B2C919}"/>
                    </a:ext>
                  </a:extLst>
                </p14:cNvPr>
                <p14:cNvContentPartPr/>
                <p14:nvPr/>
              </p14:nvContentPartPr>
              <p14:xfrm>
                <a:off x="5346960" y="4758670"/>
                <a:ext cx="499680" cy="36360"/>
              </p14:xfrm>
            </p:contentPart>
          </mc:Choice>
          <mc:Fallback>
            <p:pic>
              <p:nvPicPr>
                <p:cNvPr id="152" name="Ink 151">
                  <a:extLst>
                    <a:ext uri="{FF2B5EF4-FFF2-40B4-BE49-F238E27FC236}">
                      <a16:creationId xmlns:a16="http://schemas.microsoft.com/office/drawing/2014/main" id="{771DF999-20C4-D8F0-8777-08A664B2C919}"/>
                    </a:ext>
                  </a:extLst>
                </p:cNvPr>
                <p:cNvPicPr/>
                <p:nvPr/>
              </p:nvPicPr>
              <p:blipFill>
                <a:blip r:embed="rId161"/>
                <a:stretch>
                  <a:fillRect/>
                </a:stretch>
              </p:blipFill>
              <p:spPr>
                <a:xfrm>
                  <a:off x="5329320" y="4740670"/>
                  <a:ext cx="535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3" name="Ink 152">
                  <a:extLst>
                    <a:ext uri="{FF2B5EF4-FFF2-40B4-BE49-F238E27FC236}">
                      <a16:creationId xmlns:a16="http://schemas.microsoft.com/office/drawing/2014/main" id="{4596822D-4C54-3144-ADB6-7A873B0A3900}"/>
                    </a:ext>
                  </a:extLst>
                </p14:cNvPr>
                <p14:cNvContentPartPr/>
                <p14:nvPr/>
              </p14:nvContentPartPr>
              <p14:xfrm>
                <a:off x="3964200" y="4782070"/>
                <a:ext cx="1147320" cy="55800"/>
              </p14:xfrm>
            </p:contentPart>
          </mc:Choice>
          <mc:Fallback>
            <p:pic>
              <p:nvPicPr>
                <p:cNvPr id="153" name="Ink 152">
                  <a:extLst>
                    <a:ext uri="{FF2B5EF4-FFF2-40B4-BE49-F238E27FC236}">
                      <a16:creationId xmlns:a16="http://schemas.microsoft.com/office/drawing/2014/main" id="{4596822D-4C54-3144-ADB6-7A873B0A3900}"/>
                    </a:ext>
                  </a:extLst>
                </p:cNvPr>
                <p:cNvPicPr/>
                <p:nvPr/>
              </p:nvPicPr>
              <p:blipFill>
                <a:blip r:embed="rId163"/>
                <a:stretch>
                  <a:fillRect/>
                </a:stretch>
              </p:blipFill>
              <p:spPr>
                <a:xfrm>
                  <a:off x="3946200" y="4764070"/>
                  <a:ext cx="1182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5" name="Ink 154">
                  <a:extLst>
                    <a:ext uri="{FF2B5EF4-FFF2-40B4-BE49-F238E27FC236}">
                      <a16:creationId xmlns:a16="http://schemas.microsoft.com/office/drawing/2014/main" id="{128F0412-0723-CEE6-5947-DD135301EE67}"/>
                    </a:ext>
                  </a:extLst>
                </p14:cNvPr>
                <p14:cNvContentPartPr/>
                <p14:nvPr/>
              </p14:nvContentPartPr>
              <p14:xfrm>
                <a:off x="3218280" y="4757950"/>
                <a:ext cx="772200" cy="49320"/>
              </p14:xfrm>
            </p:contentPart>
          </mc:Choice>
          <mc:Fallback>
            <p:pic>
              <p:nvPicPr>
                <p:cNvPr id="155" name="Ink 154">
                  <a:extLst>
                    <a:ext uri="{FF2B5EF4-FFF2-40B4-BE49-F238E27FC236}">
                      <a16:creationId xmlns:a16="http://schemas.microsoft.com/office/drawing/2014/main" id="{128F0412-0723-CEE6-5947-DD135301EE67}"/>
                    </a:ext>
                  </a:extLst>
                </p:cNvPr>
                <p:cNvPicPr/>
                <p:nvPr/>
              </p:nvPicPr>
              <p:blipFill>
                <a:blip r:embed="rId165"/>
                <a:stretch>
                  <a:fillRect/>
                </a:stretch>
              </p:blipFill>
              <p:spPr>
                <a:xfrm>
                  <a:off x="3200640" y="4739950"/>
                  <a:ext cx="807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7" name="Ink 156">
                  <a:extLst>
                    <a:ext uri="{FF2B5EF4-FFF2-40B4-BE49-F238E27FC236}">
                      <a16:creationId xmlns:a16="http://schemas.microsoft.com/office/drawing/2014/main" id="{3D922192-E498-72E3-438F-10463FA2D9A5}"/>
                    </a:ext>
                  </a:extLst>
                </p14:cNvPr>
                <p14:cNvContentPartPr/>
                <p14:nvPr/>
              </p14:nvContentPartPr>
              <p14:xfrm>
                <a:off x="1924800" y="4791070"/>
                <a:ext cx="1002960" cy="66600"/>
              </p14:xfrm>
            </p:contentPart>
          </mc:Choice>
          <mc:Fallback>
            <p:pic>
              <p:nvPicPr>
                <p:cNvPr id="157" name="Ink 156">
                  <a:extLst>
                    <a:ext uri="{FF2B5EF4-FFF2-40B4-BE49-F238E27FC236}">
                      <a16:creationId xmlns:a16="http://schemas.microsoft.com/office/drawing/2014/main" id="{3D922192-E498-72E3-438F-10463FA2D9A5}"/>
                    </a:ext>
                  </a:extLst>
                </p:cNvPr>
                <p:cNvPicPr/>
                <p:nvPr/>
              </p:nvPicPr>
              <p:blipFill>
                <a:blip r:embed="rId167"/>
                <a:stretch>
                  <a:fillRect/>
                </a:stretch>
              </p:blipFill>
              <p:spPr>
                <a:xfrm>
                  <a:off x="1907160" y="4773430"/>
                  <a:ext cx="1038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8" name="Ink 157">
                  <a:extLst>
                    <a:ext uri="{FF2B5EF4-FFF2-40B4-BE49-F238E27FC236}">
                      <a16:creationId xmlns:a16="http://schemas.microsoft.com/office/drawing/2014/main" id="{A7D850C9-2B91-ABF4-467C-02B10919F21B}"/>
                    </a:ext>
                  </a:extLst>
                </p14:cNvPr>
                <p14:cNvContentPartPr/>
                <p14:nvPr/>
              </p14:nvContentPartPr>
              <p14:xfrm>
                <a:off x="1591800" y="4741030"/>
                <a:ext cx="394920" cy="60480"/>
              </p14:xfrm>
            </p:contentPart>
          </mc:Choice>
          <mc:Fallback>
            <p:pic>
              <p:nvPicPr>
                <p:cNvPr id="158" name="Ink 157">
                  <a:extLst>
                    <a:ext uri="{FF2B5EF4-FFF2-40B4-BE49-F238E27FC236}">
                      <a16:creationId xmlns:a16="http://schemas.microsoft.com/office/drawing/2014/main" id="{A7D850C9-2B91-ABF4-467C-02B10919F21B}"/>
                    </a:ext>
                  </a:extLst>
                </p:cNvPr>
                <p:cNvPicPr/>
                <p:nvPr/>
              </p:nvPicPr>
              <p:blipFill>
                <a:blip r:embed="rId169"/>
                <a:stretch>
                  <a:fillRect/>
                </a:stretch>
              </p:blipFill>
              <p:spPr>
                <a:xfrm>
                  <a:off x="1573800" y="4723030"/>
                  <a:ext cx="430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0" name="Ink 159">
                  <a:extLst>
                    <a:ext uri="{FF2B5EF4-FFF2-40B4-BE49-F238E27FC236}">
                      <a16:creationId xmlns:a16="http://schemas.microsoft.com/office/drawing/2014/main" id="{7005B545-2774-B1FF-52CF-4BA8554020B1}"/>
                    </a:ext>
                  </a:extLst>
                </p14:cNvPr>
                <p14:cNvContentPartPr/>
                <p14:nvPr/>
              </p14:nvContentPartPr>
              <p14:xfrm>
                <a:off x="554640" y="4788910"/>
                <a:ext cx="777600" cy="83880"/>
              </p14:xfrm>
            </p:contentPart>
          </mc:Choice>
          <mc:Fallback>
            <p:pic>
              <p:nvPicPr>
                <p:cNvPr id="160" name="Ink 159">
                  <a:extLst>
                    <a:ext uri="{FF2B5EF4-FFF2-40B4-BE49-F238E27FC236}">
                      <a16:creationId xmlns:a16="http://schemas.microsoft.com/office/drawing/2014/main" id="{7005B545-2774-B1FF-52CF-4BA8554020B1}"/>
                    </a:ext>
                  </a:extLst>
                </p:cNvPr>
                <p:cNvPicPr/>
                <p:nvPr/>
              </p:nvPicPr>
              <p:blipFill>
                <a:blip r:embed="rId171"/>
                <a:stretch>
                  <a:fillRect/>
                </a:stretch>
              </p:blipFill>
              <p:spPr>
                <a:xfrm>
                  <a:off x="537000" y="4771270"/>
                  <a:ext cx="81324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93" name="Ink 192">
                <a:extLst>
                  <a:ext uri="{FF2B5EF4-FFF2-40B4-BE49-F238E27FC236}">
                    <a16:creationId xmlns:a16="http://schemas.microsoft.com/office/drawing/2014/main" id="{5E914021-5B61-F39D-4378-36A3C42851FD}"/>
                  </a:ext>
                </a:extLst>
              </p14:cNvPr>
              <p14:cNvContentPartPr/>
              <p14:nvPr/>
            </p14:nvContentPartPr>
            <p14:xfrm>
              <a:off x="7418760" y="5251150"/>
              <a:ext cx="759960" cy="529920"/>
            </p14:xfrm>
          </p:contentPart>
        </mc:Choice>
        <mc:Fallback>
          <p:pic>
            <p:nvPicPr>
              <p:cNvPr id="193" name="Ink 192">
                <a:extLst>
                  <a:ext uri="{FF2B5EF4-FFF2-40B4-BE49-F238E27FC236}">
                    <a16:creationId xmlns:a16="http://schemas.microsoft.com/office/drawing/2014/main" id="{5E914021-5B61-F39D-4378-36A3C42851FD}"/>
                  </a:ext>
                </a:extLst>
              </p:cNvPr>
              <p:cNvPicPr/>
              <p:nvPr/>
            </p:nvPicPr>
            <p:blipFill>
              <a:blip r:embed="rId173"/>
              <a:stretch>
                <a:fillRect/>
              </a:stretch>
            </p:blipFill>
            <p:spPr>
              <a:xfrm>
                <a:off x="7401120" y="5233510"/>
                <a:ext cx="795600" cy="565560"/>
              </a:xfrm>
              <a:prstGeom prst="rect">
                <a:avLst/>
              </a:prstGeom>
            </p:spPr>
          </p:pic>
        </mc:Fallback>
      </mc:AlternateContent>
      <p:grpSp>
        <p:nvGrpSpPr>
          <p:cNvPr id="196" name="Group 195">
            <a:extLst>
              <a:ext uri="{FF2B5EF4-FFF2-40B4-BE49-F238E27FC236}">
                <a16:creationId xmlns:a16="http://schemas.microsoft.com/office/drawing/2014/main" id="{330469B0-84D4-2497-1BA4-CB55EA755232}"/>
              </a:ext>
            </a:extLst>
          </p:cNvPr>
          <p:cNvGrpSpPr/>
          <p:nvPr/>
        </p:nvGrpSpPr>
        <p:grpSpPr>
          <a:xfrm>
            <a:off x="426480" y="5231350"/>
            <a:ext cx="8855640" cy="167760"/>
            <a:chOff x="426480" y="5231350"/>
            <a:chExt cx="8855640" cy="167760"/>
          </a:xfrm>
        </p:grpSpPr>
        <mc:AlternateContent xmlns:mc="http://schemas.openxmlformats.org/markup-compatibility/2006">
          <mc:Choice xmlns:p14="http://schemas.microsoft.com/office/powerpoint/2010/main" Requires="p14">
            <p:contentPart p14:bwMode="auto" r:id="rId174">
              <p14:nvContentPartPr>
                <p14:cNvPr id="161" name="Ink 160">
                  <a:extLst>
                    <a:ext uri="{FF2B5EF4-FFF2-40B4-BE49-F238E27FC236}">
                      <a16:creationId xmlns:a16="http://schemas.microsoft.com/office/drawing/2014/main" id="{5B4F3494-095D-E262-F6C3-80A89739BE7E}"/>
                    </a:ext>
                  </a:extLst>
                </p14:cNvPr>
                <p14:cNvContentPartPr/>
                <p14:nvPr/>
              </p14:nvContentPartPr>
              <p14:xfrm>
                <a:off x="8441880" y="5267710"/>
                <a:ext cx="840240" cy="35280"/>
              </p14:xfrm>
            </p:contentPart>
          </mc:Choice>
          <mc:Fallback>
            <p:pic>
              <p:nvPicPr>
                <p:cNvPr id="161" name="Ink 160">
                  <a:extLst>
                    <a:ext uri="{FF2B5EF4-FFF2-40B4-BE49-F238E27FC236}">
                      <a16:creationId xmlns:a16="http://schemas.microsoft.com/office/drawing/2014/main" id="{5B4F3494-095D-E262-F6C3-80A89739BE7E}"/>
                    </a:ext>
                  </a:extLst>
                </p:cNvPr>
                <p:cNvPicPr/>
                <p:nvPr/>
              </p:nvPicPr>
              <p:blipFill>
                <a:blip r:embed="rId175"/>
                <a:stretch>
                  <a:fillRect/>
                </a:stretch>
              </p:blipFill>
              <p:spPr>
                <a:xfrm>
                  <a:off x="8423880" y="5250070"/>
                  <a:ext cx="875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2" name="Ink 161">
                  <a:extLst>
                    <a:ext uri="{FF2B5EF4-FFF2-40B4-BE49-F238E27FC236}">
                      <a16:creationId xmlns:a16="http://schemas.microsoft.com/office/drawing/2014/main" id="{8701A752-2164-7E11-CF3E-3F2220690806}"/>
                    </a:ext>
                  </a:extLst>
                </p14:cNvPr>
                <p14:cNvContentPartPr/>
                <p14:nvPr/>
              </p14:nvContentPartPr>
              <p14:xfrm>
                <a:off x="8091240" y="5231350"/>
                <a:ext cx="263520" cy="38880"/>
              </p14:xfrm>
            </p:contentPart>
          </mc:Choice>
          <mc:Fallback>
            <p:pic>
              <p:nvPicPr>
                <p:cNvPr id="162" name="Ink 161">
                  <a:extLst>
                    <a:ext uri="{FF2B5EF4-FFF2-40B4-BE49-F238E27FC236}">
                      <a16:creationId xmlns:a16="http://schemas.microsoft.com/office/drawing/2014/main" id="{8701A752-2164-7E11-CF3E-3F2220690806}"/>
                    </a:ext>
                  </a:extLst>
                </p:cNvPr>
                <p:cNvPicPr/>
                <p:nvPr/>
              </p:nvPicPr>
              <p:blipFill>
                <a:blip r:embed="rId177"/>
                <a:stretch>
                  <a:fillRect/>
                </a:stretch>
              </p:blipFill>
              <p:spPr>
                <a:xfrm>
                  <a:off x="8073600" y="5213350"/>
                  <a:ext cx="299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5" name="Ink 164">
                  <a:extLst>
                    <a:ext uri="{FF2B5EF4-FFF2-40B4-BE49-F238E27FC236}">
                      <a16:creationId xmlns:a16="http://schemas.microsoft.com/office/drawing/2014/main" id="{A8B4C674-DDC4-9BBE-D460-3D41EFA2A226}"/>
                    </a:ext>
                  </a:extLst>
                </p14:cNvPr>
                <p14:cNvContentPartPr/>
                <p14:nvPr/>
              </p14:nvContentPartPr>
              <p14:xfrm>
                <a:off x="7064520" y="5262310"/>
                <a:ext cx="800280" cy="13320"/>
              </p14:xfrm>
            </p:contentPart>
          </mc:Choice>
          <mc:Fallback>
            <p:pic>
              <p:nvPicPr>
                <p:cNvPr id="165" name="Ink 164">
                  <a:extLst>
                    <a:ext uri="{FF2B5EF4-FFF2-40B4-BE49-F238E27FC236}">
                      <a16:creationId xmlns:a16="http://schemas.microsoft.com/office/drawing/2014/main" id="{A8B4C674-DDC4-9BBE-D460-3D41EFA2A226}"/>
                    </a:ext>
                  </a:extLst>
                </p:cNvPr>
                <p:cNvPicPr/>
                <p:nvPr/>
              </p:nvPicPr>
              <p:blipFill>
                <a:blip r:embed="rId179"/>
                <a:stretch>
                  <a:fillRect/>
                </a:stretch>
              </p:blipFill>
              <p:spPr>
                <a:xfrm>
                  <a:off x="7046520" y="5244310"/>
                  <a:ext cx="835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7" name="Ink 166">
                  <a:extLst>
                    <a:ext uri="{FF2B5EF4-FFF2-40B4-BE49-F238E27FC236}">
                      <a16:creationId xmlns:a16="http://schemas.microsoft.com/office/drawing/2014/main" id="{2980B501-3FD0-E511-CDCF-F840254E23B3}"/>
                    </a:ext>
                  </a:extLst>
                </p14:cNvPr>
                <p14:cNvContentPartPr/>
                <p14:nvPr/>
              </p14:nvContentPartPr>
              <p14:xfrm>
                <a:off x="6407880" y="5323510"/>
                <a:ext cx="597240" cy="47520"/>
              </p14:xfrm>
            </p:contentPart>
          </mc:Choice>
          <mc:Fallback>
            <p:pic>
              <p:nvPicPr>
                <p:cNvPr id="167" name="Ink 166">
                  <a:extLst>
                    <a:ext uri="{FF2B5EF4-FFF2-40B4-BE49-F238E27FC236}">
                      <a16:creationId xmlns:a16="http://schemas.microsoft.com/office/drawing/2014/main" id="{2980B501-3FD0-E511-CDCF-F840254E23B3}"/>
                    </a:ext>
                  </a:extLst>
                </p:cNvPr>
                <p:cNvPicPr/>
                <p:nvPr/>
              </p:nvPicPr>
              <p:blipFill>
                <a:blip r:embed="rId181"/>
                <a:stretch>
                  <a:fillRect/>
                </a:stretch>
              </p:blipFill>
              <p:spPr>
                <a:xfrm>
                  <a:off x="6390240" y="5305510"/>
                  <a:ext cx="632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8" name="Ink 167">
                  <a:extLst>
                    <a:ext uri="{FF2B5EF4-FFF2-40B4-BE49-F238E27FC236}">
                      <a16:creationId xmlns:a16="http://schemas.microsoft.com/office/drawing/2014/main" id="{87A7D309-504F-C50C-C2F6-840B7B7B677B}"/>
                    </a:ext>
                  </a:extLst>
                </p14:cNvPr>
                <p14:cNvContentPartPr/>
                <p14:nvPr/>
              </p14:nvContentPartPr>
              <p14:xfrm>
                <a:off x="5401680" y="5280670"/>
                <a:ext cx="712800" cy="43920"/>
              </p14:xfrm>
            </p:contentPart>
          </mc:Choice>
          <mc:Fallback>
            <p:pic>
              <p:nvPicPr>
                <p:cNvPr id="168" name="Ink 167">
                  <a:extLst>
                    <a:ext uri="{FF2B5EF4-FFF2-40B4-BE49-F238E27FC236}">
                      <a16:creationId xmlns:a16="http://schemas.microsoft.com/office/drawing/2014/main" id="{87A7D309-504F-C50C-C2F6-840B7B7B677B}"/>
                    </a:ext>
                  </a:extLst>
                </p:cNvPr>
                <p:cNvPicPr/>
                <p:nvPr/>
              </p:nvPicPr>
              <p:blipFill>
                <a:blip r:embed="rId183"/>
                <a:stretch>
                  <a:fillRect/>
                </a:stretch>
              </p:blipFill>
              <p:spPr>
                <a:xfrm>
                  <a:off x="5384040" y="5262670"/>
                  <a:ext cx="748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0" name="Ink 169">
                  <a:extLst>
                    <a:ext uri="{FF2B5EF4-FFF2-40B4-BE49-F238E27FC236}">
                      <a16:creationId xmlns:a16="http://schemas.microsoft.com/office/drawing/2014/main" id="{AAFD9297-8967-FC5E-37C9-122F195EADD4}"/>
                    </a:ext>
                  </a:extLst>
                </p14:cNvPr>
                <p14:cNvContentPartPr/>
                <p14:nvPr/>
              </p14:nvContentPartPr>
              <p14:xfrm>
                <a:off x="4440120" y="5287510"/>
                <a:ext cx="797040" cy="59400"/>
              </p14:xfrm>
            </p:contentPart>
          </mc:Choice>
          <mc:Fallback>
            <p:pic>
              <p:nvPicPr>
                <p:cNvPr id="170" name="Ink 169">
                  <a:extLst>
                    <a:ext uri="{FF2B5EF4-FFF2-40B4-BE49-F238E27FC236}">
                      <a16:creationId xmlns:a16="http://schemas.microsoft.com/office/drawing/2014/main" id="{AAFD9297-8967-FC5E-37C9-122F195EADD4}"/>
                    </a:ext>
                  </a:extLst>
                </p:cNvPr>
                <p:cNvPicPr/>
                <p:nvPr/>
              </p:nvPicPr>
              <p:blipFill>
                <a:blip r:embed="rId185"/>
                <a:stretch>
                  <a:fillRect/>
                </a:stretch>
              </p:blipFill>
              <p:spPr>
                <a:xfrm>
                  <a:off x="4422480" y="5269870"/>
                  <a:ext cx="832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2" name="Ink 171">
                  <a:extLst>
                    <a:ext uri="{FF2B5EF4-FFF2-40B4-BE49-F238E27FC236}">
                      <a16:creationId xmlns:a16="http://schemas.microsoft.com/office/drawing/2014/main" id="{9C57BEBB-5C28-4D57-2E57-D222ED60CAAF}"/>
                    </a:ext>
                  </a:extLst>
                </p14:cNvPr>
                <p14:cNvContentPartPr/>
                <p14:nvPr/>
              </p14:nvContentPartPr>
              <p14:xfrm>
                <a:off x="3480720" y="5263750"/>
                <a:ext cx="669960" cy="71280"/>
              </p14:xfrm>
            </p:contentPart>
          </mc:Choice>
          <mc:Fallback>
            <p:pic>
              <p:nvPicPr>
                <p:cNvPr id="172" name="Ink 171">
                  <a:extLst>
                    <a:ext uri="{FF2B5EF4-FFF2-40B4-BE49-F238E27FC236}">
                      <a16:creationId xmlns:a16="http://schemas.microsoft.com/office/drawing/2014/main" id="{9C57BEBB-5C28-4D57-2E57-D222ED60CAAF}"/>
                    </a:ext>
                  </a:extLst>
                </p:cNvPr>
                <p:cNvPicPr/>
                <p:nvPr/>
              </p:nvPicPr>
              <p:blipFill>
                <a:blip r:embed="rId187"/>
                <a:stretch>
                  <a:fillRect/>
                </a:stretch>
              </p:blipFill>
              <p:spPr>
                <a:xfrm>
                  <a:off x="3463080" y="5245750"/>
                  <a:ext cx="705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 name="Ink 173">
                  <a:extLst>
                    <a:ext uri="{FF2B5EF4-FFF2-40B4-BE49-F238E27FC236}">
                      <a16:creationId xmlns:a16="http://schemas.microsoft.com/office/drawing/2014/main" id="{6799E826-53D6-EDD4-BFA5-A921C1017C99}"/>
                    </a:ext>
                  </a:extLst>
                </p14:cNvPr>
                <p14:cNvContentPartPr/>
                <p14:nvPr/>
              </p14:nvContentPartPr>
              <p14:xfrm>
                <a:off x="2555880" y="5298670"/>
                <a:ext cx="784800" cy="100440"/>
              </p14:xfrm>
            </p:contentPart>
          </mc:Choice>
          <mc:Fallback>
            <p:pic>
              <p:nvPicPr>
                <p:cNvPr id="174" name="Ink 173">
                  <a:extLst>
                    <a:ext uri="{FF2B5EF4-FFF2-40B4-BE49-F238E27FC236}">
                      <a16:creationId xmlns:a16="http://schemas.microsoft.com/office/drawing/2014/main" id="{6799E826-53D6-EDD4-BFA5-A921C1017C99}"/>
                    </a:ext>
                  </a:extLst>
                </p:cNvPr>
                <p:cNvPicPr/>
                <p:nvPr/>
              </p:nvPicPr>
              <p:blipFill>
                <a:blip r:embed="rId189"/>
                <a:stretch>
                  <a:fillRect/>
                </a:stretch>
              </p:blipFill>
              <p:spPr>
                <a:xfrm>
                  <a:off x="2538240" y="5280670"/>
                  <a:ext cx="820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5" name="Ink 174">
                  <a:extLst>
                    <a:ext uri="{FF2B5EF4-FFF2-40B4-BE49-F238E27FC236}">
                      <a16:creationId xmlns:a16="http://schemas.microsoft.com/office/drawing/2014/main" id="{422C3794-40A4-D089-785A-6583285FDCDE}"/>
                    </a:ext>
                  </a:extLst>
                </p14:cNvPr>
                <p14:cNvContentPartPr/>
                <p14:nvPr/>
              </p14:nvContentPartPr>
              <p14:xfrm>
                <a:off x="1523040" y="5274550"/>
                <a:ext cx="994680" cy="79200"/>
              </p14:xfrm>
            </p:contentPart>
          </mc:Choice>
          <mc:Fallback>
            <p:pic>
              <p:nvPicPr>
                <p:cNvPr id="175" name="Ink 174">
                  <a:extLst>
                    <a:ext uri="{FF2B5EF4-FFF2-40B4-BE49-F238E27FC236}">
                      <a16:creationId xmlns:a16="http://schemas.microsoft.com/office/drawing/2014/main" id="{422C3794-40A4-D089-785A-6583285FDCDE}"/>
                    </a:ext>
                  </a:extLst>
                </p:cNvPr>
                <p:cNvPicPr/>
                <p:nvPr/>
              </p:nvPicPr>
              <p:blipFill>
                <a:blip r:embed="rId191"/>
                <a:stretch>
                  <a:fillRect/>
                </a:stretch>
              </p:blipFill>
              <p:spPr>
                <a:xfrm>
                  <a:off x="1505040" y="5256550"/>
                  <a:ext cx="1030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7" name="Ink 176">
                  <a:extLst>
                    <a:ext uri="{FF2B5EF4-FFF2-40B4-BE49-F238E27FC236}">
                      <a16:creationId xmlns:a16="http://schemas.microsoft.com/office/drawing/2014/main" id="{107BF5FA-E80A-7D63-2CFD-1742D8C96382}"/>
                    </a:ext>
                  </a:extLst>
                </p14:cNvPr>
                <p14:cNvContentPartPr/>
                <p14:nvPr/>
              </p14:nvContentPartPr>
              <p14:xfrm>
                <a:off x="987000" y="5260150"/>
                <a:ext cx="431640" cy="31680"/>
              </p14:xfrm>
            </p:contentPart>
          </mc:Choice>
          <mc:Fallback>
            <p:pic>
              <p:nvPicPr>
                <p:cNvPr id="177" name="Ink 176">
                  <a:extLst>
                    <a:ext uri="{FF2B5EF4-FFF2-40B4-BE49-F238E27FC236}">
                      <a16:creationId xmlns:a16="http://schemas.microsoft.com/office/drawing/2014/main" id="{107BF5FA-E80A-7D63-2CFD-1742D8C96382}"/>
                    </a:ext>
                  </a:extLst>
                </p:cNvPr>
                <p:cNvPicPr/>
                <p:nvPr/>
              </p:nvPicPr>
              <p:blipFill>
                <a:blip r:embed="rId193"/>
                <a:stretch>
                  <a:fillRect/>
                </a:stretch>
              </p:blipFill>
              <p:spPr>
                <a:xfrm>
                  <a:off x="969000" y="5242150"/>
                  <a:ext cx="467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9" name="Ink 178">
                  <a:extLst>
                    <a:ext uri="{FF2B5EF4-FFF2-40B4-BE49-F238E27FC236}">
                      <a16:creationId xmlns:a16="http://schemas.microsoft.com/office/drawing/2014/main" id="{CDDCCC9C-73CA-44AB-947A-499CB80CF93E}"/>
                    </a:ext>
                  </a:extLst>
                </p14:cNvPr>
                <p14:cNvContentPartPr/>
                <p14:nvPr/>
              </p14:nvContentPartPr>
              <p14:xfrm>
                <a:off x="426480" y="5307310"/>
                <a:ext cx="356760" cy="41400"/>
              </p14:xfrm>
            </p:contentPart>
          </mc:Choice>
          <mc:Fallback>
            <p:pic>
              <p:nvPicPr>
                <p:cNvPr id="179" name="Ink 178">
                  <a:extLst>
                    <a:ext uri="{FF2B5EF4-FFF2-40B4-BE49-F238E27FC236}">
                      <a16:creationId xmlns:a16="http://schemas.microsoft.com/office/drawing/2014/main" id="{CDDCCC9C-73CA-44AB-947A-499CB80CF93E}"/>
                    </a:ext>
                  </a:extLst>
                </p:cNvPr>
                <p:cNvPicPr/>
                <p:nvPr/>
              </p:nvPicPr>
              <p:blipFill>
                <a:blip r:embed="rId195"/>
                <a:stretch>
                  <a:fillRect/>
                </a:stretch>
              </p:blipFill>
              <p:spPr>
                <a:xfrm>
                  <a:off x="408840" y="5289670"/>
                  <a:ext cx="392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95" name="Ink 194">
                  <a:extLst>
                    <a:ext uri="{FF2B5EF4-FFF2-40B4-BE49-F238E27FC236}">
                      <a16:creationId xmlns:a16="http://schemas.microsoft.com/office/drawing/2014/main" id="{7CC5E131-E696-2C52-10B4-72829890BD05}"/>
                    </a:ext>
                  </a:extLst>
                </p14:cNvPr>
                <p14:cNvContentPartPr/>
                <p14:nvPr/>
              </p14:nvContentPartPr>
              <p14:xfrm>
                <a:off x="3509160" y="5322070"/>
                <a:ext cx="661680" cy="65880"/>
              </p14:xfrm>
            </p:contentPart>
          </mc:Choice>
          <mc:Fallback>
            <p:pic>
              <p:nvPicPr>
                <p:cNvPr id="195" name="Ink 194">
                  <a:extLst>
                    <a:ext uri="{FF2B5EF4-FFF2-40B4-BE49-F238E27FC236}">
                      <a16:creationId xmlns:a16="http://schemas.microsoft.com/office/drawing/2014/main" id="{7CC5E131-E696-2C52-10B4-72829890BD05}"/>
                    </a:ext>
                  </a:extLst>
                </p:cNvPr>
                <p:cNvPicPr/>
                <p:nvPr/>
              </p:nvPicPr>
              <p:blipFill>
                <a:blip r:embed="rId197"/>
                <a:stretch>
                  <a:fillRect/>
                </a:stretch>
              </p:blipFill>
              <p:spPr>
                <a:xfrm>
                  <a:off x="3491160" y="5304070"/>
                  <a:ext cx="697320" cy="101520"/>
                </a:xfrm>
                <a:prstGeom prst="rect">
                  <a:avLst/>
                </a:prstGeom>
              </p:spPr>
            </p:pic>
          </mc:Fallback>
        </mc:AlternateContent>
      </p:grpSp>
      <p:grpSp>
        <p:nvGrpSpPr>
          <p:cNvPr id="207" name="Group 206">
            <a:extLst>
              <a:ext uri="{FF2B5EF4-FFF2-40B4-BE49-F238E27FC236}">
                <a16:creationId xmlns:a16="http://schemas.microsoft.com/office/drawing/2014/main" id="{39653A15-3774-79C4-4462-2F8B81C60C60}"/>
              </a:ext>
            </a:extLst>
          </p:cNvPr>
          <p:cNvGrpSpPr/>
          <p:nvPr/>
        </p:nvGrpSpPr>
        <p:grpSpPr>
          <a:xfrm>
            <a:off x="2832360" y="5720590"/>
            <a:ext cx="6446520" cy="177840"/>
            <a:chOff x="2832360" y="5720590"/>
            <a:chExt cx="6446520" cy="177840"/>
          </a:xfrm>
        </p:grpSpPr>
        <mc:AlternateContent xmlns:mc="http://schemas.openxmlformats.org/markup-compatibility/2006">
          <mc:Choice xmlns:p14="http://schemas.microsoft.com/office/powerpoint/2010/main" Requires="p14">
            <p:contentPart p14:bwMode="auto" r:id="rId198">
              <p14:nvContentPartPr>
                <p14:cNvPr id="181" name="Ink 180">
                  <a:extLst>
                    <a:ext uri="{FF2B5EF4-FFF2-40B4-BE49-F238E27FC236}">
                      <a16:creationId xmlns:a16="http://schemas.microsoft.com/office/drawing/2014/main" id="{9036AED0-6AEC-F1A8-931C-49B218F2B57A}"/>
                    </a:ext>
                  </a:extLst>
                </p14:cNvPr>
                <p14:cNvContentPartPr/>
                <p14:nvPr/>
              </p14:nvContentPartPr>
              <p14:xfrm>
                <a:off x="8560680" y="5782870"/>
                <a:ext cx="718200" cy="64800"/>
              </p14:xfrm>
            </p:contentPart>
          </mc:Choice>
          <mc:Fallback>
            <p:pic>
              <p:nvPicPr>
                <p:cNvPr id="181" name="Ink 180">
                  <a:extLst>
                    <a:ext uri="{FF2B5EF4-FFF2-40B4-BE49-F238E27FC236}">
                      <a16:creationId xmlns:a16="http://schemas.microsoft.com/office/drawing/2014/main" id="{9036AED0-6AEC-F1A8-931C-49B218F2B57A}"/>
                    </a:ext>
                  </a:extLst>
                </p:cNvPr>
                <p:cNvPicPr/>
                <p:nvPr/>
              </p:nvPicPr>
              <p:blipFill>
                <a:blip r:embed="rId199"/>
                <a:stretch>
                  <a:fillRect/>
                </a:stretch>
              </p:blipFill>
              <p:spPr>
                <a:xfrm>
                  <a:off x="8543040" y="5765230"/>
                  <a:ext cx="753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2" name="Ink 181">
                  <a:extLst>
                    <a:ext uri="{FF2B5EF4-FFF2-40B4-BE49-F238E27FC236}">
                      <a16:creationId xmlns:a16="http://schemas.microsoft.com/office/drawing/2014/main" id="{C028DE82-73F8-8F6F-4756-D7E8E5B597EA}"/>
                    </a:ext>
                  </a:extLst>
                </p14:cNvPr>
                <p14:cNvContentPartPr/>
                <p14:nvPr/>
              </p14:nvContentPartPr>
              <p14:xfrm>
                <a:off x="7195200" y="5771710"/>
                <a:ext cx="1113480" cy="85320"/>
              </p14:xfrm>
            </p:contentPart>
          </mc:Choice>
          <mc:Fallback>
            <p:pic>
              <p:nvPicPr>
                <p:cNvPr id="182" name="Ink 181">
                  <a:extLst>
                    <a:ext uri="{FF2B5EF4-FFF2-40B4-BE49-F238E27FC236}">
                      <a16:creationId xmlns:a16="http://schemas.microsoft.com/office/drawing/2014/main" id="{C028DE82-73F8-8F6F-4756-D7E8E5B597EA}"/>
                    </a:ext>
                  </a:extLst>
                </p:cNvPr>
                <p:cNvPicPr/>
                <p:nvPr/>
              </p:nvPicPr>
              <p:blipFill>
                <a:blip r:embed="rId201"/>
                <a:stretch>
                  <a:fillRect/>
                </a:stretch>
              </p:blipFill>
              <p:spPr>
                <a:xfrm>
                  <a:off x="7177560" y="5754070"/>
                  <a:ext cx="1149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4" name="Ink 183">
                  <a:extLst>
                    <a:ext uri="{FF2B5EF4-FFF2-40B4-BE49-F238E27FC236}">
                      <a16:creationId xmlns:a16="http://schemas.microsoft.com/office/drawing/2014/main" id="{9F06B69C-1D23-E149-7977-1445C31F61A5}"/>
                    </a:ext>
                  </a:extLst>
                </p14:cNvPr>
                <p14:cNvContentPartPr/>
                <p14:nvPr/>
              </p14:nvContentPartPr>
              <p14:xfrm>
                <a:off x="6192960" y="5758390"/>
                <a:ext cx="736920" cy="46440"/>
              </p14:xfrm>
            </p:contentPart>
          </mc:Choice>
          <mc:Fallback>
            <p:pic>
              <p:nvPicPr>
                <p:cNvPr id="184" name="Ink 183">
                  <a:extLst>
                    <a:ext uri="{FF2B5EF4-FFF2-40B4-BE49-F238E27FC236}">
                      <a16:creationId xmlns:a16="http://schemas.microsoft.com/office/drawing/2014/main" id="{9F06B69C-1D23-E149-7977-1445C31F61A5}"/>
                    </a:ext>
                  </a:extLst>
                </p:cNvPr>
                <p:cNvPicPr/>
                <p:nvPr/>
              </p:nvPicPr>
              <p:blipFill>
                <a:blip r:embed="rId203"/>
                <a:stretch>
                  <a:fillRect/>
                </a:stretch>
              </p:blipFill>
              <p:spPr>
                <a:xfrm>
                  <a:off x="6175320" y="5740750"/>
                  <a:ext cx="772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5" name="Ink 184">
                  <a:extLst>
                    <a:ext uri="{FF2B5EF4-FFF2-40B4-BE49-F238E27FC236}">
                      <a16:creationId xmlns:a16="http://schemas.microsoft.com/office/drawing/2014/main" id="{AD6EEFE4-08DD-476F-6B7B-9EC60FFACF52}"/>
                    </a:ext>
                  </a:extLst>
                </p14:cNvPr>
                <p14:cNvContentPartPr/>
                <p14:nvPr/>
              </p14:nvContentPartPr>
              <p14:xfrm>
                <a:off x="5322840" y="5773510"/>
                <a:ext cx="768960" cy="67680"/>
              </p14:xfrm>
            </p:contentPart>
          </mc:Choice>
          <mc:Fallback>
            <p:pic>
              <p:nvPicPr>
                <p:cNvPr id="185" name="Ink 184">
                  <a:extLst>
                    <a:ext uri="{FF2B5EF4-FFF2-40B4-BE49-F238E27FC236}">
                      <a16:creationId xmlns:a16="http://schemas.microsoft.com/office/drawing/2014/main" id="{AD6EEFE4-08DD-476F-6B7B-9EC60FFACF52}"/>
                    </a:ext>
                  </a:extLst>
                </p:cNvPr>
                <p:cNvPicPr/>
                <p:nvPr/>
              </p:nvPicPr>
              <p:blipFill>
                <a:blip r:embed="rId205"/>
                <a:stretch>
                  <a:fillRect/>
                </a:stretch>
              </p:blipFill>
              <p:spPr>
                <a:xfrm>
                  <a:off x="5305200" y="5755510"/>
                  <a:ext cx="804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7" name="Ink 186">
                  <a:extLst>
                    <a:ext uri="{FF2B5EF4-FFF2-40B4-BE49-F238E27FC236}">
                      <a16:creationId xmlns:a16="http://schemas.microsoft.com/office/drawing/2014/main" id="{1FA26031-0279-C06E-5AC1-9D4C889D1552}"/>
                    </a:ext>
                  </a:extLst>
                </p14:cNvPr>
                <p14:cNvContentPartPr/>
                <p14:nvPr/>
              </p14:nvContentPartPr>
              <p14:xfrm>
                <a:off x="4648560" y="5776390"/>
                <a:ext cx="529200" cy="23400"/>
              </p14:xfrm>
            </p:contentPart>
          </mc:Choice>
          <mc:Fallback>
            <p:pic>
              <p:nvPicPr>
                <p:cNvPr id="187" name="Ink 186">
                  <a:extLst>
                    <a:ext uri="{FF2B5EF4-FFF2-40B4-BE49-F238E27FC236}">
                      <a16:creationId xmlns:a16="http://schemas.microsoft.com/office/drawing/2014/main" id="{1FA26031-0279-C06E-5AC1-9D4C889D1552}"/>
                    </a:ext>
                  </a:extLst>
                </p:cNvPr>
                <p:cNvPicPr/>
                <p:nvPr/>
              </p:nvPicPr>
              <p:blipFill>
                <a:blip r:embed="rId207"/>
                <a:stretch>
                  <a:fillRect/>
                </a:stretch>
              </p:blipFill>
              <p:spPr>
                <a:xfrm>
                  <a:off x="4630920" y="5758750"/>
                  <a:ext cx="564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9" name="Ink 188">
                  <a:extLst>
                    <a:ext uri="{FF2B5EF4-FFF2-40B4-BE49-F238E27FC236}">
                      <a16:creationId xmlns:a16="http://schemas.microsoft.com/office/drawing/2014/main" id="{D1CCCEF0-97D2-4555-D572-9C04B972AB9D}"/>
                    </a:ext>
                  </a:extLst>
                </p14:cNvPr>
                <p14:cNvContentPartPr/>
                <p14:nvPr/>
              </p14:nvContentPartPr>
              <p14:xfrm>
                <a:off x="3874560" y="5720590"/>
                <a:ext cx="407160" cy="80280"/>
              </p14:xfrm>
            </p:contentPart>
          </mc:Choice>
          <mc:Fallback>
            <p:pic>
              <p:nvPicPr>
                <p:cNvPr id="189" name="Ink 188">
                  <a:extLst>
                    <a:ext uri="{FF2B5EF4-FFF2-40B4-BE49-F238E27FC236}">
                      <a16:creationId xmlns:a16="http://schemas.microsoft.com/office/drawing/2014/main" id="{D1CCCEF0-97D2-4555-D572-9C04B972AB9D}"/>
                    </a:ext>
                  </a:extLst>
                </p:cNvPr>
                <p:cNvPicPr/>
                <p:nvPr/>
              </p:nvPicPr>
              <p:blipFill>
                <a:blip r:embed="rId209"/>
                <a:stretch>
                  <a:fillRect/>
                </a:stretch>
              </p:blipFill>
              <p:spPr>
                <a:xfrm>
                  <a:off x="3856920" y="5702950"/>
                  <a:ext cx="442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91" name="Ink 190">
                  <a:extLst>
                    <a:ext uri="{FF2B5EF4-FFF2-40B4-BE49-F238E27FC236}">
                      <a16:creationId xmlns:a16="http://schemas.microsoft.com/office/drawing/2014/main" id="{5A89D0D7-A036-A18C-59A3-C45D8F54B2F0}"/>
                    </a:ext>
                  </a:extLst>
                </p14:cNvPr>
                <p14:cNvContentPartPr/>
                <p14:nvPr/>
              </p14:nvContentPartPr>
              <p14:xfrm>
                <a:off x="2921280" y="5791150"/>
                <a:ext cx="755640" cy="56160"/>
              </p14:xfrm>
            </p:contentPart>
          </mc:Choice>
          <mc:Fallback>
            <p:pic>
              <p:nvPicPr>
                <p:cNvPr id="191" name="Ink 190">
                  <a:extLst>
                    <a:ext uri="{FF2B5EF4-FFF2-40B4-BE49-F238E27FC236}">
                      <a16:creationId xmlns:a16="http://schemas.microsoft.com/office/drawing/2014/main" id="{5A89D0D7-A036-A18C-59A3-C45D8F54B2F0}"/>
                    </a:ext>
                  </a:extLst>
                </p:cNvPr>
                <p:cNvPicPr/>
                <p:nvPr/>
              </p:nvPicPr>
              <p:blipFill>
                <a:blip r:embed="rId211"/>
                <a:stretch>
                  <a:fillRect/>
                </a:stretch>
              </p:blipFill>
              <p:spPr>
                <a:xfrm>
                  <a:off x="2903280" y="5773150"/>
                  <a:ext cx="791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97" name="Ink 196">
                  <a:extLst>
                    <a:ext uri="{FF2B5EF4-FFF2-40B4-BE49-F238E27FC236}">
                      <a16:creationId xmlns:a16="http://schemas.microsoft.com/office/drawing/2014/main" id="{A359087F-708C-9E68-56FF-B5B26FED783F}"/>
                    </a:ext>
                  </a:extLst>
                </p14:cNvPr>
                <p14:cNvContentPartPr/>
                <p14:nvPr/>
              </p14:nvContentPartPr>
              <p14:xfrm>
                <a:off x="7378080" y="5813110"/>
                <a:ext cx="851760" cy="53280"/>
              </p14:xfrm>
            </p:contentPart>
          </mc:Choice>
          <mc:Fallback>
            <p:pic>
              <p:nvPicPr>
                <p:cNvPr id="197" name="Ink 196">
                  <a:extLst>
                    <a:ext uri="{FF2B5EF4-FFF2-40B4-BE49-F238E27FC236}">
                      <a16:creationId xmlns:a16="http://schemas.microsoft.com/office/drawing/2014/main" id="{A359087F-708C-9E68-56FF-B5B26FED783F}"/>
                    </a:ext>
                  </a:extLst>
                </p:cNvPr>
                <p:cNvPicPr/>
                <p:nvPr/>
              </p:nvPicPr>
              <p:blipFill>
                <a:blip r:embed="rId213"/>
                <a:stretch>
                  <a:fillRect/>
                </a:stretch>
              </p:blipFill>
              <p:spPr>
                <a:xfrm>
                  <a:off x="7360080" y="5795470"/>
                  <a:ext cx="887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98" name="Ink 197">
                  <a:extLst>
                    <a:ext uri="{FF2B5EF4-FFF2-40B4-BE49-F238E27FC236}">
                      <a16:creationId xmlns:a16="http://schemas.microsoft.com/office/drawing/2014/main" id="{A42A40D9-30FE-AA17-F04B-B91BCB3F7032}"/>
                    </a:ext>
                  </a:extLst>
                </p14:cNvPr>
                <p14:cNvContentPartPr/>
                <p14:nvPr/>
              </p14:nvContentPartPr>
              <p14:xfrm>
                <a:off x="7193760" y="5821750"/>
                <a:ext cx="1036440" cy="54000"/>
              </p14:xfrm>
            </p:contentPart>
          </mc:Choice>
          <mc:Fallback>
            <p:pic>
              <p:nvPicPr>
                <p:cNvPr id="198" name="Ink 197">
                  <a:extLst>
                    <a:ext uri="{FF2B5EF4-FFF2-40B4-BE49-F238E27FC236}">
                      <a16:creationId xmlns:a16="http://schemas.microsoft.com/office/drawing/2014/main" id="{A42A40D9-30FE-AA17-F04B-B91BCB3F7032}"/>
                    </a:ext>
                  </a:extLst>
                </p:cNvPr>
                <p:cNvPicPr/>
                <p:nvPr/>
              </p:nvPicPr>
              <p:blipFill>
                <a:blip r:embed="rId215"/>
                <a:stretch>
                  <a:fillRect/>
                </a:stretch>
              </p:blipFill>
              <p:spPr>
                <a:xfrm>
                  <a:off x="7176120" y="5803750"/>
                  <a:ext cx="1072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00" name="Ink 199">
                  <a:extLst>
                    <a:ext uri="{FF2B5EF4-FFF2-40B4-BE49-F238E27FC236}">
                      <a16:creationId xmlns:a16="http://schemas.microsoft.com/office/drawing/2014/main" id="{FBAF279C-48F1-7CFA-B0CD-F9E09E701F6E}"/>
                    </a:ext>
                  </a:extLst>
                </p14:cNvPr>
                <p14:cNvContentPartPr/>
                <p14:nvPr/>
              </p14:nvContentPartPr>
              <p14:xfrm>
                <a:off x="7384920" y="5791510"/>
                <a:ext cx="566640" cy="73440"/>
              </p14:xfrm>
            </p:contentPart>
          </mc:Choice>
          <mc:Fallback>
            <p:pic>
              <p:nvPicPr>
                <p:cNvPr id="200" name="Ink 199">
                  <a:extLst>
                    <a:ext uri="{FF2B5EF4-FFF2-40B4-BE49-F238E27FC236}">
                      <a16:creationId xmlns:a16="http://schemas.microsoft.com/office/drawing/2014/main" id="{FBAF279C-48F1-7CFA-B0CD-F9E09E701F6E}"/>
                    </a:ext>
                  </a:extLst>
                </p:cNvPr>
                <p:cNvPicPr/>
                <p:nvPr/>
              </p:nvPicPr>
              <p:blipFill>
                <a:blip r:embed="rId217"/>
                <a:stretch>
                  <a:fillRect/>
                </a:stretch>
              </p:blipFill>
              <p:spPr>
                <a:xfrm>
                  <a:off x="7366920" y="5773870"/>
                  <a:ext cx="602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02" name="Ink 201">
                  <a:extLst>
                    <a:ext uri="{FF2B5EF4-FFF2-40B4-BE49-F238E27FC236}">
                      <a16:creationId xmlns:a16="http://schemas.microsoft.com/office/drawing/2014/main" id="{D52DEAD6-BFA7-E939-A92B-5FA78DE608B0}"/>
                    </a:ext>
                  </a:extLst>
                </p14:cNvPr>
                <p14:cNvContentPartPr/>
                <p14:nvPr/>
              </p14:nvContentPartPr>
              <p14:xfrm>
                <a:off x="5389800" y="5790790"/>
                <a:ext cx="1604880" cy="104400"/>
              </p14:xfrm>
            </p:contentPart>
          </mc:Choice>
          <mc:Fallback>
            <p:pic>
              <p:nvPicPr>
                <p:cNvPr id="202" name="Ink 201">
                  <a:extLst>
                    <a:ext uri="{FF2B5EF4-FFF2-40B4-BE49-F238E27FC236}">
                      <a16:creationId xmlns:a16="http://schemas.microsoft.com/office/drawing/2014/main" id="{D52DEAD6-BFA7-E939-A92B-5FA78DE608B0}"/>
                    </a:ext>
                  </a:extLst>
                </p:cNvPr>
                <p:cNvPicPr/>
                <p:nvPr/>
              </p:nvPicPr>
              <p:blipFill>
                <a:blip r:embed="rId219"/>
                <a:stretch>
                  <a:fillRect/>
                </a:stretch>
              </p:blipFill>
              <p:spPr>
                <a:xfrm>
                  <a:off x="5372160" y="5772790"/>
                  <a:ext cx="1640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04" name="Ink 203">
                  <a:extLst>
                    <a:ext uri="{FF2B5EF4-FFF2-40B4-BE49-F238E27FC236}">
                      <a16:creationId xmlns:a16="http://schemas.microsoft.com/office/drawing/2014/main" id="{A0D4F0A5-7544-8731-9507-5B19FA03F326}"/>
                    </a:ext>
                  </a:extLst>
                </p14:cNvPr>
                <p14:cNvContentPartPr/>
                <p14:nvPr/>
              </p14:nvContentPartPr>
              <p14:xfrm>
                <a:off x="4274520" y="5803390"/>
                <a:ext cx="969120" cy="81000"/>
              </p14:xfrm>
            </p:contentPart>
          </mc:Choice>
          <mc:Fallback>
            <p:pic>
              <p:nvPicPr>
                <p:cNvPr id="204" name="Ink 203">
                  <a:extLst>
                    <a:ext uri="{FF2B5EF4-FFF2-40B4-BE49-F238E27FC236}">
                      <a16:creationId xmlns:a16="http://schemas.microsoft.com/office/drawing/2014/main" id="{A0D4F0A5-7544-8731-9507-5B19FA03F326}"/>
                    </a:ext>
                  </a:extLst>
                </p:cNvPr>
                <p:cNvPicPr/>
                <p:nvPr/>
              </p:nvPicPr>
              <p:blipFill>
                <a:blip r:embed="rId221"/>
                <a:stretch>
                  <a:fillRect/>
                </a:stretch>
              </p:blipFill>
              <p:spPr>
                <a:xfrm>
                  <a:off x="4256880" y="5785750"/>
                  <a:ext cx="1004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06" name="Ink 205">
                  <a:extLst>
                    <a:ext uri="{FF2B5EF4-FFF2-40B4-BE49-F238E27FC236}">
                      <a16:creationId xmlns:a16="http://schemas.microsoft.com/office/drawing/2014/main" id="{C1D6B741-83EE-3BB7-AC63-50BF0B2EE740}"/>
                    </a:ext>
                  </a:extLst>
                </p14:cNvPr>
                <p14:cNvContentPartPr/>
                <p14:nvPr/>
              </p14:nvContentPartPr>
              <p14:xfrm>
                <a:off x="2832360" y="5724910"/>
                <a:ext cx="1601640" cy="173520"/>
              </p14:xfrm>
            </p:contentPart>
          </mc:Choice>
          <mc:Fallback>
            <p:pic>
              <p:nvPicPr>
                <p:cNvPr id="206" name="Ink 205">
                  <a:extLst>
                    <a:ext uri="{FF2B5EF4-FFF2-40B4-BE49-F238E27FC236}">
                      <a16:creationId xmlns:a16="http://schemas.microsoft.com/office/drawing/2014/main" id="{C1D6B741-83EE-3BB7-AC63-50BF0B2EE740}"/>
                    </a:ext>
                  </a:extLst>
                </p:cNvPr>
                <p:cNvPicPr/>
                <p:nvPr/>
              </p:nvPicPr>
              <p:blipFill>
                <a:blip r:embed="rId223"/>
                <a:stretch>
                  <a:fillRect/>
                </a:stretch>
              </p:blipFill>
              <p:spPr>
                <a:xfrm>
                  <a:off x="2814360" y="5707270"/>
                  <a:ext cx="1637280" cy="20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211" name="Ink 210">
                <a:extLst>
                  <a:ext uri="{FF2B5EF4-FFF2-40B4-BE49-F238E27FC236}">
                    <a16:creationId xmlns:a16="http://schemas.microsoft.com/office/drawing/2014/main" id="{C196F369-6469-E277-40F6-364EDE4F2944}"/>
                  </a:ext>
                </a:extLst>
              </p14:cNvPr>
              <p14:cNvContentPartPr/>
              <p14:nvPr/>
            </p14:nvContentPartPr>
            <p14:xfrm>
              <a:off x="6910800" y="3273310"/>
              <a:ext cx="2522880" cy="554760"/>
            </p14:xfrm>
          </p:contentPart>
        </mc:Choice>
        <mc:Fallback>
          <p:pic>
            <p:nvPicPr>
              <p:cNvPr id="211" name="Ink 210">
                <a:extLst>
                  <a:ext uri="{FF2B5EF4-FFF2-40B4-BE49-F238E27FC236}">
                    <a16:creationId xmlns:a16="http://schemas.microsoft.com/office/drawing/2014/main" id="{C196F369-6469-E277-40F6-364EDE4F2944}"/>
                  </a:ext>
                </a:extLst>
              </p:cNvPr>
              <p:cNvPicPr/>
              <p:nvPr/>
            </p:nvPicPr>
            <p:blipFill>
              <a:blip r:embed="rId225"/>
              <a:stretch>
                <a:fillRect/>
              </a:stretch>
            </p:blipFill>
            <p:spPr>
              <a:xfrm>
                <a:off x="6893160" y="3255310"/>
                <a:ext cx="2558520" cy="590400"/>
              </a:xfrm>
              <a:prstGeom prst="rect">
                <a:avLst/>
              </a:prstGeom>
            </p:spPr>
          </p:pic>
        </mc:Fallback>
      </mc:AlternateContent>
      <p:grpSp>
        <p:nvGrpSpPr>
          <p:cNvPr id="217" name="Group 216">
            <a:extLst>
              <a:ext uri="{FF2B5EF4-FFF2-40B4-BE49-F238E27FC236}">
                <a16:creationId xmlns:a16="http://schemas.microsoft.com/office/drawing/2014/main" id="{590345B4-95AF-5DEC-FC4D-06DA89E470D5}"/>
              </a:ext>
            </a:extLst>
          </p:cNvPr>
          <p:cNvGrpSpPr/>
          <p:nvPr/>
        </p:nvGrpSpPr>
        <p:grpSpPr>
          <a:xfrm>
            <a:off x="419640" y="2763910"/>
            <a:ext cx="9011880" cy="1618920"/>
            <a:chOff x="419640" y="2763910"/>
            <a:chExt cx="9011880" cy="1618920"/>
          </a:xfrm>
        </p:grpSpPr>
        <mc:AlternateContent xmlns:mc="http://schemas.openxmlformats.org/markup-compatibility/2006">
          <mc:Choice xmlns:p14="http://schemas.microsoft.com/office/powerpoint/2010/main" Requires="p14">
            <p:contentPart p14:bwMode="auto" r:id="rId226">
              <p14:nvContentPartPr>
                <p14:cNvPr id="122" name="Ink 121">
                  <a:extLst>
                    <a:ext uri="{FF2B5EF4-FFF2-40B4-BE49-F238E27FC236}">
                      <a16:creationId xmlns:a16="http://schemas.microsoft.com/office/drawing/2014/main" id="{4B5C3992-6852-85F9-0C52-C85A0B5B6073}"/>
                    </a:ext>
                  </a:extLst>
                </p14:cNvPr>
                <p14:cNvContentPartPr/>
                <p14:nvPr/>
              </p14:nvContentPartPr>
              <p14:xfrm>
                <a:off x="8339640" y="4257550"/>
                <a:ext cx="961200" cy="53280"/>
              </p14:xfrm>
            </p:contentPart>
          </mc:Choice>
          <mc:Fallback>
            <p:pic>
              <p:nvPicPr>
                <p:cNvPr id="122" name="Ink 121">
                  <a:extLst>
                    <a:ext uri="{FF2B5EF4-FFF2-40B4-BE49-F238E27FC236}">
                      <a16:creationId xmlns:a16="http://schemas.microsoft.com/office/drawing/2014/main" id="{4B5C3992-6852-85F9-0C52-C85A0B5B6073}"/>
                    </a:ext>
                  </a:extLst>
                </p:cNvPr>
                <p:cNvPicPr/>
                <p:nvPr/>
              </p:nvPicPr>
              <p:blipFill>
                <a:blip r:embed="rId227"/>
                <a:stretch>
                  <a:fillRect/>
                </a:stretch>
              </p:blipFill>
              <p:spPr>
                <a:xfrm>
                  <a:off x="8322000" y="4239910"/>
                  <a:ext cx="996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6" name="Ink 125">
                  <a:extLst>
                    <a:ext uri="{FF2B5EF4-FFF2-40B4-BE49-F238E27FC236}">
                      <a16:creationId xmlns:a16="http://schemas.microsoft.com/office/drawing/2014/main" id="{9B579FA0-D724-69D1-0374-3B1A1BA74844}"/>
                    </a:ext>
                  </a:extLst>
                </p14:cNvPr>
                <p14:cNvContentPartPr/>
                <p14:nvPr/>
              </p14:nvContentPartPr>
              <p14:xfrm>
                <a:off x="7210680" y="4234870"/>
                <a:ext cx="421560" cy="41400"/>
              </p14:xfrm>
            </p:contentPart>
          </mc:Choice>
          <mc:Fallback>
            <p:pic>
              <p:nvPicPr>
                <p:cNvPr id="126" name="Ink 125">
                  <a:extLst>
                    <a:ext uri="{FF2B5EF4-FFF2-40B4-BE49-F238E27FC236}">
                      <a16:creationId xmlns:a16="http://schemas.microsoft.com/office/drawing/2014/main" id="{9B579FA0-D724-69D1-0374-3B1A1BA74844}"/>
                    </a:ext>
                  </a:extLst>
                </p:cNvPr>
                <p:cNvPicPr/>
                <p:nvPr/>
              </p:nvPicPr>
              <p:blipFill>
                <a:blip r:embed="rId229"/>
                <a:stretch>
                  <a:fillRect/>
                </a:stretch>
              </p:blipFill>
              <p:spPr>
                <a:xfrm>
                  <a:off x="7192680" y="4216870"/>
                  <a:ext cx="457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7" name="Ink 126">
                  <a:extLst>
                    <a:ext uri="{FF2B5EF4-FFF2-40B4-BE49-F238E27FC236}">
                      <a16:creationId xmlns:a16="http://schemas.microsoft.com/office/drawing/2014/main" id="{4039C247-7689-EFCF-A87A-523C0F736754}"/>
                    </a:ext>
                  </a:extLst>
                </p14:cNvPr>
                <p14:cNvContentPartPr/>
                <p14:nvPr/>
              </p14:nvContentPartPr>
              <p14:xfrm>
                <a:off x="6308520" y="4278070"/>
                <a:ext cx="527760" cy="55800"/>
              </p14:xfrm>
            </p:contentPart>
          </mc:Choice>
          <mc:Fallback>
            <p:pic>
              <p:nvPicPr>
                <p:cNvPr id="127" name="Ink 126">
                  <a:extLst>
                    <a:ext uri="{FF2B5EF4-FFF2-40B4-BE49-F238E27FC236}">
                      <a16:creationId xmlns:a16="http://schemas.microsoft.com/office/drawing/2014/main" id="{4039C247-7689-EFCF-A87A-523C0F736754}"/>
                    </a:ext>
                  </a:extLst>
                </p:cNvPr>
                <p:cNvPicPr/>
                <p:nvPr/>
              </p:nvPicPr>
              <p:blipFill>
                <a:blip r:embed="rId231"/>
                <a:stretch>
                  <a:fillRect/>
                </a:stretch>
              </p:blipFill>
              <p:spPr>
                <a:xfrm>
                  <a:off x="6290520" y="4260430"/>
                  <a:ext cx="563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8" name="Ink 127">
                  <a:extLst>
                    <a:ext uri="{FF2B5EF4-FFF2-40B4-BE49-F238E27FC236}">
                      <a16:creationId xmlns:a16="http://schemas.microsoft.com/office/drawing/2014/main" id="{CA991A8D-F492-F09D-6CE6-6E6EEA695ABB}"/>
                    </a:ext>
                  </a:extLst>
                </p14:cNvPr>
                <p14:cNvContentPartPr/>
                <p14:nvPr/>
              </p14:nvContentPartPr>
              <p14:xfrm>
                <a:off x="5591400" y="4325230"/>
                <a:ext cx="497160" cy="45720"/>
              </p14:xfrm>
            </p:contentPart>
          </mc:Choice>
          <mc:Fallback>
            <p:pic>
              <p:nvPicPr>
                <p:cNvPr id="128" name="Ink 127">
                  <a:extLst>
                    <a:ext uri="{FF2B5EF4-FFF2-40B4-BE49-F238E27FC236}">
                      <a16:creationId xmlns:a16="http://schemas.microsoft.com/office/drawing/2014/main" id="{CA991A8D-F492-F09D-6CE6-6E6EEA695ABB}"/>
                    </a:ext>
                  </a:extLst>
                </p:cNvPr>
                <p:cNvPicPr/>
                <p:nvPr/>
              </p:nvPicPr>
              <p:blipFill>
                <a:blip r:embed="rId233"/>
                <a:stretch>
                  <a:fillRect/>
                </a:stretch>
              </p:blipFill>
              <p:spPr>
                <a:xfrm>
                  <a:off x="5573400" y="4307590"/>
                  <a:ext cx="532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0" name="Ink 129">
                  <a:extLst>
                    <a:ext uri="{FF2B5EF4-FFF2-40B4-BE49-F238E27FC236}">
                      <a16:creationId xmlns:a16="http://schemas.microsoft.com/office/drawing/2014/main" id="{26777874-2F63-20C6-A6F8-A2AEEC07C91F}"/>
                    </a:ext>
                  </a:extLst>
                </p14:cNvPr>
                <p14:cNvContentPartPr/>
                <p14:nvPr/>
              </p14:nvContentPartPr>
              <p14:xfrm>
                <a:off x="4836840" y="4359430"/>
                <a:ext cx="586440" cy="23400"/>
              </p14:xfrm>
            </p:contentPart>
          </mc:Choice>
          <mc:Fallback>
            <p:pic>
              <p:nvPicPr>
                <p:cNvPr id="130" name="Ink 129">
                  <a:extLst>
                    <a:ext uri="{FF2B5EF4-FFF2-40B4-BE49-F238E27FC236}">
                      <a16:creationId xmlns:a16="http://schemas.microsoft.com/office/drawing/2014/main" id="{26777874-2F63-20C6-A6F8-A2AEEC07C91F}"/>
                    </a:ext>
                  </a:extLst>
                </p:cNvPr>
                <p:cNvPicPr/>
                <p:nvPr/>
              </p:nvPicPr>
              <p:blipFill>
                <a:blip r:embed="rId235"/>
                <a:stretch>
                  <a:fillRect/>
                </a:stretch>
              </p:blipFill>
              <p:spPr>
                <a:xfrm>
                  <a:off x="4819200" y="4341430"/>
                  <a:ext cx="622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2" name="Ink 131">
                  <a:extLst>
                    <a:ext uri="{FF2B5EF4-FFF2-40B4-BE49-F238E27FC236}">
                      <a16:creationId xmlns:a16="http://schemas.microsoft.com/office/drawing/2014/main" id="{81AEDC0B-474E-E462-6064-F5668B8362F7}"/>
                    </a:ext>
                  </a:extLst>
                </p14:cNvPr>
                <p14:cNvContentPartPr/>
                <p14:nvPr/>
              </p14:nvContentPartPr>
              <p14:xfrm>
                <a:off x="4072920" y="4233070"/>
                <a:ext cx="660240" cy="34920"/>
              </p14:xfrm>
            </p:contentPart>
          </mc:Choice>
          <mc:Fallback>
            <p:pic>
              <p:nvPicPr>
                <p:cNvPr id="132" name="Ink 131">
                  <a:extLst>
                    <a:ext uri="{FF2B5EF4-FFF2-40B4-BE49-F238E27FC236}">
                      <a16:creationId xmlns:a16="http://schemas.microsoft.com/office/drawing/2014/main" id="{81AEDC0B-474E-E462-6064-F5668B8362F7}"/>
                    </a:ext>
                  </a:extLst>
                </p:cNvPr>
                <p:cNvPicPr/>
                <p:nvPr/>
              </p:nvPicPr>
              <p:blipFill>
                <a:blip r:embed="rId237"/>
                <a:stretch>
                  <a:fillRect/>
                </a:stretch>
              </p:blipFill>
              <p:spPr>
                <a:xfrm>
                  <a:off x="4055280" y="4215070"/>
                  <a:ext cx="695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3" name="Ink 132">
                  <a:extLst>
                    <a:ext uri="{FF2B5EF4-FFF2-40B4-BE49-F238E27FC236}">
                      <a16:creationId xmlns:a16="http://schemas.microsoft.com/office/drawing/2014/main" id="{900B3460-AE66-B5AC-55A7-B4A4041F3571}"/>
                    </a:ext>
                  </a:extLst>
                </p14:cNvPr>
                <p14:cNvContentPartPr/>
                <p14:nvPr/>
              </p14:nvContentPartPr>
              <p14:xfrm>
                <a:off x="3312960" y="4248550"/>
                <a:ext cx="471600" cy="34200"/>
              </p14:xfrm>
            </p:contentPart>
          </mc:Choice>
          <mc:Fallback>
            <p:pic>
              <p:nvPicPr>
                <p:cNvPr id="133" name="Ink 132">
                  <a:extLst>
                    <a:ext uri="{FF2B5EF4-FFF2-40B4-BE49-F238E27FC236}">
                      <a16:creationId xmlns:a16="http://schemas.microsoft.com/office/drawing/2014/main" id="{900B3460-AE66-B5AC-55A7-B4A4041F3571}"/>
                    </a:ext>
                  </a:extLst>
                </p:cNvPr>
                <p:cNvPicPr/>
                <p:nvPr/>
              </p:nvPicPr>
              <p:blipFill>
                <a:blip r:embed="rId239"/>
                <a:stretch>
                  <a:fillRect/>
                </a:stretch>
              </p:blipFill>
              <p:spPr>
                <a:xfrm>
                  <a:off x="3295320" y="4230550"/>
                  <a:ext cx="507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4" name="Ink 133">
                  <a:extLst>
                    <a:ext uri="{FF2B5EF4-FFF2-40B4-BE49-F238E27FC236}">
                      <a16:creationId xmlns:a16="http://schemas.microsoft.com/office/drawing/2014/main" id="{967DC64B-8664-2974-4D6F-DD0B4BF695A0}"/>
                    </a:ext>
                  </a:extLst>
                </p14:cNvPr>
                <p14:cNvContentPartPr/>
                <p14:nvPr/>
              </p14:nvContentPartPr>
              <p14:xfrm>
                <a:off x="2171400" y="4282030"/>
                <a:ext cx="926640" cy="56160"/>
              </p14:xfrm>
            </p:contentPart>
          </mc:Choice>
          <mc:Fallback>
            <p:pic>
              <p:nvPicPr>
                <p:cNvPr id="134" name="Ink 133">
                  <a:extLst>
                    <a:ext uri="{FF2B5EF4-FFF2-40B4-BE49-F238E27FC236}">
                      <a16:creationId xmlns:a16="http://schemas.microsoft.com/office/drawing/2014/main" id="{967DC64B-8664-2974-4D6F-DD0B4BF695A0}"/>
                    </a:ext>
                  </a:extLst>
                </p:cNvPr>
                <p:cNvPicPr/>
                <p:nvPr/>
              </p:nvPicPr>
              <p:blipFill>
                <a:blip r:embed="rId241"/>
                <a:stretch>
                  <a:fillRect/>
                </a:stretch>
              </p:blipFill>
              <p:spPr>
                <a:xfrm>
                  <a:off x="2153400" y="4264390"/>
                  <a:ext cx="962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6" name="Ink 135">
                  <a:extLst>
                    <a:ext uri="{FF2B5EF4-FFF2-40B4-BE49-F238E27FC236}">
                      <a16:creationId xmlns:a16="http://schemas.microsoft.com/office/drawing/2014/main" id="{F960BD1B-F141-687C-9B1B-88E2AD982700}"/>
                    </a:ext>
                  </a:extLst>
                </p14:cNvPr>
                <p14:cNvContentPartPr/>
                <p14:nvPr/>
              </p14:nvContentPartPr>
              <p14:xfrm>
                <a:off x="1597200" y="4255750"/>
                <a:ext cx="394200" cy="69840"/>
              </p14:xfrm>
            </p:contentPart>
          </mc:Choice>
          <mc:Fallback>
            <p:pic>
              <p:nvPicPr>
                <p:cNvPr id="136" name="Ink 135">
                  <a:extLst>
                    <a:ext uri="{FF2B5EF4-FFF2-40B4-BE49-F238E27FC236}">
                      <a16:creationId xmlns:a16="http://schemas.microsoft.com/office/drawing/2014/main" id="{F960BD1B-F141-687C-9B1B-88E2AD982700}"/>
                    </a:ext>
                  </a:extLst>
                </p:cNvPr>
                <p:cNvPicPr/>
                <p:nvPr/>
              </p:nvPicPr>
              <p:blipFill>
                <a:blip r:embed="rId243"/>
                <a:stretch>
                  <a:fillRect/>
                </a:stretch>
              </p:blipFill>
              <p:spPr>
                <a:xfrm>
                  <a:off x="1579200" y="4237750"/>
                  <a:ext cx="429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8" name="Ink 137">
                  <a:extLst>
                    <a:ext uri="{FF2B5EF4-FFF2-40B4-BE49-F238E27FC236}">
                      <a16:creationId xmlns:a16="http://schemas.microsoft.com/office/drawing/2014/main" id="{4B941449-49DA-9F9A-E488-548AB6E1CB66}"/>
                    </a:ext>
                  </a:extLst>
                </p14:cNvPr>
                <p14:cNvContentPartPr/>
                <p14:nvPr/>
              </p14:nvContentPartPr>
              <p14:xfrm>
                <a:off x="752280" y="4263670"/>
                <a:ext cx="759600" cy="34920"/>
              </p14:xfrm>
            </p:contentPart>
          </mc:Choice>
          <mc:Fallback>
            <p:pic>
              <p:nvPicPr>
                <p:cNvPr id="138" name="Ink 137">
                  <a:extLst>
                    <a:ext uri="{FF2B5EF4-FFF2-40B4-BE49-F238E27FC236}">
                      <a16:creationId xmlns:a16="http://schemas.microsoft.com/office/drawing/2014/main" id="{4B941449-49DA-9F9A-E488-548AB6E1CB66}"/>
                    </a:ext>
                  </a:extLst>
                </p:cNvPr>
                <p:cNvPicPr/>
                <p:nvPr/>
              </p:nvPicPr>
              <p:blipFill>
                <a:blip r:embed="rId245"/>
                <a:stretch>
                  <a:fillRect/>
                </a:stretch>
              </p:blipFill>
              <p:spPr>
                <a:xfrm>
                  <a:off x="734640" y="4246030"/>
                  <a:ext cx="795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5" name="Ink 104">
                  <a:extLst>
                    <a:ext uri="{FF2B5EF4-FFF2-40B4-BE49-F238E27FC236}">
                      <a16:creationId xmlns:a16="http://schemas.microsoft.com/office/drawing/2014/main" id="{63F0687F-C21A-BE53-B9D9-64C350C3E0BE}"/>
                    </a:ext>
                  </a:extLst>
                </p14:cNvPr>
                <p14:cNvContentPartPr/>
                <p14:nvPr/>
              </p14:nvContentPartPr>
              <p14:xfrm>
                <a:off x="709800" y="3216430"/>
                <a:ext cx="1777680" cy="191520"/>
              </p14:xfrm>
            </p:contentPart>
          </mc:Choice>
          <mc:Fallback>
            <p:pic>
              <p:nvPicPr>
                <p:cNvPr id="105" name="Ink 104">
                  <a:extLst>
                    <a:ext uri="{FF2B5EF4-FFF2-40B4-BE49-F238E27FC236}">
                      <a16:creationId xmlns:a16="http://schemas.microsoft.com/office/drawing/2014/main" id="{63F0687F-C21A-BE53-B9D9-64C350C3E0BE}"/>
                    </a:ext>
                  </a:extLst>
                </p:cNvPr>
                <p:cNvPicPr/>
                <p:nvPr/>
              </p:nvPicPr>
              <p:blipFill>
                <a:blip r:embed="rId247"/>
                <a:stretch>
                  <a:fillRect/>
                </a:stretch>
              </p:blipFill>
              <p:spPr>
                <a:xfrm>
                  <a:off x="691800" y="3198790"/>
                  <a:ext cx="1813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6" name="Ink 105">
                  <a:extLst>
                    <a:ext uri="{FF2B5EF4-FFF2-40B4-BE49-F238E27FC236}">
                      <a16:creationId xmlns:a16="http://schemas.microsoft.com/office/drawing/2014/main" id="{5672E7BD-BA10-0C63-A3DC-BDB35DC1E55D}"/>
                    </a:ext>
                  </a:extLst>
                </p14:cNvPr>
                <p14:cNvContentPartPr/>
                <p14:nvPr/>
              </p14:nvContentPartPr>
              <p14:xfrm>
                <a:off x="8914560" y="3700990"/>
                <a:ext cx="385560" cy="39600"/>
              </p14:xfrm>
            </p:contentPart>
          </mc:Choice>
          <mc:Fallback>
            <p:pic>
              <p:nvPicPr>
                <p:cNvPr id="106" name="Ink 105">
                  <a:extLst>
                    <a:ext uri="{FF2B5EF4-FFF2-40B4-BE49-F238E27FC236}">
                      <a16:creationId xmlns:a16="http://schemas.microsoft.com/office/drawing/2014/main" id="{5672E7BD-BA10-0C63-A3DC-BDB35DC1E55D}"/>
                    </a:ext>
                  </a:extLst>
                </p:cNvPr>
                <p:cNvPicPr/>
                <p:nvPr/>
              </p:nvPicPr>
              <p:blipFill>
                <a:blip r:embed="rId249"/>
                <a:stretch>
                  <a:fillRect/>
                </a:stretch>
              </p:blipFill>
              <p:spPr>
                <a:xfrm>
                  <a:off x="8896920" y="3682990"/>
                  <a:ext cx="421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7" name="Ink 106">
                  <a:extLst>
                    <a:ext uri="{FF2B5EF4-FFF2-40B4-BE49-F238E27FC236}">
                      <a16:creationId xmlns:a16="http://schemas.microsoft.com/office/drawing/2014/main" id="{D8291EDC-2442-2B9D-9805-E21CACD4CE18}"/>
                    </a:ext>
                  </a:extLst>
                </p14:cNvPr>
                <p14:cNvContentPartPr/>
                <p14:nvPr/>
              </p14:nvContentPartPr>
              <p14:xfrm>
                <a:off x="7768680" y="3732310"/>
                <a:ext cx="964440" cy="52920"/>
              </p14:xfrm>
            </p:contentPart>
          </mc:Choice>
          <mc:Fallback>
            <p:pic>
              <p:nvPicPr>
                <p:cNvPr id="107" name="Ink 106">
                  <a:extLst>
                    <a:ext uri="{FF2B5EF4-FFF2-40B4-BE49-F238E27FC236}">
                      <a16:creationId xmlns:a16="http://schemas.microsoft.com/office/drawing/2014/main" id="{D8291EDC-2442-2B9D-9805-E21CACD4CE18}"/>
                    </a:ext>
                  </a:extLst>
                </p:cNvPr>
                <p:cNvPicPr/>
                <p:nvPr/>
              </p:nvPicPr>
              <p:blipFill>
                <a:blip r:embed="rId251"/>
                <a:stretch>
                  <a:fillRect/>
                </a:stretch>
              </p:blipFill>
              <p:spPr>
                <a:xfrm>
                  <a:off x="7751040" y="3714670"/>
                  <a:ext cx="1000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9" name="Ink 108">
                  <a:extLst>
                    <a:ext uri="{FF2B5EF4-FFF2-40B4-BE49-F238E27FC236}">
                      <a16:creationId xmlns:a16="http://schemas.microsoft.com/office/drawing/2014/main" id="{6528018C-0AF3-34FC-C925-0F1B0A381AED}"/>
                    </a:ext>
                  </a:extLst>
                </p14:cNvPr>
                <p14:cNvContentPartPr/>
                <p14:nvPr/>
              </p14:nvContentPartPr>
              <p14:xfrm>
                <a:off x="7291320" y="3748510"/>
                <a:ext cx="270000" cy="53640"/>
              </p14:xfrm>
            </p:contentPart>
          </mc:Choice>
          <mc:Fallback>
            <p:pic>
              <p:nvPicPr>
                <p:cNvPr id="109" name="Ink 108">
                  <a:extLst>
                    <a:ext uri="{FF2B5EF4-FFF2-40B4-BE49-F238E27FC236}">
                      <a16:creationId xmlns:a16="http://schemas.microsoft.com/office/drawing/2014/main" id="{6528018C-0AF3-34FC-C925-0F1B0A381AED}"/>
                    </a:ext>
                  </a:extLst>
                </p:cNvPr>
                <p:cNvPicPr/>
                <p:nvPr/>
              </p:nvPicPr>
              <p:blipFill>
                <a:blip r:embed="rId253"/>
                <a:stretch>
                  <a:fillRect/>
                </a:stretch>
              </p:blipFill>
              <p:spPr>
                <a:xfrm>
                  <a:off x="7273680" y="3730510"/>
                  <a:ext cx="305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0" name="Ink 109">
                  <a:extLst>
                    <a:ext uri="{FF2B5EF4-FFF2-40B4-BE49-F238E27FC236}">
                      <a16:creationId xmlns:a16="http://schemas.microsoft.com/office/drawing/2014/main" id="{0FB59C5C-681B-B910-8621-D980490ADC28}"/>
                    </a:ext>
                  </a:extLst>
                </p14:cNvPr>
                <p14:cNvContentPartPr/>
                <p14:nvPr/>
              </p14:nvContentPartPr>
              <p14:xfrm>
                <a:off x="6991440" y="3826990"/>
                <a:ext cx="5760" cy="2520"/>
              </p14:xfrm>
            </p:contentPart>
          </mc:Choice>
          <mc:Fallback>
            <p:pic>
              <p:nvPicPr>
                <p:cNvPr id="110" name="Ink 109">
                  <a:extLst>
                    <a:ext uri="{FF2B5EF4-FFF2-40B4-BE49-F238E27FC236}">
                      <a16:creationId xmlns:a16="http://schemas.microsoft.com/office/drawing/2014/main" id="{0FB59C5C-681B-B910-8621-D980490ADC28}"/>
                    </a:ext>
                  </a:extLst>
                </p:cNvPr>
                <p:cNvPicPr/>
                <p:nvPr/>
              </p:nvPicPr>
              <p:blipFill>
                <a:blip r:embed="rId255"/>
                <a:stretch>
                  <a:fillRect/>
                </a:stretch>
              </p:blipFill>
              <p:spPr>
                <a:xfrm>
                  <a:off x="6973800" y="3808990"/>
                  <a:ext cx="41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1" name="Ink 110">
                  <a:extLst>
                    <a:ext uri="{FF2B5EF4-FFF2-40B4-BE49-F238E27FC236}">
                      <a16:creationId xmlns:a16="http://schemas.microsoft.com/office/drawing/2014/main" id="{11B03A4A-0D80-9FE3-2F9D-EE85033D8930}"/>
                    </a:ext>
                  </a:extLst>
                </p14:cNvPr>
                <p14:cNvContentPartPr/>
                <p14:nvPr/>
              </p14:nvContentPartPr>
              <p14:xfrm>
                <a:off x="6140400" y="3803950"/>
                <a:ext cx="922680" cy="45360"/>
              </p14:xfrm>
            </p:contentPart>
          </mc:Choice>
          <mc:Fallback>
            <p:pic>
              <p:nvPicPr>
                <p:cNvPr id="111" name="Ink 110">
                  <a:extLst>
                    <a:ext uri="{FF2B5EF4-FFF2-40B4-BE49-F238E27FC236}">
                      <a16:creationId xmlns:a16="http://schemas.microsoft.com/office/drawing/2014/main" id="{11B03A4A-0D80-9FE3-2F9D-EE85033D8930}"/>
                    </a:ext>
                  </a:extLst>
                </p:cNvPr>
                <p:cNvPicPr/>
                <p:nvPr/>
              </p:nvPicPr>
              <p:blipFill>
                <a:blip r:embed="rId257"/>
                <a:stretch>
                  <a:fillRect/>
                </a:stretch>
              </p:blipFill>
              <p:spPr>
                <a:xfrm>
                  <a:off x="6122400" y="3786310"/>
                  <a:ext cx="958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3" name="Ink 112">
                  <a:extLst>
                    <a:ext uri="{FF2B5EF4-FFF2-40B4-BE49-F238E27FC236}">
                      <a16:creationId xmlns:a16="http://schemas.microsoft.com/office/drawing/2014/main" id="{FDA1DA21-DA08-DD5D-D6D8-0202F1985A29}"/>
                    </a:ext>
                  </a:extLst>
                </p14:cNvPr>
                <p14:cNvContentPartPr/>
                <p14:nvPr/>
              </p14:nvContentPartPr>
              <p14:xfrm>
                <a:off x="5699400" y="3784510"/>
                <a:ext cx="324720" cy="28080"/>
              </p14:xfrm>
            </p:contentPart>
          </mc:Choice>
          <mc:Fallback>
            <p:pic>
              <p:nvPicPr>
                <p:cNvPr id="113" name="Ink 112">
                  <a:extLst>
                    <a:ext uri="{FF2B5EF4-FFF2-40B4-BE49-F238E27FC236}">
                      <a16:creationId xmlns:a16="http://schemas.microsoft.com/office/drawing/2014/main" id="{FDA1DA21-DA08-DD5D-D6D8-0202F1985A29}"/>
                    </a:ext>
                  </a:extLst>
                </p:cNvPr>
                <p:cNvPicPr/>
                <p:nvPr/>
              </p:nvPicPr>
              <p:blipFill>
                <a:blip r:embed="rId259"/>
                <a:stretch>
                  <a:fillRect/>
                </a:stretch>
              </p:blipFill>
              <p:spPr>
                <a:xfrm>
                  <a:off x="5681760" y="3766510"/>
                  <a:ext cx="360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4" name="Ink 113">
                  <a:extLst>
                    <a:ext uri="{FF2B5EF4-FFF2-40B4-BE49-F238E27FC236}">
                      <a16:creationId xmlns:a16="http://schemas.microsoft.com/office/drawing/2014/main" id="{E5A6D281-0C6D-B8CC-386E-A62393E28090}"/>
                    </a:ext>
                  </a:extLst>
                </p14:cNvPr>
                <p14:cNvContentPartPr/>
                <p14:nvPr/>
              </p14:nvContentPartPr>
              <p14:xfrm>
                <a:off x="4922160" y="3762190"/>
                <a:ext cx="706680" cy="37080"/>
              </p14:xfrm>
            </p:contentPart>
          </mc:Choice>
          <mc:Fallback>
            <p:pic>
              <p:nvPicPr>
                <p:cNvPr id="114" name="Ink 113">
                  <a:extLst>
                    <a:ext uri="{FF2B5EF4-FFF2-40B4-BE49-F238E27FC236}">
                      <a16:creationId xmlns:a16="http://schemas.microsoft.com/office/drawing/2014/main" id="{E5A6D281-0C6D-B8CC-386E-A62393E28090}"/>
                    </a:ext>
                  </a:extLst>
                </p:cNvPr>
                <p:cNvPicPr/>
                <p:nvPr/>
              </p:nvPicPr>
              <p:blipFill>
                <a:blip r:embed="rId261"/>
                <a:stretch>
                  <a:fillRect/>
                </a:stretch>
              </p:blipFill>
              <p:spPr>
                <a:xfrm>
                  <a:off x="4904520" y="3744550"/>
                  <a:ext cx="742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5" name="Ink 114">
                  <a:extLst>
                    <a:ext uri="{FF2B5EF4-FFF2-40B4-BE49-F238E27FC236}">
                      <a16:creationId xmlns:a16="http://schemas.microsoft.com/office/drawing/2014/main" id="{A241B332-3DD3-B457-72AB-04B31F16DDD3}"/>
                    </a:ext>
                  </a:extLst>
                </p14:cNvPr>
                <p14:cNvContentPartPr/>
                <p14:nvPr/>
              </p14:nvContentPartPr>
              <p14:xfrm>
                <a:off x="4102440" y="3819430"/>
                <a:ext cx="729000" cy="28440"/>
              </p14:xfrm>
            </p:contentPart>
          </mc:Choice>
          <mc:Fallback>
            <p:pic>
              <p:nvPicPr>
                <p:cNvPr id="115" name="Ink 114">
                  <a:extLst>
                    <a:ext uri="{FF2B5EF4-FFF2-40B4-BE49-F238E27FC236}">
                      <a16:creationId xmlns:a16="http://schemas.microsoft.com/office/drawing/2014/main" id="{A241B332-3DD3-B457-72AB-04B31F16DDD3}"/>
                    </a:ext>
                  </a:extLst>
                </p:cNvPr>
                <p:cNvPicPr/>
                <p:nvPr/>
              </p:nvPicPr>
              <p:blipFill>
                <a:blip r:embed="rId263"/>
                <a:stretch>
                  <a:fillRect/>
                </a:stretch>
              </p:blipFill>
              <p:spPr>
                <a:xfrm>
                  <a:off x="4084440" y="3801790"/>
                  <a:ext cx="764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6" name="Ink 115">
                  <a:extLst>
                    <a:ext uri="{FF2B5EF4-FFF2-40B4-BE49-F238E27FC236}">
                      <a16:creationId xmlns:a16="http://schemas.microsoft.com/office/drawing/2014/main" id="{67A33720-9922-99CB-2833-DE76166CF3E9}"/>
                    </a:ext>
                  </a:extLst>
                </p14:cNvPr>
                <p14:cNvContentPartPr/>
                <p14:nvPr/>
              </p14:nvContentPartPr>
              <p14:xfrm>
                <a:off x="3405120" y="3744190"/>
                <a:ext cx="574560" cy="51480"/>
              </p14:xfrm>
            </p:contentPart>
          </mc:Choice>
          <mc:Fallback>
            <p:pic>
              <p:nvPicPr>
                <p:cNvPr id="116" name="Ink 115">
                  <a:extLst>
                    <a:ext uri="{FF2B5EF4-FFF2-40B4-BE49-F238E27FC236}">
                      <a16:creationId xmlns:a16="http://schemas.microsoft.com/office/drawing/2014/main" id="{67A33720-9922-99CB-2833-DE76166CF3E9}"/>
                    </a:ext>
                  </a:extLst>
                </p:cNvPr>
                <p:cNvPicPr/>
                <p:nvPr/>
              </p:nvPicPr>
              <p:blipFill>
                <a:blip r:embed="rId265"/>
                <a:stretch>
                  <a:fillRect/>
                </a:stretch>
              </p:blipFill>
              <p:spPr>
                <a:xfrm>
                  <a:off x="3387480" y="3726550"/>
                  <a:ext cx="610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8" name="Ink 117">
                  <a:extLst>
                    <a:ext uri="{FF2B5EF4-FFF2-40B4-BE49-F238E27FC236}">
                      <a16:creationId xmlns:a16="http://schemas.microsoft.com/office/drawing/2014/main" id="{9B10B89A-DCFB-2FBC-A919-C1B6EB2B2DEF}"/>
                    </a:ext>
                  </a:extLst>
                </p14:cNvPr>
                <p14:cNvContentPartPr/>
                <p14:nvPr/>
              </p14:nvContentPartPr>
              <p14:xfrm>
                <a:off x="2270760" y="3745990"/>
                <a:ext cx="1011240" cy="46440"/>
              </p14:xfrm>
            </p:contentPart>
          </mc:Choice>
          <mc:Fallback>
            <p:pic>
              <p:nvPicPr>
                <p:cNvPr id="118" name="Ink 117">
                  <a:extLst>
                    <a:ext uri="{FF2B5EF4-FFF2-40B4-BE49-F238E27FC236}">
                      <a16:creationId xmlns:a16="http://schemas.microsoft.com/office/drawing/2014/main" id="{9B10B89A-DCFB-2FBC-A919-C1B6EB2B2DEF}"/>
                    </a:ext>
                  </a:extLst>
                </p:cNvPr>
                <p:cNvPicPr/>
                <p:nvPr/>
              </p:nvPicPr>
              <p:blipFill>
                <a:blip r:embed="rId267"/>
                <a:stretch>
                  <a:fillRect/>
                </a:stretch>
              </p:blipFill>
              <p:spPr>
                <a:xfrm>
                  <a:off x="2253120" y="3728350"/>
                  <a:ext cx="1046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9" name="Ink 118">
                  <a:extLst>
                    <a:ext uri="{FF2B5EF4-FFF2-40B4-BE49-F238E27FC236}">
                      <a16:creationId xmlns:a16="http://schemas.microsoft.com/office/drawing/2014/main" id="{5A3F39B0-EFA2-B5DE-8A08-6DCB843BD2E8}"/>
                    </a:ext>
                  </a:extLst>
                </p14:cNvPr>
                <p14:cNvContentPartPr/>
                <p14:nvPr/>
              </p14:nvContentPartPr>
              <p14:xfrm>
                <a:off x="1509000" y="3763630"/>
                <a:ext cx="627480" cy="58320"/>
              </p14:xfrm>
            </p:contentPart>
          </mc:Choice>
          <mc:Fallback>
            <p:pic>
              <p:nvPicPr>
                <p:cNvPr id="119" name="Ink 118">
                  <a:extLst>
                    <a:ext uri="{FF2B5EF4-FFF2-40B4-BE49-F238E27FC236}">
                      <a16:creationId xmlns:a16="http://schemas.microsoft.com/office/drawing/2014/main" id="{5A3F39B0-EFA2-B5DE-8A08-6DCB843BD2E8}"/>
                    </a:ext>
                  </a:extLst>
                </p:cNvPr>
                <p:cNvPicPr/>
                <p:nvPr/>
              </p:nvPicPr>
              <p:blipFill>
                <a:blip r:embed="rId269"/>
                <a:stretch>
                  <a:fillRect/>
                </a:stretch>
              </p:blipFill>
              <p:spPr>
                <a:xfrm>
                  <a:off x="1491000" y="3745630"/>
                  <a:ext cx="663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1" name="Ink 120">
                  <a:extLst>
                    <a:ext uri="{FF2B5EF4-FFF2-40B4-BE49-F238E27FC236}">
                      <a16:creationId xmlns:a16="http://schemas.microsoft.com/office/drawing/2014/main" id="{E3F48AA1-070F-BAC1-7CB2-099075CA0802}"/>
                    </a:ext>
                  </a:extLst>
                </p14:cNvPr>
                <p14:cNvContentPartPr/>
                <p14:nvPr/>
              </p14:nvContentPartPr>
              <p14:xfrm>
                <a:off x="564000" y="3771190"/>
                <a:ext cx="770760" cy="98280"/>
              </p14:xfrm>
            </p:contentPart>
          </mc:Choice>
          <mc:Fallback>
            <p:pic>
              <p:nvPicPr>
                <p:cNvPr id="121" name="Ink 120">
                  <a:extLst>
                    <a:ext uri="{FF2B5EF4-FFF2-40B4-BE49-F238E27FC236}">
                      <a16:creationId xmlns:a16="http://schemas.microsoft.com/office/drawing/2014/main" id="{E3F48AA1-070F-BAC1-7CB2-099075CA0802}"/>
                    </a:ext>
                  </a:extLst>
                </p:cNvPr>
                <p:cNvPicPr/>
                <p:nvPr/>
              </p:nvPicPr>
              <p:blipFill>
                <a:blip r:embed="rId271"/>
                <a:stretch>
                  <a:fillRect/>
                </a:stretch>
              </p:blipFill>
              <p:spPr>
                <a:xfrm>
                  <a:off x="546360" y="3753190"/>
                  <a:ext cx="806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8" name="Ink 207">
                  <a:extLst>
                    <a:ext uri="{FF2B5EF4-FFF2-40B4-BE49-F238E27FC236}">
                      <a16:creationId xmlns:a16="http://schemas.microsoft.com/office/drawing/2014/main" id="{F1919212-3E9C-B576-5C35-4B316F062FEA}"/>
                    </a:ext>
                  </a:extLst>
                </p14:cNvPr>
                <p14:cNvContentPartPr/>
                <p14:nvPr/>
              </p14:nvContentPartPr>
              <p14:xfrm>
                <a:off x="2375520" y="3295270"/>
                <a:ext cx="4320" cy="5040"/>
              </p14:xfrm>
            </p:contentPart>
          </mc:Choice>
          <mc:Fallback>
            <p:pic>
              <p:nvPicPr>
                <p:cNvPr id="208" name="Ink 207">
                  <a:extLst>
                    <a:ext uri="{FF2B5EF4-FFF2-40B4-BE49-F238E27FC236}">
                      <a16:creationId xmlns:a16="http://schemas.microsoft.com/office/drawing/2014/main" id="{F1919212-3E9C-B576-5C35-4B316F062FEA}"/>
                    </a:ext>
                  </a:extLst>
                </p:cNvPr>
                <p:cNvPicPr/>
                <p:nvPr/>
              </p:nvPicPr>
              <p:blipFill>
                <a:blip r:embed="rId273"/>
                <a:stretch>
                  <a:fillRect/>
                </a:stretch>
              </p:blipFill>
              <p:spPr>
                <a:xfrm>
                  <a:off x="2357880" y="3277630"/>
                  <a:ext cx="39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9" name="Ink 208">
                  <a:extLst>
                    <a:ext uri="{FF2B5EF4-FFF2-40B4-BE49-F238E27FC236}">
                      <a16:creationId xmlns:a16="http://schemas.microsoft.com/office/drawing/2014/main" id="{03694845-C3CA-8339-206D-E0E301159459}"/>
                    </a:ext>
                  </a:extLst>
                </p14:cNvPr>
                <p14:cNvContentPartPr/>
                <p14:nvPr/>
              </p14:nvContentPartPr>
              <p14:xfrm>
                <a:off x="613680" y="2763910"/>
                <a:ext cx="1906920" cy="610560"/>
              </p14:xfrm>
            </p:contentPart>
          </mc:Choice>
          <mc:Fallback>
            <p:pic>
              <p:nvPicPr>
                <p:cNvPr id="209" name="Ink 208">
                  <a:extLst>
                    <a:ext uri="{FF2B5EF4-FFF2-40B4-BE49-F238E27FC236}">
                      <a16:creationId xmlns:a16="http://schemas.microsoft.com/office/drawing/2014/main" id="{03694845-C3CA-8339-206D-E0E301159459}"/>
                    </a:ext>
                  </a:extLst>
                </p:cNvPr>
                <p:cNvPicPr/>
                <p:nvPr/>
              </p:nvPicPr>
              <p:blipFill>
                <a:blip r:embed="rId275"/>
                <a:stretch>
                  <a:fillRect/>
                </a:stretch>
              </p:blipFill>
              <p:spPr>
                <a:xfrm>
                  <a:off x="595680" y="2746270"/>
                  <a:ext cx="194256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0" name="Ink 209">
                  <a:extLst>
                    <a:ext uri="{FF2B5EF4-FFF2-40B4-BE49-F238E27FC236}">
                      <a16:creationId xmlns:a16="http://schemas.microsoft.com/office/drawing/2014/main" id="{34AAD93B-FD4F-8E98-38E9-01B9401EDBD7}"/>
                    </a:ext>
                  </a:extLst>
                </p14:cNvPr>
                <p14:cNvContentPartPr/>
                <p14:nvPr/>
              </p14:nvContentPartPr>
              <p14:xfrm>
                <a:off x="9150360" y="3627190"/>
                <a:ext cx="105840" cy="36720"/>
              </p14:xfrm>
            </p:contentPart>
          </mc:Choice>
          <mc:Fallback>
            <p:pic>
              <p:nvPicPr>
                <p:cNvPr id="210" name="Ink 209">
                  <a:extLst>
                    <a:ext uri="{FF2B5EF4-FFF2-40B4-BE49-F238E27FC236}">
                      <a16:creationId xmlns:a16="http://schemas.microsoft.com/office/drawing/2014/main" id="{34AAD93B-FD4F-8E98-38E9-01B9401EDBD7}"/>
                    </a:ext>
                  </a:extLst>
                </p:cNvPr>
                <p:cNvPicPr/>
                <p:nvPr/>
              </p:nvPicPr>
              <p:blipFill>
                <a:blip r:embed="rId277"/>
                <a:stretch>
                  <a:fillRect/>
                </a:stretch>
              </p:blipFill>
              <p:spPr>
                <a:xfrm>
                  <a:off x="9132360" y="3609190"/>
                  <a:ext cx="141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3" name="Ink 212">
                  <a:extLst>
                    <a:ext uri="{FF2B5EF4-FFF2-40B4-BE49-F238E27FC236}">
                      <a16:creationId xmlns:a16="http://schemas.microsoft.com/office/drawing/2014/main" id="{6187D3EC-C460-F6FB-D5B1-6EC0849416B5}"/>
                    </a:ext>
                  </a:extLst>
                </p14:cNvPr>
                <p14:cNvContentPartPr/>
                <p14:nvPr/>
              </p14:nvContentPartPr>
              <p14:xfrm>
                <a:off x="419640" y="3261790"/>
                <a:ext cx="5672520" cy="599760"/>
              </p14:xfrm>
            </p:contentPart>
          </mc:Choice>
          <mc:Fallback>
            <p:pic>
              <p:nvPicPr>
                <p:cNvPr id="213" name="Ink 212">
                  <a:extLst>
                    <a:ext uri="{FF2B5EF4-FFF2-40B4-BE49-F238E27FC236}">
                      <a16:creationId xmlns:a16="http://schemas.microsoft.com/office/drawing/2014/main" id="{6187D3EC-C460-F6FB-D5B1-6EC0849416B5}"/>
                    </a:ext>
                  </a:extLst>
                </p:cNvPr>
                <p:cNvPicPr/>
                <p:nvPr/>
              </p:nvPicPr>
              <p:blipFill>
                <a:blip r:embed="rId279"/>
                <a:stretch>
                  <a:fillRect/>
                </a:stretch>
              </p:blipFill>
              <p:spPr>
                <a:xfrm>
                  <a:off x="402000" y="3243790"/>
                  <a:ext cx="5708160" cy="635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4" name="Ink 213">
                  <a:extLst>
                    <a:ext uri="{FF2B5EF4-FFF2-40B4-BE49-F238E27FC236}">
                      <a16:creationId xmlns:a16="http://schemas.microsoft.com/office/drawing/2014/main" id="{4A7DDF45-9ACB-987E-D8C7-15404C5496FC}"/>
                    </a:ext>
                  </a:extLst>
                </p14:cNvPr>
                <p14:cNvContentPartPr/>
                <p14:nvPr/>
              </p14:nvContentPartPr>
              <p14:xfrm>
                <a:off x="8290680" y="3738790"/>
                <a:ext cx="1140840" cy="588600"/>
              </p14:xfrm>
            </p:contentPart>
          </mc:Choice>
          <mc:Fallback>
            <p:pic>
              <p:nvPicPr>
                <p:cNvPr id="214" name="Ink 213">
                  <a:extLst>
                    <a:ext uri="{FF2B5EF4-FFF2-40B4-BE49-F238E27FC236}">
                      <a16:creationId xmlns:a16="http://schemas.microsoft.com/office/drawing/2014/main" id="{4A7DDF45-9ACB-987E-D8C7-15404C5496FC}"/>
                    </a:ext>
                  </a:extLst>
                </p:cNvPr>
                <p:cNvPicPr/>
                <p:nvPr/>
              </p:nvPicPr>
              <p:blipFill>
                <a:blip r:embed="rId281"/>
                <a:stretch>
                  <a:fillRect/>
                </a:stretch>
              </p:blipFill>
              <p:spPr>
                <a:xfrm>
                  <a:off x="8272680" y="3721150"/>
                  <a:ext cx="117648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6" name="Ink 215">
                  <a:extLst>
                    <a:ext uri="{FF2B5EF4-FFF2-40B4-BE49-F238E27FC236}">
                      <a16:creationId xmlns:a16="http://schemas.microsoft.com/office/drawing/2014/main" id="{639BB7D0-4AB7-FEAA-81E1-5B12BFA62143}"/>
                    </a:ext>
                  </a:extLst>
                </p14:cNvPr>
                <p14:cNvContentPartPr/>
                <p14:nvPr/>
              </p14:nvContentPartPr>
              <p14:xfrm>
                <a:off x="6843480" y="3860470"/>
                <a:ext cx="78120" cy="405720"/>
              </p14:xfrm>
            </p:contentPart>
          </mc:Choice>
          <mc:Fallback>
            <p:pic>
              <p:nvPicPr>
                <p:cNvPr id="216" name="Ink 215">
                  <a:extLst>
                    <a:ext uri="{FF2B5EF4-FFF2-40B4-BE49-F238E27FC236}">
                      <a16:creationId xmlns:a16="http://schemas.microsoft.com/office/drawing/2014/main" id="{639BB7D0-4AB7-FEAA-81E1-5B12BFA62143}"/>
                    </a:ext>
                  </a:extLst>
                </p:cNvPr>
                <p:cNvPicPr/>
                <p:nvPr/>
              </p:nvPicPr>
              <p:blipFill>
                <a:blip r:embed="rId283"/>
                <a:stretch>
                  <a:fillRect/>
                </a:stretch>
              </p:blipFill>
              <p:spPr>
                <a:xfrm>
                  <a:off x="6825480" y="3842470"/>
                  <a:ext cx="113760" cy="44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4">
            <p14:nvContentPartPr>
              <p14:cNvPr id="218" name="Ink 217">
                <a:extLst>
                  <a:ext uri="{FF2B5EF4-FFF2-40B4-BE49-F238E27FC236}">
                    <a16:creationId xmlns:a16="http://schemas.microsoft.com/office/drawing/2014/main" id="{B2E7A36F-A6C4-3E93-C187-FEFA560B407E}"/>
                  </a:ext>
                </a:extLst>
              </p14:cNvPr>
              <p14:cNvContentPartPr/>
              <p14:nvPr/>
            </p14:nvContentPartPr>
            <p14:xfrm>
              <a:off x="6104760" y="3810790"/>
              <a:ext cx="856800" cy="537840"/>
            </p14:xfrm>
          </p:contentPart>
        </mc:Choice>
        <mc:Fallback>
          <p:pic>
            <p:nvPicPr>
              <p:cNvPr id="218" name="Ink 217">
                <a:extLst>
                  <a:ext uri="{FF2B5EF4-FFF2-40B4-BE49-F238E27FC236}">
                    <a16:creationId xmlns:a16="http://schemas.microsoft.com/office/drawing/2014/main" id="{B2E7A36F-A6C4-3E93-C187-FEFA560B407E}"/>
                  </a:ext>
                </a:extLst>
              </p:cNvPr>
              <p:cNvPicPr/>
              <p:nvPr/>
            </p:nvPicPr>
            <p:blipFill>
              <a:blip r:embed="rId285"/>
              <a:stretch>
                <a:fillRect/>
              </a:stretch>
            </p:blipFill>
            <p:spPr>
              <a:xfrm>
                <a:off x="6086760" y="3793150"/>
                <a:ext cx="89244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9" name="Ink 218">
                <a:extLst>
                  <a:ext uri="{FF2B5EF4-FFF2-40B4-BE49-F238E27FC236}">
                    <a16:creationId xmlns:a16="http://schemas.microsoft.com/office/drawing/2014/main" id="{DEB150A3-F04C-FCB8-672A-FD9A3404BA6C}"/>
                  </a:ext>
                </a:extLst>
              </p14:cNvPr>
              <p14:cNvContentPartPr/>
              <p14:nvPr/>
            </p14:nvContentPartPr>
            <p14:xfrm>
              <a:off x="2770080" y="5278510"/>
              <a:ext cx="5601600" cy="652680"/>
            </p14:xfrm>
          </p:contentPart>
        </mc:Choice>
        <mc:Fallback>
          <p:pic>
            <p:nvPicPr>
              <p:cNvPr id="219" name="Ink 218">
                <a:extLst>
                  <a:ext uri="{FF2B5EF4-FFF2-40B4-BE49-F238E27FC236}">
                    <a16:creationId xmlns:a16="http://schemas.microsoft.com/office/drawing/2014/main" id="{DEB150A3-F04C-FCB8-672A-FD9A3404BA6C}"/>
                  </a:ext>
                </a:extLst>
              </p:cNvPr>
              <p:cNvPicPr/>
              <p:nvPr/>
            </p:nvPicPr>
            <p:blipFill>
              <a:blip r:embed="rId287"/>
              <a:stretch>
                <a:fillRect/>
              </a:stretch>
            </p:blipFill>
            <p:spPr>
              <a:xfrm>
                <a:off x="2752080" y="5260870"/>
                <a:ext cx="563724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0" name="Ink 219">
                <a:extLst>
                  <a:ext uri="{FF2B5EF4-FFF2-40B4-BE49-F238E27FC236}">
                    <a16:creationId xmlns:a16="http://schemas.microsoft.com/office/drawing/2014/main" id="{E757D019-53C1-58E8-10DA-2D96553C3575}"/>
                  </a:ext>
                </a:extLst>
              </p14:cNvPr>
              <p14:cNvContentPartPr/>
              <p14:nvPr/>
            </p14:nvContentPartPr>
            <p14:xfrm>
              <a:off x="7081080" y="5241070"/>
              <a:ext cx="1059120" cy="617040"/>
            </p14:xfrm>
          </p:contentPart>
        </mc:Choice>
        <mc:Fallback>
          <p:pic>
            <p:nvPicPr>
              <p:cNvPr id="220" name="Ink 219">
                <a:extLst>
                  <a:ext uri="{FF2B5EF4-FFF2-40B4-BE49-F238E27FC236}">
                    <a16:creationId xmlns:a16="http://schemas.microsoft.com/office/drawing/2014/main" id="{E757D019-53C1-58E8-10DA-2D96553C3575}"/>
                  </a:ext>
                </a:extLst>
              </p:cNvPr>
              <p:cNvPicPr/>
              <p:nvPr/>
            </p:nvPicPr>
            <p:blipFill>
              <a:blip r:embed="rId289"/>
              <a:stretch>
                <a:fillRect/>
              </a:stretch>
            </p:blipFill>
            <p:spPr>
              <a:xfrm>
                <a:off x="7063440" y="5223070"/>
                <a:ext cx="1094760" cy="652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1" name="Ink 220">
                <a:extLst>
                  <a:ext uri="{FF2B5EF4-FFF2-40B4-BE49-F238E27FC236}">
                    <a16:creationId xmlns:a16="http://schemas.microsoft.com/office/drawing/2014/main" id="{240265C1-D504-8451-C84A-A875E2435FEF}"/>
                  </a:ext>
                </a:extLst>
              </p14:cNvPr>
              <p14:cNvContentPartPr/>
              <p14:nvPr/>
            </p14:nvContentPartPr>
            <p14:xfrm>
              <a:off x="4138440" y="5258710"/>
              <a:ext cx="1152360" cy="672120"/>
            </p14:xfrm>
          </p:contentPart>
        </mc:Choice>
        <mc:Fallback>
          <p:pic>
            <p:nvPicPr>
              <p:cNvPr id="221" name="Ink 220">
                <a:extLst>
                  <a:ext uri="{FF2B5EF4-FFF2-40B4-BE49-F238E27FC236}">
                    <a16:creationId xmlns:a16="http://schemas.microsoft.com/office/drawing/2014/main" id="{240265C1-D504-8451-C84A-A875E2435FEF}"/>
                  </a:ext>
                </a:extLst>
              </p:cNvPr>
              <p:cNvPicPr/>
              <p:nvPr/>
            </p:nvPicPr>
            <p:blipFill>
              <a:blip r:embed="rId291"/>
              <a:stretch>
                <a:fillRect/>
              </a:stretch>
            </p:blipFill>
            <p:spPr>
              <a:xfrm>
                <a:off x="4120440" y="5240710"/>
                <a:ext cx="1188000" cy="7077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67880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0C8B11A9-8656-6941-B125-A3B3B7439854}"/>
              </a:ext>
            </a:extLst>
          </p:cNvPr>
          <p:cNvPicPr>
            <a:picLocks noChangeAspect="1"/>
          </p:cNvPicPr>
          <p:nvPr/>
        </p:nvPicPr>
        <p:blipFill>
          <a:blip r:embed="rId4"/>
          <a:stretch>
            <a:fillRect/>
          </a:stretch>
        </p:blipFill>
        <p:spPr>
          <a:xfrm>
            <a:off x="516966" y="387727"/>
            <a:ext cx="8512921" cy="4774582"/>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6E226935-6EF9-076D-5622-8DBF3FFCEE0B}"/>
                  </a:ext>
                </a:extLst>
              </p14:cNvPr>
              <p14:cNvContentPartPr/>
              <p14:nvPr/>
            </p14:nvContentPartPr>
            <p14:xfrm>
              <a:off x="7474200" y="1062910"/>
              <a:ext cx="776160" cy="45720"/>
            </p14:xfrm>
          </p:contentPart>
        </mc:Choice>
        <mc:Fallback>
          <p:pic>
            <p:nvPicPr>
              <p:cNvPr id="7" name="Ink 6">
                <a:extLst>
                  <a:ext uri="{FF2B5EF4-FFF2-40B4-BE49-F238E27FC236}">
                    <a16:creationId xmlns:a16="http://schemas.microsoft.com/office/drawing/2014/main" id="{6E226935-6EF9-076D-5622-8DBF3FFCEE0B}"/>
                  </a:ext>
                </a:extLst>
              </p:cNvPr>
              <p:cNvPicPr/>
              <p:nvPr/>
            </p:nvPicPr>
            <p:blipFill>
              <a:blip r:embed="rId6"/>
              <a:stretch>
                <a:fillRect/>
              </a:stretch>
            </p:blipFill>
            <p:spPr>
              <a:xfrm>
                <a:off x="7456560" y="1044910"/>
                <a:ext cx="811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F7CC2488-3D3A-06FD-9F05-41B1DCE95F72}"/>
                  </a:ext>
                </a:extLst>
              </p14:cNvPr>
              <p14:cNvContentPartPr/>
              <p14:nvPr/>
            </p14:nvContentPartPr>
            <p14:xfrm>
              <a:off x="5452800" y="1058230"/>
              <a:ext cx="1261080" cy="55440"/>
            </p14:xfrm>
          </p:contentPart>
        </mc:Choice>
        <mc:Fallback>
          <p:pic>
            <p:nvPicPr>
              <p:cNvPr id="9" name="Ink 8">
                <a:extLst>
                  <a:ext uri="{FF2B5EF4-FFF2-40B4-BE49-F238E27FC236}">
                    <a16:creationId xmlns:a16="http://schemas.microsoft.com/office/drawing/2014/main" id="{F7CC2488-3D3A-06FD-9F05-41B1DCE95F72}"/>
                  </a:ext>
                </a:extLst>
              </p:cNvPr>
              <p:cNvPicPr/>
              <p:nvPr/>
            </p:nvPicPr>
            <p:blipFill>
              <a:blip r:embed="rId8"/>
              <a:stretch>
                <a:fillRect/>
              </a:stretch>
            </p:blipFill>
            <p:spPr>
              <a:xfrm>
                <a:off x="5434800" y="1040230"/>
                <a:ext cx="1296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F00F0767-C896-5A5A-81A6-39BED56A2806}"/>
                  </a:ext>
                </a:extLst>
              </p14:cNvPr>
              <p14:cNvContentPartPr/>
              <p14:nvPr/>
            </p14:nvContentPartPr>
            <p14:xfrm>
              <a:off x="3503400" y="482950"/>
              <a:ext cx="1876680" cy="655560"/>
            </p14:xfrm>
          </p:contentPart>
        </mc:Choice>
        <mc:Fallback>
          <p:pic>
            <p:nvPicPr>
              <p:cNvPr id="10" name="Ink 9">
                <a:extLst>
                  <a:ext uri="{FF2B5EF4-FFF2-40B4-BE49-F238E27FC236}">
                    <a16:creationId xmlns:a16="http://schemas.microsoft.com/office/drawing/2014/main" id="{F00F0767-C896-5A5A-81A6-39BED56A2806}"/>
                  </a:ext>
                </a:extLst>
              </p:cNvPr>
              <p:cNvPicPr/>
              <p:nvPr/>
            </p:nvPicPr>
            <p:blipFill>
              <a:blip r:embed="rId10"/>
              <a:stretch>
                <a:fillRect/>
              </a:stretch>
            </p:blipFill>
            <p:spPr>
              <a:xfrm>
                <a:off x="3485760" y="465310"/>
                <a:ext cx="1912320" cy="691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E3C5FB47-E9B1-6537-6A2A-E2701182B601}"/>
                  </a:ext>
                </a:extLst>
              </p14:cNvPr>
              <p14:cNvContentPartPr/>
              <p14:nvPr/>
            </p14:nvContentPartPr>
            <p14:xfrm>
              <a:off x="4918560" y="1156510"/>
              <a:ext cx="1515960" cy="590760"/>
            </p14:xfrm>
          </p:contentPart>
        </mc:Choice>
        <mc:Fallback>
          <p:pic>
            <p:nvPicPr>
              <p:cNvPr id="11" name="Ink 10">
                <a:extLst>
                  <a:ext uri="{FF2B5EF4-FFF2-40B4-BE49-F238E27FC236}">
                    <a16:creationId xmlns:a16="http://schemas.microsoft.com/office/drawing/2014/main" id="{E3C5FB47-E9B1-6537-6A2A-E2701182B601}"/>
                  </a:ext>
                </a:extLst>
              </p:cNvPr>
              <p:cNvPicPr/>
              <p:nvPr/>
            </p:nvPicPr>
            <p:blipFill>
              <a:blip r:embed="rId12"/>
              <a:stretch>
                <a:fillRect/>
              </a:stretch>
            </p:blipFill>
            <p:spPr>
              <a:xfrm>
                <a:off x="4900560" y="1138870"/>
                <a:ext cx="155160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5FB208CC-E37F-D79F-CE9F-9D77EBEB91BF}"/>
                  </a:ext>
                </a:extLst>
              </p14:cNvPr>
              <p14:cNvContentPartPr/>
              <p14:nvPr/>
            </p14:nvContentPartPr>
            <p14:xfrm>
              <a:off x="5035920" y="1823950"/>
              <a:ext cx="2880" cy="2880"/>
            </p14:xfrm>
          </p:contentPart>
        </mc:Choice>
        <mc:Fallback>
          <p:pic>
            <p:nvPicPr>
              <p:cNvPr id="12" name="Ink 11">
                <a:extLst>
                  <a:ext uri="{FF2B5EF4-FFF2-40B4-BE49-F238E27FC236}">
                    <a16:creationId xmlns:a16="http://schemas.microsoft.com/office/drawing/2014/main" id="{5FB208CC-E37F-D79F-CE9F-9D77EBEB91BF}"/>
                  </a:ext>
                </a:extLst>
              </p:cNvPr>
              <p:cNvPicPr/>
              <p:nvPr/>
            </p:nvPicPr>
            <p:blipFill>
              <a:blip r:embed="rId14"/>
              <a:stretch>
                <a:fillRect/>
              </a:stretch>
            </p:blipFill>
            <p:spPr>
              <a:xfrm>
                <a:off x="5017920" y="1805950"/>
                <a:ext cx="3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65F75A46-D401-4E3D-9B32-B980682F202B}"/>
                  </a:ext>
                </a:extLst>
              </p14:cNvPr>
              <p14:cNvContentPartPr/>
              <p14:nvPr/>
            </p14:nvContentPartPr>
            <p14:xfrm>
              <a:off x="1799160" y="1745470"/>
              <a:ext cx="6714720" cy="795600"/>
            </p14:xfrm>
          </p:contentPart>
        </mc:Choice>
        <mc:Fallback>
          <p:pic>
            <p:nvPicPr>
              <p:cNvPr id="18" name="Ink 17">
                <a:extLst>
                  <a:ext uri="{FF2B5EF4-FFF2-40B4-BE49-F238E27FC236}">
                    <a16:creationId xmlns:a16="http://schemas.microsoft.com/office/drawing/2014/main" id="{65F75A46-D401-4E3D-9B32-B980682F202B}"/>
                  </a:ext>
                </a:extLst>
              </p:cNvPr>
              <p:cNvPicPr/>
              <p:nvPr/>
            </p:nvPicPr>
            <p:blipFill>
              <a:blip r:embed="rId16"/>
              <a:stretch>
                <a:fillRect/>
              </a:stretch>
            </p:blipFill>
            <p:spPr>
              <a:xfrm>
                <a:off x="1781160" y="1727470"/>
                <a:ext cx="6750360" cy="831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89EFA008-EAAE-DE7E-7548-7F285998DA61}"/>
                  </a:ext>
                </a:extLst>
              </p14:cNvPr>
              <p14:cNvContentPartPr/>
              <p14:nvPr/>
            </p14:nvContentPartPr>
            <p14:xfrm>
              <a:off x="7319400" y="1795870"/>
              <a:ext cx="1143000" cy="595440"/>
            </p14:xfrm>
          </p:contentPart>
        </mc:Choice>
        <mc:Fallback>
          <p:pic>
            <p:nvPicPr>
              <p:cNvPr id="19" name="Ink 18">
                <a:extLst>
                  <a:ext uri="{FF2B5EF4-FFF2-40B4-BE49-F238E27FC236}">
                    <a16:creationId xmlns:a16="http://schemas.microsoft.com/office/drawing/2014/main" id="{89EFA008-EAAE-DE7E-7548-7F285998DA61}"/>
                  </a:ext>
                </a:extLst>
              </p:cNvPr>
              <p:cNvPicPr/>
              <p:nvPr/>
            </p:nvPicPr>
            <p:blipFill>
              <a:blip r:embed="rId18"/>
              <a:stretch>
                <a:fillRect/>
              </a:stretch>
            </p:blipFill>
            <p:spPr>
              <a:xfrm>
                <a:off x="7301400" y="1777870"/>
                <a:ext cx="1178640" cy="631080"/>
              </a:xfrm>
              <a:prstGeom prst="rect">
                <a:avLst/>
              </a:prstGeom>
            </p:spPr>
          </p:pic>
        </mc:Fallback>
      </mc:AlternateContent>
      <p:grpSp>
        <p:nvGrpSpPr>
          <p:cNvPr id="22" name="Group 21">
            <a:extLst>
              <a:ext uri="{FF2B5EF4-FFF2-40B4-BE49-F238E27FC236}">
                <a16:creationId xmlns:a16="http://schemas.microsoft.com/office/drawing/2014/main" id="{4F6E69B8-0680-19FE-66B4-91196A8C4DF3}"/>
              </a:ext>
            </a:extLst>
          </p:cNvPr>
          <p:cNvGrpSpPr/>
          <p:nvPr/>
        </p:nvGrpSpPr>
        <p:grpSpPr>
          <a:xfrm>
            <a:off x="1303440" y="399430"/>
            <a:ext cx="2311200" cy="824400"/>
            <a:chOff x="1303440" y="399430"/>
            <a:chExt cx="2311200" cy="824400"/>
          </a:xfrm>
        </p:grpSpPr>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70EE0262-E2CC-2E2D-6CD4-B160683FE552}"/>
                    </a:ext>
                  </a:extLst>
                </p14:cNvPr>
                <p14:cNvContentPartPr/>
                <p14:nvPr/>
              </p14:nvContentPartPr>
              <p14:xfrm>
                <a:off x="1538520" y="1169470"/>
                <a:ext cx="101880" cy="54360"/>
              </p14:xfrm>
            </p:contentPart>
          </mc:Choice>
          <mc:Fallback>
            <p:pic>
              <p:nvPicPr>
                <p:cNvPr id="15" name="Ink 14">
                  <a:extLst>
                    <a:ext uri="{FF2B5EF4-FFF2-40B4-BE49-F238E27FC236}">
                      <a16:creationId xmlns:a16="http://schemas.microsoft.com/office/drawing/2014/main" id="{70EE0262-E2CC-2E2D-6CD4-B160683FE552}"/>
                    </a:ext>
                  </a:extLst>
                </p:cNvPr>
                <p:cNvPicPr/>
                <p:nvPr/>
              </p:nvPicPr>
              <p:blipFill>
                <a:blip r:embed="rId20"/>
                <a:stretch>
                  <a:fillRect/>
                </a:stretch>
              </p:blipFill>
              <p:spPr>
                <a:xfrm>
                  <a:off x="1520520" y="1151830"/>
                  <a:ext cx="137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00FAD625-2DF7-0D2F-04F5-91FD0E7F45BA}"/>
                    </a:ext>
                  </a:extLst>
                </p14:cNvPr>
                <p14:cNvContentPartPr/>
                <p14:nvPr/>
              </p14:nvContentPartPr>
              <p14:xfrm>
                <a:off x="1303440" y="431470"/>
                <a:ext cx="1283040" cy="711000"/>
              </p14:xfrm>
            </p:contentPart>
          </mc:Choice>
          <mc:Fallback>
            <p:pic>
              <p:nvPicPr>
                <p:cNvPr id="16" name="Ink 15">
                  <a:extLst>
                    <a:ext uri="{FF2B5EF4-FFF2-40B4-BE49-F238E27FC236}">
                      <a16:creationId xmlns:a16="http://schemas.microsoft.com/office/drawing/2014/main" id="{00FAD625-2DF7-0D2F-04F5-91FD0E7F45BA}"/>
                    </a:ext>
                  </a:extLst>
                </p:cNvPr>
                <p:cNvPicPr/>
                <p:nvPr/>
              </p:nvPicPr>
              <p:blipFill>
                <a:blip r:embed="rId22"/>
                <a:stretch>
                  <a:fillRect/>
                </a:stretch>
              </p:blipFill>
              <p:spPr>
                <a:xfrm>
                  <a:off x="1285440" y="413830"/>
                  <a:ext cx="131868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0CA030B4-A485-5621-D1EB-AF4475423836}"/>
                    </a:ext>
                  </a:extLst>
                </p14:cNvPr>
                <p14:cNvContentPartPr/>
                <p14:nvPr/>
              </p14:nvContentPartPr>
              <p14:xfrm>
                <a:off x="3000480" y="1125190"/>
                <a:ext cx="29880" cy="64440"/>
              </p14:xfrm>
            </p:contentPart>
          </mc:Choice>
          <mc:Fallback>
            <p:pic>
              <p:nvPicPr>
                <p:cNvPr id="20" name="Ink 19">
                  <a:extLst>
                    <a:ext uri="{FF2B5EF4-FFF2-40B4-BE49-F238E27FC236}">
                      <a16:creationId xmlns:a16="http://schemas.microsoft.com/office/drawing/2014/main" id="{0CA030B4-A485-5621-D1EB-AF4475423836}"/>
                    </a:ext>
                  </a:extLst>
                </p:cNvPr>
                <p:cNvPicPr/>
                <p:nvPr/>
              </p:nvPicPr>
              <p:blipFill>
                <a:blip r:embed="rId24"/>
                <a:stretch>
                  <a:fillRect/>
                </a:stretch>
              </p:blipFill>
              <p:spPr>
                <a:xfrm>
                  <a:off x="2982840" y="1107550"/>
                  <a:ext cx="65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769B9560-0194-934D-A844-3C22ECC99FA1}"/>
                    </a:ext>
                  </a:extLst>
                </p14:cNvPr>
                <p14:cNvContentPartPr/>
                <p14:nvPr/>
              </p14:nvContentPartPr>
              <p14:xfrm>
                <a:off x="2528880" y="399430"/>
                <a:ext cx="1085760" cy="722880"/>
              </p14:xfrm>
            </p:contentPart>
          </mc:Choice>
          <mc:Fallback>
            <p:pic>
              <p:nvPicPr>
                <p:cNvPr id="21" name="Ink 20">
                  <a:extLst>
                    <a:ext uri="{FF2B5EF4-FFF2-40B4-BE49-F238E27FC236}">
                      <a16:creationId xmlns:a16="http://schemas.microsoft.com/office/drawing/2014/main" id="{769B9560-0194-934D-A844-3C22ECC99FA1}"/>
                    </a:ext>
                  </a:extLst>
                </p:cNvPr>
                <p:cNvPicPr/>
                <p:nvPr/>
              </p:nvPicPr>
              <p:blipFill>
                <a:blip r:embed="rId26"/>
                <a:stretch>
                  <a:fillRect/>
                </a:stretch>
              </p:blipFill>
              <p:spPr>
                <a:xfrm>
                  <a:off x="2511240" y="381430"/>
                  <a:ext cx="1121400" cy="75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3" name="Ink 22">
                <a:extLst>
                  <a:ext uri="{FF2B5EF4-FFF2-40B4-BE49-F238E27FC236}">
                    <a16:creationId xmlns:a16="http://schemas.microsoft.com/office/drawing/2014/main" id="{387C1D34-8A1E-4BA1-AE04-C2CD6AEB01AF}"/>
                  </a:ext>
                </a:extLst>
              </p14:cNvPr>
              <p14:cNvContentPartPr/>
              <p14:nvPr/>
            </p14:nvContentPartPr>
            <p14:xfrm>
              <a:off x="5718840" y="1823950"/>
              <a:ext cx="1706760" cy="594000"/>
            </p14:xfrm>
          </p:contentPart>
        </mc:Choice>
        <mc:Fallback>
          <p:pic>
            <p:nvPicPr>
              <p:cNvPr id="23" name="Ink 22">
                <a:extLst>
                  <a:ext uri="{FF2B5EF4-FFF2-40B4-BE49-F238E27FC236}">
                    <a16:creationId xmlns:a16="http://schemas.microsoft.com/office/drawing/2014/main" id="{387C1D34-8A1E-4BA1-AE04-C2CD6AEB01AF}"/>
                  </a:ext>
                </a:extLst>
              </p:cNvPr>
              <p:cNvPicPr/>
              <p:nvPr/>
            </p:nvPicPr>
            <p:blipFill>
              <a:blip r:embed="rId28"/>
              <a:stretch>
                <a:fillRect/>
              </a:stretch>
            </p:blipFill>
            <p:spPr>
              <a:xfrm>
                <a:off x="5700840" y="1805950"/>
                <a:ext cx="174240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Ink 23">
                <a:extLst>
                  <a:ext uri="{FF2B5EF4-FFF2-40B4-BE49-F238E27FC236}">
                    <a16:creationId xmlns:a16="http://schemas.microsoft.com/office/drawing/2014/main" id="{A8A1519B-1AD7-0113-B027-8C3CCC716845}"/>
                  </a:ext>
                </a:extLst>
              </p14:cNvPr>
              <p14:cNvContentPartPr/>
              <p14:nvPr/>
            </p14:nvContentPartPr>
            <p14:xfrm>
              <a:off x="3279840" y="1763830"/>
              <a:ext cx="1477440" cy="727200"/>
            </p14:xfrm>
          </p:contentPart>
        </mc:Choice>
        <mc:Fallback>
          <p:pic>
            <p:nvPicPr>
              <p:cNvPr id="24" name="Ink 23">
                <a:extLst>
                  <a:ext uri="{FF2B5EF4-FFF2-40B4-BE49-F238E27FC236}">
                    <a16:creationId xmlns:a16="http://schemas.microsoft.com/office/drawing/2014/main" id="{A8A1519B-1AD7-0113-B027-8C3CCC716845}"/>
                  </a:ext>
                </a:extLst>
              </p:cNvPr>
              <p:cNvPicPr/>
              <p:nvPr/>
            </p:nvPicPr>
            <p:blipFill>
              <a:blip r:embed="rId30"/>
              <a:stretch>
                <a:fillRect/>
              </a:stretch>
            </p:blipFill>
            <p:spPr>
              <a:xfrm>
                <a:off x="3261840" y="1746190"/>
                <a:ext cx="1513080" cy="762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A20385ED-7E6C-269B-5D9A-131507B1DCE6}"/>
                  </a:ext>
                </a:extLst>
              </p14:cNvPr>
              <p14:cNvContentPartPr/>
              <p14:nvPr/>
            </p14:nvContentPartPr>
            <p14:xfrm>
              <a:off x="7285920" y="1726750"/>
              <a:ext cx="1191960" cy="670320"/>
            </p14:xfrm>
          </p:contentPart>
        </mc:Choice>
        <mc:Fallback>
          <p:pic>
            <p:nvPicPr>
              <p:cNvPr id="25" name="Ink 24">
                <a:extLst>
                  <a:ext uri="{FF2B5EF4-FFF2-40B4-BE49-F238E27FC236}">
                    <a16:creationId xmlns:a16="http://schemas.microsoft.com/office/drawing/2014/main" id="{A20385ED-7E6C-269B-5D9A-131507B1DCE6}"/>
                  </a:ext>
                </a:extLst>
              </p:cNvPr>
              <p:cNvPicPr/>
              <p:nvPr/>
            </p:nvPicPr>
            <p:blipFill>
              <a:blip r:embed="rId32"/>
              <a:stretch>
                <a:fillRect/>
              </a:stretch>
            </p:blipFill>
            <p:spPr>
              <a:xfrm>
                <a:off x="7268280" y="1708750"/>
                <a:ext cx="1227600" cy="705960"/>
              </a:xfrm>
              <a:prstGeom prst="rect">
                <a:avLst/>
              </a:prstGeom>
            </p:spPr>
          </p:pic>
        </mc:Fallback>
      </mc:AlternateContent>
    </p:spTree>
    <p:extLst>
      <p:ext uri="{BB962C8B-B14F-4D97-AF65-F5344CB8AC3E}">
        <p14:creationId xmlns:p14="http://schemas.microsoft.com/office/powerpoint/2010/main" val="320681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3463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46FC27-EC1F-061F-F069-EF83BA64A175}"/>
              </a:ext>
            </a:extLst>
          </p:cNvPr>
          <p:cNvSpPr txBox="1"/>
          <p:nvPr/>
        </p:nvSpPr>
        <p:spPr>
          <a:xfrm>
            <a:off x="605500" y="291401"/>
            <a:ext cx="8769993" cy="5693866"/>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Isaiah 41:18  </a:t>
            </a:r>
            <a:endParaRPr lang="en-US" sz="2800" b="0">
              <a:solidFill>
                <a:srgbClr val="FFC000"/>
              </a:solidFill>
              <a:effectLst/>
              <a:cs typeface="+mj-cs"/>
            </a:endParaRPr>
          </a:p>
          <a:p>
            <a:pPr rtl="0">
              <a:spcBef>
                <a:spcPts val="0"/>
              </a:spcBef>
              <a:spcAft>
                <a:spcPts val="0"/>
              </a:spcAft>
            </a:pPr>
            <a:r>
              <a:rPr lang="en-US" sz="2800" b="0" i="0" u="none" strike="noStrike">
                <a:solidFill>
                  <a:srgbClr val="FFC000"/>
                </a:solidFill>
                <a:effectLst/>
                <a:latin typeface="Arial" panose="020B0604020202020204" pitchFamily="34" charset="0"/>
                <a:cs typeface="+mj-cs"/>
              </a:rPr>
              <a:t>41:18 I will open rivers in high places, And fountains in the midst of the valleys: I will make the wilderness a pool of water, And the dry land springs of water. (KJV </a:t>
            </a:r>
            <a:r>
              <a:rPr lang="he-IL" sz="2800" b="0" i="0" u="none" strike="noStrike">
                <a:solidFill>
                  <a:srgbClr val="FFFF00"/>
                </a:solidFill>
                <a:effectLst/>
                <a:latin typeface="Arial" panose="020B0604020202020204" pitchFamily="34" charset="0"/>
                <a:cs typeface="+mj-cs"/>
              </a:rPr>
              <a:t>אֶפְתַּ֤ח עַל־שְׁפָיִים֙ נְהָר֔וֹת וּבְת֥וֹךְ בְּקָע֖וֹת מַעְיָנ֑וֹת אָשִׂ֤ים מִדְבָּר֙ לַאֲגַם־מַ֔יִם וְאֶ֥רֶץ צִיָּ֖ה לְמוֹצָ֥אֵי מָֽיִם׃</a:t>
            </a:r>
            <a:r>
              <a:rPr lang="he-IL" sz="2800" b="0" i="0" u="none" strike="noStrike">
                <a:solidFill>
                  <a:srgbClr val="FFC000"/>
                </a:solidFill>
                <a:effectLst/>
                <a:latin typeface="Arial" panose="020B0604020202020204" pitchFamily="34" charset="0"/>
                <a:cs typeface="+mj-cs"/>
              </a:rPr>
              <a:t>)</a:t>
            </a:r>
            <a:endParaRPr lang="he-IL" sz="2800" b="0">
              <a:solidFill>
                <a:srgbClr val="FFC000"/>
              </a:solidFill>
              <a:effectLst/>
              <a:cs typeface="+mj-cs"/>
            </a:endParaRPr>
          </a:p>
          <a:p>
            <a:pPr rtl="0">
              <a:spcBef>
                <a:spcPts val="0"/>
              </a:spcBef>
              <a:spcAft>
                <a:spcPts val="0"/>
              </a:spcAft>
            </a:pPr>
            <a:br>
              <a:rPr lang="he-IL" sz="2800" b="0">
                <a:solidFill>
                  <a:srgbClr val="FFC000"/>
                </a:solidFill>
                <a:effectLst/>
                <a:cs typeface="+mj-cs"/>
              </a:rPr>
            </a:br>
            <a:r>
              <a:rPr lang="en-US" sz="2800" b="1" i="0" u="none" strike="noStrike">
                <a:solidFill>
                  <a:srgbClr val="FFC000"/>
                </a:solidFill>
                <a:effectLst/>
                <a:latin typeface="Arial" panose="020B0604020202020204" pitchFamily="34" charset="0"/>
                <a:cs typeface="+mj-cs"/>
              </a:rPr>
              <a:t>Isaiah 61:4  </a:t>
            </a:r>
            <a:endParaRPr lang="en-US" sz="2800" b="0">
              <a:solidFill>
                <a:srgbClr val="FFC000"/>
              </a:solidFill>
              <a:effectLst/>
              <a:cs typeface="+mj-cs"/>
            </a:endParaRPr>
          </a:p>
          <a:p>
            <a:pPr rtl="0">
              <a:spcBef>
                <a:spcPts val="0"/>
              </a:spcBef>
              <a:spcAft>
                <a:spcPts val="0"/>
              </a:spcAft>
            </a:pPr>
            <a:r>
              <a:rPr lang="en-US" sz="2800" b="0" i="0" u="none" strike="noStrike">
                <a:solidFill>
                  <a:srgbClr val="FFC000"/>
                </a:solidFill>
                <a:effectLst/>
                <a:latin typeface="Arial" panose="020B0604020202020204" pitchFamily="34" charset="0"/>
                <a:cs typeface="+mj-cs"/>
              </a:rPr>
              <a:t>61:4 And they shall build the old wastes, They shall raise up the former desolations, And they shall repair the waste cities, The desolations of many generations. (KJV </a:t>
            </a:r>
            <a:r>
              <a:rPr lang="he-IL" sz="2800" b="0" i="0" u="none" strike="noStrike">
                <a:solidFill>
                  <a:srgbClr val="FFFF00"/>
                </a:solidFill>
                <a:effectLst/>
                <a:latin typeface="Arial" panose="020B0604020202020204" pitchFamily="34" charset="0"/>
                <a:cs typeface="+mj-cs"/>
              </a:rPr>
              <a:t>וּבָנוּ֙ חָרְב֣וֹת עוֹלָ֔ם שֹׁמְמ֥וֹת רִֽאשֹׁנִ֖ים יְקוֹמֵ֑מוּ וְחִדְּשׁוּ֙ עָ֣רֵי חֹ֔רֶב שֹׁמְמ֖וֹת דּ֥וֹר וָדֽוֹר׃</a:t>
            </a:r>
            <a:r>
              <a:rPr lang="he-IL" sz="2800" b="0" i="0" u="none" strike="noStrike">
                <a:solidFill>
                  <a:srgbClr val="FFC000"/>
                </a:solidFill>
                <a:effectLst/>
                <a:latin typeface="Arial" panose="020B0604020202020204" pitchFamily="34" charset="0"/>
                <a:cs typeface="+mj-cs"/>
              </a:rPr>
              <a:t>)</a:t>
            </a:r>
            <a:endParaRPr lang="he-IL" sz="2800" b="0">
              <a:solidFill>
                <a:srgbClr val="FFC000"/>
              </a:solidFill>
              <a:effectLst/>
              <a:cs typeface="+mj-cs"/>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4C8AC639-1BEE-3767-1770-BB3878329A1A}"/>
                  </a:ext>
                </a:extLst>
              </p14:cNvPr>
              <p14:cNvContentPartPr/>
              <p14:nvPr/>
            </p14:nvContentPartPr>
            <p14:xfrm>
              <a:off x="4522200" y="1967590"/>
              <a:ext cx="877680" cy="25200"/>
            </p14:xfrm>
          </p:contentPart>
        </mc:Choice>
        <mc:Fallback>
          <p:pic>
            <p:nvPicPr>
              <p:cNvPr id="7" name="Ink 6">
                <a:extLst>
                  <a:ext uri="{FF2B5EF4-FFF2-40B4-BE49-F238E27FC236}">
                    <a16:creationId xmlns:a16="http://schemas.microsoft.com/office/drawing/2014/main" id="{4C8AC639-1BEE-3767-1770-BB3878329A1A}"/>
                  </a:ext>
                </a:extLst>
              </p:cNvPr>
              <p:cNvPicPr/>
              <p:nvPr/>
            </p:nvPicPr>
            <p:blipFill>
              <a:blip r:embed="rId5"/>
              <a:stretch>
                <a:fillRect/>
              </a:stretch>
            </p:blipFill>
            <p:spPr>
              <a:xfrm>
                <a:off x="4504560" y="1949950"/>
                <a:ext cx="913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BAEBF08E-F6E7-CE92-5B3F-A22884B8A572}"/>
                  </a:ext>
                </a:extLst>
              </p14:cNvPr>
              <p14:cNvContentPartPr/>
              <p14:nvPr/>
            </p14:nvContentPartPr>
            <p14:xfrm>
              <a:off x="1857120" y="3716830"/>
              <a:ext cx="543240" cy="50040"/>
            </p14:xfrm>
          </p:contentPart>
        </mc:Choice>
        <mc:Fallback>
          <p:pic>
            <p:nvPicPr>
              <p:cNvPr id="9" name="Ink 8">
                <a:extLst>
                  <a:ext uri="{FF2B5EF4-FFF2-40B4-BE49-F238E27FC236}">
                    <a16:creationId xmlns:a16="http://schemas.microsoft.com/office/drawing/2014/main" id="{BAEBF08E-F6E7-CE92-5B3F-A22884B8A572}"/>
                  </a:ext>
                </a:extLst>
              </p:cNvPr>
              <p:cNvPicPr/>
              <p:nvPr/>
            </p:nvPicPr>
            <p:blipFill>
              <a:blip r:embed="rId7"/>
              <a:stretch>
                <a:fillRect/>
              </a:stretch>
            </p:blipFill>
            <p:spPr>
              <a:xfrm>
                <a:off x="1839120" y="3699190"/>
                <a:ext cx="578880" cy="85680"/>
              </a:xfrm>
              <a:prstGeom prst="rect">
                <a:avLst/>
              </a:prstGeom>
            </p:spPr>
          </p:pic>
        </mc:Fallback>
      </mc:AlternateContent>
      <p:grpSp>
        <p:nvGrpSpPr>
          <p:cNvPr id="13" name="Group 12">
            <a:extLst>
              <a:ext uri="{FF2B5EF4-FFF2-40B4-BE49-F238E27FC236}">
                <a16:creationId xmlns:a16="http://schemas.microsoft.com/office/drawing/2014/main" id="{FAAEC781-733B-B5A3-5127-E14DEEABD23B}"/>
              </a:ext>
            </a:extLst>
          </p:cNvPr>
          <p:cNvGrpSpPr/>
          <p:nvPr/>
        </p:nvGrpSpPr>
        <p:grpSpPr>
          <a:xfrm>
            <a:off x="3082920" y="5000230"/>
            <a:ext cx="5828760" cy="188640"/>
            <a:chOff x="3082920" y="5000230"/>
            <a:chExt cx="5828760" cy="188640"/>
          </a:xfrm>
        </p:grpSpPr>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3BEA080D-63C7-8298-91C8-04DEB677EB77}"/>
                    </a:ext>
                  </a:extLst>
                </p14:cNvPr>
                <p14:cNvContentPartPr/>
                <p14:nvPr/>
              </p14:nvContentPartPr>
              <p14:xfrm>
                <a:off x="3082920" y="5000230"/>
                <a:ext cx="56520" cy="39240"/>
              </p14:xfrm>
            </p:contentPart>
          </mc:Choice>
          <mc:Fallback>
            <p:pic>
              <p:nvPicPr>
                <p:cNvPr id="10" name="Ink 9">
                  <a:extLst>
                    <a:ext uri="{FF2B5EF4-FFF2-40B4-BE49-F238E27FC236}">
                      <a16:creationId xmlns:a16="http://schemas.microsoft.com/office/drawing/2014/main" id="{3BEA080D-63C7-8298-91C8-04DEB677EB77}"/>
                    </a:ext>
                  </a:extLst>
                </p:cNvPr>
                <p:cNvPicPr/>
                <p:nvPr/>
              </p:nvPicPr>
              <p:blipFill>
                <a:blip r:embed="rId9"/>
                <a:stretch>
                  <a:fillRect/>
                </a:stretch>
              </p:blipFill>
              <p:spPr>
                <a:xfrm>
                  <a:off x="3064920" y="4982230"/>
                  <a:ext cx="92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05A88AD1-1819-AE5C-6DA7-974891B2FEBE}"/>
                    </a:ext>
                  </a:extLst>
                </p14:cNvPr>
                <p14:cNvContentPartPr/>
                <p14:nvPr/>
              </p14:nvContentPartPr>
              <p14:xfrm>
                <a:off x="3932880" y="5052070"/>
                <a:ext cx="55800" cy="7200"/>
              </p14:xfrm>
            </p:contentPart>
          </mc:Choice>
          <mc:Fallback>
            <p:pic>
              <p:nvPicPr>
                <p:cNvPr id="11" name="Ink 10">
                  <a:extLst>
                    <a:ext uri="{FF2B5EF4-FFF2-40B4-BE49-F238E27FC236}">
                      <a16:creationId xmlns:a16="http://schemas.microsoft.com/office/drawing/2014/main" id="{05A88AD1-1819-AE5C-6DA7-974891B2FEBE}"/>
                    </a:ext>
                  </a:extLst>
                </p:cNvPr>
                <p:cNvPicPr/>
                <p:nvPr/>
              </p:nvPicPr>
              <p:blipFill>
                <a:blip r:embed="rId11"/>
                <a:stretch>
                  <a:fillRect/>
                </a:stretch>
              </p:blipFill>
              <p:spPr>
                <a:xfrm>
                  <a:off x="3914880" y="5034430"/>
                  <a:ext cx="91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FA810E72-5736-9A36-EC80-DA6D236A0500}"/>
                    </a:ext>
                  </a:extLst>
                </p14:cNvPr>
                <p14:cNvContentPartPr/>
                <p14:nvPr/>
              </p14:nvContentPartPr>
              <p14:xfrm>
                <a:off x="3712560" y="5014270"/>
                <a:ext cx="5199120" cy="174600"/>
              </p14:xfrm>
            </p:contentPart>
          </mc:Choice>
          <mc:Fallback>
            <p:pic>
              <p:nvPicPr>
                <p:cNvPr id="12" name="Ink 11">
                  <a:extLst>
                    <a:ext uri="{FF2B5EF4-FFF2-40B4-BE49-F238E27FC236}">
                      <a16:creationId xmlns:a16="http://schemas.microsoft.com/office/drawing/2014/main" id="{FA810E72-5736-9A36-EC80-DA6D236A0500}"/>
                    </a:ext>
                  </a:extLst>
                </p:cNvPr>
                <p:cNvPicPr/>
                <p:nvPr/>
              </p:nvPicPr>
              <p:blipFill>
                <a:blip r:embed="rId13"/>
                <a:stretch>
                  <a:fillRect/>
                </a:stretch>
              </p:blipFill>
              <p:spPr>
                <a:xfrm>
                  <a:off x="3694560" y="4996630"/>
                  <a:ext cx="5234760" cy="210240"/>
                </a:xfrm>
                <a:prstGeom prst="rect">
                  <a:avLst/>
                </a:prstGeom>
              </p:spPr>
            </p:pic>
          </mc:Fallback>
        </mc:AlternateContent>
      </p:grpSp>
    </p:spTree>
    <p:extLst>
      <p:ext uri="{BB962C8B-B14F-4D97-AF65-F5344CB8AC3E}">
        <p14:creationId xmlns:p14="http://schemas.microsoft.com/office/powerpoint/2010/main" val="426945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979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8DD9B5A-A44B-A3A9-4605-329B7A67F666}"/>
              </a:ext>
            </a:extLst>
          </p:cNvPr>
          <p:cNvPicPr>
            <a:picLocks noChangeAspect="1"/>
          </p:cNvPicPr>
          <p:nvPr/>
        </p:nvPicPr>
        <p:blipFill>
          <a:blip r:embed="rId4"/>
          <a:stretch>
            <a:fillRect/>
          </a:stretch>
        </p:blipFill>
        <p:spPr>
          <a:xfrm>
            <a:off x="755933" y="511602"/>
            <a:ext cx="8257708" cy="4455322"/>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6ECA55DC-DF9B-380F-5B38-6A9E70EEB397}"/>
                  </a:ext>
                </a:extLst>
              </p14:cNvPr>
              <p14:cNvContentPartPr/>
              <p14:nvPr/>
            </p14:nvContentPartPr>
            <p14:xfrm>
              <a:off x="7172160" y="340030"/>
              <a:ext cx="1206000" cy="699480"/>
            </p14:xfrm>
          </p:contentPart>
        </mc:Choice>
        <mc:Fallback>
          <p:pic>
            <p:nvPicPr>
              <p:cNvPr id="7" name="Ink 6">
                <a:extLst>
                  <a:ext uri="{FF2B5EF4-FFF2-40B4-BE49-F238E27FC236}">
                    <a16:creationId xmlns:a16="http://schemas.microsoft.com/office/drawing/2014/main" id="{6ECA55DC-DF9B-380F-5B38-6A9E70EEB397}"/>
                  </a:ext>
                </a:extLst>
              </p:cNvPr>
              <p:cNvPicPr/>
              <p:nvPr/>
            </p:nvPicPr>
            <p:blipFill>
              <a:blip r:embed="rId6"/>
              <a:stretch>
                <a:fillRect/>
              </a:stretch>
            </p:blipFill>
            <p:spPr>
              <a:xfrm>
                <a:off x="7154520" y="322390"/>
                <a:ext cx="124164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06134A6D-44D3-D8D5-E719-F0DBF8CDAD39}"/>
                  </a:ext>
                </a:extLst>
              </p14:cNvPr>
              <p14:cNvContentPartPr/>
              <p14:nvPr/>
            </p14:nvContentPartPr>
            <p14:xfrm>
              <a:off x="3361200" y="400150"/>
              <a:ext cx="1057320" cy="741960"/>
            </p14:xfrm>
          </p:contentPart>
        </mc:Choice>
        <mc:Fallback>
          <p:pic>
            <p:nvPicPr>
              <p:cNvPr id="9" name="Ink 8">
                <a:extLst>
                  <a:ext uri="{FF2B5EF4-FFF2-40B4-BE49-F238E27FC236}">
                    <a16:creationId xmlns:a16="http://schemas.microsoft.com/office/drawing/2014/main" id="{06134A6D-44D3-D8D5-E719-F0DBF8CDAD39}"/>
                  </a:ext>
                </a:extLst>
              </p:cNvPr>
              <p:cNvPicPr/>
              <p:nvPr/>
            </p:nvPicPr>
            <p:blipFill>
              <a:blip r:embed="rId8"/>
              <a:stretch>
                <a:fillRect/>
              </a:stretch>
            </p:blipFill>
            <p:spPr>
              <a:xfrm>
                <a:off x="3343560" y="382510"/>
                <a:ext cx="1092960" cy="777600"/>
              </a:xfrm>
              <a:prstGeom prst="rect">
                <a:avLst/>
              </a:prstGeom>
            </p:spPr>
          </p:pic>
        </mc:Fallback>
      </mc:AlternateContent>
      <p:grpSp>
        <p:nvGrpSpPr>
          <p:cNvPr id="13" name="Group 12">
            <a:extLst>
              <a:ext uri="{FF2B5EF4-FFF2-40B4-BE49-F238E27FC236}">
                <a16:creationId xmlns:a16="http://schemas.microsoft.com/office/drawing/2014/main" id="{7101C165-41FE-CAED-3088-BDF272269C0B}"/>
              </a:ext>
            </a:extLst>
          </p:cNvPr>
          <p:cNvGrpSpPr/>
          <p:nvPr/>
        </p:nvGrpSpPr>
        <p:grpSpPr>
          <a:xfrm>
            <a:off x="1253760" y="465310"/>
            <a:ext cx="7166520" cy="1276920"/>
            <a:chOff x="1253760" y="465310"/>
            <a:chExt cx="7166520" cy="1276920"/>
          </a:xfrm>
        </p:grpSpPr>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63378A72-9A95-BFA5-7A7C-10323A625980}"/>
                    </a:ext>
                  </a:extLst>
                </p14:cNvPr>
                <p14:cNvContentPartPr/>
                <p14:nvPr/>
              </p14:nvContentPartPr>
              <p14:xfrm>
                <a:off x="1253760" y="465310"/>
                <a:ext cx="2071080" cy="600840"/>
              </p14:xfrm>
            </p:contentPart>
          </mc:Choice>
          <mc:Fallback>
            <p:pic>
              <p:nvPicPr>
                <p:cNvPr id="10" name="Ink 9">
                  <a:extLst>
                    <a:ext uri="{FF2B5EF4-FFF2-40B4-BE49-F238E27FC236}">
                      <a16:creationId xmlns:a16="http://schemas.microsoft.com/office/drawing/2014/main" id="{63378A72-9A95-BFA5-7A7C-10323A625980}"/>
                    </a:ext>
                  </a:extLst>
                </p:cNvPr>
                <p:cNvPicPr/>
                <p:nvPr/>
              </p:nvPicPr>
              <p:blipFill>
                <a:blip r:embed="rId10"/>
                <a:stretch>
                  <a:fillRect/>
                </a:stretch>
              </p:blipFill>
              <p:spPr>
                <a:xfrm>
                  <a:off x="1235760" y="447670"/>
                  <a:ext cx="210672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E588CA33-D136-9A40-235D-6F84F17EDED5}"/>
                    </a:ext>
                  </a:extLst>
                </p14:cNvPr>
                <p14:cNvContentPartPr/>
                <p14:nvPr/>
              </p14:nvContentPartPr>
              <p14:xfrm>
                <a:off x="7540440" y="1063270"/>
                <a:ext cx="879840" cy="623880"/>
              </p14:xfrm>
            </p:contentPart>
          </mc:Choice>
          <mc:Fallback>
            <p:pic>
              <p:nvPicPr>
                <p:cNvPr id="11" name="Ink 10">
                  <a:extLst>
                    <a:ext uri="{FF2B5EF4-FFF2-40B4-BE49-F238E27FC236}">
                      <a16:creationId xmlns:a16="http://schemas.microsoft.com/office/drawing/2014/main" id="{E588CA33-D136-9A40-235D-6F84F17EDED5}"/>
                    </a:ext>
                  </a:extLst>
                </p:cNvPr>
                <p:cNvPicPr/>
                <p:nvPr/>
              </p:nvPicPr>
              <p:blipFill>
                <a:blip r:embed="rId12"/>
                <a:stretch>
                  <a:fillRect/>
                </a:stretch>
              </p:blipFill>
              <p:spPr>
                <a:xfrm>
                  <a:off x="7522440" y="1045270"/>
                  <a:ext cx="91548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7BFC1DB9-625F-3F1B-5A85-50894C71F2D9}"/>
                    </a:ext>
                  </a:extLst>
                </p14:cNvPr>
                <p14:cNvContentPartPr/>
                <p14:nvPr/>
              </p14:nvContentPartPr>
              <p14:xfrm>
                <a:off x="3681600" y="1032670"/>
                <a:ext cx="3875760" cy="709560"/>
              </p14:xfrm>
            </p:contentPart>
          </mc:Choice>
          <mc:Fallback>
            <p:pic>
              <p:nvPicPr>
                <p:cNvPr id="12" name="Ink 11">
                  <a:extLst>
                    <a:ext uri="{FF2B5EF4-FFF2-40B4-BE49-F238E27FC236}">
                      <a16:creationId xmlns:a16="http://schemas.microsoft.com/office/drawing/2014/main" id="{7BFC1DB9-625F-3F1B-5A85-50894C71F2D9}"/>
                    </a:ext>
                  </a:extLst>
                </p:cNvPr>
                <p:cNvPicPr/>
                <p:nvPr/>
              </p:nvPicPr>
              <p:blipFill>
                <a:blip r:embed="rId14"/>
                <a:stretch>
                  <a:fillRect/>
                </a:stretch>
              </p:blipFill>
              <p:spPr>
                <a:xfrm>
                  <a:off x="3663960" y="1015030"/>
                  <a:ext cx="3911400" cy="74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5870614D-12BC-8080-1931-3F7B90465DAB}"/>
                  </a:ext>
                </a:extLst>
              </p14:cNvPr>
              <p14:cNvContentPartPr/>
              <p14:nvPr/>
            </p14:nvContentPartPr>
            <p14:xfrm>
              <a:off x="6418680" y="1050310"/>
              <a:ext cx="1208160" cy="639720"/>
            </p14:xfrm>
          </p:contentPart>
        </mc:Choice>
        <mc:Fallback>
          <p:pic>
            <p:nvPicPr>
              <p:cNvPr id="14" name="Ink 13">
                <a:extLst>
                  <a:ext uri="{FF2B5EF4-FFF2-40B4-BE49-F238E27FC236}">
                    <a16:creationId xmlns:a16="http://schemas.microsoft.com/office/drawing/2014/main" id="{5870614D-12BC-8080-1931-3F7B90465DAB}"/>
                  </a:ext>
                </a:extLst>
              </p:cNvPr>
              <p:cNvPicPr/>
              <p:nvPr/>
            </p:nvPicPr>
            <p:blipFill>
              <a:blip r:embed="rId16"/>
              <a:stretch>
                <a:fillRect/>
              </a:stretch>
            </p:blipFill>
            <p:spPr>
              <a:xfrm>
                <a:off x="6401040" y="1032670"/>
                <a:ext cx="1243800" cy="675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01D2824A-D5F0-036E-95ED-C4342A0E2275}"/>
                  </a:ext>
                </a:extLst>
              </p14:cNvPr>
              <p14:cNvContentPartPr/>
              <p14:nvPr/>
            </p14:nvContentPartPr>
            <p14:xfrm>
              <a:off x="5629200" y="1038070"/>
              <a:ext cx="787320" cy="678240"/>
            </p14:xfrm>
          </p:contentPart>
        </mc:Choice>
        <mc:Fallback>
          <p:pic>
            <p:nvPicPr>
              <p:cNvPr id="15" name="Ink 14">
                <a:extLst>
                  <a:ext uri="{FF2B5EF4-FFF2-40B4-BE49-F238E27FC236}">
                    <a16:creationId xmlns:a16="http://schemas.microsoft.com/office/drawing/2014/main" id="{01D2824A-D5F0-036E-95ED-C4342A0E2275}"/>
                  </a:ext>
                </a:extLst>
              </p:cNvPr>
              <p:cNvPicPr/>
              <p:nvPr/>
            </p:nvPicPr>
            <p:blipFill>
              <a:blip r:embed="rId18"/>
              <a:stretch>
                <a:fillRect/>
              </a:stretch>
            </p:blipFill>
            <p:spPr>
              <a:xfrm>
                <a:off x="5611560" y="1020430"/>
                <a:ext cx="822960" cy="713880"/>
              </a:xfrm>
              <a:prstGeom prst="rect">
                <a:avLst/>
              </a:prstGeom>
            </p:spPr>
          </p:pic>
        </mc:Fallback>
      </mc:AlternateContent>
    </p:spTree>
    <p:extLst>
      <p:ext uri="{BB962C8B-B14F-4D97-AF65-F5344CB8AC3E}">
        <p14:creationId xmlns:p14="http://schemas.microsoft.com/office/powerpoint/2010/main" val="306183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25191</TotalTime>
  <Words>3248</Words>
  <Application>Microsoft Office PowerPoint</Application>
  <PresentationFormat>Widescreen</PresentationFormat>
  <Paragraphs>172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136</cp:revision>
  <dcterms:created xsi:type="dcterms:W3CDTF">2021-02-18T19:11:41Z</dcterms:created>
  <dcterms:modified xsi:type="dcterms:W3CDTF">2024-08-22T11:29:06Z</dcterms:modified>
</cp:coreProperties>
</file>