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8.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9.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notesSlides/notesSlide12.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13.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14.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5.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6.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7.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8.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5" r:id="rId3"/>
    <p:sldId id="268" r:id="rId4"/>
    <p:sldId id="282" r:id="rId5"/>
    <p:sldId id="293" r:id="rId6"/>
    <p:sldId id="272" r:id="rId7"/>
    <p:sldId id="270" r:id="rId8"/>
    <p:sldId id="283" r:id="rId9"/>
    <p:sldId id="284" r:id="rId10"/>
    <p:sldId id="271" r:id="rId11"/>
    <p:sldId id="285" r:id="rId12"/>
    <p:sldId id="286" r:id="rId13"/>
    <p:sldId id="287" r:id="rId14"/>
    <p:sldId id="288" r:id="rId15"/>
    <p:sldId id="289" r:id="rId16"/>
    <p:sldId id="290" r:id="rId17"/>
    <p:sldId id="291"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17D50-CC4F-47A2-9A1A-28ED8A7B3D09}" v="3" dt="2024-08-15T01:04:15.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6717D50-CC4F-47A2-9A1A-28ED8A7B3D09}"/>
    <pc:docChg chg="modSld">
      <pc:chgData name="Duane Miller" userId="086b8d4e5ca37aec" providerId="LiveId" clId="{66717D50-CC4F-47A2-9A1A-28ED8A7B3D09}" dt="2024-08-15T01:07:15.223" v="234" actId="207"/>
      <pc:docMkLst>
        <pc:docMk/>
      </pc:docMkLst>
      <pc:sldChg chg="setBg">
        <pc:chgData name="Duane Miller" userId="086b8d4e5ca37aec" providerId="LiveId" clId="{66717D50-CC4F-47A2-9A1A-28ED8A7B3D09}" dt="2024-08-15T01:04:15.071" v="2"/>
        <pc:sldMkLst>
          <pc:docMk/>
          <pc:sldMk cId="2832398454" sldId="265"/>
        </pc:sldMkLst>
      </pc:sldChg>
      <pc:sldChg chg="modSp mod setBg">
        <pc:chgData name="Duane Miller" userId="086b8d4e5ca37aec" providerId="LiveId" clId="{66717D50-CC4F-47A2-9A1A-28ED8A7B3D09}" dt="2024-08-15T01:04:36.017" v="16" actId="207"/>
        <pc:sldMkLst>
          <pc:docMk/>
          <pc:sldMk cId="2153912712" sldId="268"/>
        </pc:sldMkLst>
        <pc:spChg chg="mod">
          <ac:chgData name="Duane Miller" userId="086b8d4e5ca37aec" providerId="LiveId" clId="{66717D50-CC4F-47A2-9A1A-28ED8A7B3D09}" dt="2024-08-15T01:04:36.017" v="16" actId="207"/>
          <ac:spMkLst>
            <pc:docMk/>
            <pc:sldMk cId="2153912712" sldId="268"/>
            <ac:spMk id="7" creationId="{4426F626-7A1A-43A8-B380-D11D76D34155}"/>
          </ac:spMkLst>
        </pc:spChg>
      </pc:sldChg>
      <pc:sldChg chg="modSp mod setBg modNotesTx">
        <pc:chgData name="Duane Miller" userId="086b8d4e5ca37aec" providerId="LiveId" clId="{66717D50-CC4F-47A2-9A1A-28ED8A7B3D09}" dt="2024-08-15T01:05:16.341" v="75" actId="207"/>
        <pc:sldMkLst>
          <pc:docMk/>
          <pc:sldMk cId="906262494" sldId="270"/>
        </pc:sldMkLst>
        <pc:spChg chg="mod">
          <ac:chgData name="Duane Miller" userId="086b8d4e5ca37aec" providerId="LiveId" clId="{66717D50-CC4F-47A2-9A1A-28ED8A7B3D09}" dt="2024-08-15T01:05:16.341" v="75" actId="207"/>
          <ac:spMkLst>
            <pc:docMk/>
            <pc:sldMk cId="906262494" sldId="270"/>
            <ac:spMk id="6" creationId="{B2FD387F-92CC-4779-81C3-06BBC90B104F}"/>
          </ac:spMkLst>
        </pc:spChg>
      </pc:sldChg>
      <pc:sldChg chg="modSp mod setBg">
        <pc:chgData name="Duane Miller" userId="086b8d4e5ca37aec" providerId="LiveId" clId="{66717D50-CC4F-47A2-9A1A-28ED8A7B3D09}" dt="2024-08-15T01:05:42.937" v="115" actId="207"/>
        <pc:sldMkLst>
          <pc:docMk/>
          <pc:sldMk cId="1512310284" sldId="271"/>
        </pc:sldMkLst>
        <pc:spChg chg="mod">
          <ac:chgData name="Duane Miller" userId="086b8d4e5ca37aec" providerId="LiveId" clId="{66717D50-CC4F-47A2-9A1A-28ED8A7B3D09}" dt="2024-08-15T01:05:42.937" v="115" actId="207"/>
          <ac:spMkLst>
            <pc:docMk/>
            <pc:sldMk cId="1512310284" sldId="271"/>
            <ac:spMk id="7" creationId="{4426F626-7A1A-43A8-B380-D11D76D34155}"/>
          </ac:spMkLst>
        </pc:spChg>
      </pc:sldChg>
      <pc:sldChg chg="modSp mod setBg">
        <pc:chgData name="Duane Miller" userId="086b8d4e5ca37aec" providerId="LiveId" clId="{66717D50-CC4F-47A2-9A1A-28ED8A7B3D09}" dt="2024-08-15T01:05:05.362" v="61" actId="207"/>
        <pc:sldMkLst>
          <pc:docMk/>
          <pc:sldMk cId="2799131102" sldId="272"/>
        </pc:sldMkLst>
        <pc:spChg chg="mod">
          <ac:chgData name="Duane Miller" userId="086b8d4e5ca37aec" providerId="LiveId" clId="{66717D50-CC4F-47A2-9A1A-28ED8A7B3D09}" dt="2024-08-15T01:05:05.362" v="61" actId="207"/>
          <ac:spMkLst>
            <pc:docMk/>
            <pc:sldMk cId="2799131102" sldId="272"/>
            <ac:spMk id="7" creationId="{4426F626-7A1A-43A8-B380-D11D76D34155}"/>
          </ac:spMkLst>
        </pc:spChg>
      </pc:sldChg>
      <pc:sldChg chg="modSp mod setBg">
        <pc:chgData name="Duane Miller" userId="086b8d4e5ca37aec" providerId="LiveId" clId="{66717D50-CC4F-47A2-9A1A-28ED8A7B3D09}" dt="2024-08-15T01:04:45.491" v="29" actId="207"/>
        <pc:sldMkLst>
          <pc:docMk/>
          <pc:sldMk cId="3043287753" sldId="282"/>
        </pc:sldMkLst>
        <pc:spChg chg="mod">
          <ac:chgData name="Duane Miller" userId="086b8d4e5ca37aec" providerId="LiveId" clId="{66717D50-CC4F-47A2-9A1A-28ED8A7B3D09}" dt="2024-08-15T01:04:45.491" v="29" actId="207"/>
          <ac:spMkLst>
            <pc:docMk/>
            <pc:sldMk cId="3043287753" sldId="282"/>
            <ac:spMk id="6" creationId="{B2FD387F-92CC-4779-81C3-06BBC90B104F}"/>
          </ac:spMkLst>
        </pc:spChg>
      </pc:sldChg>
      <pc:sldChg chg="modSp mod setBg">
        <pc:chgData name="Duane Miller" userId="086b8d4e5ca37aec" providerId="LiveId" clId="{66717D50-CC4F-47A2-9A1A-28ED8A7B3D09}" dt="2024-08-15T01:05:24.804" v="89" actId="207"/>
        <pc:sldMkLst>
          <pc:docMk/>
          <pc:sldMk cId="613156772" sldId="283"/>
        </pc:sldMkLst>
        <pc:spChg chg="mod">
          <ac:chgData name="Duane Miller" userId="086b8d4e5ca37aec" providerId="LiveId" clId="{66717D50-CC4F-47A2-9A1A-28ED8A7B3D09}" dt="2024-08-15T01:05:24.804" v="89" actId="207"/>
          <ac:spMkLst>
            <pc:docMk/>
            <pc:sldMk cId="613156772" sldId="283"/>
            <ac:spMk id="6" creationId="{B2FD387F-92CC-4779-81C3-06BBC90B104F}"/>
          </ac:spMkLst>
        </pc:spChg>
      </pc:sldChg>
      <pc:sldChg chg="modSp mod setBg">
        <pc:chgData name="Duane Miller" userId="086b8d4e5ca37aec" providerId="LiveId" clId="{66717D50-CC4F-47A2-9A1A-28ED8A7B3D09}" dt="2024-08-15T01:05:33.375" v="102" actId="207"/>
        <pc:sldMkLst>
          <pc:docMk/>
          <pc:sldMk cId="3965002947" sldId="284"/>
        </pc:sldMkLst>
        <pc:spChg chg="mod">
          <ac:chgData name="Duane Miller" userId="086b8d4e5ca37aec" providerId="LiveId" clId="{66717D50-CC4F-47A2-9A1A-28ED8A7B3D09}" dt="2024-08-15T01:05:33.375" v="102" actId="207"/>
          <ac:spMkLst>
            <pc:docMk/>
            <pc:sldMk cId="3965002947" sldId="284"/>
            <ac:spMk id="6" creationId="{B2FD387F-92CC-4779-81C3-06BBC90B104F}"/>
          </ac:spMkLst>
        </pc:spChg>
      </pc:sldChg>
      <pc:sldChg chg="modSp mod setBg">
        <pc:chgData name="Duane Miller" userId="086b8d4e5ca37aec" providerId="LiveId" clId="{66717D50-CC4F-47A2-9A1A-28ED8A7B3D09}" dt="2024-08-15T01:05:52.205" v="128" actId="207"/>
        <pc:sldMkLst>
          <pc:docMk/>
          <pc:sldMk cId="2877632017" sldId="285"/>
        </pc:sldMkLst>
        <pc:spChg chg="mod">
          <ac:chgData name="Duane Miller" userId="086b8d4e5ca37aec" providerId="LiveId" clId="{66717D50-CC4F-47A2-9A1A-28ED8A7B3D09}" dt="2024-08-15T01:05:52.205" v="128" actId="207"/>
          <ac:spMkLst>
            <pc:docMk/>
            <pc:sldMk cId="2877632017" sldId="285"/>
            <ac:spMk id="6" creationId="{B2FD387F-92CC-4779-81C3-06BBC90B104F}"/>
          </ac:spMkLst>
        </pc:spChg>
      </pc:sldChg>
      <pc:sldChg chg="modSp mod setBg">
        <pc:chgData name="Duane Miller" userId="086b8d4e5ca37aec" providerId="LiveId" clId="{66717D50-CC4F-47A2-9A1A-28ED8A7B3D09}" dt="2024-08-15T01:06:14.791" v="151" actId="207"/>
        <pc:sldMkLst>
          <pc:docMk/>
          <pc:sldMk cId="2903339183" sldId="286"/>
        </pc:sldMkLst>
        <pc:spChg chg="mod">
          <ac:chgData name="Duane Miller" userId="086b8d4e5ca37aec" providerId="LiveId" clId="{66717D50-CC4F-47A2-9A1A-28ED8A7B3D09}" dt="2024-08-15T01:06:14.791" v="151" actId="207"/>
          <ac:spMkLst>
            <pc:docMk/>
            <pc:sldMk cId="2903339183" sldId="286"/>
            <ac:spMk id="6" creationId="{B2FD387F-92CC-4779-81C3-06BBC90B104F}"/>
          </ac:spMkLst>
        </pc:spChg>
      </pc:sldChg>
      <pc:sldChg chg="modSp mod setBg">
        <pc:chgData name="Duane Miller" userId="086b8d4e5ca37aec" providerId="LiveId" clId="{66717D50-CC4F-47A2-9A1A-28ED8A7B3D09}" dt="2024-08-15T01:06:26.391" v="167" actId="207"/>
        <pc:sldMkLst>
          <pc:docMk/>
          <pc:sldMk cId="2602147373" sldId="287"/>
        </pc:sldMkLst>
        <pc:spChg chg="mod">
          <ac:chgData name="Duane Miller" userId="086b8d4e5ca37aec" providerId="LiveId" clId="{66717D50-CC4F-47A2-9A1A-28ED8A7B3D09}" dt="2024-08-15T01:06:26.391" v="167" actId="207"/>
          <ac:spMkLst>
            <pc:docMk/>
            <pc:sldMk cId="2602147373" sldId="287"/>
            <ac:spMk id="6" creationId="{B2FD387F-92CC-4779-81C3-06BBC90B104F}"/>
          </ac:spMkLst>
        </pc:spChg>
      </pc:sldChg>
      <pc:sldChg chg="modSp mod setBg">
        <pc:chgData name="Duane Miller" userId="086b8d4e5ca37aec" providerId="LiveId" clId="{66717D50-CC4F-47A2-9A1A-28ED8A7B3D09}" dt="2024-08-15T01:06:36.447" v="180" actId="207"/>
        <pc:sldMkLst>
          <pc:docMk/>
          <pc:sldMk cId="3420346742" sldId="288"/>
        </pc:sldMkLst>
        <pc:spChg chg="mod">
          <ac:chgData name="Duane Miller" userId="086b8d4e5ca37aec" providerId="LiveId" clId="{66717D50-CC4F-47A2-9A1A-28ED8A7B3D09}" dt="2024-08-15T01:06:36.447" v="180" actId="207"/>
          <ac:spMkLst>
            <pc:docMk/>
            <pc:sldMk cId="3420346742" sldId="288"/>
            <ac:spMk id="6" creationId="{B2FD387F-92CC-4779-81C3-06BBC90B104F}"/>
          </ac:spMkLst>
        </pc:spChg>
      </pc:sldChg>
      <pc:sldChg chg="modSp mod setBg">
        <pc:chgData name="Duane Miller" userId="086b8d4e5ca37aec" providerId="LiveId" clId="{66717D50-CC4F-47A2-9A1A-28ED8A7B3D09}" dt="2024-08-15T01:06:45.331" v="194" actId="207"/>
        <pc:sldMkLst>
          <pc:docMk/>
          <pc:sldMk cId="1046449669" sldId="289"/>
        </pc:sldMkLst>
        <pc:spChg chg="mod">
          <ac:chgData name="Duane Miller" userId="086b8d4e5ca37aec" providerId="LiveId" clId="{66717D50-CC4F-47A2-9A1A-28ED8A7B3D09}" dt="2024-08-15T01:06:45.331" v="194" actId="207"/>
          <ac:spMkLst>
            <pc:docMk/>
            <pc:sldMk cId="1046449669" sldId="289"/>
            <ac:spMk id="6" creationId="{B2FD387F-92CC-4779-81C3-06BBC90B104F}"/>
          </ac:spMkLst>
        </pc:spChg>
      </pc:sldChg>
      <pc:sldChg chg="modSp mod setBg">
        <pc:chgData name="Duane Miller" userId="086b8d4e5ca37aec" providerId="LiveId" clId="{66717D50-CC4F-47A2-9A1A-28ED8A7B3D09}" dt="2024-08-15T01:06:54.414" v="207" actId="207"/>
        <pc:sldMkLst>
          <pc:docMk/>
          <pc:sldMk cId="1849721731" sldId="290"/>
        </pc:sldMkLst>
        <pc:spChg chg="mod">
          <ac:chgData name="Duane Miller" userId="086b8d4e5ca37aec" providerId="LiveId" clId="{66717D50-CC4F-47A2-9A1A-28ED8A7B3D09}" dt="2024-08-15T01:06:54.414" v="207" actId="207"/>
          <ac:spMkLst>
            <pc:docMk/>
            <pc:sldMk cId="1849721731" sldId="290"/>
            <ac:spMk id="6" creationId="{B2FD387F-92CC-4779-81C3-06BBC90B104F}"/>
          </ac:spMkLst>
        </pc:spChg>
      </pc:sldChg>
      <pc:sldChg chg="modSp mod setBg">
        <pc:chgData name="Duane Miller" userId="086b8d4e5ca37aec" providerId="LiveId" clId="{66717D50-CC4F-47A2-9A1A-28ED8A7B3D09}" dt="2024-08-15T01:07:05.648" v="221" actId="207"/>
        <pc:sldMkLst>
          <pc:docMk/>
          <pc:sldMk cId="4239213410" sldId="291"/>
        </pc:sldMkLst>
        <pc:spChg chg="mod">
          <ac:chgData name="Duane Miller" userId="086b8d4e5ca37aec" providerId="LiveId" clId="{66717D50-CC4F-47A2-9A1A-28ED8A7B3D09}" dt="2024-08-15T01:07:05.648" v="221" actId="207"/>
          <ac:spMkLst>
            <pc:docMk/>
            <pc:sldMk cId="4239213410" sldId="291"/>
            <ac:spMk id="6" creationId="{B2FD387F-92CC-4779-81C3-06BBC90B104F}"/>
          </ac:spMkLst>
        </pc:spChg>
      </pc:sldChg>
      <pc:sldChg chg="modSp mod setBg">
        <pc:chgData name="Duane Miller" userId="086b8d4e5ca37aec" providerId="LiveId" clId="{66717D50-CC4F-47A2-9A1A-28ED8A7B3D09}" dt="2024-08-15T01:07:15.223" v="234" actId="207"/>
        <pc:sldMkLst>
          <pc:docMk/>
          <pc:sldMk cId="2427442266" sldId="292"/>
        </pc:sldMkLst>
        <pc:spChg chg="mod">
          <ac:chgData name="Duane Miller" userId="086b8d4e5ca37aec" providerId="LiveId" clId="{66717D50-CC4F-47A2-9A1A-28ED8A7B3D09}" dt="2024-08-15T01:07:15.223" v="234" actId="207"/>
          <ac:spMkLst>
            <pc:docMk/>
            <pc:sldMk cId="2427442266" sldId="292"/>
            <ac:spMk id="6" creationId="{B2FD387F-92CC-4779-81C3-06BBC90B104F}"/>
          </ac:spMkLst>
        </pc:spChg>
      </pc:sldChg>
      <pc:sldChg chg="modSp mod setBg">
        <pc:chgData name="Duane Miller" userId="086b8d4e5ca37aec" providerId="LiveId" clId="{66717D50-CC4F-47A2-9A1A-28ED8A7B3D09}" dt="2024-08-15T01:04:52.774" v="44" actId="207"/>
        <pc:sldMkLst>
          <pc:docMk/>
          <pc:sldMk cId="4013162662" sldId="293"/>
        </pc:sldMkLst>
        <pc:spChg chg="mod">
          <ac:chgData name="Duane Miller" userId="086b8d4e5ca37aec" providerId="LiveId" clId="{66717D50-CC4F-47A2-9A1A-28ED8A7B3D09}" dt="2024-08-15T01:04:52.774" v="44" actId="207"/>
          <ac:spMkLst>
            <pc:docMk/>
            <pc:sldMk cId="4013162662" sldId="293"/>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2:57.529"/>
    </inkml:context>
    <inkml:brush xml:id="br0">
      <inkml:brushProperty name="width" value="0.1" units="cm"/>
      <inkml:brushProperty name="height" value="0.1" units="cm"/>
      <inkml:brushProperty name="color" value="#E71224"/>
    </inkml:brush>
  </inkml:definitions>
  <inkml:trace contextRef="#ctx0" brushRef="#br0">1 86 2759 0 0,'0'0'8'0'0,"0"0"0"0"0,0 0 0 0 0,0 0-1 0 0,0 0 1 0 0,0-1 0 0 0,0 1 0 0 0,0 0 0 0 0,0 0-1 0 0,0 0 1 0 0,0 0 0 0 0,0 0 0 0 0,0-1-1 0 0,0 1 1 0 0,0 0 0 0 0,0 0 0 0 0,0 0-1 0 0,0 0 1 0 0,0 0 0 0 0,0 0 0 0 0,0-1-1 0 0,0 1 1 0 0,0 0 0 0 0,0 0 0 0 0,1 0-1 0 0,-1 0 1 0 0,0 0 0 0 0,0 0 0 0 0,0 0-1 0 0,0 0 1 0 0,0-1 0 0 0,0 1 0 0 0,0 0 0 0 0,1 0-1 0 0,-1 0 1 0 0,0 0 0 0 0,0 0 0 0 0,0 0-1 0 0,0 0 1 0 0,0 0 0 0 0,0 0 0 0 0,1 0-1 0 0,-1 0 1 0 0,0 0 0 0 0,0 0 0 0 0,0 0-1 0 0,1 0 1 0 0,7 4 198 0 0,-7-4-58 0 0,0 1 0 0 0,-1-1-1 0 0,1 1 1 0 0,0-1 0 0 0,0 1 0 0 0,-1-1-1 0 0,1 0 1 0 0,0 1 0 0 0,0-1 0 0 0,0 0-1 0 0,0 0 1 0 0,0 0 0 0 0,0 0 0 0 0,-1 0 0 0 0,1 0-1 0 0,2 0 1 0 0,13-12 2785 0 0,-14 10-2697 0 0,0 1-1 0 0,0-1 1 0 0,0 0 0 0 0,0 1 0 0 0,0-1-1 0 0,1 1 1 0 0,-1 0 0 0 0,1-1 0 0 0,4 0 0 0 0,16-6 660 0 0,-19 6-788 0 0,0 1 0 0 0,0-1-1 0 0,0 1 1 0 0,0 0 0 0 0,0 0 0 0 0,8-1-1 0 0,13 1 562 0 0,32-6 0 0 0,11-1 49 0 0,87-4 129 0 0,78-3 313 0 0,-169 16-461 0 0,0 3 0 0 0,103 21 0 0 0,-37 1-1244 0 0,-80-17 523 0 0,104 5 1 0 0,-92-10 265 0 0,-58-4-227 0 0,23 3 104 0 0,0-2 0 0 0,0-1 0 0 0,29-4 1 0 0,-53 4-94 0 0,-1 0 0 0 0,0-1 0 0 0,0 1 0 0 0,0-1 0 0 0,0 0 1 0 0,0 1-1 0 0,0-1 0 0 0,0 0 0 0 0,0 0 0 0 0,-1 0 0 0 0,1 0 1 0 0,0-1-1 0 0,0 1 0 0 0,2-2 0 0 0,-4 0-5 0 0,0 0-1 0 0,0 0 0 0 0,0 0 1 0 0,0 0-1 0 0,-1 0 0 0 0,1 0 1 0 0,-1 0-1 0 0,0 0 0 0 0,0 0 1 0 0,0 0-1 0 0,0 1 0 0 0,0-1 1 0 0,0 0-1 0 0,-1 1 0 0 0,0-1 1 0 0,-1-2-1 0 0,2 4-41 0 0,0 1 0 0 0,0-1-1 0 0,0 1 1 0 0,0-1 0 0 0,0 1-1 0 0,-1 0 1 0 0,1-1 0 0 0,0 1-1 0 0,0 0 1 0 0,0 0 0 0 0,0-1 0 0 0,0 1-1 0 0,-1 0 1 0 0,1 0 0 0 0,0 0-1 0 0,0 1 1 0 0,0-1 0 0 0,0 0-1 0 0,-2 1 1 0 0,-22 6-1944 0 0,9-1 736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35.446"/>
    </inkml:context>
    <inkml:brush xml:id="br0">
      <inkml:brushProperty name="width" value="0.1" units="cm"/>
      <inkml:brushProperty name="height" value="0.1" units="cm"/>
      <inkml:brushProperty name="color" value="#E71224"/>
    </inkml:brush>
  </inkml:definitions>
  <inkml:trace contextRef="#ctx0" brushRef="#br0">1 130 1375 0 0,'4'-7'13'0'0,"1"-1"618"0"0,1 1 0 0 0,-1-1 0 0 0,1 1 0 0 0,8-8 0 0 0,8-9 161 0 0,-19 20-691 0 0,1 0 0 0 0,-1 0-1 0 0,1 0 1 0 0,-1 0 0 0 0,1 1 0 0 0,0-1 0 0 0,0 1 0 0 0,1 0 0 0 0,8-4-1 0 0,-4 3 52 0 0,-7 3-86 0 0,0-1 1 0 0,1 1-1 0 0,-1 0 1 0 0,1 0-1 0 0,0 0 0 0 0,-1 0 1 0 0,1 1-1 0 0,0-1 1 0 0,0 1-1 0 0,-1-1 1 0 0,1 1-1 0 0,0 0 0 0 0,0 0 1 0 0,-1 1-1 0 0,1-1 1 0 0,0 0-1 0 0,0 1 1 0 0,-1 0-1 0 0,4 0 0 0 0,15 7 399 0 0,-17-7-383 0 0,0 0 1 0 0,-1 0 0 0 0,1 1-1 0 0,0-1 1 0 0,4 4-1 0 0,0-1 74 0 0,1 1-1 0 0,-1-2 0 0 0,1 1 1 0 0,-1-1-1 0 0,13 2 0 0 0,15 6 385 0 0,-19-6-263 0 0,-1-1 0 0 0,1-1-1 0 0,31 3 1 0 0,-9-2-105 0 0,140 29 149 0 0,-113-20-243 0 0,-48-10-55 0 0,1-1-1 0 0,0-2 1 0 0,21-1 0 0 0,19 1 120 0 0,113 19 369 0 0,150 33-320 0 0,-271-46-136 0 0,61 2-1 0 0,-43-5-27 0 0,66-5 171 0 0,-43-2-93 0 0,288-11 478 0 0,-309 11-438 0 0,-29 0-65 0 0,45-11 0 0 0,-46 7-45 0 0,47-3 0 0 0,54-1 31 0 0,70-2 48 0 0,25 0-102 0 0,-147 6-14 0 0,138 6-1 0 0,-59 20 2 0 0,-130-15 0 0 0,20 3 0 0 0,106-3 0 0 0,41-12 0 0 0,-113 6 0 0 0,168 15 0 0 0,-191-9 0 0 0,0-3 0 0 0,97-11 0 0 0,76-1 0 0 0,-181 14 4 0 0,330-5 56 0 0,1-6-60 0 0,-321 12-1 0 0,-17 0 7 0 0,87-6 0 0 0,237-19 47 0 0,-329 24-53 0 0,80 15 0 0 0,-61-7 0 0 0,13-3 0 0 0,115-4 0 0 0,5-1 0 0 0,-178-1 0 0 0,111 8 0 0 0,190-11 0 0 0,179-2 0 0 0,-487 5 0 0 0,19 0 0 0 0,0 0 0 0 0,43-6 0 0 0,67-16 0 0 0,-137 20-53 0 0,0 1 0 0 0,0 0 0 0 0,0 0 0 0 0,0 1 0 0 0,0 0 0 0 0,-1 0-1 0 0,1 1 1 0 0,0 1 0 0 0,-1-1 0 0 0,1 1 0 0 0,-1 1 0 0 0,11 5 0 0 0,-4 1-393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7.708"/>
    </inkml:context>
    <inkml:brush xml:id="br0">
      <inkml:brushProperty name="width" value="0.1" units="cm"/>
      <inkml:brushProperty name="height" value="0.1" units="cm"/>
      <inkml:brushProperty name="color" value="#F4F91B"/>
    </inkml:brush>
  </inkml:definitions>
  <inkml:trace contextRef="#ctx0" brushRef="#br0">900 112 3367 0 0,'2'-6'126'0'0,"0"0"0"0"0,0 1 0 0 0,0-1 0 0 0,-1 0 0 0 0,2-11 0 0 0,-3 14 20 0 0,0 0-1 0 0,1-1 1 0 0,-1 1 0 0 0,-1-1 0 0 0,1 1 0 0 0,0 0 0 0 0,-1-1 0 0 0,0 1 0 0 0,1-1 0 0 0,-2 1 0 0 0,-1-5 0 0 0,2 6-28 0 0,0 1-1 0 0,0-1 1 0 0,0 1-1 0 0,0 0 0 0 0,-1-1 1 0 0,1 1-1 0 0,0 0 1 0 0,-1 0-1 0 0,1 0 1 0 0,-1 0-1 0 0,0 0 1 0 0,1 0-1 0 0,-1 0 1 0 0,0 0-1 0 0,1 1 1 0 0,-1-1-1 0 0,0 1 1 0 0,0-1-1 0 0,1 1 1 0 0,-1 0-1 0 0,0 0 1 0 0,0 0-1 0 0,0 0 1 0 0,0 0-1 0 0,0 0 1 0 0,-2 1-1 0 0,-6 1 111 0 0,0 0 0 0 0,1 1 0 0 0,-19 8-1 0 0,-5 1 415 0 0,-61 16 89 0 0,-1 1-438 0 0,29-16-178 0 0,-1-3 0 0 0,-67 2 0 0 0,-135-10-984 0 0,224-3 401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9.388"/>
    </inkml:context>
    <inkml:brush xml:id="br0">
      <inkml:brushProperty name="width" value="0.1" units="cm"/>
      <inkml:brushProperty name="height" value="0.1" units="cm"/>
      <inkml:brushProperty name="color" value="#F4F91B"/>
    </inkml:brush>
  </inkml:definitions>
  <inkml:trace contextRef="#ctx0" brushRef="#br0">2612 70 719 0 0,'-1'1'50'0'0,"-1"-1"0"0"0,1 1 0 0 0,-1 0 0 0 0,1 0 0 0 0,-1-1 0 0 0,1 1 0 0 0,-1 0-1 0 0,0-1 1 0 0,1 0 0 0 0,-1 1 0 0 0,0-1 0 0 0,1 0 0 0 0,-1 0 0 0 0,0 0 0 0 0,1 0-1 0 0,-1 0 1 0 0,0 0 0 0 0,1 0 0 0 0,-3-1 0 0 0,-36-11 2787 0 0,30 8-2280 0 0,-29-7 509 0 0,-1 1 0 0 0,-1 3 0 0 0,-65-5 0 0 0,-67 3-82 0 0,-307-2 606 0 0,331 12-1172 0 0,-418 16 608 0 0,3 49-801 0 0,520-58-196 0 0,-193 37-622 0 0,149-25 242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0.786"/>
    </inkml:context>
    <inkml:brush xml:id="br0">
      <inkml:brushProperty name="width" value="0.1" units="cm"/>
      <inkml:brushProperty name="height" value="0.1" units="cm"/>
      <inkml:brushProperty name="color" value="#F4F91B"/>
    </inkml:brush>
  </inkml:definitions>
  <inkml:trace contextRef="#ctx0" brushRef="#br0">0 2 3567 0 0,'2'0'72'0'0,"-2"-2"24"0"0,2 2 104 0 0,0 0-200 0 0,-1 2 0 0 0,1 0 0 0 0,2 0 0 0 0,2 4 64 0 0,-1-1-64 0 0,1 3 0 0 0,-1 1 0 0 0,1-2 0 0 0,-2 1-1104 0 0,-1-3-168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1.592"/>
    </inkml:context>
    <inkml:brush xml:id="br0">
      <inkml:brushProperty name="width" value="0.1" units="cm"/>
      <inkml:brushProperty name="height" value="0.1" units="cm"/>
      <inkml:brushProperty name="color" value="#F4F91B"/>
    </inkml:brush>
  </inkml:definitions>
  <inkml:trace contextRef="#ctx0" brushRef="#br0">1372 2 2303 0 0,'-7'2'525'0'0,"0"0"-1"0"0,0 0 0 0 0,0 0 0 0 0,0-1 1 0 0,-1 0-1 0 0,1-1 0 0 0,0 0 0 0 0,-10 0 0 0 0,-24 1 513 0 0,-238 31 1645 0 0,214-29-2137 0 0,1-2 0 0 0,-86-10 0 0 0,36-7 170 0 0,52 6-431 0 0,-127-4 0 0 0,97 18-1072 0 0,-92 15 0 0 0,127-11-3591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2.051"/>
    </inkml:context>
    <inkml:brush xml:id="br0">
      <inkml:brushProperty name="width" value="0.1" units="cm"/>
      <inkml:brushProperty name="height" value="0.1" units="cm"/>
      <inkml:brushProperty name="color" value="#F4F91B"/>
    </inkml:brush>
  </inkml:definitions>
  <inkml:trace contextRef="#ctx0" brushRef="#br0">823 41 1007 0 0,'-2'-1'21'0'0,"1"-1"-1"0"0,-1 1 0 0 0,0-1 0 0 0,1 1 0 0 0,-1-1 0 0 0,0 1 0 0 0,0 0 0 0 0,0 0 0 0 0,1 0 0 0 0,-1 0 0 0 0,0 0 0 0 0,-1 1 1 0 0,1-1-1 0 0,0 0 0 0 0,0 1 0 0 0,0 0 0 0 0,0-1 0 0 0,0 1 0 0 0,-1 0 0 0 0,-2 0 0 0 0,-13-2 1121 0 0,-12-5 308 0 0,-1 2 0 0 0,0 1 0 0 0,-61 0 0 0 0,65 4-1133 0 0,-55 2 274 0 0,-124 19 0 0 0,109-9-519 0 0,-15 1-269 0 0,60-4 70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2.856"/>
    </inkml:context>
    <inkml:brush xml:id="br0">
      <inkml:brushProperty name="width" value="0.1" units="cm"/>
      <inkml:brushProperty name="height" value="0.1" units="cm"/>
      <inkml:brushProperty name="color" value="#F4F91B"/>
    </inkml:brush>
  </inkml:definitions>
  <inkml:trace contextRef="#ctx0" brushRef="#br0">768 148 1375 0 0,'0'-3'285'0'0,"0"-1"0"0"0,-1 0 0 0 0,0 1-1 0 0,0-1 1 0 0,0 1 0 0 0,0 0-1 0 0,0-1 1 0 0,-1 1 0 0 0,0 0-1 0 0,1 0 1 0 0,-1 0 0 0 0,-1 0-1 0 0,1 0 1 0 0,0 0 0 0 0,-1 1-1 0 0,1-1 1 0 0,-1 1 0 0 0,1-1-1 0 0,-1 1 1 0 0,0 0 0 0 0,0 0-1 0 0,-5-2 1 0 0,-8-4-101 0 0,-1 0 0 0 0,0 1 0 0 0,-20-6 0 0 0,22 9 348 0 0,-18-6-187 0 0,-1 1 0 0 0,0 2-1 0 0,-1 1 1 0 0,1 2 0 0 0,-1 2-1 0 0,-50 2 1 0 0,39 3-416 0 0,1 3 1 0 0,0 1-1 0 0,0 2 1 0 0,-63 22-1 0 0,69-18-421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3.915"/>
    </inkml:context>
    <inkml:brush xml:id="br0">
      <inkml:brushProperty name="width" value="0.1" units="cm"/>
      <inkml:brushProperty name="height" value="0.1" units="cm"/>
      <inkml:brushProperty name="color" value="#F4F91B"/>
    </inkml:brush>
  </inkml:definitions>
  <inkml:trace contextRef="#ctx0" brushRef="#br0">2176 113 919 0 0,'-86'-5'2659'0'0,"54"2"-1144"0"0,-50 2-1 0 0,-73 16-895 0 0,-78 3 642 0 0,-391-64 1658 0 0,30-28-1978 0 0,498 64-1403 0 0,-112 3-1 0 0,142 7-3632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5.490"/>
    </inkml:context>
    <inkml:brush xml:id="br0">
      <inkml:brushProperty name="width" value="0.1" units="cm"/>
      <inkml:brushProperty name="height" value="0.1" units="cm"/>
      <inkml:brushProperty name="color" value="#F4F91B"/>
    </inkml:brush>
  </inkml:definitions>
  <inkml:trace contextRef="#ctx0" brushRef="#br0">1521 70 919 0 0,'-8'-2'107'0'0,"0"-1"0"0"0,0 1 0 0 0,0 0 0 0 0,-1 1 0 0 0,1 0 0 0 0,-11 0 0 0 0,-54 5 3074 0 0,20-1-2579 0 0,-415-35 1840 0 0,63 0-222 0 0,356 32-2151 0 0,-130 0 443 0 0,136 2-794 0 0,0 2 1 0 0,-48 12 0 0 0,42-4-3250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6.083"/>
    </inkml:context>
    <inkml:brush xml:id="br0">
      <inkml:brushProperty name="width" value="0.1" units="cm"/>
      <inkml:brushProperty name="height" value="0.1" units="cm"/>
      <inkml:brushProperty name="color" value="#F4F91B"/>
    </inkml:brush>
  </inkml:definitions>
  <inkml:trace contextRef="#ctx0" brushRef="#br0">1357 112 1375 0 0,'-37'5'488'0'0,"1"-2"0"0"0,-1-2-1 0 0,-55-4 1 0 0,71 2-479 0 0,-62-5 1261 0 0,0-4 0 0 0,1-4 0 0 0,-82-24 0 0 0,106 24-876 0 0,-1 2 1 0 0,0 2-1 0 0,0 4 0 0 0,-1 1 0 0 0,0 4 0 0 0,-83 8 0 0 0,-27 17-1557 0 0,117-13-2449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7.228"/>
    </inkml:context>
    <inkml:brush xml:id="br0">
      <inkml:brushProperty name="width" value="0.1" units="cm"/>
      <inkml:brushProperty name="height" value="0.1" units="cm"/>
      <inkml:brushProperty name="color" value="#F4F91B"/>
    </inkml:brush>
  </inkml:definitions>
  <inkml:trace contextRef="#ctx0" brushRef="#br0">2363 57 1375 0 0,'-1'-2'319'0'0,"-1"0"-1"0"0,0 1 0 0 0,1 0 0 0 0,-1-1 0 0 0,0 1 0 0 0,0 0 1 0 0,0 0-1 0 0,0 0 0 0 0,0 0 0 0 0,-3-1 0 0 0,4 2-186 0 0,-61-24 1820 0 0,53 21-1687 0 0,-1-1 0 0 0,0 1 0 0 0,0 1 0 0 0,0 0 0 0 0,0 1 0 0 0,-14-1 0 0 0,-65 3 642 0 0,32 2-517 0 0,-40-1 478 0 0,-105 18-1 0 0,100-11-380 0 0,-161-7 0 0 0,80-4 20 0 0,-63-4-71 0 0,-92 3-216 0 0,-193 66-1388 0 0,445-50-48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36.699"/>
    </inkml:context>
    <inkml:brush xml:id="br0">
      <inkml:brushProperty name="width" value="0.1" units="cm"/>
      <inkml:brushProperty name="height" value="0.1" units="cm"/>
      <inkml:brushProperty name="color" value="#E71224"/>
    </inkml:brush>
  </inkml:definitions>
  <inkml:trace contextRef="#ctx0" brushRef="#br0">1 180 455 0 0,'4'-1'52'0'0,"-1"-1"4"0"0,0 1 0 0 0,1 0 1 0 0,-1 0-1 0 0,1 1 0 0 0,-1-1 1 0 0,1 1-1 0 0,-1 0 0 0 0,1 0 1 0 0,-1 0-1 0 0,8 1 0 0 0,-7 0 231 0 0,1 0-1 0 0,0-1 0 0 0,0 0 1 0 0,0 0-1 0 0,0 0 0 0 0,0 0 1 0 0,5-2-1 0 0,5 0-114 0 0,28-1-29 0 0,103-10 943 0 0,200-35 2374 0 0,-213 29-3207 0 0,155-25 287 0 0,-258 39-336 0 0,-1 1-1 0 0,1 2 0 0 0,0 1 0 0 0,57 6 0 0 0,215 0 17 0 0,-162-7 146 0 0,51 16 55 0 0,0 1-52 0 0,-172-15-367 0 0,483-16 444 0 0,-305 3-219 0 0,-90 7-123 0 0,-28 5 31 0 0,-58 2-99 0 0,1-1 1 0 0,-1 0-1 0 0,0-2 0 0 0,0-1 1 0 0,0 0-1 0 0,29-10 0 0 0,-43 10 37 0 0,1 1 0 0 0,-1-1 0 0 0,1 1-1 0 0,14-1 1 0 0,-18 2-48 0 0,-1 1 0 0 0,1 1 0 0 0,0-1 0 0 0,0 1 0 0 0,-1-1 0 0 0,1 1 0 0 0,0 0 0 0 0,-1 0 0 0 0,1 1 0 0 0,-1-1-1 0 0,1 1 1 0 0,4 2 0 0 0,11 5-499 0 0,-16-8 364 0 0,-1-1 1 0 0,0 1-1 0 0,0 0 0 0 0,0 0 1 0 0,0 0-1 0 0,0 0 0 0 0,0 1 1 0 0,0-1-1 0 0,0 1 0 0 0,0-1 1 0 0,0 1-1 0 0,2 2 0 0 0,-2 1-614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49.388"/>
    </inkml:context>
    <inkml:brush xml:id="br0">
      <inkml:brushProperty name="width" value="0.1" units="cm"/>
      <inkml:brushProperty name="height" value="0.1" units="cm"/>
      <inkml:brushProperty name="color" value="#F4F91B"/>
    </inkml:brush>
  </inkml:definitions>
  <inkml:trace contextRef="#ctx0" brushRef="#br0">2723 99 455 0 0,'-21'7'603'0'0,"0"-2"0"0"0,-1 0-1 0 0,0-1 1 0 0,0-1 0 0 0,0-1-1 0 0,-1 0 1 0 0,1-2 0 0 0,-36-5-1 0 0,-4 0 859 0 0,-82 3-1 0 0,-9 1-1154 0 0,-15-14 331 0 0,-131-4 706 0 0,155 18-1002 0 0,-219-29-1 0 0,193 6-166 0 0,-177-1-1 0 0,65 28-136 0 0,195 3-601 0 0,-105 21 0 0 0,113-11 20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19.352"/>
    </inkml:context>
    <inkml:brush xml:id="br0">
      <inkml:brushProperty name="width" value="0.1" units="cm"/>
      <inkml:brushProperty name="height" value="0.1" units="cm"/>
      <inkml:brushProperty name="color" value="#F4F91B"/>
    </inkml:brush>
  </inkml:definitions>
  <inkml:trace contextRef="#ctx0" brushRef="#br0">889 115 3079 0 0,'-6'-1'71'0'0,"-1"0"-1"0"0,1 0 0 0 0,0-1 0 0 0,0 0 0 0 0,0 0 1 0 0,0-1-1 0 0,0 1 0 0 0,1-1 0 0 0,-1-1 0 0 0,-6-4 0 0 0,-22-11 433 0 0,8 7-72 0 0,-70-27 1676 0 0,84 35-1834 0 0,-1 1 0 0 0,0 0-1 0 0,0 1 1 0 0,0 0 0 0 0,-25 1 0 0 0,-21 6 43 0 0,2 3 1 0 0,-1 2 0 0 0,-64 21-1 0 0,1 0-32 0 0,107-28-684 0 0,0 1 0 0 0,1 1-1 0 0,-1 1 1 0 0,1 0-1 0 0,1 0 1 0 0,-23 16 0 0 0,9-4-2734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20.045"/>
    </inkml:context>
    <inkml:brush xml:id="br0">
      <inkml:brushProperty name="width" value="0.1" units="cm"/>
      <inkml:brushProperty name="height" value="0.1" units="cm"/>
      <inkml:brushProperty name="color" value="#F4F91B"/>
    </inkml:brush>
  </inkml:definitions>
  <inkml:trace contextRef="#ctx0" brushRef="#br0">2128 36 919 0 0,'-42'-12'3938'0'0,"9"10"-3481"0"0,0 1 1 0 0,1 1 0 0 0,-34 5-1 0 0,35-4-53 0 0,-53-5 0 0 0,61 2-149 0 0,0 1-1 0 0,-1 0 1 0 0,1 2 0 0 0,-36 5 0 0 0,-119 26-40 0 0,142-27-69 0 0,0-3 1 0 0,1-1-1 0 0,-38-4 1 0 0,-177 1 1324 0 0,174 4-829 0 0,-142-13 0 0 0,101-8-76 0 0,-109-11-9 0 0,194 28-530 0 0,0 2-1 0 0,1 1 1 0 0,-1 1-1 0 0,1 2 1 0 0,-39 9-1 0 0,58-10-3 0 0,-107 32-3875 0 0,68-16-351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20.789"/>
    </inkml:context>
    <inkml:brush xml:id="br0">
      <inkml:brushProperty name="width" value="0.1" units="cm"/>
      <inkml:brushProperty name="height" value="0.1" units="cm"/>
      <inkml:brushProperty name="color" value="#F4F91B"/>
    </inkml:brush>
  </inkml:definitions>
  <inkml:trace contextRef="#ctx0" brushRef="#br0">1924 20 1439 0 0,'-4'1'134'0'0,"0"0"-1"0"0,0-1 1 0 0,0 1-1 0 0,0-1 0 0 0,1 0 1 0 0,-1 0-1 0 0,0 0 1 0 0,0 0-1 0 0,0-1 0 0 0,0 0 1 0 0,1 1-1 0 0,-1-2 1 0 0,0 1-1 0 0,-5-3 0 0 0,-23-5 908 0 0,-3 6-306 0 0,0 2 0 0 0,1 1-1 0 0,-1 1 1 0 0,-45 8 0 0 0,24-3-460 0 0,-96-2 319 0 0,55-5-115 0 0,19 2-58 0 0,17 0 88 0 0,-69 8 0 0 0,-94 14-271 0 0,8-1 79 0 0,154-13-238 0 0,-89 26 0 0 0,-173 71-1305 0 0,265-86-2540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23.155"/>
    </inkml:context>
    <inkml:brush xml:id="br0">
      <inkml:brushProperty name="width" value="0.1" units="cm"/>
      <inkml:brushProperty name="height" value="0.1" units="cm"/>
      <inkml:brushProperty name="color" value="#F4F91B"/>
    </inkml:brush>
  </inkml:definitions>
  <inkml:trace contextRef="#ctx0" brushRef="#br0">1503 81 3367 0 0,'1'-2'94'0'0,"-1"1"-1"0"0,1-1 0 0 0,0 0 0 0 0,-1 1 1 0 0,0-1-1 0 0,1 0 0 0 0,-1 1 1 0 0,0-1-1 0 0,0 0 0 0 0,0 1 0 0 0,0-1 1 0 0,0 0-1 0 0,0 0 0 0 0,0 1 0 0 0,-1-1 1 0 0,1 0-1 0 0,0 1 0 0 0,-1-1 0 0 0,0 1 1 0 0,1-1-1 0 0,-1 0 0 0 0,0 1 0 0 0,0-1 1 0 0,0 1-1 0 0,0 0 0 0 0,0-1 1 0 0,0 1-1 0 0,0 0 0 0 0,0 0 0 0 0,-1-1 1 0 0,1 1-1 0 0,0 0 0 0 0,-1 0 0 0 0,1 0 1 0 0,-1 1-1 0 0,1-1 0 0 0,-4-1 0 0 0,-3-2 99 0 0,-2 0 0 0 0,1 1 0 0 0,0 0 1 0 0,0 0-1 0 0,-1 1 0 0 0,0 0 0 0 0,1 0 0 0 0,-12 1 0 0 0,-80 4 655 0 0,79-2-671 0 0,-236 26 830 0 0,-5-1-609 0 0,-201 22-138 0 0,376-32-230 0 0,-50 8-3289 0 0,88-15-219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24.707"/>
    </inkml:context>
    <inkml:brush xml:id="br0">
      <inkml:brushProperty name="width" value="0.1" units="cm"/>
      <inkml:brushProperty name="height" value="0.1" units="cm"/>
      <inkml:brushProperty name="color" value="#F4F91B"/>
    </inkml:brush>
  </inkml:definitions>
  <inkml:trace contextRef="#ctx0" brushRef="#br0">2518 220 455 0 0,'-123'-68'5435'0'0,"117"64"-5144"0"0,-7-4-42 0 0,0 1-1 0 0,0 1 1 0 0,-1-1 0 0 0,0 2 0 0 0,0 0 0 0 0,0 1 0 0 0,0 0-1 0 0,-1 1 1 0 0,1 1 0 0 0,-20-1 0 0 0,-302-4 1485 0 0,-78-3-296 0 0,247 5-948 0 0,66 3-130 0 0,-101-15 1 0 0,111 3-162 0 0,-139-18 163 0 0,174 28-335 0 0,0 1 0 0 0,-64 6 0 0 0,26 5-476 0 0,1 4-1 0 0,-104 28 0 0 0,138-24-4089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26.086"/>
    </inkml:context>
    <inkml:brush xml:id="br0">
      <inkml:brushProperty name="width" value="0.1" units="cm"/>
      <inkml:brushProperty name="height" value="0.1" units="cm"/>
      <inkml:brushProperty name="color" value="#F4F91B"/>
    </inkml:brush>
  </inkml:definitions>
  <inkml:trace contextRef="#ctx0" brushRef="#br0">2584 64 919 0 0,'-12'-15'49'0'0,"-7"-5"838"0"0,-6 14 2487 0 0,4 0-3059 0 0,0 1 0 0 0,0 1 0 0 0,0 0 0 0 0,-41 0 0 0 0,-90 11 579 0 0,20 0-151 0 0,-84 3 251 0 0,30 1-462 0 0,-65-1-154 0 0,-32 2-153 0 0,195-13-46 0 0,-106-14 1 0 0,173 13-168 0 0,-220-26 354 0 0,178 24-224 0 0,-115 7 0 0 0,-122 38-402 0 0,224-30-112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27.161"/>
    </inkml:context>
    <inkml:brush xml:id="br0">
      <inkml:brushProperty name="width" value="0.1" units="cm"/>
      <inkml:brushProperty name="height" value="0.1" units="cm"/>
      <inkml:brushProperty name="color" value="#F4F91B"/>
    </inkml:brush>
  </inkml:definitions>
  <inkml:trace contextRef="#ctx0" brushRef="#br0">868 31 4111 0 0,'-3'1'32'0'0,"0"0"0"0"0,-1 0-1 0 0,1-1 1 0 0,0 1 0 0 0,0-1-1 0 0,-1 0 1 0 0,1 0-1 0 0,0 0 1 0 0,-6-1 0 0 0,-14 0 83 0 0,-61 3 899 0 0,-158-19 0 0 0,49 0 14 0 0,153 17-909 0 0,1 1 0 0 0,0 2 0 0 0,0 1 0 0 0,-47 12 0 0 0,41-6-210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28.327"/>
    </inkml:context>
    <inkml:brush xml:id="br0">
      <inkml:brushProperty name="width" value="0.1" units="cm"/>
      <inkml:brushProperty name="height" value="0.1" units="cm"/>
      <inkml:brushProperty name="color" value="#F4F91B"/>
    </inkml:brush>
  </inkml:definitions>
  <inkml:trace contextRef="#ctx0" brushRef="#br0">1707 146 1839 0 0,'-37'4'560'0'0,"1"-1"-1"0"0,-1-2 0 0 0,0-1 0 0 0,0-2 0 0 0,1-2 0 0 0,-1-1 0 0 0,1-2 0 0 0,-35-11 0 0 0,-7-3 421 0 0,0 4 0 0 0,-148-14 0 0 0,25 8-529 0 0,-28-2-199 0 0,185 24-217 0 0,0 2 0 0 0,0 2 1 0 0,-59 11-1 0 0,-126 41-383 0 0,162-36 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0.231"/>
    </inkml:context>
    <inkml:brush xml:id="br0">
      <inkml:brushProperty name="width" value="0.1" units="cm"/>
      <inkml:brushProperty name="height" value="0.1" units="cm"/>
      <inkml:brushProperty name="color" value="#F4F91B"/>
    </inkml:brush>
  </inkml:definitions>
  <inkml:trace contextRef="#ctx0" brushRef="#br0">2516 74 3967 0 0,'-3'-2'62'0'0,"0"1"0"0"0,0-1 0 0 0,0 1 0 0 0,-1 0 0 0 0,1 0-1 0 0,0 0 1 0 0,0 1 0 0 0,-1-1 0 0 0,1 1 0 0 0,-4-1 0 0 0,-38 3 643 0 0,8-1-483 0 0,-1-3 474 0 0,-1-2 0 0 0,-45-10 0 0 0,50 8-74 0 0,0 0 0 0 0,-69 0 0 0 0,-69 12-189 0 0,14 1-244 0 0,-125-23 436 0 0,32 0-194 0 0,68 16-211 0 0,-80-3-45 0 0,154-2-157 0 0,0 5 0 0 0,-142 18-1 0 0,32 13-531 0 0,155-22 212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37.631"/>
    </inkml:context>
    <inkml:brush xml:id="br0">
      <inkml:brushProperty name="width" value="0.1" units="cm"/>
      <inkml:brushProperty name="height" value="0.1" units="cm"/>
      <inkml:brushProperty name="color" value="#E71224"/>
    </inkml:brush>
  </inkml:definitions>
  <inkml:trace contextRef="#ctx0" brushRef="#br0">31 11 455 0 0,'-24'-7'3304'0'0,"17"4"-1032"0"0,12 4-1240 0 0,4 1-868 0 0,1-1-1 0 0,-1 1 1 0 0,1-2-1 0 0,-1 1 1 0 0,16-2-1 0 0,15 1 303 0 0,20 5 73 0 0,-8 0-204 0 0,69-2 0 0 0,-85-2-260 0 0,0 1 0 0 0,0 1 0 0 0,46 11 0 0 0,45 5-17 0 0,-119-18-57 0 0,329 34 8 0 0,-284-28 18 0 0,0-1-1 0 0,1-3 0 0 0,-1-3 0 0 0,1-2 0 0 0,83-13 1 0 0,-24-7 219 0 0,145-22 140 0 0,-247 43-420 0 0,1 1 0 0 0,-1 0 1 0 0,1 1-1 0 0,20 4 1 0 0,-8-1-253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1.602"/>
    </inkml:context>
    <inkml:brush xml:id="br0">
      <inkml:brushProperty name="width" value="0.1" units="cm"/>
      <inkml:brushProperty name="height" value="0.1" units="cm"/>
      <inkml:brushProperty name="color" value="#F4F91B"/>
    </inkml:brush>
  </inkml:definitions>
  <inkml:trace contextRef="#ctx0" brushRef="#br0">2809 102 2759 0 0,'-16'4'336'0'0,"14"-3"-327"0"0,0 0 0 0 0,0-1 0 0 0,0 1 0 0 0,0 0 0 0 0,-1-1-1 0 0,1 1 1 0 0,-4-1 0 0 0,-2-2 186 0 0,-1 1-1 0 0,0 0 0 0 0,0 0 1 0 0,1 1-1 0 0,-1 0 1 0 0,0 1-1 0 0,1 0 1 0 0,-1 0-1 0 0,0 1 1 0 0,1 0-1 0 0,-11 4 0 0 0,-1-1 40 0 0,-1 0-1 0 0,1 0 0 0 0,-1-2 1 0 0,-25 1-1 0 0,6-4 841 0 0,-68-9 0 0 0,30 1-447 0 0,35 6-374 0 0,-222-24 740 0 0,-28-10-102 0 0,121 25-574 0 0,-133-7 25 0 0,173 12-174 0 0,-206-4 234 0 0,104 3-193 0 0,45-1-108 0 0,129 10-452 0 0,1 3 1 0 0,-99 19 0 0 0,103-14-829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3.376"/>
    </inkml:context>
    <inkml:brush xml:id="br0">
      <inkml:brushProperty name="width" value="0.1" units="cm"/>
      <inkml:brushProperty name="height" value="0.1" units="cm"/>
      <inkml:brushProperty name="color" value="#F4F91B"/>
    </inkml:brush>
  </inkml:definitions>
  <inkml:trace contextRef="#ctx0" brushRef="#br0">2977 64 2303 0 0,'-21'-14'306'0'0,"17"11"89"0"0,-1 0-1 0 0,1 1 1 0 0,0-1 0 0 0,-1 1 0 0 0,-6-3 0 0 0,-11-3 205 0 0,8 3-383 0 0,0 1 0 0 0,0 0 1 0 0,0 0-1 0 0,-1 1 1 0 0,-14 0-1 0 0,-143 8 317 0 0,38 1 97 0 0,-342 24 1339 0 0,378-24-1621 0 0,0-3 1 0 0,0-5 0 0 0,-101-14-1 0 0,-173-2 608 0 0,185 14-676 0 0,-10-2-223 0 0,-320 30 0 0 0,350 0-1144 0 0,82-13-3118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5.140"/>
    </inkml:context>
    <inkml:brush xml:id="br0">
      <inkml:brushProperty name="width" value="0.1" units="cm"/>
      <inkml:brushProperty name="height" value="0.1" units="cm"/>
      <inkml:brushProperty name="color" value="#F4F91B"/>
    </inkml:brush>
  </inkml:definitions>
  <inkml:trace contextRef="#ctx0" brushRef="#br0">2063 102 1087 0 0,'1'0'5'0'0,"0"-1"-1"0"0,-1 0 1 0 0,1 0-1 0 0,-1 1 1 0 0,1-1-1 0 0,-1 0 1 0 0,1 0-1 0 0,-1 0 0 0 0,1 0 1 0 0,-1 0-1 0 0,0 0 1 0 0,0 0-1 0 0,1 0 1 0 0,-1 0-1 0 0,0 0 0 0 0,0 0 1 0 0,0 0-1 0 0,0 0 1 0 0,0 0-1 0 0,0 0 1 0 0,0-1-1 0 0,-1 0 57 0 0,0-1 0 0 0,0 1 0 0 0,0-1 0 0 0,0 1 0 0 0,0 0 0 0 0,0 0 0 0 0,0-1-1 0 0,-3-2 1 0 0,1 2 165 0 0,0-1 0 0 0,0 1 0 0 0,0-1 0 0 0,-1 1 0 0 0,1 0 0 0 0,-1 0 0 0 0,0 1 0 0 0,0-1 0 0 0,-5-2 0 0 0,-3 0 86 0 0,0 1 0 0 0,-1 0 1 0 0,0 1-1 0 0,0 0 0 0 0,0 1 0 0 0,0 1 1 0 0,0 0-1 0 0,0 0 0 0 0,-24 3 0 0 0,-149 24 431 0 0,-48 5 478 0 0,198-29-1065 0 0,-385 23 1628 0 0,87 0-1217 0 0,2 26-114 0 0,264-39-598 0 0,-124 39 0 0 0,130-27-29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13:35.459"/>
    </inkml:context>
    <inkml:brush xml:id="br0">
      <inkml:brushProperty name="width" value="0.1" units="cm"/>
      <inkml:brushProperty name="height" value="0.1" units="cm"/>
      <inkml:brushProperty name="color" value="#F4F91B"/>
    </inkml:brush>
  </inkml:definitions>
  <inkml:trace contextRef="#ctx0" brushRef="#br0">35 17 455 0 0,'-17'-16'16324'0'0,"8"22"-15512"0"0,1 1 318 0 0,9-3-250 0 0,20 4 146 0 0,-7-4-868 0 0,24 6 244 0 0,-29-8-285 0 0,-1 0 1 0 0,1 0-1 0 0,11 5 0 0 0,-18-6-77 0 0,1 1 0 0 0,0-1 0 0 0,-1 1 0 0 0,1 0 0 0 0,-1 0 0 0 0,0 0 0 0 0,1 0 0 0 0,-1 0-1 0 0,0 0 1 0 0,0 0 0 0 0,0 1 0 0 0,-1-1 0 0 0,4 6 0 0 0,37 71 493 0 0,-33-62-426 0 0,16 24 0 0 0,-15-25 72 0 0,12 23-1 0 0,26 54 268 0 0,10 22-161 0 0,-26-43-188 0 0,-13-34-53 0 0,-2 2 1 0 0,-2-1-1 0 0,-2 2 1 0 0,10 46 0 0 0,-16-46 14 0 0,45 213 364 0 0,13-64-265 0 0,2-4 151 0 0,6 17-8 0 0,-53-140-272 0 0,-6-13 36 0 0,4 6 2 0 0,-2 1 0 0 0,-4 0-1 0 0,-1 1 1 0 0,-3 1 0 0 0,0 64 0 0 0,5 91 143 0 0,-13-213-208 0 0,14 127 62 0 0,3 76 64 0 0,-14-129 13 0 0,21 139 1 0 0,40 107-25 0 0,-47-248-89 0 0,1 16 8 0 0,-13-51-25 0 0,-2 0-1 0 0,-2 56 1 0 0,-17 76 21 0 0,14-156-16 0 0,-35 223 104 0 0,-39 83 68 0 0,33-175-81 0 0,20-71-74 0 0,6-26 63 0 0,-2-1 1 0 0,-25 44-1 0 0,-5 11 55 0 0,10-16 102 0 0,-53 88 1 0 0,67-133-194 0 0,-92 140 185 0 0,100-158-249 0 0,-2-1-1 0 0,0 0 1 0 0,-1-2-1 0 0,-1 0 1 0 0,-33 23-1 0 0,46-37-204 0 0,-1 0-1 0 0,0-1 0 0 0,-1 0 1 0 0,1-1-1 0 0,-12 3 0 0 0,17-5-46 0 0,0-1-1 0 0,0 0 1 0 0,0 0-1 0 0,0-1 1 0 0,-1 1 0 0 0,1-1-1 0 0,0 0 1 0 0,-1 0-1 0 0,1 0 1 0 0,0-1-1 0 0,0 1 1 0 0,-1-1-1 0 0,1 0 1 0 0,0-1 0 0 0,-4-1-1 0 0,-16-10-1623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13:37.115"/>
    </inkml:context>
    <inkml:brush xml:id="br0">
      <inkml:brushProperty name="width" value="0.1" units="cm"/>
      <inkml:brushProperty name="height" value="0.1" units="cm"/>
      <inkml:brushProperty name="color" value="#F4F91B"/>
    </inkml:brush>
  </inkml:definitions>
  <inkml:trace contextRef="#ctx0" brushRef="#br0">1074 70 10047 0 0,'-3'-4'248'0'0,"-3"-5"68"0"0,-1 0 0 0 0,0 1 1 0 0,0 0-1 0 0,-1 0 0 0 0,-12-9 1 0 0,19 16-241 0 0,0 1-1 0 0,0-1 1 0 0,-1 0 0 0 0,1 0 0 0 0,0 1 0 0 0,-1-1 0 0 0,1 1 0 0 0,-1-1 0 0 0,1 1 0 0 0,-1 0 0 0 0,1-1 0 0 0,-1 1 0 0 0,1 0 0 0 0,-1 0-1 0 0,1 0 1 0 0,-1 0 0 0 0,1 0 0 0 0,-1 1 0 0 0,1-1 0 0 0,-1 0 0 0 0,1 1 0 0 0,-1-1 0 0 0,1 1 0 0 0,0-1 0 0 0,-1 1 0 0 0,1 0 0 0 0,0 0 0 0 0,-1-1-1 0 0,1 1 1 0 0,-2 2 0 0 0,-3 3-13 0 0,1 0-1 0 0,0 0 0 0 0,0 1 0 0 0,-8 12 1 0 0,1 0 109 0 0,-62 75 127 0 0,63-82-126 0 0,-1 0-1 0 0,0-1 1 0 0,-1-1-1 0 0,0 0 1 0 0,-20 11 0 0 0,16-12 99 0 0,-18 10 364 0 0,1 1-1 0 0,1 1 1 0 0,0 2 0 0 0,-28 27-1 0 0,41-30-342 0 0,2 1 0 0 0,0 1 0 0 0,-18 29 0 0 0,-37 75 262 0 0,38-51-428 0 0,-46 135 0 0 0,65-163-76 0 0,-78 224 420 0 0,78-222-250 0 0,-19 97 0 0 0,7 53 0 0 0,16-104-139 0 0,10-83-73 0 0,-39 313 136 0 0,22 1 85 0 0,19-252-196 0 0,8 602 764 0 0,-5-541-616 0 0,25 301 212 0 0,3-185-267 0 0,-10-69 86 0 0,-18-159-165 0 0,8 69 215 0 0,42 163 1 0 0,-50-248-257 0 0,96 358 284 0 0,-23-104 212 0 0,-30-117-171 0 0,-44-138-321 0 0,8 36 243 0 0,-10-39-237 0 0,0 0-1 0 0,0 0 1 0 0,0 0-1 0 0,0 0 1 0 0,-1 0-1 0 0,1 0 1 0 0,-1 0 0 0 0,0 0-1 0 0,0 0 1 0 0,0-1-1 0 0,-2 5 1 0 0,3-7-30 0 0,0 0 0 0 0,0 1 1 0 0,0-1-1 0 0,0 0 0 0 0,0 1 0 0 0,0-1 0 0 0,0 0 0 0 0,0 1 1 0 0,0-1-1 0 0,0 0 0 0 0,0 1 0 0 0,0-1 0 0 0,1 0 0 0 0,-1 1 0 0 0,0-1 1 0 0,0 0-1 0 0,0 0 0 0 0,0 1 0 0 0,0-1 0 0 0,1 0 0 0 0,-1 1 1 0 0,0-1-1 0 0,0 0 0 0 0,0 0 0 0 0,1 0 0 0 0,-1 1 0 0 0,0-1 1 0 0,0 0-1 0 0,1 0 0 0 0,-1 0 0 0 0,0 1 0 0 0,1-1 0 0 0,-1 0 0 0 0,0 0 1 0 0,1 0-1 0 0,-1 0 0 0 0,0 0 0 0 0,1 0 0 0 0,-1 0 0 0 0,0 0 1 0 0,0 0-1 0 0,1 0 0 0 0,-1 0 0 0 0,0 0 0 0 0,1 0 0 0 0,-1 0 1 0 0,0 0-1 0 0,1 0 0 0 0,20 0-2940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3:51.473"/>
    </inkml:context>
    <inkml:brush xml:id="br0">
      <inkml:brushProperty name="width" value="0.1" units="cm"/>
      <inkml:brushProperty name="height" value="0.1" units="cm"/>
      <inkml:brushProperty name="color" value="#F4F91B"/>
    </inkml:brush>
  </inkml:definitions>
  <inkml:trace contextRef="#ctx0" brushRef="#br0">8 4 1351 0 0,'0'-2'0'0'0,"-2"1"120"0"0,1 1-120 0 0,-1 0 0 0 0,2 1 0 0 0,-2-1 64 0 0,4 2-64 0 0,-2 2 0 0 0,2 0 0 0 0,-2-1 0 0 0,5 3 0 0 0,-1-1 0 0 0,1 1 0 0 0,-1-2 0 0 0,2 1-104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3:56.313"/>
    </inkml:context>
    <inkml:brush xml:id="br0">
      <inkml:brushProperty name="width" value="0.1" units="cm"/>
      <inkml:brushProperty name="height" value="0.1" units="cm"/>
      <inkml:brushProperty name="color" value="#F4F91B"/>
    </inkml:brush>
  </inkml:definitions>
  <inkml:trace contextRef="#ctx0" brushRef="#br0">1 60 919 0 0,'1'0'84'0'0,"0"0"0"0"0,0 0 0 0 0,-1 0-1 0 0,1 0 1 0 0,0 0 0 0 0,0 0 0 0 0,0 1-1 0 0,0-1 1 0 0,0 0 0 0 0,-1 0-1 0 0,1 1 1 0 0,0-1 0 0 0,0 1 0 0 0,-1-1-1 0 0,1 0 1 0 0,0 1 0 0 0,0-1 0 0 0,-1 1-1 0 0,1 0 1 0 0,0-1 0 0 0,-1 1-1 0 0,1-1 1 0 0,-1 1 0 0 0,1 0 0 0 0,-1 0-1 0 0,1-1 1 0 0,-1 1 0 0 0,0 0-1 0 0,1 0 1 0 0,-1-1 0 0 0,0 1 0 0 0,1 0-1 0 0,-1 1 1 0 0,2 5 134 0 0,-1 0 0 0 0,0 0 0 0 0,0 0 0 0 0,-1 0 0 0 0,0 0 0 0 0,0 9-1 0 0,-1 4 753 0 0,1-21-932 0 0,0 1 0 0 0,1-1 0 0 0,-1 1 0 0 0,0 0 1 0 0,1-1-1 0 0,-1 1 0 0 0,0-1 0 0 0,1 1 0 0 0,-1 0 1 0 0,1 0-1 0 0,-1-1 0 0 0,1 1 0 0 0,-1 0 0 0 0,0 0 0 0 0,1-1 1 0 0,-1 1-1 0 0,1 0 0 0 0,-1 0 0 0 0,1 0 0 0 0,-1 0 0 0 0,1 0 1 0 0,-1 0-1 0 0,1 0 0 0 0,-1 0 0 0 0,1 0 0 0 0,-1 0 1 0 0,1 0-1 0 0,-1 0 0 0 0,1 0 0 0 0,-1 0 0 0 0,1 0 0 0 0,-1 0 1 0 0,1 1-1 0 0,28 5 1912 0 0,-16-3-1436 0 0,0-2-438 0 0,0 0-1 0 0,0-1 0 0 0,0 0 0 0 0,-1-1 1 0 0,19-4-1 0 0,63-18 791 0 0,7-2-308 0 0,10 12-227 0 0,-31 5-255 0 0,85-24 228 0 0,-76 12-59 0 0,-49 14-160 0 0,0 2 0 0 0,60 2 0 0 0,-18 0-14 0 0,-67 2-67 0 0,167-1 2 0 0,-130 3-6 0 0,-1-3 0 0 0,61-8 0 0 0,45-1 0 0 0,-128 10 3 0 0,115 3 67 0 0,-114-1-52 0 0,0 2 1 0 0,52 13-1 0 0,-34-6-18 0 0,1-2 0 0 0,-1-2 0 0 0,52 1 0 0 0,-47-8 88 0 0,74-10-1 0 0,-9-1 26 0 0,79 19 95 0 0,-149-7-186 0 0,0-1 0 0 0,84-13 0 0 0,-85 6-22 0 0,0 3-1 0 0,91 2 0 0 0,-34 7 44 0 0,152-13-1 0 0,-29-1 135 0 0,-67 16-103 0 0,-22-6-52 0 0,-69-2-1 0 0,72 9 0 0 0,205 14 29 0 0,-342-22-46 0 0,439 47 70 0 0,-297-18-74 0 0,-23-3 0 0 0,-67-20 22 0 0,77 0-1 0 0,-14-1 0 0 0,77 12-21 0 0,-154-15 5 0 0,75-3-1 0 0,41-16 17 0 0,19 0 2 0 0,-140 15-19 0 0,1 2 0 0 0,63 9-1 0 0,-78-7 29 0 0,30 0 0 0 0,-32-2-7 0 0,40 5 1 0 0,-60-5-98 0 0,1 0 0 0 0,-1 1 0 0 0,1-1 1 0 0,-1 1-1 0 0,1 0 0 0 0,-1-1 0 0 0,1 1 0 0 0,-1 0 0 0 0,1 0 1 0 0,-1 0-1 0 0,0 0 0 0 0,0 0 0 0 0,1 0 0 0 0,-1 0 0 0 0,0 0 1 0 0,0 0-1 0 0,0 0 0 0 0,0 1 0 0 0,0-1 0 0 0,-1 0 0 0 0,1 1 1 0 0,0-1-1 0 0,0 4 0 0 0,0 0-1279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4:00.455"/>
    </inkml:context>
    <inkml:brush xml:id="br0">
      <inkml:brushProperty name="width" value="0.1" units="cm"/>
      <inkml:brushProperty name="height" value="0.1" units="cm"/>
      <inkml:brushProperty name="color" value="#F4F91B"/>
    </inkml:brush>
  </inkml:definitions>
  <inkml:trace contextRef="#ctx0" brushRef="#br0">83 27 1983 0 0,'-16'-10'1'0'0,"12"7"471"0"0,-1 1 1 0 0,1-1-1 0 0,-1 1 0 0 0,-7-3 0 0 0,11 4-397 0 0,0 1 0 0 0,0 0 0 0 0,0 0 0 0 0,1 0 0 0 0,-1-1 0 0 0,0 1 0 0 0,0 0 0 0 0,0 0 0 0 0,0 0 0 0 0,0 1 0 0 0,0-1 0 0 0,1 0 0 0 0,-1 0 0 0 0,0 0-1 0 0,0 1 1 0 0,0-1 0 0 0,0 0 0 0 0,1 1 0 0 0,-1-1 0 0 0,0 1 0 0 0,0-1 0 0 0,1 1 0 0 0,-1-1 0 0 0,0 1 0 0 0,1-1 0 0 0,-1 1 0 0 0,0 0 0 0 0,1-1 0 0 0,-1 1 0 0 0,1 0-1 0 0,-1 0 1 0 0,-1 1-15 0 0,1 1 0 0 0,0-1-1 0 0,0 0 1 0 0,0 1 0 0 0,0-1-1 0 0,0 0 1 0 0,0 1 0 0 0,0-1-1 0 0,1 1 1 0 0,0-1-1 0 0,-1 1 1 0 0,1-1 0 0 0,0 1-1 0 0,0 0 1 0 0,1 3 0 0 0,-1-4-16 0 0,1 0 0 0 0,0 0 0 0 0,0-1 0 0 0,0 1 0 0 0,0 0 0 0 0,0-1 0 0 0,0 1 0 0 0,0-1 0 0 0,0 1 0 0 0,1-1 1 0 0,-1 1-1 0 0,0-1 0 0 0,1 0 0 0 0,-1 0 0 0 0,1 0 0 0 0,0 0 0 0 0,-1 0 0 0 0,1 0 0 0 0,0 0 0 0 0,0-1 0 0 0,0 1 0 0 0,1 0 0 0 0,36 11 494 0 0,-25-9-333 0 0,0 2-1 0 0,0-1 1 0 0,0 2-1 0 0,20 10 0 0 0,-17-5-116 0 0,1-2 0 0 0,1 0 0 0 0,-1-1 0 0 0,1-1 0 0 0,1-1 0 0 0,-1 0 0 0 0,1-2 0 0 0,22 3 0 0 0,-18-7 187 0 0,1-1 0 0 0,0-1 0 0 0,30-6 0 0 0,32-3 229 0 0,-48 8-436 0 0,88 0 196 0 0,-13 4-204 0 0,10 0 8 0 0,-89 3-26 0 0,0 2-1 0 0,0 1 1 0 0,-1 1-1 0 0,36 15 1 0 0,-7-3 2 0 0,-22-10-14 0 0,0-1-1 0 0,45 2 0 0 0,151 8 735 0 0,-137-9-576 0 0,34 4-53 0 0,-79-6-82 0 0,255 5 114 0 0,-279-13-152 0 0,160 7 62 0 0,1 0-16 0 0,256 3 131 0 0,-346-2-109 0 0,-66-3-56 0 0,1-2 0 0 0,0-2 1 0 0,63-6-1 0 0,-99 5-27 0 0,204-27 161 0 0,-147 22-81 0 0,91 4-1 0 0,-102 1-63 0 0,1-1-1 0 0,50-9 1 0 0,1-1 1 0 0,-75 11-17 0 0,23 2 0 0 0,2 0 0 0 0,80-11 45 0 0,-57 3-26 0 0,-71 6-19 0 0,50-3 0 0 0,50-11 0 0 0,25-7 187 0 0,158-6 0 0 0,-263 26-179 0 0,75-7-6 0 0,-67 5 31 0 0,56 2 1 0 0,-55 2-36 0 0,53-5 1 0 0,-26-2 1 0 0,0 4 0 0 0,62 4 0 0 0,194-5 126 0 0,-285 2-124 0 0,54 1 14 0 0,101 15 1 0 0,-100-7-2 0 0,96-1 1 0 0,-24-22 69 0 0,-97 7-25 0 0,61 0 1 0 0,-12 9 30 0 0,177-7 18 0 0,-180-6-99 0 0,63-4 54 0 0,-83 12-64 0 0,42-1 0 0 0,123-4 128 0 0,-116 9-130 0 0,401 13-20 0 0,-303 2 22 0 0,-97-8 0 0 0,95 5 0 0 0,-113-7 0 0 0,117 0 0 0 0,-102-10 20 0 0,266-2 88 0 0,72 4-108 0 0,-420 2 6 0 0,401-20 196 0 0,-337 18-204 0 0,-7 1 15 0 0,66-11 100 0 0,204-10-45 0 0,-123 8-4 0 0,31 16 74 0 0,-241 1-132 0 0,59 6 25 0 0,38 0 18 0 0,20-16-49 0 0,-138 7 94 0 0,1 1-1 0 0,-1 1 0 0 0,0 2 1 0 0,0 0-1 0 0,37 10 0 0 0,27 4-93 0 0,-59-14-80 0 0,132 15-284 0 0,-129-17 329 0 0,1-1 0 0 0,0-1 0 0 0,34-6 0 0 0,-31 4 35 0 0,0 1 0 0 0,63 4 0 0 0,-19 0 0 0 0,95-1 0 0 0,274-4 0 0 0,-71 5 0 0 0,-268 2 0 0 0,94 0 0 0 0,-55-3 26 0 0,44-2 12 0 0,177-8-38 0 0,-171 7 0 0 0,284-19 0 0 0,-382 19 0 0 0,452-3 0 0 0,-313-8 0 0 0,-160 5 0 0 0,91 3 0 0 0,124 19 0 0 0,-115-15 0 0 0,-63-1 0 0 0,25 3 14 0 0,196-6 36 0 0,-333 5-209 0 0,1 0 0 0 0,-1-1 0 0 0,0 1 0 0 0,0 0 0 0 0,0 0-1 0 0,0 1 1 0 0,0-1 0 0 0,0 1 0 0 0,1 0 0 0 0,-1-1 0 0 0,0 1 0 0 0,-1 1-1 0 0,1-1 1 0 0,0 0 0 0 0,0 1 0 0 0,0-1 0 0 0,-1 1 0 0 0,1 0 0 0 0,-1 0 0 0 0,1 0-1 0 0,-1 0 1 0 0,0 0 0 0 0,0 1 0 0 0,0-1 0 0 0,0 1 0 0 0,0-1 0 0 0,-1 1-1 0 0,1 0 1 0 0,-1 0 0 0 0,1 0 0 0 0,-1-1 0 0 0,0 1 0 0 0,1 6 0 0 0,4 11-5223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4:05.174"/>
    </inkml:context>
    <inkml:brush xml:id="br0">
      <inkml:brushProperty name="width" value="0.1" units="cm"/>
      <inkml:brushProperty name="height" value="0.1" units="cm"/>
      <inkml:brushProperty name="color" value="#F4F91B"/>
    </inkml:brush>
  </inkml:definitions>
  <inkml:trace contextRef="#ctx0" brushRef="#br0">68 136 1839 0 0,'-5'-2'77'0'0,"0"-1"-1"0"0,1 1 1 0 0,-1-1-1 0 0,-6-4 0 0 0,-9-6 2550 0 0,16 10-753 0 0,4 3-1846 0 0,-1 0 0 0 0,1 0 1 0 0,0-1-1 0 0,0 1 0 0 0,0 0 1 0 0,-1-1-1 0 0,1 1 0 0 0,0 0 0 0 0,0 0 1 0 0,-1 0-1 0 0,1-1 0 0 0,0 1 1 0 0,0 0-1 0 0,-1 0 0 0 0,1 0 0 0 0,0 0 1 0 0,-1-1-1 0 0,1 1 0 0 0,0 0 1 0 0,0 0-1 0 0,-1 0 0 0 0,1 0 1 0 0,0 0-1 0 0,-1 0 0 0 0,1 0 0 0 0,0 0 1 0 0,-1 0-1 0 0,1 0 0 0 0,0 0 1 0 0,-1 0-1 0 0,1 0 0 0 0,0 0 0 0 0,-1 0 1 0 0,1 0-1 0 0,0 1 0 0 0,-1-1 1 0 0,1 0-1 0 0,0 0 0 0 0,-1 0 0 0 0,1 0 1 0 0,0 1-1 0 0,-1-1-13 0 0,1 1 1 0 0,0-1-1 0 0,0 1 0 0 0,0-1 0 0 0,0 1 1 0 0,0 0-1 0 0,0-1 0 0 0,0 1 1 0 0,0-1-1 0 0,0 1 0 0 0,0-1 1 0 0,0 1-1 0 0,0-1 0 0 0,0 1 0 0 0,0 0 1 0 0,1-1-1 0 0,-1 1 0 0 0,0-1 1 0 0,0 1-1 0 0,1-1 0 0 0,-1 1 0 0 0,0-1 1 0 0,1 0-1 0 0,-1 1 0 0 0,0-1 1 0 0,1 1-1 0 0,-1-1 0 0 0,0 0 0 0 0,1 1 1 0 0,-1-1-1 0 0,1 0 0 0 0,-1 1 1 0 0,1-1-1 0 0,-1 0 0 0 0,1 0 0 0 0,-1 1 1 0 0,1-1-1 0 0,-1 0 0 0 0,1 0 1 0 0,0 0-1 0 0,-1 0 0 0 0,1 0 0 0 0,-1 0 1 0 0,1 0-1 0 0,-1 0 0 0 0,1 0 1 0 0,-1 0-1 0 0,2 0 0 0 0,38-3 1114 0 0,-23 1-816 0 0,5 1-54 0 0,-14 1-178 0 0,0-1 0 0 0,-1 2 1 0 0,1-1-1 0 0,0 1 1 0 0,9 2-1 0 0,126 24 469 0 0,-110-22-461 0 0,9 0 68 0 0,42 0-1 0 0,-8-1 94 0 0,-45-2-145 0 0,142 17 454 0 0,-151-16-511 0 0,0-1 0 0 0,31-2 0 0 0,0 0 25 0 0,69 11 198 0 0,37 0 23 0 0,-87-10-201 0 0,145-7 200 0 0,55-4-90 0 0,-248 10-202 0 0,86 3 49 0 0,42-1 30 0 0,-1 0-81 0 0,-48 0 15 0 0,44 6 40 0 0,-54-6-30 0 0,49 0 18 0 0,-77-5-41 0 0,63-4 0 0 0,35 0 43 0 0,-58 5-22 0 0,2-11 3 0 0,-76 7-14 0 0,0 2 0 0 0,1 2 0 0 0,31 1 0 0 0,17 6-10 0 0,102 5 0 0 0,-40-1 24 0 0,-98-4-10 0 0,0-2-1 0 0,65-4 0 0 0,-26-5 51 0 0,112 7 0 0 0,-149-1-33 0 0,62-8-1 0 0,-20 1 37 0 0,115-14 61 0 0,-133 15-128 0 0,32 0 0 0 0,-77 6 5 0 0,12-1 25 0 0,49 7-1 0 0,105 5-29 0 0,-95-8 0 0 0,95-2 0 0 0,65 5 0 0 0,37 6 75 0 0,-246-14-13 0 0,47-9-1 0 0,-47 5 23 0 0,49 0 0 0 0,8 6-59 0 0,142-2 24 0 0,-18-16 122 0 0,-168 12-150 0 0,159-2 43 0 0,-134 11-64 0 0,39 0 0 0 0,14-7 15 0 0,40-3 24 0 0,-123 1-29 0 0,-11 1-10 0 0,-1 1 0 0 0,65 4 0 0 0,126 7 128 0 0,-154-11-82 0 0,120-21 0 0 0,-50 4-10 0 0,83 11 28 0 0,-151 8-66 0 0,28 0 15 0 0,-73 1 0 0 0,0-1 0 0 0,47-9 1 0 0,30-2-1 0 0,-81 12 3 0 0,0 1 0 0 0,0 2 0 0 0,52 9 0 0 0,-34-4 5 0 0,0-3 0 0 0,74-1 0 0 0,-100-3-20 0 0,-1-1-1 0 0,0-2 0 0 0,24-5 0 0 0,21-2 0 0 0,-21 8 38 0 0,66 7-1 0 0,-68-3-48 0 0,-18-2 35 0 0,0-1 1 0 0,0-2-1 0 0,50-11 0 0 0,-3 0 7 0 0,-73 14-59 0 0,1 0-1 0 0,-1 0 0 0 0,1 0 1 0 0,-1 0-1 0 0,0 0 1 0 0,1 1-1 0 0,-1-1 0 0 0,0 1 1 0 0,1-1-1 0 0,-1 1 1 0 0,0 0-1 0 0,0 0 1 0 0,1 0-1 0 0,-1 0 0 0 0,0 1 1 0 0,0-1-1 0 0,0 0 1 0 0,2 3-1 0 0,0 0-136 0 0,-1 0-1 0 0,1 0 1 0 0,-1 0-1 0 0,0 0 1 0 0,0 0-1 0 0,-1 1 1 0 0,4 6 0 0 0,1 6-1481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4:06.180"/>
    </inkml:context>
    <inkml:brush xml:id="br0">
      <inkml:brushProperty name="width" value="0.1" units="cm"/>
      <inkml:brushProperty name="height" value="0.1" units="cm"/>
      <inkml:brushProperty name="color" value="#F4F91B"/>
    </inkml:brush>
  </inkml:definitions>
  <inkml:trace contextRef="#ctx0" brushRef="#br0">14 42 4287 0 0,'-11'-12'416'0'0,"11"12"-400"0"0,-1-1 0 0 0,1 1-1 0 0,0-1 1 0 0,-1 0 0 0 0,1 1-1 0 0,0-1 1 0 0,0 0 0 0 0,-1 1-1 0 0,1-1 1 0 0,0 0 0 0 0,0 1-1 0 0,0-1 1 0 0,0 0 0 0 0,0 1-1 0 0,0-1 1 0 0,0 0-1 0 0,0 1 1 0 0,1-1 0 0 0,-1 0-1 0 0,0 1 1 0 0,0-1 0 0 0,0 0-1 0 0,1 1 1 0 0,-1-1 0 0 0,1-1-1 0 0,0 2 57 0 0,0-1 0 0 0,0 0 0 0 0,0 0-1 0 0,0 0 1 0 0,0 1 0 0 0,0-1 0 0 0,1 0-1 0 0,-1 1 1 0 0,0-1 0 0 0,0 1 0 0 0,1-1 0 0 0,1 1-1 0 0,7-2 359 0 0,-1 1-1 0 0,1 1 1 0 0,10 0-1 0 0,-12 0-343 0 0,113 6 20 0 0,23-1 84 0 0,291 5 1007 0 0,-95 0-946 0 0,550-32 757 0 0,-513 15-544 0 0,-356 8-422 0 0,0 1-1 0 0,32 8 0 0 0,-15 3-3165 0 0,-24-6-340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40.520"/>
    </inkml:context>
    <inkml:brush xml:id="br0">
      <inkml:brushProperty name="width" value="0.1" units="cm"/>
      <inkml:brushProperty name="height" value="0.1" units="cm"/>
      <inkml:brushProperty name="color" value="#E71224"/>
    </inkml:brush>
  </inkml:definitions>
  <inkml:trace contextRef="#ctx0" brushRef="#br0">1 2 431 0 0,'32'6'158'0'0,"-28"-5"-86"0"0,1 0 0 0 0,0 0 1 0 0,0 0-1 0 0,0 0 1 0 0,0-1-1 0 0,8 0 0 0 0,23-6 161 0 0,-24 4-204 0 0,1 0 0 0 0,17-1 0 0 0,-26 3-29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4:08.081"/>
    </inkml:context>
    <inkml:brush xml:id="br0">
      <inkml:brushProperty name="width" value="0.1" units="cm"/>
      <inkml:brushProperty name="height" value="0.1" units="cm"/>
      <inkml:brushProperty name="color" value="#F4F91B"/>
    </inkml:brush>
  </inkml:definitions>
  <inkml:trace contextRef="#ctx0" brushRef="#br0">26 214 1375 0 0,'-2'0'69'0'0,"1"0"0"0"0,-1 0 0 0 0,1 1 0 0 0,-1-1 0 0 0,1 1 0 0 0,-1-1-1 0 0,1 1 1 0 0,-1-1 0 0 0,1 1 0 0 0,-1 0 0 0 0,1 0 0 0 0,0 0-1 0 0,-3 1 1 0 0,4-2-27 0 0,0 1-1 0 0,0-1 0 0 0,0 0 0 0 0,-1 0 1 0 0,1 0-1 0 0,0 1 0 0 0,0-1 1 0 0,0 0-1 0 0,0 0 0 0 0,-1 1 0 0 0,1-1 1 0 0,0 0-1 0 0,0 0 0 0 0,0 1 1 0 0,0-1-1 0 0,0 0 0 0 0,0 0 0 0 0,0 1 1 0 0,0-1-1 0 0,0 0 0 0 0,0 0 1 0 0,0 1-1 0 0,0-1 0 0 0,0 0 0 0 0,0 0 1 0 0,0 1-1 0 0,0-1 0 0 0,0 1 1 0 0,1-1-2 0 0,-1 1 1 0 0,1-1-1 0 0,-1 1 1 0 0,1-1 0 0 0,-1 0-1 0 0,1 1 1 0 0,0-1 0 0 0,-1 0-1 0 0,1 1 1 0 0,0-1 0 0 0,-1 0-1 0 0,1 0 1 0 0,0 0 0 0 0,0 1-1 0 0,-1-1 1 0 0,2 0-1 0 0,2 0 121 0 0,0-1 1 0 0,0 1-1 0 0,0-1 0 0 0,0 1 0 0 0,0-1 0 0 0,-1-1 0 0 0,1 1 0 0 0,0 0 0 0 0,-1-1 0 0 0,1 0 0 0 0,5-3 0 0 0,10-5 310 0 0,-8 6-216 0 0,-1 0-1 0 0,1 1 0 0 0,0 0 0 0 0,0 1 0 0 0,19-3 1 0 0,22-2-59 0 0,-38 4-130 0 0,0 1-1 0 0,0 1 1 0 0,20 0-1 0 0,-11 1-13 0 0,1-2 0 0 0,39-6 0 0 0,5-1 38 0 0,61-4 22 0 0,84-3 138 0 0,-137 12 150 0 0,130-23 0 0 0,-79 7-261 0 0,62 5-33 0 0,-114 10-87 0 0,120-10 163 0 0,-134 10-122 0 0,64-8 82 0 0,-31 6-111 0 0,-63 6-14 0 0,38-6-1 0 0,-52 4 4 0 0,0 1-1 0 0,0 0 1 0 0,1 1 0 0 0,-1 1-1 0 0,32 4 1 0 0,79 13 54 0 0,-124-16-73 0 0,125 23 62 0 0,-105-19-62 0 0,0-2 0 0 0,33 1-1 0 0,-32-2 9 0 0,-7-1 11 0 0,-1-1-1 0 0,1 0 1 0 0,-1-1-1 0 0,0-1 1 0 0,30-7-1 0 0,-40 7 16 0 0,0 0 0 0 0,1 0-1 0 0,-1 1 1 0 0,1 0 0 0 0,-1 0-1 0 0,1 1 1 0 0,-1 0 0 0 0,1 0-1 0 0,-1 1 1 0 0,1 0 0 0 0,-1 0-1 0 0,0 1 1 0 0,1 0 0 0 0,-1 0-1 0 0,0 0 1 0 0,8 5 0 0 0,-5-2-31 0 0,-1-1 1 0 0,1 0 0 0 0,0 0-1 0 0,0-1 1 0 0,0-1 0 0 0,1 0-1 0 0,-1 0 1 0 0,1-1 0 0 0,13 0 0 0 0,9-1 96 0 0,53-8 1 0 0,-69 6-31 0 0,0 1 0 0 0,0 1-1 0 0,21 1 1 0 0,-5-3 31 0 0,-1-1-23 0 0,-25 3-64 0 0,1 0 0 0 0,-1-1-1 0 0,1 0 1 0 0,11-3-1 0 0,21-1 41 0 0,-39 5-76 0 0,-1 0 0 0 0,1 0 0 0 0,0 0 0 0 0,0 0 0 0 0,-1 1 0 0 0,1-1 0 0 0,0 0 0 0 0,-1 0 0 0 0,1 1 0 0 0,0-1 0 0 0,-1 0-1 0 0,1 1 1 0 0,-1-1 0 0 0,1 1 0 0 0,0-1 0 0 0,-1 0 0 0 0,1 1 0 0 0,-1 0 0 0 0,1-1 0 0 0,-1 1 0 0 0,0-1 0 0 0,1 1 0 0 0,-1-1 0 0 0,0 1 0 0 0,1 0-1 0 0,-1-1 1 0 0,0 1 0 0 0,0 0 0 0 0,1-1 0 0 0,-1 1 0 0 0,0 0 0 0 0,0 0 0 0 0,0-1 0 0 0,0 1 0 0 0,0 0 0 0 0,0 0 0 0 0,-3 28-2609 0 0,-1-13-1297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4:12.038"/>
    </inkml:context>
    <inkml:brush xml:id="br0">
      <inkml:brushProperty name="width" value="0.1" units="cm"/>
      <inkml:brushProperty name="height" value="0.1" units="cm"/>
      <inkml:brushProperty name="color" value="#F4F91B"/>
    </inkml:brush>
  </inkml:definitions>
  <inkml:trace contextRef="#ctx0" brushRef="#br0">0 300 1375 0 0,'21'10'1579'0'0,"-1"-7"-1198"0"0,-1-1 0 0 0,1 0 0 0 0,-1-1 0 0 0,1-1 0 0 0,30-4-1 0 0,-34 1-196 0 0,45-7 767 0 0,97-3 1 0 0,52 5 35 0 0,-181 6-976 0 0,199-14 110 0 0,-122 16 10 0 0,32-2-17 0 0,372-35 345 0 0,-217 27-331 0 0,-68 5-54 0 0,-223 4-74 0 0,218-5 146 0 0,-168 8-99 0 0,0 1 1 0 0,63 13-1 0 0,24 7 17 0 0,263 7 0 0 0,-188-14 97 0 0,-121-6 68 0 0,110-3 0 0 0,134-11-9 0 0,-289 4-195 0 0,141 2-25 0 0,79-11 0 0 0,-137 3 0 0 0,63 14-1 0 0,-3 0 13 0 0,172-34 180 0 0,-177 14-82 0 0,132-18 335 0 0,-45-20-253 0 0,-213 39-43 0 0,0 3 0 0 0,68-1 1 0 0,-50 5-59 0 0,133-23 1 0 0,-56 4-62 0 0,174-8 151 0 0,26-14-9 0 0,-267 30-152 0 0,-34 8 41 0 0,-1 2-1 0 0,81 2 1 0 0,-35 9-50 0 0,-29-1-11 0 0,95-6-1 0 0,19-9 1 0 0,-143 10 0 0 0,0 2 0 0 0,61 11 0 0 0,242 32 0 0 0,-167-25 0 0 0,-107-17 0 0 0,-21-2 0 0 0,38 3 0 0 0,39 3 0 0 0,61-4 0 0 0,-109-4 0 0 0,449-10 0 0 0,-169-3 50 0 0,-201 6-36 0 0,190-3-14 0 0,-221 11 0 0 0,-5 0 0 0 0,-17-3 0 0 0,123 13 0 0 0,23 5 0 0 0,201-6 0 0 0,-422-9 0 0 0,81 3 0 0 0,71-2 0 0 0,25-8 11 0 0,-73 8 45 0 0,-41 1-59 0 0,203-10 61 0 0,-225 5-52 0 0,160 8-6 0 0,-162-2 0 0 0,209 5 192 0 0,12-14-143 0 0,-3-1-34 0 0,-213 9-15 0 0,106 8 0 0 0,-56-1 0 0 0,143-6 0 0 0,-145-4 0 0 0,185-11 62 0 0,-267 9-60 0 0,53-2 25 0 0,170 12 0 0 0,-253-6-85 0 0,-1 1 0 0 0,1 0 0 0 0,-1 0 1 0 0,1 1-1 0 0,-1 0 0 0 0,0 0 0 0 0,0 1 0 0 0,11 6 1 0 0,-1 3-261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4:13.541"/>
    </inkml:context>
    <inkml:brush xml:id="br0">
      <inkml:brushProperty name="width" value="0.1" units="cm"/>
      <inkml:brushProperty name="height" value="0.1" units="cm"/>
      <inkml:brushProperty name="color" value="#F4F91B"/>
    </inkml:brush>
  </inkml:definitions>
  <inkml:trace contextRef="#ctx0" brushRef="#br0">120 4 455 0 0,'-29'-2'-412'0'0,"22"1"1457"0"0,1 1-1 0 0,-1-1 0 0 0,-10 2 0 0 0,14-1-855 0 0,1 1 1 0 0,0-1-1 0 0,-1 1 0 0 0,1-1 0 0 0,0 1 1 0 0,0 0-1 0 0,-1 0 0 0 0,1 0 1 0 0,0 1-1 0 0,0-1 0 0 0,0 0 0 0 0,0 1 1 0 0,-3 2-1 0 0,3-1-157 0 0,0-1-1 0 0,0 1 0 0 0,0 0 1 0 0,0-1-1 0 0,1 1 1 0 0,-1 0-1 0 0,-1 5 1 0 0,2-7-23 0 0,1 0 0 0 0,-1 0 0 0 0,1 0 1 0 0,0 0-1 0 0,-1 0 0 0 0,1 1 0 0 0,0-1 0 0 0,0 0 0 0 0,0 0 1 0 0,0 0-1 0 0,0 0 0 0 0,0 0 0 0 0,0 1 0 0 0,1-1 1 0 0,-1 0-1 0 0,0 0 0 0 0,0 0 0 0 0,1 0 0 0 0,-1 0 0 0 0,1 0 1 0 0,-1 0-1 0 0,1 0 0 0 0,0 0 0 0 0,0 1 0 0 0,2 1 93 0 0,0-1 1 0 0,0 0-1 0 0,0 0 0 0 0,0 0 0 0 0,0 0 0 0 0,0 0 0 0 0,1-1 0 0 0,-1 0 0 0 0,0 1 0 0 0,5-1 0 0 0,38 7 511 0 0,-14-3-319 0 0,-9-2-198 0 0,-1 0 0 0 0,1-1 1 0 0,0-1-1 0 0,0-1 0 0 0,0-1 1 0 0,0-2-1 0 0,23-4 0 0 0,249-40 320 0 0,-242 40-314 0 0,1 2 0 0 0,81 3-1 0 0,-42 2-32 0 0,92-8-12 0 0,-61 1-16 0 0,139 10-1 0 0,-227 0-35 0 0,47 4 57 0 0,95-4-1 0 0,24-9 179 0 0,-143 7-104 0 0,84 12 0 0 0,-4 15 71 0 0,-114-21-192 0 0,-1 1 0 0 0,0 1 0 0 0,35 17 0 0 0,-48-19-62 0 0,1 0-1 0 0,-1 1 1 0 0,-1 1-1 0 0,10 9 1 0 0,1 3-127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6:55.531"/>
    </inkml:context>
    <inkml:brush xml:id="br0">
      <inkml:brushProperty name="width" value="0.1" units="cm"/>
      <inkml:brushProperty name="height" value="0.1" units="cm"/>
      <inkml:brushProperty name="color" value="#F4F91B"/>
    </inkml:brush>
  </inkml:definitions>
  <inkml:trace contextRef="#ctx0" brushRef="#br0">1 60 455 0 0,'27'15'582'0'0,"-20"-10"-182"0"0,0-1-1 0 0,0 0 0 0 0,0 0 0 0 0,1 0 0 0 0,0-1 0 0 0,14 4 0 0 0,-11-7 63 0 0,1 0-1 0 0,-1 0 0 0 0,1-1 0 0 0,19-4 1 0 0,8-1 110 0 0,31 0 21 0 0,-13 0-139 0 0,85 2-1 0 0,-1 5-291 0 0,-94-1-143 0 0,56-5 146 0 0,-72 2-1 0 0,1 1 1 0 0,0 2-1 0 0,59 7 0 0 0,189 37 406 0 0,-253-42-425 0 0,0-1-1 0 0,40-5 1 0 0,-17 0 13 0 0,87-4 174 0 0,86-2-13 0 0,-92 16-224 0 0,-77-2-20 0 0,91-5 0 0 0,-48-11-9 0 0,47-2 76 0 0,-70 13-37 0 0,0 4 0 0 0,92 16 0 0 0,-80-3-49 0 0,-61-10-48 0 0,0-1 1 0 0,0-1-1 0 0,0-1 1 0 0,0-1-1 0 0,51-4 1 0 0,79-12 214 0 0,-79 8-68 0 0,126 2 24 0 0,-57 3-86 0 0,241-28 90 0 0,-315 22-163 0 0,20 1 183 0 0,-39 3 10 0 0,0-2 0 0 0,81-18 1 0 0,-84 12-116 0 0,0 1 1 0 0,1 3 0 0 0,95-2-1 0 0,-138 9-98 0 0,177 8 0 0 0,-157-5 0 0 0,154 12 0 0 0,182-9 64 0 0,-285-4-64 0 0,121 20 0 0 0,-99-6 7 0 0,297 36 50 0 0,7-39 125 0 0,-119-16-45 0 0,-94-3-72 0 0,439 9 181 0 0,-402 5-169 0 0,0 0-16 0 0,-52-17-11 0 0,-98 3-36 0 0,378 0-14 0 0,-265 8 0 0 0,22 4 0 0 0,48 1 64 0 0,196-29 54 0 0,-103 11-108 0 0,-295 13-10 0 0,-31 0 0 0 0,30-3 0 0 0,-26-1 26 0 0,428-14 66 0 0,-336 30-81 0 0,-80-8-6 0 0,58 2 0 0 0,-15-8 30 0 0,365-15 229 0 0,-353 5-198 0 0,0 3 1 0 0,1 5 0 0 0,104 12-1 0 0,-161-5-62 0 0,26 3 26 0 0,90-1 0 0 0,-104-8-30 0 0,172-9 0 0 0,120 2 56 0 0,-251 8-48 0 0,-1 1-8 0 0,344-6 0 0 0,-196-14 213 0 0,-119 6-62 0 0,-107 11-103 0 0,0 1-1 0 0,0 1 0 0 0,22 2 1 0 0,-33-1-176 0 0,-1 0 1 0 0,0 0 0 0 0,0 0-1 0 0,0 1 1 0 0,0 0-1 0 0,0 0 1 0 0,0 0 0 0 0,-1 1-1 0 0,1-1 1 0 0,-1 1-1 0 0,0 0 1 0 0,1 0 0 0 0,-1 1-1 0 0,7 7 1 0 0,0 2-1340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6:58.730"/>
    </inkml:context>
    <inkml:brush xml:id="br0">
      <inkml:brushProperty name="width" value="0.1" units="cm"/>
      <inkml:brushProperty name="height" value="0.1" units="cm"/>
      <inkml:brushProperty name="color" value="#F4F91B"/>
    </inkml:brush>
  </inkml:definitions>
  <inkml:trace contextRef="#ctx0" brushRef="#br0">0 89 1375 0 0,'1'-1'144'0'0,"-1"1"-1"0"0,0-1 0 0 0,0 1 0 0 0,0-1 0 0 0,1 1 0 0 0,-1-1 1 0 0,0 1-1 0 0,1 0 0 0 0,-1-1 0 0 0,0 1 0 0 0,1-1 0 0 0,-1 1 1 0 0,1 0-1 0 0,-1-1 0 0 0,0 1 0 0 0,1 0 0 0 0,-1-1 0 0 0,1 1 0 0 0,-1 0 1 0 0,1 0-1 0 0,-1 0 0 0 0,1-1 0 0 0,-1 1 0 0 0,1 0 0 0 0,-1 0 1 0 0,2 0-1 0 0,21-4 582 0 0,-4 0 116 0 0,-4-2-122 0 0,-11 4-519 0 0,1 0-1 0 0,-1 0 1 0 0,1 0 0 0 0,9-1 0 0 0,-2 2-96 0 0,1 0 0 0 0,0 1 1 0 0,16 2-1 0 0,9 0 97 0 0,-12 4 90 0 0,-5-1-44 0 0,13-3 170 0 0,0-1 0 0 0,38-4 1 0 0,-25-6-253 0 0,-28 8-74 0 0,-1-1 0 0 0,1-1 0 0 0,27-8 0 0 0,-24 5 94 0 0,43-5-1 0 0,147 4 163 0 0,2-4 105 0 0,-126 4-339 0 0,6 8-19 0 0,3 0 4 0 0,-73-2-42 0 0,0 2-1 0 0,37 5 1 0 0,-1 1 87 0 0,-34-4-118 0 0,38 9 0 0 0,11 2-1 0 0,-40-11 61 0 0,51-3 0 0 0,6-1 44 0 0,30 9-12 0 0,23-1-53 0 0,-87-1-31 0 0,98 21-1 0 0,-147-25-33 0 0,94 19 1 0 0,-69-16 22 0 0,0-2 0 0 0,0-1-1 0 0,46-3 1 0 0,54 3 19 0 0,-71 5-41 0 0,84 19 0 0 0,-106-16 22 0 0,2-2-1 0 0,67 4 0 0 0,29-3 54 0 0,174-32 96 0 0,-77 1 287 0 0,-149 11-202 0 0,-61 7-168 0 0,49-3 0 0 0,-73 7-136 0 0,0 0-1 0 0,1 0 1 0 0,-1 0-1 0 0,0 1 0 0 0,1-1 1 0 0,-1 0-1 0 0,0 1 1 0 0,0 0-1 0 0,1-1 1 0 0,-1 1-1 0 0,0 0 1 0 0,0 0-1 0 0,0 0 0 0 0,0 0 1 0 0,0 1-1 0 0,2 1 1 0 0,-2-1-459 0 0,-1 0 1 0 0,1 0-1 0 0,0 0 1 0 0,-1 0-1 0 0,0 0 1 0 0,1 1-1 0 0,-1-1 1 0 0,0 0-1 0 0,1 4 1 0 0,3 12-2844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7:07.123"/>
    </inkml:context>
    <inkml:brush xml:id="br0">
      <inkml:brushProperty name="width" value="0.1" units="cm"/>
      <inkml:brushProperty name="height" value="0.1" units="cm"/>
      <inkml:brushProperty name="color" value="#F4F91B"/>
    </inkml:brush>
  </inkml:definitions>
  <inkml:trace contextRef="#ctx0" brushRef="#br0">14 14 1839 0 0,'-4'-4'160'0'0,"0"-1"-160"0"0,2 1 0 0 0,1 4 0 0 0,1 2 616 0 0,-2 0-288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7:10.590"/>
    </inkml:context>
    <inkml:brush xml:id="br0">
      <inkml:brushProperty name="width" value="0.1" units="cm"/>
      <inkml:brushProperty name="height" value="0.1" units="cm"/>
      <inkml:brushProperty name="color" value="#F4F91B"/>
    </inkml:brush>
  </inkml:definitions>
  <inkml:trace contextRef="#ctx0" brushRef="#br0">4527 1317 2959 0 0,'-7'-5'3786'0'0,"7"5"-3761"0"0,0 0 1 0 0,0 0 0 0 0,0 0 0 0 0,0 0 0 0 0,0 0-1 0 0,-1 0 1 0 0,1 0 0 0 0,0 0 0 0 0,0 0-1 0 0,0 0 1 0 0,0 0 0 0 0,0 0 0 0 0,0 0 0 0 0,0 0-1 0 0,0 0 1 0 0,-1 0 0 0 0,1 0 0 0 0,0 0-1 0 0,0 0 1 0 0,0 0 0 0 0,0 0 0 0 0,0 0 0 0 0,0 0-1 0 0,0 0 1 0 0,0 0 0 0 0,0 0 0 0 0,0 1-1 0 0,0-1 1 0 0,0 0 0 0 0,0 0 0 0 0,0 0 0 0 0,-1 0-1 0 0,1 0 1 0 0,0 0 0 0 0,0 0 0 0 0,0 0-1 0 0,0 0 1 0 0,0 1 0 0 0,0-1 0 0 0,0 0 0 0 0,0 0-1 0 0,0 0 1 0 0,0 0 0 0 0,0 0 0 0 0,0 0-1 0 0,0 0 1 0 0,0 0 0 0 0,1 1 389 0 0,3 4 913 0 0,-1-1-326 0 0,-1-13-103 0 0,-3-2 205 0 0,0 9-1001 0 0,1 1 0 0 0,0-1 0 0 0,-1 1 0 0 0,1-1 0 0 0,0 1 0 0 0,0-1 0 0 0,0 1 0 0 0,0-1 0 0 0,0 1 0 0 0,0 0-1 0 0,1-1 1 0 0,-1 1 0 0 0,0-1 0 0 0,1 1 0 0 0,-1-1 0 0 0,1 1 0 0 0,0 0 0 0 0,-1-1 0 0 0,3-1 0 0 0,-2 1-28 0 0,0 1 0 0 0,0-1 0 0 0,0 0 0 0 0,-1 0 1 0 0,1 1-1 0 0,0-1 0 0 0,-1 0 0 0 0,1 0 0 0 0,-1 0 1 0 0,1 0-1 0 0,-1 1 0 0 0,0-1 0 0 0,0 0 0 0 0,0 0 1 0 0,0 0-1 0 0,0 0 0 0 0,-1 0 0 0 0,1 0 0 0 0,0 0 0 0 0,-1 1 1 0 0,-1-4-1 0 0,1 2 14 0 0,1 1-1 0 0,-1-1 1 0 0,1 1 0 0 0,-1-1 0 0 0,1 1 0 0 0,0-1-1 0 0,0 1 1 0 0,0-1 0 0 0,0 1 0 0 0,0-1-1 0 0,1 1 1 0 0,-1 0 0 0 0,1-1 0 0 0,-1 1-1 0 0,3-4 1 0 0,28-38 693 0 0,-18 19-420 0 0,-6 14-73 0 0,-1-1 1 0 0,-1 0-1 0 0,8-23 1 0 0,-12 29-227 0 0,0 0 0 0 0,-1 0 0 0 0,1-12 0 0 0,-2 12 42 0 0,1 0 0 0 0,1 0 1 0 0,-1 0-1 0 0,3-9 0 0 0,0 7-22 0 0,0 0 1 0 0,0 0-1 0 0,1 1 0 0 0,5-8 1 0 0,-6 10-65 0 0,1-1 1 0 0,-1 0-1 0 0,0 0 0 0 0,0 0 1 0 0,-1 0-1 0 0,0 0 1 0 0,2-9-1 0 0,7-33 453 0 0,-9 40-432 0 0,1 0 0 0 0,-1 1 0 0 0,-1-1 0 0 0,0 0 0 0 0,0 0-1 0 0,0 0 1 0 0,-1 0 0 0 0,0 0 0 0 0,-1 1 0 0 0,-1-12 0 0 0,-26-76 469 0 0,19 79-510 0 0,8 14 9 0 0,0 0-1 0 0,0 0 1 0 0,0-1 0 0 0,0 1 0 0 0,0 0-1 0 0,0 0 1 0 0,0 0 0 0 0,1-1 0 0 0,-1 1-1 0 0,0-4 1 0 0,1-9 73 0 0,-2-1 1 0 0,0 1-1 0 0,-1 1 0 0 0,0-1 1 0 0,-9-22-1 0 0,11 32-62 0 0,0 0 0 0 0,1-1 0 0 0,0 1-1 0 0,0 0 1 0 0,0 0 0 0 0,0-1 0 0 0,1 1 0 0 0,1-6-1 0 0,1-19 12 0 0,-4 18 13 0 0,0-1 1 0 0,-5-21-1 0 0,3 22-5 0 0,1 0 1 0 0,-2-24-1 0 0,4 32-32 0 0,-1 0 1 0 0,1 0-1 0 0,-1 0 0 0 0,0 0 0 0 0,0 0 0 0 0,-1 0 1 0 0,1 0-1 0 0,-1 0 0 0 0,0 0 0 0 0,0 1 1 0 0,0-1-1 0 0,-1 1 0 0 0,1-1 0 0 0,-6-5 0 0 0,0 2 16 0 0,1 0 0 0 0,-1 0 0 0 0,0 1 0 0 0,-17-10 0 0 0,17 12-10 0 0,-1 0 0 0 0,0 1 1 0 0,-15-4-1 0 0,-7-3 56 0 0,7 2-52 0 0,0 0 0 0 0,-1 2 0 0 0,-43-5 0 0 0,39 9-8 0 0,-1 2 0 0 0,-34 5 1 0 0,-21-1 1177 0 0,-43 2-2293 0 0,85 0 1107 0 0,28-3 0 0 0,-30 1 0 0 0,22-4 21 0 0,0-2 1 0 0,-41-7-1 0 0,33 4 1 0 0,-1 2 0 0 0,-43 1-1 0 0,-10-1-22 0 0,2 3 1034 0 0,-114 4-1906 0 0,107-4 873 0 0,-135-3 0 0 0,-122-4 0 0 0,330 7 0 0 0,-147 4 0 0 0,57 6 0 0 0,60-5 0 0 0,1-2 0 0 0,-90-4 0 0 0,48-3 0 0 0,20 3 0 0 0,8 1 0 0 0,42 1 0 0 0,0-1 0 0 0,-21-2 0 0 0,-34-7 13 0 0,-103-17 38 0 0,131 19-51 0 0,1 2 0 0 0,-84 0 0 0 0,105 4 9 0 0,1-2 1 0 0,0 0-1 0 0,0-2 0 0 0,-25-8 1 0 0,-23-4 7 0 0,65 15-17 0 0,-27-5 0 0 0,1 2 0 0 0,-1 0 0 0 0,0 2 0 0 0,-49 2 0 0 0,-162 12 0 0 0,32 6 0 0 0,163-12 0 0 0,40-3 0 0 0,1-1 0 0 0,-1 1 0 0 0,1 1 0 0 0,0-1 0 0 0,0 1 0 0 0,-11 7 0 0 0,-49 22 0 0 0,59-28 0 0 0,-1-1 0 0 0,0 1 0 0 0,0-1 0 0 0,-10 2 0 0 0,12-4 0 0 0,1 0 0 0 0,-1 1 0 0 0,1 0 0 0 0,0 0 0 0 0,-1 1 0 0 0,1 0 0 0 0,0 0 0 0 0,1 0 0 0 0,-1 1 0 0 0,-8 6 0 0 0,7-1 0 0 0,0-1 0 0 0,0 1 0 0 0,1 1 0 0 0,0-1 0 0 0,0 1 0 0 0,-4 12 0 0 0,-23 65 0 0 0,32-84 0 0 0,-28 106 0 0 0,21-77 0 0 0,5-19 0 0 0,2 0 0 0 0,-1 1 0 0 0,2-1 0 0 0,0 0 0 0 0,0 0 0 0 0,5 23 0 0 0,-3-10 0 0 0,26 154 0 0 0,-27-154 0 0 0,-1-19 0 0 0,0 0 0 0 0,0-1 0 0 0,1 1 0 0 0,3 12 0 0 0,-4-15 0 0 0,0-1 0 0 0,0 1 0 0 0,0-1 0 0 0,0 0 0 0 0,-1 1 0 0 0,1-1 0 0 0,-1 1 0 0 0,0-1 0 0 0,-2 5 0 0 0,-2 11 0 0 0,0 32-1208 0 0,2 91-1 0 0,4-85-1262 0 0,-1 1-4897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7:15.935"/>
    </inkml:context>
    <inkml:brush xml:id="br0">
      <inkml:brushProperty name="width" value="0.1" units="cm"/>
      <inkml:brushProperty name="height" value="0.1" units="cm"/>
      <inkml:brushProperty name="color" value="#F4F91B"/>
    </inkml:brush>
  </inkml:definitions>
  <inkml:trace contextRef="#ctx0" brushRef="#br0">2368 1094 455 0 0,'-11'-10'-596'0'0,"10"10"852"0"0,0-1 1 0 0,0 1 1 0 0,0-1-1 0 0,0 1 1 0 0,0-1-1 0 0,0 1 1 0 0,0 0-1 0 0,0 0 1 0 0,0-1-1 0 0,-15 8 6381 0 0,16-7-6597 0 0,-7 14 866 0 0,-19 15-384 0 0,13-19-387 0 0,-5 4 209 0 0,0-1 0 0 0,-21 12 1 0 0,32-21-123 0 0,0-1 0 0 0,-1 0 0 0 0,1 0 0 0 0,-1-1 0 0 0,0 1 0 0 0,1-2 0 0 0,-1 1 0 0 0,0-1 0 0 0,-12 0 0 0 0,8 0-13 0 0,0 0 0 0 0,0 1-1 0 0,-18 5 1 0 0,18-4-157 0 0,0 0 0 0 0,1-1 0 0 0,-21 1 0 0 0,-29-3 311 0 0,11-1-191 0 0,-1 2 1 0 0,-59 9 0 0 0,55-5-21 0 0,42-5-89 0 0,-1 1 0 0 0,1 0 0 0 0,0 2-1 0 0,-24 5 1 0 0,14 1-10 0 0,0-2-1 0 0,-1-1 1 0 0,0-1-1 0 0,0-1 1 0 0,-1-1-1 0 0,1-2 1 0 0,-33 0-1 0 0,-45-7 485 0 0,-31 6-186 0 0,56 2-350 0 0,58-2 3 0 0,-25 0 58 0 0,0-1-1 0 0,-50-9 0 0 0,77 9-37 0 0,0 0 0 0 0,0 1 0 0 0,0 1 0 0 0,0 1 0 0 0,0 0-1 0 0,-29 8 1 0 0,4-1 1 0 0,-59 4 141 0 0,70-10-131 0 0,7-3 28 0 0,20 0-56 0 0,0-1-1 0 0,0 1 1 0 0,0 0-1 0 0,-1 1 1 0 0,1-1 0 0 0,-6 2-1 0 0,-10 4-7 0 0,5-1 0 0 0,-1 0 0 0 0,1-1 0 0 0,-1-1 0 0 0,1-1 0 0 0,-1 0 0 0 0,-30-1 0 0 0,34-2 46 0 0,0-1-1 0 0,0-1 0 0 0,0 0 1 0 0,0-1-1 0 0,1 0 0 0 0,-1-1 1 0 0,1 0-1 0 0,-14-8 0 0 0,-70-32 275 0 0,93 44-299 0 0,-1-1-1 0 0,0 1 0 0 0,1-1 0 0 0,0 0 1 0 0,-1 1-1 0 0,1-1 0 0 0,0 0 1 0 0,0 0-1 0 0,0-1 0 0 0,0 1 1 0 0,0 0-1 0 0,0-1 0 0 0,1 1 1 0 0,-1-1-1 0 0,1 1 0 0 0,0-1 0 0 0,0 0 1 0 0,0 0-1 0 0,0 1 0 0 0,0-1 1 0 0,0 0-1 0 0,1 0 0 0 0,-1 0 1 0 0,1 0-1 0 0,0-4 0 0 0,-2-5 97 0 0,0 1 0 0 0,-1 0 0 0 0,-7-19 0 0 0,6 18-26 0 0,0 1 0 0 0,0-1 0 0 0,-1-13 0 0 0,3 7-48 0 0,0 12-4 0 0,1-1 0 0 0,0 0 0 0 0,1 0 0 0 0,0 1 0 0 0,0-1 0 0 0,0 0 0 0 0,1 1 0 0 0,0-1 0 0 0,0 0 0 0 0,4-11 0 0 0,1 0 24 0 0,-1-1 0 0 0,-1 0 0 0 0,-1 0 0 0 0,-1 0 0 0 0,0 0 0 0 0,-1-28 1 0 0,-1 27 124 0 0,8-36 1 0 0,-4 28-92 0 0,-3 17-76 0 0,0 1 1 0 0,-3-19-1 0 0,2-16-9 0 0,0 36-1 0 0,0 0-1 0 0,0 0 1 0 0,-1 0-1 0 0,-4-17 1 0 0,3 15 18 0 0,0 0 0 0 0,0-17 0 0 0,-6-160 535 0 0,8 170-512 0 0,-1 13-41 0 0,1 0 1 0 0,0 1-1 0 0,0-1 0 0 0,0 0 0 0 0,1 0 0 0 0,-1 1 0 0 0,1-1 1 0 0,0 1-1 0 0,1-1 0 0 0,-1 0 0 0 0,1 1 0 0 0,4-8 0 0 0,1-10 1 0 0,-7 19-12 0 0,1 1 0 0 0,-1 0-1 0 0,1 0 1 0 0,-1-1 0 0 0,1 1 0 0 0,0 0 0 0 0,2-3 0 0 0,-3 4 0 0 0,1 0 0 0 0,0 1 0 0 0,0-1 0 0 0,-1 0 0 0 0,1 1 0 0 0,0-1 0 0 0,0 0 0 0 0,0 1 0 0 0,0-1 0 0 0,0 1 0 0 0,0 0 0 0 0,0-1 0 0 0,0 1 0 0 0,0 0 0 0 0,0-1 0 0 0,0 1 0 0 0,0 0 0 0 0,0 0 0 0 0,0 0 0 0 0,0 0 0 0 0,1 0 0 0 0,56 4 0 0 0,-47-6 27 0 0,-10 2-24 0 0,0-1 0 0 0,0 1-1 0 0,0 0 1 0 0,0 0 0 0 0,0-1-1 0 0,1 1 1 0 0,-1 0-1 0 0,0 0 1 0 0,0 0 0 0 0,0 1-1 0 0,0-1 1 0 0,0 0 0 0 0,2 1-1 0 0,84 20 62 0 0,-66-18-53 0 0,0 0-1 0 0,0-1 1 0 0,0-1 0 0 0,0 0-1 0 0,34-5 1 0 0,-9-4 21 0 0,67-18 0 0 0,152-29 24 0 0,-185 41-48 0 0,-58 10-6 0 0,176-24 60 0 0,-44 14-62 0 0,38-8 0 0 0,-9 1 0 0 0,51 13 0 0 0,-196 9 0 0 0,-4 0 0 0 0,51-6 0 0 0,-70 2 0 0 0,0 2 0 0 0,0 0 0 0 0,-1 0 0 0 0,1 1 0 0 0,0 1 0 0 0,0 1 0 0 0,21 4 0 0 0,-5 1 0 0 0,-22-6 0 0 0,0 0 0 0 0,-1 1 0 0 0,1 1 0 0 0,-1-1 0 0 0,1 1 0 0 0,-1 1 0 0 0,10 5 0 0 0,-14-6 0 0 0,-1 0 0 0 0,0 0 0 0 0,0 0 0 0 0,0 1 0 0 0,4 4 0 0 0,7 9 0 0 0,-3-5 0 0 0,1 0 0 0 0,15 23 0 0 0,-20-21 0 0 0,-1-1 0 0 0,0 1 0 0 0,-1 1 0 0 0,5 22 0 0 0,-1-8 0 0 0,-5-11 0 0 0,-1-1 0 0 0,2 27 0 0 0,-2-9 0 0 0,3 23 0 0 0,-3-21 0 0 0,10 42 0 0 0,-10-61 0 0 0,-1 1 0 0 0,-1 0 0 0 0,0 0 0 0 0,-2 0 0 0 0,-4 37 0 0 0,-2 29 0 0 0,9-46 0 0 0,11 62 0 0 0,-6-55 0 0 0,-3 10 253 0 0,-4-57-239 0 0,-1 0-1 0 0,0 0 1 0 0,0 0-1 0 0,0 1 1 0 0,1-1-1 0 0,-1 0 0 0 0,0 1 1 0 0,0-1-1 0 0,0 0 1 0 0,0 1-1 0 0,0-1 0 0 0,-1 1 1 0 0,1-1-1 0 0,0 1 1 0 0,0 0-1 0 0,0 0 0 0 0,0-1 1 0 0,0 1-1 0 0,-1 0 1 0 0,-1 0-1 0 0,-29-2-27 0 0,30 2-71 0 0,0 1-1 0 0,0-1 1 0 0,0 1-1 0 0,0 0 1 0 0,0 0-1 0 0,0-1 1 0 0,0 1-1 0 0,0 1 1 0 0,1-1-1 0 0,-1 0 1 0 0,0 0-1 0 0,1 0 0 0 0,-1 1 1 0 0,1-1-1 0 0,-1 1 1 0 0,1 0-1 0 0,0-1 1 0 0,0 1-1 0 0,0 0 1 0 0,0-1-1 0 0,0 1 1 0 0,0 0-1 0 0,0 0 1 0 0,0 0-1 0 0,0 3 1 0 0,-3 11-1749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0:55.829"/>
    </inkml:context>
    <inkml:brush xml:id="br0">
      <inkml:brushProperty name="width" value="0.1" units="cm"/>
      <inkml:brushProperty name="height" value="0.1" units="cm"/>
      <inkml:brushProperty name="color" value="#F4F91B"/>
    </inkml:brush>
  </inkml:definitions>
  <inkml:trace contextRef="#ctx0" brushRef="#br0">0 4 1495 0 0,'8'0'64'0'0,"-1"-2"16"0"0,4 0-80 0 0,-3 2 0 0 0,-3 0 0 0 0,-1 0 0 0 0,-2 0 80 0 0,2 0 0 0 0,-1 0 0 0 0,5 0 0 0 0,1 2-80 0 0,2 2 0 0 0,-2-3 0 0 0,1 3 64 0 0,-3 2-64 0 0,1-3 0 0 0,-3 3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2:24.449"/>
    </inkml:context>
    <inkml:brush xml:id="br0">
      <inkml:brushProperty name="width" value="0.1" units="cm"/>
      <inkml:brushProperty name="height" value="0.1" units="cm"/>
      <inkml:brushProperty name="color" value="#F4F91B"/>
    </inkml:brush>
  </inkml:definitions>
  <inkml:trace contextRef="#ctx0" brushRef="#br0">652 1 1207 0 0,'2'3'56'0'0,"1"0"0"0"0,-1 1 0 0 0,-1-1-1 0 0,1 1 1 0 0,0-1 0 0 0,-1 1-1 0 0,0 0 1 0 0,0-1 0 0 0,1 7-1 0 0,2 3 164 0 0,1 7 12 0 0,-1-6 342 0 0,1-1 1 0 0,7 19 0 0 0,-10-30-468 0 0,-1 0 0 0 0,1 0-1 0 0,-1 0 1 0 0,1 0-1 0 0,0-1 1 0 0,0 1-1 0 0,0-1 1 0 0,0 1-1 0 0,0-1 1 0 0,0 0 0 0 0,0 0-1 0 0,4 2 1 0 0,16 11 215 0 0,-21-12-303 0 0,1 0 0 0 0,0 0 1 0 0,-1 0-1 0 0,1 0 0 0 0,-1 1 0 0 0,1-1 1 0 0,-1 1-1 0 0,0-1 0 0 0,0 1 0 0 0,0-1 1 0 0,-1 1-1 0 0,1 0 0 0 0,-1-1 0 0 0,1 1 1 0 0,-1 0-1 0 0,0 0 0 0 0,0-1 1 0 0,0 1-1 0 0,-1 3 0 0 0,0 51 359 0 0,2 54 447 0 0,0-97-784 0 0,1 0 0 0 0,0 0 0 0 0,7 21-1 0 0,-7-29-23 0 0,1 1 0 0 0,0 0-1 0 0,1-1 1 0 0,-1 1 0 0 0,1-1-1 0 0,0 0 1 0 0,1-1 0 0 0,9 11-1 0 0,10 13 10 0 0,-19-22-17 0 0,0 0 0 0 0,1-1 0 0 0,0 0-1 0 0,7 6 1 0 0,-1-1-8 0 0,17 18 0 0 0,5 4 0 0 0,-23-24 55 0 0,-9-8-43 0 0,0 0 1 0 0,0 1-1 0 0,0-1 1 0 0,-1 0-1 0 0,1 1 1 0 0,0-1-1 0 0,-1 1 1 0 0,1 0-1 0 0,-1-1 1 0 0,0 1-1 0 0,0 0 1 0 0,1 0-1 0 0,-1 0 0 0 0,0 0 1 0 0,0 0-1 0 0,-1 0 1 0 0,1 0-1 0 0,0 0 1 0 0,-1 0-1 0 0,1 0 1 0 0,-1 1-1 0 0,0 3 1 0 0,0 13 109 0 0,-3 27 1 0 0,-5 65 61 0 0,1-11 1 0 0,5-13-109 0 0,2-79-67 0 0,0 1 0 0 0,1-1 0 0 0,-1 1 0 0 0,4 9 0 0 0,0 12 10 0 0,25 163 42 0 0,1 14 6 0 0,-14-19-3 0 0,-14-164-64 0 0,7 27 0 0 0,2 8 0 0 0,-8-37 0 0 0,2 0 0 0 0,8 23 0 0 0,6 32 0 0 0,-16-60 0 0 0,-2 0 0 0 0,0 0 0 0 0,-3 29 0 0 0,1-29 15 0 0,2-14-10 0 0,-1 0 0 0 0,0 0 0 0 0,0 0 0 0 0,-1 0 0 0 0,1 0 0 0 0,-1 1 0 0 0,0-1-1 0 0,1 0 1 0 0,-3 4 0 0 0,-50 116-5 0 0,48-113 0 0 0,1 0 0 0 0,1 1 0 0 0,0 0 0 0 0,1 0 0 0 0,-2 19 0 0 0,2 57 0 0 0,2-60 0 0 0,-6 178 0 0 0,-5-115-2 0 0,3-39 16 0 0,-15 64 48 0 0,7-43-64 0 0,10-39 2 0 0,-6 29 0 0 0,-6 80 0 0 0,18-130 0 0 0,0 1 0 0 0,3 13 0 0 0,1 16 0 0 0,-3-14 0 0 0,6 30 0 0 0,0 10 0 0 0,-4 177 0 0 0,-26 35 0 0 0,15-25 0 0 0,9 9 0 0 0,-6-137 0 0 0,-10-12 0 0 0,6-55 0 0 0,6-17 0 0 0,3-34 0 0 0,0 0 0 0 0,-1 1 0 0 0,0-1 0 0 0,0 0 0 0 0,-1 0 0 0 0,-5 13 0 0 0,4-12 0 0 0,0 1 0 0 0,-3 14 0 0 0,4-14 0 0 0,0 0 0 0 0,-8 19 0 0 0,6-17 0 0 0,0 0 0 0 0,0 1 0 0 0,-2 24 0 0 0,-3 9 0 0 0,5-27 0 0 0,1-1 0 0 0,0 22 0 0 0,-4 23 0 0 0,1-18 0 0 0,4-30 0 0 0,0 0 0 0 0,-8 30 0 0 0,-10 7 0 0 0,-7 19 0 0 0,-19 140 0 0 0,21-78 0 0 0,19-105 0 0 0,-2 1 0 0 0,-19 46 0 0 0,21-62 0 0 0,-1-1 0 0 0,0 0 0 0 0,-13 15 0 0 0,11-16 0 0 0,1 1 0 0 0,0 0 0 0 0,-8 19 0 0 0,-1 3-36 0 0,-21 37 0 0 0,35-67 36 0 0,-1 1 0 0 0,1 0 0 0 0,0 0 0 0 0,0 0 0 0 0,0 1 0 0 0,-1 7 0 0 0,-20 63 0 0 0,15-51 0 0 0,1 0 0 0 0,2 1 0 0 0,-4 29 0 0 0,9-51 0 0 0,0 0 0 0 0,-1-1 0 0 0,1 1 0 0 0,-1 0 0 0 0,-4 8 0 0 0,-5 16 0 0 0,9-24 0 0 0,0 0 0 0 0,-1 0 0 0 0,1 0 0 0 0,-1 0 0 0 0,0 0 0 0 0,0 0 0 0 0,-7 6 0 0 0,1 1 0 0 0,-20 30 0 0 0,2-4 0 0 0,16-24 0 0 0,8-8 0 0 0,-1-1 0 0 0,0-1 0 0 0,0 1 0 0 0,0-1 0 0 0,-1 1 0 0 0,0-1 0 0 0,-7 5 0 0 0,7-6 13 0 0,0 1-1 0 0,1 0 1 0 0,-8 9-1 0 0,-3 1 10 0 0,-27 23 106 0 0,-59 67 0 0 0,66-58 0 0 0,31-41-103 0 0,0-1 0 0 0,-1-1 0 0 0,1 1 0 0 0,-7 3-1 0 0,2 0-13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41.686"/>
    </inkml:context>
    <inkml:brush xml:id="br0">
      <inkml:brushProperty name="width" value="0.1" units="cm"/>
      <inkml:brushProperty name="height" value="0.1" units="cm"/>
      <inkml:brushProperty name="color" value="#E71224"/>
    </inkml:brush>
  </inkml:definitions>
  <inkml:trace contextRef="#ctx0" brushRef="#br0">0 20 2959 0 0,'9'1'708'0'0,"0"0"-1"0"0,16 4 0 0 0,19 3 435 0 0,-11-7 21 0 0,45-5 0 0 0,-49 2-817 0 0,0 1 0 0 0,42 3 0 0 0,-42 2-305 0 0,329 24 269 0 0,-259-29-143 0 0,110 2 306 0 0,45 16-281 0 0,-237-17-178 0 0,51 3 75 0 0,96-10 0 0 0,437-17 626 0 0,-309 20-481 0 0,-239 4-212 0 0,0 3-1 0 0,56 9 0 0 0,-21-1-21 0 0,107 0 0 0 0,256-13 64 0 0,-386-2 82 0 0,-1-2 0 0 0,118-28-1 0 0,-12 1 48 0 0,-131 30-487 0 0,0 1 1 0 0,0 2-1 0 0,65 8 1 0 0,-89-6-199 0 0,13 0-3520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2:28.226"/>
    </inkml:context>
    <inkml:brush xml:id="br0">
      <inkml:brushProperty name="width" value="0.1" units="cm"/>
      <inkml:brushProperty name="height" value="0.1" units="cm"/>
      <inkml:brushProperty name="color" value="#F4F91B"/>
    </inkml:brush>
  </inkml:definitions>
  <inkml:trace contextRef="#ctx0" brushRef="#br0">526 0 3023 0 0,'-3'2'45'0'0,"0"0"0"0"0,0 0 0 0 0,0 0-1 0 0,0 0 1 0 0,1 0 0 0 0,-1 1-1 0 0,1-1 1 0 0,-1 1 0 0 0,1 0-1 0 0,0 0 1 0 0,-4 5 0 0 0,1 2 264 0 0,1 0 0 0 0,-6 17 0 0 0,8-20-126 0 0,0 1 1 0 0,-1-1 0 0 0,0 0-1 0 0,0 0 1 0 0,-1 0-1 0 0,0 0 1 0 0,-6 7-1 0 0,1-4 100 0 0,0 0-1 0 0,1 1 1 0 0,0 0 0 0 0,1 0-1 0 0,0 1 1 0 0,1 0-1 0 0,0 0 1 0 0,1 0-1 0 0,-4 17 1 0 0,-37 100 73 0 0,29-84-12 0 0,2-8 10 0 0,6-15-167 0 0,0 1 1 0 0,2 0-1 0 0,0 0 0 0 0,2 1 0 0 0,-4 30 0 0 0,8-19-3 0 0,1 0 1 0 0,6 38-1 0 0,8 35 197 0 0,-3-23-153 0 0,1 93 1 0 0,-11-115-40 0 0,8 63 0 0 0,-7-93-53 0 0,0 0 0 0 0,-2-1 0 0 0,-9 61 0 0 0,0-44 54 0 0,-17 55-1 0 0,-1 3 38 0 0,-20 213 111 0 0,31 58-22 0 0,17-286-209 0 0,-4 102 54 0 0,-2-58-25 0 0,5-90-76 0 0,8 63 0 0 0,-6-81-52 0 0,24 186 190 0 0,-13-88-113 0 0,14 48 243 0 0,-13-44-135 0 0,-4-17-35 0 0,2 72 144 0 0,-14-146-285 0 0,-2-1 1 0 0,-13 57-1 0 0,5-29-5 0 0,-14 41 63 0 0,7-42 43 0 0,-21 82-1 0 0,14 20-53 0 0,21-104-54 0 0,3-28-10 0 0,-1-1 0 0 0,-13 59 0 0 0,-56 211 324 0 0,61-251-275 0 0,-3 62 0 0 0,13-97-11 0 0,1 1 0 0 0,1-1 0 0 0,1 0 0 0 0,0 0 0 0 0,1 0 0 0 0,1 0 0 0 0,8 23 0 0 0,14 56 271 0 0,-13-53-242 0 0,-9-29-24 0 0,0 0-1 0 0,1 0 0 0 0,1 0 0 0 0,0-1 1 0 0,1 0-1 0 0,0 0 0 0 0,15 19 0 0 0,-5-11-14 0 0,21 38 0 0 0,10 14 34 0 0,-37-60-60 0 0,-2 0 1 0 0,0 1 0 0 0,9 20-1 0 0,4 2 44 0 0,-17-30-41 0 0,0 1-1 0 0,-1-1 1 0 0,6 14-1 0 0,-6-11 5 0 0,1 1 1 0 0,0-1-1 0 0,1 0 0 0 0,0 0 0 0 0,1 0 0 0 0,13 14 0 0 0,-5-6 58 0 0,-1 1-1 0 0,-1 0 0 0 0,-1 0 1 0 0,13 28-1 0 0,23 70 274 0 0,-47-115-339 0 0,1 2 7 0 0,0 0 0 0 0,0 0 0 0 0,0-1 0 0 0,1 1-1 0 0,0 0 1 0 0,-1-1 0 0 0,5 4 0 0 0,17 16-311 0 0,-14-15-439 0 0,-1 1 0 0 0,0 1 0 0 0,11 14 1 0 0,-10-9-1045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6:01.084"/>
    </inkml:context>
    <inkml:brush xml:id="br0">
      <inkml:brushProperty name="width" value="0.1" units="cm"/>
      <inkml:brushProperty name="height" value="0.1" units="cm"/>
      <inkml:brushProperty name="color" value="#66CC00"/>
    </inkml:brush>
  </inkml:definitions>
  <inkml:trace contextRef="#ctx0" brushRef="#br0">223 912 943 0 0,'-9'-5'796'0'0,"8"5"-748"0"0,1-1 0 0 0,-1 1-1 0 0,1 0 1 0 0,0 0-1 0 0,-1 0 1 0 0,1 0-1 0 0,-1 0 1 0 0,1 0 0 0 0,0-1-1 0 0,-1 1 1 0 0,1 0-1 0 0,0 0 1 0 0,-1 0-1 0 0,1-1 1 0 0,0 1 0 0 0,-1 0-1 0 0,1 0 1 0 0,0-1-1 0 0,0 1 1 0 0,-1 0-1 0 0,1-1 1 0 0,0 1 0 0 0,0 0-1 0 0,0-1 1 0 0,-1 1-1 0 0,1-1 1 0 0,0 1-1 0 0,0 0 1 0 0,0-1 0 0 0,0 1-1 0 0,0-1 1 0 0,0 1-1 0 0,0-1 1 0 0,-1 0 57 0 0,1 0 0 0 0,-1 1 0 0 0,0-1 1 0 0,1 0-1 0 0,-1 0 0 0 0,0 1 0 0 0,0-1 1 0 0,1 1-1 0 0,-1-1 0 0 0,0 0 0 0 0,0 1 1 0 0,0 0-1 0 0,0-1 0 0 0,0 1 0 0 0,0-1 0 0 0,0 1 1 0 0,0 0-1 0 0,-1 0 0 0 0,0-1 9 0 0,0 0 0 0 0,0 1 0 0 0,1-1-1 0 0,-1 1 1 0 0,0 0 0 0 0,0 0 0 0 0,0 0-1 0 0,0 0 1 0 0,-3 0 0 0 0,4 1-55 0 0,1-1 1 0 0,-1 0-1 0 0,1 0 1 0 0,-1 1-1 0 0,1-1 1 0 0,-1 0-1 0 0,1 1 0 0 0,-1-1 1 0 0,1 0-1 0 0,-1 0 1 0 0,1 0-1 0 0,-1 0 0 0 0,0 0 1 0 0,1 0-1 0 0,-1 0 1 0 0,1 0-1 0 0,-1 0 0 0 0,0 0 1 0 0,1 0-1 0 0,-1 0 1 0 0,1 0-1 0 0,-1 0 0 0 0,1 0 1 0 0,-1-1-1 0 0,0 1 1 0 0,1 0-1 0 0,-1 0 1 0 0,1-1-1 0 0,-1 1 0 0 0,1 0 1 0 0,-1-1-1 0 0,1 1 1 0 0,0-1-1 0 0,-1 1 0 0 0,1 0 1 0 0,-1-1-1 0 0,1 1 1 0 0,0-1-1 0 0,-1 1 0 0 0,1-1 1 0 0,0 1-1 0 0,0-1 1 0 0,-1 1-1 0 0,1-1 0 0 0,0 0 1 0 0,0 1-1 0 0,0-1 1 0 0,0 1-1 0 0,0-1 1 0 0,0 0-1 0 0,0 0 232 0 0,-2 1-130 0 0,0 0-1 0 0,1 1 1 0 0,-1-1-1 0 0,1 1 0 0 0,-1 0 1 0 0,1-1-1 0 0,-1 1 1 0 0,1 0-1 0 0,0 0 0 0 0,-1 0 1 0 0,1 0-1 0 0,0 0 1 0 0,0 0-1 0 0,-1 0 0 0 0,1 1 1 0 0,0-1-1 0 0,0 0 0 0 0,0 1 1 0 0,1-1-1 0 0,-1 1 1 0 0,-1 1-1 0 0,-14 36 975 0 0,16-38-1108 0 0,0-1-1 0 0,-1 0 0 0 0,1 0 1 0 0,0 0-1 0 0,0 0 0 0 0,0 1 1 0 0,0-1-1 0 0,0 0 0 0 0,0 0 1 0 0,0 0-1 0 0,0 1 0 0 0,0-1 1 0 0,0 0-1 0 0,0 0 0 0 0,0 0 1 0 0,0 1-1 0 0,0-1 0 0 0,0 0 0 0 0,0 0 1 0 0,0 0-1 0 0,0 0 0 0 0,1 1 1 0 0,-1-1-1 0 0,0 0 0 0 0,0 0 1 0 0,0 0-1 0 0,0 0 0 0 0,0 1 1 0 0,0-1-1 0 0,0 0 0 0 0,1 0 1 0 0,-1 0-1 0 0,0 0 0 0 0,0 0 1 0 0,0 0-1 0 0,0 1 0 0 0,1-1 1 0 0,-1 0-1 0 0,0 0 0 0 0,0 0 1 0 0,0 0-1 0 0,0 0 0 0 0,1 0 1 0 0,10 0 1096 0 0,1 1-85 0 0,-11 1-978 0 0,1 0-1 0 0,0-1 1 0 0,-1 1-1 0 0,1-1 0 0 0,0 0 1 0 0,0 0-1 0 0,0 1 1 0 0,0-1-1 0 0,0-1 1 0 0,0 1-1 0 0,0 0 0 0 0,0 0 1 0 0,4 0-1 0 0,8 2 216 0 0,-13-2-253 0 0,1-1 1 0 0,-1 1 0 0 0,1-1 0 0 0,-1 0 0 0 0,1 1 0 0 0,0-1-1 0 0,-1 0 1 0 0,1 0 0 0 0,-1 0 0 0 0,3 0 0 0 0,25-5 248 0 0,-1 2 1 0 0,39-1-1 0 0,-20 10-147 0 0,-25-2-40 0 0,-18-3-68 0 0,0 0 0 0 0,0 0 0 0 0,0 1 0 0 0,-1-1 0 0 0,1 1 1 0 0,0 0-1 0 0,-1 0 0 0 0,1 0 0 0 0,-1 1 0 0 0,0-1 0 0 0,0 1 0 0 0,1 0 0 0 0,4 6 0 0 0,-6-6-21 0 0,3 0 17 0 0,-1-1-1 0 0,0 1 1 0 0,0-1 0 0 0,1 0-1 0 0,0 0 1 0 0,6 2-1 0 0,-1 0 92 0 0,-2-1-23 0 0,-2 0-39 0 0,0-1 0 0 0,1 1-1 0 0,-1-1 1 0 0,1-1 0 0 0,0 1-1 0 0,0-1 1 0 0,7 0 0 0 0,-9 0-3 0 0,1 0 1 0 0,-1 0 0 0 0,1 0 0 0 0,-1 0-1 0 0,5 3 1 0 0,21 4 110 0 0,-11-4-48 0 0,-16-2-73 0 0,1-1 1 0 0,-1-1 0 0 0,0 1 0 0 0,1 0 0 0 0,-1-1-1 0 0,1 0 1 0 0,-1 0 0 0 0,0 0 0 0 0,1-1-1 0 0,7-1 1 0 0,-5 0 28 0 0,-1 1-1 0 0,0 0 1 0 0,1 0 0 0 0,7 0-1 0 0,20-3 57 0 0,-24 3-97 0 0,0 0-1 0 0,0 0 0 0 0,-1 1 1 0 0,1 0-1 0 0,0 0 1 0 0,13 3-1 0 0,-12-1 6 0 0,1-1 0 0 0,0 0 0 0 0,22-2 0 0 0,-20 0 6 0 0,0 0-1 0 0,0 1 1 0 0,0 1-1 0 0,19 3 1 0 0,-19-1-1 0 0,0-2 0 0 0,0 0 1 0 0,0 0-1 0 0,18-3 0 0 0,62-11 38 0 0,-75 10-58 0 0,-9 1 2 0 0,-1 1 1 0 0,0-1-1 0 0,1 2 0 0 0,-1 0 1 0 0,0 0-1 0 0,15 2 0 0 0,41 9-8 0 0,-35-9 0 0 0,34 2 0 0 0,80 22 64 0 0,-138-25-55 0 0,1-1 0 0 0,-1 1 1 0 0,0-1-1 0 0,1 0 0 0 0,-1 0 0 0 0,0-1 0 0 0,1 0 0 0 0,-1 0 0 0 0,0 0 1 0 0,0-1-1 0 0,1 0 0 0 0,-1 0 0 0 0,8-5 0 0 0,-8 4 32 0 0,-1-1 1 0 0,-1 0-1 0 0,1 0 0 0 0,0 0 0 0 0,-1-1 1 0 0,7-9-1 0 0,7-5 54 0 0,2-10 97 0 0,-8 15-120 0 0,-9 12-64 0 0,-1-1 0 0 0,0 0 0 0 0,0 1 0 0 0,1-1 0 0 0,-2 0 0 0 0,4-6 0 0 0,-2 2 24 0 0,1-1 0 0 0,0 1 0 0 0,1 0 0 0 0,-1 0 0 0 0,1 0 0 0 0,1 0 0 0 0,6-5 0 0 0,-14 2-9 0 0,2 10-21 0 0,-1-1 0 0 0,1 0 0 0 0,0 0 0 0 0,-1 1-1 0 0,1-1 1 0 0,0 0 0 0 0,0 0 0 0 0,0 1-1 0 0,0-1 1 0 0,-1 0 0 0 0,1 0 0 0 0,0 1-1 0 0,0-1 1 0 0,0 0 0 0 0,1 0 0 0 0,-1 0 0 0 0,0 1-1 0 0,0-1 1 0 0,0 0 0 0 0,1 0 0 0 0,-1 1-1 0 0,1-2 1 0 0,4-5 21 0 0,-1 1-1 0 0,0-1 1 0 0,0 0 0 0 0,0 0-1 0 0,4-13 1 0 0,18-56 329 0 0,-25 73-348 0 0,0 0 0 0 0,0 0 0 0 0,0-1 0 0 0,-1 1 0 0 0,1 0 0 0 0,-1-1 0 0 0,0 1 0 0 0,0 0 0 0 0,0-1 0 0 0,0 1 0 0 0,-1 0 0 0 0,1-1 0 0 0,-1 1 0 0 0,0 0 0 0 0,-2-5 0 0 0,2 5 2 0 0,1 0-1 0 0,0 0 1 0 0,0 0-1 0 0,1 1 1 0 0,-1-1-1 0 0,0 0 1 0 0,1 0-1 0 0,-1 1 1 0 0,1-1-1 0 0,2-4 1 0 0,-1 1 8 0 0,2-7 15 0 0,-3 10-21 0 0,0 0 0 0 0,0 1-1 0 0,0-1 1 0 0,0 0 0 0 0,0 0 0 0 0,-1 0 0 0 0,1 0 0 0 0,-1 0-1 0 0,0 0 1 0 0,0-1 0 0 0,0 1 0 0 0,0 0 0 0 0,-1 0 0 0 0,1 0-1 0 0,-1 0 1 0 0,0 0 0 0 0,0 0 0 0 0,0 1 0 0 0,0-1-1 0 0,0 0 1 0 0,-3-4 0 0 0,1 2 15 0 0,0 1 0 0 0,1-1-1 0 0,0 0 1 0 0,0 0 0 0 0,0 0 0 0 0,0 0-1 0 0,1 0 1 0 0,0-1 0 0 0,0 1-1 0 0,1 0 1 0 0,-1 0 0 0 0,1-1 0 0 0,0 1-1 0 0,1 0 1 0 0,-1-1 0 0 0,1 1 0 0 0,0 0-1 0 0,0 0 1 0 0,4-9 0 0 0,-4 11-21 0 0,0 0 0 0 0,0 1 0 0 0,0-1 0 0 0,0 0 0 0 0,0 0 1 0 0,-1 0-1 0 0,0 0 0 0 0,1 0 0 0 0,-1 0 0 0 0,0 0 0 0 0,0 1 0 0 0,0-1 1 0 0,-1 0-1 0 0,1 0 0 0 0,-1 0 0 0 0,0 0 0 0 0,1 0 0 0 0,-1 0 0 0 0,-1 1 0 0 0,1-1 1 0 0,0 0-1 0 0,-1 1 0 0 0,1-1 0 0 0,-4-3 0 0 0,3 3 1 0 0,0 0-1 0 0,1 0 1 0 0,0 0-1 0 0,-1 0 0 0 0,1 0 1 0 0,0 0-1 0 0,0-1 1 0 0,1 1-1 0 0,-1 0 1 0 0,1 0-1 0 0,-1-1 1 0 0,1-3-1 0 0,5-39 30 0 0,-5 44-32 0 0,-1 1 0 0 0,1-1 0 0 0,0 1 0 0 0,-1-1 0 0 0,1 1 0 0 0,-1-1 0 0 0,1 1 0 0 0,-1-1 0 0 0,0 1 0 0 0,0 0 0 0 0,1-1 0 0 0,-1 1 0 0 0,0 0 0 0 0,0 0 0 0 0,0-1 0 0 0,-1 1 0 0 0,1 0 0 0 0,0 0 0 0 0,0 0 0 0 0,0 1 0 0 0,-3-3 0 0 0,-6-5 0 0 0,6 6 0 0 0,0-1 0 0 0,-1 1 0 0 0,1 0 0 0 0,-1 0 0 0 0,0 0 0 0 0,-5-1 0 0 0,-1-1 0 0 0,-19-7 0 0 0,-62-26 0 0 0,81 32 0 0 0,0 1 0 0 0,0 1 0 0 0,0 0 0 0 0,0 1 0 0 0,-1 0 0 0 0,-20-1 0 0 0,16 2 0 0 0,0-1 0 0 0,-26-7 0 0 0,30 5 0 0 0,1-1 0 0 0,-1-1 0 0 0,1 1 0 0 0,-12-10 0 0 0,13 8 0 0 0,0 1 0 0 0,0 0 0 0 0,-1 1 0 0 0,0 0 0 0 0,-14-4 0 0 0,-58-14 0 0 0,-62-4 0 0 0,115 23 0 0 0,0 1 0 0 0,0 1 0 0 0,-38 4 0 0 0,-37-3 0 0 0,84 1 0 0 0,0 1 0 0 0,-39 5 0 0 0,15 0 0 0 0,-29 6 0 0 0,33-4 0 0 0,-61 15 0 0 0,95-21 0 0 0,-1 0 0 0 0,0-1 0 0 0,0 0 0 0 0,0 0 0 0 0,-12-1 0 0 0,-33 4 0 0 0,-53 7 0 0 0,104-11 0 0 0,-9-1 0 0 0,0 1 0 0 0,0 1 0 0 0,0 0 0 0 0,0 0 0 0 0,0 1 0 0 0,0 0 0 0 0,-17 6 0 0 0,15-2 0 0 0,-1 1 0 0 0,1-1 0 0 0,0 2 0 0 0,1 0 0 0 0,0 1 0 0 0,0 0 0 0 0,-12 12 0 0 0,7-6 0 0 0,14-12 0 0 0,0 0 0 0 0,-1 0 0 0 0,1 0 0 0 0,0 0 0 0 0,1 1 0 0 0,-1-1 0 0 0,1 1 0 0 0,-1-1 0 0 0,1 1 0 0 0,0 0 0 0 0,-1 4 0 0 0,0 0 0 0 0,1-1 0 0 0,0 1 0 0 0,0 0 0 0 0,1 0 0 0 0,0 0 0 0 0,1-1 0 0 0,0 1 0 0 0,0 0 0 0 0,0 0 0 0 0,1 0 0 0 0,0 0 0 0 0,4 11 0 0 0,1-1 0 0 0,0 0 0 0 0,2 0 0 0 0,18 32 0 0 0,-19-35 0 0 0,0-1 0 0 0,-1 2 0 0 0,6 19 0 0 0,-11-27-188 0 0,1 0 0 0 0,-2 1-1 0 0,1-1 1 0 0,-1 0 0 0 0,0 0 0 0 0,-1 0-1 0 0,1 0 1 0 0,-2 0 0 0 0,-3 14-1 0 0,-2 5-1400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6:18.033"/>
    </inkml:context>
    <inkml:brush xml:id="br0">
      <inkml:brushProperty name="width" value="0.1" units="cm"/>
      <inkml:brushProperty name="height" value="0.1" units="cm"/>
      <inkml:brushProperty name="color" value="#66CC00"/>
    </inkml:brush>
  </inkml:definitions>
  <inkml:trace contextRef="#ctx0" brushRef="#br0">11 2 1983 0 0,'-2'0'0'0'0,"1"0"88"0"0,-1 2-24 0 0,0-2-64 0 0,0-2 0 0 0,0 4 296 0 0,2-4 8 0 0,0 0 0 0 0,0 4 0 0 0,0-4-304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6:20.621"/>
    </inkml:context>
    <inkml:brush xml:id="br0">
      <inkml:brushProperty name="width" value="0.1" units="cm"/>
      <inkml:brushProperty name="height" value="0.1" units="cm"/>
      <inkml:brushProperty name="color" value="#66CC00"/>
    </inkml:brush>
  </inkml:definitions>
  <inkml:trace contextRef="#ctx0" brushRef="#br0">2414 37 1375 0 0,'-7'2'2972'0'0,"4"0"-2855"0"0,-1-1-1 0 0,1 0 1 0 0,-1 0 0 0 0,0 0 0 0 0,-6 0-1 0 0,8-1 102 0 0,0-1 0 0 0,0 0 0 0 0,0 1 0 0 0,0-1 0 0 0,0 1 0 0 0,0 0 0 0 0,0 0 0 0 0,0 0 0 0 0,0 0 0 0 0,0 0 0 0 0,-1 0 0 0 0,1 0 0 0 0,0 1-1 0 0,0-1 1 0 0,0 1 0 0 0,1 0 0 0 0,-1-1 0 0 0,0 1 0 0 0,-3 2 0 0 0,2-2-149 0 0,-19 10 517 0 0,-27 10 0 0 0,43-19-339 0 0,-1 0 0 0 0,0 0 0 0 0,0-1 0 0 0,0 0 0 0 0,0 0 0 0 0,0 0 0 0 0,0-1 0 0 0,-12-1 0 0 0,5 0-1 0 0,0-1 1 0 0,1-1-1 0 0,-1 0 0 0 0,1 0 1 0 0,0-1-1 0 0,0-1 1 0 0,0-1-1 0 0,-14-7 0 0 0,23 11-169 0 0,1 1-1 0 0,-1-1 0 0 0,1 1 0 0 0,-1 0 0 0 0,0 0 1 0 0,0 0-1 0 0,1 0 0 0 0,-1 1 0 0 0,-7 0 1 0 0,-38 2 361 0 0,34 0-353 0 0,-61 0 242 0 0,44-1-122 0 0,1 0-1 0 0,-37 7 1 0 0,53-6-112 0 0,1-1 1 0 0,0-1-1 0 0,-1 0 1 0 0,1-1-1 0 0,-1-1 0 0 0,-14-3 1 0 0,4 1-3 0 0,-31-6 63 0 0,33 6-31 0 0,-1 0 1 0 0,-37-1-1 0 0,-45 5 5 0 0,-1 5 80 0 0,52-10-175 0 0,39 2-2 0 0,-18 0 48 0 0,-49 1 0 0 0,63 2-55 0 0,-86-9 41 0 0,78 5-41 0 0,0 1 1 0 0,-53 2-1 0 0,41 4-14 0 0,-88 10 44 0 0,38 0-54 0 0,68-11 15 0 0,0-1 1 0 0,0-1-1 0 0,0-1 0 0 0,-43-8 0 0 0,37 2 140 0 0,-1 2 0 0 0,0 0 0 0 0,1 2 0 0 0,-35 0 0 0 0,49 4-331 0 0,0 0-1 0 0,0 1 1 0 0,-1 0-1 0 0,-15 6 1 0 0,21-5-619 0 0,-1 0 1 0 0,1 1-1 0 0,-1 1 1 0 0,1-1-1 0 0,0 2 1 0 0,-12 9-1 0 0,4-1-5132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6:22.385"/>
    </inkml:context>
    <inkml:brush xml:id="br0">
      <inkml:brushProperty name="width" value="0.1" units="cm"/>
      <inkml:brushProperty name="height" value="0.1" units="cm"/>
      <inkml:brushProperty name="color" value="#66CC00"/>
    </inkml:brush>
  </inkml:definitions>
  <inkml:trace contextRef="#ctx0" brushRef="#br0">40 9 2759 0 0,'-1'0'83'0'0,"-1"0"0"0"0,1 0 0 0 0,-1 0 0 0 0,1 0 0 0 0,0 0 0 0 0,-1-1-1 0 0,1 1 1 0 0,0-1 0 0 0,-1 1 0 0 0,1-1 0 0 0,0 1 0 0 0,-1-1 0 0 0,1 0-1 0 0,-1 0 1 0 0,-3-2 1418 0 0,4 3-1411 0 0,1 0 0 0 0,0 0 0 0 0,0 0 0 0 0,-1 0 0 0 0,1 0 0 0 0,0 0-1 0 0,0 0 1 0 0,-1 0 0 0 0,1 0 0 0 0,0 1 0 0 0,0-1 0 0 0,-3 2 1078 0 0,3-2-1078 0 0,0 0 0 0 0,0 0 0 0 0,-1 0 0 0 0,1 1-1 0 0,0-1 1 0 0,0 0 0 0 0,0 0 0 0 0,0 1 0 0 0,0-1 0 0 0,-4 16 1036 0 0,2 15-544 0 0,2-29-506 0 0,0 0 0 0 0,0 0 1 0 0,0 0-1 0 0,0 0 0 0 0,0 0 0 0 0,0 0 1 0 0,1 0-1 0 0,-1 0 0 0 0,1 0 1 0 0,-1 0-1 0 0,1 0 0 0 0,0 0 1 0 0,0 0-1 0 0,0 0 0 0 0,1 2 0 0 0,0-3 23 0 0,0 0-1 0 0,0 0 0 0 0,0 1 0 0 0,0-1 0 0 0,0-1 0 0 0,1 1 0 0 0,-1 0 1 0 0,0 0-1 0 0,0-1 0 0 0,1 1 0 0 0,-1-1 0 0 0,0 0 0 0 0,3 0 0 0 0,6 1 110 0 0,22 3 166 0 0,0-1-1 0 0,59-3 0 0 0,56-17 211 0 0,40-3 354 0 0,-3 5-553 0 0,-110 15-247 0 0,1 4 0 0 0,106 20 0 0 0,-172-23-144 0 0,84 10 317 0 0,0-5 1 0 0,143-8 0 0 0,82-22-34 0 0,-36 18-224 0 0,-185 7-44 0 0,75 9-10 0 0,35 1 0 0 0,-2-16 133 0 0,107-6 118 0 0,-205 2-195 0 0,111-4 164 0 0,-94 10-182 0 0,104 4 54 0 0,159 12 164 0 0,-28-19 208 0 0,-150-14-222 0 0,-209 20-248 0 0,-1 0 0 0 0,1-1 0 0 0,-1 1-1 0 0,1 0 1 0 0,-1 0 0 0 0,0 0 0 0 0,1 0-1 0 0,-1 0 1 0 0,1 0 0 0 0,-1 0 0 0 0,1 0 0 0 0,-1 0-1 0 0,1 0 1 0 0,-1 0 0 0 0,1 0 0 0 0,-1 0-1 0 0,0 0 1 0 0,1 0 0 0 0,-1 0 0 0 0,1 1 0 0 0,-1-1-1 0 0,1 0 1 0 0,-1 0 0 0 0,0 0 0 0 0,1 1-1 0 0,-1-1 1 0 0,0 0 0 0 0,1 1 0 0 0,-1-1 0 0 0,0 0-1 0 0,1 1 1 0 0,-1-1 0 0 0,0 0 0 0 0,1 1-1 0 0,-1-1 1 0 0,0 1 0 0 0,0-1 0 0 0,1 1 0 0 0,-2 0-357 0 0,1 0 0 0 0,0 0 1 0 0,0 1-1 0 0,-1-1 0 0 0,1 0 1 0 0,-1 0-1 0 0,1 0 0 0 0,-1 0 1 0 0,1 0-1 0 0,-1 0 0 0 0,0 0 1 0 0,1 0-1 0 0,-1-1 0 0 0,-2 3-362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7:53.709"/>
    </inkml:context>
    <inkml:brush xml:id="br0">
      <inkml:brushProperty name="width" value="0.1" units="cm"/>
      <inkml:brushProperty name="height" value="0.1" units="cm"/>
      <inkml:brushProperty name="color" value="#66CC00"/>
    </inkml:brush>
  </inkml:definitions>
  <inkml:trace contextRef="#ctx0" brushRef="#br0">760 112 5551 0 0,'-15'-14'598'0'0,"15"13"-534"0"0,-1 0 0 0 0,1 0 1 0 0,-1 0-1 0 0,1 0 1 0 0,0-1-1 0 0,-1 1 0 0 0,1 0 1 0 0,0 0-1 0 0,-1 0 1 0 0,1 0-1 0 0,0 0 0 0 0,0 0 1 0 0,0-1-1 0 0,0 1 0 0 0,0 0 1 0 0,1 0-1 0 0,-1 0 1 0 0,0 0-1 0 0,0 0 0 0 0,1-1 1 0 0,-1 1-1 0 0,1-1 0 0 0,13-28 2240 0 0,-10 23-1715 0 0,-3 1 663 0 0,-5 7 14 0 0,3-1-1173 0 0,0 0 0 0 0,1 1 0 0 0,-1-1 0 0 0,1 1 1 0 0,-1-1-1 0 0,0 1 0 0 0,1-1 0 0 0,0 1 0 0 0,-1 0 0 0 0,1-1 1 0 0,-1 1-1 0 0,1 0 0 0 0,0-1 0 0 0,-1 1 0 0 0,1 0 1 0 0,0-1-1 0 0,0 1 0 0 0,-1 0 0 0 0,1 1 0 0 0,-3 7 828 0 0,3-2 831 0 0,0-7-1729 0 0,0 0 3 0 0,0-1 0 0 0,0 1 0 0 0,1-1 0 0 0,-1 1 0 0 0,0-1 0 0 0,0 1 0 0 0,0-1 0 0 0,0 1 0 0 0,0-1 0 0 0,0 1 1 0 0,1-1-1 0 0,-1 1 0 0 0,-1-1 0 0 0,1 1 0 0 0,0-1 0 0 0,0 1 0 0 0,0-1 0 0 0,0 1 0 0 0,0-1 0 0 0,0 1 0 0 0,0-1 0 0 0,-1 1 0 0 0,1-1 0 0 0,0 1 0 0 0,0-1 0 0 0,-1 1 0 0 0,1-1 0 0 0,0 1 0 0 0,-1 0 0 0 0,1-1 0 0 0,0 1 0 0 0,-1 0 0 0 0,1-1 0 0 0,-1 1 0 0 0,1 0 0 0 0,0-1 0 0 0,-1 1 0 0 0,1 0 0 0 0,-1 0 0 0 0,1 0 0 0 0,-1-1 0 0 0,1 1 0 0 0,-1 0 0 0 0,1 0 0 0 0,-1 0 0 0 0,1 0 0 0 0,-1 0 0 0 0,1 0 0 0 0,-1 0 0 0 0,1 0 0 0 0,-2 0 1 0 0,-46 20 947 0 0,45-19-896 0 0,0-1 0 0 0,0 0 0 0 0,0 1-1 0 0,1-1 1 0 0,-1 0 0 0 0,0 0 0 0 0,0-1 0 0 0,-4 0-1 0 0,4 1-28 0 0,1-1 0 0 0,0 1 0 0 0,-1 0-1 0 0,1 0 1 0 0,0 0 0 0 0,-1 0 0 0 0,1 0-1 0 0,0 0 1 0 0,0 1 0 0 0,-1-1 0 0 0,-2 2 0 0 0,4-2-48 0 0,1 0 0 0 0,-1 1 0 0 0,1-1 0 0 0,0 0 0 0 0,-1 0 0 0 0,1 0 0 0 0,-1 0 0 0 0,1 1 0 0 0,-1-1 0 0 0,1 0 0 0 0,-1 0 0 0 0,1 0 0 0 0,-1 0 0 0 0,1 0 0 0 0,-1 0 0 0 0,1 0 0 0 0,-1 0 0 0 0,1 0 0 0 0,-1 0 0 0 0,1-1 0 0 0,0 1 0 0 0,-1 0 0 0 0,1 0 0 0 0,-1 0 0 0 0,1-1 0 0 0,-1 1 0 0 0,1 0 0 0 0,0 0 0 0 0,-1-1 0 0 0,1 1 1 0 0,-1 0-1 0 0,1-1 0 0 0,-8-16-86 0 0,8 16 129 0 0,-1-1 0 0 0,1 1-1 0 0,-1 0 1 0 0,1-1 0 0 0,-1 1 0 0 0,0-1 0 0 0,1 1 0 0 0,-1 0-1 0 0,0 0 1 0 0,0-1 0 0 0,0 1 0 0 0,0 0 0 0 0,0 0 0 0 0,0 0-1 0 0,-2-2 1 0 0,0 2-12 0 0,1 0-1 0 0,0 0 0 0 0,-1 0 1 0 0,1 0-1 0 0,-1 0 1 0 0,1 1-1 0 0,-1-1 1 0 0,0 1-1 0 0,1 0 1 0 0,-1-1-1 0 0,0 1 0 0 0,1 1 1 0 0,-1-1-1 0 0,0 0 1 0 0,1 1-1 0 0,-1-1 1 0 0,1 1-1 0 0,-5 1 0 0 0,4-2-17 0 0,2 0-3 0 0,1 0 0 0 0,-1 0 0 0 0,0 0 0 0 0,1 0-1 0 0,-1 0 1 0 0,1 1 0 0 0,-1-1 0 0 0,0 0 0 0 0,1 0 0 0 0,-1 0 0 0 0,1 0-1 0 0,-1 1 1 0 0,0-1 0 0 0,1 0 0 0 0,-1 1 0 0 0,1-1 0 0 0,-1 0-1 0 0,1 1 1 0 0,-1-1 0 0 0,1 1 0 0 0,-1-1 0 0 0,1 0 0 0 0,0 1 0 0 0,-1-1-1 0 0,1 1 1 0 0,-1 1 0 0 0,1-2 66 0 0,0 0-21 0 0,2 0-34 0 0,-2 0 20 0 0,1 0-31 0 0,-14 2 42 0 0,1-1-27 0 0,11 0-24 0 0,0-1 0 0 0,0 0 0 0 0,0 0 0 0 0,0 0 0 0 0,0 1 0 0 0,0-1 0 0 0,0 0 0 0 0,0 0 0 0 0,0 0 0 0 0,0 0 0 0 0,0-1 0 0 0,0 1 0 0 0,0 0 0 0 0,0 0 0 0 0,0-1 0 0 0,0 1 0 0 0,0 0-1 0 0,0-1 1 0 0,1 1 0 0 0,-1-1 0 0 0,0 1 0 0 0,0-1 0 0 0,0 0 0 0 0,0 0 0 0 0,-2-1 17 0 0,-1 0-1 0 0,1 0 1 0 0,0 0-1 0 0,0 0 1 0 0,-1 1-1 0 0,1-1 1 0 0,-1 1-1 0 0,0 0 1 0 0,-7-1-1 0 0,-36-3 185 0 0,-5 5 25 0 0,29-2-228 0 0,21 2 153 0 0,0 0 0 0 0,-1 0 1 0 0,1 0-1 0 0,-1 0 0 0 0,1 0 0 0 0,-1 0 0 0 0,1 1 0 0 0,0-1 0 0 0,-1 1 0 0 0,1 0 1 0 0,-4 1-1 0 0,4-1-237 0 0,1 0 0 0 0,-1-1 0 0 0,0 1 0 0 0,0 0 0 0 0,0-1 0 0 0,0 1 0 0 0,0-1 0 0 0,0 0 0 0 0,1 0 0 0 0,-1 0 0 0 0,0 0 0 0 0,0 0 0 0 0,0 0 0 0 0,0 0-1 0 0,0-1 1 0 0,0 1 0 0 0,-2-1 0 0 0,2 0 89 0 0,1 1-1 0 0,0-1 1 0 0,-1 1-1 0 0,1 0 1 0 0,0 0-1 0 0,-1-1 1 0 0,1 1-1 0 0,0 0 1 0 0,-1 0-1 0 0,1 1 1 0 0,-1-1-1 0 0,1 0 1 0 0,0 0-1 0 0,-1 1 1 0 0,1-1-1 0 0,0 1 1 0 0,-3 0-1 0 0,-23 15-14 0 0,12-7 14 0 0,5-5 10 0 0,1 2 1 0 0,-1-1-1 0 0,1 1 0 0 0,0 1 0 0 0,0 0 0 0 0,1 0 1 0 0,0 1-1 0 0,-9 10 0 0 0,7-6 24 0 0,3-5-30 0 0,1 1 1 0 0,-1 0-1 0 0,1 0 0 0 0,0 0 0 0 0,1 1 0 0 0,0 0 0 0 0,1 0 1 0 0,-1 0-1 0 0,2 1 0 0 0,-5 15 0 0 0,5-13 10 0 0,1-1 0 0 0,0 1 0 0 0,1 0 0 0 0,0 0 0 0 0,1-1 0 0 0,0 1 0 0 0,3 16 0 0 0,11 66-19 0 0,-10-61 22 0 0,1-1 1 0 0,15 54 0 0 0,-10-54-14 0 0,-7-20-1 0 0,1 1 0 0 0,0-1 0 0 0,1 0 0 0 0,0 0 0 0 0,1-1 0 0 0,0 1 0 0 0,12 14 0 0 0,-12-19-7 0 0,0-1 0 0 0,1 1 0 0 0,0-2 0 0 0,11 8 0 0 0,-1-1 0 0 0,3 4 0 0 0,-4-4 0 0 0,-1-1 0 0 0,29 16 0 0 0,-34-23 212 0 0,-1 1 0 0 0,1-1 0 0 0,0-1 0 0 0,1 0-1 0 0,-1 0 1 0 0,1-1 0 0 0,-1-1 0 0 0,21 1 0 0 0,-14-2-401 0 0,-1 0 0 0 0,1-1 1 0 0,-1-1-1 0 0,0-1 0 0 0,29-8 1 0 0,15-10-407 0 0,-28 8 594 0 0,2 2-1 0 0,53-10 1 0 0,-76 19 1 0 0,1-1 0 0 0,-1 1 0 0 0,0-2 0 0 0,-1 0 0 0 0,1 0 0 0 0,0-1 0 0 0,-1 0 0 0 0,0-1 0 0 0,-1 0 0 0 0,1 0 0 0 0,12-12 0 0 0,-4 2 89 0 0,2 0 549 0 0,31-36-1 0 0,-46 47-557 0 0,-1 0 0 0 0,0-1-1 0 0,0 0 1 0 0,0 1 0 0 0,-1-2-1 0 0,0 1 1 0 0,0 0 0 0 0,-1 0-1 0 0,1-1 1 0 0,-2 0-1 0 0,3-11 1 0 0,-3 8-131 0 0,-2 1 0 0 0,1-1-1 0 0,-1 1 1 0 0,-1-1 0 0 0,1 1-1 0 0,-2 0 1 0 0,1 0 0 0 0,-1 0 0 0 0,0 0-1 0 0,-7-11 1 0 0,-7-12-268 0 0,-27-39 0 0 0,36 60 313 0 0,-11-18 86 0 0,-1 1 0 0 0,-1 1 0 0 0,-47-47 0 0 0,61 68-395 0 0,-1 1 1 0 0,0-1-1 0 0,0 1 0 0 0,-16-7 0 0 0,20 11 120 0 0,0-1-1 0 0,0 0 1 0 0,-1 1-1 0 0,1 0 1 0 0,-1 0-1 0 0,1 0 1 0 0,-1 0-1 0 0,1 1 1 0 0,-1-1-1 0 0,0 1 1 0 0,-8 2-1 0 0,2 2-1364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7:56.159"/>
    </inkml:context>
    <inkml:brush xml:id="br0">
      <inkml:brushProperty name="width" value="0.1" units="cm"/>
      <inkml:brushProperty name="height" value="0.1" units="cm"/>
      <inkml:brushProperty name="color" value="#66CC00"/>
    </inkml:brush>
  </inkml:definitions>
  <inkml:trace contextRef="#ctx0" brushRef="#br0">1275 84 4775 0 0,'-1'-2'31'0'0,"0"0"0"0"0,0 0-1 0 0,0 0 1 0 0,0 0 0 0 0,0 1-1 0 0,0-1 1 0 0,-1 0 0 0 0,1 0-1 0 0,-1 1 1 0 0,1-1 0 0 0,-1 1-1 0 0,0-1 1 0 0,1 1 0 0 0,-1 0-1 0 0,-3-2 1 0 0,-31-11 1208 0 0,21 10 1003 0 0,15 4-2198 0 0,0 0-1 0 0,0 0 0 0 0,0 0 1 0 0,0 0-1 0 0,1 0 0 0 0,-1 0 1 0 0,2-1 952 0 0,-2 0-953 0 0,0 1 0 0 0,0 0 1 0 0,0 0-1 0 0,0 0 0 0 0,0 0 1 0 0,0 0-1 0 0,0 0 0 0 0,0 0 1 0 0,0-1-1 0 0,-1-1 1127 0 0,1 2-1127 0 0,13-5 1011 0 0,-10 3-587 0 0,15-6 486 0 0,-14 6-638 0 0,1-1-1 0 0,0 1 1 0 0,0 0-1 0 0,0 0 1 0 0,1 0-1 0 0,-1 1 1 0 0,0 0-1 0 0,8-1 1 0 0,-2 2 318 0 0,0 0-1 0 0,1 1 1 0 0,-1 1-1 0 0,0 0 1 0 0,19 6-1 0 0,-23-6-572 0 0,-1 1 0 0 0,1 0-1 0 0,-1 0 1 0 0,0 1-1 0 0,0 0 1 0 0,0 0-1 0 0,0 0 1 0 0,-1 1-1 0 0,1-1 1 0 0,6 10 0 0 0,-2-2 6 0 0,-1 2 0 0 0,-1-1 0 0 0,0 1 0 0 0,-1 0 0 0 0,0 0 0 0 0,-1 1 0 0 0,-1 0 1 0 0,-1 0-1 0 0,5 23 0 0 0,-3 3 146 0 0,-1 0 0 0 0,-2 60 0 0 0,-12 207 600 0 0,21-99-353 0 0,-5-139-360 0 0,-3 0 0 0 0,-6 91 0 0 0,-2-127 23 0 0,1 1 0 0 0,2 0 0 0 0,1-1 1 0 0,2 1-1 0 0,10 55 0 0 0,-6-63-95 0 0,-1 1-1 0 0,-1 0 0 0 0,-2 1 1 0 0,-1 29-1 0 0,-4-13 28 0 0,-15 80 0 0 0,-38 331 9 0 0,52-414-62 0 0,-8 81 8 0 0,-7 81 25 0 0,17-153-27 0 0,3-1 0 0 0,6 53 0 0 0,1-39-7 0 0,28 185 0 0 0,4 66 0 0 0,-28-189 0 0 0,-2-6 24 0 0,6 54 16 0 0,-5-83-40 0 0,-4 0 0 0 0,-6 110 0 0 0,-2-145 0 0 0,-5 75 0 0 0,5-98 0 0 0,2 1 0 0 0,8 51 0 0 0,-1-7 0 0 0,-2-1 0 0 0,4 68 0 0 0,-11-88 0 0 0,-11 77 0 0 0,9-94 0 0 0,1-1 0 0 0,2 0 0 0 0,10 75 0 0 0,-6-75 0 0 0,1 181 0 0 0,-6-136 0 0 0,-6 39 0 0 0,1-1 0 0 0,14 35 0 0 0,0-48 0 0 0,-7-80 1 0 0,3 31 16 0 0,-4 0 1 0 0,-8 78-1 0 0,4-107-16 0 0,1-4 36 0 0,-9 32 0 0 0,5-35-29 0 0,0 1-1 0 0,-2-1 1 0 0,-1 0 0 0 0,-1-1-1 0 0,-1 0 1 0 0,-1-1-1 0 0,-1 0 1 0 0,0-1 0 0 0,-34 36-1 0 0,33-40 31 0 0,-15 20-1 0 0,19-21-20 0 0,-2-1-1 0 0,-20 20 0 0 0,17-20-15 0 0,-94 78 10 0 0,-38 11 385 0 0,87-60-158 0 0,36-24-25 0 0,-41 22-1 0 0,58-37-188 0 0,0-1 1 0 0,0 0-1 0 0,-1-1 1 0 0,0 0-1 0 0,1 0 0 0 0,-1-1 1 0 0,0 0-1 0 0,-1-1 0 0 0,-13 1 1 0 0,-66-2 69 0 0,-142-19 1 0 0,191 15-276 0 0,-1 2 1 0 0,1 1-1 0 0,-1 2 0 0 0,1 2 1 0 0,-76 16-1 0 0,91-14-538 0 0,-1 2 0 0 0,-32 14 1 0 0,-12 9-8359 0 0,49-20 2586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7:58.866"/>
    </inkml:context>
    <inkml:brush xml:id="br0">
      <inkml:brushProperty name="width" value="0.1" units="cm"/>
      <inkml:brushProperty name="height" value="0.1" units="cm"/>
      <inkml:brushProperty name="color" value="#66CC00"/>
    </inkml:brush>
  </inkml:definitions>
  <inkml:trace contextRef="#ctx0" brushRef="#br0">1232 1 7343 0 0,'-4'0'52'0'0,"0"1"-1"0"0,1 0 0 0 0,-1 0 0 0 0,0 1 0 0 0,0-1 1 0 0,1 1-1 0 0,-1 0 0 0 0,1 0 0 0 0,0 0 0 0 0,-1 0 1 0 0,1 1-1 0 0,0-1 0 0 0,0 1 0 0 0,0 0 0 0 0,-3 5 1 0 0,2-4 8 0 0,0-1 1 0 0,0 1-1 0 0,0-1 1 0 0,0 1 0 0 0,0-1-1 0 0,-1 0 1 0 0,-9 4-1 0 0,4-4 563 0 0,-1-1 0 0 0,1 0 0 0 0,-1-1 0 0 0,1 0 0 0 0,-1-1-1 0 0,-10-1 1 0 0,5 0 300 0 0,-28 4 0 0 0,23 0-620 0 0,-1-1 58 0 0,0 2-1 0 0,1 0 1 0 0,-39 14-1 0 0,36-9-110 0 0,6 0 53 0 0,-1-2-1 0 0,0-1 1 0 0,0 0 0 0 0,-34 5 0 0 0,50-10-259 0 0,-1 0-1 0 0,0 0 1 0 0,1 0 0 0 0,-1 0-1 0 0,1 1 1 0 0,-7 3 0 0 0,6-3 19 0 0,0 0 0 0 0,1-1 1 0 0,-1 1-1 0 0,0-1 0 0 0,-8 2 0 0 0,1 0 72 0 0,-1 0 0 0 0,1 1 0 0 0,0 0 0 0 0,0 1 0 0 0,0 0 0 0 0,0 1 0 0 0,1 0 0 0 0,0 0 0 0 0,1 1 0 0 0,-1 1 0 0 0,1 0 0 0 0,0 0 0 0 0,-7 10 0 0 0,6-6 71 0 0,1 1 1 0 0,-12 21 0 0 0,-6 10 99 0 0,18-31-284 0 0,2 1 1 0 0,-8 16-1 0 0,5-10 63 0 0,1-3-4 0 0,0 1 0 0 0,2 1 0 0 0,0-1-1 0 0,-6 27 1 0 0,8-17-20 0 0,0-4-16 0 0,1-1 0 0 0,-2 39 0 0 0,8 80 75 0 0,1-29 132 0 0,-15 138 0 0 0,6-187-211 0 0,-7 41 46 0 0,-37 340 425 0 0,51-341-427 0 0,1-38-42 0 0,-6 26-43 0 0,-25 140 0 0 0,-4 47 0 0 0,37-89 0 0 0,-1-126 0 0 0,-4 7 45 0 0,-3-1-1 0 0,-22 114 0 0 0,6-54-38 0 0,-16 107 175 0 0,27-190-143 0 0,3-14-25 0 0,-3 38 0 0 0,2 55-13 0 0,-5 26 0 0 0,-1 0 0 0 0,16-49 0 0 0,0-48 0 0 0,-8 93 0 0 0,-5-72 0 0 0,1-19 0 0 0,3 0 0 0 0,2 71 0 0 0,16 90 53 0 0,-8-182-50 0 0,2-1-1 0 0,1 1 0 0 0,1-1 0 0 0,21 51 0 0 0,28 51 35 0 0,-22-57-10 0 0,-18-43-27 0 0,2-1 0 0 0,1-1 0 0 0,46 61 0 0 0,-26-39 0 0 0,-3 2 0 0 0,-2 2 0 0 0,-4 1 0 0 0,27 72 0 0 0,-42-100 31 0 0,1-1 0 0 0,1 0 0 0 0,2-2 0 0 0,1 0 0 0 0,2-2 0 0 0,1 0 0 0 0,1-1 0 0 0,55 46 0 0 0,-21-32 1034 0 0,-10-9-260 0 0,-17-10-1195 0 0,1-2-1 0 0,1-1 0 0 0,56 24 0 0 0,115 33 309 0 0,-184-70-238 0 0,1 0 0 0 0,0-2 1 0 0,1-1-1 0 0,-1 0 0 0 0,1-2 0 0 0,0 0 0 0 0,36-3 0 0 0,-28-3-985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8:02.780"/>
    </inkml:context>
    <inkml:brush xml:id="br0">
      <inkml:brushProperty name="width" value="0.1" units="cm"/>
      <inkml:brushProperty name="height" value="0.1" units="cm"/>
      <inkml:brushProperty name="color" value="#66CC00"/>
    </inkml:brush>
  </inkml:definitions>
  <inkml:trace contextRef="#ctx0" brushRef="#br0">1308 115 2759 0 0,'-1'0'38'0'0,"-1"1"-1"0"0,1-1 0 0 0,0 0 0 0 0,-1 1 0 0 0,1-1 0 0 0,-1 1 0 0 0,1-1 0 0 0,0 1 0 0 0,0 0 0 0 0,-2 0 0 0 0,2 0 52 0 0,-1 0 0 0 0,1 0-1 0 0,0-1 1 0 0,-1 1 0 0 0,1 0-1 0 0,-1-1 1 0 0,1 1 0 0 0,-1-1-1 0 0,1 0 1 0 0,-1 1 0 0 0,0-1-1 0 0,1 0 1 0 0,-3 0 0 0 0,0 0 94 0 0,1 0 1 0 0,-1-1-1 0 0,0 1 1 0 0,1-1-1 0 0,-1 1 1 0 0,0-1-1 0 0,1 0 1 0 0,-1-1-1 0 0,1 1 1 0 0,0-1-1 0 0,-1 1 1 0 0,1-1-1 0 0,0 0 1 0 0,0 0-1 0 0,0 0 1 0 0,0-1-1 0 0,0 1 1 0 0,-3-5-1 0 0,1 1 23 0 0,0-1 0 0 0,-1 1 0 0 0,1 0 0 0 0,-2 1 0 0 0,1-1 0 0 0,0 1 0 0 0,-1 0 0 0 0,0 1 0 0 0,0 0 0 0 0,-1 0 0 0 0,-7-3 0 0 0,-1 2 14 0 0,-1-1 5 0 0,-1 1 1 0 0,0 0 0 0 0,0 1 0 0 0,0 1 0 0 0,-1 1-1 0 0,-24 0 1 0 0,10 5 87 0 0,0 2 0 0 0,0 2 0 0 0,-41 13 0 0 0,52-13-195 0 0,15-5-3 0 0,1 0 0 0 0,0 0 1 0 0,-1 1-1 0 0,1 0 0 0 0,-8 5 1 0 0,12-7-82 0 0,0 1 0 0 0,0-1 1 0 0,0 1-1 0 0,0 0 0 0 0,0 0 1 0 0,0 0-1 0 0,1 0 1 0 0,-1 0-1 0 0,1 0 0 0 0,-1 1 1 0 0,1-1-1 0 0,0 1 0 0 0,0-1 1 0 0,0 0-1 0 0,0 1 0 0 0,-1 4 1 0 0,-10 64 202 0 0,-4 89 0 0 0,17-104-151 0 0,2-1 0 0 0,3 1 0 0 0,12 53 0 0 0,-1-4 45 0 0,5 179 193 0 0,-16-159-253 0 0,5 95-15 0 0,16 196 325 0 0,-22-340-142 0 0,-10 116 1 0 0,0-39 118 0 0,4-55-316 0 0,-4-1-1 0 0,-4 0 1 0 0,-5 0 0 0 0,-29 106-1 0 0,42-198-39 0 0,-69 266 71 0 0,42-170-14 0 0,-71 173-1 0 0,-53 29 56 0 0,142-287-110 0 0,-107 225 200 0 0,115-237-195 0 0,-18 39 105 0 0,2 1-1 0 0,-18 66 1 0 0,-18 97-39 0 0,27-96-16 0 0,-19 151-1 0 0,38-147-9 0 0,9 144-1 0 0,1-167-27 0 0,-2-84-20 0 0,12 258 8 0 0,21-69-10 0 0,-16-112 56 0 0,59 307 82 0 0,-54-282-72 0 0,-9-48-29 0 0,2 0 0 0 0,3-2 0 0 0,46 104 0 0 0,-35-111 97 0 0,2-2 0 0 0,49 60 0 0 0,-2-2 55 0 0,-22-35-40 0 0,-36-50-73 0 0,-1 1 0 0 0,20 36 0 0 0,32 101 288 0 0,-44-94-94 0 0,-26-66-236 0 0,0 1 0 0 0,0-1-1 0 0,0 0 1 0 0,1 0 0 0 0,-1 0 0 0 0,0 0-1 0 0,1 0 1 0 0,0 0 0 0 0,-1 0-1 0 0,4 3 1 0 0,-4-7-8 0 0,-1 1-1 0 0,1 0 1 0 0,-1 0 0 0 0,1 0-1 0 0,-1 0 1 0 0,0 0-1 0 0,1 0 1 0 0,-1-1 0 0 0,0 1-1 0 0,0 0 1 0 0,0 0 0 0 0,0-2-1 0 0,1-58-1602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8:08.793"/>
    </inkml:context>
    <inkml:brush xml:id="br0">
      <inkml:brushProperty name="width" value="0.1" units="cm"/>
      <inkml:brushProperty name="height" value="0.1" units="cm"/>
      <inkml:brushProperty name="color" value="#66CC00"/>
    </inkml:brush>
  </inkml:definitions>
  <inkml:trace contextRef="#ctx0" brushRef="#br0">7192 345 919 0 0,'-7'-4'120'0'0,"0"0"-1"0"0,0 1 1 0 0,0 0-1 0 0,0 0 0 0 0,0 1 1 0 0,0-1-1 0 0,-1 2 0 0 0,1-1 1 0 0,-11 0-1 0 0,10 1-81 0 0,0 0-1 0 0,0-1 0 0 0,1 1 1 0 0,-1-1-1 0 0,1-1 1 0 0,0 1-1 0 0,0-2 1 0 0,0 1-1 0 0,-7-5 0 0 0,-10-8 537 0 0,1 1-1 0 0,-2 2 0 0 0,0 0 1 0 0,-27-9-1 0 0,20 8-404 0 0,19 8 26 0 0,0 0 0 0 0,0 1-1 0 0,0 1 1 0 0,0 0 0 0 0,-1 0-1 0 0,0 2 1 0 0,1-1 0 0 0,-27 1-1 0 0,0 6-55 0 0,-59 13 0 0 0,67-10-138 0 0,1-2 1 0 0,-1-1 0 0 0,-47 1-1 0 0,-338-5 1365 0 0,376-1-1298 0 0,-1-1 0 0 0,-63-13 0 0 0,-42-2 480 0 0,106 15-468 0 0,-165-1 22 0 0,168 5-105 0 0,0 1 0 0 0,0 2 0 0 0,-52 14 0 0 0,49-9 3 0 0,-82 7 0 0 0,103-17 40 0 0,0 0-1 0 0,0-2 1 0 0,1 0-1 0 0,-1-1 1 0 0,-26-8-1 0 0,-27-4 268 0 0,25 10-224 0 0,-1 3 0 0 0,-58 4 0 0 0,18 0-28 0 0,41 0-55 0 0,-66 11 0 0 0,66-5 0 0 0,-66 0 0 0 0,65-8 22 0 0,0-3-1 0 0,-66-12 0 0 0,87 11-9 0 0,-57-1-1 0 0,-1 1 20 0 0,-57-4 43 0 0,-141-14-74 0 0,243 23 0 0 0,-1 2 0 0 0,-57 10 0 0 0,7 0 0 0 0,44-11 9 0 0,0-2-1 0 0,0-2 1 0 0,-58-10-1 0 0,55 6 2 0 0,-1 1 0 0 0,-79 4 0 0 0,-53 6-10 0 0,155-6 18 0 0,0 0 0 0 0,-56-11-1 0 0,35 4-6 0 0,48 7-10 0 0,-38-5 57 0 0,-51 0 1 0 0,63 5-58 0 0,0 0 1 0 0,0-2-1 0 0,1-1 1 0 0,0-1-1 0 0,0-2 1 0 0,-46-16-1 0 0,47 12 21 0 0,-2 1-1 0 0,-53-11 0 0 0,-89 1-21 0 0,-137-4 75 0 0,284 24-58 0 0,-1 1 0 0 0,1 1 1 0 0,-35 7-1 0 0,-70 24 73 0 0,53-13-68 0 0,22-4 10 0 0,-78 33 0 0 0,108-40-27 0 0,-4 2 15 0 0,1 0-1 0 0,-36 23 1 0 0,7 5-20 0 0,-79 69 0 0 0,37-33 0 0 0,69-56 0 0 0,0 2 0 0 0,2 1 0 0 0,-30 31 0 0 0,47-41 0 0 0,-1 1 0 0 0,2 0 0 0 0,-1 0 0 0 0,-7 19 0 0 0,-21 59 0 0 0,32-77 0 0 0,-7 22 42 0 0,2-1-1 0 0,1 1 0 0 0,-7 67 0 0 0,5 113 162 0 0,11-194-197 0 0,1 29 121 0 0,2 0 0 0 0,2 0-1 0 0,3-1 1 0 0,14 51 0 0 0,-6-5-10 0 0,1 0-79 0 0,4-12 47 0 0,4 0 1 0 0,46 102-1 0 0,-64-169-77 0 0,1 0 0 0 0,1 0 0 0 0,1-1 0 0 0,1 0 0 0 0,0-1 0 0 0,0 0 0 0 0,17 15 0 0 0,42 41 65 0 0,-41-40-40 0 0,0-2-1 0 0,67 51 1 0 0,-55-54 1 0 0,1-2 1 0 0,66 28-1 0 0,97 23 63 0 0,113 13-87 0 0,-243-73 21 0 0,0-4 0 0 0,86 1-1 0 0,2 1 17 0 0,-18 6 22 0 0,-57-6-45 0 0,122 3 0 0 0,173-1 40 0 0,-292-6-26 0 0,176-3-1 0 0,-252-7-30 0 0,101-7 57 0 0,165 11 1 0 0,52 12 42 0 0,-214-13-104 0 0,0 5 1 0 0,172 31-1 0 0,-193-24 19 0 0,1-4-1 0 0,108-5 0 0 0,24 10 4 0 0,-154-7-5 0 0,152-4-1 0 0,-188-7-19 0 0,49-4 0 0 0,107 5 0 0 0,-46 16 17 0 0,-83-6-1 0 0,1-3-1 0 0,100-4 1 0 0,323-16 102 0 0,-435 16-115 0 0,0-1 1 0 0,106-16-1 0 0,-83 2-3 0 0,0 4 0 0 0,153 0 0 0 0,-177 13 5 0 0,3 0 15 0 0,0-2 0 0 0,95-11-1 0 0,-115 4-19 0 0,150-18 0 0 0,-137 23 0 0 0,0 2 0 0 0,-1 2 0 0 0,1 3 0 0 0,73 17 0 0 0,-86-15 0 0 0,1-2 0 0 0,56 3 0 0 0,81-12 0 0 0,-82-1 0 0 0,121 12 0 0 0,-145-1 0 0 0,1-3 0 0 0,-1-4 0 0 0,90-9 0 0 0,-53-7 0 0 0,134-14 0 0 0,-58 6 32 0 0,-147 17-24 0 0,-1-1 0 0 0,-1-3 0 0 0,36-14 0 0 0,-15 5 10 0 0,-38 14-9 0 0,-1 0 0 0 0,-1-1 1 0 0,1 0-1 0 0,21-14 0 0 0,129-110-9 0 0,-94 71 0 0 0,-69 58 0 0 0,84-74 0 0 0,-78 65 0 0 0,0 0 0 0 0,-1-1 0 0 0,0 0 0 0 0,-1 0 0 0 0,13-24 0 0 0,55-104 69 0 0,-45 86-71 0 0,43-103-1 0 0,-54 105 3 0 0,-1 4 0 0 0,-1-2 0 0 0,-3 0 0 0 0,14-80 0 0 0,-25 99 0 0 0,-2 1 0 0 0,-1-58 0 0 0,-2 78 0 0 0,0-1 0 0 0,-1 1 0 0 0,0-1 0 0 0,-1 1 0 0 0,0 0 0 0 0,-1 0 0 0 0,0 0 0 0 0,0 0 0 0 0,-1 1 0 0 0,0-1 0 0 0,-13-15 0 0 0,1 7 0 0 0,0 1 0 0 0,-2 1 0 0 0,0 1 0 0 0,0 0 0 0 0,-39-21 0 0 0,-6-4 0 0 0,58 34 0 0 0,0 1-1 0 0,1-1 1 0 0,0 0-1 0 0,0 0 1 0 0,0 0-1 0 0,1-1 1 0 0,0 1-1 0 0,-4-9 1 0 0,-19-27 58 0 0,22 35-57 0 0,-17-19 5 0 0,-34-34-1 0 0,49 53-6 0 0,-1 0-1 0 0,-1 1 1 0 0,1-1-1 0 0,-1 2 0 0 0,0 0 1 0 0,-1 0-1 0 0,1 0 1 0 0,-20-5-1 0 0,11 6-10 0 0,1 0-1 0 0,-1 2 0 0 0,0 0 0 0 0,0 2 1 0 0,-20 0-1 0 0,-90 14-30 0 0,107-11 38 0 0,-87 18 5 0 0,-24 2 0 0 0,-222 32 0 0 0,328-49 0 0 0,-186 37 0 0 0,170-37 0 0 0,0-1 0 0 0,0-3 0 0 0,-49-3 0 0 0,78 0 0 0 0,-454-38 0 0 0,417 33-1 0 0,-77-22 1 0 0,-46-24 5 0 0,48 13 109 0 0,105 32-89 0 0,0-1 0 0 0,0 0 0 0 0,1-1 0 0 0,0-2 1 0 0,-29-20-1 0 0,22 12-10 0 0,2-1 1 0 0,1-1-1 0 0,-27-31 1 0 0,29 24 26 0 0,-21-34 0 0 0,22 32 29 0 0,-29-36 0 0 0,42 58-62 0 0,0 1-1 0 0,-1-1 0 0 0,0 1 1 0 0,0 1-1 0 0,0-1 0 0 0,-1 1 1 0 0,0 1-1 0 0,-17-9 0 0 0,21 12-607 0 0,0 1 0 0 0,0-1 0 0 0,0 1 0 0 0,0 0 0 0 0,0 0 0 0 0,-9 0 0 0 0,-13 1-4144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43.980"/>
    </inkml:context>
    <inkml:brush xml:id="br0">
      <inkml:brushProperty name="width" value="0.1" units="cm"/>
      <inkml:brushProperty name="height" value="0.1" units="cm"/>
      <inkml:brushProperty name="color" value="#E71224"/>
    </inkml:brush>
  </inkml:definitions>
  <inkml:trace contextRef="#ctx0" brushRef="#br0">1 7 3823 0 0,'3'-1'91'0'0,"1"0"-1"0"0,-1 0 0 0 0,1 0 0 0 0,-1 0 1 0 0,1 0-1 0 0,-1 1 0 0 0,1 0 0 0 0,-1-1 0 0 0,1 1 1 0 0,7 1-1 0 0,40 10 232 0 0,-15-3-85 0 0,33 2 515 0 0,85 1 0 0 0,-114-10-443 0 0,39 8-1 0 0,-14-1-191 0 0,73 4 147 0 0,143-7 1 0 0,-18-3 80 0 0,-187 7-300 0 0,40 2 38 0 0,44 2 22 0 0,2 0 41 0 0,21-2 201 0 0,-120-7-258 0 0,84 11 184 0 0,-95-8-182 0 0,81 2-1 0 0,54-12-32 0 0,-36-1 23 0 0,63 16-81 0 0,-149-7 32 0 0,73-4 0 0 0,18-15-14 0 0,51-1 280 0 0,-21 7-198 0 0,0 1-60 0 0,-154 7-40 0 0,267-9 0 0 0,-115-2 0 0 0,-41 3 0 0 0,-88 4-2 0 0,23-3-6 0 0,0 4 0 0 0,91 7 0 0 0,-164-4-64 0 0,-1 1 0 0 0,1 1 0 0 0,-1-1 1 0 0,8 3-1 0 0,1 2-159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08.334"/>
    </inkml:context>
    <inkml:brush xml:id="br0">
      <inkml:brushProperty name="width" value="0.1" units="cm"/>
      <inkml:brushProperty name="height" value="0.1" units="cm"/>
      <inkml:brushProperty name="color" value="#F4F91B"/>
    </inkml:brush>
  </inkml:definitions>
  <inkml:trace contextRef="#ctx0" brushRef="#br0">380 189 919 0 0,'-24'-9'1288'0'0,"-8"10"-628"0"0,1 1-1 0 0,0 2 0 0 0,0 1 0 0 0,-39 11 0 0 0,61-13-556 0 0,-1 0 0 0 0,1 1-1 0 0,0 1 1 0 0,1-1 0 0 0,-1 1-1 0 0,1 1 1 0 0,0-1 0 0 0,0 2-1 0 0,1-1 1 0 0,-1 1 0 0 0,2 0-1 0 0,-1 0 1 0 0,1 1 0 0 0,0 0-1 0 0,-5 9 1 0 0,10-17-92 0 0,1 1 0 0 0,-1-1 0 0 0,1 1 0 0 0,0-1 0 0 0,-1 1-1 0 0,1 0 1 0 0,0-1 0 0 0,-1 1 0 0 0,1-1 0 0 0,0 1 0 0 0,0 0 0 0 0,0-1 0 0 0,0 1 0 0 0,0-1 0 0 0,0 1 0 0 0,0 0-1 0 0,0-1 1 0 0,0 1 0 0 0,0 0 0 0 0,0-1 0 0 0,0 1 0 0 0,0-1 0 0 0,0 1 0 0 0,0 0 0 0 0,1-1 0 0 0,-1 1-1 0 0,0-1 1 0 0,0 1 0 0 0,1-1 0 0 0,-1 1 0 0 0,1 0 0 0 0,0 0 29 0 0,1 0 0 0 0,-1 0 0 0 0,0 0 0 0 0,1 0 0 0 0,-1-1 0 0 0,1 1 0 0 0,-1 0-1 0 0,1-1 1 0 0,0 0 0 0 0,-1 1 0 0 0,4-1 0 0 0,2 1 133 0 0,1-1 0 0 0,-1 1-1 0 0,0-2 1 0 0,12-1 0 0 0,-5-2 12 0 0,0 0 0 0 0,0-1 0 0 0,-1-1 0 0 0,0 0 0 0 0,24-15 0 0 0,57-48 292 0 0,-82 59-433 0 0,-1 0 1 0 0,0-1 0 0 0,0-1 0 0 0,15-21-1 0 0,-22 28-21 0 0,-1-1-1 0 0,1 0 0 0 0,-1 0 1 0 0,-1 0-1 0 0,1 0 1 0 0,-1-1-1 0 0,0 1 1 0 0,0-1-1 0 0,-1 1 0 0 0,0-1 1 0 0,0 1-1 0 0,-1-1 1 0 0,0-10-1 0 0,0 15-20 0 0,0 0 1 0 0,0 0-1 0 0,-1 1 1 0 0,1-1-1 0 0,-1 0 0 0 0,1 1 1 0 0,-1-1-1 0 0,0 0 1 0 0,0 1-1 0 0,1-1 0 0 0,-1 1 1 0 0,0-1-1 0 0,0 1 1 0 0,-1-1-1 0 0,1 1 0 0 0,0 0 1 0 0,0 0-1 0 0,-3-2 1 0 0,2 1 5 0 0,-1 0 1 0 0,-1 1 0 0 0,1-1 0 0 0,0 1 0 0 0,0 0 0 0 0,-1 0 0 0 0,1 0 0 0 0,-7-1 0 0 0,-4 1 21 0 0,0 0 0 0 0,0 1-1 0 0,-22 3 1 0 0,33-3-30 0 0,-9 1 0 0 0,0 1 0 0 0,1 0 0 0 0,-1 1 0 0 0,1 0 0 0 0,0 0 0 0 0,0 2 0 0 0,0-1 0 0 0,0 1 0 0 0,1 1 0 0 0,0 0 0 0 0,-18 14 0 0 0,23-15 0 0 0,1 0 0 0 0,0 0 0 0 0,0 1 0 0 0,0 0 0 0 0,1 0 0 0 0,0 0 0 0 0,0 0 0 0 0,0 0 0 0 0,-2 9 0 0 0,2-4 0 0 0,0 0 0 0 0,1 0 0 0 0,0 1 0 0 0,0 19 0 0 0,2-26 2 0 0,0 0-1 0 0,0 0 0 0 0,1 0 0 0 0,-1 0 1 0 0,1 0-1 0 0,1 0 0 0 0,-1-1 1 0 0,1 1-1 0 0,0 0 0 0 0,0-1 0 0 0,3 6 1 0 0,-3-7 1 0 0,0 0 0 0 0,1 0 0 0 0,-1 0 0 0 0,1-1 0 0 0,-1 1 0 0 0,1-1 0 0 0,0 0 0 0 0,0 0 0 0 0,0 0 0 0 0,0 0 0 0 0,0 0 0 0 0,0-1 0 0 0,1 0 0 0 0,-1 1 0 0 0,1-1 0 0 0,4 1 0 0 0,3-1 50 0 0,-1 0-1 0 0,1 0 1 0 0,-1-1 0 0 0,1 0-1 0 0,-1-1 1 0 0,1 0-1 0 0,-1-1 1 0 0,0 0 0 0 0,1 0-1 0 0,-1-1 1 0 0,0-1 0 0 0,0 0-1 0 0,-1 0 1 0 0,1-1 0 0 0,-1 0-1 0 0,0 0 1 0 0,0-1 0 0 0,-1 0-1 0 0,0-1 1 0 0,0 0-1 0 0,0 0 1 0 0,-1-1 0 0 0,0 0-1 0 0,-1 0 1 0 0,1-1 0 0 0,7-15-1 0 0,-10 18-31 0 0,-1 0-1 0 0,0 0 1 0 0,-1 0-1 0 0,1-1 1 0 0,-1 0-1 0 0,0 1 1 0 0,1-11-1 0 0,-3 14-13 0 0,0 0-1 0 0,0 0 0 0 0,0 0 1 0 0,-1 1-1 0 0,1-1 0 0 0,-1 0 1 0 0,0 0-1 0 0,1 1 1 0 0,-1-1-1 0 0,-1 0 0 0 0,1 1 1 0 0,0-1-1 0 0,-1 1 0 0 0,1-1 1 0 0,-1 1-1 0 0,1 0 0 0 0,-1 0 1 0 0,0 0-1 0 0,0 0 1 0 0,0 0-1 0 0,-4-3 0 0 0,0 2-4 0 0,0-1 0 0 0,0 1 0 0 0,0 0 0 0 0,-1 0 0 0 0,1 0 0 0 0,-1 1-1 0 0,0 0 1 0 0,0 1 0 0 0,0 0 0 0 0,0 0 0 0 0,0 0 0 0 0,0 0 0 0 0,0 1 0 0 0,0 1 0 0 0,0-1-1 0 0,-9 3 1 0 0,-8 1 6 0 0,0 1 0 0 0,0 2 0 0 0,-31 12 0 0 0,49-16-8 0 0,-1 0 0 0 0,1 1 0 0 0,0-1 0 0 0,0 1 0 0 0,1 1 0 0 0,-1-1 0 0 0,1 1 0 0 0,0 0 0 0 0,-8 9 0 0 0,-1 5 0 0 0,-19 32 0 0 0,27-40 0 0 0,3-6 0 0 0,1 0 0 0 0,0 0 0 0 0,0 0 0 0 0,1 0 0 0 0,0 0 0 0 0,0 1 0 0 0,0-1 0 0 0,0 0 0 0 0,1 1 0 0 0,0-1 0 0 0,0 1 0 0 0,0-1 0 0 0,1 0 0 0 0,-1 1 0 0 0,4 8 0 0 0,-4-11 0 0 0,1 0 0 0 0,0 0 0 0 0,0 0 0 0 0,0 0 0 0 0,1 0 0 0 0,-1 0 0 0 0,1 0 0 0 0,0 0 0 0 0,-1 0 0 0 0,1-1 0 0 0,0 1 0 0 0,1-1 0 0 0,-1 0 0 0 0,0 1 0 0 0,1-1 0 0 0,-1 0 0 0 0,1 0 0 0 0,0-1 0 0 0,0 1 0 0 0,0 0 0 0 0,-1-1 0 0 0,2 0 0 0 0,-1 0 0 0 0,0 0 0 0 0,0 0 0 0 0,0 0 0 0 0,3 0 0 0 0,2-1 17 0 0,-1 1 0 0 0,1-2-1 0 0,-1 1 1 0 0,1-1 0 0 0,-1 0-1 0 0,1-1 1 0 0,-1 0 0 0 0,0 0 0 0 0,0 0-1 0 0,0-1 1 0 0,0 0 0 0 0,0 0-1 0 0,-1-1 1 0 0,1 0 0 0 0,-1 0-1 0 0,0-1 1 0 0,0 1 0 0 0,0-1 0 0 0,-1-1-1 0 0,0 1 1 0 0,0-1 0 0 0,6-8-1 0 0,1-2 34 0 0,-1 0 0 0 0,-1-1-1 0 0,0 0 1 0 0,10-26 0 0 0,-17 36-37 0 0,-1 1 0 0 0,1-1 0 0 0,-2 0 0 0 0,1 0 1 0 0,-1 0-1 0 0,0 0 0 0 0,0 0 0 0 0,-1 0 0 0 0,0 0 0 0 0,0 0 0 0 0,0 0 0 0 0,-1 0 1 0 0,-1 0-1 0 0,1 0 0 0 0,-4-11 0 0 0,3 15-11 0 0,1 0-1 0 0,-1 1 1 0 0,0-1-1 0 0,1 0 1 0 0,-2 0 0 0 0,1 1-1 0 0,0 0 1 0 0,0-1-1 0 0,-1 1 1 0 0,1 0-1 0 0,-1 0 1 0 0,0 0 0 0 0,1 0-1 0 0,-1 1 1 0 0,0-1-1 0 0,0 1 1 0 0,0-1 0 0 0,0 1-1 0 0,0 0 1 0 0,-1 0-1 0 0,1 1 1 0 0,0-1 0 0 0,-7 0-1 0 0,7 1-406 0 0,0 0-1 0 0,-1 1 1 0 0,1-1 0 0 0,0 1-1 0 0,0-1 1 0 0,-1 1-1 0 0,1 0 1 0 0,0 0-1 0 0,-4 2 1 0 0,-11 7-3846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10.320"/>
    </inkml:context>
    <inkml:brush xml:id="br0">
      <inkml:brushProperty name="width" value="0.1" units="cm"/>
      <inkml:brushProperty name="height" value="0.1" units="cm"/>
      <inkml:brushProperty name="color" value="#F4F91B"/>
    </inkml:brush>
  </inkml:definitions>
  <inkml:trace contextRef="#ctx0" brushRef="#br0">520 56 2415 0 0,'-2'-4'177'0'0,"0"0"0"0"0,0 0 0 0 0,0 0 0 0 0,0 1 0 0 0,-1-1 0 0 0,0 1 0 0 0,0 0 0 0 0,0 0 0 0 0,0 0 0 0 0,0 0 0 0 0,0 0-1 0 0,-1 0 1 0 0,1 1 0 0 0,-1 0 0 0 0,-4-2 0 0 0,4 3-123 0 0,1 0-1 0 0,-1 1 1 0 0,0-1-1 0 0,1 1 1 0 0,-1 0 0 0 0,0 0-1 0 0,0 0 1 0 0,1 0-1 0 0,-1 1 1 0 0,0-1 0 0 0,1 1-1 0 0,-1 0 1 0 0,-6 3-1 0 0,-5 2 37 0 0,-25 14 0 0 0,35-17-57 0 0,-5 3 104 0 0,0 0 1 0 0,1 0-1 0 0,-1 1 1 0 0,-12 12-1 0 0,20-17-131 0 0,0 0 1 0 0,0 0-1 0 0,0 1 0 0 0,0-1 0 0 0,0 1 0 0 0,0 0 1 0 0,1-1-1 0 0,-1 1 0 0 0,1 0 0 0 0,0 0 0 0 0,0 0 0 0 0,0 0 1 0 0,0 0-1 0 0,0 0 0 0 0,1 0 0 0 0,-1 0 0 0 0,1 0 1 0 0,0 1-1 0 0,0-1 0 0 0,1 6 0 0 0,-1-7 45 0 0,1 1 0 0 0,0-1 0 0 0,0 0 0 0 0,0 1 0 0 0,0-1-1 0 0,0 0 1 0 0,0 0 0 0 0,1 0 0 0 0,-1 0 0 0 0,1 0 0 0 0,-1-1 0 0 0,1 1 0 0 0,2 2 0 0 0,30 18 655 0 0,-13-8-529 0 0,-18-12-161 0 0,-1 0 0 0 0,0-1 0 0 0,1 1 0 0 0,-1-1 0 0 0,1 1 0 0 0,-1-1 0 0 0,1 0 0 0 0,0 0 0 0 0,-1 0 1 0 0,1 0-1 0 0,0-1 0 0 0,0 1 0 0 0,-1-1 0 0 0,1 0 0 0 0,0 1 0 0 0,0-1 0 0 0,0-1 0 0 0,0 1 0 0 0,0 0 0 0 0,-1-1 0 0 0,1 1 0 0 0,0-1 0 0 0,0 0 0 0 0,-1 0 0 0 0,1 0 0 0 0,0 0 0 0 0,4-3 0 0 0,-4 1 23 0 0,0 1-1 0 0,0-1 0 0 0,0 0 1 0 0,-1 1-1 0 0,1-1 1 0 0,-1-1-1 0 0,0 1 0 0 0,0 0 1 0 0,0 0-1 0 0,0-1 0 0 0,-1 1 1 0 0,1-1-1 0 0,-1 0 0 0 0,0 1 1 0 0,0-1-1 0 0,0-4 0 0 0,0 5-30 0 0,-1 0 0 0 0,0 0 0 0 0,-1 0 0 0 0,1 0 0 0 0,0 0-1 0 0,-1 0 1 0 0,0 0 0 0 0,1 0 0 0 0,-1 0 0 0 0,0 0-1 0 0,-1 0 1 0 0,1 0 0 0 0,0 1 0 0 0,-1-1 0 0 0,0 1-1 0 0,0-1 1 0 0,1 1 0 0 0,-1-1 0 0 0,-1 1 0 0 0,1 0 0 0 0,-3-2-1 0 0,3 2-8 0 0,0 1 0 0 0,0-1 0 0 0,0 1-1 0 0,0-1 1 0 0,-1 1 0 0 0,1 0 0 0 0,0 0-1 0 0,-1 0 1 0 0,1 0 0 0 0,-1 1 0 0 0,1-1-1 0 0,-1 1 1 0 0,1-1 0 0 0,-1 1 0 0 0,1 0-1 0 0,-5 0 1 0 0,2 1-4 0 0,1 0 1 0 0,0 0-1 0 0,0 0 0 0 0,0 0 1 0 0,0 1-1 0 0,0 0 0 0 0,0 0 1 0 0,0 0-1 0 0,-4 3 0 0 0,-5 4-8 0 0,1 1-1 0 0,1 1 1 0 0,0 0-1 0 0,-14 18 0 0 0,13-16 44 0 0,1 2 0 0 0,1 0 0 0 0,0 0 0 0 0,1 1 0 0 0,-6 16 0 0 0,12-26-18 0 0,1-1-1 0 0,0 1 0 0 0,0 0 0 0 0,1 0 0 0 0,-1 0 0 0 0,1-1 0 0 0,1 1 1 0 0,-1 0-1 0 0,1 0 0 0 0,0 0 0 0 0,0 0 0 0 0,1 0 0 0 0,0 0 1 0 0,0 0-1 0 0,0 0 0 0 0,1 0 0 0 0,0 0 0 0 0,4 9 0 0 0,-4-12 1 0 0,-1-1 0 0 0,1 0 0 0 0,-1 0 1 0 0,1 0-1 0 0,0 0 0 0 0,0-1 0 0 0,0 1 0 0 0,0 0 0 0 0,0-1 0 0 0,0 1 0 0 0,0-1 0 0 0,1 0 0 0 0,-1 0 0 0 0,0 0 0 0 0,1 0 0 0 0,-1 0 0 0 0,6 1 0 0 0,-2-1 10 0 0,-1-1-1 0 0,1 1 1 0 0,0-1 0 0 0,0 0-1 0 0,0 0 1 0 0,10-2-1 0 0,-8 0 42 0 0,-1 0 0 0 0,1-1 1 0 0,-1 0-1 0 0,0 0 0 0 0,1 0 0 0 0,-2-1 0 0 0,1 0 0 0 0,0-1 0 0 0,-1 1 0 0 0,0-1 0 0 0,0 0 0 0 0,10-12 0 0 0,-11 12-33 0 0,0-1-1 0 0,-1 0 1 0 0,0 0 0 0 0,0 0-1 0 0,0 0 1 0 0,-1-1-1 0 0,0 0 1 0 0,0 1 0 0 0,-1-1-1 0 0,0 0 1 0 0,0 0-1 0 0,-1 0 1 0 0,0 0 0 0 0,1-10-1 0 0,-2 14-27 0 0,0 0 0 0 0,-1 0 0 0 0,1 0 0 0 0,-1 0 0 0 0,1 0 0 0 0,-1 0 0 0 0,0 0 0 0 0,0 0 0 0 0,-1 1 0 0 0,1-1 0 0 0,0 0 0 0 0,-1 1 0 0 0,0-1 0 0 0,-3-4 0 0 0,1 3 7 0 0,0 0-1 0 0,-1 1 0 0 0,1-1 0 0 0,-1 1 1 0 0,0 0-1 0 0,0 0 0 0 0,-7-4 0 0 0,1 3 4 0 0,0 0 0 0 0,0 0 0 0 0,0 1 0 0 0,-1 1 0 0 0,1 0 0 0 0,-1 0 0 0 0,-13 0 0 0 0,14 2-22 0 0,0 1 0 0 0,0 0 0 0 0,0 0 0 0 0,1 1 0 0 0,-1 0 0 0 0,1 1 0 0 0,-1 0 0 0 0,1 1 0 0 0,-15 8 0 0 0,19-9 5 0 0,1 0-1 0 0,-1 1 1 0 0,1 0-1 0 0,0 0 1 0 0,0 0-1 0 0,1 1 0 0 0,-1 0 1 0 0,1 0-1 0 0,0 0 1 0 0,1 0-1 0 0,-1 1 1 0 0,1-1-1 0 0,0 1 1 0 0,0 0-1 0 0,0 0 0 0 0,1 0 1 0 0,-2 8-1 0 0,3-10 14 0 0,0 1-1 0 0,1 0 1 0 0,0 0-1 0 0,0 0 1 0 0,0-1-1 0 0,0 1 1 0 0,0 0 0 0 0,1 0-1 0 0,0-1 1 0 0,0 1-1 0 0,1 0 1 0 0,-1-1-1 0 0,1 1 1 0 0,0-1-1 0 0,0 1 1 0 0,0-1-1 0 0,1 0 1 0 0,-1 0-1 0 0,1 0 1 0 0,0 0-1 0 0,0-1 1 0 0,1 1-1 0 0,-1-1 1 0 0,1 0-1 0 0,0 0 1 0 0,-1 0-1 0 0,7 3 1 0 0,-9-5 5 0 0,1-1 0 0 0,-1 1 0 0 0,1 0 1 0 0,0-1-1 0 0,0 1 0 0 0,-1-1 0 0 0,1 0 0 0 0,0 1 0 0 0,0-1 0 0 0,-1 0 1 0 0,1 0-1 0 0,0 0 0 0 0,3-1 0 0 0,26-7 127 0 0,-6 2-27 0 0,-18 4-87 0 0,1 1 0 0 0,-1-1-1 0 0,0 0 1 0 0,0-1 0 0 0,0 0-1 0 0,0 0 1 0 0,0-1 0 0 0,-1 1 0 0 0,7-6-1 0 0,8-8 63 0 0,24-22 0 0 0,-31 26-62 0 0,-5 5-3 0 0,-1-1 1 0 0,0 0-1 0 0,0 0 0 0 0,-1-1 1 0 0,0 0-1 0 0,8-16 0 0 0,-12 22-18 0 0,-1-1-1 0 0,-1 1 0 0 0,1 0 1 0 0,-1-1-1 0 0,0 1 1 0 0,0 0-1 0 0,0-1 1 0 0,0 1-1 0 0,-1-1 0 0 0,1 0 1 0 0,-1 1-1 0 0,-1-1 1 0 0,1 1-1 0 0,-1-1 0 0 0,1 1 1 0 0,-1-1-1 0 0,-1 1 1 0 0,1-1-1 0 0,0 1 1 0 0,-4-6-1 0 0,3 7 2 0 0,-1-1 0 0 0,0 1 0 0 0,1 0 0 0 0,-1 0 0 0 0,-1 0 0 0 0,1 0 0 0 0,0 0 0 0 0,-1 1 0 0 0,1-1 0 0 0,-1 1 0 0 0,0 0 0 0 0,0 0 0 0 0,0 1 0 0 0,0-1 0 0 0,0 1 0 0 0,-7-2 0 0 0,1 1-4 0 0,0 0 0 0 0,0 1 0 0 0,0 0 1 0 0,0 1-1 0 0,0 0 0 0 0,-10 1 0 0 0,-1 2-8 0 0,1 1 0 0 0,0 0 0 0 0,1 1 0 0 0,-1 2 0 0 0,-27 12 0 0 0,36-14 3 0 0,1 1 0 0 0,-1 0-1 0 0,1 1 1 0 0,0 0 0 0 0,0 0 0 0 0,1 1-1 0 0,0 1 1 0 0,1-1 0 0 0,0 1 0 0 0,-11 16-1 0 0,16-18-275 0 0,0-1 0 0 0,0 1-1 0 0,0 0 1 0 0,1 1-1 0 0,0-1 1 0 0,1 0 0 0 0,-1 1-1 0 0,1 12 1 0 0,-1-2-1000 0 0,-2 13-2760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17.306"/>
    </inkml:context>
    <inkml:brush xml:id="br0">
      <inkml:brushProperty name="width" value="0.1" units="cm"/>
      <inkml:brushProperty name="height" value="0.1" units="cm"/>
      <inkml:brushProperty name="color" value="#F4F91B"/>
    </inkml:brush>
  </inkml:definitions>
  <inkml:trace contextRef="#ctx0" brushRef="#br0">69 121 919 0 0,'-28'-35'2527'0'0,"27"35"-2438"0"0,3 0-53 0 0,-1 0-1 0 0,0 0 0 0 0,0 0 0 0 0,0-1 1 0 0,0 1-1 0 0,0 0 0 0 0,0-1 0 0 0,0 1 1 0 0,1 0-1 0 0,-1-1 0 0 0,0 1 0 0 0,0-1 1 0 0,0 0-1 0 0,-1 1 0 0 0,1-1 0 0 0,0 0 0 0 0,0 0 1 0 0,0 1-1 0 0,0-1 0 0 0,-1 0 0 0 0,1 0 1 0 0,1-2-1 0 0,6-7 738 0 0,-6 9-709 0 0,-1 0-1 0 0,0 1 0 0 0,1-1 1 0 0,-1 0-1 0 0,0 0 1 0 0,1 1-1 0 0,-1-1 0 0 0,1 1 1 0 0,-1-1-1 0 0,1 1 0 0 0,0-1 1 0 0,-1 1-1 0 0,1 0 0 0 0,-1 0 1 0 0,1 0-1 0 0,0 0 0 0 0,-1 0 1 0 0,3 1-1 0 0,-2-1-54 0 0,0 0 0 0 0,-1 0 0 0 0,1 0 0 0 0,-1 0-1 0 0,1 0 1 0 0,-1 0 0 0 0,1 0 0 0 0,0 0 0 0 0,-1 0 0 0 0,1-1 0 0 0,-1 1-1 0 0,1-1 1 0 0,-1 1 0 0 0,0-1 0 0 0,1 0 0 0 0,-1 0 0 0 0,1 1 0 0 0,1-3-1 0 0,3-5 67 0 0,1 0 291 0 0,-6 7-353 0 0,-1 1-1 0 0,0 0 0 0 0,0 0 1 0 0,0 0-1 0 0,1 0 1 0 0,-1 0-1 0 0,0 0 0 0 0,0-1 1 0 0,1 1-1 0 0,-1 0 0 0 0,0 0 1 0 0,0 0-1 0 0,1 0 1 0 0,-1 0-1 0 0,0 0 0 0 0,0 0 1 0 0,1 0-1 0 0,-1 0 1 0 0,0 0-1 0 0,0 0 0 0 0,1 0 1 0 0,-1 0-1 0 0,0 1 0 0 0,0-1 1 0 0,1 0-1 0 0,-1 0 1 0 0,0 0-1 0 0,0 0 0 0 0,0 0 1 0 0,1 0-1 0 0,-1 1 1 0 0,0-1-1 0 0,0 0 0 0 0,0 0 1 0 0,1 1-1 0 0,1 0 18 0 0,0 0 1 0 0,0 0-1 0 0,0-1 1 0 0,0 1-1 0 0,0 0 1 0 0,0-1-1 0 0,1 1 1 0 0,-1-1-1 0 0,0 1 0 0 0,0-1 1 0 0,1 0-1 0 0,-1 0 1 0 0,0 0-1 0 0,0-1 1 0 0,4 0-1 0 0,23 2 311 0 0,-18 0-302 0 0,0 1 0 0 0,1-2 0 0 0,-1 1 0 0 0,1-2 0 0 0,14-1 0 0 0,21-1 108 0 0,53 5 191 0 0,-64-1-249 0 0,0-2 0 0 0,0-2 0 0 0,45-9 0 0 0,-74 11-45 0 0,3-1 80 0 0,0 0 1 0 0,0-1 0 0 0,-1 0 0 0 0,17-8 0 0 0,-65 14 77 0 0,-7 6-186 0 0,0-3 0 0 0,-87 2 1 0 0,24-3-2 0 0,62-1-15 0 0,-96 10 0 0 0,119-11 0 0 0,1 2 0 0 0,-1 1 0 0 0,-41 16 0 0 0,64-22 1 0 0,0 1-1 0 0,0-1 0 0 0,0 0 0 0 0,0 1 0 0 0,1-1 0 0 0,-1 1 1 0 0,0-1-1 0 0,0 1 0 0 0,0-1 0 0 0,1 1 0 0 0,-1 0 0 0 0,0-1 1 0 0,0 1-1 0 0,1 0 0 0 0,-1 0 0 0 0,1-1 0 0 0,-2 3 0 0 0,2-3 3 0 0,0 0-1 0 0,0 1 1 0 0,0-1-1 0 0,1 1 0 0 0,-1-1 1 0 0,0 0-1 0 0,0 1 0 0 0,0-1 1 0 0,0 1-1 0 0,1-1 1 0 0,-1 0-1 0 0,0 1 0 0 0,0-1 1 0 0,0 0-1 0 0,1 1 1 0 0,-1-1-1 0 0,0 0 0 0 0,1 1 1 0 0,-1-1-1 0 0,0 0 0 0 0,1 0 1 0 0,-1 1-1 0 0,0-1 1 0 0,1 0-1 0 0,-1 0 0 0 0,1 0 1 0 0,4 3 13 0 0,1-1 0 0 0,-1-1 0 0 0,1 1 0 0 0,6 0 0 0 0,13 0 97 0 0,0-1-1 0 0,-1-1 0 0 0,1-1 1 0 0,46-8-1 0 0,28-1 42 0 0,79 3 28 0 0,118 8 394 0 0,-356 1-851 0 0,37-4-128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21.407"/>
    </inkml:context>
    <inkml:brush xml:id="br0">
      <inkml:brushProperty name="width" value="0.1" units="cm"/>
      <inkml:brushProperty name="height" value="0.1" units="cm"/>
      <inkml:brushProperty name="color" value="#66CC00"/>
    </inkml:brush>
  </inkml:definitions>
  <inkml:trace contextRef="#ctx0" brushRef="#br0">600 92 919 0 0,'0'-8'660'0'0,"0"-1"0"0"0,-1 0 0 0 0,-2-11 0 0 0,2 17-527 0 0,0 1 0 0 0,1-1 0 0 0,-1 0 1 0 0,0 1-1 0 0,0-1 0 0 0,0 1 1 0 0,-1 0-1 0 0,1-1 0 0 0,-1 1 1 0 0,1 0-1 0 0,-1 0 0 0 0,0 0 0 0 0,0 0 1 0 0,-3-3-1 0 0,2 4-96 0 0,1 0-1 0 0,0 0 1 0 0,0 0-1 0 0,0 0 1 0 0,-1 0-1 0 0,1 1 1 0 0,0-1 0 0 0,-1 1-1 0 0,1 0 1 0 0,-1 0-1 0 0,1 0 1 0 0,0 0-1 0 0,-1 0 1 0 0,1 0 0 0 0,-5 2-1 0 0,-33 12 412 0 0,4 0-70 0 0,18-8-5 0 0,1 2 0 0 0,-32 17-1 0 0,48-25-349 0 0,1 1-1 0 0,-1-1 1 0 0,1 1-1 0 0,-1-1 1 0 0,1 1 0 0 0,-1-1-1 0 0,1 1 1 0 0,-1-1-1 0 0,1 1 1 0 0,0 0-1 0 0,0-1 1 0 0,-1 1-1 0 0,1-1 1 0 0,0 1-1 0 0,0 0 1 0 0,-1-1-1 0 0,1 1 1 0 0,0 0-1 0 0,0-1 1 0 0,0 1-1 0 0,0 0 1 0 0,0 0 0 0 0,0-1-1 0 0,0 1 1 0 0,0 0-1 0 0,0-1 1 0 0,1 1-1 0 0,-1 0 1 0 0,0-1-1 0 0,0 1 1 0 0,0-1-1 0 0,1 1 1 0 0,-1 0-1 0 0,1 0 1 0 0,0 1 25 0 0,0-1 1 0 0,0 1-1 0 0,0 0 0 0 0,0-1 1 0 0,0 1-1 0 0,1-1 0 0 0,-1 1 1 0 0,1-1-1 0 0,1 2 0 0 0,5 1 17 0 0,0 0 0 0 0,0 0 0 0 0,0 0-1 0 0,1-1 1 0 0,-1-1 0 0 0,1 1-1 0 0,0-1 1 0 0,0-1 0 0 0,0 0 0 0 0,16 0-1 0 0,322 3 880 0 0,-270-10-857 0 0,139-30-1 0 0,-205 34-77 0 0,16-5 31 0 0,-20 4-5 0 0,1 1-1 0 0,-1 1 1 0 0,1-1-1 0 0,11 0 1 0 0,-75-1 136 0 0,-212 21-97 0 0,-86 20-15 0 0,277-27-54 0 0,-89 18 35 0 0,48-7-16 0 0,61-17-24 0 0,39-4 0 0 0,-1 1 0 0 0,-20 5 0 0 0,27-6 0 0 0,-10 3 0 0 0,21-4 0 0 0,1 0 0 0 0,-1 0 0 0 0,1 0 0 0 0,-1 0 0 0 0,0 1 0 0 0,1-1 0 0 0,-1 0 0 0 0,1 0 0 0 0,-1 1 0 0 0,1-1 0 0 0,-1 0 0 0 0,1 1 0 0 0,-1-1 0 0 0,1 0 0 0 0,0 1 0 0 0,-1-1 0 0 0,1 1 0 0 0,-1-1 0 0 0,1 1 0 0 0,0-1 0 0 0,0 1 0 0 0,-1-1 0 0 0,1 1 0 0 0,0-1 0 0 0,0 1 0 0 0,-1-1 0 0 0,1 1 0 0 0,0 0 0 0 0,2 1 0 0 0,-1 0 0 0 0,1-1 0 0 0,0 0 0 0 0,0 1 0 0 0,0-1 0 0 0,0 0 0 0 0,0 0 0 0 0,0 0 0 0 0,0 0 0 0 0,0 0 0 0 0,2 0 0 0 0,21 3 24 0 0,46 0 0 0 0,-23-2-8 0 0,15-1 131 0 0,111-12-1 0 0,-139 8-119 0 0,249-26 475 0 0,-268 28-468 0 0,28 4 0 0 0,1 0-17 0 0,-24-2 35 0 0,32 5-1 0 0,-32-2-26 0 0,-12-5 33 0 0,-13-5 57 0 0,-15-6 87 0 0,4 7-113 0 0,-1 1 1 0 0,0 1-1 0 0,-25-3 1 0 0,1 0 14 0 0,-25-5-77 0 0,-1 3 0 0 0,0 3-1 0 0,0 2 1 0 0,-121 12 0 0 0,159-6-25 0 0,-1 2 0 0 0,1 1 0 0 0,0 1 0 0 0,-43 18 0 0 0,70-25-2 0 0,0 0 0 0 0,-1 1 0 0 0,1-1 0 0 0,0 1 0 0 0,0-1 0 0 0,0 1 0 0 0,0-1 0 0 0,0 1 0 0 0,0 0 0 0 0,0 0 0 0 0,1-1 0 0 0,-1 1 0 0 0,0 0 0 0 0,0 0 0 0 0,0 0 0 0 0,1 0 0 0 0,-1 0 0 0 0,1 0 0 0 0,-1 0 0 0 0,0 2 0 0 0,1-3 0 0 0,0 1 0 0 0,0 0 0 0 0,0 0 0 0 0,1-1 0 0 0,-1 1 0 0 0,0 0 0 0 0,0 0 0 0 0,1-1 0 0 0,-1 1 0 0 0,1 0 0 0 0,-1-1 0 0 0,0 1 0 0 0,1-1 0 0 0,-1 1 0 0 0,1 0 0 0 0,0-1 0 0 0,-1 1 0 0 0,1-1 0 0 0,-1 1 0 0 0,1-1 0 0 0,0 0 0 0 0,0 1 0 0 0,7 3 0 0 0,-1 0 0 0 0,1-1 0 0 0,16 5 0 0 0,-3-2 20 0 0,1-2 0 0 0,0 0-1 0 0,0-1 1 0 0,37-1 0 0 0,90-11 81 0 0,-45 1-26 0 0,97-12 46 0 0,-55 4-7 0 0,-125 15-92 0 0,-1-1 1 0 0,0-1-1 0 0,1-1 0 0 0,-2-1 1 0 0,31-11-1 0 0,-39 9 11 0 0,-11 7-31 0 0,0 0 0 0 0,0 0 0 0 0,0 0 0 0 0,0-1 1 0 0,-1 1-1 0 0,1 0 0 0 0,0 0 0 0 0,0 0 0 0 0,0 0 0 0 0,0 0 0 0 0,0-1 0 0 0,0 1 0 0 0,0 0 0 0 0,0 0 0 0 0,0 0 0 0 0,-1 0 1 0 0,1 0-1 0 0,0 0 0 0 0,0-1 0 0 0,0 1 0 0 0,0 0 0 0 0,0 0 0 0 0,-1 0 0 0 0,1 0 0 0 0,0 0 0 0 0,0 0 0 0 0,0 0 1 0 0,0 0-1 0 0,-1 0 0 0 0,1 0 0 0 0,0 0 0 0 0,0 0 0 0 0,0 0 0 0 0,0 0 0 0 0,-1 0 0 0 0,1 0 0 0 0,-25 2 44 0 0,-119 35-591 0 0,98-25 218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27.881"/>
    </inkml:context>
    <inkml:brush xml:id="br0">
      <inkml:brushProperty name="width" value="0.1" units="cm"/>
      <inkml:brushProperty name="height" value="0.1" units="cm"/>
      <inkml:brushProperty name="color" value="#66CC00"/>
    </inkml:brush>
  </inkml:definitions>
  <inkml:trace contextRef="#ctx0" brushRef="#br0">1287 1 1151 0 0,'-33'13'360'0'0,"15"-8"150"0"0,1 0 116 0 0,-1 0 0 0 0,0-1 0 0 0,0 0 0 0 0,-32 0 0 0 0,11-3-69 0 0,-43-2 190 0 0,6-1-141 0 0,-83 9-1 0 0,113-4-472 0 0,-29-1 137 0 0,35-2-146 0 0,-57 9 0 0 0,-16 6-60 0 0,52-11 93 0 0,14-3 99 0 0,72 7-3 0 0,50-2-14 0 0,-29-1-152 0 0,10 0-23 0 0,57 3 74 0 0,-56-9-42 0 0,92-13 0 0 0,-19-6 22 0 0,-110 16-69 0 0,0 1 1 0 0,31 0 0 0 0,-43 5-27 0 0,-7-2-22 0 0,0 0 1 0 0,1 1 0 0 0,-1-1 0 0 0,0 0 0 0 0,0 0 0 0 0,0 0 0 0 0,0 0 0 0 0,1 0 0 0 0,-1 0 0 0 0,0 0 0 0 0,0 0 0 0 0,0-1 0 0 0,0 1-1 0 0,1 0 1 0 0,0-1 0 0 0,-2 1-2 0 0,-2 1 0 0 0,0 0 0 0 0,1 0 0 0 0,-1 0 0 0 0,0 0 0 0 0,0 0 0 0 0,0 0 0 0 0,0-1 0 0 0,0 1 0 0 0,-3 0 0 0 0,-16 0 16 0 0,1 1 0 0 0,-26 6 0 0 0,3 0 0 0 0,-28 0 50 0 0,-78-2-1 0 0,-72-11 149 0 0,109 1-159 0 0,84 4-31 0 0,0 2 1 0 0,-1 0-1 0 0,-30 8 0 0 0,-82 25-344 0 0,111-26 21 0 0,0 0-51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33.197"/>
    </inkml:context>
    <inkml:brush xml:id="br0">
      <inkml:brushProperty name="width" value="0.1" units="cm"/>
      <inkml:brushProperty name="height" value="0.1" units="cm"/>
      <inkml:brushProperty name="color" value="#66CC00"/>
    </inkml:brush>
  </inkml:definitions>
  <inkml:trace contextRef="#ctx0" brushRef="#br0">194 8 455 0 0,'-8'2'129'0'0,"1"-1"-1"0"0,0 0 1 0 0,-1 0-1 0 0,1-1 1 0 0,-1 0-1 0 0,1-1 0 0 0,-15-1 1 0 0,-18-2-37 0 0,-30 1-28 0 0,61 1-64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34.817"/>
    </inkml:context>
    <inkml:brush xml:id="br0">
      <inkml:brushProperty name="width" value="0.1" units="cm"/>
      <inkml:brushProperty name="height" value="0.1" units="cm"/>
      <inkml:brushProperty name="color" value="#66CC00"/>
    </inkml:brush>
  </inkml:definitions>
  <inkml:trace contextRef="#ctx0" brushRef="#br0">732 63 1839 0 0,'-6'-6'232'0'0,"-2"0"-1"0"0,1 0 0 0 0,-1 1 0 0 0,0 0 0 0 0,0 0 1 0 0,0 1-1 0 0,0 0 0 0 0,-1 0 0 0 0,0 1 0 0 0,-14-3 0 0 0,9 3-168 0 0,-1 1 0 0 0,0 0 0 0 0,0 1 0 0 0,0 0 0 0 0,-27 3-1 0 0,-25 4 162 0 0,36-4 43 0 0,-1 1 0 0 0,-46 12-1 0 0,54-10-164 0 0,0-1-1 0 0,-46 2 0 0 0,15-4-26 0 0,8-1-7 0 0,37 0-58 0 0,0-1 1 0 0,0 0-1 0 0,1 0 0 0 0,-1-1 0 0 0,-12-2 0 0 0,21 3 13 0 0,-8-2 12 0 0,9 2-34 0 0,-1 0 1 0 0,1 0-1 0 0,0 0 0 0 0,0 0 0 0 0,0 0 0 0 0,0 0 0 0 0,-1-1 1 0 0,1 1-1 0 0,0 0 0 0 0,0 0 0 0 0,0 0 0 0 0,0 0 1 0 0,0 0-1 0 0,-1 0 0 0 0,1 0 0 0 0,0 0 0 0 0,0 0 0 0 0,0 0 1 0 0,0-1-1 0 0,0 1 0 0 0,-1 0 0 0 0,1 0 0 0 0,0 0 1 0 0,0 0-1 0 0,0 0 0 0 0,0-1 0 0 0,0 1 0 0 0,0 0 0 0 0,0 0 1 0 0,0 0-1 0 0,0 0 0 0 0,0-1 0 0 0,0 1 0 0 0,0 0 1 0 0,0 0-1 0 0,0 0 0 0 0,0 0 0 0 0,0-1 0 0 0,0 1 0 0 0,0 0 1 0 0,0 0-1 0 0,0 0 0 0 0,0 0 0 0 0,0-1 0 0 0,0 1 1 0 0,0 0-1 0 0,0 0 0 0 0,0 0 0 0 0,0 0 0 0 0,0-1 0 0 0,0 1 1 0 0,1 0-1 0 0,-1 0 0 0 0,0 0 0 0 0,0 0 0 0 0,3-1 9 0 0,-1 0-1 0 0,1 1 0 0 0,-1 0 0 0 0,1-1 1 0 0,-1 1-1 0 0,1 0 0 0 0,0 1 0 0 0,-1-1 1 0 0,1 0-1 0 0,-1 1 0 0 0,1-1 0 0 0,2 2 1 0 0,5 0-3 0 0,196 24-7 0 0,-148-23 40 0 0,1-3-1 0 0,78-9 0 0 0,-17-5 74 0 0,143-10-8 0 0,-182 19-67 0 0,-47 2-130 0 0,1 2 0 0 0,-1 1 0 0 0,36 5 0 0 0,-47-2-2242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41.296"/>
    </inkml:context>
    <inkml:brush xml:id="br0">
      <inkml:brushProperty name="width" value="0.1" units="cm"/>
      <inkml:brushProperty name="height" value="0.1" units="cm"/>
      <inkml:brushProperty name="color" value="#66CC00"/>
    </inkml:brush>
  </inkml:definitions>
  <inkml:trace contextRef="#ctx0" brushRef="#br0">1 77 455 0 0,'0'-2'0'0'0,"1"2"84"0"0,16 0 1618 0 0,0-1-1 0 0,33-7 0 0 0,-37 6-1366 0 0,1 1 0 0 0,0 0 0 0 0,0 1 0 0 0,21 2 0 0 0,7 2-43 0 0,10 1-102 0 0,81-3 1 0 0,-117-3-143 0 0,172-7 771 0 0,-156 10-718 0 0,43 7-1 0 0,-48-5-88 0 0,0-1 0 0 0,45-1 0 0 0,131-20 52 0 0,220-31 962 0 0,-305 34-468 0 0,-95 13-485 0 0,-7 1-13 0 0,27 1-1 0 0,-39 0-52 0 0,0 0 0 0 0,0 1-1 0 0,0 0 1 0 0,0 0 0 0 0,0 0-1 0 0,0 0 1 0 0,0 1 0 0 0,-1-1-1 0 0,1 1 1 0 0,0 0 0 0 0,5 4-1 0 0,-9-5-116 0 0,1-1 0 0 0,-1 1 0 0 0,0 0 0 0 0,1-1 0 0 0,-1 1 0 0 0,0 0 1 0 0,0-1-1 0 0,1 1 0 0 0,-1 0 0 0 0,0-1 0 0 0,0 1 0 0 0,0 0 0 0 0,0-1 0 0 0,0 1 0 0 0,0 0 0 0 0,0 0 0 0 0,0-1 0 0 0,0 1 0 0 0,0 0 0 0 0,0-1 0 0 0,-1 1 0 0 0,1 0 0 0 0,0-1 0 0 0,0 1 0 0 0,-1 0 0 0 0,1-1 0 0 0,0 1 0 0 0,-2 1 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45.324"/>
    </inkml:context>
    <inkml:brush xml:id="br0">
      <inkml:brushProperty name="width" value="0.1" units="cm"/>
      <inkml:brushProperty name="height" value="0.1" units="cm"/>
      <inkml:brushProperty name="color" value="#66CC00"/>
    </inkml:brush>
  </inkml:definitions>
  <inkml:trace contextRef="#ctx0" brushRef="#br0">1510 72 919 0 0,'0'-8'23'0'0,"0"6"77"0"0,0 1 0 0 0,0-1 0 0 0,0 1 1 0 0,0-1-1 0 0,0 1 0 0 0,0-1 1 0 0,0 1-1 0 0,-1-1 0 0 0,1 1 1 0 0,-1-1-1 0 0,1 1 0 0 0,-1 0 1 0 0,1-1-1 0 0,-1 1 0 0 0,0-1 1 0 0,0 1-1 0 0,0 0 0 0 0,-1-3 0 0 0,-1 2 104 0 0,1-1 0 0 0,0 0 0 0 0,-1 0 0 0 0,1 1 0 0 0,-1-1 0 0 0,0 1 0 0 0,0 0 0 0 0,0 0 0 0 0,0 0 0 0 0,0 0-1 0 0,0 1 1 0 0,-7-3 0 0 0,6 3-158 0 0,-1 0 0 0 0,1 1 0 0 0,-1 0 0 0 0,1 0 0 0 0,0 0 0 0 0,-1 1 0 0 0,1-1 0 0 0,-1 1 0 0 0,1 0-1 0 0,-6 2 1 0 0,-31 6 182 0 0,0-1 0 0 0,-70 3 0 0 0,91-8-143 0 0,-1 0 0 0 0,-33 12-1 0 0,32-9 60 0 0,-43 7 0 0 0,61-12-114 0 0,-16 1 223 0 0,-37 0 1 0 0,50-2-192 0 0,-1-1 0 0 0,1 0 1 0 0,0 0-1 0 0,0-1 0 0 0,1 0 0 0 0,-1 0 1 0 0,0-1-1 0 0,-12-6 0 0 0,11 5 31 0 0,1 0 1 0 0,-2 0-1 0 0,1 1 1 0 0,0 1-1 0 0,-1-1 1 0 0,0 1-1 0 0,-10-1 1 0 0,-6 1 29 0 0,-30 2 1 0 0,-17-1-16 0 0,11-5 2 0 0,9 1 196 0 0,-93 2 0 0 0,81 8-265 0 0,34-1 8 0 0,1-2 1 0 0,-52-2 0 0 0,66-1 196 0 0,0 0 0 0 0,0 2 0 0 0,1 0 0 0 0,-1 0 0 0 0,0 2 1 0 0,1-1-1 0 0,-27 10 0 0 0,38-11-264 0 0,-18 8-924 0 0,20-9 898 0 0,0 1-1 0 0,0-1 1 0 0,0 0 0 0 0,0 1-1 0 0,1-1 1 0 0,-1 1-1 0 0,0-1 1 0 0,0 1 0 0 0,1 0-1 0 0,-1-1 1 0 0,0 1 0 0 0,1 0-1 0 0,-1-1 1 0 0,0 1-1 0 0,1 0 1 0 0,-1 0 0 0 0,0 1-1 0 0,1-1 45 0 0,0 0 0 0 0,1 0 0 0 0,-1 0 0 0 0,0 0 0 0 0,1-1 0 0 0,-1 1 0 0 0,0 0 0 0 0,1 0 0 0 0,-1 0 0 0 0,1-1 0 0 0,-1 1 0 0 0,1 0 0 0 0,0-1 0 0 0,-1 1 0 0 0,1 0 0 0 0,0-1 0 0 0,-1 1 0 0 0,1-1 0 0 0,0 1 0 0 0,1 0 0 0 0,18 8 0 0 0,-18-8 0 0 0,9 2 0 0 0,1 0 0 0 0,-1-1 0 0 0,1-1 0 0 0,0 0 0 0 0,-1-1 0 0 0,1 0 0 0 0,22-3 0 0 0,-5 1 0 0 0,150-9 0 0 0,112-3 0 0 0,-165 6 0 0 0,1 1 0 0 0,177 16 0 0 0,-263-7 3 0 0,0-1 0 0 0,0-3-1 0 0,50-7 1 0 0,-88 8 6 0 0,1 1 1 0 0,0-1-1 0 0,-1 1 0 0 0,1 0 1 0 0,0 1-1 0 0,-1-1 1 0 0,7 2-1 0 0,-9-2-5 0 0,0 0 0 0 0,0 1 0 0 0,0-1 0 0 0,0 0 1 0 0,-1 1-1 0 0,1-1 0 0 0,0 0 0 0 0,0 1 0 0 0,0-1 0 0 0,-1 1 0 0 0,1 0 1 0 0,0-1-1 0 0,-1 1 0 0 0,1-1 0 0 0,-1 1 0 0 0,1 0 0 0 0,0-1 1 0 0,-1 1-1 0 0,1 0 0 0 0,-1 0 0 0 0,0 0 0 0 0,1-1 0 0 0,-1 1 0 0 0,0 0 1 0 0,1 0-1 0 0,-1 0 0 0 0,0 0 0 0 0,0 0 0 0 0,0-1 0 0 0,0 1 0 0 0,0 0 1 0 0,0 0-1 0 0,0 0 0 0 0,0 2 0 0 0,-3 9-155 0 0,-2 1-73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50.513"/>
    </inkml:context>
    <inkml:brush xml:id="br0">
      <inkml:brushProperty name="width" value="0.1" units="cm"/>
      <inkml:brushProperty name="height" value="0.1" units="cm"/>
      <inkml:brushProperty name="color" value="#66CC00"/>
    </inkml:brush>
  </inkml:definitions>
  <inkml:trace contextRef="#ctx0" brushRef="#br0">1306 242 1375 0 0,'-25'-4'74'0'0,"22"3"94"0"0,1 0 1 0 0,-1 0-1 0 0,0 1 1 0 0,0-1 0 0 0,0 1-1 0 0,0 0 1 0 0,0 0-1 0 0,-1 0 1 0 0,1 0-1 0 0,0 0 1 0 0,-3 1-1 0 0,-51 12 1083 0 0,32-8-1195 0 0,-31 11 0 0 0,11 0 21 0 0,-63 13 0 0 0,85-24 107 0 0,0-2 1 0 0,0-1 0 0 0,0 0 0 0 0,-44-4-1 0 0,35-1 130 0 0,0-1 0 0 0,0-2-1 0 0,0-2 1 0 0,-48-17-1 0 0,-15-4 619 0 0,28 10-610 0 0,-20-7-3 0 0,76 24-290 0 0,-1 0-1 0 0,0 1 1 0 0,0 0-1 0 0,1 1 1 0 0,-21 2-1 0 0,-60 2-22 0 0,62-3 87 0 0,-45 5 0 0 0,59-4-93 0 0,12-2 0 0 0,0 0 0 0 0,-1 1 0 0 0,1 0 0 0 0,0-1 0 0 0,-6 4 0 0 0,15-2 231 0 0,7-3-206 0 0,66-21 82 0 0,-30 11 37 0 0,176-41 64 0 0,-109 16-72 0 0,48-12-13 0 0,-132 41-46 0 0,0 1-1 0 0,0 2 1 0 0,44-1-1 0 0,163-4 116 0 0,-158 3-160 0 0,105 6 0 0 0,-109 2-32 0 0,-70-3 46 0 0,-9-3 55 0 0,-9-2 62 0 0,-8 4-126 0 0,0 0 0 0 0,0 2 0 0 0,1 0 0 0 0,-1 1 0 0 0,-21 4 0 0 0,-97 25 18 0 0,86-18-42 0 0,-1-1 1 0 0,1-3-1 0 0,-107 1 0 0 0,-27 4 26 0 0,46-2-14 0 0,-19-12-25 0 0,154 1 0 0 0,0 0 0 0 0,0 1 0 0 0,-1 0 0 0 0,1 0 0 0 0,0 0 0 0 0,-8 4 0 0 0,10-4 0 0 0,1 0 0 0 0,-1 0 0 0 0,1 1 0 0 0,-1-1 0 0 0,1 1 0 0 0,0-1 0 0 0,-1 1 0 0 0,1 0 0 0 0,0 0 0 0 0,0 0 0 0 0,0 0 0 0 0,1 0 0 0 0,-4 5 0 0 0,5-7 0 0 0,0 0 0 0 0,0 1 0 0 0,0-1 0 0 0,0 0 0 0 0,0 1 0 0 0,0-1 0 0 0,0 0 0 0 0,0 0 0 0 0,0 1 0 0 0,0-1 0 0 0,0 0 0 0 0,0 0 0 0 0,1 1 0 0 0,-1-1 0 0 0,0 0 0 0 0,0 1 0 0 0,0-1 0 0 0,0 0 0 0 0,0 0 0 0 0,1 0 0 0 0,-1 1 0 0 0,0-1 0 0 0,0 0 0 0 0,0 0 0 0 0,1 0 0 0 0,-1 1 0 0 0,0-1 0 0 0,0 0 0 0 0,1 0 0 0 0,-1 0 0 0 0,0 0 0 0 0,1 0 0 0 0,-1 1 0 0 0,0-1 0 0 0,0 0 0 0 0,1 0 0 0 0,-1 0 0 0 0,0 0 0 0 0,1 0 0 0 0,-1 0 0 0 0,15 3 0 0 0,-13-3 0 0 0,29 5 0 0 0,-1-1 0 0 0,1-1 0 0 0,0-2 0 0 0,41-3 0 0 0,-44 1 0 0 0,233 0 0 0 0,-197 6 160 0 0,0-2 0 0 0,101-11 0 0 0,2-22 234 0 0,-87 13-180 0 0,-68 15-193 0 0,43-6 122 0 0,-51 7-135 0 0,0 1 1 0 0,0 0-1 0 0,0 1 1 0 0,0-1-1 0 0,1 1 0 0 0,-1-1 1 0 0,0 1-1 0 0,0 1 1 0 0,0-1-1 0 0,6 3 0 0 0,-8-2-36 0 0,0 0 0 0 0,0-1 0 0 0,-1 1 0 0 0,1 0-1 0 0,-1 0 1 0 0,1 0 0 0 0,-1 0 0 0 0,0 0 0 0 0,0 1-1 0 0,0-1 1 0 0,0 0 0 0 0,0 0 0 0 0,-1 1 0 0 0,1-1-1 0 0,0 1 1 0 0,-1-1 0 0 0,0 4 0 0 0,1-5 21 0 0,1 15-295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58.006"/>
    </inkml:context>
    <inkml:brush xml:id="br0">
      <inkml:brushProperty name="width" value="0.1" units="cm"/>
      <inkml:brushProperty name="height" value="0.1" units="cm"/>
      <inkml:brushProperty name="color" value="#E71224"/>
    </inkml:brush>
  </inkml:definitions>
  <inkml:trace contextRef="#ctx0" brushRef="#br0">766 161 1375 0 0,'-11'-6'63'0'0,"8"5"338"0"0,0-1-1 0 0,1 1 1 0 0,-1-1-1 0 0,0 0 1 0 0,1 0-1 0 0,-1 0 1 0 0,1 0-1 0 0,-1 0 1 0 0,-1-3-1 0 0,-2-7 396 0 0,3 6-628 0 0,1 0-1 0 0,-2 0 1 0 0,1 0 0 0 0,-8-10-1 0 0,8 14-150 0 0,1 0 0 0 0,0 0-1 0 0,-1 0 1 0 0,1 1-1 0 0,-1-1 1 0 0,0 0 0 0 0,0 1-1 0 0,1 0 1 0 0,-1-1 0 0 0,0 1-1 0 0,0 1 1 0 0,0-1-1 0 0,-6-1 1 0 0,-14-1 814 0 0,1 1 0 0 0,-2 1 0 0 0,1 1 0 0 0,-31 4 0 0 0,38-1-429 0 0,-7 0 343 0 0,-33 1-1 0 0,48-5-658 0 0,-1 1 1 0 0,1-1-1 0 0,0 0 1 0 0,-1-1-1 0 0,1 0 0 0 0,0 0 1 0 0,-12-6-1 0 0,-4-3 51 0 0,1 0 503 0 0,-32-9 1 0 0,50 18-623 0 0,2 1 247 0 0,0-1 1 0 0,-1 1-1 0 0,1 0 0 0 0,-1 1 0 0 0,1-1 1 0 0,-1 0-1 0 0,1 1 0 0 0,-1 0 0 0 0,1 0 1 0 0,-1 0-1 0 0,0 0 0 0 0,1 1 0 0 0,-6 0 1 0 0,9 0-258 0 0,0-1 0 0 0,-1 0 1 0 0,1 0-1 0 0,0 0 1 0 0,0 0-1 0 0,-1 0 0 0 0,1 0 1 0 0,0 0-1 0 0,0 0 0 0 0,0 1 1 0 0,0-1-1 0 0,-1 0 1 0 0,1 0-1 0 0,0 0 0 0 0,0 0 1 0 0,0 0-1 0 0,0 1 1 0 0,0-1-1 0 0,-1 0 0 0 0,1 0 1 0 0,0 0-1 0 0,0 1 1 0 0,0-1-1 0 0,0 0 0 0 0,0 0 1 0 0,0 1-1 0 0,0-1 1 0 0,0 0-1 0 0,0 0 0 0 0,0 0 1 0 0,0 1-1 0 0,0-1 0 0 0,0 0 1 0 0,0 0-1 0 0,0 1 1 0 0,0-1-1 0 0,0 0 0 0 0,0 1 1 0 0,9 6-737 0 0,16 3 89 0 0,-8-9 866 0 0,0-1-1 0 0,33-3 1 0 0,5-1 233 0 0,6 5 48 0 0,-14 0-239 0 0,47-5 0 0 0,62-3 211 0 0,-129 9-417 0 0,0 0 1 0 0,41 10-1 0 0,-35-5-2 0 0,35 2 0 0 0,115 11 103 0 0,-77-9 16 0 0,-30-2-145 0 0,45-1 124 0 0,42 5-1 0 0,0 0 88 0 0,28 4-92 0 0,-124-12-123 0 0,120-4 0 0 0,-76-4-29 0 0,-43 3 22 0 0,81 1 116 0 0,-117 0-109 0 0,1 3 0 0 0,47 10-1 0 0,-42-4-9 0 0,1-2 1 0 0,41 2-1 0 0,-48-10 5 0 0,-1-1 0 0 0,32-5-1 0 0,-35 3 40 0 0,0 0 0 0 0,54 4 0 0 0,-16-1-8 0 0,-32-1-50 0 0,-27 1 30 0 0,0-1-1 0 0,1 0 0 0 0,12-4 1 0 0,-13 3 17 0 0,1 0 0 0 0,-1 1 1 0 0,14-1-1 0 0,93-6 127 0 0,-113 8-180 0 0,0 0 1 0 0,0 0-1 0 0,-1 0 0 0 0,1 0 1 0 0,0 0-1 0 0,0 0 1 0 0,0-1-1 0 0,0 1 0 0 0,0 0 1 0 0,0-1-1 0 0,0 1 0 0 0,-1 0 1 0 0,1-1-1 0 0,0 1 0 0 0,0-1 1 0 0,-1 1-1 0 0,1-1 0 0 0,0 0 1 0 0,0 0 0 0 0,-1 1 0 0 0,0 0 0 0 0,0 0 0 0 0,0-1 0 0 0,0 1 1 0 0,0 0-1 0 0,0-1 0 0 0,0 1 0 0 0,0 0 0 0 0,0-1 1 0 0,0 1-1 0 0,0 0 0 0 0,0-1 0 0 0,0 1 0 0 0,0 0 0 0 0,0-1 1 0 0,0 1-1 0 0,0 0 0 0 0,0-1 0 0 0,-1 1 0 0 0,1 0 1 0 0,0 0-1 0 0,0-1 0 0 0,0 1 0 0 0,0 0 0 0 0,-1 0 0 0 0,1-1 1 0 0,0 1-1 0 0,0 0 0 0 0,-1 0 0 0 0,1 0 0 0 0,0-1 1 0 0,0 1-1 0 0,-1 0 0 0 0,1 0 0 0 0,0 0 0 0 0,-1 0 0 0 0,1-1 1 0 0,0 1-1 0 0,-1 0 0 0 0,1 0 0 0 0,0 0 0 0 0,0 0 1 0 0,-1 0-1 0 0,1 0 0 0 0,-1 0 0 0 0,-4-1 28 0 0,0 0-1 0 0,0 0 1 0 0,0 1-1 0 0,-1 0 1 0 0,1 0 0 0 0,0 0-1 0 0,-9 2 1 0 0,9-2-12 0 0,0 1 1 0 0,0-1-1 0 0,0 1 0 0 0,0-1 1 0 0,0-1-1 0 0,0 1 1 0 0,-9-3-1 0 0,5 2 16 0 0,0-1-1 0 0,0 1 0 0 0,-1 1 1 0 0,1 0-1 0 0,-1 0 1 0 0,1 1-1 0 0,0 0 0 0 0,-17 4 1 0 0,11-2 38 0 0,-7 3-60 0 0,18-5-12 0 0,-1 0 0 0 0,1 1 0 0 0,0-1-1 0 0,-1-1 1 0 0,-7 1 0 0 0,1 0 9 0 0,0 0 0 0 0,0 1 1 0 0,0 0-1 0 0,0 1 0 0 0,0 0 0 0 0,-13 6 0 0 0,13-6 7 0 0,-1 0-1 0 0,0 0 0 0 0,0-1 1 0 0,0 0-1 0 0,-16-1 0 0 0,-30 5 96 0 0,35-3-79 0 0,-1-2 0 0 0,0 0 0 0 0,1-2 0 0 0,-1 0 0 0 0,-37-8-1 0 0,-14 0 23 0 0,14 3-11 0 0,-62-4 140 0 0,99 10-150 0 0,1 1 1 0 0,-1 0 0 0 0,-27 6-1 0 0,-41 19 9 0 0,60-16-31 0 0,-42 8 0 0 0,20-11 21 0 0,-96-1 0 0 0,131-6-32 0 0,1 0 0 0 0,-35-3 0 0 0,-65-9 64 0 0,77 5-64 0 0,21 2 0 0 0,0 2 0 0 0,0 1 0 0 0,0 0 0 0 0,-22 2 0 0 0,30 0 0 0 0,1 0 0 0 0,-1-1 0 0 0,-16-3 0 0 0,-23-1 0 0 0,3 3 31 0 0,-51-10-1 0 0,50 6 9 0 0,-51-1 0 0 0,37 2 15 0 0,23 1-44 0 0,-113-13 118 0 0,111 15-70 0 0,-51 4 1 0 0,-31 9 76 0 0,-51 4 61 0 0,59-15-73 0 0,48-2 8 0 0,-89 11 148 0 0,100-4-223 0 0,10-2-81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54.953"/>
    </inkml:context>
    <inkml:brush xml:id="br0">
      <inkml:brushProperty name="width" value="0.1" units="cm"/>
      <inkml:brushProperty name="height" value="0.1" units="cm"/>
      <inkml:brushProperty name="color" value="#66CC00"/>
    </inkml:brush>
  </inkml:definitions>
  <inkml:trace contextRef="#ctx0" brushRef="#br0">531 77 1375 0 0,'-30'5'510'0'0,"0"1"-1"0"0,0 1 0 0 0,1 2 1 0 0,0 0-1 0 0,-46 24 0 0 0,44-16-405 0 0,0 1 0 0 0,1 1 0 0 0,-45 40 0 0 0,44-33 1272 0 0,40-39-336 0 0,-6 11-1013 0 0,-1-1-1 0 0,1 1 0 0 0,-1 0 0 0 0,1 0 1 0 0,-1-1-1 0 0,0 0 0 0 0,0 1 0 0 0,0-1 1 0 0,-1 0-1 0 0,3-5 0 0 0,-1 0 39 0 0,-1 1-1 0 0,0-1 1 0 0,1-9-1 0 0,-2 8-16 0 0,11-27 119 0 0,-9 29-159 0 0,-1-1 1 0 0,1 0-1 0 0,1-11 0 0 0,-3 13 1 0 0,2-35 166 0 0,-3 39-147 0 0,0 0 0 0 0,0 0 1 0 0,0 0-1 0 0,0-1 1 0 0,0 1-1 0 0,-1 0 1 0 0,1 0-1 0 0,-1 0 1 0 0,0 0-1 0 0,1 0 1 0 0,-1 0-1 0 0,0 0 1 0 0,0 0-1 0 0,-2-3 1 0 0,2 4-27 0 0,1 1 0 0 0,0 0 1 0 0,0 0-1 0 0,0 0 1 0 0,-1-1-1 0 0,1 1 0 0 0,0 0 1 0 0,0 0-1 0 0,-1 0 1 0 0,1 0-1 0 0,0-1 0 0 0,0 1 1 0 0,-1 0-1 0 0,1 0 1 0 0,0 0-1 0 0,0 0 0 0 0,-1 0 1 0 0,1 0-1 0 0,0 0 1 0 0,-1 0-1 0 0,1 0 0 0 0,0 0 1 0 0,-1 0-1 0 0,1 0 1 0 0,0 0-1 0 0,0 0 0 0 0,-1 0 1 0 0,1 0-1 0 0,0 0 0 0 0,-1 0 1 0 0,1 1-1 0 0,0-1 1 0 0,-1 0-1 0 0,-6 11 45 0 0,0 13-37 0 0,4-12-10 0 0,2 0 0 0 0,0 0 0 0 0,0 0 0 0 0,1 0 0 0 0,1 0 0 0 0,0 0 0 0 0,4 19 0 0 0,1-8 0 0 0,1-1 0 0 0,1 0 0 0 0,10 21 0 0 0,-13-33 6 0 0,-4-6 32 0 0,0 0-1 0 0,1 0 0 0 0,-1-1 1 0 0,1 1-1 0 0,0 0 0 0 0,0-1 0 0 0,0 0 1 0 0,0 0-1 0 0,1 1 0 0 0,4 3 0 0 0,-6-8 21 0 0,-1 0 0 0 0,1 0-1 0 0,-1 0 1 0 0,0 0-1 0 0,1 0 1 0 0,-1-1-1 0 0,0 1 1 0 0,0 0 0 0 0,0 0-1 0 0,0 0 1 0 0,0 0-1 0 0,0 0 1 0 0,0-3 0 0 0,0-2 169 0 0,0-7-98 0 0,0 1-1 0 0,-1 0 1 0 0,0 0 0 0 0,-1 0 0 0 0,-1 0 0 0 0,0 0-1 0 0,-5-12 1 0 0,-1 5-66 0 0,0 0 0 0 0,-2 1 0 0 0,-23-32 0 0 0,30 45-64 0 0,-42-49 43 0 0,17 20-31 0 0,28 34-12 0 0,1-1 0 0 0,-1 0 0 0 0,1 1 0 0 0,-1-1 0 0 0,1 0 0 0 0,-1 1 0 0 0,0-1 0 0 0,1 1 0 0 0,-1-1 0 0 0,0 1 0 0 0,0-1 0 0 0,1 1 0 0 0,-1-1 0 0 0,0 1 0 0 0,0 0 0 0 0,1-1 0 0 0,-1 1 0 0 0,0 0 0 0 0,0 0 0 0 0,0 0 0 0 0,0 0 0 0 0,0-1 0 0 0,1 1 0 0 0,-1 0 0 0 0,0 1 0 0 0,0-1 0 0 0,0 0 0 0 0,0 0 0 0 0,0 0 0 0 0,1 0 0 0 0,-1 1 0 0 0,0-1 0 0 0,0 0 0 0 0,0 1 0 0 0,-1 0 0 0 0,1 0 0 0 0,1 0 0 0 0,-1 0-1 0 0,0-1 1 0 0,0 1-1 0 0,1 0 1 0 0,-1 0 0 0 0,0 0-1 0 0,1 0 1 0 0,-1 1-1 0 0,1-1 1 0 0,0 0 0 0 0,-1 0-1 0 0,1 0 1 0 0,0 0 0 0 0,-1 0-1 0 0,1 1 1 0 0,0-1-1 0 0,0 0 1 0 0,0 0 0 0 0,0 0-1 0 0,0 1 1 0 0,1-1-1 0 0,-1 0 1 0 0,0 0 0 0 0,1 2-1 0 0,1 3-6 0 0,1-1 1 0 0,0 1-1 0 0,0-1 0 0 0,5 6 0 0 0,6 12-17 0 0,-6-10 14 0 0,0-1-1 0 0,1 0 0 0 0,0 0 0 0 0,12 11 0 0 0,3 5 7 0 0,-17-21 7 0 0,0 0-1 0 0,0-1 1 0 0,1 0-1 0 0,0 0 1 0 0,0 0-1 0 0,1-1 1 0 0,-1-1-1 0 0,1 1 0 0 0,0-1 1 0 0,12 3-1 0 0,-19-8 233 0 0,-3-5-15 0 0,-5-4 80 0 0,-10-4-85 0 0,0 1 0 0 0,-23-14 0 0 0,19 13-197 0 0,17 12-8 0 0,0 0 1 0 0,0 1-1 0 0,-1-1 0 0 0,1 0 1 0 0,0 1-1 0 0,-1 0 1 0 0,1 0-1 0 0,-1 0 0 0 0,1 0 1 0 0,-1 1-1 0 0,1-1 0 0 0,-1 1 1 0 0,0 0-1 0 0,1 0 1 0 0,-1 0-1 0 0,0 0 0 0 0,1 1 1 0 0,-1 0-1 0 0,1-1 0 0 0,-1 1 1 0 0,-6 3-1 0 0,6-2-73 0 0,0 0 0 0 0,1 0-1 0 0,-1 1 1 0 0,0-1 0 0 0,1 1 0 0 0,-1 0-1 0 0,1 0 1 0 0,0 0 0 0 0,0 0 0 0 0,0 1-1 0 0,0-1 1 0 0,1 1 0 0 0,-1-1-1 0 0,1 1 1 0 0,0 0 0 0 0,0 0 0 0 0,-2 6-1 0 0,-2 12-1027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3:56.356"/>
    </inkml:context>
    <inkml:brush xml:id="br0">
      <inkml:brushProperty name="width" value="0.1" units="cm"/>
      <inkml:brushProperty name="height" value="0.1" units="cm"/>
      <inkml:brushProperty name="color" value="#66CC00"/>
    </inkml:brush>
  </inkml:definitions>
  <inkml:trace contextRef="#ctx0" brushRef="#br0">373 62 1583 0 0,'-31'16'366'0'0,"0"2"-1"0"0,1 0 0 0 0,1 2 0 0 0,-44 39 0 0 0,-19 14 145 0 0,79-65-108 0 0,-27 13-1 0 0,29-15 139 0 0,46-32 1005 0 0,-28 21-1454 0 0,-1-1 0 0 0,0 0 0 0 0,0-1 0 0 0,0 1 0 0 0,0-1 0 0 0,-1 0-1 0 0,0 0 1 0 0,-1-1 0 0 0,0 0 0 0 0,0 0 0 0 0,0 0 0 0 0,-1 0 0 0 0,3-11-1 0 0,-6 12-13 0 0,1 0 0 0 0,-1-1 0 0 0,0 1 0 0 0,0-1 0 0 0,-1 1 0 0 0,0-1 0 0 0,0 1 0 0 0,-1 0 0 0 0,0-1 0 0 0,0 1 0 0 0,0 0 0 0 0,-1 0 0 0 0,-1 0 0 0 0,1 1 0 0 0,-1-1 0 0 0,0 1 0 0 0,0 0-1 0 0,-1 0 1 0 0,0 0 0 0 0,-8-8 0 0 0,11 13-74 0 0,1 0 0 0 0,-1 0-1 0 0,1 0 1 0 0,-1 0-1 0 0,0 0 1 0 0,1 0-1 0 0,-1 0 1 0 0,0 0 0 0 0,0 1-1 0 0,0-1 1 0 0,0 1-1 0 0,1-1 1 0 0,-1 1 0 0 0,0 0-1 0 0,0 0 1 0 0,0 0-1 0 0,0 0 1 0 0,0 0 0 0 0,0 0-1 0 0,0 0 1 0 0,0 1-1 0 0,0-1 1 0 0,0 1 0 0 0,1-1-1 0 0,-1 1 1 0 0,0 0-1 0 0,0-1 1 0 0,1 1 0 0 0,-1 0-1 0 0,0 0 1 0 0,1 1-1 0 0,-1-1 1 0 0,1 0 0 0 0,-1 0-1 0 0,1 1 1 0 0,0-1-1 0 0,-1 1 1 0 0,1-1-1 0 0,0 1 1 0 0,0 0 0 0 0,0-1-1 0 0,0 1 1 0 0,1 0-1 0 0,-1 0 1 0 0,0-1 0 0 0,1 1-1 0 0,-1 0 1 0 0,1 0-1 0 0,0 0 1 0 0,-1 0 0 0 0,1 0-1 0 0,0 0 1 0 0,0 2-1 0 0,1 14-16 0 0,0 0 0 0 0,0-1-1 0 0,2 1 1 0 0,0-1 0 0 0,9 27-1 0 0,-8-33 83 0 0,0-1 1 0 0,1 0-1 0 0,0 0 0 0 0,0 0 0 0 0,1 0 0 0 0,0-1 0 0 0,1 0 0 0 0,0-1 0 0 0,16 16 0 0 0,-21-22-29 0 0,1 0 0 0 0,-1 0 0 0 0,1 0 0 0 0,0 0 0 0 0,-1 0 0 0 0,1 0 1 0 0,0-1-1 0 0,0 1 0 0 0,0-1 0 0 0,0 0 0 0 0,0 0 0 0 0,0 0 0 0 0,1-1 0 0 0,-1 1 0 0 0,0-1 0 0 0,0 1 0 0 0,1-1 0 0 0,-1 0 0 0 0,0 0 0 0 0,0-1 0 0 0,1 1 1 0 0,-1-1-1 0 0,0 1 0 0 0,0-1 0 0 0,0 0 0 0 0,0 0 0 0 0,0-1 0 0 0,0 1 0 0 0,0-1 0 0 0,0 1 0 0 0,0-1 0 0 0,3-3 0 0 0,-4 4-24 0 0,0-1-1 0 0,0-1 0 0 0,0 1 0 0 0,0 0 1 0 0,0 0-1 0 0,-1-1 0 0 0,1 1 0 0 0,-1-1 1 0 0,0 1-1 0 0,0-1 0 0 0,0 0 1 0 0,0 1-1 0 0,0-1 0 0 0,0 0 0 0 0,-1 0 1 0 0,1 1-1 0 0,-1-1 0 0 0,0 0 0 0 0,0 0 1 0 0,0 0-1 0 0,0 0 0 0 0,0 0 1 0 0,-2-4-1 0 0,-1-8 15 0 0,-1 0 1 0 0,0 1 0 0 0,-9-19-1 0 0,5 12 12 0 0,6 16-37 0 0,0 1 1 0 0,0 0-1 0 0,0-1 1 0 0,-1 1-1 0 0,0 0 1 0 0,0 0-1 0 0,0 0 1 0 0,0 1-1 0 0,-6-6 1 0 0,8 8-4 0 0,-1-1 0 0 0,1 1 0 0 0,0 1 0 0 0,0-1 0 0 0,-1 0-1 0 0,1 0 1 0 0,-1 0 0 0 0,1 1 0 0 0,-1-1 0 0 0,1 1 0 0 0,-1-1 0 0 0,1 1 0 0 0,-1-1 0 0 0,1 1 0 0 0,-1 0 0 0 0,0 0 0 0 0,1 0-1 0 0,-1 0 1 0 0,1 0 0 0 0,-1 0 0 0 0,0 0 0 0 0,1 1 0 0 0,-1-1 0 0 0,1 1 0 0 0,-1-1 0 0 0,1 1 0 0 0,-1-1 0 0 0,1 1 0 0 0,-1 0-1 0 0,1 0 1 0 0,-3 1 0 0 0,1 0-5 0 0,1 1-1 0 0,0-1 1 0 0,-1 0-1 0 0,1 1 1 0 0,0-1-1 0 0,0 1 1 0 0,0-1-1 0 0,1 1 1 0 0,-1 0-1 0 0,0 0 0 0 0,1 0 1 0 0,0 0-1 0 0,0 0 1 0 0,-1 6-1 0 0,1-7 2 0 0,1 0 0 0 0,0 1 0 0 0,0-1-1 0 0,0 1 1 0 0,0-1 0 0 0,1 1 0 0 0,-1-1-1 0 0,1 1 1 0 0,-1-1 0 0 0,1 0 0 0 0,0 1-1 0 0,0-1 1 0 0,0 0 0 0 0,0 0 0 0 0,0 1 0 0 0,1-1-1 0 0,-1 0 1 0 0,1 0 0 0 0,-1 0 0 0 0,3 2-1 0 0,1 0 1 0 0,0 0 0 0 0,0 0-1 0 0,0 0 1 0 0,0-1-1 0 0,1 0 1 0 0,0 0 0 0 0,-1 0-1 0 0,1-1 1 0 0,0 0 0 0 0,0 0-1 0 0,0 0 1 0 0,0-1 0 0 0,0 0-1 0 0,1 0 1 0 0,-1 0-1 0 0,0-1 1 0 0,1 0 0 0 0,10-2-1 0 0,36-5 68 0 0,-48 7-58 0 0,-1-1 0 0 0,0 0 0 0 0,0-1 0 0 0,0 1-1 0 0,0-1 1 0 0,0 0 0 0 0,0 0 0 0 0,-1 0 0 0 0,1 0-1 0 0,4-4 1 0 0,-7 6-5 0 0,-1 0-1 0 0,0-1 0 0 0,1 1 0 0 0,-1 0 1 0 0,0 0-1 0 0,0 0 0 0 0,1-1 1 0 0,-1 1-1 0 0,0 0 0 0 0,0 0 1 0 0,0-1-1 0 0,1 1 0 0 0,-1 0 0 0 0,0-1 1 0 0,0 1-1 0 0,0 0 0 0 0,0-1 1 0 0,0 1-1 0 0,0 0 0 0 0,1-1 0 0 0,-1 1 1 0 0,0 0-1 0 0,0-1 0 0 0,0 1 1 0 0,0 0-1 0 0,0 0 0 0 0,0-1 1 0 0,0 1-1 0 0,-1 0 0 0 0,1-1 0 0 0,0 1 1 0 0,0 0-1 0 0,0-1 0 0 0,-11-3 22 0 0,-16 6 10 0 0,5 5-42 0 0,1 1 0 0 0,1 1-1 0 0,0 1 1 0 0,-32 21-1 0 0,4-3-1 0 0,40-23 6 0 0,0 0 0 0 0,1 0-1 0 0,0 1 1 0 0,0 0-1 0 0,0 0 1 0 0,1 1 0 0 0,0 0-1 0 0,0 0 1 0 0,-5 8-1 0 0,8-11 4 0 0,0 0 0 0 0,1 1-1 0 0,0-1 1 0 0,0 0-1 0 0,0 1 1 0 0,0 0 0 0 0,1-1-1 0 0,0 1 1 0 0,0 0 0 0 0,0-1-1 0 0,0 1 1 0 0,1 0 0 0 0,0 0-1 0 0,0 0 1 0 0,0 0-1 0 0,1 0 1 0 0,-1-1 0 0 0,3 8-1 0 0,-3-11 7 0 0,0 0 0 0 0,1 0-1 0 0,-1 0 1 0 0,1 0-1 0 0,-1 0 1 0 0,1 0 0 0 0,-1 0-1 0 0,1 0 1 0 0,0 0-1 0 0,-1 0 1 0 0,1 0 0 0 0,0 0-1 0 0,0-1 1 0 0,0 1-1 0 0,-1 0 1 0 0,1-1 0 0 0,0 1-1 0 0,0 0 1 0 0,0-1 0 0 0,0 1-1 0 0,0-1 1 0 0,0 1-1 0 0,0-1 1 0 0,3 1 0 0 0,-2-1 10 0 0,0 0 0 0 0,1 0 1 0 0,-1 0-1 0 0,1-1 0 0 0,-1 1 1 0 0,1-1-1 0 0,-1 1 0 0 0,0-1 1 0 0,1 0-1 0 0,3-2 0 0 0,4-2 36 0 0,-2 0 0 0 0,1 0 0 0 0,-1-1 0 0 0,12-10-1 0 0,-12 7-13 0 0,1 1 1 0 0,-1-1-1 0 0,10-15 0 0 0,-15 20-21 0 0,0-1 0 0 0,-1 1 0 0 0,0 0 0 0 0,1-1 0 0 0,-2 1 0 0 0,1-1 0 0 0,-1 0 0 0 0,1 1 0 0 0,-1-1 1 0 0,-1 0-1 0 0,2-6 0 0 0,-2 10-6 0 0,0 0 0 0 0,-1 0 0 0 0,1-1 1 0 0,0 1-1 0 0,0 0 0 0 0,0 0 1 0 0,-1 0-1 0 0,1 0 0 0 0,0 0 0 0 0,-1 0 1 0 0,1 0-1 0 0,-1 0 0 0 0,1 0 1 0 0,-1 0-1 0 0,0 0 0 0 0,1 0 0 0 0,-1 0 1 0 0,0 0-1 0 0,0 0 0 0 0,0 1 1 0 0,1-1-1 0 0,-1 0 0 0 0,0 1 0 0 0,0-1 1 0 0,0 1-1 0 0,0-1 0 0 0,-2 0 0 0 0,1 0-266 0 0,0 1-1 0 0,0-1 0 0 0,0 1 0 0 0,0 0 0 0 0,0 0 0 0 0,0-1 0 0 0,0 2 0 0 0,0-1 0 0 0,0 0 0 0 0,0 0 1 0 0,0 1-1 0 0,0-1 0 0 0,0 1 0 0 0,0-1 0 0 0,-2 2 0 0 0,-6 3-3596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01.225"/>
    </inkml:context>
    <inkml:brush xml:id="br0">
      <inkml:brushProperty name="width" value="0.1" units="cm"/>
      <inkml:brushProperty name="height" value="0.1" units="cm"/>
      <inkml:brushProperty name="color" value="#66CC00"/>
    </inkml:brush>
  </inkml:definitions>
  <inkml:trace contextRef="#ctx0" brushRef="#br0">58 0 2327 0 0,'-12'5'367'0'0,"10"-4"-334"0"0,0 0-1 0 0,0-1 1 0 0,0 1-1 0 0,0 0 0 0 0,0 0 1 0 0,0 0-1 0 0,1 1 0 0 0,-1-1 1 0 0,-2 2-1 0 0,-20 12 3936 0 0,32-13-2821 0 0,-7 1-1114 0 0,1 0 1 0 0,0 0-1 0 0,-1 0 1 0 0,2 0 0 0 0,-1 0-1 0 0,0 0 1 0 0,0-1-1 0 0,1 1 1 0 0,-1-1-1 0 0,1 0 1 0 0,0 1-1 0 0,0-1 1 0 0,0-1 0 0 0,0 1-1 0 0,0 0 1 0 0,0-1-1 0 0,1 1 1 0 0,-1-1-1 0 0,0 0 1 0 0,1 0 0 0 0,-1 0-1 0 0,7 0 1 0 0,11 0 442 0 0,39 7 0 0 0,-39-4-419 0 0,40 2-1 0 0,-35-7-8 0 0,0 0 0 0 0,0-2 0 0 0,33-7 0 0 0,-40 6 133 0 0,27-1 0 0 0,-33 4-148 0 0,46-4 56 0 0,1 2-1 0 0,114 10 1 0 0,-133 3-14 0 0,-34-7-54 0 0,0-1 1 0 0,0 0-1 0 0,0 0 0 0 0,1-1 1 0 0,10 1-1 0 0,-10-2 9 0 0,3 0 67 0 0,0 0 0 0 0,1 0 1 0 0,-1-1-1 0 0,0-1 0 0 0,19-5 0 0 0,-29 7-91 0 0,-1 0 0 0 0,0 0-1 0 0,0 0 1 0 0,1 0-1 0 0,-1 0 1 0 0,0 0 0 0 0,0 0-1 0 0,1 0 1 0 0,-1-1 0 0 0,0 1-1 0 0,0 0 1 0 0,0 0-1 0 0,1 0 1 0 0,-1 0 0 0 0,0 0-1 0 0,0-1 1 0 0,0 1 0 0 0,1 0-1 0 0,-1 0 1 0 0,0-1-1 0 0,0 1 1 0 0,0 0 0 0 0,0 0-1 0 0,0 0 1 0 0,1-1 0 0 0,-1 1-1 0 0,0 0 1 0 0,0-1-1 0 0,0 1 1 0 0,0 0 0 0 0,0 0-1 0 0,0-1 1 0 0,0 1 0 0 0,-6-9 179 0 0,-12-3-34 0 0,-17 1-78 0 0,0 1-1 0 0,-1 1 0 0 0,0 3 0 0 0,-66-5 1 0 0,-150 11 218 0 0,201 2-250 0 0,18-1-398 0 0,0 1 0 0 0,-1 2 1 0 0,-57 15-1 0 0,65-13-3782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09.810"/>
    </inkml:context>
    <inkml:brush xml:id="br0">
      <inkml:brushProperty name="width" value="0.1" units="cm"/>
      <inkml:brushProperty name="height" value="0.1" units="cm"/>
      <inkml:brushProperty name="color" value="#66CC00"/>
    </inkml:brush>
  </inkml:definitions>
  <inkml:trace contextRef="#ctx0" brushRef="#br0">43 0 455 0 0,'-27'24'4211'0'0,"27"-24"-4210"0"0,-8 3 1443 0 0,8-4-1370 0 0,0 1 0 0 0,0-1 0 0 0,0 1 0 0 0,0-1 0 0 0,0 1-1 0 0,0-1 1 0 0,0 1 0 0 0,0-1 0 0 0,0 1 0 0 0,-1-1 0 0 0,1 1 0 0 0,0 0 0 0 0,0-1-1 0 0,0 1 1 0 0,-1-1 0 0 0,1 1 0 0 0,0-1 0 0 0,-1 1 0 0 0,1-1 0 0 0,0 1-62 0 0,0 0 1 0 0,0 0-1 0 0,0 0 1 0 0,0 0 0 0 0,0 0-1 0 0,-1 0 1 0 0,1-1-1 0 0,0 1 1 0 0,0 0 0 0 0,0 0-1 0 0,0 0 1 0 0,0 0-1 0 0,0 0 1 0 0,0 0 0 0 0,0 0-1 0 0,0 0 1 0 0,0 0-1 0 0,0 0 1 0 0,0 0-1 0 0,0 0 1 0 0,0-1 0 0 0,0 1-1 0 0,0 0 1 0 0,0 0-1 0 0,-1 0 1 0 0,1 0 0 0 0,0 0-1 0 0,0 0 1 0 0,0 0-1 0 0,0 0 1 0 0,0 0 0 0 0,0 0-1 0 0,0 0 1 0 0,0 0-1 0 0,0 0 1 0 0,-1 0-1 0 0,1 0 1 0 0,0 0 0 0 0,0 0-1 0 0,0 0 1 0 0,0 0-1 0 0,0 0 1 0 0,0 0 0 0 0,0 0-1 0 0,0 0 1 0 0,0 0-1 0 0,0 0 1 0 0,-1 0-1 0 0,1 0 1 0 0,0 0 0 0 0,0 0-1 0 0,0 1 1 0 0,0-1-1 0 0,0 0 1 0 0,0 0 0 0 0,0 0-1 0 0,0 0 1 0 0,0 0-1 0 0,0 0 1 0 0,0 0 0 0 0,0 0-1 0 0,0 0 1 0 0,0 0-1 0 0,0 0 1 0 0,0 0-1 0 0,-1 1 1 0 0,1-1 0 0 0,0 0-1 0 0,1 0-9 0 0,-1 1 0 0 0,1-1 0 0 0,-1 0 0 0 0,0 1 0 0 0,1-1 0 0 0,-1 0 0 0 0,1 0 0 0 0,-1 1 0 0 0,1-1 0 0 0,-1 0 0 0 0,1 0 0 0 0,-1 0 0 0 0,1 1-1 0 0,-1-1 1 0 0,1 0 0 0 0,-1 0 0 0 0,1 0 0 0 0,0 0 0 0 0,-1 0 0 0 0,1 0 0 0 0,0 0 0 0 0,12-1 119 0 0,9 1 457 0 0,14 8 109 0 0,-23-4-615 0 0,0-1-1 0 0,1 0 1 0 0,-1-1 0 0 0,1-1 0 0 0,26-1-1 0 0,42-11 764 0 0,27-1 224 0 0,-83 9-956 0 0,65 1 295 0 0,-49 0-171 0 0,60 4 0 0 0,-53 2-204 0 0,116 4 69 0 0,1 6 38 0 0,-56-2-62 0 0,-105-12-69 0 0,175 9 0 0 0,-177-10 6 0 0,0 1-1 0 0,0 1 0 0 0,0-1 1 0 0,0 0-1 0 0,0 1 0 0 0,-1-1 1 0 0,1 1-1 0 0,0 0 0 0 0,0 0 1 0 0,0 0-1 0 0,4 3 0 0 0,-7-4-5 0 0,0 0 0 0 0,0 1 0 0 0,0-1 0 0 0,0 0 0 0 0,0 1 0 0 0,0-1 0 0 0,0 0 0 0 0,0 0 0 0 0,0 1 0 0 0,0-1 0 0 0,0 0 0 0 0,0 1 0 0 0,0-1 0 0 0,0 0 0 0 0,0 1 0 0 0,0-1 0 0 0,-1 0 0 0 0,1 0 0 0 0,0 1 0 0 0,0-1 0 0 0,0 0 0 0 0,0 0 0 0 0,-1 1 0 0 0,1-1 0 0 0,0 0 0 0 0,0 0 0 0 0,0 0 0 0 0,-1 1 0 0 0,1-1 0 0 0,0 0 0 0 0,0 0 0 0 0,-1 0 0 0 0,-7 7 0 0 0,7-7 0 0 0,-4 3 5 0 0,0 1-1 0 0,0-1 1 0 0,0 0 0 0 0,0-1-1 0 0,-1 1 1 0 0,0-1-1 0 0,1 0 1 0 0,-1-1-1 0 0,0 1 1 0 0,0-1 0 0 0,0 0-1 0 0,0-1 1 0 0,-8 1-1 0 0,-141-4 60 0 0,-130 1-64 0 0,258 3 15 0 0,-1-3 0 0 0,1 0 0 0 0,-44-9 0 0 0,-34-4-11 0 0,37 17-4 0 0,19 0 0 0 0,39-2 0 0 0,-31 2 0 0 0,38-2 0 0 0,0 1 0 0 0,1-1 0 0 0,-1 1 0 0 0,0 0 0 0 0,1 0 0 0 0,-1 0 0 0 0,1 0 0 0 0,-1 0 0 0 0,1 1 0 0 0,-1-1 0 0 0,1 1 0 0 0,-3 2 0 0 0,5-4 0 0 0,0 0 0 0 0,0 0 0 0 0,-1 1 0 0 0,1-1 0 0 0,0 0 0 0 0,0 0 0 0 0,0 0 0 0 0,0 0 0 0 0,0 0 0 0 0,-1 1 0 0 0,1-1 0 0 0,0 0 0 0 0,0 0 0 0 0,0 0 0 0 0,0 1 0 0 0,0-1 0 0 0,0 0 0 0 0,0 0 0 0 0,0 0 0 0 0,0 1 0 0 0,0-1 0 0 0,0 0 0 0 0,0 0 0 0 0,0 0 0 0 0,0 1 0 0 0,0-1 0 0 0,0 0 0 0 0,0 0 0 0 0,0 1 0 0 0,0-1 0 0 0,0 0 0 0 0,0 0 0 0 0,0 0 0 0 0,0 0 0 0 0,1 1 0 0 0,7 4 0 0 0,18-1 0 0 0,-20-3 0 0 0,22 2 0 0 0,0-1 0 0 0,0-1 0 0 0,46-5 0 0 0,-25 1 0 0 0,298-33 118 0 0,-299 31-31 0 0,-1 1 0 0 0,67 5 0 0 0,39-2 194 0 0,-93-1-180 0 0,63 7 0 0 0,-104-4-96 0 0,-13-1-253 0 0,43 5 970 0 0,-46-4-1064 0 0,0-1 1 0 0,0 1 0 0 0,0 0 0 0 0,0 0-1 0 0,0 0 1 0 0,0 1 0 0 0,0-1 0 0 0,0 1-1 0 0,0-1 1 0 0,0 1 0 0 0,-1 0 0 0 0,5 4-1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27.734"/>
    </inkml:context>
    <inkml:brush xml:id="br0">
      <inkml:brushProperty name="width" value="0.1" units="cm"/>
      <inkml:brushProperty name="height" value="0.1" units="cm"/>
      <inkml:brushProperty name="color" value="#66CC00"/>
    </inkml:brush>
  </inkml:definitions>
  <inkml:trace contextRef="#ctx0" brushRef="#br0">438 19 919 0 0,'-1'0'34'0'0,"1"1"-1"0"0,-1-1 0 0 0,0 1 0 0 0,0-1 0 0 0,1 1 0 0 0,-1 0 0 0 0,0-1 0 0 0,1 1 1 0 0,-1 0-1 0 0,1 0 0 0 0,-1-1 0 0 0,1 1 0 0 0,-1 0 0 0 0,1 0 0 0 0,-1 0 1 0 0,1 0-1 0 0,0 0 0 0 0,-1 0 0 0 0,1-1 0 0 0,0 1 0 0 0,0 0 0 0 0,0 2 0 0 0,-6 29-32 0 0,5-24 95 0 0,0-3-53 0 0,0 0 0 0 0,0-1 0 0 0,0 1 0 0 0,0 0-1 0 0,-1-1 1 0 0,1 1 0 0 0,-1-1 0 0 0,0 1 0 0 0,-1-1 0 0 0,1 0-1 0 0,-1 0 1 0 0,0 0 0 0 0,0 0 0 0 0,0-1 0 0 0,0 1 0 0 0,-1-1 0 0 0,1 1-1 0 0,-1-1 1 0 0,0-1 0 0 0,0 1 0 0 0,-5 2 0 0 0,-150 82 1611 0 0,148-78-1472 0 0,8-8 215 0 0,1-8 46 0 0,1 0-273 0 0,-8-24 372 0 0,6 23-495 0 0,1 0-1 0 0,0 0 1 0 0,-2-14-1 0 0,1-38 192 0 0,-6-52 148 0 0,2 134-307 0 0,0 20-86 0 0,7 16-14 0 0,2-1 0 0 0,13 80-1 0 0,-11-114 22 0 0,1 0 0 0 0,14 37 0 0 0,-17-51 3 0 0,5 12 18 0 0,-2-17 99 0 0,3-12 140 0 0,-2-5-125 0 0,0-1-1 0 0,0 1 1 0 0,-1-1-1 0 0,-1 0 0 0 0,0 0 1 0 0,-1-1-1 0 0,0 1 0 0 0,-2-1 1 0 0,1 1-1 0 0,-2-1 1 0 0,0 0-1 0 0,-1 1 0 0 0,-3-23 1 0 0,2 30-128 0 0,-1-1 1 0 0,1 1-1 0 0,-2-1 1 0 0,1 1-1 0 0,-1 0 1 0 0,-8-12-1 0 0,6 10 1 0 0,1 0-1 0 0,-8-17 0 0 0,13 25-8 0 0,0 0-1 0 0,0-1 1 0 0,-1 1-1 0 0,1 0 1 0 0,-1 0-1 0 0,1 0 1 0 0,-1 0-1 0 0,1 0 1 0 0,-1 0-1 0 0,0 0 1 0 0,1 0-1 0 0,-1 0 1 0 0,0 1-1 0 0,0-1 1 0 0,1 0-1 0 0,-1 0 1 0 0,0 0-1 0 0,0 1 1 0 0,0-1-1 0 0,0 1 1 0 0,0-1-1 0 0,0 1 1 0 0,0-1-1 0 0,0 1 1 0 0,-1-1-1 0 0,1 1 1 0 0,0 0-1 0 0,0 0 1 0 0,0-1-1 0 0,0 1 1 0 0,0 0-1 0 0,-1 0 1 0 0,1 0-1 0 0,0 0 0 0 0,0 1 1 0 0,0-1-1 0 0,0 0 1 0 0,0 0-1 0 0,0 1 1 0 0,-1-1-1 0 0,1 1 1 0 0,0-1-1 0 0,0 1 1 0 0,-1 0-1 0 0,-1 1-2 0 0,0 0 0 0 0,1 0 0 0 0,-1 0-1 0 0,1 0 1 0 0,0 0 0 0 0,0 1 0 0 0,0-1-1 0 0,0 1 1 0 0,0-1 0 0 0,0 1 0 0 0,0 0-1 0 0,1 0 1 0 0,0 0 0 0 0,-1 0 0 0 0,0 4-1 0 0,1-4 3 0 0,0 1-1 0 0,1-1 1 0 0,-1 0-1 0 0,1 1 1 0 0,0-1-1 0 0,0 1 0 0 0,0-1 1 0 0,0 1-1 0 0,0-1 1 0 0,1 0-1 0 0,0 1 1 0 0,0-1-1 0 0,0 0 1 0 0,0 0-1 0 0,0 1 0 0 0,0-1 1 0 0,1 0-1 0 0,0 0 1 0 0,0 0-1 0 0,-1-1 1 0 0,2 1-1 0 0,-1 0 0 0 0,0-1 1 0 0,4 4-1 0 0,0-2 4 0 0,-1-1 0 0 0,1 0 0 0 0,0 0 0 0 0,0-1 0 0 0,0 1-1 0 0,0-1 1 0 0,0 0 0 0 0,0-1 0 0 0,12 2 0 0 0,-8-3 22 0 0,-1 0-1 0 0,0 0 1 0 0,0-1 0 0 0,0-1 0 0 0,0 1 0 0 0,14-5-1 0 0,-6 1 32 0 0,4-1 57 0 0,29-12 0 0 0,-45 16-104 0 0,0-1 0 0 0,0 1 1 0 0,0-1-1 0 0,0 0 0 0 0,-1 0 0 0 0,1-1 0 0 0,-1 1 0 0 0,0-1 1 0 0,0 0-1 0 0,6-8 0 0 0,-10 11-5 0 0,1 1-1 0 0,-1 0 1 0 0,0-1 0 0 0,1 1 0 0 0,-1 0-1 0 0,0-1 1 0 0,0 1 0 0 0,0-1-1 0 0,1 1 1 0 0,-1-1 0 0 0,0 1-1 0 0,0-1 1 0 0,0 1 0 0 0,0 0 0 0 0,0-1-1 0 0,0 1 1 0 0,0-1 0 0 0,1 1-1 0 0,-2-1 1 0 0,1 1 0 0 0,0-1-1 0 0,0 1 1 0 0,0-1 0 0 0,0 1 0 0 0,0-1-1 0 0,0 1 1 0 0,0-1 0 0 0,-1 0-1 0 0,1 1 0 0 0,-1-1-1 0 0,0 1 1 0 0,1 0 0 0 0,-1-1-1 0 0,0 1 1 0 0,0-1-1 0 0,1 1 1 0 0,-1 0-1 0 0,0 0 1 0 0,0-1-1 0 0,1 1 1 0 0,-1 0 0 0 0,0 0-1 0 0,0 0 1 0 0,-1 0-1 0 0,-31 3-7 0 0,32-3 9 0 0,-33 8 14 0 0,0 2-1 0 0,1 1 0 0 0,1 1 0 0 0,-44 23 0 0 0,54-24 6 0 0,1 2 0 0 0,0 0-1 0 0,0 1 1 0 0,2 1 0 0 0,-19 19-1 0 0,34-30-6 0 0,1 0 0 0 0,0 0-1 0 0,0 1 1 0 0,0-1-1 0 0,1 1 1 0 0,0-1 0 0 0,-1 1-1 0 0,2 0 1 0 0,-1 0-1 0 0,1 0 1 0 0,-1 0-1 0 0,1 0 1 0 0,0 10 0 0 0,0-1-792 0 0,1 0 0 0 0,0 1 0 0 0,5 25 0 0 0,1-12-2213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29.327"/>
    </inkml:context>
    <inkml:brush xml:id="br0">
      <inkml:brushProperty name="width" value="0.1" units="cm"/>
      <inkml:brushProperty name="height" value="0.1" units="cm"/>
      <inkml:brushProperty name="color" value="#66CC00"/>
    </inkml:brush>
  </inkml:definitions>
  <inkml:trace contextRef="#ctx0" brushRef="#br0">315 249 455 0 0,'-9'-4'299'0'0,"0"0"0"0"0,0 1 0 0 0,0 0 0 0 0,0 1 0 0 0,-1 0 0 0 0,1 0 0 0 0,0 1 0 0 0,-1 0 0 0 0,0 1 0 0 0,-16 2-1 0 0,9-2-187 0 0,1 2-1 0 0,-1 0 0 0 0,1 2 0 0 0,-1-1 1 0 0,1 2-1 0 0,0 0 0 0 0,1 1 0 0 0,-28 14 0 0 0,24-5-108 0 0,15-12 76 0 0,13-19 32 0 0,4 0 152 0 0,0 0-1 0 0,1 1 1 0 0,1 1 0 0 0,22-18 0 0 0,-36 31-251 0 0,27-19 90 0 0,0 1 0 0 0,1 1-1 0 0,1 1 1 0 0,52-20 0 0 0,-44 20-59 0 0,-34 15-34 0 0,-1 1 0 0 0,1-1-1 0 0,0 1 1 0 0,-1 0-1 0 0,1 0 1 0 0,5 0 0 0 0,-9 2-8 0 0,0-1 1 0 0,0 0-1 0 0,0 1 0 0 0,0-1 1 0 0,0 1-1 0 0,0-1 1 0 0,0 1-1 0 0,0-1 0 0 0,0 1 1 0 0,0-1-1 0 0,-1 0 1 0 0,1 1-1 0 0,0-1 0 0 0,0 1 1 0 0,0-1-1 0 0,-1 0 1 0 0,1 1-1 0 0,0-1 0 0 0,0 0 1 0 0,-1 1-1 0 0,1-1 1 0 0,0 0-1 0 0,-1 1 0 0 0,0 0 1 0 0,-39 38 175 0 0,-44 46 160 0 0,63-60-245 0 0,-25 37 0 0 0,43-56-84 0 0,-3 1 5 0 0,2-17 59 0 0,3-4 51 0 0,1 0 0 0 0,1-19 0 0 0,-1 19-78 0 0,1 0-1 0 0,-4-22 0 0 0,2 27-39 0 0,-2 0 0 0 0,1 1 0 0 0,-1-1 0 0 0,0 1 0 0 0,-1 0 0 0 0,0 0 0 0 0,-8-12 0 0 0,2 5 7 0 0,-1 1 0 0 0,-23-23-1 0 0,34 37-10 0 0,0 0 0 0 0,0 0 0 0 0,0 0 0 0 0,0 0 0 0 0,0 0 0 0 0,0 0 0 0 0,0-1 0 0 0,0 1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1 0 0 0,0-1 0 0 0,0 0 0 0 0,0 0 0 0 0,0 0 0 0 0,0 0 0 0 0,0 0 0 0 0,0 0 0 0 0,0 0 0 0 0,0 0 0 0 0,0 1 0 0 0,-2 9 0 0 0,2 10 0 0 0,2 0-9 0 0,1 1 0 0 0,1-1 0 0 0,6 20 0 0 0,-8-33 6 0 0,1 0 0 0 0,-1 0 0 0 0,1 0 0 0 0,1 0 0 0 0,-1-1 0 0 0,1 1 0 0 0,1-1 0 0 0,-1 0 0 0 0,1-1 0 0 0,0 1 0 0 0,9 8 0 0 0,-10-12 28 0 0,1 1-1 0 0,-1-1 0 0 0,0 0 0 0 0,1 0 0 0 0,-1 0 1 0 0,1-1-1 0 0,0 0 0 0 0,0 0 0 0 0,-1 0 1 0 0,1 0-1 0 0,0-1 0 0 0,0 1 0 0 0,0-1 0 0 0,0-1 1 0 0,0 1-1 0 0,0-1 0 0 0,-1 1 0 0 0,1-1 0 0 0,0-1 1 0 0,0 1-1 0 0,-1-1 0 0 0,1 0 0 0 0,-1 0 0 0 0,6-4 1 0 0,-8 4-17 0 0,0 0 0 0 0,0 0 0 0 0,0 0 0 0 0,-1-1 1 0 0,1 1-1 0 0,-1-1 0 0 0,0 1 0 0 0,0-1 0 0 0,0 1 1 0 0,0-1-1 0 0,0 0 0 0 0,-1 0 0 0 0,1 1 0 0 0,-1-1 1 0 0,1 0-1 0 0,-1 0 0 0 0,0 0 0 0 0,0 0 0 0 0,-1 1 0 0 0,1-1 1 0 0,-1-5-1 0 0,-2-7 35 0 0,-1 0 0 0 0,-10-25 1 0 0,11 30-26 0 0,2 8-13 0 0,0-1 0 0 0,0 1 0 0 0,0 0 1 0 0,0 0-1 0 0,0-1 0 0 0,0 1 0 0 0,0 0 1 0 0,-1 0-1 0 0,1 0 0 0 0,-1 0 0 0 0,0 1 1 0 0,1-1-1 0 0,-1 0 0 0 0,0 1 0 0 0,0-1 0 0 0,0 1 1 0 0,0 0-1 0 0,0-1 0 0 0,-1 1 0 0 0,1 0 1 0 0,0 0-1 0 0,0 1 0 0 0,-1-1 0 0 0,1 0 1 0 0,-1 1-1 0 0,1-1 0 0 0,0 1 0 0 0,-1 0 1 0 0,-3 0-1 0 0,2 0 14 0 0,0 1-1 0 0,1 0 1 0 0,-1 0 0 0 0,0 0 0 0 0,1 0 0 0 0,-1 1 0 0 0,1-1-1 0 0,0 1 1 0 0,-1 0 0 0 0,1 0 0 0 0,0 0 0 0 0,0 1-1 0 0,0-1 1 0 0,0 1 0 0 0,1-1 0 0 0,-1 1 0 0 0,1 0 0 0 0,-5 6-1 0 0,-2 7 7 0 0,0 1-1 0 0,1 0 1 0 0,-9 29-1 0 0,-12 56-318 0 0,18-56-78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33.520"/>
    </inkml:context>
    <inkml:brush xml:id="br0">
      <inkml:brushProperty name="width" value="0.1" units="cm"/>
      <inkml:brushProperty name="height" value="0.1" units="cm"/>
      <inkml:brushProperty name="color" value="#66CC00"/>
    </inkml:brush>
  </inkml:definitions>
  <inkml:trace contextRef="#ctx0" brushRef="#br0">468 1 863 0 0,'-9'0'9'0'0,"6"-1"-2"0"0,0 1 0 0 0,0 0 0 0 0,1 0 0 0 0,-1 1 0 0 0,0-1 0 0 0,0 0 0 0 0,0 1 0 0 0,-4 1 0 0 0,4-1 18 0 0,0 0 0 0 0,0 0 0 0 0,0 0 0 0 0,0-1-1 0 0,0 1 1 0 0,-1-1 0 0 0,1 0 0 0 0,-5 0 0 0 0,-15 1 125 0 0,0 6-92 0 0,0 0 0 0 0,0 2 1 0 0,1 0-1 0 0,0 2 0 0 0,0 0 1 0 0,2 2-1 0 0,-25 18 0 0 0,32-23-28 0 0,0-1 0 0 0,0 0-1 0 0,-22 9 1 0 0,24-12 204 0 0,0 1 1 0 0,0 0-1 0 0,1 0 1 0 0,0 1-1 0 0,0 0 1 0 0,-17 14-1 0 0,27-19-228 0 0,-1-1 0 0 0,0 1 0 0 0,1 0 0 0 0,-1-1 0 0 0,1 1 0 0 0,-1-1 0 0 0,1 1 0 0 0,-1 0-1 0 0,1 0 1 0 0,-1-1 0 0 0,1 1 0 0 0,0 0 0 0 0,-1 0 0 0 0,1-1 0 0 0,0 1 0 0 0,-1 0 0 0 0,1 0 0 0 0,0 0-1 0 0,0-1 1 0 0,0 1 0 0 0,0 2 0 0 0,0-3 15 0 0,1 1 0 0 0,-1-1 0 0 0,0 1 0 0 0,1 0 0 0 0,-1-1 0 0 0,1 1 0 0 0,-1-1 0 0 0,1 1 0 0 0,-1-1 0 0 0,1 0 0 0 0,0 1 0 0 0,-1-1 0 0 0,1 0 0 0 0,-1 1 0 0 0,1-1 0 0 0,0 0 0 0 0,-1 0 0 0 0,1 1 0 0 0,0-1 0 0 0,0 0 0 0 0,8 1 254 0 0,-1 0 0 0 0,0 0 0 0 0,13-2-1 0 0,-13 1-85 0 0,235 15 699 0 0,-113-12-481 0 0,-25-1-147 0 0,24 1 52 0 0,-127-3-306 0 0,20 2 35 0 0,-1 0 0 0 0,0 1 0 0 0,0 2-1 0 0,23 7 1 0 0,-21-4-23 0 0,62 20-54 0 0,-78-26 63 0 0,1 0 0 0 0,0-1-1 0 0,0 0 1 0 0,0-1 0 0 0,0 1 0 0 0,0-2-1 0 0,0 1 1 0 0,14-3 0 0 0,-20 3 0 0 0,1-1 0 0 0,-1 0 0 0 0,0 1 0 0 0,0-1 0 0 0,0 0 0 0 0,0 0 0 0 0,0 0 0 0 0,0 0 0 0 0,4-3 0 0 0,-6 4-22 0 0,0-1 0 0 0,1 1 0 0 0,-1 0-1 0 0,0-1 1 0 0,0 1 0 0 0,0 0 0 0 0,1-1-1 0 0,-1 1 1 0 0,0-1 0 0 0,0 1 0 0 0,0 0-1 0 0,0-1 1 0 0,0 1 0 0 0,0-1 0 0 0,0 1-1 0 0,0 0 1 0 0,0-1 0 0 0,0 1-1 0 0,0-1 1 0 0,0 1 0 0 0,0-1 0 0 0,-9-12 85 0 0,5 10-79 0 0,0 0-1 0 0,-1 1 1 0 0,0-1-1 0 0,1 1 1 0 0,-1 1-1 0 0,0-1 1 0 0,0 1-1 0 0,0-1 1 0 0,0 2-1 0 0,-6-2 1 0 0,-8-2 12 0 0,-15-2 4 0 0,-36-4 0 0 0,21 4 36 0 0,-7-3-63 0 0,15 2 0 0 0,0 2 0 0 0,0 1 0 0 0,-70 3 0 0 0,94 2 0 0 0,-14 2 0 0 0,0 1 0 0 0,-54 14 0 0 0,60-13 0 0 0,-1 0 0 0 0,-50 3 0 0 0,-8-6 0 0 0,83-1 0 0 0,4 2 0 0 0,7 0 0 0 0,6-2 0 0 0,1-2 0 0 0,0 0 0 0 0,-1-1 0 0 0,30-7 0 0 0,4 0 0 0 0,17-1-14 0 0,17-3 122 0 0,1 3 0 0 0,121 2 0 0 0,143 15-23 0 0,-334-8-67 0 0,9 0-63 0 0,1 2 0 0 0,-1 0-1 0 0,31 5 1 0 0,-30 1-83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35.869"/>
    </inkml:context>
    <inkml:brush xml:id="br0">
      <inkml:brushProperty name="width" value="0.1" units="cm"/>
      <inkml:brushProperty name="height" value="0.1" units="cm"/>
      <inkml:brushProperty name="color" value="#66CC00"/>
    </inkml:brush>
  </inkml:definitions>
  <inkml:trace contextRef="#ctx0" brushRef="#br0">826 40 919 0 0,'-6'1'241'0'0,"1"0"0"0"0,-1-1 0 0 0,0 1-1 0 0,0-1 1 0 0,0 0 0 0 0,0-1-1 0 0,-8-1 1 0 0,-7 0-103 0 0,-122-2 829 0 0,110 3-570 0 0,-46-9 0 0 0,45 5 102 0 0,-46-1-1 0 0,-213 4 192 0 0,221-7-31 0 0,64 9-647 0 0,0 0 16 0 0,18 6-15 0 0,-2-4 44 0 0,0 0 0 0 0,0-1 0 0 0,0 1 0 0 0,14-1 0 0 0,4 2 58 0 0,46 4 32 0 0,139-5 0 0 0,46-19 151 0 0,-214 14-287 0 0,101-1 106 0 0,-138 3-102 0 0,0 1-1 0 0,0 0 0 0 0,0 0 0 0 0,0 0 0 0 0,0 1 1 0 0,-1 0-1 0 0,1 0 0 0 0,8 2 0 0 0,-14-3-12 0 0,0 1 0 0 0,0-1-1 0 0,0 0 1 0 0,1 0-1 0 0,-1 0 1 0 0,0 0-1 0 0,0 0 1 0 0,0 0-1 0 0,0 0 1 0 0,1 1 0 0 0,-1-1-1 0 0,0 0 1 0 0,0 0-1 0 0,0 0 1 0 0,0 0-1 0 0,0 1 1 0 0,0-1 0 0 0,0 0-1 0 0,0 0 1 0 0,1 0-1 0 0,-1 0 1 0 0,0 1-1 0 0,0-1 1 0 0,0 0 0 0 0,0 0-1 0 0,0 0 1 0 0,0 1-1 0 0,0-1 1 0 0,0 0-1 0 0,0 0 1 0 0,0 0 0 0 0,0 1-1 0 0,0-1 1 0 0,-1 0-1 0 0,1 0 1 0 0,0 0-1 0 0,0 1 1 0 0,-7 4 8 0 0,-10 2-16 0 0,-27-3 27 0 0,-91 5 94 0 0,-117-17 108 0 0,95 1-94 0 0,111 5-61 0 0,24 0-55 0 0,0 1-1 0 0,0 1 1 0 0,-1 1 0 0 0,1 1 0 0 0,-38 8-1 0 0,58-9-26 0 0,-1-1 1 0 0,1 1-1 0 0,0 1 0 0 0,0-1 0 0 0,0 0 0 0 0,0 0 0 0 0,0 1 0 0 0,1-1 0 0 0,-1 1 1 0 0,0 0-1 0 0,1-1 0 0 0,-1 1 0 0 0,1 0 0 0 0,-1 0 0 0 0,1 0 0 0 0,-1 2 0 0 0,-2 6-270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48.135"/>
    </inkml:context>
    <inkml:brush xml:id="br0">
      <inkml:brushProperty name="width" value="0.1" units="cm"/>
      <inkml:brushProperty name="height" value="0.1" units="cm"/>
      <inkml:brushProperty name="color" value="#66CC00"/>
    </inkml:brush>
  </inkml:definitions>
  <inkml:trace contextRef="#ctx0" brushRef="#br0">2861 9 2327 0 0,'-24'34'1160'0'0,"24"-33"-1080"0"0,-1 0-1 0 0,1-1 0 0 0,-1 1 0 0 0,1 0 1 0 0,-1-1-1 0 0,0 1 0 0 0,1 0 0 0 0,-1-1 0 0 0,0 1 1 0 0,1-1-1 0 0,-1 1 0 0 0,0-1 0 0 0,0 1 1 0 0,1-1-1 0 0,-1 0 0 0 0,0 1 0 0 0,0-1 0 0 0,0 0 1 0 0,1 0-1 0 0,-1 1 0 0 0,0-1 0 0 0,0 0 1 0 0,0 0-1 0 0,0 0 0 0 0,0 0 0 0 0,1 0 0 0 0,-1 0 1 0 0,-2-1-1 0 0,1 1 120 0 0,0-1 0 0 0,0 0 0 0 0,0 0 0 0 0,0 0 1 0 0,0 0-1 0 0,0 0 0 0 0,1 0 0 0 0,-1 0 0 0 0,0-1 0 0 0,-3-2 0 0 0,4 3-151 0 0,-1 0 0 0 0,0 0-1 0 0,1 0 1 0 0,-1 1 0 0 0,0-1-1 0 0,0 0 1 0 0,0 1 0 0 0,0-1-1 0 0,0 1 1 0 0,1 0 0 0 0,-1-1-1 0 0,0 1 1 0 0,0 0-1 0 0,0 0 1 0 0,0 0 0 0 0,-2 1-1 0 0,-2 0-12 0 0,0-1 0 0 0,0 2 0 0 0,-11 2 0 0 0,1 1 118 0 0,1-1-1 0 0,-1-1 1 0 0,0 0 0 0 0,0-1 0 0 0,-18 0 0 0 0,-3-1-44 0 0,14-1-17 0 0,-30-2 0 0 0,-96-22 479 0 0,133 21-462 0 0,-32-9 0 0 0,3 0 158 0 0,28 9-189 0 0,0 2 0 0 0,0 0 0 0 0,1 1 0 0 0,-30 3 0 0 0,-3 6 25 0 0,32-6-48 0 0,1 0-1 0 0,-25 0 0 0 0,24-3-16 0 0,-1 1 1 0 0,0 0-1 0 0,0 1 0 0 0,1 1 0 0 0,-1 1 0 0 0,-22 8 0 0 0,30-9-4 0 0,-1-1 1 0 0,-18 4-1 0 0,-18 3 44 0 0,41-8-67 0 0,0-1 1 0 0,1 0-1 0 0,-1 0 0 0 0,0 0 0 0 0,0-1 0 0 0,1 1 0 0 0,-1-1 0 0 0,0-1 0 0 0,-9-3 1 0 0,10 4-6 0 0,-3-1 48 0 0,-1 1 0 0 0,1-1 0 0 0,-17 1 1 0 0,-10-1 58 0 0,8-5-89 0 0,22 6-17 0 0,0-1 0 0 0,-1 1-1 0 0,1 0 1 0 0,0 0 0 0 0,-8 0-1 0 0,-118 9 58 0 0,90-8-62 0 0,13 1 56 0 0,-27-3 0 0 0,41 2-49 0 0,1 0 0 0 0,0 1 0 0 0,0 1 0 0 0,1 0 0 0 0,-25 6 0 0 0,19-3 1 0 0,-31 3 0 0 0,7-4 3 0 0,-61 3 38 0 0,-82-1-51 0 0,163-9 0 0 0,-6 2 0 0 0,-52 3 54 0 0,53-2-44 0 0,-26-2-10 0 0,33 1 0 0 0,0 0 0 0 0,0 1 0 0 0,0 1 0 0 0,-26 6 0 0 0,32-5 0 0 0,1 1 0 0 0,-1-2 0 0 0,0 0 0 0 0,1 0 0 0 0,-1-2 0 0 0,0 1 0 0 0,-24-6 0 0 0,-23 1 0 0 0,43 1 22 0 0,-1 1-1 0 0,1 1 0 0 0,-1 0 1 0 0,0 1-1 0 0,-34 4 0 0 0,48-3-133 0 0,0 1 1 0 0,0 0-1 0 0,0 1 0 0 0,0-1 0 0 0,0 1 0 0 0,0 0 1 0 0,1 0-1 0 0,-8 5 0 0 0,1 1-1309 0 0,-19 18-1 0 0,29-25 1289 0 0,-10 9-3885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4:53.286"/>
    </inkml:context>
    <inkml:brush xml:id="br0">
      <inkml:brushProperty name="width" value="0.1" units="cm"/>
      <inkml:brushProperty name="height" value="0.1" units="cm"/>
      <inkml:brushProperty name="color" value="#66CC00"/>
    </inkml:brush>
  </inkml:definitions>
  <inkml:trace contextRef="#ctx0" brushRef="#br0">2139 13 919 0 0,'-2'-2'145'0'0,"0"1"0"0"0,0-1 0 0 0,0 1 0 0 0,0 0 0 0 0,0 0-1 0 0,0 0 1 0 0,-1 0 0 0 0,1 0 0 0 0,0 1 0 0 0,-1-1 0 0 0,1 1-1 0 0,-1-1 1 0 0,1 1 0 0 0,-1 0 0 0 0,1 0 0 0 0,0 0 0 0 0,-1 0-1 0 0,1 1 1 0 0,-1-1 0 0 0,1 1 0 0 0,-1-1 0 0 0,1 1-1 0 0,0 0 1 0 0,-1 0 0 0 0,1 0 0 0 0,0 0 0 0 0,0 0 0 0 0,-4 3-1 0 0,1 0-107 0 0,0-1 1 0 0,0 0-1 0 0,0 0 0 0 0,-1-1 0 0 0,1 1 0 0 0,-1-1 0 0 0,0 0 0 0 0,1-1 0 0 0,-1 1 0 0 0,-6 0 0 0 0,-11 3 530 0 0,19-4-487 0 0,0 1 0 0 0,0-1 0 0 0,-1 0 0 0 0,1-1-1 0 0,0 1 1 0 0,0-1 0 0 0,0 0 0 0 0,0 0 0 0 0,-1 0 0 0 0,-7-2 0 0 0,4 0-6 0 0,-1-1 178 0 0,-1 1 1 0 0,0 0 0 0 0,-18 0 0 0 0,26 1-237 0 0,0 1 1 0 0,-1 0-1 0 0,1-1 0 0 0,0 0 1 0 0,0 1-1 0 0,0-1 0 0 0,0 0 1 0 0,-2-1-1 0 0,2 0 10 0 0,-1 1 0 0 0,1 0 0 0 0,0 0 0 0 0,-1 1 0 0 0,1-1 0 0 0,0 0 0 0 0,-1 1 0 0 0,-3-1 0 0 0,-23 2 34 0 0,1 1 0 0 0,0 1 0 0 0,-35 9 0 0 0,49-6-60 0 0,13-6 4 0 0,0 0 0 0 0,-1 0-1 0 0,1 0 1 0 0,0 0 0 0 0,-1 0 0 0 0,1 0-1 0 0,0 0 1 0 0,-1-1 0 0 0,1 1-1 0 0,0 0 1 0 0,0-1 0 0 0,0 1-1 0 0,-2-2 1 0 0,-2 0 19 0 0,-26 4 158 0 0,21-7 30 0 0,-16 4-136 0 0,14 0-14 0 0,0 1 1 0 0,-18 1-1 0 0,-29 2 165 0 0,31 0-196 0 0,-46-1 0 0 0,65-2-26 0 0,-2 0 3 0 0,-33 2 50 0 0,-30 15 7 0 0,53-14-25 0 0,1-1 0 0 0,-35-2 0 0 0,33 0-28 0 0,2-1 30 0 0,-33-5 0 0 0,33 3 20 0 0,-33-2-1 0 0,13 4 49 0 0,25 0-107 0 0,-1 1-1 0 0,0 0 1 0 0,1 1 0 0 0,-28 6-1 0 0,30-4 6 0 0,-1 0 0 0 0,0-1-1 0 0,0-1 1 0 0,0 0 0 0 0,0 0-1 0 0,-1-2 1 0 0,-19-2 0 0 0,12 1-5 0 0,-1 1 1 0 0,1 1 0 0 0,-29 3-1 0 0,27-6 13 0 0,3-1 53 0 0,-17 2 49 0 0,-16 1 11 0 0,24 1-78 0 0,-33-2 0 0 0,-21-1 74 0 0,40 4-44 0 0,18-1-22 0 0,-30 5 1 0 0,47-4-60 0 0,-1 1 0 0 0,0 1 0 0 0,1-1 1 0 0,-1 2-1 0 0,1-1 0 0 0,-13 8 0 0 0,7-2-136 0 0,0 1-21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3:14.613"/>
    </inkml:context>
    <inkml:brush xml:id="br0">
      <inkml:brushProperty name="width" value="0.1" units="cm"/>
      <inkml:brushProperty name="height" value="0.1" units="cm"/>
      <inkml:brushProperty name="color" value="#E71224"/>
    </inkml:brush>
  </inkml:definitions>
  <inkml:trace contextRef="#ctx0" brushRef="#br0">377 1649 2327 0 0,'-35'-7'783'0'0,"9"3"3635"0"0,25 4-4247 0 0,0 0 0 0 0,0 0 0 0 0,0 0 0 0 0,0-1-1 0 0,1 1 1 0 0,-1 0 0 0 0,0-1 0 0 0,0 1 0 0 0,1-1 0 0 0,-1 1-1 0 0,0 0 1 0 0,1-1 0 0 0,-1 0 0 0 0,0 1 0 0 0,1-1-1 0 0,-1 1 1 0 0,1-1 0 0 0,-1 0 0 0 0,1 1 0 0 0,-1-1 0 0 0,1 0-1 0 0,-1 0 1 0 0,1 1 0 0 0,0-1 0 0 0,-1 0 0 0 0,1 0-1 0 0,0-1 1 0 0,0 1-87 0 0,0 0 0 0 0,0 1 0 0 0,0-1-1 0 0,0 0 1 0 0,0 1 0 0 0,1-1-1 0 0,-1 1 1 0 0,0-1 0 0 0,0 0 0 0 0,1 1-1 0 0,-1-1 1 0 0,0 1 0 0 0,1-1 0 0 0,-1 1-1 0 0,1-1 1 0 0,-1 1 0 0 0,1-1-1 0 0,-1 1 1 0 0,1-1 0 0 0,-1 1 0 0 0,1 0-1 0 0,-1-1 1 0 0,1 1 0 0 0,0 0 0 0 0,0-1-1 0 0,21-5 859 0 0,-6 2-285 0 0,47-30 1689 0 0,-53 28-2199 0 0,0 1 0 0 0,1 0 0 0 0,0 0 0 0 0,0 1 0 0 0,0 0 0 0 0,0 1 0 0 0,1 1 0 0 0,0-1 0 0 0,-1 2 0 0 0,1 0 0 0 0,0 0 0 0 0,15 2 1 0 0,-23-1-128 0 0,6 1 33 0 0,0 0 1 0 0,1 1 0 0 0,16 5-1 0 0,78 21 381 0 0,-78-21-207 0 0,0-1 1 0 0,55 4-1 0 0,-79-9-195 0 0,8-1 79 0 0,0 0 1 0 0,16-2-1 0 0,-18 1-58 0 0,0 0 0 0 0,-1 1 1 0 0,1 0-1 0 0,11 2 0 0 0,47 2 240 0 0,65 24 62 0 0,1-10 85 0 0,-8 5 11 0 0,-83-17-284 0 0,1-2-1 0 0,74-1 1 0 0,-82-3-30 0 0,56 4 38 0 0,-54-1-81 0 0,55-3 0 0 0,-57-2 100 0 0,59 4 0 0 0,-71-2-64 0 0,1 0 1 0 0,27-4 0 0 0,23-1-431 0 0,-44 4 333 0 0,-5 1 41 0 0,48 4 0 0 0,-42-1-42 0 0,0-1 0 0 0,0-2 0 0 0,0-2-1 0 0,35-5 1 0 0,2 1 1 0 0,82-7 159 0 0,-66 9-128 0 0,-66 4-38 0 0,34 3 1 0 0,-26-1-16 0 0,-6 0 2 0 0,0 1 0 0 0,0 0 0 0 0,-1 1-1 0 0,27 10 1 0 0,-29-9 3 0 0,1-1 0 0 0,-1-1 0 0 0,32 1 0 0 0,-47-4-16 0 0,16 1 13 0 0,1-2 0 0 0,-1-1 0 0 0,1 0 0 0 0,32-9 0 0 0,26-3 50 0 0,53-7 35 0 0,-86 13-40 0 0,-1 1 0 0 0,62-1 0 0 0,5 8 6 0 0,-83-2-35 0 0,-1-1-1 0 0,50-11 1 0 0,3-1 13 0 0,10-3 22 0 0,-13 4-25 0 0,56-6 50 0 0,-97 18-89 0 0,-1 1 0 0 0,40 4 0 0 0,-19-1 26 0 0,-33-2-7 0 0,25 3 0 0 0,-16 0-9 0 0,0-2 1 0 0,32-3-1 0 0,-4 1 12 0 0,41 5-11 0 0,-51-3 0 0 0,-24 0 2 0 0,0-1 1 0 0,0-1-1 0 0,40-6 0 0 0,-32-5 30 0 0,-27 9-28 0 0,1 0 0 0 0,-1 1 0 0 0,1 0 0 0 0,8-2-1 0 0,-13 4-7 0 0,0-1-1 0 0,0 1 0 0 0,0-1 1 0 0,0 0-1 0 0,0 1 1 0 0,-1-1-1 0 0,1 0 0 0 0,0 0 1 0 0,-1 0-1 0 0,1-1 0 0 0,0 1 1 0 0,-1 0-1 0 0,0-1 0 0 0,1 1 1 0 0,-1-1-1 0 0,0 1 0 0 0,0-1 1 0 0,0 1-1 0 0,0-1 0 0 0,0 0 1 0 0,1-2-1 0 0,2-6 45 0 0,-1 1 0 0 0,0-1 0 0 0,2-11 1 0 0,1-5-2 0 0,-3 14-23 0 0,0 1 0 0 0,0-1-1 0 0,-2 0 1 0 0,1 0 0 0 0,-2 0 0 0 0,0 0 0 0 0,0 0-1 0 0,-1-1 1 0 0,-4-18 0 0 0,-15-51 90 0 0,14 59-72 0 0,0-1 0 0 0,-4-31 0 0 0,7 18-13 0 0,-1 1 0 0 0,-2-1 0 0 0,-2 1 0 0 0,-1 0 0 0 0,-17-44 0 0 0,21 69-29 0 0,1 3 5 0 0,1 1 0 0 0,0-1-1 0 0,0 0 1 0 0,1-1-1 0 0,0 1 1 0 0,0 0-1 0 0,0-11 1 0 0,1 9 0 0 0,0-1 1 0 0,-1 1-1 0 0,-1 0 1 0 0,1 0-1 0 0,-1 1 0 0 0,-1-1 1 0 0,0 1-1 0 0,-8-15 1 0 0,5 12 1 0 0,2 0 1 0 0,-1 0-1 0 0,2-1 1 0 0,-5-17-1 0 0,8 26-10 0 0,-1-12 17 0 0,-10-28-1 0 0,10 39-13 0 0,0 0 0 0 0,0 1 0 0 0,0-1 0 0 0,-1 1-1 0 0,1-1 1 0 0,-1 1 0 0 0,0 0 0 0 0,-1 0 0 0 0,1 0-1 0 0,-4-3 1 0 0,-3-2-3 0 0,0 1 0 0 0,-1 1 0 0 0,1-1 0 0 0,-1 2 0 0 0,-1-1 0 0 0,-11-4 0 0 0,-65-28 0 0 0,80 37 0 0 0,-180-53 0 0 0,103 32 0 0 0,-79-21 0 0 0,38 24 0 0 0,42 13 0 0 0,50 5 0 0 0,0-1 0 0 0,0-1 0 0 0,-48-14 0 0 0,33 6 0 0 0,-92-11 0 0 0,63 12 0 0 0,20 5 0 0 0,-1 2 0 0 0,-100 6 0 0 0,79 4 0 0 0,29-2 0 0 0,-56-3 0 0 0,75-2 0 0 0,-4-1 0 0 0,1 0 0 0 0,-63-14 0 0 0,80 12 0 0 0,1 1 0 0 0,0 1 0 0 0,-1 1 0 0 0,-20 0 0 0 0,14 0 0 0 0,-44-8 0 0 0,-7-1 0 0 0,12 7 0 0 0,-139-12 0 0 0,20-13 0 0 0,72 21 0 0 0,-188 13 0 0 0,241-3 0 0 0,0-2 0 0 0,-63-7 0 0 0,-164-14 23 0 0,240 18 18 0 0,-10 2-41 0 0,-105 14 0 0 0,19 1 0 0 0,-101-18 0 0 0,22-18 0 0 0,182 20 0 0 0,-1 1 0 0 0,1 1 0 0 0,-41 8 0 0 0,74-8 0 0 0,1-1 0 0 0,0 1 1 0 0,-1 1-1 0 0,1-1 0 0 0,0 0 0 0 0,0 1 0 0 0,0-1 0 0 0,0 1 1 0 0,0 0-1 0 0,0 0 0 0 0,1 0 0 0 0,-1 1 0 0 0,1-1 0 0 0,-1 1 0 0 0,1-1 1 0 0,0 1-1 0 0,0 0 0 0 0,0-1 0 0 0,0 1 0 0 0,-2 6 0 0 0,-2 4-7 0 0,1 2 0 0 0,0-1 0 0 0,-4 21 0 0 0,4-14-32 0 0,-6 25 39 0 0,-3 14 0 0 0,9-42 0 0 0,0 1 0 0 0,1-1 0 0 0,1 1 0 0 0,-1 38 0 0 0,11 77 0 0 0,-5-119 0 0 0,1 0 0 0 0,1-1 0 0 0,0 1 0 0 0,11 23 0 0 0,5 17 0 0 0,-11-26 0 0 0,18 37 0 0 0,-19-44 0 0 0,-1 0 0 0 0,-1 1 0 0 0,0-1 0 0 0,2 43 0 0 0,0-8 0 0 0,-5-26 0 0 0,-1-1 0 0 0,-2 1 0 0 0,-1 0 0 0 0,-9 59 0 0 0,3-41 0 0 0,4 5 0 0 0,2 0 0 0 0,12 102 0 0 0,-7-113 0 0 0,-3-35 0 0 0,-1 0 0 0 0,0 0 0 0 0,0 1 0 0 0,0-1 0 0 0,-1 0 0 0 0,-1 0 0 0 0,1 0 0 0 0,-1 0 0 0 0,-1-1 0 0 0,0 1 0 0 0,0 0 0 0 0,-6 11 0 0 0,1-6-98 0 0,-1-1 1 0 0,0-1-1 0 0,0 0 1 0 0,-19 17-1 0 0,-78 67-4485 0 0,74-64 2982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5:00.670"/>
    </inkml:context>
    <inkml:brush xml:id="br0">
      <inkml:brushProperty name="width" value="0.1" units="cm"/>
      <inkml:brushProperty name="height" value="0.1" units="cm"/>
      <inkml:brushProperty name="color" value="#66CC00"/>
    </inkml:brush>
  </inkml:definitions>
  <inkml:trace contextRef="#ctx0" brushRef="#br0">590 80 919 0 0,'-1'-2'-97'0'0,"-4"-9"955"0"0,-1 15 889 0 0,-5 4-1697 0 0,-27 19 36 0 0,3-1-16 0 0,-1-2 0 0 0,0-2 0 0 0,-43 19 0 0 0,-77 19 1209 0 0,133-53-1030 0 0,-1-1 0 0 0,0-1 0 0 0,0-1 0 0 0,-45 2 0 0 0,68-6-234 0 0,-14-2 76 0 0,15 2-89 0 0,-1 0 1 0 0,1 0 0 0 0,0 0 0 0 0,0 0 0 0 0,-1 0-1 0 0,1 0 1 0 0,0 0 0 0 0,0 0 0 0 0,-1 0-1 0 0,1 0 1 0 0,0 0 0 0 0,0 0 0 0 0,-1 0 0 0 0,1 0-1 0 0,0-1 1 0 0,0 1 0 0 0,0 0 0 0 0,-1 0 0 0 0,1 0-1 0 0,0 0 1 0 0,0-1 0 0 0,0 1 0 0 0,0 0 0 0 0,-1 0-1 0 0,1 0 1 0 0,0-1 0 0 0,0 1 0 0 0,0 0 0 0 0,0 0-1 0 0,0-1 1 0 0,0 1 0 0 0,0 0 0 0 0,0 0 0 0 0,0-1-1 0 0,0 1 1 0 0,0 0 0 0 0,0 0 0 0 0,0-1 0 0 0,0 1-1 0 0,0 0 1 0 0,0 0 0 0 0,0-1 0 0 0,0 1 0 0 0,0 0-1 0 0,0 0 1 0 0,0-1 0 0 0,0 1 0 0 0,0 0 0 0 0,0 0-1 0 0,0 0 1 0 0,1-1 0 0 0,-1 1 0 0 0,63-108 143 0 0,-56 97-122 0 0,-1-1-1 0 0,0-1 0 0 0,5-14 0 0 0,-9 21-10 0 0,0-1-1 0 0,0 1 1 0 0,-1-1-1 0 0,0 1 1 0 0,0-1-1 0 0,-1 0 1 0 0,1 1-1 0 0,-2-10 1 0 0,0 14 4 0 0,1 0 0 0 0,-1 0 0 0 0,0 0 0 0 0,0 0 0 0 0,0 0 0 0 0,0 1 0 0 0,0-1 0 0 0,0 0 0 0 0,0 1 0 0 0,-1-1 0 0 0,1 1 0 0 0,-1-1 0 0 0,1 1 0 0 0,-1 0 0 0 0,1 0 0 0 0,-1-1 0 0 0,0 1 0 0 0,-2-1 0 0 0,3 1-8 0 0,0 1 0 0 0,0-1 0 0 0,0 1 0 0 0,0 0 0 0 0,1-1 0 0 0,-1 1 0 0 0,0 0 0 0 0,0 0 0 0 0,0-1 0 0 0,0 1 0 0 0,0 0 0 0 0,0 0 0 0 0,0 0 0 0 0,0 0 0 0 0,0 0-1 0 0,0 0 1 0 0,0 0 0 0 0,0 1 0 0 0,0-1 0 0 0,0 0 0 0 0,1 0 0 0 0,-1 1 0 0 0,0-1 0 0 0,0 1 0 0 0,0-1 0 0 0,0 1 0 0 0,1-1 0 0 0,-1 1 0 0 0,0-1 0 0 0,0 1 0 0 0,1 0 0 0 0,-1-1 0 0 0,0 1 0 0 0,1 0 0 0 0,-1-1 0 0 0,1 1 0 0 0,-1 0 0 0 0,1 0 0 0 0,-1 1 0 0 0,-1 5-4 0 0,0-1-1 0 0,1 1 0 0 0,0-1 1 0 0,0 1-1 0 0,0 0 0 0 0,1-1 1 0 0,0 1-1 0 0,0 0 1 0 0,1 0-1 0 0,0-1 0 0 0,0 1 1 0 0,1-1-1 0 0,0 1 0 0 0,0-1 1 0 0,3 9-1 0 0,2 0-5 0 0,1 0 0 0 0,0 0 0 0 0,1 0 0 0 0,0-1 0 0 0,12 13 0 0 0,-16-22 30 0 0,-1-1 0 0 0,0 0 1 0 0,1 0-1 0 0,0 0 0 0 0,0 0 0 0 0,0-1 0 0 0,1 1 0 0 0,-1-1 0 0 0,1-1 0 0 0,-1 1 0 0 0,1-1 0 0 0,9 2 0 0 0,-12-3 13 0 0,0 0-1 0 0,1 0 1 0 0,-1-1 0 0 0,1 0-1 0 0,-1 0 1 0 0,1 0-1 0 0,-1 0 1 0 0,1 0-1 0 0,-1-1 1 0 0,0 1 0 0 0,1-1-1 0 0,-1 0 1 0 0,0 0-1 0 0,1 0 1 0 0,-1 0 0 0 0,0-1-1 0 0,0 0 1 0 0,0 1-1 0 0,0-1 1 0 0,0 0 0 0 0,0 0-1 0 0,-1-1 1 0 0,4-2-1 0 0,0-2 35 0 0,0 0-1 0 0,0-1 0 0 0,-1 1 0 0 0,0-1 0 0 0,0-1 1 0 0,-1 1-1 0 0,0-1 0 0 0,-1 1 0 0 0,0-1 0 0 0,4-13 1 0 0,-6 15-68 0 0,-1 1 0 0 0,1 0 1 0 0,-1 0-1 0 0,0-1 1 0 0,0 1-1 0 0,-1 0 1 0 0,0 0-1 0 0,0-1 1 0 0,0 1-1 0 0,-1 0 0 0 0,0 0 1 0 0,0 0-1 0 0,0 1 1 0 0,-1-1-1 0 0,0 0 1 0 0,-5-8-1 0 0,4 10-6 0 0,1-1 1 0 0,-1 1-1 0 0,1-1 1 0 0,-1 1-1 0 0,0 0 1 0 0,-1 1-1 0 0,1-1 0 0 0,-1 1 1 0 0,1-1-1 0 0,-1 1 1 0 0,0 1-1 0 0,0-1 1 0 0,0 1-1 0 0,-1 0 0 0 0,1 0 1 0 0,0 0-1 0 0,-1 1 1 0 0,0 0-1 0 0,1 0 0 0 0,-1 0 1 0 0,-10 1-1 0 0,13 0-2 0 0,1 1 0 0 0,-1 0 0 0 0,1 0 0 0 0,-1 0 0 0 0,1 0 0 0 0,0 0 0 0 0,0 0 0 0 0,-1 1 0 0 0,1-1 0 0 0,0 1 0 0 0,0-1 0 0 0,0 1 0 0 0,1 0 0 0 0,-1 0 0 0 0,0 0 0 0 0,1 0 0 0 0,-1 0 0 0 0,-1 2 0 0 0,-3 8 0 0 0,0-1 0 0 0,-7 17 0 0 0,6-12 0 0 0,3-6 0 0 0,-1 0 0 0 0,1 0 0 0 0,0 1 0 0 0,1 0 0 0 0,1-1 0 0 0,0 1 0 0 0,0 0 0 0 0,1 1 0 0 0,0-1 0 0 0,1 0 0 0 0,0 0 0 0 0,1 0 0 0 0,3 17 0 0 0,-4-25 1 0 0,1 0 0 0 0,-1-1 0 0 0,1 1 0 0 0,0 0 0 0 0,0-1 0 0 0,0 1-1 0 0,0-1 1 0 0,1 1 0 0 0,-1-1 0 0 0,1 0 0 0 0,-1 1 0 0 0,1-1 0 0 0,0 0-1 0 0,0 0 1 0 0,0 0 0 0 0,0 0 0 0 0,0-1 0 0 0,0 1 0 0 0,0 0 0 0 0,1-1 0 0 0,-1 0-1 0 0,1 1 1 0 0,-1-1 0 0 0,1 0 0 0 0,-1 0 0 0 0,1 0 0 0 0,0-1 0 0 0,0 1-1 0 0,-1-1 1 0 0,1 0 0 0 0,0 1 0 0 0,0-1 0 0 0,-1 0 0 0 0,1 0 0 0 0,0-1-1 0 0,3 0 1 0 0,4-1 3 0 0,-1 0-1 0 0,1-1 0 0 0,-1 0 0 0 0,0 0 0 0 0,0-1 1 0 0,0 0-1 0 0,0 0 0 0 0,-1-1 0 0 0,9-7 0 0 0,-5 3-7 0 0,3-2 24 0 0,0-1 1 0 0,19-19 0 0 0,-30 27-16 0 0,-1 0 1 0 0,0 0 0 0 0,1 0 0 0 0,-2-1 0 0 0,1 1 0 0 0,0-1-1 0 0,-1 0 1 0 0,0 1 0 0 0,0-1 0 0 0,0 0 0 0 0,-1-1-1 0 0,0 1 1 0 0,2-8 0 0 0,-3 11-5 0 0,0 0 0 0 0,0 0 1 0 0,0 0-1 0 0,0 0 0 0 0,0 0 0 0 0,0 0 0 0 0,0 1 1 0 0,0-1-1 0 0,-1 0 0 0 0,1 0 0 0 0,-1 0 0 0 0,0 0 1 0 0,1 0-1 0 0,-1 0 0 0 0,0 1 0 0 0,0-1 0 0 0,0 0 1 0 0,0 1-1 0 0,0-1 0 0 0,-1 1 0 0 0,1-1 0 0 0,0 1 1 0 0,-1-1-1 0 0,1 1 0 0 0,-1 0 0 0 0,0 0 0 0 0,1 0 1 0 0,-1 0-1 0 0,0 0 0 0 0,1 0 0 0 0,-1 0 0 0 0,0 0 1 0 0,0 1-1 0 0,0-1 0 0 0,0 1 0 0 0,0 0 0 0 0,0-1 1 0 0,-3 1-1 0 0,-2 0-8 0 0,0 0 0 0 0,0 0 0 0 0,0 1 0 0 0,0 0 0 0 0,0 0 0 0 0,0 1 0 0 0,1 0 0 0 0,-1 0 1 0 0,1 1-1 0 0,-8 3 0 0 0,-7 5 44 0 0,0 1-1 0 0,1 2 1 0 0,1 0 0 0 0,0 0 0 0 0,-30 31 0 0 0,42-36 13 0 0,-1-1 1 0 0,1 1-1 0 0,0 0 1 0 0,1 0-1 0 0,0 1 1 0 0,1 0-1 0 0,0 0 1 0 0,1 0-1 0 0,-1 1 1 0 0,2 0-1 0 0,0-1 1 0 0,0 1-1 0 0,1 0 1 0 0,-1 17-1 0 0,3-2-80 0 0,0-1-1 0 0,3 1 1 0 0,6 32-1 0 0,5-2-2919 0 0,-2-15-570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5:10.193"/>
    </inkml:context>
    <inkml:brush xml:id="br0">
      <inkml:brushProperty name="width" value="0.1" units="cm"/>
      <inkml:brushProperty name="height" value="0.1" units="cm"/>
      <inkml:brushProperty name="color" value="#66CC00"/>
    </inkml:brush>
  </inkml:definitions>
  <inkml:trace contextRef="#ctx0" brushRef="#br0">194 109 919 0 0,'-3'-3'465'0'0,"0"1"0"0"0,-1-1 0 0 0,1 1 0 0 0,-1 0-1 0 0,1 0 1 0 0,-8-3 0 0 0,7 4-146 0 0,0-1 0 0 0,0 1 1 0 0,1-1-1 0 0,-1 0 0 0 0,1-1 0 0 0,-7-4 0 0 0,-6-13 1345 0 0,22 14-308 0 0,-5 6-1324 0 0,0-1 1 0 0,0 1-1 0 0,0-1 0 0 0,-1 1 1 0 0,1-1-1 0 0,0 1 1 0 0,0-1-1 0 0,-1 0 0 0 0,1 1 1 0 0,0-1-1 0 0,-1 0 0 0 0,1 0 1 0 0,-1 1-1 0 0,1-1 0 0 0,0-1 1 0 0,1 1 82 0 0,-1-1 1 0 0,1 1-1 0 0,0 0 1 0 0,0 0-1 0 0,-1 0 1 0 0,1 1-1 0 0,0-1 1 0 0,0 0-1 0 0,0 1 1 0 0,0-1-1 0 0,3 0 1 0 0,-1 0 0 0 0,-1 1-51 0 0,1-1 0 0 0,-1 1 0 0 0,0-1 0 0 0,0 1-1 0 0,0 0 1 0 0,0 0 0 0 0,0 0 0 0 0,1 1 0 0 0,3 0-1 0 0,-4 0-7 0 0,0 0 0 0 0,-1-1 0 0 0,1 0 0 0 0,0 0-1 0 0,0 1 1 0 0,0-2 0 0 0,-1 1 0 0 0,1 0 0 0 0,3-1-1 0 0,-4 1-20 0 0,0 0-1 0 0,0 0 0 0 0,0 0 0 0 0,-1 0 1 0 0,1 0-1 0 0,0 1 0 0 0,0-1 0 0 0,0 1 1 0 0,1 0-1 0 0,13 3 124 0 0,-14-4-149 0 0,29-2 214 0 0,-29 2-189 0 0,-1-1 0 0 0,1 1 0 0 0,0 0 0 0 0,-1-1 1 0 0,1 1-1 0 0,-1-1 0 0 0,1 0 0 0 0,-1 0 1 0 0,1 1-1 0 0,-1-1 0 0 0,1 0 0 0 0,-1 0 0 0 0,0 0 1 0 0,1-1-1 0 0,-1 1 0 0 0,1-1 0 0 0,0 0-11 0 0,0 1-1 0 0,0 0 1 0 0,0 0 0 0 0,0 0-1 0 0,0 0 1 0 0,0 1-1 0 0,0-1 1 0 0,1 1-1 0 0,-1-1 1 0 0,0 1 0 0 0,0 0-1 0 0,1-1 1 0 0,-1 1-1 0 0,0 0 1 0 0,4 1-1 0 0,15-3 11 0 0,-19 2-32 0 0,0-1 0 0 0,-1 1 0 0 0,1-1 0 0 0,0 1 0 0 0,-1-1 0 0 0,1 1 0 0 0,0 0 0 0 0,-1 0 0 0 0,1 0 0 0 0,0 0 1 0 0,0 0-1 0 0,-1 0 0 0 0,1 0 0 0 0,0 1 0 0 0,-1-1 0 0 0,1 1 0 0 0,0-1 0 0 0,-1 1 0 0 0,1 0 0 0 0,-1-1 0 0 0,1 1 0 0 0,-1 0 0 0 0,1 0 0 0 0,-1 0 0 0 0,3 2 0 0 0,12 8 34 0 0,-14-10-29 0 0,0 0 1 0 0,0 0-1 0 0,0 0 1 0 0,0 0-1 0 0,0 1 1 0 0,0-1-1 0 0,0 1 0 0 0,-1-1 1 0 0,1 1-1 0 0,2 2 1 0 0,-4-2-2 0 0,1 1 1 0 0,0-1 0 0 0,-1 0-1 0 0,1 1 1 0 0,-1-1 0 0 0,0 0-1 0 0,0 1 1 0 0,0-1 0 0 0,0 0-1 0 0,0 1 1 0 0,0-1 0 0 0,-1 1-1 0 0,1-1 1 0 0,-1 0 0 0 0,-1 3-1 0 0,-16 37 133 0 0,11-27-118 0 0,-15 48 29 0 0,17-46-30 0 0,0-1-1 0 0,-1 0 1 0 0,-10 18-1 0 0,8-17 8 0 0,1 0-1 0 0,1 0 0 0 0,1 0 1 0 0,0 1-1 0 0,-4 34 0 0 0,-1-1 8 0 0,3-10-34 0 0,4-22 0 0 0,-7 24 0 0 0,5-25 0 0 0,2 0 0 0 0,0 0 0 0 0,1 1 0 0 0,1 0 0 0 0,1-1 0 0 0,1 1 0 0 0,0-1 0 0 0,6 29 0 0 0,-5-32 0 0 0,-1-1 0 0 0,-1 0 0 0 0,0 0 0 0 0,-1 0 0 0 0,0 1 0 0 0,-1-1 0 0 0,-1 0 0 0 0,-7 21 0 0 0,7-21 10 0 0,0 1 0 0 0,1-1-1 0 0,1 1 1 0 0,0 0 0 0 0,2 20-1 0 0,-1-10-3 0 0,-1-18-6 0 0,0 0 0 0 0,0 0 0 0 0,-1 0 0 0 0,0 0 0 0 0,0-1 0 0 0,-6 13 0 0 0,-5 18 0 0 0,-19 152 0 0 0,23-123 0 0 0,5-16 0 0 0,2 81 0 0 0,3-70 0 0 0,-3-11 0 0 0,-12 79 0 0 0,12-115 0 0 0,2 0 0 0 0,0 0 0 0 0,0 0 0 0 0,2 0 0 0 0,-1 0 0 0 0,2-1 0 0 0,5 19 0 0 0,-6-21 0 0 0,0 1 0 0 0,0 14 0 0 0,3 21 0 0 0,25 64 0 0 0,-27-98 0 0 0,0 1 0 0 0,0 0 0 0 0,-2-1 0 0 0,1 1 0 0 0,-2 0 0 0 0,0 0 0 0 0,-3 20 0 0 0,3-22 0 0 0,-1-1 0 0 0,2 1 0 0 0,-1-1 0 0 0,2 1 0 0 0,2 14 0 0 0,-1-10 0 0 0,-3-10 0 0 0,1 1 0 0 0,-2-1 0 0 0,1 0 0 0 0,-1 0 0 0 0,0 0 0 0 0,-2 7 0 0 0,-1 11 0 0 0,2-4 0 0 0,-1-1 0 0 0,-1 1 0 0 0,-9 25 0 0 0,12-38 0 0 0,-1-1 0 0 0,1 1 0 0 0,0-1 0 0 0,1 1 0 0 0,0 13 0 0 0,0 10 0 0 0,-9 30 0 0 0,5-41 0 0 0,0 1 0 0 0,2-1 0 0 0,1 1 0 0 0,0-1 0 0 0,3 24 0 0 0,0-34 0 0 0,0 1 0 0 0,7 16 0 0 0,-6-17 0 0 0,0 0 0 0 0,0 0 0 0 0,1 11 0 0 0,0 16 0 0 0,-3-17 0 0 0,7 32 0 0 0,-6-43 0 0 0,0 0 0 0 0,-1 1 0 0 0,0-1 0 0 0,0 12 0 0 0,0 9 0 0 0,-1-8 0 0 0,-2 30 0 0 0,1-48 0 0 0,1 1 0 0 0,-1-1 0 0 0,1 1 0 0 0,0-1 0 0 0,1 1 0 0 0,-1-1 0 0 0,1 0 0 0 0,-1 1 0 0 0,1-1 0 0 0,0 1 0 0 0,0-1 0 0 0,1 0 0 0 0,-1 0 0 0 0,1 0 0 0 0,-1 0 0 0 0,4 5 0 0 0,-2-5 0 0 0,0 0 0 0 0,-1 0 0 0 0,1 1 0 0 0,-1-1 0 0 0,0 1 0 0 0,0 0 0 0 0,0-1 0 0 0,0 1 0 0 0,-1 0 0 0 0,1 0 0 0 0,-1 0 0 0 0,1 7 0 0 0,-1-3 0 0 0,-1 1 0 0 0,1-1 0 0 0,-2 0 0 0 0,1 0 0 0 0,-3 13 0 0 0,2-14 0 0 0,0 0 0 0 0,0 0 0 0 0,1 0 0 0 0,0 0 0 0 0,0 0 0 0 0,2 11 0 0 0,0-7 0 0 0,3 8 0 0 0,-4-15 0 0 0,0-1 0 0 0,0 1 0 0 0,0 0 0 0 0,-1-1 0 0 0,1 1 0 0 0,-1 0 0 0 0,0-1 0 0 0,0 1 0 0 0,0 0 0 0 0,-1-1 0 0 0,1 1 0 0 0,-1-1 0 0 0,-1 6 0 0 0,1-5 0 0 0,0 0 0 0 0,0 0 0 0 0,0 0 0 0 0,1 0 0 0 0,0 0 0 0 0,0 0 0 0 0,0 1 0 0 0,0-1 0 0 0,1 0 0 0 0,-1 0 0 0 0,3 6 0 0 0,-2-4 0 0 0,1-1 0 0 0,-1 1 0 0 0,0 0 0 0 0,0 0 0 0 0,0 9 0 0 0,-1-9 0 0 0,1 1 0 0 0,-1-1 0 0 0,4 13 0 0 0,-2-14 0 0 0,-1 1 0 0 0,0 0 0 0 0,-1-1 0 0 0,1 8 0 0 0,-1-7 0 0 0,0-1 0 0 0,1 1 0 0 0,0-1 0 0 0,2 8 0 0 0,-4-11 0 0 0,1 0 0 0 0,0 1 0 0 0,-1-1 0 0 0,1 0 0 0 0,-1 0 0 0 0,0 1 0 0 0,1-1 0 0 0,-1 0 0 0 0,0 0 0 0 0,0 0 0 0 0,-1 0 0 0 0,1 0 0 0 0,-2 2 0 0 0,-3 5 0 0 0,4-3 0 0 0,-1 0 0 0 0,1 0 0 0 0,1 0 0 0 0,-1 0 0 0 0,1 1 0 0 0,0-1 0 0 0,0 0 0 0 0,1 1 0 0 0,0 11 0 0 0,-9 24 0 0 0,12-29 15 0 0,-3-12-12 0 0,0 0 0 0 0,1 0 0 0 0,-1 0-1 0 0,0 0 1 0 0,0 0 0 0 0,0 0-1 0 0,1 0 1 0 0,-1 0 0 0 0,0 0 0 0 0,0-1-1 0 0,0 1 1 0 0,-1 0 0 0 0,1 0-1 0 0,0 0 1 0 0,0 0 0 0 0,0 0-1 0 0,-1 0 1 0 0,0 1 0 0 0,0 2 43 0 0,0-1 0 0 0,0 1 0 0 0,0-1 0 0 0,1 1 0 0 0,-1-1 0 0 0,1 1 0 0 0,0-1 0 0 0,0 7 1 0 0,-2 18 34 0 0,1-25-77 0 0,0 1 1 0 0,1-1-1 0 0,0 0 1 0 0,-1 1-1 0 0,1-1 1 0 0,0 1-1 0 0,1-1 0 0 0,-1 1 1 0 0,1-1-1 0 0,-1 1 1 0 0,3 4-1 0 0,-3-8-2 0 0,0 0-1 0 0,0 0 1 0 0,0 1 0 0 0,0-1-1 0 0,0 0 1 0 0,0 1-1 0 0,0-1 1 0 0,1 0 0 0 0,-1 0-1 0 0,0 1 1 0 0,0-1-1 0 0,0 0 1 0 0,0 0 0 0 0,1 1-1 0 0,-1-1 1 0 0,0 0-1 0 0,0 0 1 0 0,1 0 0 0 0,-1 1-1 0 0,0-1 1 0 0,0 0-1 0 0,1 0 1 0 0,-1 0 0 0 0,0 0-1 0 0,0 0 1 0 0,1 1-1 0 0,-1-1 1 0 0,0 0 0 0 0,1 0-1 0 0,-1 0 1 0 0,0 0-1 0 0,1 0 1 0 0,-1 0 0 0 0,0 0-1 0 0,0 0 1 0 0,1 0-1 0 0,-1 0 1 0 0,0 0 0 0 0,1-1-1 0 0,3 7-1 0 0,-3-3 0 0 0,-2-3 0 0 0,2 2 0 0 0,0 1 0 0 0,0-1 0 0 0,0 1 0 0 0,0-1 0 0 0,-1 1 0 0 0,1 0 0 0 0,-1-1 0 0 0,0 1 0 0 0,1 2 0 0 0,4 23 0 0 0,1-7 0 0 0,-5-17 0 0 0,1 0 0 0 0,-1 1 0 0 0,1-1 0 0 0,3 8 0 0 0,-2-7 3 0 0,0 0 1 0 0,-1 0-1 0 0,0 0 0 0 0,0 1 0 0 0,-1-1 0 0 0,1 0 1 0 0,-1 1-1 0 0,0-1 0 0 0,0 1 0 0 0,-1-1 0 0 0,0 1 1 0 0,0-1-1 0 0,0 1 0 0 0,-1-1 0 0 0,1 1 0 0 0,-2-1 1 0 0,1 1-1 0 0,0-1 0 0 0,-5 10 0 0 0,-30 61 61 0 0,34-72-64 0 0,1 0 0 0 0,0 0 0 0 0,0 0 0 0 0,0 1 0 0 0,0-1 0 0 0,0 5 0 0 0,-4 20 0 0 0,5-28 0 0 0,-1 1 0 0 0,1-1 0 0 0,-1 0 0 0 0,0 1 0 0 0,1-1 0 0 0,-1 0 0 0 0,0 0 0 0 0,0 1 0 0 0,0-1 0 0 0,0 0 0 0 0,0 0 0 0 0,0 0 0 0 0,-1 0 0 0 0,1 0 0 0 0,0 0 0 0 0,-2 1 0 0 0,-37 25 0 0 0,28-17 0 0 0,2-3 64 0 0,-1-1 0 0 0,0 0 0 0 0,0 0 0 0 0,-20 6 0 0 0,-48 12 334 0 0,73-22-388 0 0,0-1 38 0 0,1 1 0 0 0,-1-1 0 0 0,1 0 0 0 0,-1-1 0 0 0,1 1 0 0 0,-1-1 0 0 0,-9-1 0 0 0,40-19-217 0 0,-3 3-103 0 0,7-5-15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25:13.988"/>
    </inkml:context>
    <inkml:brush xml:id="br0">
      <inkml:brushProperty name="width" value="0.1" units="cm"/>
      <inkml:brushProperty name="height" value="0.1" units="cm"/>
      <inkml:brushProperty name="color" value="#66CC00"/>
    </inkml:brush>
  </inkml:definitions>
  <inkml:trace contextRef="#ctx0" brushRef="#br0">47 46 1927 0 0,'-3'0'233'0'0,"0"0"-1"0"0,0 1 1 0 0,0 0-1 0 0,1-1 1 0 0,-1 1-1 0 0,0 0 1 0 0,1 0-1 0 0,-3 2 0 0 0,-11 4 771 0 0,12-7-70 0 0,11-5-167 0 0,3-4-136 0 0,-8 8-547 0 0,1 0-1 0 0,-1-1 0 0 0,1 1 0 0 0,-1 0 0 0 0,1 0 1 0 0,-1 0-1 0 0,1 0 0 0 0,0 1 0 0 0,0-1 1 0 0,-1 1-1 0 0,1 0 0 0 0,5-1 0 0 0,35 3 113 0 0,47-4 716 0 0,-48 3-701 0 0,50-5 0 0 0,0 0-5 0 0,-73 5-112 0 0,0 1 0 0 0,-1 1 0 0 0,1 1 0 0 0,22 7 0 0 0,5 2 40 0 0,-33-10-123 0 0,0-1 1 0 0,0 0 0 0 0,1-1-1 0 0,-1 0 1 0 0,1-1 0 0 0,-1 0-1 0 0,20-4 1 0 0,-3-1 89 0 0,1 1 1 0 0,-1 2-1 0 0,1 1 0 0 0,31 3 0 0 0,-61-2-95 0 0,1 0-1 0 0,0 0 1 0 0,0 0-1 0 0,0 0 1 0 0,0-1-1 0 0,0 1 1 0 0,0-1-1 0 0,-1 1 1 0 0,3-2-1 0 0,11-2 133 0 0,-11 5-67 0 0,-9 2 65 0 0,4-2-118 0 0,0-1 0 0 0,0 1 1 0 0,0-1-1 0 0,-1 1 0 0 0,1-1 0 0 0,0 0 0 0 0,-1 0 1 0 0,1 0-1 0 0,0 0 0 0 0,-3 0 0 0 0,-10-4 8 0 0,0 1 0 0 0,-1 0-1 0 0,1 0 1 0 0,-1 2 0 0 0,-22 0-1 0 0,-75 9 252 0 0,-1 1-124 0 0,25-12-86 0 0,48 1-5 0 0,0 1 0 0 0,1 2 0 0 0,-44 7 0 0 0,51-3 0 0 0,-1-3 0 0 0,-47-1 0 0 0,43-1-42 0 0,11-2 13 0 0,25 2-30 0 0,0-1 0 0 0,0 1 0 0 0,-1 0-1 0 0,1 0 1 0 0,0-1 0 0 0,0 1 0 0 0,0-1 0 0 0,-1 1-1 0 0,1-1 1 0 0,0 1 0 0 0,0-1 0 0 0,0 0-1 0 0,0 0 1 0 0,0 1 0 0 0,0-1 0 0 0,0 0 0 0 0,0-1-1 0 0,0 2 0 0 0,1 0-1 0 0,0-1 1 0 0,0 1-1 0 0,0 0 0 0 0,0 0 1 0 0,0 0-1 0 0,0 0 1 0 0,0 0-1 0 0,0-1 1 0 0,0 1-1 0 0,0 0 0 0 0,0 0 1 0 0,0 0-1 0 0,0 0 1 0 0,0 0-1 0 0,0-1 0 0 0,0 1 1 0 0,0 0-1 0 0,0 0 1 0 0,0 0-1 0 0,0 0 1 0 0,0 0-1 0 0,0-1 0 0 0,0 1 1 0 0,0 0-1 0 0,0 0 1 0 0,0 0-1 0 0,0 0 1 0 0,0 0-1 0 0,1 0 0 0 0,-1 0 1 0 0,0-1-1 0 0,0 1 1 0 0,0 0-1 0 0,0 0 0 0 0,0 0 1 0 0,0 0-1 0 0,0 0 1 0 0,1 0-1 0 0,7-2 39 0 0,11 4 30 0 0,-18-1-66 0 0,31 1-3 0 0,14 4 0 0 0,17-1 64 0 0,-43-3-50 0 0,1-1 0 0 0,31-3-1 0 0,12 1 10 0 0,-41 2-23 0 0,162 5 0 0 0,-148-8 19 0 0,0-1 0 0 0,72-18-1 0 0,-58 11-10 0 0,-17 6-8 0 0,-28 4 0 0 0,0 0 0 0 0,0 0 0 0 0,0-1 0 0 0,-1 0 0 0 0,1-1 0 0 0,0 1 0 0 0,6-3 0 0 0,-14 3 7 0 0,0 0 1 0 0,0 0-1 0 0,0 0 0 0 0,0 1 0 0 0,0-1 0 0 0,0 1 0 0 0,-1-1 0 0 0,-2 1 0 0 0,-49 1-7 0 0,-30 0 0 0 0,50-1 15 0 0,-39 4 0 0 0,-33-1 30 0 0,-182-10 72 0 0,215 7-53 0 0,41-4 64 0 0,56-7-128 0 0,29 8 20 0 0,-1 2-1 0 0,1 2 0 0 0,71 12 1 0 0,-61-6-34 0 0,-2 0 14 0 0,76 4 0 0 0,-32-13 64 0 0,-98 2-64 0 0,-6-1 0 0 0,1 1 0 0 0,-1 0 0 0 0,0 0 0 0 0,1 0 0 0 0,-1 0 0 0 0,1 0 0 0 0,-1 0 0 0 0,1 0 0 0 0,-1 0 0 0 0,1 1 0 0 0,0 0 0 0 0,-6-2 0 0 0,0 1 0 0 0,0 0 0 0 0,0 0 0 0 0,-1 0 0 0 0,1 1 0 0 0,0 0 0 0 0,0 0 0 0 0,-5 1 0 0 0,5 0 0 0 0,1-1 0 0 0,-1-1 0 0 0,1 1 0 0 0,-1-1 0 0 0,1 1 0 0 0,-1-1 0 0 0,-7 0 0 0 0,-14 1 0 0 0,-15 4 6 0 0,27-4-46 0 0,1 1 0 0 0,-16 3 0 0 0,15-1-118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1:57.483"/>
    </inkml:context>
    <inkml:brush xml:id="br0">
      <inkml:brushProperty name="width" value="0.1" units="cm"/>
      <inkml:brushProperty name="height" value="0.1" units="cm"/>
      <inkml:brushProperty name="color" value="#66CC00"/>
    </inkml:brush>
  </inkml:definitions>
  <inkml:trace contextRef="#ctx0" brushRef="#br0">0 63 919 0 0,'4'2'203'0'0,"0"-1"0"0"0,0 0 0 0 0,1 0-1 0 0,-1-1 1 0 0,0 1 0 0 0,1-1-1 0 0,-1 0 1 0 0,0 0 0 0 0,8-1-1 0 0,-6 0-160 0 0,1 1-1 0 0,-1 0 0 0 0,12 2 0 0 0,-16-2-42 0 0,43 7 115 0 0,-41-7-85 0 0,0 1 0 0 0,0-1 1 0 0,0 0-1 0 0,0-1 0 0 0,0 1 1 0 0,0-1-1 0 0,0 0 0 0 0,8-2 0 0 0,35-12 385 0 0,-11 4-125 0 0,-31 10-215 0 0,1 0 0 0 0,0 0 0 0 0,-1 1 1 0 0,1-1-1 0 0,-1 1 0 0 0,1 1 0 0 0,-1-1 0 0 0,1 1 0 0 0,7 2 0 0 0,23 1 240 0 0,17-4 45 0 0,125 4 28 0 0,10 1-320 0 0,-173-5-33 0 0,0 0 0 0 0,0-1 0 0 0,17-4 0 0 0,12 0 41 0 0,-24 3-2 0 0,0-1 0 0 0,-1-1 0 0 0,1 0 0 0 0,25-10 0 0 0,-32 10-56 0 0,-1 1-1 0 0,1 0 1 0 0,0 0-1 0 0,1 2 1 0 0,-1 0-1 0 0,16 0 1 0 0,82 11 62 0 0,1-1-53 0 0,201-14 38 0 0,-257 7-65 0 0,-36 0 19 0 0,-1-1 0 0 0,0-1 1 0 0,23-3-1 0 0,123-12-15 0 0,-131 13 5 0 0,55 2 34 0 0,-36 2-31 0 0,18 1-11 0 0,-50-1 0 0 0,0-1 0 0 0,0-1 0 0 0,0-1 0 0 0,39-6 0 0 0,-53 6 0 0 0,0 0 0 0 0,0 0 0 0 0,0 0 0 0 0,0 1 0 0 0,0 0 0 0 0,0 1 0 0 0,0-1 0 0 0,8 3 0 0 0,4 2 0 0 0,29 12 0 0 0,-33-12 0 0 0,17 6 0 0 0,-16-6 0 0 0,23 11 0 0 0,-27-11 0 0 0,0-1 0 0 0,1 0 0 0 0,0-1 0 0 0,-1 0 0 0 0,1-1 0 0 0,0-1 0 0 0,0 0 0 0 0,0-1 0 0 0,0 0 0 0 0,0-1 0 0 0,23-4 0 0 0,42-3 0 0 0,3 1 0 0 0,-62 6 0 0 0,-1 1 0 0 0,1 1 0 0 0,28 4 0 0 0,-44-5 0 0 0,6 1 0 0 0,0-1 0 0 0,0-1 0 0 0,0 1 0 0 0,9-3 0 0 0,21-1 0 0 0,11 0 0 0 0,-40 4-1 0 0,-5 0-11 0 0,-1-1 0 0 0,1 1 0 0 0,0 0-1 0 0,0 1 1 0 0,0-1 0 0 0,-1 1 0 0 0,1 0 0 0 0,0 0 0 0 0,-1 0 0 0 0,1 1 0 0 0,-1-1 0 0 0,1 1 0 0 0,-1 0 0 0 0,0 1 0 0 0,8 4 0 0 0,-6-2-194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2:03.996"/>
    </inkml:context>
    <inkml:brush xml:id="br0">
      <inkml:brushProperty name="width" value="0.1" units="cm"/>
      <inkml:brushProperty name="height" value="0.1" units="cm"/>
      <inkml:brushProperty name="color" value="#66CC00"/>
    </inkml:brush>
  </inkml:definitions>
  <inkml:trace contextRef="#ctx0" brushRef="#br0">0 42 455 0 0,'52'1'189'0'0,"-19"0"-33"0"0,0-1 0 0 0,0-2 1 0 0,42-7-1 0 0,-44 4 191 0 0,35-1 1 0 0,15-3 421 0 0,-55 6-687 0 0,0 1-1 0 0,0 2 1 0 0,46 4 0 0 0,11 0 33 0 0,28 0-115 0 0,-78-1 4 0 0,1-2 0 0 0,52-5 0 0 0,102-13 56 0 0,-140 15-54 0 0,90 5-1 0 0,-33 7 112 0 0,-72-6-86 0 0,49 11 1 0 0,-46-7-7 0 0,64 17 285 0 0,-65-14-218 0 0,0-2 1 0 0,43 5-1 0 0,-10-5 26 0 0,-29-4-102 0 0,49 1-1 0 0,110-13 113 0 0,-38 18-129 0 0,-49-1 13 0 0,-68-9 51 0 0,0-1 0 0 0,84-13 0 0 0,13 0-63 0 0,-116 12 0 0 0,0 2 0 0 0,1 1 0 0 0,40 8 0 0 0,-13 2 14 0 0,60 13 47 0 0,-93-22-35 0 0,16 2 5 0 0,0 0-1 0 0,65-2 0 0 0,-67-4 6 0 0,55-11 0 0 0,-29 1 166 0 0,83-5-1 0 0,-110 15-192 0 0,-1 1 0 0 0,0 2 0 0 0,-1 2 0 0 0,1 0 0 0 0,39 12-1 0 0,-44-11-7 0 0,39 4-1 0 0,-39-6 10 0 0,10-1 9 0 0,69-4 0 0 0,8 0-4 0 0,-7 4-15 0 0,-60-2 0 0 0,0 2 0 0 0,59 9 0 0 0,94 19 0 0 0,-173-28 0 0 0,-1 0 0 0 0,0-1 0 0 0,37-4 0 0 0,36 0 0 0 0,39 21 0 0 0,-67-7-3 0 0,-46-6 11 0 0,27 3-1 0 0,25 4 212 0 0,-34-4-82 0 0,61 8-437 0 0,-94-14-1600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2:05.929"/>
    </inkml:context>
    <inkml:brush xml:id="br0">
      <inkml:brushProperty name="width" value="0.1" units="cm"/>
      <inkml:brushProperty name="height" value="0.1" units="cm"/>
      <inkml:brushProperty name="color" value="#66CC00"/>
    </inkml:brush>
  </inkml:definitions>
  <inkml:trace contextRef="#ctx0" brushRef="#br0">0 133 2183 0 0,'9'-2'69'0'0,"-1"0"0"0"0,1 0 0 0 0,0 1-1 0 0,-1 0 1 0 0,1 0 0 0 0,14 2 0 0 0,54 9 577 0 0,-56-7-598 0 0,2 0-48 0 0,-1-1 0 0 0,1-2 0 0 0,29-2 0 0 0,69-13 0 0 0,-17 2 0 0 0,55 3 0 0 0,-136 10 0 0 0,246 4 0 0 0,-219-5 19 0 0,76-9 0 0 0,-72 4-3 0 0,-34 3 20 0 0,32-9 0 0 0,9-2-26 0 0,44 1-10 0 0,31-5 0 0 0,-76 10 216 0 0,85 0-1 0 0,-5 1 26 0 0,22 0-177 0 0,-138 8-64 0 0,45 9 0 0 0,-7-1 0 0 0,-25-7 0 0 0,-15 0 0 0 0,0 0 0 0 0,0 1 0 0 0,39 10 0 0 0,-47-9 7 0 0,0 0 0 0 0,1-1-1 0 0,0-1 1 0 0,-1 0 0 0 0,1-1-1 0 0,0 0 1 0 0,0-2 0 0 0,21-2-1 0 0,-11 1 66 0 0,39 0 0 0 0,-45 2-64 0 0,26 1 23 0 0,1 1 0 0 0,-1 3 0 0 0,54 12 0 0 0,-61-11 60 0 0,1-1 0 0 0,74-1-1 0 0,-44-2 193 0 0,194-1 398 0 0,-196-3-598 0 0,103-1-63 0 0,-144 4-127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2:06.993"/>
    </inkml:context>
    <inkml:brush xml:id="br0">
      <inkml:brushProperty name="width" value="0.1" units="cm"/>
      <inkml:brushProperty name="height" value="0.1" units="cm"/>
      <inkml:brushProperty name="color" value="#66CC00"/>
    </inkml:brush>
  </inkml:definitions>
  <inkml:trace contextRef="#ctx0" brushRef="#br0">0 89 1583 0 0,'30'4'216'0'0,"-20"-3"-190"0"0,0-1 0 0 0,0 0 0 0 0,0 0 0 0 0,0-1 0 0 0,0 0 0 0 0,0-1 0 0 0,10-3 0 0 0,-8 3 142 0 0,-1-1 0 0 0,0 1 0 0 0,1 1 0 0 0,-1 0-1 0 0,16 1 1 0 0,106 21 413 0 0,-23-3-493 0 0,-44-13 7 0 0,0-3-1 0 0,95-9 0 0 0,-138 5-51 0 0,423-3 403 0 0,-422 6-441 0 0,0-2 0 0 0,0 0 0 0 0,37-7-1 0 0,70-22 31 0 0,-3 0-17 0 0,-75 20-2 0 0,0 2 0 0 0,1 3 0 0 0,82 1 0 0 0,186-1-16 0 0,-230 0 0 0 0,-48 4 134 0 0,64 5 0 0 0,-102-3-125 0 0,0 0-1 0 0,1 1 1 0 0,-1 0-1 0 0,-1 0 1 0 0,1 0-1 0 0,0 1 1 0 0,-1 0-1 0 0,7 4 0 0 0,1 2-8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3:33.162"/>
    </inkml:context>
    <inkml:brush xml:id="br0">
      <inkml:brushProperty name="width" value="0.1" units="cm"/>
      <inkml:brushProperty name="height" value="0.1" units="cm"/>
      <inkml:brushProperty name="color" value="#66CC00"/>
    </inkml:brush>
  </inkml:definitions>
  <inkml:trace contextRef="#ctx0" brushRef="#br0">55 56 2759 0 0,'3'-8'646'0'0,"-12"14"491"0"0,-3 3-560 0 0,6-5-173 0 0,-25 17 1922 0 0,53-44 823 0 0,-8 12-2500 0 0,-11 8-509 0 0,-1 1 0 0 0,1 0 0 0 0,-1 0 0 0 0,1 0 0 0 0,-1 0 0 0 0,1 1 1 0 0,0-1-1 0 0,0 1 0 0 0,0 0 0 0 0,0-1 0 0 0,0 1 0 0 0,0 1 0 0 0,0-1 0 0 0,0 0 0 0 0,0 1 1 0 0,7-1-1 0 0,32-2-44 0 0,-27 1-9 0 0,26 1 0 0 0,-36 1-33 0 0,-1 1-1 0 0,1-1 1 0 0,-1 1 0 0 0,0 0-1 0 0,1 0 1 0 0,-1 0-1 0 0,0 1 1 0 0,0-1-1 0 0,0 1 1 0 0,5 4 0 0 0,-7-5-23 0 0,0-1 1 0 0,-1 1 0 0 0,1 0 0 0 0,0 0-1 0 0,0-1 1 0 0,0 1 0 0 0,0-1 0 0 0,0 0 0 0 0,0 1-1 0 0,0-1 1 0 0,0 0 0 0 0,0 0 0 0 0,0 0-1 0 0,0-1 1 0 0,2 1 0 0 0,33-11 407 0 0,-13 4-116 0 0,-11 4-212 0 0,0 1 0 0 0,-1 1 1 0 0,1 0-1 0 0,0 0 0 0 0,22 3 0 0 0,-16 0 20 0 0,-1-2 1 0 0,1 0-1 0 0,25-4 0 0 0,38-11 325 0 0,-70 13-417 0 0,0 1-1 0 0,0 1 1 0 0,1 0-1 0 0,-1 0 1 0 0,0 1-1 0 0,14 3 1 0 0,-12-2 36 0 0,0 0 1 0 0,1-1-1 0 0,-1-1 0 0 0,0 0 1 0 0,0-1-1 0 0,20-4 1 0 0,-19 3 21 0 0,-7 2-54 0 0,0 0 1 0 0,0 0 0 0 0,0 1-1 0 0,0 0 1 0 0,0 1-1 0 0,0 0 1 0 0,14 5-1 0 0,-12-4-33 0 0,-1 0 1 0 0,0 0-1 0 0,1-1 0 0 0,0-1 0 0 0,9 1 0 0 0,54-7 183 0 0,-52 2-89 0 0,-1 2 0 0 0,40 1-1 0 0,-55 0-66 0 0,10 1 59 0 0,1 1 0 0 0,-1 0 0 0 0,0 2-1 0 0,25 7 1 0 0,-34-9-72 0 0,0 0-1 0 0,0-1 0 0 0,1 1 1 0 0,-1-1-1 0 0,11 0 0 0 0,18 3 77 0 0,62 16 352 0 0,-85-18-428 0 0,0 0 0 0 0,0-1 0 0 0,1 0 1 0 0,-1-1-1 0 0,0 0 0 0 0,15-3 0 0 0,71-16 165 0 0,-87 16-140 0 0,8-3 51 0 0,0 2-1 0 0,1 0 1 0 0,0 1 0 0 0,0 1 0 0 0,36 0-1 0 0,-14 5-70 0 0,-23-3-2 0 0,0 2 1 0 0,-1 0 0 0 0,23 5-1 0 0,47 12 144 0 0,-46-11-150 0 0,67 4 20 0 0,-54-8 163 0 0,-25-1-76 0 0,0-1 0 0 0,0-2 0 0 0,1-1 0 0 0,53-8 0 0 0,-77 7-97 0 0,-1 1 0 0 0,1 0 0 0 0,0 1 0 0 0,-1-1 0 0 0,1 1 0 0 0,-1 0 0 0 0,13 3 0 0 0,-11-1-23 0 0,9 1 5 0 0,1 2 1 0 0,-1 1-1 0 0,0 0 1 0 0,25 13-1 0 0,-33-15-13 0 0,0 0 0 0 0,0-1 0 0 0,0 0 0 0 0,1 0 0 0 0,13 1 0 0 0,-10-1 0 0 0,-1-1 0 0 0,22 9 0 0 0,11 10 32 0 0,47 28 0 0 0,-79-42-2 0 0,-1 0 0 0 0,1-1 0 0 0,0-1 0 0 0,1 0 0 0 0,-1-1 0 0 0,1 0 0 0 0,0-2 0 0 0,0 1 0 0 0,0-1 0 0 0,0-1 0 0 0,0-1 0 0 0,0 0 0 0 0,22-3 0 0 0,-29 2-6 0 0,0-1-1 0 0,-1 0 1 0 0,1 0-1 0 0,0-1 0 0 0,-1 0 1 0 0,0 0-1 0 0,0 0 1 0 0,1-1-1 0 0,-2 0 1 0 0,1 0-1 0 0,0-1 1 0 0,-1 1-1 0 0,0-1 1 0 0,7-9-1 0 0,-10 12-6 0 0,28-29 90 0 0,-29 29-82 0 0,-5 3-119 0 0,-7 4-165 0 0,-26 42-2098 0 0,19-24 242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3:51.321"/>
    </inkml:context>
    <inkml:brush xml:id="br0">
      <inkml:brushProperty name="width" value="0.1" units="cm"/>
      <inkml:brushProperty name="height" value="0.1" units="cm"/>
      <inkml:brushProperty name="color" value="#66CC00"/>
    </inkml:brush>
  </inkml:definitions>
  <inkml:trace contextRef="#ctx0" brushRef="#br0">1 73 919 0 0,'3'-2'216'0'0,"0"-1"-1"0"0,0 1 0 0 0,0 1 0 0 0,1-1 1 0 0,-1 0-1 0 0,1 1 0 0 0,-1-1 0 0 0,4 0 0 0 0,19-8 1304 0 0,-21 7-1150 0 0,1 1 1 0 0,0 0-1 0 0,0 0 0 0 0,0 1 0 0 0,0 0 0 0 0,1 0 0 0 0,7 0 0 0 0,23-5 430 0 0,-18 2-358 0 0,0 0 0 0 0,37-1 0 0 0,-15 2-245 0 0,11 4 363 0 0,-43 0-423 0 0,0-1 0 0 0,0 1 0 0 0,0-2 0 0 0,0 1 1 0 0,0-1-1 0 0,17-4 0 0 0,-22 3-100 0 0,1 1-1 0 0,-1 0 1 0 0,1 0 0 0 0,0 0 0 0 0,0 1-1 0 0,-1-1 1 0 0,1 1 0 0 0,0 0-1 0 0,0 1 1 0 0,-1-1 0 0 0,1 1 0 0 0,0 0-1 0 0,-1 0 1 0 0,1 1 0 0 0,-1-1-1 0 0,1 1 1 0 0,-1 0 0 0 0,7 4 0 0 0,1-1-8 0 0,0-1 0 0 0,0-1 1 0 0,0 0-1 0 0,1 0 1 0 0,14 0-1 0 0,4 2 4 0 0,15 1 71 0 0,-32-5-33 0 0,1 1 0 0 0,-1 0 1 0 0,23 8-1 0 0,-27-7-10 0 0,0-1 0 0 0,0 1 0 0 0,0-2 0 0 0,1 1 0 0 0,15-1 0 0 0,53-5 159 0 0,-64 3-174 0 0,3-2 119 0 0,1 0 0 0 0,33-11-1 0 0,-32 8 8 0 0,40-7-1 0 0,-10 6-75 0 0,-34 3-84 0 0,0 2 1 0 0,0 0-1 0 0,1 0 1 0 0,-1 2-1 0 0,1 0 1 0 0,-1 1-1 0 0,23 4 1 0 0,92 31 105 0 0,-103-29-109 0 0,-12-2 3 0 0,0-1 0 0 0,1-1 1 0 0,0 0-1 0 0,21 0 0 0 0,-10-1 4 0 0,0 1 0 0 0,0 1 0 0 0,39 11-1 0 0,-37-8-9 0 0,19-1 34 0 0,-9-2-14 0 0,107 20-14 0 0,-79-15 32 0 0,-31-5-33 0 0,-12-1-23 0 0,-13-2-17 0 0,-1 0-1 0 0,0 1 0 0 0,0 0 1 0 0,15 6-1 0 0,-23-7 18 0 0,1 1 1 0 0,-1-1-1 0 0,0 1 0 0 0,0 0 1 0 0,0 0-1 0 0,0 0 0 0 0,0 1 1 0 0,0-1-1 0 0,-1 1 0 0 0,1-1 0 0 0,-1 1 1 0 0,0 0-1 0 0,0 0 0 0 0,0 0 1 0 0,0 0-1 0 0,0 1 0 0 0,2 5 1 0 0,3 11-258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3:57.766"/>
    </inkml:context>
    <inkml:brush xml:id="br0">
      <inkml:brushProperty name="width" value="0.1" units="cm"/>
      <inkml:brushProperty name="height" value="0.1" units="cm"/>
      <inkml:brushProperty name="color" value="#66CC00"/>
    </inkml:brush>
  </inkml:definitions>
  <inkml:trace contextRef="#ctx0" brushRef="#br0">1 116 1783 0 0,'8'-11'707'0'0,"-8"10"-667"0"0,0 1 0 0 0,1-1 0 0 0,-1 1 0 0 0,0-1 0 0 0,0 1 0 0 0,1-1 0 0 0,-1 1 0 0 0,0-1 0 0 0,1 1-1 0 0,-1 0 1 0 0,0-1 0 0 0,1 1 0 0 0,-1-1 0 0 0,1 1 0 0 0,-1 0 0 0 0,1 0 0 0 0,-1-1 0 0 0,1 1 0 0 0,-1 0 0 0 0,1 0 0 0 0,-1-1 0 0 0,1 1 0 0 0,-1 0 0 0 0,1 0-1 0 0,-1 0 1 0 0,1 0 0 0 0,-1 0 0 0 0,1 0 0 0 0,-1 0 0 0 0,1 0 0 0 0,-1 0 0 0 0,1 0 0 0 0,-1 0 0 0 0,1 0 0 0 0,-1 0 0 0 0,1 1 0 0 0,0-1 0 0 0,-1 0 0 0 0,1 1-1 0 0,6-1 102 0 0,0 0-1 0 0,0-1 0 0 0,0 1 0 0 0,0-1 0 0 0,0-1 0 0 0,6-1 0 0 0,-4 1 63 0 0,43-8 664 0 0,-25 5-408 0 0,50-16-1 0 0,-26 5 284 0 0,101-18-1 0 0,-147 33-733 0 0,0 1 0 0 0,1-1 0 0 0,-1 1 0 0 0,0 0 0 0 0,0 0 0 0 0,1 0 0 0 0,-1 1 0 0 0,0 0 0 0 0,0 0 0 0 0,6 2 0 0 0,1 0 11 0 0,0-1 0 0 0,17 2 1 0 0,19 3-25 0 0,4 2 5 0 0,-27-7 0 0 0,42 4 0 0 0,124 8 403 0 0,-135-6-347 0 0,-34-4-40 0 0,45 2 0 0 0,-40-6-2 0 0,162 7 153 0 0,-83-2-19 0 0,-72-5-52 0 0,49 6-1 0 0,33 7 16 0 0,-35-5-51 0 0,39 12-50 0 0,49 17-10 0 0,-149-34 8 0 0,0-1 0 0 0,1 0-1 0 0,27-3 1 0 0,-16 1 25 0 0,10-1-33 0 0,60 3 0 0 0,48 12 0 0 0,114 2 64 0 0,-236-15-65 0 0,-1-2 0 0 0,0 0 1 0 0,1-2-1 0 0,27-6 0 0 0,106-34 59 0 0,-33 9 286 0 0,-94 21-221 0 0,-20 7-15 0 0,0 1-1 0 0,26-5 0 0 0,36-3 98 0 0,-72 12-218 0 0,0 1-1 0 0,0 0 1 0 0,0 0-1 0 0,0 0 1 0 0,-1 0-1 0 0,1 0 1 0 0,0 1-1 0 0,0 0 1 0 0,0 0-1 0 0,4 1 1 0 0,-7-1-3 0 0,1 0 0 0 0,-1 0 0 0 0,1 0 0 0 0,-1 1 0 0 0,1-1-1 0 0,-1 0 1 0 0,0 1 0 0 0,0-1 0 0 0,0 0 0 0 0,1 1 0 0 0,-1-1 0 0 0,-1 1 0 0 0,1 0 0 0 0,0-1 0 0 0,0 1-1 0 0,-1 0 1 0 0,1 0 0 0 0,0-1 0 0 0,-1 1 0 0 0,0 0 0 0 0,1 0 0 0 0,-1 0 0 0 0,0 2 0 0 0,0 10-475 0 0,0 3-12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4:20.174"/>
    </inkml:context>
    <inkml:brush xml:id="br0">
      <inkml:brushProperty name="width" value="0.1" units="cm"/>
      <inkml:brushProperty name="height" value="0.1" units="cm"/>
      <inkml:brushProperty name="color" value="#66CC00"/>
    </inkml:brush>
  </inkml:definitions>
  <inkml:trace contextRef="#ctx0" brushRef="#br0">2461 1652 2303 0 0,'0'-1'87'0'0,"1"1"-1"0"0,0-1 1 0 0,0 0 0 0 0,0 0-1 0 0,-1 1 1 0 0,1-1-1 0 0,0 1 1 0 0,0-1-1 0 0,0 1 1 0 0,0-1-1 0 0,0 1 1 0 0,0 0-1 0 0,0-1 1 0 0,0 1-1 0 0,0 0 1 0 0,0 0-1 0 0,0-1 1 0 0,0 1-1 0 0,0 0 1 0 0,0 0-1 0 0,0 0 1 0 0,1 1-1 0 0,-1-1 1 0 0,0 0-1 0 0,1 0 1 0 0,3 2-58 0 0,1-1 1 0 0,0 0 0 0 0,-1-1-1 0 0,1 1 1 0 0,7-2-1 0 0,-12 1-34 0 0,2 0-36 0 0,-1 0 0 0 0,1 0 1 0 0,-1 0-1 0 0,1-1 0 0 0,-1 1 1 0 0,0-1-1 0 0,1 0 0 0 0,3-1 0 0 0,-5 1 73 0 0,0 1-1 0 0,0-1 1 0 0,-1 1-1 0 0,1-1 0 0 0,0 1 1 0 0,0-1-1 0 0,-1 0 1 0 0,1 1-1 0 0,0-1 0 0 0,-1 0 1 0 0,1 0-1 0 0,0 1 1 0 0,-1-1-1 0 0,1 0 0 0 0,-1 0 1 0 0,0 0-1 0 0,1 0 1 0 0,-1 1-1 0 0,0-1 0 0 0,1 0 1 0 0,-1 0-1 0 0,0 0 1 0 0,0 0-1 0 0,0-1 0 0 0,0 5 320 0 0,-1 1-1 0 0,1-1 0 0 0,-1 0 0 0 0,0 1 1 0 0,0-1-1 0 0,-1 0 0 0 0,1 0 0 0 0,-1 0 1 0 0,1 0-1 0 0,-1 0 0 0 0,0 0 0 0 0,0 0 1 0 0,0 0-1 0 0,-1-1 0 0 0,1 1 0 0 0,-1-1 1 0 0,1 0-1 0 0,-6 4 0 0 0,3-3-164 0 0,1 0 0 0 0,-1 0 0 0 0,0 0 0 0 0,0-1 1 0 0,0 0-1 0 0,0 0 0 0 0,0 0 0 0 0,-1 0 0 0 0,1-1 0 0 0,0 0 0 0 0,-11 1 0 0 0,-4-2 639 0 0,0 2 0 0 0,-28 5 0 0 0,-6 4 152 0 0,28-5-576 0 0,0-1 0 0 0,0-1 0 0 0,-1-1 0 0 0,0-1 0 0 0,-46-3 0 0 0,18-4 454 0 0,-60 2 0 0 0,101 3-825 0 0,-5-1 71 0 0,1-1 0 0 0,-33-8 0 0 0,17 3 78 0 0,-19-4 6 0 0,-50-8 44 0 0,24 15-103 0 0,-95 5 1 0 0,49 2 131 0 0,-3-6-66 0 0,109 1-153 0 0,0 0-1 0 0,0-1 1 0 0,-27-7-1 0 0,-29-5 94 0 0,45 12-42 0 0,-61 3 1 0 0,88 0-86 0 0,-48 3 133 0 0,0 3 0 0 0,-53 12 0 0 0,74-11-105 0 0,-9 2 77 0 0,-59 23 0 0 0,86-28-88 0 0,0 0 0 0 0,0-1 0 0 0,0 0-1 0 0,0-1 1 0 0,0 0 0 0 0,-14 0 0 0 0,-2-2 180 0 0,-43-5-1 0 0,66 5-155 0 0,0-1 1 0 0,0 0-1 0 0,0 0 0 0 0,0 0 0 0 0,0-1 0 0 0,0 1 1 0 0,0-1-1 0 0,1 0 0 0 0,-1-1 0 0 0,1 1 0 0 0,-1-1 1 0 0,1 0-1 0 0,0 0 0 0 0,0 0 0 0 0,0 0 0 0 0,1-1 1 0 0,-1 1-1 0 0,1-1 0 0 0,-5-8 0 0 0,1 3 52 0 0,2-1 0 0 0,-1 0-1 0 0,1 0 1 0 0,1-1 0 0 0,0 1 0 0 0,0-1 0 0 0,1 0-1 0 0,-2-18 1 0 0,-25-136 347 0 0,25 149-414 0 0,-13-28-1 0 0,0 0-5 0 0,12 21 15 0 0,0 0 0 0 0,1-1 0 0 0,2 1 0 0 0,-2-34 0 0 0,8-96 205 0 0,-2 114-229 0 0,-1 0 16 0 0,-3 0 0 0 0,-1 0 0 0 0,-10-41-1 0 0,-1-13 23 0 0,8 24 15 0 0,4-1 0 0 0,2 0-1 0 0,12-94 1 0 0,-7 110-69 0 0,-3 32 0 0 0,0 0 0 0 0,2 0 0 0 0,0 1 0 0 0,2-1 0 0 0,0 1 0 0 0,12-27 0 0 0,-15 43 0 0 0,0 1 0 0 0,1 0 0 0 0,0-1 0 0 0,0 1 0 0 0,0 1 0 0 0,0-1 0 0 0,0 0 0 0 0,1 1 0 0 0,0 0 0 0 0,0-1 0 0 0,0 1 0 0 0,0 1 0 0 0,0-1 0 0 0,1 1 0 0 0,-1 0 0 0 0,1 0 0 0 0,-1 0 0 0 0,1 0 0 0 0,0 1 0 0 0,0 0 0 0 0,6-1 0 0 0,11-1 0 0 0,0 2 0 0 0,0 0 0 0 0,36 4 0 0 0,-24-1 0 0 0,191-1-47 0 0,-111-2 30 0 0,16 2 17 0 0,178 23 0 0 0,-208-14 0 0 0,118-3 0 0 0,-24-3 0 0 0,-67 6 0 0 0,128 3 0 0 0,-152-15 0 0 0,50 1 0 0 0,-116 3 0 0 0,0 1 0 0 0,41 9 0 0 0,-18 0 0 0 0,0-2 0 0 0,1-4 0 0 0,62 0 0 0 0,-75-9 0 0 0,-36 2 0 0 0,0 0 0 0 0,0 0 0 0 0,1 1 0 0 0,-1 1 0 0 0,24 4 0 0 0,-33-4-1 0 0,0 1 0 0 0,-1-1 0 0 0,1 1 0 0 0,0-1 0 0 0,-1 1-1 0 0,1 0 1 0 0,-1 0 0 0 0,1 0 0 0 0,-1 1 0 0 0,0-1 0 0 0,0 0 0 0 0,0 1 0 0 0,0-1 0 0 0,-1 1 0 0 0,1 0 0 0 0,1 4-1 0 0,2 3-6 0 0,-1 0-1 0 0,-1 0 0 0 0,5 17 1 0 0,8 66-31 0 0,5 120 0 0 0,-16-143 42 0 0,-2-31-3 0 0,4 54 0 0 0,-7-78 0 0 0,0 1 0 0 0,-1-1 0 0 0,-6 30 0 0 0,4-36-5 0 0,0 1 0 0 0,-1 0 1 0 0,0-1-1 0 0,-1 0 0 0 0,-10 16 0 0 0,-34 39-136 0 0,9-14-245 0 0,16-16-476 0 0,2 1 1 0 0,1 1-1 0 0,2 1 1 0 0,-18 47-1 0 0,20-29-818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02.377"/>
    </inkml:context>
    <inkml:brush xml:id="br0">
      <inkml:brushProperty name="width" value="0.1" units="cm"/>
      <inkml:brushProperty name="height" value="0.1" units="cm"/>
      <inkml:brushProperty name="color" value="#66CC00"/>
    </inkml:brush>
  </inkml:definitions>
  <inkml:trace contextRef="#ctx0" brushRef="#br0">51 122 1375 0 0,'-10'-16'64'0'0,"1"-3"8"0"0,0 3-72 0 0,0-3 0 0 0,1 6 0 0 0,5 4 0 0 0,1 3 0 0 0,4 4 0 0 0,-1 2 0 0 0,1-2 64 0 0,2-1-64 0 0,2-1 0 0 0,3-2 0 0 0,4 3 0 0 0,3 1 0 0 0,3 0 0 0 0,3 2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02.875"/>
    </inkml:context>
    <inkml:brush xml:id="br0">
      <inkml:brushProperty name="width" value="0.1" units="cm"/>
      <inkml:brushProperty name="height" value="0.1" units="cm"/>
      <inkml:brushProperty name="color" value="#66CC00"/>
    </inkml:brush>
  </inkml:definitions>
  <inkml:trace contextRef="#ctx0" brushRef="#br0">1 27 1375 0 0,'0'-10'128'0'0,"0"1"-128"0"0,2 5 0 0 0,0 4 0 0 0,-1 0 0 0 0,3-3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05.151"/>
    </inkml:context>
    <inkml:brush xml:id="br0">
      <inkml:brushProperty name="width" value="0.1" units="cm"/>
      <inkml:brushProperty name="height" value="0.1" units="cm"/>
      <inkml:brushProperty name="color" value="#66CC00"/>
    </inkml:brush>
  </inkml:definitions>
  <inkml:trace contextRef="#ctx0" brushRef="#br0">1 75 3223 0 0,'29'-28'288'0'0,"-5"10"-288"0"0,1 5 0 0 0,-7 4 0 0 0,-5 5-80 0 0,-2 6-72 0 0,6-2-8 0 0,11-4-1112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10.640"/>
    </inkml:context>
    <inkml:brush xml:id="br0">
      <inkml:brushProperty name="width" value="0.1" units="cm"/>
      <inkml:brushProperty name="height" value="0.1" units="cm"/>
      <inkml:brushProperty name="color" value="#66CC00"/>
    </inkml:brush>
  </inkml:definitions>
  <inkml:trace contextRef="#ctx0" brushRef="#br0">1 51 919 0 0,'5'2'3113'0'0,"13"6"-2488"0"0,-10-6-528 0 0,-5-1-32 0 0,-1 0 0 0 0,1 0 1 0 0,0-1-1 0 0,0 1 0 0 0,0-1 0 0 0,0 0 1 0 0,0 0-1 0 0,0 0 0 0 0,0 0 1 0 0,-1 0-1 0 0,1-1 0 0 0,0 1 0 0 0,0-1 1 0 0,0 0-1 0 0,0 0 0 0 0,-1 0 0 0 0,6-3 1 0 0,-5 3 9 0 0,0 0 1 0 0,0-1-1 0 0,0 1 1 0 0,0 0 0 0 0,0 1-1 0 0,0-1 1 0 0,0 0-1 0 0,0 1 1 0 0,0 0-1 0 0,0 0 1 0 0,1 0-1 0 0,3 0 1 0 0,42 10 139 0 0,-14-2-142 0 0,-28-8-32 0 0,0 0-1 0 0,0 0 0 0 0,11-2 1 0 0,12 0 211 0 0,-4 0-168 0 0,0 0 1 0 0,-1-1-1 0 0,1-2 1 0 0,25-7-1 0 0,-32 5-21 0 0,1 2 0 0 0,-1 1 1 0 0,1 0-1 0 0,1 1 0 0 0,-1 2 0 0 0,35 0 0 0 0,146 10 425 0 0,-12 10-48 0 0,-164-18-364 0 0,30-4 0 0 0,-35 2-14 0 0,1 0 0 0 0,36 3 0 0 0,17 2 2 0 0,36-5 2 0 0,-3 0-4 0 0,-42 3-62 0 0,25 2 11 0 0,-47 1 21 0 0,0-1 0 0 0,0-3 0 0 0,68-6 0 0 0,-45-4 111 0 0,-27 3-25 0 0,58-2 0 0 0,106 0-44 0 0,-182 8-57 0 0,0 0-1 0 0,0 1 1 0 0,30 6 0 0 0,-29-3 3 0 0,0-2 1 0 0,43 0-1 0 0,-48-2 49 0 0,-1 1 0 0 0,33 4 0 0 0,-23-1 42 0 0,28 8-90 0 0,36 3 96 0 0,105 9 1 0 0,-131-18-116 0 0,91 4 81 0 0,-137-9-35 0 0,29 5 0 0 0,-20-2-27 0 0,3 0 5 0 0,1-1 0 0 0,0-1-1 0 0,0-2 1 0 0,49-6-1 0 0,74-25 39 0 0,-100 22-64 0 0,58-7 0 0 0,-93 14 0 0 0,27-6 0 0 0,6-2 0 0 0,11 0 6 0 0,-39 5 23 0 0,32-2 0 0 0,245-2 35 0 0,-253 9-64 0 0,0 2 0 0 0,47 8 0 0 0,13 0 0 0 0,-42-2 0 0 0,-41-5 0 0 0,1 0 0 0 0,32-2 0 0 0,129-13 0 0 0,22-6 64 0 0,-81 4-64 0 0,-81 7 0 0 0,62-1 0 0 0,4 11 0 0 0,45-1 0 0 0,-105-1 0 0 0,85 10 0 0 0,-31-1 0 0 0,-89-9 0 0 0,128 13 0 0 0,14 17 0 0 0,-124-26 18 0 0,0-3-1 0 0,60-2 1 0 0,-33-1-7 0 0,-4 2-11 0 0,0 2 0 0 0,63 13 0 0 0,-45-1 0 0 0,79 12 0 0 0,-111-24 39 0 0,0-2-1 0 0,74-7 0 0 0,-66 2-25 0 0,128 8 192 0 0,-48 2 43 0 0,-105-6-203 0 0,1-2 1 0 0,47-8 0 0 0,-30 0 69 0 0,180-41 194 0 0,-174 40-262 0 0,1 2 1 0 0,95-3 0 0 0,-74 7-53 0 0,113-1 5 0 0,-72 3 0 0 0,156 8 64 0 0,-236-1-61 0 0,-1 1-1 0 0,41 12 1 0 0,12 2 53 0 0,-14-4-34 0 0,-38-7-1 0 0,43 4 0 0 0,-49-10 27 0 0,0 0 0 0 0,0-2 0 0 0,53-6 0 0 0,-51 1 14 0 0,0 2-1 0 0,1 1 0 0 0,43 3 1 0 0,41 13 11 0 0,1 0-72 0 0,-63-9 55 0 0,58 15 0 0 0,11 1-40 0 0,-2-10-16 0 0,-83-11 24 0 0,-32-1-18 0 0,0 1 0 0 0,1 0-1 0 0,-1 0 1 0 0,0 1 0 0 0,0-1 0 0 0,10 3-1 0 0,20 6-5 0 0,0-2 0 0 0,0-1 0 0 0,53 1 0 0 0,-2 0 0 0 0,85 8 64 0 0,5-3-64 0 0,-107-9 0 0 0,88 2 0 0 0,-70-13 41 0 0,-28 1-18 0 0,118-11 159 0 0,-101 5-26 0 0,93-11 18 0 0,-102 21-174 0 0,46-5 0 0 0,80-4 48 0 0,-95 9-32 0 0,230-10 48 0 0,-117 4 0 0 0,-196 8-64 0 0,1 1 0 0 0,0 0 0 0 0,-1 1 0 0 0,1 1 0 0 0,-1 1 0 0 0,25 6 0 0 0,-5 1 0 0 0,52 5 0 0 0,-68-12 0 0 0,0-1 0 0 0,-1-1 0 0 0,1-2 0 0 0,0 0 0 0 0,29-5 0 0 0,6 0 0 0 0,-21 5 12 0 0,-1 2 0 0 0,0 1-1 0 0,41 9 1 0 0,14 0 5 0 0,25 6 41 0 0,16 1 12 0 0,-72-17-13 0 0,105-12-1 0 0,-75 3 13 0 0,6-3-57 0 0,-48 4 19 0 0,52 1 0 0 0,112 15-31 0 0,-3 0 0 0 0,58 2 64 0 0,-256-10-64 0 0,97 10 0 0 0,-10 3 0 0 0,-73-10 0 0 0,1-2 0 0 0,-1 0 0 0 0,1-1 0 0 0,39-4 0 0 0,-30-2 4 0 0,13 0 56 0 0,-41 5-59 0 0,-3 0 2 0 0,1 0 0 0 0,0 0 0 0 0,-1 0 1 0 0,1 0-1 0 0,0 0 0 0 0,-1 0 0 0 0,1 1 0 0 0,-1-1 0 0 0,1 0 0 0 0,2 2 0 0 0,-3-1-1 0 0,-1-1-1 0 0,1 1 0 0 0,-1 0 0 0 0,1 0 0 0 0,-1-1 0 0 0,0 1 0 0 0,1 0 0 0 0,-1 0 0 0 0,0-1 0 0 0,0 1 0 0 0,0 0 0 0 0,1 0 0 0 0,-1 0 0 0 0,0-1 0 0 0,0 1 0 0 0,0 0 0 0 0,0 0 0 0 0,-1 0 0 0 0,1 0 0 0 0,0-1 0 0 0,0 1 0 0 0,0 0 0 0 0,0 0 0 0 0,-1 0 0 0 0,1-1 0 0 0,0 1 0 0 0,-2 1 0 0 0,-1 6-357 0 0,-1 0-1 0 0,-9 16 1 0 0,-5 3-831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25.807"/>
    </inkml:context>
    <inkml:brush xml:id="br0">
      <inkml:brushProperty name="width" value="0.1" units="cm"/>
      <inkml:brushProperty name="height" value="0.1" units="cm"/>
      <inkml:brushProperty name="color" value="#66CC00"/>
    </inkml:brush>
  </inkml:definitions>
  <inkml:trace contextRef="#ctx0" brushRef="#br0">0 69 1727 0 0,'11'-11'72'0'0,"2"0"24"0"0,6 0-96 0 0,-4 2 0 0 0,-4 3 0 0 0,-4 3 0 0 0,-1 1 0 0 0,3 0 0 0 0,4 0 0 0 0,8-2 64 0 0,6 1-64 0 0,1-1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27.092"/>
    </inkml:context>
    <inkml:brush xml:id="br0">
      <inkml:brushProperty name="width" value="0.1" units="cm"/>
      <inkml:brushProperty name="height" value="0.1" units="cm"/>
      <inkml:brushProperty name="color" value="#66CC00"/>
    </inkml:brush>
  </inkml:definitions>
  <inkml:trace contextRef="#ctx0" brushRef="#br0">1 8 655 0 0,'13'-4'0'0'0,"-4"1"0"0"0,-3 3 0 0 0,-3 0 64 0 0,1 0-64 0 0,2 0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51.726"/>
    </inkml:context>
    <inkml:brush xml:id="br0">
      <inkml:brushProperty name="width" value="0.1" units="cm"/>
      <inkml:brushProperty name="height" value="0.1" units="cm"/>
      <inkml:brushProperty name="color" value="#66CC00"/>
    </inkml:brush>
  </inkml:definitions>
  <inkml:trace contextRef="#ctx0" brushRef="#br0">2 33 455 0 0,'-1'-1'84'0'0,"1"0"0"0"0,0 0 0 0 0,0 0 0 0 0,0 0 0 0 0,0 0 0 0 0,0 0 0 0 0,0 0 0 0 0,0 0 0 0 0,0 0 0 0 0,0 0 0 0 0,1 0 0 0 0,-1 0 0 0 0,0 0 0 0 0,1 0 0 0 0,-1 0 0 0 0,0 0 0 0 0,1 0 0 0 0,-1 0 0 0 0,1 0 0 0 0,0 0 0 0 0,-1 1 0 0 0,1-1 0 0 0,0 0 0 0 0,-1 0 0 0 0,1 1 0 0 0,0-1 0 0 0,0 1 0 0 0,-1-1 0 0 0,1 0 0 0 0,0 1 0 0 0,2-1 0 0 0,-3 0-26 0 0,1 1 1 0 0,0 0-1 0 0,-1-1 0 0 0,1 1 1 0 0,-1-1-1 0 0,1 1 1 0 0,0 0-1 0 0,-1 0 0 0 0,1-1 1 0 0,0 1-1 0 0,-1 0 1 0 0,1 0-1 0 0,0 0 0 0 0,-1 0 1 0 0,1 0-1 0 0,0 0 1 0 0,-1 0-1 0 0,1 0 0 0 0,0 0 1 0 0,-1 0-1 0 0,1 0 1 0 0,0 0-1 0 0,0 1 0 0 0,-1-1 1 0 0,1 0-1 0 0,-1 0 1 0 0,1 1-1 0 0,0-1 0 0 0,-1 0 1 0 0,1 1-1 0 0,-1-1 0 0 0,1 1 1 0 0,-1-1-1 0 0,1 1 1 0 0,-1-1-1 0 0,1 1 0 0 0,-1-1 1 0 0,1 1-1 0 0,-1-1 1 0 0,0 1-1 0 0,1 0 0 0 0,-1-1 1 0 0,0 1-1 0 0,1-1 1 0 0,-1 1-1 0 0,0 1 0 0 0,8 22 1237 0 0,-7-10-846 0 0,2 13 289 0 0,-2-27-686 0 0,-1 1 1 0 0,0 0 0 0 0,0 0-1 0 0,0 0 1 0 0,1 0 0 0 0,-1 0-1 0 0,1 0 1 0 0,-1-1 0 0 0,0 1-1 0 0,1 0 1 0 0,-1 0 0 0 0,1-1-1 0 0,0 1 1 0 0,-1 0 0 0 0,1 0-1 0 0,0-1 1 0 0,-1 1 0 0 0,1-1-1 0 0,0 1 1 0 0,0-1 0 0 0,0 1-1 0 0,44 18 1340 0 0,-37-16-1206 0 0,0-1 0 0 0,0-1-1 0 0,0 1 1 0 0,0-1 0 0 0,0-1 0 0 0,0 1-1 0 0,0-1 1 0 0,0-1 0 0 0,0 1-1 0 0,14-4 1 0 0,-8 1-58 0 0,0-1 0 0 0,0 0 0 0 0,-1-1 0 0 0,1-1 0 0 0,15-8 0 0 0,-23 10-57 0 0,0 1-1 0 0,0 0 1 0 0,0 0 0 0 0,0 1-1 0 0,0 0 1 0 0,1 0 0 0 0,12-2-1 0 0,8-2 69 0 0,-21 4-108 0 0,0 1 0 0 0,0 0 0 0 0,0 0 0 0 0,-1 0 0 0 0,1 0 0 0 0,0 1 0 0 0,9 1 0 0 0,-13-1-21 0 0,0 1 1 0 0,0 0-1 0 0,0-1 0 0 0,0 1 1 0 0,0 0-1 0 0,0 0 0 0 0,-1 1 1 0 0,1-1-1 0 0,0 0 0 0 0,2 3 0 0 0,14 8 58 0 0,1-2-44 0 0,10 4 38 0 0,-15-9-18 0 0,1-1 1 0 0,-1-1-1 0 0,1-1 1 0 0,-1 0-1 0 0,1-1 1 0 0,24-1 0 0 0,-29 0-5 0 0,0 0 0 0 0,-1 1 0 0 0,1 0 0 0 0,14 4 0 0 0,11 1 40 0 0,-12-3-34 0 0,-16-2-26 0 0,0 0 0 0 0,0 0 0 0 0,0-1 0 0 0,11 0 0 0 0,-5 0 19 0 0,0 0-1 0 0,26 4 0 0 0,-23-2-14 0 0,114 14 29 0 0,-96-14-53 0 0,-16-1 0 0 0,25 5 0 0 0,13 4 54 0 0,-34-7-36 0 0,0 1 0 0 0,43 14 1 0 0,4 1 0 0 0,-38-14 19 0 0,1-2 0 0 0,0-2 0 0 0,0 0 0 0 0,44-6 0 0 0,25 0 28 0 0,93-5 236 0 0,-152 7-276 0 0,47 0 38 0 0,-59 2-66 0 0,55 6 1 0 0,-61-2 14 0 0,-1-1 1 0 0,0-1-1 0 0,1-1 1 0 0,34-5-1 0 0,-36 0 3 0 0,1 1 0 0 0,0 2 0 0 0,42 0 0 0 0,-20 9-16 0 0,-32-5 0 0 0,0 0 0 0 0,0 0 0 0 0,0-1 0 0 0,26-2 0 0 0,-10-2 29 0 0,39 2 0 0 0,-45 1-23 0 0,128 7 16 0 0,1-1 148 0 0,-36-15-140 0 0,1 0 15 0 0,57-1 74 0 0,-1 1-17 0 0,-16 18-102 0 0,-110-9 0 0 0,0 2 0 0 0,79 13 0 0 0,-99-8 286 0 0,0-2 0 0 0,0 0 0 0 0,1-2 0 0 0,-1-1 0 0 0,50-4 0 0 0,-46 0-702 0 0,1 2 0 0 0,-1 1-1 0 0,56 8 1 0 0,-49-4 453 0 0,-1-1-1 0 0,42-2 0 0 0,-31-8-36 0 0,-38 4 0 0 0,0 0 0 0 0,0 1 0 0 0,0 0 0 0 0,0 0 0 0 0,0 1 0 0 0,0 1 0 0 0,-1 0 0 0 0,16 3 0 0 0,-23-3-52 0 0,-1-1-1 0 0,0 1 1 0 0,0 0-1 0 0,0 0 1 0 0,0 0-1 0 0,0 0 1 0 0,0 0-1 0 0,0 0 1 0 0,0 0-1 0 0,0 1 1 0 0,0-1-1 0 0,-1 0 1 0 0,1 0-1 0 0,0 1 0 0 0,-1-1 1 0 0,1 0-1 0 0,-1 1 1 0 0,0-1-1 0 0,1 1 1 0 0,-1-1-1 0 0,0 0 1 0 0,0 1-1 0 0,0-1 1 0 0,0 1-1 0 0,0-1 1 0 0,0 1-1 0 0,0-1 1 0 0,0 1-1 0 0,-1-1 1 0 0,0 3-1 0 0,-2 12-5663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4:53.215"/>
    </inkml:context>
    <inkml:brush xml:id="br0">
      <inkml:brushProperty name="width" value="0.1" units="cm"/>
      <inkml:brushProperty name="height" value="0.1" units="cm"/>
      <inkml:brushProperty name="color" value="#66CC00"/>
    </inkml:brush>
  </inkml:definitions>
  <inkml:trace contextRef="#ctx0" brushRef="#br0">410 22 455 0 0,'-28'-10'-14'0'0,"24"8"278"0"0,0 0 0 0 0,0 1 1 0 0,0-1-1 0 0,0 1 1 0 0,0 0-1 0 0,-1 0 1 0 0,1 0-1 0 0,0 1 0 0 0,-1 0 1 0 0,1 0-1 0 0,0 0 1 0 0,-6 1-1 0 0,-114 24 737 0 0,113-23-853 0 0,-1 0 0 0 0,1-1 0 0 0,-1 0 0 0 0,1-1 0 0 0,-17-2 0 0 0,21 1-6 0 0,1 1-1 0 0,-1 0 0 0 0,0 1 0 0 0,0-1 0 0 0,0 1 0 0 0,1 1 1 0 0,-10 2-1 0 0,12-3-60 0 0,1 0 0 0 0,0 1 0 0 0,-1-1 1 0 0,1 1-1 0 0,0 0 0 0 0,0 0 0 0 0,1 0 1 0 0,-1 0-1 0 0,0 0 0 0 0,1 1 0 0 0,-1-1 1 0 0,1 1-1 0 0,0 0 0 0 0,-1 0 0 0 0,-2 6 1 0 0,5-9-74 0 0,0 0 1 0 0,-1 0-1 0 0,1 1 1 0 0,0-1-1 0 0,0 0 1 0 0,0 0-1 0 0,0 1 1 0 0,0-1-1 0 0,0 0 0 0 0,0 0 1 0 0,0 1-1 0 0,0-1 1 0 0,0 0-1 0 0,0 0 1 0 0,0 1-1 0 0,0-1 1 0 0,0 0-1 0 0,0 0 1 0 0,0 1-1 0 0,0-1 1 0 0,0 0-1 0 0,0 0 1 0 0,0 1-1 0 0,0-1 1 0 0,0 0-1 0 0,0 0 1 0 0,1 1-1 0 0,-1-1 0 0 0,0 0 1 0 0,0 0-1 0 0,0 1 1 0 0,0-1-1 0 0,1 0 1 0 0,-1 0-1 0 0,0 0 1 0 0,0 0-1 0 0,0 1 1 0 0,1-1-1 0 0,-1 0 1 0 0,0 0-1 0 0,0 0 1 0 0,1 0-1 0 0,-1 0 1 0 0,0 0-1 0 0,0 0 1 0 0,1 1-1 0 0,-1-1 0 0 0,0 0 1 0 0,0 0-1 0 0,1 0 1 0 0,-1 0-1 0 0,0 0 1 0 0,1 0-1 0 0,-1 0 1 0 0,1-1-1 0 0,19-1 897 0 0,-15 2-626 0 0,25-3 197 0 0,1 1 0 0 0,34 4 0 0 0,-8-1-312 0 0,68-6 412 0 0,-41-3-332 0 0,-65 5-195 0 0,-1 1 0 0 0,1 1 1 0 0,-1 0-1 0 0,1 2 0 0 0,19 2 0 0 0,99 25 130 0 0,86 12 282 0 0,-121-31-261 0 0,-45-4-97 0 0,0-3 0 0 0,1-3 0 0 0,62-8 0 0 0,-3 0-14 0 0,-81 8-54 0 0,45 7-1 0 0,-49-3-31 0 0,60-2 0 0 0,37-2 55 0 0,6 0-63 0 0,-22-7-2 0 0,91-10 478 0 0,-185 13-318 0 0,24-8-1 0 0,17-4 237 0 0,-58 17-382 0 0,0-1 1 0 0,0 1-1 0 0,0 0 1 0 0,0 0-1 0 0,0 0 1 0 0,0 0-1 0 0,0 0 1 0 0,0 0-1 0 0,0 1 1 0 0,0-1-1 0 0,0 0 1 0 0,0 1-1 0 0,-1 0 1 0 0,1-1-1 0 0,0 1 1 0 0,0 0-1 0 0,0 0 1 0 0,-1 0-1 0 0,1 0 1 0 0,0 0-1 0 0,-1 1 1 0 0,3 1-1 0 0,-1 1-80 0 0,-1-1-1 0 0,1 1 1 0 0,-1 0 0 0 0,0 0-1 0 0,0 0 1 0 0,-1 0-1 0 0,1 0 1 0 0,-1 0 0 0 0,2 6-1 0 0,2 10-370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5:16.703"/>
    </inkml:context>
    <inkml:brush xml:id="br0">
      <inkml:brushProperty name="width" value="0.1" units="cm"/>
      <inkml:brushProperty name="height" value="0.1" units="cm"/>
      <inkml:brushProperty name="color" value="#66CC00"/>
    </inkml:brush>
  </inkml:definitions>
  <inkml:trace contextRef="#ctx0" brushRef="#br0">0 19 367 0 0,'0'-9'0'0'0,"0"3"0"0"0,0 3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8:18.862"/>
    </inkml:context>
    <inkml:brush xml:id="br0">
      <inkml:brushProperty name="width" value="0.1" units="cm"/>
      <inkml:brushProperty name="height" value="0.1" units="cm"/>
      <inkml:brushProperty name="color" value="#66CC00"/>
    </inkml:brush>
  </inkml:definitions>
  <inkml:trace contextRef="#ctx0" brushRef="#br0">0 69 2183 0 0,'8'-9'96'0'0,"1"0"24"0"0,0 1-120 0 0,0 1 0 0 0,-3 1 0 0 0,-2 2 0 0 0,-3 3 72 0 0,1-1-8 0 0,2-2 0 0 0,3-2 0 0 0,1 3-64 0 0,3-3 0 0 0,-2 2 0 0 0,1 4 0 0 0,-3 4 0 0 0,0 0-88 0 0,1 0 24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4:38.042"/>
    </inkml:context>
    <inkml:brush xml:id="br0">
      <inkml:brushProperty name="width" value="0.1" units="cm"/>
      <inkml:brushProperty name="height" value="0.1" units="cm"/>
      <inkml:brushProperty name="color" value="#66CC00"/>
    </inkml:brush>
  </inkml:definitions>
  <inkml:trace contextRef="#ctx0" brushRef="#br0">4811 1751 1439 0 0,'-3'0'87'0'0,"1"-1"-1"0"0,0 0 0 0 0,0 0 0 0 0,0-1 0 0 0,0 1 1 0 0,0 0-1 0 0,0 0 0 0 0,0-1 0 0 0,1 0 0 0 0,-1 1 1 0 0,-2-4-1 0 0,2 3 169 0 0,-1-1 1 0 0,1 1-1 0 0,-1 0 1 0 0,1 0-1 0 0,-1 0 1 0 0,-4-2-1 0 0,5 3-169 0 0,1-1-1 0 0,0 1 1 0 0,0 0-1 0 0,0-1 1 0 0,0 1-1 0 0,0-1 1 0 0,0 1-1 0 0,0-1 1 0 0,0 1-1 0 0,0-1 1 0 0,1 0-1 0 0,-1 1 1 0 0,1-1-1 0 0,-1 0 1 0 0,1 1-1 0 0,0-3 1 0 0,-5-10 48 0 0,1 8-38 0 0,0 0-1 0 0,0 0 1 0 0,0 1 0 0 0,0 0-1 0 0,-1 0 1 0 0,0 0 0 0 0,-6-4-1 0 0,8 6 15 0 0,0 1-1 0 0,-1 0 1 0 0,1 0-1 0 0,-1 0 1 0 0,1 0-1 0 0,-1 0 1 0 0,0 1 0 0 0,0 0-1 0 0,0 0 1 0 0,0 0-1 0 0,0 0 1 0 0,0 1-1 0 0,-4-1 1 0 0,-30 0 306 0 0,26 0-69 0 0,-1 0 0 0 0,0 1 0 0 0,0 1 0 0 0,1 0 0 0 0,-25 6 0 0 0,18-3 183 0 0,0-1 0 0 0,0 0-1 0 0,0-1 1 0 0,-26-1-1 0 0,-41-8 456 0 0,-1-1 6 0 0,71 8-877 0 0,-7 1 64 0 0,0-2-1 0 0,-1 0 1 0 0,-29-7-1 0 0,38 6-40 0 0,-1 1 0 0 0,1 0 0 0 0,-1 1 0 0 0,0 1 0 0 0,1 0-1 0 0,-1 1 1 0 0,-17 4 0 0 0,-7 1 8 0 0,-16 3 66 0 0,29-5-57 0 0,1-1 0 0 0,-37 1-1 0 0,-5-3 322 0 0,-35 0-72 0 0,69-5-299 0 0,-119-3 458 0 0,43 14-135 0 0,30-1-315 0 0,-38-4 28 0 0,68 0 179 0 0,-70 12 1 0 0,110-14-266 0 0,-27 3-19 0 0,-52-1-1 0 0,-28 3 48 0 0,7 2 56 0 0,64-6-87 0 0,-14 1 26 0 0,29-3-13 0 0,0 2 0 0 0,-1 1 0 0 0,-32 8 1 0 0,18-2-26 0 0,1-2 0 0 0,-1-2 0 0 0,-68-1 1 0 0,57-3 18 0 0,-88 12 1 0 0,-133 24 16 0 0,253-36 0 0 0,-1-1 0 0 0,1-1 0 0 0,-35-6 0 0 0,30 3 12 0 0,-159-18 259 0 0,157 18 394 0 0,-44-9 0 0 0,12 0-1681 0 0,45 10 904 0 0,-1 1 0 0 0,1 1 1 0 0,-33 1-1 0 0,-101 6 101 0 0,144-5-39 0 0,1-1-1 0 0,0 0 0 0 0,0-1 1 0 0,-1 0-1 0 0,1 0 1 0 0,0 0-1 0 0,0-1 0 0 0,0-1 1 0 0,0 1-1 0 0,0-1 1 0 0,0 0-1 0 0,-9-7 0 0 0,11 8-12 0 0,0 0 0 0 0,0 0-1 0 0,-1 0 1 0 0,1 0-1 0 0,0 1 1 0 0,-1 0-1 0 0,1 1 1 0 0,-1-1-1 0 0,1 1 1 0 0,-13 2-1 0 0,9-2-3 0 0,0 1-1 0 0,-20-4 1 0 0,18 2 9 0 0,1 0 0 0 0,-22 2 0 0 0,-11-1 38 0 0,1-3 9 0 0,20 2 123 0 0,-41-8 0 0 0,54 7-114 0 0,1 0 0 0 0,0-1 0 0 0,0 0 0 0 0,-12-6 0 0 0,18 7-53 0 0,0 0 0 0 0,0 0-1 0 0,0 0 1 0 0,1 0 0 0 0,-1 0-1 0 0,1 0 1 0 0,-1-1 0 0 0,1 1-1 0 0,0-1 1 0 0,0 0-1 0 0,0 1 1 0 0,0-1 0 0 0,0 0-1 0 0,1 0 1 0 0,-3-6 0 0 0,3 5 11 0 0,0-1 0 0 0,0 0 0 0 0,0 0 0 0 0,0 0 0 0 0,1 0-1 0 0,0-1 1 0 0,0 1 0 0 0,0 0 0 0 0,0 0 0 0 0,1 0 0 0 0,0 0 0 0 0,0 0 0 0 0,3-8 0 0 0,-2 8-1 0 0,-1-1 0 0 0,-1 0 1 0 0,1 0-1 0 0,-1 0 0 0 0,0 1 0 0 0,0-1 0 0 0,-1 0 1 0 0,0-6-1 0 0,-15-49 176 0 0,2 5-72 0 0,9 10-86 0 0,3 29-28 0 0,0 0 1 0 0,-1 0-1 0 0,0 0 1 0 0,-1 1 0 0 0,-1-1-1 0 0,-8-17 1 0 0,2 14-19 0 0,-33-74 33 0 0,39 79-30 0 0,0 0 1 0 0,0 0-1 0 0,2-1 1 0 0,-4-23-1 0 0,-2-42-5 0 0,3 44 0 0 0,3-1 0 0 0,1-72 0 0 0,4 84 0 0 0,0-1 0 0 0,3 1 0 0 0,0 0 0 0 0,11-32 0 0 0,-13 49 0 0 0,0 1 0 0 0,1 0 0 0 0,-1 0 0 0 0,2 0 0 0 0,-1 1 0 0 0,1-1 0 0 0,7-6 0 0 0,5-6 0 0 0,0-1 0 0 0,27-25 0 0 0,-37 40 0 0 0,1 0 0 0 0,-1 1 0 0 0,1-1 0 0 0,0 2 0 0 0,0-1 0 0 0,1 1 0 0 0,15-6 0 0 0,191-48 0 0 0,-161 48 0 0 0,1 1 0 0 0,55-1 0 0 0,-57 6 0 0 0,87-20 0 0 0,-4 1 0 0 0,85 2 0 0 0,-124 17 0 0 0,87-7 0 0 0,254-26 0 0 0,-279 40 0 0 0,-45 2 0 0 0,648-33 0 0 0,-549 6 0 0 0,223-10 0 0 0,-392 30 0 0 0,53-9 0 0 0,26-2 0 0 0,-25 5 0 0 0,-57 3 0 0 0,58 2 0 0 0,-29 5 0 0 0,-15-1 0 0 0,-1 2 0 0 0,68 13 0 0 0,-105-12 0 0 0,-2 2 0 0 0,1 0 0 0 0,24 12 0 0 0,-7-2 0 0 0,-30-14 0 0 0,0 0 0 0 0,0 0 0 0 0,0 0 0 0 0,0 1 0 0 0,0 0 0 0 0,0-1 0 0 0,0 1 0 0 0,3 6 0 0 0,19 28 0 0 0,-21-30 0 0 0,6 11-28 0 0,-1 0 0 0 0,-1 0 0 0 0,-1 1 0 0 0,0-1 0 0 0,-2 2 0 0 0,7 33 0 0 0,-6-8-118 0 0,0 85 0 0 0,-16 66-1812 0 0,-3-65-5068 0 0,12-120 5949 0 0,-6 52-5662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8:20.347"/>
    </inkml:context>
    <inkml:brush xml:id="br0">
      <inkml:brushProperty name="width" value="0.1" units="cm"/>
      <inkml:brushProperty name="height" value="0.1" units="cm"/>
      <inkml:brushProperty name="color" value="#66CC00"/>
    </inkml:brush>
  </inkml:definitions>
  <inkml:trace contextRef="#ctx0" brushRef="#br0">14 22 1839 0 0,'0'-12'160'0'0,"-2"4"-160"0"0,2 6 0 0 0,0 4 88 0 0,-2-2-24 0 0,0 0 0 0 0,-2-2 0 0 0,1 2-64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8:31.180"/>
    </inkml:context>
    <inkml:brush xml:id="br0">
      <inkml:brushProperty name="width" value="0.1" units="cm"/>
      <inkml:brushProperty name="height" value="0.1" units="cm"/>
      <inkml:brushProperty name="color" value="#66CC00"/>
    </inkml:brush>
  </inkml:definitions>
  <inkml:trace contextRef="#ctx0" brushRef="#br0">1 54 1839 0 0,'15'-7'160'0'0,"-2"1"-160"0"0,-4 3 0 0 0,-2-1 0 0 0,1 4 160 0 0,5-4 0 0 0,11-1 0 0 0,15-6 0 0 0,14-2-160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8:31.904"/>
    </inkml:context>
    <inkml:brush xml:id="br0">
      <inkml:brushProperty name="width" value="0.1" units="cm"/>
      <inkml:brushProperty name="height" value="0.1" units="cm"/>
      <inkml:brushProperty name="color" value="#66CC00"/>
    </inkml:brush>
  </inkml:definitions>
  <inkml:trace contextRef="#ctx0" brushRef="#br0">0 6 511 0 0,'6'-2'0'0'0,"0"0"0"0"0,-1 0 0 0 0,1 2 0 0 0,-1 2 0 0 0</inkml:trace>
  <inkml:trace contextRef="#ctx0" brushRef="#br0" timeOffset="1">5283 197 455 0 0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8:41.310"/>
    </inkml:context>
    <inkml:brush xml:id="br0">
      <inkml:brushProperty name="width" value="0.1" units="cm"/>
      <inkml:brushProperty name="height" value="0.1" units="cm"/>
      <inkml:brushProperty name="color" value="#66CC00"/>
    </inkml:brush>
  </inkml:definitions>
  <inkml:trace contextRef="#ctx0" brushRef="#br0">0 0 919 0 0,'0'1'111'0'0,"1"0"0"0"0,-1-1 0 0 0,0 1 0 0 0,1 0 0 0 0,-1-1-1 0 0,0 1 1 0 0,1 0 0 0 0,-1-1 0 0 0,1 1 0 0 0,-1 0-1 0 0,1-1 1 0 0,-1 1 0 0 0,1-1 0 0 0,0 1 0 0 0,-1-1-1 0 0,1 1 1 0 0,0-1 0 0 0,-1 0 0 0 0,1 1 0 0 0,1-1-1 0 0,18 12 270 0 0,-16-10-163 0 0,0 1 0 0 0,1-1-1 0 0,-1 1 1 0 0,6 5 0 0 0,-7-5-68 0 0,1 0 1 0 0,0 0 0 0 0,1 0-1 0 0,-1-1 1 0 0,6 4-1 0 0,-4-4-28 0 0,0 2 0 0 0,0-1 0 0 0,0 1-1 0 0,0 0 1 0 0,6 6 0 0 0,18 12 81 0 0,-18-15-126 0 0,-7-4-46 0 0,0 0-1 0 0,0 0 1 0 0,0-1 0 0 0,1 0-1 0 0,-1 0 1 0 0,0 0-1 0 0,1 0 1 0 0,8 0 0 0 0,35 8 482 0 0,-39-7-448 0 0,0-1-1 0 0,0 0 1 0 0,0 0-1 0 0,1-1 1 0 0,16-1-1 0 0,-15-1-76 0 0,13-1 278 0 0,46-9 0 0 0,-35 1-20 0 0,-13 4-169 0 0,1 0 0 0 0,34-4-1 0 0,-46 10-20 0 0,1 1-1 0 0,0 0 0 0 0,15 3 1 0 0,10 1 29 0 0,24-5-67 0 0,-46-1 27 0 0,0 0 0 0 0,31 5 0 0 0,25 4 137 0 0,-55-6-157 0 0,0-1 0 0 0,0-1 1 0 0,34-3-1 0 0,-32 2-11 0 0,0 0 0 0 0,36 3 0 0 0,-31 1-13 0 0,-7 0 0 0 0,1-1 0 0 0,0 0 0 0 0,0-1 0 0 0,20-3 0 0 0,22-11 65 0 0,-31 5-55 0 0,77-19 254 0 0,-89 24-213 0 0,0 0 0 0 0,-1 2 0 0 0,1 0 0 0 0,0 1 0 0 0,21 2 0 0 0,13 0-40 0 0,-35-1-14 0 0,-14-1 9 0 0,1 1 1 0 0,0-1 0 0 0,0 0 0 0 0,-1 0-1 0 0,1 0 1 0 0,0 0 0 0 0,0-1 0 0 0,-1 1 0 0 0,6-3-1 0 0,-2 1 7 0 0,1 1 0 0 0,-1-1 0 0 0,1 1 0 0 0,0 0 0 0 0,-1 0-1 0 0,13 1 1 0 0,42 6 126 0 0,-32-2-112 0 0,-16-2-27 0 0,-1 0 0 0 0,16 6 0 0 0,-1 0 0 0 0,-2-1 4 0 0,-17-4 2 0 0,0-1-1 0 0,0 0 1 0 0,0-1-1 0 0,0 1 1 0 0,0-1-1 0 0,1-1 1 0 0,-1 0-1 0 0,15-1 1 0 0,0-2 8 0 0,41-9 121 0 0,-40 8-70 0 0,0 1-1 0 0,0 0 1 0 0,1 2-1 0 0,-1 1 1 0 0,33 4-1 0 0,23-1-78 0 0,-40-2 73 0 0,61 10 0 0 0,-49-5 130 0 0,78-1 0 0 0,-103-3-64 0 0,11-1 86 0 0,-8-4-44 0 0,-1-1 1 0 0,30-9-1 0 0,-57 13-166 0 0,32-6 77 0 0,-33 5-75 0 0,0 1-1 0 0,0 0 0 0 0,1 0 0 0 0,-1 1 1 0 0,0-1-1 0 0,0 0 0 0 0,0 0 0 0 0,0 0 1 0 0,1 1-1 0 0,-1-1 0 0 0,0 1 1 0 0,0-1-1 0 0,0 1 0 0 0,0-1 0 0 0,0 1 1 0 0,0-1-1 0 0,0 1 0 0 0,0 0 0 0 0,0 0 1 0 0,0 0-1 0 0,0-1 0 0 0,-1 1 0 0 0,1 0 1 0 0,0 0-1 0 0,0 1 0 0 0,3 5-124 0 0,1 7-584 0 0,-4-5 230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8:45.651"/>
    </inkml:context>
    <inkml:brush xml:id="br0">
      <inkml:brushProperty name="width" value="0.1" units="cm"/>
      <inkml:brushProperty name="height" value="0.1" units="cm"/>
      <inkml:brushProperty name="color" value="#66CC00"/>
    </inkml:brush>
  </inkml:definitions>
  <inkml:trace contextRef="#ctx0" brushRef="#br0">1 204 455 0 0,'51'-20'2187'0'0,"-43"17"-1929"0"0,-1 1 0 0 0,0 1 0 0 0,1-1 0 0 0,-1 1 0 0 0,1 0 0 0 0,-1 1 0 0 0,1 0 0 0 0,10 1 0 0 0,3 0-49 0 0,22 2-100 0 0,-30-2-89 0 0,-1 0 0 0 0,1-1 0 0 0,13-1 0 0 0,29 0 738 0 0,-30 2-585 0 0,-3-1-29 0 0,-15 1-26 0 0,0-1 0 0 0,0 0-1 0 0,0 0 1 0 0,0-1 0 0 0,8-1-1 0 0,12-4 110 0 0,0 2 0 0 0,45 0 1 0 0,12-3 130 0 0,70-21 314 0 0,-24 12-304 0 0,83-1-176 0 0,-139 8 11 0 0,73-19 0 0 0,-95 13-87 0 0,-35 10-109 0 0,0 0 1 0 0,29-4-1 0 0,-4 3 80 0 0,-28 3-48 0 0,1 0-1 0 0,20 1 1 0 0,124 11 86 0 0,-109-8-121 0 0,-35-1 16 0 0,0 0 0 0 0,16 3 0 0 0,5 0 39 0 0,56-1 1 0 0,-66-2-51 0 0,72-4 63 0 0,-55 1-8 0 0,57 3 0 0 0,-57 4-45 0 0,-1-2 0 0 0,1-2-1 0 0,77-10 1 0 0,-68 2 8 0 0,102-2-1 0 0,56 21 38 0 0,-184-11-60 0 0,47 1 31 0 0,-64 0-31 0 0,-1 0 0 0 0,1 1-1 0 0,-1 0 1 0 0,1 1-1 0 0,-1-1 1 0 0,11 6-1 0 0,18 9-3 0 0,-17-8 0 0 0,21 13 0 0 0,-30-17 13 0 0,0 1 0 0 0,-1-2 0 0 0,2 1 0 0 0,-1-2 0 0 0,0 1-1 0 0,1-1 1 0 0,-1-1 0 0 0,1 0 0 0 0,0-1 0 0 0,22 0 0 0 0,-10 0 108 0 0,-18-1-82 0 0,1 1 1 0 0,-1-1-1 0 0,1 0 1 0 0,-1-1-1 0 0,0 1 1 0 0,9-3-1 0 0,-11 2-6 0 0,-1 0 0 0 0,1 0 0 0 0,0 0 0 0 0,-1 0 0 0 0,1 1 0 0 0,0 0 0 0 0,4 0 0 0 0,-7 0-64 0 0,0 0-1 0 0,0 1 1 0 0,-1-1 0 0 0,1 0-1 0 0,0 0 1 0 0,0 1 0 0 0,0-1 0 0 0,-1 1-1 0 0,1-1 1 0 0,0 1 0 0 0,0-1 0 0 0,-1 1-1 0 0,1-1 1 0 0,-1 1 0 0 0,1 0-1 0 0,0-1 1 0 0,-1 1 0 0 0,1 0 0 0 0,-1-1-1 0 0,1 1 1 0 0,-1 0 0 0 0,0 0 0 0 0,1-1-1 0 0,-1 1 1 0 0,0 0 0 0 0,0 0 0 0 0,1 0-1 0 0,-1 0 1 0 0,0 0 0 0 0,0-1-1 0 0,0 1 1 0 0,0 0 0 0 0,0 0 0 0 0,0 2-1 0 0,0 6-3796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8:49.753"/>
    </inkml:context>
    <inkml:brush xml:id="br0">
      <inkml:brushProperty name="width" value="0.1" units="cm"/>
      <inkml:brushProperty name="height" value="0.1" units="cm"/>
      <inkml:brushProperty name="color" value="#66CC00"/>
    </inkml:brush>
  </inkml:definitions>
  <inkml:trace contextRef="#ctx0" brushRef="#br0">1 123 1375 0 0,'2'-1'115'0'0,"1"1"-1"0"0,-1 0 1 0 0,0 0-1 0 0,1 0 0 0 0,-1 0 1 0 0,0 1-1 0 0,1-1 0 0 0,-1 0 1 0 0,0 1-1 0 0,1 0 0 0 0,-1-1 1 0 0,0 1-1 0 0,2 1 0 0 0,14 4 101 0 0,15-4 269 0 0,14 3 274 0 0,-27-1-563 0 0,0 0 0 0 0,0-2 0 0 0,1-1 1 0 0,-1 0-1 0 0,0-1 0 0 0,24-4 0 0 0,14 0 431 0 0,-33 1-510 0 0,1 1 0 0 0,1 1 1 0 0,31 3-1 0 0,6 0 279 0 0,11-3-121 0 0,-54 0-52 0 0,33-6-1 0 0,-41 5-174 0 0,0 0-1 0 0,1 0 1 0 0,0 1-1 0 0,-1 1 0 0 0,1 0 1 0 0,16 3-1 0 0,-24-2-34 0 0,0-1 0 0 0,0 0 1 0 0,0 0-1 0 0,8-1 0 0 0,10-1-9 0 0,26 0-3 0 0,65-12 0 0 0,-49 4 11 0 0,32 2 277 0 0,23 5-16 0 0,-84-1-234 0 0,-1-2 0 0 0,0-1-1 0 0,67-23 1 0 0,-51 15 8 0 0,-24 8-36 0 0,0 2 0 0 0,0 1-1 0 0,30 0 1 0 0,16-3 15 0 0,-52 6-23 0 0,-1 1-1 0 0,1 0 0 0 0,-1 2 0 0 0,25 4 1 0 0,-22-2 35 0 0,0-2 0 0 0,43 0 0 0 0,-40-2-33 0 0,0 1 1 0 0,38 6-1 0 0,31 2-7 0 0,-6-7 3 0 0,61-2 0 0 0,-117-2 47 0 0,-1 1 0 0 0,1 2 0 0 0,-1 1 0 0 0,0 2 0 0 0,1 1-1 0 0,45 13 1 0 0,26 23 75 0 0,-33-11-52 0 0,-63-27-40 0 0,0-1-1 0 0,1 0 0 0 0,14 1 1 0 0,-15-2 0 0 0,-1 0-1 0 0,1 1 1 0 0,-1 0 0 0 0,13 4 0 0 0,-19-5-63 0 0,1 0 1 0 0,-1 1-1 0 0,0-1 0 0 0,0 1 1 0 0,0 0-1 0 0,1 0 0 0 0,-2-1 0 0 0,1 1 1 0 0,0 1-1 0 0,0-1 0 0 0,-1 0 1 0 0,1 0-1 0 0,-1 1 0 0 0,1-1 1 0 0,-1 0-1 0 0,0 1 0 0 0,0-1 0 0 0,0 1 1 0 0,-1 0-1 0 0,2 4 0 0 0,-2 3-923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9:24.247"/>
    </inkml:context>
    <inkml:brush xml:id="br0">
      <inkml:brushProperty name="width" value="0.1" units="cm"/>
      <inkml:brushProperty name="height" value="0.1" units="cm"/>
      <inkml:brushProperty name="color" value="#66CC00"/>
    </inkml:brush>
  </inkml:definitions>
  <inkml:trace contextRef="#ctx0" brushRef="#br0">911 118 4287 0 0,'-5'-7'384'0'0,"5"6"-320"0"0,0 1-1 0 0,0 0 1 0 0,0-1-1 0 0,0 1 1 0 0,-1 0-1 0 0,1-1 1 0 0,0 1-1 0 0,0 0 1 0 0,0 0-1 0 0,-1-1 1 0 0,1 1-1 0 0,0 0 1 0 0,0 0-1 0 0,-1-1 1 0 0,1 1-1 0 0,0 0 1 0 0,-1 0-1 0 0,1 0 1 0 0,0 0-1 0 0,-1-1 1 0 0,1 1-1 0 0,0 0 1 0 0,0 0-1 0 0,-1 0 1 0 0,1 0-1 0 0,-1 0 1 0 0,1 0-1 0 0,0 0 1 0 0,-1 0-1 0 0,1 0 1 0 0,0 0-1 0 0,-1 0 1 0 0,0 0-1 0 0,-11-2 972 0 0,11 2-987 0 0,0 0-1 0 0,1-1 0 0 0,-1 1 0 0 0,0 0 0 0 0,1 0 0 0 0,-1 0 0 0 0,0-1 0 0 0,1 1 1 0 0,-1 0-1 0 0,0 0 0 0 0,1 0 0 0 0,-1 0 0 0 0,0 0 0 0 0,1 0 0 0 0,-1 0 0 0 0,0 1 1 0 0,1-1-1 0 0,-1 0 0 0 0,0 0 0 0 0,1 0 0 0 0,-1 1 0 0 0,0-1 0 0 0,1 0 0 0 0,-1 1 1 0 0,1-1-1 0 0,-1 0 0 0 0,1 1 0 0 0,-1-1 0 0 0,1 1 0 0 0,-1-1 0 0 0,1 1 1 0 0,-1-1-1 0 0,1 1 0 0 0,0-1 0 0 0,-1 2 0 0 0,-2 1 573 0 0,2-4-184 0 0,1-8 137 0 0,0-2 179 0 0,0 10-719 0 0,-1 0 0 0 0,1 0 0 0 0,-1 1 0 0 0,1-1 0 0 0,-1 0 0 0 0,1 0 0 0 0,-1 0 0 0 0,1 0 1 0 0,-1 1-1 0 0,1-1 0 0 0,-1 0 0 0 0,0 1 0 0 0,0-1 0 0 0,1 0 0 0 0,-1 1 0 0 0,0-1 0 0 0,0 1 0 0 0,0-1 0 0 0,0 1 0 0 0,0 0 0 0 0,1-1 0 0 0,-1 1 0 0 0,0 0 0 0 0,0 0 0 0 0,-1-1 0 0 0,-9-2 100 0 0,3 1 42 0 0,7 2-152 0 0,-1-1 1 0 0,1 1 0 0 0,-1 0 0 0 0,1-1 0 0 0,-1 1 0 0 0,1-1 0 0 0,-1 0 0 0 0,1 0 0 0 0,0 1 0 0 0,-1-1 0 0 0,1 0 0 0 0,0 0 0 0 0,0 0 0 0 0,-1-2 0 0 0,-2-1 9 0 0,1 1 1 0 0,-1-1 0 0 0,0 0-1 0 0,0 1 1 0 0,0 0-1 0 0,0 0 1 0 0,-1 0 0 0 0,1 0-1 0 0,-1 1 1 0 0,0 0 0 0 0,1 0-1 0 0,-1 0 1 0 0,0 0-1 0 0,0 1 1 0 0,0 0 0 0 0,-1 0-1 0 0,-6-1 1 0 0,4 2-3 0 0,0 0-1 0 0,0 0 1 0 0,0-1 0 0 0,0 0-1 0 0,1-1 1 0 0,-1 0 0 0 0,-11-4-1 0 0,15 5-19 0 0,1 1 1 0 0,0-1-1 0 0,-1 1 0 0 0,1 0 0 0 0,-1 0 0 0 0,1 0 0 0 0,-1 1 0 0 0,1-1 0 0 0,0 1 1 0 0,-1 0-1 0 0,-4 2 0 0 0,-6 0 37 0 0,-97 25 90 0 0,90-23-103 0 0,0 1 0 0 0,0 1-1 0 0,-36 18 1 0 0,40-17-22 0 0,9-5-2 0 0,0 1-1 0 0,0 0 1 0 0,0 0-1 0 0,1 1 0 0 0,0 0 1 0 0,0 0-1 0 0,0 1 1 0 0,1 0-1 0 0,-12 12 0 0 0,10-8 27 0 0,1 1-1 0 0,0 0 0 0 0,0 1 0 0 0,-8 22 1 0 0,10-25-17 0 0,1 0 1 0 0,-1 0-1 0 0,-13 17 1 0 0,11-17-2 0 0,1 0-1 0 0,-10 20 1 0 0,1 6-19 0 0,8-15 0 0 0,-1-2 0 0 0,-1 1 0 0 0,-19 28 0 0 0,23-39 25 0 0,1 0-1 0 0,-1 1 0 0 0,2-1 0 0 0,-1 1 1 0 0,-3 13-1 0 0,-9 47 146 0 0,15-67-168 0 0,-11 46 65 0 0,8-38-17 0 0,1 1-1 0 0,0-1 0 0 0,1 1 1 0 0,0 0-1 0 0,1 0 0 0 0,0 0 1 0 0,1 18-1 0 0,1-23-33 0 0,1 9 24 0 0,7 25 1 0 0,-8-35-31 0 0,1 0 1 0 0,0-1 0 0 0,0 1 0 0 0,0-1-1 0 0,1 0 1 0 0,-1 1 0 0 0,1-1 0 0 0,0 0-1 0 0,5 4 1 0 0,0-1 27 0 0,1-1 0 0 0,0 0 0 0 0,0 0 0 0 0,0-1 0 0 0,1-1-1 0 0,-1 1 1 0 0,1-2 0 0 0,1 1 0 0 0,10 1 0 0 0,37 16 53 0 0,-26-9-67 0 0,0-1 0 0 0,38 8 0 0 0,7 1 32 0 0,-47-12-20 0 0,1-2 1 0 0,0-2-1 0 0,1 0 1 0 0,-1-3-1 0 0,1 0 1 0 0,35-4 0 0 0,-49 2-10 0 0,-1-1 1 0 0,0 0 0 0 0,0-1 0 0 0,32-9-1 0 0,-43 9-3 0 0,1 0 0 0 0,0-1 1 0 0,-1 1-1 0 0,0-1 0 0 0,0 0 0 0 0,0-1 0 0 0,9-8 0 0 0,1-4 82 0 0,16-22-1 0 0,-23 26-66 0 0,0 1 0 0 0,-1-1-1 0 0,-1 0 1 0 0,0-1 0 0 0,-1 0 0 0 0,0 0-1 0 0,-1 0 1 0 0,-1 0 0 0 0,3-18 0 0 0,-4 11 63 0 0,-1 0 0 0 0,-1-1 0 0 0,0 1 0 0 0,-2 0 0 0 0,-6-38 0 0 0,-4 8 136 0 0,-2 0-1 0 0,-3 1 1 0 0,-1 1 0 0 0,-36-68-1 0 0,46 103-144 0 0,-1 1 0 0 0,0-1 0 0 0,-1 2-1 0 0,0-1 1 0 0,-12-11 0 0 0,13 15-458 0 0,-1 1 0 0 0,-15-11 0 0 0,16 14-1039 0 0,0 0-1 0 0,0 0 1 0 0,-15-6-1 0 0,2 5-4463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9:31.480"/>
    </inkml:context>
    <inkml:brush xml:id="br0">
      <inkml:brushProperty name="width" value="0.1" units="cm"/>
      <inkml:brushProperty name="height" value="0.1" units="cm"/>
      <inkml:brushProperty name="color" value="#66CC00"/>
    </inkml:brush>
  </inkml:definitions>
  <inkml:trace contextRef="#ctx0" brushRef="#br0">715 865 1727 0 0,'-2'0'35'0'0,"1"1"-1"0"0,-1 0 0 0 0,1-1 1 0 0,0 1-1 0 0,-1 0 0 0 0,1 0 0 0 0,0 0 1 0 0,0 0-1 0 0,0 0 0 0 0,0 1 0 0 0,0-1 1 0 0,0 0-1 0 0,0 0 0 0 0,0 1 0 0 0,-1 2 1 0 0,-12 23 483 0 0,14-27-465 0 0,0 1 0 0 0,0 0 0 0 0,0-1 1 0 0,0 1-1 0 0,0-1 0 0 0,1 1 0 0 0,-1 0 0 0 0,0-1 0 0 0,0 1 0 0 0,0-1 0 0 0,1 1 1 0 0,-1-1-1 0 0,0 1 0 0 0,1-1 0 0 0,-1 1 0 0 0,0-1 0 0 0,1 1 0 0 0,-1-1 0 0 0,1 1 0 0 0,-1-1 1 0 0,0 1-1 0 0,1-1 0 0 0,-1 0 0 0 0,1 1 0 0 0,0-1 0 0 0,-1 0 0 0 0,1 0 0 0 0,-1 1 1 0 0,1-1-1 0 0,-1 0 0 0 0,1 0 0 0 0,0 0 0 0 0,0 1 0 0 0,1-1 13 0 0,-1 1 0 0 0,1 0 0 0 0,-1-1 1 0 0,1 1-1 0 0,-1 0 0 0 0,0 0 0 0 0,1 0 0 0 0,-1 0 0 0 0,0 0 0 0 0,2 2 0 0 0,-2-1-37 0 0,0-1-1 0 0,0 0 0 0 0,0 0 0 0 0,0 1 0 0 0,1-1 0 0 0,-1 0 0 0 0,1 0 0 0 0,-1 0 0 0 0,1-1 1 0 0,-1 1-1 0 0,1 0 0 0 0,-1 0 0 0 0,3 0 0 0 0,26 6 525 0 0,-8-1-68 0 0,-12-4-352 0 0,1 0 0 0 0,-1 0 0 0 0,1-1 0 0 0,0 0-1 0 0,0-1 1 0 0,0 0 0 0 0,0-1 0 0 0,-1 0 0 0 0,17-4-1 0 0,-20 3-23 0 0,1-1 0 0 0,-1 0 0 0 0,0 0 0 0 0,0 0 0 0 0,-1-1 0 0 0,1 0-1 0 0,-1-1 1 0 0,1 0 0 0 0,-1 1 0 0 0,-1-2 0 0 0,1 1 0 0 0,-1-1 0 0 0,0 0-1 0 0,0 0 1 0 0,5-9 0 0 0,2-5 142 0 0,-2 0 1 0 0,0-1-1 0 0,14-42 0 0 0,-23 56-224 0 0,0-1 0 0 0,0 0 0 0 0,-1 0-1 0 0,0 0 1 0 0,0 0 0 0 0,-1 0 0 0 0,0 0 0 0 0,-2-9 0 0 0,-2-21-24 0 0,8-100 281 0 0,-1 106-152 0 0,-2 14-71 0 0,-1 1-1 0 0,0-1 1 0 0,-1 0-1 0 0,-1 1 1 0 0,-1 0-1 0 0,-1-1 0 0 0,0 2 1 0 0,-13-29-1 0 0,8 27-50 0 0,0 0-1 0 0,-1 1 0 0 0,-17-19 0 0 0,13 16 5 0 0,-19-31-1 0 0,29 44-13 0 0,0-1 0 0 0,-1 0 0 0 0,0 1 0 0 0,0 0 0 0 0,-1 1 0 0 0,0-1 0 0 0,0 1 0 0 0,-14-8 0 0 0,2 2 0 0 0,-1 1 0 0 0,-30-13 0 0 0,42 21 0 0 0,0 1 0 0 0,0-1 0 0 0,-1 2 0 0 0,1-1 0 0 0,0 1 0 0 0,-1 1 0 0 0,1-1 0 0 0,-1 1 0 0 0,-13 2 0 0 0,-8 3 0 0 0,-40 11 0 0 0,31-6 0 0 0,-81 19 0 0 0,90-22-18 0 0,1 2 0 0 0,0 1 0 0 0,-33 16 0 0 0,48-17 18 0 0,0 1 0 0 0,1 1 0 0 0,0 0 0 0 0,1 1 0 0 0,0 0 0 0 0,-14 19 0 0 0,6-7 0 0 0,12-15-3 0 0,1 1 0 0 0,0 0 0 0 0,0 0 0 0 0,1 1 0 0 0,-7 17 0 0 0,-15 57-30 0 0,5-15 20 0 0,19-59 12 0 0,-1 0-8 0 0,1 1 0 0 0,0 0 0 0 0,0 0 0 0 0,2 1 0 0 0,-1-1 0 0 0,-1 24 0 0 0,5-21 9 0 0,0-1 0 0 0,1 0 0 0 0,1 0 0 0 0,7 24 0 0 0,24 54 0 0 0,-27-75 0 0 0,-4-8 0 0 0,1-1 0 0 0,0 0 0 0 0,0 0 0 0 0,1-1 0 0 0,0 1 0 0 0,0-1 0 0 0,1 0 0 0 0,0 0 0 0 0,0-1 0 0 0,1 0 0 0 0,-1 0 0 0 0,1 0 0 0 0,16 9 0 0 0,-7-6 15 0 0,1 0-1 0 0,0-1 0 0 0,1 0 0 0 0,0-2 1 0 0,0 0-1 0 0,0-1 0 0 0,1-1 1 0 0,0-1-1 0 0,0 0 0 0 0,0-1 0 0 0,0-2 1 0 0,0 0-1 0 0,29-3 0 0 0,-33 1 57 0 0,-1-1-1 0 0,1 0 1 0 0,-1-1-1 0 0,26-10 0 0 0,-7-2 1 0 0,-22 9-40 0 0,0 2 0 0 0,1-1 0 0 0,0 1 0 0 0,0 1 0 0 0,1 0 0 0 0,16-2 0 0 0,-27 5-91 0 0,0 1 0 0 0,0 0 1 0 0,0 1-1 0 0,-1-1 0 0 0,1 0 0 0 0,0 0 0 0 0,0 1 0 0 0,-1-1 0 0 0,1 1 0 0 0,0-1 0 0 0,0 1 0 0 0,-1 0 1 0 0,4 2-1 0 0,1 4-902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9:41.149"/>
    </inkml:context>
    <inkml:brush xml:id="br0">
      <inkml:brushProperty name="width" value="0.1" units="cm"/>
      <inkml:brushProperty name="height" value="0.1" units="cm"/>
      <inkml:brushProperty name="color" value="#66CC00"/>
    </inkml:brush>
  </inkml:definitions>
  <inkml:trace contextRef="#ctx0" brushRef="#br0">724 931 1839 0 0,'0'-4'947'0'0,"5"6"-693"0"0,-5-1-265 0 0,1-1 0 0 0,-1 1 0 0 0,1-1 0 0 0,-1 0 0 0 0,1 1 0 0 0,0-1 0 0 0,-1 0 0 0 0,1 1 0 0 0,0-1 0 0 0,-1 0 0 0 0,1 1 0 0 0,0-1 0 0 0,-1 0 0 0 0,1 0 0 0 0,0 0 0 0 0,-1 0 0 0 0,1 0 0 0 0,0 0 0 0 0,0 0 0 0 0,-1 0 0 0 0,1 0 1 0 0,0 0-1 0 0,-1 0 0 0 0,1 0 0 0 0,0-1 0 0 0,-1 1 0 0 0,1 0 0 0 0,0 0 0 0 0,-1-1 0 0 0,1 1 0 0 0,0 0 0 0 0,-1-1 0 0 0,1 1 0 0 0,-1-1 0 0 0,1 1 0 0 0,-1-1 0 0 0,1 1 0 0 0,-1-1 0 0 0,1 0 0 0 0,2-5 363 0 0,-2 4-197 0 0,0 1 0 0 0,0-1 0 0 0,-1 0 0 0 0,1 0 0 0 0,1 1 0 0 0,-1-1 0 0 0,0 0 0 0 0,0 1 1 0 0,1-1-1 0 0,-1 1 0 0 0,0 0 0 0 0,1-1 0 0 0,-1 1 0 0 0,1 0 0 0 0,2-1 0 0 0,0 5 238 0 0,-4-2-391 0 0,0-1 0 0 0,1 0 0 0 0,-1 1 1 0 0,0-1-1 0 0,0 0 0 0 0,0 1 0 0 0,1-1 1 0 0,-1 0-1 0 0,0 0 0 0 0,0 1 0 0 0,1-1 1 0 0,-1 0-1 0 0,0 0 0 0 0,0 1 0 0 0,1-1 1 0 0,-1 0-1 0 0,0 0 0 0 0,1 0 0 0 0,-1 0 0 0 0,0 0 1 0 0,1 1-1 0 0,-1-1 0 0 0,0 0 0 0 0,1 0 1 0 0,-1 0-1 0 0,0 0 0 0 0,1 0 0 0 0,-1 0 1 0 0,0 0-1 0 0,1 0 0 0 0,-1 0 0 0 0,0 0 1 0 0,1 0-1 0 0,-1-1 0 0 0,0 1 0 0 0,1 0 1 0 0,-1 0-1 0 0,0 0 0 0 0,1 0 0 0 0,-1 0 1 0 0,0-1-1 0 0,1 1 0 0 0,-1 0 0 0 0,0 0 1 0 0,0 0-1 0 0,1-1 0 0 0,-1 1 0 0 0,0 0 1 0 0,0-1-1 0 0,0 1 0 0 0,1 0 0 0 0,-1 0 1 0 0,0-1-1 0 0,0 0 0 0 0,37-35 1507 0 0,-36 33-1419 0 0,0 0 0 0 0,0 0 0 0 0,-1 1 0 0 0,1-1 0 0 0,-1 0 0 0 0,1 0 0 0 0,-1 0 0 0 0,0 0 0 0 0,0 0 0 0 0,0 1 0 0 0,-1-1 0 0 0,1 0 0 0 0,-2-3 0 0 0,0-7 165 0 0,1 0 0 0 0,0 0 0 0 0,1-20 0 0 0,1 14 69 0 0,0 8-273 0 0,0 1 1 0 0,1-1-1 0 0,1 1 0 0 0,0-1 0 0 0,0 1 0 0 0,1 0 0 0 0,6-11 0 0 0,8-22 60 0 0,15-35 231 0 0,-24 61-222 0 0,0-1 1 0 0,-2-1-1 0 0,0 1 1 0 0,5-26-1 0 0,-8 25-92 0 0,-2 0-1 0 0,2-36 1 0 0,-4 50-22 0 0,0 0 0 0 0,-1-1 0 0 0,0 1 1 0 0,0 0-1 0 0,0 0 0 0 0,0 0 0 0 0,-1 0 0 0 0,0 0 0 0 0,0 0 1 0 0,0 0-1 0 0,0 0 0 0 0,-1 1 0 0 0,0-1 0 0 0,0 1 0 0 0,-5-6 1 0 0,-50-58 28 0 0,39 45 11 0 0,-30-31 1 0 0,39 46-3 0 0,-1 0 1 0 0,1 0 0 0 0,-1 1-1 0 0,0 1 1 0 0,-1 0 0 0 0,0 0-1 0 0,0 1 1 0 0,0 1 0 0 0,0 0-1 0 0,-1 0 1 0 0,0 1 0 0 0,1 1-1 0 0,-1 0 1 0 0,0 1 0 0 0,-16 1-1 0 0,-14-1-38 0 0,2 0 14 0 0,1 2-1 0 0,-61 9 0 0 0,65-1-19 0 0,-36 13 0 0 0,-2 0 0 0 0,57-17 0 0 0,0 1 0 0 0,0 0 0 0 0,0 1 0 0 0,-16 9 0 0 0,25-11 0 0 0,0 0 0 0 0,1 0 0 0 0,0 0 0 0 0,0 1 0 0 0,1 0 0 0 0,0 0 0 0 0,0 0 0 0 0,0 1 0 0 0,1 0 0 0 0,-7 11 0 0 0,9-12-3 0 0,1-1 0 0 0,0 1 0 0 0,0 0 0 0 0,0 0 0 0 0,1 0 0 0 0,0 1 0 0 0,0-1 0 0 0,0 0 0 0 0,1 0 0 0 0,0 7 0 0 0,2 10-16 0 0,5 30 0 0 0,-5-45 18 0 0,4 16 1 0 0,1 0 0 0 0,1 0 0 0 0,1-1 0 0 0,1-1 0 0 0,24 40 0 0 0,-12-22 0 0 0,0-5-12 0 0,1-1-1 0 0,2 0 0 0 0,1-2 0 0 0,32 29 0 0 0,-42-46 13 0 0,0-2 0 0 0,1 0 0 0 0,1-1 0 0 0,18 11 0 0 0,-18-13 0 0 0,2 2 0 0 0,-7-4 0 0 0,23 16 0 0 0,-30-19 0 0 0,1-1 0 0 0,0 0 0 0 0,0 0 0 0 0,0-1 0 0 0,1 0 0 0 0,-1 0 0 0 0,1-1 0 0 0,0 0 0 0 0,-1 0 0 0 0,1-1 0 0 0,10 1 0 0 0,-1-1 0 0 0,1-1 0 0 0,-1 0 0 0 0,1-1 0 0 0,17-4 0 0 0,-28 3 0 0 0,0 0 0 0 0,-1 0-1 0 0,0-1 1 0 0,1 0 0 0 0,-1 0 0 0 0,0-1-1 0 0,8-6 1 0 0,-9 6 7 0 0,1 0-1 0 0,-1 1 1 0 0,0 0-1 0 0,1 0 1 0 0,0 0 0 0 0,0 1-1 0 0,0-1 1 0 0,0 1 0 0 0,7-1-1 0 0,-13 3-22 0 0,1 0 1 0 0,0 0-1 0 0,0 0 0 0 0,0 0 0 0 0,0 0 0 0 0,0 0 0 0 0,-1 0 0 0 0,1 1 0 0 0,0-1 0 0 0,0 0 1 0 0,0 0-1 0 0,0 1 0 0 0,1 0 0 0 0,3 6-3206 0 0,-3 3-686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9:51.532"/>
    </inkml:context>
    <inkml:brush xml:id="br0">
      <inkml:brushProperty name="width" value="0.1" units="cm"/>
      <inkml:brushProperty name="height" value="0.1" units="cm"/>
      <inkml:brushProperty name="color" value="#66CC00"/>
    </inkml:brush>
  </inkml:definitions>
  <inkml:trace contextRef="#ctx0" brushRef="#br0">802 5 455 0 0,'-36'10'800'0'0,"31"-8"-752"0"0,-156 73 1240 0 0,147-72-1051 0 0,1 0 0 0 0,0 0 0 0 0,-1-2 0 0 0,0 1-1 0 0,1-2 1 0 0,-1 0 0 0 0,0 0 0 0 0,1-2 0 0 0,-27-4-1 0 0,29 3-68 0 0,1-1 0 0 0,-1 0 0 0 0,1-1 0 0 0,-1 0-1 0 0,-13-9 1 0 0,11 6-88 0 0,-1 1-1 0 0,-17-6 1 0 0,5 4-289 0 0,-1 2-1 0 0,-1 2 1 0 0,1 0 0 0 0,-1 2 0 0 0,0 1 0 0 0,0 1 0 0 0,-54 5-1 0 0,54-1-1746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2:59.282"/>
    </inkml:context>
    <inkml:brush xml:id="br0">
      <inkml:brushProperty name="width" value="0.1" units="cm"/>
      <inkml:brushProperty name="height" value="0.1" units="cm"/>
      <inkml:brushProperty name="color" value="#E71224"/>
    </inkml:brush>
  </inkml:definitions>
  <inkml:trace contextRef="#ctx0" brushRef="#br0">324 143 2303 0 0,'-7'-1'350'0'0,"0"0"-1"0"0,1 1 0 0 0,-1-1 0 0 0,0 2 1 0 0,1-1-1 0 0,-1 1 0 0 0,-11 2 0 0 0,-25 2 111 0 0,24-6 69 0 0,0-1 1 0 0,0 0-1 0 0,-34-10 1 0 0,48 10-382 0 0,-3 1 215 0 0,-1-1-1 0 0,1 1 1 0 0,-1 0-1 0 0,-12 1 0 0 0,19 0-299 0 0,1 0 0 0 0,-1 0-1 0 0,0 0 1 0 0,0 0-1 0 0,0 0 1 0 0,0 0 0 0 0,0 1-1 0 0,0-1 1 0 0,0 1 0 0 0,1 0-1 0 0,-1-1 1 0 0,0 1-1 0 0,0 0 1 0 0,1 0 0 0 0,-1 0-1 0 0,1 0 1 0 0,-1 0-1 0 0,1 1 1 0 0,-1-1 0 0 0,1 0-1 0 0,0 1 1 0 0,-1-1-1 0 0,1 1 1 0 0,0-1 0 0 0,-1 3-1 0 0,-1 10 694 0 0,3-13-711 0 0,0-1 0 0 0,0 0 0 0 0,0 0 0 0 0,0 1 0 0 0,0-1-1 0 0,0 0 1 0 0,0 0 0 0 0,0 1 0 0 0,0-1 0 0 0,0 0 0 0 0,0 0 0 0 0,0 1 0 0 0,0-1 0 0 0,0 0 0 0 0,1 0-1 0 0,-1 1 1 0 0,0-1 0 0 0,0 0 0 0 0,0 0 0 0 0,0 1 0 0 0,0-1 0 0 0,0 0 0 0 0,1 0 0 0 0,-1 0-1 0 0,0 0 1 0 0,0 1 0 0 0,0-1 0 0 0,1 0 0 0 0,-1 0 0 0 0,0 0 0 0 0,0 0 0 0 0,0 0 0 0 0,1 1-1 0 0,-1-1 1 0 0,0 0 0 0 0,0 0 0 0 0,1 0 0 0 0,-1 0 0 0 0,0 0 0 0 0,0 0 0 0 0,1 0 0 0 0,-1 0 0 0 0,0 0-1 0 0,1 0 1 0 0,32 3 1139 0 0,19-4-397 0 0,-37 2-580 0 0,0-1 0 0 0,21-3 0 0 0,122-27 545 0 0,-142 27-654 0 0,1 1-1 0 0,-1 1 1 0 0,0 0-1 0 0,26 2 1 0 0,64 14 100 0 0,-85-12-152 0 0,49 7 256 0 0,25 3-28 0 0,-65-8-248 0 0,-1-1 1 0 0,1-1-1 0 0,-1-2 0 0 0,1-1 0 0 0,31-4 0 0 0,145-31 289 0 0,-143 23-180 0 0,125-13 142 0 0,-172 24-282 0 0,92-5 63 0 0,10-2-63 0 0,8-10 37 0 0,-76 8 0 0 0,2 3 0 0 0,91-1 0 0 0,91 29 41 0 0,-130-10-18 0 0,25-5 81 0 0,184-14 0 0 0,-49-1 204 0 0,-236 9-257 0 0,1-2-1 0 0,-1-1 1 0 0,0-1-1 0 0,0-2 1 0 0,0 0-1 0 0,-1-2 1 0 0,35-15-1 0 0,-58 22-74 0 0,44-17 142 0 0,-44 17-143 0 0,0 0-1 0 0,0 0 1 0 0,0 0 0 0 0,0 1 0 0 0,0-1-1 0 0,0 1 1 0 0,0 0 0 0 0,0 0 0 0 0,0 1-1 0 0,5 0 1 0 0,-8-1-35 0 0,-1 1 0 0 0,1-1-1 0 0,0 0 1 0 0,0 1 0 0 0,0 0-1 0 0,0-1 1 0 0,0 1 0 0 0,-1-1-1 0 0,1 1 1 0 0,0 0 0 0 0,-1-1 0 0 0,1 1-1 0 0,0 0 1 0 0,-1 0 0 0 0,1 0-1 0 0,-1-1 1 0 0,1 1 0 0 0,-1 0-1 0 0,1 0 1 0 0,-1 0 0 0 0,0 0-1 0 0,0 0 1 0 0,1 2 0 0 0,1 25-3803 0 0,-2-22 1589 0 0,0 19-4054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7.912"/>
    </inkml:context>
    <inkml:brush xml:id="br0">
      <inkml:brushProperty name="width" value="0.1" units="cm"/>
      <inkml:brushProperty name="height" value="0.1" units="cm"/>
      <inkml:brushProperty name="color" value="#E71224"/>
    </inkml:brush>
  </inkml:definitions>
  <inkml:trace contextRef="#ctx0" brushRef="#br0">2761 50 2303 0 0,'-8'-26'331'0'0,"-15"28"2730"0"0,11-3-2862 0 0,0 0 0 0 0,0-1 0 0 0,0 0-1 0 0,-14-5 1 0 0,18 4-35 0 0,-1 0 1 0 0,1 1-1 0 0,-1 0 0 0 0,1 1 1 0 0,-1 0-1 0 0,0 0 0 0 0,1 1 1 0 0,-1 0-1 0 0,0 1 0 0 0,-14 2 1 0 0,-64 21 279 0 0,19-4-364 0 0,-78 12 0 0 0,-42-14 228 0 0,2-1 370 0 0,7-3-344 0 0,59-7 58 0 0,9 1-43 0 0,-45 4 32 0 0,78-5-29 0 0,0-4 0 0 0,-144-13 0 0 0,-139-24 832 0 0,274 29-1466 0 0,-1 3-1 0 0,1 4 0 0 0,-156 24 1 0 0,182-17-380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39:54.218"/>
    </inkml:context>
    <inkml:brush xml:id="br0">
      <inkml:brushProperty name="width" value="0.1" units="cm"/>
      <inkml:brushProperty name="height" value="0.1" units="cm"/>
      <inkml:brushProperty name="color" value="#66CC00"/>
    </inkml:brush>
  </inkml:definitions>
  <inkml:trace contextRef="#ctx0" brushRef="#br0">895 431 919 0 0,'-2'-3'348'0'0,"0"0"-1"0"0,0 0 0 0 0,1 0 0 0 0,-1 0 1 0 0,1 0-1 0 0,0-1 0 0 0,-1 1 0 0 0,1-1 0 0 0,0-6 1 0 0,-5-10 49 0 0,-1-1 171 0 0,5 12-344 0 0,-1 0 0 0 0,0 1 0 0 0,0-1 0 0 0,-1 1 0 0 0,0 0 0 0 0,-1 0 0 0 0,1 0 0 0 0,-1 1 0 0 0,-1-1 0 0 0,-12-11 0 0 0,5 7-125 0 0,8 7-76 0 0,1 1 0 0 0,-1 0 0 0 0,0 0 1 0 0,-1 1-1 0 0,-10-7 0 0 0,7 5 45 0 0,-1-1 1 0 0,1-1-1 0 0,0 0 0 0 0,1 0 0 0 0,0-1 0 0 0,0 0 0 0 0,-11-14 0 0 0,-23-22 589 0 0,22 27-269 0 0,-23-15 0 0 0,34 26-291 0 0,-1 1 0 0 0,1 0 0 0 0,-1 0-1 0 0,0 1 1 0 0,-15-4 0 0 0,13 5-90 0 0,1 0 0 0 0,-1 1 0 0 0,0 0 0 0 0,1 1 0 0 0,-1 1 0 0 0,0-1 0 0 0,0 2 0 0 0,0 0 0 0 0,0 0 0 0 0,-21 6 0 0 0,8 1-7 0 0,-1 1 0 0 0,1 1 0 0 0,0 1 0 0 0,-35 23 0 0 0,49-27 0 0 0,1 1 0 0 0,0 0 0 0 0,1 0 0 0 0,-1 1 0 0 0,2 0 0 0 0,-1 1 0 0 0,1 0 0 0 0,1 0 0 0 0,0 1 0 0 0,0 0 0 0 0,-9 22 0 0 0,1 5-8 0 0,1 1 0 0 0,3 1 0 0 0,0-1 0 0 0,3 2 0 0 0,2-1 0 0 0,1 1 0 0 0,2 0 0 0 0,3 49 0 0 0,1-58 21 0 0,0 4-32 0 0,1-1 0 0 0,2 0 0 0 0,14 58-1 0 0,-14-78 20 0 0,2 27 0 0 0,-4-29 0 0 0,0 1 0 0 0,6 21 0 0 0,34 74 0 0 0,-35-94 0 0 0,1 0 0 0 0,1 0 0 0 0,0-1 0 0 0,20 25 0 0 0,-21-32 0 0 0,0 1 0 0 0,1-1 0 0 0,-1 0 0 0 0,1-1 0 0 0,1 0 0 0 0,-1-1 0 0 0,1 0 0 0 0,0 0 0 0 0,0-1-1 0 0,12 4 1 0 0,0-2 3 0 0,0-1 0 0 0,1-1 0 0 0,41 2 0 0 0,-51-6 4 0 0,1-1-1 0 0,-1 0 1 0 0,0-1 0 0 0,0 0-1 0 0,0-1 1 0 0,0-1 0 0 0,0 0-1 0 0,14-7 1 0 0,7-5 65 0 0,53-34 0 0 0,31-32 231 0 0,-104 70-241 0 0,0 0 0 0 0,-1-1-1 0 0,0 0 1 0 0,-1-1 0 0 0,18-27-1 0 0,-3-3 148 0 0,-7 14 68 0 0,25-54-1 0 0,-40 73-224 0 0,-1 0 0 0 0,0 0 0 0 0,-1 0 1 0 0,0-1-1 0 0,-1 1 0 0 0,0-1 0 0 0,-1 0 1 0 0,0 0-1 0 0,-2-13 0 0 0,-2-9 57 0 0,-2 0-1 0 0,-16-57 1 0 0,-31-64 177 0 0,43 132-223 0 0,-28-71 110 0 0,31 81-145 0 0,-1 0 0 0 0,0 0 0 0 0,-1 1 0 0 0,-17-21 0 0 0,21 29-14 0 0,0 0-1 0 0,0 0 1 0 0,0 1 0 0 0,0-1-1 0 0,-1 1 1 0 0,1 0-1 0 0,-1 0 1 0 0,0 1-1 0 0,0-1 1 0 0,-7-2 0 0 0,8 4-96 0 0,1 0 0 0 0,-1 1 0 0 0,0-1 0 0 0,0 1 0 0 0,0 0 0 0 0,0 0 0 0 0,0 0 0 0 0,0 0 0 0 0,0 1 0 0 0,1-1 0 0 0,-1 1 0 0 0,0 0 0 0 0,0 0 0 0 0,1 1 0 0 0,-6 1 0 0 0,-15 10-1172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02.548"/>
    </inkml:context>
    <inkml:brush xml:id="br0">
      <inkml:brushProperty name="width" value="0.1" units="cm"/>
      <inkml:brushProperty name="height" value="0.1" units="cm"/>
      <inkml:brushProperty name="color" value="#66CC00"/>
    </inkml:brush>
  </inkml:definitions>
  <inkml:trace contextRef="#ctx0" brushRef="#br0">820 892 1375 0 0,'0'0'51'0'0,"0"0"-1"0"0,-1 1 0 0 0,1-1 1 0 0,-1 0-1 0 0,1 0 0 0 0,-1 1 0 0 0,1-1 1 0 0,-1 0-1 0 0,1 0 0 0 0,-1 0 1 0 0,1 1-1 0 0,-1-1 0 0 0,1 0 0 0 0,-1 0 1 0 0,1 0-1 0 0,-1 0 0 0 0,0 0 1 0 0,1 0-1 0 0,-1 0 0 0 0,1 0 0 0 0,-1-1 1 0 0,1 1-1 0 0,-1 0 0 0 0,1 0 1 0 0,-1 0-1 0 0,1 0 0 0 0,-1-1 0 0 0,1 1 1 0 0,-1 0-1 0 0,1-1 0 0 0,-1 1 1 0 0,1 0-1 0 0,0-1 0 0 0,0-2 1168 0 0,9 8-690 0 0,-7-3-488 0 0,-1-2 0 0 0,1 1 0 0 0,0 0-1 0 0,0 0 1 0 0,0 0 0 0 0,-1-1 0 0 0,1 1-1 0 0,0-1 1 0 0,0 0 0 0 0,0 1 0 0 0,0-1-1 0 0,0 0 1 0 0,0 0 0 0 0,0 0-1 0 0,0 0 1 0 0,0-1 0 0 0,0 1 0 0 0,0 0-1 0 0,3-2 1 0 0,40-14 983 0 0,-40 14-975 0 0,2-1 85 0 0,-1-1 0 0 0,0 0 0 0 0,1 0 0 0 0,-1-1 0 0 0,-1 0 0 0 0,1 0 0 0 0,-1 0 0 0 0,9-11 0 0 0,-11 11-26 0 0,1 0 1 0 0,0 0-1 0 0,1 1 0 0 0,-1 0 0 0 0,1-1 0 0 0,0 1 0 0 0,0 1 1 0 0,0-1-1 0 0,1 1 0 0 0,-1 0 0 0 0,1 0 0 0 0,10-3 0 0 0,-9 4-98 0 0,0 0 0 0 0,0-1 0 0 0,-1 0 0 0 0,1 0 0 0 0,-1 0-1 0 0,0-1 1 0 0,1 0 0 0 0,-2 0 0 0 0,1-1 0 0 0,0 1 0 0 0,-1-1-1 0 0,0 0 1 0 0,0-1 0 0 0,-1 1 0 0 0,6-8 0 0 0,-8 8 31 0 0,0 0 0 0 0,0 0 0 0 0,0 0 0 0 0,0 0 0 0 0,-1 0 0 0 0,0 0 0 0 0,0 0 0 0 0,0-8 0 0 0,-1-46 475 0 0,-1 27-317 0 0,-12-152 427 0 0,10 168-574 0 0,0 1 1 0 0,-1 0-1 0 0,0 0 0 0 0,-1 0 0 0 0,-1 1 0 0 0,0 0 0 0 0,-12-19 0 0 0,-66-87 199 0 0,64 93-173 0 0,14 19-60 0 0,-1 1 1 0 0,0 0-1 0 0,0 0 0 0 0,-1 0 0 0 0,0 1 0 0 0,0 0 0 0 0,0 1 1 0 0,-1-1-1 0 0,0 2 0 0 0,0-1 0 0 0,0 1 0 0 0,0 1 0 0 0,-1 0 0 0 0,0 0 1 0 0,1 0-1 0 0,-14 0 0 0 0,-4 0-15 0 0,0 2 1 0 0,0 1-1 0 0,0 0 1 0 0,-50 10-1 0 0,35-4-2 0 0,-41 6 0 0 0,-109 31 0 0 0,179-38 0 0 0,-1 0 1 0 0,1 1-1 0 0,1 1 0 0 0,-1 0 0 0 0,-14 11 0 0 0,-55 49-13 0 0,65-51 3 0 0,1-1 0 0 0,1 2 0 0 0,0 0 0 0 0,1 1 0 0 0,1 0-1 0 0,-13 26 1 0 0,20-32 6 0 0,1-1 0 0 0,0 1 0 0 0,0 0 0 0 0,1 0 0 0 0,1 1 0 0 0,0-1 0 0 0,1 1 0 0 0,0-1 0 0 0,1 1 0 0 0,1 0-1 0 0,-1 0 1 0 0,4 18 0 0 0,2 0-8 0 0,2 0-1 0 0,1-1 0 0 0,2 0 0 0 0,17 37 0 0 0,-2-17-19 0 0,47 73 0 0 0,-59-107 32 0 0,0 0 0 0 0,1 0 0 0 0,1-2 0 0 0,1 0 0 0 0,0 0 0 0 0,21 12 0 0 0,-25-19-1 0 0,0 0 0 0 0,1-2-1 0 0,-1 1 1 0 0,1-1-1 0 0,1-1 1 0 0,-1-1 0 0 0,1 0-1 0 0,27 3 1 0 0,-24-4-31 0 0,1 1 0 0 0,-1 0 0 0 0,0 2 0 0 0,27 10 0 0 0,-23-5-316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10.565"/>
    </inkml:context>
    <inkml:brush xml:id="br0">
      <inkml:brushProperty name="width" value="0.1" units="cm"/>
      <inkml:brushProperty name="height" value="0.1" units="cm"/>
      <inkml:brushProperty name="color" value="#66CC00"/>
    </inkml:brush>
  </inkml:definitions>
  <inkml:trace contextRef="#ctx0" brushRef="#br0">0 13 2183 0 0,'10'-7'96'0'0,"1"3"24"0"0,4 2-120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12.530"/>
    </inkml:context>
    <inkml:brush xml:id="br0">
      <inkml:brushProperty name="width" value="0.1" units="cm"/>
      <inkml:brushProperty name="height" value="0.1" units="cm"/>
      <inkml:brushProperty name="color" value="#66CC00"/>
    </inkml:brush>
  </inkml:definitions>
  <inkml:trace contextRef="#ctx0" brushRef="#br0">1123 161 1375 0 0,'0'-5'47'0'0,"0"0"0"0"0,0 1 0 0 0,-1-1 0 0 0,1 0 0 0 0,-1 1 0 0 0,0-1-1 0 0,-1 0 1 0 0,1 1 0 0 0,-1-1 0 0 0,0 1 0 0 0,0 0 0 0 0,0 0 0 0 0,-1 0-1 0 0,0 0 1 0 0,-5-7 0 0 0,3 7 42 0 0,0 0 0 0 0,0 0 0 0 0,0 0 0 0 0,0 1 0 0 0,0-1 0 0 0,-1 1 0 0 0,0 1 0 0 0,0-1 0 0 0,1 1 0 0 0,-1 0 0 0 0,-11-2 0 0 0,-39-6 669 0 0,-2 3 0 0 0,1 2 1 0 0,-65 3-1 0 0,-76-4-25 0 0,42-1-186 0 0,65 2-318 0 0,74 4-173 0 0,1 1 0 0 0,-1 1 0 0 0,0 0 0 0 0,-30 7 0 0 0,41-6-52 0 0,-1-1 0 0 0,1 2 0 0 0,-1-1-1 0 0,1 1 1 0 0,0 0 0 0 0,0 0 0 0 0,0 1-1 0 0,1 0 1 0 0,-1 0 0 0 0,1 0-1 0 0,0 0 1 0 0,0 1 0 0 0,0 0 0 0 0,-6 9-1 0 0,1-1-12 0 0,1 1 0 0 0,1 1 0 0 0,0 0 0 0 0,1 0 0 0 0,1 0 0 0 0,0 1 0 0 0,-7 31 0 0 0,9-14 45 0 0,1 1-1 0 0,3 63 1 0 0,1-45 22 0 0,7 76 206 0 0,-5-108-231 0 0,0 0-1 0 0,2 0 1 0 0,0-1 0 0 0,11 27-1 0 0,0-11-8 0 0,1-1 0 0 0,1 0 0 0 0,2-2 0 0 0,2 0 0 0 0,1-1 0 0 0,1-1 0 0 0,47 44 0 0 0,-38-43-5 0 0,66 47 1 0 0,-81-66-3 0 0,2-1 0 0 0,0 0 0 0 0,0-1 0 0 0,1-1 1 0 0,32 9-1 0 0,-31-12 57 0 0,0-1 0 0 0,1-1 0 0 0,-1-1 0 0 0,1-1 0 0 0,35-2-1 0 0,-44-1-9 0 0,1-1 0 0 0,-1 0 0 0 0,0-1 0 0 0,0-1 0 0 0,0 0 0 0 0,0-1 0 0 0,0 0 0 0 0,-1-1-1 0 0,21-13 1 0 0,11-13 232 0 0,-2-2-1 0 0,61-60 0 0 0,-75 66-141 0 0,3 0 9 0 0,-16 15-43 0 0,18-21 0 0 0,-19 17-100 0 0,-1-1 0 0 0,0 0 0 0 0,-2-1-1 0 0,0-1 1 0 0,-1 0 0 0 0,-1 0 0 0 0,10-31 0 0 0,-15 37-8 0 0,-2 1 1 0 0,0-1-1 0 0,0 0 1 0 0,-2 1-1 0 0,1-1 1 0 0,-2 0-1 0 0,0 0 1 0 0,0 0-1 0 0,-2 0 1 0 0,1 0-1 0 0,-2 0 0 0 0,0 1 1 0 0,-6-19-1 0 0,-4 1 8 0 0,0 1 0 0 0,-2 0 0 0 0,-1 0 0 0 0,-2 2-1 0 0,0 0 1 0 0,-45-50 0 0 0,54 68 6 0 0,-1 1 0 0 0,-1 0 0 0 0,1 1 0 0 0,-1 0-1 0 0,-22-12 1 0 0,25 16-190 0 0,-1 0 0 0 0,0 1-1 0 0,0 0 1 0 0,-1 0 0 0 0,1 1-1 0 0,-1 0 1 0 0,1 1-1 0 0,-19-1 1 0 0,6 2-3675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19.304"/>
    </inkml:context>
    <inkml:brush xml:id="br0">
      <inkml:brushProperty name="width" value="0.1" units="cm"/>
      <inkml:brushProperty name="height" value="0.1" units="cm"/>
      <inkml:brushProperty name="color" value="#66CC00"/>
    </inkml:brush>
  </inkml:definitions>
  <inkml:trace contextRef="#ctx0" brushRef="#br0">1 1 1151 0 0,'9'2'143'0'0,"0"0"-1"0"0,0-1 0 0 0,0 0 0 0 0,0 0 1 0 0,17-1-1 0 0,-18-1-24 0 0,0 1 1 0 0,-1 0 0 0 0,1 1-1 0 0,0-1 1 0 0,0 1 0 0 0,0 1-1 0 0,-1 0 1 0 0,1 0 0 0 0,9 4-1 0 0,-7-1-3 0 0,1-1-1 0 0,0 0 0 0 0,0 0 1 0 0,1-1-1 0 0,21 3 0 0 0,60-2 536 0 0,-50-3-496 0 0,-21 0 43 0 0,-1-1 0 0 0,1-1 0 0 0,36-6 0 0 0,-19 3-157 0 0,-33 4-35 0 0,0 0-1 0 0,1-1 0 0 0,-1 1 0 0 0,0-1 0 0 0,0-1 1 0 0,0 1-1 0 0,0-1 0 0 0,-1 0 0 0 0,7-3 0 0 0,-8 4 8 0 0,1-1-1 0 0,-1 1 1 0 0,0 1-1 0 0,0-1 1 0 0,0 1-1 0 0,1-1 1 0 0,-1 1-1 0 0,0 0 1 0 0,0 1-1 0 0,0-1 1 0 0,1 1-1 0 0,5 1 1 0 0,18 1 38 0 0,26-4 22 0 0,-27 0 18 0 0,-1 1 0 0 0,1 1 0 0 0,47 8 0 0 0,-55-6-66 0 0,0-1 0 0 0,1-1-1 0 0,-1-1 1 0 0,37-4-1 0 0,-34 2 2 0 0,-1 1-1 0 0,1 1 1 0 0,30 3-1 0 0,45 8-24 0 0,22 7 64 0 0,-57-7 100 0 0,92 3 0 0 0,-119-13-98 0 0,0-2 0 0 0,0-1-1 0 0,-1-2 1 0 0,44-11-1 0 0,-37 7-65 0 0,-1 1 0 0 0,1 2 0 0 0,60 1 0 0 0,2 8 0 0 0,-82-3 11 0 0,0 1 0 0 0,23 5-1 0 0,-23-3 1 0 0,-1-1 0 0 0,25 0-1 0 0,172 5-10 0 0,-23-17 0 0 0,-164 7 0 0 0,0 2 0 0 0,46 7 0 0 0,110 6-3 0 0,-93-8 70 0 0,-10 3-67 0 0,56 1 0 0 0,102-5 0 0 0,-120 3 0 0 0,-65-3 0 0 0,99-2 0 0 0,-90-2 0 0 0,148-9 0 0 0,21-3 0 0 0,-191 7 0 0 0,-24 2 0 0 0,0 2 0 0 0,0-1 0 0 0,0 2 0 0 0,19 2 0 0 0,7-1 0 0 0,-24-2 0 0 0,73 4 0 0 0,-54-1 0 0 0,-31-1 0 0 0,-1-1 0 0 0,1 0 0 0 0,0 0 0 0 0,-1 0 0 0 0,1-2 0 0 0,14-2 0 0 0,-11 1 0 0 0,0 1 0 0 0,18 0 0 0 0,61 7 0 0 0,-73-4 0 0 0,1-1 0 0 0,35-5 0 0 0,-16 2 0 0 0,67-2 0 0 0,41-3 0 0 0,-123 5 0 0 0,0 2 0 0 0,1 0 0 0 0,-1 2 0 0 0,1 0 0 0 0,26 6 0 0 0,13 2 28 0 0,0-3 0 0 0,94-3 0 0 0,-131-4-40 0 0,91 7 12 0 0,-63-2 0 0 0,74 6 0 0 0,-117-9-29 0 0,0 1-1 0 0,0 0 1 0 0,12 5 0 0 0,-9-3-146 0 0,3 0-61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22.131"/>
    </inkml:context>
    <inkml:brush xml:id="br0">
      <inkml:brushProperty name="width" value="0.1" units="cm"/>
      <inkml:brushProperty name="height" value="0.1" units="cm"/>
      <inkml:brushProperty name="color" value="#66CC00"/>
    </inkml:brush>
  </inkml:definitions>
  <inkml:trace contextRef="#ctx0" brushRef="#br0">0 82 919 0 0,'25'-3'2547'0'0,"-20"2"-2440"0"0,-1 0 0 0 0,1 0-1 0 0,0 1 1 0 0,-1-1 0 0 0,1 1-1 0 0,0 0 1 0 0,4 1-1 0 0,3 1-82 0 0,0-1-1 0 0,-1-1 0 0 0,1 0 0 0 0,0 0 0 0 0,-1-1 0 0 0,13-3 0 0 0,34-1 351 0 0,-42 4-227 0 0,0-1 0 0 0,-1-1 0 0 0,19-4 0 0 0,19-4 36 0 0,106 0-61 0 0,-75 8-84 0 0,105-20 527 0 0,-176 23-512 0 0,1 1 0 0 0,0 0-1 0 0,18 3 1 0 0,-16-1-50 0 0,28 1-1 0 0,158-9-2 0 0,-88 5 36 0 0,-47 2-8 0 0,-57-1-28 0 0,0 0 0 0 0,0 1 0 0 0,0 0 0 0 0,0 1 0 0 0,-1 0 0 0 0,13 6 0 0 0,-9-4 0 0 0,0 0 0 0 0,22 4 0 0 0,1-4 0 0 0,67-1 0 0 0,-3 3 0 0 0,-1-1 0 0 0,-66-6 0 0 0,0 2 0 0 0,-1 1 0 0 0,55 13 0 0 0,-65-12 0 0 0,0-2 0 0 0,0 0 0 0 0,0-1 0 0 0,26-2 0 0 0,-2 0 0 0 0,-29 0 0 0 0,27-5 0 0 0,-29 4 0 0 0,-1 0 0 0 0,1 1 0 0 0,14 0 0 0 0,13 1 36 0 0,83-10-1 0 0,-46 2-34 0 0,-34 2 13 0 0,-1-2-1 0 0,57-17 0 0 0,34-6 11 0 0,-115 28-24 0 0,0 1 0 0 0,0 1 0 0 0,0 1 0 0 0,1 0 0 0 0,-1 2 0 0 0,0 0 0 0 0,0 2 0 0 0,-1 0 0 0 0,38 13 0 0 0,-17-8 0 0 0,-16-4 0 0 0,109 16 0 0 0,-47-9 0 0 0,-52-8 0 0 0,1-1 0 0 0,-1-2 0 0 0,64-5 0 0 0,-84 2 0 0 0,189-19 0 0 0,-174 19 0 0 0,38 0 0 0 0,-42 2 0 0 0,-7 1 0 0 0,0 1 0 0 0,0 0 0 0 0,30 8 0 0 0,4-3 0 0 0,-37-6 0 0 0,-3 0 0 0 0,2 1 0 0 0,1-1 0 0 0,24-1 0 0 0,21-1 0 0 0,-42 1 0 0 0,0 0 0 0 0,25-3 0 0 0,-4-2 0 0 0,1 3 0 0 0,73 4 0 0 0,-23 1 0 0 0,173-9 0 0 0,-164-2 0 0 0,-72 4 0 0 0,0 2 0 0 0,48 1 0 0 0,-48 4 6 0 0,4 0 13 0 0,-1-2 1 0 0,38-2-1 0 0,-45 0-19 0 0,0 0 0 0 0,1 1 0 0 0,-1 2 0 0 0,25 4 0 0 0,65 3 0 0 0,-112-9 0 0 0,35 7 0 0 0,37 1 0 0 0,-61-7 0 0 0,-1-1 0 0 0,0-1 0 0 0,0 1 0 0 0,0-2 0 0 0,0 0 0 0 0,0 0 0 0 0,20-7 0 0 0,-21 6 0 0 0,0 0 0 0 0,0 0 0 0 0,0 1 0 0 0,0 1 0 0 0,0 0 0 0 0,1 0 0 0 0,14 2 0 0 0,-14-1 0 0 0,-1 0 6 0 0,-3 0 5 0 0,0 0 1 0 0,0 0 0 0 0,0 1 0 0 0,9 2-1 0 0,-8-2-11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24.350"/>
    </inkml:context>
    <inkml:brush xml:id="br0">
      <inkml:brushProperty name="width" value="0.1" units="cm"/>
      <inkml:brushProperty name="height" value="0.1" units="cm"/>
      <inkml:brushProperty name="color" value="#66CC00"/>
    </inkml:brush>
  </inkml:definitions>
  <inkml:trace contextRef="#ctx0" brushRef="#br0">1256 510 2303 0 0,'-1'-3'412'0'0,"0"-1"0"0"0,0 1-1 0 0,-1-1 1 0 0,1 1 0 0 0,-1 0-1 0 0,0 0 1 0 0,1 0 0 0 0,-6-6-1 0 0,0-2 90 0 0,-1-3-32 0 0,4 8-244 0 0,0-1 0 0 0,1 1 0 0 0,0-1 0 0 0,0 0 0 0 0,-3-13-1 0 0,4 15-212 0 0,0 1-1 0 0,0-1 0 0 0,-1 1 0 0 0,1-1 0 0 0,-1 1 0 0 0,-6-7 1 0 0,0-1 49 0 0,1 1 21 0 0,-1 1-1 0 0,0 0 1 0 0,0 1-1 0 0,-1 0 0 0 0,-15-10 1 0 0,11 8 178 0 0,-26-25 1 0 0,18 14-155 0 0,-2 1 0 0 0,0 1-1 0 0,-39-23 1 0 0,-6-6 141 0 0,60 43-189 0 0,-1 0-1 0 0,1 1 1 0 0,-1 0 0 0 0,-11-4-1 0 0,-24-11 65 0 0,39 16-113 0 0,1 1 0 0 0,-1 0 0 0 0,0 0 1 0 0,0 1-1 0 0,-1-1 0 0 0,1 1 0 0 0,0 1 1 0 0,-1-1-1 0 0,0 1 0 0 0,1 0 0 0 0,-1 1 1 0 0,1 0-1 0 0,-1 0 0 0 0,-9 1 0 0 0,6 0-9 0 0,0 1 0 0 0,-1 0 0 0 0,1 1 0 0 0,0 0 0 0 0,1 1 0 0 0,-17 8 0 0 0,11-3 0 0 0,0 0 0 0 0,1 2 0 0 0,-15 13 0 0 0,-178 187 0 0 0,169-168 0 0 0,12-13 0 0 0,2 1 0 0 0,-31 51 0 0 0,-29 75 0 0 0,77-145-10 0 0,1 1 0 0 0,1 0-1 0 0,0 1 1 0 0,1-1 0 0 0,0 1 0 0 0,-2 23-1 0 0,4-30 11 0 0,2 0 0 0 0,-1 1 0 0 0,1-1 0 0 0,0 0 0 0 0,0 1 0 0 0,1-1 0 0 0,0 0 0 0 0,1 0 0 0 0,-1 0 0 0 0,1 0 0 0 0,1 0 0 0 0,-1 0 0 0 0,1 0 0 0 0,0 0 0 0 0,1-1 0 0 0,0 0 0 0 0,0 0 0 0 0,7 9 0 0 0,0-2-4 0 0,-5-5-8 0 0,0 1-1 0 0,1-2 1 0 0,1 1 0 0 0,-1-1-1 0 0,1 0 1 0 0,0 0-1 0 0,1-1 1 0 0,0 0 0 0 0,17 9-1 0 0,15-1 13 0 0,1-2 0 0 0,0-1 0 0 0,51 5 0 0 0,-57-10 0 0 0,16 0 32 0 0,98-1 0 0 0,-139-5-32 0 0,50-3 27 0 0,1-3-1 0 0,92-21 1 0 0,-103 17-32 0 0,-34 5 15 0 0,1 0-1 0 0,-1 0 1 0 0,-1-2-1 0 0,1 0 1 0 0,-1-1 0 0 0,-1-1-1 0 0,1 0 1 0 0,-2-1-1 0 0,1-1 1 0 0,-1 0-1 0 0,14-15 1 0 0,-5 2 85 0 0,-1-1 0 0 0,-1 0 0 0 0,-1-2 0 0 0,-2 0 0 0 0,18-34 0 0 0,-26 42-14 0 0,-1 1-1 0 0,-1-1 1 0 0,0-1 0 0 0,-1 0-1 0 0,-2 0 1 0 0,0 0-1 0 0,-1-1 1 0 0,-1 1-1 0 0,0-1 1 0 0,-2 0-1 0 0,-3-39 1 0 0,-1 29-12 0 0,-2-1-1 0 0,-1 1 1 0 0,-2 0-1 0 0,-1 0 1 0 0,-17-41 0 0 0,19 58-43 0 0,0 0 0 0 0,0 1 0 0 0,-2-1 0 0 0,1 2 0 0 0,-2-1 0 0 0,1 1 0 0 0,-2 1 1 0 0,0 0-1 0 0,0 0 0 0 0,-1 1 0 0 0,0 0 0 0 0,0 1 0 0 0,-18-9 0 0 0,25 16-104 0 0,0-1-1 0 0,-1 1 1 0 0,1 1-1 0 0,-1-1 0 0 0,1 1 1 0 0,-1 0-1 0 0,1 0 1 0 0,-1 1-1 0 0,1-1 0 0 0,-1 1 1 0 0,0 0-1 0 0,1 1 1 0 0,-1-1-1 0 0,0 1 0 0 0,1 0 1 0 0,-1 1-1 0 0,-6 2 1 0 0,-8 5-4132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34.533"/>
    </inkml:context>
    <inkml:brush xml:id="br0">
      <inkml:brushProperty name="width" value="0.1" units="cm"/>
      <inkml:brushProperty name="height" value="0.1" units="cm"/>
      <inkml:brushProperty name="color" value="#66CC00"/>
    </inkml:brush>
  </inkml:definitions>
  <inkml:trace contextRef="#ctx0" brushRef="#br0">932 282 1375 0 0,'0'-7'283'0'0,"-2"-57"1842"0"0,1 57-2069 0 0,0 1 0 0 0,0-1 0 0 0,-1 1 0 0 0,1-1 0 0 0,-1 1 0 0 0,-1 0 0 0 0,-4-9 0 0 0,4 11 0 0 0,0 1 0 0 0,0 0 0 0 0,-1 0-1 0 0,1 0 1 0 0,0 1 0 0 0,-1-1-1 0 0,0 1 1 0 0,0 0 0 0 0,0 0-1 0 0,0 0 1 0 0,0 1 0 0 0,0-1-1 0 0,-8-1 1 0 0,-16-7 332 0 0,6 0 76 0 0,-41-29 416 0 0,49 31-797 0 0,0 1 0 0 0,0 1 0 0 0,0 0 0 0 0,-1 0 0 0 0,0 1 0 0 0,0 1 0 0 0,0 1 0 0 0,0 0 0 0 0,-19-1 0 0 0,19 3-25 0 0,-7-1-32 0 0,0 1-1 0 0,0 0 0 0 0,0 2 1 0 0,0 1-1 0 0,-24 4 0 0 0,-27 8-17 0 0,38-8-17 0 0,-51 15 0 0 0,76-17 23 0 0,-1 0 1 0 0,0 1-1 0 0,1 0 0 0 0,0 0 0 0 0,0 1 0 0 0,0 1 0 0 0,1 0 1 0 0,-14 13-1 0 0,7-2-11 0 0,1 0 1 0 0,1 1-1 0 0,1 0 1 0 0,0 2-1 0 0,-13 29 1 0 0,24-46 12 0 0,1 0-1 0 0,-1 0 1 0 0,1 1-1 0 0,0-1 1 0 0,0 0 0 0 0,1 1-1 0 0,-1-1 1 0 0,1 1-1 0 0,0-1 1 0 0,1 8 0 0 0,1 4 23 0 0,7 26 0 0 0,-3-16-36 0 0,-2-12 14 0 0,0 0-1 0 0,0 0 1 0 0,1 0-1 0 0,1-1 0 0 0,14 24 1 0 0,0-7 68 0 0,27 32-1 0 0,-17-17 0 0 0,-25-36-66 0 0,0 0-1 0 0,0-1 0 0 0,1 0 0 0 0,0 0 0 0 0,1-1 0 0 0,-1 0 0 0 0,2 0 0 0 0,-1 0 0 0 0,11 7 0 0 0,18 8 84 0 0,-14-8-43 0 0,28 13 0 0 0,-17-15 67 0 0,-1-1-1 0 0,2-1 0 0 0,39 5 0 0 0,-8-1-89 0 0,-49-11-17 0 0,1-2 1 0 0,-1 1-1 0 0,1-2 0 0 0,-1 0 0 0 0,0-1 0 0 0,1-1 0 0 0,-1-1 0 0 0,0 0 1 0 0,19-6-1 0 0,-21 4 31 0 0,0-1 0 0 0,0 0 1 0 0,0-1-1 0 0,-1-1 1 0 0,0 0-1 0 0,0 0 0 0 0,-1-1 1 0 0,18-18-1 0 0,-6 3 282 0 0,-2 0 0 0 0,36-52 0 0 0,-48 61-273 0 0,-1-1-1 0 0,-1 0 1 0 0,0 0 0 0 0,-1-1 0 0 0,-1 0-1 0 0,-1 0 1 0 0,0-1 0 0 0,-1 1-1 0 0,2-23 1 0 0,-4 16 25 0 0,-1 0-1 0 0,-1 0 1 0 0,-1 0-1 0 0,-1 1 1 0 0,-2-1-1 0 0,-8-35 1 0 0,10 51-64 0 0,-1-1 0 0 0,0 1 0 0 0,0 0 0 0 0,-9-15 1 0 0,10 20-40 0 0,0 0 0 0 0,0 0 0 0 0,0 0 0 0 0,0 1 0 0 0,-1-1 0 0 0,0 1 0 0 0,1-1 0 0 0,-1 1 0 0 0,0 0 0 0 0,0 0 0 0 0,0 1 0 0 0,0-1 0 0 0,0 0 0 0 0,-7-1 0 0 0,-6 0-382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0:49.055"/>
    </inkml:context>
    <inkml:brush xml:id="br0">
      <inkml:brushProperty name="width" value="0.1" units="cm"/>
      <inkml:brushProperty name="height" value="0.1" units="cm"/>
      <inkml:brushProperty name="color" value="#66CC00"/>
    </inkml:brush>
  </inkml:definitions>
  <inkml:trace contextRef="#ctx0" brushRef="#br0">727 1163 1839 0 0,'13'-6'99'0'0,"-10"5"49"0"0,0 0 0 0 0,0 0 0 0 0,0-1 0 0 0,-1 1 0 0 0,1-1 0 0 0,0 0 0 0 0,4-4 0 0 0,5-5 334 0 0,-1-1 0 0 0,-1 0 0 0 0,0 0 0 0 0,-1-1 0 0 0,10-16 0 0 0,10-28 701 0 0,-3 0-1 0 0,28-89 1 0 0,18-71-110 0 0,-69 204-1014 0 0,0 1 0 0 0,-1-1-1 0 0,0 1 1 0 0,-1-21 0 0 0,-5-54 249 0 0,1 40-143 0 0,1 25-77 0 0,0 1 0 0 0,-2 0 0 0 0,0 0 1 0 0,-2 0-1 0 0,-12-32 0 0 0,12 38-35 0 0,-1 0 1 0 0,-1 0 0 0 0,0 0-1 0 0,-1 1 1 0 0,-1 0-1 0 0,0 1 1 0 0,-20-21-1 0 0,21 27-40 0 0,0 0-1 0 0,-1 1 1 0 0,0 0 0 0 0,0 0-1 0 0,0 1 1 0 0,0 0-1 0 0,-1 1 1 0 0,0 0-1 0 0,0 1 1 0 0,0 1 0 0 0,0-1-1 0 0,0 1 1 0 0,-15 0-1 0 0,-16 1 36 0 0,0 1 0 0 0,-49 7 0 0 0,76-5-48 0 0,1 0 0 0 0,0 1 0 0 0,0 1 0 0 0,1 1 0 0 0,-1 0 0 0 0,1 0 0 0 0,0 2 0 0 0,0-1 0 0 0,-13 11 0 0 0,-2 2 0 0 0,2 2 0 0 0,-42 42 0 0 0,11-8 0 0 0,-66 72 0 0 0,111-111-6 0 0,1 0-1 0 0,1 0 0 0 0,0 1 0 0 0,1 0 0 0 0,1 1 1 0 0,1 0-1 0 0,0 0 0 0 0,2 1 0 0 0,-6 28 0 0 0,2 13-27 0 0,-3 103 0 0 0,10-135 35 0 0,2 1 1 0 0,2 0-1 0 0,0 0 0 0 0,10 40 0 0 0,-10-58-6 0 0,1-1 1 0 0,1 1-1 0 0,0 0 0 0 0,0-1 1 0 0,1 1-1 0 0,1-2 0 0 0,-1 1 1 0 0,2 0-1 0 0,-1-1 1 0 0,1 0-1 0 0,1-1 0 0 0,-1 1 1 0 0,2-1-1 0 0,9 7 0 0 0,-7-6 5 0 0,1-1 0 0 0,0-1 0 0 0,0 0 0 0 0,0-1 0 0 0,1 0 0 0 0,0-1 0 0 0,0 0 0 0 0,0-1 0 0 0,1-1 0 0 0,0 0 0 0 0,-1-1 0 0 0,1 0 0 0 0,0-1 0 0 0,0-1 0 0 0,0 0 0 0 0,16-2 0 0 0,121-22 190 0 0,-148 23-243 0 0,-1 1 1 0 0,1 0 0 0 0,0 0-1 0 0,-1 0 1 0 0,1 1 0 0 0,0-1-1 0 0,-1 1 1 0 0,1-1 0 0 0,-1 1-1 0 0,1 0 1 0 0,-1 0 0 0 0,1 0-1 0 0,-1 0 1 0 0,1 0 0 0 0,2 3-1 0 0,7 6-4187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07.288"/>
    </inkml:context>
    <inkml:brush xml:id="br0">
      <inkml:brushProperty name="width" value="0.1" units="cm"/>
      <inkml:brushProperty name="height" value="0.1" units="cm"/>
      <inkml:brushProperty name="color" value="#66CC00"/>
    </inkml:brush>
  </inkml:definitions>
  <inkml:trace contextRef="#ctx0" brushRef="#br0">1 71 919 0 0,'9'-18'80'0'0,"2"-3"-80"0"0,0 6 0 0 0,-5 6 0 0 0,-4 5 512 0 0,0 6 96 0 0,0-4 8 0 0,-1 0 8 0 0,1 1-520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9.567"/>
    </inkml:context>
    <inkml:brush xml:id="br0">
      <inkml:brushProperty name="width" value="0.1" units="cm"/>
      <inkml:brushProperty name="height" value="0.1" units="cm"/>
      <inkml:brushProperty name="color" value="#E71224"/>
    </inkml:brush>
  </inkml:definitions>
  <inkml:trace contextRef="#ctx0" brushRef="#br0">2508 22 1375 0 0,'6'0'16'0'0,"5"0"736"0"0,0 1 0 0 0,20 1 1207 0 0,-37-6-1217 0 0,-10-4 85 0 0,-10 3-35 0 0,-1 2 0 0 0,-52-2-1 0 0,-56 11-383 0 0,116-4-339 0 0,-453 18 1207 0 0,243-26-358 0 0,92 1-404 0 0,-152 23 278 0 0,72-2-557 0 0,-178-30 36 0 0,371 12-243 0 0,-278 4 229 0 0,174 6-3992 0 0,63-3-489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08.022"/>
    </inkml:context>
    <inkml:brush xml:id="br0">
      <inkml:brushProperty name="width" value="0.1" units="cm"/>
      <inkml:brushProperty name="height" value="0.1" units="cm"/>
      <inkml:brushProperty name="color" value="#66CC00"/>
    </inkml:brush>
  </inkml:definitions>
  <inkml:trace contextRef="#ctx0" brushRef="#br0">1 13 2415 0 0,'13'-5'104'0'0,"-6"1"24"0"0,2 0-128 0 0,-3 4 0 0 0,0 0 0 0 0,-3 2 0 0 0,3 2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08.680"/>
    </inkml:context>
    <inkml:brush xml:id="br0">
      <inkml:brushProperty name="width" value="0.1" units="cm"/>
      <inkml:brushProperty name="height" value="0.1" units="cm"/>
      <inkml:brushProperty name="color" value="#66CC00"/>
    </inkml:brush>
  </inkml:definitions>
  <inkml:trace contextRef="#ctx0" brushRef="#br0">36 32 1375 0 0,'-13'-17'128'0'0,"4"8"-128"0"0,1 5 0 0 0,3 2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09.894"/>
    </inkml:context>
    <inkml:brush xml:id="br0">
      <inkml:brushProperty name="width" value="0.1" units="cm"/>
      <inkml:brushProperty name="height" value="0.1" units="cm"/>
      <inkml:brushProperty name="color" value="#66CC00"/>
    </inkml:brush>
  </inkml:definitions>
  <inkml:trace contextRef="#ctx0" brushRef="#br0">1334 445 919 0 0,'-6'-3'1545'0'0,"5"3"-1491"0"0,0-1 0 0 0,1 1-1 0 0,-1 0 1 0 0,0-1 0 0 0,1 1 0 0 0,-1 0 0 0 0,0-1-1 0 0,1 1 1 0 0,-1-1 0 0 0,1 1 0 0 0,-1-1 0 0 0,1 1-1 0 0,-1-1 1 0 0,1 1 0 0 0,-1-1 0 0 0,1 0 0 0 0,-1 1-1 0 0,1-2 1 0 0,-37-46 1547 0 0,25 25-1235 0 0,-14-34-1 0 0,1 0-85 0 0,21 51-249 0 0,0-1-1 0 0,0 1 1 0 0,0 0 0 0 0,-1 1-1 0 0,0-1 1 0 0,0 1 0 0 0,-7-5-1 0 0,-44-31 222 0 0,38 29-162 0 0,-86-55 320 0 0,91 58-390 0 0,-1 0 0 0 0,0 0 0 0 0,0 1 0 0 0,-1 1-1 0 0,0 1 1 0 0,-1 0 0 0 0,0 1 0 0 0,1 0-1 0 0,-1 1 1 0 0,-1 1 0 0 0,1 1 0 0 0,0 0 0 0 0,-1 1-1 0 0,1 1 1 0 0,-1 1 0 0 0,1 0 0 0 0,-1 1 0 0 0,-22 5-1 0 0,16 0-19 0 0,0 2 0 0 0,0 0 0 0 0,1 1 0 0 0,-32 20 0 0 0,-78 60 0 0 0,124-84 0 0 0,-36 26 0 0 0,5-5 0 0 0,2 1 0 0 0,-47 47 0 0 0,55-46 0 0 0,15-17 0 0 0,1 2 0 0 0,1 0 0 0 0,-15 21 0 0 0,13-12 0 0 0,2 1 0 0 0,0 1 0 0 0,1 0 0 0 0,2 1 0 0 0,0 0 0 0 0,2 0 0 0 0,1 0 0 0 0,1 1 0 0 0,-2 36 0 0 0,6-36 3 0 0,1 1-1 0 0,2-1 0 0 0,1 0 1 0 0,8 38-1 0 0,37 104 114 0 0,-42-153-108 0 0,1-1-1 0 0,0 0 0 0 0,2-1 0 0 0,-1 1 0 0 0,2-2 1 0 0,0 1-1 0 0,0-1 0 0 0,1-1 0 0 0,1 0 0 0 0,0-1 1 0 0,1 0-1 0 0,15 11 0 0 0,5 0 53 0 0,2-1 0 0 0,0-1 0 0 0,71 27 0 0 0,-77-36-7 0 0,1-2 0 0 0,1-1 0 0 0,-1-1 0 0 0,1-1 0 0 0,1-2 0 0 0,-1-1 0 0 0,0-2 0 0 0,1-1 0 0 0,40-5 0 0 0,-47 2 16 0 0,0-2 0 0 0,0 0-1 0 0,0-2 1 0 0,-1-1 0 0 0,0 0-1 0 0,0-2 1 0 0,-1-1 0 0 0,0-1-1 0 0,-1-1 1 0 0,-1 0 0 0 0,38-32-1 0 0,-46 33 1 0 0,-1-1 0 0 0,-1 0 0 0 0,0 0 0 0 0,-1-1 0 0 0,0 0 0 0 0,-1-1 0 0 0,10-20 0 0 0,-10 13 29 0 0,-1 0-1 0 0,0 0 1 0 0,-2-1 0 0 0,7-43 0 0 0,-10 27 26 0 0,-1 0 1 0 0,-2 1-1 0 0,-1-1 1 0 0,-2 0-1 0 0,-2 1 1 0 0,-13-53-1 0 0,9 56 65 0 0,-1 1 0 0 0,-30-63-1 0 0,33 81-131 0 0,-2 0 0 0 0,0 1 0 0 0,-1 0 0 0 0,0 1 0 0 0,-1 0 0 0 0,-1 1 0 0 0,-26-24 0 0 0,37 36-89 0 0,-1-1 0 0 0,0 0 1 0 0,0 1-1 0 0,-1 0 1 0 0,1-1-1 0 0,0 1 1 0 0,0 0-1 0 0,-1 0 0 0 0,1 0 1 0 0,-1 0-1 0 0,1 1 1 0 0,-5-2-1 0 0,-10 6-3037 0 0,6 3-697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16.907"/>
    </inkml:context>
    <inkml:brush xml:id="br0">
      <inkml:brushProperty name="width" value="0.1" units="cm"/>
      <inkml:brushProperty name="height" value="0.1" units="cm"/>
      <inkml:brushProperty name="color" value="#66CC00"/>
    </inkml:brush>
  </inkml:definitions>
  <inkml:trace contextRef="#ctx0" brushRef="#br0">1 77 2183 0 0,'0'-1'31'0'0,"0"0"0"0"0,0 0 0 0 0,1 0 0 0 0,-1 0 0 0 0,1 0 0 0 0,-1 0 0 0 0,1 1 0 0 0,-1-1 0 0 0,1 0-1 0 0,-1 0 1 0 0,1 0 0 0 0,0 1 0 0 0,-1-1 0 0 0,1 0 0 0 0,0 0 0 0 0,0 1 0 0 0,0-1 0 0 0,-1 1 0 0 0,1-1-1 0 0,0 1 1 0 0,0-1 0 0 0,0 1 0 0 0,0 0 0 0 0,0-1 0 0 0,0 1 0 0 0,0 0 0 0 0,0 0 0 0 0,0-1 0 0 0,0 1-1 0 0,2 0 1 0 0,37-1 716 0 0,-32 1-772 0 0,67-6 1294 0 0,-24 0-386 0 0,162-25-43 0 0,-166 22-774 0 0,-33 7 0 0 0,1 1 0 0 0,0 0 0 0 0,-1 1 0 0 0,1 0 0 0 0,0 1 0 0 0,18 4 0 0 0,86 27 262 0 0,-5-2-112 0 0,-50-23 257 0 0,-47-7-245 0 0,0 2 1 0 0,24 4-1 0 0,-40-5-252 0 0,0-1 1 0 0,1 1-1 0 0,-1-1 0 0 0,0 1 1 0 0,0 0-1 0 0,0-1 1 0 0,0 1-1 0 0,0 0 1 0 0,0 0-1 0 0,0 0 0 0 0,-1 0 1 0 0,1 0-1 0 0,0 0 1 0 0,0 0-1 0 0,-1 0 1 0 0,1 0-1 0 0,-1 0 0 0 0,1 0 1 0 0,-1 0-1 0 0,1 0 1 0 0,-1 1-1 0 0,1-1 1 0 0,-1 0-1 0 0,0 0 0 0 0,0 1 1 0 0,0-1-1 0 0,0 0 1 0 0,0 0-1 0 0,0 1 1 0 0,0 1-1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18.224"/>
    </inkml:context>
    <inkml:brush xml:id="br0">
      <inkml:brushProperty name="width" value="0.1" units="cm"/>
      <inkml:brushProperty name="height" value="0.1" units="cm"/>
      <inkml:brushProperty name="color" value="#66CC00"/>
    </inkml:brush>
  </inkml:definitions>
  <inkml:trace contextRef="#ctx0" brushRef="#br0">73 62 1727 0 0,'-47'22'488'0'0,"40"-19"-263"0"0,-5 1 1105 0 0,11-4-1257 0 0,1 0-1 0 0,-1-1 0 0 0,1 1 1 0 0,-1 0-1 0 0,1-1 1 0 0,0 1-1 0 0,-1-1 1 0 0,1 1-1 0 0,0 0 1 0 0,-1-1-1 0 0,1 1 0 0 0,0-1 1 0 0,0 1-1 0 0,-1-1 1 0 0,1 1-1 0 0,0-1 1 0 0,0 1-1 0 0,0-1 1 0 0,0 1-1 0 0,0-1 0 0 0,0 1 1 0 0,0-1-1 0 0,0 1 1 0 0,0-1-1 0 0,0 1 1 0 0,0-1-1 0 0,0 1 1 0 0,0-1-1 0 0,0 0 0 0 0,0 2-15 0 0,0 0 0 0 0,0 0 0 0 0,0 1 0 0 0,0-1 0 0 0,0 0-1 0 0,0 0 1 0 0,0 0 0 0 0,0 0 0 0 0,1 1 0 0 0,-1-1 0 0 0,0 0-1 0 0,1 0 1 0 0,-1 0 0 0 0,1 0 0 0 0,-1 0 0 0 0,2 2 0 0 0,-1-3-37 0 0,0 1 0 0 0,0-1 0 0 0,0 0 0 0 0,0 1 0 0 0,0-1 0 0 0,0 0 0 0 0,0 0 0 0 0,0 0 0 0 0,0 1 0 0 0,0-1 0 0 0,-1 0 0 0 0,1 0 0 0 0,0 0 0 0 0,1-1 0 0 0,13 2 307 0 0,-7-1-199 0 0,-1-1-1 0 0,1 1 1 0 0,-1-1 0 0 0,1-1 0 0 0,-1 1 0 0 0,0-1 0 0 0,13-5-1 0 0,-10 3-65 0 0,0 1 0 0 0,0 0 0 0 0,13-1 0 0 0,0 2 16 0 0,11-2 54 0 0,41 2 0 0 0,-24 3-109 0 0,1-3 0 0 0,0-2 0 0 0,-1-2 0 0 0,0-3 0 0 0,51-15 0 0 0,-75 17 9 0 0,52-6 0 0 0,-69 13-19 0 0,-1 0 0 0 0,1 0 0 0 0,0 1 0 0 0,19 5-1 0 0,-35-7 145 0 0,6 1-165 0 0,-1 0 0 0 0,1 0 0 0 0,-1 0-1 0 0,1 1 1 0 0,-1-1 0 0 0,1 0 0 0 0,-1 0-1 0 0,1 1 1 0 0,-1-1 0 0 0,1 0 0 0 0,-1 0-1 0 0,1 1 1 0 0,0-1 0 0 0,-1 1 0 0 0,1-1-1 0 0,-1 0 1 0 0,1 1 0 0 0,0-1 0 0 0,-1 1-1 0 0,1-1 1 0 0,0 1 0 0 0,0-1 0 0 0,-1 1-1 0 0,1-1 1 0 0,0 1 0 0 0,0-1 0 0 0,0 1-1 0 0,0-1 1 0 0,0 1 0 0 0,0 0 0 0 0,-2 5-182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19.135"/>
    </inkml:context>
    <inkml:brush xml:id="br0">
      <inkml:brushProperty name="width" value="0.1" units="cm"/>
      <inkml:brushProperty name="height" value="0.1" units="cm"/>
      <inkml:brushProperty name="color" value="#66CC00"/>
    </inkml:brush>
  </inkml:definitions>
  <inkml:trace contextRef="#ctx0" brushRef="#br0">0 18 1375 0 0,'3'1'237'0'0,"-1"-1"-1"0"0,1 0 0 0 0,-1 0 0 0 0,1 0 0 0 0,-1 0 1 0 0,1-1-1 0 0,-1 1 0 0 0,5-2 0 0 0,7 0 284 0 0,36-5 322 0 0,-12 3-444 0 0,-30 3-279 0 0,0 0 0 0 0,0 0 0 0 0,0 1 0 0 0,13 1-1 0 0,7 1 174 0 0,7 2-18 0 0,51 17 40 0 0,92 10 1 0 0,-81-25-220 0 0,113-7-1 0 0,-95-5-30 0 0,73-1 11 0 0,-130 10 15 0 0,-6 0 3 0 0,1-2 1 0 0,82-9 0 0 0,-98 4-56 0 0,-20 2 62 0 0,26-5 0 0 0,-38 6-83 0 0,0 0 0 0 0,0 0 0 0 0,0 1 0 0 0,0 0 0 0 0,1 0 0 0 0,-1 0-1 0 0,9 2 1 0 0,-12-2-44 0 0,-1 0 0 0 0,1 0 0 0 0,-1 1 0 0 0,0-1 0 0 0,1 0 0 0 0,-1 1 0 0 0,0 0 0 0 0,1-1 0 0 0,-1 1 0 0 0,0 0 0 0 0,0-1 0 0 0,1 1 0 0 0,-1 0 0 0 0,0 0 0 0 0,0 0 0 0 0,0 0 0 0 0,0 0 0 0 0,0 0 0 0 0,0 0 0 0 0,-1 1 0 0 0,1-1 0 0 0,0 0 0 0 0,-1 0 0 0 0,1 1 0 0 0,0-1 0 0 0,-1 0 0 0 0,0 1 0 0 0,1-1 0 0 0,-1 1 0 0 0,0-1 0 0 0,1 3 0 0 0,-3 0-536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0.269"/>
    </inkml:context>
    <inkml:brush xml:id="br0">
      <inkml:brushProperty name="width" value="0.1" units="cm"/>
      <inkml:brushProperty name="height" value="0.1" units="cm"/>
      <inkml:brushProperty name="color" value="#66CC00"/>
    </inkml:brush>
  </inkml:definitions>
  <inkml:trace contextRef="#ctx0" brushRef="#br0">1 41 919 0 0,'32'1'1700'0'0,"57"11"0"0"0,-53-6-1668 0 0,41 2 0 0 0,217-24 503 0 0,-12-1-114 0 0,156-3-269 0 0,-182 6-92 0 0,-43 22-6 0 0,-184-8-52 0 0,-14-1-15 0 0,0 1-1 0 0,0 0 1 0 0,0 1 0 0 0,0 1 0 0 0,24 5-1 0 0,-29-3-106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1.703"/>
    </inkml:context>
    <inkml:brush xml:id="br0">
      <inkml:brushProperty name="width" value="0.1" units="cm"/>
      <inkml:brushProperty name="height" value="0.1" units="cm"/>
      <inkml:brushProperty name="color" value="#66CC00"/>
    </inkml:brush>
  </inkml:definitions>
  <inkml:trace contextRef="#ctx0" brushRef="#br0">0 16 1839 0 0,'1'-1'40'0'0,"0"0"0"0"0,-1 0-1 0 0,1 0 1 0 0,0 0 0 0 0,0 0-1 0 0,-1 0 1 0 0,1 0 0 0 0,0 0-1 0 0,0 0 1 0 0,0 1 0 0 0,0-1-1 0 0,0 0 1 0 0,0 1 0 0 0,0-1-1 0 0,1 1 1 0 0,-1-1 0 0 0,0 1-1 0 0,0-1 1 0 0,0 1 0 0 0,1 0-1 0 0,-1 0 1 0 0,0-1 0 0 0,0 1-1 0 0,0 0 1 0 0,1 0 0 0 0,-1 0-1 0 0,0 0 1 0 0,0 1 0 0 0,1-1-1 0 0,-1 0 1 0 0,0 0 0 0 0,1 1-1 0 0,4 2 183 0 0,0 0-1 0 0,-1 0 1 0 0,1 0-1 0 0,-1 1 0 0 0,7 6 1 0 0,14 9-476 0 0,-7-11 312 0 0,-1-1-1 0 0,1-2 0 0 0,0 1 1 0 0,0-2-1 0 0,22 2 0 0 0,47 12 559 0 0,-23-3-437 0 0,-43-10-166 0 0,1-1 1 0 0,-1-1-1 0 0,37 2 1 0 0,-16-3 49 0 0,88 5 260 0 0,46 4 13 0 0,-152-8-333 0 0,224 24 202 0 0,1-18-37 0 0,8-5 103 0 0,-162 0-110 0 0,-49-1-38 0 0,-25-1 19 0 0,40-2 0 0 0,-28-3 34 0 0,65 3 1 0 0,-94 1-196 0 0,1 0-1 0 0,0 0 1 0 0,-1 1-1 0 0,1 0 1 0 0,-1 0-1 0 0,0 0 1 0 0,9 6-1 0 0,-5-2-123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2.640"/>
    </inkml:context>
    <inkml:brush xml:id="br0">
      <inkml:brushProperty name="width" value="0.1" units="cm"/>
      <inkml:brushProperty name="height" value="0.1" units="cm"/>
      <inkml:brushProperty name="color" value="#66CC00"/>
    </inkml:brush>
  </inkml:definitions>
  <inkml:trace contextRef="#ctx0" brushRef="#br0">0 6 2959 0 0,'10'-2'38'0'0,"0"0"-1"0"0,0 1 0 0 0,0 0 0 0 0,0 1 0 0 0,0 0 1 0 0,0 1-1 0 0,10 1 0 0 0,13 1-23 0 0,110 6 528 0 0,-67-2 379 0 0,93-4 0 0 0,199-8-379 0 0,-260 21-805 0 0,-82-12-1162 0 0,0 1-509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3.239"/>
    </inkml:context>
    <inkml:brush xml:id="br0">
      <inkml:brushProperty name="width" value="0.1" units="cm"/>
      <inkml:brushProperty name="height" value="0.1" units="cm"/>
      <inkml:brushProperty name="color" value="#66CC00"/>
    </inkml:brush>
  </inkml:definitions>
  <inkml:trace contextRef="#ctx0" brushRef="#br0">1 11 919 0 0,'8'-1'132'0'0,"1"1"-1"0"0,-1 0 1 0 0,1 0-1 0 0,-1 0 0 0 0,15 4 1 0 0,-1-1 79 0 0,12-2 658 0 0,0 0-1 0 0,-1-3 1 0 0,36-5-1 0 0,54-3 370 0 0,-121 10-1234 0 0,218 7 504 0 0,-132 3-529 0 0,-31-3-69 0 0,1-2-1 0 0,0-2 0 0 0,58-6 0 0 0,-79-2-301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41.394"/>
    </inkml:context>
    <inkml:brush xml:id="br0">
      <inkml:brushProperty name="width" value="0.1" units="cm"/>
      <inkml:brushProperty name="height" value="0.1" units="cm"/>
      <inkml:brushProperty name="color" value="#E71224"/>
    </inkml:brush>
  </inkml:definitions>
  <inkml:trace contextRef="#ctx0" brushRef="#br0">681 67 4631 0 0,'11'-27'456'0'0,"-11"26"-345"0"0,-1 0 1 0 0,1 1-1 0 0,-1-1 0 0 0,1 0 0 0 0,-1 1 0 0 0,1-1 0 0 0,-1 1 0 0 0,0-1 0 0 0,1 1 0 0 0,-1-1 0 0 0,0 1 0 0 0,1-1 0 0 0,-1 1 0 0 0,0 0 0 0 0,1-1 0 0 0,-1 1 0 0 0,-1 0 0 0 0,-16-7 450 0 0,-16-1-34 0 0,0 2 0 0 0,0 1 0 0 0,-1 2-1 0 0,0 2 1 0 0,0 0 0 0 0,0 3-1 0 0,-39 6 1 0 0,1 4-1625 0 0,0 4 0 0 0,-91 32 0 0 0,129-35-2590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4.089"/>
    </inkml:context>
    <inkml:brush xml:id="br0">
      <inkml:brushProperty name="width" value="0.1" units="cm"/>
      <inkml:brushProperty name="height" value="0.1" units="cm"/>
      <inkml:brushProperty name="color" value="#66CC00"/>
    </inkml:brush>
  </inkml:definitions>
  <inkml:trace contextRef="#ctx0" brushRef="#br0">1 40 2959 0 0,'0'-2'44'0'0,"0"1"-1"0"0,0-1 0 0 0,0 1 0 0 0,0-1 0 0 0,0 0 0 0 0,0 1 0 0 0,1-1 0 0 0,-1 1 1 0 0,0-1-1 0 0,1 1 0 0 0,-1-1 0 0 0,1 1 0 0 0,0 0 0 0 0,-1-1 0 0 0,1 1 1 0 0,0 0-1 0 0,0-1 0 0 0,0 1 0 0 0,0 0 0 0 0,0 0 0 0 0,0 0 0 0 0,2-2 0 0 0,0 2 4 0 0,-1 0 0 0 0,1 0 0 0 0,-1 1 0 0 0,1-1 0 0 0,0 0 0 0 0,-1 1-1 0 0,1 0 1 0 0,0 0 0 0 0,-1 0 0 0 0,1 0 0 0 0,0 0 0 0 0,-1 0 0 0 0,4 2-1 0 0,42 7 130 0 0,76 27-1 0 0,-77-20-22 0 0,75 14-1 0 0,-31-9-398 0 0,-70-18-60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5.023"/>
    </inkml:context>
    <inkml:brush xml:id="br0">
      <inkml:brushProperty name="width" value="0.1" units="cm"/>
      <inkml:brushProperty name="height" value="0.1" units="cm"/>
      <inkml:brushProperty name="color" value="#66CC00"/>
    </inkml:brush>
  </inkml:definitions>
  <inkml:trace contextRef="#ctx0" brushRef="#br0">7 75 1839 0 0,'-1'-3'147'0'0,"0"0"0"0"0,0-1 0 0 0,0 1-1 0 0,0 0 1 0 0,1 0 0 0 0,-1-1 0 0 0,1-5-1 0 0,0 7 59 0 0,1 0 0 0 0,-1 1 0 0 0,1-1 0 0 0,0 0 0 0 0,0 1 0 0 0,-1-1 0 0 0,1 1 0 0 0,0 0 0 0 0,0-1 0 0 0,1 1 0 0 0,-1 0 0 0 0,0-1 0 0 0,0 1 0 0 0,1 0 0 0 0,-1 0 0 0 0,3-2 0 0 0,0 1-147 0 0,0 0 0 0 0,-1 0-1 0 0,1 0 1 0 0,0 1 0 0 0,0-1 0 0 0,0 1-1 0 0,0 0 1 0 0,0 0 0 0 0,0 0 0 0 0,0 0-1 0 0,0 1 1 0 0,5 0 0 0 0,7 0-93 0 0,31 6 0 0 0,-3-1 117 0 0,29-4-80 0 0,-34-1 19 0 0,1 2 1 0 0,48 8-1 0 0,-62-5-101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7.521"/>
    </inkml:context>
    <inkml:brush xml:id="br0">
      <inkml:brushProperty name="width" value="0.1" units="cm"/>
      <inkml:brushProperty name="height" value="0.1" units="cm"/>
      <inkml:brushProperty name="color" value="#66CC00"/>
    </inkml:brush>
  </inkml:definitions>
  <inkml:trace contextRef="#ctx0" brushRef="#br0">0 1 455 0 0,'3'1'163'0'0,"1"-1"-1"0"0,-1 1 1 0 0,0 0-1 0 0,1 0 0 0 0,-1 1 1 0 0,0-1-1 0 0,0 1 0 0 0,0-1 1 0 0,0 1-1 0 0,4 4 0 0 0,-4-4-115 0 0,0 1-1 0 0,1-1 0 0 0,0 0 1 0 0,-1 0-1 0 0,1 0 0 0 0,0-1 0 0 0,0 1 1 0 0,0-1-1 0 0,0 0 0 0 0,0 0 1 0 0,5 1-1 0 0,47-4 1288 0 0,24 0-428 0 0,-7 5-768 0 0,39 3 14 0 0,-92-5-124 0 0,-1-2 0 0 0,1 1-1 0 0,26-6 1 0 0,-16 2-11 0 0,13-5 112 0 0,-36 7-93 0 0,0 0-1 0 0,0 1 1 0 0,0 0-1 0 0,0 0 1 0 0,0 0 0 0 0,0 1-1 0 0,0 0 1 0 0,1 0-1 0 0,-1 1 1 0 0,7 1-1 0 0,61 19 37 0 0,-61-16-152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8.399"/>
    </inkml:context>
    <inkml:brush xml:id="br0">
      <inkml:brushProperty name="width" value="0.1" units="cm"/>
      <inkml:brushProperty name="height" value="0.1" units="cm"/>
      <inkml:brushProperty name="color" value="#66CC00"/>
    </inkml:brush>
  </inkml:definitions>
  <inkml:trace contextRef="#ctx0" brushRef="#br0">0 18 2471 0 0,'74'-3'738'0'0,"68"8"303"0"0,-88 0-874 0 0,-1-4 1 0 0,1-1-1 0 0,62-9 0 0 0,-59 1-520 0 0,-1 2-1 0 0,100 3 0 0 0,-133 5-1289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29.008"/>
    </inkml:context>
    <inkml:brush xml:id="br0">
      <inkml:brushProperty name="width" value="0.1" units="cm"/>
      <inkml:brushProperty name="height" value="0.1" units="cm"/>
      <inkml:brushProperty name="color" value="#66CC00"/>
    </inkml:brush>
  </inkml:definitions>
  <inkml:trace contextRef="#ctx0" brushRef="#br0">0 41 2327 0 0,'3'-3'74'0'0,"0"0"1"0"0,0 0-1 0 0,0 0 0 0 0,0 0 0 0 0,1 1 0 0 0,-1-1 0 0 0,1 1 0 0 0,0 0 0 0 0,0 0 0 0 0,0 0 0 0 0,0 1 0 0 0,0-1 0 0 0,0 1 0 0 0,0 0 0 0 0,5 0 0 0 0,9-2 33 0 0,0 1 1 0 0,25 1 0 0 0,-2 0 11 0 0,-17 1 27 0 0,-1 1 0 0 0,0 1 0 0 0,0 0 0 0 0,0 2 0 0 0,-1 1 0 0 0,28 9-1 0 0,-17-6-113 0 0,1-1 0 0 0,0-2 0 0 0,0-2 0 0 0,43 0 0 0 0,136-16 323 0 0,-156 8-62 0 0,16-4-131 0 0,-43 5-111 0 0,0 1 0 0 0,48 1 0 0 0,-52 7-91 0 0,-16-1-75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32.669"/>
    </inkml:context>
    <inkml:brush xml:id="br0">
      <inkml:brushProperty name="width" value="0.1" units="cm"/>
      <inkml:brushProperty name="height" value="0.1" units="cm"/>
      <inkml:brushProperty name="color" value="#66CC00"/>
    </inkml:brush>
  </inkml:definitions>
  <inkml:trace contextRef="#ctx0" brushRef="#br0">1109 375 455 0 0,'0'-5'171'0'0,"0"0"0"0"0,-1-1 0 0 0,0 1-1 0 0,-1 0 1 0 0,1 0 0 0 0,-1 0 0 0 0,0 0-1 0 0,0 0 1 0 0,0 0 0 0 0,-1 0 0 0 0,0 1-1 0 0,1-1 1 0 0,-2 1 0 0 0,-6-8 0 0 0,-6-3 88 0 0,0 0 1 0 0,-25-18 0 0 0,5 5 511 0 0,26 18-396 0 0,-16-19-1 0 0,18 19-216 0 0,-1 0-1 0 0,-11-9 1 0 0,16 16-145 0 0,0 1 1 0 0,0-1 0 0 0,-1 1 0 0 0,1 0-1 0 0,-1 0 1 0 0,0 0 0 0 0,0 1 0 0 0,1 0-1 0 0,-1 0 1 0 0,0 0 0 0 0,0 0-1 0 0,0 1 1 0 0,0 0 0 0 0,0 0 0 0 0,0 0-1 0 0,0 0 1 0 0,0 1 0 0 0,-5 1-1 0 0,-12 3 86 0 0,1 1-1 0 0,-35 14 0 0 0,43-15-91 0 0,-24 9-7 0 0,0 0 0 0 0,1 1 0 0 0,-52 30 0 0 0,63-29 9 0 0,2 2-1 0 0,0 0 0 0 0,-25 27 0 0 0,-55 70 53 0 0,-2 3-27 0 0,90-104 78 0 0,2 0 0 0 0,0 0 0 0 0,1 2-1 0 0,0-1 1 0 0,1 2 0 0 0,1-1-1 0 0,1 2 1 0 0,-8 17 0 0 0,0 5-46 0 0,10-26-64 0 0,1 0 0 0 0,-7 26 1 0 0,11-35 32 0 0,1 0-1 0 0,1 1 1 0 0,-1-1 0 0 0,1 1 0 0 0,0-1 0 0 0,0 0-1 0 0,0 1 1 0 0,1-1 0 0 0,0 0 0 0 0,0 1 0 0 0,3 8-1 0 0,1-2 19 0 0,-1-1 0 0 0,1 1 0 0 0,1-1 0 0 0,0 0 0 0 0,1 0 0 0 0,0 0 0 0 0,1-1 0 0 0,0 0 0 0 0,0-1 0 0 0,1 0 0 0 0,1 0-1 0 0,16 12 1 0 0,-3-6 163 0 0,0-1 0 0 0,2-1 0 0 0,-1-2 0 0 0,40 14 0 0 0,-18-12 67 0 0,81 14 0 0 0,-66-15-203 0 0,-42-7-59 0 0,0-1-1 0 0,0-1 1 0 0,0-1 0 0 0,1-1 0 0 0,24-1 0 0 0,-9-5 152 0 0,-1-2 0 0 0,54-18 0 0 0,7-1 113 0 0,-61 18-276 0 0,-1-1-1 0 0,37-16 1 0 0,-55 19 8 0 0,-1-1 0 0 0,0-1 0 0 0,0 0 0 0 0,-1-1 0 0 0,0-1 0 0 0,22-20 0 0 0,-11 4 188 0 0,-1-1 0 0 0,-1-1 0 0 0,-1-1-1 0 0,32-62 1 0 0,-46 78-134 0 0,-1-1 0 0 0,-1 0 0 0 0,0 0 0 0 0,0 0 0 0 0,-2-1-1 0 0,1 0 1 0 0,-2 1 0 0 0,0-1 0 0 0,-1 0 0 0 0,-1 0 0 0 0,0 0-1 0 0,-1 0 1 0 0,0 0 0 0 0,-1 0 0 0 0,-1 0 0 0 0,-7-23 0 0 0,-9-19 2 0 0,-33-69 1 0 0,35 90-39 0 0,-1 1-1 0 0,-2 1 1 0 0,-2 0 0 0 0,-45-53 0 0 0,56 75-26 0 0,-1 0 1 0 0,0 1 0 0 0,0 1 0 0 0,-1 0 0 0 0,-1 1 0 0 0,1 0 0 0 0,-2 1-1 0 0,1 0 1 0 0,-1 1 0 0 0,0 1 0 0 0,0 0 0 0 0,-1 1 0 0 0,0 1-1 0 0,-21-3 1 0 0,10 4-435 0 0,1 2-1 0 0,-1 1 1 0 0,1 1-1 0 0,-1 1 1 0 0,1 1-1 0 0,0 2 1 0 0,0 0-1 0 0,0 2 1 0 0,1 1 0 0 0,-30 13-1 0 0,12-3-3690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39.304"/>
    </inkml:context>
    <inkml:brush xml:id="br0">
      <inkml:brushProperty name="width" value="0.1" units="cm"/>
      <inkml:brushProperty name="height" value="0.1" units="cm"/>
      <inkml:brushProperty name="color" value="#66CC00"/>
    </inkml:brush>
  </inkml:definitions>
  <inkml:trace contextRef="#ctx0" brushRef="#br0">22 4 1295 0 0,'0'0'3'0'0,"0"0"0"0"0,0-1 0 0 0,-1 1 0 0 0,1 0 0 0 0,0 0 0 0 0,0-1-1 0 0,-1 1 1 0 0,1 0 0 0 0,0 0 0 0 0,-1-1 0 0 0,1 1 0 0 0,0 0-1 0 0,-1 0 1 0 0,1 0 0 0 0,0 0 0 0 0,-1 0 0 0 0,1-1 0 0 0,0 1-1 0 0,-1 0 1 0 0,1 0 0 0 0,0 0 0 0 0,-1 0 0 0 0,1 0 0 0 0,-1 0 0 0 0,1 0-1 0 0,0 0 1 0 0,-1 0 0 0 0,1 0 0 0 0,0 1 0 0 0,-1-1 0 0 0,1 0-1 0 0,-1 0 1 0 0,-6 12 203 0 0,6-8-156 0 0,0 0 0 0 0,0 0 0 0 0,1 0 0 0 0,-1 1 0 0 0,1 4 0 0 0,1-7-14 0 0,-1 0-1 0 0,1-1 1 0 0,0 1-1 0 0,0-1 0 0 0,-1 1 1 0 0,1-1-1 0 0,0 1 0 0 0,0-1 1 0 0,0 0-1 0 0,1 1 0 0 0,-1-1 1 0 0,0 0-1 0 0,0 0 0 0 0,1 0 1 0 0,-1 0-1 0 0,1 0 0 0 0,2 1 1 0 0,0 1 108 0 0,1 0 1 0 0,0-1-1 0 0,0 0 1 0 0,8 2-1 0 0,-8-3 57 0 0,1-1 0 0 0,-1 1 0 0 0,1-1 1 0 0,-1 0-1 0 0,10-2 0 0 0,21 2 545 0 0,-9 3-485 0 0,0-1-1 0 0,0-1 1 0 0,0-1 0 0 0,45-6-1 0 0,-37 1-49 0 0,1 1 0 0 0,-1 2 0 0 0,61 4 0 0 0,37 8-134 0 0,-90-2-77 0 0,-34-5 0 0 0,0-1 0 0 0,1 0 0 0 0,18 1 0 0 0,-5-3 13 0 0,0 1 0 0 0,0 1 0 0 0,0 2 0 0 0,31 7-1 0 0,-40-8-12 0 0,0-1 0 0 0,-1-1 0 0 0,1 0 0 0 0,0 0 0 0 0,0-2 0 0 0,25-3 0 0 0,-22 2 0 0 0,-1 0 0 0 0,0 2 0 0 0,0 0 0 0 0,27 3 0 0 0,83 15 0 0 0,-109-17 0 0 0,0-1 0 0 0,0 0 0 0 0,0-1 0 0 0,0-1 0 0 0,25-6 0 0 0,-7 1 0 0 0,0 1 0 0 0,1 3 0 0 0,46-1 0 0 0,-36 3 0 0 0,53-8 0 0 0,-80 7 0 0 0,-1 1 0 0 0,1 0 0 0 0,-1 2 0 0 0,23 2 0 0 0,0 4 0 0 0,-30-4 0 0 0,-1-1 0 0 0,1-1 0 0 0,0 1 0 0 0,20-2 0 0 0,23 2 0 0 0,-39-3 0 0 0,1 1 0 0 0,-1 1 0 0 0,1 0 0 0 0,22 6 0 0 0,-18-4 0 0 0,38 3 0 0 0,-18-5 0 0 0,44-2 0 0 0,-68 0 0 0 0,-1 2 0 0 0,1 0 0 0 0,-1 1 0 0 0,0 0 0 0 0,23 8 0 0 0,-25-7 0 0 0,0 1 0 0 0,0-2 0 0 0,1 1 0 0 0,-1-2 0 0 0,0 0 0 0 0,1-1 0 0 0,25-2 0 0 0,-31 1 0 0 0,8-3 0 0 0,0 2 0 0 0,0 0 0 0 0,0 0 0 0 0,23 2 0 0 0,-36 1 0 0 0,-1-1 0 0 0,1 1 0 0 0,0 0 0 0 0,-1 0 0 0 0,1 0 0 0 0,-1 0 0 0 0,0 0 0 0 0,1 1 0 0 0,-1-1 0 0 0,0 1 0 0 0,4 3 0 0 0,2 4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43.246"/>
    </inkml:context>
    <inkml:brush xml:id="br0">
      <inkml:brushProperty name="width" value="0.1" units="cm"/>
      <inkml:brushProperty name="height" value="0.1" units="cm"/>
      <inkml:brushProperty name="color" value="#66CC00"/>
    </inkml:brush>
  </inkml:definitions>
  <inkml:trace contextRef="#ctx0" brushRef="#br0">1129 314 1839 0 0,'-13'-18'288'0'0,"10"15"-227"0"0,1 0 1 0 0,0 0 0 0 0,0 0 0 0 0,0 0 0 0 0,0 0 0 0 0,-2-6-1 0 0,0-4 272 0 0,-1 0 0 0 0,-1 1 0 0 0,0-1 0 0 0,-12-17-1 0 0,15 24-184 0 0,-1 1 0 0 0,0-1 0 0 0,0 1 0 0 0,0 0 0 0 0,0 1 0 0 0,-1-1 0 0 0,0 1 0 0 0,0 0 0 0 0,-9-6 0 0 0,-40-31 187 0 0,36 29-181 0 0,0 0 0 0 0,-1 1 0 0 0,0 1 0 0 0,-1 1 0 0 0,0 0 0 0 0,-1 2 0 0 0,1 0-1 0 0,-31-5 1 0 0,23 10-85 0 0,-42 2-1 0 0,31 0-15 0 0,-1 0-32 0 0,7-1 133 0 0,-53 6-1 0 0,76-4-138 0 0,0 1 1 0 0,0 0-1 0 0,0 0 1 0 0,0 1-1 0 0,1 1 1 0 0,0 0-1 0 0,0 0 1 0 0,0 1-1 0 0,-15 9 0 0 0,-18 16 9 0 0,26-20-3 0 0,0 2 0 0 0,0 0 0 0 0,1 1 0 0 0,-23 25-1 0 0,-3 6 28 0 0,27-30-21 0 0,1 0 0 0 0,-17 24-1 0 0,13-13 15 0 0,-30 48-15 0 0,41-62-27 0 0,0 1 1 0 0,1-1-1 0 0,0 1 1 0 0,-5 20-1 0 0,8-22 9 0 0,1 0 0 0 0,0 0-1 0 0,1 0 1 0 0,0 0 0 0 0,1 0 0 0 0,2 18-1 0 0,19 62 68 0 0,-15-64-68 0 0,-5-20 0 0 0,0-1 0 0 0,0 0-1 0 0,0 1 1 0 0,1-1 0 0 0,0 0 0 0 0,0 0-1 0 0,0-1 1 0 0,1 1 0 0 0,-1-1-1 0 0,1 0 1 0 0,4 4 0 0 0,6 4 43 0 0,0-1 1 0 0,18 11-1 0 0,-18-14-20 0 0,0 2-1 0 0,20 18 0 0 0,107 93 35 0 0,-130-112-54 0 0,0-1-1 0 0,1 0 0 0 0,-1-1 0 0 0,2-1 0 0 0,-1 1 0 0 0,1-2 1 0 0,-1 0-1 0 0,1 0 0 0 0,1-1 0 0 0,-1-1 0 0 0,1 0 0 0 0,-1-1 1 0 0,1-1-1 0 0,0 0 0 0 0,16-1 0 0 0,-15-1 21 0 0,1 0 1 0 0,-1-2-1 0 0,0 0 0 0 0,0 0 1 0 0,0-2-1 0 0,0 0 0 0 0,0-1 0 0 0,-1 0 1 0 0,0-1-1 0 0,17-11 0 0 0,-12 6 135 0 0,0 0 0 0 0,26-23 0 0 0,-38 29-92 0 0,-1-1 0 0 0,0 0 0 0 0,0 0-1 0 0,0-1 1 0 0,-1 0 0 0 0,0 0 0 0 0,0 0 0 0 0,6-16 0 0 0,-7 12 30 0 0,-1-1-1 0 0,-1 0 1 0 0,0 0 0 0 0,-1 1 0 0 0,-1-1-1 0 0,1 0 1 0 0,-2 0 0 0 0,-2-19-1 0 0,0-5 63 0 0,-1 5-54 0 0,-1 0 0 0 0,-2 1 0 0 0,-17-53 0 0 0,1 9 149 0 0,19 60-214 0 0,1 1-1 0 0,0-1 0 0 0,0-18 1 0 0,6 45-749 0 0,-2-3 48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55.699"/>
    </inkml:context>
    <inkml:brush xml:id="br0">
      <inkml:brushProperty name="width" value="0.1" units="cm"/>
      <inkml:brushProperty name="height" value="0.1" units="cm"/>
      <inkml:brushProperty name="color" value="#66CC00"/>
    </inkml:brush>
  </inkml:definitions>
  <inkml:trace contextRef="#ctx0" brushRef="#br0">0 76 4375 0 0,'8'-20'192'0'0,"-1"2"40"0"0,2 1-232 0 0,1 4 0 0 0,-5 7 0 0 0,-1 4-1248 0 0,0 4-304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56.578"/>
    </inkml:context>
    <inkml:brush xml:id="br0">
      <inkml:brushProperty name="width" value="0.1" units="cm"/>
      <inkml:brushProperty name="height" value="0.1" units="cm"/>
      <inkml:brushProperty name="color" value="#66CC00"/>
    </inkml:brush>
  </inkml:definitions>
  <inkml:trace contextRef="#ctx0" brushRef="#br0">17 1 1439 0 0,'-6'0'64'0'0,"1"2"8"0"0,1 0-72 0 0,2 0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42.254"/>
    </inkml:context>
    <inkml:brush xml:id="br0">
      <inkml:brushProperty name="width" value="0.1" units="cm"/>
      <inkml:brushProperty name="height" value="0.1" units="cm"/>
      <inkml:brushProperty name="color" value="#E71224"/>
    </inkml:brush>
  </inkml:definitions>
  <inkml:trace contextRef="#ctx0" brushRef="#br0">981 42 455 0 0,'-4'-31'5882'0'0,"-15"40"-4938"0"0,-3 1-1258 0 0,2-5 376 0 0,0-1-1 0 0,-1-2 0 0 0,0 0 0 0 0,1-1 0 0 0,-33-2 0 0 0,-101-21 1423 0 0,57 6-129 0 0,67 13-969 0 0,0 2 1 0 0,0 0 0 0 0,-54 7 0 0 0,-88 25-218 0 0,37-6-3537 0 0,86-17-298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57.736"/>
    </inkml:context>
    <inkml:brush xml:id="br0">
      <inkml:brushProperty name="width" value="0.1" units="cm"/>
      <inkml:brushProperty name="height" value="0.1" units="cm"/>
      <inkml:brushProperty name="color" value="#66CC00"/>
    </inkml:brush>
  </inkml:definitions>
  <inkml:trace contextRef="#ctx0" brushRef="#br0">1 56 455 0 0,'0'-24'0'0'0,"0"9"0"0"0,0 6 0 0 0,1 3 0 0 0,1 4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41:58.360"/>
    </inkml:context>
    <inkml:brush xml:id="br0">
      <inkml:brushProperty name="width" value="0.1" units="cm"/>
      <inkml:brushProperty name="height" value="0.1" units="cm"/>
      <inkml:brushProperty name="color" value="#66CC00"/>
    </inkml:brush>
  </inkml:definitions>
  <inkml:trace contextRef="#ctx0" brushRef="#br0">0 65 2879 0 0,'32'-24'128'0'0,"-12"7"24"0"0,0 4-152 0 0,-7 6 0 0 0,-3 3 0 0 0,-5 4 0 0 0,1 0 0 0 0,9 0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43.252"/>
    </inkml:context>
    <inkml:brush xml:id="br0">
      <inkml:brushProperty name="width" value="0.1" units="cm"/>
      <inkml:brushProperty name="height" value="0.1" units="cm"/>
      <inkml:brushProperty name="color" value="#E71224"/>
    </inkml:brush>
  </inkml:definitions>
  <inkml:trace contextRef="#ctx0" brushRef="#br0">2347 11 5039 0 0,'0'0'18'0'0,"0"-1"0"0"0,1 1 0 0 0,-1 0-1 0 0,0-1 1 0 0,0 1 0 0 0,0 0-1 0 0,0-1 1 0 0,0 1 0 0 0,0 0-1 0 0,0-1 1 0 0,0 1 0 0 0,0 0 0 0 0,-1-1-1 0 0,1 1 1 0 0,0 0 0 0 0,0-1-1 0 0,0 1 1 0 0,0 0 0 0 0,0-1-1 0 0,0 1 1 0 0,-1 0 0 0 0,1 0 0 0 0,0-1-1 0 0,0 1 1 0 0,-1 0 0 0 0,1 0-1 0 0,0-1 1 0 0,0 1 0 0 0,-1 0-1 0 0,1 0 1 0 0,0-1 0 0 0,0 1 0 0 0,-1 0-1 0 0,0 0 1 0 0,-11 4 425 0 0,-1 2-235 0 0,-21 4-157 0 0,0-1 0 0 0,0-2 0 0 0,-1-2 0 0 0,0-1 0 0 0,-61 0-1 0 0,-62-10 956 0 0,-212 3 2096 0 0,11-3-1606 0 0,290 2-1373 0 0,-43 4 40 0 0,-158 20 0 0 0,98-5-114 0 0,126-12-116 0 0,-226 23-745 0 0,164-10-2084 0 0,-4 3-951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27.984"/>
    </inkml:context>
    <inkml:brush xml:id="br0">
      <inkml:brushProperty name="width" value="0.1" units="cm"/>
      <inkml:brushProperty name="height" value="0.1" units="cm"/>
      <inkml:brushProperty name="color" value="#E71224"/>
    </inkml:brush>
  </inkml:definitions>
  <inkml:trace contextRef="#ctx0" brushRef="#br0">4317 57 919 0 0,'-3'-8'145'0'0,"1"5"599"0"0,0 0 1 0 0,0 0 0 0 0,0-1 0 0 0,1 1-1 0 0,0 0 1 0 0,-2-7 0 0 0,3 9-670 0 0,0 0 1 0 0,0 0 0 0 0,0 1 0 0 0,0-1-1 0 0,-1 0 1 0 0,1 0 0 0 0,0 1-1 0 0,0-1 1 0 0,0 0 0 0 0,-1 0-1 0 0,1 1 1 0 0,0-1 0 0 0,0 0-1 0 0,-1 1 1 0 0,1-1 0 0 0,-1 0 0 0 0,1 1-1 0 0,-1-1 1 0 0,1 1 0 0 0,-1-1-1 0 0,1 1 1 0 0,-1-1 0 0 0,0 1-1 0 0,1-1 1 0 0,-1 1 0 0 0,1 0 0 0 0,-1-1-1 0 0,0 1 1 0 0,0 0 0 0 0,1-1-1 0 0,-1 1 1 0 0,0 0 0 0 0,1 0-1 0 0,-2-1 1 0 0,-1 2-9 0 0,0 0-1 0 0,0-1 0 0 0,0 1 1 0 0,0 0-1 0 0,0 1 0 0 0,0-1 1 0 0,-3 3-1 0 0,-1-1-36 0 0,-127 54 450 0 0,122-54-310 0 0,0 0-1 0 0,0-1 0 0 0,-23 2 1 0 0,-13 1 363 0 0,19 1-275 0 0,-159 35 937 0 0,144-31-922 0 0,-1-1-1 0 0,0-2 0 0 0,0-2 0 0 0,0-2 0 0 0,-81-6 1 0 0,16-2 60 0 0,34 3-182 0 0,-184 2 1251 0 0,211 1-1008 0 0,-80-10 0 0 0,75-2-136 0 0,37 7-173 0 0,-25-3 0 0 0,-46-2 158 0 0,-65-5-75 0 0,5 0-115 0 0,109 12 41 0 0,-63 6 0 0 0,-17 12 14 0 0,-56 5 106 0 0,-160-2 64 0 0,162-15 41 0 0,120-1-200 0 0,34-2-64 0 0,-37 0 0 0 0,-33-5-55 0 0,-16-2 0 0 0,54 0 46 0 0,0 2-1 0 0,0 2 0 0 0,-88 9 1 0 0,-17 6 92 0 0,109-11-14 0 0,0-2 0 0 0,0-2 0 0 0,-55-10-1 0 0,62 7-84 0 0,21 4-149 0 0,1 0 1 0 0,-1 1 0 0 0,1 1-1 0 0,-1 0 1 0 0,1 2 0 0 0,0 0-1 0 0,0 1 1 0 0,0 1 0 0 0,0 0-1 0 0,1 2 1 0 0,0 0 0 0 0,0 1-1 0 0,-20 12 1 0 0,0 3-814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29.053"/>
    </inkml:context>
    <inkml:brush xml:id="br0">
      <inkml:brushProperty name="width" value="0.1" units="cm"/>
      <inkml:brushProperty name="height" value="0.1" units="cm"/>
      <inkml:brushProperty name="color" value="#E71224"/>
    </inkml:brush>
  </inkml:definitions>
  <inkml:trace contextRef="#ctx0" brushRef="#br0">1807 38 455 0 0,'-4'-8'1825'0'0,"-7"-13"1382"0"0,10 20-3129 0 0,0 0 0 0 0,1 1 1 0 0,-1-1-1 0 0,1 0 0 0 0,-1 1 0 0 0,0-1 0 0 0,1 1 0 0 0,-1-1 0 0 0,0 1 0 0 0,1 0 0 0 0,-1-1 0 0 0,0 1 0 0 0,0 0 0 0 0,0-1 0 0 0,1 1 0 0 0,-1 0 0 0 0,0 0 0 0 0,0 0 0 0 0,0 0 0 0 0,0 0 0 0 0,1 0 1 0 0,-1 0-1 0 0,0 0 0 0 0,0 0 0 0 0,-1 0 0 0 0,-5 2 101 0 0,-10 3 172 0 0,5 1-159 0 0,0-1-1 0 0,0 0 1 0 0,-15 3-1 0 0,4 0 87 0 0,1-2 83 0 0,1-1 0 0 0,-1 0 0 0 0,-36 2 0 0 0,-65-4 677 0 0,101-3-956 0 0,-51 2 537 0 0,-36 0 90 0 0,-76-1 715 0 0,74 1-624 0 0,-497-13 1342 0 0,568 10-2528 0 0,1 2 0 0 0,-1 1 0 0 0,1 2 0 0 0,-75 18 0 0 0,79-13-674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29.752"/>
    </inkml:context>
    <inkml:brush xml:id="br0">
      <inkml:brushProperty name="width" value="0.1" units="cm"/>
      <inkml:brushProperty name="height" value="0.1" units="cm"/>
      <inkml:brushProperty name="color" value="#E71224"/>
    </inkml:brush>
  </inkml:definitions>
  <inkml:trace contextRef="#ctx0" brushRef="#br0">626 122 6503 0 0,'-2'-3'125'0'0,"1"0"0"0"0,-1-1-1 0 0,0 1 1 0 0,0 0 0 0 0,0 0-1 0 0,-1 0 1 0 0,1 0 0 0 0,-1 1-1 0 0,0-1 1 0 0,1 1 0 0 0,-1-1-1 0 0,0 1 1 0 0,-1 0 0 0 0,1 0-1 0 0,-4-2 1 0 0,-39-15 1317 0 0,-60-16 1 0 0,79 28-1353 0 0,1 1 1 0 0,-1 2-1 0 0,0 1 1 0 0,-29 0-1 0 0,20 4-104 0 0,-1 1 0 0 0,-48 10 0 0 0,17 3-3305 0 0,28-2-324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0.884"/>
    </inkml:context>
    <inkml:brush xml:id="br0">
      <inkml:brushProperty name="width" value="0.1" units="cm"/>
      <inkml:brushProperty name="height" value="0.1" units="cm"/>
      <inkml:brushProperty name="color" value="#E71224"/>
    </inkml:brush>
  </inkml:definitions>
  <inkml:trace contextRef="#ctx0" brushRef="#br0">2407 116 6447 0 0,'-4'-5'271'0'0,"3"4"-186"0"0,1-1 1 0 0,-1 1 0 0 0,0 0-1 0 0,1 0 1 0 0,-1 0 0 0 0,0 0-1 0 0,0 0 1 0 0,0 0 0 0 0,0 0 0 0 0,0 1-1 0 0,0-1 1 0 0,0 0 0 0 0,0 0-1 0 0,0 1 1 0 0,0-1 0 0 0,0 1-1 0 0,0-1 1 0 0,-1 1 0 0 0,1-1-1 0 0,0 1 1 0 0,0 0 0 0 0,-1 0-1 0 0,1-1 1 0 0,0 1 0 0 0,0 0 0 0 0,-1 0-1 0 0,1 0 1 0 0,0 0 0 0 0,0 1-1 0 0,-2-1 1 0 0,-28 5 156 0 0,-49 13-1 0 0,52-10-249 0 0,1-2-1 0 0,-42 5 0 0 0,46-10 117 0 0,0 0 0 0 0,0-2-1 0 0,1 0 1 0 0,-1-2-1 0 0,0-1 1 0 0,-33-9 0 0 0,-69-18 1731 0 0,103 27-1601 0 0,1 2 0 0 0,-1 1-1 0 0,-42 2 1 0 0,-46 11-86 0 0,-73 5-81 0 0,157-16-66 0 0,0-2-1 0 0,0-1 0 0 0,0-1 0 0 0,1-1 0 0 0,-30-9 0 0 0,-94-18 398 0 0,61 16-20 0 0,-14-1 322 0 0,-130-5-1 0 0,138 15-654 0 0,56 4-122 0 0,1 1 0 0 0,0 2 0 0 0,-1 2 0 0 0,1 1 0 0 0,0 2 0 0 0,1 2 0 0 0,-65 21 0 0 0,-19 15-1533 0 0,57-25 68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1.656"/>
    </inkml:context>
    <inkml:brush xml:id="br0">
      <inkml:brushProperty name="width" value="0.1" units="cm"/>
      <inkml:brushProperty name="height" value="0.1" units="cm"/>
      <inkml:brushProperty name="color" value="#E71224"/>
    </inkml:brush>
  </inkml:definitions>
  <inkml:trace contextRef="#ctx0" brushRef="#br0">1162 6 4607 0 0,'-1'-1'49'0'0,"1"1"0"0"0,-1 0-1 0 0,1-1 1 0 0,-1 1-1 0 0,1 0 1 0 0,-1 0-1 0 0,1-1 1 0 0,-1 1 0 0 0,0 0-1 0 0,1 0 1 0 0,-1 0-1 0 0,1 0 1 0 0,-1 0 0 0 0,1 0-1 0 0,-1 0 1 0 0,0 0-1 0 0,1 0 1 0 0,-1 0-1 0 0,1 0 1 0 0,-1 0 0 0 0,1 0-1 0 0,-1 0 1 0 0,1 0-1 0 0,-1 1 1 0 0,-1-1-1 0 0,-20 9 1189 0 0,15-6-1325 0 0,-14 5 138 0 0,-29 17 0 0 0,-12 6 6 0 0,41-24 104 0 0,1-1-1 0 0,0-1 0 0 0,-1 0 1 0 0,0-2-1 0 0,0 0 0 0 0,0-1 0 0 0,-1-2 1 0 0,1 0-1 0 0,-26-3 0 0 0,-16-7 1358 0 0,-106-31 0 0 0,112 25-891 0 0,-1 2 0 0 0,-79-8-1 0 0,99 18-623 0 0,-1 3-1 0 0,0 1 0 0 0,-67 10 1 0 0,63-1-184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18.864"/>
    </inkml:context>
    <inkml:brush xml:id="br0">
      <inkml:brushProperty name="width" value="0.1" units="cm"/>
      <inkml:brushProperty name="height" value="0.1" units="cm"/>
      <inkml:brushProperty name="color" value="#E71224"/>
    </inkml:brush>
  </inkml:definitions>
  <inkml:trace contextRef="#ctx0" brushRef="#br0">0 136 2879 0 0,'0'-1'59'0'0,"0"-1"0"0"0,1 1-1 0 0,-1 0 1 0 0,0 0-1 0 0,0 0 1 0 0,0 0-1 0 0,1 0 1 0 0,-1 0 0 0 0,1 0-1 0 0,-1 0 1 0 0,1 0-1 0 0,-1 0 1 0 0,1 0-1 0 0,-1 0 1 0 0,1 0 0 0 0,0 0-1 0 0,0 0 1 0 0,-1 0-1 0 0,1 1 1 0 0,2-2-1 0 0,22-10 1750 0 0,-17 9-1671 0 0,-7 2-87 0 0,3 0 90 0 0,-1 0-1 0 0,0 0 1 0 0,0-1 0 0 0,1 1-1 0 0,-1-1 1 0 0,0 0-1 0 0,0 0 1 0 0,-1 0 0 0 0,1 0-1 0 0,0 0 1 0 0,-1-1 0 0 0,4-3-1 0 0,-5 3-39 0 0,0 1 0 0 0,1-1 0 0 0,0 1-1 0 0,-1 0 1 0 0,1 0 0 0 0,0-1 0 0 0,0 1-1 0 0,0 0 1 0 0,0 1 0 0 0,0-1-1 0 0,0 0 1 0 0,5-2 0 0 0,0 1 90 0 0,-1 1 1 0 0,1-1-1 0 0,11-1 1 0 0,-7 1-210 0 0,3 0 64 0 0,-8 1 51 0 0,0 0 0 0 0,0 0 0 0 0,1 1 0 0 0,-1 0 0 0 0,1 0 0 0 0,-1 1 0 0 0,1 0 0 0 0,-1 0 1 0 0,1 0-1 0 0,10 3 0 0 0,-7-1-20 0 0,-1-1-1 0 0,1 0 1 0 0,0-1 0 0 0,-1 0 0 0 0,1-1 0 0 0,0 0 0 0 0,-1 0 0 0 0,1-1 0 0 0,-1 0-1 0 0,10-4 1 0 0,-12 4 12 0 0,1 1 0 0 0,-1 0-1 0 0,0 0 1 0 0,0 1 0 0 0,0 0-1 0 0,15 1 1 0 0,-13 0-41 0 0,1-1-1 0 0,-1 0 1 0 0,13-1-1 0 0,3-1 79 0 0,0 1 0 0 0,0 0 0 0 0,-1 3 0 0 0,33 4-1 0 0,19 11-60 0 0,-7-10-64 0 0,-54-6 11 0 0,0 0 0 0 0,24 6-1 0 0,-24-4 1 0 0,0 0 0 0 0,25 0-1 0 0,-22-3-10 0 0,101-3 11 0 0,-104 3 38 0 0,-1 0 0 0 0,1 1 0 0 0,0 0 0 0 0,17 5 0 0 0,7 0 15 0 0,77 9 118 0 0,-98-13-164 0 0,-1 1 1 0 0,0 0 0 0 0,18 6-1 0 0,58 12 46 0 0,-66-15-40 0 0,-1-1 0 0 0,1-2 0 0 0,49 1 0 0 0,80-17 72 0 0,-23-2 43 0 0,-105 12-112 0 0,35 1-1 0 0,44 5 92 0 0,-68-1-111 0 0,1 1 0 0 0,51 11 0 0 0,-64-9 48 0 0,-16-2-41 0 0,-1-1 1 0 0,1 0-1 0 0,0 0 1 0 0,0-1-1 0 0,0-1 1 0 0,0 0-1 0 0,18-2 1 0 0,-21 0 23 0 0,1-1 0 0 0,0 0 1 0 0,-1 0-1 0 0,12-6 1 0 0,-20 9-37 0 0,0 0 1 0 0,0 0-1 0 0,0 0 1 0 0,0 0 0 0 0,0 0-1 0 0,0 0 1 0 0,0 0-1 0 0,0 1 1 0 0,0-1 0 0 0,0 0-1 0 0,0 0 1 0 0,0 0 0 0 0,0 0-1 0 0,0 0 1 0 0,0 0-1 0 0,0 0 1 0 0,0 0 0 0 0,0 1-1 0 0,0-1 1 0 0,0 0-1 0 0,0 0 1 0 0,0 0 0 0 0,1 0-1 0 0,-1 0 1 0 0,0 0-1 0 0,0 0 1 0 0,0 0 0 0 0,0 0-1 0 0,0 0 1 0 0,0 0-1 0 0,0 1 1 0 0,0-1 0 0 0,0 0-1 0 0,1 0 1 0 0,-1 0 0 0 0,0 0-1 0 0,0 0 1 0 0,0 0-1 0 0,0 0 1 0 0,0 0 0 0 0,0 0-1 0 0,1 0 1 0 0,-11 9-774 0 0,1-2-2708 0 0,-5 3-1181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2.420"/>
    </inkml:context>
    <inkml:brush xml:id="br0">
      <inkml:brushProperty name="width" value="0.1" units="cm"/>
      <inkml:brushProperty name="height" value="0.1" units="cm"/>
      <inkml:brushProperty name="color" value="#E71224"/>
    </inkml:brush>
  </inkml:definitions>
  <inkml:trace contextRef="#ctx0" brushRef="#br0">2449 83 1375 0 0,'0'-4'26'0'0,"9"-18"4076"0"0,-9 22-4088 0 0,0 0 0 0 0,1-1 0 0 0,-1 1 0 0 0,0 0 0 0 0,0 0 0 0 0,0 0 0 0 0,0 0 0 0 0,0 0 0 0 0,0-1-1 0 0,0 1 1 0 0,0 0 0 0 0,1 0 0 0 0,-1 0 0 0 0,0 0 0 0 0,0-1 0 0 0,0 1 0 0 0,0 0 0 0 0,0 0 0 0 0,0 0-1 0 0,0-1 1 0 0,0 1 0 0 0,0 0 0 0 0,0 0 0 0 0,0 0 0 0 0,0-1 0 0 0,0 1 0 0 0,0 0 0 0 0,-1 0 0 0 0,1 0-1 0 0,0 0 1 0 0,0-1 0 0 0,0 1 0 0 0,0 0 0 0 0,0 0 0 0 0,0 0 0 0 0,0 0 0 0 0,-1-1 0 0 0,-6-11 690 0 0,-12-10 1191 0 0,17 20-1828 0 0,0 1-1 0 0,-1-1 0 0 0,1 0 0 0 0,-1 1 0 0 0,0 0 0 0 0,1 0 1 0 0,-1-1-1 0 0,0 2 0 0 0,1-1 0 0 0,-1 0 0 0 0,0 0 1 0 0,0 1-1 0 0,0 0 0 0 0,0-1 0 0 0,0 1 0 0 0,0 0 0 0 0,1 1 1 0 0,-4-1-1 0 0,-8 2 370 0 0,0 1 0 0 0,-20 6-1 0 0,24-6-376 0 0,-35 10-53 0 0,7-2 18 0 0,-1-1 0 0 0,-52 7 0 0 0,-45-9 393 0 0,-5 0 424 0 0,-17 5-103 0 0,-188-11-1 0 0,-159-45-92 0 0,185 13-444 0 0,235 27-385 0 0,-152 15-1 0 0,157-2-877 0 0,-4 1-348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3.769"/>
    </inkml:context>
    <inkml:brush xml:id="br0">
      <inkml:brushProperty name="width" value="0.1" units="cm"/>
      <inkml:brushProperty name="height" value="0.1" units="cm"/>
      <inkml:brushProperty name="color" value="#E71224"/>
    </inkml:brush>
  </inkml:definitions>
  <inkml:trace contextRef="#ctx0" brushRef="#br0">1004 145 4775 0 0,'-19'-7'429'0'0,"15"5"-260"0"0,1 1 0 0 0,-1-1 0 0 0,1 1 0 0 0,-1 0 0 0 0,-6-1 0 0 0,-25 1 182 0 0,30 1-305 0 0,-1 0 0 0 0,0 0 0 0 0,1 0 0 0 0,-1-1 0 0 0,1 0 0 0 0,-1 0 0 0 0,1 0 0 0 0,-1-1 0 0 0,1 1 0 0 0,-7-4 0 0 0,-16-10 1225 0 0,-52-21 0 0 0,22 19-271 0 0,-1 3 1 0 0,0 2 0 0 0,-1 3-1 0 0,0 2 1 0 0,-95 2 0 0 0,-34 16-944 0 0,117-4-1349 0 0,38-5-103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4.307"/>
    </inkml:context>
    <inkml:brush xml:id="br0">
      <inkml:brushProperty name="width" value="0.1" units="cm"/>
      <inkml:brushProperty name="height" value="0.1" units="cm"/>
      <inkml:brushProperty name="color" value="#E71224"/>
    </inkml:brush>
  </inkml:definitions>
  <inkml:trace contextRef="#ctx0" brushRef="#br0">737 76 1375 0 0,'0'-60'1655'0'0,"0"60"-1577"0"0,0-1 0 0 0,0 0-1 0 0,0 1 1 0 0,0-1 0 0 0,0 1-1 0 0,0-1 1 0 0,0 0 0 0 0,0 1-1 0 0,-1-1 1 0 0,1 1 0 0 0,0-1 0 0 0,0 1-1 0 0,-1-1 1 0 0,1 0 0 0 0,0 1-1 0 0,-1-1 1 0 0,1 1 0 0 0,0-1-1 0 0,-1 1 1 0 0,1 0 0 0 0,-1-1 0 0 0,1 1-1 0 0,-1-1 1 0 0,1 1 0 0 0,-1 0-1 0 0,1-1 1 0 0,-1 1 0 0 0,1 0-1 0 0,-1 0 1 0 0,1-1 0 0 0,-1 1 0 0 0,0 0-1 0 0,1 0 1 0 0,-1 0 0 0 0,1 0-1 0 0,-1 0 1 0 0,0 0 0 0 0,1 0-1 0 0,-1 0 1 0 0,1 0 0 0 0,-1 0 0 0 0,0 0-1 0 0,1 0 1 0 0,-1 0 0 0 0,1 1-1 0 0,-2-1 1 0 0,-28 12 2959 0 0,29-12-3029 0 0,-18 7 20 0 0,0 0 0 0 0,-1-2 0 0 0,0 0-1 0 0,0-1 1 0 0,-32 1 0 0 0,-72 0 619 0 0,82-6-290 0 0,-54 8 0 0 0,56 0-279 0 0,1 2-1 0 0,-40 16 1 0 0,12-4-940 0 0,19-8-2949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4.975"/>
    </inkml:context>
    <inkml:brush xml:id="br0">
      <inkml:brushProperty name="width" value="0.1" units="cm"/>
      <inkml:brushProperty name="height" value="0.1" units="cm"/>
      <inkml:brushProperty name="color" value="#E71224"/>
    </inkml:brush>
  </inkml:definitions>
  <inkml:trace contextRef="#ctx0" brushRef="#br0">2002 124 3823 0 0,'-23'-8'920'0'0,"-61"-10"525"0"0,-5-1 845 0 0,-162-14-1 0 0,221 33-2173 0 0,-48 7 1 0 0,-15 0 2 0 0,-32-5 302 0 0,24 0 709 0 0,-162-16-1 0 0,149-5-514 0 0,45 7-180 0 0,-133-6 1 0 0,167 18-463 0 0,-60-1-413 0 0,1 4 0 0 0,-104 18 0 0 0,140-10-387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2:36.249"/>
    </inkml:context>
    <inkml:brush xml:id="br0">
      <inkml:brushProperty name="width" value="0.1" units="cm"/>
      <inkml:brushProperty name="height" value="0.1" units="cm"/>
      <inkml:brushProperty name="color" value="#E71224"/>
    </inkml:brush>
  </inkml:definitions>
  <inkml:trace contextRef="#ctx0" brushRef="#br0">1492 147 1839 0 0,'-11'-8'127'0'0,"1"1"-1"0"0,-19-11 0 0 0,-6 4 3225 0 0,-24 3-2377 0 0,49 10-811 0 0,-1 0-1 0 0,0-1 1 0 0,0-1-1 0 0,1 1 0 0 0,-1-2 1 0 0,1 0-1 0 0,0 0 1 0 0,0 0-1 0 0,-16-11 0 0 0,19 9-88 0 0,-1 1 0 0 0,1 0 0 0 0,-1 0-1 0 0,0 1 1 0 0,0 0 0 0 0,-1 0 0 0 0,1 1-1 0 0,-1 0 1 0 0,0 0 0 0 0,0 1 0 0 0,0 0-1 0 0,-14-1 1 0 0,-33 4 676 0 0,0 1 0 0 0,-89 17 1 0 0,-46 2 111 0 0,116-18-622 0 0,-42 1-9 0 0,-152 25 0 0 0,144-5-831 0 0,53-11 218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3:47.086"/>
    </inkml:context>
    <inkml:brush xml:id="br0">
      <inkml:brushProperty name="width" value="0.1" units="cm"/>
      <inkml:brushProperty name="height" value="0.1" units="cm"/>
      <inkml:brushProperty name="color" value="#E71224"/>
    </inkml:brush>
  </inkml:definitions>
  <inkml:trace contextRef="#ctx0" brushRef="#br0">3532 245 919 0 0,'1'-1'243'0'0,"0"0"-1"0"0,1 0 0 0 0,-1 0 0 0 0,1 0 0 0 0,-1 0 0 0 0,1 0 0 0 0,-1 1 0 0 0,1-1 0 0 0,3 0 0 0 0,-3 0-88 0 0,0 1-1 0 0,-1-1 1 0 0,1 0 0 0 0,0 0-1 0 0,0 1 1 0 0,-1-1 0 0 0,1 0-1 0 0,0 0 1 0 0,-1-1-1 0 0,2 0 1 0 0,-2 1 1 0 0,0 0 0 0 0,0 0 0 0 0,0 0 1 0 0,0 0-1 0 0,0 1 0 0 0,0-1 0 0 0,0 0 0 0 0,0 0 0 0 0,0 1 0 0 0,1-1 0 0 0,3 3 1761 0 0,-8 8-1361 0 0,2-9-528 0 0,0 0 0 0 0,1 0 0 0 0,-1 0-1 0 0,1 0 1 0 0,-1-1 0 0 0,0 1 0 0 0,0 0 0 0 0,0 0-1 0 0,1-1 1 0 0,-1 1 0 0 0,0-1 0 0 0,0 1-1 0 0,0-1 1 0 0,0 1 0 0 0,0-1 0 0 0,0 1 0 0 0,0-1-1 0 0,0 0 1 0 0,0 0 0 0 0,0 1 0 0 0,0-1-1 0 0,0 0 1 0 0,0 0 0 0 0,0 0 0 0 0,0 0 0 0 0,-2 0-1 0 0,1-1 91 0 0,0 1-1 0 0,0 0 1 0 0,1 1-1 0 0,-1-1 1 0 0,0 0-1 0 0,1 0 0 0 0,-1 1 1 0 0,0-1-1 0 0,1 1 1 0 0,-3 1-1 0 0,-4 1 67 0 0,1 1 0 0 0,-1-1 0 0 0,0 0-1 0 0,-10 2 1 0 0,-14 5 134 0 0,-6-1 482 0 0,4-2 95 0 0,22-2-710 0 0,0-1-1 0 0,1 0 0 0 0,-1-1 0 0 0,0 0 1 0 0,0-1-1 0 0,-1-1 0 0 0,1 0 0 0 0,0 0 1 0 0,-1-1-1 0 0,-19-3 0 0 0,14 0 140 0 0,-1 1 0 0 0,-20 1-1 0 0,-3 0-138 0 0,-2 0 69 0 0,30 1-111 0 0,0 0 1 0 0,-22-3-1 0 0,-9-6 252 0 0,14 2-59 0 0,0 2 1 0 0,-55-2-1 0 0,-18 5-129 0 0,52 4-6 0 0,-64 12 0 0 0,-16 1 106 0 0,-62-12 406 0 0,124-4-581 0 0,41 1-31 0 0,0-1 0 0 0,0-2 1 0 0,0-1-1 0 0,-34-9 0 0 0,-10-1 124 0 0,-26 6-158 0 0,60 5-14 0 0,-27-2 134 0 0,-92-20 1 0 0,54-4-17 0 0,75 22-103 0 0,0 0 0 0 0,-35-2-1 0 0,62 9-63 0 0,-17-2 18 0 0,0 1-1 0 0,-23 2 0 0 0,-13 1-9 0 0,34-1 32 0 0,-1 0 0 0 0,-36-6-1 0 0,-10 1 30 0 0,58 3-19 0 0,0 0 0 0 0,1 0 0 0 0,-1-1 0 0 0,0 0 0 0 0,1-1 0 0 0,-1 0 0 0 0,1-1 0 0 0,-10-5 0 0 0,5 0 94 0 0,13 9-137 0 0,0-1-1 0 0,0 0 1 0 0,0 0-1 0 0,0 0 1 0 0,0 0-1 0 0,0 1 1 0 0,-1-1-1 0 0,1 1 1 0 0,0-1-1 0 0,-1 1 1 0 0,1-1 0 0 0,0 1-1 0 0,-1 0 1 0 0,1 0-1 0 0,0-1 1 0 0,-1 1-1 0 0,1 0 1 0 0,0 0-1 0 0,-1 0 1 0 0,-2 1-1 0 0,-14 2 12 0 0,0 0 1 0 0,-34-1-1 0 0,42-2-21 0 0,6 0 0 0 0,1 1 0 0 0,-1-1 0 0 0,1-1 0 0 0,-1 1 0 0 0,1 0 0 0 0,0-1 0 0 0,-1 0 0 0 0,-3-1 0 0 0,-8-3 2 0 0,0 1-1 0 0,-1 0 1 0 0,1 1-1 0 0,0 1 1 0 0,-1 0-1 0 0,-19 1 1 0 0,28 0 11 0 0,0 0-1 0 0,0 0 1 0 0,-14-5 0 0 0,4 1 42 0 0,-8-1-17 0 0,-37-5-1 0 0,0 10 28 0 0,29 2-66 0 0,-39-5 1 0 0,29 6 0 0 0,6-4 0 0 0,11-1 0 0 0,-15 3 0 0 0,41 0 0 0 0,-1 0 0 0 0,0 0 0 0 0,1 0 0 0 0,-1 0 0 0 0,0-1 0 0 0,1 1 0 0 0,-1 0 0 0 0,1 0 0 0 0,-1 0 0 0 0,0-1 0 0 0,1 1 0 0 0,-1 0 0 0 0,1 0 0 0 0,-1-1 0 0 0,1 1 0 0 0,-1-1 0 0 0,1 1 0 0 0,-1 0 0 0 0,1-1 0 0 0,-1 1 0 0 0,1-1 0 0 0,-1 1 0 0 0,1-1 0 0 0,0 1 0 0 0,-1-1 0 0 0,1 1 0 0 0,0-1 0 0 0,0 0 0 0 0,-1 1 0 0 0,1-1 0 0 0,0 0 0 0 0,-9-13 0 0 0,9 13 0 0 0,-1 0 0 0 0,1 1 0 0 0,0-1 0 0 0,-1 1 0 0 0,1-1 0 0 0,-1 1 0 0 0,1-1 0 0 0,-1 0 0 0 0,1 1 0 0 0,-1 0 0 0 0,1-1 0 0 0,-1 1 0 0 0,0-1 0 0 0,1 1 0 0 0,-1 0 0 0 0,0-1 0 0 0,1 1 0 0 0,-1 0 0 0 0,0 0 0 0 0,1-1 0 0 0,-1 1 0 0 0,0 0 0 0 0,0 0 0 0 0,1 0 0 0 0,-1 0 0 0 0,-1 0 0 0 0,-5 1 0 0 0,4-5 0 0 0,4 6 0 0 0,-1-2 0 0 0,0 0 0 0 0,0 0 0 0 0,0 1 0 0 0,0-1 0 0 0,0 0 0 0 0,0 0 0 0 0,0 1 0 0 0,0-1 0 0 0,0 0 0 0 0,0 0 0 0 0,0 1 0 0 0,0-1 0 0 0,0 0 0 0 0,0 0 0 0 0,0 1 0 0 0,0-1 0 0 0,0 0 0 0 0,0 0 0 0 0,0 1 0 0 0,0-1 0 0 0,1 0 0 0 0,-1 0 0 0 0,0 0 0 0 0,0 1 0 0 0,0-1 0 0 0,0 0 0 0 0,0 0 0 0 0,1 0 0 0 0,-1 1 0 0 0,0-1 0 0 0,0 0 0 0 0,1 0 0 0 0,-1 0 0 0 0,0 0 0 0 0,0 0 0 0 0,0 0 0 0 0,1 1 0 0 0,-1-1 0 0 0,0 0 0 0 0,0 0 0 0 0,1 0 0 0 0,-1 0 0 0 0,0 0 0 0 0,0 0 0 0 0,1 0 0 0 0,12-9 0 0 0,-10 6 18 0 0,1-1-1 0 0,-1 1 1 0 0,-1-1 0 0 0,1 0 0 0 0,0 0-1 0 0,1-5 1 0 0,-38 49-90 0 0,-33 41-1836 0 0,38-50 68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3:49.009"/>
    </inkml:context>
    <inkml:brush xml:id="br0">
      <inkml:brushProperty name="width" value="0.1" units="cm"/>
      <inkml:brushProperty name="height" value="0.1" units="cm"/>
      <inkml:brushProperty name="color" value="#E71224"/>
    </inkml:brush>
  </inkml:definitions>
  <inkml:trace contextRef="#ctx0" brushRef="#br0">232 1434 1375 0 0,'11'-3'280'0'0,"1"0"0"0"0,0-1 0 0 0,-1 0 0 0 0,13-7 0 0 0,-19 8 250 0 0,0-1 0 0 0,0 1 1 0 0,0-1-1 0 0,0 0 1 0 0,0-1-1 0 0,4-5 0 0 0,13-12 6749 0 0,-24 23-7138 0 0,-1 1 0 0 0,1-1 0 0 0,-1 0 0 0 0,1 0 0 0 0,-1-1 0 0 0,0 1 0 0 0,1-1-1 0 0,-1 1 1 0 0,0-1 0 0 0,0 0 0 0 0,1 0 0 0 0,-6 0 0 0 0,-8 1 472 0 0,-71 12 1462 0 0,69-5-2443 0 0,16-7 396 0 0,1 0-1 0 0,0 0 0 0 0,0 0 1 0 0,-1 0-1 0 0,1-1 0 0 0,0 1 1 0 0,-1-1-1 0 0,1 1 0 0 0,-1-1 1 0 0,1 1-1 0 0,-1-1 0 0 0,1 0 0 0 0,-1 0 1 0 0,1 0-1 0 0,-1 1 0 0 0,0-2 1 0 0,1 1-1 0 0,-1 0 0 0 0,1 0 1 0 0,-1 0-1 0 0,-1-1 0 0 0,1-1 126 0 0,1 0 1 0 0,0-1-1 0 0,1 1 0 0 0,-1 0 0 0 0,0 0 1 0 0,0 0-1 0 0,1-1 0 0 0,0 1 0 0 0,-1 0 0 0 0,1-1 1 0 0,0 1-1 0 0,0-4 0 0 0,0-2 70 0 0,-21-106 2116 0 0,5 29-1309 0 0,-16-60-93 0 0,11 55-669 0 0,19 78-237 0 0,0 1-1 0 0,1-1 1 0 0,0 0-1 0 0,1 0 1 0 0,2-16-1 0 0,14-58 183 0 0,-1 1-150 0 0,-12 70-50 0 0,-2 0-1 0 0,0 0 0 0 0,-1 0 1 0 0,-1 0-1 0 0,-3-24 1 0 0,-2 14 80 0 0,-2 1 1 0 0,-19-42-1 0 0,14 37 27 0 0,-11-36 0 0 0,20 48-81 0 0,0-1 1 0 0,0 0 0 0 0,2 1-1 0 0,1-1 1 0 0,0 0 0 0 0,1 0-1 0 0,3-26 1 0 0,-3 38-40 0 0,1-1 0 0 0,-1 1 0 0 0,-1 0 0 0 0,1-1 0 0 0,-1 1 0 0 0,0 0 0 0 0,-4-11 0 0 0,8 13 0 0 0,0 0 0 0 0,0 1 0 0 0,1-1 0 0 0,-1 1 0 0 0,1 0 0 0 0,7-6 0 0 0,-9 8 0 0 0,1 0 0 0 0,-1-1 0 0 0,0 1 0 0 0,1 0 0 0 0,-1 1 0 0 0,0-1 0 0 0,1 0 0 0 0,-1 1 0 0 0,1-1 0 0 0,-1 1 0 0 0,5-1 0 0 0,31 4 0 0 0,-25-1 0 0 0,74 8 0 0 0,98 3 0 0 0,-117-5 0 0 0,0-4 0 0 0,-1-2 0 0 0,110-12 0 0 0,275-11 42 0 0,-154 12-20 0 0,-201 5-22 0 0,-1 4 0 0 0,147 19 0 0 0,-198-14 11 0 0,1-2-1 0 0,80-5 1 0 0,89-24 21 0 0,-118 16-32 0 0,99 2 0 0 0,-20 2 0 0 0,17-12 27 0 0,46-2 10 0 0,-175 19-37 0 0,108 12 0 0 0,-141-8 0 0 0,-1 0 0 0 0,31 7 0 0 0,-52-8 0 0 0,1 1 0 0 0,0 0 0 0 0,-1 1 0 0 0,1 0 0 0 0,-1 0 0 0 0,0 1 0 0 0,9 6 0 0 0,-3 2 0 0 0,0 1 0 0 0,-1 0 0 0 0,0 1 0 0 0,-1 1 0 0 0,18 28 0 0 0,-23-30 0 0 0,-1-1 0 0 0,0 1 0 0 0,0 0 0 0 0,-2 0 0 0 0,7 25 0 0 0,10 78 0 0 0,-16-76 0 0 0,-4-26-32 0 0,-1-1 0 0 0,-1 1 0 0 0,0-1 0 0 0,-1 1 0 0 0,-1-1 0 0 0,0 0 0 0 0,-1 1 0 0 0,0-1 0 0 0,-6 15 0 0 0,-9 17-339 0 0,-31 58 1 0 0,23-53 60 0 0,-15 39-2206 0 0,18-29-3691 0 0,8-12-1035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5:09.606"/>
    </inkml:context>
    <inkml:brush xml:id="br0">
      <inkml:brushProperty name="width" value="0.1" units="cm"/>
      <inkml:brushProperty name="height" value="0.1" units="cm"/>
      <inkml:brushProperty name="color" value="#E71224"/>
    </inkml:brush>
  </inkml:definitions>
  <inkml:trace contextRef="#ctx0" brushRef="#br0">1 30 1295 0 0,'4'-5'0'0'0,"1"-1"112"0"0,3 1-112 0 0,-3-1 0 0 0,3 2 0 0 0,-5 1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5:11.617"/>
    </inkml:context>
    <inkml:brush xml:id="br0">
      <inkml:brushProperty name="width" value="0.1" units="cm"/>
      <inkml:brushProperty name="height" value="0.1" units="cm"/>
      <inkml:brushProperty name="color" value="#E71224"/>
    </inkml:brush>
  </inkml:definitions>
  <inkml:trace contextRef="#ctx0" brushRef="#br0">2783 1516 4031 0 0,'1'-2'287'0'0,"1"1"-1"0"0,-1 0 0 0 0,1-1 0 0 0,-1 1 1 0 0,0-1-1 0 0,0 1 0 0 0,0-1 0 0 0,0 1 1 0 0,2-4-1 0 0,-1 1 274 0 0,-4 6-414 0 0,0 0 0 0 0,-1 1 0 0 0,1-1 0 0 0,-1 0-1 0 0,0-1 1 0 0,1 1 0 0 0,-1 0 0 0 0,0-1 0 0 0,0 1 0 0 0,0-1 0 0 0,-1 0 0 0 0,1 0-1 0 0,0 0 1 0 0,0-1 0 0 0,0 1 0 0 0,-1-1 0 0 0,1 1 0 0 0,0-1 0 0 0,-1 0 0 0 0,1 0-1 0 0,-4-1 1 0 0,-7 0 374 0 0,0 1 0 0 0,-1 0 0 0 0,1 2-1 0 0,-15 2 1 0 0,-190 28 1520 0 0,164-29-1469 0 0,-7 1-70 0 0,-57 13 292 0 0,103-14-710 0 0,0 1 0 0 0,0 1 0 0 0,0 0-1 0 0,1 1 1 0 0,-27 14 0 0 0,-20 7 84 0 0,40-19-90 0 0,-1-2 0 0 0,0-1 0 0 0,0 0 0 0 0,0-2 0 0 0,0-1 0 0 0,-1 0 0 0 0,-34-4 0 0 0,3-2 182 0 0,-22 0 149 0 0,34 3-215 0 0,-70-10-1 0 0,63 0-110 0 0,34 7-4 0 0,-34-4 1 0 0,-6 3 172 0 0,-78-15-1 0 0,0-7-118 0 0,111 23-99 0 0,0 2 0 0 0,0 1 0 0 0,-44 3 0 0 0,6 3-30 0 0,-18 2 69 0 0,-49 20 31 0 0,88-17-89 0 0,-185 51-14 0 0,157-50 82 0 0,47-8-21 0 0,-38 9-1 0 0,27-8 18 0 0,8-3-19 0 0,22-1-30 0 0,0 0 0 0 0,0 0 0 0 0,-1 0 0 0 0,1-1 1 0 0,0 1-1 0 0,0-1 0 0 0,0 0 0 0 0,-3-1 0 0 0,-17-4 329 0 0,20 6-346 0 0,0 0-1 0 0,1 0 0 0 0,-1 0 1 0 0,0 0-1 0 0,1 0 1 0 0,-1-1-1 0 0,0 1 0 0 0,1-1 1 0 0,-1 1-1 0 0,1-1 0 0 0,-1 0 1 0 0,1 0-1 0 0,0 0 1 0 0,-1 1-1 0 0,1-1 0 0 0,0-1 1 0 0,-1 1-1 0 0,1 0 1 0 0,0 0-1 0 0,0 0 0 0 0,0 0 1 0 0,0-1-1 0 0,0 1 1 0 0,0-1-1 0 0,0 1 0 0 0,1-1 1 0 0,-1 1-1 0 0,0-1 0 0 0,1 1 1 0 0,-1-1-1 0 0,1-2 1 0 0,-2-6 89 0 0,1 0 1 0 0,0-1-1 0 0,0 1 1 0 0,2-14-1 0 0,-1-12 120 0 0,-5 0-125 0 0,1 0 0 0 0,3-1 0 0 0,3-58 0 0 0,0 82-60 0 0,7-52 143 0 0,-1-124 1 0 0,-9 87-76 0 0,2 53 20 0 0,-11-84 0 0 0,7 117-110 0 0,-2 0 1 0 0,0 1-1 0 0,-1-1 0 0 0,-13-24 1 0 0,-7-18 30 0 0,18 37-7 0 0,1 0-1 0 0,1 0 0 0 0,1-1 1 0 0,1 1-1 0 0,1-1 0 0 0,1 0 1 0 0,1-35-1 0 0,16-121 32 0 0,-7 97-74 0 0,-8 79 5 0 0,1-1 0 0 0,-1 1 0 0 0,1-1 0 0 0,0 0 0 0 0,0 1 0 0 0,0-1 0 0 0,0 1 0 0 0,0 0 0 0 0,0-1 0 0 0,1 1 0 0 0,-1 0 0 0 0,1 0 0 0 0,-1 0 0 0 0,1 0 0 0 0,0 0 0 0 0,0 0 0 0 0,0 0 0 0 0,0 0 0 0 0,0 1 0 0 0,0-1 0 0 0,1 1 0 0 0,-1 0 0 0 0,1 0 0 0 0,-1-1 0 0 0,0 2 0 0 0,1-1 0 0 0,0 0 0 0 0,-1 0 0 0 0,4 0 0 0 0,8-1 0 0 0,-1 1 0 0 0,1 0 0 0 0,0 1 0 0 0,18 2 0 0 0,-27-2 0 0 0,62 3 0 0 0,89-7 0 0 0,-133 1 0 0 0,-1-1 0 0 0,27-9 0 0 0,11-2 0 0 0,182-24 0 0 0,-170 32 0 0 0,100 2 0 0 0,299-7 0 0 0,-229 8 0 0 0,-145 5 0 0 0,109-13 0 0 0,-111 0 0 0 0,1 4 0 0 0,157 7 0 0 0,-95 18 0 0 0,-131-13 0 0 0,-1 2 0 0 0,0 1 0 0 0,48 19 0 0 0,-59-18 0 0 0,-1-1 0 0 0,0 2 0 0 0,0 0 0 0 0,-1 0 0 0 0,0 2 0 0 0,-1-1 0 0 0,0 1 0 0 0,-1 1 0 0 0,0 0 0 0 0,16 24 0 0 0,-14-15 0 0 0,-1 0 0 0 0,-1 1 0 0 0,0 1 0 0 0,-2 0 0 0 0,-1 0 0 0 0,8 35 0 0 0,0 14 101 0 0,-4 1-1 0 0,-2 0 1 0 0,-4 0-1 0 0,-6 147 1 0 0,-5-178-1020 0 0,-2 0 1 0 0,-16 54 0 0 0,0-21-5228 0 0,1-19-736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5:14.427"/>
    </inkml:context>
    <inkml:brush xml:id="br0">
      <inkml:brushProperty name="width" value="0.1" units="cm"/>
      <inkml:brushProperty name="height" value="0.1" units="cm"/>
      <inkml:brushProperty name="color" value="#E71224"/>
    </inkml:brush>
  </inkml:definitions>
  <inkml:trace contextRef="#ctx0" brushRef="#br0">4992 1202 1839 0 0,'4'11'235'0'0,"-4"-10"-139"0"0,0 1 0 0 0,1-1 0 0 0,-1 0 0 0 0,1 1 0 0 0,-1-1 0 0 0,1 0 0 0 0,-1 1 1 0 0,1-1-1 0 0,-1 0 0 0 0,1 0 0 0 0,0 1 0 0 0,0-1 0 0 0,0 0 0 0 0,0 0 0 0 0,0 0 0 0 0,0 0 0 0 0,0 0 0 0 0,1 1 0 0 0,-1-2-18 0 0,-1 0-1 0 0,0 0 0 0 0,1 0 1 0 0,-1 0-1 0 0,1 0 0 0 0,-1 0 0 0 0,0 0 1 0 0,1 0-1 0 0,-1 0 0 0 0,0-1 1 0 0,1 1-1 0 0,-1 0 0 0 0,0 0 0 0 0,1 0 1 0 0,-1 0-1 0 0,0 0 0 0 0,1-1 0 0 0,-1 1 1 0 0,0 0-1 0 0,1 0 0 0 0,-1 0 1 0 0,0-1-1 0 0,0 1 0 0 0,1 0 0 0 0,-1-1 1 0 0,0 1-1 0 0,0 0 0 0 0,1-1 1 0 0,-1 1-1 0 0,0 0 0 0 0,0-1 0 0 0,0 1 1 0 0,0 0-1 0 0,0-1 0 0 0,0 1 1 0 0,1 0-1 0 0,-1-1 0 0 0,0 1 0 0 0,0-1 1 0 0,0 1-37 0 0,0 0 0 0 0,0-1 1 0 0,0 1-1 0 0,0 0 0 0 0,0 0 1 0 0,0 0-1 0 0,0-1 0 0 0,0 1 1 0 0,0 0-1 0 0,0 0 0 0 0,0 0 1 0 0,1-1-1 0 0,-1 1 0 0 0,0 0 0 0 0,-1 0 1 0 0,1 0-1 0 0,0-1 0 0 0,0 1 1 0 0,0 0-1 0 0,0 0 0 0 0,0 0 1 0 0,0-1-1 0 0,0 1 0 0 0,0 0 1 0 0,0 0-1 0 0,0 0 0 0 0,0 0 1 0 0,0-1-1 0 0,-1 1 0 0 0,1 0 1 0 0,0 0-1 0 0,0 0 0 0 0,0 0 1 0 0,0 0-1 0 0,0-1 0 0 0,-1 1 1 0 0,1 0-1 0 0,0 0 0 0 0,0 0 1 0 0,0 0-1 0 0,0 0 0 0 0,-1 0 1 0 0,1 0-1 0 0,0 0 0 0 0,0 0 1 0 0,0 0-1 0 0,-1 0 0 0 0,1 0 0 0 0,0 0 1 0 0,0 0-1 0 0,0 0 0 0 0,-1 0 1 0 0,1 0-1 0 0,0 0 0 0 0,0 0 1 0 0,0 0-1 0 0,-1 0 0 0 0,1 0 1 0 0,0 0-1 0 0,0 0 0 0 0,0 0 1 0 0,-1 0-1 0 0,-34 23 1608 0 0,29-18-1488 0 0,0-1-1 0 0,0 0 1 0 0,0 0-1 0 0,-1-1 1 0 0,0 0-1 0 0,0 0 1 0 0,0 0-1 0 0,-10 2 1 0 0,-6-1 837 0 0,-32 3 1 0 0,32-5-368 0 0,-31 7 0 0 0,36-5-429 0 0,-41 11 491 0 0,-78 10 0 0 0,110-24-463 0 0,0 0-1 0 0,-1-2 0 0 0,1-2 1 0 0,-1 0-1 0 0,-37-10 0 0 0,19 4 183 0 0,-69-5 0 0 0,-160 9-65 0 0,143 10-131 0 0,88-2-111 0 0,-63-3 1 0 0,-196-26 459 0 0,245 23-400 0 0,-114 12 0 0 0,13-1 14 0 0,-21-6-32 0 0,137-2-122 0 0,0 2-1 0 0,-55 9 1 0 0,-84 25 19 0 0,-16 2-45 0 0,197-37 1 0 0,-185 21 0 0 0,122-17 0 0 0,1 2 0 0 0,-74 19 0 0 0,133-25 0 0 0,-60 17 0 0 0,-1-4 0 0 0,-104 11 0 0 0,23-30 51 0 0,-2 1-38 0 0,135 4-4 0 0,-121 3 46 0 0,97-7-55 0 0,25 3 0 0 0,0 0 0 0 0,-16 0 0 0 0,-43 1 0 0 0,-96-11 0 0 0,143 8 40 0 0,1-1 1 0 0,-1-2-1 0 0,1 0 0 0 0,0-1 1 0 0,1-1-1 0 0,0-2 0 0 0,0 0 1 0 0,-30-19-1 0 0,45 24-4 0 0,1-1 0 0 0,1 1 0 0 0,-1-1-1 0 0,1 0 1 0 0,-7-9 0 0 0,-12-14 55 0 0,-44-48 202 0 0,44 49-118 0 0,-51-48 0 0 0,51 56-95 0 0,2-1 0 0 0,0-1 0 0 0,-33-43 0 0 0,46 52-63 0 0,0 0 0 0 0,2-1 0 0 0,-1 0 0 0 0,2 0 0 0 0,0 0 0 0 0,0-1 0 0 0,2 0 1 0 0,0 0-1 0 0,-3-20 0 0 0,4 17-11 0 0,1 1 0 0 0,1-1 0 0 0,0 1 0 0 0,2-1-1 0 0,0 1 1 0 0,1-1 0 0 0,0 1 0 0 0,9-31 0 0 0,-5 32-6 0 0,0 0 0 0 0,0 0 0 0 0,2 1 0 0 0,0 0 0 0 0,0 1 0 0 0,1 0 0 0 0,1 0 0 0 0,21-22 0 0 0,-6 11 0 0 0,1 2 0 0 0,1 0 0 0 0,1 2 0 0 0,1 1 0 0 0,0 1 0 0 0,2 2 0 0 0,46-20 0 0 0,109-24 0 0 0,-70 25 0 0 0,164-49 0 0 0,-176 57 0 0 0,188-24 0 0 0,-226 42 0 0 0,-52 8 0 0 0,99-15 0 0 0,165-4 0 0 0,-115 24 0 0 0,108-2 0 0 0,123-16 0 0 0,-63 31 0 0 0,-302-14 0 0 0,173 18-64 0 0,207 9 64 0 0,-310-32 1 0 0,35 0-26 0 0,-127 4-51 0 0,0-1 1 0 0,0 1-1 0 0,1 0 0 0 0,-1 1 1 0 0,0 0-1 0 0,-1 0 0 0 0,1 0 1 0 0,0 1-1 0 0,-1 0 0 0 0,1 0 1 0 0,-1 1-1 0 0,0 0 0 0 0,9 7 1 0 0,-9-5-515 0 0,1 0 1 0 0,-1 1 0 0 0,0 0 0 0 0,0 0 0 0 0,-1 1-1 0 0,6 9 1 0 0,3 12-6291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21.632"/>
    </inkml:context>
    <inkml:brush xml:id="br0">
      <inkml:brushProperty name="width" value="0.1" units="cm"/>
      <inkml:brushProperty name="height" value="0.1" units="cm"/>
      <inkml:brushProperty name="color" value="#E71224"/>
    </inkml:brush>
  </inkml:definitions>
  <inkml:trace contextRef="#ctx0" brushRef="#br0">52 94 919 0 0,'-14'-6'51'0'0,"13"6"124"0"0,-1 0 0 0 0,0-1 0 0 0,1 1 0 0 0,-1-1 0 0 0,0 0 0 0 0,1 1-1 0 0,-1-1 1 0 0,1 0 0 0 0,0 0 0 0 0,-1 0 0 0 0,1 0 0 0 0,0 0 0 0 0,-1 0 0 0 0,1-1-1 0 0,0 1 1 0 0,0 0 0 0 0,-2-3 0 0 0,2 2-1 0 0,0-1 76 0 0,-1 0 0 0 0,1 0 0 0 0,0 0-1 0 0,0 0 1 0 0,0 0 0 0 0,-1-5 0 0 0,2 7-174 0 0,0 0 1 0 0,0-1 0 0 0,0 1 0 0 0,0 0-1 0 0,1 0 1 0 0,-1 0 0 0 0,0 0 0 0 0,1 0 0 0 0,-1 0-1 0 0,1 0 1 0 0,-1 0 0 0 0,1 0 0 0 0,-1 0-1 0 0,1 0 1 0 0,0 0 0 0 0,-1 0 0 0 0,1 0-1 0 0,0 0 1 0 0,0 0 0 0 0,0 1 0 0 0,-1-1-1 0 0,3-1 1 0 0,2 0 67 0 0,-1 0 1 0 0,1 0-1 0 0,0 0 0 0 0,0 1 1 0 0,0 0-1 0 0,1 0 0 0 0,-1 0 1 0 0,7 0-1 0 0,4-1 312 0 0,-2 1 6 0 0,0 0 1 0 0,14 1-1 0 0,-11 0-188 0 0,4 2 87 0 0,-16-1-295 0 0,-1 0 0 0 0,1-1-1 0 0,0 1 1 0 0,8-2-1 0 0,37 3 479 0 0,-40-2-425 0 0,1-1 0 0 0,0 2 0 0 0,-1 0 0 0 0,1 0-1 0 0,0 1 1 0 0,11 3 0 0 0,17 3 185 0 0,-21-4-169 0 0,1 0 0 0 0,-1 2 0 0 0,27 11-1 0 0,-21-8-39 0 0,28 8-1 0 0,-26-13-24 0 0,0-1 0 0 0,1-1 1 0 0,-1-1-1 0 0,48-4 0 0 0,4 0 38 0 0,125-4 9 0 0,-110 6-117 0 0,-3 2 0 0 0,-44-3 0 0 0,31-2 0 0 0,-66 3 0 0 0,0 0 0 0 0,0 2 0 0 0,18 1 0 0 0,22 1 0 0 0,57-3 0 0 0,-41 2 0 0 0,-47-2 2 0 0,26-1 18 0 0,1 3 1 0 0,75 11 0 0 0,-87-6-13 0 0,2 2 31 0 0,0-2 1 0 0,0-2-1 0 0,0-1 1 0 0,56-2 0 0 0,-74-2 8 0 0,0 0 1 0 0,-1 2 0 0 0,1 0-1 0 0,-1 2 1 0 0,32 8 0 0 0,-23-4 18 0 0,38 4 0 0 0,-54-11-56 0 0,1-1 1 0 0,15-2-1 0 0,19 1 19 0 0,-33 1-30 0 0,1 0 0 0 0,-1-1 0 0 0,1 0 0 0 0,13-4 0 0 0,-15 3 0 0 0,0 0 0 0 0,0 0 0 0 0,0 1 0 0 0,0 1 0 0 0,18 1 0 0 0,-19 0 0 0 0,-1-1 0 0 0,0 0 0 0 0,1-1 0 0 0,-1 0 0 0 0,19-5 0 0 0,18-1 0 0 0,172-6 0 0 0,-129 6 32 0 0,136 8 0 0 0,-190 3-32 0 0,-23-2 0 0 0,-1 0 0 0 0,1-2 0 0 0,0 1 0 0 0,13-3 0 0 0,72-1 0 0 0,-78 2 0 0 0,0 1 0 0 0,1 1 0 0 0,28 5 0 0 0,-25-3 0 0 0,-17-1 0 0 0,-1 0 0 0 0,1 0 0 0 0,10 5 0 0 0,-2-1 0 0 0,8 1 16 0 0,0-1 0 0 0,31 4 0 0 0,-4 0 0 0 0,-42-9-16 0 0,0 0 0 0 0,0 0 0 0 0,0-1 0 0 0,1-1 0 0 0,-1 1 0 0 0,0-1 0 0 0,9-2 0 0 0,-1 1 0 0 0,0 1 0 0 0,28 3 0 0 0,-7-1 0 0 0,-29-1 0 0 0,-1-1 0 0 0,1-1 0 0 0,-1 1 0 0 0,0-1 0 0 0,0 0 0 0 0,0-1 0 0 0,9-4 0 0 0,20-6 0 0 0,-22 7 31 0 0,-12 5-26 0 0,-1 0 1 0 0,0 0-1 0 0,1 0 1 0 0,0 0-1 0 0,-1 1 0 0 0,1-1 1 0 0,-1 0-1 0 0,1 1 1 0 0,0 0-1 0 0,-1-1 0 0 0,1 1 1 0 0,0 0-1 0 0,0 0 1 0 0,-1 0-1 0 0,1 0 0 0 0,0 0 1 0 0,3 1-1 0 0,-4-1-47 0 0,0 1 0 0 0,0 0 0 0 0,-1 0 0 0 0,1 1 0 0 0,0-1 0 0 0,-1 0-1 0 0,1 0 1 0 0,-1 0 0 0 0,1 0 0 0 0,-1 0 0 0 0,1 1 0 0 0,-1-1 0 0 0,0 0 0 0 0,1 0 0 0 0,-1 1 0 0 0,0-1-1 0 0,0 0 1 0 0,0 1 0 0 0,0-1 0 0 0,0 0 0 0 0,-1 2 0 0 0,1 1-294 0 0,0 11-1050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5:16.796"/>
    </inkml:context>
    <inkml:brush xml:id="br0">
      <inkml:brushProperty name="width" value="0.1" units="cm"/>
      <inkml:brushProperty name="height" value="0.1" units="cm"/>
      <inkml:brushProperty name="color" value="#E71224"/>
    </inkml:brush>
  </inkml:definitions>
  <inkml:trace contextRef="#ctx0" brushRef="#br0">149 30 2071 0 0,'-10'-1'319'0'0,"-1"0"-1"0"0,1-1 0 0 0,0 0 0 0 0,-19-7 0 0 0,-20-4 618 0 0,48 13-952 0 0,-1-1 1 0 0,0 1-1 0 0,0 0 0 0 0,0-1 0 0 0,0 1 1 0 0,1 0-1 0 0,-1 0 0 0 0,0 0 1 0 0,0 1-1 0 0,0-1 0 0 0,0 0 0 0 0,1 1 1 0 0,-1-1-1 0 0,-2 2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5:19.162"/>
    </inkml:context>
    <inkml:brush xml:id="br0">
      <inkml:brushProperty name="width" value="0.1" units="cm"/>
      <inkml:brushProperty name="height" value="0.1" units="cm"/>
      <inkml:brushProperty name="color" value="#E71224"/>
    </inkml:brush>
  </inkml:definitions>
  <inkml:trace contextRef="#ctx0" brushRef="#br0">3922 1767 4831 0 0,'3'-6'130'0'0,"-1"3"-14"0"0,0-1 0 0 0,-1 1 1 0 0,1 0-1 0 0,1 0 0 0 0,-1 0 0 0 0,0 0 0 0 0,1 0 0 0 0,-1 1 1 0 0,1-1-1 0 0,0 1 0 0 0,0-1 0 0 0,5-2 0 0 0,-7 5-112 0 0,-1 0 0 0 0,1-1-1 0 0,-1 1 1 0 0,1 0 0 0 0,-1 0-1 0 0,1-1 1 0 0,-1 1 0 0 0,1 0-1 0 0,-1 0 1 0 0,0-1-1 0 0,1 1 1 0 0,-1-1 0 0 0,1 1-1 0 0,-1 0 1 0 0,0-1 0 0 0,1 1-1 0 0,-1-1 1 0 0,0 1 0 0 0,1-1-1 0 0,-1 1 1 0 0,0-1-1 0 0,0 1 1 0 0,0-1 0 0 0,1 1-1 0 0,-1-1 1 0 0,0 0-3 0 0,-1 1 0 0 0,1-1 0 0 0,0 0 0 0 0,-1 1 0 0 0,1-1 0 0 0,0 1 0 0 0,-1-1 0 0 0,1 1 0 0 0,0 0 0 0 0,-1-1 0 0 0,1 1 0 0 0,-1-1 0 0 0,1 1 0 0 0,-1 0 0 0 0,1-1-1 0 0,-1 1 1 0 0,1 0 0 0 0,-2-1 0 0 0,-31-9-8 0 0,29 9 21 0 0,-27-7 82 0 0,9 1 275 0 0,0 2 0 0 0,-1 1 1 0 0,1 0-1 0 0,-28 0 0 0 0,-225 26 212 0 0,99-5-504 0 0,48 1 349 0 0,81-9-307 0 0,-52 2-1 0 0,74-10-5 0 0,0 0 0 0 0,0-1 0 0 0,0-2 0 0 0,0-1 0 0 0,0 0 0 0 0,-30-10 0 0 0,37 9 117 0 0,0 0 0 0 0,0 1 0 0 0,0 1 0 0 0,0 1-1 0 0,-27 1 1 0 0,22 1-153 0 0,0-2-1 0 0,-36-5 1 0 0,36 1 89 0 0,0 1-1 0 0,0 1 1 0 0,-1 2-1 0 0,1 0 1 0 0,-34 3-1 0 0,6 5-76 0 0,-1-3 0 0 0,0-3-1 0 0,-100-9 1 0 0,105 4 170 0 0,-1 3 0 0 0,1 1 0 0 0,-87 12-1 0 0,96-8-218 0 0,-99-1 506 0 0,79-4-369 0 0,-187-10 696 0 0,188 7-618 0 0,31 4-92 0 0,-36 4 0 0 0,-6 0 178 0 0,-104 7 417 0 0,47 0-772 0 0,58-11 307 0 0,-93-11-1 0 0,43 1 120 0 0,-6-7 34 0 0,108 14-347 0 0,-21-3 31 0 0,0 1-1 0 0,-44 1 1 0 0,77 4-115 0 0,-1 0 0 0 0,0-1-1 0 0,1 1 1 0 0,-1-1 0 0 0,1 1 0 0 0,-1-1 0 0 0,1 0 0 0 0,-4-2 0 0 0,6 3 8 0 0,0-1 1 0 0,-1 0 0 0 0,1 0-1 0 0,0 1 1 0 0,0-1 0 0 0,0 0 0 0 0,0 0-1 0 0,0 0 1 0 0,0 0 0 0 0,0 0-1 0 0,0-1 1 0 0,0 1 0 0 0,0 0 0 0 0,1 0-1 0 0,-1-1 1 0 0,0 1 0 0 0,1 0-1 0 0,-1-1 1 0 0,1 1 0 0 0,0 0-1 0 0,-1-4 1 0 0,-2-9 201 0 0,-1-1 0 0 0,0 0 0 0 0,-10-20 0 0 0,8 21-151 0 0,1-1-1 0 0,0 0 1 0 0,-4-23 0 0 0,-2-47 309 0 0,-20-110 475 0 0,-21 27-407 0 0,49 158-434 0 0,1 0-1 0 0,1 0 0 0 0,0 0 1 0 0,0 0-1 0 0,1 0 0 0 0,0 0 1 0 0,2-15-1 0 0,2 2 6 0 0,2 1 0 0 0,8-26 0 0 0,7-25 16 0 0,12-82 1 0 0,11-41 22 0 0,-28 137-31 0 0,-8 27 22 0 0,1 0-1 0 0,2 1 0 0 0,27-56 0 0 0,-32 77-45 0 0,1 1 0 0 0,0 0 0 0 0,0 1 0 0 0,1-1 0 0 0,0 1 0 0 0,0 1 0 0 0,1 0 0 0 0,0 0 0 0 0,17-10-1 0 0,0 3-8 0 0,2 0 0 0 0,38-12-1 0 0,-51 21 2 0 0,1 1 0 0 0,-1 0 0 0 0,1 1 0 0 0,22-1 0 0 0,64 4 0 0 0,-79 2-24 0 0,30 7-1 0 0,5 0 2 0 0,14 0 23 0 0,-37-3 0 0 0,1-2 0 0 0,36-1 0 0 0,33-5 0 0 0,163 19 0 0 0,188 7 0 0 0,-141-3 0 0 0,-122-4 0 0 0,28-18 0 0 0,-146-1 0 0 0,108 0 0 0 0,100-3 0 0 0,3-5 0 0 0,-205 10 0 0 0,76 0 0 0 0,-121 2 0 0 0,0 2 0 0 0,45 10 0 0 0,-70-12-5 0 0,0 1-1 0 0,0 0 1 0 0,-1 1 0 0 0,0 1-1 0 0,1-1 1 0 0,-2 2 0 0 0,1-1-1 0 0,-1 1 1 0 0,1 1 0 0 0,-2 0-1 0 0,1 0 1 0 0,-1 0 0 0 0,0 1-1 0 0,-1 1 1 0 0,1-1 0 0 0,-2 1-1 0 0,1 0 1 0 0,-1 1 0 0 0,-1-1-1 0 0,0 1 1 0 0,0 0 0 0 0,-1 1-1 0 0,4 11 1 0 0,-2 4-4 0 0,-1 0 0 0 0,-2 0 0 0 0,0 0 0 0 0,-1 30-1 0 0,3 32-8 0 0,0 71 18 0 0,-1-25 0 0 0,6-57-29 0 0,33 126-1 0 0,-30-147 25 0 0,-8-35-101 0 0,-2 1 1 0 0,0-1-1 0 0,-2 1 0 0 0,0 0 1 0 0,-4 32-1 0 0,-2-9-337 0 0,-20 71 0 0 0,8-42-1838 0 0,6-35 338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5:57.049"/>
    </inkml:context>
    <inkml:brush xml:id="br0">
      <inkml:brushProperty name="width" value="0.1" units="cm"/>
      <inkml:brushProperty name="height" value="0.1" units="cm"/>
      <inkml:brushProperty name="color" value="#E71224"/>
    </inkml:brush>
  </inkml:definitions>
  <inkml:trace contextRef="#ctx0" brushRef="#br0">7544 1810 3711 0 0,'1'-5'367'0'0,"-1"3"-279"0"0,0 1 0 0 0,0 0 0 0 0,0 0-1 0 0,0 0 1 0 0,0 0 0 0 0,0-1 0 0 0,-1 1 0 0 0,1 0 0 0 0,-1 0 0 0 0,1 0-1 0 0,-1 0 1 0 0,1 0 0 0 0,-1 0 0 0 0,1 0 0 0 0,-1 0 0 0 0,0 0-1 0 0,0 0 1 0 0,1 0 0 0 0,-1 0 0 0 0,0 0 0 0 0,0 1 0 0 0,0-1 0 0 0,-1-1-1 0 0,-3-2 261 0 0,3 1-178 0 0,0 1 0 0 0,-1 0 1 0 0,1 0-1 0 0,-1 0 0 0 0,0 0 0 0 0,1 0 0 0 0,-1 1 1 0 0,0-1-1 0 0,0 1 0 0 0,0 0 0 0 0,-6-2 0 0 0,-39-6 695 0 0,17 4-228 0 0,14 2-172 0 0,-1 0-1 0 0,1 2 1 0 0,-1 0-1 0 0,-19 2 0 0 0,-72 10 921 0 0,37-2-731 0 0,52-7-533 0 0,-152 9 966 0 0,-173-37 929 0 0,192 9-1560 0 0,-172 2 723 0 0,226 14-844 0 0,-96 2 271 0 0,-38 25-318 0 0,136-15-76 0 0,-142-1 0 0 0,51-3 140 0 0,157-5-289 0 0,-1-1 0 0 0,-48-5 0 0 0,-62-16 33 0 0,103 14-13 0 0,-251-16 500 0 0,211 19-483 0 0,7-1 46 0 0,2-3-1 0 0,-99-23 1 0 0,66 7 18 0 0,-1 5-1 0 0,-142-8 1 0 0,24-3 105 0 0,158 18-154 0 0,0-4-41 0 0,41 9-36 0 0,0 1 1 0 0,-32-2-1 0 0,-19-4 12 0 0,56 8-31 0 0,-1 0 1 0 0,0 1-1 0 0,-26 0 1 0 0,-71 3 27 0 0,62-2-19 0 0,-187-17 206 0 0,194 14-207 0 0,0 2-1 0 0,-52 5 1 0 0,-94 16-36 0 0,17 0 77 0 0,58-8-24 0 0,45-3 30 0 0,-106-3 0 0 0,-40-5 98 0 0,99 1-35 0 0,38 0-66 0 0,-179-7 125 0 0,-99 6-132 0 0,338 0-42 0 0,-1 0-1 0 0,1-1 0 0 0,-36-7 1 0 0,48 6 15 0 0,1 0 0 0 0,0-1 0 0 0,0 0 0 0 0,0 0 0 0 0,0-1 0 0 0,0 0 0 0 0,0-1 0 0 0,1 0 1 0 0,0 0-1 0 0,0 0 0 0 0,-7-8 0 0 0,3 0 54 0 0,1 0 1 0 0,0-1-1 0 0,2 0 1 0 0,-1 0 0 0 0,-7-17-1 0 0,-33-83 230 0 0,20 41-173 0 0,5 20-48 0 0,10 24-55 0 0,2 0 0 0 0,-12-39 0 0 0,16 31-2 0 0,1 0-1 0 0,-3-60 1 0 0,9 86-37 0 0,-1-1 1 0 0,0 1-1 0 0,0-1 1 0 0,-1 1-1 0 0,0 0 0 0 0,-1 1 1 0 0,-1-1-1 0 0,1 1 0 0 0,-9-11 1 0 0,3 3-2 0 0,-12-26 1 0 0,21 37 0 0 0,-1 0 0 0 0,1-1 0 0 0,1 1 1 0 0,-1 0-1 0 0,1-1 0 0 0,1 0 0 0 0,-1 1 0 0 0,2-13 1 0 0,2-7 21 0 0,6-27 0 0 0,-4 30-23 0 0,-3 14-5 0 0,1 1 0 0 0,0-1 0 0 0,1 1 0 0 0,0-1 0 0 0,0 1 0 0 0,7-10 0 0 0,38-50 0 0 0,-46 65 0 0 0,3-3 0 0 0,0 0 0 0 0,1 1 0 0 0,-1 0 0 0 0,1 0 0 0 0,1 0 0 0 0,-1 1 0 0 0,15-7 0 0 0,-7 4 0 0 0,1 1 0 0 0,0 0 0 0 0,20-4 0 0 0,11 2 0 0 0,0 1 0 0 0,1 3 0 0 0,66 1 0 0 0,-7 0 0 0 0,11-3 0 0 0,169-13 0 0 0,-4-18 0 0 0,-227 27 0 0 0,-5 1 0 0 0,67-6 0 0 0,114 18 0 0 0,-149 1 0 0 0,121-9 0 0 0,-110-4 0 0 0,0 4 0 0 0,111 8 0 0 0,-92 4 0 0 0,212-15 0 0 0,20 2 0 0 0,-270 10 0 0 0,76-1 0 0 0,39-20 0 0 0,-44 3 0 0 0,-88 13 0 0 0,76 8 0 0 0,-77-2 0 0 0,78-5 0 0 0,-57-4 0 0 0,65-6 0 0 0,-31-2 0 0 0,161 3 0 0 0,-134 6 0 0 0,-28 1 0 0 0,50-4 0 0 0,63 3 0 0 0,-151 8 0 0 0,326 5 0 0 0,-35-2 0 0 0,-332-5 0 0 0,56 1 0 0 0,149-15 0 0 0,-63 4 0 0 0,-85 7 0 0 0,16 3 0 0 0,-1 0 0 0 0,121-8 0 0 0,-169 2 0 0 0,90 0 0 0 0,-128 6-4 0 0,0 0 1 0 0,0 1-1 0 0,-1 1 0 0 0,1 0 0 0 0,-1 2 1 0 0,0 0-1 0 0,0 1 0 0 0,-1 0 0 0 0,0 2 0 0 0,0 0 1 0 0,-1 0-1 0 0,0 1 0 0 0,0 1 0 0 0,-1 1 1 0 0,-1 0-1 0 0,17 19 0 0 0,-9-6-4 0 0,34 48 1 0 0,-48-61 0 0 0,0 1 0 0 0,0-1 0 0 0,-2 2 0 0 0,1-1 0 0 0,-2 0 0 0 0,6 25 0 0 0,-5-5-131 0 0,-1 1 0 0 0,-2 0 0 0 0,-3 46 0 0 0,-16 102-1691 0 0,3-46-1736 0 0,7-50-4305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0:09.479"/>
    </inkml:context>
    <inkml:brush xml:id="br0">
      <inkml:brushProperty name="width" value="0.1" units="cm"/>
      <inkml:brushProperty name="height" value="0.1" units="cm"/>
      <inkml:brushProperty name="color" value="#F4F91B"/>
    </inkml:brush>
  </inkml:definitions>
  <inkml:trace contextRef="#ctx0" brushRef="#br0">101 28 1839 0 0,'-1'1'16'0'0,"1"-1"0"0"0,-1 0 0 0 0,1 0 0 0 0,-1 0 0 0 0,1 0 0 0 0,-1 0 0 0 0,1 0 0 0 0,-1 0 0 0 0,1 0 0 0 0,-1 0 0 0 0,0 0 0 0 0,1 0 0 0 0,-1 0 0 0 0,1 0 0 0 0,-1 0 0 0 0,1-1 0 0 0,-1 1 0 0 0,1 0 0 0 0,-1 0 0 0 0,1-1 0 0 0,-1 1 0 0 0,1 0 0 0 0,-1-1 0 0 0,-15-10 643 0 0,12 8-474 0 0,2 2-167 0 0,0-1 0 0 0,1 1-1 0 0,-1 0 1 0 0,0 0 0 0 0,1 0-1 0 0,-1 0 1 0 0,0 1-1 0 0,0-1 1 0 0,0 0 0 0 0,0 1-1 0 0,1-1 1 0 0,-1 1 0 0 0,0 0-1 0 0,0-1 1 0 0,0 1 0 0 0,0 0-1 0 0,0 0 1 0 0,0 1-1 0 0,0-1 1 0 0,0 0 0 0 0,0 0-1 0 0,0 1 1 0 0,0 0 0 0 0,0-1-1 0 0,0 1 1 0 0,-2 1-1 0 0,-5 2-254 0 0,4-2-950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0:14.635"/>
    </inkml:context>
    <inkml:brush xml:id="br0">
      <inkml:brushProperty name="width" value="0.1" units="cm"/>
      <inkml:brushProperty name="height" value="0.1" units="cm"/>
      <inkml:brushProperty name="color" value="#F4F91B"/>
    </inkml:brush>
  </inkml:definitions>
  <inkml:trace contextRef="#ctx0" brushRef="#br0">2494 1450 3823 0 0,'1'0'50'0'0,"-1"0"0"0"0,0-1-1 0 0,1 1 1 0 0,-1 0 0 0 0,1-1-1 0 0,-1 1 1 0 0,0-1 0 0 0,1 1-1 0 0,-1-1 1 0 0,0 1 0 0 0,0 0-1 0 0,1-1 1 0 0,-1 1-1 0 0,0-1 1 0 0,0 1 0 0 0,0-1-1 0 0,1 0 1 0 0,-1 1 0 0 0,0-1-1 0 0,0 1 1 0 0,0-1 0 0 0,0 1-1 0 0,0-1 1 0 0,0 1 0 0 0,0-1-1 0 0,0 1 1 0 0,0-1 0 0 0,-1 1-1 0 0,1-1 1 0 0,0 1-1 0 0,0-1 1 0 0,0 1 0 0 0,-1-1-1 0 0,1 1 1 0 0,0-1 0 0 0,0 1-1 0 0,-1-1 1 0 0,1 1 0 0 0,0 0-1 0 0,-1-1 1 0 0,1 1 0 0 0,-1-1-1 0 0,1 1 1 0 0,0 0 0 0 0,-1-1-1 0 0,0 0 45 0 0,0 0-1 0 0,0 0 0 0 0,0 0 1 0 0,0 1-1 0 0,0-1 0 0 0,0 0 1 0 0,-1 0-1 0 0,1 1 0 0 0,0-1 1 0 0,0 1-1 0 0,0-1 0 0 0,-1 1 1 0 0,1-1-1 0 0,0 1 0 0 0,0 0 1 0 0,-1 0-1 0 0,1-1 0 0 0,0 1 1 0 0,-1 0-1 0 0,1 0 0 0 0,-2 1 1 0 0,-10 4-6 0 0,0 0 1 0 0,0 2-1 0 0,1-1 1 0 0,-16 12-1 0 0,-4 2-72 0 0,-20 17 652 0 0,51-38-453 0 0,1-1 0 0 0,-1 1 0 0 0,0 0 0 0 0,0 0 0 0 0,0 0-1 0 0,0 1 1 0 0,0-1 0 0 0,0 0 0 0 0,0 0 0 0 0,0 0 0 0 0,0 1 0 0 0,0-1-1 0 0,-2 0 1 0 0,-2 1-64 0 0,0 1 0 0 0,-1 0-1 0 0,1 0 1 0 0,0 1 0 0 0,-6 1-1 0 0,5-1-101 0 0,1 0 0 0 0,-1-1-1 0 0,1 0 1 0 0,-1 0 0 0 0,-6 1-1 0 0,-6-1 315 0 0,0 2 0 0 0,0 0 0 0 0,0 1 0 0 0,-34 12-1 0 0,10-3-148 0 0,3-3 132 0 0,-1-3-1 0 0,0-2 0 0 0,-1-1 1 0 0,-51-2-1 0 0,74-3-130 0 0,-1-1 0 0 0,1-1 0 0 0,-29-7 0 0 0,29 5-26 0 0,0 1 0 0 0,0 1 1 0 0,-30-2-1 0 0,4 4 42 0 0,-79-11 0 0 0,72 6-58 0 0,-85 1 0 0 0,107 7-116 0 0,-11 0 30 0 0,19-4-46 0 0,0-1-1 0 0,-1-1 1 0 0,1-1-1 0 0,-26-9 1 0 0,13 1 90 0 0,0 1 0 0 0,-39-7 0 0 0,57 15-130 0 0,0 2 1 0 0,-1 0-1 0 0,1 1 1 0 0,0 0 0 0 0,-1 1-1 0 0,1 1 1 0 0,-18 3-1 0 0,-37 5-1 0 0,33-6 0 0 0,28-1 0 0 0,0 0 0 0 0,0 1 0 0 0,0 0 0 0 0,-13 7 0 0 0,-7 1 0 0 0,-28 10 0 0 0,55-20 0 0 0,-1 1 0 0 0,1 0 0 0 0,0-1 0 0 0,0 1 0 0 0,-1 1 0 0 0,1-1 0 0 0,0 0 0 0 0,1 1 0 0 0,-1-1 0 0 0,0 1 0 0 0,1 0 0 0 0,0 0 0 0 0,-1 0 0 0 0,1 0 0 0 0,-2 6 0 0 0,3-8 0 0 0,1 0 0 0 0,0 0 0 0 0,-1 0 0 0 0,1 0 0 0 0,0 0 0 0 0,0 0 0 0 0,0 0 0 0 0,0 0 0 0 0,0-1 0 0 0,0 1 0 0 0,0 0 0 0 0,0 0 0 0 0,0 0 0 0 0,1 0 0 0 0,-1 0 0 0 0,0 0 0 0 0,0 0 0 0 0,1 0 0 0 0,-1 0 0 0 0,1 0 0 0 0,-1-1 0 0 0,1 1 0 0 0,-1 0 0 0 0,1 0 0 0 0,0-1 0 0 0,-1 1 0 0 0,1 0 0 0 0,0 0 0 0 0,-1-1 0 0 0,1 1 0 0 0,0-1 0 0 0,0 1 0 0 0,0-1 0 0 0,-1 1 0 0 0,3 0 0 0 0,2 1 0 0 0,1 1 0 0 0,-1-1 0 0 0,1 0 0 0 0,6 2 0 0 0,-4-3 0 0 0,1 0 0 0 0,-1-1 0 0 0,0 1 0 0 0,0-1 0 0 0,11-2 0 0 0,10 0 0 0 0,-1 1-3 0 0,38-7 1 0 0,-10 1 71 0 0,-15 1-69 0 0,-26 4 0 0 0,-1 0 0 0 0,1 1 0 0 0,19 1 0 0 0,36 3 0 0 0,-39-3 0 0 0,0 2 0 0 0,0 1 0 0 0,31 7 0 0 0,83 20 0 0 0,-122-27 0 0 0,37 0 0 0 0,29-11 51 0 0,0 1-38 0 0,-11 8-13 0 0,74-2 0 0 0,-47 2 0 0 0,-35 2 0 0 0,-65-3 0 0 0,121-6 0 0 0,-63 2 0 0 0,-46 1 55 0 0,-1 0-52 0 0,0 1 0 0 0,19-1 0 0 0,63-4-3 0 0,-33 2 0 0 0,-24-1 0 0 0,-27 5 0 0 0,-1-1 0 0 0,19-3 0 0 0,3-1 0 0 0,39 1 0 0 0,-63 3 0 0 0,-8 1 0 0 0,0 0 0 0 0,0 1 0 0 0,1-1 0 0 0,-1 1 0 0 0,0 0 0 0 0,0 0 0 0 0,1 0 0 0 0,-1 0 0 0 0,0 0 0 0 0,0 1 0 0 0,7 1 0 0 0,-5 0 0 0 0,1 0 0 0 0,-1-1 0 0 0,1 1 0 0 0,0-1 0 0 0,-1 0 0 0 0,8-1 0 0 0,-11 1 0 0 0,-1-1 0 0 0,1 0 0 0 0,-1 0 0 0 0,1 1 0 0 0,-1-1 0 0 0,1 1 0 0 0,-1-1 0 0 0,1 1 0 0 0,2 2 0 0 0,-3-3 0 0 0,0 1 0 0 0,0 0 0 0 0,0-1 0 0 0,0 1 0 0 0,1-1 0 0 0,-1 1 0 0 0,0-1 0 0 0,0 1 0 0 0,1-1 0 0 0,-1 0 0 0 0,0 0 0 0 0,1 0 0 0 0,-1 0 0 0 0,0 0 0 0 0,1 0 0 0 0,1 0 0 0 0,1 0 0 0 0,1 0 0 0 0,-1 0 0 0 0,0 0 0 0 0,0 0 0 0 0,0 1 0 0 0,0 0 0 0 0,0 0 0 0 0,7 3 0 0 0,-4-4 0 0 0,-6 0 0 0 0,-1 0 0 0 0,0-1 0 0 0,1 1 0 0 0,-1 0 0 0 0,1 0 0 0 0,-1 0 0 0 0,1 0 0 0 0,-1 0 0 0 0,0 0 0 0 0,1 0 0 0 0,-1 0 0 0 0,1 1 0 0 0,-1-1 0 0 0,1 0 0 0 0,-1 0 0 0 0,0 0 0 0 0,1 0 0 0 0,-1 1 0 0 0,0-1 0 0 0,1 0 0 0 0,-1 0 0 0 0,1 1 0 0 0,-1-1 0 0 0,0 0 0 0 0,0 0 0 0 0,1 1 0 0 0,-1-1 0 0 0,0 0 0 0 0,1 1 0 0 0,-1-1 0 0 0,0 1 0 0 0,2 0 0 0 0,-1 0 0 0 0,1 0 0 0 0,-1 0 0 0 0,1 0 0 0 0,0 0 0 0 0,-1 0 0 0 0,1-1 0 0 0,0 1 0 0 0,0-1 0 0 0,0 1 0 0 0,2 0 0 0 0,10 3 0 0 0,-9-2 0 0 0,0-1 0 0 0,0 0 0 0 0,0 1 0 0 0,0-2 0 0 0,0 1 0 0 0,0 0 0 0 0,0-1 0 0 0,1 0 0 0 0,-1 0 0 0 0,6-2 0 0 0,13 1 0 0 0,-9-2 0 0 0,-14 3 0 0 0,-1 0 0 0 0,1-1 0 0 0,-1 1 0 0 0,1 0 0 0 0,0 0 0 0 0,-1 0 0 0 0,1-1 0 0 0,0 1 0 0 0,-1 0 0 0 0,1 0 0 0 0,0 0 0 0 0,-1 0 0 0 0,1 0 0 0 0,-1 0 0 0 0,1 0 0 0 0,0 0 0 0 0,-1 0 0 0 0,1 0 0 0 0,0 1 0 0 0,-1-1 0 0 0,1 0 0 0 0,0 0 0 0 0,-1 1 0 0 0,1-1 0 0 0,-1 0 0 0 0,1 1 0 0 0,-1-1 0 0 0,1 0 0 0 0,-1 1 0 0 0,1-1 0 0 0,-1 1 0 0 0,1-1 0 0 0,-1 1 0 0 0,1-1 0 0 0,-1 1 0 0 0,0-1 0 0 0,1 2 0 0 0,0-1 0 0 0,0 1 0 0 0,0-1 0 0 0,0 1 0 0 0,0-1 0 0 0,1 0 0 0 0,-1 1 0 0 0,0-1 0 0 0,1 0 0 0 0,-1 0 0 0 0,0 0 0 0 0,1 0 0 0 0,0 0 0 0 0,-1 0 0 0 0,1 0 0 0 0,-1-1 0 0 0,1 1 0 0 0,0-1 0 0 0,0 1 0 0 0,-1-1 0 0 0,3 1 0 0 0,6 2 0 0 0,-3-2 0 0 0,0 0 0 0 0,-1-1 0 0 0,1 0 0 0 0,0 0 0 0 0,-1 0 0 0 0,1-1 0 0 0,0 0 0 0 0,11-3 0 0 0,-13 3 0 0 0,-1 0 0 0 0,0 1 0 0 0,0-1 0 0 0,0 1 0 0 0,6 1 0 0 0,-5-1 0 0 0,-1 0 0 0 0,1 0 0 0 0,-1 0 0 0 0,1-1 0 0 0,6-1 0 0 0,10-4 0 0 0,9-8 0 0 0,-30 13 0 0 0,1 1 0 0 0,0-1 0 0 0,-1 1 0 0 0,1 0 0 0 0,0-1 0 0 0,-1 1 0 0 0,1 0 0 0 0,0-1 0 0 0,-1 1 0 0 0,1 0 0 0 0,0 0 0 0 0,-1 0 0 0 0,1 0 0 0 0,0 0 0 0 0,0 0 0 0 0,-1 0 0 0 0,1 0 0 0 0,0 0 0 0 0,0 0 0 0 0,-1 0 0 0 0,1 0 0 0 0,0 1 0 0 0,-1-1 0 0 0,1 0 0 0 0,0 0 0 0 0,-1 1 0 0 0,1-1 0 0 0,0 0 0 0 0,-1 1 0 0 0,1-1 0 0 0,-1 1 0 0 0,1-1 0 0 0,-1 1 0 0 0,1-1 0 0 0,-1 1 0 0 0,1-1 0 0 0,-1 1 0 0 0,1 1 0 0 0,1-2-2 0 0,-2 0 6 0 0,0-1 0 0 0,0 0 0 0 0,1 1 0 0 0,-1-1 0 0 0,0 1 0 0 0,1-1 0 0 0,-1 1-1 0 0,0-1 1 0 0,1 1 0 0 0,-1-1 0 0 0,1 1 0 0 0,-1-1 0 0 0,1 1 0 0 0,-1 0 0 0 0,1-1 0 0 0,-1 1-1 0 0,1 0 1 0 0,0-1 0 0 0,14-4 44 0 0,-14 4-41 0 0,1 1 1 0 0,-1 0-1 0 0,1-1 0 0 0,-1 1 0 0 0,1-1 1 0 0,-1 0-1 0 0,1 1 0 0 0,-1-1 1 0 0,0 0-1 0 0,2-1 0 0 0,21 3 57 0 0,-6-8-10 0 0,-16 6-45 0 0,1 0 1 0 0,-1 0-1 0 0,0-1 1 0 0,0 1-1 0 0,0 0 1 0 0,0-1-1 0 0,-1 1 0 0 0,1-1 1 0 0,0 0-1 0 0,-1 1 1 0 0,4-5-1 0 0,-4 3 11 0 0,0 0 0 0 0,0 1-1 0 0,0-1 1 0 0,-1 0-1 0 0,1 0 1 0 0,-1 0-1 0 0,1 0 1 0 0,-1 0-1 0 0,0-6 1 0 0,1-8 158 0 0,0-1 1 0 0,5-19-1 0 0,-3 25-69 0 0,-1-1-1 0 0,0-1 1 0 0,-1 1-1 0 0,-1 0 1 0 0,-1-18-1 0 0,0 15 6 0 0,1 1 0 0 0,1 0 0 0 0,0-1 0 0 0,1 1-1 0 0,8-30 1 0 0,-7 34-49 0 0,2 0 0 0 0,0 0 0 0 0,0 1 0 0 0,1 0 0 0 0,9-12 0 0 0,0-2 25 0 0,-11 18-90 0 0,-1 1 0 0 0,0 0 0 0 0,0 0 0 0 0,-1-1 0 0 0,1 1 0 0 0,-1-1 0 0 0,0 1 0 0 0,2-10 0 0 0,3-63 64 0 0,-5 68-34 0 0,0 0 0 0 0,1 0-1 0 0,8-19 1 0 0,-8 22-12 0 0,0 1 1 0 0,0-1-1 0 0,-1 0 0 0 0,0 0 1 0 0,0 0-1 0 0,-1 0 0 0 0,0 0 0 0 0,0 0 1 0 0,0 0-1 0 0,-1-9 0 0 0,-1 12-18 0 0,0 1 0 0 0,-1-1 0 0 0,1 0 0 0 0,-1 1 0 0 0,1 0 0 0 0,-1-1 0 0 0,0 1 0 0 0,-3-4 0 0 0,3 5 0 0 0,0-1 0 0 0,0 1 0 0 0,1-1 0 0 0,-1 1 0 0 0,1-1 0 0 0,0 1 0 0 0,0-1 0 0 0,0 0 0 0 0,0 0 0 0 0,0 1 0 0 0,0-1 0 0 0,1 0 0 0 0,-1 0 0 0 0,1 0 0 0 0,0-4 0 0 0,3-11 49 0 0,0 1-1 0 0,6-17 0 0 0,2-6 15 0 0,-10 30-42 0 0,0 1 0 0 0,0-1-1 0 0,-1 0 1 0 0,-1 0 0 0 0,-1-9-1 0 0,0-32 48 0 0,4 37-52 0 0,-2 1 0 0 0,1-1 0 0 0,-3-14 0 0 0,1 23-11 0 0,1 1-1 0 0,-1-1 1 0 0,-1 1-1 0 0,1 0 1 0 0,-1 0 0 0 0,1-1-1 0 0,-1 1 1 0 0,-1 0-1 0 0,1 1 1 0 0,0-1-1 0 0,-1 0 1 0 0,0 1 0 0 0,-4-5-1 0 0,0 2-4 0 0,1 1 0 0 0,-2 0 0 0 0,1 0 0 0 0,-1 1 0 0 0,1 0 0 0 0,-1 0 0 0 0,0 1 0 0 0,-1 0 0 0 0,1 0 0 0 0,-11-1 0 0 0,-12-6 0 0 0,-27-19 1923 0 0,16 10-1742 0 0,27 12-161 0 0,0 0 0 0 0,-19-5 0 0 0,-29-5-322 0 0,-118-36-1304 0 0,134 40 1606 0 0,0 1 0 0 0,0 3 0 0 0,-60-5 0 0 0,88 12 0 0 0,-145-26 1828 0 0,-14 4-3016 0 0,86 8 765 0 0,-6 0 238 0 0,18 5 185 0 0,-87-24 0 0 0,44 7 0 0 0,83 23 0 0 0,-1 1 0 0 0,-59 2 0 0 0,6 0 0 0 0,56 0 0 0 0,-137-2 0 0 0,81 4 0 0 0,56-1 0 0 0,-45 4 0 0 0,-41 16 0 0 0,70-10 0 0 0,-68 0 0 0 0,85-8 0 0 0,1 2 0 0 0,-38 7 0 0 0,40-3 0 0 0,11-1 0 0 0,-1-2 0 0 0,1 0 0 0 0,-33 1 0 0 0,30-4 0 0 0,1 2 0 0 0,0 1 0 0 0,-1 1 0 0 0,1 2 0 0 0,1 0 0 0 0,-1 1 0 0 0,-22 12 0 0 0,38-16 0 0 0,1 1 0 0 0,0 0 0 0 0,0 0 0 0 0,1 0 0 0 0,-1 1 0 0 0,1 0 0 0 0,1 0 0 0 0,-1 1 0 0 0,1 0 0 0 0,0 0 0 0 0,-5 9 0 0 0,3-3 0 0 0,1 0 0 0 0,1 0 0 0 0,0 0 0 0 0,1 1 0 0 0,0 0 0 0 0,-3 20 0 0 0,5-20 0 0 0,1 0 0 0 0,1 0 0 0 0,0 0 0 0 0,1 0 0 0 0,1 0 0 0 0,5 28 0 0 0,-1-17 0 0 0,1-1 0 0 0,2 1 0 0 0,10 22 0 0 0,15 31 0 0 0,-12-37 0 0 0,-2 2 0 0 0,21 74 0 0 0,-30-78 0 0 0,4 44 0 0 0,3 11 0 0 0,-12-70 0 0 0,-1 1 0 0 0,-2 0 0 0 0,0 0 0 0 0,-2 0 0 0 0,-2 25 0 0 0,-5 28-15 0 0,5-52-852 0 0,-1-1 0 0 0,-2 0-1 0 0,0 0 1 0 0,-13 36-1 0 0,17-58 574 0 0,-10 34-7116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0:27.300"/>
    </inkml:context>
    <inkml:brush xml:id="br0">
      <inkml:brushProperty name="width" value="0.1" units="cm"/>
      <inkml:brushProperty name="height" value="0.1" units="cm"/>
      <inkml:brushProperty name="color" value="#F4F91B"/>
    </inkml:brush>
  </inkml:definitions>
  <inkml:trace contextRef="#ctx0" brushRef="#br0">1191 1603 1375 0 0,'-13'-17'2948'0'0,"5"-2"-2311"0"0,7 15-475 0 0,-1 0-1 0 0,1 0 1 0 0,-1 0-1 0 0,0 0 1 0 0,-4-4-1 0 0,5 6-91 0 0,0 1 0 0 0,-1 0 0 0 0,1 0-1 0 0,-1-1 1 0 0,1 1 0 0 0,-1 0 0 0 0,1 0-1 0 0,-1 0 1 0 0,0 1 0 0 0,1-1 0 0 0,-1 0 0 0 0,0 1-1 0 0,0-1 1 0 0,1 1 0 0 0,-1-1 0 0 0,-3 1-1 0 0,-8-1 444 0 0,0 2 0 0 0,0 0 0 0 0,0 0-1 0 0,0 1 1 0 0,0 1 0 0 0,-22 7-1 0 0,-26 5 495 0 0,8-6 205 0 0,-100 3 0 0 0,1-6 504 0 0,-215 47 439 0 0,346-47-2033 0 0,17-5-89 0 0,0 0 1 0 0,0 1-1 0 0,1-2 1 0 0,-1 1-1 0 0,0 0 1 0 0,0-1 0 0 0,0 0-1 0 0,0 0 1 0 0,-7 0-1 0 0,3-1 108 0 0,-11-1 82 0 0,19 2-193 0 0,-1 0-1 0 0,1 0 1 0 0,-1 0 0 0 0,1-1-1 0 0,-1 1 1 0 0,1 0 0 0 0,0 0 0 0 0,-1 0-1 0 0,1 0 1 0 0,-1-1 0 0 0,1 1-1 0 0,-1 0 1 0 0,1 0 0 0 0,0 0 0 0 0,-1-1-1 0 0,1 1 1 0 0,0 0 0 0 0,-1-1-1 0 0,1 1 1 0 0,0 0 0 0 0,-1-1 0 0 0,1 1-1 0 0,0-1 1 0 0,0 1 0 0 0,-1 0-1 0 0,1-1 1 0 0,0 1 0 0 0,0-1 286 0 0,0 2-283 0 0,1 0 0 0 0,0 0 0 0 0,-1 1 0 0 0,1-1 0 0 0,0 0 0 0 0,0 0 0 0 0,0 0 0 0 0,0 0 0 0 0,0 0 0 0 0,0 0 0 0 0,1 1 0 0 0,3 0 4 0 0,-1 0-1 0 0,1 0 1 0 0,-1 0 0 0 0,1-1-1 0 0,-1 1 1 0 0,1-1 0 0 0,0-1-1 0 0,0 1 1 0 0,0-1 0 0 0,0 1-1 0 0,-1-1 1 0 0,7-1 0 0 0,9-2 203 0 0,34-8 0 0 0,-36 7-53 0 0,27-4 0 0 0,-19 5 575 0 0,37-10 1 0 0,-10 1-708 0 0,-10 1-1049 0 0,-32 7 985 0 0,1 1 0 0 0,15-3 1 0 0,-7 4 95 0 0,0-1 13 0 0,0 1 0 0 0,33 2 1 0 0,81 1 22 0 0,-69-2-30 0 0,131-10 152 0 0,-145 11-228 0 0,171-4 158 0 0,-213 4-163 0 0,0 0 0 0 0,0 0 0 0 0,-1 1 0 0 0,1 0 1 0 0,0 0-1 0 0,-1 1 0 0 0,1 1 0 0 0,9 3 0 0 0,3 4 58 0 0,36 21 0 0 0,-39-21-63 0 0,-2-2 7 0 0,1-1-1 0 0,0 0 1 0 0,0-2-1 0 0,22 5 1 0 0,-32-8-7 0 0,37 6 63 0 0,1-1-1 0 0,54 0 1 0 0,-74-5-45 0 0,100-5 589 0 0,-84 1-616 0 0,46 2 0 0 0,-62 3 2 0 0,28 7 0 0 0,-9-1 57 0 0,-25-6-41 0 0,0-1-1 0 0,0-1 1 0 0,0-1-1 0 0,0 0 0 0 0,0-2 1 0 0,0 0-1 0 0,0-1 1 0 0,0-1-1 0 0,35-12 1 0 0,-46 12 11 0 0,0 0 1 0 0,0-1-1 0 0,0 0 1 0 0,-1 0-1 0 0,1-1 1 0 0,-1 0-1 0 0,-1 0 1 0 0,1-1-1 0 0,-1 0 1 0 0,0 0-1 0 0,-1-1 1 0 0,1 1-1 0 0,-1-1 1 0 0,-1 0-1 0 0,6-13 1 0 0,-1-1 54 0 0,-1-1 0 0 0,-1-1-1 0 0,0 1 1 0 0,5-44 0 0 0,-9 25 34 0 0,-2 0 0 0 0,-8-75 0 0 0,4 77-124 0 0,-17-99 196 0 0,17 119-149 0 0,2-1 0 0 0,0 0 1 0 0,1 0-1 0 0,1 0 0 0 0,4-21 0 0 0,-1 14-23 0 0,-2 0 1 0 0,-2-29-1 0 0,0 29 17 0 0,3-32-1 0 0,-1 32 0 0 0,-2-32-1 0 0,-2 28-31 0 0,1 1 0 0 0,2 0 0 0 0,1-1 0 0 0,8-42 0 0 0,-7 58 0 0 0,0 1 0 0 0,-1-1 0 0 0,1-16 0 0 0,-3 27 0 0 0,-1 1 0 0 0,1-1 0 0 0,-1 0 0 0 0,0 1 0 0 0,0-1 0 0 0,0 1 0 0 0,0-1 0 0 0,-1 1 0 0 0,0 0 0 0 0,0-1 0 0 0,0 1 0 0 0,0 0 0 0 0,-1 0 0 0 0,-4-6 0 0 0,-4 0 0 0 0,-1-1 0 0 0,0 2 0 0 0,-1 0 0 0 0,0 0 0 0 0,0 2 0 0 0,0-1 0 0 0,-28-9 0 0 0,-15-10 0 0 0,20 8 9 0 0,-1 1 0 0 0,-1 2 1 0 0,-1 1-1 0 0,0 3 0 0 0,-1 1 0 0 0,-81-12 0 0 0,-65 7-9 0 0,16 18 70 0 0,-27-2-76 0 0,161-4 6 0 0,-43-3 0 0 0,-155 5 0 0 0,-125 29 0 0 0,332-26 0 0 0,0-1 0 0 0,-34-4 0 0 0,13 0 0 0 0,5 1 482 0 0,-6-1-723 0 0,-77 5 0 0 0,92-1 261 0 0,24 0-21 0 0,1 0-1 0 0,-19 2 1 0 0,3 2 1 0 0,17-4 0 0 0,0 1 0 0 0,0 1 0 0 0,-10 2 0 0 0,-1 2 0 0 0,17-6 0 0 0,-1 0 0 0 0,0 1 0 0 0,0-1 0 0 0,1 1 0 0 0,-1 0 0 0 0,1 0 0 0 0,-1 0 0 0 0,0 0 0 0 0,1 0 0 0 0,0 1 0 0 0,-1-1 0 0 0,1 1 0 0 0,0 0 0 0 0,0 0 0 0 0,0-1 0 0 0,0 1 0 0 0,0 0 0 0 0,0 1 0 0 0,0-1 0 0 0,1 0 0 0 0,-1 1 0 0 0,-1 3 0 0 0,-3 13 0 0 0,2-1 0 0 0,0 1 0 0 0,1 0 0 0 0,1 0 0 0 0,0 27 0 0 0,-1 1 0 0 0,-3 97 0 0 0,6-91 0 0 0,-2 1 0 0 0,-16 85 0 0 0,4-83-953 0 0,-3-1-1 0 0,-1 0 1 0 0,-4-1 0 0 0,-35 66 0 0 0,34-78-873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1:14.441"/>
    </inkml:context>
    <inkml:brush xml:id="br0">
      <inkml:brushProperty name="width" value="0.1" units="cm"/>
      <inkml:brushProperty name="height" value="0.1" units="cm"/>
      <inkml:brushProperty name="color" value="#F4F91B"/>
    </inkml:brush>
  </inkml:definitions>
  <inkml:trace contextRef="#ctx0" brushRef="#br0">5316 1537 2615 0 0,'-1'0'100'0'0,"1"0"0"0"0,-1 0 0 0 0,1 0 0 0 0,-1 0 0 0 0,1 0 0 0 0,-1 0-1 0 0,1 0 1 0 0,-1 0 0 0 0,1 0 0 0 0,-1 0 0 0 0,0 0 0 0 0,1 0 0 0 0,-1 1-1 0 0,1-1 1 0 0,-1 0 0 0 0,1 0 0 0 0,-1 1 0 0 0,1-1 0 0 0,0 0 0 0 0,-1 0-1 0 0,0 1 1 0 0,-14 6 3881 0 0,15-7-3916 0 0,-1 1 0 0 0,1-1 0 0 0,-1 1 0 0 0,1-1 0 0 0,-1 1 0 0 0,1-1 0 0 0,-1 1 0 0 0,0-1 0 0 0,1 1 0 0 0,-1-1 0 0 0,0 0-1 0 0,0 1 1 0 0,1-1 0 0 0,-1 0 0 0 0,0 0 0 0 0,0 1 0 0 0,1-1 0 0 0,-1 0 0 0 0,0 0 0 0 0,0 0 0 0 0,1 0 0 0 0,-1 0 0 0 0,0 0 0 0 0,-1 0 0 0 0,-6-8 1334 0 0,7 7-1334 0 0,1 1-1 0 0,0-1 1 0 0,-1 1-1 0 0,1-1 1 0 0,-1 1-1 0 0,1-1 0 0 0,-1 0 1 0 0,1 1-1 0 0,-1 0 1 0 0,0-1-1 0 0,1 1 1 0 0,-1-1-1 0 0,0 1 1 0 0,1 0-1 0 0,-1-1 0 0 0,0 1 1 0 0,1 0-1 0 0,-1 0 1 0 0,0 0-1 0 0,0-1 1 0 0,1 1-1 0 0,-1 0 0 0 0,0 0 1 0 0,0 0-1 0 0,1 0 1 0 0,-1 0-1 0 0,0 0 1 0 0,0 1-1 0 0,1-1 1 0 0,-1 0-1 0 0,0 0 0 0 0,1 0 1 0 0,-2 1-1 0 0,0 0 45 0 0,0-1 0 0 0,0 1 0 0 0,-1-1 0 0 0,1 1 0 0 0,0-1 0 0 0,0 0 1 0 0,0 0-1 0 0,-4 0 0 0 0,-12 1 413 0 0,-11 6 195 0 0,11-1-460 0 0,1-2 1 0 0,-1 0-1 0 0,0-1 1 0 0,0 0-1 0 0,0-2 0 0 0,0 0 1 0 0,-26-2-1 0 0,-118-22 1310 0 0,120 20-1280 0 0,1 1-1 0 0,-61 5 1 0 0,-97 4 655 0 0,45-3-303 0 0,21-2-296 0 0,-58 4 82 0 0,125 0-335 0 0,-14 2 225 0 0,-93-3 0 0 0,63-6-64 0 0,67 3-136 0 0,1-3 0 0 0,-1-1 1 0 0,-54-11-1 0 0,91 11-113 0 0,-44-9 292 0 0,-83-8-1 0 0,51 11-97 0 0,-45 0 22 0 0,76 8-194 0 0,-166-4 498 0 0,106-12-480 0 0,80 10 17 0 0,0 2 0 0 0,-40-2 0 0 0,-79 10 125 0 0,-133 11-56 0 0,-117-8 76 0 0,270-5-60 0 0,45 0-71 0 0,25 0-10 0 0,-71-8 0 0 0,-99-32 118 0 0,199 34-143 0 0,-1 1-1 0 0,1 2 0 0 0,0 1 1 0 0,-33 5-1 0 0,31-3-24 0 0,-34 2 14 0 0,-85-6-1 0 0,140 0-17 0 0,-1-1 0 0 0,1 0 0 0 0,0-1 0 0 0,1 0-1 0 0,-1-1 1 0 0,-17-9 0 0 0,-15-6 4 0 0,29 12 4 0 0,0 1 0 0 0,-15-12 0 0 0,7 4 7 0 0,4 2 5 0 0,1 0 0 0 0,0-2 1 0 0,-23-25-1 0 0,38 36-21 0 0,-1 0 0 0 0,1 0 0 0 0,0 0-1 0 0,-3-8 1 0 0,-7-9 17 0 0,4 8-1 0 0,-13-25 1 0 0,9 13-10 0 0,-2-4 49 0 0,1-1 0 0 0,-14-49 0 0 0,27 76-64 0 0,-6-22 19 0 0,2-1 1 0 0,0-1-1 0 0,2 1 0 0 0,0-36 0 0 0,-4-31 21 0 0,-1-12-7 0 0,2 5-2 0 0,5 89-31 0 0,1 0 0 0 0,1-1 0 0 0,0 1 0 0 0,0 0 0 0 0,4-12 0 0 0,2-20 0 0 0,4-98 0 0 0,-10 138 0 0 0,0-1 0 0 0,0 1 0 0 0,0-1 0 0 0,0 1 0 0 0,0-1 0 0 0,1 1 0 0 0,-1 0 0 0 0,1 0 0 0 0,0-1 0 0 0,0 1 0 0 0,0 0 0 0 0,1 1 0 0 0,-1-1 0 0 0,5-4 0 0 0,5-6 0 0 0,-1-1 0 0 0,-5 6 0 0 0,1 0 0 0 0,-1 1 0 0 0,1-1 0 0 0,10-6 0 0 0,-10 10 0 0 0,-1-1 0 0 0,2 1 0 0 0,-1 1 0 0 0,0-1 0 0 0,1 1 0 0 0,0 1 0 0 0,-1-1 0 0 0,1 1 0 0 0,11-1 0 0 0,9 0 0 0 0,39 1 0 0 0,2-1 0 0 0,-29-2 0 0 0,36-1 0 0 0,-58 5 0 0 0,29-5 0 0 0,9-1 0 0 0,227-21 0 0 0,-201 19 0 0 0,67-2 0 0 0,5 1 0 0 0,-98 3 0 0 0,0 3 0 0 0,0 3 0 0 0,72 7 0 0 0,-55-2 0 0 0,95-5 0 0 0,-53-2 0 0 0,-33 2 0 0 0,72 2 0 0 0,131-3 0 0 0,-96 8 0 0 0,-109-1 0 0 0,83-7 0 0 0,-54-1 0 0 0,-20 3 0 0 0,217-3 0 0 0,-208 7 0 0 0,-66-1 0 0 0,37-2 0 0 0,41 1 0 0 0,4-2 0 0 0,261 8 0 0 0,-91-3 0 0 0,-172-6 0 0 0,141-14 0 0 0,-98 4 0 0 0,62-6 0 0 0,-151 7 0 0 0,-47 6 0 0 0,1 1 0 0 0,-1 0 0 0 0,1 2 0 0 0,21 1 0 0 0,-34 1 0 0 0,-1 0 0 0 0,1 1 0 0 0,-1 0 0 0 0,1 0 0 0 0,-1 1 0 0 0,0 0 0 0 0,0 0 0 0 0,0 0 0 0 0,9 7 0 0 0,-7-3 0 0 0,1-1 0 0 0,-1 2 0 0 0,-1-1 0 0 0,1 1 0 0 0,8 12 0 0 0,-10-11-2 0 0,-1 1 0 0 0,0 0 0 0 0,0 0 0 0 0,-1 0 0 0 0,0 1 0 0 0,-1-1 0 0 0,-1 1 0 0 0,1 0 0 0 0,-2 0 0 0 0,1 0 0 0 0,-1 18 0 0 0,-2 11-15 0 0,-12 75-1 0 0,5-55 13 0 0,-29 275 5 0 0,7-130-368 0 0,-2-68-2276 0 0,5-48-4868 0 0,8-28-148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1:45.199"/>
    </inkml:context>
    <inkml:brush xml:id="br0">
      <inkml:brushProperty name="width" value="0.1" units="cm"/>
      <inkml:brushProperty name="height" value="0.1" units="cm"/>
      <inkml:brushProperty name="color" value="#F4F91B"/>
    </inkml:brush>
  </inkml:definitions>
  <inkml:trace contextRef="#ctx0" brushRef="#br0">535 1556 455 0 0,'0'-3'665'0'0,"6"-26"6302"0"0,2 9-3535 0 0,-6 19-3224 0 0,1 0-1 0 0,-1 0 0 0 0,1 0 0 0 0,-1 0 0 0 0,1 0 1 0 0,0 1-1 0 0,-1 0 0 0 0,1-1 0 0 0,0 1 0 0 0,0 0 1 0 0,-1 0-1 0 0,1 0 0 0 0,0 1 0 0 0,0-1 1 0 0,2 1-1 0 0,-1 0-101 0 0,1 0 0 0 0,-1-1 1 0 0,1 0-1 0 0,-1 0 1 0 0,1 0-1 0 0,4-1 0 0 0,5-1 295 0 0,0 0 0 0 0,0 1 0 0 0,0 0 0 0 0,26 2 0 0 0,58 14 520 0 0,12 0-648 0 0,48-19 138 0 0,-105 1-217 0 0,47-7 356 0 0,-63 4-326 0 0,45 0 0 0 0,366-5 490 0 0,-256 4-525 0 0,-72 1 69 0 0,148 0 63 0 0,-94-1-257 0 0,-139 7-64 0 0,-6-1 0 0 0,46 6 0 0 0,-38-2 43 0 0,46-1 0 0 0,-10-2-1 0 0,-13 0-42 0 0,-37-1 0 0 0,30 2 0 0 0,97 5 0 0 0,9 11 181 0 0,-134-15-137 0 0,0 0 0 0 0,0-2 0 0 0,-1 0-1 0 0,43-8 1 0 0,21 0 76 0 0,-32 3-44 0 0,92-6 23 0 0,-101 8-58 0 0,4 0 28 0 0,60 4 1 0 0,9 11-17 0 0,-79-10-32 0 0,1-3 1 0 0,53-7-1 0 0,16 2 24 0 0,-82 7-24 0 0,0-2 0 0 0,0-2-1 0 0,51-10 1 0 0,-59 9-5 0 0,0 1 0 0 0,1 0 0 0 0,42 2 0 0 0,9 3 48 0 0,-3 3-64 0 0,-39-1 0 0 0,-24-3 11 0 0,0 0-1 0 0,0 0 1 0 0,0-1 0 0 0,0 0-1 0 0,0 0 1 0 0,0-1 0 0 0,0 0-1 0 0,0 0 1 0 0,0-1 0 0 0,0 0-1 0 0,-1 0 1 0 0,8-3 0 0 0,-12 3 22 0 0,0 1-1 0 0,-1-1 1 0 0,1 0 0 0 0,-1 0 0 0 0,1 0 0 0 0,-1 1-1 0 0,1-1 1 0 0,0-3 0 0 0,9-10 218 0 0,1 5-109 0 0,-10 9-129 0 0,0-1 0 0 0,0 1 1 0 0,0-1-1 0 0,0 1 0 0 0,0-1 1 0 0,-1 0-1 0 0,1 0 0 0 0,0 0 1 0 0,1-2-1 0 0,-2 3-13 0 0,0 0 0 0 0,0 0 0 0 0,0 0-1 0 0,0 0 1 0 0,0 0 0 0 0,0 0 0 0 0,0 0 0 0 0,0 1-1 0 0,0-1 1 0 0,1 0 0 0 0,-1 1 0 0 0,0-1 0 0 0,1 1 0 0 0,-1 0-1 0 0,0-1 1 0 0,1 1 0 0 0,-1 0 0 0 0,0 0 0 0 0,3 0-1 0 0,9-4 58 0 0,-7 3-55 0 0,0-1 0 0 0,0 1 0 0 0,0 0 0 0 0,0 0-1 0 0,8 0 1 0 0,-2 1 4 0 0,-1 1 3 0 0,1-1 1 0 0,0-1 0 0 0,-1 0 0 0 0,1 0-1 0 0,18-6 1 0 0,-10 1-10 0 0,-14 5 0 0 0,-1-1 0 0 0,1 1 0 0 0,-1-1 0 0 0,0 0 0 0 0,0-1 0 0 0,6-3 0 0 0,-9 5 0 0 0,-1-1 0 0 0,1 1 0 0 0,-1-1 0 0 0,1 1 0 0 0,-1-1 0 0 0,0 1 0 0 0,0-1 0 0 0,0 0 0 0 0,0 0 0 0 0,0 0 0 0 0,0 0 0 0 0,0 0 0 0 0,0 0 0 0 0,-1 0 0 0 0,1 0 0 0 0,-1 0 0 0 0,0 0 0 0 0,1 0 0 0 0,-1 0 0 0 0,0-4 0 0 0,-3-44 68 0 0,1 34-48 0 0,1-1 0 0 0,3-30 0 0 0,-1 25-20 0 0,-1-1 0 0 0,0 1 0 0 0,-2-1 0 0 0,-4-22 0 0 0,1 15 0 0 0,0-38 0 0 0,6 39 10 0 0,-1 12 10 0 0,1 0 0 0 0,-2 0-1 0 0,0 0 1 0 0,-2 0 0 0 0,-7-31-1 0 0,-12-36 2 0 0,15 55-3 0 0,0 1 0 0 0,-16-37 0 0 0,14 43 9 0 0,7 17-19 0 0,1 0 0 0 0,-1 0 0 0 0,-1 0 0 0 0,1 0 1 0 0,-1 0-1 0 0,0 0 0 0 0,0 1 0 0 0,-1-1 1 0 0,1 1-1 0 0,-6-5 0 0 0,-17-14-4 0 0,-1 2-1 0 0,-56-34 1 0 0,-17 0 49 0 0,-7-2-43 0 0,47 24 44 0 0,4 2-54 0 0,34 17 0 0 0,0 2 0 0 0,-1 1 0 0 0,0 0 0 0 0,-46-13 0 0 0,-161-28 64 0 0,148 35-37 0 0,-116-9-1 0 0,14 10-15 0 0,88 16-11 0 0,-184 24 0 0 0,183-17 0 0 0,30-4 0 0 0,50-2 0 0 0,0-1 0 0 0,0-1 0 0 0,0 0 0 0 0,-22-5 0 0 0,7-2 40 0 0,1 1-28 0 0,-49-6 0 0 0,44 12-12 0 0,0 2 0 0 0,-71 11 0 0 0,4-1 0 0 0,21-4 0 0 0,-66 2 0 0 0,82-12 1 0 0,40 2 17 0 0,0 0 1 0 0,0 1-1 0 0,-28 5 1 0 0,13 0 98 0 0,-52-1 1 0 0,28-2-348 0 0,-160 17 230 0 0,139-21 0 0 0,-2 0 0 0 0,-13 8 0 0 0,-118 9 0 0 0,162-11 5 0 0,-113-6 1 0 0,39 2 108 0 0,13 0-111 0 0,54-3-3 0 0,-122 9 0 0 0,-53 28 64 0 0,179-27-64 0 0,25-4 0 0 0,-44 11 0 0 0,32-7 0 0 0,41-7 0 0 0,1 0 0 0 0,-1 0 0 0 0,0 1 0 0 0,0 0 0 0 0,1 0 0 0 0,-1 1 0 0 0,0-1 0 0 0,1 1 0 0 0,0 0 0 0 0,-1 1 0 0 0,1 0 0 0 0,0-1 0 0 0,0 1 0 0 0,-9 8 0 0 0,-58 70 0 0 0,67-73 0 0 0,0-1 0 0 0,0 0 0 0 0,0 1 0 0 0,1 0 0 0 0,1 0 0 0 0,-1 1 0 0 0,1-1 0 0 0,0 1 0 0 0,-2 13 0 0 0,-9 24 0 0 0,-11 33 0 0 0,24-75 0 0 0,-1 4 6 0 0,0-1 0 0 0,0 1 0 0 0,1-1 0 0 0,0 1 0 0 0,0 0 0 0 0,0 0 0 0 0,1-1 0 0 0,2 11-1 0 0,1 2 42 0 0,1 1-1 0 0,-1 31 0 0 0,-3-36-45 0 0,1-1 0 0 0,0 0 0 0 0,1 1 0 0 0,1-1 0 0 0,0 0 1 0 0,1 0-1 0 0,1-1 0 0 0,0 1 0 0 0,12 22 0 0 0,-13-28 9 0 0,-1-1 0 0 0,0 1 0 0 0,0 0 0 0 0,0 0 0 0 0,-2 0 1 0 0,3 14-1 0 0,-3-9 5 0 0,2-1 1 0 0,4 15-1 0 0,0-9-15 0 0,13 24-1 0 0,5 10 13 0 0,-22-43 4 0 0,11 34 49 0 0,-14-41-62 0 0,1 0 0 0 0,-1 1 0 0 0,0-1 0 0 0,0 1 0 0 0,0-1 0 0 0,0 0 0 0 0,0 1 0 0 0,-1-1 0 0 0,0 0 0 0 0,0 1 0 0 0,-1 2 0 0 0,-2 33 61 0 0,3-27-53 0 0,1 0-1 0 0,0 0 1 0 0,1 0 0 0 0,0 0-1 0 0,6 23 1 0 0,-5-30-11 0 0,0-1 0 0 0,0 1 0 0 0,1-1 0 0 0,-1 0 0 0 0,1 0 0 0 0,1 0 0 0 0,-1 0 0 0 0,0 0 0 0 0,1-1 0 0 0,0 0 0 0 0,4 4 0 0 0,7 7 0 0 0,-9-9 4 0 0,0 0 0 0 0,0 0 0 0 0,0-1 0 0 0,1 0 0 0 0,0 0 0 0 0,-1-1 0 0 0,11 4 0 0 0,55 15 43 0 0,-38-12-51 0 0,-14-5 9 0 0,0-1 0 0 0,1-1-1 0 0,-1-1 1 0 0,24 1 0 0 0,85-8 16 0 0,-18 0-13 0 0,-30 5 24 0 0,137 18 0 0 0,-155-11-11 0 0,116-2-1 0 0,-125-6-8 0 0,-52 1-13 0 0,-1 0-1 0 0,0 0 1 0 0,1 0-1 0 0,-1 0 1 0 0,0 0-1 0 0,1 0 1 0 0,-1 1 0 0 0,0-1-1 0 0,0 0 1 0 0,1 1-1 0 0,-1-1 1 0 0,0 0-1 0 0,0 1 1 0 0,1 0-1 0 0,-1-1 1 0 0,0 1-1 0 0,0 0 1 0 0,0 0-1 0 0,0-1 1 0 0,0 1-1 0 0,0 0 1 0 0,0 0-1 0 0,0 0 1 0 0,1 2-1 0 0,-2-1-32 0 0,1 0 0 0 0,0 0 0 0 0,-1 0-1 0 0,0 0 1 0 0,0 0 0 0 0,1 0 0 0 0,-1 0 0 0 0,0 0-1 0 0,-1 0 1 0 0,1 0 0 0 0,0 0 0 0 0,-1 0 0 0 0,1 0-1 0 0,-2 3 1 0 0,-2 6-686 0 0,-1 0 0 0 0,0 0 0 0 0,-1 0 0 0 0,-8 12 0 0 0,-11 12-7359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2:16.173"/>
    </inkml:context>
    <inkml:brush xml:id="br0">
      <inkml:brushProperty name="width" value="0.1" units="cm"/>
      <inkml:brushProperty name="height" value="0.1" units="cm"/>
      <inkml:brushProperty name="color" value="#F4F91B"/>
    </inkml:brush>
  </inkml:definitions>
  <inkml:trace contextRef="#ctx0" brushRef="#br0">2012 1283 6191 0 0,'-3'1'49'0'0,"1"1"0"0"0,-1 0 0 0 0,0-1 0 0 0,0 1 0 0 0,1 0 0 0 0,-1 1 0 0 0,1-1 0 0 0,-1 0 0 0 0,1 1 0 0 0,0-1 0 0 0,-4 6 0 0 0,2-1-7 0 0,-4 0-149 0 0,1 0 0 0 0,-1 0 0 0 0,-1 0 0 0 0,-9 5 1 0 0,8-5 469 0 0,-1 0 1 0 0,-12 13 0 0 0,0-4-281 0 0,-5 3-98 0 0,27-18 31 0 0,0 0-1 0 0,0 0 1 0 0,0 0 0 0 0,0 0-1 0 0,0 0 1 0 0,0 0 0 0 0,0 1-1 0 0,0-1 1 0 0,1 0-1 0 0,-1 0 1 0 0,0 1 0 0 0,1-1-1 0 0,-1 1 1 0 0,1-1 0 0 0,0 0-1 0 0,-1 1 1 0 0,1 1-1 0 0,0-2 21 0 0,0-1-1 0 0,0 1 0 0 0,0-1 1 0 0,0 1-1 0 0,1-1 0 0 0,-1 1 1 0 0,0-1-1 0 0,0 0 0 0 0,0 1 1 0 0,1-1-1 0 0,-1 1 0 0 0,0-1 1 0 0,0 0-1 0 0,1 1 0 0 0,-1-1 1 0 0,0 0-1 0 0,1 1 0 0 0,-1-1 1 0 0,1 0-1 0 0,-1 0 0 0 0,0 1 1 0 0,1-1-1 0 0,-1 0 1 0 0,1 0-1 0 0,-1 0 0 0 0,1 0 1 0 0,-1 1-1 0 0,0-1 0 0 0,1 0 1 0 0,-1 0-1 0 0,1 0 0 0 0,-1 0 1 0 0,1 0-1 0 0,-1 0 0 0 0,1 0 1 0 0,-1 0-1 0 0,1 0 0 0 0,0-1 1 0 0,-1 1 30 0 0,1 0 0 0 0,0 0 1 0 0,-1 0-1 0 0,1 0 0 0 0,-1 0 1 0 0,1 0-1 0 0,0 0 0 0 0,-1 0 1 0 0,1-1-1 0 0,-1 1 0 0 0,1 0 0 0 0,-1-1 1 0 0,1 1-1 0 0,-1 0 0 0 0,1-1 1 0 0,-1 1-1 0 0,1 0 0 0 0,-1-1 1 0 0,1 1-1 0 0,-1-1 0 0 0,0 1 1 0 0,1-1-1 0 0,-1 1 0 0 0,0-1 1 0 0,1 1-1 0 0,-1-1 0 0 0,0 1 1 0 0,0-1-1 0 0,1 0 0 0 0,6-35 4558 0 0,-8 3-2732 0 0,-7-47-1 0 0,7 40-1065 0 0,2 31-684 0 0,-1 0-1 0 0,0 0 1 0 0,-2-11-1 0 0,-24-123 1191 0 0,23 129-1252 0 0,-1 1 1 0 0,0 0-1 0 0,-1 0 0 0 0,-1 1 1 0 0,0-1-1 0 0,-1 1 1 0 0,0 0-1 0 0,-12-15 0 0 0,10 13-25 0 0,4 6-32 0 0,1-1 0 0 0,0 0 0 0 0,1 0-1 0 0,0 0 1 0 0,1 0 0 0 0,0-1 0 0 0,0 1-1 0 0,-1-16 1 0 0,-5-28 124 0 0,4 35-100 0 0,1 0 0 0 0,1 0 0 0 0,1 0 0 0 0,0-1 0 0 0,2 1 0 0 0,0 0 0 0 0,1-1 0 0 0,0 1 0 0 0,7-22 0 0 0,-8 34-40 0 0,0-1 1 0 0,-1 0 0 0 0,0 1-1 0 0,0-1 1 0 0,-1 0 0 0 0,-2-12-1 0 0,1 13 0 0 0,1 0-1 0 0,1-1 1 0 0,-1 1 0 0 0,1 0-1 0 0,0 0 1 0 0,0-1 0 0 0,1 1-1 0 0,1-7 1 0 0,6-18 42 0 0,-1 9-1 0 0,-1 0 0 0 0,2-24 0 0 0,-6 39-33 0 0,-1-1-1 0 0,1 1 0 0 0,1 0 1 0 0,6-14-1 0 0,-7 15 4 0 0,1 0-1 0 0,0-1 0 0 0,-1 1 1 0 0,-1 0-1 0 0,1 0 0 0 0,-1-1 1 0 0,1-10-1 0 0,-2 12-11 0 0,0 0 0 0 0,0 1 0 0 0,-1-1 0 0 0,0 1 0 0 0,0-1 0 0 0,0 1 0 0 0,0-1 0 0 0,-1 1 0 0 0,0 0 0 0 0,0 0 0 0 0,0 0 0 0 0,0 0 0 0 0,-1 0 0 0 0,1 0 0 0 0,-7-6 0 0 0,1 2 10 0 0,-1 1 0 0 0,1 0 0 0 0,-1 1 0 0 0,-1 0 0 0 0,-13-7 0 0 0,-81-35 48 0 0,83 39-65 0 0,-35-8 0 0 0,10 4 14 0 0,29 9-7 0 0,0 0 1 0 0,0 2 0 0 0,0 0-1 0 0,-1 1 1 0 0,1 1 0 0 0,-1 1-1 0 0,-33 5 1 0 0,-13 4 9 0 0,-138 15 99 0 0,127-22 342 0 0,-239 5-510 0 0,258-7 9 0 0,1 2 0 0 0,0 3-1 0 0,0 2 1 0 0,1 3 0 0 0,-67 21 0 0 0,73-15-3650 0 0,-65 32 0 0 0,49-15-3852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03.860"/>
    </inkml:context>
    <inkml:brush xml:id="br0">
      <inkml:brushProperty name="width" value="0.1" units="cm"/>
      <inkml:brushProperty name="height" value="0.1" units="cm"/>
      <inkml:brushProperty name="color" value="#F4F91B"/>
    </inkml:brush>
  </inkml:definitions>
  <inkml:trace contextRef="#ctx0" brushRef="#br0">1846 219 4631 0 0,'-9'-5'442'0'0,"9"5"-417"0"0,0-1-1 0 0,0 1 0 0 0,-1 0 1 0 0,1 0-1 0 0,0-1 0 0 0,0 1 1 0 0,-1 0-1 0 0,1 0 0 0 0,0 0 1 0 0,0-1-1 0 0,-1 1 0 0 0,1 0 1 0 0,0 0-1 0 0,-1 0 0 0 0,1 0 0 0 0,0 0 1 0 0,0 0-1 0 0,-1 0 0 0 0,1 0 1 0 0,0-1-1 0 0,-1 1 0 0 0,1 0 1 0 0,0 0-1 0 0,-1 0 0 0 0,1 1 1 0 0,0-1-1 0 0,-1 0 0 0 0,1 0 1 0 0,0 0-1 0 0,-1 0 0 0 0,1 0 1 0 0,0 0-1 0 0,-1 0 0 0 0,1 0 1 0 0,0 1-1 0 0,0-1 0 0 0,-1 0 1 0 0,1 0-1 0 0,0 0 0 0 0,0 1 0 0 0,-1-1 1 0 0,1 0-1 0 0,0 0 0 0 0,0 1 1 0 0,0-1-1 0 0,-1 0 0 0 0,1 1 1 0 0,0-1-21 0 0,-1 1 0 0 0,1-1 1 0 0,-1 0-1 0 0,0 0 0 0 0,1 1 1 0 0,-1-1-1 0 0,1 0 0 0 0,-1 0 0 0 0,1 0 1 0 0,-1 0-1 0 0,1 1 0 0 0,-1-1 1 0 0,0 0-1 0 0,1 0 0 0 0,-1 0 0 0 0,1 0 1 0 0,-1-1-1 0 0,1 1 0 0 0,-1 0 1 0 0,0 0-1 0 0,1 0 0 0 0,-1 0 1 0 0,1 0-1 0 0,-1-1 0 0 0,1 1 0 0 0,-1 0 1 0 0,1-1-1 0 0,-1 1 0 0 0,1 0 1 0 0,-1-1-1 0 0,1 1 0 0 0,0 0 1 0 0,-1-1-1 0 0,0 0 0 0 0,-18-19 633 0 0,12 11-10 0 0,3 5-392 0 0,-1 0-1 0 0,0 0 0 0 0,0 0 0 0 0,0 1 0 0 0,0 0 1 0 0,-1 0-1 0 0,1 0 0 0 0,-1 1 0 0 0,0 0 0 0 0,0 0 1 0 0,0 0-1 0 0,0 1 0 0 0,0 0 0 0 0,0 0 0 0 0,0 0 1 0 0,0 1-1 0 0,0 0 0 0 0,-1 0 0 0 0,-6 1 0 0 0,-39 0 349 0 0,1-3 0 0 0,0-2 0 0 0,-84-17 0 0 0,43-4 116 0 0,48 12-390 0 0,-30-4 316 0 0,0 3 1 0 0,-81-4-1 0 0,74 9-339 0 0,-198-12 208 0 0,230 21-511 0 0,0 2 1 0 0,0 2-1 0 0,-82 17 1 0 0,-100 41-2032 0 0,170-46 330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27.355"/>
    </inkml:context>
    <inkml:brush xml:id="br0">
      <inkml:brushProperty name="width" value="0.1" units="cm"/>
      <inkml:brushProperty name="height" value="0.1" units="cm"/>
      <inkml:brushProperty name="color" value="#E71224"/>
    </inkml:brush>
  </inkml:definitions>
  <inkml:trace contextRef="#ctx0" brushRef="#br0">7 144 455 0 0,'-7'-3'2006'0'0,"10"-7"-124"0"0,-2 5-1442 0 0,-1 1-71 0 0,0 0-1 0 0,1 0 1 0 0,0 0-1 0 0,-1 0 1 0 0,2 1 0 0 0,-1-1-1 0 0,0 0 1 0 0,1 0 0 0 0,0 1-1 0 0,2-6 1 0 0,0 8-263 0 0,-1 0 0 0 0,0 1 0 0 0,0-1-1 0 0,0 1 1 0 0,1-1 0 0 0,-1 1 0 0 0,0 0 0 0 0,1 1 0 0 0,-1-1-1 0 0,6 1 1 0 0,-8-1-85 0 0,11 2 156 0 0,0-2 0 0 0,0 1 0 0 0,0-2 0 0 0,0 0-1 0 0,0 0 1 0 0,0-1 0 0 0,-1 0 0 0 0,1-1 0 0 0,12-5-1 0 0,1 0 156 0 0,-1 2 0 0 0,1 0 0 0 0,46-3 0 0 0,114-4 82 0 0,-179 12-413 0 0,195-15 354 0 0,-135 14-192 0 0,70 6 0 0 0,-109-2-153 0 0,53 4 193 0 0,106 23 0 0 0,-137-19-179 0 0,1-3-1 0 0,76 3 1 0 0,100-13 93 0 0,-169 1-35 0 0,88 3 94 0 0,64-3 40 0 0,-192 0-210 0 0,52-3 1 0 0,-61 5-7 0 0,-1 1-1 0 0,0-1 1 0 0,1 1 0 0 0,-1 1-1 0 0,0-1 1 0 0,0 1 0 0 0,8 3-1 0 0,-11-3-169 0 0,-1 0 0 0 0,0 0 0 0 0,0 0 0 0 0,0 1 0 0 0,0-1 0 0 0,0 1 0 0 0,0-1 0 0 0,-1 1 0 0 0,1 0 0 0 0,2 4 0 0 0,3 5-888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04.794"/>
    </inkml:context>
    <inkml:brush xml:id="br0">
      <inkml:brushProperty name="width" value="0.1" units="cm"/>
      <inkml:brushProperty name="height" value="0.1" units="cm"/>
      <inkml:brushProperty name="color" value="#F4F91B"/>
    </inkml:brush>
  </inkml:definitions>
  <inkml:trace contextRef="#ctx0" brushRef="#br0">2106 15 919 0 0,'1'0'1039'0'0,"13"5"1432"0"0,-10-7-1629 0 0,-9-5 129 0 0,3 6-795 0 0,0 0 0 0 0,0-1-1 0 0,0 1 1 0 0,0 0 0 0 0,-1 0 0 0 0,1 0-1 0 0,0 1 1 0 0,-1-1 0 0 0,1 0 0 0 0,-1 1-1 0 0,1 0 1 0 0,-1-1 0 0 0,1 1 0 0 0,-1 0-1 0 0,1 0 1 0 0,0 1 0 0 0,-4-1 0 0 0,-3 2 112 0 0,-1-1-1 0 0,1 2 1 0 0,-11 3 0 0 0,-25 9 213 0 0,-1-1 0 0 0,-1-2 1 0 0,0-2-1 0 0,-60 4 0 0 0,-76 5 1010 0 0,-113 5-950 0 0,123-20-38 0 0,-42 1 122 0 0,41-12-308 0 0,-124 1-42 0 0,218 8-318 0 0,-183 0-1251 0 0,211-4-45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07.090"/>
    </inkml:context>
    <inkml:brush xml:id="br0">
      <inkml:brushProperty name="width" value="0.1" units="cm"/>
      <inkml:brushProperty name="height" value="0.1" units="cm"/>
      <inkml:brushProperty name="color" value="#F4F91B"/>
    </inkml:brush>
  </inkml:definitions>
  <inkml:trace contextRef="#ctx0" brushRef="#br0">926 64 455 0 0,'0'0'-57'0'0,"-1"-1"170"0"0,0-1 0 0 0,0 1 0 0 0,0 0 0 0 0,0 0 0 0 0,0 0 0 0 0,0 0 0 0 0,0 0 0 0 0,-1 0 0 0 0,1 0 0 0 0,0 1 0 0 0,-1-1 0 0 0,1 0 0 0 0,0 1 0 0 0,-1-1 0 0 0,1 1 0 0 0,-1-1 0 0 0,1 1 0 0 0,-1 0 0 0 0,1-1 0 0 0,-1 1 0 0 0,1 0 0 0 0,-1 0 0 0 0,1 0 0 0 0,-1 0-1 0 0,-2 1 1 0 0,-2 0-79 0 0,-3 0 43 0 0,0 0 1 0 0,-1 0-1 0 0,1-1 1 0 0,-1 0-1 0 0,1-1 1 0 0,0 0-1 0 0,-1 0 0 0 0,1-1 1 0 0,-12-4-1 0 0,-2-3 611 0 0,-1 1 0 0 0,1 2-1 0 0,-1 0 1 0 0,0 1-1 0 0,-1 2 1 0 0,-24-1 0 0 0,-222 5 1826 0 0,202 4-4108 0 0,-133 27 0 0 0,159-22-1954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07.756"/>
    </inkml:context>
    <inkml:brush xml:id="br0">
      <inkml:brushProperty name="width" value="0.1" units="cm"/>
      <inkml:brushProperty name="height" value="0.1" units="cm"/>
      <inkml:brushProperty name="color" value="#F4F91B"/>
    </inkml:brush>
  </inkml:definitions>
  <inkml:trace contextRef="#ctx0" brushRef="#br0">2052 47 1375 0 0,'-3'-2'197'0'0,"0"0"-1"0"0,0-1 0 0 0,0 2 1 0 0,0-1-1 0 0,0 0 0 0 0,-1 1 0 0 0,1-1 1 0 0,0 1-1 0 0,-1 0 0 0 0,0 0 0 0 0,1 0 1 0 0,-1 0-1 0 0,1 1 0 0 0,-1 0 0 0 0,0 0 1 0 0,-5 0-1 0 0,-8 1 122 0 0,-1 1-1 0 0,-21 5 1 0 0,9-1-520 0 0,-7-2 614 0 0,-62-2 0 0 0,-23 2 1628 0 0,20 9-576 0 0,-107 9-84 0 0,204-22-1362 0 0,-92 5 428 0 0,1-4 0 0 0,-109-13 0 0 0,-35-24 799 0 0,-35-5-322 0 0,233 38-1163 0 0,0 1 0 0 0,1 2 0 0 0,-1 2 0 0 0,0 2 0 0 0,1 2 0 0 0,-48 12 0 0 0,31-5-1296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08.455"/>
    </inkml:context>
    <inkml:brush xml:id="br0">
      <inkml:brushProperty name="width" value="0.1" units="cm"/>
      <inkml:brushProperty name="height" value="0.1" units="cm"/>
      <inkml:brushProperty name="color" value="#F4F91B"/>
    </inkml:brush>
  </inkml:definitions>
  <inkml:trace contextRef="#ctx0" brushRef="#br0">1445 46 2759 0 0,'0'-1'82'0'0,"0"0"-1"0"0,0 0 0 0 0,-1 0 1 0 0,1 0-1 0 0,0 0 0 0 0,-1 0 1 0 0,1-1-1 0 0,0 1 0 0 0,-1 0 1 0 0,1 0-1 0 0,-1 0 0 0 0,0 0 1 0 0,1 0-1 0 0,-1 1 0 0 0,0-1 1 0 0,0 0-1 0 0,1 0 0 0 0,-1 0 1 0 0,0 1-1 0 0,0-1 0 0 0,0 0 1 0 0,0 1-1 0 0,0-1 0 0 0,0 0 1 0 0,0 1-1 0 0,0 0 0 0 0,0-1 1 0 0,-2 0-1 0 0,-4 0 162 0 0,0-1 0 0 0,0 1 0 0 0,-12-1 0 0 0,2 0 18 0 0,-89-7 1397 0 0,55 7-722 0 0,-18 1 454 0 0,0 3 1 0 0,-71 11-1 0 0,-10 0-347 0 0,51-7-774 0 0,1 4-1 0 0,-126 29 1 0 0,163-24-507 0 0,-82 20 81 0 0,47-15-3914 0 0,35-7-445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2:41.733"/>
    </inkml:context>
    <inkml:brush xml:id="br0">
      <inkml:brushProperty name="width" value="0.1" units="cm"/>
      <inkml:brushProperty name="height" value="0.1" units="cm"/>
      <inkml:brushProperty name="color" value="#F4F91B"/>
    </inkml:brush>
  </inkml:definitions>
  <inkml:trace contextRef="#ctx0" brushRef="#br0">10167 1467 3567 0 0,'2'-1'60'0'0,"0"-1"0"0"0,1 1 0 0 0,-1 0-1 0 0,1 0 1 0 0,-1 0 0 0 0,1 0 0 0 0,-1 0-1 0 0,6 0 1 0 0,6-3 5 0 0,-10 2 222 0 0,0 0 0 0 0,-1 0 0 0 0,1 0 0 0 0,0 0 0 0 0,-1-1 0 0 0,1 1 0 0 0,-1-1 0 0 0,4-8 3420 0 0,-8 11-3673 0 0,0 0 0 0 0,0 0 0 0 0,0 0 0 0 0,0 0 0 0 0,0 0 0 0 0,0 1 0 0 0,0-1 0 0 0,0 0 0 0 0,1 0 1 0 0,-1 1-1 0 0,0-1 0 0 0,0 0 0 0 0,0 1 0 0 0,0-1 0 0 0,1 1 0 0 0,-1-1 0 0 0,0 1 0 0 0,0-1 0 0 0,1 1 1 0 0,-2 1-1 0 0,-10 15 707 0 0,10-13-584 0 0,0 0 0 0 0,-1 0-1 0 0,0 0 1 0 0,0 0 0 0 0,0-1 0 0 0,-1 1-1 0 0,1-1 1 0 0,-1 0 0 0 0,1 0 0 0 0,-1 0 0 0 0,-6 3-1 0 0,4-4 193 0 0,0 0 0 0 0,0-1 0 0 0,-1 0 0 0 0,1-1 0 0 0,-10 1 0 0 0,-5 0 148 0 0,-3 1-21 0 0,1-2 0 0 0,0 0 0 0 0,-38-6 0 0 0,-70-18 1169 0 0,93 15-1329 0 0,8 3-111 0 0,-25-7 353 0 0,-1 3 1 0 0,-104-5-1 0 0,107 14-336 0 0,1 3 1 0 0,-54 9-1 0 0,69-5-86 0 0,0-2 1 0 0,0-2-1 0 0,0-2 1 0 0,-55-6-1 0 0,22 0 74 0 0,1 3 0 0 0,-130 10 0 0 0,118 3-66 0 0,-138 12 146 0 0,120-23-202 0 0,40 0-25 0 0,6 2-20 0 0,21 1-3 0 0,-43-5 1 0 0,-44-4 5 0 0,62 5-15 0 0,-136-2 239 0 0,111 7-138 0 0,18 0-56 0 0,18-2-10 0 0,15-1-8 0 0,-46-3-1 0 0,-63-8 7 0 0,137 11-64 0 0,-160-4 64 0 0,-164 9 0 0 0,250-6-64 0 0,24-1 0 0 0,-70 7 0 0 0,25 9 0 0 0,-42 5 0 0 0,102-14 0 0 0,-17 0 0 0 0,-134-8 144 0 0,127 2-144 0 0,-33-2 11 0 0,52 0 8 0 0,0 2 0 0 0,-64 7 1 0 0,-83 23-25 0 0,79-10 5 0 0,86-14 0 0 0,0-2 0 0 0,0-1 0 0 0,0 0 0 0 0,-28-3 0 0 0,-219-21 128 0 0,86 18 0 0 0,142 4-109 0 0,-290-6 98 0 0,239 4-117 0 0,-42 0 0 0 0,-204 4 64 0 0,185-21 11 0 0,71 7-33 0 0,17 7 21 0 0,1 3 0 0 0,-74 8 0 0 0,68-3-49 0 0,32 0-14 0 0,17-1 0 0 0,-27-1 0 0 0,0-4 19 0 0,-154-13 154 0 0,159 13-161 0 0,1 2-1 0 0,-1 2 1 0 0,-69 11-1 0 0,-17 0 7 0 0,92-12-18 0 0,-62-6 0 0 0,-130-11 32 0 0,170 16-16 0 0,-109 13 0 0 0,74-4-16 0 0,53-5 0 0 0,-45 9 0 0 0,52-7 0 0 0,-1-1 0 0 0,0-2 0 0 0,-50-4 0 0 0,50 0 0 0 0,0 2 0 0 0,1 1 0 0 0,-49 9 0 0 0,37-2 0 0 0,-25 6 0 0 0,34-5 0 0 0,26-7 0 0 0,1 1 0 0 0,0 0 0 0 0,-15 6 0 0 0,12-3 1 0 0,0-2-1 0 0,-1 0 1 0 0,0 0 0 0 0,-19 0-1 0 0,19-2 8 0 0,-179 15 45 0 0,105-19-53 0 0,31 0 0 0 0,51 2 3 0 0,1 0 1 0 0,0-1-1 0 0,0 0 1 0 0,0-1-1 0 0,0 1 0 0 0,0-2 1 0 0,0 1-1 0 0,0-1 0 0 0,0 0 1 0 0,1-1-1 0 0,-1 0 1 0 0,1 0-1 0 0,0 0 0 0 0,1-1 1 0 0,-1 0-1 0 0,1-1 0 0 0,0 1 1 0 0,-10-13-1 0 0,-24-20 55 0 0,29 29-35 0 0,1-1 1 0 0,0 1 0 0 0,1-2 0 0 0,0 1-1 0 0,-10-17 1 0 0,-19-48 57 0 0,23 45-15 0 0,-1 1 1 0 0,-30-43-1 0 0,30 50-61 0 0,1-1 1 0 0,1-1-1 0 0,2 0 0 0 0,0-1 1 0 0,1 0-1 0 0,1 0 0 0 0,2-1 1 0 0,1-1-1 0 0,0 0 0 0 0,2 0 1 0 0,-2-49-1 0 0,-7-51 16 0 0,8 87-10 0 0,2 1-1 0 0,1-2 1 0 0,4-47 0 0 0,7-38-11 0 0,-6 60 0 0 0,17-96 0 0 0,-11 116 0 0 0,9-36 0 0 0,-16 80 0 0 0,0-1 0 0 0,0 1 0 0 0,0 0 0 0 0,1 0 0 0 0,-1 0 0 0 0,0 1 0 0 0,1-1 0 0 0,-1 0 0 0 0,1 0 0 0 0,0 1 0 0 0,-1-1 0 0 0,1 1 0 0 0,0 0 0 0 0,0-1 0 0 0,0 1 0 0 0,0 0 0 0 0,0 0 0 0 0,0 0 0 0 0,1 0 0 0 0,-1 1 0 0 0,0-1 0 0 0,4 0 0 0 0,6-2 0 0 0,1 1 0 0 0,24 0 0 0 0,-20 1 0 0 0,119-2 0 0 0,75 1-64 0 0,-26 8 64 0 0,-42 1 0 0 0,106 0 0 0 0,-145-3 0 0 0,-27 1 0 0 0,120 23 0 0 0,-133-18 0 0 0,125 4 0 0 0,65-19 0 0 0,-201 3 0 0 0,98 6 0 0 0,24-2 0 0 0,35-25 0 0 0,85-2 0 0 0,-132 30 0 0 0,-58 0 0 0 0,60-13 0 0 0,-23 0 0 0 0,216 17 0 0 0,-294-8 0 0 0,0-3 0 0 0,73-11 0 0 0,-2-1 0 0 0,-94 12 0 0 0,-1 0 0 0 0,0 3 0 0 0,1 2 0 0 0,41 7 0 0 0,333 42 0 0 0,-363-46 0 0 0,74 20 0 0 0,2 1 0 0 0,-38-10 0 0 0,-42-8 0 0 0,70 6 0 0 0,-50-11 0 0 0,-1 0 0 0 0,89-6 0 0 0,44 2 0 0 0,-86 3 0 0 0,-27-1 0 0 0,65-2 0 0 0,-34-9 0 0 0,168 9 0 0 0,34 7 0 0 0,-264-7 0 0 0,106 1 0 0 0,206-3 0 0 0,70-17 0 0 0,-238 22 0 0 0,6-1 0 0 0,-62-17 0 0 0,-86 7 0 0 0,64 0 0 0 0,78-2 0 0 0,63 5 0 0 0,-98-3 0 0 0,-137 5 0 0 0,0 0 0 0 0,39-12 0 0 0,0 0 0 0 0,-46 13 0 0 0,0 1 0 0 0,1 0 0 0 0,-1 2 0 0 0,37 5 0 0 0,-6-1 0 0 0,-40-5 0 0 0,0 0 0 0 0,-1-1 0 0 0,22-4 0 0 0,-19 3 0 0 0,29-2 0 0 0,27-8 0 0 0,-58 13 0 0 0,-3-1 0 0 0,0 0 0 0 0,0 0 0 0 0,1-1 0 0 0,-1 0 0 0 0,16-5 0 0 0,-17 4 0 0 0,1 0 0 0 0,16-1 0 0 0,7-2 0 0 0,-19 3 0 0 0,0 0 0 0 0,-1 1 0 0 0,1 0 0 0 0,0 1 0 0 0,18 3 0 0 0,19-5 0 0 0,-38 3 0 0 0,0-1 0 0 0,24-3 0 0 0,6 0 0 0 0,-41 3-2 0 0,1 1 0 0 0,-1-1 0 0 0,0 1 0 0 0,1 0 0 0 0,-1-1 0 0 0,0 1 0 0 0,0 0 0 0 0,0 0 0 0 0,1 0 0 0 0,-1 0 0 0 0,0 0 0 0 0,0 0 0 0 0,0 0 0 0 0,0 0 0 0 0,1 3 0 0 0,13 19-30 0 0,-12-17 24 0 0,-1 0 0 0 0,0-1 0 0 0,0 1 0 0 0,-1 0 1 0 0,1 0-1 0 0,-1 1 0 0 0,0-1 0 0 0,-1 0 0 0 0,0 0 0 0 0,0 0 0 0 0,0 1 0 0 0,0-1 0 0 0,-2 7 0 0 0,-3 11-71 0 0,-16 45-1 0 0,18-59 70 0 0,-73 169-3446 0 0,43-107-2730 0 0,3-3-1340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10.786"/>
    </inkml:context>
    <inkml:brush xml:id="br0">
      <inkml:brushProperty name="width" value="0.1" units="cm"/>
      <inkml:brushProperty name="height" value="0.1" units="cm"/>
      <inkml:brushProperty name="color" value="#F4F91B"/>
    </inkml:brush>
  </inkml:definitions>
  <inkml:trace contextRef="#ctx0" brushRef="#br0">2857 77 919 0 0,'-9'-8'605'0'0,"0"-1"0"0"0,-1 2-1 0 0,0 0 1 0 0,0 0-1 0 0,-1 1 1 0 0,-19-9-1 0 0,22 12-515 0 0,-1 0-1 0 0,1 0 0 0 0,-1 1 1 0 0,0 0-1 0 0,-16-1 0 0 0,-46 2 753 0 0,45 1-389 0 0,-241 20 2004 0 0,239-16-2228 0 0,-17-1 123 0 0,-83-6 0 0 0,32 0-80 0 0,-114 16 425 0 0,75 8-163 0 0,-32 4-226 0 0,114-22 53 0 0,-100-8 0 0 0,125 4-219 0 0,-47 4 0 0 0,-11 1 41 0 0,-98 1 116 0 0,121-1-51 0 0,-119-8 0 0 0,134-1-118 0 0,-113-16 164 0 0,122 16-254 0 0,0 1 0 0 0,0 1 0 0 0,0 3 0 0 0,-1 1 0 0 0,1 2 0 0 0,-40 8 0 0 0,-52 20-4262 0 0,83-17-345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11.968"/>
    </inkml:context>
    <inkml:brush xml:id="br0">
      <inkml:brushProperty name="width" value="0.1" units="cm"/>
      <inkml:brushProperty name="height" value="0.1" units="cm"/>
      <inkml:brushProperty name="color" value="#F4F91B"/>
    </inkml:brush>
  </inkml:definitions>
  <inkml:trace contextRef="#ctx0" brushRef="#br0">1679 37 3967 0 0,'-1'-2'102'0'0,"0"1"-1"0"0,0 0 1 0 0,0-1 0 0 0,0 1-1 0 0,0 0 1 0 0,0 0-1 0 0,0 0 1 0 0,0 0-1 0 0,-1 0 1 0 0,1 0-1 0 0,0 1 1 0 0,-1-1-1 0 0,1 0 1 0 0,-1 1-1 0 0,1-1 1 0 0,-1 1-1 0 0,1-1 1 0 0,-1 1-1 0 0,1-1 1 0 0,-1 1-1 0 0,1 0 1 0 0,-1 0-1 0 0,0 0 1 0 0,1 0-1 0 0,-3 1 1 0 0,-7 0 200 0 0,0 1 1 0 0,-19 5-1 0 0,3 0-121 0 0,7-5 123 0 0,-1 0-1 0 0,1-1 0 0 0,0-1 1 0 0,0-1-1 0 0,-31-5 0 0 0,-18-5 865 0 0,-136-4-1 0 0,-68 22-208 0 0,185-4-483 0 0,-134-13 417 0 0,147 4-603 0 0,-84 3 1 0 0,107 7-382 0 0,0 3-1 0 0,-79 20 1 0 0,89-17-952 0 0,0-1-336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12.477"/>
    </inkml:context>
    <inkml:brush xml:id="br0">
      <inkml:brushProperty name="width" value="0.1" units="cm"/>
      <inkml:brushProperty name="height" value="0.1" units="cm"/>
      <inkml:brushProperty name="color" value="#F4F91B"/>
    </inkml:brush>
  </inkml:definitions>
  <inkml:trace contextRef="#ctx0" brushRef="#br0">1303 44 6767 0 0,'-2'-1'65'0'0,"1"-1"-1"0"0,-1 1 1 0 0,1-1 0 0 0,-1 1-1 0 0,0 0 1 0 0,1 0-1 0 0,-1 0 1 0 0,0 0-1 0 0,0 0 1 0 0,0 0-1 0 0,0 0 1 0 0,0 0-1 0 0,0 1 1 0 0,0-1-1 0 0,0 1 1 0 0,0 0-1 0 0,0-1 1 0 0,0 1-1 0 0,0 0 1 0 0,0 0-1 0 0,0 0 1 0 0,-1 1 0 0 0,-3 0-1 0 0,4-1-5 0 0,-70 5 350 0 0,16 0-146 0 0,-58-4 1 0 0,-93-20 1685 0 0,-47-1-74 0 0,213 20-1780 0 0,0 3-1 0 0,1 1 0 0 0,-44 10 0 0 0,-117 38-456 0 0,120-30-382 0 0,22-5 169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13.566"/>
    </inkml:context>
    <inkml:brush xml:id="br0">
      <inkml:brushProperty name="width" value="0.1" units="cm"/>
      <inkml:brushProperty name="height" value="0.1" units="cm"/>
      <inkml:brushProperty name="color" value="#F4F91B"/>
    </inkml:brush>
  </inkml:definitions>
  <inkml:trace contextRef="#ctx0" brushRef="#br0">1605 7 4375 0 0,'-2'-1'55'0'0,"1"0"-12"0"0,0 1 1 0 0,-1-1-1 0 0,1 0 0 0 0,0 1 1 0 0,0-1-1 0 0,-1 1 1 0 0,1-1-1 0 0,0 1 1 0 0,-1 0-1 0 0,1 0 0 0 0,-2-1 1 0 0,-16 12 434 0 0,10-6-456 0 0,1 0 0 0 0,-2 0 0 0 0,1-1 0 0 0,0 0 0 0 0,-1 0 0 0 0,0-1 0 0 0,0-1 0 0 0,0 0 0 0 0,-17 2 1 0 0,-8-2 634 0 0,-53-3 0 0 0,25-1 548 0 0,-19 2-90 0 0,-256-12 1056 0 0,249 2-1910 0 0,0 3 0 0 0,-143 8 0 0 0,-142 24-1084 0 0,309-20-3273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14.680"/>
    </inkml:context>
    <inkml:brush xml:id="br0">
      <inkml:brushProperty name="width" value="0.1" units="cm"/>
      <inkml:brushProperty name="height" value="0.1" units="cm"/>
      <inkml:brushProperty name="color" value="#F4F91B"/>
    </inkml:brush>
  </inkml:definitions>
  <inkml:trace contextRef="#ctx0" brushRef="#br0">2363 4 4231 0 0,'-2'-1'26'0'0,"0"1"-1"0"0,0-1 1 0 0,1 1-1 0 0,-1-1 1 0 0,0 1-1 0 0,0 0 1 0 0,0-1-1 0 0,0 1 1 0 0,0 0-1 0 0,0 0 1 0 0,0 1-1 0 0,0-1 1 0 0,0 0-1 0 0,-3 2 1 0 0,-28 11 485 0 0,13-5-365 0 0,12-4-135 0 0,0-2-1 0 0,0 1 0 0 0,0-1 1 0 0,0 0-1 0 0,0-1 0 0 0,0 1 0 0 0,-1-2 1 0 0,1 1-1 0 0,0-1 0 0 0,-1 0 1 0 0,1-1-1 0 0,0 0 0 0 0,-14-4 0 0 0,1-1 482 0 0,-1 1-1 0 0,1 0 1 0 0,-1 2-1 0 0,1 0 1 0 0,-1 2-1 0 0,-43 2 0 0 0,-129 24 658 0 0,-15 1-711 0 0,-150-22 749 0 0,203-6-721 0 0,-281-8 185 0 0,433 10-650 0 0,-98 1-21 0 0,-143 19 0 0 0,86-3-1158 0 0,68-11-2984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29.127"/>
    </inkml:context>
    <inkml:brush xml:id="br0">
      <inkml:brushProperty name="width" value="0.1" units="cm"/>
      <inkml:brushProperty name="height" value="0.1" units="cm"/>
      <inkml:brushProperty name="color" value="#E71224"/>
    </inkml:brush>
  </inkml:definitions>
  <inkml:trace contextRef="#ctx0" brushRef="#br0">28 83 919 0 0,'-6'-8'84'0'0,"3"5"489"0"0,1-1-1 0 0,0 1 1 0 0,-1 0-1 0 0,1-1 1 0 0,0 0-1 0 0,1 1 1 0 0,-1-1-1 0 0,1 0 1 0 0,-1 0-1 0 0,0-7 1 0 0,4 11-485 0 0,0 0 1 0 0,0 1-1 0 0,0-1 1 0 0,0 1 0 0 0,-1 0-1 0 0,1-1 1 0 0,0 1-1 0 0,0 0 1 0 0,-1 0 0 0 0,1 0-1 0 0,2 2 1 0 0,-2-2-47 0 0,7 3 79 0 0,0 0-1 0 0,1 0 1 0 0,-1-1 0 0 0,0-1 0 0 0,1 1-1 0 0,0-2 1 0 0,0 1 0 0 0,-1-1-1 0 0,1-1 1 0 0,0 0 0 0 0,0 0 0 0 0,18-3-1 0 0,100-9 1408 0 0,-75 9-870 0 0,81 6-1 0 0,-89-1-483 0 0,0-1-1 0 0,0-2 1 0 0,79-14 0 0 0,-59 5 175 0 0,1 3-1 0 0,101 1 1 0 0,205-3-202 0 0,-217 7 1 0 0,-93 3-115 0 0,305 25 211 0 0,-198-10-168 0 0,-62-16-34 0 0,-45-2-5 0 0,267 26 260 0 0,-129-16-251 0 0,-93-6-28 0 0,-18-2 2 0 0,61 5 24 0 0,205 17-44 0 0,-80-27 77 0 0,-66 0-26 0 0,102-19-51 0 0,-81-6 200 0 0,-192 26-81 0 0,1 3 1 0 0,43 2-1 0 0,-10 1 83 0 0,-62-4 1432 0 0,-9 1-1662 0 0,-1 1 0 0 0,0 0 0 0 0,1 0 0 0 0,-1-1 1 0 0,1 1-1 0 0,-1 0 0 0 0,1 0 0 0 0,-1 0 0 0 0,0 0 0 0 0,1 0 0 0 0,-1-1 0 0 0,1 1 0 0 0,-1 0 0 0 0,1 0 1 0 0,-1 0-1 0 0,1 0 0 0 0,-1 1 0 0 0,1-1 0 0 0,-1 0 0 0 0,1 0 0 0 0,-1 0 0 0 0,0 0 0 0 0,1 0 0 0 0,-1 0 0 0 0,1 1 1 0 0,-1-1-1 0 0,1 0 0 0 0,-1 0 0 0 0,0 1 0 0 0,1-1 0 0 0,-1 0 0 0 0,0 1 0 0 0,1-1 0 0 0,-1 0 0 0 0,0 1 0 0 0,1-1 1 0 0,-1 1-1 0 0,0-1 0 0 0,0 0 0 0 0,0 1 0 0 0,1-1 0 0 0,-1 1 0 0 0,0-1 0 0 0,0 1 0 0 0,0-1 0 0 0,0 0 0 0 0,0 1 1 0 0,0-1-1 0 0,0 1 0 0 0,0-1 0 0 0,0 2 0 0 0,5 35-2071 0 0,-4-19-1438 0 0,1 2-1266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15.732"/>
    </inkml:context>
    <inkml:brush xml:id="br0">
      <inkml:brushProperty name="width" value="0.1" units="cm"/>
      <inkml:brushProperty name="height" value="0.1" units="cm"/>
      <inkml:brushProperty name="color" value="#F4F91B"/>
    </inkml:brush>
  </inkml:definitions>
  <inkml:trace contextRef="#ctx0" brushRef="#br0">1418 51 2759 0 0,'-7'-7'1259'0'0,"0"0"-1"0"0,0 1 0 0 0,-13-8 0 0 0,17 12-1197 0 0,0 0 1 0 0,0 1-1 0 0,0-1 1 0 0,-1 1-1 0 0,1 0 1 0 0,0 0-1 0 0,-1 0 1 0 0,1 0-1 0 0,-1 1 1 0 0,1-1-1 0 0,-1 1 1 0 0,-6 0-1 0 0,-8 1 163 0 0,-28-3 0 0 0,2 0 120 0 0,-41 6 545 0 0,-164 30 0 0 0,190-24-832 0 0,19-5 1 0 0,-79 1 0 0 0,-40-13 19 0 0,94 2-47 0 0,-1 3 0 0 0,-99 9 0 0 0,9 20-1102 0 0,101-19-2686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17.205"/>
    </inkml:context>
    <inkml:brush xml:id="br0">
      <inkml:brushProperty name="width" value="0.1" units="cm"/>
      <inkml:brushProperty name="height" value="0.1" units="cm"/>
      <inkml:brushProperty name="color" value="#F4F91B"/>
    </inkml:brush>
  </inkml:definitions>
  <inkml:trace contextRef="#ctx0" brushRef="#br0">1243 191 455 0 0,'-16'0'594'0'0,"1"-1"-1"0"0,0-1 0 0 0,0-1 1 0 0,0 0-1 0 0,0-1 0 0 0,1 0 1 0 0,-1-1-1 0 0,1-1 0 0 0,0 0 1 0 0,1-1-1 0 0,-23-15 0 0 0,8 3 65 0 0,-1 2 0 0 0,0 0-1 0 0,-1 3 1 0 0,-63-23-1 0 0,71 31-331 0 0,-1 0-1 0 0,0 2 0 0 0,0 0 1 0 0,0 2-1 0 0,-1 0 0 0 0,1 2 1 0 0,-1 1-1 0 0,-22 3 0 0 0,-156 35-292 0 0,55-8-586 0 0,-29 2-4423 0 0,95-18 1984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28.241"/>
    </inkml:context>
    <inkml:brush xml:id="br0">
      <inkml:brushProperty name="width" value="0.1" units="cm"/>
      <inkml:brushProperty name="height" value="0.1" units="cm"/>
      <inkml:brushProperty name="color" value="#F4F91B"/>
    </inkml:brush>
  </inkml:definitions>
  <inkml:trace contextRef="#ctx0" brushRef="#br0">902 37 2327 0 0,'0'-1'6'0'0,"0"0"-1"0"0,0 0 1 0 0,0 1-1 0 0,0-1 1 0 0,0 0-1 0 0,0 0 1 0 0,1 1-1 0 0,-1-1 1 0 0,0 0-1 0 0,1 0 1 0 0,-1 1-1 0 0,0-1 1 0 0,1 1-1 0 0,-1-1 1 0 0,1 0-1 0 0,-1 1 1 0 0,1-1-1 0 0,-1 1 0 0 0,1-1 1 0 0,0 1-1 0 0,-1-1 1 0 0,1 1-1 0 0,-1-1 1 0 0,1 1-1 0 0,0 0 1 0 0,0-1-1 0 0,-1 1 1 0 0,1 0-1 0 0,0 0 1 0 0,0-1-1 0 0,-1 1 1 0 0,1 0-1 0 0,1 0 1 0 0,33 0 245 0 0,-13 1-169 0 0,-22-1-82 0 0,17-4 607 0 0,-16 4-577 0 0,-1-1 0 0 0,1 1 0 0 0,-1 0 0 0 0,1 0 0 0 0,-1-1 0 0 0,1 1 0 0 0,-1 0 0 0 0,1 0 0 0 0,-1-1 0 0 0,1 1 0 0 0,-1-1 0 0 0,1 1 0 0 0,-1-1 0 0 0,1 1 0 0 0,-1-1 0 0 0,0 1 0 0 0,1-1 0 0 0,-1 1 0 0 0,0-1 0 0 0,0 1 0 0 0,1-1 0 0 0,-1 1 0 0 0,0-1 0 0 0,0 1-1 0 0,0-1 1 0 0,1-1 0 0 0,-2 2 28 0 0,1 0 0 0 0,0-1 0 0 0,0 1 0 0 0,-1 0 0 0 0,1 0 0 0 0,0 0-1 0 0,-1-1 1 0 0,1 1 0 0 0,0 0 0 0 0,-1 0 0 0 0,1 0 0 0 0,0 0 0 0 0,-1 0-1 0 0,1 0 1 0 0,0-1 0 0 0,-1 1 0 0 0,1 0 0 0 0,0 0 0 0 0,-1 0-1 0 0,1 0 1 0 0,0 0 0 0 0,-1 0 0 0 0,1 0 0 0 0,0 1 0 0 0,-1-1 0 0 0,1 0-1 0 0,0 0 1 0 0,-1 0 0 0 0,1 0 0 0 0,0 0 0 0 0,-1 1 0 0 0,-15 3 395 0 0,15-3-319 0 0,-75 19 1078 0 0,-114 16 0 0 0,-80-9-787 0 0,253-25-414 0 0,-180 20 274 0 0,170-17-349 0 0,1 1-1 0 0,0 2 1 0 0,1 0 0 0 0,-1 2-1 0 0,-31 17 1 0 0,18-5-190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29.300"/>
    </inkml:context>
    <inkml:brush xml:id="br0">
      <inkml:brushProperty name="width" value="0.1" units="cm"/>
      <inkml:brushProperty name="height" value="0.1" units="cm"/>
      <inkml:brushProperty name="color" value="#F4F91B"/>
    </inkml:brush>
  </inkml:definitions>
  <inkml:trace contextRef="#ctx0" brushRef="#br0">3845 133 1839 0 0,'-1'-6'164'0'0,"1"1"-1"0"0,-1-1 0 0 0,-1 1 0 0 0,1-1 0 0 0,-1 1 0 0 0,0-1 0 0 0,0 1 0 0 0,-1 0 0 0 0,0 0 0 0 0,0 0 0 0 0,0 0 0 0 0,0 1 0 0 0,-1-1 0 0 0,1 1 1 0 0,-1 0-1 0 0,0 0 0 0 0,-1 0 0 0 0,1 1 0 0 0,-1-1 0 0 0,1 1 0 0 0,-1 0 0 0 0,-5-2 0 0 0,1 2-137 0 0,0 0-1 0 0,0 1 1 0 0,0 0 0 0 0,0 1-1 0 0,0 0 1 0 0,0 0 0 0 0,-12 1-1 0 0,-27-3 3 0 0,11-2 350 0 0,-1 2 0 0 0,0 1-1 0 0,-72 7 1 0 0,-245 19 1013 0 0,298-21-1338 0 0,-1 2 0 0 0,1 2 1 0 0,1 3-1 0 0,-63 19 0 0 0,-79 34-617 0 0,164-52 216 0 0</inkml:trace>
  <inkml:trace contextRef="#ctx0" brushRef="#br0" timeOffset="1">2003 144 455 0 0,'-1'-2'67'0'0,"-1"1"0"0"0,0-1-1 0 0,0 0 1 0 0,0 1 0 0 0,0 0-1 0 0,0-1 1 0 0,-1 1-1 0 0,1 0 1 0 0,0 0 0 0 0,0 0-1 0 0,-1 0 1 0 0,1 1-1 0 0,-3-1 1 0 0,-2 0 521 0 0,0 1 0 0 0,0 0 1 0 0,-11 1-1 0 0,16-1-591 0 0,-79 8 257 0 0,5 1-36 0 0,0-4 1 0 0,-112-6-1 0 0,75-4 1013 0 0,-183 15-1 0 0,-41 0-467 0 0,267-12-610 0 0,0 4-1 0 0,-77 12 0 0 0,-133 42-25 0 0,253-50-140 0 0,-8 3-130 0 0,-63 23-1 0 0,62-16-172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5:13.602"/>
    </inkml:context>
    <inkml:brush xml:id="br0">
      <inkml:brushProperty name="width" value="0.1" units="cm"/>
      <inkml:brushProperty name="height" value="0.1" units="cm"/>
      <inkml:brushProperty name="color" value="#F4F91B"/>
    </inkml:brush>
  </inkml:definitions>
  <inkml:trace contextRef="#ctx0" brushRef="#br0">511 1485 2303 0 0,'0'-1'140'0'0,"0"0"0"0"0,1 0 0 0 0,-1 0 0 0 0,0 0 0 0 0,0 0 0 0 0,0 0 0 0 0,-1 1 0 0 0,1-1 0 0 0,0 0 0 0 0,0 0 0 0 0,0 0 0 0 0,-1 0 0 0 0,1 0 0 0 0,0 1 0 0 0,-1-1 0 0 0,1 0 0 0 0,-1 0 0 0 0,1 1 0 0 0,-1-1 0 0 0,1 0 0 0 0,-1 0 0 0 0,1 1 0 0 0,-1-1 0 0 0,0 1-1 0 0,1-1 1 0 0,-1 1 0 0 0,0-1 0 0 0,0 1 0 0 0,1-1 0 0 0,-1 1 0 0 0,-1-1 0 0 0,0 1 97 0 0,0 0-1 0 0,0 0 0 0 0,0 0 1 0 0,0 0-1 0 0,0 0 1 0 0,0 1-1 0 0,0-1 0 0 0,0 1 1 0 0,0-1-1 0 0,0 1 1 0 0,0 0-1 0 0,-3 2 0 0 0,11-13 2550 0 0,-6 8-2631 0 0,1 1 0 0 0,-1-1 1 0 0,1 0-1 0 0,0 1 0 0 0,0-1 1 0 0,0 1-1 0 0,0 0 0 0 0,0-1 1 0 0,0 1-1 0 0,0 0 0 0 0,0 0 1 0 0,0-1-1 0 0,0 1 0 0 0,1 0 1 0 0,-1 0-1 0 0,1 0 0 0 0,-1 1 1 0 0,1-1-1 0 0,1-1 0 0 0,2 2 55 0 0,0-1 1 0 0,0 1-1 0 0,0 0 0 0 0,0 0 0 0 0,0 0 1 0 0,0 1-1 0 0,0-1 0 0 0,6 3 0 0 0,-5-2 0 0 0,30 1 1039 0 0,-17-3-696 0 0,-14 1-407 0 0,0-1 0 0 0,0 1 0 0 0,0 0 0 0 0,0 0 0 0 0,8 2 0 0 0,1 2 56 0 0,21 4 77 0 0,43 17 0 0 0,-60-18-94 0 0,0-2 0 0 0,1 0 0 0 0,0-1 0 0 0,28 2 0 0 0,79-1 650 0 0,-124-5-823 0 0,110-4 424 0 0,89-24-87 0 0,-177 26-326 0 0,28 1 0 0 0,23-1 6 0 0,-42 0-6 0 0,0 1 0 0 0,0 3-1 0 0,43 5 1 0 0,15 2 25 0 0,-37-4 37 0 0,76 17 0 0 0,-112-18-63 0 0,28 4 10 0 0,0-1 0 0 0,1-3 0 0 0,72-3 0 0 0,-46-7 21 0 0,-45 3-29 0 0,0 0 0 0 0,56 4 0 0 0,-50 3 19 0 0,-5 1-39 0 0,1-2 0 0 0,0-2 1 0 0,-1 0-1 0 0,38-5 0 0 0,-38 1 9 0 0,1 2 0 0 0,-1 1-1 0 0,1 2 1 0 0,57 9 0 0 0,20 2-13 0 0,-66-11 26 0 0,0-2-1 0 0,0-2 1 0 0,0-1 0 0 0,45-10-1 0 0,-63 7 7 0 0,39-14 0 0 0,-41 12 3 0 0,0 0-1 0 0,0-1 1 0 0,24-17 0 0 0,-17 9 4 0 0,85-61 247 0 0,-91 59-248 0 0,32-39-1 0 0,5-6 16 0 0,-40 47 44 0 0,29-37 1 0 0,-42 47-75 0 0,0-1 1 0 0,-1 0-1 0 0,0 0 0 0 0,-1 0 1 0 0,0-1-1 0 0,0 0 1 0 0,-1 0-1 0 0,3-11 0 0 0,5-47 111 0 0,-9 49-94 0 0,0-1 0 0 0,2 1 0 0 0,0 0 0 0 0,1 0 0 0 0,9-21 0 0 0,-1 13-8 0 0,-1-1 1 0 0,-2 0 0 0 0,13-49-1 0 0,-21 66-24 0 0,-1 0 0 0 0,0 0-1 0 0,0-1 1 0 0,-1 1 0 0 0,0 0-1 0 0,-1 0 1 0 0,0-1 0 0 0,-1 1-1 0 0,0 0 1 0 0,0 0-1 0 0,-1 0 1 0 0,0 1 0 0 0,-1-1-1 0 0,-6-10 1 0 0,-9-16 24 0 0,-2 2 0 0 0,-1 0 0 0 0,-39-45 0 0 0,38 50-13 0 0,19 23-13 0 0,-1-1 1 0 0,1 1-1 0 0,-2 1 1 0 0,1-1-1 0 0,-1 1 1 0 0,-7-6-1 0 0,-2 0-6 0 0,0 0 0 0 0,-1 1 0 0 0,-1 1 0 0 0,0 1 0 0 0,0 0 0 0 0,-1 1 0 0 0,1 1 0 0 0,-27-5 0 0 0,-233-28 0 0 0,181 21 0 0 0,18 2 0 0 0,-304-61 0 0 0,316 58 0 0 0,-1 3 0 0 0,-1 3 0 0 0,-104-7 0 0 0,-128 21 0 0 0,104 0 0 0 0,64 1 0 0 0,93 0 0 0 0,-49 9 0 0 0,6-1 0 0 0,-3-2 0 0 0,-105 4 0 0 0,189-12 0 0 0,-46 0 0 0 0,-63-8 0 0 0,5-2 0 0 0,-138 4 0 0 0,209 6 0 0 0,-8 2 0 0 0,-55 10 0 0 0,56-6 0 0 0,-95 20 0 0 0,118-22 0 0 0,1 1 0 0 0,1 2 0 0 0,-1-1 0 0 0,1 2 0 0 0,-27 16 0 0 0,34-16 0 0 0,1-1 0 0 0,0 1 0 0 0,0 0 0 0 0,1 1 0 0 0,0 0 0 0 0,-9 16 0 0 0,-14 16 0 0 0,18-25-3 0 0,1 0 0 0 0,0 1-1 0 0,1 0 1 0 0,1 1 0 0 0,1 0-1 0 0,0 0 1 0 0,1 1 0 0 0,1-1 0 0 0,1 2-1 0 0,-3 20 1 0 0,3-3-4 0 0,2 1 0 0 0,1-1-1 0 0,2 1 1 0 0,7 52 0 0 0,15 173 7 0 0,-20-246 0 0 0,1 1 0 0 0,10 33 0 0 0,3 11 0 0 0,-16-60 0 0 0,0 0 0 0 0,0-1 0 0 0,1 1 0 0 0,-1 0 0 0 0,1-1 0 0 0,-1 1 0 0 0,1-1 0 0 0,0 1 0 0 0,0-1 0 0 0,0 1 0 0 0,0-1 0 0 0,0 1 0 0 0,0-1 0 0 0,0 0 0 0 0,0 0 0 0 0,0 1 0 0 0,1-1 0 0 0,-1 0 0 0 0,0 0 0 0 0,1 0 0 0 0,1 1 0 0 0,-1-1-14 0 0,0 0-1 0 0,-1 0 1 0 0,1 0-1 0 0,-1 0 1 0 0,0 1-1 0 0,1-1 1 0 0,-1 0 0 0 0,0 1-1 0 0,0-1 1 0 0,1 1-1 0 0,-1 0 1 0 0,-1-1-1 0 0,1 1 1 0 0,0 0 0 0 0,0-1-1 0 0,0 4 1 0 0,9 32-1424 0 0,-9-30 716 0 0,3 11-1057 0 0,1 4-77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6:11.935"/>
    </inkml:context>
    <inkml:brush xml:id="br0">
      <inkml:brushProperty name="width" value="0.1" units="cm"/>
      <inkml:brushProperty name="height" value="0.1" units="cm"/>
      <inkml:brushProperty name="color" value="#66CC00"/>
    </inkml:brush>
  </inkml:definitions>
  <inkml:trace contextRef="#ctx0" brushRef="#br0">1 14 455 0 0,'0'-4'0'0'0,"0"-1"0"0"0,0 1 1176 0 0,0 6-536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6:12.521"/>
    </inkml:context>
    <inkml:brush xml:id="br0">
      <inkml:brushProperty name="width" value="0.1" units="cm"/>
      <inkml:brushProperty name="height" value="0.1" units="cm"/>
      <inkml:brushProperty name="color" value="#66CC00"/>
    </inkml:brush>
  </inkml:definitions>
  <inkml:trace contextRef="#ctx0" brushRef="#br0">69 31 3423 0 0,'0'-12'1189'0'0,"-1"-6"2012"0"0,-2 20-2237 0 0,-4 12-995 0 0,5-8-75 0 0,-1 0 1 0 0,0 0-1 0 0,-1-1 1 0 0,1 1-1 0 0,-1-1 1 0 0,0 1-1 0 0,0-1 1 0 0,-1-1-1 0 0,0 1 0 0 0,1 0 1 0 0,-8 4-1 0 0,8-7-342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6:14.663"/>
    </inkml:context>
    <inkml:brush xml:id="br0">
      <inkml:brushProperty name="width" value="0.1" units="cm"/>
      <inkml:brushProperty name="height" value="0.1" units="cm"/>
      <inkml:brushProperty name="color" value="#66CC00"/>
    </inkml:brush>
  </inkml:definitions>
  <inkml:trace contextRef="#ctx0" brushRef="#br0">117 1393 919 0 0,'24'-42'7446'0'0,"-24"42"-7414"0"0,0-1 0 0 0,0 1 1 0 0,0 0-1 0 0,0 0 0 0 0,1 0 1 0 0,-1 0-1 0 0,0 0 1 0 0,0-1-1 0 0,0 1 0 0 0,0 0 1 0 0,1 0-1 0 0,-1 0 0 0 0,0 0 1 0 0,0 0-1 0 0,0 0 0 0 0,1 0 1 0 0,-1 0-1 0 0,0 0 0 0 0,0 0 1 0 0,0 0-1 0 0,1 0 1 0 0,-1 0-1 0 0,0 0 0 0 0,0 0 1 0 0,0 0-1 0 0,1 0 0 0 0,-1 0 1 0 0,0 0-1 0 0,0 0 0 0 0,0 0 1 0 0,1 0-1 0 0,-1 0 0 0 0,0 0 1 0 0,0 0-1 0 0,0 0 0 0 0,1 1 1 0 0,-1-1-1 0 0,0 0 1 0 0,0 0-1 0 0,0 0 0 0 0,0 0 1 0 0,0 0-1 0 0,1 1 0 0 0,7 10 643 0 0,0-2 21 0 0,14-1 752 0 0,-18-6-1231 0 0,-1-1 0 0 0,1 1 0 0 0,0-1 0 0 0,-1 0 0 0 0,1 0 0 0 0,0 0-1 0 0,-1-1 1 0 0,5 1 0 0 0,24 4 697 0 0,-28-4-792 0 0,1 0 1 0 0,0 0-1 0 0,-1 0 0 0 0,1-1 0 0 0,0 0 0 0 0,8 0 1 0 0,37 0 1411 0 0,-37 2-1183 0 0,-11-1-314 0 0,0-1 0 0 0,0 0 0 0 0,0 1 0 0 0,-1-1 0 0 0,1 0 1 0 0,0 0-1 0 0,0 0 0 0 0,0 0 0 0 0,0-1 0 0 0,3 0 0 0 0,-4 1-8 0 0,0 0 0 0 0,1-1 0 0 0,-1 1 0 0 0,1 0 0 0 0,-1 0 1 0 0,1 0-1 0 0,-1 0 0 0 0,0 1 0 0 0,1-1 0 0 0,-1 0 0 0 0,1 0 0 0 0,-1 1 0 0 0,0-1 1 0 0,1 1-1 0 0,1 1 0 0 0,23 13 374 0 0,-14-8-251 0 0,-6-3-64 0 0,1 0-1 0 0,1-1 1 0 0,-1 1-1 0 0,1-2 1 0 0,-1 1 0 0 0,1-1-1 0 0,0 0 1 0 0,14 1-1 0 0,-22-3-78 0 0,1 0-1 0 0,0 0 1 0 0,-1 0 0 0 0,1 0-1 0 0,-1 1 1 0 0,1-1-1 0 0,-1 0 1 0 0,1 0-1 0 0,0 1 1 0 0,-1-1 0 0 0,1 0-1 0 0,-1 1 1 0 0,1-1-1 0 0,-1 0 1 0 0,0 1 0 0 0,1-1-1 0 0,-1 1 1 0 0,1 0-1 0 0,10 5 125 0 0,-7-5-95 0 0,-1 0 17 0 0,1 0 0 0 0,0 0 0 0 0,-1-1 0 0 0,1 1 0 0 0,0-1-1 0 0,0 0 1 0 0,-1 0 0 0 0,1 0 0 0 0,0-1 0 0 0,-1 1 0 0 0,1-1 0 0 0,4-2 0 0 0,-2 2 43 0 0,0 0 0 0 0,0 0 0 0 0,0 1 1 0 0,0-1-1 0 0,0 1 0 0 0,0 1 0 0 0,8 0 0 0 0,22 0 64 0 0,-1-2-18 0 0,35 3 0 0 0,-5 0 104 0 0,-39 0-153 0 0,-20-1-72 0 0,0 0-1 0 0,-1 0 1 0 0,1-1-1 0 0,9-1 1 0 0,11-3 55 0 0,0 1 0 0 0,0 2-1 0 0,0 0 1 0 0,38 4 0 0 0,-58-2-70 0 0,19 3 53 0 0,0-1 1 0 0,0-2 0 0 0,0 0-1 0 0,43-5 1 0 0,19-5 1088 0 0,-38 5-1787 0 0,-36 4 649 0 0,-1 0 0 0 0,23 3 0 0 0,9 0 80 0 0,23 6-81 0 0,2-5 75 0 0,-54-2-79 0 0,1 0 1 0 0,-1-2 0 0 0,1 1-1 0 0,-1-2 1 0 0,0 0-1 0 0,29-6 1 0 0,27-5 173 0 0,-38-5-117 0 0,-28 15-50 0 0,1-1 1 0 0,-1 0-1 0 0,-1-1 0 0 0,1 1 1 0 0,0-1-1 0 0,7-7 0 0 0,7-7 78 0 0,-16 16-77 0 0,-1-1-1 0 0,1 1 0 0 0,-1-1 1 0 0,0 0-1 0 0,0 0 0 0 0,-1 0 1 0 0,1 0-1 0 0,0 0 1 0 0,0-4-1 0 0,0 3 19 0 0,0 1 1 0 0,0-1-1 0 0,0 0 0 0 0,0 0 1 0 0,6-6-1 0 0,2-2 62 0 0,-1 0 1 0 0,-1 0-1 0 0,1-1 0 0 0,-2-1 0 0 0,0 1 1 0 0,-1-1-1 0 0,5-15 0 0 0,8-15 71 0 0,-8 19-96 0 0,-1-1-1 0 0,-1 0 1 0 0,-1 0 0 0 0,-1-1-1 0 0,-2 0 1 0 0,0 0-1 0 0,-2-1 1 0 0,0-37 0 0 0,-11-51 128 0 0,1 53-139 0 0,6 38-9 0 0,-2 0 1 0 0,-1 0-1 0 0,0 0 1 0 0,-12-31-1 0 0,14 47-35 0 0,0 0-1 0 0,0 0 1 0 0,1-1 0 0 0,0 1-1 0 0,1-1 1 0 0,0-12 0 0 0,1 11 5 0 0,-1 0 0 0 0,0 0 0 0 0,-1 1 0 0 0,-3-17 0 0 0,-8-22 34 0 0,-4-15 9 0 0,8 33-63 0 0,7 24 0 0 0,-1 1 0 0 0,1-1 0 0 0,-1 1 0 0 0,-1 0 0 0 0,1-1 0 0 0,-6-7 0 0 0,3 5 0 0 0,2 4 0 0 0,0-1 0 0 0,-1 1 0 0 0,1-1 0 0 0,-1 1 0 0 0,0 0 0 0 0,-1 0 0 0 0,1 1 0 0 0,-1-1 0 0 0,0 1 0 0 0,0 0 0 0 0,0 0 0 0 0,-12-5 0 0 0,0 3 0 0 0,-1 0 0 0 0,-35-5 0 0 0,38 9 0 0 0,0-1 0 0 0,0-1 0 0 0,0 0 0 0 0,0-1 0 0 0,-15-7 0 0 0,4-1 0 0 0,0 2 0 0 0,-1 1 0 0 0,0 1 0 0 0,-1 1 0 0 0,-34-5 0 0 0,-4 3 0 0 0,-116-1 0 0 0,-66 16 0 0 0,245-5 0 0 0,-231 10 0 0 0,79-14 0 0 0,38 0 0 0 0,84 6 0 0 0,0 1 0 0 0,0 2 0 0 0,1 1 0 0 0,-1 1 0 0 0,-53 22 0 0 0,78-26 0 0 0,0 0 0 0 0,1 1 0 0 0,-1 1 0 0 0,1-1 0 0 0,1 1 0 0 0,-1 0 0 0 0,0 1 0 0 0,1-1 0 0 0,0 1 0 0 0,-7 11 0 0 0,2-4 0 0 0,2 1 0 0 0,0 1 0 0 0,0 0 0 0 0,-6 18 0 0 0,5-6-14 0 0,1 0 0 0 0,-5 29 0 0 0,-5 18-8 0 0,-2-1 22 0 0,-7 22 0 0 0,25-84-2 0 0,0-1 0 0 0,1 1 1 0 0,0 0-1 0 0,1-1 0 0 0,0 1 0 0 0,1 0 1 0 0,0 0-1 0 0,0 0 0 0 0,4 16 0 0 0,3 8-14 0 0,19 53 0 0 0,3 18 2 0 0,2 11 14 0 0,-20-81 0 0 0,-1 0 0 0 0,6 53 0 0 0,-15-88 0 0 0,-1 0 0 0 0,0 0 0 0 0,0 0 0 0 0,0-1 0 0 0,0 1 0 0 0,0 0 0 0 0,0 0 0 0 0,0 0 0 0 0,0 0 0 0 0,0 0 0 0 0,-1-1 0 0 0,1 1 0 0 0,0 0 0 0 0,0 0 0 0 0,-1 0 0 0 0,1-1 0 0 0,-1 2 0 0 0,0-1 0 0 0,1-1 0 0 0,-1 0 0 0 0,1 0 0 0 0,0 0 0 0 0,-1 1 0 0 0,1-1 0 0 0,-1 0 0 0 0,1 0 0 0 0,-1 0 0 0 0,1 0 0 0 0,0 0 0 0 0,-1 0 0 0 0,1 0 0 0 0,-1 0 0 0 0,1 0 0 0 0,-1 0 0 0 0,1 0 0 0 0,-1 0 0 0 0,1 0 0 0 0,0 0 0 0 0,-1 0 0 0 0,1-1 0 0 0,-1 1 0 0 0,-4-3 0 0 0,0 1 0 0 0,0-1 0 0 0,0-1 0 0 0,-5-4 0 0 0,7 6 0 0 0,-91-85-8 0 0,93 85 2 0 0,-1 1 0 0 0,1 0 0 0 0,-1 0 0 0 0,0 0 0 0 0,1 0 0 0 0,-1 0 0 0 0,0 0-1 0 0,0 0 1 0 0,0 0 0 0 0,0 1 0 0 0,0-1 0 0 0,1 1 0 0 0,-1-1 0 0 0,0 1 0 0 0,0 0 0 0 0,0 0 0 0 0,0 0 0 0 0,0 0 0 0 0,0 0 0 0 0,-3 1 0 0 0,-8-1-11 0 0,15-2-50 0 0,-2 3 63 0 0,1-1 0 0 0,-1 0 0 0 0,1 0 0 0 0,-1 0 0 0 0,1 0 0 0 0,-1 1 0 0 0,1-1 0 0 0,-1 0 0 0 0,1 0 0 0 0,-1 1 0 0 0,0-1 0 0 0,1 0 0 0 0,-1 1 0 0 0,1-1 0 0 0,-1 0 0 0 0,0 1 0 0 0,1-1 0 0 0,-1 1 0 0 0,0-1 0 0 0,1 1 0 0 0,-1 0 0 0 0,2 2-272 0 0,0 1 0 0 0,-1-1 0 0 0,1 1-1 0 0,-1-1 1 0 0,0 1 0 0 0,0-1 0 0 0,0 1-1 0 0,0 0 1 0 0,0 7 0 0 0,-1 20-6209 0 0,-4 4-1345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6:15.819"/>
    </inkml:context>
    <inkml:brush xml:id="br0">
      <inkml:brushProperty name="width" value="0.1" units="cm"/>
      <inkml:brushProperty name="height" value="0.1" units="cm"/>
      <inkml:brushProperty name="color" value="#66CC00"/>
    </inkml:brush>
  </inkml:definitions>
  <inkml:trace contextRef="#ctx0" brushRef="#br0">1 56 455 0 0,'0'-1'418'0'0,"1"-1"0"0"0,-1 1 0 0 0,1 0 0 0 0,0-1 0 0 0,-1 1 0 0 0,1 0 0 0 0,0-1 0 0 0,0 1 0 0 0,0 0 0 0 0,0 0 0 0 0,2-2-1 0 0,-2 2-144 0 0,1-1-1 0 0,-1 0 0 0 0,1 1 0 0 0,-1-1 0 0 0,1 0 0 0 0,-1 0 0 0 0,1-4 0 0 0,6-3 691 0 0,-8 9-906 0 0,1-1 1 0 0,0 1-1 0 0,-1-1 0 0 0,1 1 1 0 0,-1-1-1 0 0,1 0 0 0 0,-1 1 1 0 0,1-1-1 0 0,-1 0 0 0 0,1 0 1 0 0,-1 1-1 0 0,1-1 0 0 0,-1 0 1 0 0,1-1-1 0 0,-1 2 14 0 0,0 0 3 0 0,0 0-93 0 0,0 0 0 0 0,0 0 1 0 0,0 0-1 0 0,0 0 0 0 0,0 0 0 0 0,0 0 0 0 0,1 0 0 0 0,-1 0 0 0 0,0 0 0 0 0,0 0 0 0 0,0 0 0 0 0,0 0 0 0 0,0 0 0 0 0,0 0 0 0 0,0 0 0 0 0,0 1 0 0 0,0-1 1 0 0,0 0-1 0 0,0 0 0 0 0,0 0 0 0 0,0 0 0 0 0,0 0 0 0 0,0 0 0 0 0,0 0 0 0 0,0 0 0 0 0,0 0 0 0 0,0 0 0 0 0,0 1 0 0 0,0-1 0 0 0,0 0 0 0 0,0 0 0 0 0,0 0 0 0 0,0 0 1 0 0,0 0-1 0 0,0 0 0 0 0,0 0 0 0 0,0 0 0 0 0,0 0 0 0 0,0 0 0 0 0,0 1 0 0 0,0-1 0 0 0,0 0 0 0 0,0 0 0 0 0,0 0 0 0 0,0 0 0 0 0,0 0 0 0 0,0 0 0 0 0,0 0 1 0 0,0 0-1 0 0,0 0 0 0 0,-1 0 0 0 0,1 0 0 0 0,0 0 0 0 0,0 0 0 0 0,0 0 0 0 0,0 0 0 0 0,0 0 0 0 0,0 0 0 0 0,0 0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6:18.967"/>
    </inkml:context>
    <inkml:brush xml:id="br0">
      <inkml:brushProperty name="width" value="0.1" units="cm"/>
      <inkml:brushProperty name="height" value="0.1" units="cm"/>
      <inkml:brushProperty name="color" value="#66CC00"/>
    </inkml:brush>
  </inkml:definitions>
  <inkml:trace contextRef="#ctx0" brushRef="#br0">4714 450 1839 0 0,'7'-5'157'0'0,"-5"3"-18"0"0,-1 1-1 0 0,1-1 0 0 0,0 1 1 0 0,0 0-1 0 0,0-1 1 0 0,0 1-1 0 0,0 0 1 0 0,4-1-1 0 0,-3 1 14 0 0,0 0-1 0 0,0 0 1 0 0,-1-1-1 0 0,1 1 0 0 0,0-1 1 0 0,-1 0-1 0 0,1 1 1 0 0,-1-1-1 0 0,0 0 1 0 0,1-1-1 0 0,-1 1 1 0 0,0 0-1 0 0,0-1 1 0 0,0 1-1 0 0,-1-1 1 0 0,1 1-1 0 0,-1-1 1 0 0,1 0-1 0 0,-1 0 1 0 0,0 0-1 0 0,1-5 0 0 0,1-2 501 0 0,0-1 0 0 0,-2 0-1 0 0,1 1 1 0 0,-1-22 0 0 0,-12 0-334 0 0,9 22-274 0 0,0-2 316 0 0,-1 0 0 0 0,-6-15 0 0 0,7 24-270 0 0,1-1-1 0 0,-1 0 1 0 0,0 1 0 0 0,-1-1 0 0 0,1 1 0 0 0,-1 0 0 0 0,1-1 0 0 0,-1 1 0 0 0,0 1-1 0 0,-6-6 1 0 0,6 6 28 0 0,0 0 0 0 0,0 0 0 0 0,0 1-1 0 0,0-1 1 0 0,0 1 0 0 0,0 0-1 0 0,0 0 1 0 0,0 0 0 0 0,0 0 0 0 0,-1 1-1 0 0,1-1 1 0 0,-5 1 0 0 0,-1 0 97 0 0,0 1 0 0 0,0 0-1 0 0,-11 3 1 0 0,12-2-75 0 0,-152 27 3026 0 0,113-19-2752 0 0,0-2-1 0 0,-61 2 0 0 0,10 1 53 0 0,59-6-215 0 0,-42 1-1 0 0,62-7-163 0 0,1-1 0 0 0,-19-4-1 0 0,-6-1 21 0 0,-34-6 171 0 0,44 7-92 0 0,1 2 0 0 0,-36-1 1 0 0,41 3-116 0 0,0 0 1 0 0,-30-8 0 0 0,4 1 81 0 0,-7-2 23 0 0,-36-3-35 0 0,25 5-66 0 0,45 5-43 0 0,-43-2 0 0 0,-116 4 85 0 0,-40 9 1583 0 0,-71 3-3176 0 0,192-19 1504 0 0,26 1 8 0 0,-27-6 532 0 0,37 4 549 0 0,19 6-1620 0 0,0 1 0 0 0,-61 6 0 0 0,85-3 503 0 0,-1-1 0 0 0,-39-6 0 0 0,40 3 0 0 0,1 1 0 0 0,-48 1 0 0 0,52 3 16 0 0,0-2 0 0 0,0 0 0 0 0,-26-6-1 0 0,-18-1-14 0 0,-17-5 28 0 0,26 4 17 0 0,-13 2-7 0 0,0 4 0 0 0,-89 6 0 0 0,126-2-26 0 0,0-1 0 0 0,0-1 0 0 0,0-1-1 0 0,-40-10 1 0 0,6 3-13 0 0,34 5 0 0 0,-79-5 0 0 0,54 6 0 0 0,24 2 0 0 0,-1 1 0 0 0,1 3 0 0 0,-1 0 0 0 0,1 2 0 0 0,-37 10 0 0 0,57-13 11 0 0,-1 0-1 0 0,1-1 1 0 0,-16 0-1 0 0,-15 1 12 0 0,36-2-22 0 0,-1 1 0 0 0,1 0 0 0 0,-1 1 0 0 0,1 0 0 0 0,-1 0 0 0 0,1 1 0 0 0,0 0 0 0 0,0 0 0 0 0,0 1 0 0 0,-7 4 0 0 0,-15 6 0 0 0,26-13 0 0 0,0 0 0 0 0,1 0 0 0 0,-1 0 0 0 0,0 0 0 0 0,1 0 0 0 0,-1 1 0 0 0,1-1 0 0 0,-1 1 0 0 0,1 0 0 0 0,-1-1 0 0 0,1 1 0 0 0,0 0 0 0 0,0 0 0 0 0,0 1 0 0 0,0-1 0 0 0,1 0 0 0 0,-1 1 0 0 0,-2 3 0 0 0,-4 13 3 0 0,1-1-1 0 0,1 2 1 0 0,0-1 0 0 0,-4 28-1 0 0,6-26 48 0 0,-1 0-1 0 0,-1 0 1 0 0,-1 0-1 0 0,-12 22 0 0 0,-6 22 46 0 0,-13 83 127 0 0,20-71-135 0 0,11-49-74 0 0,1 1-1 0 0,1 0 0 0 0,1-1 1 0 0,2 1-1 0 0,2 47 1 0 0,2-22 26 0 0,-2-36-29 0 0,1 0-1 0 0,0 0 1 0 0,1-1 0 0 0,1 1 0 0 0,0 0 0 0 0,2-1-1 0 0,9 26 1 0 0,1-15 8 0 0,0-1 1 0 0,1-1-1 0 0,2 0 0 0 0,1-2 1 0 0,0 0-1 0 0,26 24 0 0 0,-1 3-18 0 0,-34-39 0 0 0,-1 0 0 0 0,1-1 0 0 0,1 0 0 0 0,0-1 0 0 0,0 0 0 0 0,20 13 0 0 0,-9-10 26 0 0,0-1-1 0 0,1-1 1 0 0,0-1 0 0 0,25 7-1 0 0,107 20 111 0 0,1 11-30 0 0,-21-5-20 0 0,-56-19-65 0 0,-42-12 1 0 0,52 10-1 0 0,-35-13-22 0 0,82 11 13 0 0,83 1 1686 0 0,-126-9-2124 0 0,-39-4 73 0 0,-1-3 0 0 0,58-1 0 0 0,-45-9 392 0 0,90-20 0 0 0,11-1 11 0 0,104 11-50 0 0,-45 3 0 0 0,-138 6 1012 0 0,91 7 0 0 0,45 21-2856 0 0,-144-13 1760 0 0,61-1 84 0 0,-87-7 0 0 0,89 14 0 0 0,-46-1 0 0 0,138 2 0 0 0,-230-16 0 0 0,45 0 0 0 0,0-3 0 0 0,-1-1 0 0 0,97-23 0 0 0,-110 22 43 0 0,-1 1-1 0 0,1 1 1 0 0,47 4-1 0 0,-33-1-148 0 0,7-4 106 0 0,-46 4 0 0 0,-1-1 0 0 0,1-1 0 0 0,15-4 0 0 0,7-2 0 0 0,-31 8 2 0 0,-1-1-1 0 0,1 1 1 0 0,0-1 0 0 0,-1 0-1 0 0,1 0 1 0 0,0 1 0 0 0,-1-1-1 0 0,1 0 1 0 0,-1-1 0 0 0,0 1-1 0 0,1 0 1 0 0,-1 0 0 0 0,0-1-1 0 0,2-1 1 0 0,15-25 45 0 0,-4 7-55 0 0,-12 18 8 0 0,1 0 0 0 0,-1 0 0 0 0,0-1 0 0 0,1 1 0 0 0,-1-1 0 0 0,-1 1 0 0 0,1-1 0 0 0,-1 0 0 0 0,1 0 0 0 0,-1 0 0 0 0,0 0 0 0 0,0 0 0 0 0,-1 0 0 0 0,1 0 0 0 0,-1-5 0 0 0,0-2 16 0 0,0 0 0 0 0,1 0-1 0 0,4-21 1 0 0,-4 28-15 0 0,3-18 2 0 0,3-11 21 0 0,-2-1 0 0 0,1-40 0 0 0,-6 72-15 0 0,0-1 0 0 0,0 0 0 0 0,-1 1 0 0 0,1-1 0 0 0,-1 0 0 0 0,1 1 0 0 0,-2-5 0 0 0,1 7-17 0 0,1-1 0 0 0,0 1-1 0 0,0-1 1 0 0,-1 1 0 0 0,1 0 0 0 0,0-1 0 0 0,-1 1 0 0 0,1-1 0 0 0,0 1 0 0 0,-1 0 0 0 0,1-1 0 0 0,-1 1 0 0 0,1 0 0 0 0,-1 0 0 0 0,1-1 0 0 0,0 1 0 0 0,-1 0 0 0 0,1 0 0 0 0,-1-1 0 0 0,1 1 0 0 0,-1 0-1 0 0,1 0 1 0 0,-1 0 0 0 0,1 0 0 0 0,-1 0 0 0 0,1 0 0 0 0,-1 0 0 0 0,0 0 0 0 0,1 0 0 0 0,-1 0 0 0 0,1 0 0 0 0,-1 0 0 0 0,1 0 0 0 0,-1 1 0 0 0,1-1 0 0 0,-1 0 0 0 0,1 0 0 0 0,0 1 0 0 0,-1-1-1 0 0,1 0 1 0 0,-1 0 0 0 0,1 1 0 0 0,-1-1 0 0 0,1 0 0 0 0,-1 1 0 0 0,-7 6-702 0 0,1 0-1 0 0,-1 0 0 0 0,1 0 1 0 0,0 1-1 0 0,1 0 1 0 0,0 1-1 0 0,-6 11 0 0 0,5-10-1189 0 0,-24 39-5627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30.730"/>
    </inkml:context>
    <inkml:brush xml:id="br0">
      <inkml:brushProperty name="width" value="0.1" units="cm"/>
      <inkml:brushProperty name="height" value="0.1" units="cm"/>
      <inkml:brushProperty name="color" value="#E71224"/>
    </inkml:brush>
  </inkml:definitions>
  <inkml:trace contextRef="#ctx0" brushRef="#br0">114 27 2303 0 0,'0'-1'14'0'0,"0"0"-1"0"0,0 0 1 0 0,0 0-1 0 0,-1 1 1 0 0,1-1-1 0 0,0 0 0 0 0,-1 0 1 0 0,1 0-1 0 0,0 1 1 0 0,-1-1-1 0 0,1 0 1 0 0,-1 1-1 0 0,1-1 0 0 0,-1 0 1 0 0,0 1-1 0 0,1-1 1 0 0,-1 1-1 0 0,1-1 0 0 0,-1 1 1 0 0,0-1-1 0 0,0 1 1 0 0,1-1-1 0 0,-1 1 1 0 0,0 0-1 0 0,0-1 0 0 0,-1 1 1 0 0,0 0 35 0 0,0 0 1 0 0,1 0 0 0 0,-1 1-1 0 0,0-1 1 0 0,1 1-1 0 0,-1 0 1 0 0,1-1 0 0 0,-1 1-1 0 0,0 0 1 0 0,-1 1-1 0 0,2-1-18 0 0,-1 1 0 0 0,0-1 0 0 0,0 0 0 0 0,0-1-1 0 0,0 1 1 0 0,0 0 0 0 0,0 0 0 0 0,0-1 0 0 0,-4 1-1 0 0,5-1 112 0 0,0-1 0 0 0,-1 1-1 0 0,1-1 1 0 0,0 1-1 0 0,-1-1 1 0 0,1 1 0 0 0,0-1-1 0 0,0 0 1 0 0,-1 0-1 0 0,1 0 1 0 0,0 1 0 0 0,0-1-1 0 0,-2-3 1 0 0,2 3 22 0 0,0 0-1 0 0,0 0 1 0 0,0 0 0 0 0,-1 0 0 0 0,1 0-1 0 0,0 0 1 0 0,-1 0 0 0 0,1 0 0 0 0,-1 0-1 0 0,1 0 1 0 0,-1 1 0 0 0,1-1 0 0 0,-1 1-1 0 0,-2-1 1 0 0,3 1-137 0 0,1 0 1 0 0,-1 0-1 0 0,1 0 0 0 0,-1 0 1 0 0,0 1-1 0 0,1-1 0 0 0,-1 0 0 0 0,1 0 1 0 0,-1 1-1 0 0,0-1 0 0 0,1 0 1 0 0,-1 1-1 0 0,1-1 0 0 0,-1 0 0 0 0,1 1 1 0 0,0-1-1 0 0,-1 1 0 0 0,1-1 1 0 0,-1 1-1 0 0,1-1 0 0 0,0 1 1 0 0,-1-1-1 0 0,1 1 0 0 0,0-1 0 0 0,0 1 1 0 0,-1 0-1 0 0,1-1 0 0 0,0 1 1 0 0,0-1-1 0 0,0 1 0 0 0,0 0 0 0 0,0-1 1 0 0,0 1-1 0 0,0-1 0 0 0,0 1 1 0 0,0 0-1 0 0,0-1 0 0 0,0 1 1 0 0,0 0-1 0 0,0-1 0 0 0,0 1 0 0 0,1-1 1 0 0,-1 1-1 0 0,1 1 0 0 0,-1 0-31 0 0,1 1 1 0 0,0 0-1 0 0,0 0 0 0 0,0 0 0 0 0,0-1 0 0 0,1 1 0 0 0,-1-1 0 0 0,4 5 0 0 0,-2-4 17 0 0,1 0 0 0 0,0 0 0 0 0,0 0 0 0 0,0 0 0 0 0,0-1 0 0 0,1 0 0 0 0,-1 0 0 0 0,1 0 0 0 0,-1 0 0 0 0,1 0 0 0 0,0-1 0 0 0,-1 0 0 0 0,9 1 0 0 0,4-1 248 0 0,1-1-1 0 0,26-2 0 0 0,13-1 456 0 0,-21 3-159 0 0,65-9-1 0 0,19-2-45 0 0,-92 11-456 0 0,399-9 510 0 0,-218-1-72 0 0,272 22-1 0 0,-392-7-307 0 0,160-12 0 0 0,-64 4-111 0 0,-23 21-28 0 0,-77-5-28 0 0,226 4 46 0 0,-306-17-64 0 0,143 4 0 0 0,-28 9 35 0 0,45 3 5 0 0,-111-14-27 0 0,0-2 1 0 0,0-2-1 0 0,72-13 0 0 0,-96 9-33 0 0,0 2-1 0 0,0 1 1 0 0,54 1-1 0 0,-71 2-3 0 0,1 2 1 0 0,0 0-1 0 0,0 1 0 0 0,-1 0 1 0 0,0 1-1 0 0,1 0 0 0 0,-1 1 1 0 0,-1 1-1 0 0,1 0 0 0 0,17 11 1 0 0,17 18-1285 0 0,-21-18 534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56:36.010"/>
    </inkml:context>
    <inkml:brush xml:id="br0">
      <inkml:brushProperty name="width" value="0.1" units="cm"/>
      <inkml:brushProperty name="height" value="0.1" units="cm"/>
      <inkml:brushProperty name="color" value="#66CC00"/>
    </inkml:brush>
  </inkml:definitions>
  <inkml:trace contextRef="#ctx0" brushRef="#br0">548 1594 1375 0 0,'-15'-7'154'0'0,"7"4"479"0"0,0-1 0 0 0,0-1-1 0 0,0 0 1 0 0,-12-9 0 0 0,18 11-449 0 0,-1 0 0 0 0,0 1 0 0 0,0-1 0 0 0,0 1 0 0 0,0 0 1 0 0,0 0-1 0 0,-1 0 0 0 0,1 0 0 0 0,-1 1 0 0 0,1-1 0 0 0,-1 1 0 0 0,1 0 0 0 0,-1 0 0 0 0,0 0 1 0 0,0 1-1 0 0,1-1 0 0 0,-1 1 0 0 0,0 0 0 0 0,0 0 0 0 0,-4 0 0 0 0,0 2 249 0 0,4-2-172 0 0,0 1-1 0 0,1-1 0 0 0,-1 1 1 0 0,0-1-1 0 0,0 0 1 0 0,-4-1-1 0 0,-1 2 1840 0 0,13-1-1176 0 0,72 10 1172 0 0,-71-10-2006 0 0,161 7 2340 0 0,-140-5-2137 0 0,0 0 1 0 0,51-5-1 0 0,50-15 595 0 0,-20 2-560 0 0,45-14 103 0 0,4 0 82 0 0,46 23-233 0 0,-186 8-264 0 0,0 1 0 0 0,0 0-1 0 0,0 2 1 0 0,16 5 0 0 0,-10-4 8 0 0,27 5 1 0 0,94 7 51 0 0,-40-10 68 0 0,-83-6-82 0 0,37-3 1 0 0,-9 0 19 0 0,158-2 167 0 0,-80 12-106 0 0,-76-4-99 0 0,51-1 0 0 0,10 2 84 0 0,7 0-27 0 0,47-2-10 0 0,-131-3-62 0 0,-1 2 0 0 0,1 1 1 0 0,53 13-1 0 0,-43-8 3 0 0,51 4 0 0 0,81 9 330 0 0,-161-18-351 0 0,5 0 0 0 0,20 3 21 0 0,57 3 0 0 0,7-12 107 0 0,-89 4-100 0 0,-1 0-1 0 0,1 1 1 0 0,14 5 0 0 0,15 2-13 0 0,-11-2 5 0 0,-24-5-22 0 0,-1 0-1 0 0,1 0 0 0 0,16 0 0 0 0,-10 0 1 0 0,0-1 1 0 0,0 2-1 0 0,16 4 0 0 0,0 1 18 0 0,41 3 5 0 0,74 3 0 0 0,-8 1-32 0 0,-115-12 0 0 0,-18-2 4 0 0,1-1 1 0 0,-1 0-1 0 0,1-1 0 0 0,-1 1 1 0 0,0-1-1 0 0,1 0 0 0 0,-1 0 0 0 0,7-3 1 0 0,43-19 161 0 0,-6 2 16 0 0,-43 19-167 0 0,0-1 0 0 0,0 1 1 0 0,-1-1-1 0 0,1 0 0 0 0,-1 0 1 0 0,0-1-1 0 0,0 0 0 0 0,0 0 1 0 0,0 0-1 0 0,7-9 0 0 0,-4 3 31 0 0,0-1 0 0 0,-2 0 0 0 0,1 0 0 0 0,6-16 0 0 0,-10 20-18 0 0,1 0 0 0 0,1 1 0 0 0,-1-1-1 0 0,8-6 1 0 0,-8 8-7 0 0,0 0-1 0 0,0 0 1 0 0,0-1-1 0 0,0 1 1 0 0,-1-1-1 0 0,0 0 1 0 0,3-9-1 0 0,0-6 42 0 0,3-33 0 0 0,-6 33 9 0 0,9-33 1 0 0,-9 45-51 0 0,1-3-1 0 0,0 0 0 0 0,-1-1 0 0 0,0 1 0 0 0,-1-1 0 0 0,0 1 0 0 0,-1-1 0 0 0,-1-17 0 0 0,-1 7-6 0 0,0 0 1 0 0,2 0-1 0 0,0 0 0 0 0,2 0 0 0 0,1 0 0 0 0,0 0 1 0 0,2 1-1 0 0,12-34 0 0 0,-6 22 29 0 0,-1 0-1 0 0,6-39 1 0 0,-14 58-43 0 0,2-6 0 0 0,0 0 0 0 0,-2 0 0 0 0,0-1 0 0 0,-2 1 0 0 0,-1-29 0 0 0,-1-30 50 0 0,3 63-37 0 0,-2 0 0 0 0,0-1 0 0 0,-1 1 0 0 0,-1 0 0 0 0,-5-24 0 0 0,5 38-12 0 0,1-1 1 0 0,-1 1-1 0 0,1 0 1 0 0,-1 0-1 0 0,0 1 0 0 0,0-1 1 0 0,0 0-1 0 0,0 1 1 0 0,-1-1-1 0 0,1 1 0 0 0,-1 0 1 0 0,0-1-1 0 0,1 1 1 0 0,-1 0-1 0 0,0 1 0 0 0,-4-3 1 0 0,-7-2 9 0 0,-1 0 1 0 0,-20-6 0 0 0,11 5-7 0 0,-21-7 20 0 0,-74-12 1 0 0,49 13-13 0 0,12 1-13 0 0,-2 3 0 0 0,-61-2 0 0 0,1 1 14 0 0,-147-32 1 0 0,229 35 9 0 0,-34-7-11 0 0,-72-11-15 0 0,57 19 2 0 0,48 4 0 0 0,0-2 0 0 0,-73-16 0 0 0,-157-44 64 0 0,135 47-64 0 0,-54 19 0 0 0,69 2 0 0 0,-162-17 64 0 0,211 10-44 0 0,-101 11 1 0 0,4 0 2 0 0,-33-10-23 0 0,55-10 0 0 0,-1 0 0 0 0,-95 12 0 0 0,99-6 0 0 0,7-1 0 0 0,90 3 0 0 0,-1 2 0 0 0,1 2 0 0 0,-52 6 0 0 0,37 3 0 0 0,1 4 0 0 0,1 1 0 0 0,0 4 0 0 0,-69 30 0 0 0,88-31 0 0 0,17-9 0 0 0,1 1 0 0 0,0 1 0 0 0,1 1 0 0 0,0 1 0 0 0,-24 19 0 0 0,34-21-3 0 0,0-1-1 0 0,0 1 0 0 0,1 0 1 0 0,0 1-1 0 0,1 0 1 0 0,0 1-1 0 0,1 0 1 0 0,0 0-1 0 0,1 0 1 0 0,0 1-1 0 0,1 0 0 0 0,0 0 1 0 0,1 0-1 0 0,1 1 1 0 0,0-1-1 0 0,1 1 1 0 0,-1 24-1 0 0,3 1 2 0 0,1 0 0 0 0,9 51 1 0 0,23 76-53 0 0,-14-77 49 0 0,-12-48 5 0 0,5 67 0 0 0,-12-83 0 0 0,0-1 0 0 0,-2 1 0 0 0,0-1 0 0 0,-8 30 0 0 0,10-52 7 0 0,-26 131-765 0 0,24-118 249 0 0,1 0 0 0 0,0 1 0 0 0,1-1 0 0 0,1 0 1 0 0,1 0-1 0 0,6 29 0 0 0,2-11-1088 0 0,-1-2-213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05.522"/>
    </inkml:context>
    <inkml:brush xml:id="br0">
      <inkml:brushProperty name="width" value="0.1" units="cm"/>
      <inkml:brushProperty name="height" value="0.1" units="cm"/>
      <inkml:brushProperty name="color" value="#F4F91B"/>
    </inkml:brush>
  </inkml:definitions>
  <inkml:trace contextRef="#ctx0" brushRef="#br0">280 1642 2303 0 0,'-2'0'891'0'0,"-5"7"204"0"0,-4 8-401 0 0,8-12-440 0 0,1 0-1 0 0,-1 0 1 0 0,1-1-1 0 0,-1 1 0 0 0,0 0 1 0 0,0-1-1 0 0,0 0 0 0 0,0 0 1 0 0,0 0-1 0 0,-1 0 0 0 0,1 0 1 0 0,-7 2-1 0 0,-8 4 1829 0 0,11-5-1687 0 0,6-2-330 0 0,0 0 0 0 0,-1 0 0 0 0,1-1-1 0 0,0 1 1 0 0,-1 0 0 0 0,1-1 0 0 0,-1 1-1 0 0,1-1 1 0 0,-1 0 0 0 0,1 1 0 0 0,-1-1 0 0 0,1 0-1 0 0,-1 0 1 0 0,1 0 0 0 0,-1 0 0 0 0,-2-1-1 0 0,2 1 56 0 0,1 0-1 0 0,-1 1 1 0 0,0-1-1 0 0,0 0 1 0 0,1 1 0 0 0,-1-1-1 0 0,0 1 1 0 0,1-1-1 0 0,-1 1 1 0 0,0 0-1 0 0,1 0 1 0 0,-1-1-1 0 0,1 1 1 0 0,-1 0-1 0 0,1 1 1 0 0,0-1 0 0 0,-3 2-1 0 0,-14 9 897 0 0,14-10-821 0 0,-3 3 5 0 0,7-5-185 0 0,0 0-1 0 0,0 0 1 0 0,-1 0 0 0 0,1 0 0 0 0,0 0-1 0 0,0 0 1 0 0,0 0 0 0 0,0 1-1 0 0,0-1 1 0 0,0 0 0 0 0,0 0 0 0 0,0 0-1 0 0,0 0 1 0 0,-1 0 0 0 0,1 0-1 0 0,0 0 1 0 0,0 0 0 0 0,0 0 0 0 0,0 0-1 0 0,0 0 1 0 0,0 0 0 0 0,0 0-1 0 0,-1 0 1 0 0,1 0 0 0 0,0 0 0 0 0,0 0-1 0 0,0 0 1 0 0,0 0 0 0 0,0-1-1 0 0,0 1 1 0 0,0 0 0 0 0,0 0 0 0 0,0 0-1 0 0,-1 0 1 0 0,1 0 0 0 0,0 0-1 0 0,0 0 1 0 0,0 0 0 0 0,0 0 0 0 0,0 0-1 0 0,0 0 1 0 0,0 0 0 0 0,0-1-1 0 0,0 1 1 0 0,0 0 0 0 0,0 0 0 0 0,0 0-1 0 0,0 0 1 0 0,0 0 0 0 0,0 0-1 0 0,0 0 1 0 0,0 0 0 0 0,0 0 0 0 0,0-1-1 0 0,0 2 48 0 0,1 0 0 0 0,-1 0 0 0 0,1-1 0 0 0,-1 1-1 0 0,1 0 1 0 0,0-1 0 0 0,0 1 0 0 0,-1-1 0 0 0,1 1 0 0 0,0-1-1 0 0,0 1 1 0 0,-1-1 0 0 0,1 1 0 0 0,0-1 0 0 0,0 0 0 0 0,0 1-1 0 0,0-1 1 0 0,0 0 0 0 0,0 0 0 0 0,0 0 0 0 0,0 1 0 0 0,0-1 0 0 0,0 0-1 0 0,2 0-1 0 0,0 0-1 0 0,0 1 0 0 0,0-1 0 0 0,0 0 1 0 0,-1 0-1 0 0,1-1 0 0 0,0 1 0 0 0,3-1 1 0 0,-4 0 3 0 0,0 0 1 0 0,0 1-1 0 0,0-1 1 0 0,0 1-1 0 0,1 0 1 0 0,-1-1 0 0 0,0 1-1 0 0,0 0 1 0 0,0 0-1 0 0,0 0 1 0 0,0 1 0 0 0,1-1-1 0 0,-1 0 1 0 0,0 1-1 0 0,0 0 1 0 0,0-1-1 0 0,0 1 1 0 0,0 0 0 0 0,0 0-1 0 0,2 2 1 0 0,14 5 62 0 0,-14-8-43 0 0,0 1 1 0 0,0-1-1 0 0,0 1 0 0 0,0-1 1 0 0,0 0-1 0 0,0 0 0 0 0,0-1 0 0 0,5 0 1 0 0,14-2 211 0 0,-13 3-201 0 0,-4 0-57 0 0,0 0 0 0 0,-1 0 0 0 0,1 0 0 0 0,0 1 0 0 0,-1 0 0 0 0,1 0 0 0 0,-1 1 0 0 0,7 1 0 0 0,-3 0 2 0 0,0-1-1 0 0,0 0 1 0 0,0-1 0 0 0,0 0 0 0 0,0-1 0 0 0,0 0 0 0 0,0 0-1 0 0,12-2 1 0 0,34 1 226 0 0,33 10 50 0 0,-40-8-118 0 0,-43-2-172 0 0,1 0 0 0 0,0 1 0 0 0,0 0 1 0 0,-1 1-1 0 0,1-1 0 0 0,0 1 0 0 0,-1 0 0 0 0,1 0 0 0 0,-1 1 1 0 0,1-1-1 0 0,-1 1 0 0 0,9 5 0 0 0,9 5 18 0 0,1 0 0 0 0,32 11 0 0 0,-53-22-44 0 0,7 3 33 0 0,0 0-1 0 0,0-1 1 0 0,0-1 0 0 0,1 1-1 0 0,-1-1 1 0 0,1-1-1 0 0,0 0 1 0 0,-1-1 0 0 0,18-1-1 0 0,-16 1 3 0 0,1 0-1 0 0,0 1 1 0 0,0 0 0 0 0,0 1-1 0 0,0 1 1 0 0,17 5 0 0 0,0-1-2 0 0,51 12 96 0 0,-10-12-64 0 0,124 11 128 0 0,-158-15-141 0 0,-23-3-13 0 0,-1 1 0 0 0,1 0 1 0 0,-1 1-1 0 0,0 0 0 0 0,23 8 0 0 0,-27-7-37 0 0,0-1-1 0 0,1 0 1 0 0,-1 0 0 0 0,0-1-1 0 0,1-1 1 0 0,17 0-1 0 0,-15 0 7 0 0,36 2 153 0 0,-29 0-85 0 0,35-3-1 0 0,-9-1 2 0 0,-22 1-18 0 0,24-3 0 0 0,-7-1-32 0 0,-1 2 0 0 0,44 3-1 0 0,-42 0-38 0 0,9-2 35 0 0,-31 0-8 0 0,-1 1 0 0 0,22 2 0 0 0,-23 0 6 0 0,0-1-1 0 0,-1-1 0 0 0,25-4 1 0 0,-19 2 5 0 0,24 0 0 0 0,16-1-4 0 0,-46 2-12 0 0,0 1-1 0 0,0 0 1 0 0,0 1 0 0 0,19 3-1 0 0,-21-2-3 0 0,0 0-1 0 0,0-1 0 0 0,0-1 1 0 0,-1 0-1 0 0,15-3 0 0 0,-13 2 2 0 0,1 0-1 0 0,-1 1 1 0 0,24 1-1 0 0,60-1-5 0 0,-42 0 0 0 0,28-7 0 0 0,89 6 0 0 0,-140 1 0 0 0,37-7 0 0 0,-38 3 0 0 0,37 0 0 0 0,-49 4 16 0 0,0-1 0 0 0,24-6 0 0 0,-3 1 0 0 0,37-3 5 0 0,0 4 1 0 0,98 4-1 0 0,31-7-21 0 0,-165 5 0 0 0,52-5 4 0 0,0 0 26 0 0,125 3 0 0 0,-131 8-30 0 0,59 4 0 0 0,-122-4 0 0 0,0-1 0 0 0,0-2 0 0 0,-1 0 0 0 0,41-8 0 0 0,84-13 64 0 0,-104 18-31 0 0,50 1 0 0 0,-53 3-2 0 0,72-9 0 0 0,-91 7-31 0 0,-1 0 0 0 0,1 1 0 0 0,31 3 0 0 0,179 14 192 0 0,-120-18-192 0 0,2 1 0 0 0,7 6 0 0 0,-103-6 0 0 0,-8 1 0 0 0,-1 0 0 0 0,22 3 0 0 0,72 5 64 0 0,-84-5-54 0 0,0-1 0 0 0,0-1 0 0 0,30-3 0 0 0,63-12 55 0 0,-78 9-53 0 0,41 0 20 0 0,-57 4-10 0 0,0 0-1 0 0,0-1 0 0 0,0-1 1 0 0,21-5-1 0 0,79-37 303 0 0,-109 40-286 0 0,-1-1-1 0 0,0 1 1 0 0,-1-2-1 0 0,0 0 1 0 0,0 0-1 0 0,0 0 1 0 0,12-14-1 0 0,-15 13-18 0 0,-3 4-1 0 0,0 0 0 0 0,0 1 0 0 0,0-1-1 0 0,-1 0 1 0 0,0 0 0 0 0,1-1 0 0 0,-1 1 0 0 0,-1 0 0 0 0,2-6-1 0 0,15-73 130 0 0,7-27 42 0 0,-19 85-172 0 0,-2 0-1 0 0,-1 0 0 0 0,1-36 1 0 0,1-20 123 0 0,2-5 39 0 0,-5 56-130 0 0,0-1 0 0 0,2 1 0 0 0,11-41 1 0 0,39-66 118 0 0,-42 109-155 0 0,63-154 51 0 0,-48 118-15 0 0,11-24 50 0 0,-30 70-82 0 0,0 0 0 0 0,-2 0 0 0 0,0 0 0 0 0,0 0-1 0 0,-2-1 1 0 0,-1 0 0 0 0,2-24 0 0 0,-3 13 12 0 0,-2 0 1 0 0,-1 0-1 0 0,-9-57 0 0 0,9 82-29 0 0,0 1 0 0 0,0 0 0 0 0,0 0 0 0 0,-1 0 0 0 0,1 0 0 0 0,-1 0 0 0 0,0 0 0 0 0,-1 1 0 0 0,1-1 0 0 0,0 1 0 0 0,-1-1 0 0 0,0 1 0 0 0,0 0 0 0 0,-3-3 0 0 0,0 2 0 0 0,0 0 0 0 0,1 0 0 0 0,-1 0 0 0 0,-1 1 0 0 0,1 0 0 0 0,0 1 0 0 0,-14-5 0 0 0,-3 3 0 0 0,-1 0 0 0 0,1 1 0 0 0,-47 1 0 0 0,-39 6 0 0 0,-29 0 0 0 0,94-4 0 0 0,-82 9 0 0 0,-41 20 0 0 0,38-6 0 0 0,41-13 0 0 0,-145-2 0 0 0,-160 16 0 0 0,320-19 0 0 0,-82-5 0 0 0,-104 7 0 0 0,0 20 0 0 0,254-27 0 0 0,-48 5 0 0 0,0-3 0 0 0,-1-2 0 0 0,1-3 0 0 0,-97-17 0 0 0,103 14 12 0 0,0 3 1 0 0,1 1-1 0 0,-65 6 1 0 0,1-1 1 0 0,-66-14-14 0 0,109 5 0 0 0,13 2 0 0 0,-183-7 0 0 0,-144 33 0 0 0,300-22 0 0 0,-110-15 0 0 0,70 3 0 0 0,-123 14 0 0 0,176 1 0 0 0,25-3 0 0 0,-46-6 0 0 0,85 6 0 0 0,-41-1 0 0 0,32 1 0 0 0,0 0 0 0 0,1 0 0 0 0,-16-4 0 0 0,-5-2 0 0 0,-1 2 0 0 0,-47-1 0 0 0,-67 10 0 0 0,115-4 0 0 0,-30 5 0 0 0,42-3 0 0 0,0-1 0 0 0,-1-1 0 0 0,-27-2 0 0 0,-37-10 0 0 0,-43-4 0 0 0,106 12 0 0 0,-40-10 0 0 0,7 2 0 0 0,23 7 0 0 0,-64 2 0 0 0,63 2 0 0 0,-91 8 0 0 0,63-3 0 0 0,15 1 0 0 0,29-3 0 0 0,-28 1 0 0 0,-86-10 0 0 0,112 3 0 0 0,-36-1 0 0 0,42 3 0 0 0,0-1 0 0 0,0 0 0 0 0,-26-7 0 0 0,2-1 0 0 0,19 7 0 0 0,1 1 0 0 0,0 1 0 0 0,-1 0 0 0 0,1 2 0 0 0,0 0 0 0 0,-31 6 0 0 0,46-6 0 0 0,0 0 0 0 0,1 0 0 0 0,-1 0 0 0 0,0 0 0 0 0,0 1 0 0 0,1-1 0 0 0,-1 1 0 0 0,1-1 0 0 0,-1 1 0 0 0,1 0 0 0 0,0 0 0 0 0,-3 4 0 0 0,4-6 0 0 0,-36 18 0 0 0,-6 8 0 0 0,35-19 0 0 0,-1-2 0 0 0,0 1 0 0 0,-1-1 0 0 0,-14 6 0 0 0,-3-6 0 0 0,23-5 0 0 0,1 1 0 0 0,-1-1 0 0 0,0 1 0 0 0,0 0 0 0 0,0 0 0 0 0,1 1 0 0 0,-7 2 0 0 0,8-3 0 0 0,1-1 0 0 0,0 1 0 0 0,-1-1 0 0 0,1 1 0 0 0,-1-1 0 0 0,0 0 0 0 0,1 1 0 0 0,-1-1 0 0 0,1 0 0 0 0,-1 0 0 0 0,1 0 0 0 0,-4-1 0 0 0,4 1 0 0 0,0 0 0 0 0,0-1 0 0 0,0 1 0 0 0,0 0 0 0 0,0 0 0 0 0,0 0 0 0 0,0 0 0 0 0,0 0 0 0 0,0 0 0 0 0,0 0 0 0 0,0 1 0 0 0,0-1 0 0 0,0 0 0 0 0,0 0 0 0 0,0 1 0 0 0,0-1 0 0 0,0 1 0 0 0,1-1 0 0 0,-1 1 0 0 0,0-1 0 0 0,0 1 0 0 0,0-1 0 0 0,0 1 0 0 0,1 0 0 0 0,-1-1 0 0 0,0 1 0 0 0,1 0 0 0 0,-1 0 0 0 0,1 0 0 0 0,-2 1 0 0 0,0 1 0 0 0,1 0 0 0 0,-1 0 0 0 0,1 0 0 0 0,0 0 0 0 0,0 0 0 0 0,0 0 0 0 0,0 0 0 0 0,1 0 0 0 0,-1 0 0 0 0,1 0 0 0 0,0 0 0 0 0,0 1 0 0 0,0-1 0 0 0,0 0 0 0 0,0 0 0 0 0,2 5 0 0 0,-2-5 0 0 0,1 0 0 0 0,-1 0 0 0 0,1 0 0 0 0,-1 0 0 0 0,0 1 0 0 0,0-1 0 0 0,-1 0 0 0 0,1 0 0 0 0,-2 5 0 0 0,-10 30 0 0 0,8-26 0 0 0,-8 30 0 0 0,1 2 0 0 0,-6 65 0 0 0,9-60 0 0 0,-2 1 0 0 0,-19 57 0 0 0,24-87 0 0 0,-6 31 0 0 0,4-11 0 0 0,6-34 0 0 0,0 1 0 0 0,1 0 0 0 0,0-1 0 0 0,0 1 0 0 0,2 11 0 0 0,-1-13 0 0 0,0 1 0 0 0,-1-1 0 0 0,0 1 0 0 0,0 0 0 0 0,0-1 0 0 0,0 1 0 0 0,-1-1 0 0 0,0 1 0 0 0,-2 5 0 0 0,-1 2 0 0 0,2 0 0 0 0,-1 1 0 0 0,1-1 0 0 0,1 1 0 0 0,1-1 0 0 0,0 1 0 0 0,0-1 0 0 0,5 23 0 0 0,-3-13 0 0 0,6 32 0 0 0,-5-33 0 0 0,2 39 0 0 0,-4-42 0 0 0,7 37 0 0 0,-5-37 0 0 0,2 36 0 0 0,-4-47 0 0 0,0 0 0 0 0,0-1 0 0 0,1 1 0 0 0,0-1 0 0 0,5 15 0 0 0,-3-13 0 0 0,-1 1 0 0 0,0-1 0 0 0,1 12 0 0 0,-1-5 0 0 0,1 0 0 0 0,6 16 0 0 0,5 25 0 0 0,-13-48 0 0 0,0-1 0 0 0,0 1 0 0 0,1-1 0 0 0,0 1 0 0 0,1-1 0 0 0,0 0 0 0 0,0-1 0 0 0,11 15 0 0 0,-15-22-1 0 0,0 1 0 0 0,1-1 0 0 0,-1 1 0 0 0,0-1 0 0 0,0 1 0 0 0,1-1 0 0 0,-1 0 0 0 0,1 1 0 0 0,-1-1 0 0 0,0 1 0 0 0,1-1 0 0 0,-1 0 0 0 0,1 0 0 0 0,-1 1 0 0 0,1-1 0 0 0,-1 0 0 0 0,1 0 0 0 0,-1 1 0 0 0,1-1 0 0 0,-1 0 0 0 0,1 0 0 0 0,-1 0 0 0 0,2 0 0 0 0,3-4-52 0 0,-5 5 16 0 0,-1 4 15 0 0,-1 2-402 0 0,2 1 0 0 0,-1-1-1 0 0,1 0 1 0 0,1 13 0 0 0,0 2-1567 0 0,-1 6-4039 0 0,0 3-1716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3:32.565"/>
    </inkml:context>
    <inkml:brush xml:id="br0">
      <inkml:brushProperty name="width" value="0.1" units="cm"/>
      <inkml:brushProperty name="height" value="0.1" units="cm"/>
      <inkml:brushProperty name="color" value="#F4F91B"/>
    </inkml:brush>
  </inkml:definitions>
  <inkml:trace contextRef="#ctx0" brushRef="#br0">4123 1403 2471 0 0,'2'-23'647'0'0,"-1"21"-494"0"0,-1 0 0 0 0,1 0 0 0 0,-1 1-1 0 0,0-1 1 0 0,1 0 0 0 0,-1 0 0 0 0,0 0-1 0 0,0 0 1 0 0,0 0 0 0 0,-1 0 0 0 0,1 0-1 0 0,0 0 1 0 0,-1 0 0 0 0,1 1-1 0 0,-1-1 1 0 0,1 0 0 0 0,-1 0 0 0 0,0 0-1 0 0,0 1 1 0 0,0-1 0 0 0,0 1 0 0 0,-2-3-1 0 0,3 4-53 0 0,-1-1-1 0 0,0 1 0 0 0,0 0 1 0 0,0-1-1 0 0,0 1 0 0 0,0 0 1 0 0,0 0-1 0 0,0 0 0 0 0,0-1 0 0 0,1 1 1 0 0,-1 0-1 0 0,0 0 0 0 0,0 0 1 0 0,0 0-1 0 0,0 1 0 0 0,0-1 1 0 0,0 0-1 0 0,0 0 0 0 0,0 1 0 0 0,0-1 1 0 0,0 0-1 0 0,1 1 0 0 0,-3 0 1 0 0,-21 13 719 0 0,21-12-685 0 0,-71 44 884 0 0,51-31-701 0 0,0-1 0 0 0,-1-1 0 0 0,-1-1 0 0 0,0-1 0 0 0,0-1 0 0 0,-1-2-1 0 0,0 0 1 0 0,0-2 0 0 0,-37 5 0 0 0,49-10 14 0 0,0-1 1 0 0,0 0-1 0 0,0 0 1 0 0,0-2-1 0 0,0 0 1 0 0,-19-5-1 0 0,1 0 922 0 0,-47-20-1 0 0,59 19-1011 0 0,0 0 0 0 0,1 0 1 0 0,-1 1-1 0 0,-1 1 0 0 0,0 1 0 0 0,-32-4 0 0 0,23 8-125 0 0,0 2-1 0 0,0 1 1 0 0,-41 8-1 0 0,69-9-105 0 0,-155 20 492 0 0,120-23-356 0 0,31 2-114 0 0,-1-1 0 0 0,0 1 0 0 0,-13 0 1 0 0,-32 5 208 0 0,-63-2 1 0 0,106-3-218 0 0,-9-1 59 0 0,1-1 1 0 0,-24-5 0 0 0,-19-2 130 0 0,21 5-65 0 0,22 2-106 0 0,0 1-1 0 0,-1 0 1 0 0,-19 2-1 0 0,9 1 0 0 0,-42-4-1 0 0,15 0 15 0 0,19 1-17 0 0,-35-7 0 0 0,37 3 52 0 0,-37 1 0 0 0,12 4 24 0 0,6 1 5 0 0,-75-8 0 0 0,43-6 87 0 0,71 10-162 0 0,-17-5 25 0 0,26 6-53 0 0,-1 1 1 0 0,0-1-1 0 0,0 1 0 0 0,0 0 1 0 0,-9-1-1 0 0,8 2 25 0 0,-1-1-1 0 0,1 0 1 0 0,-10-3-1 0 0,13 3-15 0 0,-1 0 0 0 0,0 0 0 0 0,0 1-1 0 0,-10-1 1 0 0,-9 0 46 0 0,-55-7 58 0 0,-37-2 71 0 0,86 7 193 0 0,-35 3 0 0 0,-12-1-1135 0 0,-13 0 870 0 0,44 2-64 0 0,8 0-32 0 0,-52 8 0 0 0,-59 10 96 0 0,-51 13-64 0 0,166-23-46 0 0,-50 22 0 0 0,-17 5 10 0 0,60-25 64 0 0,0-2-1 0 0,-56 6 1 0 0,59-9-43 0 0,31-4-36 0 0,0 0 0 0 0,-1-1 0 0 0,1 0 0 0 0,0 0 0 0 0,0 0 0 0 0,0-1 0 0 0,0 0 0 0 0,-1-1 0 0 0,1 0 0 0 0,-12-3 0 0 0,18 4-7 0 0,0 0 0 0 0,1-1 0 0 0,-1 0 0 0 0,0 1 0 0 0,0-1 0 0 0,1 1 0 0 0,-1-1 0 0 0,0 0 0 0 0,1 1 0 0 0,-1-1 0 0 0,0 0 0 0 0,1 0 0 0 0,-1 0 0 0 0,1 0 0 0 0,-1 1 0 0 0,1-1 0 0 0,0 0 0 0 0,-1 0 0 0 0,1 0 0 0 0,0 0 0 0 0,0 0 0 0 0,0 0 0 0 0,0 0 0 0 0,-1 0 0 0 0,2-2 0 0 0,2-29 179 0 0,0 13-100 0 0,-4-4 76 0 0,-7-40 0 0 0,4 40-18 0 0,-1-38 0 0 0,4-1 103 0 0,-9-60-1 0 0,-12 22-192 0 0,14 73-28 0 0,2-1 0 0 0,-4-44 0 0 0,8 41-12 0 0,1 0 0 0 0,2 0-1 0 0,1 0 1 0 0,8-41 0 0 0,-6 52-13 0 0,20-78 0 0 0,-13 55 29 0 0,-3-1 0 0 0,-1 1 0 0 0,1-82-1 0 0,-4 62-15 0 0,-3 51 0 0 0,0 0 1 0 0,2-1-1 0 0,-1 2 0 0 0,2-1 0 0 0,-1 0 1 0 0,7-11-1 0 0,-7 16-10 0 0,0 0 0 0 0,1 0 0 0 0,0 1 1 0 0,0-1-1 0 0,1 1 0 0 0,0 0 0 0 0,0 0 0 0 0,0 0 1 0 0,1 1-1 0 0,9-8 0 0 0,-5 8-3 0 0,0 1 0 0 0,1 0 0 0 0,-1 0 0 0 0,1 1 0 0 0,0 1 0 0 0,18-3 0 0 0,-13 3 0 0 0,133-13 0 0 0,-87 11 0 0 0,-12 2 0 0 0,87 9 0 0 0,-4 1 0 0 0,-40-9 0 0 0,109 3 0 0 0,-145 3 0 0 0,115 6 0 0 0,32-6 0 0 0,13-10 0 0 0,-88 4 0 0 0,209 5 0 0 0,-88 6 0 0 0,-165-6 0 0 0,-24 0 0 0 0,68-5 0 0 0,11-3 0 0 0,-39 3 0 0 0,127-7 0 0 0,-152 5 0 0 0,123-21 0 0 0,-151 16 0 0 0,1 3 0 0 0,69 1 0 0 0,-106 4 0 0 0,0 1 0 0 0,0 1 0 0 0,0 0 0 0 0,0 1 0 0 0,0 0 0 0 0,-1 0 0 0 0,1 2 0 0 0,-1-1 0 0 0,0 1 0 0 0,0 1 0 0 0,-1 0 0 0 0,1 1 0 0 0,-1 0 0 0 0,-1 0 0 0 0,10 10 0 0 0,-4 2 0 0 0,22 35 0 0 0,-11-14 0 0 0,-19-31-5 0 0,-1 2 0 0 0,0-1 0 0 0,-1 1 0 0 0,0 0 0 0 0,-1 0 1 0 0,0 0-1 0 0,-1 0 0 0 0,0 1 0 0 0,0 0 0 0 0,-1-1 0 0 0,-1 1 0 0 0,0 14 0 0 0,0-11 5 0 0,1-1 0 0 0,0 1 0 0 0,6 23 0 0 0,-4-26 0 0 0,-1 1 0 0 0,-1 0 0 0 0,0 0 0 0 0,-1-1 0 0 0,0 24 0 0 0,-3-17 0 0 0,0-2 0 0 0,0 0 0 0 0,1 0 0 0 0,1 0 0 0 0,1 0 0 0 0,0 0 0 0 0,7 32 0 0 0,-4-31 0 0 0,0 0 0 0 0,0 30 0 0 0,-2-27 0 0 0,6 31 0 0 0,4-1 0 0 0,-1-9 0 0 0,8 64 0 0 0,-19-93 0 0 0,1 0 0 0 0,-2 0 0 0 0,0 0 0 0 0,0 0 0 0 0,-1-1 0 0 0,-1 1 0 0 0,-5 16 0 0 0,1-5 0 0 0,5-15 0 0 0,-1 1 0 0 0,-7 14 0 0 0,8-19 0 0 0,-8 14 0 0 0,10-19 0 0 0,0 1 0 0 0,-1 0 0 0 0,1-1 0 0 0,-1 1 0 0 0,1 0 0 0 0,-1-1 0 0 0,1 1 0 0 0,-1-1 0 0 0,1 1 0 0 0,-1-1 0 0 0,0 1 0 0 0,1-1 0 0 0,-1 1 0 0 0,0-1 0 0 0,1 0 0 0 0,-1 1 0 0 0,0-1 0 0 0,1 0 0 0 0,-2 1 0 0 0,-1-2-41 0 0,3 3-233 0 0,1 3 88 0 0,4 15-2440 0 0,-1-7 1065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6:04.807"/>
    </inkml:context>
    <inkml:brush xml:id="br0">
      <inkml:brushProperty name="width" value="0.1" units="cm"/>
      <inkml:brushProperty name="height" value="0.1" units="cm"/>
      <inkml:brushProperty name="color" value="#F4F91B"/>
    </inkml:brush>
  </inkml:definitions>
  <inkml:trace contextRef="#ctx0" brushRef="#br0">2505 1653 4687 0 0,'-34'5'819'0'0,"30"-4"-735"0"0,-1 0 0 0 0,1-1 0 0 0,0 1 0 0 0,-1-1 1 0 0,1 1-1 0 0,-1-1 0 0 0,1 0 0 0 0,-1-1 0 0 0,1 1 0 0 0,-7-3 0 0 0,3 0 619 0 0,1 0-1 0 0,-1 0 1 0 0,1-1-1 0 0,-12-9 1 0 0,12 9-25 0 0,0-1 0 0 0,0 1 0 0 0,0 0 0 0 0,-15-5 0 0 0,-6 0 254 0 0,16 5-622 0 0,-1 0-1 0 0,0 0 0 0 0,-27-3 0 0 0,-52 4 1461 0 0,-98 7-1 0 0,109-2-1131 0 0,50-2-303 0 0,0 1-1 0 0,0 1 0 0 0,0 1 0 0 0,-57 15 0 0 0,-32 15 417 0 0,-153 21-1 0 0,223-46-585 0 0,-61 12 177 0 0,60-8-80 0 0,0-2 0 0 0,0-2 0 0 0,-91 3 0 0 0,-36-21 362 0 0,152 12-572 0 0,-1 0 0 0 0,-34 9 0 0 0,30-6-25 0 0,-35 3 1 0 0,22-4 57 0 0,24-2-6 0 0,-1-1-1 0 0,-22-1 0 0 0,40 0-57 0 0,-1-1 0 0 0,1 1 0 0 0,0-1-1 0 0,-1 0 1 0 0,1 0 0 0 0,0 0 0 0 0,0-1 0 0 0,0 1 0 0 0,0-1 0 0 0,0 0 0 0 0,0 1 0 0 0,0-1 0 0 0,0-1 0 0 0,1 1 0 0 0,-1 0 0 0 0,1-1 0 0 0,0 1 0 0 0,0-1-1 0 0,0 0 1 0 0,0 1 0 0 0,0-1 0 0 0,0 0 0 0 0,-2-6 0 0 0,-1-4 96 0 0,1-1 0 0 0,0 1 0 0 0,1-1 0 0 0,-3-19 0 0 0,6 27-92 0 0,-12-73 124 0 0,-8-55 30 0 0,12 80-77 0 0,0-58 1 0 0,-4-22-55 0 0,1 1-53 0 0,1 10 63 0 0,4 91-46 0 0,-1 1-1 0 0,-2 0 1 0 0,-16-38-1 0 0,13 39-4 0 0,2-1 1 0 0,1 0-1 0 0,-6-36 0 0 0,9 3 18 0 0,5-115 0 0 0,4 76-11 0 0,-4 84-14 0 0,1-7 0 0 0,4-30 0 0 0,-4 49 0 0 0,2 0 0 0 0,-1 0 0 0 0,1 0 0 0 0,0 0 0 0 0,0 0 0 0 0,1 1 0 0 0,0-1 0 0 0,0 1 0 0 0,5-8 0 0 0,-6 12-1 0 0,0-1-1 0 0,0 1 1 0 0,1 0 0 0 0,-1 0 0 0 0,1 0-1 0 0,-1 0 1 0 0,1 0 0 0 0,0 0-1 0 0,0 1 1 0 0,-1-1 0 0 0,1 1 0 0 0,0 0-1 0 0,0 0 1 0 0,1 0 0 0 0,-1 0-1 0 0,0 1 1 0 0,6-1 0 0 0,5 0-12 0 0,0 1 0 0 0,27 3 1 0 0,-1 0 1 0 0,-9-1 4 0 0,0 2 0 0 0,-1 1 0 0 0,1 1 0 0 0,44 16 0 0 0,-41-12 0 0 0,0-1 0 0 0,1-1-1 0 0,40 3 1 0 0,86-12 7 0 0,-61-2 0 0 0,97 11 0 0 0,65-1 0 0 0,-156-14 0 0 0,144-1 0 0 0,-41 26 0 0 0,-179-16 0 0 0,40-2 0 0 0,-5 0 0 0 0,0-1 0 0 0,-46 0 0 0 0,0 0 0 0 0,1 2 0 0 0,23 3 0 0 0,-36-3 0 0 0,-1 0 0 0 0,0 1 0 0 0,1 0 0 0 0,-1 1 0 0 0,0-1 0 0 0,0 1 0 0 0,0 0 0 0 0,0 1 0 0 0,-1-1 0 0 0,0 1 0 0 0,1 0 0 0 0,-1 0 0 0 0,7 9 0 0 0,-1 2-8 0 0,0 0-1 0 0,0 1 1 0 0,-2 0-1 0 0,0 1 1 0 0,11 28 0 0 0,5 11-6 0 0,62 133 14 0 0,-70-151 10 0 0,71 173-43 0 0,-80-186 27 0 0,-2-1 0 0 0,0 1 0 0 0,-2 1 1 0 0,0-1-1 0 0,-2 1 0 0 0,-2 49 0 0 0,-4-36 6 0 0,-3 0 0 0 0,-1 0 0 0 0,-1-1 0 0 0,-22 52 0 0 0,24-66-28 0 0,0 1-1 0 0,1 0 1 0 0,2 1 0 0 0,1-1-1 0 0,0 1 1 0 0,2-1-1 0 0,3 39 1 0 0,3-20-994 0 0,1 0 1 0 0,3 0-1 0 0,19 62 1 0 0,-8-45-762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6:08.353"/>
    </inkml:context>
    <inkml:brush xml:id="br0">
      <inkml:brushProperty name="width" value="0.1" units="cm"/>
      <inkml:brushProperty name="height" value="0.1" units="cm"/>
      <inkml:brushProperty name="color" value="#F4F91B"/>
    </inkml:brush>
  </inkml:definitions>
  <inkml:trace contextRef="#ctx0" brushRef="#br0">7221 1567 455 0 0,'1'-18'705'0'0,"-1"14"-145"0"0,1-1 0 0 0,-1 1 1 0 0,0 0-1 0 0,0 0 0 0 0,-1-1 0 0 0,1 1 0 0 0,-1 0 1 0 0,0 0-1 0 0,-2-8 0 0 0,2 12-512 0 0,1-1 0 0 0,-1 1 0 0 0,1-1 0 0 0,-1 0 0 0 0,0 1 0 0 0,1-1 0 0 0,-1 1 0 0 0,0 0 0 0 0,1-1 0 0 0,-1 1 0 0 0,0 0 0 0 0,1-1 0 0 0,-1 1 0 0 0,0 0 0 0 0,0 0 0 0 0,1-1 0 0 0,-1 1 0 0 0,0 0 0 0 0,0 0 0 0 0,0 0 0 0 0,1 0 0 0 0,-1 0 0 0 0,0 0 0 0 0,0 0 0 0 0,0 1 0 0 0,1-1 0 0 0,-1 0 0 0 0,0 0 0 0 0,0 1 0 0 0,-1 0 0 0 0,-27 12 460 0 0,21-9-331 0 0,0-1-51 0 0,0 2 34 0 0,-1-1 0 0 0,0 0 1 0 0,0-1-1 0 0,0 0 0 0 0,0-1 0 0 0,0 0 0 0 0,0 0 1 0 0,-1-1-1 0 0,1 0 0 0 0,-14 0 0 0 0,-43-9 1034 0 0,38 4-419 0 0,-35-1 0 0 0,19 5-279 0 0,-139 6 888 0 0,124-1-935 0 0,-87 14 472 0 0,80-7-545 0 0,-114 5 0 0 0,-68-18 694 0 0,73 5-376 0 0,42 1-454 0 0,88-7-45 0 0,0-3 1 0 0,-68-16-1 0 0,37 7 37 0 0,-6 3-62 0 0,-118 1-1 0 0,123 8-93 0 0,-318-29 533 0 0,309 14-466 0 0,55 10 10 0 0,-64-7-1 0 0,-51 9 108 0 0,-75-8-57 0 0,-1 0-18 0 0,164 16-133 0 0,-61 10-1 0 0,38-3-7 0 0,-13 2 18 0 0,-143 8 141 0 0,107-25-131 0 0,-48 2 33 0 0,96 7-34 0 0,-1-4-1 0 0,-144-19 0 0 0,166 9-44 0 0,0 2-1 0 0,-1 3 1 0 0,0 2 0 0 0,-95 9-1 0 0,-104 16 39 0 0,19-11-15 0 0,118-8-34 0 0,-63 19 34 0 0,36-3 30 0 0,57-20-83 0 0,35-1 61 0 0,-37 0-10 0 0,49 0-8 0 0,-1 1 0 0 0,0 3 0 0 0,-62 10 0 0 0,-88 18 25 0 0,15-24 93 0 0,140-6 19 0 0,39 0-145 0 0,0 0-1 0 0,1 0 0 0 0,-1-1 1 0 0,0 1-1 0 0,1-1 0 0 0,-1 0 1 0 0,0 0-1 0 0,1 0 0 0 0,-1 0 1 0 0,1 0-1 0 0,-5-3 0 0 0,6 2 9 0 0,0 1 0 0 0,1-1-1 0 0,-1 0 1 0 0,0 1 0 0 0,1-1-1 0 0,-1 0 1 0 0,1 0 0 0 0,-1 0-1 0 0,1 0 1 0 0,0 0 0 0 0,0 0-1 0 0,0-1 1 0 0,0 1 0 0 0,1 0-1 0 0,-1-1 1 0 0,0 1 0 0 0,1 0-1 0 0,-1-4 1 0 0,-6-45 351 0 0,-19-105 183 0 0,-22 12-468 0 0,29 91-43 0 0,-18-78 0 0 0,32 99-36 0 0,1 1-1 0 0,2-1 1 0 0,1 0-1 0 0,3-36 1 0 0,-1 27-26 0 0,-5-47 0 0 0,-1-5 0 0 0,4 84 0 0 0,1 0 0 0 0,1 0 0 0 0,-1-1 0 0 0,2 1 0 0 0,-1 1 0 0 0,1-1 0 0 0,0 0 0 0 0,1 0 0 0 0,0 1 0 0 0,1-1 0 0 0,-1 1 0 0 0,1 0 0 0 0,6-9 0 0 0,-2 4 0 0 0,-2 0 0 0 0,1 0 0 0 0,-2-1 0 0 0,0 0 0 0 0,5-24 0 0 0,-7 24 0 0 0,0 1 0 0 0,1 0 0 0 0,1 0 0 0 0,0 1 0 0 0,1-1 0 0 0,0 1 0 0 0,11-15 0 0 0,-10 18 0 0 0,0 0 0 0 0,1 0 0 0 0,0 1 0 0 0,1 1 0 0 0,0-1 0 0 0,0 1 0 0 0,0 1 0 0 0,13-7 0 0 0,-11 7 0 0 0,1 0 0 0 0,-1 0 0 0 0,1 0 0 0 0,0 2 0 0 0,14-5 0 0 0,37-3 0 0 0,117-8 0 0 0,-169 19 0 0 0,378-8-57 0 0,-294 9 50 0 0,163-21 7 0 0,0 0 0 0 0,-138 23 0 0 0,118-4 0 0 0,-211 1 0 0 0,206-5 0 0 0,-168 8 0 0 0,103 15 0 0 0,190 26 0 0 0,-151-30 0 0 0,3 1 0 0 0,169-4 0 0 0,-161-3 0 0 0,278-5 0 0 0,-369-10 0 0 0,230 16 0 0 0,18-5 0 0 0,-123-6 0 0 0,-76 16 0 0 0,26 0 0 0 0,89-6 0 0 0,209 2 0 0 0,-42-15 0 0 0,-400 3 0 0 0,96-17 0 0 0,-96 11 0 0 0,96-4 0 0 0,-144 13-2 0 0,-1 0 0 0 0,1 1 0 0 0,0 0 0 0 0,-1 1 0 0 0,0 0 0 0 0,1 0 0 0 0,-1 1 0 0 0,10 4-1 0 0,-15-5 2 0 0,1 1-1 0 0,-1-1 0 0 0,0 1 0 0 0,0 0 0 0 0,0 0 0 0 0,0 0 0 0 0,-1 1 0 0 0,1-1 0 0 0,-1 1 0 0 0,0 0 0 0 0,0 0 0 0 0,0 0 0 0 0,0 0 0 0 0,-1 1 1 0 0,0-1-1 0 0,0 1 0 0 0,2 6 0 0 0,10 36-42 0 0,-2 1-1 0 0,-3 1 1 0 0,6 85 0 0 0,-13-66 25 0 0,-2 0-1 0 0,-13 79 1 0 0,-109 494-445 0 0,68-347-3133 0 0,41-207 393 0 0,4-27-3907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6:16.939"/>
    </inkml:context>
    <inkml:brush xml:id="br0">
      <inkml:brushProperty name="width" value="0.1" units="cm"/>
      <inkml:brushProperty name="height" value="0.1" units="cm"/>
      <inkml:brushProperty name="color" value="#F4F91B"/>
    </inkml:brush>
  </inkml:definitions>
  <inkml:trace contextRef="#ctx0" brushRef="#br0">546 184 2527 0 0,'-1'-1'92'0'0,"0"1"-1"0"0,0-1 0 0 0,1 0 0 0 0,-1 0 0 0 0,0 0 0 0 0,0 0 0 0 0,1 1 0 0 0,-1-1 0 0 0,1 0 0 0 0,-1 0 0 0 0,1 0 0 0 0,-1 0 0 0 0,1-1 0 0 0,0 1 0 0 0,-1 0 0 0 0,1 0 0 0 0,0 0 0 0 0,0 0 0 0 0,0 0 1 0 0,0 0-1 0 0,0 0 0 0 0,0 0 0 0 0,0-1 0 0 0,0 1 0 0 0,0 0 0 0 0,1 0 0 0 0,-1 0 0 0 0,0 0 0 0 0,1 0 0 0 0,-1 0 0 0 0,1 0 0 0 0,-1 0 0 0 0,1 0 0 0 0,-1 0 0 0 0,1 0 0 0 0,0 0 0 0 0,0 0 0 0 0,-1 1 1 0 0,1-1-1 0 0,0 0 0 0 0,0 0 0 0 0,0 1 0 0 0,0-1 0 0 0,0 1 0 0 0,0-1 0 0 0,0 0 0 0 0,0 1 0 0 0,0 0 0 0 0,0-1 0 0 0,0 1 0 0 0,0 0 0 0 0,0-1 0 0 0,0 1 0 0 0,1 0 0 0 0,-1 0-47 0 0,0 0 0 0 0,0 0 0 0 0,0 0 0 0 0,0 0 0 0 0,-1 1 0 0 0,1-1-1 0 0,0 0 1 0 0,0 0 0 0 0,0 1 0 0 0,-1-1 0 0 0,1 0 0 0 0,0 1 0 0 0,-1-1 0 0 0,1 1-1 0 0,0-1 1 0 0,-1 1 0 0 0,1-1 0 0 0,0 1 0 0 0,-1-1 0 0 0,1 1 0 0 0,-1 0-1 0 0,1-1 1 0 0,-1 1 0 0 0,1 0 0 0 0,-1-1 0 0 0,0 1 0 0 0,1 0 0 0 0,-1 0 0 0 0,0-1-1 0 0,1 1 1 0 0,-1 0 0 0 0,0 0 0 0 0,0 0 0 0 0,0 0 0 0 0,0-1 0 0 0,0 1-1 0 0,0 0 1 0 0,0 0 0 0 0,0 1 0 0 0,0 3 25 0 0,0-1 0 0 0,-1 1 0 0 0,1-1 0 0 0,-1 1-1 0 0,-2 8 1 0 0,-4 5 115 0 0,-1-1 0 0 0,-1 0 0 0 0,0 0 0 0 0,-2-1 0 0 0,0-1 0 0 0,0 1 0 0 0,-22 20 0 0 0,-105 86 781 0 0,131-116-939 0 0,-78 67 402 0 0,44-36 19 0 0,-2-2 0 0 0,-85 54 0 0 0,127-89-407 0 0,0 1 0 0 0,0 0 0 0 0,0-1 0 0 0,0 1 0 0 0,-1-1 0 0 0,1 1-1 0 0,0-1 1 0 0,0 0 0 0 0,-1 1 0 0 0,1-1 0 0 0,0 0 0 0 0,-1 0 0 0 0,1 0 0 0 0,-3 0 0 0 0,4 0-19 0 0,-1-1 0 0 0,1 1 1 0 0,-1 0-1 0 0,1 0 0 0 0,-1-1 1 0 0,0 1-1 0 0,1 0 0 0 0,-1-1 1 0 0,1 1-1 0 0,-1-1 1 0 0,1 1-1 0 0,0-1 0 0 0,-1 1 1 0 0,1-1-1 0 0,-1 1 0 0 0,1-1 1 0 0,0 1-1 0 0,0-1 0 0 0,-1 1 1 0 0,1-1-1 0 0,0-1 0 0 0,-2-3 71 0 0,2-1 0 0 0,-1 1 0 0 0,1-1-1 0 0,0 1 1 0 0,1-11 0 0 0,-1 0-19 0 0,1 7-10 0 0,-1 0 0 0 0,1 0 0 0 0,1 0 0 0 0,0 0 0 0 0,0 0 0 0 0,1 1 0 0 0,0-1 0 0 0,0 1 0 0 0,1 0 0 0 0,9-15 0 0 0,2 0 81 0 0,2 1-1 0 0,23-24 1 0 0,-18 21 152 0 0,-5 7 349 0 0,-4 2-606 0 0,19-24 0 0 0,-6 3-316 0 0,1 1 1 0 0,1 1-1 0 0,39-35 0 0 0,-45 49 283 0 0,38-46-1 0 0,-54 60 11 0 0,1 0 0 0 0,0 0-1 0 0,0 1 1 0 0,1 0 0 0 0,-1 0 0 0 0,1 0 0 0 0,1 1 0 0 0,-1 1 0 0 0,1-1-1 0 0,0 2 1 0 0,0-1 0 0 0,0 1 0 0 0,0 0 0 0 0,0 1 0 0 0,1 0 0 0 0,-1 0-1 0 0,17 1 1 0 0,-25 1-16 0 0,-1 0 0 0 0,1 0 0 0 0,-1 0 0 0 0,1 0 0 0 0,0 0 0 0 0,-1 0 0 0 0,1 1 0 0 0,-1-1 0 0 0,1 0 0 0 0,0 1 0 0 0,-1-1 0 0 0,1 0 0 0 0,-1 1 0 0 0,1-1 0 0 0,-1 1 0 0 0,1-1 0 0 0,-1 1 0 0 0,0-1 0 0 0,1 1 0 0 0,-1-1 0 0 0,1 1 0 0 0,-1-1 0 0 0,0 1 0 0 0,0-1 0 0 0,1 1 0 0 0,-1-1 0 0 0,0 1 0 0 0,0 0 0 0 0,0-1 0 0 0,1 1 0 0 0,-1 0 0 0 0,0-1 0 0 0,0 1 0 0 0,0 0 0 0 0,0-1 0 0 0,0 2 0 0 0,-3 27 0 0 0,2-23 0 0 0,-14 84-18 0 0,-6 51-28 0 0,12-71 366 0 0,9-66 8 0 0,0-7-103 0 0,2-11-12 0 0,3 3-157 0 0,-1 0 0 0 0,0 0 0 0 0,-1-1 0 0 0,2-15 0 0 0,-4 18-45 0 0,1 0 0 0 0,0 0 0 0 0,0 0 0 0 0,1 0 0 0 0,0 0 0 0 0,1 1 1 0 0,0-1-1 0 0,8-12 0 0 0,-12 21-15 0 0,0 0 1 0 0,0-1-1 0 0,0 1 1 0 0,1 0-1 0 0,-1 0 1 0 0,0-1-1 0 0,0 1 1 0 0,1 0-1 0 0,-1 0 1 0 0,0 0 0 0 0,1-1-1 0 0,-1 1 1 0 0,0 0-1 0 0,1 0 1 0 0,-1 0-1 0 0,0 0 1 0 0,0 0-1 0 0,1 0 1 0 0,-1 0-1 0 0,1 0 1 0 0,-1-1 0 0 0,0 1-1 0 0,1 0 1 0 0,-1 0-1 0 0,0 0 1 0 0,1 1-1 0 0,-1-1 1 0 0,0 0-1 0 0,1 0 1 0 0,-1 0 0 0 0,0 0-1 0 0,1 0 1 0 0,-1 0-1 0 0,12 11-69 0 0,3 14-59 0 0,9 28 88 0 0,48 106-47 0 0,-64-140-315 0 0,-2 1 0 0 0,0 0 0 0 0,-2 0-1 0 0,0 0 1 0 0,1 28 0 0 0,-2 5-933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7.023"/>
    </inkml:context>
    <inkml:brush xml:id="br0">
      <inkml:brushProperty name="width" value="0.1" units="cm"/>
      <inkml:brushProperty name="height" value="0.1" units="cm"/>
      <inkml:brushProperty name="color" value="#F4F91B"/>
    </inkml:brush>
  </inkml:definitions>
  <inkml:trace contextRef="#ctx0" brushRef="#br0">2019 38 2615 0 0,'-3'-2'101'0'0,"-1"1"-1"0"0,1 0 1 0 0,0 0-1 0 0,0 1 1 0 0,0-1-1 0 0,-1 1 1 0 0,1-1-1 0 0,0 1 0 0 0,-1 0 1 0 0,1 0-1 0 0,-4 1 1 0 0,-115 14 727 0 0,61-6-148 0 0,-1-3 1 0 0,-62-2-1 0 0,-139-2 735 0 0,88 2-865 0 0,123-4-407 0 0,-93-3 282 0 0,29-6-81 0 0,-136-14 304 0 0,144 9-416 0 0,-117-8 77 0 0,196 21-350 0 0,-1 2-1 0 0,1 1 1 0 0,0 1 0 0 0,-1 1 0 0 0,-45 14 0 0 0,27-3-253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7.669"/>
    </inkml:context>
    <inkml:brush xml:id="br0">
      <inkml:brushProperty name="width" value="0.1" units="cm"/>
      <inkml:brushProperty name="height" value="0.1" units="cm"/>
      <inkml:brushProperty name="color" value="#F4F91B"/>
    </inkml:brush>
  </inkml:definitions>
  <inkml:trace contextRef="#ctx0" brushRef="#br0">1080 159 1839 0 0,'-4'-3'287'0'0,"0"1"0"0"0,0 0 0 0 0,-1 0 0 0 0,1 0-1 0 0,-1 0 1 0 0,1 1 0 0 0,-1 0 0 0 0,1 0 0 0 0,-1 0 0 0 0,-7 0-1 0 0,-3-2-394 0 0,-96-15 1002 0 0,-89-21 1212 0 0,138 22-1472 0 0,-176-41 1012 0 0,216 55-1573 0 0,0 1 0 0 0,0 1 0 0 0,0 1 0 0 0,1 1 0 0 0,-1 1 0 0 0,-26 6 0 0 0,-124 40-3287 0 0,126-34 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8.348"/>
    </inkml:context>
    <inkml:brush xml:id="br0">
      <inkml:brushProperty name="width" value="0.1" units="cm"/>
      <inkml:brushProperty name="height" value="0.1" units="cm"/>
      <inkml:brushProperty name="color" value="#F4F91B"/>
    </inkml:brush>
  </inkml:definitions>
  <inkml:trace contextRef="#ctx0" brushRef="#br0">1441 247 1375 0 0,'-17'-15'116'0'0,"13"11"15"0"0,-1 0 1 0 0,0 0-1 0 0,0 0 1 0 0,0 1-1 0 0,0-1 0 0 0,-1 1 1 0 0,-6-3-1 0 0,-41-14 2937 0 0,-43-15-1644 0 0,-265-53 968 0 0,276 69-1899 0 0,28 6-351 0 0,0 3-1 0 0,-1 3 0 0 0,1 2 1 0 0,-1 2-1 0 0,0 3 0 0 0,0 3 1 0 0,0 2-1 0 0,-72 16 0 0 0,1 12-871 0 0,67-17-108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39.105"/>
    </inkml:context>
    <inkml:brush xml:id="br0">
      <inkml:brushProperty name="width" value="0.1" units="cm"/>
      <inkml:brushProperty name="height" value="0.1" units="cm"/>
      <inkml:brushProperty name="color" value="#F4F91B"/>
    </inkml:brush>
  </inkml:definitions>
  <inkml:trace contextRef="#ctx0" brushRef="#br0">3213 53 2127 0 0,'-7'1'82'0'0,"1"0"0"0"0,-1-1 0 0 0,1 0-1 0 0,-1 0 1 0 0,1-1 0 0 0,0 1-1 0 0,-13-4 1 0 0,5 2 378 0 0,-87-19 2016 0 0,69 13-1920 0 0,-1 1 1 0 0,0 2-1 0 0,-44-1 0 0 0,-190 12 475 0 0,58-1-445 0 0,-181 8 326 0 0,37-8-451 0 0,-262 1-47 0 0,156 11-286 0 0,314-3-214 0 0,-163 38 0 0 0,195-25-177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31.631"/>
    </inkml:context>
    <inkml:brush xml:id="br0">
      <inkml:brushProperty name="width" value="0.1" units="cm"/>
      <inkml:brushProperty name="height" value="0.1" units="cm"/>
      <inkml:brushProperty name="color" value="#E71224"/>
    </inkml:brush>
  </inkml:definitions>
  <inkml:trace contextRef="#ctx0" brushRef="#br0">8 2 455 0 0,'0'0'67'0'0,"-1"1"-1"0"0,1-1 0 0 0,-1 0 1 0 0,1 0-1 0 0,-1 1 0 0 0,1-1 1 0 0,-1 0-1 0 0,1 1 0 0 0,0-1 1 0 0,-1 1-1 0 0,1-1 0 0 0,0 1 1 0 0,-1-1-1 0 0,1 1 0 0 0,0-1 1 0 0,0 1-1 0 0,0-1 0 0 0,-1 1 1 0 0,1-1-1 0 0,0 1 0 0 0,0-1 1 0 0,0 1-1 0 0,0-1 0 0 0,0 1 1 0 0,0-1-1 0 0,0 1 0 0 0,0-1 0 0 0,0 1 1 0 0,0-1-1 0 0,0 1 0 0 0,0-1 1 0 0,0 1-1 0 0,0 0 0 0 0,1-1 1 0 0,-1 1-1 0 0,0-1 0 0 0,0 1 1 0 0,1-1-1 0 0,-1 0 0 0 0,0 1 1 0 0,1-1-1 0 0,-1 1 0 0 0,0-1 1 0 0,1 1-1 0 0,-1-1 0 0 0,0 0 1 0 0,1 1-1 0 0,-1-1 0 0 0,1 0 1 0 0,-1 0-1 0 0,1 1 0 0 0,-1-1 1 0 0,1 0-1 0 0,-1 0 0 0 0,1 0 1 0 0,-1 1-1 0 0,1-1 0 0 0,-1 0 0 0 0,1 0 1 0 0,-1 0-1 0 0,2 0 0 0 0,14 1 349 0 0,1-1-1 0 0,-1 0 1 0 0,1-2 0 0 0,-1 1-1 0 0,31-9 1 0 0,-24 5 147 0 0,44-3 0 0 0,135 9-39 0 0,-8 1-498 0 0,-9-1 191 0 0,291 38-1 0 0,-350-19 90 0 0,228 68-1 0 0,-324-78-304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2:41.674"/>
    </inkml:context>
    <inkml:brush xml:id="br0">
      <inkml:brushProperty name="width" value="0.1" units="cm"/>
      <inkml:brushProperty name="height" value="0.1" units="cm"/>
      <inkml:brushProperty name="color" value="#F4F91B"/>
    </inkml:brush>
  </inkml:definitions>
  <inkml:trace contextRef="#ctx0" brushRef="#br0">3201 26 2759 0 0,'-3'-1'31'0'0,"0"-1"0"0"0,-1 1-1 0 0,0-1 1 0 0,1 1-1 0 0,-1 0 1 0 0,0 1-1 0 0,1-1 1 0 0,-1 0-1 0 0,-7 1 1 0 0,4 0 15 0 0,-56-8 1256 0 0,53 6-993 0 0,1 0-1 0 0,0 0 1 0 0,-1 2 0 0 0,1-1 0 0 0,-1 1-1 0 0,-15 2 1 0 0,-33 9 114 0 0,-104 37 1 0 0,115-36-323 0 0,0-1 1 0 0,-58 6 0 0 0,49-9 83 0 0,-54 3 551 0 0,-189-4-1 0 0,31-3-134 0 0,-423-4-134 0 0,369-16-354 0 0,43 3-45 0 0,202 9-101 0 0,0 3-1 0 0,-79 11 0 0 0,-11 10-883 0 0,82-10-2545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0.743"/>
    </inkml:context>
    <inkml:brush xml:id="br0">
      <inkml:brushProperty name="width" value="0.1" units="cm"/>
      <inkml:brushProperty name="height" value="0.1" units="cm"/>
      <inkml:brushProperty name="color" value="#F4F91B"/>
    </inkml:brush>
  </inkml:definitions>
  <inkml:trace contextRef="#ctx0" brushRef="#br0">1199 201 1375 0 0,'-2'-1'49'0'0,"0"0"0"0"0,1 0-1 0 0,-1 0 1 0 0,1 0-1 0 0,-1 0 1 0 0,1 0-1 0 0,-1-1 1 0 0,1 1 0 0 0,0-1-1 0 0,0 1 1 0 0,0-1-1 0 0,-1 1 1 0 0,1-1-1 0 0,-1-2 1 0 0,-6-8 1432 0 0,-12-9 624 0 0,15 15-1993 0 0,0 0-1 0 0,-1 0 1 0 0,0 0-1 0 0,-1 1 1 0 0,-13-9-1 0 0,-5 1 61 0 0,-2 2 0 0 0,0 1 0 0 0,0 1 0 0 0,-45-9 0 0 0,22 6 146 0 0,11 4-21 0 0,-1 2 0 0 0,-78-1 0 0 0,51 4-138 0 0,-246-2 72 0 0,277 6-316 0 0,0 2 1 0 0,1 2-1 0 0,-1 2 0 0 0,1 1 1 0 0,-46 16-1 0 0,46-9-210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2.201"/>
    </inkml:context>
    <inkml:brush xml:id="br0">
      <inkml:brushProperty name="width" value="0.1" units="cm"/>
      <inkml:brushProperty name="height" value="0.1" units="cm"/>
      <inkml:brushProperty name="color" value="#F4F91B"/>
    </inkml:brush>
  </inkml:definitions>
  <inkml:trace contextRef="#ctx0" brushRef="#br0">503 71 455 0 0,'-7'2'-22'0'0,"7"-2"98"0"0,-1 0-1 0 0,1 0 0 0 0,0 0 0 0 0,-1 0 1 0 0,1 0-1 0 0,0 0 0 0 0,-1 0 0 0 0,1 0 1 0 0,0 0-1 0 0,-1 0 0 0 0,1 0 0 0 0,0 0 1 0 0,-1 0-1 0 0,1-1 0 0 0,0 1 0 0 0,0 0 0 0 0,-1 0 1 0 0,1 0-1 0 0,0 0 0 0 0,-1-1 0 0 0,1 1 1 0 0,0 0-1 0 0,0 0 0 0 0,-1 0 0 0 0,1-1 1 0 0,0 1-1 0 0,-52-25 3335 0 0,35 17-3034 0 0,0 1 0 0 0,-1 1 0 0 0,0 0-1 0 0,0 2 1 0 0,-36-6 0 0 0,15 7-139 0 0,-71 3 1 0 0,90 1-200 0 0,0 1 0 0 0,-34 7 0 0 0,16 5-2443 0 0,25-7-302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3.831"/>
    </inkml:context>
    <inkml:brush xml:id="br0">
      <inkml:brushProperty name="width" value="0.1" units="cm"/>
      <inkml:brushProperty name="height" value="0.1" units="cm"/>
      <inkml:brushProperty name="color" value="#F4F91B"/>
    </inkml:brush>
  </inkml:definitions>
  <inkml:trace contextRef="#ctx0" brushRef="#br0">770 82 919 0 0,'-6'-6'314'0'0,"0"0"0"0"0,0 1-1 0 0,-1 0 1 0 0,0 0 0 0 0,0 1-1 0 0,-1 0 1 0 0,1 0 0 0 0,-1 1-1 0 0,0 0 1 0 0,0 0-1 0 0,0 1 1 0 0,-11-2 0 0 0,-31-6 94 0 0,0 2 0 0 0,0 3 0 0 0,-53 1 0 0 0,-154 13-149 0 0,142-2-310 0 0,76-5-131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4.325"/>
    </inkml:context>
    <inkml:brush xml:id="br0">
      <inkml:brushProperty name="width" value="0.1" units="cm"/>
      <inkml:brushProperty name="height" value="0.1" units="cm"/>
      <inkml:brushProperty name="color" value="#F4F91B"/>
    </inkml:brush>
  </inkml:definitions>
  <inkml:trace contextRef="#ctx0" brushRef="#br0">1028 161 5039 0 0,'-17'-10'223'0'0,"-1"-1"-1"0"0,-1 2 0 0 0,0 1 1 0 0,-23-7-1 0 0,-83-19 1121 0 0,74 21-1198 0 0,-22-5 38 0 0,-1 3 0 0 0,0 3-1 0 0,-127-3 1 0 0,179 16-163 0 0,0 0 1 0 0,1 2-1 0 0,-1 1 1 0 0,-24 7-1 0 0,-83 33-431 0 0,103-35 89 0 0,0 2-90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4.831"/>
    </inkml:context>
    <inkml:brush xml:id="br0">
      <inkml:brushProperty name="width" value="0.1" units="cm"/>
      <inkml:brushProperty name="height" value="0.1" units="cm"/>
      <inkml:brushProperty name="color" value="#F4F91B"/>
    </inkml:brush>
  </inkml:definitions>
  <inkml:trace contextRef="#ctx0" brushRef="#br0">3162 75 3423 0 0,'-2'-3'123'0'0,"-1"0"0"0"0,0 1 0 0 0,-1-1 0 0 0,1 1 0 0 0,0 0 0 0 0,-1 0-1 0 0,1 0 1 0 0,-1 0 0 0 0,0 1 0 0 0,1-1 0 0 0,-1 1 0 0 0,0 0 0 0 0,-4-1-1 0 0,-12-4 266 0 0,-1-1-112 0 0,1 1-1 0 0,-1 0 1 0 0,-33-3-1 0 0,-66 0-20 0 0,71 6-133 0 0,-170 5 761 0 0,182 0-737 0 0,-16 3 88 0 0,-62 14 0 0 0,63-9-115 0 0,-74 5 0 0 0,-99-8 159 0 0,-163 8 270 0 0,33-23-226 0 0,76-3-128 0 0,-141-6-36 0 0,336 14-286 0 0,-139 12 0 0 0,92 3-2566 0 0,33-1-450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6.455"/>
    </inkml:context>
    <inkml:brush xml:id="br0">
      <inkml:brushProperty name="width" value="0.1" units="cm"/>
      <inkml:brushProperty name="height" value="0.1" units="cm"/>
      <inkml:brushProperty name="color" value="#F4F91B"/>
    </inkml:brush>
  </inkml:definitions>
  <inkml:trace contextRef="#ctx0" brushRef="#br0">854 102 919 0 0,'-8'-5'810'0'0,"0"0"-1"0"0,0 0 1 0 0,0-1-1 0 0,-10-10 0 0 0,11 9-897 0 0,-1 1 380 0 0,0 0 0 0 0,1 1 0 0 0,-2 0 0 0 0,1 0 0 0 0,0 1 0 0 0,-1 0 0 0 0,0 1-1 0 0,0 0 1 0 0,-17-4 0 0 0,3 3 170 0 0,1 1 0 0 0,-44 0 0 0 0,29 4-190 0 0,0 2 0 0 0,-72 15 0 0 0,-67 30-139 0 0,20-5-651 0 0,119-33-1825 0 0,5 1-785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7.173"/>
    </inkml:context>
    <inkml:brush xml:id="br0">
      <inkml:brushProperty name="width" value="0.1" units="cm"/>
      <inkml:brushProperty name="height" value="0.1" units="cm"/>
      <inkml:brushProperty name="color" value="#F4F91B"/>
    </inkml:brush>
  </inkml:definitions>
  <inkml:trace contextRef="#ctx0" brushRef="#br0">1508 23 3023 0 0,'-2'-1'28'0'0,"0"-1"0"0"0,-1 0 0 0 0,1 1 0 0 0,-1 0 0 0 0,1-1 0 0 0,-1 1 0 0 0,0 0 0 0 0,1 0 1 0 0,-1 1-1 0 0,0-1 0 0 0,0 0 0 0 0,0 1 0 0 0,-4-1 0 0 0,-42 2 452 0 0,39 0-449 0 0,-182-5 1551 0 0,87-1-802 0 0,-223 24 1662 0 0,127-1-1762 0 0,141-16-538 0 0,-81-6 0 0 0,104 1-124 0 0,-60-6-80 0 0,-97 3 1 0 0,141 9-122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38.391"/>
    </inkml:context>
    <inkml:brush xml:id="br0">
      <inkml:brushProperty name="width" value="0.1" units="cm"/>
      <inkml:brushProperty name="height" value="0.1" units="cm"/>
      <inkml:brushProperty name="color" value="#F4F91B"/>
    </inkml:brush>
  </inkml:definitions>
  <inkml:trace contextRef="#ctx0" brushRef="#br0">1944 50 455 0 0,'-9'-13'-69'0'0,"-2"-2"2960"0"0,7 12-2769 0 0,1 1 1 0 0,-1-1-1 0 0,1 1 0 0 0,-1 0 1 0 0,0 1-1 0 0,0-1 0 0 0,0 1 1 0 0,0-1-1 0 0,0 1 0 0 0,0 1 1 0 0,-1-1-1 0 0,1 0 0 0 0,0 1 1 0 0,0 0-1 0 0,0 0 1 0 0,-1 0-1 0 0,1 1 0 0 0,0-1 1 0 0,-5 2-1 0 0,-7 3-54 0 0,0 0 0 0 0,0 1 0 0 0,-24 12 0 0 0,-6 3 139 0 0,-26 4 106 0 0,-1-4 0 0 0,-1-3-1 0 0,0-4 1 0 0,-2-2 0 0 0,-100 2-1 0 0,-243-13 744 0 0,256-8-944 0 0,37 1-236 0 0,-150 11 0 0 0,189 3-2042 0 0,-1 4-764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40.974"/>
    </inkml:context>
    <inkml:brush xml:id="br0">
      <inkml:brushProperty name="width" value="0.1" units="cm"/>
      <inkml:brushProperty name="height" value="0.1" units="cm"/>
      <inkml:brushProperty name="color" value="#F4F91B"/>
    </inkml:brush>
  </inkml:definitions>
  <inkml:trace contextRef="#ctx0" brushRef="#br0">2397 50 455 0 0,'0'0'50'0'0,"0"-1"0"0"0,0 1-1 0 0,0 0 1 0 0,0-1 0 0 0,0 1-1 0 0,0 0 1 0 0,0 0 0 0 0,0-1-1 0 0,0 1 1 0 0,0 0-1 0 0,0 0 1 0 0,0-1 0 0 0,0 1-1 0 0,0 0 1 0 0,0-1 0 0 0,0 1-1 0 0,-1 0 1 0 0,1 0 0 0 0,0-1-1 0 0,0 1 1 0 0,0 0-1 0 0,0 0 1 0 0,-1 0 0 0 0,1-1-1 0 0,0 1 1 0 0,0 0 0 0 0,0 0-1 0 0,-1 0 1 0 0,1 0 0 0 0,0-1-1 0 0,0 1 1 0 0,-1 0-1 0 0,1 0 1 0 0,0 0 0 0 0,0 0-1 0 0,-1 0 1 0 0,1 0 0 0 0,0 0-1 0 0,0 0 1 0 0,-1 0-1 0 0,-21-5 1146 0 0,-26 3 770 0 0,17 4-1254 0 0,0 1 0 0 0,-44 10 0 0 0,40-6-303 0 0,-51 4 0 0 0,25-12 334 0 0,-87-10-1 0 0,75 4-384 0 0,-204-5 252 0 0,29 3-75 0 0,101-4-293 0 0,-74-4 39 0 0,4 23-202 0 0,-1 19-28 0 0,205-24-50 0 0,-65 11-105 0 0,0 3-1 0 0,-78 26 0 0 0,88-20-266 0 0,9-4-19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33:32.554"/>
    </inkml:context>
    <inkml:brush xml:id="br0">
      <inkml:brushProperty name="width" value="0.1" units="cm"/>
      <inkml:brushProperty name="height" value="0.1" units="cm"/>
      <inkml:brushProperty name="color" value="#E71224"/>
    </inkml:brush>
  </inkml:definitions>
  <inkml:trace contextRef="#ctx0" brushRef="#br0">1254 0 2271 0 0,'-3'1'57'0'0,"0"-1"-1"0"0,1 1 1 0 0,-1 0-1 0 0,0-1 1 0 0,1 1-1 0 0,-1 0 1 0 0,0 0-1 0 0,-3 3 0 0 0,-5 1-48 0 0,5-1 82 0 0,-1 0 1 0 0,1-1-1 0 0,-1 0 0 0 0,1-1 1 0 0,-1 1-1 0 0,0-1 0 0 0,0 0 1 0 0,0-1-1 0 0,0 0 0 0 0,-13 1 1 0 0,-6-5 682 0 0,12 1-343 0 0,1 1 1 0 0,-1 0-1 0 0,0 1 0 0 0,0 1 0 0 0,-15 2 0 0 0,1 5-107 0 0,1 1 0 0 0,0 1 0 0 0,1 1-1 0 0,-35 20 1 0 0,-50 20 119 0 0,86-44-247 0 0,0-1 0 0 0,-1-1 1 0 0,1-1-1 0 0,-1-2 0 0 0,-43 0 0 0 0,27-1 38 0 0,3-2-51 0 0,-67-9 1 0 0,-9-1-74 0 0,-81 17-427 0 0,166-3 94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42.510"/>
    </inkml:context>
    <inkml:brush xml:id="br0">
      <inkml:brushProperty name="width" value="0.1" units="cm"/>
      <inkml:brushProperty name="height" value="0.1" units="cm"/>
      <inkml:brushProperty name="color" value="#F4F91B"/>
    </inkml:brush>
  </inkml:definitions>
  <inkml:trace contextRef="#ctx0" brushRef="#br0">1651 111 3623 0 0,'0'-1'13'0'0,"-2"-1"24"0"0,0-1-1 0 0,-1 1 1 0 0,1 0 0 0 0,-1 0 0 0 0,1 0 0 0 0,-1 0 0 0 0,1 1 0 0 0,-1-1 0 0 0,-5-1 0 0 0,-18-4 206 0 0,-1 2 1 0 0,0 0-1 0 0,-55 0 1 0 0,39 2 258 0 0,-208-29 1845 0 0,47 5-989 0 0,151 22-936 0 0,-101 5 0 0 0,-155 40 52 0 0,220-27-423 0 0,47-6-169 0 0,1 2 0 0 0,0 1 0 0 0,1 2 0 0 0,1 2 0 0 0,-54 27 0 0 0,34-11-3418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2:49:44.412"/>
    </inkml:context>
    <inkml:brush xml:id="br0">
      <inkml:brushProperty name="width" value="0.1" units="cm"/>
      <inkml:brushProperty name="height" value="0.1" units="cm"/>
      <inkml:brushProperty name="color" value="#F4F91B"/>
    </inkml:brush>
  </inkml:definitions>
  <inkml:trace contextRef="#ctx0" brushRef="#br0">2736 29 919 0 0,'-2'-1'165'0'0,"0"0"0"0"0,1 0-1 0 0,-1 0 1 0 0,0 0 0 0 0,0 0-1 0 0,1 1 1 0 0,-1-1 0 0 0,0 1-1 0 0,0-1 1 0 0,0 1-1 0 0,0 0 1 0 0,0-1 0 0 0,0 1-1 0 0,0 0 1 0 0,0 1 0 0 0,0-1-1 0 0,0 0 1 0 0,0 0 0 0 0,0 1-1 0 0,-3 1 1 0 0,-14 1-136 0 0,-56 1 1524 0 0,-129-8-1 0 0,94-6-568 0 0,-217 9 0 0 0,-54-5-290 0 0,49-3-284 0 0,89 12-197 0 0,61-2-106 0 0,91 4-76 0 0,0 4 0 0 0,0 5-1 0 0,-89 24 1 0 0,63-11 15 0 0,-48 12-147 0 0,80-16 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1.121"/>
    </inkml:context>
    <inkml:brush xml:id="br0">
      <inkml:brushProperty name="width" value="0.1" units="cm"/>
      <inkml:brushProperty name="height" value="0.1" units="cm"/>
      <inkml:brushProperty name="color" value="#F4F91B"/>
    </inkml:brush>
  </inkml:definitions>
  <inkml:trace contextRef="#ctx0" brushRef="#br0">581 129 919 0 0,'-2'-3'315'0'0,"0"0"0"0"0,-1 0-1 0 0,1 0 1 0 0,0 0-1 0 0,0-1 1 0 0,1 1-1 0 0,-1-1 1 0 0,1 1-1 0 0,0-1 1 0 0,-1-4-1 0 0,1 5 21 0 0,0 0 0 0 0,0 0 0 0 0,0 0 0 0 0,0 0 0 0 0,0 0 0 0 0,-1 0 0 0 0,1 0 0 0 0,-1 0 0 0 0,0 0 0 0 0,0 1 0 0 0,0-1 0 0 0,0 0 0 0 0,-1 1-1 0 0,-3-4 1 0 0,-3 0 41 0 0,-1 1 0 0 0,0 0-1 0 0,0 0 1 0 0,0 1 0 0 0,-1 1-1 0 0,1-1 1 0 0,-1 2-1 0 0,0-1 1 0 0,0 2 0 0 0,-17-2-1 0 0,-12 2 68 0 0,-62 6 0 0 0,89-4-371 0 0,-27 5-455 0 0,1 2 0 0 0,-68 21 0 0 0,90-24-55 0 0,-26 9-501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2.183"/>
    </inkml:context>
    <inkml:brush xml:id="br0">
      <inkml:brushProperty name="width" value="0.1" units="cm"/>
      <inkml:brushProperty name="height" value="0.1" units="cm"/>
      <inkml:brushProperty name="color" value="#F4F91B"/>
    </inkml:brush>
  </inkml:definitions>
  <inkml:trace contextRef="#ctx0" brushRef="#br0">1262 33 1375 0 0,'-1'-2'180'0'0,"-1"0"-1"0"0,1 0 1 0 0,-1 0-1 0 0,0 0 1 0 0,0 0-1 0 0,0 0 1 0 0,0 1-1 0 0,0-1 1 0 0,0 1-1 0 0,0-1 0 0 0,-1 1 1 0 0,1 0-1 0 0,0 0 1 0 0,-1 0-1 0 0,1 0 1 0 0,-1 0-1 0 0,1 0 1 0 0,-6 0-1 0 0,-6-1 560 0 0,1 1 0 0 0,-21 0 1 0 0,14 0-842 0 0,-146 2 1463 0 0,59 2-10 0 0,33 1-423 0 0,1 3 0 0 0,-80 18 1 0 0,-11 2-472 0 0,101-19-466 0 0,1 3-1 0 0,-103 33 0 0 0,111-26-805 0 0,0 1-269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2.592"/>
    </inkml:context>
    <inkml:brush xml:id="br0">
      <inkml:brushProperty name="width" value="0.1" units="cm"/>
      <inkml:brushProperty name="height" value="0.1" units="cm"/>
      <inkml:brushProperty name="color" value="#F4F91B"/>
    </inkml:brush>
  </inkml:definitions>
  <inkml:trace contextRef="#ctx0" brushRef="#br0">1487 66 1351 0 0,'-12'-1'468'0'0,"0"0"-1"0"0,1-1 0 0 0,-1-1 1 0 0,1 0-1 0 0,-1 0 0 0 0,-17-9 1 0 0,18 8 28 0 0,0-1 0 0 0,0 1 0 0 0,-1 1 0 0 0,1 0 0 0 0,-1 1 0 0 0,-20-2 0 0 0,-11 6 591 0 0,-77 15-1 0 0,77-10-240 0 0,-80 4-1 0 0,-247-37 1506 0 0,105 2-2030 0 0,194 22-2458 0 0,-123 10 0 0 0,136-1-2317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3.545"/>
    </inkml:context>
    <inkml:brush xml:id="br0">
      <inkml:brushProperty name="width" value="0.1" units="cm"/>
      <inkml:brushProperty name="height" value="0.1" units="cm"/>
      <inkml:brushProperty name="color" value="#F4F91B"/>
    </inkml:brush>
  </inkml:definitions>
  <inkml:trace contextRef="#ctx0" brushRef="#br0">1748 426 2759 0 0,'-33'-14'943'0'0,"-30"-20"0"0"0,-7-3 702 0 0,57 30-1346 0 0,-33-15 1315 0 0,-2 1-1 0 0,-69-19 1 0 0,-49-4 151 0 0,-176-70-1 0 0,290 93-1552 0 0,-1 3 0 0 0,-93-19-1 0 0,105 30-177 0 0,0 2-1 0 0,0 2 1 0 0,-1 1-1 0 0,-54 6 1 0 0,18 4-332 0 0,-94 23 0 0 0,127-18-794 0 0,2 3-335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4.349"/>
    </inkml:context>
    <inkml:brush xml:id="br0">
      <inkml:brushProperty name="width" value="0.1" units="cm"/>
      <inkml:brushProperty name="height" value="0.1" units="cm"/>
      <inkml:brushProperty name="color" value="#F4F91B"/>
    </inkml:brush>
  </inkml:definitions>
  <inkml:trace contextRef="#ctx0" brushRef="#br0">1447 27 3223 0 0,'-2'0'86'0'0,"0"-1"-1"0"0,1 1 0 0 0,-1 0 0 0 0,0-1 1 0 0,0 1-1 0 0,1-1 0 0 0,-1 0 0 0 0,0 1 1 0 0,1-1-1 0 0,-1 0 0 0 0,1 0 1 0 0,-1 0-1 0 0,1 0 0 0 0,-1 0 0 0 0,-1-2 1 0 0,2 2 84 0 0,0-1 0 0 0,-1 1 0 0 0,1 0 1 0 0,-1 0-1 0 0,1 0 0 0 0,-1 0 0 0 0,1 0 0 0 0,-1 0 1 0 0,0 1-1 0 0,1-1 0 0 0,-1 1 0 0 0,0-1 1 0 0,0 1-1 0 0,1-1 0 0 0,-4 1 0 0 0,-2 1 91 0 0,0 1-1 0 0,0 0 1 0 0,0 0-1 0 0,1 1 1 0 0,-1 0-1 0 0,1 0 1 0 0,-1 1-1 0 0,1-1 1 0 0,0 2-1 0 0,-6 4 1 0 0,3-3-120 0 0,-1 1 1 0 0,-1-1 0 0 0,0-1 0 0 0,1 0-1 0 0,-1-1 1 0 0,-1 0 0 0 0,1 0-1 0 0,-14 2 1 0 0,-13 0 346 0 0,-46 1 0 0 0,24-2-37 0 0,-180 3 870 0 0,102-7-922 0 0,-15 3-273 0 0,-99 4 127 0 0,85 8-4504 0 0,96-5-357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5.413"/>
    </inkml:context>
    <inkml:brush xml:id="br0">
      <inkml:brushProperty name="width" value="0.1" units="cm"/>
      <inkml:brushProperty name="height" value="0.1" units="cm"/>
      <inkml:brushProperty name="color" value="#F4F91B"/>
    </inkml:brush>
  </inkml:definitions>
  <inkml:trace contextRef="#ctx0" brushRef="#br0">1405 85 2127 0 0,'-44'0'147'0'0,"3"1"506"0"0,0-2 0 0 0,-59-9 0 0 0,50 1 74 0 0,-190-33 2537 0 0,-3 20-1353 0 0,133 21-1735 0 0,0 4 0 0 0,0 6-1 0 0,-109 22 1 0 0,171-22-589 0 0,0-2-109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6.027"/>
    </inkml:context>
    <inkml:brush xml:id="br0">
      <inkml:brushProperty name="width" value="0.1" units="cm"/>
      <inkml:brushProperty name="height" value="0.1" units="cm"/>
      <inkml:brushProperty name="color" value="#F4F91B"/>
    </inkml:brush>
  </inkml:definitions>
  <inkml:trace contextRef="#ctx0" brushRef="#br0">1493 6 455 0 0,'-33'-5'4618'0'0,"-15"7"-4516"0"0,-14 0-74 0 0,-24-3 1531 0 0,-127 14 0 0 0,-84 30 424 0 0,264-38-2018 0 0,-47 6 130 0 0,-90-1 0 0 0,-82-11-40 0 0,80-2-251 0 0,125 3 45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4T23:01:36.613"/>
    </inkml:context>
    <inkml:brush xml:id="br0">
      <inkml:brushProperty name="width" value="0.1" units="cm"/>
      <inkml:brushProperty name="height" value="0.1" units="cm"/>
      <inkml:brushProperty name="color" value="#F4F91B"/>
    </inkml:brush>
  </inkml:definitions>
  <inkml:trace contextRef="#ctx0" brushRef="#br0">1420 202 455 0 0,'-4'-5'401'0'0,"0"1"-1"0"0,-1 0 1 0 0,1 0-1 0 0,-1 1 0 0 0,0-1 1 0 0,0 1-1 0 0,0 0 1 0 0,0 0-1 0 0,0 1 0 0 0,-1-1 1 0 0,0 1-1 0 0,-7-2 1 0 0,-9-1 312 0 0,-42-5 0 0 0,-264-54 2005 0 0,13 2-1066 0 0,215 52-1743 0 0,-1 4-1 0 0,-196 14 1 0 0,234-2-2634 0 0,6-3-918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9882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76691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55794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389250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6560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593009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775708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11522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83902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34382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5495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93163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8/14/2024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8/14/2024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40.xml"/><Relationship Id="rId3" Type="http://schemas.openxmlformats.org/officeDocument/2006/relationships/image" Target="../media/image3.png"/><Relationship Id="rId7" Type="http://schemas.openxmlformats.org/officeDocument/2006/relationships/image" Target="../media/image1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39.xml"/><Relationship Id="rId5" Type="http://schemas.openxmlformats.org/officeDocument/2006/relationships/image" Target="../media/image143.png"/><Relationship Id="rId4" Type="http://schemas.openxmlformats.org/officeDocument/2006/relationships/customXml" Target="../ink/ink138.xml"/><Relationship Id="rId9" Type="http://schemas.openxmlformats.org/officeDocument/2006/relationships/image" Target="../media/image145.png"/></Relationships>
</file>

<file path=ppt/slides/_rels/slide12.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50.png"/><Relationship Id="rId18" Type="http://schemas.openxmlformats.org/officeDocument/2006/relationships/customXml" Target="../ink/ink148.xml"/><Relationship Id="rId3" Type="http://schemas.openxmlformats.org/officeDocument/2006/relationships/image" Target="../media/image3.png"/><Relationship Id="rId21" Type="http://schemas.openxmlformats.org/officeDocument/2006/relationships/image" Target="../media/image154.png"/><Relationship Id="rId7" Type="http://schemas.openxmlformats.org/officeDocument/2006/relationships/image" Target="../media/image147.png"/><Relationship Id="rId12" Type="http://schemas.openxmlformats.org/officeDocument/2006/relationships/customXml" Target="../ink/ink145.xml"/><Relationship Id="rId17" Type="http://schemas.openxmlformats.org/officeDocument/2006/relationships/image" Target="../media/image152.png"/><Relationship Id="rId2" Type="http://schemas.openxmlformats.org/officeDocument/2006/relationships/notesSlide" Target="../notesSlides/notesSlide12.xml"/><Relationship Id="rId16" Type="http://schemas.openxmlformats.org/officeDocument/2006/relationships/customXml" Target="../ink/ink147.xml"/><Relationship Id="rId20" Type="http://schemas.openxmlformats.org/officeDocument/2006/relationships/customXml" Target="../ink/ink149.xml"/><Relationship Id="rId1" Type="http://schemas.openxmlformats.org/officeDocument/2006/relationships/slideLayout" Target="../slideLayouts/slideLayout1.xml"/><Relationship Id="rId6" Type="http://schemas.openxmlformats.org/officeDocument/2006/relationships/customXml" Target="../ink/ink142.xml"/><Relationship Id="rId11" Type="http://schemas.openxmlformats.org/officeDocument/2006/relationships/image" Target="../media/image149.png"/><Relationship Id="rId5" Type="http://schemas.openxmlformats.org/officeDocument/2006/relationships/image" Target="../media/image146.png"/><Relationship Id="rId15" Type="http://schemas.openxmlformats.org/officeDocument/2006/relationships/image" Target="../media/image151.png"/><Relationship Id="rId10" Type="http://schemas.openxmlformats.org/officeDocument/2006/relationships/customXml" Target="../ink/ink144.xml"/><Relationship Id="rId19" Type="http://schemas.openxmlformats.org/officeDocument/2006/relationships/image" Target="../media/image153.png"/><Relationship Id="rId4" Type="http://schemas.openxmlformats.org/officeDocument/2006/relationships/customXml" Target="../ink/ink141.xml"/><Relationship Id="rId9" Type="http://schemas.openxmlformats.org/officeDocument/2006/relationships/image" Target="../media/image148.png"/><Relationship Id="rId14" Type="http://schemas.openxmlformats.org/officeDocument/2006/relationships/customXml" Target="../ink/ink146.xml"/></Relationships>
</file>

<file path=ppt/slides/_rels/slide13.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159.png"/><Relationship Id="rId18" Type="http://schemas.openxmlformats.org/officeDocument/2006/relationships/customXml" Target="../ink/ink157.xml"/><Relationship Id="rId26" Type="http://schemas.openxmlformats.org/officeDocument/2006/relationships/customXml" Target="../ink/ink161.xml"/><Relationship Id="rId3" Type="http://schemas.openxmlformats.org/officeDocument/2006/relationships/image" Target="../media/image3.png"/><Relationship Id="rId21" Type="http://schemas.openxmlformats.org/officeDocument/2006/relationships/image" Target="../media/image163.png"/><Relationship Id="rId7" Type="http://schemas.openxmlformats.org/officeDocument/2006/relationships/image" Target="../media/image156.png"/><Relationship Id="rId12" Type="http://schemas.openxmlformats.org/officeDocument/2006/relationships/customXml" Target="../ink/ink154.xml"/><Relationship Id="rId17" Type="http://schemas.openxmlformats.org/officeDocument/2006/relationships/image" Target="../media/image161.png"/><Relationship Id="rId25" Type="http://schemas.openxmlformats.org/officeDocument/2006/relationships/image" Target="../media/image165.png"/><Relationship Id="rId2" Type="http://schemas.openxmlformats.org/officeDocument/2006/relationships/notesSlide" Target="../notesSlides/notesSlide13.xml"/><Relationship Id="rId16" Type="http://schemas.openxmlformats.org/officeDocument/2006/relationships/customXml" Target="../ink/ink156.xml"/><Relationship Id="rId20" Type="http://schemas.openxmlformats.org/officeDocument/2006/relationships/customXml" Target="../ink/ink158.xml"/><Relationship Id="rId29"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customXml" Target="../ink/ink151.xml"/><Relationship Id="rId11" Type="http://schemas.openxmlformats.org/officeDocument/2006/relationships/image" Target="../media/image158.png"/><Relationship Id="rId24" Type="http://schemas.openxmlformats.org/officeDocument/2006/relationships/customXml" Target="../ink/ink160.xml"/><Relationship Id="rId5" Type="http://schemas.openxmlformats.org/officeDocument/2006/relationships/image" Target="../media/image155.png"/><Relationship Id="rId15" Type="http://schemas.openxmlformats.org/officeDocument/2006/relationships/image" Target="../media/image160.png"/><Relationship Id="rId23" Type="http://schemas.openxmlformats.org/officeDocument/2006/relationships/image" Target="../media/image164.png"/><Relationship Id="rId28" Type="http://schemas.openxmlformats.org/officeDocument/2006/relationships/customXml" Target="../ink/ink162.xml"/><Relationship Id="rId10" Type="http://schemas.openxmlformats.org/officeDocument/2006/relationships/customXml" Target="../ink/ink153.xml"/><Relationship Id="rId19" Type="http://schemas.openxmlformats.org/officeDocument/2006/relationships/image" Target="../media/image162.png"/><Relationship Id="rId31" Type="http://schemas.openxmlformats.org/officeDocument/2006/relationships/image" Target="../media/image168.png"/><Relationship Id="rId4" Type="http://schemas.openxmlformats.org/officeDocument/2006/relationships/customXml" Target="../ink/ink150.xml"/><Relationship Id="rId9" Type="http://schemas.openxmlformats.org/officeDocument/2006/relationships/image" Target="../media/image157.png"/><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66.png"/><Relationship Id="rId30" Type="http://schemas.openxmlformats.org/officeDocument/2006/relationships/customXml" Target="../ink/ink163.xml"/></Relationships>
</file>

<file path=ppt/slides/_rels/slide14.xml.rels><?xml version="1.0" encoding="UTF-8" standalone="yes"?>
<Relationships xmlns="http://schemas.openxmlformats.org/package/2006/relationships"><Relationship Id="rId8" Type="http://schemas.openxmlformats.org/officeDocument/2006/relationships/customXml" Target="../ink/ink166.xml"/><Relationship Id="rId13" Type="http://schemas.openxmlformats.org/officeDocument/2006/relationships/image" Target="../media/image173.png"/><Relationship Id="rId18" Type="http://schemas.openxmlformats.org/officeDocument/2006/relationships/customXml" Target="../ink/ink171.xml"/><Relationship Id="rId3" Type="http://schemas.openxmlformats.org/officeDocument/2006/relationships/image" Target="../media/image3.png"/><Relationship Id="rId21" Type="http://schemas.openxmlformats.org/officeDocument/2006/relationships/image" Target="../media/image177.png"/><Relationship Id="rId7" Type="http://schemas.openxmlformats.org/officeDocument/2006/relationships/image" Target="../media/image170.png"/><Relationship Id="rId12" Type="http://schemas.openxmlformats.org/officeDocument/2006/relationships/customXml" Target="../ink/ink168.xml"/><Relationship Id="rId17" Type="http://schemas.openxmlformats.org/officeDocument/2006/relationships/image" Target="../media/image175.png"/><Relationship Id="rId2" Type="http://schemas.openxmlformats.org/officeDocument/2006/relationships/notesSlide" Target="../notesSlides/notesSlide14.xml"/><Relationship Id="rId16" Type="http://schemas.openxmlformats.org/officeDocument/2006/relationships/customXml" Target="../ink/ink170.xml"/><Relationship Id="rId20" Type="http://schemas.openxmlformats.org/officeDocument/2006/relationships/customXml" Target="../ink/ink172.xml"/><Relationship Id="rId1" Type="http://schemas.openxmlformats.org/officeDocument/2006/relationships/slideLayout" Target="../slideLayouts/slideLayout1.xml"/><Relationship Id="rId6" Type="http://schemas.openxmlformats.org/officeDocument/2006/relationships/customXml" Target="../ink/ink165.xml"/><Relationship Id="rId11" Type="http://schemas.openxmlformats.org/officeDocument/2006/relationships/image" Target="../media/image172.png"/><Relationship Id="rId5" Type="http://schemas.openxmlformats.org/officeDocument/2006/relationships/image" Target="../media/image169.png"/><Relationship Id="rId15" Type="http://schemas.openxmlformats.org/officeDocument/2006/relationships/image" Target="../media/image174.png"/><Relationship Id="rId10" Type="http://schemas.openxmlformats.org/officeDocument/2006/relationships/customXml" Target="../ink/ink167.xml"/><Relationship Id="rId19" Type="http://schemas.openxmlformats.org/officeDocument/2006/relationships/image" Target="../media/image176.png"/><Relationship Id="rId4" Type="http://schemas.openxmlformats.org/officeDocument/2006/relationships/customXml" Target="../ink/ink164.xml"/><Relationship Id="rId9" Type="http://schemas.openxmlformats.org/officeDocument/2006/relationships/image" Target="../media/image171.png"/><Relationship Id="rId14" Type="http://schemas.openxmlformats.org/officeDocument/2006/relationships/customXml" Target="../ink/ink169.xml"/></Relationships>
</file>

<file path=ppt/slides/_rels/slide15.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image" Target="../media/image182.png"/><Relationship Id="rId3" Type="http://schemas.openxmlformats.org/officeDocument/2006/relationships/image" Target="../media/image3.png"/><Relationship Id="rId7" Type="http://schemas.openxmlformats.org/officeDocument/2006/relationships/image" Target="../media/image179.png"/><Relationship Id="rId12" Type="http://schemas.openxmlformats.org/officeDocument/2006/relationships/customXml" Target="../ink/ink17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74.xml"/><Relationship Id="rId11" Type="http://schemas.openxmlformats.org/officeDocument/2006/relationships/image" Target="../media/image181.png"/><Relationship Id="rId5" Type="http://schemas.openxmlformats.org/officeDocument/2006/relationships/image" Target="../media/image178.png"/><Relationship Id="rId10" Type="http://schemas.openxmlformats.org/officeDocument/2006/relationships/customXml" Target="../ink/ink176.xml"/><Relationship Id="rId4" Type="http://schemas.openxmlformats.org/officeDocument/2006/relationships/customXml" Target="../ink/ink173.xml"/><Relationship Id="rId9" Type="http://schemas.openxmlformats.org/officeDocument/2006/relationships/image" Target="../media/image180.png"/></Relationships>
</file>

<file path=ppt/slides/_rels/slide16.xml.rels><?xml version="1.0" encoding="UTF-8" standalone="yes"?>
<Relationships xmlns="http://schemas.openxmlformats.org/package/2006/relationships"><Relationship Id="rId8" Type="http://schemas.openxmlformats.org/officeDocument/2006/relationships/customXml" Target="../ink/ink180.xml"/><Relationship Id="rId13" Type="http://schemas.openxmlformats.org/officeDocument/2006/relationships/image" Target="../media/image187.png"/><Relationship Id="rId18" Type="http://schemas.openxmlformats.org/officeDocument/2006/relationships/customXml" Target="../ink/ink185.xml"/><Relationship Id="rId3" Type="http://schemas.openxmlformats.org/officeDocument/2006/relationships/image" Target="../media/image3.png"/><Relationship Id="rId21" Type="http://schemas.openxmlformats.org/officeDocument/2006/relationships/image" Target="../media/image191.png"/><Relationship Id="rId7" Type="http://schemas.openxmlformats.org/officeDocument/2006/relationships/image" Target="../media/image184.png"/><Relationship Id="rId12" Type="http://schemas.openxmlformats.org/officeDocument/2006/relationships/customXml" Target="../ink/ink182.xml"/><Relationship Id="rId17" Type="http://schemas.openxmlformats.org/officeDocument/2006/relationships/image" Target="../media/image189.png"/><Relationship Id="rId25" Type="http://schemas.openxmlformats.org/officeDocument/2006/relationships/image" Target="../media/image193.png"/><Relationship Id="rId2" Type="http://schemas.openxmlformats.org/officeDocument/2006/relationships/notesSlide" Target="../notesSlides/notesSlide16.xml"/><Relationship Id="rId16" Type="http://schemas.openxmlformats.org/officeDocument/2006/relationships/customXml" Target="../ink/ink184.xml"/><Relationship Id="rId20" Type="http://schemas.openxmlformats.org/officeDocument/2006/relationships/customXml" Target="../ink/ink186.xml"/><Relationship Id="rId1" Type="http://schemas.openxmlformats.org/officeDocument/2006/relationships/slideLayout" Target="../slideLayouts/slideLayout1.xml"/><Relationship Id="rId6" Type="http://schemas.openxmlformats.org/officeDocument/2006/relationships/customXml" Target="../ink/ink179.xml"/><Relationship Id="rId11" Type="http://schemas.openxmlformats.org/officeDocument/2006/relationships/image" Target="../media/image186.png"/><Relationship Id="rId24" Type="http://schemas.openxmlformats.org/officeDocument/2006/relationships/customXml" Target="../ink/ink188.xml"/><Relationship Id="rId5" Type="http://schemas.openxmlformats.org/officeDocument/2006/relationships/image" Target="../media/image183.png"/><Relationship Id="rId15" Type="http://schemas.openxmlformats.org/officeDocument/2006/relationships/image" Target="../media/image188.png"/><Relationship Id="rId23" Type="http://schemas.openxmlformats.org/officeDocument/2006/relationships/image" Target="../media/image192.png"/><Relationship Id="rId10" Type="http://schemas.openxmlformats.org/officeDocument/2006/relationships/customXml" Target="../ink/ink181.xml"/><Relationship Id="rId19" Type="http://schemas.openxmlformats.org/officeDocument/2006/relationships/image" Target="../media/image190.png"/><Relationship Id="rId4" Type="http://schemas.openxmlformats.org/officeDocument/2006/relationships/customXml" Target="../ink/ink178.xml"/><Relationship Id="rId9" Type="http://schemas.openxmlformats.org/officeDocument/2006/relationships/image" Target="../media/image185.png"/><Relationship Id="rId14" Type="http://schemas.openxmlformats.org/officeDocument/2006/relationships/customXml" Target="../ink/ink183.xml"/><Relationship Id="rId22" Type="http://schemas.openxmlformats.org/officeDocument/2006/relationships/customXml" Target="../ink/ink187.xml"/></Relationships>
</file>

<file path=ppt/slides/_rels/slide17.xml.rels><?xml version="1.0" encoding="UTF-8" standalone="yes"?>
<Relationships xmlns="http://schemas.openxmlformats.org/package/2006/relationships"><Relationship Id="rId8" Type="http://schemas.openxmlformats.org/officeDocument/2006/relationships/customXml" Target="../ink/ink191.xml"/><Relationship Id="rId13" Type="http://schemas.openxmlformats.org/officeDocument/2006/relationships/image" Target="../media/image198.png"/><Relationship Id="rId3" Type="http://schemas.openxmlformats.org/officeDocument/2006/relationships/image" Target="../media/image3.png"/><Relationship Id="rId7" Type="http://schemas.openxmlformats.org/officeDocument/2006/relationships/image" Target="../media/image195.png"/><Relationship Id="rId12" Type="http://schemas.openxmlformats.org/officeDocument/2006/relationships/customXml" Target="../ink/ink193.xml"/><Relationship Id="rId17" Type="http://schemas.openxmlformats.org/officeDocument/2006/relationships/image" Target="../media/image200.png"/><Relationship Id="rId2" Type="http://schemas.openxmlformats.org/officeDocument/2006/relationships/notesSlide" Target="../notesSlides/notesSlide17.xml"/><Relationship Id="rId16" Type="http://schemas.openxmlformats.org/officeDocument/2006/relationships/customXml" Target="../ink/ink195.xml"/><Relationship Id="rId1" Type="http://schemas.openxmlformats.org/officeDocument/2006/relationships/slideLayout" Target="../slideLayouts/slideLayout1.xml"/><Relationship Id="rId6" Type="http://schemas.openxmlformats.org/officeDocument/2006/relationships/customXml" Target="../ink/ink190.xml"/><Relationship Id="rId11" Type="http://schemas.openxmlformats.org/officeDocument/2006/relationships/image" Target="../media/image197.png"/><Relationship Id="rId5" Type="http://schemas.openxmlformats.org/officeDocument/2006/relationships/image" Target="../media/image194.png"/><Relationship Id="rId15" Type="http://schemas.openxmlformats.org/officeDocument/2006/relationships/image" Target="../media/image199.png"/><Relationship Id="rId10" Type="http://schemas.openxmlformats.org/officeDocument/2006/relationships/customXml" Target="../ink/ink192.xml"/><Relationship Id="rId4" Type="http://schemas.openxmlformats.org/officeDocument/2006/relationships/customXml" Target="../ink/ink189.xml"/><Relationship Id="rId9" Type="http://schemas.openxmlformats.org/officeDocument/2006/relationships/image" Target="../media/image196.png"/><Relationship Id="rId14" Type="http://schemas.openxmlformats.org/officeDocument/2006/relationships/customXml" Target="../ink/ink194.xml"/></Relationships>
</file>

<file path=ppt/slides/_rels/slide18.xml.rels><?xml version="1.0" encoding="UTF-8" standalone="yes"?>
<Relationships xmlns="http://schemas.openxmlformats.org/package/2006/relationships"><Relationship Id="rId26" Type="http://schemas.openxmlformats.org/officeDocument/2006/relationships/customXml" Target="../ink/ink207.xml"/><Relationship Id="rId21" Type="http://schemas.openxmlformats.org/officeDocument/2006/relationships/image" Target="../media/image209.png"/><Relationship Id="rId42" Type="http://schemas.openxmlformats.org/officeDocument/2006/relationships/customXml" Target="../ink/ink215.xml"/><Relationship Id="rId47" Type="http://schemas.openxmlformats.org/officeDocument/2006/relationships/image" Target="../media/image222.png"/><Relationship Id="rId63" Type="http://schemas.openxmlformats.org/officeDocument/2006/relationships/image" Target="../media/image230.png"/><Relationship Id="rId68" Type="http://schemas.openxmlformats.org/officeDocument/2006/relationships/customXml" Target="../ink/ink228.xml"/><Relationship Id="rId2" Type="http://schemas.openxmlformats.org/officeDocument/2006/relationships/notesSlide" Target="../notesSlides/notesSlide18.xml"/><Relationship Id="rId16" Type="http://schemas.openxmlformats.org/officeDocument/2006/relationships/customXml" Target="../ink/ink202.xml"/><Relationship Id="rId29" Type="http://schemas.openxmlformats.org/officeDocument/2006/relationships/image" Target="../media/image213.png"/><Relationship Id="rId11" Type="http://schemas.openxmlformats.org/officeDocument/2006/relationships/image" Target="../media/image204.png"/><Relationship Id="rId24" Type="http://schemas.openxmlformats.org/officeDocument/2006/relationships/customXml" Target="../ink/ink206.xml"/><Relationship Id="rId32" Type="http://schemas.openxmlformats.org/officeDocument/2006/relationships/customXml" Target="../ink/ink210.xml"/><Relationship Id="rId37" Type="http://schemas.openxmlformats.org/officeDocument/2006/relationships/image" Target="../media/image217.png"/><Relationship Id="rId40" Type="http://schemas.openxmlformats.org/officeDocument/2006/relationships/customXml" Target="../ink/ink214.xml"/><Relationship Id="rId45" Type="http://schemas.openxmlformats.org/officeDocument/2006/relationships/image" Target="../media/image221.png"/><Relationship Id="rId53" Type="http://schemas.openxmlformats.org/officeDocument/2006/relationships/image" Target="../media/image225.png"/><Relationship Id="rId58" Type="http://schemas.openxmlformats.org/officeDocument/2006/relationships/customXml" Target="../ink/ink223.xml"/><Relationship Id="rId66" Type="http://schemas.openxmlformats.org/officeDocument/2006/relationships/customXml" Target="../ink/ink227.xml"/><Relationship Id="rId74" Type="http://schemas.openxmlformats.org/officeDocument/2006/relationships/customXml" Target="../ink/ink231.xml"/><Relationship Id="rId5" Type="http://schemas.openxmlformats.org/officeDocument/2006/relationships/image" Target="../media/image201.png"/><Relationship Id="rId61" Type="http://schemas.openxmlformats.org/officeDocument/2006/relationships/image" Target="../media/image229.png"/><Relationship Id="rId19" Type="http://schemas.openxmlformats.org/officeDocument/2006/relationships/image" Target="../media/image208.png"/><Relationship Id="rId14" Type="http://schemas.openxmlformats.org/officeDocument/2006/relationships/customXml" Target="../ink/ink201.xml"/><Relationship Id="rId22" Type="http://schemas.openxmlformats.org/officeDocument/2006/relationships/customXml" Target="../ink/ink205.xml"/><Relationship Id="rId27" Type="http://schemas.openxmlformats.org/officeDocument/2006/relationships/image" Target="../media/image212.png"/><Relationship Id="rId30" Type="http://schemas.openxmlformats.org/officeDocument/2006/relationships/customXml" Target="../ink/ink209.xml"/><Relationship Id="rId35" Type="http://schemas.openxmlformats.org/officeDocument/2006/relationships/image" Target="../media/image216.png"/><Relationship Id="rId43" Type="http://schemas.openxmlformats.org/officeDocument/2006/relationships/image" Target="../media/image220.png"/><Relationship Id="rId48" Type="http://schemas.openxmlformats.org/officeDocument/2006/relationships/customXml" Target="../ink/ink218.xml"/><Relationship Id="rId56" Type="http://schemas.openxmlformats.org/officeDocument/2006/relationships/customXml" Target="../ink/ink222.xml"/><Relationship Id="rId64" Type="http://schemas.openxmlformats.org/officeDocument/2006/relationships/customXml" Target="../ink/ink226.xml"/><Relationship Id="rId69" Type="http://schemas.openxmlformats.org/officeDocument/2006/relationships/image" Target="../media/image233.png"/><Relationship Id="rId8" Type="http://schemas.openxmlformats.org/officeDocument/2006/relationships/customXml" Target="../ink/ink198.xml"/><Relationship Id="rId51" Type="http://schemas.openxmlformats.org/officeDocument/2006/relationships/image" Target="../media/image224.png"/><Relationship Id="rId72" Type="http://schemas.openxmlformats.org/officeDocument/2006/relationships/customXml" Target="../ink/ink230.xml"/><Relationship Id="rId3" Type="http://schemas.openxmlformats.org/officeDocument/2006/relationships/image" Target="../media/image3.png"/><Relationship Id="rId12" Type="http://schemas.openxmlformats.org/officeDocument/2006/relationships/customXml" Target="../ink/ink200.xml"/><Relationship Id="rId17" Type="http://schemas.openxmlformats.org/officeDocument/2006/relationships/image" Target="../media/image207.png"/><Relationship Id="rId25" Type="http://schemas.openxmlformats.org/officeDocument/2006/relationships/image" Target="../media/image211.png"/><Relationship Id="rId33" Type="http://schemas.openxmlformats.org/officeDocument/2006/relationships/image" Target="../media/image215.png"/><Relationship Id="rId38" Type="http://schemas.openxmlformats.org/officeDocument/2006/relationships/customXml" Target="../ink/ink213.xml"/><Relationship Id="rId46" Type="http://schemas.openxmlformats.org/officeDocument/2006/relationships/customXml" Target="../ink/ink217.xml"/><Relationship Id="rId59" Type="http://schemas.openxmlformats.org/officeDocument/2006/relationships/image" Target="../media/image228.png"/><Relationship Id="rId67" Type="http://schemas.openxmlformats.org/officeDocument/2006/relationships/image" Target="../media/image232.png"/><Relationship Id="rId20" Type="http://schemas.openxmlformats.org/officeDocument/2006/relationships/customXml" Target="../ink/ink204.xml"/><Relationship Id="rId41" Type="http://schemas.openxmlformats.org/officeDocument/2006/relationships/image" Target="../media/image219.png"/><Relationship Id="rId54" Type="http://schemas.openxmlformats.org/officeDocument/2006/relationships/customXml" Target="../ink/ink221.xml"/><Relationship Id="rId62" Type="http://schemas.openxmlformats.org/officeDocument/2006/relationships/customXml" Target="../ink/ink225.xml"/><Relationship Id="rId70" Type="http://schemas.openxmlformats.org/officeDocument/2006/relationships/customXml" Target="../ink/ink229.xml"/><Relationship Id="rId75" Type="http://schemas.openxmlformats.org/officeDocument/2006/relationships/image" Target="../media/image236.png"/><Relationship Id="rId1" Type="http://schemas.openxmlformats.org/officeDocument/2006/relationships/slideLayout" Target="../slideLayouts/slideLayout1.xml"/><Relationship Id="rId6" Type="http://schemas.openxmlformats.org/officeDocument/2006/relationships/customXml" Target="../ink/ink197.xml"/><Relationship Id="rId15" Type="http://schemas.openxmlformats.org/officeDocument/2006/relationships/image" Target="../media/image206.png"/><Relationship Id="rId23" Type="http://schemas.openxmlformats.org/officeDocument/2006/relationships/image" Target="../media/image210.png"/><Relationship Id="rId28" Type="http://schemas.openxmlformats.org/officeDocument/2006/relationships/customXml" Target="../ink/ink208.xml"/><Relationship Id="rId36" Type="http://schemas.openxmlformats.org/officeDocument/2006/relationships/customXml" Target="../ink/ink212.xml"/><Relationship Id="rId49" Type="http://schemas.openxmlformats.org/officeDocument/2006/relationships/image" Target="../media/image223.png"/><Relationship Id="rId57" Type="http://schemas.openxmlformats.org/officeDocument/2006/relationships/image" Target="../media/image227.png"/><Relationship Id="rId10" Type="http://schemas.openxmlformats.org/officeDocument/2006/relationships/customXml" Target="../ink/ink199.xml"/><Relationship Id="rId31" Type="http://schemas.openxmlformats.org/officeDocument/2006/relationships/image" Target="../media/image214.png"/><Relationship Id="rId44" Type="http://schemas.openxmlformats.org/officeDocument/2006/relationships/customXml" Target="../ink/ink216.xml"/><Relationship Id="rId52" Type="http://schemas.openxmlformats.org/officeDocument/2006/relationships/customXml" Target="../ink/ink220.xml"/><Relationship Id="rId60" Type="http://schemas.openxmlformats.org/officeDocument/2006/relationships/customXml" Target="../ink/ink224.xml"/><Relationship Id="rId65" Type="http://schemas.openxmlformats.org/officeDocument/2006/relationships/image" Target="../media/image231.png"/><Relationship Id="rId73" Type="http://schemas.openxmlformats.org/officeDocument/2006/relationships/image" Target="../media/image235.png"/><Relationship Id="rId4" Type="http://schemas.openxmlformats.org/officeDocument/2006/relationships/customXml" Target="../ink/ink196.xml"/><Relationship Id="rId9" Type="http://schemas.openxmlformats.org/officeDocument/2006/relationships/image" Target="../media/image203.png"/><Relationship Id="rId13" Type="http://schemas.openxmlformats.org/officeDocument/2006/relationships/image" Target="../media/image205.png"/><Relationship Id="rId18" Type="http://schemas.openxmlformats.org/officeDocument/2006/relationships/customXml" Target="../ink/ink203.xml"/><Relationship Id="rId39" Type="http://schemas.openxmlformats.org/officeDocument/2006/relationships/image" Target="../media/image218.png"/><Relationship Id="rId34" Type="http://schemas.openxmlformats.org/officeDocument/2006/relationships/customXml" Target="../ink/ink211.xml"/><Relationship Id="rId50" Type="http://schemas.openxmlformats.org/officeDocument/2006/relationships/customXml" Target="../ink/ink219.xml"/><Relationship Id="rId55" Type="http://schemas.openxmlformats.org/officeDocument/2006/relationships/image" Target="../media/image226.png"/><Relationship Id="rId7" Type="http://schemas.openxmlformats.org/officeDocument/2006/relationships/image" Target="../media/image202.png"/><Relationship Id="rId71" Type="http://schemas.openxmlformats.org/officeDocument/2006/relationships/image" Target="../media/image2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8"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7.png"/><Relationship Id="rId21" Type="http://schemas.openxmlformats.org/officeDocument/2006/relationships/image" Target="../media/image29.png"/><Relationship Id="rId42" Type="http://schemas.openxmlformats.org/officeDocument/2006/relationships/customXml" Target="../ink/ink35.xml"/><Relationship Id="rId63" Type="http://schemas.openxmlformats.org/officeDocument/2006/relationships/image" Target="../media/image50.png"/><Relationship Id="rId84" Type="http://schemas.openxmlformats.org/officeDocument/2006/relationships/customXml" Target="../ink/ink56.xml"/><Relationship Id="rId138" Type="http://schemas.openxmlformats.org/officeDocument/2006/relationships/customXml" Target="../ink/ink83.xml"/><Relationship Id="rId159" Type="http://schemas.openxmlformats.org/officeDocument/2006/relationships/image" Target="../media/image98.png"/><Relationship Id="rId170" Type="http://schemas.openxmlformats.org/officeDocument/2006/relationships/customXml" Target="../ink/ink99.xml"/><Relationship Id="rId191" Type="http://schemas.openxmlformats.org/officeDocument/2006/relationships/image" Target="../media/image114.png"/><Relationship Id="rId205" Type="http://schemas.openxmlformats.org/officeDocument/2006/relationships/image" Target="../media/image121.png"/><Relationship Id="rId107" Type="http://schemas.openxmlformats.org/officeDocument/2006/relationships/image" Target="../media/image72.png"/><Relationship Id="rId11" Type="http://schemas.openxmlformats.org/officeDocument/2006/relationships/image" Target="../media/image24.png"/><Relationship Id="rId32" Type="http://schemas.openxmlformats.org/officeDocument/2006/relationships/customXml" Target="../ink/ink30.xml"/><Relationship Id="rId53" Type="http://schemas.openxmlformats.org/officeDocument/2006/relationships/image" Target="../media/image45.png"/><Relationship Id="rId74" Type="http://schemas.openxmlformats.org/officeDocument/2006/relationships/customXml" Target="../ink/ink51.xml"/><Relationship Id="rId128" Type="http://schemas.openxmlformats.org/officeDocument/2006/relationships/customXml" Target="../ink/ink78.xml"/><Relationship Id="rId149" Type="http://schemas.openxmlformats.org/officeDocument/2006/relationships/image" Target="../media/image93.png"/><Relationship Id="rId5" Type="http://schemas.openxmlformats.org/officeDocument/2006/relationships/image" Target="../media/image21.png"/><Relationship Id="rId95" Type="http://schemas.openxmlformats.org/officeDocument/2006/relationships/image" Target="../media/image66.png"/><Relationship Id="rId160" Type="http://schemas.openxmlformats.org/officeDocument/2006/relationships/customXml" Target="../ink/ink94.xml"/><Relationship Id="rId181" Type="http://schemas.openxmlformats.org/officeDocument/2006/relationships/image" Target="../media/image109.png"/><Relationship Id="rId216" Type="http://schemas.openxmlformats.org/officeDocument/2006/relationships/customXml" Target="../ink/ink122.xml"/><Relationship Id="rId22" Type="http://schemas.openxmlformats.org/officeDocument/2006/relationships/customXml" Target="../ink/ink25.xml"/><Relationship Id="rId43" Type="http://schemas.openxmlformats.org/officeDocument/2006/relationships/image" Target="../media/image40.png"/><Relationship Id="rId64" Type="http://schemas.openxmlformats.org/officeDocument/2006/relationships/customXml" Target="../ink/ink46.xml"/><Relationship Id="rId118" Type="http://schemas.openxmlformats.org/officeDocument/2006/relationships/customXml" Target="../ink/ink73.xml"/><Relationship Id="rId139" Type="http://schemas.openxmlformats.org/officeDocument/2006/relationships/image" Target="../media/image88.png"/><Relationship Id="rId85" Type="http://schemas.openxmlformats.org/officeDocument/2006/relationships/image" Target="../media/image61.png"/><Relationship Id="rId150" Type="http://schemas.openxmlformats.org/officeDocument/2006/relationships/customXml" Target="../ink/ink89.xml"/><Relationship Id="rId171" Type="http://schemas.openxmlformats.org/officeDocument/2006/relationships/image" Target="../media/image104.png"/><Relationship Id="rId192" Type="http://schemas.openxmlformats.org/officeDocument/2006/relationships/customXml" Target="../ink/ink110.xml"/><Relationship Id="rId206" Type="http://schemas.openxmlformats.org/officeDocument/2006/relationships/customXml" Target="../ink/ink117.xml"/><Relationship Id="rId12" Type="http://schemas.openxmlformats.org/officeDocument/2006/relationships/customXml" Target="../ink/ink20.xml"/><Relationship Id="rId33" Type="http://schemas.openxmlformats.org/officeDocument/2006/relationships/image" Target="../media/image35.png"/><Relationship Id="rId108" Type="http://schemas.openxmlformats.org/officeDocument/2006/relationships/customXml" Target="../ink/ink68.xml"/><Relationship Id="rId129" Type="http://schemas.openxmlformats.org/officeDocument/2006/relationships/image" Target="../media/image83.png"/><Relationship Id="rId54" Type="http://schemas.openxmlformats.org/officeDocument/2006/relationships/customXml" Target="../ink/ink41.xml"/><Relationship Id="rId75" Type="http://schemas.openxmlformats.org/officeDocument/2006/relationships/image" Target="../media/image56.png"/><Relationship Id="rId96" Type="http://schemas.openxmlformats.org/officeDocument/2006/relationships/customXml" Target="../ink/ink62.xml"/><Relationship Id="rId140" Type="http://schemas.openxmlformats.org/officeDocument/2006/relationships/customXml" Target="../ink/ink84.xml"/><Relationship Id="rId161" Type="http://schemas.openxmlformats.org/officeDocument/2006/relationships/image" Target="../media/image99.png"/><Relationship Id="rId182" Type="http://schemas.openxmlformats.org/officeDocument/2006/relationships/customXml" Target="../ink/ink105.xml"/><Relationship Id="rId217" Type="http://schemas.openxmlformats.org/officeDocument/2006/relationships/image" Target="../media/image127.png"/><Relationship Id="rId6" Type="http://schemas.openxmlformats.org/officeDocument/2006/relationships/customXml" Target="../ink/ink17.xml"/><Relationship Id="rId23" Type="http://schemas.openxmlformats.org/officeDocument/2006/relationships/image" Target="../media/image30.png"/><Relationship Id="rId119" Type="http://schemas.openxmlformats.org/officeDocument/2006/relationships/image" Target="../media/image78.png"/><Relationship Id="rId44" Type="http://schemas.openxmlformats.org/officeDocument/2006/relationships/customXml" Target="../ink/ink36.xml"/><Relationship Id="rId65" Type="http://schemas.openxmlformats.org/officeDocument/2006/relationships/image" Target="../media/image51.png"/><Relationship Id="rId86" Type="http://schemas.openxmlformats.org/officeDocument/2006/relationships/customXml" Target="../ink/ink57.xml"/><Relationship Id="rId130" Type="http://schemas.openxmlformats.org/officeDocument/2006/relationships/customXml" Target="../ink/ink79.xml"/><Relationship Id="rId151" Type="http://schemas.openxmlformats.org/officeDocument/2006/relationships/image" Target="../media/image94.png"/><Relationship Id="rId172" Type="http://schemas.openxmlformats.org/officeDocument/2006/relationships/customXml" Target="../ink/ink100.xml"/><Relationship Id="rId193" Type="http://schemas.openxmlformats.org/officeDocument/2006/relationships/image" Target="../media/image115.png"/><Relationship Id="rId207" Type="http://schemas.openxmlformats.org/officeDocument/2006/relationships/image" Target="../media/image122.png"/><Relationship Id="rId13" Type="http://schemas.openxmlformats.org/officeDocument/2006/relationships/image" Target="../media/image25.png"/><Relationship Id="rId109" Type="http://schemas.openxmlformats.org/officeDocument/2006/relationships/image" Target="../media/image73.png"/><Relationship Id="rId34" Type="http://schemas.openxmlformats.org/officeDocument/2006/relationships/customXml" Target="../ink/ink31.xml"/><Relationship Id="rId55" Type="http://schemas.openxmlformats.org/officeDocument/2006/relationships/image" Target="../media/image46.png"/><Relationship Id="rId76" Type="http://schemas.openxmlformats.org/officeDocument/2006/relationships/customXml" Target="../ink/ink52.xml"/><Relationship Id="rId97" Type="http://schemas.openxmlformats.org/officeDocument/2006/relationships/image" Target="../media/image67.png"/><Relationship Id="rId120" Type="http://schemas.openxmlformats.org/officeDocument/2006/relationships/customXml" Target="../ink/ink74.xml"/><Relationship Id="rId141" Type="http://schemas.openxmlformats.org/officeDocument/2006/relationships/image" Target="../media/image89.png"/><Relationship Id="rId7" Type="http://schemas.openxmlformats.org/officeDocument/2006/relationships/image" Target="../media/image22.png"/><Relationship Id="rId162" Type="http://schemas.openxmlformats.org/officeDocument/2006/relationships/customXml" Target="../ink/ink95.xml"/><Relationship Id="rId183" Type="http://schemas.openxmlformats.org/officeDocument/2006/relationships/image" Target="../media/image110.png"/><Relationship Id="rId218" Type="http://schemas.openxmlformats.org/officeDocument/2006/relationships/customXml" Target="../ink/ink123.xml"/><Relationship Id="rId24" Type="http://schemas.openxmlformats.org/officeDocument/2006/relationships/customXml" Target="../ink/ink26.xml"/><Relationship Id="rId45" Type="http://schemas.openxmlformats.org/officeDocument/2006/relationships/image" Target="../media/image41.png"/><Relationship Id="rId66" Type="http://schemas.openxmlformats.org/officeDocument/2006/relationships/customXml" Target="../ink/ink47.xml"/><Relationship Id="rId87" Type="http://schemas.openxmlformats.org/officeDocument/2006/relationships/image" Target="../media/image62.png"/><Relationship Id="rId110" Type="http://schemas.openxmlformats.org/officeDocument/2006/relationships/customXml" Target="../ink/ink69.xml"/><Relationship Id="rId131" Type="http://schemas.openxmlformats.org/officeDocument/2006/relationships/image" Target="../media/image84.png"/><Relationship Id="rId152" Type="http://schemas.openxmlformats.org/officeDocument/2006/relationships/customXml" Target="../ink/ink90.xml"/><Relationship Id="rId173" Type="http://schemas.openxmlformats.org/officeDocument/2006/relationships/image" Target="../media/image105.png"/><Relationship Id="rId194" Type="http://schemas.openxmlformats.org/officeDocument/2006/relationships/customXml" Target="../ink/ink111.xml"/><Relationship Id="rId208" Type="http://schemas.openxmlformats.org/officeDocument/2006/relationships/customXml" Target="../ink/ink118.xml"/><Relationship Id="rId14" Type="http://schemas.openxmlformats.org/officeDocument/2006/relationships/customXml" Target="../ink/ink21.xml"/><Relationship Id="rId35" Type="http://schemas.openxmlformats.org/officeDocument/2006/relationships/image" Target="../media/image36.png"/><Relationship Id="rId56" Type="http://schemas.openxmlformats.org/officeDocument/2006/relationships/customXml" Target="../ink/ink42.xml"/><Relationship Id="rId77" Type="http://schemas.openxmlformats.org/officeDocument/2006/relationships/image" Target="../media/image57.png"/><Relationship Id="rId100" Type="http://schemas.openxmlformats.org/officeDocument/2006/relationships/customXml" Target="../ink/ink64.xml"/><Relationship Id="rId8" Type="http://schemas.openxmlformats.org/officeDocument/2006/relationships/customXml" Target="../ink/ink18.xml"/><Relationship Id="rId51" Type="http://schemas.openxmlformats.org/officeDocument/2006/relationships/image" Target="../media/image44.png"/><Relationship Id="rId72" Type="http://schemas.openxmlformats.org/officeDocument/2006/relationships/customXml" Target="../ink/ink50.xml"/><Relationship Id="rId93" Type="http://schemas.openxmlformats.org/officeDocument/2006/relationships/image" Target="../media/image65.png"/><Relationship Id="rId98" Type="http://schemas.openxmlformats.org/officeDocument/2006/relationships/customXml" Target="../ink/ink63.xml"/><Relationship Id="rId121" Type="http://schemas.openxmlformats.org/officeDocument/2006/relationships/image" Target="../media/image79.png"/><Relationship Id="rId142" Type="http://schemas.openxmlformats.org/officeDocument/2006/relationships/customXml" Target="../ink/ink85.xml"/><Relationship Id="rId163" Type="http://schemas.openxmlformats.org/officeDocument/2006/relationships/image" Target="../media/image100.png"/><Relationship Id="rId184" Type="http://schemas.openxmlformats.org/officeDocument/2006/relationships/customXml" Target="../ink/ink106.xml"/><Relationship Id="rId189" Type="http://schemas.openxmlformats.org/officeDocument/2006/relationships/image" Target="../media/image113.png"/><Relationship Id="rId219" Type="http://schemas.openxmlformats.org/officeDocument/2006/relationships/image" Target="../media/image128.png"/><Relationship Id="rId3" Type="http://schemas.openxmlformats.org/officeDocument/2006/relationships/image" Target="../media/image3.png"/><Relationship Id="rId214" Type="http://schemas.openxmlformats.org/officeDocument/2006/relationships/customXml" Target="../ink/ink121.xml"/><Relationship Id="rId25" Type="http://schemas.openxmlformats.org/officeDocument/2006/relationships/image" Target="../media/image31.png"/><Relationship Id="rId46" Type="http://schemas.openxmlformats.org/officeDocument/2006/relationships/customXml" Target="../ink/ink37.xml"/><Relationship Id="rId67" Type="http://schemas.openxmlformats.org/officeDocument/2006/relationships/image" Target="../media/image52.png"/><Relationship Id="rId116" Type="http://schemas.openxmlformats.org/officeDocument/2006/relationships/customXml" Target="../ink/ink72.xml"/><Relationship Id="rId137" Type="http://schemas.openxmlformats.org/officeDocument/2006/relationships/image" Target="../media/image87.png"/><Relationship Id="rId158" Type="http://schemas.openxmlformats.org/officeDocument/2006/relationships/customXml" Target="../ink/ink93.xml"/><Relationship Id="rId20" Type="http://schemas.openxmlformats.org/officeDocument/2006/relationships/customXml" Target="../ink/ink24.xml"/><Relationship Id="rId41" Type="http://schemas.openxmlformats.org/officeDocument/2006/relationships/image" Target="../media/image39.png"/><Relationship Id="rId62" Type="http://schemas.openxmlformats.org/officeDocument/2006/relationships/customXml" Target="../ink/ink45.xml"/><Relationship Id="rId83" Type="http://schemas.openxmlformats.org/officeDocument/2006/relationships/image" Target="../media/image60.png"/><Relationship Id="rId88" Type="http://schemas.openxmlformats.org/officeDocument/2006/relationships/customXml" Target="../ink/ink58.xml"/><Relationship Id="rId111" Type="http://schemas.openxmlformats.org/officeDocument/2006/relationships/image" Target="../media/image74.png"/><Relationship Id="rId132" Type="http://schemas.openxmlformats.org/officeDocument/2006/relationships/customXml" Target="../ink/ink80.xml"/><Relationship Id="rId153" Type="http://schemas.openxmlformats.org/officeDocument/2006/relationships/image" Target="../media/image95.png"/><Relationship Id="rId174" Type="http://schemas.openxmlformats.org/officeDocument/2006/relationships/customXml" Target="../ink/ink101.xml"/><Relationship Id="rId179" Type="http://schemas.openxmlformats.org/officeDocument/2006/relationships/image" Target="../media/image108.png"/><Relationship Id="rId195" Type="http://schemas.openxmlformats.org/officeDocument/2006/relationships/image" Target="../media/image116.png"/><Relationship Id="rId209" Type="http://schemas.openxmlformats.org/officeDocument/2006/relationships/image" Target="../media/image123.png"/><Relationship Id="rId190" Type="http://schemas.openxmlformats.org/officeDocument/2006/relationships/customXml" Target="../ink/ink109.xml"/><Relationship Id="rId204" Type="http://schemas.openxmlformats.org/officeDocument/2006/relationships/customXml" Target="../ink/ink116.xml"/><Relationship Id="rId220" Type="http://schemas.openxmlformats.org/officeDocument/2006/relationships/customXml" Target="../ink/ink124.xml"/><Relationship Id="rId15" Type="http://schemas.openxmlformats.org/officeDocument/2006/relationships/image" Target="../media/image26.png"/><Relationship Id="rId36" Type="http://schemas.openxmlformats.org/officeDocument/2006/relationships/customXml" Target="../ink/ink32.xml"/><Relationship Id="rId57" Type="http://schemas.openxmlformats.org/officeDocument/2006/relationships/image" Target="../media/image47.png"/><Relationship Id="rId106" Type="http://schemas.openxmlformats.org/officeDocument/2006/relationships/customXml" Target="../ink/ink67.xml"/><Relationship Id="rId127" Type="http://schemas.openxmlformats.org/officeDocument/2006/relationships/image" Target="../media/image82.png"/><Relationship Id="rId10" Type="http://schemas.openxmlformats.org/officeDocument/2006/relationships/customXml" Target="../ink/ink19.xml"/><Relationship Id="rId31" Type="http://schemas.openxmlformats.org/officeDocument/2006/relationships/image" Target="../media/image34.png"/><Relationship Id="rId52" Type="http://schemas.openxmlformats.org/officeDocument/2006/relationships/customXml" Target="../ink/ink40.xml"/><Relationship Id="rId73" Type="http://schemas.openxmlformats.org/officeDocument/2006/relationships/image" Target="../media/image55.png"/><Relationship Id="rId78" Type="http://schemas.openxmlformats.org/officeDocument/2006/relationships/customXml" Target="../ink/ink53.xml"/><Relationship Id="rId94" Type="http://schemas.openxmlformats.org/officeDocument/2006/relationships/customXml" Target="../ink/ink61.xml"/><Relationship Id="rId99" Type="http://schemas.openxmlformats.org/officeDocument/2006/relationships/image" Target="../media/image68.png"/><Relationship Id="rId101" Type="http://schemas.openxmlformats.org/officeDocument/2006/relationships/image" Target="../media/image69.png"/><Relationship Id="rId122" Type="http://schemas.openxmlformats.org/officeDocument/2006/relationships/customXml" Target="../ink/ink75.xml"/><Relationship Id="rId143" Type="http://schemas.openxmlformats.org/officeDocument/2006/relationships/image" Target="../media/image90.png"/><Relationship Id="rId148" Type="http://schemas.openxmlformats.org/officeDocument/2006/relationships/customXml" Target="../ink/ink88.xml"/><Relationship Id="rId164" Type="http://schemas.openxmlformats.org/officeDocument/2006/relationships/customXml" Target="../ink/ink96.xml"/><Relationship Id="rId169" Type="http://schemas.openxmlformats.org/officeDocument/2006/relationships/image" Target="../media/image103.png"/><Relationship Id="rId185" Type="http://schemas.openxmlformats.org/officeDocument/2006/relationships/image" Target="../media/image111.png"/><Relationship Id="rId4" Type="http://schemas.openxmlformats.org/officeDocument/2006/relationships/customXml" Target="../ink/ink16.xml"/><Relationship Id="rId9" Type="http://schemas.openxmlformats.org/officeDocument/2006/relationships/image" Target="../media/image23.png"/><Relationship Id="rId180" Type="http://schemas.openxmlformats.org/officeDocument/2006/relationships/customXml" Target="../ink/ink104.xml"/><Relationship Id="rId210" Type="http://schemas.openxmlformats.org/officeDocument/2006/relationships/customXml" Target="../ink/ink119.xml"/><Relationship Id="rId215" Type="http://schemas.openxmlformats.org/officeDocument/2006/relationships/image" Target="../media/image126.png"/><Relationship Id="rId26" Type="http://schemas.openxmlformats.org/officeDocument/2006/relationships/customXml" Target="../ink/ink27.xml"/><Relationship Id="rId47" Type="http://schemas.openxmlformats.org/officeDocument/2006/relationships/image" Target="../media/image42.png"/><Relationship Id="rId68" Type="http://schemas.openxmlformats.org/officeDocument/2006/relationships/customXml" Target="../ink/ink48.xml"/><Relationship Id="rId89" Type="http://schemas.openxmlformats.org/officeDocument/2006/relationships/image" Target="../media/image63.png"/><Relationship Id="rId112" Type="http://schemas.openxmlformats.org/officeDocument/2006/relationships/customXml" Target="../ink/ink70.xml"/><Relationship Id="rId133" Type="http://schemas.openxmlformats.org/officeDocument/2006/relationships/image" Target="../media/image85.png"/><Relationship Id="rId154" Type="http://schemas.openxmlformats.org/officeDocument/2006/relationships/customXml" Target="../ink/ink91.xml"/><Relationship Id="rId175" Type="http://schemas.openxmlformats.org/officeDocument/2006/relationships/image" Target="../media/image106.png"/><Relationship Id="rId196" Type="http://schemas.openxmlformats.org/officeDocument/2006/relationships/customXml" Target="../ink/ink112.xml"/><Relationship Id="rId200" Type="http://schemas.openxmlformats.org/officeDocument/2006/relationships/customXml" Target="../ink/ink114.xml"/><Relationship Id="rId16" Type="http://schemas.openxmlformats.org/officeDocument/2006/relationships/customXml" Target="../ink/ink22.xml"/><Relationship Id="rId221" Type="http://schemas.openxmlformats.org/officeDocument/2006/relationships/image" Target="../media/image129.png"/><Relationship Id="rId37" Type="http://schemas.openxmlformats.org/officeDocument/2006/relationships/image" Target="../media/image37.png"/><Relationship Id="rId58" Type="http://schemas.openxmlformats.org/officeDocument/2006/relationships/customXml" Target="../ink/ink43.xml"/><Relationship Id="rId79" Type="http://schemas.openxmlformats.org/officeDocument/2006/relationships/image" Target="../media/image58.png"/><Relationship Id="rId102" Type="http://schemas.openxmlformats.org/officeDocument/2006/relationships/customXml" Target="../ink/ink65.xml"/><Relationship Id="rId123" Type="http://schemas.openxmlformats.org/officeDocument/2006/relationships/image" Target="../media/image80.png"/><Relationship Id="rId144" Type="http://schemas.openxmlformats.org/officeDocument/2006/relationships/customXml" Target="../ink/ink86.xml"/><Relationship Id="rId90" Type="http://schemas.openxmlformats.org/officeDocument/2006/relationships/customXml" Target="../ink/ink59.xml"/><Relationship Id="rId165" Type="http://schemas.openxmlformats.org/officeDocument/2006/relationships/image" Target="../media/image101.png"/><Relationship Id="rId186" Type="http://schemas.openxmlformats.org/officeDocument/2006/relationships/customXml" Target="../ink/ink107.xml"/><Relationship Id="rId211" Type="http://schemas.openxmlformats.org/officeDocument/2006/relationships/image" Target="../media/image124.png"/><Relationship Id="rId27" Type="http://schemas.openxmlformats.org/officeDocument/2006/relationships/image" Target="../media/image32.png"/><Relationship Id="rId48" Type="http://schemas.openxmlformats.org/officeDocument/2006/relationships/customXml" Target="../ink/ink38.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1.xml"/><Relationship Id="rId80" Type="http://schemas.openxmlformats.org/officeDocument/2006/relationships/customXml" Target="../ink/ink54.xml"/><Relationship Id="rId155" Type="http://schemas.openxmlformats.org/officeDocument/2006/relationships/image" Target="../media/image96.png"/><Relationship Id="rId176" Type="http://schemas.openxmlformats.org/officeDocument/2006/relationships/customXml" Target="../ink/ink102.xml"/><Relationship Id="rId197" Type="http://schemas.openxmlformats.org/officeDocument/2006/relationships/image" Target="../media/image117.png"/><Relationship Id="rId201" Type="http://schemas.openxmlformats.org/officeDocument/2006/relationships/image" Target="../media/image119.png"/><Relationship Id="rId17" Type="http://schemas.openxmlformats.org/officeDocument/2006/relationships/image" Target="../media/image27.png"/><Relationship Id="rId38" Type="http://schemas.openxmlformats.org/officeDocument/2006/relationships/customXml" Target="../ink/ink33.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6.xml"/><Relationship Id="rId70" Type="http://schemas.openxmlformats.org/officeDocument/2006/relationships/customXml" Target="../ink/ink49.xml"/><Relationship Id="rId91" Type="http://schemas.openxmlformats.org/officeDocument/2006/relationships/image" Target="../media/image64.png"/><Relationship Id="rId145" Type="http://schemas.openxmlformats.org/officeDocument/2006/relationships/image" Target="../media/image91.png"/><Relationship Id="rId166" Type="http://schemas.openxmlformats.org/officeDocument/2006/relationships/customXml" Target="../ink/ink97.xml"/><Relationship Id="rId187" Type="http://schemas.openxmlformats.org/officeDocument/2006/relationships/image" Target="../media/image112.png"/><Relationship Id="rId1" Type="http://schemas.openxmlformats.org/officeDocument/2006/relationships/slideLayout" Target="../slideLayouts/slideLayout1.xml"/><Relationship Id="rId212" Type="http://schemas.openxmlformats.org/officeDocument/2006/relationships/customXml" Target="../ink/ink120.xml"/><Relationship Id="rId28" Type="http://schemas.openxmlformats.org/officeDocument/2006/relationships/customXml" Target="../ink/ink28.xml"/><Relationship Id="rId49" Type="http://schemas.openxmlformats.org/officeDocument/2006/relationships/image" Target="../media/image43.png"/><Relationship Id="rId114" Type="http://schemas.openxmlformats.org/officeDocument/2006/relationships/customXml" Target="../ink/ink71.xml"/><Relationship Id="rId60" Type="http://schemas.openxmlformats.org/officeDocument/2006/relationships/customXml" Target="../ink/ink44.xml"/><Relationship Id="rId81" Type="http://schemas.openxmlformats.org/officeDocument/2006/relationships/image" Target="../media/image59.png"/><Relationship Id="rId135" Type="http://schemas.openxmlformats.org/officeDocument/2006/relationships/image" Target="../media/image86.png"/><Relationship Id="rId156" Type="http://schemas.openxmlformats.org/officeDocument/2006/relationships/customXml" Target="../ink/ink92.xml"/><Relationship Id="rId177" Type="http://schemas.openxmlformats.org/officeDocument/2006/relationships/image" Target="../media/image107.png"/><Relationship Id="rId198" Type="http://schemas.openxmlformats.org/officeDocument/2006/relationships/customXml" Target="../ink/ink113.xml"/><Relationship Id="rId202" Type="http://schemas.openxmlformats.org/officeDocument/2006/relationships/customXml" Target="../ink/ink115.xml"/><Relationship Id="rId18" Type="http://schemas.openxmlformats.org/officeDocument/2006/relationships/customXml" Target="../ink/ink23.xml"/><Relationship Id="rId39" Type="http://schemas.openxmlformats.org/officeDocument/2006/relationships/image" Target="../media/image38.png"/><Relationship Id="rId50" Type="http://schemas.openxmlformats.org/officeDocument/2006/relationships/customXml" Target="../ink/ink39.xml"/><Relationship Id="rId104" Type="http://schemas.openxmlformats.org/officeDocument/2006/relationships/customXml" Target="../ink/ink66.xml"/><Relationship Id="rId125" Type="http://schemas.openxmlformats.org/officeDocument/2006/relationships/image" Target="../media/image81.png"/><Relationship Id="rId146" Type="http://schemas.openxmlformats.org/officeDocument/2006/relationships/customXml" Target="../ink/ink87.xml"/><Relationship Id="rId167" Type="http://schemas.openxmlformats.org/officeDocument/2006/relationships/image" Target="../media/image102.png"/><Relationship Id="rId188" Type="http://schemas.openxmlformats.org/officeDocument/2006/relationships/customXml" Target="../ink/ink108.xml"/><Relationship Id="rId71" Type="http://schemas.openxmlformats.org/officeDocument/2006/relationships/image" Target="../media/image54.png"/><Relationship Id="rId92" Type="http://schemas.openxmlformats.org/officeDocument/2006/relationships/customXml" Target="../ink/ink60.xml"/><Relationship Id="rId213" Type="http://schemas.openxmlformats.org/officeDocument/2006/relationships/image" Target="../media/image125.png"/><Relationship Id="rId2" Type="http://schemas.openxmlformats.org/officeDocument/2006/relationships/notesSlide" Target="../notesSlides/notesSlide7.xml"/><Relationship Id="rId29" Type="http://schemas.openxmlformats.org/officeDocument/2006/relationships/image" Target="../media/image33.png"/><Relationship Id="rId40" Type="http://schemas.openxmlformats.org/officeDocument/2006/relationships/customXml" Target="../ink/ink34.xml"/><Relationship Id="rId115" Type="http://schemas.openxmlformats.org/officeDocument/2006/relationships/image" Target="../media/image76.png"/><Relationship Id="rId136" Type="http://schemas.openxmlformats.org/officeDocument/2006/relationships/customXml" Target="../ink/ink82.xml"/><Relationship Id="rId157" Type="http://schemas.openxmlformats.org/officeDocument/2006/relationships/image" Target="../media/image97.png"/><Relationship Id="rId178" Type="http://schemas.openxmlformats.org/officeDocument/2006/relationships/customXml" Target="../ink/ink103.xml"/><Relationship Id="rId61" Type="http://schemas.openxmlformats.org/officeDocument/2006/relationships/image" Target="../media/image49.png"/><Relationship Id="rId82" Type="http://schemas.openxmlformats.org/officeDocument/2006/relationships/customXml" Target="../ink/ink55.xml"/><Relationship Id="rId199" Type="http://schemas.openxmlformats.org/officeDocument/2006/relationships/image" Target="../media/image118.png"/><Relationship Id="rId203" Type="http://schemas.openxmlformats.org/officeDocument/2006/relationships/image" Target="../media/image120.png"/><Relationship Id="rId19" Type="http://schemas.openxmlformats.org/officeDocument/2006/relationships/image" Target="../media/image28.png"/><Relationship Id="rId30" Type="http://schemas.openxmlformats.org/officeDocument/2006/relationships/customXml" Target="../ink/ink29.xml"/><Relationship Id="rId105" Type="http://schemas.openxmlformats.org/officeDocument/2006/relationships/image" Target="../media/image71.png"/><Relationship Id="rId126" Type="http://schemas.openxmlformats.org/officeDocument/2006/relationships/customXml" Target="../ink/ink77.xml"/><Relationship Id="rId147" Type="http://schemas.openxmlformats.org/officeDocument/2006/relationships/image" Target="../media/image92.png"/><Relationship Id="rId168" Type="http://schemas.openxmlformats.org/officeDocument/2006/relationships/customXml" Target="../ink/ink98.xml"/></Relationships>
</file>

<file path=ppt/slides/_rels/slide8.xml.rels><?xml version="1.0" encoding="UTF-8" standalone="yes"?>
<Relationships xmlns="http://schemas.openxmlformats.org/package/2006/relationships"><Relationship Id="rId8" Type="http://schemas.openxmlformats.org/officeDocument/2006/relationships/customXml" Target="../ink/ink127.xml"/><Relationship Id="rId13" Type="http://schemas.openxmlformats.org/officeDocument/2006/relationships/image" Target="../media/image134.png"/><Relationship Id="rId18" Type="http://schemas.openxmlformats.org/officeDocument/2006/relationships/customXml" Target="../ink/ink132.xml"/><Relationship Id="rId3" Type="http://schemas.openxmlformats.org/officeDocument/2006/relationships/image" Target="../media/image3.png"/><Relationship Id="rId7" Type="http://schemas.openxmlformats.org/officeDocument/2006/relationships/image" Target="../media/image131.png"/><Relationship Id="rId12" Type="http://schemas.openxmlformats.org/officeDocument/2006/relationships/customXml" Target="../ink/ink129.xml"/><Relationship Id="rId17" Type="http://schemas.openxmlformats.org/officeDocument/2006/relationships/image" Target="../media/image136.png"/><Relationship Id="rId2" Type="http://schemas.openxmlformats.org/officeDocument/2006/relationships/notesSlide" Target="../notesSlides/notesSlide8.xml"/><Relationship Id="rId16" Type="http://schemas.openxmlformats.org/officeDocument/2006/relationships/customXml" Target="../ink/ink131.xml"/><Relationship Id="rId1" Type="http://schemas.openxmlformats.org/officeDocument/2006/relationships/slideLayout" Target="../slideLayouts/slideLayout1.xml"/><Relationship Id="rId6" Type="http://schemas.openxmlformats.org/officeDocument/2006/relationships/customXml" Target="../ink/ink126.xml"/><Relationship Id="rId11" Type="http://schemas.openxmlformats.org/officeDocument/2006/relationships/image" Target="../media/image133.png"/><Relationship Id="rId5" Type="http://schemas.openxmlformats.org/officeDocument/2006/relationships/image" Target="../media/image130.png"/><Relationship Id="rId15" Type="http://schemas.openxmlformats.org/officeDocument/2006/relationships/image" Target="../media/image135.png"/><Relationship Id="rId10" Type="http://schemas.openxmlformats.org/officeDocument/2006/relationships/customXml" Target="../ink/ink128.xml"/><Relationship Id="rId19" Type="http://schemas.openxmlformats.org/officeDocument/2006/relationships/image" Target="../media/image137.png"/><Relationship Id="rId4" Type="http://schemas.openxmlformats.org/officeDocument/2006/relationships/customXml" Target="../ink/ink125.xml"/><Relationship Id="rId9" Type="http://schemas.openxmlformats.org/officeDocument/2006/relationships/image" Target="../media/image132.png"/><Relationship Id="rId14" Type="http://schemas.openxmlformats.org/officeDocument/2006/relationships/customXml" Target="../ink/ink130.xml"/></Relationships>
</file>

<file path=ppt/slides/_rels/slide9.xml.rels><?xml version="1.0" encoding="UTF-8" standalone="yes"?>
<Relationships xmlns="http://schemas.openxmlformats.org/package/2006/relationships"><Relationship Id="rId8" Type="http://schemas.openxmlformats.org/officeDocument/2006/relationships/customXml" Target="../ink/ink135.xml"/><Relationship Id="rId13" Type="http://schemas.openxmlformats.org/officeDocument/2006/relationships/image" Target="../media/image142.png"/><Relationship Id="rId3" Type="http://schemas.openxmlformats.org/officeDocument/2006/relationships/image" Target="../media/image3.png"/><Relationship Id="rId7" Type="http://schemas.openxmlformats.org/officeDocument/2006/relationships/image" Target="../media/image139.png"/><Relationship Id="rId12" Type="http://schemas.openxmlformats.org/officeDocument/2006/relationships/customXml" Target="../ink/ink13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34.xml"/><Relationship Id="rId11" Type="http://schemas.openxmlformats.org/officeDocument/2006/relationships/image" Target="../media/image141.png"/><Relationship Id="rId5" Type="http://schemas.openxmlformats.org/officeDocument/2006/relationships/image" Target="../media/image138.png"/><Relationship Id="rId10" Type="http://schemas.openxmlformats.org/officeDocument/2006/relationships/customXml" Target="../ink/ink136.xml"/><Relationship Id="rId4" Type="http://schemas.openxmlformats.org/officeDocument/2006/relationships/customXml" Target="../ink/ink133.xml"/><Relationship Id="rId9"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נ:ס-יא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50:7-11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349250" y="131690"/>
            <a:ext cx="9003094" cy="616322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Targum Jonathan son of Uziel Isaiah 50:7-11</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50:7 The Lord God is my helper, therefore shall I not be confounded: therefore have I set my face strong as a rock, and I know that I shall not be confounded. 50:8 My righteousness is near; who is he that will contend with me? Let us stand forth together: who is my adversary? let him come near me. 50:9 Behold, the Lord God is my helper; who is he that shall condemn me? lo, they all shall be as a garment that waxeth old, yea, as when the moth eateth it. 50:10 The prophet said: The Holy One, blessed be He, shall say to all the nations: Who is among you that feareth the Lord, that obeyeth the voice of His servant the prophet, who keepeth the law, being in distress, as a man that walketh in darkness and has no light, he trusting in the name of the Lord, will stay upon the salvation of his God? 50:11 The nations answered and said to him: O our Lord! it is not possible for us to occupy ourselves with the law; because we continually wage war against each other, and when we gain the victory one over the other, we burn their houses with fire, and bring their children and their treasures into captivity, and in this manner our days are spent; thus it is impossible for us to occupy ourselves with the law. The Holy One, blessed be He, answered and said unto them: Behold, all of you who stir up a fire, and lay hold on the sword; go ye, fall into the fire which ye have stirred up, and by the sword, which ye have laid hold on. This shall be unto you from my WORD, ye shall turn to your destruction.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E483B46-78AB-DD01-5A75-A245F006EA35}"/>
                  </a:ext>
                </a:extLst>
              </p14:cNvPr>
              <p14:cNvContentPartPr/>
              <p14:nvPr/>
            </p14:nvContentPartPr>
            <p14:xfrm>
              <a:off x="7062360" y="820660"/>
              <a:ext cx="43200" cy="9720"/>
            </p14:xfrm>
          </p:contentPart>
        </mc:Choice>
        <mc:Fallback>
          <p:pic>
            <p:nvPicPr>
              <p:cNvPr id="3" name="Ink 2">
                <a:extLst>
                  <a:ext uri="{FF2B5EF4-FFF2-40B4-BE49-F238E27FC236}">
                    <a16:creationId xmlns:a16="http://schemas.microsoft.com/office/drawing/2014/main" id="{AE483B46-78AB-DD01-5A75-A245F006EA35}"/>
                  </a:ext>
                </a:extLst>
              </p:cNvPr>
              <p:cNvPicPr/>
              <p:nvPr/>
            </p:nvPicPr>
            <p:blipFill>
              <a:blip r:embed="rId5"/>
              <a:stretch>
                <a:fillRect/>
              </a:stretch>
            </p:blipFill>
            <p:spPr>
              <a:xfrm>
                <a:off x="7044360" y="802660"/>
                <a:ext cx="78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039D1FA-B4C1-D1E9-D2FB-CF1E36053B96}"/>
                  </a:ext>
                </a:extLst>
              </p14:cNvPr>
              <p14:cNvContentPartPr/>
              <p14:nvPr/>
            </p14:nvContentPartPr>
            <p14:xfrm>
              <a:off x="9049920" y="3098020"/>
              <a:ext cx="404640" cy="2567880"/>
            </p14:xfrm>
          </p:contentPart>
        </mc:Choice>
        <mc:Fallback>
          <p:pic>
            <p:nvPicPr>
              <p:cNvPr id="4" name="Ink 3">
                <a:extLst>
                  <a:ext uri="{FF2B5EF4-FFF2-40B4-BE49-F238E27FC236}">
                    <a16:creationId xmlns:a16="http://schemas.microsoft.com/office/drawing/2014/main" id="{3039D1FA-B4C1-D1E9-D2FB-CF1E36053B96}"/>
                  </a:ext>
                </a:extLst>
              </p:cNvPr>
              <p:cNvPicPr/>
              <p:nvPr/>
            </p:nvPicPr>
            <p:blipFill>
              <a:blip r:embed="rId7"/>
              <a:stretch>
                <a:fillRect/>
              </a:stretch>
            </p:blipFill>
            <p:spPr>
              <a:xfrm>
                <a:off x="9032280" y="3080380"/>
                <a:ext cx="440280" cy="260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5B7A24B-8E9E-7A0B-B23B-1C8502182E9D}"/>
                  </a:ext>
                </a:extLst>
              </p14:cNvPr>
              <p14:cNvContentPartPr/>
              <p14:nvPr/>
            </p14:nvContentPartPr>
            <p14:xfrm>
              <a:off x="189240" y="3312580"/>
              <a:ext cx="218520" cy="2405520"/>
            </p14:xfrm>
          </p:contentPart>
        </mc:Choice>
        <mc:Fallback>
          <p:pic>
            <p:nvPicPr>
              <p:cNvPr id="7" name="Ink 6">
                <a:extLst>
                  <a:ext uri="{FF2B5EF4-FFF2-40B4-BE49-F238E27FC236}">
                    <a16:creationId xmlns:a16="http://schemas.microsoft.com/office/drawing/2014/main" id="{A5B7A24B-8E9E-7A0B-B23B-1C8502182E9D}"/>
                  </a:ext>
                </a:extLst>
              </p:cNvPr>
              <p:cNvPicPr/>
              <p:nvPr/>
            </p:nvPicPr>
            <p:blipFill>
              <a:blip r:embed="rId9"/>
              <a:stretch>
                <a:fillRect/>
              </a:stretch>
            </p:blipFill>
            <p:spPr>
              <a:xfrm>
                <a:off x="171240" y="3294580"/>
                <a:ext cx="254160" cy="2441160"/>
              </a:xfrm>
              <a:prstGeom prst="rect">
                <a:avLst/>
              </a:prstGeom>
            </p:spPr>
          </p:pic>
        </mc:Fallback>
      </mc:AlternateContent>
    </p:spTree>
    <p:extLst>
      <p:ext uri="{BB962C8B-B14F-4D97-AF65-F5344CB8AC3E}">
        <p14:creationId xmlns:p14="http://schemas.microsoft.com/office/powerpoint/2010/main" val="287763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2052301"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5DA19504-DAEE-48D2-63EC-281C1CD88FB7}"/>
              </a:ext>
            </a:extLst>
          </p:cNvPr>
          <p:cNvGraphicFramePr>
            <a:graphicFrameLocks noGrp="1"/>
          </p:cNvGraphicFramePr>
          <p:nvPr>
            <p:extLst>
              <p:ext uri="{D42A27DB-BD31-4B8C-83A1-F6EECF244321}">
                <p14:modId xmlns:p14="http://schemas.microsoft.com/office/powerpoint/2010/main" val="2111711582"/>
              </p:ext>
            </p:extLst>
          </p:nvPr>
        </p:nvGraphicFramePr>
        <p:xfrm>
          <a:off x="256653" y="270425"/>
          <a:ext cx="11401947" cy="5875350"/>
        </p:xfrm>
        <a:graphic>
          <a:graphicData uri="http://schemas.openxmlformats.org/drawingml/2006/table">
            <a:tbl>
              <a:tblPr/>
              <a:tblGrid>
                <a:gridCol w="3800649">
                  <a:extLst>
                    <a:ext uri="{9D8B030D-6E8A-4147-A177-3AD203B41FA5}">
                      <a16:colId xmlns:a16="http://schemas.microsoft.com/office/drawing/2014/main" val="3265030751"/>
                    </a:ext>
                  </a:extLst>
                </a:gridCol>
                <a:gridCol w="3800649">
                  <a:extLst>
                    <a:ext uri="{9D8B030D-6E8A-4147-A177-3AD203B41FA5}">
                      <a16:colId xmlns:a16="http://schemas.microsoft.com/office/drawing/2014/main" val="2881067413"/>
                    </a:ext>
                  </a:extLst>
                </a:gridCol>
                <a:gridCol w="3800649">
                  <a:extLst>
                    <a:ext uri="{9D8B030D-6E8A-4147-A177-3AD203B41FA5}">
                      <a16:colId xmlns:a16="http://schemas.microsoft.com/office/drawing/2014/main" val="2672557289"/>
                    </a:ext>
                  </a:extLst>
                </a:gridCol>
              </a:tblGrid>
              <a:tr h="5649843">
                <a:tc>
                  <a:txBody>
                    <a:bodyPr/>
                    <a:lstStyle/>
                    <a:p>
                      <a:pPr algn="r" rtl="0" fontAlgn="t">
                        <a:spcBef>
                          <a:spcPts val="0"/>
                        </a:spcBef>
                        <a:spcAft>
                          <a:spcPts val="0"/>
                        </a:spcAft>
                      </a:pPr>
                      <a:r>
                        <a:rPr lang="he-IL" sz="1800" b="1" i="0" u="none" strike="noStrike">
                          <a:solidFill>
                            <a:srgbClr val="00B0F0"/>
                          </a:solidFill>
                          <a:effectLst/>
                          <a:latin typeface="Arial" panose="020B0604020202020204" pitchFamily="34" charset="0"/>
                          <a:cs typeface="+mj-cs"/>
                        </a:rPr>
                        <a:t>﻿ספר ישעיה פרק נ</a:t>
                      </a:r>
                      <a:endParaRPr lang="he-IL" sz="3600">
                        <a:solidFill>
                          <a:srgbClr val="00B0F0"/>
                        </a:solidFill>
                        <a:effectLst/>
                        <a:cs typeface="+mj-cs"/>
                      </a:endParaRPr>
                    </a:p>
                    <a:p>
                      <a:pPr algn="r" rtl="0" fontAlgn="t">
                        <a:spcBef>
                          <a:spcPts val="0"/>
                        </a:spcBef>
                        <a:spcAft>
                          <a:spcPts val="0"/>
                        </a:spcAft>
                      </a:pP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וַאדֹנָי יְהֶוִֹה </a:t>
                      </a:r>
                      <a:r>
                        <a:rPr lang="he-IL" sz="1800" b="1" i="0" u="none" strike="noStrike">
                          <a:solidFill>
                            <a:srgbClr val="FFC000"/>
                          </a:solidFill>
                          <a:effectLst/>
                          <a:latin typeface="Arial" panose="020B0604020202020204" pitchFamily="34" charset="0"/>
                          <a:cs typeface="+mj-cs"/>
                        </a:rPr>
                        <a:t>יַעֲזָר</a:t>
                      </a:r>
                      <a:r>
                        <a:rPr lang="he-IL" sz="1800" b="0" i="0" u="none" strike="noStrike">
                          <a:solidFill>
                            <a:schemeClr val="bg1"/>
                          </a:solidFill>
                          <a:effectLst/>
                          <a:latin typeface="Arial" panose="020B0604020202020204" pitchFamily="34" charset="0"/>
                          <a:cs typeface="+mj-cs"/>
                        </a:rPr>
                        <a:t>-לִי עַל-כֵּן לֹא נִכְלָמְתִּי עַל-כֵּן שַֹמְתִּי פָנַי </a:t>
                      </a:r>
                      <a:r>
                        <a:rPr lang="he-IL" sz="1800" b="1" i="0" u="none" strike="noStrike">
                          <a:solidFill>
                            <a:srgbClr val="92D050"/>
                          </a:solidFill>
                          <a:effectLst/>
                          <a:latin typeface="Arial" panose="020B0604020202020204" pitchFamily="34" charset="0"/>
                          <a:cs typeface="+mj-cs"/>
                        </a:rPr>
                        <a:t>כַּחַלָּמִישׁ</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וָאֵדַע כִּי-לֹא אֵבוֹשׁ: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קָרוֹב </a:t>
                      </a:r>
                      <a:r>
                        <a:rPr lang="he-IL" sz="1800" b="1" i="0" u="none" strike="noStrike">
                          <a:solidFill>
                            <a:srgbClr val="FFFF00"/>
                          </a:solidFill>
                          <a:effectLst/>
                          <a:latin typeface="Arial" panose="020B0604020202020204" pitchFamily="34" charset="0"/>
                          <a:cs typeface="+mj-cs"/>
                        </a:rPr>
                        <a:t>מַצְדִּיקִי</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מִי-יָרִיב אִתִּי נַעַמְדָה יָּחַד מִי-בַעַל מִשְׁפָּטִי יִגַּשׁ אֵלָי: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הֵן אֲדֹנָי יְהֶוִֹה </a:t>
                      </a:r>
                      <a:r>
                        <a:rPr lang="he-IL" sz="1800" b="1" i="0" u="none" strike="noStrike">
                          <a:solidFill>
                            <a:srgbClr val="FF0000"/>
                          </a:solidFill>
                          <a:effectLst/>
                          <a:latin typeface="Arial" panose="020B0604020202020204" pitchFamily="34" charset="0"/>
                          <a:cs typeface="+mj-cs"/>
                        </a:rPr>
                        <a:t>יַעֲזָר</a:t>
                      </a:r>
                      <a:r>
                        <a:rPr lang="he-IL" sz="1800" b="0" i="0" u="none" strike="noStrike">
                          <a:solidFill>
                            <a:schemeClr val="bg1"/>
                          </a:solidFill>
                          <a:effectLst/>
                          <a:latin typeface="Arial" panose="020B0604020202020204" pitchFamily="34" charset="0"/>
                          <a:cs typeface="+mj-cs"/>
                        </a:rPr>
                        <a:t>-לִי מִי-הוּא יַרְשִׁיעֵנִי הֵן כֻּלָּם </a:t>
                      </a:r>
                      <a:r>
                        <a:rPr lang="he-IL" sz="1800" b="1" i="0" u="none" strike="noStrike">
                          <a:solidFill>
                            <a:srgbClr val="00B0F0"/>
                          </a:solidFill>
                          <a:effectLst/>
                          <a:latin typeface="Arial" panose="020B0604020202020204" pitchFamily="34" charset="0"/>
                          <a:cs typeface="+mj-cs"/>
                        </a:rPr>
                        <a:t>כַּבֶּגֶד יִבְלוּ</a:t>
                      </a:r>
                      <a:r>
                        <a:rPr lang="he-IL" sz="1800" b="0" i="0" u="none" strike="noStrike">
                          <a:solidFill>
                            <a:srgbClr val="00B0F0"/>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עָשׁ יֹאכְלֵם: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מִי בָכֶם יְרֵא יְהֹוָה שֹׁמֵעַ בְּקוֹל עַבְדּוֹ אֲשֶׁר | הָלַךְ חֲשֵׁכִים וְאֵין נֹגַהּ לוֹ יִבְטַח בְּשֵׁם יְהֹוָה וְיִשָּׁעֵן בֵּאלֹהָיו: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הֵן כֻּלְּכֶם קֹדְחֵי אֵשׁ מְאַזְּרֵי זִיקוֹת לְכוּ | בְּאוּר אֶשְׁכֶם וּבְזִיקוֹת בִּעַרְתֶּם מִיָּדִי הָיְתָה-זֹּאת לָכֶם לְמַעֲצֵבָה תִּשְׁכָּבוּן:       </a:t>
                      </a:r>
                      <a:endParaRPr lang="he-IL" sz="3600">
                        <a:solidFill>
                          <a:schemeClr val="bg1"/>
                        </a:solidFill>
                        <a:effectLst/>
                        <a:cs typeface="+mj-cs"/>
                      </a:endParaRPr>
                    </a:p>
                  </a:txBody>
                  <a:tcPr marL="57315" marR="57315" marT="57315" marB="573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וַיוי אְלֹהִים </a:t>
                      </a:r>
                      <a:r>
                        <a:rPr lang="he-IL" sz="1800" b="1" i="0" u="none" strike="noStrike">
                          <a:solidFill>
                            <a:srgbClr val="FFC000"/>
                          </a:solidFill>
                          <a:effectLst/>
                          <a:latin typeface="Arial" panose="020B0604020202020204" pitchFamily="34" charset="0"/>
                          <a:cs typeface="+mj-cs"/>
                        </a:rPr>
                        <a:t>סָעֵיד</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לִי עַל כֵין לָא אִתכְנַעִית עַל כֵין שַוִיתִי אַפַי תַקִיפִין </a:t>
                      </a:r>
                      <a:r>
                        <a:rPr lang="he-IL" sz="1800" b="1" i="0" u="none" strike="noStrike">
                          <a:solidFill>
                            <a:srgbClr val="92D050"/>
                          </a:solidFill>
                          <a:effectLst/>
                          <a:latin typeface="Arial" panose="020B0604020202020204" pitchFamily="34" charset="0"/>
                          <a:cs typeface="+mj-cs"/>
                        </a:rPr>
                        <a:t>כְטִינָרָא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וִידַענָא אְרֵי לָא אִיבְהַת׃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קָרִיבָא </a:t>
                      </a:r>
                      <a:r>
                        <a:rPr lang="he-IL" sz="1800" b="1" i="0" u="none" strike="noStrike">
                          <a:solidFill>
                            <a:srgbClr val="FFFF00"/>
                          </a:solidFill>
                          <a:effectLst/>
                          <a:latin typeface="Arial" panose="020B0604020202020204" pitchFamily="34" charset="0"/>
                          <a:cs typeface="+mj-cs"/>
                        </a:rPr>
                        <a:t>זָכוּתִי</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מַן יְדִין עִמִי נְקוּם כַחדָא מַן בְעֵיל דִינִי </a:t>
                      </a:r>
                      <a:r>
                        <a:rPr lang="he-IL" sz="1800" b="1" i="0" u="none" strike="noStrike">
                          <a:solidFill>
                            <a:schemeClr val="accent4">
                              <a:lumMod val="40000"/>
                              <a:lumOff val="60000"/>
                            </a:schemeClr>
                          </a:solidFill>
                          <a:effectLst/>
                          <a:latin typeface="Arial" panose="020B0604020202020204" pitchFamily="34" charset="0"/>
                          <a:cs typeface="+mj-cs"/>
                        </a:rPr>
                        <a:t>יִתקָרַב</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לְוָתִי׃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הָא יוי אְלֹהִים </a:t>
                      </a:r>
                      <a:r>
                        <a:rPr lang="he-IL" sz="1800" b="1" i="0" u="none" strike="noStrike">
                          <a:solidFill>
                            <a:srgbClr val="FF0000"/>
                          </a:solidFill>
                          <a:effectLst/>
                          <a:latin typeface="Arial" panose="020B0604020202020204" pitchFamily="34" charset="0"/>
                          <a:cs typeface="+mj-cs"/>
                        </a:rPr>
                        <a:t>סָעֵיד</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לִי מַן הוּא דִיחַיְיבִינַנִי הָא כוּלְהֹון </a:t>
                      </a:r>
                      <a:r>
                        <a:rPr lang="he-IL" sz="1800" b="1" i="0" u="none" strike="noStrike">
                          <a:solidFill>
                            <a:srgbClr val="00B0F0"/>
                          </a:solidFill>
                          <a:effectLst/>
                          <a:latin typeface="Arial" panose="020B0604020202020204" pitchFamily="34" charset="0"/>
                          <a:cs typeface="+mj-cs"/>
                        </a:rPr>
                        <a:t>כִלבוּשָא דְבָלֵי</a:t>
                      </a:r>
                      <a:r>
                        <a:rPr lang="he-IL" sz="1800" b="0" i="0" u="none" strike="noStrike">
                          <a:solidFill>
                            <a:srgbClr val="00B0F0"/>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דְעַשָא אָכֵיל לֵיה׃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מַן בְכֹון מִדָחְלַיָא דַיוי דְשָמַע בְקָל עַבדֹוהִי נְבִיַיָא דַעְבַד אֹורָיתָא בְעָקָא כִגבַר דִמהַלֵיך בְקַבלָא וְלֵית זֵיהֹור לֵיה מִתרְחֵיץ בִשמָא דַיוי וּמִסתְמֵיך עַל פוּרקָנָא דַאְלָהֵיה׃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הָא כוּלְכֹון מְגָרַן בְאִשָא מְתַקְפֵי חְרַב אִיזִילוּ פִילוּ בְאִשָא דְגָרִיתוּן וּבַחֲרַב דְתַקֵיפתוּן מִמֵימְרִי הְוָת דָא לְכֹון לְתַקלָתְכֹון תְתוּבוּן׃</a:t>
                      </a:r>
                      <a:endParaRPr lang="he-IL" sz="3600">
                        <a:solidFill>
                          <a:schemeClr val="bg1"/>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11‭(5)‬      </a:t>
                      </a:r>
                      <a:r>
                        <a:rPr lang="he-IL" sz="1800" b="0" i="0" u="none" strike="noStrike">
                          <a:solidFill>
                            <a:schemeClr val="bg1"/>
                          </a:solidFill>
                          <a:effectLst/>
                          <a:latin typeface="Arial" panose="020B0604020202020204" pitchFamily="34" charset="0"/>
                          <a:cs typeface="+mj-cs"/>
                        </a:rPr>
                        <a:t>מתיבין עממיא ואמרין קדמוהי ריבוננא לא איפשר לנא למיעסק באוריתא ארי כל יומא אתגברינא דין על דין בקרבא וכד נצחנא דין לדין אוקדנא בתיהון בנורא ושבינא נשיהון וטפליהון ונכסיהון ובהדא גזירא שלימו יומנא ולא איפשר לנא למיעסק באוריתא מתיב קדשא בריך הוא ואמר להון</a:t>
                      </a:r>
                      <a:endParaRPr lang="he-IL" sz="3600">
                        <a:solidFill>
                          <a:schemeClr val="bg1"/>
                        </a:solidFill>
                        <a:effectLst/>
                        <a:cs typeface="+mj-cs"/>
                      </a:endParaRPr>
                    </a:p>
                  </a:txBody>
                  <a:tcPr marL="57315" marR="57315" marT="57315" marB="573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וַיָי אֱלֹהִים </a:t>
                      </a:r>
                      <a:r>
                        <a:rPr lang="he-IL" sz="1800" b="1" i="0" u="none" strike="noStrike">
                          <a:solidFill>
                            <a:srgbClr val="FFC000"/>
                          </a:solidFill>
                          <a:effectLst/>
                          <a:latin typeface="Arial" panose="020B0604020202020204" pitchFamily="34" charset="0"/>
                          <a:cs typeface="+mj-cs"/>
                        </a:rPr>
                        <a:t>סָעִיד</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לִי עַל כֵּן לָא אִתְכְּנָעִית עַל כֵּן שַׁוֵיתִי אַפִּי תַקִיפִין </a:t>
                      </a:r>
                      <a:r>
                        <a:rPr lang="he-IL" sz="1800" b="1" i="0" u="none" strike="noStrike">
                          <a:solidFill>
                            <a:srgbClr val="92D050"/>
                          </a:solidFill>
                          <a:effectLst/>
                          <a:latin typeface="Arial" panose="020B0604020202020204" pitchFamily="34" charset="0"/>
                          <a:cs typeface="+mj-cs"/>
                        </a:rPr>
                        <a:t>כְּטִינָרָא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וְיָדַעֲנָא אֲרֵי לָא אִתְבְּהֵית: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קְרִיבָא </a:t>
                      </a:r>
                      <a:r>
                        <a:rPr lang="he-IL" sz="1800" b="1" i="0" u="none" strike="noStrike">
                          <a:solidFill>
                            <a:srgbClr val="FFFF00"/>
                          </a:solidFill>
                          <a:effectLst/>
                          <a:latin typeface="Arial" panose="020B0604020202020204" pitchFamily="34" charset="0"/>
                          <a:cs typeface="+mj-cs"/>
                        </a:rPr>
                        <a:t>זְכוּתִי</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מַן יְדִין עִמִי נְקּוּם כַּחֲדָא מִן בְּעֵיל דִינִי </a:t>
                      </a:r>
                      <a:r>
                        <a:rPr lang="he-IL" sz="1800" b="1" i="0" u="none" strike="noStrike">
                          <a:solidFill>
                            <a:schemeClr val="accent4">
                              <a:lumMod val="40000"/>
                              <a:lumOff val="60000"/>
                            </a:schemeClr>
                          </a:solidFill>
                          <a:effectLst/>
                          <a:latin typeface="Arial" panose="020B0604020202020204" pitchFamily="34" charset="0"/>
                          <a:cs typeface="+mj-cs"/>
                        </a:rPr>
                        <a:t>יִתְקְרֵיב</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לְוָתִי: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הָא יְיָ אֱלֹהִים </a:t>
                      </a:r>
                      <a:r>
                        <a:rPr lang="he-IL" sz="1800" b="1" i="0" u="none" strike="noStrike">
                          <a:solidFill>
                            <a:srgbClr val="FF0000"/>
                          </a:solidFill>
                          <a:effectLst/>
                          <a:latin typeface="Arial" panose="020B0604020202020204" pitchFamily="34" charset="0"/>
                          <a:cs typeface="+mj-cs"/>
                        </a:rPr>
                        <a:t>סָעִיד</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לִי מַן הוּא דִי יְחַיְבִינַנִי הָא כוּלְהוֹן </a:t>
                      </a:r>
                      <a:r>
                        <a:rPr lang="he-IL" sz="1800" b="1" i="0" u="none" strike="noStrike">
                          <a:solidFill>
                            <a:srgbClr val="00B0F0"/>
                          </a:solidFill>
                          <a:effectLst/>
                          <a:latin typeface="Arial" panose="020B0604020202020204" pitchFamily="34" charset="0"/>
                          <a:cs typeface="+mj-cs"/>
                        </a:rPr>
                        <a:t>כִּלְבוּשָׁא דִבְלִי</a:t>
                      </a:r>
                      <a:r>
                        <a:rPr lang="he-IL" sz="1800" b="0" i="0" u="none" strike="noStrike">
                          <a:solidFill>
                            <a:srgbClr val="00B0F0"/>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וּכְעָשָׁא אָכִיל לֵהּ:</a:t>
                      </a:r>
                      <a:r>
                        <a:rPr lang="he-IL" sz="1800" b="0" i="0" u="none" strike="noStrike">
                          <a:solidFill>
                            <a:srgbClr val="00B0F0"/>
                          </a:solidFill>
                          <a:effectLst/>
                          <a:latin typeface="Arial" panose="020B0604020202020204" pitchFamily="34" charset="0"/>
                          <a:cs typeface="+mj-cs"/>
                        </a:rPr>
                        <a:t> י  </a:t>
                      </a:r>
                      <a:r>
                        <a:rPr lang="he-IL" sz="1800" b="0" i="0" u="none" strike="noStrike">
                          <a:solidFill>
                            <a:schemeClr val="bg1"/>
                          </a:solidFill>
                          <a:effectLst/>
                          <a:latin typeface="Arial" panose="020B0604020202020204" pitchFamily="34" charset="0"/>
                          <a:cs typeface="+mj-cs"/>
                        </a:rPr>
                        <a:t>(</a:t>
                      </a:r>
                      <a:r>
                        <a:rPr lang="he-IL" sz="1800" b="1" i="0" u="none" strike="noStrike">
                          <a:solidFill>
                            <a:srgbClr val="FFFF00"/>
                          </a:solidFill>
                          <a:effectLst/>
                          <a:latin typeface="Arial" panose="020B0604020202020204" pitchFamily="34" charset="0"/>
                          <a:cs typeface="+mj-cs"/>
                        </a:rPr>
                        <a:t>אֲמַר נְבִיָא עֲתִיד קוּדְשָׁא בְּרִיךְ הוּא</a:t>
                      </a:r>
                      <a:r>
                        <a:rPr lang="he-IL" sz="1800" b="0" i="0" u="none" strike="noStrike">
                          <a:solidFill>
                            <a:schemeClr val="bg1"/>
                          </a:solidFill>
                          <a:effectLst/>
                          <a:latin typeface="Arial" panose="020B0604020202020204" pitchFamily="34" charset="0"/>
                          <a:cs typeface="+mj-cs"/>
                        </a:rPr>
                        <a:t> לְמֶהֱוֵי אֲמַר לְעַמְמַיָא) מַן בְּכוֹן מִדַחֲלַיָא דַייָ דִי שְׁמַע בְּקַל עַבְדֵהּ נְבִיָא דַעֲבַד אוֹרַיְתָא בְעָקָא כְּגִבַּר דִמְהַלֵךְ בְּקָבְלָא וְלֵית זְהוֹר לֵהּ מִתְרְחִיץ בִּשְׁמָא דַייָ וּמִסְתְּמִיךְ עַל פּוּרְקָנָא דֶאֱלָהֵהּ: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(מְתִיבִין עַמְמַיָא וְאָמְרִין קֳדָמוֹהִי רִבּוֹנָנָא לָא אֶפְשַׁר לָנָא לְמֶעְסַק בְּאוֹרַיְתָא אֲרֵי כָּל יוֹמָנָא אִתְגְרֵינָא דֵין עִם דֵין בִּקְרָבָא וְכַד נְצַחְנָא דֵין לְדֵין אוֹקֵידְנָא בָתֵּיהוֹן וּשְׁבִינָא טַפְלְהוֹן וְנִכְסֵיהוֹן וּבַהֲדָא גַוְנָא שְׁלִימוּ יוֹמָנָא וְלָא אֶפְשַׁר לָנָא לְמֶעְסַק בְּאוֹרַיְתָא מְתִיב קוּדְשָׁא בְרִיךְ הוּא וַאֲמַר לְהוֹן) הָא כּוּלְכוֹן מְגָרֵן בְּאֶשְׁתָּא מַתְקְפֵי חֶרֶב אֱזִילוּ פִּילוּ בְּאֶשְׁתָּא דִגְרֵיתוּן וּבְחַרְבָּא דִתְקֵיפְתּוּן מִמֵימְרִי הֲוַת דָא לְכוֹן לְתַקְלוּתְכוֹן תְּחוּבוּן:</a:t>
                      </a:r>
                      <a:endParaRPr lang="he-IL" sz="3600">
                        <a:solidFill>
                          <a:schemeClr val="bg1"/>
                        </a:solidFill>
                        <a:effectLst/>
                        <a:cs typeface="+mj-cs"/>
                      </a:endParaRPr>
                    </a:p>
                  </a:txBody>
                  <a:tcPr marL="57315" marR="57315" marT="57315" marB="573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616486"/>
                  </a:ext>
                </a:extLst>
              </a:tr>
            </a:tbl>
          </a:graphicData>
        </a:graphic>
      </p:graphicFrame>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58BD6916-2274-A51C-CE77-8A95D3D5C32C}"/>
                  </a:ext>
                </a:extLst>
              </p14:cNvPr>
              <p14:cNvContentPartPr/>
              <p14:nvPr/>
            </p14:nvContentPartPr>
            <p14:xfrm>
              <a:off x="9575520" y="811660"/>
              <a:ext cx="688680" cy="392760"/>
            </p14:xfrm>
          </p:contentPart>
        </mc:Choice>
        <mc:Fallback>
          <p:pic>
            <p:nvPicPr>
              <p:cNvPr id="5" name="Ink 4">
                <a:extLst>
                  <a:ext uri="{FF2B5EF4-FFF2-40B4-BE49-F238E27FC236}">
                    <a16:creationId xmlns:a16="http://schemas.microsoft.com/office/drawing/2014/main" id="{58BD6916-2274-A51C-CE77-8A95D3D5C32C}"/>
                  </a:ext>
                </a:extLst>
              </p:cNvPr>
              <p:cNvPicPr/>
              <p:nvPr/>
            </p:nvPicPr>
            <p:blipFill>
              <a:blip r:embed="rId5"/>
              <a:stretch>
                <a:fillRect/>
              </a:stretch>
            </p:blipFill>
            <p:spPr>
              <a:xfrm>
                <a:off x="9557880" y="793660"/>
                <a:ext cx="724320" cy="428400"/>
              </a:xfrm>
              <a:prstGeom prst="rect">
                <a:avLst/>
              </a:prstGeom>
            </p:spPr>
          </p:pic>
        </mc:Fallback>
      </mc:AlternateContent>
      <p:grpSp>
        <p:nvGrpSpPr>
          <p:cNvPr id="11" name="Group 10">
            <a:extLst>
              <a:ext uri="{FF2B5EF4-FFF2-40B4-BE49-F238E27FC236}">
                <a16:creationId xmlns:a16="http://schemas.microsoft.com/office/drawing/2014/main" id="{85E6ECBD-35B8-FBCA-DDD5-390F8318DBFB}"/>
              </a:ext>
            </a:extLst>
          </p:cNvPr>
          <p:cNvGrpSpPr/>
          <p:nvPr/>
        </p:nvGrpSpPr>
        <p:grpSpPr>
          <a:xfrm>
            <a:off x="8067840" y="2239060"/>
            <a:ext cx="869040" cy="66960"/>
            <a:chOff x="8067840" y="2239060"/>
            <a:chExt cx="869040" cy="66960"/>
          </a:xfrm>
        </p:grpSpPr>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D4358AE5-1FF3-CE48-B8AD-D5C41C4F4A27}"/>
                    </a:ext>
                  </a:extLst>
                </p14:cNvPr>
                <p14:cNvContentPartPr/>
                <p14:nvPr/>
              </p14:nvContentPartPr>
              <p14:xfrm>
                <a:off x="8921400" y="2304220"/>
                <a:ext cx="4320" cy="1800"/>
              </p14:xfrm>
            </p:contentPart>
          </mc:Choice>
          <mc:Fallback>
            <p:pic>
              <p:nvPicPr>
                <p:cNvPr id="7" name="Ink 6">
                  <a:extLst>
                    <a:ext uri="{FF2B5EF4-FFF2-40B4-BE49-F238E27FC236}">
                      <a16:creationId xmlns:a16="http://schemas.microsoft.com/office/drawing/2014/main" id="{D4358AE5-1FF3-CE48-B8AD-D5C41C4F4A27}"/>
                    </a:ext>
                  </a:extLst>
                </p:cNvPr>
                <p:cNvPicPr/>
                <p:nvPr/>
              </p:nvPicPr>
              <p:blipFill>
                <a:blip r:embed="rId7"/>
                <a:stretch>
                  <a:fillRect/>
                </a:stretch>
              </p:blipFill>
              <p:spPr>
                <a:xfrm>
                  <a:off x="8903400" y="2286220"/>
                  <a:ext cx="39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CB649E1-B9CB-521C-C307-7DDE8D22B9DC}"/>
                    </a:ext>
                  </a:extLst>
                </p14:cNvPr>
                <p14:cNvContentPartPr/>
                <p14:nvPr/>
              </p14:nvContentPartPr>
              <p14:xfrm>
                <a:off x="8067840" y="2239060"/>
                <a:ext cx="869040" cy="33840"/>
              </p14:xfrm>
            </p:contentPart>
          </mc:Choice>
          <mc:Fallback>
            <p:pic>
              <p:nvPicPr>
                <p:cNvPr id="9" name="Ink 8">
                  <a:extLst>
                    <a:ext uri="{FF2B5EF4-FFF2-40B4-BE49-F238E27FC236}">
                      <a16:creationId xmlns:a16="http://schemas.microsoft.com/office/drawing/2014/main" id="{CCB649E1-B9CB-521C-C307-7DDE8D22B9DC}"/>
                    </a:ext>
                  </a:extLst>
                </p:cNvPr>
                <p:cNvPicPr/>
                <p:nvPr/>
              </p:nvPicPr>
              <p:blipFill>
                <a:blip r:embed="rId9"/>
                <a:stretch>
                  <a:fillRect/>
                </a:stretch>
              </p:blipFill>
              <p:spPr>
                <a:xfrm>
                  <a:off x="8050200" y="2221060"/>
                  <a:ext cx="90468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30765B14-564E-6698-B593-70B9376D604D}"/>
                  </a:ext>
                </a:extLst>
              </p14:cNvPr>
              <p14:cNvContentPartPr/>
              <p14:nvPr/>
            </p14:nvContentPartPr>
            <p14:xfrm>
              <a:off x="9771720" y="2536060"/>
              <a:ext cx="1711800" cy="37800"/>
            </p14:xfrm>
          </p:contentPart>
        </mc:Choice>
        <mc:Fallback>
          <p:pic>
            <p:nvPicPr>
              <p:cNvPr id="10" name="Ink 9">
                <a:extLst>
                  <a:ext uri="{FF2B5EF4-FFF2-40B4-BE49-F238E27FC236}">
                    <a16:creationId xmlns:a16="http://schemas.microsoft.com/office/drawing/2014/main" id="{30765B14-564E-6698-B593-70B9376D604D}"/>
                  </a:ext>
                </a:extLst>
              </p:cNvPr>
              <p:cNvPicPr/>
              <p:nvPr/>
            </p:nvPicPr>
            <p:blipFill>
              <a:blip r:embed="rId11"/>
              <a:stretch>
                <a:fillRect/>
              </a:stretch>
            </p:blipFill>
            <p:spPr>
              <a:xfrm>
                <a:off x="9754080" y="2518060"/>
                <a:ext cx="1747440" cy="73440"/>
              </a:xfrm>
              <a:prstGeom prst="rect">
                <a:avLst/>
              </a:prstGeom>
            </p:spPr>
          </p:pic>
        </mc:Fallback>
      </mc:AlternateContent>
      <p:grpSp>
        <p:nvGrpSpPr>
          <p:cNvPr id="14" name="Group 13">
            <a:extLst>
              <a:ext uri="{FF2B5EF4-FFF2-40B4-BE49-F238E27FC236}">
                <a16:creationId xmlns:a16="http://schemas.microsoft.com/office/drawing/2014/main" id="{963B472B-5751-B4D4-1B8E-0793DCC4737D}"/>
              </a:ext>
            </a:extLst>
          </p:cNvPr>
          <p:cNvGrpSpPr/>
          <p:nvPr/>
        </p:nvGrpSpPr>
        <p:grpSpPr>
          <a:xfrm>
            <a:off x="10685040" y="3345700"/>
            <a:ext cx="1073520" cy="2729520"/>
            <a:chOff x="10685040" y="3345700"/>
            <a:chExt cx="1073520" cy="272952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1DEEB51-498E-3BCD-47F4-4E01B1ADAC9E}"/>
                    </a:ext>
                  </a:extLst>
                </p14:cNvPr>
                <p14:cNvContentPartPr/>
                <p14:nvPr/>
              </p14:nvContentPartPr>
              <p14:xfrm>
                <a:off x="10685040" y="3345700"/>
                <a:ext cx="353880" cy="311760"/>
              </p14:xfrm>
            </p:contentPart>
          </mc:Choice>
          <mc:Fallback>
            <p:pic>
              <p:nvPicPr>
                <p:cNvPr id="12" name="Ink 11">
                  <a:extLst>
                    <a:ext uri="{FF2B5EF4-FFF2-40B4-BE49-F238E27FC236}">
                      <a16:creationId xmlns:a16="http://schemas.microsoft.com/office/drawing/2014/main" id="{21DEEB51-498E-3BCD-47F4-4E01B1ADAC9E}"/>
                    </a:ext>
                  </a:extLst>
                </p:cNvPr>
                <p:cNvPicPr/>
                <p:nvPr/>
              </p:nvPicPr>
              <p:blipFill>
                <a:blip r:embed="rId13"/>
                <a:stretch>
                  <a:fillRect/>
                </a:stretch>
              </p:blipFill>
              <p:spPr>
                <a:xfrm>
                  <a:off x="10667040" y="3328060"/>
                  <a:ext cx="38952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031815A3-FA24-94C9-CFF7-A732F7BFA305}"/>
                    </a:ext>
                  </a:extLst>
                </p14:cNvPr>
                <p14:cNvContentPartPr/>
                <p14:nvPr/>
              </p14:nvContentPartPr>
              <p14:xfrm>
                <a:off x="11168160" y="3405820"/>
                <a:ext cx="590400" cy="2669400"/>
              </p14:xfrm>
            </p:contentPart>
          </mc:Choice>
          <mc:Fallback>
            <p:pic>
              <p:nvPicPr>
                <p:cNvPr id="13" name="Ink 12">
                  <a:extLst>
                    <a:ext uri="{FF2B5EF4-FFF2-40B4-BE49-F238E27FC236}">
                      <a16:creationId xmlns:a16="http://schemas.microsoft.com/office/drawing/2014/main" id="{031815A3-FA24-94C9-CFF7-A732F7BFA305}"/>
                    </a:ext>
                  </a:extLst>
                </p:cNvPr>
                <p:cNvPicPr/>
                <p:nvPr/>
              </p:nvPicPr>
              <p:blipFill>
                <a:blip r:embed="rId15"/>
                <a:stretch>
                  <a:fillRect/>
                </a:stretch>
              </p:blipFill>
              <p:spPr>
                <a:xfrm>
                  <a:off x="11150160" y="3388180"/>
                  <a:ext cx="626040" cy="270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FB4C0C69-BDBD-D5A7-6415-7EAB3385470E}"/>
                  </a:ext>
                </a:extLst>
              </p14:cNvPr>
              <p14:cNvContentPartPr/>
              <p14:nvPr/>
            </p14:nvContentPartPr>
            <p14:xfrm>
              <a:off x="7801440" y="3465940"/>
              <a:ext cx="530640" cy="2376360"/>
            </p14:xfrm>
          </p:contentPart>
        </mc:Choice>
        <mc:Fallback>
          <p:pic>
            <p:nvPicPr>
              <p:cNvPr id="15" name="Ink 14">
                <a:extLst>
                  <a:ext uri="{FF2B5EF4-FFF2-40B4-BE49-F238E27FC236}">
                    <a16:creationId xmlns:a16="http://schemas.microsoft.com/office/drawing/2014/main" id="{FB4C0C69-BDBD-D5A7-6415-7EAB3385470E}"/>
                  </a:ext>
                </a:extLst>
              </p:cNvPr>
              <p:cNvPicPr/>
              <p:nvPr/>
            </p:nvPicPr>
            <p:blipFill>
              <a:blip r:embed="rId17"/>
              <a:stretch>
                <a:fillRect/>
              </a:stretch>
            </p:blipFill>
            <p:spPr>
              <a:xfrm>
                <a:off x="7783440" y="3448300"/>
                <a:ext cx="566280" cy="241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B4D7D6D5-8CDA-7691-A76C-1FE20A87D511}"/>
                  </a:ext>
                </a:extLst>
              </p14:cNvPr>
              <p14:cNvContentPartPr/>
              <p14:nvPr/>
            </p14:nvContentPartPr>
            <p14:xfrm>
              <a:off x="3939360" y="3054820"/>
              <a:ext cx="470880" cy="2664360"/>
            </p14:xfrm>
          </p:contentPart>
        </mc:Choice>
        <mc:Fallback>
          <p:pic>
            <p:nvPicPr>
              <p:cNvPr id="16" name="Ink 15">
                <a:extLst>
                  <a:ext uri="{FF2B5EF4-FFF2-40B4-BE49-F238E27FC236}">
                    <a16:creationId xmlns:a16="http://schemas.microsoft.com/office/drawing/2014/main" id="{B4D7D6D5-8CDA-7691-A76C-1FE20A87D511}"/>
                  </a:ext>
                </a:extLst>
              </p:cNvPr>
              <p:cNvPicPr/>
              <p:nvPr/>
            </p:nvPicPr>
            <p:blipFill>
              <a:blip r:embed="rId19"/>
              <a:stretch>
                <a:fillRect/>
              </a:stretch>
            </p:blipFill>
            <p:spPr>
              <a:xfrm>
                <a:off x="3921720" y="3036820"/>
                <a:ext cx="506520" cy="2700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FF4B3A27-E1B0-623A-0B05-C290B708DB33}"/>
                  </a:ext>
                </a:extLst>
              </p14:cNvPr>
              <p14:cNvContentPartPr/>
              <p14:nvPr/>
            </p14:nvContentPartPr>
            <p14:xfrm>
              <a:off x="409200" y="2443900"/>
              <a:ext cx="3791520" cy="1041840"/>
            </p14:xfrm>
          </p:contentPart>
        </mc:Choice>
        <mc:Fallback>
          <p:pic>
            <p:nvPicPr>
              <p:cNvPr id="17" name="Ink 16">
                <a:extLst>
                  <a:ext uri="{FF2B5EF4-FFF2-40B4-BE49-F238E27FC236}">
                    <a16:creationId xmlns:a16="http://schemas.microsoft.com/office/drawing/2014/main" id="{FF4B3A27-E1B0-623A-0B05-C290B708DB33}"/>
                  </a:ext>
                </a:extLst>
              </p:cNvPr>
              <p:cNvPicPr/>
              <p:nvPr/>
            </p:nvPicPr>
            <p:blipFill>
              <a:blip r:embed="rId21"/>
              <a:stretch>
                <a:fillRect/>
              </a:stretch>
            </p:blipFill>
            <p:spPr>
              <a:xfrm>
                <a:off x="391560" y="2425900"/>
                <a:ext cx="3827160" cy="1077480"/>
              </a:xfrm>
              <a:prstGeom prst="rect">
                <a:avLst/>
              </a:prstGeom>
            </p:spPr>
          </p:pic>
        </mc:Fallback>
      </mc:AlternateContent>
    </p:spTree>
    <p:extLst>
      <p:ext uri="{BB962C8B-B14F-4D97-AF65-F5344CB8AC3E}">
        <p14:creationId xmlns:p14="http://schemas.microsoft.com/office/powerpoint/2010/main" val="290333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499882" y="326025"/>
            <a:ext cx="8715736" cy="5324535"/>
          </a:xfrm>
          <a:prstGeom prst="rect">
            <a:avLst/>
          </a:prstGeom>
          <a:noFill/>
        </p:spPr>
        <p:txBody>
          <a:bodyPr wrap="square">
            <a:spAutoFit/>
          </a:bodyPr>
          <a:lstStyle/>
          <a:p>
            <a:pPr rtl="0">
              <a:spcBef>
                <a:spcPts val="0"/>
              </a:spcBef>
              <a:spcAft>
                <a:spcPts val="0"/>
              </a:spcAft>
            </a:pPr>
            <a:r>
              <a:rPr lang="en-US" sz="2000" b="1" i="0" u="none" strike="noStrike">
                <a:solidFill>
                  <a:srgbClr val="00B0F0"/>
                </a:solidFill>
                <a:effectLst/>
                <a:latin typeface="Arial" panose="020B0604020202020204" pitchFamily="34" charset="0"/>
                <a:cs typeface="+mj-cs"/>
              </a:rPr>
              <a:t>1. Isaiah 50:7</a:t>
            </a:r>
          </a:p>
          <a:p>
            <a:pPr algn="r" rtl="0">
              <a:spcBef>
                <a:spcPts val="0"/>
              </a:spcBef>
              <a:spcAft>
                <a:spcPts val="0"/>
              </a:spcAft>
            </a:pPr>
            <a:r>
              <a:rPr lang="en-US" sz="2000" i="0" u="sng" strike="noStrike">
                <a:solidFill>
                  <a:srgbClr val="92D050"/>
                </a:solidFill>
                <a:effectLst/>
                <a:latin typeface="Arial" panose="020B0604020202020204" pitchFamily="34" charset="0"/>
                <a:cs typeface="+mj-cs"/>
              </a:rPr>
              <a:t>Aramaic</a:t>
            </a:r>
            <a:r>
              <a:rPr lang="en-US" sz="2000" i="0" u="none" strike="noStrike">
                <a:solidFill>
                  <a:srgbClr val="92D050"/>
                </a:solidFill>
                <a:effectLst/>
                <a:latin typeface="Arial" panose="020B0604020202020204" pitchFamily="34" charset="0"/>
                <a:cs typeface="+mj-cs"/>
              </a:rPr>
              <a:t>:</a:t>
            </a:r>
            <a:r>
              <a:rPr lang="en-US" sz="2000" i="0" u="none" strike="noStrike">
                <a:solidFill>
                  <a:srgbClr val="FFC000"/>
                </a:solidFill>
                <a:effectLst/>
                <a:latin typeface="Arial" panose="020B0604020202020204" pitchFamily="34" charset="0"/>
                <a:cs typeface="+mj-cs"/>
              </a:rPr>
              <a:t> </a:t>
            </a:r>
            <a:r>
              <a:rPr lang="he-IL" sz="2000" i="0" u="none" strike="noStrike">
                <a:solidFill>
                  <a:srgbClr val="FFFF00"/>
                </a:solidFill>
                <a:effectLst/>
                <a:latin typeface="Arial" panose="020B0604020202020204" pitchFamily="34" charset="0"/>
                <a:cs typeface="+mj-cs"/>
              </a:rPr>
              <a:t>וַיָי אֱלֹהִים סָעִיד לִי עַל כֵּן לָא אִתְכְּנָעִית עַל כֵּן שַׁוֵיתִי אַפִּי תַקִיפִין כְּטִינָרָא וְיָדַעֲנָא אֲרֵי לָא אִתְבְּהֵית</a:t>
            </a:r>
          </a:p>
          <a:p>
            <a:pPr algn="r" rtl="0">
              <a:spcBef>
                <a:spcPts val="0"/>
              </a:spcBef>
              <a:spcAft>
                <a:spcPts val="0"/>
              </a:spcAft>
            </a:pPr>
            <a:r>
              <a:rPr lang="en-US" sz="2000" i="0" u="sng" strike="noStrike">
                <a:solidFill>
                  <a:srgbClr val="92D050"/>
                </a:solidFill>
                <a:effectLst/>
                <a:latin typeface="Arial" panose="020B0604020202020204" pitchFamily="34" charset="0"/>
                <a:cs typeface="+mj-cs"/>
              </a:rPr>
              <a:t>Hebrew</a:t>
            </a:r>
            <a:r>
              <a:rPr lang="en-US" sz="2000" i="0" u="none" strike="noStrike">
                <a:solidFill>
                  <a:srgbClr val="92D050"/>
                </a:solidFill>
                <a:effectLst/>
                <a:latin typeface="Arial" panose="020B0604020202020204" pitchFamily="34" charset="0"/>
                <a:cs typeface="+mj-cs"/>
              </a:rPr>
              <a:t>:</a:t>
            </a:r>
            <a:r>
              <a:rPr lang="en-US" sz="2000" i="0" u="none" strike="noStrike">
                <a:solidFill>
                  <a:srgbClr val="FFC000"/>
                </a:solidFill>
                <a:effectLst/>
                <a:latin typeface="Arial" panose="020B0604020202020204" pitchFamily="34" charset="0"/>
                <a:cs typeface="+mj-cs"/>
              </a:rPr>
              <a:t> </a:t>
            </a:r>
            <a:r>
              <a:rPr lang="he-IL" sz="2000" i="0" u="none" strike="noStrike">
                <a:solidFill>
                  <a:srgbClr val="FFFF00"/>
                </a:solidFill>
                <a:effectLst/>
                <a:latin typeface="Arial" panose="020B0604020202020204" pitchFamily="34" charset="0"/>
                <a:cs typeface="+mj-cs"/>
              </a:rPr>
              <a:t>וַאדֹנָ֤י יְהוִה֙ יַֽעֲזָר־לִ֔י עַל־כֵּ֖ן לֹ֣א נִכְלָ֑מְתִּי עַל־כֵּ֞ן שַׂ֤מְתִּי פָנַי֙ כַּֽחַלָּמִ֔ישׁ וָאֵדַ֖ע כִּי־לֹ֥א אֵבֹֽושׁ</a:t>
            </a:r>
          </a:p>
          <a:p>
            <a:pPr rtl="0">
              <a:spcBef>
                <a:spcPts val="0"/>
              </a:spcBef>
              <a:spcAft>
                <a:spcPts val="0"/>
              </a:spcAft>
            </a:pPr>
            <a:endParaRPr lang="en-US" sz="2000" i="0" u="none" strike="noStrike">
              <a:solidFill>
                <a:srgbClr val="92D050"/>
              </a:solidFill>
              <a:effectLst/>
              <a:latin typeface="Arial" panose="020B0604020202020204" pitchFamily="34" charset="0"/>
              <a:cs typeface="+mj-cs"/>
            </a:endParaRPr>
          </a:p>
          <a:p>
            <a:pPr rtl="0">
              <a:spcBef>
                <a:spcPts val="0"/>
              </a:spcBef>
              <a:spcAft>
                <a:spcPts val="0"/>
              </a:spcAft>
            </a:pPr>
            <a:r>
              <a:rPr lang="en-US" sz="2000" i="0" u="none" strike="noStrike">
                <a:solidFill>
                  <a:srgbClr val="92D050"/>
                </a:solidFill>
                <a:effectLst/>
                <a:latin typeface="Arial" panose="020B0604020202020204" pitchFamily="34" charset="0"/>
                <a:cs typeface="+mj-cs"/>
              </a:rPr>
              <a:t>Difference: </a:t>
            </a:r>
            <a:r>
              <a:rPr lang="en-US" sz="2000" i="0" u="none" strike="noStrike">
                <a:solidFill>
                  <a:srgbClr val="FFC000"/>
                </a:solidFill>
                <a:effectLst/>
                <a:latin typeface="Arial" panose="020B0604020202020204" pitchFamily="34" charset="0"/>
                <a:cs typeface="+mj-cs"/>
              </a:rPr>
              <a:t>The Aramaic uses</a:t>
            </a:r>
            <a:r>
              <a:rPr lang="he-IL" sz="2000" i="0" u="none" strike="noStrike">
                <a:solidFill>
                  <a:srgbClr val="FFFF00"/>
                </a:solidFill>
                <a:effectLst/>
                <a:latin typeface="Arial" panose="020B0604020202020204" pitchFamily="34" charset="0"/>
                <a:cs typeface="+mj-cs"/>
              </a:rPr>
              <a:t>סָעִיד</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meaning "helped" while the Hebrew uses</a:t>
            </a:r>
            <a:r>
              <a:rPr lang="he-IL" sz="2000" i="0" u="none" strike="noStrike">
                <a:solidFill>
                  <a:srgbClr val="FFFF00"/>
                </a:solidFill>
                <a:effectLst/>
                <a:latin typeface="Arial" panose="020B0604020202020204" pitchFamily="34" charset="0"/>
                <a:cs typeface="+mj-cs"/>
              </a:rPr>
              <a:t>יַעֲזָר</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also meaning </a:t>
            </a:r>
            <a:r>
              <a:rPr lang="en-US" sz="2000" i="0" u="none" strike="noStrike">
                <a:solidFill>
                  <a:srgbClr val="00B0F0"/>
                </a:solidFill>
                <a:effectLst/>
                <a:latin typeface="Arial" panose="020B0604020202020204" pitchFamily="34" charset="0"/>
                <a:cs typeface="+mj-cs"/>
              </a:rPr>
              <a:t>"helped." </a:t>
            </a:r>
            <a:r>
              <a:rPr lang="en-US" sz="2000" i="0" u="none" strike="noStrike">
                <a:solidFill>
                  <a:srgbClr val="FFC000"/>
                </a:solidFill>
                <a:effectLst/>
                <a:latin typeface="Arial" panose="020B0604020202020204" pitchFamily="34" charset="0"/>
                <a:cs typeface="+mj-cs"/>
              </a:rPr>
              <a:t>The Aramaic emphasizes the firmness of the prophet's face</a:t>
            </a:r>
            <a:r>
              <a:rPr lang="he-IL" sz="2000" i="0" u="none" strike="noStrike">
                <a:solidFill>
                  <a:srgbClr val="FFFF00"/>
                </a:solidFill>
                <a:effectLst/>
                <a:latin typeface="Arial" panose="020B0604020202020204" pitchFamily="34" charset="0"/>
                <a:cs typeface="+mj-cs"/>
              </a:rPr>
              <a:t>כְּטִינָרָא</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meaning </a:t>
            </a:r>
            <a:r>
              <a:rPr lang="en-US" sz="2000" i="0" u="none" strike="noStrike">
                <a:solidFill>
                  <a:srgbClr val="00B0F0"/>
                </a:solidFill>
                <a:effectLst/>
                <a:latin typeface="Arial" panose="020B0604020202020204" pitchFamily="34" charset="0"/>
                <a:cs typeface="+mj-cs"/>
              </a:rPr>
              <a:t>"like a rock" </a:t>
            </a:r>
            <a:r>
              <a:rPr lang="en-US" sz="2000" i="0" u="none" strike="noStrike">
                <a:solidFill>
                  <a:srgbClr val="FFC000"/>
                </a:solidFill>
                <a:effectLst/>
                <a:latin typeface="Arial" panose="020B0604020202020204" pitchFamily="34" charset="0"/>
                <a:cs typeface="+mj-cs"/>
              </a:rPr>
              <a:t>while the Hebrew uses</a:t>
            </a:r>
            <a:r>
              <a:rPr lang="he-IL" sz="2000" i="0" u="none" strike="noStrike">
                <a:solidFill>
                  <a:srgbClr val="FFFF00"/>
                </a:solidFill>
                <a:effectLst/>
                <a:latin typeface="Arial" panose="020B0604020202020204" pitchFamily="34" charset="0"/>
                <a:cs typeface="+mj-cs"/>
              </a:rPr>
              <a:t>כַּֽחַלָּמִ֔ישׁ</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meaning </a:t>
            </a:r>
            <a:r>
              <a:rPr lang="en-US" sz="2000" i="0" u="none" strike="noStrike">
                <a:solidFill>
                  <a:srgbClr val="00B0F0"/>
                </a:solidFill>
                <a:effectLst/>
                <a:latin typeface="Arial" panose="020B0604020202020204" pitchFamily="34" charset="0"/>
                <a:cs typeface="+mj-cs"/>
              </a:rPr>
              <a:t>"like flint."</a:t>
            </a:r>
          </a:p>
          <a:p>
            <a:pPr rtl="0">
              <a:spcBef>
                <a:spcPts val="0"/>
              </a:spcBef>
              <a:spcAft>
                <a:spcPts val="0"/>
              </a:spcAft>
            </a:pPr>
            <a:endParaRPr lang="en-US" sz="2000" b="1" i="0" u="none" strike="noStrike">
              <a:solidFill>
                <a:srgbClr val="FFC000"/>
              </a:solidFill>
              <a:effectLst/>
              <a:latin typeface="Arial" panose="020B0604020202020204" pitchFamily="34" charset="0"/>
              <a:cs typeface="+mj-cs"/>
            </a:endParaRPr>
          </a:p>
          <a:p>
            <a:pPr rtl="0">
              <a:spcBef>
                <a:spcPts val="0"/>
              </a:spcBef>
              <a:spcAft>
                <a:spcPts val="0"/>
              </a:spcAft>
            </a:pPr>
            <a:r>
              <a:rPr lang="en-US" sz="2000" b="1" i="0" u="none" strike="noStrike">
                <a:solidFill>
                  <a:srgbClr val="00B0F0"/>
                </a:solidFill>
                <a:effectLst/>
                <a:latin typeface="Arial" panose="020B0604020202020204" pitchFamily="34" charset="0"/>
                <a:cs typeface="+mj-cs"/>
              </a:rPr>
              <a:t>2. Isaiah 50:8</a:t>
            </a:r>
          </a:p>
          <a:p>
            <a:pPr algn="r" rtl="0">
              <a:spcBef>
                <a:spcPts val="0"/>
              </a:spcBef>
              <a:spcAft>
                <a:spcPts val="0"/>
              </a:spcAft>
            </a:pPr>
            <a:r>
              <a:rPr lang="en-US" sz="2000" i="0" u="sng" strike="noStrike">
                <a:solidFill>
                  <a:srgbClr val="92D050"/>
                </a:solidFill>
                <a:effectLst/>
                <a:latin typeface="Arial" panose="020B0604020202020204" pitchFamily="34" charset="0"/>
                <a:cs typeface="+mj-cs"/>
              </a:rPr>
              <a:t>Aramaic</a:t>
            </a:r>
            <a:r>
              <a:rPr lang="en-US" sz="2000" i="0" u="none" strike="noStrike">
                <a:solidFill>
                  <a:srgbClr val="92D050"/>
                </a:solidFill>
                <a:effectLst/>
                <a:latin typeface="Arial" panose="020B0604020202020204" pitchFamily="34" charset="0"/>
                <a:cs typeface="+mj-cs"/>
              </a:rPr>
              <a:t>:</a:t>
            </a:r>
            <a:r>
              <a:rPr lang="en-US" sz="2000" i="0" u="none" strike="noStrike">
                <a:solidFill>
                  <a:srgbClr val="FFC000"/>
                </a:solidFill>
                <a:effectLst/>
                <a:latin typeface="Arial" panose="020B0604020202020204" pitchFamily="34" charset="0"/>
                <a:cs typeface="+mj-cs"/>
              </a:rPr>
              <a:t> </a:t>
            </a:r>
            <a:r>
              <a:rPr lang="he-IL" sz="2000" i="0" u="none" strike="noStrike">
                <a:solidFill>
                  <a:srgbClr val="FFFF00"/>
                </a:solidFill>
                <a:effectLst/>
                <a:latin typeface="Arial" panose="020B0604020202020204" pitchFamily="34" charset="0"/>
                <a:cs typeface="+mj-cs"/>
              </a:rPr>
              <a:t>קְרִיבָא זְכוּתִי מַן יְדִין עִמִי נְקּוּם כַּחֲדָא מִן בְּעֵיל דִינִי יִתְקְרֵיב לְוָתִי</a:t>
            </a:r>
          </a:p>
          <a:p>
            <a:pPr algn="r" rtl="0">
              <a:spcBef>
                <a:spcPts val="0"/>
              </a:spcBef>
              <a:spcAft>
                <a:spcPts val="0"/>
              </a:spcAft>
            </a:pPr>
            <a:r>
              <a:rPr lang="en-US" sz="2000" i="0" u="sng" strike="noStrike">
                <a:solidFill>
                  <a:srgbClr val="92D050"/>
                </a:solidFill>
                <a:effectLst/>
                <a:latin typeface="Arial" panose="020B0604020202020204" pitchFamily="34" charset="0"/>
                <a:cs typeface="+mj-cs"/>
              </a:rPr>
              <a:t>Hebrew</a:t>
            </a:r>
            <a:r>
              <a:rPr lang="en-US" sz="2000" i="0" u="none" strike="noStrike">
                <a:solidFill>
                  <a:srgbClr val="92D050"/>
                </a:solidFill>
                <a:effectLst/>
                <a:latin typeface="Arial" panose="020B0604020202020204" pitchFamily="34" charset="0"/>
                <a:cs typeface="+mj-cs"/>
              </a:rPr>
              <a:t>:</a:t>
            </a:r>
            <a:r>
              <a:rPr lang="en-US" sz="2000" i="0" u="none" strike="noStrike">
                <a:solidFill>
                  <a:srgbClr val="FFC000"/>
                </a:solidFill>
                <a:effectLst/>
                <a:latin typeface="Arial" panose="020B0604020202020204" pitchFamily="34" charset="0"/>
                <a:cs typeface="+mj-cs"/>
              </a:rPr>
              <a:t> </a:t>
            </a:r>
            <a:r>
              <a:rPr lang="he-IL" sz="2000" i="0" u="none" strike="noStrike">
                <a:solidFill>
                  <a:srgbClr val="FFFF00"/>
                </a:solidFill>
                <a:effectLst/>
                <a:latin typeface="Arial" panose="020B0604020202020204" pitchFamily="34" charset="0"/>
                <a:cs typeface="+mj-cs"/>
              </a:rPr>
              <a:t>קָרוֹב מַצְדִּיקִי מִי יָרִיב אִתִּי נַעַמְדָה יַחְדָּו מִי בַעַל מִשְׁפָּטִי יִגַּשׁ אֵלָי</a:t>
            </a:r>
          </a:p>
          <a:p>
            <a:pPr rtl="0">
              <a:spcBef>
                <a:spcPts val="0"/>
              </a:spcBef>
              <a:spcAft>
                <a:spcPts val="0"/>
              </a:spcAft>
            </a:pPr>
            <a:endParaRPr lang="en-US" sz="2000" i="0" u="none" strike="noStrike">
              <a:solidFill>
                <a:srgbClr val="92D050"/>
              </a:solidFill>
              <a:effectLst/>
              <a:latin typeface="Arial" panose="020B0604020202020204" pitchFamily="34" charset="0"/>
              <a:cs typeface="+mj-cs"/>
            </a:endParaRPr>
          </a:p>
          <a:p>
            <a:pPr rtl="0">
              <a:spcBef>
                <a:spcPts val="0"/>
              </a:spcBef>
              <a:spcAft>
                <a:spcPts val="0"/>
              </a:spcAft>
            </a:pPr>
            <a:r>
              <a:rPr lang="en-US" sz="2000" i="0" u="none" strike="noStrike">
                <a:solidFill>
                  <a:srgbClr val="92D050"/>
                </a:solidFill>
                <a:effectLst/>
                <a:latin typeface="Arial" panose="020B0604020202020204" pitchFamily="34" charset="0"/>
                <a:cs typeface="+mj-cs"/>
              </a:rPr>
              <a:t>Difference:</a:t>
            </a:r>
            <a:r>
              <a:rPr lang="en-US" sz="2000" i="0" u="none" strike="noStrike">
                <a:solidFill>
                  <a:srgbClr val="FFC000"/>
                </a:solidFill>
                <a:effectLst/>
                <a:latin typeface="Arial" panose="020B0604020202020204" pitchFamily="34" charset="0"/>
                <a:cs typeface="+mj-cs"/>
              </a:rPr>
              <a:t> The Aramaic</a:t>
            </a:r>
            <a:r>
              <a:rPr lang="he-IL" sz="2000" i="0" u="none" strike="noStrike">
                <a:solidFill>
                  <a:srgbClr val="FFFF00"/>
                </a:solidFill>
                <a:effectLst/>
                <a:latin typeface="Arial" panose="020B0604020202020204" pitchFamily="34" charset="0"/>
                <a:cs typeface="+mj-cs"/>
              </a:rPr>
              <a:t>זְכוּתִי</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meaning </a:t>
            </a:r>
            <a:r>
              <a:rPr lang="en-US" sz="2000" i="0" u="none" strike="noStrike">
                <a:solidFill>
                  <a:srgbClr val="00B0F0"/>
                </a:solidFill>
                <a:effectLst/>
                <a:latin typeface="Arial" panose="020B0604020202020204" pitchFamily="34" charset="0"/>
                <a:cs typeface="+mj-cs"/>
              </a:rPr>
              <a:t>"my righteousness" </a:t>
            </a:r>
            <a:r>
              <a:rPr lang="en-US" sz="2000" i="0" u="none" strike="noStrike">
                <a:solidFill>
                  <a:srgbClr val="FFC000"/>
                </a:solidFill>
                <a:effectLst/>
                <a:latin typeface="Arial" panose="020B0604020202020204" pitchFamily="34" charset="0"/>
                <a:cs typeface="+mj-cs"/>
              </a:rPr>
              <a:t>is similar to the Hebrew</a:t>
            </a:r>
            <a:r>
              <a:rPr lang="he-IL" sz="2000" i="0" u="none" strike="noStrike">
                <a:solidFill>
                  <a:srgbClr val="FFFF00"/>
                </a:solidFill>
                <a:effectLst/>
                <a:latin typeface="Arial" panose="020B0604020202020204" pitchFamily="34" charset="0"/>
                <a:cs typeface="+mj-cs"/>
              </a:rPr>
              <a:t>מַצְדִּיקִי</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meaning </a:t>
            </a:r>
            <a:r>
              <a:rPr lang="en-US" sz="2000" i="0" u="none" strike="noStrike">
                <a:solidFill>
                  <a:srgbClr val="00B0F0"/>
                </a:solidFill>
                <a:effectLst/>
                <a:latin typeface="Arial" panose="020B0604020202020204" pitchFamily="34" charset="0"/>
                <a:cs typeface="+mj-cs"/>
              </a:rPr>
              <a:t>"my vindicator."</a:t>
            </a:r>
            <a:r>
              <a:rPr lang="en-US" sz="2000" i="0" u="none" strike="noStrike">
                <a:solidFill>
                  <a:srgbClr val="FFC000"/>
                </a:solidFill>
                <a:effectLst/>
                <a:latin typeface="Arial" panose="020B0604020202020204" pitchFamily="34" charset="0"/>
                <a:cs typeface="+mj-cs"/>
              </a:rPr>
              <a:t> The Aramaic emphasizes the closeness of the vindication</a:t>
            </a:r>
            <a:r>
              <a:rPr lang="he-IL" sz="2000" i="0" u="none" strike="noStrike">
                <a:solidFill>
                  <a:srgbClr val="FFFF00"/>
                </a:solidFill>
                <a:effectLst/>
                <a:latin typeface="Arial" panose="020B0604020202020204" pitchFamily="34" charset="0"/>
                <a:cs typeface="+mj-cs"/>
              </a:rPr>
              <a:t>קְרִיבָא</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meaning </a:t>
            </a:r>
            <a:r>
              <a:rPr lang="en-US" sz="2000" i="0" u="none" strike="noStrike">
                <a:solidFill>
                  <a:srgbClr val="00B0F0"/>
                </a:solidFill>
                <a:effectLst/>
                <a:latin typeface="Arial" panose="020B0604020202020204" pitchFamily="34" charset="0"/>
                <a:cs typeface="+mj-cs"/>
              </a:rPr>
              <a:t>"near."</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63199A6-58F6-50D7-0AB5-7617F3FE9BB9}"/>
                  </a:ext>
                </a:extLst>
              </p14:cNvPr>
              <p14:cNvContentPartPr/>
              <p14:nvPr/>
            </p14:nvContentPartPr>
            <p14:xfrm>
              <a:off x="436920" y="866020"/>
              <a:ext cx="148320" cy="128520"/>
            </p14:xfrm>
          </p:contentPart>
        </mc:Choice>
        <mc:Fallback>
          <p:pic>
            <p:nvPicPr>
              <p:cNvPr id="3" name="Ink 2">
                <a:extLst>
                  <a:ext uri="{FF2B5EF4-FFF2-40B4-BE49-F238E27FC236}">
                    <a16:creationId xmlns:a16="http://schemas.microsoft.com/office/drawing/2014/main" id="{163199A6-58F6-50D7-0AB5-7617F3FE9BB9}"/>
                  </a:ext>
                </a:extLst>
              </p:cNvPr>
              <p:cNvPicPr/>
              <p:nvPr/>
            </p:nvPicPr>
            <p:blipFill>
              <a:blip r:embed="rId5"/>
              <a:stretch>
                <a:fillRect/>
              </a:stretch>
            </p:blipFill>
            <p:spPr>
              <a:xfrm>
                <a:off x="419280" y="848380"/>
                <a:ext cx="183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581B27B-5A3C-33FB-5E14-55B0D589AC81}"/>
                  </a:ext>
                </a:extLst>
              </p14:cNvPr>
              <p14:cNvContentPartPr/>
              <p14:nvPr/>
            </p14:nvContentPartPr>
            <p14:xfrm>
              <a:off x="799080" y="1391620"/>
              <a:ext cx="187200" cy="154440"/>
            </p14:xfrm>
          </p:contentPart>
        </mc:Choice>
        <mc:Fallback>
          <p:pic>
            <p:nvPicPr>
              <p:cNvPr id="4" name="Ink 3">
                <a:extLst>
                  <a:ext uri="{FF2B5EF4-FFF2-40B4-BE49-F238E27FC236}">
                    <a16:creationId xmlns:a16="http://schemas.microsoft.com/office/drawing/2014/main" id="{F581B27B-5A3C-33FB-5E14-55B0D589AC81}"/>
                  </a:ext>
                </a:extLst>
              </p:cNvPr>
              <p:cNvPicPr/>
              <p:nvPr/>
            </p:nvPicPr>
            <p:blipFill>
              <a:blip r:embed="rId7"/>
              <a:stretch>
                <a:fillRect/>
              </a:stretch>
            </p:blipFill>
            <p:spPr>
              <a:xfrm>
                <a:off x="781440" y="1373980"/>
                <a:ext cx="222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51A5380-4A5F-B521-14FC-65FF82236F3F}"/>
                  </a:ext>
                </a:extLst>
              </p14:cNvPr>
              <p14:cNvContentPartPr/>
              <p14:nvPr/>
            </p14:nvContentPartPr>
            <p14:xfrm>
              <a:off x="7897200" y="1024780"/>
              <a:ext cx="282600" cy="43560"/>
            </p14:xfrm>
          </p:contentPart>
        </mc:Choice>
        <mc:Fallback>
          <p:pic>
            <p:nvPicPr>
              <p:cNvPr id="7" name="Ink 6">
                <a:extLst>
                  <a:ext uri="{FF2B5EF4-FFF2-40B4-BE49-F238E27FC236}">
                    <a16:creationId xmlns:a16="http://schemas.microsoft.com/office/drawing/2014/main" id="{851A5380-4A5F-B521-14FC-65FF82236F3F}"/>
                  </a:ext>
                </a:extLst>
              </p:cNvPr>
              <p:cNvPicPr/>
              <p:nvPr/>
            </p:nvPicPr>
            <p:blipFill>
              <a:blip r:embed="rId9"/>
              <a:stretch>
                <a:fillRect/>
              </a:stretch>
            </p:blipFill>
            <p:spPr>
              <a:xfrm>
                <a:off x="7879200" y="1007140"/>
                <a:ext cx="318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2288308-3EB8-ADA0-4346-D4BCB027741C}"/>
                  </a:ext>
                </a:extLst>
              </p14:cNvPr>
              <p14:cNvContentPartPr/>
              <p14:nvPr/>
            </p14:nvContentPartPr>
            <p14:xfrm>
              <a:off x="7825920" y="993100"/>
              <a:ext cx="438840" cy="100800"/>
            </p14:xfrm>
          </p:contentPart>
        </mc:Choice>
        <mc:Fallback>
          <p:pic>
            <p:nvPicPr>
              <p:cNvPr id="9" name="Ink 8">
                <a:extLst>
                  <a:ext uri="{FF2B5EF4-FFF2-40B4-BE49-F238E27FC236}">
                    <a16:creationId xmlns:a16="http://schemas.microsoft.com/office/drawing/2014/main" id="{F2288308-3EB8-ADA0-4346-D4BCB027741C}"/>
                  </a:ext>
                </a:extLst>
              </p:cNvPr>
              <p:cNvPicPr/>
              <p:nvPr/>
            </p:nvPicPr>
            <p:blipFill>
              <a:blip r:embed="rId11"/>
              <a:stretch>
                <a:fillRect/>
              </a:stretch>
            </p:blipFill>
            <p:spPr>
              <a:xfrm>
                <a:off x="7807920" y="975460"/>
                <a:ext cx="474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CF0BCB0-356D-1A9A-4D2F-B31FBA751801}"/>
                  </a:ext>
                </a:extLst>
              </p14:cNvPr>
              <p14:cNvContentPartPr/>
              <p14:nvPr/>
            </p14:nvContentPartPr>
            <p14:xfrm>
              <a:off x="7698120" y="1668460"/>
              <a:ext cx="463680" cy="60480"/>
            </p14:xfrm>
          </p:contentPart>
        </mc:Choice>
        <mc:Fallback>
          <p:pic>
            <p:nvPicPr>
              <p:cNvPr id="10" name="Ink 9">
                <a:extLst>
                  <a:ext uri="{FF2B5EF4-FFF2-40B4-BE49-F238E27FC236}">
                    <a16:creationId xmlns:a16="http://schemas.microsoft.com/office/drawing/2014/main" id="{7CF0BCB0-356D-1A9A-4D2F-B31FBA751801}"/>
                  </a:ext>
                </a:extLst>
              </p:cNvPr>
              <p:cNvPicPr/>
              <p:nvPr/>
            </p:nvPicPr>
            <p:blipFill>
              <a:blip r:embed="rId13"/>
              <a:stretch>
                <a:fillRect/>
              </a:stretch>
            </p:blipFill>
            <p:spPr>
              <a:xfrm>
                <a:off x="7680120" y="1650820"/>
                <a:ext cx="499320" cy="96120"/>
              </a:xfrm>
              <a:prstGeom prst="rect">
                <a:avLst/>
              </a:prstGeom>
            </p:spPr>
          </p:pic>
        </mc:Fallback>
      </mc:AlternateContent>
      <p:grpSp>
        <p:nvGrpSpPr>
          <p:cNvPr id="13" name="Group 12">
            <a:extLst>
              <a:ext uri="{FF2B5EF4-FFF2-40B4-BE49-F238E27FC236}">
                <a16:creationId xmlns:a16="http://schemas.microsoft.com/office/drawing/2014/main" id="{C3167AD9-9B50-FEC2-34C1-3D8085210BF1}"/>
              </a:ext>
            </a:extLst>
          </p:cNvPr>
          <p:cNvGrpSpPr/>
          <p:nvPr/>
        </p:nvGrpSpPr>
        <p:grpSpPr>
          <a:xfrm>
            <a:off x="2946120" y="2890660"/>
            <a:ext cx="420840" cy="65160"/>
            <a:chOff x="2946120" y="2890660"/>
            <a:chExt cx="420840" cy="6516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B415C11-5587-B497-ED36-CB63524C90FC}"/>
                    </a:ext>
                  </a:extLst>
                </p14:cNvPr>
                <p14:cNvContentPartPr/>
                <p14:nvPr/>
              </p14:nvContentPartPr>
              <p14:xfrm>
                <a:off x="2987160" y="2951140"/>
                <a:ext cx="69840" cy="4680"/>
              </p14:xfrm>
            </p:contentPart>
          </mc:Choice>
          <mc:Fallback>
            <p:pic>
              <p:nvPicPr>
                <p:cNvPr id="11" name="Ink 10">
                  <a:extLst>
                    <a:ext uri="{FF2B5EF4-FFF2-40B4-BE49-F238E27FC236}">
                      <a16:creationId xmlns:a16="http://schemas.microsoft.com/office/drawing/2014/main" id="{5B415C11-5587-B497-ED36-CB63524C90FC}"/>
                    </a:ext>
                  </a:extLst>
                </p:cNvPr>
                <p:cNvPicPr/>
                <p:nvPr/>
              </p:nvPicPr>
              <p:blipFill>
                <a:blip r:embed="rId15"/>
                <a:stretch>
                  <a:fillRect/>
                </a:stretch>
              </p:blipFill>
              <p:spPr>
                <a:xfrm>
                  <a:off x="2969520" y="2933500"/>
                  <a:ext cx="105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03C9BD8-6185-F8DF-7543-A7C83F16CF36}"/>
                    </a:ext>
                  </a:extLst>
                </p14:cNvPr>
                <p14:cNvContentPartPr/>
                <p14:nvPr/>
              </p14:nvContentPartPr>
              <p14:xfrm>
                <a:off x="2946120" y="2890660"/>
                <a:ext cx="420840" cy="24120"/>
              </p14:xfrm>
            </p:contentPart>
          </mc:Choice>
          <mc:Fallback>
            <p:pic>
              <p:nvPicPr>
                <p:cNvPr id="12" name="Ink 11">
                  <a:extLst>
                    <a:ext uri="{FF2B5EF4-FFF2-40B4-BE49-F238E27FC236}">
                      <a16:creationId xmlns:a16="http://schemas.microsoft.com/office/drawing/2014/main" id="{C03C9BD8-6185-F8DF-7543-A7C83F16CF36}"/>
                    </a:ext>
                  </a:extLst>
                </p:cNvPr>
                <p:cNvPicPr/>
                <p:nvPr/>
              </p:nvPicPr>
              <p:blipFill>
                <a:blip r:embed="rId17"/>
                <a:stretch>
                  <a:fillRect/>
                </a:stretch>
              </p:blipFill>
              <p:spPr>
                <a:xfrm>
                  <a:off x="2928480" y="2872660"/>
                  <a:ext cx="456480" cy="5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4F272BA-B4E7-8551-4F65-2A427DFFB60A}"/>
                  </a:ext>
                </a:extLst>
              </p14:cNvPr>
              <p14:cNvContentPartPr/>
              <p14:nvPr/>
            </p14:nvContentPartPr>
            <p14:xfrm>
              <a:off x="8422440" y="2882380"/>
              <a:ext cx="619920" cy="31320"/>
            </p14:xfrm>
          </p:contentPart>
        </mc:Choice>
        <mc:Fallback>
          <p:pic>
            <p:nvPicPr>
              <p:cNvPr id="14" name="Ink 13">
                <a:extLst>
                  <a:ext uri="{FF2B5EF4-FFF2-40B4-BE49-F238E27FC236}">
                    <a16:creationId xmlns:a16="http://schemas.microsoft.com/office/drawing/2014/main" id="{E4F272BA-B4E7-8551-4F65-2A427DFFB60A}"/>
                  </a:ext>
                </a:extLst>
              </p:cNvPr>
              <p:cNvPicPr/>
              <p:nvPr/>
            </p:nvPicPr>
            <p:blipFill>
              <a:blip r:embed="rId19"/>
              <a:stretch>
                <a:fillRect/>
              </a:stretch>
            </p:blipFill>
            <p:spPr>
              <a:xfrm>
                <a:off x="8404800" y="2864740"/>
                <a:ext cx="655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E0BF00A-7B4E-A275-983C-295A1D858166}"/>
                  </a:ext>
                </a:extLst>
              </p14:cNvPr>
              <p14:cNvContentPartPr/>
              <p14:nvPr/>
            </p14:nvContentPartPr>
            <p14:xfrm>
              <a:off x="3901560" y="1609420"/>
              <a:ext cx="543960" cy="39960"/>
            </p14:xfrm>
          </p:contentPart>
        </mc:Choice>
        <mc:Fallback>
          <p:pic>
            <p:nvPicPr>
              <p:cNvPr id="15" name="Ink 14">
                <a:extLst>
                  <a:ext uri="{FF2B5EF4-FFF2-40B4-BE49-F238E27FC236}">
                    <a16:creationId xmlns:a16="http://schemas.microsoft.com/office/drawing/2014/main" id="{CE0BF00A-7B4E-A275-983C-295A1D858166}"/>
                  </a:ext>
                </a:extLst>
              </p:cNvPr>
              <p:cNvPicPr/>
              <p:nvPr/>
            </p:nvPicPr>
            <p:blipFill>
              <a:blip r:embed="rId21"/>
              <a:stretch>
                <a:fillRect/>
              </a:stretch>
            </p:blipFill>
            <p:spPr>
              <a:xfrm>
                <a:off x="3883560" y="1591780"/>
                <a:ext cx="579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0D22426-A458-EB69-51A5-1B8BAFB4F70F}"/>
                  </a:ext>
                </a:extLst>
              </p14:cNvPr>
              <p14:cNvContentPartPr/>
              <p14:nvPr/>
            </p14:nvContentPartPr>
            <p14:xfrm>
              <a:off x="3237000" y="1016500"/>
              <a:ext cx="509760" cy="117360"/>
            </p14:xfrm>
          </p:contentPart>
        </mc:Choice>
        <mc:Fallback>
          <p:pic>
            <p:nvPicPr>
              <p:cNvPr id="16" name="Ink 15">
                <a:extLst>
                  <a:ext uri="{FF2B5EF4-FFF2-40B4-BE49-F238E27FC236}">
                    <a16:creationId xmlns:a16="http://schemas.microsoft.com/office/drawing/2014/main" id="{80D22426-A458-EB69-51A5-1B8BAFB4F70F}"/>
                  </a:ext>
                </a:extLst>
              </p:cNvPr>
              <p:cNvPicPr/>
              <p:nvPr/>
            </p:nvPicPr>
            <p:blipFill>
              <a:blip r:embed="rId23"/>
              <a:stretch>
                <a:fillRect/>
              </a:stretch>
            </p:blipFill>
            <p:spPr>
              <a:xfrm>
                <a:off x="3219360" y="998860"/>
                <a:ext cx="545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C45344D-EE38-736F-4440-043B152A6078}"/>
                  </a:ext>
                </a:extLst>
              </p14:cNvPr>
              <p14:cNvContentPartPr/>
              <p14:nvPr/>
            </p14:nvContentPartPr>
            <p14:xfrm>
              <a:off x="2309640" y="3823060"/>
              <a:ext cx="191160" cy="123480"/>
            </p14:xfrm>
          </p:contentPart>
        </mc:Choice>
        <mc:Fallback>
          <p:pic>
            <p:nvPicPr>
              <p:cNvPr id="17" name="Ink 16">
                <a:extLst>
                  <a:ext uri="{FF2B5EF4-FFF2-40B4-BE49-F238E27FC236}">
                    <a16:creationId xmlns:a16="http://schemas.microsoft.com/office/drawing/2014/main" id="{AC45344D-EE38-736F-4440-043B152A6078}"/>
                  </a:ext>
                </a:extLst>
              </p:cNvPr>
              <p:cNvPicPr/>
              <p:nvPr/>
            </p:nvPicPr>
            <p:blipFill>
              <a:blip r:embed="rId25"/>
              <a:stretch>
                <a:fillRect/>
              </a:stretch>
            </p:blipFill>
            <p:spPr>
              <a:xfrm>
                <a:off x="2291640" y="3805060"/>
                <a:ext cx="226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CFE4A48-F960-716A-5C81-49BF606B3E6C}"/>
                  </a:ext>
                </a:extLst>
              </p14:cNvPr>
              <p14:cNvContentPartPr/>
              <p14:nvPr/>
            </p14:nvContentPartPr>
            <p14:xfrm>
              <a:off x="2383080" y="4126900"/>
              <a:ext cx="134640" cy="163800"/>
            </p14:xfrm>
          </p:contentPart>
        </mc:Choice>
        <mc:Fallback>
          <p:pic>
            <p:nvPicPr>
              <p:cNvPr id="18" name="Ink 17">
                <a:extLst>
                  <a:ext uri="{FF2B5EF4-FFF2-40B4-BE49-F238E27FC236}">
                    <a16:creationId xmlns:a16="http://schemas.microsoft.com/office/drawing/2014/main" id="{3CFE4A48-F960-716A-5C81-49BF606B3E6C}"/>
                  </a:ext>
                </a:extLst>
              </p:cNvPr>
              <p:cNvPicPr/>
              <p:nvPr/>
            </p:nvPicPr>
            <p:blipFill>
              <a:blip r:embed="rId27"/>
              <a:stretch>
                <a:fillRect/>
              </a:stretch>
            </p:blipFill>
            <p:spPr>
              <a:xfrm>
                <a:off x="2365080" y="4109260"/>
                <a:ext cx="170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814FFA31-3563-0FBD-9982-23A7699AF3AF}"/>
                  </a:ext>
                </a:extLst>
              </p14:cNvPr>
              <p14:cNvContentPartPr/>
              <p14:nvPr/>
            </p14:nvContentPartPr>
            <p14:xfrm>
              <a:off x="8094480" y="4051660"/>
              <a:ext cx="339480" cy="36360"/>
            </p14:xfrm>
          </p:contentPart>
        </mc:Choice>
        <mc:Fallback>
          <p:pic>
            <p:nvPicPr>
              <p:cNvPr id="19" name="Ink 18">
                <a:extLst>
                  <a:ext uri="{FF2B5EF4-FFF2-40B4-BE49-F238E27FC236}">
                    <a16:creationId xmlns:a16="http://schemas.microsoft.com/office/drawing/2014/main" id="{814FFA31-3563-0FBD-9982-23A7699AF3AF}"/>
                  </a:ext>
                </a:extLst>
              </p:cNvPr>
              <p:cNvPicPr/>
              <p:nvPr/>
            </p:nvPicPr>
            <p:blipFill>
              <a:blip r:embed="rId29"/>
              <a:stretch>
                <a:fillRect/>
              </a:stretch>
            </p:blipFill>
            <p:spPr>
              <a:xfrm>
                <a:off x="8076840" y="4033660"/>
                <a:ext cx="375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56168EA4-61DD-0C60-96A4-BC3BFD4C49B3}"/>
                  </a:ext>
                </a:extLst>
              </p14:cNvPr>
              <p14:cNvContentPartPr/>
              <p14:nvPr/>
            </p14:nvContentPartPr>
            <p14:xfrm>
              <a:off x="8041200" y="4392940"/>
              <a:ext cx="579240" cy="44280"/>
            </p14:xfrm>
          </p:contentPart>
        </mc:Choice>
        <mc:Fallback>
          <p:pic>
            <p:nvPicPr>
              <p:cNvPr id="20" name="Ink 19">
                <a:extLst>
                  <a:ext uri="{FF2B5EF4-FFF2-40B4-BE49-F238E27FC236}">
                    <a16:creationId xmlns:a16="http://schemas.microsoft.com/office/drawing/2014/main" id="{56168EA4-61DD-0C60-96A4-BC3BFD4C49B3}"/>
                  </a:ext>
                </a:extLst>
              </p:cNvPr>
              <p:cNvPicPr/>
              <p:nvPr/>
            </p:nvPicPr>
            <p:blipFill>
              <a:blip r:embed="rId31"/>
              <a:stretch>
                <a:fillRect/>
              </a:stretch>
            </p:blipFill>
            <p:spPr>
              <a:xfrm>
                <a:off x="8023200" y="4374940"/>
                <a:ext cx="614880" cy="79920"/>
              </a:xfrm>
              <a:prstGeom prst="rect">
                <a:avLst/>
              </a:prstGeom>
            </p:spPr>
          </p:pic>
        </mc:Fallback>
      </mc:AlternateContent>
    </p:spTree>
    <p:extLst>
      <p:ext uri="{BB962C8B-B14F-4D97-AF65-F5344CB8AC3E}">
        <p14:creationId xmlns:p14="http://schemas.microsoft.com/office/powerpoint/2010/main" val="260214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349250" y="131690"/>
            <a:ext cx="9003094" cy="5632311"/>
          </a:xfrm>
          <a:prstGeom prst="rect">
            <a:avLst/>
          </a:prstGeom>
          <a:noFill/>
        </p:spPr>
        <p:txBody>
          <a:bodyPr wrap="square">
            <a:spAutoFit/>
          </a:bodyPr>
          <a:lstStyle/>
          <a:p>
            <a:pPr rtl="0">
              <a:spcBef>
                <a:spcPts val="0"/>
              </a:spcBef>
              <a:spcAft>
                <a:spcPts val="0"/>
              </a:spcAft>
            </a:pPr>
            <a:r>
              <a:rPr lang="en-US" b="1" i="0" u="none" strike="noStrike">
                <a:solidFill>
                  <a:srgbClr val="00B0F0"/>
                </a:solidFill>
                <a:effectLst/>
                <a:latin typeface="Arial" panose="020B0604020202020204" pitchFamily="34" charset="0"/>
                <a:cs typeface="+mj-cs"/>
              </a:rPr>
              <a:t>3. Isaiah 50:9</a:t>
            </a:r>
          </a:p>
          <a:p>
            <a:pPr algn="r" rtl="0">
              <a:spcBef>
                <a:spcPts val="0"/>
              </a:spcBef>
              <a:spcAft>
                <a:spcPts val="0"/>
              </a:spcAft>
            </a:pPr>
            <a:r>
              <a:rPr lang="en-US" i="0" u="sng" strike="noStrike">
                <a:solidFill>
                  <a:srgbClr val="92D050"/>
                </a:solidFill>
                <a:effectLst/>
                <a:latin typeface="Arial" panose="020B0604020202020204" pitchFamily="34" charset="0"/>
                <a:cs typeface="+mj-cs"/>
              </a:rPr>
              <a:t>Aramaic</a:t>
            </a:r>
            <a:r>
              <a:rPr lang="en-US" i="0" u="none" strike="noStrike">
                <a:solidFill>
                  <a:srgbClr val="92D050"/>
                </a:solidFill>
                <a:effectLst/>
                <a:latin typeface="Arial" panose="020B0604020202020204" pitchFamily="34" charset="0"/>
                <a:cs typeface="+mj-cs"/>
              </a:rPr>
              <a:t>:</a:t>
            </a:r>
            <a:r>
              <a:rPr lang="en-US" i="0" u="none" strike="noStrike">
                <a:solidFill>
                  <a:srgbClr val="FFC000"/>
                </a:solidFill>
                <a:effectLst/>
                <a:latin typeface="Arial" panose="020B0604020202020204" pitchFamily="34" charset="0"/>
                <a:cs typeface="+mj-cs"/>
              </a:rPr>
              <a:t> </a:t>
            </a:r>
            <a:r>
              <a:rPr lang="he-IL" i="0" u="none" strike="noStrike">
                <a:solidFill>
                  <a:srgbClr val="FFFF00"/>
                </a:solidFill>
                <a:effectLst/>
                <a:latin typeface="Arial" panose="020B0604020202020204" pitchFamily="34" charset="0"/>
                <a:cs typeface="+mj-cs"/>
              </a:rPr>
              <a:t>הָא יְיָ אֱלֹהִים סָעִיד לִי מַן הוּא דִי יְחַיְבִינַנִי הָא כוּלְהוֹן כִּלְבוּשָׁא דִבְלִי וּכְעָשָׁא אָכִיל לֵהּ</a:t>
            </a:r>
          </a:p>
          <a:p>
            <a:pPr algn="r" rtl="0">
              <a:spcBef>
                <a:spcPts val="0"/>
              </a:spcBef>
              <a:spcAft>
                <a:spcPts val="0"/>
              </a:spcAft>
            </a:pPr>
            <a:r>
              <a:rPr lang="en-US" i="0" u="none" strike="noStrike">
                <a:solidFill>
                  <a:srgbClr val="92D050"/>
                </a:solidFill>
                <a:effectLst/>
                <a:latin typeface="Arial" panose="020B0604020202020204" pitchFamily="34" charset="0"/>
                <a:cs typeface="+mj-cs"/>
              </a:rPr>
              <a:t>Hebrew:</a:t>
            </a:r>
            <a:r>
              <a:rPr lang="en-US" i="0" u="none" strike="noStrike">
                <a:solidFill>
                  <a:srgbClr val="FFC000"/>
                </a:solidFill>
                <a:effectLst/>
                <a:latin typeface="Arial" panose="020B0604020202020204" pitchFamily="34" charset="0"/>
                <a:cs typeface="+mj-cs"/>
              </a:rPr>
              <a:t> </a:t>
            </a:r>
            <a:r>
              <a:rPr lang="he-IL" i="0" u="none" strike="noStrike">
                <a:solidFill>
                  <a:srgbClr val="FFFF00"/>
                </a:solidFill>
                <a:effectLst/>
                <a:latin typeface="Arial" panose="020B0604020202020204" pitchFamily="34" charset="0"/>
                <a:cs typeface="+mj-cs"/>
              </a:rPr>
              <a:t>הֵן אֲדֹנָי יְהוִה יַעֲזָר־לִי מִי הוּא יַרְשִׁיעֵנִי הֵן כֻּלָּם כַּבֶּגֶד יִבְלוּ עָשׁ יֹאכְלֵם</a:t>
            </a:r>
          </a:p>
          <a:p>
            <a:pPr rtl="0">
              <a:spcBef>
                <a:spcPts val="0"/>
              </a:spcBef>
              <a:spcAft>
                <a:spcPts val="0"/>
              </a:spcAft>
            </a:pPr>
            <a:endParaRPr lang="en-US" i="0" u="none" strike="noStrike">
              <a:solidFill>
                <a:srgbClr val="92D050"/>
              </a:solidFill>
              <a:effectLst/>
              <a:latin typeface="Arial" panose="020B0604020202020204" pitchFamily="34" charset="0"/>
              <a:cs typeface="+mj-cs"/>
            </a:endParaRPr>
          </a:p>
          <a:p>
            <a:pPr rtl="0">
              <a:spcBef>
                <a:spcPts val="0"/>
              </a:spcBef>
              <a:spcAft>
                <a:spcPts val="0"/>
              </a:spcAft>
            </a:pPr>
            <a:r>
              <a:rPr lang="en-US" i="0" u="sng" strike="noStrike">
                <a:solidFill>
                  <a:srgbClr val="92D050"/>
                </a:solidFill>
                <a:effectLst/>
                <a:latin typeface="Arial" panose="020B0604020202020204" pitchFamily="34" charset="0"/>
                <a:cs typeface="+mj-cs"/>
              </a:rPr>
              <a:t>Difference</a:t>
            </a:r>
            <a:r>
              <a:rPr lang="en-US" i="0" u="none" strike="noStrike">
                <a:solidFill>
                  <a:srgbClr val="92D050"/>
                </a:solidFill>
                <a:effectLst/>
                <a:latin typeface="Arial" panose="020B0604020202020204" pitchFamily="34" charset="0"/>
                <a:cs typeface="+mj-cs"/>
              </a:rPr>
              <a:t>: </a:t>
            </a:r>
            <a:r>
              <a:rPr lang="en-US" i="0" u="none" strike="noStrike">
                <a:solidFill>
                  <a:srgbClr val="FFC000"/>
                </a:solidFill>
                <a:effectLst/>
                <a:latin typeface="Arial" panose="020B0604020202020204" pitchFamily="34" charset="0"/>
                <a:cs typeface="+mj-cs"/>
              </a:rPr>
              <a:t>The Aramaic</a:t>
            </a:r>
            <a:r>
              <a:rPr lang="he-IL" i="0" u="none" strike="noStrike">
                <a:solidFill>
                  <a:srgbClr val="FFFF00"/>
                </a:solidFill>
                <a:effectLst/>
                <a:latin typeface="Arial" panose="020B0604020202020204" pitchFamily="34" charset="0"/>
                <a:cs typeface="+mj-cs"/>
              </a:rPr>
              <a:t>סָעִיד</a:t>
            </a:r>
            <a:r>
              <a:rPr lang="he-IL" i="0" u="none" strike="noStrike">
                <a:solidFill>
                  <a:srgbClr val="FFC000"/>
                </a:solidFill>
                <a:effectLst/>
                <a:latin typeface="Arial" panose="020B0604020202020204" pitchFamily="34" charset="0"/>
                <a:cs typeface="+mj-cs"/>
              </a:rPr>
              <a:t> </a:t>
            </a:r>
            <a:r>
              <a:rPr lang="en-US" i="0" u="none" strike="noStrike">
                <a:solidFill>
                  <a:srgbClr val="FFC000"/>
                </a:solidFill>
                <a:effectLst/>
                <a:latin typeface="Arial" panose="020B0604020202020204" pitchFamily="34" charset="0"/>
                <a:cs typeface="+mj-cs"/>
              </a:rPr>
              <a:t> is used again for </a:t>
            </a:r>
            <a:r>
              <a:rPr lang="en-US" i="0" u="none" strike="noStrike">
                <a:solidFill>
                  <a:srgbClr val="00B0F0"/>
                </a:solidFill>
                <a:effectLst/>
                <a:latin typeface="Arial" panose="020B0604020202020204" pitchFamily="34" charset="0"/>
                <a:cs typeface="+mj-cs"/>
              </a:rPr>
              <a:t>"helped" </a:t>
            </a:r>
            <a:r>
              <a:rPr lang="en-US" i="0" u="none" strike="noStrike">
                <a:solidFill>
                  <a:srgbClr val="FFC000"/>
                </a:solidFill>
                <a:effectLst/>
                <a:latin typeface="Arial" panose="020B0604020202020204" pitchFamily="34" charset="0"/>
                <a:cs typeface="+mj-cs"/>
              </a:rPr>
              <a:t>while the Hebrew uses</a:t>
            </a:r>
            <a:r>
              <a:rPr lang="he-IL" i="0" u="none" strike="noStrike">
                <a:solidFill>
                  <a:srgbClr val="FFFF00"/>
                </a:solidFill>
                <a:effectLst/>
                <a:latin typeface="Arial" panose="020B0604020202020204" pitchFamily="34" charset="0"/>
                <a:cs typeface="+mj-cs"/>
              </a:rPr>
              <a:t>יַעֲזָר</a:t>
            </a:r>
            <a:r>
              <a:rPr lang="he-IL" i="0" u="none" strike="noStrike">
                <a:solidFill>
                  <a:srgbClr val="FFC000"/>
                </a:solidFill>
                <a:effectLst/>
                <a:latin typeface="Arial" panose="020B0604020202020204" pitchFamily="34" charset="0"/>
                <a:cs typeface="+mj-cs"/>
              </a:rPr>
              <a:t> </a:t>
            </a:r>
            <a:r>
              <a:rPr lang="en-US" i="0" u="none" strike="noStrike">
                <a:solidFill>
                  <a:srgbClr val="FFC000"/>
                </a:solidFill>
                <a:effectLst/>
                <a:latin typeface="Arial" panose="020B0604020202020204" pitchFamily="34" charset="0"/>
                <a:cs typeface="+mj-cs"/>
              </a:rPr>
              <a:t>. The Aramaic</a:t>
            </a:r>
            <a:r>
              <a:rPr lang="he-IL" i="0" u="none" strike="noStrike">
                <a:solidFill>
                  <a:srgbClr val="FFFF00"/>
                </a:solidFill>
                <a:effectLst/>
                <a:latin typeface="Arial" panose="020B0604020202020204" pitchFamily="34" charset="0"/>
                <a:cs typeface="+mj-cs"/>
              </a:rPr>
              <a:t>כִּלְבוּשָׁא דִבְלִי </a:t>
            </a:r>
            <a:r>
              <a:rPr lang="en-US" i="0" u="none" strike="noStrike">
                <a:solidFill>
                  <a:srgbClr val="FFFF00"/>
                </a:solidFill>
                <a:effectLst/>
                <a:latin typeface="Arial" panose="020B0604020202020204" pitchFamily="34" charset="0"/>
                <a:cs typeface="+mj-cs"/>
              </a:rPr>
              <a:t> </a:t>
            </a:r>
            <a:r>
              <a:rPr lang="en-US" i="0" u="none" strike="noStrike">
                <a:solidFill>
                  <a:srgbClr val="FFC000"/>
                </a:solidFill>
                <a:effectLst/>
                <a:latin typeface="Arial" panose="020B0604020202020204" pitchFamily="34" charset="0"/>
                <a:cs typeface="+mj-cs"/>
              </a:rPr>
              <a:t>meaning </a:t>
            </a:r>
            <a:r>
              <a:rPr lang="en-US" i="0" u="none" strike="noStrike">
                <a:solidFill>
                  <a:srgbClr val="00B0F0"/>
                </a:solidFill>
                <a:effectLst/>
                <a:latin typeface="Arial" panose="020B0604020202020204" pitchFamily="34" charset="0"/>
                <a:cs typeface="+mj-cs"/>
              </a:rPr>
              <a:t>"like a worn-out garment" </a:t>
            </a:r>
            <a:r>
              <a:rPr lang="en-US" i="0" u="none" strike="noStrike">
                <a:solidFill>
                  <a:srgbClr val="FFC000"/>
                </a:solidFill>
                <a:effectLst/>
                <a:latin typeface="Arial" panose="020B0604020202020204" pitchFamily="34" charset="0"/>
                <a:cs typeface="+mj-cs"/>
              </a:rPr>
              <a:t>is similar to the Hebrew </a:t>
            </a:r>
            <a:r>
              <a:rPr lang="he-IL" i="0" u="none" strike="noStrike">
                <a:solidFill>
                  <a:srgbClr val="FFFF00"/>
                </a:solidFill>
                <a:effectLst/>
                <a:latin typeface="Arial" panose="020B0604020202020204" pitchFamily="34" charset="0"/>
                <a:cs typeface="+mj-cs"/>
              </a:rPr>
              <a:t>כַּבֶּגֶד יִבְלוּ</a:t>
            </a:r>
            <a:r>
              <a:rPr lang="en-US" i="0" u="none" strike="noStrike">
                <a:solidFill>
                  <a:srgbClr val="FFC000"/>
                </a:solidFill>
                <a:effectLst/>
                <a:latin typeface="Arial" panose="020B0604020202020204" pitchFamily="34" charset="0"/>
                <a:cs typeface="+mj-cs"/>
              </a:rPr>
              <a:t>.</a:t>
            </a:r>
          </a:p>
          <a:p>
            <a:pPr rtl="0">
              <a:spcBef>
                <a:spcPts val="0"/>
              </a:spcBef>
              <a:spcAft>
                <a:spcPts val="0"/>
              </a:spcAft>
            </a:pPr>
            <a:endParaRPr lang="en-US" b="1" i="0" u="none" strike="noStrike">
              <a:solidFill>
                <a:srgbClr val="FFC000"/>
              </a:solidFill>
              <a:effectLst/>
              <a:latin typeface="Arial" panose="020B0604020202020204" pitchFamily="34" charset="0"/>
              <a:cs typeface="+mj-cs"/>
            </a:endParaRPr>
          </a:p>
          <a:p>
            <a:pPr rtl="0">
              <a:spcBef>
                <a:spcPts val="0"/>
              </a:spcBef>
              <a:spcAft>
                <a:spcPts val="0"/>
              </a:spcAft>
            </a:pPr>
            <a:r>
              <a:rPr lang="en-US" b="1" i="0" u="none" strike="noStrike">
                <a:solidFill>
                  <a:srgbClr val="00B0F0"/>
                </a:solidFill>
                <a:effectLst/>
                <a:latin typeface="Arial" panose="020B0604020202020204" pitchFamily="34" charset="0"/>
                <a:cs typeface="+mj-cs"/>
              </a:rPr>
              <a:t>4. Isaiah 50:10-11</a:t>
            </a:r>
          </a:p>
          <a:p>
            <a:pPr algn="r" rtl="0">
              <a:spcBef>
                <a:spcPts val="0"/>
              </a:spcBef>
              <a:spcAft>
                <a:spcPts val="0"/>
              </a:spcAft>
            </a:pPr>
            <a:r>
              <a:rPr lang="en-US" i="0" u="sng" strike="noStrike">
                <a:solidFill>
                  <a:srgbClr val="92D050"/>
                </a:solidFill>
                <a:effectLst/>
                <a:latin typeface="Arial" panose="020B0604020202020204" pitchFamily="34" charset="0"/>
                <a:cs typeface="+mj-cs"/>
              </a:rPr>
              <a:t>Aramaic</a:t>
            </a:r>
            <a:r>
              <a:rPr lang="en-US" i="0" u="none" strike="noStrike">
                <a:solidFill>
                  <a:srgbClr val="92D050"/>
                </a:solidFill>
                <a:effectLst/>
                <a:latin typeface="Arial" panose="020B0604020202020204" pitchFamily="34" charset="0"/>
                <a:cs typeface="+mj-cs"/>
              </a:rPr>
              <a:t>:</a:t>
            </a:r>
            <a:r>
              <a:rPr lang="en-US" i="0" u="none" strike="noStrike">
                <a:solidFill>
                  <a:srgbClr val="FFC000"/>
                </a:solidFill>
                <a:effectLst/>
                <a:latin typeface="Arial" panose="020B0604020202020204" pitchFamily="34" charset="0"/>
                <a:cs typeface="+mj-cs"/>
              </a:rPr>
              <a:t> </a:t>
            </a:r>
            <a:r>
              <a:rPr lang="he-IL" i="0" u="none" strike="noStrike">
                <a:solidFill>
                  <a:srgbClr val="FFFF00"/>
                </a:solidFill>
                <a:effectLst/>
                <a:latin typeface="Arial" panose="020B0604020202020204" pitchFamily="34" charset="0"/>
                <a:cs typeface="+mj-cs"/>
              </a:rPr>
              <a:t>י     מַן בְכֹון מִדָחְלַיָא דַיוי דְשָמַע בְקָל עַבדֹוהִי נְבִיַיָא דַעְבַד אֹורָיתָא בְעָקָא כִגבַר דִמהַלֵיך בְקַבלָא וְלֵית זֵיהֹור לֵיה מִתרְחֵיץ בִשמָא דַיוי וּמִסתְמֵיך עַל פוּרקָנָא דַאְלָהֵיה׃ יא     הָא כוּלְכֹון מְגָרַן בְאִשָא מְתַקְפֵי חְרַב אִיזִילוּ פִילוּ בְאִשָא דְגָרִיתוּן וּבַחֲרַב דְתַקֵיפתוּן מִמֵימְרִי הְוָת דָא לְכֹון לְתַקלָתְכֹון תְתוּבוּן׃</a:t>
            </a:r>
          </a:p>
          <a:p>
            <a:pPr algn="r" rtl="0">
              <a:spcBef>
                <a:spcPts val="0"/>
              </a:spcBef>
              <a:spcAft>
                <a:spcPts val="0"/>
              </a:spcAft>
            </a:pPr>
            <a:r>
              <a:rPr lang="he-IL" i="0" u="none" strike="noStrike">
                <a:solidFill>
                  <a:srgbClr val="FFFF00"/>
                </a:solidFill>
                <a:effectLst/>
                <a:latin typeface="Arial" panose="020B0604020202020204" pitchFamily="34" charset="0"/>
                <a:cs typeface="+mj-cs"/>
              </a:rPr>
              <a:t>‭טו(ב)‬      מתיבין עממיא ואמרין קדמוהי ריבוננא לא איפשר לנא למיעסק באוריתא ארי כל יומא אתגברינא דין על דין בקרבא וכד נצחנא דין לדין אוקדנא בתיהון בנורא ושבינא נשיהון וטפליהון ונכסיהון ובהדא גזירא שלימו יומנא ולא איפשר לנא למיעסק באוריתא מתיב קדשא בריך הוא ואמר להון</a:t>
            </a:r>
          </a:p>
          <a:p>
            <a:pPr algn="r" rtl="0">
              <a:spcBef>
                <a:spcPts val="0"/>
              </a:spcBef>
              <a:spcAft>
                <a:spcPts val="0"/>
              </a:spcAft>
            </a:pPr>
            <a:r>
              <a:rPr lang="en-US" i="0" u="sng" strike="noStrike">
                <a:solidFill>
                  <a:srgbClr val="92D050"/>
                </a:solidFill>
                <a:effectLst/>
                <a:latin typeface="Arial" panose="020B0604020202020204" pitchFamily="34" charset="0"/>
                <a:cs typeface="+mj-cs"/>
              </a:rPr>
              <a:t>Hebrew</a:t>
            </a:r>
            <a:r>
              <a:rPr lang="en-US" i="0" u="none" strike="noStrike">
                <a:solidFill>
                  <a:srgbClr val="92D050"/>
                </a:solidFill>
                <a:effectLst/>
                <a:latin typeface="Arial" panose="020B0604020202020204" pitchFamily="34" charset="0"/>
                <a:cs typeface="+mj-cs"/>
              </a:rPr>
              <a:t>:</a:t>
            </a:r>
            <a:r>
              <a:rPr lang="en-US" i="0" u="none" strike="noStrike">
                <a:solidFill>
                  <a:srgbClr val="FFC000"/>
                </a:solidFill>
                <a:effectLst/>
                <a:latin typeface="Arial" panose="020B0604020202020204" pitchFamily="34" charset="0"/>
                <a:cs typeface="+mj-cs"/>
              </a:rPr>
              <a:t> </a:t>
            </a:r>
            <a:r>
              <a:rPr lang="he-IL" i="0" u="none" strike="noStrike">
                <a:solidFill>
                  <a:srgbClr val="FFFF00"/>
                </a:solidFill>
                <a:effectLst/>
                <a:latin typeface="Arial" panose="020B0604020202020204" pitchFamily="34" charset="0"/>
                <a:cs typeface="+mj-cs"/>
              </a:rPr>
              <a:t>י   מִי בָכֶם יְרֵא יְהֹוָה שֹׁמֵעַ בְּקוֹל עַבְדּוֹ אֲשֶׁר | הָלַךְ חֲשֵׁכִים וְאֵין נֹגַהּ לוֹ יִבְטַח בְּשֵׁם יְהֹוָה וְיִשָּׁעֵן בֵּאלֹהָיו: יא   הֵן כֻּלְּכֶם קֹדְחֵי אֵשׁ מְאַזְּרֵי זִיקוֹת לְכוּ | בְּאוּר אֶשְׁכֶם וּבְזִיקוֹת בִּעַרְתֶּם מִיָּדִי הָיְתָה-זֹּאת לָכֶם לְמַעֲצֵבָה תִּשְׁכָּבוּן:</a:t>
            </a:r>
          </a:p>
          <a:p>
            <a:pPr rtl="0">
              <a:spcBef>
                <a:spcPts val="0"/>
              </a:spcBef>
              <a:spcAft>
                <a:spcPts val="0"/>
              </a:spcAft>
            </a:pPr>
            <a:endParaRPr lang="en-US" i="0" u="none" strike="noStrike">
              <a:solidFill>
                <a:srgbClr val="92D050"/>
              </a:solidFill>
              <a:effectLst/>
              <a:latin typeface="Arial" panose="020B0604020202020204" pitchFamily="34" charset="0"/>
              <a:cs typeface="+mj-cs"/>
            </a:endParaRPr>
          </a:p>
          <a:p>
            <a:pPr rtl="0">
              <a:spcBef>
                <a:spcPts val="0"/>
              </a:spcBef>
              <a:spcAft>
                <a:spcPts val="0"/>
              </a:spcAft>
            </a:pPr>
            <a:r>
              <a:rPr lang="en-US" i="0" u="none" strike="noStrike">
                <a:solidFill>
                  <a:srgbClr val="92D050"/>
                </a:solidFill>
                <a:effectLst/>
                <a:latin typeface="Arial" panose="020B0604020202020204" pitchFamily="34" charset="0"/>
                <a:cs typeface="+mj-cs"/>
              </a:rPr>
              <a:t>Difference:</a:t>
            </a:r>
            <a:r>
              <a:rPr lang="en-US" i="0" u="none" strike="noStrike">
                <a:solidFill>
                  <a:srgbClr val="FFC000"/>
                </a:solidFill>
                <a:effectLst/>
                <a:latin typeface="Arial" panose="020B0604020202020204" pitchFamily="34" charset="0"/>
                <a:cs typeface="+mj-cs"/>
              </a:rPr>
              <a:t> In the Aramaic text, these verses emphasize the future judgment and the reliance on God's salvation. In the Hebrew text, the verses also emphasize judgment and the consequences of relying on one's own light.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CD183D7-AADB-0F6F-BDD9-4AC6F27BE7DC}"/>
                  </a:ext>
                </a:extLst>
              </p14:cNvPr>
              <p14:cNvContentPartPr/>
              <p14:nvPr/>
            </p14:nvContentPartPr>
            <p14:xfrm>
              <a:off x="1729320" y="548140"/>
              <a:ext cx="157680" cy="187200"/>
            </p14:xfrm>
          </p:contentPart>
        </mc:Choice>
        <mc:Fallback>
          <p:pic>
            <p:nvPicPr>
              <p:cNvPr id="3" name="Ink 2">
                <a:extLst>
                  <a:ext uri="{FF2B5EF4-FFF2-40B4-BE49-F238E27FC236}">
                    <a16:creationId xmlns:a16="http://schemas.microsoft.com/office/drawing/2014/main" id="{ACD183D7-AADB-0F6F-BDD9-4AC6F27BE7DC}"/>
                  </a:ext>
                </a:extLst>
              </p:cNvPr>
              <p:cNvPicPr/>
              <p:nvPr/>
            </p:nvPicPr>
            <p:blipFill>
              <a:blip r:embed="rId5"/>
              <a:stretch>
                <a:fillRect/>
              </a:stretch>
            </p:blipFill>
            <p:spPr>
              <a:xfrm>
                <a:off x="1711680" y="530500"/>
                <a:ext cx="193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F445B6D-7B62-6D55-4394-CA64EF235494}"/>
                  </a:ext>
                </a:extLst>
              </p14:cNvPr>
              <p14:cNvContentPartPr/>
              <p14:nvPr/>
            </p14:nvContentPartPr>
            <p14:xfrm>
              <a:off x="2878080" y="857380"/>
              <a:ext cx="132840" cy="115560"/>
            </p14:xfrm>
          </p:contentPart>
        </mc:Choice>
        <mc:Fallback>
          <p:pic>
            <p:nvPicPr>
              <p:cNvPr id="4" name="Ink 3">
                <a:extLst>
                  <a:ext uri="{FF2B5EF4-FFF2-40B4-BE49-F238E27FC236}">
                    <a16:creationId xmlns:a16="http://schemas.microsoft.com/office/drawing/2014/main" id="{3F445B6D-7B62-6D55-4394-CA64EF235494}"/>
                  </a:ext>
                </a:extLst>
              </p:cNvPr>
              <p:cNvPicPr/>
              <p:nvPr/>
            </p:nvPicPr>
            <p:blipFill>
              <a:blip r:embed="rId7"/>
              <a:stretch>
                <a:fillRect/>
              </a:stretch>
            </p:blipFill>
            <p:spPr>
              <a:xfrm>
                <a:off x="2860080" y="839740"/>
                <a:ext cx="168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26C9AA1-1F5E-8287-D380-C076C4AF276C}"/>
                  </a:ext>
                </a:extLst>
              </p14:cNvPr>
              <p14:cNvContentPartPr/>
              <p14:nvPr/>
            </p14:nvContentPartPr>
            <p14:xfrm>
              <a:off x="7854360" y="669460"/>
              <a:ext cx="451440" cy="113400"/>
            </p14:xfrm>
          </p:contentPart>
        </mc:Choice>
        <mc:Fallback>
          <p:pic>
            <p:nvPicPr>
              <p:cNvPr id="7" name="Ink 6">
                <a:extLst>
                  <a:ext uri="{FF2B5EF4-FFF2-40B4-BE49-F238E27FC236}">
                    <a16:creationId xmlns:a16="http://schemas.microsoft.com/office/drawing/2014/main" id="{F26C9AA1-1F5E-8287-D380-C076C4AF276C}"/>
                  </a:ext>
                </a:extLst>
              </p:cNvPr>
              <p:cNvPicPr/>
              <p:nvPr/>
            </p:nvPicPr>
            <p:blipFill>
              <a:blip r:embed="rId9"/>
              <a:stretch>
                <a:fillRect/>
              </a:stretch>
            </p:blipFill>
            <p:spPr>
              <a:xfrm>
                <a:off x="7836720" y="651460"/>
                <a:ext cx="487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E34401C-A11F-E0C6-5C73-B22865E6883B}"/>
                  </a:ext>
                </a:extLst>
              </p14:cNvPr>
              <p14:cNvContentPartPr/>
              <p14:nvPr/>
            </p14:nvContentPartPr>
            <p14:xfrm>
              <a:off x="7892880" y="1096780"/>
              <a:ext cx="317520" cy="25200"/>
            </p14:xfrm>
          </p:contentPart>
        </mc:Choice>
        <mc:Fallback>
          <p:pic>
            <p:nvPicPr>
              <p:cNvPr id="9" name="Ink 8">
                <a:extLst>
                  <a:ext uri="{FF2B5EF4-FFF2-40B4-BE49-F238E27FC236}">
                    <a16:creationId xmlns:a16="http://schemas.microsoft.com/office/drawing/2014/main" id="{EE34401C-A11F-E0C6-5C73-B22865E6883B}"/>
                  </a:ext>
                </a:extLst>
              </p:cNvPr>
              <p:cNvPicPr/>
              <p:nvPr/>
            </p:nvPicPr>
            <p:blipFill>
              <a:blip r:embed="rId11"/>
              <a:stretch>
                <a:fillRect/>
              </a:stretch>
            </p:blipFill>
            <p:spPr>
              <a:xfrm>
                <a:off x="7874880" y="1079140"/>
                <a:ext cx="353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BAC97EE-9295-E23C-A371-D5C38CA78B94}"/>
                  </a:ext>
                </a:extLst>
              </p14:cNvPr>
              <p14:cNvContentPartPr/>
              <p14:nvPr/>
            </p14:nvContentPartPr>
            <p14:xfrm>
              <a:off x="4297920" y="741820"/>
              <a:ext cx="1029960" cy="48960"/>
            </p14:xfrm>
          </p:contentPart>
        </mc:Choice>
        <mc:Fallback>
          <p:pic>
            <p:nvPicPr>
              <p:cNvPr id="10" name="Ink 9">
                <a:extLst>
                  <a:ext uri="{FF2B5EF4-FFF2-40B4-BE49-F238E27FC236}">
                    <a16:creationId xmlns:a16="http://schemas.microsoft.com/office/drawing/2014/main" id="{5BAC97EE-9295-E23C-A371-D5C38CA78B94}"/>
                  </a:ext>
                </a:extLst>
              </p:cNvPr>
              <p:cNvPicPr/>
              <p:nvPr/>
            </p:nvPicPr>
            <p:blipFill>
              <a:blip r:embed="rId13"/>
              <a:stretch>
                <a:fillRect/>
              </a:stretch>
            </p:blipFill>
            <p:spPr>
              <a:xfrm>
                <a:off x="4280280" y="724180"/>
                <a:ext cx="1065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D06E189-A117-F172-9B58-B6B3DC5C19C3}"/>
                  </a:ext>
                </a:extLst>
              </p14:cNvPr>
              <p14:cNvContentPartPr/>
              <p14:nvPr/>
            </p14:nvContentPartPr>
            <p14:xfrm>
              <a:off x="4940880" y="1043860"/>
              <a:ext cx="770400" cy="36720"/>
            </p14:xfrm>
          </p:contentPart>
        </mc:Choice>
        <mc:Fallback>
          <p:pic>
            <p:nvPicPr>
              <p:cNvPr id="11" name="Ink 10">
                <a:extLst>
                  <a:ext uri="{FF2B5EF4-FFF2-40B4-BE49-F238E27FC236}">
                    <a16:creationId xmlns:a16="http://schemas.microsoft.com/office/drawing/2014/main" id="{AD06E189-A117-F172-9B58-B6B3DC5C19C3}"/>
                  </a:ext>
                </a:extLst>
              </p:cNvPr>
              <p:cNvPicPr/>
              <p:nvPr/>
            </p:nvPicPr>
            <p:blipFill>
              <a:blip r:embed="rId15"/>
              <a:stretch>
                <a:fillRect/>
              </a:stretch>
            </p:blipFill>
            <p:spPr>
              <a:xfrm>
                <a:off x="4923240" y="1025860"/>
                <a:ext cx="806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5484D69-378F-2376-0658-DCA1CA304EDF}"/>
                  </a:ext>
                </a:extLst>
              </p14:cNvPr>
              <p14:cNvContentPartPr/>
              <p14:nvPr/>
            </p14:nvContentPartPr>
            <p14:xfrm>
              <a:off x="567600" y="2418340"/>
              <a:ext cx="212400" cy="220680"/>
            </p14:xfrm>
          </p:contentPart>
        </mc:Choice>
        <mc:Fallback>
          <p:pic>
            <p:nvPicPr>
              <p:cNvPr id="12" name="Ink 11">
                <a:extLst>
                  <a:ext uri="{FF2B5EF4-FFF2-40B4-BE49-F238E27FC236}">
                    <a16:creationId xmlns:a16="http://schemas.microsoft.com/office/drawing/2014/main" id="{95484D69-378F-2376-0658-DCA1CA304EDF}"/>
                  </a:ext>
                </a:extLst>
              </p:cNvPr>
              <p:cNvPicPr/>
              <p:nvPr/>
            </p:nvPicPr>
            <p:blipFill>
              <a:blip r:embed="rId17"/>
              <a:stretch>
                <a:fillRect/>
              </a:stretch>
            </p:blipFill>
            <p:spPr>
              <a:xfrm>
                <a:off x="549960" y="2400700"/>
                <a:ext cx="2480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607A670-BB0F-4AA8-F236-AEDAFA881901}"/>
                  </a:ext>
                </a:extLst>
              </p14:cNvPr>
              <p14:cNvContentPartPr/>
              <p14:nvPr/>
            </p14:nvContentPartPr>
            <p14:xfrm>
              <a:off x="9223440" y="2341300"/>
              <a:ext cx="169560" cy="1633320"/>
            </p14:xfrm>
          </p:contentPart>
        </mc:Choice>
        <mc:Fallback>
          <p:pic>
            <p:nvPicPr>
              <p:cNvPr id="13" name="Ink 12">
                <a:extLst>
                  <a:ext uri="{FF2B5EF4-FFF2-40B4-BE49-F238E27FC236}">
                    <a16:creationId xmlns:a16="http://schemas.microsoft.com/office/drawing/2014/main" id="{8607A670-BB0F-4AA8-F236-AEDAFA881901}"/>
                  </a:ext>
                </a:extLst>
              </p:cNvPr>
              <p:cNvPicPr/>
              <p:nvPr/>
            </p:nvPicPr>
            <p:blipFill>
              <a:blip r:embed="rId19"/>
              <a:stretch>
                <a:fillRect/>
              </a:stretch>
            </p:blipFill>
            <p:spPr>
              <a:xfrm>
                <a:off x="9205440" y="2323660"/>
                <a:ext cx="205200" cy="1668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C84576D-DAB2-BB34-9BA3-FF4CF10AE2F9}"/>
                  </a:ext>
                </a:extLst>
              </p14:cNvPr>
              <p14:cNvContentPartPr/>
              <p14:nvPr/>
            </p14:nvContentPartPr>
            <p14:xfrm>
              <a:off x="8796480" y="3482500"/>
              <a:ext cx="333720" cy="26280"/>
            </p14:xfrm>
          </p:contentPart>
        </mc:Choice>
        <mc:Fallback>
          <p:pic>
            <p:nvPicPr>
              <p:cNvPr id="14" name="Ink 13">
                <a:extLst>
                  <a:ext uri="{FF2B5EF4-FFF2-40B4-BE49-F238E27FC236}">
                    <a16:creationId xmlns:a16="http://schemas.microsoft.com/office/drawing/2014/main" id="{0C84576D-DAB2-BB34-9BA3-FF4CF10AE2F9}"/>
                  </a:ext>
                </a:extLst>
              </p:cNvPr>
              <p:cNvPicPr/>
              <p:nvPr/>
            </p:nvPicPr>
            <p:blipFill>
              <a:blip r:embed="rId21"/>
              <a:stretch>
                <a:fillRect/>
              </a:stretch>
            </p:blipFill>
            <p:spPr>
              <a:xfrm>
                <a:off x="8778480" y="3464860"/>
                <a:ext cx="369360" cy="61920"/>
              </a:xfrm>
              <a:prstGeom prst="rect">
                <a:avLst/>
              </a:prstGeom>
            </p:spPr>
          </p:pic>
        </mc:Fallback>
      </mc:AlternateContent>
    </p:spTree>
    <p:extLst>
      <p:ext uri="{BB962C8B-B14F-4D97-AF65-F5344CB8AC3E}">
        <p14:creationId xmlns:p14="http://schemas.microsoft.com/office/powerpoint/2010/main" val="342034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15531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349250" y="720566"/>
            <a:ext cx="9003094" cy="2739211"/>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cs typeface="+mj-cs"/>
              </a:rPr>
              <a:t>Steinsaltz on Isaiah 50:9</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הֵן ה' אֱלֹהִים יַעֲזָר לִי, מִי הוּא יַרְשִׁיעֵנִי?! מי יכול להרשיע אותי?! הֵן אני נשען על אלוקים נצחי, ואילו כֻּלָּם – כל אנשי ריבי כַּבֶּגֶד יִבְלוּ, עָשׁ יֹאכְלֵם. קיומם עראי כסמרטוטים בלויים אכולי עש.</a:t>
            </a:r>
          </a:p>
          <a:p>
            <a:pPr rtl="0">
              <a:spcBef>
                <a:spcPts val="0"/>
              </a:spcBef>
              <a:spcAft>
                <a:spcPts val="0"/>
              </a:spcAft>
            </a:pPr>
            <a:r>
              <a:rPr lang="en-US" sz="2000" i="0" u="none" strike="noStrike">
                <a:solidFill>
                  <a:srgbClr val="FFC000"/>
                </a:solidFill>
                <a:effectLst/>
                <a:latin typeface="Arial" panose="020B0604020202020204" pitchFamily="34" charset="0"/>
                <a:cs typeface="+mj-cs"/>
              </a:rPr>
              <a:t>Behold, the Lord God will help me; who is he that will condemn me? Behold, I rely on the Eternal God, whereas all of them, my enemies, will wear out like a garment; a moth will eat them. Their existence is temporary, like moldy, moth-eaten rags.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543B059-531B-363C-FEF7-C9F144017B19}"/>
                  </a:ext>
                </a:extLst>
              </p14:cNvPr>
              <p14:cNvContentPartPr/>
              <p14:nvPr/>
            </p14:nvContentPartPr>
            <p14:xfrm>
              <a:off x="1699440" y="2788420"/>
              <a:ext cx="1188360" cy="31320"/>
            </p14:xfrm>
          </p:contentPart>
        </mc:Choice>
        <mc:Fallback>
          <p:pic>
            <p:nvPicPr>
              <p:cNvPr id="3" name="Ink 2">
                <a:extLst>
                  <a:ext uri="{FF2B5EF4-FFF2-40B4-BE49-F238E27FC236}">
                    <a16:creationId xmlns:a16="http://schemas.microsoft.com/office/drawing/2014/main" id="{5543B059-531B-363C-FEF7-C9F144017B19}"/>
                  </a:ext>
                </a:extLst>
              </p:cNvPr>
              <p:cNvPicPr/>
              <p:nvPr/>
            </p:nvPicPr>
            <p:blipFill>
              <a:blip r:embed="rId5"/>
              <a:stretch>
                <a:fillRect/>
              </a:stretch>
            </p:blipFill>
            <p:spPr>
              <a:xfrm>
                <a:off x="1681440" y="2770420"/>
                <a:ext cx="1224000" cy="66960"/>
              </a:xfrm>
              <a:prstGeom prst="rect">
                <a:avLst/>
              </a:prstGeom>
            </p:spPr>
          </p:pic>
        </mc:Fallback>
      </mc:AlternateContent>
      <p:grpSp>
        <p:nvGrpSpPr>
          <p:cNvPr id="9" name="Group 8">
            <a:extLst>
              <a:ext uri="{FF2B5EF4-FFF2-40B4-BE49-F238E27FC236}">
                <a16:creationId xmlns:a16="http://schemas.microsoft.com/office/drawing/2014/main" id="{3D024B78-3FB2-7FB4-5388-C32FED8E3731}"/>
              </a:ext>
            </a:extLst>
          </p:cNvPr>
          <p:cNvGrpSpPr/>
          <p:nvPr/>
        </p:nvGrpSpPr>
        <p:grpSpPr>
          <a:xfrm>
            <a:off x="4869600" y="3107740"/>
            <a:ext cx="4267800" cy="107640"/>
            <a:chOff x="4869600" y="3107740"/>
            <a:chExt cx="4267800" cy="1076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DB1AE01-CED4-7C83-6917-5A6639493EEB}"/>
                    </a:ext>
                  </a:extLst>
                </p14:cNvPr>
                <p14:cNvContentPartPr/>
                <p14:nvPr/>
              </p14:nvContentPartPr>
              <p14:xfrm>
                <a:off x="4869600" y="3107740"/>
                <a:ext cx="1964160" cy="107640"/>
              </p14:xfrm>
            </p:contentPart>
          </mc:Choice>
          <mc:Fallback>
            <p:pic>
              <p:nvPicPr>
                <p:cNvPr id="4" name="Ink 3">
                  <a:extLst>
                    <a:ext uri="{FF2B5EF4-FFF2-40B4-BE49-F238E27FC236}">
                      <a16:creationId xmlns:a16="http://schemas.microsoft.com/office/drawing/2014/main" id="{3DB1AE01-CED4-7C83-6917-5A6639493EEB}"/>
                    </a:ext>
                  </a:extLst>
                </p:cNvPr>
                <p:cNvPicPr/>
                <p:nvPr/>
              </p:nvPicPr>
              <p:blipFill>
                <a:blip r:embed="rId7"/>
                <a:stretch>
                  <a:fillRect/>
                </a:stretch>
              </p:blipFill>
              <p:spPr>
                <a:xfrm>
                  <a:off x="4851600" y="3090100"/>
                  <a:ext cx="1999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4882C9F-ECBE-16A7-D6F2-A167BAA18027}"/>
                    </a:ext>
                  </a:extLst>
                </p14:cNvPr>
                <p14:cNvContentPartPr/>
                <p14:nvPr/>
              </p14:nvContentPartPr>
              <p14:xfrm>
                <a:off x="7812240" y="3122500"/>
                <a:ext cx="1325160" cy="51840"/>
              </p14:xfrm>
            </p:contentPart>
          </mc:Choice>
          <mc:Fallback>
            <p:pic>
              <p:nvPicPr>
                <p:cNvPr id="7" name="Ink 6">
                  <a:extLst>
                    <a:ext uri="{FF2B5EF4-FFF2-40B4-BE49-F238E27FC236}">
                      <a16:creationId xmlns:a16="http://schemas.microsoft.com/office/drawing/2014/main" id="{84882C9F-ECBE-16A7-D6F2-A167BAA18027}"/>
                    </a:ext>
                  </a:extLst>
                </p:cNvPr>
                <p:cNvPicPr/>
                <p:nvPr/>
              </p:nvPicPr>
              <p:blipFill>
                <a:blip r:embed="rId9"/>
                <a:stretch>
                  <a:fillRect/>
                </a:stretch>
              </p:blipFill>
              <p:spPr>
                <a:xfrm>
                  <a:off x="7794240" y="3104500"/>
                  <a:ext cx="136080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5F1358BA-95A6-7411-4864-A6D7BC0C7F93}"/>
                  </a:ext>
                </a:extLst>
              </p14:cNvPr>
              <p14:cNvContentPartPr/>
              <p14:nvPr/>
            </p14:nvContentPartPr>
            <p14:xfrm>
              <a:off x="660480" y="3440740"/>
              <a:ext cx="912960" cy="43920"/>
            </p14:xfrm>
          </p:contentPart>
        </mc:Choice>
        <mc:Fallback>
          <p:pic>
            <p:nvPicPr>
              <p:cNvPr id="10" name="Ink 9">
                <a:extLst>
                  <a:ext uri="{FF2B5EF4-FFF2-40B4-BE49-F238E27FC236}">
                    <a16:creationId xmlns:a16="http://schemas.microsoft.com/office/drawing/2014/main" id="{5F1358BA-95A6-7411-4864-A6D7BC0C7F93}"/>
                  </a:ext>
                </a:extLst>
              </p:cNvPr>
              <p:cNvPicPr/>
              <p:nvPr/>
            </p:nvPicPr>
            <p:blipFill>
              <a:blip r:embed="rId11"/>
              <a:stretch>
                <a:fillRect/>
              </a:stretch>
            </p:blipFill>
            <p:spPr>
              <a:xfrm>
                <a:off x="642480" y="3423100"/>
                <a:ext cx="948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4732604-A7FC-0F64-4460-A3C9CC126B22}"/>
                  </a:ext>
                </a:extLst>
              </p14:cNvPr>
              <p14:cNvContentPartPr/>
              <p14:nvPr/>
            </p14:nvContentPartPr>
            <p14:xfrm>
              <a:off x="1737600" y="2781580"/>
              <a:ext cx="1169280" cy="100440"/>
            </p14:xfrm>
          </p:contentPart>
        </mc:Choice>
        <mc:Fallback>
          <p:pic>
            <p:nvPicPr>
              <p:cNvPr id="11" name="Ink 10">
                <a:extLst>
                  <a:ext uri="{FF2B5EF4-FFF2-40B4-BE49-F238E27FC236}">
                    <a16:creationId xmlns:a16="http://schemas.microsoft.com/office/drawing/2014/main" id="{C4732604-A7FC-0F64-4460-A3C9CC126B22}"/>
                  </a:ext>
                </a:extLst>
              </p:cNvPr>
              <p:cNvPicPr/>
              <p:nvPr/>
            </p:nvPicPr>
            <p:blipFill>
              <a:blip r:embed="rId13"/>
              <a:stretch>
                <a:fillRect/>
              </a:stretch>
            </p:blipFill>
            <p:spPr>
              <a:xfrm>
                <a:off x="1719600" y="2763940"/>
                <a:ext cx="1204920" cy="136080"/>
              </a:xfrm>
              <a:prstGeom prst="rect">
                <a:avLst/>
              </a:prstGeom>
            </p:spPr>
          </p:pic>
        </mc:Fallback>
      </mc:AlternateContent>
    </p:spTree>
    <p:extLst>
      <p:ext uri="{BB962C8B-B14F-4D97-AF65-F5344CB8AC3E}">
        <p14:creationId xmlns:p14="http://schemas.microsoft.com/office/powerpoint/2010/main" val="104644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349250" y="291401"/>
            <a:ext cx="9003094" cy="5078313"/>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cs typeface="+mj-cs"/>
              </a:rPr>
              <a:t>Midrash Tehillim 71:1</a:t>
            </a:r>
          </a:p>
          <a:p>
            <a:pPr algn="r" rtl="0">
              <a:spcBef>
                <a:spcPts val="0"/>
              </a:spcBef>
              <a:spcAft>
                <a:spcPts val="0"/>
              </a:spcAft>
            </a:pPr>
            <a:r>
              <a:rPr lang="he-IL" i="0" u="none" strike="noStrike">
                <a:solidFill>
                  <a:srgbClr val="FFFF00"/>
                </a:solidFill>
                <a:effectLst/>
                <a:latin typeface="Arial" panose="020B0604020202020204" pitchFamily="34" charset="0"/>
                <a:cs typeface="+mj-cs"/>
              </a:rPr>
              <a:t>בך ה' חסיתי. אמר ישעיה (ישעיה נ י) מי בכם ירא ה' שומע בקול עבדו מי היה בצרה וקראני ולא עניתיו. (שם) אשר הלך חשכים ומי היה בחשכה ולא הארתי לו. וכן נבוכדנצר אמר (דניאל ג כח) בריך אלההון די שדרך מישך ועבד נגו. וכן דריוש אומר (שם ו כד) והוסק דניאל מן גובא וגו' די הימין באלקיה ואומר (ישעיה כו ד) בטחו בה' עדי עד. אמר (לו) דוד אם כן בך ה' חסיתי אל אבושה. וכי לא נתביישו ישראל בעולם הזה אלא אינו אומר אלא לעולם הבא. וכן ישעיה אומר (ישעיה מה יז) ישראל נושע בה' לפיכך לא תבושו ולא תכלמו:</a:t>
            </a:r>
          </a:p>
          <a:p>
            <a:pPr rtl="0">
              <a:spcBef>
                <a:spcPts val="0"/>
              </a:spcBef>
              <a:spcAft>
                <a:spcPts val="0"/>
              </a:spcAft>
            </a:pPr>
            <a:r>
              <a:rPr lang="he-IL" i="0" u="none" strike="noStrike">
                <a:solidFill>
                  <a:srgbClr val="00B0F0"/>
                </a:solidFill>
                <a:effectLst/>
                <a:latin typeface="Arial" panose="020B0604020202020204" pitchFamily="34" charset="0"/>
                <a:cs typeface="+mj-cs"/>
              </a:rPr>
              <a:t>"</a:t>
            </a:r>
            <a:r>
              <a:rPr lang="en-US" i="0" u="none" strike="noStrike">
                <a:solidFill>
                  <a:srgbClr val="00B0F0"/>
                </a:solidFill>
                <a:effectLst/>
                <a:latin typeface="Arial" panose="020B0604020202020204" pitchFamily="34" charset="0"/>
                <a:cs typeface="+mj-cs"/>
              </a:rPr>
              <a:t>In You, O Lord, I have taken refuge." </a:t>
            </a:r>
            <a:r>
              <a:rPr lang="en-US" i="0" u="none" strike="noStrike">
                <a:solidFill>
                  <a:srgbClr val="FFC000"/>
                </a:solidFill>
                <a:effectLst/>
                <a:latin typeface="Arial" panose="020B0604020202020204" pitchFamily="34" charset="0"/>
                <a:cs typeface="+mj-cs"/>
              </a:rPr>
              <a:t>Isaiah said (</a:t>
            </a:r>
            <a:r>
              <a:rPr lang="en-US" i="0" u="none" strike="noStrike">
                <a:solidFill>
                  <a:srgbClr val="00B0F0"/>
                </a:solidFill>
                <a:effectLst/>
                <a:latin typeface="Arial" panose="020B0604020202020204" pitchFamily="34" charset="0"/>
                <a:cs typeface="+mj-cs"/>
              </a:rPr>
              <a:t>Isaiah 50:10</a:t>
            </a:r>
            <a:r>
              <a:rPr lang="en-US" i="0" u="none" strike="noStrike">
                <a:solidFill>
                  <a:srgbClr val="FFC0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"Who among you fears the Lord and obeys the voice of His servant? Who among you walks in darkness and has no light? Let him trust in the name of the Lord and rely on his God." </a:t>
            </a:r>
            <a:r>
              <a:rPr lang="en-US" i="0" u="none" strike="noStrike">
                <a:solidFill>
                  <a:srgbClr val="FFC000"/>
                </a:solidFill>
                <a:effectLst/>
                <a:latin typeface="Arial" panose="020B0604020202020204" pitchFamily="34" charset="0"/>
                <a:cs typeface="+mj-cs"/>
              </a:rPr>
              <a:t>Similarly, Nebuchadnezzar said (</a:t>
            </a:r>
            <a:r>
              <a:rPr lang="en-US" i="0" u="none" strike="noStrike">
                <a:solidFill>
                  <a:srgbClr val="00B0F0"/>
                </a:solidFill>
                <a:effectLst/>
                <a:latin typeface="Arial" panose="020B0604020202020204" pitchFamily="34" charset="0"/>
                <a:cs typeface="+mj-cs"/>
              </a:rPr>
              <a:t>Daniel 3:28</a:t>
            </a:r>
            <a:r>
              <a:rPr lang="en-US" i="0" u="none" strike="noStrike">
                <a:solidFill>
                  <a:srgbClr val="FFC0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"Blessed be the God of Shadrach, Meshach, and Abednego, who has sent his angel and delivered his servants who trusted in him." </a:t>
            </a:r>
            <a:r>
              <a:rPr lang="en-US" i="0" u="none" strike="noStrike">
                <a:solidFill>
                  <a:srgbClr val="FFC000"/>
                </a:solidFill>
                <a:effectLst/>
                <a:latin typeface="Arial" panose="020B0604020202020204" pitchFamily="34" charset="0"/>
                <a:cs typeface="+mj-cs"/>
              </a:rPr>
              <a:t>And Darius said (</a:t>
            </a:r>
            <a:r>
              <a:rPr lang="en-US" i="0" u="none" strike="noStrike">
                <a:solidFill>
                  <a:srgbClr val="00B0F0"/>
                </a:solidFill>
                <a:effectLst/>
                <a:latin typeface="Arial" panose="020B0604020202020204" pitchFamily="34" charset="0"/>
                <a:cs typeface="+mj-cs"/>
              </a:rPr>
              <a:t>Daniel 6:24</a:t>
            </a:r>
            <a:r>
              <a:rPr lang="en-US" i="0" u="none" strike="noStrike">
                <a:solidFill>
                  <a:srgbClr val="FFC0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"And Daniel was taken up out of the den, and no harm was found on him, because he had trusted in his God." </a:t>
            </a:r>
            <a:r>
              <a:rPr lang="en-US" i="0" u="none" strike="noStrike">
                <a:solidFill>
                  <a:srgbClr val="FFC000"/>
                </a:solidFill>
                <a:effectLst/>
                <a:latin typeface="Arial" panose="020B0604020202020204" pitchFamily="34" charset="0"/>
                <a:cs typeface="+mj-cs"/>
              </a:rPr>
              <a:t>David also said (</a:t>
            </a:r>
            <a:r>
              <a:rPr lang="en-US" i="0" u="none" strike="noStrike">
                <a:solidFill>
                  <a:srgbClr val="00B0F0"/>
                </a:solidFill>
                <a:effectLst/>
                <a:latin typeface="Arial" panose="020B0604020202020204" pitchFamily="34" charset="0"/>
                <a:cs typeface="+mj-cs"/>
              </a:rPr>
              <a:t>Psalm 31:1</a:t>
            </a:r>
            <a:r>
              <a:rPr lang="en-US" i="0" u="none" strike="noStrike">
                <a:solidFill>
                  <a:srgbClr val="FFC0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"In you, O Lord, do I take refuge; let me never be put to shame; in your righteousness deliver me."</a:t>
            </a:r>
            <a:r>
              <a:rPr lang="en-US" i="0" u="none" strike="noStrike">
                <a:solidFill>
                  <a:srgbClr val="FFC000"/>
                </a:solidFill>
                <a:effectLst/>
                <a:latin typeface="Arial" panose="020B0604020202020204" pitchFamily="34" charset="0"/>
                <a:cs typeface="+mj-cs"/>
              </a:rPr>
              <a:t> The people of Israel were not ashamed to express their trust in God in this world, and they said only that they trust in the world to come. Isaiah also said (</a:t>
            </a:r>
            <a:r>
              <a:rPr lang="en-US" i="0" u="none" strike="noStrike">
                <a:solidFill>
                  <a:srgbClr val="00B0F0"/>
                </a:solidFill>
                <a:effectLst/>
                <a:latin typeface="Arial" panose="020B0604020202020204" pitchFamily="34" charset="0"/>
                <a:cs typeface="+mj-cs"/>
              </a:rPr>
              <a:t>Isaiah 45:17</a:t>
            </a:r>
            <a:r>
              <a:rPr lang="en-US" i="0" u="none" strike="noStrike">
                <a:solidFill>
                  <a:srgbClr val="FFC0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"Israel is saved by the Lord with everlasting salvation; you shall not be put to shame or confounded to all eternity."</a:t>
            </a:r>
            <a:r>
              <a:rPr lang="en-US"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47D875F-FE48-69D5-4AA7-B3E932DD816C}"/>
                  </a:ext>
                </a:extLst>
              </p14:cNvPr>
              <p14:cNvContentPartPr/>
              <p14:nvPr/>
            </p14:nvContentPartPr>
            <p14:xfrm>
              <a:off x="1585680" y="647500"/>
              <a:ext cx="806400" cy="89280"/>
            </p14:xfrm>
          </p:contentPart>
        </mc:Choice>
        <mc:Fallback>
          <p:pic>
            <p:nvPicPr>
              <p:cNvPr id="3" name="Ink 2">
                <a:extLst>
                  <a:ext uri="{FF2B5EF4-FFF2-40B4-BE49-F238E27FC236}">
                    <a16:creationId xmlns:a16="http://schemas.microsoft.com/office/drawing/2014/main" id="{247D875F-FE48-69D5-4AA7-B3E932DD816C}"/>
                  </a:ext>
                </a:extLst>
              </p:cNvPr>
              <p:cNvPicPr/>
              <p:nvPr/>
            </p:nvPicPr>
            <p:blipFill>
              <a:blip r:embed="rId5"/>
              <a:stretch>
                <a:fillRect/>
              </a:stretch>
            </p:blipFill>
            <p:spPr>
              <a:xfrm>
                <a:off x="1568040" y="629500"/>
                <a:ext cx="842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4817BBA-7E26-A540-EF47-75CB23D6B826}"/>
                  </a:ext>
                </a:extLst>
              </p14:cNvPr>
              <p14:cNvContentPartPr/>
              <p14:nvPr/>
            </p14:nvContentPartPr>
            <p14:xfrm>
              <a:off x="5571240" y="2257780"/>
              <a:ext cx="1230840" cy="74160"/>
            </p14:xfrm>
          </p:contentPart>
        </mc:Choice>
        <mc:Fallback>
          <p:pic>
            <p:nvPicPr>
              <p:cNvPr id="4" name="Ink 3">
                <a:extLst>
                  <a:ext uri="{FF2B5EF4-FFF2-40B4-BE49-F238E27FC236}">
                    <a16:creationId xmlns:a16="http://schemas.microsoft.com/office/drawing/2014/main" id="{D4817BBA-7E26-A540-EF47-75CB23D6B826}"/>
                  </a:ext>
                </a:extLst>
              </p:cNvPr>
              <p:cNvPicPr/>
              <p:nvPr/>
            </p:nvPicPr>
            <p:blipFill>
              <a:blip r:embed="rId7"/>
              <a:stretch>
                <a:fillRect/>
              </a:stretch>
            </p:blipFill>
            <p:spPr>
              <a:xfrm>
                <a:off x="5553600" y="2240140"/>
                <a:ext cx="1266480" cy="109800"/>
              </a:xfrm>
              <a:prstGeom prst="rect">
                <a:avLst/>
              </a:prstGeom>
            </p:spPr>
          </p:pic>
        </mc:Fallback>
      </mc:AlternateContent>
      <p:grpSp>
        <p:nvGrpSpPr>
          <p:cNvPr id="12" name="Group 11">
            <a:extLst>
              <a:ext uri="{FF2B5EF4-FFF2-40B4-BE49-F238E27FC236}">
                <a16:creationId xmlns:a16="http://schemas.microsoft.com/office/drawing/2014/main" id="{C4B16D47-D56C-9A91-2FBA-437AAE56C54F}"/>
              </a:ext>
            </a:extLst>
          </p:cNvPr>
          <p:cNvGrpSpPr/>
          <p:nvPr/>
        </p:nvGrpSpPr>
        <p:grpSpPr>
          <a:xfrm>
            <a:off x="919320" y="2770420"/>
            <a:ext cx="7040880" cy="173160"/>
            <a:chOff x="919320" y="2770420"/>
            <a:chExt cx="7040880" cy="1731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B352F68-A0C1-38C9-8594-97C9F0817DE6}"/>
                    </a:ext>
                  </a:extLst>
                </p14:cNvPr>
                <p14:cNvContentPartPr/>
                <p14:nvPr/>
              </p14:nvContentPartPr>
              <p14:xfrm>
                <a:off x="919320" y="2770420"/>
                <a:ext cx="34560" cy="44280"/>
              </p14:xfrm>
            </p:contentPart>
          </mc:Choice>
          <mc:Fallback>
            <p:pic>
              <p:nvPicPr>
                <p:cNvPr id="7" name="Ink 6">
                  <a:extLst>
                    <a:ext uri="{FF2B5EF4-FFF2-40B4-BE49-F238E27FC236}">
                      <a16:creationId xmlns:a16="http://schemas.microsoft.com/office/drawing/2014/main" id="{9B352F68-A0C1-38C9-8594-97C9F0817DE6}"/>
                    </a:ext>
                  </a:extLst>
                </p:cNvPr>
                <p:cNvPicPr/>
                <p:nvPr/>
              </p:nvPicPr>
              <p:blipFill>
                <a:blip r:embed="rId9"/>
                <a:stretch>
                  <a:fillRect/>
                </a:stretch>
              </p:blipFill>
              <p:spPr>
                <a:xfrm>
                  <a:off x="901680" y="2752420"/>
                  <a:ext cx="70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6A409A0-1843-56D8-6489-AB5AE2B985FE}"/>
                    </a:ext>
                  </a:extLst>
                </p14:cNvPr>
                <p14:cNvContentPartPr/>
                <p14:nvPr/>
              </p14:nvContentPartPr>
              <p14:xfrm>
                <a:off x="1806000" y="2790220"/>
                <a:ext cx="3600" cy="9720"/>
              </p14:xfrm>
            </p:contentPart>
          </mc:Choice>
          <mc:Fallback>
            <p:pic>
              <p:nvPicPr>
                <p:cNvPr id="9" name="Ink 8">
                  <a:extLst>
                    <a:ext uri="{FF2B5EF4-FFF2-40B4-BE49-F238E27FC236}">
                      <a16:creationId xmlns:a16="http://schemas.microsoft.com/office/drawing/2014/main" id="{66A409A0-1843-56D8-6489-AB5AE2B985FE}"/>
                    </a:ext>
                  </a:extLst>
                </p:cNvPr>
                <p:cNvPicPr/>
                <p:nvPr/>
              </p:nvPicPr>
              <p:blipFill>
                <a:blip r:embed="rId11"/>
                <a:stretch>
                  <a:fillRect/>
                </a:stretch>
              </p:blipFill>
              <p:spPr>
                <a:xfrm>
                  <a:off x="1788360" y="2772580"/>
                  <a:ext cx="39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DC5D719-03E5-8D16-3808-60A569A853BA}"/>
                    </a:ext>
                  </a:extLst>
                </p14:cNvPr>
                <p14:cNvContentPartPr/>
                <p14:nvPr/>
              </p14:nvContentPartPr>
              <p14:xfrm>
                <a:off x="7581120" y="2912980"/>
                <a:ext cx="59760" cy="27000"/>
              </p14:xfrm>
            </p:contentPart>
          </mc:Choice>
          <mc:Fallback>
            <p:pic>
              <p:nvPicPr>
                <p:cNvPr id="10" name="Ink 9">
                  <a:extLst>
                    <a:ext uri="{FF2B5EF4-FFF2-40B4-BE49-F238E27FC236}">
                      <a16:creationId xmlns:a16="http://schemas.microsoft.com/office/drawing/2014/main" id="{9DC5D719-03E5-8D16-3808-60A569A853BA}"/>
                    </a:ext>
                  </a:extLst>
                </p:cNvPr>
                <p:cNvPicPr/>
                <p:nvPr/>
              </p:nvPicPr>
              <p:blipFill>
                <a:blip r:embed="rId13"/>
                <a:stretch>
                  <a:fillRect/>
                </a:stretch>
              </p:blipFill>
              <p:spPr>
                <a:xfrm>
                  <a:off x="7563480" y="2895340"/>
                  <a:ext cx="95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67C6F0B-ED42-B68B-EEEB-6F8318306D0A}"/>
                    </a:ext>
                  </a:extLst>
                </p14:cNvPr>
                <p14:cNvContentPartPr/>
                <p14:nvPr/>
              </p14:nvContentPartPr>
              <p14:xfrm>
                <a:off x="2356800" y="2822980"/>
                <a:ext cx="5603400" cy="120600"/>
              </p14:xfrm>
            </p:contentPart>
          </mc:Choice>
          <mc:Fallback>
            <p:pic>
              <p:nvPicPr>
                <p:cNvPr id="11" name="Ink 10">
                  <a:extLst>
                    <a:ext uri="{FF2B5EF4-FFF2-40B4-BE49-F238E27FC236}">
                      <a16:creationId xmlns:a16="http://schemas.microsoft.com/office/drawing/2014/main" id="{367C6F0B-ED42-B68B-EEEB-6F8318306D0A}"/>
                    </a:ext>
                  </a:extLst>
                </p:cNvPr>
                <p:cNvPicPr/>
                <p:nvPr/>
              </p:nvPicPr>
              <p:blipFill>
                <a:blip r:embed="rId15"/>
                <a:stretch>
                  <a:fillRect/>
                </a:stretch>
              </p:blipFill>
              <p:spPr>
                <a:xfrm>
                  <a:off x="2339160" y="2805340"/>
                  <a:ext cx="5639040" cy="15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EBD00A3-3FB6-F0AE-4392-9DC062D90AF8}"/>
                  </a:ext>
                </a:extLst>
              </p14:cNvPr>
              <p14:cNvContentPartPr/>
              <p14:nvPr/>
            </p14:nvContentPartPr>
            <p14:xfrm>
              <a:off x="3251760" y="3525340"/>
              <a:ext cx="65160" cy="25200"/>
            </p14:xfrm>
          </p:contentPart>
        </mc:Choice>
        <mc:Fallback>
          <p:pic>
            <p:nvPicPr>
              <p:cNvPr id="13" name="Ink 12">
                <a:extLst>
                  <a:ext uri="{FF2B5EF4-FFF2-40B4-BE49-F238E27FC236}">
                    <a16:creationId xmlns:a16="http://schemas.microsoft.com/office/drawing/2014/main" id="{AEBD00A3-3FB6-F0AE-4392-9DC062D90AF8}"/>
                  </a:ext>
                </a:extLst>
              </p:cNvPr>
              <p:cNvPicPr/>
              <p:nvPr/>
            </p:nvPicPr>
            <p:blipFill>
              <a:blip r:embed="rId17"/>
              <a:stretch>
                <a:fillRect/>
              </a:stretch>
            </p:blipFill>
            <p:spPr>
              <a:xfrm>
                <a:off x="3233760" y="3507700"/>
                <a:ext cx="100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4AA4758-0E7E-C10F-DFF6-36A560259253}"/>
                  </a:ext>
                </a:extLst>
              </p14:cNvPr>
              <p14:cNvContentPartPr/>
              <p14:nvPr/>
            </p14:nvContentPartPr>
            <p14:xfrm>
              <a:off x="6546120" y="3636940"/>
              <a:ext cx="15120" cy="2880"/>
            </p14:xfrm>
          </p:contentPart>
        </mc:Choice>
        <mc:Fallback>
          <p:pic>
            <p:nvPicPr>
              <p:cNvPr id="14" name="Ink 13">
                <a:extLst>
                  <a:ext uri="{FF2B5EF4-FFF2-40B4-BE49-F238E27FC236}">
                    <a16:creationId xmlns:a16="http://schemas.microsoft.com/office/drawing/2014/main" id="{24AA4758-0E7E-C10F-DFF6-36A560259253}"/>
                  </a:ext>
                </a:extLst>
              </p:cNvPr>
              <p:cNvPicPr/>
              <p:nvPr/>
            </p:nvPicPr>
            <p:blipFill>
              <a:blip r:embed="rId19"/>
              <a:stretch>
                <a:fillRect/>
              </a:stretch>
            </p:blipFill>
            <p:spPr>
              <a:xfrm>
                <a:off x="6528480" y="3619300"/>
                <a:ext cx="50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270D834-4D46-E435-D970-DD9DE3FF7FCD}"/>
                  </a:ext>
                </a:extLst>
              </p14:cNvPr>
              <p14:cNvContentPartPr/>
              <p14:nvPr/>
            </p14:nvContentPartPr>
            <p14:xfrm>
              <a:off x="6858960" y="4168300"/>
              <a:ext cx="1670760" cy="105840"/>
            </p14:xfrm>
          </p:contentPart>
        </mc:Choice>
        <mc:Fallback>
          <p:pic>
            <p:nvPicPr>
              <p:cNvPr id="15" name="Ink 14">
                <a:extLst>
                  <a:ext uri="{FF2B5EF4-FFF2-40B4-BE49-F238E27FC236}">
                    <a16:creationId xmlns:a16="http://schemas.microsoft.com/office/drawing/2014/main" id="{C270D834-4D46-E435-D970-DD9DE3FF7FCD}"/>
                  </a:ext>
                </a:extLst>
              </p:cNvPr>
              <p:cNvPicPr/>
              <p:nvPr/>
            </p:nvPicPr>
            <p:blipFill>
              <a:blip r:embed="rId21"/>
              <a:stretch>
                <a:fillRect/>
              </a:stretch>
            </p:blipFill>
            <p:spPr>
              <a:xfrm>
                <a:off x="6841320" y="4150660"/>
                <a:ext cx="1706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4CB3528-BC84-C1CD-4CF0-7FA6C6E04E6D}"/>
                  </a:ext>
                </a:extLst>
              </p14:cNvPr>
              <p14:cNvContentPartPr/>
              <p14:nvPr/>
            </p14:nvContentPartPr>
            <p14:xfrm>
              <a:off x="485520" y="4491940"/>
              <a:ext cx="879480" cy="56160"/>
            </p14:xfrm>
          </p:contentPart>
        </mc:Choice>
        <mc:Fallback>
          <p:pic>
            <p:nvPicPr>
              <p:cNvPr id="16" name="Ink 15">
                <a:extLst>
                  <a:ext uri="{FF2B5EF4-FFF2-40B4-BE49-F238E27FC236}">
                    <a16:creationId xmlns:a16="http://schemas.microsoft.com/office/drawing/2014/main" id="{44CB3528-BC84-C1CD-4CF0-7FA6C6E04E6D}"/>
                  </a:ext>
                </a:extLst>
              </p:cNvPr>
              <p:cNvPicPr/>
              <p:nvPr/>
            </p:nvPicPr>
            <p:blipFill>
              <a:blip r:embed="rId23"/>
              <a:stretch>
                <a:fillRect/>
              </a:stretch>
            </p:blipFill>
            <p:spPr>
              <a:xfrm>
                <a:off x="467880" y="4474300"/>
                <a:ext cx="915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7BBBD28B-B588-BEA3-41B0-DE373D7D68C6}"/>
                  </a:ext>
                </a:extLst>
              </p14:cNvPr>
              <p14:cNvContentPartPr/>
              <p14:nvPr/>
            </p14:nvContentPartPr>
            <p14:xfrm>
              <a:off x="3453360" y="5369620"/>
              <a:ext cx="360" cy="7200"/>
            </p14:xfrm>
          </p:contentPart>
        </mc:Choice>
        <mc:Fallback>
          <p:pic>
            <p:nvPicPr>
              <p:cNvPr id="17" name="Ink 16">
                <a:extLst>
                  <a:ext uri="{FF2B5EF4-FFF2-40B4-BE49-F238E27FC236}">
                    <a16:creationId xmlns:a16="http://schemas.microsoft.com/office/drawing/2014/main" id="{7BBBD28B-B588-BEA3-41B0-DE373D7D68C6}"/>
                  </a:ext>
                </a:extLst>
              </p:cNvPr>
              <p:cNvPicPr/>
              <p:nvPr/>
            </p:nvPicPr>
            <p:blipFill>
              <a:blip r:embed="rId25"/>
              <a:stretch>
                <a:fillRect/>
              </a:stretch>
            </p:blipFill>
            <p:spPr>
              <a:xfrm>
                <a:off x="3435360" y="5351980"/>
                <a:ext cx="36000" cy="42840"/>
              </a:xfrm>
              <a:prstGeom prst="rect">
                <a:avLst/>
              </a:prstGeom>
            </p:spPr>
          </p:pic>
        </mc:Fallback>
      </mc:AlternateContent>
    </p:spTree>
    <p:extLst>
      <p:ext uri="{BB962C8B-B14F-4D97-AF65-F5344CB8AC3E}">
        <p14:creationId xmlns:p14="http://schemas.microsoft.com/office/powerpoint/2010/main" val="184972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84649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349250" y="291401"/>
            <a:ext cx="9003094" cy="4555093"/>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Talmud Bavli Ketubot 104a:8</a:t>
            </a:r>
            <a:endParaRPr lang="en-US" sz="2000" b="0">
              <a:solidFill>
                <a:srgbClr val="FFC000"/>
              </a:solidFill>
              <a:effectLst/>
            </a:endParaRPr>
          </a:p>
          <a:p>
            <a:pPr algn="r" rtl="0">
              <a:spcBef>
                <a:spcPts val="0"/>
              </a:spcBef>
              <a:spcAft>
                <a:spcPts val="0"/>
              </a:spcAft>
            </a:pPr>
            <a:r>
              <a:rPr lang="he-IL" sz="1800" i="0" u="none" strike="noStrike">
                <a:solidFill>
                  <a:srgbClr val="FFFF00"/>
                </a:solidFill>
                <a:effectLst/>
                <a:latin typeface="Arial" panose="020B0604020202020204" pitchFamily="34" charset="0"/>
                <a:cs typeface="+mj-cs"/>
              </a:rPr>
              <a:t>אָמַר רַבִּי אֶלְעָזָר: בְּשָׁעָה שֶׁהַצַּדִּיק נִפְטָר מִן הָעוֹלָם, שָׁלֹשׁ כִּיתּוֹת שֶׁל מַלְאֲכֵי הַשָּׁרֵת יוֹצְאוֹת לִקְרָאתוֹ, אַחַת אוֹמֶרֶת לוֹ: ״בֹּא בְּשָׁלוֹם״, וְאַחַת אוֹמֶרֶת: ״הוֹלֵךְ נִכְחוֹ״, וְאַחַת אוֹמֶרֶת לוֹ: ״יָבֹא שָׁלוֹם יָנוּחוּ עַל מִשְׁכְּבוֹתָם״. בְּשָׁעָה שֶׁהָרָשָׁע נֶאֱבָד מִן הָעוֹלָם, שָׁלֹשׁ כִּיתּוֹת שֶׁל מַלְאֲכֵי חַבָּלָה יוֹצְאוֹת לִקְרָאתוֹ, אַחַת אוֹמֶרֶת: ״אֵין שָׁלוֹם אָמַר ה׳ לָרְשָׁעִים״, וְאַחַת אוֹמֶרֶת לוֹ: ״לְמַעֲצֵבָה יִשְׁכַּב״, וְאַחַת אוֹמֶרֶת לוֹ: ״רְדָה וְהׇשְׁכְּבָה אֶת עֲרֵלִים״.</a:t>
            </a:r>
            <a:endParaRPr lang="he-IL" sz="2000">
              <a:solidFill>
                <a:srgbClr val="FFFF00"/>
              </a:solidFill>
              <a:effectLst/>
              <a:cs typeface="+mj-cs"/>
            </a:endParaRPr>
          </a:p>
          <a:p>
            <a:pPr rtl="0">
              <a:spcBef>
                <a:spcPts val="0"/>
              </a:spcBef>
              <a:spcAft>
                <a:spcPts val="0"/>
              </a:spcAft>
            </a:pPr>
            <a:r>
              <a:rPr lang="en-US" sz="1800" b="1" i="0" u="none" strike="noStrike">
                <a:solidFill>
                  <a:srgbClr val="FFC000"/>
                </a:solidFill>
                <a:effectLst/>
                <a:latin typeface="Arial" panose="020B0604020202020204" pitchFamily="34" charset="0"/>
              </a:rPr>
              <a:t>Rabbi Elazar said: At the time when a righteous individual departs from the world, three contingents of ministering angels go out toward him. One says to him: Enter in peace; and one says</a:t>
            </a:r>
            <a:r>
              <a:rPr lang="en-US" sz="1800" b="0" i="0" u="none" strike="noStrike">
                <a:solidFill>
                  <a:srgbClr val="FFC000"/>
                </a:solidFill>
                <a:effectLst/>
                <a:latin typeface="Arial" panose="020B0604020202020204" pitchFamily="34" charset="0"/>
              </a:rPr>
              <a:t> to him: Each one </a:t>
            </a:r>
            <a:r>
              <a:rPr lang="en-US" sz="1800" b="1" i="0" u="none" strike="noStrike">
                <a:solidFill>
                  <a:srgbClr val="FFC000"/>
                </a:solidFill>
                <a:effectLst/>
                <a:latin typeface="Arial" panose="020B0604020202020204" pitchFamily="34" charset="0"/>
              </a:rPr>
              <a:t>that walks in his uprightness; and one says to him: He enters in peace, they rest in their beds. At the time when a wicked person perishes from the world, three contingents of angels of destruction go out toward him. One says</a:t>
            </a:r>
            <a:r>
              <a:rPr lang="en-US" sz="1800" b="0" i="0" u="none" strike="noStrike">
                <a:solidFill>
                  <a:srgbClr val="FFC000"/>
                </a:solidFill>
                <a:effectLst/>
                <a:latin typeface="Arial" panose="020B0604020202020204" pitchFamily="34" charset="0"/>
              </a:rPr>
              <a:t> to him: </a:t>
            </a:r>
            <a:r>
              <a:rPr lang="en-US" sz="1800" b="1" i="0" u="none" strike="noStrike">
                <a:solidFill>
                  <a:srgbClr val="00B0F0"/>
                </a:solidFill>
                <a:effectLst/>
                <a:latin typeface="Arial" panose="020B0604020202020204" pitchFamily="34" charset="0"/>
              </a:rPr>
              <a:t>“There is no peace, says the Lord concerning the wicked”</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48:22</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and one says to him: </a:t>
            </a:r>
            <a:r>
              <a:rPr lang="en-US" sz="1800" b="1" i="0" u="none" strike="noStrike">
                <a:solidFill>
                  <a:srgbClr val="00B0F0"/>
                </a:solidFill>
                <a:effectLst/>
                <a:latin typeface="Arial" panose="020B0604020202020204" pitchFamily="34" charset="0"/>
              </a:rPr>
              <a:t>“You shall lie down in sorrow”</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50:11</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and one says to him: </a:t>
            </a:r>
            <a:r>
              <a:rPr lang="en-US" sz="1800" b="1" i="0" u="none" strike="noStrike">
                <a:solidFill>
                  <a:srgbClr val="00B0F0"/>
                </a:solidFill>
                <a:effectLst/>
                <a:latin typeface="Arial" panose="020B0604020202020204" pitchFamily="34" charset="0"/>
              </a:rPr>
              <a:t>“Go down, and be laid with the uncircumcised”</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Ezekiel 32:19</a:t>
            </a:r>
            <a:r>
              <a:rPr lang="en-US" sz="1800" b="0" i="0" u="none" strike="noStrike">
                <a:solidFill>
                  <a:srgbClr val="FFC000"/>
                </a:solidFill>
                <a:effectLst/>
                <a:latin typeface="Arial" panose="020B0604020202020204" pitchFamily="34" charset="0"/>
              </a:rPr>
              <a:t>).</a:t>
            </a:r>
            <a:endParaRPr lang="en-US" sz="2000" b="0">
              <a:solidFill>
                <a:srgbClr val="FFC000"/>
              </a:solidFill>
              <a:effectLst/>
            </a:endParaRPr>
          </a:p>
          <a:p>
            <a:br>
              <a:rPr lang="en-US" sz="2000">
                <a:solidFill>
                  <a:srgbClr val="FFC000"/>
                </a:solidFill>
              </a:rPr>
            </a:br>
            <a:endParaRPr lang="en-US" i="0" u="none" strike="noStrike">
              <a:solidFill>
                <a:srgbClr val="FFC000"/>
              </a:solidFill>
              <a:effectLst/>
              <a:latin typeface="Arial" panose="020B0604020202020204" pitchFamily="34" charset="0"/>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956F7CA-06C4-55D6-E798-0851E3A68DDA}"/>
                  </a:ext>
                </a:extLst>
              </p14:cNvPr>
              <p14:cNvContentPartPr/>
              <p14:nvPr/>
            </p14:nvContentPartPr>
            <p14:xfrm>
              <a:off x="4085160" y="2322220"/>
              <a:ext cx="43200" cy="25200"/>
            </p14:xfrm>
          </p:contentPart>
        </mc:Choice>
        <mc:Fallback>
          <p:pic>
            <p:nvPicPr>
              <p:cNvPr id="3" name="Ink 2">
                <a:extLst>
                  <a:ext uri="{FF2B5EF4-FFF2-40B4-BE49-F238E27FC236}">
                    <a16:creationId xmlns:a16="http://schemas.microsoft.com/office/drawing/2014/main" id="{E956F7CA-06C4-55D6-E798-0851E3A68DDA}"/>
                  </a:ext>
                </a:extLst>
              </p:cNvPr>
              <p:cNvPicPr/>
              <p:nvPr/>
            </p:nvPicPr>
            <p:blipFill>
              <a:blip r:embed="rId5"/>
              <a:stretch>
                <a:fillRect/>
              </a:stretch>
            </p:blipFill>
            <p:spPr>
              <a:xfrm>
                <a:off x="4067160" y="2304220"/>
                <a:ext cx="78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3DEA026-7139-53D4-5B08-64E2E79E09C6}"/>
                  </a:ext>
                </a:extLst>
              </p14:cNvPr>
              <p14:cNvContentPartPr/>
              <p14:nvPr/>
            </p14:nvContentPartPr>
            <p14:xfrm>
              <a:off x="6735120" y="2392420"/>
              <a:ext cx="5040" cy="8280"/>
            </p14:xfrm>
          </p:contentPart>
        </mc:Choice>
        <mc:Fallback>
          <p:pic>
            <p:nvPicPr>
              <p:cNvPr id="4" name="Ink 3">
                <a:extLst>
                  <a:ext uri="{FF2B5EF4-FFF2-40B4-BE49-F238E27FC236}">
                    <a16:creationId xmlns:a16="http://schemas.microsoft.com/office/drawing/2014/main" id="{63DEA026-7139-53D4-5B08-64E2E79E09C6}"/>
                  </a:ext>
                </a:extLst>
              </p:cNvPr>
              <p:cNvPicPr/>
              <p:nvPr/>
            </p:nvPicPr>
            <p:blipFill>
              <a:blip r:embed="rId7"/>
              <a:stretch>
                <a:fillRect/>
              </a:stretch>
            </p:blipFill>
            <p:spPr>
              <a:xfrm>
                <a:off x="6717480" y="2374420"/>
                <a:ext cx="40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ED86222-381C-3ED6-3055-DF43B02A6099}"/>
                  </a:ext>
                </a:extLst>
              </p14:cNvPr>
              <p14:cNvContentPartPr/>
              <p14:nvPr/>
            </p14:nvContentPartPr>
            <p14:xfrm>
              <a:off x="1870800" y="3149500"/>
              <a:ext cx="65880" cy="19800"/>
            </p14:xfrm>
          </p:contentPart>
        </mc:Choice>
        <mc:Fallback>
          <p:pic>
            <p:nvPicPr>
              <p:cNvPr id="7" name="Ink 6">
                <a:extLst>
                  <a:ext uri="{FF2B5EF4-FFF2-40B4-BE49-F238E27FC236}">
                    <a16:creationId xmlns:a16="http://schemas.microsoft.com/office/drawing/2014/main" id="{4ED86222-381C-3ED6-3055-DF43B02A6099}"/>
                  </a:ext>
                </a:extLst>
              </p:cNvPr>
              <p:cNvPicPr/>
              <p:nvPr/>
            </p:nvPicPr>
            <p:blipFill>
              <a:blip r:embed="rId9"/>
              <a:stretch>
                <a:fillRect/>
              </a:stretch>
            </p:blipFill>
            <p:spPr>
              <a:xfrm>
                <a:off x="1853160" y="3131860"/>
                <a:ext cx="101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C9CC113-4822-DFC7-1327-C00CEB4047BE}"/>
                  </a:ext>
                </a:extLst>
              </p14:cNvPr>
              <p14:cNvContentPartPr/>
              <p14:nvPr/>
            </p14:nvContentPartPr>
            <p14:xfrm>
              <a:off x="2897160" y="3128260"/>
              <a:ext cx="1901880" cy="71280"/>
            </p14:xfrm>
          </p:contentPart>
        </mc:Choice>
        <mc:Fallback>
          <p:pic>
            <p:nvPicPr>
              <p:cNvPr id="9" name="Ink 8">
                <a:extLst>
                  <a:ext uri="{FF2B5EF4-FFF2-40B4-BE49-F238E27FC236}">
                    <a16:creationId xmlns:a16="http://schemas.microsoft.com/office/drawing/2014/main" id="{1C9CC113-4822-DFC7-1327-C00CEB4047BE}"/>
                  </a:ext>
                </a:extLst>
              </p:cNvPr>
              <p:cNvPicPr/>
              <p:nvPr/>
            </p:nvPicPr>
            <p:blipFill>
              <a:blip r:embed="rId11"/>
              <a:stretch>
                <a:fillRect/>
              </a:stretch>
            </p:blipFill>
            <p:spPr>
              <a:xfrm>
                <a:off x="2879160" y="3110260"/>
                <a:ext cx="1937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05737AC-0BEC-8A59-3318-02A6B4A42213}"/>
                  </a:ext>
                </a:extLst>
              </p14:cNvPr>
              <p14:cNvContentPartPr/>
              <p14:nvPr/>
            </p14:nvContentPartPr>
            <p14:xfrm>
              <a:off x="3932880" y="3625780"/>
              <a:ext cx="1055520" cy="57600"/>
            </p14:xfrm>
          </p:contentPart>
        </mc:Choice>
        <mc:Fallback>
          <p:pic>
            <p:nvPicPr>
              <p:cNvPr id="10" name="Ink 9">
                <a:extLst>
                  <a:ext uri="{FF2B5EF4-FFF2-40B4-BE49-F238E27FC236}">
                    <a16:creationId xmlns:a16="http://schemas.microsoft.com/office/drawing/2014/main" id="{205737AC-0BEC-8A59-3318-02A6B4A42213}"/>
                  </a:ext>
                </a:extLst>
              </p:cNvPr>
              <p:cNvPicPr/>
              <p:nvPr/>
            </p:nvPicPr>
            <p:blipFill>
              <a:blip r:embed="rId13"/>
              <a:stretch>
                <a:fillRect/>
              </a:stretch>
            </p:blipFill>
            <p:spPr>
              <a:xfrm>
                <a:off x="3914880" y="3607780"/>
                <a:ext cx="1091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396BF7E-2A8B-4C63-8235-380C62168AF5}"/>
                  </a:ext>
                </a:extLst>
              </p14:cNvPr>
              <p14:cNvContentPartPr/>
              <p14:nvPr/>
            </p14:nvContentPartPr>
            <p14:xfrm>
              <a:off x="2395680" y="3903700"/>
              <a:ext cx="1241280" cy="73440"/>
            </p14:xfrm>
          </p:contentPart>
        </mc:Choice>
        <mc:Fallback>
          <p:pic>
            <p:nvPicPr>
              <p:cNvPr id="11" name="Ink 10">
                <a:extLst>
                  <a:ext uri="{FF2B5EF4-FFF2-40B4-BE49-F238E27FC236}">
                    <a16:creationId xmlns:a16="http://schemas.microsoft.com/office/drawing/2014/main" id="{7396BF7E-2A8B-4C63-8235-380C62168AF5}"/>
                  </a:ext>
                </a:extLst>
              </p:cNvPr>
              <p:cNvPicPr/>
              <p:nvPr/>
            </p:nvPicPr>
            <p:blipFill>
              <a:blip r:embed="rId15"/>
              <a:stretch>
                <a:fillRect/>
              </a:stretch>
            </p:blipFill>
            <p:spPr>
              <a:xfrm>
                <a:off x="2378040" y="3885700"/>
                <a:ext cx="1276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5D52D66-E76E-8BCC-4350-8A54D5EE7941}"/>
                  </a:ext>
                </a:extLst>
              </p14:cNvPr>
              <p14:cNvContentPartPr/>
              <p14:nvPr/>
            </p14:nvContentPartPr>
            <p14:xfrm>
              <a:off x="2802840" y="4221940"/>
              <a:ext cx="1119960" cy="77040"/>
            </p14:xfrm>
          </p:contentPart>
        </mc:Choice>
        <mc:Fallback>
          <p:pic>
            <p:nvPicPr>
              <p:cNvPr id="12" name="Ink 11">
                <a:extLst>
                  <a:ext uri="{FF2B5EF4-FFF2-40B4-BE49-F238E27FC236}">
                    <a16:creationId xmlns:a16="http://schemas.microsoft.com/office/drawing/2014/main" id="{25D52D66-E76E-8BCC-4350-8A54D5EE7941}"/>
                  </a:ext>
                </a:extLst>
              </p:cNvPr>
              <p:cNvPicPr/>
              <p:nvPr/>
            </p:nvPicPr>
            <p:blipFill>
              <a:blip r:embed="rId17"/>
              <a:stretch>
                <a:fillRect/>
              </a:stretch>
            </p:blipFill>
            <p:spPr>
              <a:xfrm>
                <a:off x="2785200" y="4204300"/>
                <a:ext cx="1155600" cy="112680"/>
              </a:xfrm>
              <a:prstGeom prst="rect">
                <a:avLst/>
              </a:prstGeom>
            </p:spPr>
          </p:pic>
        </mc:Fallback>
      </mc:AlternateContent>
    </p:spTree>
    <p:extLst>
      <p:ext uri="{BB962C8B-B14F-4D97-AF65-F5344CB8AC3E}">
        <p14:creationId xmlns:p14="http://schemas.microsoft.com/office/powerpoint/2010/main" val="423921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949651"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488150" y="579155"/>
            <a:ext cx="4535266" cy="5262979"/>
          </a:xfrm>
          <a:prstGeom prst="rect">
            <a:avLst/>
          </a:prstGeom>
          <a:noFill/>
        </p:spPr>
        <p:txBody>
          <a:bodyPr wrap="square">
            <a:spAutoFit/>
          </a:bodyPr>
          <a:lstStyle/>
          <a:p>
            <a:pPr marL="342900" indent="-342900" rtl="0" fontAlgn="base">
              <a:spcBef>
                <a:spcPts val="0"/>
              </a:spcBef>
              <a:spcAft>
                <a:spcPts val="0"/>
              </a:spcAft>
              <a:buFont typeface="+mj-lt"/>
              <a:buAutoNum type="arabicPeriod"/>
            </a:pPr>
            <a:r>
              <a:rPr lang="en-US" sz="1400" b="0" i="0" u="sng" strike="noStrike">
                <a:solidFill>
                  <a:srgbClr val="FFC000"/>
                </a:solidFill>
                <a:effectLst/>
                <a:latin typeface="Arial" panose="020B0604020202020204" pitchFamily="34" charset="0"/>
              </a:rPr>
              <a:t>Matthew 6:33</a:t>
            </a:r>
            <a:r>
              <a:rPr lang="en-US" sz="1400" b="0" i="0" u="none" strike="noStrike">
                <a:solidFill>
                  <a:srgbClr val="FFC000"/>
                </a:solidFill>
                <a:effectLst/>
                <a:latin typeface="Arial" panose="020B0604020202020204" pitchFamily="34" charset="0"/>
              </a:rPr>
              <a:t> - "But seek first the kingdom of God and His righteousness, and all these things shall be added to you."</a:t>
            </a:r>
          </a:p>
          <a:p>
            <a:pPr marL="342900" indent="-342900" rtl="0" fontAlgn="base">
              <a:spcBef>
                <a:spcPts val="0"/>
              </a:spcBef>
              <a:spcAft>
                <a:spcPts val="0"/>
              </a:spcAft>
              <a:buFont typeface="+mj-lt"/>
              <a:buAutoNum type="arabicPeriod"/>
            </a:pPr>
            <a:r>
              <a:rPr lang="en-US" sz="1400" b="0" i="0" u="sng" strike="noStrike">
                <a:solidFill>
                  <a:srgbClr val="92D050"/>
                </a:solidFill>
                <a:effectLst/>
                <a:latin typeface="Arial" panose="020B0604020202020204" pitchFamily="34" charset="0"/>
              </a:rPr>
              <a:t>John 3:21</a:t>
            </a:r>
            <a:r>
              <a:rPr lang="en-US" sz="1400" b="0" i="0" u="none" strike="noStrike">
                <a:solidFill>
                  <a:srgbClr val="92D050"/>
                </a:solidFill>
                <a:effectLst/>
                <a:latin typeface="Arial" panose="020B0604020202020204" pitchFamily="34" charset="0"/>
              </a:rPr>
              <a:t> - "But he who does the truth comes to the light, that his deeds may be clearly seen, that they have been done in God."</a:t>
            </a:r>
          </a:p>
          <a:p>
            <a:pPr marL="342900" indent="-342900" rtl="0" fontAlgn="base">
              <a:spcBef>
                <a:spcPts val="0"/>
              </a:spcBef>
              <a:spcAft>
                <a:spcPts val="0"/>
              </a:spcAft>
              <a:buFont typeface="+mj-lt"/>
              <a:buAutoNum type="arabicPeriod"/>
            </a:pPr>
            <a:r>
              <a:rPr lang="en-US" sz="1400" b="0" i="0" u="sng" strike="noStrike">
                <a:solidFill>
                  <a:srgbClr val="00B0F0"/>
                </a:solidFill>
                <a:effectLst/>
                <a:latin typeface="Arial" panose="020B0604020202020204" pitchFamily="34" charset="0"/>
              </a:rPr>
              <a:t>Romans 6:13</a:t>
            </a:r>
            <a:r>
              <a:rPr lang="en-US" sz="1400" b="0" i="0" u="none" strike="noStrike">
                <a:solidFill>
                  <a:srgbClr val="00B0F0"/>
                </a:solidFill>
                <a:effectLst/>
                <a:latin typeface="Arial" panose="020B0604020202020204" pitchFamily="34" charset="0"/>
              </a:rPr>
              <a:t> - "And do not present your members as instruments of unrighteousness to sin, but present yourselves to God as being alive from the dead, and your members as instruments of righteousness to God."</a:t>
            </a:r>
          </a:p>
          <a:p>
            <a:pPr marL="342900" indent="-342900" rtl="0" fontAlgn="base">
              <a:spcBef>
                <a:spcPts val="0"/>
              </a:spcBef>
              <a:spcAft>
                <a:spcPts val="0"/>
              </a:spcAft>
              <a:buFont typeface="+mj-lt"/>
              <a:buAutoNum type="arabicPeriod"/>
            </a:pPr>
            <a:r>
              <a:rPr lang="en-US" sz="1400" b="0" i="0" u="sng" strike="noStrike">
                <a:solidFill>
                  <a:srgbClr val="FFC000"/>
                </a:solidFill>
                <a:effectLst/>
                <a:latin typeface="Arial" panose="020B0604020202020204" pitchFamily="34" charset="0"/>
              </a:rPr>
              <a:t>Ephesians 4:24</a:t>
            </a:r>
            <a:r>
              <a:rPr lang="en-US" sz="1400" b="0" i="0" u="none" strike="noStrike">
                <a:solidFill>
                  <a:srgbClr val="FFC000"/>
                </a:solidFill>
                <a:effectLst/>
                <a:latin typeface="Arial" panose="020B0604020202020204" pitchFamily="34" charset="0"/>
              </a:rPr>
              <a:t> - "And that you put on the new man which was created according to God, in true righteousness and holiness."</a:t>
            </a:r>
          </a:p>
          <a:p>
            <a:pPr marL="342900" indent="-342900" rtl="0" fontAlgn="base">
              <a:spcBef>
                <a:spcPts val="0"/>
              </a:spcBef>
              <a:spcAft>
                <a:spcPts val="0"/>
              </a:spcAft>
              <a:buFont typeface="+mj-lt"/>
              <a:buAutoNum type="arabicPeriod"/>
            </a:pPr>
            <a:r>
              <a:rPr lang="en-US" sz="1400" b="0" i="0" u="sng" strike="noStrike">
                <a:solidFill>
                  <a:srgbClr val="92D050"/>
                </a:solidFill>
                <a:effectLst/>
                <a:latin typeface="Arial" panose="020B0604020202020204" pitchFamily="34" charset="0"/>
              </a:rPr>
              <a:t>1 Thessalonians 5:8</a:t>
            </a:r>
            <a:r>
              <a:rPr lang="en-US" sz="1400" b="0" i="0" u="none" strike="noStrike">
                <a:solidFill>
                  <a:srgbClr val="92D050"/>
                </a:solidFill>
                <a:effectLst/>
                <a:latin typeface="Arial" panose="020B0604020202020204" pitchFamily="34" charset="0"/>
              </a:rPr>
              <a:t> - "But let us who are of the day be sober, putting on the breastplate of faith and love, and as a helmet the hope of salvation."</a:t>
            </a:r>
          </a:p>
          <a:p>
            <a:pPr marL="342900" indent="-342900" rtl="0" fontAlgn="base">
              <a:spcBef>
                <a:spcPts val="0"/>
              </a:spcBef>
              <a:spcAft>
                <a:spcPts val="0"/>
              </a:spcAft>
              <a:buFont typeface="+mj-lt"/>
              <a:buAutoNum type="arabicPeriod"/>
            </a:pPr>
            <a:r>
              <a:rPr lang="en-US" sz="1400" b="0" i="0" u="sng" strike="noStrike">
                <a:solidFill>
                  <a:srgbClr val="00B0F0"/>
                </a:solidFill>
                <a:effectLst/>
                <a:latin typeface="Arial" panose="020B0604020202020204" pitchFamily="34" charset="0"/>
              </a:rPr>
              <a:t>1 Timothy 6:11</a:t>
            </a:r>
            <a:r>
              <a:rPr lang="en-US" sz="1400" b="0" i="0" u="none" strike="noStrike">
                <a:solidFill>
                  <a:srgbClr val="00B0F0"/>
                </a:solidFill>
                <a:effectLst/>
                <a:latin typeface="Arial" panose="020B0604020202020204" pitchFamily="34" charset="0"/>
              </a:rPr>
              <a:t> - "But you, O man of God, flee these things and pursue righteousness, godliness, faith, love, patience, gentleness.“</a:t>
            </a:r>
          </a:p>
          <a:p>
            <a:pPr marL="342900" indent="-342900" fontAlgn="base">
              <a:buFont typeface="+mj-lt"/>
              <a:buAutoNum type="arabicPeriod"/>
            </a:pPr>
            <a:r>
              <a:rPr lang="en-US" sz="1400" b="0" i="0" u="sng" strike="noStrike">
                <a:solidFill>
                  <a:srgbClr val="FFC000"/>
                </a:solidFill>
                <a:effectLst/>
                <a:latin typeface="Arial" panose="020B0604020202020204" pitchFamily="34" charset="0"/>
              </a:rPr>
              <a:t>Hebrews 11:6</a:t>
            </a:r>
            <a:r>
              <a:rPr lang="en-US" sz="1400" b="0" i="0" u="none" strike="noStrike">
                <a:solidFill>
                  <a:srgbClr val="FFC000"/>
                </a:solidFill>
                <a:effectLst/>
                <a:latin typeface="Arial" panose="020B0604020202020204" pitchFamily="34" charset="0"/>
              </a:rPr>
              <a:t> - "But without faith it is impossible to please Him, for he who comes to God must believe that He is, and that He is a rewarder of those who diligently seek Him."</a:t>
            </a:r>
          </a:p>
        </p:txBody>
      </p:sp>
      <p:sp>
        <p:nvSpPr>
          <p:cNvPr id="3" name="TextBox 2">
            <a:extLst>
              <a:ext uri="{FF2B5EF4-FFF2-40B4-BE49-F238E27FC236}">
                <a16:creationId xmlns:a16="http://schemas.microsoft.com/office/drawing/2014/main" id="{8E6ED78B-04D6-03E5-91E2-554E37C20CD2}"/>
              </a:ext>
            </a:extLst>
          </p:cNvPr>
          <p:cNvSpPr txBox="1"/>
          <p:nvPr/>
        </p:nvSpPr>
        <p:spPr>
          <a:xfrm>
            <a:off x="5258160" y="579155"/>
            <a:ext cx="5228505" cy="5047536"/>
          </a:xfrm>
          <a:prstGeom prst="rect">
            <a:avLst/>
          </a:prstGeom>
          <a:noFill/>
        </p:spPr>
        <p:txBody>
          <a:bodyPr wrap="square">
            <a:spAutoFit/>
          </a:bodyPr>
          <a:lstStyle/>
          <a:p>
            <a:pPr marL="342900" indent="-342900" rtl="0" fontAlgn="base">
              <a:spcBef>
                <a:spcPts val="0"/>
              </a:spcBef>
              <a:spcAft>
                <a:spcPts val="0"/>
              </a:spcAft>
              <a:buFont typeface="+mj-lt"/>
              <a:buAutoNum type="arabicPeriod" startAt="8"/>
            </a:pPr>
            <a:r>
              <a:rPr lang="en-US" sz="1400" b="0" i="0" u="sng" strike="noStrike">
                <a:solidFill>
                  <a:srgbClr val="92D050"/>
                </a:solidFill>
                <a:effectLst/>
                <a:latin typeface="Arial" panose="020B0604020202020204" pitchFamily="34" charset="0"/>
              </a:rPr>
              <a:t>James 2:14-26</a:t>
            </a:r>
            <a:r>
              <a:rPr lang="en-US" sz="1400" b="0" i="0" u="none" strike="noStrike">
                <a:solidFill>
                  <a:srgbClr val="92D050"/>
                </a:solidFill>
                <a:effectLst/>
                <a:latin typeface="Arial" panose="020B0604020202020204" pitchFamily="34" charset="0"/>
              </a:rPr>
              <a:t> - This passage emphasizes the importance of faith being demonstrated through good works, stating that "faith by itself, if it does not have works, is dead" (James 2:17).</a:t>
            </a:r>
          </a:p>
          <a:p>
            <a:pPr marL="342900" indent="-342900" rtl="0" fontAlgn="base">
              <a:spcBef>
                <a:spcPts val="0"/>
              </a:spcBef>
              <a:spcAft>
                <a:spcPts val="0"/>
              </a:spcAft>
              <a:buFont typeface="+mj-lt"/>
              <a:buAutoNum type="arabicPeriod" startAt="8"/>
            </a:pPr>
            <a:r>
              <a:rPr lang="en-US" sz="1400" b="0" i="0" u="sng" strike="noStrike">
                <a:solidFill>
                  <a:srgbClr val="00B0F0"/>
                </a:solidFill>
                <a:effectLst/>
                <a:latin typeface="Arial" panose="020B0604020202020204" pitchFamily="34" charset="0"/>
              </a:rPr>
              <a:t>1 Peter 2:11-12</a:t>
            </a:r>
            <a:r>
              <a:rPr lang="en-US" sz="1400" b="0" i="0" u="none" strike="noStrike">
                <a:solidFill>
                  <a:srgbClr val="00B0F0"/>
                </a:solidFill>
                <a:effectLst/>
                <a:latin typeface="Arial" panose="020B0604020202020204" pitchFamily="34" charset="0"/>
              </a:rPr>
              <a:t> - "Beloved, I beg you as sojourners and pilgrims, abstain from fleshly lusts which war against the soul, having your conduct honorable among the Gentiles, that when they speak against you as evildoers, they may, by your good works which they observe, glorify God in the day of visitation."</a:t>
            </a:r>
          </a:p>
          <a:p>
            <a:pPr marL="342900" indent="-342900" rtl="0" fontAlgn="base">
              <a:spcBef>
                <a:spcPts val="0"/>
              </a:spcBef>
              <a:spcAft>
                <a:spcPts val="0"/>
              </a:spcAft>
              <a:buFont typeface="+mj-lt"/>
              <a:buAutoNum type="arabicPeriod" startAt="8"/>
            </a:pPr>
            <a:r>
              <a:rPr lang="en-US" sz="1400" b="0" i="0" u="sng" strike="noStrike">
                <a:solidFill>
                  <a:srgbClr val="FFC000"/>
                </a:solidFill>
                <a:effectLst/>
                <a:latin typeface="Arial" panose="020B0604020202020204" pitchFamily="34" charset="0"/>
              </a:rPr>
              <a:t>2 Peter 1:3-11</a:t>
            </a:r>
            <a:r>
              <a:rPr lang="en-US" sz="1400" b="0" i="0" u="none" strike="noStrike">
                <a:solidFill>
                  <a:srgbClr val="FFC000"/>
                </a:solidFill>
                <a:effectLst/>
                <a:latin typeface="Arial" panose="020B0604020202020204" pitchFamily="34" charset="0"/>
              </a:rPr>
              <a:t> - This passage encourages believers to pursue virtues such as faith, virtue, knowledge, self-control, perseverance, godliness, brotherly kindness, and love, in order to be fruitful and effective in their faith.</a:t>
            </a:r>
          </a:p>
          <a:p>
            <a:pPr marL="342900" indent="-342900" rtl="0" fontAlgn="base">
              <a:spcBef>
                <a:spcPts val="0"/>
              </a:spcBef>
              <a:spcAft>
                <a:spcPts val="0"/>
              </a:spcAft>
              <a:buFont typeface="+mj-lt"/>
              <a:buAutoNum type="arabicPeriod" startAt="8"/>
            </a:pPr>
            <a:r>
              <a:rPr lang="en-US" sz="1400" b="0" i="0" u="sng" strike="noStrike">
                <a:solidFill>
                  <a:srgbClr val="92D050"/>
                </a:solidFill>
                <a:effectLst/>
                <a:latin typeface="Arial" panose="020B0604020202020204" pitchFamily="34" charset="0"/>
              </a:rPr>
              <a:t>1 John 2:29</a:t>
            </a:r>
            <a:r>
              <a:rPr lang="en-US" sz="1400" b="0" i="0" u="none" strike="noStrike">
                <a:solidFill>
                  <a:srgbClr val="92D050"/>
                </a:solidFill>
                <a:effectLst/>
                <a:latin typeface="Arial" panose="020B0604020202020204" pitchFamily="34" charset="0"/>
              </a:rPr>
              <a:t> - "If you know that He is righteous, you know that everyone who practices righteousness is born of Him."</a:t>
            </a:r>
          </a:p>
          <a:p>
            <a:pPr marL="342900" indent="-342900" rtl="0" fontAlgn="base">
              <a:spcBef>
                <a:spcPts val="0"/>
              </a:spcBef>
              <a:spcAft>
                <a:spcPts val="0"/>
              </a:spcAft>
              <a:buFont typeface="+mj-lt"/>
              <a:buAutoNum type="arabicPeriod" startAt="8"/>
            </a:pPr>
            <a:r>
              <a:rPr lang="en-US" sz="1400" b="0" i="0" u="sng" strike="noStrike">
                <a:solidFill>
                  <a:srgbClr val="00B0F0"/>
                </a:solidFill>
                <a:effectLst/>
                <a:latin typeface="Arial" panose="020B0604020202020204" pitchFamily="34" charset="0"/>
              </a:rPr>
              <a:t>1 John 3:7-10</a:t>
            </a:r>
            <a:r>
              <a:rPr lang="en-US" sz="1400" b="0" i="0" u="none" strike="noStrike">
                <a:solidFill>
                  <a:srgbClr val="00B0F0"/>
                </a:solidFill>
                <a:effectLst/>
                <a:latin typeface="Arial" panose="020B0604020202020204" pitchFamily="34" charset="0"/>
              </a:rPr>
              <a:t> - "Little children, let no one deceive you. He who practices righteousness is righteous, just as He is righteous. He who sins is of the devil, for the devil has sinned from the beginning. For this purpose the Son of God was manifested, that He might destroy the works of the devil. Whoever abides in Him does not sin. Whoever sins has neither seen Him nor known Him."</a:t>
            </a:r>
          </a:p>
        </p:txBody>
      </p:sp>
      <p:sp>
        <p:nvSpPr>
          <p:cNvPr id="7" name="TextBox 6">
            <a:extLst>
              <a:ext uri="{FF2B5EF4-FFF2-40B4-BE49-F238E27FC236}">
                <a16:creationId xmlns:a16="http://schemas.microsoft.com/office/drawing/2014/main" id="{245F78DF-511B-D5EB-DA0F-EDB5A14D98F3}"/>
              </a:ext>
            </a:extLst>
          </p:cNvPr>
          <p:cNvSpPr txBox="1"/>
          <p:nvPr/>
        </p:nvSpPr>
        <p:spPr>
          <a:xfrm>
            <a:off x="2189545" y="131689"/>
            <a:ext cx="6094070" cy="369332"/>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Examples where the NT tells us to lead righteous lives</a:t>
            </a:r>
            <a:endParaRPr lang="en-US" sz="18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29844A4-3596-E739-1F75-7BED2A2D1E53}"/>
                  </a:ext>
                </a:extLst>
              </p14:cNvPr>
              <p14:cNvContentPartPr/>
              <p14:nvPr/>
            </p14:nvContentPartPr>
            <p14:xfrm>
              <a:off x="404520" y="575140"/>
              <a:ext cx="348840" cy="367200"/>
            </p14:xfrm>
          </p:contentPart>
        </mc:Choice>
        <mc:Fallback>
          <p:pic>
            <p:nvPicPr>
              <p:cNvPr id="4" name="Ink 3">
                <a:extLst>
                  <a:ext uri="{FF2B5EF4-FFF2-40B4-BE49-F238E27FC236}">
                    <a16:creationId xmlns:a16="http://schemas.microsoft.com/office/drawing/2014/main" id="{829844A4-3596-E739-1F75-7BED2A2D1E53}"/>
                  </a:ext>
                </a:extLst>
              </p:cNvPr>
              <p:cNvPicPr/>
              <p:nvPr/>
            </p:nvPicPr>
            <p:blipFill>
              <a:blip r:embed="rId5"/>
              <a:stretch>
                <a:fillRect/>
              </a:stretch>
            </p:blipFill>
            <p:spPr>
              <a:xfrm>
                <a:off x="386520" y="557140"/>
                <a:ext cx="3844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091045E1-B843-80F5-71E1-15C6F6E53FAE}"/>
                  </a:ext>
                </a:extLst>
              </p14:cNvPr>
              <p14:cNvContentPartPr/>
              <p14:nvPr/>
            </p14:nvContentPartPr>
            <p14:xfrm>
              <a:off x="368520" y="1182460"/>
              <a:ext cx="385560" cy="350640"/>
            </p14:xfrm>
          </p:contentPart>
        </mc:Choice>
        <mc:Fallback>
          <p:pic>
            <p:nvPicPr>
              <p:cNvPr id="9" name="Ink 8">
                <a:extLst>
                  <a:ext uri="{FF2B5EF4-FFF2-40B4-BE49-F238E27FC236}">
                    <a16:creationId xmlns:a16="http://schemas.microsoft.com/office/drawing/2014/main" id="{091045E1-B843-80F5-71E1-15C6F6E53FAE}"/>
                  </a:ext>
                </a:extLst>
              </p:cNvPr>
              <p:cNvPicPr/>
              <p:nvPr/>
            </p:nvPicPr>
            <p:blipFill>
              <a:blip r:embed="rId7"/>
              <a:stretch>
                <a:fillRect/>
              </a:stretch>
            </p:blipFill>
            <p:spPr>
              <a:xfrm>
                <a:off x="350520" y="1164460"/>
                <a:ext cx="42120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41880D5A-5FAD-43AC-9FB1-EF1B20164238}"/>
                  </a:ext>
                </a:extLst>
              </p14:cNvPr>
              <p14:cNvContentPartPr/>
              <p14:nvPr/>
            </p14:nvContentPartPr>
            <p14:xfrm>
              <a:off x="449880" y="1819660"/>
              <a:ext cx="347760" cy="336600"/>
            </p14:xfrm>
          </p:contentPart>
        </mc:Choice>
        <mc:Fallback>
          <p:pic>
            <p:nvPicPr>
              <p:cNvPr id="10" name="Ink 9">
                <a:extLst>
                  <a:ext uri="{FF2B5EF4-FFF2-40B4-BE49-F238E27FC236}">
                    <a16:creationId xmlns:a16="http://schemas.microsoft.com/office/drawing/2014/main" id="{41880D5A-5FAD-43AC-9FB1-EF1B20164238}"/>
                  </a:ext>
                </a:extLst>
              </p:cNvPr>
              <p:cNvPicPr/>
              <p:nvPr/>
            </p:nvPicPr>
            <p:blipFill>
              <a:blip r:embed="rId9"/>
              <a:stretch>
                <a:fillRect/>
              </a:stretch>
            </p:blipFill>
            <p:spPr>
              <a:xfrm>
                <a:off x="432240" y="1801660"/>
                <a:ext cx="3834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14ABCF93-4F88-2AE6-9B63-978D02162D71}"/>
                  </a:ext>
                </a:extLst>
              </p14:cNvPr>
              <p14:cNvContentPartPr/>
              <p14:nvPr/>
            </p14:nvContentPartPr>
            <p14:xfrm>
              <a:off x="1295880" y="2945020"/>
              <a:ext cx="288720" cy="37800"/>
            </p14:xfrm>
          </p:contentPart>
        </mc:Choice>
        <mc:Fallback>
          <p:pic>
            <p:nvPicPr>
              <p:cNvPr id="11" name="Ink 10">
                <a:extLst>
                  <a:ext uri="{FF2B5EF4-FFF2-40B4-BE49-F238E27FC236}">
                    <a16:creationId xmlns:a16="http://schemas.microsoft.com/office/drawing/2014/main" id="{14ABCF93-4F88-2AE6-9B63-978D02162D71}"/>
                  </a:ext>
                </a:extLst>
              </p:cNvPr>
              <p:cNvPicPr/>
              <p:nvPr/>
            </p:nvPicPr>
            <p:blipFill>
              <a:blip r:embed="rId11"/>
              <a:stretch>
                <a:fillRect/>
              </a:stretch>
            </p:blipFill>
            <p:spPr>
              <a:xfrm>
                <a:off x="1278240" y="2927380"/>
                <a:ext cx="324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0BD7E01-BD14-4579-6F71-7B3585915452}"/>
                  </a:ext>
                </a:extLst>
              </p14:cNvPr>
              <p14:cNvContentPartPr/>
              <p14:nvPr/>
            </p14:nvContentPartPr>
            <p14:xfrm>
              <a:off x="415680" y="2866900"/>
              <a:ext cx="353160" cy="457920"/>
            </p14:xfrm>
          </p:contentPart>
        </mc:Choice>
        <mc:Fallback>
          <p:pic>
            <p:nvPicPr>
              <p:cNvPr id="12" name="Ink 11">
                <a:extLst>
                  <a:ext uri="{FF2B5EF4-FFF2-40B4-BE49-F238E27FC236}">
                    <a16:creationId xmlns:a16="http://schemas.microsoft.com/office/drawing/2014/main" id="{90BD7E01-BD14-4579-6F71-7B3585915452}"/>
                  </a:ext>
                </a:extLst>
              </p:cNvPr>
              <p:cNvPicPr/>
              <p:nvPr/>
            </p:nvPicPr>
            <p:blipFill>
              <a:blip r:embed="rId13"/>
              <a:stretch>
                <a:fillRect/>
              </a:stretch>
            </p:blipFill>
            <p:spPr>
              <a:xfrm>
                <a:off x="398040" y="2848900"/>
                <a:ext cx="38880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39992D1-7B95-D585-CA75-91F4DCF6B030}"/>
                  </a:ext>
                </a:extLst>
              </p14:cNvPr>
              <p14:cNvContentPartPr/>
              <p14:nvPr/>
            </p14:nvContentPartPr>
            <p14:xfrm>
              <a:off x="363120" y="3509140"/>
              <a:ext cx="415080" cy="386640"/>
            </p14:xfrm>
          </p:contentPart>
        </mc:Choice>
        <mc:Fallback>
          <p:pic>
            <p:nvPicPr>
              <p:cNvPr id="13" name="Ink 12">
                <a:extLst>
                  <a:ext uri="{FF2B5EF4-FFF2-40B4-BE49-F238E27FC236}">
                    <a16:creationId xmlns:a16="http://schemas.microsoft.com/office/drawing/2014/main" id="{239992D1-7B95-D585-CA75-91F4DCF6B030}"/>
                  </a:ext>
                </a:extLst>
              </p:cNvPr>
              <p:cNvPicPr/>
              <p:nvPr/>
            </p:nvPicPr>
            <p:blipFill>
              <a:blip r:embed="rId15"/>
              <a:stretch>
                <a:fillRect/>
              </a:stretch>
            </p:blipFill>
            <p:spPr>
              <a:xfrm>
                <a:off x="345120" y="3491500"/>
                <a:ext cx="45072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0286133A-343D-7337-D7DE-8A356F96AB28}"/>
                  </a:ext>
                </a:extLst>
              </p14:cNvPr>
              <p14:cNvContentPartPr/>
              <p14:nvPr/>
            </p14:nvContentPartPr>
            <p14:xfrm>
              <a:off x="4461000" y="4314820"/>
              <a:ext cx="12960" cy="5040"/>
            </p14:xfrm>
          </p:contentPart>
        </mc:Choice>
        <mc:Fallback>
          <p:pic>
            <p:nvPicPr>
              <p:cNvPr id="14" name="Ink 13">
                <a:extLst>
                  <a:ext uri="{FF2B5EF4-FFF2-40B4-BE49-F238E27FC236}">
                    <a16:creationId xmlns:a16="http://schemas.microsoft.com/office/drawing/2014/main" id="{0286133A-343D-7337-D7DE-8A356F96AB28}"/>
                  </a:ext>
                </a:extLst>
              </p:cNvPr>
              <p:cNvPicPr/>
              <p:nvPr/>
            </p:nvPicPr>
            <p:blipFill>
              <a:blip r:embed="rId17"/>
              <a:stretch>
                <a:fillRect/>
              </a:stretch>
            </p:blipFill>
            <p:spPr>
              <a:xfrm>
                <a:off x="4443000" y="4296820"/>
                <a:ext cx="48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641C272-D78E-755B-4F2F-D321629DB569}"/>
                  </a:ext>
                </a:extLst>
              </p14:cNvPr>
              <p14:cNvContentPartPr/>
              <p14:nvPr/>
            </p14:nvContentPartPr>
            <p14:xfrm>
              <a:off x="397680" y="4156780"/>
              <a:ext cx="466200" cy="429480"/>
            </p14:xfrm>
          </p:contentPart>
        </mc:Choice>
        <mc:Fallback>
          <p:pic>
            <p:nvPicPr>
              <p:cNvPr id="15" name="Ink 14">
                <a:extLst>
                  <a:ext uri="{FF2B5EF4-FFF2-40B4-BE49-F238E27FC236}">
                    <a16:creationId xmlns:a16="http://schemas.microsoft.com/office/drawing/2014/main" id="{E641C272-D78E-755B-4F2F-D321629DB569}"/>
                  </a:ext>
                </a:extLst>
              </p:cNvPr>
              <p:cNvPicPr/>
              <p:nvPr/>
            </p:nvPicPr>
            <p:blipFill>
              <a:blip r:embed="rId19"/>
              <a:stretch>
                <a:fillRect/>
              </a:stretch>
            </p:blipFill>
            <p:spPr>
              <a:xfrm>
                <a:off x="380040" y="4139140"/>
                <a:ext cx="501840" cy="465120"/>
              </a:xfrm>
              <a:prstGeom prst="rect">
                <a:avLst/>
              </a:prstGeom>
            </p:spPr>
          </p:pic>
        </mc:Fallback>
      </mc:AlternateContent>
      <p:grpSp>
        <p:nvGrpSpPr>
          <p:cNvPr id="19" name="Group 18">
            <a:extLst>
              <a:ext uri="{FF2B5EF4-FFF2-40B4-BE49-F238E27FC236}">
                <a16:creationId xmlns:a16="http://schemas.microsoft.com/office/drawing/2014/main" id="{A98A41F6-88BA-52C8-E66E-3B45286D7ED0}"/>
              </a:ext>
            </a:extLst>
          </p:cNvPr>
          <p:cNvGrpSpPr/>
          <p:nvPr/>
        </p:nvGrpSpPr>
        <p:grpSpPr>
          <a:xfrm>
            <a:off x="293280" y="4671220"/>
            <a:ext cx="4362120" cy="521280"/>
            <a:chOff x="293280" y="4671220"/>
            <a:chExt cx="4362120" cy="5212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7A1752D-711F-C39D-F0B9-7F418B49BB44}"/>
                    </a:ext>
                  </a:extLst>
                </p14:cNvPr>
                <p14:cNvContentPartPr/>
                <p14:nvPr/>
              </p14:nvContentPartPr>
              <p14:xfrm>
                <a:off x="2402880" y="4671220"/>
                <a:ext cx="2252520" cy="48960"/>
              </p14:xfrm>
            </p:contentPart>
          </mc:Choice>
          <mc:Fallback>
            <p:pic>
              <p:nvPicPr>
                <p:cNvPr id="16" name="Ink 15">
                  <a:extLst>
                    <a:ext uri="{FF2B5EF4-FFF2-40B4-BE49-F238E27FC236}">
                      <a16:creationId xmlns:a16="http://schemas.microsoft.com/office/drawing/2014/main" id="{47A1752D-711F-C39D-F0B9-7F418B49BB44}"/>
                    </a:ext>
                  </a:extLst>
                </p:cNvPr>
                <p:cNvPicPr/>
                <p:nvPr/>
              </p:nvPicPr>
              <p:blipFill>
                <a:blip r:embed="rId21"/>
                <a:stretch>
                  <a:fillRect/>
                </a:stretch>
              </p:blipFill>
              <p:spPr>
                <a:xfrm>
                  <a:off x="2385240" y="4653580"/>
                  <a:ext cx="2288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1FF6EA5-1D38-7099-B337-8DDD10A0FB1F}"/>
                    </a:ext>
                  </a:extLst>
                </p14:cNvPr>
                <p14:cNvContentPartPr/>
                <p14:nvPr/>
              </p14:nvContentPartPr>
              <p14:xfrm>
                <a:off x="1059000" y="4868860"/>
                <a:ext cx="2113560" cy="39960"/>
              </p14:xfrm>
            </p:contentPart>
          </mc:Choice>
          <mc:Fallback>
            <p:pic>
              <p:nvPicPr>
                <p:cNvPr id="17" name="Ink 16">
                  <a:extLst>
                    <a:ext uri="{FF2B5EF4-FFF2-40B4-BE49-F238E27FC236}">
                      <a16:creationId xmlns:a16="http://schemas.microsoft.com/office/drawing/2014/main" id="{91FF6EA5-1D38-7099-B337-8DDD10A0FB1F}"/>
                    </a:ext>
                  </a:extLst>
                </p:cNvPr>
                <p:cNvPicPr/>
                <p:nvPr/>
              </p:nvPicPr>
              <p:blipFill>
                <a:blip r:embed="rId23"/>
                <a:stretch>
                  <a:fillRect/>
                </a:stretch>
              </p:blipFill>
              <p:spPr>
                <a:xfrm>
                  <a:off x="1041000" y="4851220"/>
                  <a:ext cx="2149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94D9ACA-0D59-B1C0-8B54-56C9332667E4}"/>
                    </a:ext>
                  </a:extLst>
                </p14:cNvPr>
                <p14:cNvContentPartPr/>
                <p14:nvPr/>
              </p14:nvContentPartPr>
              <p14:xfrm>
                <a:off x="293280" y="4812340"/>
                <a:ext cx="485280" cy="380160"/>
              </p14:xfrm>
            </p:contentPart>
          </mc:Choice>
          <mc:Fallback>
            <p:pic>
              <p:nvPicPr>
                <p:cNvPr id="18" name="Ink 17">
                  <a:extLst>
                    <a:ext uri="{FF2B5EF4-FFF2-40B4-BE49-F238E27FC236}">
                      <a16:creationId xmlns:a16="http://schemas.microsoft.com/office/drawing/2014/main" id="{B94D9ACA-0D59-B1C0-8B54-56C9332667E4}"/>
                    </a:ext>
                  </a:extLst>
                </p:cNvPr>
                <p:cNvPicPr/>
                <p:nvPr/>
              </p:nvPicPr>
              <p:blipFill>
                <a:blip r:embed="rId25"/>
                <a:stretch>
                  <a:fillRect/>
                </a:stretch>
              </p:blipFill>
              <p:spPr>
                <a:xfrm>
                  <a:off x="275640" y="4794700"/>
                  <a:ext cx="520920" cy="41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DE862253-15CD-D8D7-2AAC-59F538B7E96E}"/>
                  </a:ext>
                </a:extLst>
              </p14:cNvPr>
              <p14:cNvContentPartPr/>
              <p14:nvPr/>
            </p14:nvContentPartPr>
            <p14:xfrm>
              <a:off x="5237160" y="562900"/>
              <a:ext cx="385560" cy="308160"/>
            </p14:xfrm>
          </p:contentPart>
        </mc:Choice>
        <mc:Fallback>
          <p:pic>
            <p:nvPicPr>
              <p:cNvPr id="20" name="Ink 19">
                <a:extLst>
                  <a:ext uri="{FF2B5EF4-FFF2-40B4-BE49-F238E27FC236}">
                    <a16:creationId xmlns:a16="http://schemas.microsoft.com/office/drawing/2014/main" id="{DE862253-15CD-D8D7-2AAC-59F538B7E96E}"/>
                  </a:ext>
                </a:extLst>
              </p:cNvPr>
              <p:cNvPicPr/>
              <p:nvPr/>
            </p:nvPicPr>
            <p:blipFill>
              <a:blip r:embed="rId27"/>
              <a:stretch>
                <a:fillRect/>
              </a:stretch>
            </p:blipFill>
            <p:spPr>
              <a:xfrm>
                <a:off x="5219160" y="544900"/>
                <a:ext cx="42120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F43BDB6E-049D-F0CB-D2B6-8EBC9AC71FA0}"/>
                  </a:ext>
                </a:extLst>
              </p14:cNvPr>
              <p14:cNvContentPartPr/>
              <p14:nvPr/>
            </p14:nvContentPartPr>
            <p14:xfrm>
              <a:off x="5187120" y="1348780"/>
              <a:ext cx="371160" cy="424080"/>
            </p14:xfrm>
          </p:contentPart>
        </mc:Choice>
        <mc:Fallback>
          <p:pic>
            <p:nvPicPr>
              <p:cNvPr id="21" name="Ink 20">
                <a:extLst>
                  <a:ext uri="{FF2B5EF4-FFF2-40B4-BE49-F238E27FC236}">
                    <a16:creationId xmlns:a16="http://schemas.microsoft.com/office/drawing/2014/main" id="{F43BDB6E-049D-F0CB-D2B6-8EBC9AC71FA0}"/>
                  </a:ext>
                </a:extLst>
              </p:cNvPr>
              <p:cNvPicPr/>
              <p:nvPr/>
            </p:nvPicPr>
            <p:blipFill>
              <a:blip r:embed="rId29"/>
              <a:stretch>
                <a:fillRect/>
              </a:stretch>
            </p:blipFill>
            <p:spPr>
              <a:xfrm>
                <a:off x="5169120" y="1331140"/>
                <a:ext cx="40680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5AA32B36-E0C8-9BF8-9E61-B92AC7B59925}"/>
                  </a:ext>
                </a:extLst>
              </p14:cNvPr>
              <p14:cNvContentPartPr/>
              <p14:nvPr/>
            </p14:nvContentPartPr>
            <p14:xfrm>
              <a:off x="10213800" y="2620660"/>
              <a:ext cx="16920" cy="25560"/>
            </p14:xfrm>
          </p:contentPart>
        </mc:Choice>
        <mc:Fallback>
          <p:pic>
            <p:nvPicPr>
              <p:cNvPr id="22" name="Ink 21">
                <a:extLst>
                  <a:ext uri="{FF2B5EF4-FFF2-40B4-BE49-F238E27FC236}">
                    <a16:creationId xmlns:a16="http://schemas.microsoft.com/office/drawing/2014/main" id="{5AA32B36-E0C8-9BF8-9E61-B92AC7B59925}"/>
                  </a:ext>
                </a:extLst>
              </p:cNvPr>
              <p:cNvPicPr/>
              <p:nvPr/>
            </p:nvPicPr>
            <p:blipFill>
              <a:blip r:embed="rId31"/>
              <a:stretch>
                <a:fillRect/>
              </a:stretch>
            </p:blipFill>
            <p:spPr>
              <a:xfrm>
                <a:off x="10196160" y="2603020"/>
                <a:ext cx="52560" cy="61200"/>
              </a:xfrm>
              <a:prstGeom prst="rect">
                <a:avLst/>
              </a:prstGeom>
            </p:spPr>
          </p:pic>
        </mc:Fallback>
      </mc:AlternateContent>
      <p:grpSp>
        <p:nvGrpSpPr>
          <p:cNvPr id="26" name="Group 25">
            <a:extLst>
              <a:ext uri="{FF2B5EF4-FFF2-40B4-BE49-F238E27FC236}">
                <a16:creationId xmlns:a16="http://schemas.microsoft.com/office/drawing/2014/main" id="{889FC906-2DAA-9A8C-8710-DA06CDA1FCF3}"/>
              </a:ext>
            </a:extLst>
          </p:cNvPr>
          <p:cNvGrpSpPr/>
          <p:nvPr/>
        </p:nvGrpSpPr>
        <p:grpSpPr>
          <a:xfrm>
            <a:off x="6978120" y="2673580"/>
            <a:ext cx="114480" cy="47160"/>
            <a:chOff x="6978120" y="2673580"/>
            <a:chExt cx="114480" cy="47160"/>
          </a:xfrm>
        </p:grpSpPr>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80FD8246-14C6-583B-EB59-1BBD193472BD}"/>
                    </a:ext>
                  </a:extLst>
                </p14:cNvPr>
                <p14:cNvContentPartPr/>
                <p14:nvPr/>
              </p14:nvContentPartPr>
              <p14:xfrm>
                <a:off x="6978120" y="2673580"/>
                <a:ext cx="18360" cy="5040"/>
              </p14:xfrm>
            </p:contentPart>
          </mc:Choice>
          <mc:Fallback>
            <p:pic>
              <p:nvPicPr>
                <p:cNvPr id="23" name="Ink 22">
                  <a:extLst>
                    <a:ext uri="{FF2B5EF4-FFF2-40B4-BE49-F238E27FC236}">
                      <a16:creationId xmlns:a16="http://schemas.microsoft.com/office/drawing/2014/main" id="{80FD8246-14C6-583B-EB59-1BBD193472BD}"/>
                    </a:ext>
                  </a:extLst>
                </p:cNvPr>
                <p:cNvPicPr/>
                <p:nvPr/>
              </p:nvPicPr>
              <p:blipFill>
                <a:blip r:embed="rId33"/>
                <a:stretch>
                  <a:fillRect/>
                </a:stretch>
              </p:blipFill>
              <p:spPr>
                <a:xfrm>
                  <a:off x="6960480" y="2655580"/>
                  <a:ext cx="54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293D2FAD-91BD-A650-28EB-D48F2CC015BD}"/>
                    </a:ext>
                  </a:extLst>
                </p14:cNvPr>
                <p14:cNvContentPartPr/>
                <p14:nvPr/>
              </p14:nvContentPartPr>
              <p14:xfrm>
                <a:off x="7079640" y="2708860"/>
                <a:ext cx="12960" cy="11880"/>
              </p14:xfrm>
            </p:contentPart>
          </mc:Choice>
          <mc:Fallback>
            <p:pic>
              <p:nvPicPr>
                <p:cNvPr id="24" name="Ink 23">
                  <a:extLst>
                    <a:ext uri="{FF2B5EF4-FFF2-40B4-BE49-F238E27FC236}">
                      <a16:creationId xmlns:a16="http://schemas.microsoft.com/office/drawing/2014/main" id="{293D2FAD-91BD-A650-28EB-D48F2CC015BD}"/>
                    </a:ext>
                  </a:extLst>
                </p:cNvPr>
                <p:cNvPicPr/>
                <p:nvPr/>
              </p:nvPicPr>
              <p:blipFill>
                <a:blip r:embed="rId35"/>
                <a:stretch>
                  <a:fillRect/>
                </a:stretch>
              </p:blipFill>
              <p:spPr>
                <a:xfrm>
                  <a:off x="7062000" y="2690860"/>
                  <a:ext cx="4860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36395917-643D-0644-5E2B-D40068986953}"/>
                  </a:ext>
                </a:extLst>
              </p14:cNvPr>
              <p14:cNvContentPartPr/>
              <p14:nvPr/>
            </p14:nvContentPartPr>
            <p14:xfrm>
              <a:off x="5164080" y="2608780"/>
              <a:ext cx="480600" cy="509400"/>
            </p14:xfrm>
          </p:contentPart>
        </mc:Choice>
        <mc:Fallback>
          <p:pic>
            <p:nvPicPr>
              <p:cNvPr id="25" name="Ink 24">
                <a:extLst>
                  <a:ext uri="{FF2B5EF4-FFF2-40B4-BE49-F238E27FC236}">
                    <a16:creationId xmlns:a16="http://schemas.microsoft.com/office/drawing/2014/main" id="{36395917-643D-0644-5E2B-D40068986953}"/>
                  </a:ext>
                </a:extLst>
              </p:cNvPr>
              <p:cNvPicPr/>
              <p:nvPr/>
            </p:nvPicPr>
            <p:blipFill>
              <a:blip r:embed="rId37"/>
              <a:stretch>
                <a:fillRect/>
              </a:stretch>
            </p:blipFill>
            <p:spPr>
              <a:xfrm>
                <a:off x="5146080" y="2590780"/>
                <a:ext cx="516240" cy="545040"/>
              </a:xfrm>
              <a:prstGeom prst="rect">
                <a:avLst/>
              </a:prstGeom>
            </p:spPr>
          </p:pic>
        </mc:Fallback>
      </mc:AlternateContent>
      <p:grpSp>
        <p:nvGrpSpPr>
          <p:cNvPr id="30" name="Group 29">
            <a:extLst>
              <a:ext uri="{FF2B5EF4-FFF2-40B4-BE49-F238E27FC236}">
                <a16:creationId xmlns:a16="http://schemas.microsoft.com/office/drawing/2014/main" id="{FA6BEFFB-769E-1401-EEAE-31EE813A4C48}"/>
              </a:ext>
            </a:extLst>
          </p:cNvPr>
          <p:cNvGrpSpPr/>
          <p:nvPr/>
        </p:nvGrpSpPr>
        <p:grpSpPr>
          <a:xfrm>
            <a:off x="7567080" y="3199540"/>
            <a:ext cx="1500480" cy="54000"/>
            <a:chOff x="7567080" y="3199540"/>
            <a:chExt cx="1500480" cy="54000"/>
          </a:xfrm>
        </p:grpSpPr>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494658E9-7C3A-CEE6-8574-A58037D23E65}"/>
                    </a:ext>
                  </a:extLst>
                </p14:cNvPr>
                <p14:cNvContentPartPr/>
                <p14:nvPr/>
              </p14:nvContentPartPr>
              <p14:xfrm>
                <a:off x="7567080" y="3202060"/>
                <a:ext cx="349920" cy="42120"/>
              </p14:xfrm>
            </p:contentPart>
          </mc:Choice>
          <mc:Fallback>
            <p:pic>
              <p:nvPicPr>
                <p:cNvPr id="27" name="Ink 26">
                  <a:extLst>
                    <a:ext uri="{FF2B5EF4-FFF2-40B4-BE49-F238E27FC236}">
                      <a16:creationId xmlns:a16="http://schemas.microsoft.com/office/drawing/2014/main" id="{494658E9-7C3A-CEE6-8574-A58037D23E65}"/>
                    </a:ext>
                  </a:extLst>
                </p:cNvPr>
                <p:cNvPicPr/>
                <p:nvPr/>
              </p:nvPicPr>
              <p:blipFill>
                <a:blip r:embed="rId39"/>
                <a:stretch>
                  <a:fillRect/>
                </a:stretch>
              </p:blipFill>
              <p:spPr>
                <a:xfrm>
                  <a:off x="7549440" y="3184420"/>
                  <a:ext cx="385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465D1CCB-16A0-AAB0-0195-C2630235A517}"/>
                    </a:ext>
                  </a:extLst>
                </p14:cNvPr>
                <p14:cNvContentPartPr/>
                <p14:nvPr/>
              </p14:nvContentPartPr>
              <p14:xfrm>
                <a:off x="8028960" y="3199540"/>
                <a:ext cx="297360" cy="36360"/>
              </p14:xfrm>
            </p:contentPart>
          </mc:Choice>
          <mc:Fallback>
            <p:pic>
              <p:nvPicPr>
                <p:cNvPr id="28" name="Ink 27">
                  <a:extLst>
                    <a:ext uri="{FF2B5EF4-FFF2-40B4-BE49-F238E27FC236}">
                      <a16:creationId xmlns:a16="http://schemas.microsoft.com/office/drawing/2014/main" id="{465D1CCB-16A0-AAB0-0195-C2630235A517}"/>
                    </a:ext>
                  </a:extLst>
                </p:cNvPr>
                <p:cNvPicPr/>
                <p:nvPr/>
              </p:nvPicPr>
              <p:blipFill>
                <a:blip r:embed="rId41"/>
                <a:stretch>
                  <a:fillRect/>
                </a:stretch>
              </p:blipFill>
              <p:spPr>
                <a:xfrm>
                  <a:off x="8011320" y="3181900"/>
                  <a:ext cx="333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3EC85BA5-3771-12C5-E67C-02F7197EC42A}"/>
                    </a:ext>
                  </a:extLst>
                </p14:cNvPr>
                <p14:cNvContentPartPr/>
                <p14:nvPr/>
              </p14:nvContentPartPr>
              <p14:xfrm>
                <a:off x="8493360" y="3227260"/>
                <a:ext cx="574200" cy="26280"/>
              </p14:xfrm>
            </p:contentPart>
          </mc:Choice>
          <mc:Fallback>
            <p:pic>
              <p:nvPicPr>
                <p:cNvPr id="29" name="Ink 28">
                  <a:extLst>
                    <a:ext uri="{FF2B5EF4-FFF2-40B4-BE49-F238E27FC236}">
                      <a16:creationId xmlns:a16="http://schemas.microsoft.com/office/drawing/2014/main" id="{3EC85BA5-3771-12C5-E67C-02F7197EC42A}"/>
                    </a:ext>
                  </a:extLst>
                </p:cNvPr>
                <p:cNvPicPr/>
                <p:nvPr/>
              </p:nvPicPr>
              <p:blipFill>
                <a:blip r:embed="rId43"/>
                <a:stretch>
                  <a:fillRect/>
                </a:stretch>
              </p:blipFill>
              <p:spPr>
                <a:xfrm>
                  <a:off x="8475360" y="3209260"/>
                  <a:ext cx="60984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0391F8AA-1C4C-49AE-EB40-AD3F9A4488F0}"/>
                  </a:ext>
                </a:extLst>
              </p14:cNvPr>
              <p14:cNvContentPartPr/>
              <p14:nvPr/>
            </p14:nvContentPartPr>
            <p14:xfrm>
              <a:off x="9473280" y="3212500"/>
              <a:ext cx="673560" cy="24840"/>
            </p14:xfrm>
          </p:contentPart>
        </mc:Choice>
        <mc:Fallback>
          <p:pic>
            <p:nvPicPr>
              <p:cNvPr id="31" name="Ink 30">
                <a:extLst>
                  <a:ext uri="{FF2B5EF4-FFF2-40B4-BE49-F238E27FC236}">
                    <a16:creationId xmlns:a16="http://schemas.microsoft.com/office/drawing/2014/main" id="{0391F8AA-1C4C-49AE-EB40-AD3F9A4488F0}"/>
                  </a:ext>
                </a:extLst>
              </p:cNvPr>
              <p:cNvPicPr/>
              <p:nvPr/>
            </p:nvPicPr>
            <p:blipFill>
              <a:blip r:embed="rId45"/>
              <a:stretch>
                <a:fillRect/>
              </a:stretch>
            </p:blipFill>
            <p:spPr>
              <a:xfrm>
                <a:off x="9455640" y="3194860"/>
                <a:ext cx="709200" cy="60480"/>
              </a:xfrm>
              <a:prstGeom prst="rect">
                <a:avLst/>
              </a:prstGeom>
            </p:spPr>
          </p:pic>
        </mc:Fallback>
      </mc:AlternateContent>
      <p:grpSp>
        <p:nvGrpSpPr>
          <p:cNvPr id="37" name="Group 36">
            <a:extLst>
              <a:ext uri="{FF2B5EF4-FFF2-40B4-BE49-F238E27FC236}">
                <a16:creationId xmlns:a16="http://schemas.microsoft.com/office/drawing/2014/main" id="{876AA071-DEF6-1531-14A3-48420A7DD181}"/>
              </a:ext>
            </a:extLst>
          </p:cNvPr>
          <p:cNvGrpSpPr/>
          <p:nvPr/>
        </p:nvGrpSpPr>
        <p:grpSpPr>
          <a:xfrm>
            <a:off x="5890560" y="3390340"/>
            <a:ext cx="1454760" cy="82080"/>
            <a:chOff x="5890560" y="3390340"/>
            <a:chExt cx="1454760" cy="82080"/>
          </a:xfrm>
        </p:grpSpPr>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10D21BED-CF17-E5ED-CD13-544B0DCD3A8C}"/>
                    </a:ext>
                  </a:extLst>
                </p14:cNvPr>
                <p14:cNvContentPartPr/>
                <p14:nvPr/>
              </p14:nvContentPartPr>
              <p14:xfrm>
                <a:off x="5890560" y="3390340"/>
                <a:ext cx="745560" cy="82080"/>
              </p14:xfrm>
            </p:contentPart>
          </mc:Choice>
          <mc:Fallback>
            <p:pic>
              <p:nvPicPr>
                <p:cNvPr id="32" name="Ink 31">
                  <a:extLst>
                    <a:ext uri="{FF2B5EF4-FFF2-40B4-BE49-F238E27FC236}">
                      <a16:creationId xmlns:a16="http://schemas.microsoft.com/office/drawing/2014/main" id="{10D21BED-CF17-E5ED-CD13-544B0DCD3A8C}"/>
                    </a:ext>
                  </a:extLst>
                </p:cNvPr>
                <p:cNvPicPr/>
                <p:nvPr/>
              </p:nvPicPr>
              <p:blipFill>
                <a:blip r:embed="rId47"/>
                <a:stretch>
                  <a:fillRect/>
                </a:stretch>
              </p:blipFill>
              <p:spPr>
                <a:xfrm>
                  <a:off x="5872560" y="3372340"/>
                  <a:ext cx="781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63958582-822E-FADC-8E7F-6E8A2017B2CF}"/>
                    </a:ext>
                  </a:extLst>
                </p14:cNvPr>
                <p14:cNvContentPartPr/>
                <p14:nvPr/>
              </p14:nvContentPartPr>
              <p14:xfrm>
                <a:off x="6970920" y="3440020"/>
                <a:ext cx="374400" cy="16560"/>
              </p14:xfrm>
            </p:contentPart>
          </mc:Choice>
          <mc:Fallback>
            <p:pic>
              <p:nvPicPr>
                <p:cNvPr id="33" name="Ink 32">
                  <a:extLst>
                    <a:ext uri="{FF2B5EF4-FFF2-40B4-BE49-F238E27FC236}">
                      <a16:creationId xmlns:a16="http://schemas.microsoft.com/office/drawing/2014/main" id="{63958582-822E-FADC-8E7F-6E8A2017B2CF}"/>
                    </a:ext>
                  </a:extLst>
                </p:cNvPr>
                <p:cNvPicPr/>
                <p:nvPr/>
              </p:nvPicPr>
              <p:blipFill>
                <a:blip r:embed="rId49"/>
                <a:stretch>
                  <a:fillRect/>
                </a:stretch>
              </p:blipFill>
              <p:spPr>
                <a:xfrm>
                  <a:off x="6952920" y="3422020"/>
                  <a:ext cx="410040" cy="52200"/>
                </a:xfrm>
                <a:prstGeom prst="rect">
                  <a:avLst/>
                </a:prstGeom>
              </p:spPr>
            </p:pic>
          </mc:Fallback>
        </mc:AlternateContent>
      </p:grpSp>
      <p:grpSp>
        <p:nvGrpSpPr>
          <p:cNvPr id="36" name="Group 35">
            <a:extLst>
              <a:ext uri="{FF2B5EF4-FFF2-40B4-BE49-F238E27FC236}">
                <a16:creationId xmlns:a16="http://schemas.microsoft.com/office/drawing/2014/main" id="{169C65DC-ED00-143C-8985-21AFDCFA01C9}"/>
              </a:ext>
            </a:extLst>
          </p:cNvPr>
          <p:cNvGrpSpPr/>
          <p:nvPr/>
        </p:nvGrpSpPr>
        <p:grpSpPr>
          <a:xfrm>
            <a:off x="7882800" y="3378460"/>
            <a:ext cx="875880" cy="46800"/>
            <a:chOff x="7882800" y="3378460"/>
            <a:chExt cx="875880" cy="46800"/>
          </a:xfrm>
        </p:grpSpPr>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A5EE28F4-65E3-2175-B026-3FDD66F2E393}"/>
                    </a:ext>
                  </a:extLst>
                </p14:cNvPr>
                <p14:cNvContentPartPr/>
                <p14:nvPr/>
              </p14:nvContentPartPr>
              <p14:xfrm>
                <a:off x="7882800" y="3413380"/>
                <a:ext cx="366120" cy="11880"/>
              </p14:xfrm>
            </p:contentPart>
          </mc:Choice>
          <mc:Fallback>
            <p:pic>
              <p:nvPicPr>
                <p:cNvPr id="34" name="Ink 33">
                  <a:extLst>
                    <a:ext uri="{FF2B5EF4-FFF2-40B4-BE49-F238E27FC236}">
                      <a16:creationId xmlns:a16="http://schemas.microsoft.com/office/drawing/2014/main" id="{A5EE28F4-65E3-2175-B026-3FDD66F2E393}"/>
                    </a:ext>
                  </a:extLst>
                </p:cNvPr>
                <p:cNvPicPr/>
                <p:nvPr/>
              </p:nvPicPr>
              <p:blipFill>
                <a:blip r:embed="rId51"/>
                <a:stretch>
                  <a:fillRect/>
                </a:stretch>
              </p:blipFill>
              <p:spPr>
                <a:xfrm>
                  <a:off x="7865160" y="3395380"/>
                  <a:ext cx="401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CA82C0E7-E2A0-F046-06A2-7E53AB73A937}"/>
                    </a:ext>
                  </a:extLst>
                </p14:cNvPr>
                <p14:cNvContentPartPr/>
                <p14:nvPr/>
              </p14:nvContentPartPr>
              <p14:xfrm>
                <a:off x="8575800" y="3378460"/>
                <a:ext cx="182880" cy="42480"/>
              </p14:xfrm>
            </p:contentPart>
          </mc:Choice>
          <mc:Fallback>
            <p:pic>
              <p:nvPicPr>
                <p:cNvPr id="35" name="Ink 34">
                  <a:extLst>
                    <a:ext uri="{FF2B5EF4-FFF2-40B4-BE49-F238E27FC236}">
                      <a16:creationId xmlns:a16="http://schemas.microsoft.com/office/drawing/2014/main" id="{CA82C0E7-E2A0-F046-06A2-7E53AB73A937}"/>
                    </a:ext>
                  </a:extLst>
                </p:cNvPr>
                <p:cNvPicPr/>
                <p:nvPr/>
              </p:nvPicPr>
              <p:blipFill>
                <a:blip r:embed="rId53"/>
                <a:stretch>
                  <a:fillRect/>
                </a:stretch>
              </p:blipFill>
              <p:spPr>
                <a:xfrm>
                  <a:off x="8558160" y="3360820"/>
                  <a:ext cx="21852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29E14DC7-497A-BF3A-02BF-3918B28F8A78}"/>
                  </a:ext>
                </a:extLst>
              </p14:cNvPr>
              <p14:cNvContentPartPr/>
              <p14:nvPr/>
            </p14:nvContentPartPr>
            <p14:xfrm>
              <a:off x="9700080" y="3397900"/>
              <a:ext cx="161640" cy="27000"/>
            </p14:xfrm>
          </p:contentPart>
        </mc:Choice>
        <mc:Fallback>
          <p:pic>
            <p:nvPicPr>
              <p:cNvPr id="38" name="Ink 37">
                <a:extLst>
                  <a:ext uri="{FF2B5EF4-FFF2-40B4-BE49-F238E27FC236}">
                    <a16:creationId xmlns:a16="http://schemas.microsoft.com/office/drawing/2014/main" id="{29E14DC7-497A-BF3A-02BF-3918B28F8A78}"/>
                  </a:ext>
                </a:extLst>
              </p:cNvPr>
              <p:cNvPicPr/>
              <p:nvPr/>
            </p:nvPicPr>
            <p:blipFill>
              <a:blip r:embed="rId55"/>
              <a:stretch>
                <a:fillRect/>
              </a:stretch>
            </p:blipFill>
            <p:spPr>
              <a:xfrm>
                <a:off x="9682440" y="3380260"/>
                <a:ext cx="197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A3FEF258-EAED-BFA1-C06D-A0940F1BC4AF}"/>
                  </a:ext>
                </a:extLst>
              </p14:cNvPr>
              <p14:cNvContentPartPr/>
              <p14:nvPr/>
            </p14:nvContentPartPr>
            <p14:xfrm>
              <a:off x="6687240" y="3644140"/>
              <a:ext cx="274680" cy="16920"/>
            </p14:xfrm>
          </p:contentPart>
        </mc:Choice>
        <mc:Fallback>
          <p:pic>
            <p:nvPicPr>
              <p:cNvPr id="39" name="Ink 38">
                <a:extLst>
                  <a:ext uri="{FF2B5EF4-FFF2-40B4-BE49-F238E27FC236}">
                    <a16:creationId xmlns:a16="http://schemas.microsoft.com/office/drawing/2014/main" id="{A3FEF258-EAED-BFA1-C06D-A0940F1BC4AF}"/>
                  </a:ext>
                </a:extLst>
              </p:cNvPr>
              <p:cNvPicPr/>
              <p:nvPr/>
            </p:nvPicPr>
            <p:blipFill>
              <a:blip r:embed="rId57"/>
              <a:stretch>
                <a:fillRect/>
              </a:stretch>
            </p:blipFill>
            <p:spPr>
              <a:xfrm>
                <a:off x="6669240" y="3626500"/>
                <a:ext cx="310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B335EB5D-CB1B-41E6-D759-3343581057A8}"/>
                  </a:ext>
                </a:extLst>
              </p14:cNvPr>
              <p14:cNvContentPartPr/>
              <p14:nvPr/>
            </p14:nvContentPartPr>
            <p14:xfrm>
              <a:off x="7643400" y="3627220"/>
              <a:ext cx="282960" cy="9720"/>
            </p14:xfrm>
          </p:contentPart>
        </mc:Choice>
        <mc:Fallback>
          <p:pic>
            <p:nvPicPr>
              <p:cNvPr id="40" name="Ink 39">
                <a:extLst>
                  <a:ext uri="{FF2B5EF4-FFF2-40B4-BE49-F238E27FC236}">
                    <a16:creationId xmlns:a16="http://schemas.microsoft.com/office/drawing/2014/main" id="{B335EB5D-CB1B-41E6-D759-3343581057A8}"/>
                  </a:ext>
                </a:extLst>
              </p:cNvPr>
              <p:cNvPicPr/>
              <p:nvPr/>
            </p:nvPicPr>
            <p:blipFill>
              <a:blip r:embed="rId59"/>
              <a:stretch>
                <a:fillRect/>
              </a:stretch>
            </p:blipFill>
            <p:spPr>
              <a:xfrm>
                <a:off x="7625400" y="3609220"/>
                <a:ext cx="318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C483BDC7-C670-8F5D-D5E3-22E68F58BF70}"/>
                  </a:ext>
                </a:extLst>
              </p14:cNvPr>
              <p14:cNvContentPartPr/>
              <p14:nvPr/>
            </p14:nvContentPartPr>
            <p14:xfrm>
              <a:off x="8608920" y="3632260"/>
              <a:ext cx="396360" cy="19800"/>
            </p14:xfrm>
          </p:contentPart>
        </mc:Choice>
        <mc:Fallback>
          <p:pic>
            <p:nvPicPr>
              <p:cNvPr id="41" name="Ink 40">
                <a:extLst>
                  <a:ext uri="{FF2B5EF4-FFF2-40B4-BE49-F238E27FC236}">
                    <a16:creationId xmlns:a16="http://schemas.microsoft.com/office/drawing/2014/main" id="{C483BDC7-C670-8F5D-D5E3-22E68F58BF70}"/>
                  </a:ext>
                </a:extLst>
              </p:cNvPr>
              <p:cNvPicPr/>
              <p:nvPr/>
            </p:nvPicPr>
            <p:blipFill>
              <a:blip r:embed="rId61"/>
              <a:stretch>
                <a:fillRect/>
              </a:stretch>
            </p:blipFill>
            <p:spPr>
              <a:xfrm>
                <a:off x="8590920" y="3614260"/>
                <a:ext cx="432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B5BFCC80-A8FA-1376-B1D9-B4CD91393153}"/>
                  </a:ext>
                </a:extLst>
              </p14:cNvPr>
              <p14:cNvContentPartPr/>
              <p14:nvPr/>
            </p14:nvContentPartPr>
            <p14:xfrm>
              <a:off x="5182800" y="3494020"/>
              <a:ext cx="482760" cy="429480"/>
            </p14:xfrm>
          </p:contentPart>
        </mc:Choice>
        <mc:Fallback>
          <p:pic>
            <p:nvPicPr>
              <p:cNvPr id="42" name="Ink 41">
                <a:extLst>
                  <a:ext uri="{FF2B5EF4-FFF2-40B4-BE49-F238E27FC236}">
                    <a16:creationId xmlns:a16="http://schemas.microsoft.com/office/drawing/2014/main" id="{B5BFCC80-A8FA-1376-B1D9-B4CD91393153}"/>
                  </a:ext>
                </a:extLst>
              </p:cNvPr>
              <p:cNvPicPr/>
              <p:nvPr/>
            </p:nvPicPr>
            <p:blipFill>
              <a:blip r:embed="rId63"/>
              <a:stretch>
                <a:fillRect/>
              </a:stretch>
            </p:blipFill>
            <p:spPr>
              <a:xfrm>
                <a:off x="5165160" y="3476380"/>
                <a:ext cx="51840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42CFBF50-0F51-CEA0-1A03-53AB12BA0C89}"/>
                  </a:ext>
                </a:extLst>
              </p14:cNvPr>
              <p14:cNvContentPartPr/>
              <p14:nvPr/>
            </p14:nvContentPartPr>
            <p14:xfrm>
              <a:off x="8011320" y="3995500"/>
              <a:ext cx="969840" cy="63360"/>
            </p14:xfrm>
          </p:contentPart>
        </mc:Choice>
        <mc:Fallback>
          <p:pic>
            <p:nvPicPr>
              <p:cNvPr id="43" name="Ink 42">
                <a:extLst>
                  <a:ext uri="{FF2B5EF4-FFF2-40B4-BE49-F238E27FC236}">
                    <a16:creationId xmlns:a16="http://schemas.microsoft.com/office/drawing/2014/main" id="{42CFBF50-0F51-CEA0-1A03-53AB12BA0C89}"/>
                  </a:ext>
                </a:extLst>
              </p:cNvPr>
              <p:cNvPicPr/>
              <p:nvPr/>
            </p:nvPicPr>
            <p:blipFill>
              <a:blip r:embed="rId65"/>
              <a:stretch>
                <a:fillRect/>
              </a:stretch>
            </p:blipFill>
            <p:spPr>
              <a:xfrm>
                <a:off x="7993320" y="3977500"/>
                <a:ext cx="1005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6FBB3835-2DC1-F3F7-AC3A-845BEC5F0A87}"/>
                  </a:ext>
                </a:extLst>
              </p14:cNvPr>
              <p14:cNvContentPartPr/>
              <p14:nvPr/>
            </p14:nvContentPartPr>
            <p14:xfrm>
              <a:off x="5220600" y="3964180"/>
              <a:ext cx="406440" cy="360000"/>
            </p14:xfrm>
          </p:contentPart>
        </mc:Choice>
        <mc:Fallback>
          <p:pic>
            <p:nvPicPr>
              <p:cNvPr id="44" name="Ink 43">
                <a:extLst>
                  <a:ext uri="{FF2B5EF4-FFF2-40B4-BE49-F238E27FC236}">
                    <a16:creationId xmlns:a16="http://schemas.microsoft.com/office/drawing/2014/main" id="{6FBB3835-2DC1-F3F7-AC3A-845BEC5F0A87}"/>
                  </a:ext>
                </a:extLst>
              </p:cNvPr>
              <p:cNvPicPr/>
              <p:nvPr/>
            </p:nvPicPr>
            <p:blipFill>
              <a:blip r:embed="rId67"/>
              <a:stretch>
                <a:fillRect/>
              </a:stretch>
            </p:blipFill>
            <p:spPr>
              <a:xfrm>
                <a:off x="5202960" y="3946540"/>
                <a:ext cx="4420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13F8F7A9-15A8-09D9-570E-E04616140063}"/>
                  </a:ext>
                </a:extLst>
              </p14:cNvPr>
              <p14:cNvContentPartPr/>
              <p14:nvPr/>
            </p14:nvContentPartPr>
            <p14:xfrm>
              <a:off x="10166640" y="4892980"/>
              <a:ext cx="16920" cy="27720"/>
            </p14:xfrm>
          </p:contentPart>
        </mc:Choice>
        <mc:Fallback>
          <p:pic>
            <p:nvPicPr>
              <p:cNvPr id="45" name="Ink 44">
                <a:extLst>
                  <a:ext uri="{FF2B5EF4-FFF2-40B4-BE49-F238E27FC236}">
                    <a16:creationId xmlns:a16="http://schemas.microsoft.com/office/drawing/2014/main" id="{13F8F7A9-15A8-09D9-570E-E04616140063}"/>
                  </a:ext>
                </a:extLst>
              </p:cNvPr>
              <p:cNvPicPr/>
              <p:nvPr/>
            </p:nvPicPr>
            <p:blipFill>
              <a:blip r:embed="rId69"/>
              <a:stretch>
                <a:fillRect/>
              </a:stretch>
            </p:blipFill>
            <p:spPr>
              <a:xfrm>
                <a:off x="10148640" y="4874980"/>
                <a:ext cx="52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F8BD0E40-C7B2-7DA2-4270-6945B34057D7}"/>
                  </a:ext>
                </a:extLst>
              </p14:cNvPr>
              <p14:cNvContentPartPr/>
              <p14:nvPr/>
            </p14:nvContentPartPr>
            <p14:xfrm>
              <a:off x="6414720" y="5115820"/>
              <a:ext cx="6480" cy="2520"/>
            </p14:xfrm>
          </p:contentPart>
        </mc:Choice>
        <mc:Fallback>
          <p:pic>
            <p:nvPicPr>
              <p:cNvPr id="46" name="Ink 45">
                <a:extLst>
                  <a:ext uri="{FF2B5EF4-FFF2-40B4-BE49-F238E27FC236}">
                    <a16:creationId xmlns:a16="http://schemas.microsoft.com/office/drawing/2014/main" id="{F8BD0E40-C7B2-7DA2-4270-6945B34057D7}"/>
                  </a:ext>
                </a:extLst>
              </p:cNvPr>
              <p:cNvPicPr/>
              <p:nvPr/>
            </p:nvPicPr>
            <p:blipFill>
              <a:blip r:embed="rId71"/>
              <a:stretch>
                <a:fillRect/>
              </a:stretch>
            </p:blipFill>
            <p:spPr>
              <a:xfrm>
                <a:off x="6396720" y="5098180"/>
                <a:ext cx="42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69488E4B-FB62-3E92-CAD9-FF60AB9672D5}"/>
                  </a:ext>
                </a:extLst>
              </p14:cNvPr>
              <p14:cNvContentPartPr/>
              <p14:nvPr/>
            </p14:nvContentPartPr>
            <p14:xfrm>
              <a:off x="8799720" y="5100700"/>
              <a:ext cx="1800" cy="20520"/>
            </p14:xfrm>
          </p:contentPart>
        </mc:Choice>
        <mc:Fallback>
          <p:pic>
            <p:nvPicPr>
              <p:cNvPr id="47" name="Ink 46">
                <a:extLst>
                  <a:ext uri="{FF2B5EF4-FFF2-40B4-BE49-F238E27FC236}">
                    <a16:creationId xmlns:a16="http://schemas.microsoft.com/office/drawing/2014/main" id="{69488E4B-FB62-3E92-CAD9-FF60AB9672D5}"/>
                  </a:ext>
                </a:extLst>
              </p:cNvPr>
              <p:cNvPicPr/>
              <p:nvPr/>
            </p:nvPicPr>
            <p:blipFill>
              <a:blip r:embed="rId73"/>
              <a:stretch>
                <a:fillRect/>
              </a:stretch>
            </p:blipFill>
            <p:spPr>
              <a:xfrm>
                <a:off x="8782080" y="5082700"/>
                <a:ext cx="37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8C705C8D-3D23-9335-36E5-0B6C999FAF6B}"/>
                  </a:ext>
                </a:extLst>
              </p14:cNvPr>
              <p14:cNvContentPartPr/>
              <p14:nvPr/>
            </p14:nvContentPartPr>
            <p14:xfrm>
              <a:off x="9767400" y="5073340"/>
              <a:ext cx="43920" cy="23760"/>
            </p14:xfrm>
          </p:contentPart>
        </mc:Choice>
        <mc:Fallback>
          <p:pic>
            <p:nvPicPr>
              <p:cNvPr id="48" name="Ink 47">
                <a:extLst>
                  <a:ext uri="{FF2B5EF4-FFF2-40B4-BE49-F238E27FC236}">
                    <a16:creationId xmlns:a16="http://schemas.microsoft.com/office/drawing/2014/main" id="{8C705C8D-3D23-9335-36E5-0B6C999FAF6B}"/>
                  </a:ext>
                </a:extLst>
              </p:cNvPr>
              <p:cNvPicPr/>
              <p:nvPr/>
            </p:nvPicPr>
            <p:blipFill>
              <a:blip r:embed="rId75"/>
              <a:stretch>
                <a:fillRect/>
              </a:stretch>
            </p:blipFill>
            <p:spPr>
              <a:xfrm>
                <a:off x="9749400" y="5055340"/>
                <a:ext cx="79560" cy="59400"/>
              </a:xfrm>
              <a:prstGeom prst="rect">
                <a:avLst/>
              </a:prstGeom>
            </p:spPr>
          </p:pic>
        </mc:Fallback>
      </mc:AlternateContent>
    </p:spTree>
    <p:extLst>
      <p:ext uri="{BB962C8B-B14F-4D97-AF65-F5344CB8AC3E}">
        <p14:creationId xmlns:p14="http://schemas.microsoft.com/office/powerpoint/2010/main" val="242744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50:7-11</a:t>
            </a:r>
          </a:p>
          <a:p>
            <a:pPr algn="ctr"/>
            <a:r>
              <a:rPr lang="he-IL" sz="8800" b="1">
                <a:ln w="15875">
                  <a:solidFill>
                    <a:schemeClr val="tx1"/>
                  </a:solidFill>
                  <a:prstDash val="solid"/>
                </a:ln>
                <a:solidFill>
                  <a:srgbClr val="FFFF00"/>
                </a:solidFill>
                <a:cs typeface="+mj-cs"/>
              </a:rPr>
              <a:t>ישעיהו נ:ז-יא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940725" y="4547115"/>
            <a:ext cx="6716134" cy="1200329"/>
          </a:xfrm>
          <a:prstGeom prst="rect">
            <a:avLst/>
          </a:prstGeom>
          <a:noFill/>
        </p:spPr>
        <p:txBody>
          <a:bodyPr wrap="none" rtlCol="0">
            <a:spAutoFit/>
          </a:bodyPr>
          <a:lstStyle/>
          <a:p>
            <a:pPr algn="ctr"/>
            <a:r>
              <a:rPr lang="en-US" sz="3600">
                <a:solidFill>
                  <a:srgbClr val="FFFF00"/>
                </a:solidFill>
              </a:rPr>
              <a:t>Considering the Servant Spoken of </a:t>
            </a:r>
          </a:p>
          <a:p>
            <a:pPr algn="ctr"/>
            <a:r>
              <a:rPr lang="en-US" sz="3600">
                <a:solidFill>
                  <a:srgbClr val="FFFF00"/>
                </a:solidFill>
              </a:rPr>
              <a:t>in the Book of Isaiah</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657587" y="131690"/>
            <a:ext cx="8400326" cy="6001643"/>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Isaiah 5:5–7  </a:t>
            </a:r>
            <a:endParaRPr lang="en-US" sz="2400" b="0">
              <a:solidFill>
                <a:srgbClr val="FFC000"/>
              </a:solidFill>
              <a:effectLst/>
              <a:cs typeface="+mj-cs"/>
            </a:endParaRPr>
          </a:p>
          <a:p>
            <a:pPr rtl="0">
              <a:spcBef>
                <a:spcPts val="0"/>
              </a:spcBef>
              <a:spcAft>
                <a:spcPts val="0"/>
              </a:spcAft>
            </a:pPr>
            <a:r>
              <a:rPr lang="en-US" sz="2400" b="0" i="0" u="none" strike="noStrike">
                <a:solidFill>
                  <a:srgbClr val="FFC000"/>
                </a:solidFill>
                <a:effectLst/>
                <a:latin typeface="Arial" panose="020B0604020202020204" pitchFamily="34" charset="0"/>
                <a:cs typeface="+mj-cs"/>
              </a:rPr>
              <a:t>5:5 “So now let Me tell you what I am going to do to My vineyard: I will remove its hedge and it will be consumed; I will break down its wall and it will become trampled ground. 5:6 “I will lay it waste; It will not be pruned or hoed, But briars and thorns will come up. I will also charge the clouds to rain no rain on it.” 5:7 For the vineyard of the LORD of hosts is the house of Israel And the men of Judah His delightful plant. Thus He looked for justice, but behold, bloodshed; For righteousness, but behold, a cry of distress. (NASB, </a:t>
            </a:r>
            <a:r>
              <a:rPr lang="he-IL" sz="2400" b="0" i="0" u="none" strike="noStrike">
                <a:solidFill>
                  <a:srgbClr val="FFFF00"/>
                </a:solidFill>
                <a:effectLst/>
                <a:latin typeface="Arial" panose="020B0604020202020204" pitchFamily="34" charset="0"/>
                <a:cs typeface="+mj-cs"/>
              </a:rPr>
              <a:t>וְעַתָּה֙ אוֹדִֽיעָה־נָּ֣א אֶתְכֶ֔ם אֵ֛ת אֲשֶׁר־אֲנִ֥י עֹשֶׂ֖ה לְכַרְמִ֑י הָסֵ֤ר מְשׂוּכָּתוֹ֙ וְהָיָ֣ה לְבָעֵ֔ר פָּרֹ֥ץ גְּדֵר֖וֹ וְהָיָ֥ה לְמִרְמָֽס׃ וַאֲשִׁיתֵ֣הוּ בָתָ֗ה לֹ֤א יִזָּמֵר֙ וְלֹ֣א יֵעָדֵ֔ר וְעָלָ֥ה שָׁמִ֖יר וָשָׁ֑יִת וְעַ֤ל הֶעָבִים֙ אֲצַוֶּ֔ה מֵהַמְטִ֥יר עָלָ֖יו מָטָֽר׃ כִּ֣י כֶ֜רֶם יְהוָ֤ה צְבָאוֹת֙ בֵּ֣ית יִשְׂרָאֵ֔ל וְאִ֣ישׁ יְהוּדָ֔ה נְטַ֖ע שַׁעֲשׁוּעָ֑יו וַיְקַ֤ו לְמִשְׁפָּט֙ וְהִנֵּ֣ה מִשְׂפָּ֔ח לִצְדָקָ֖ה וְהִנֵּ֥ה צְעָקָֽה׃</a:t>
            </a:r>
            <a:r>
              <a:rPr lang="he-IL" sz="2400" b="0" i="0" u="none" strike="noStrike">
                <a:solidFill>
                  <a:srgbClr val="FFC000"/>
                </a:solidFill>
                <a:effectLst/>
                <a:latin typeface="Arial" panose="020B0604020202020204" pitchFamily="34" charset="0"/>
                <a:cs typeface="+mj-cs"/>
              </a:rPr>
              <a:t>)</a:t>
            </a:r>
            <a:endParaRPr lang="he-IL" sz="2400" b="0">
              <a:solidFill>
                <a:srgbClr val="FFC000"/>
              </a:solidFill>
              <a:effectLst/>
              <a:cs typeface="+mj-cs"/>
            </a:endParaRPr>
          </a:p>
          <a:p>
            <a:br>
              <a:rPr lang="he-IL" sz="2400">
                <a:solidFill>
                  <a:srgbClr val="FFC000"/>
                </a:solidFill>
                <a:cs typeface="+mj-cs"/>
              </a:rPr>
            </a:br>
            <a:endParaRPr lang="en-US" sz="2400">
              <a:solidFill>
                <a:srgbClr val="FFC000"/>
              </a:solidFill>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AF2518B-CF9F-1689-CF4D-C89FC9AF4DA0}"/>
                  </a:ext>
                </a:extLst>
              </p14:cNvPr>
              <p14:cNvContentPartPr/>
              <p14:nvPr/>
            </p14:nvContentPartPr>
            <p14:xfrm>
              <a:off x="7740600" y="938870"/>
              <a:ext cx="551880" cy="32760"/>
            </p14:xfrm>
          </p:contentPart>
        </mc:Choice>
        <mc:Fallback>
          <p:pic>
            <p:nvPicPr>
              <p:cNvPr id="3" name="Ink 2">
                <a:extLst>
                  <a:ext uri="{FF2B5EF4-FFF2-40B4-BE49-F238E27FC236}">
                    <a16:creationId xmlns:a16="http://schemas.microsoft.com/office/drawing/2014/main" id="{CAF2518B-CF9F-1689-CF4D-C89FC9AF4DA0}"/>
                  </a:ext>
                </a:extLst>
              </p:cNvPr>
              <p:cNvPicPr/>
              <p:nvPr/>
            </p:nvPicPr>
            <p:blipFill>
              <a:blip r:embed="rId5"/>
              <a:stretch>
                <a:fillRect/>
              </a:stretch>
            </p:blipFill>
            <p:spPr>
              <a:xfrm>
                <a:off x="7722960" y="921230"/>
                <a:ext cx="587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80D9089-C374-4E6A-3958-A85E95AD6705}"/>
                  </a:ext>
                </a:extLst>
              </p14:cNvPr>
              <p14:cNvContentPartPr/>
              <p14:nvPr/>
            </p14:nvContentPartPr>
            <p14:xfrm>
              <a:off x="794400" y="1297070"/>
              <a:ext cx="1229400" cy="68400"/>
            </p14:xfrm>
          </p:contentPart>
        </mc:Choice>
        <mc:Fallback>
          <p:pic>
            <p:nvPicPr>
              <p:cNvPr id="4" name="Ink 3">
                <a:extLst>
                  <a:ext uri="{FF2B5EF4-FFF2-40B4-BE49-F238E27FC236}">
                    <a16:creationId xmlns:a16="http://schemas.microsoft.com/office/drawing/2014/main" id="{180D9089-C374-4E6A-3958-A85E95AD6705}"/>
                  </a:ext>
                </a:extLst>
              </p:cNvPr>
              <p:cNvPicPr/>
              <p:nvPr/>
            </p:nvPicPr>
            <p:blipFill>
              <a:blip r:embed="rId7"/>
              <a:stretch>
                <a:fillRect/>
              </a:stretch>
            </p:blipFill>
            <p:spPr>
              <a:xfrm>
                <a:off x="776400" y="1279070"/>
                <a:ext cx="1265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4B19B7A-E4CD-5A63-7341-6349B1DCBD46}"/>
                  </a:ext>
                </a:extLst>
              </p14:cNvPr>
              <p14:cNvContentPartPr/>
              <p14:nvPr/>
            </p14:nvContentPartPr>
            <p14:xfrm>
              <a:off x="7885680" y="2348630"/>
              <a:ext cx="898200" cy="51840"/>
            </p14:xfrm>
          </p:contentPart>
        </mc:Choice>
        <mc:Fallback>
          <p:pic>
            <p:nvPicPr>
              <p:cNvPr id="7" name="Ink 6">
                <a:extLst>
                  <a:ext uri="{FF2B5EF4-FFF2-40B4-BE49-F238E27FC236}">
                    <a16:creationId xmlns:a16="http://schemas.microsoft.com/office/drawing/2014/main" id="{D4B19B7A-E4CD-5A63-7341-6349B1DCBD46}"/>
                  </a:ext>
                </a:extLst>
              </p:cNvPr>
              <p:cNvPicPr/>
              <p:nvPr/>
            </p:nvPicPr>
            <p:blipFill>
              <a:blip r:embed="rId9"/>
              <a:stretch>
                <a:fillRect/>
              </a:stretch>
            </p:blipFill>
            <p:spPr>
              <a:xfrm>
                <a:off x="7867680" y="2330630"/>
                <a:ext cx="933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63D3616-B40B-2B97-1848-94DBD178CCCF}"/>
                  </a:ext>
                </a:extLst>
              </p14:cNvPr>
              <p14:cNvContentPartPr/>
              <p14:nvPr/>
            </p14:nvContentPartPr>
            <p14:xfrm>
              <a:off x="810600" y="2726270"/>
              <a:ext cx="1505520" cy="66960"/>
            </p14:xfrm>
          </p:contentPart>
        </mc:Choice>
        <mc:Fallback>
          <p:pic>
            <p:nvPicPr>
              <p:cNvPr id="9" name="Ink 8">
                <a:extLst>
                  <a:ext uri="{FF2B5EF4-FFF2-40B4-BE49-F238E27FC236}">
                    <a16:creationId xmlns:a16="http://schemas.microsoft.com/office/drawing/2014/main" id="{163D3616-B40B-2B97-1848-94DBD178CCCF}"/>
                  </a:ext>
                </a:extLst>
              </p:cNvPr>
              <p:cNvPicPr/>
              <p:nvPr/>
            </p:nvPicPr>
            <p:blipFill>
              <a:blip r:embed="rId11"/>
              <a:stretch>
                <a:fillRect/>
              </a:stretch>
            </p:blipFill>
            <p:spPr>
              <a:xfrm>
                <a:off x="792960" y="2708630"/>
                <a:ext cx="1541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2F38555-F062-BA68-09CC-EECDD70D046E}"/>
                  </a:ext>
                </a:extLst>
              </p14:cNvPr>
              <p14:cNvContentPartPr/>
              <p14:nvPr/>
            </p14:nvContentPartPr>
            <p14:xfrm>
              <a:off x="4230240" y="2708270"/>
              <a:ext cx="821520" cy="51840"/>
            </p14:xfrm>
          </p:contentPart>
        </mc:Choice>
        <mc:Fallback>
          <p:pic>
            <p:nvPicPr>
              <p:cNvPr id="10" name="Ink 9">
                <a:extLst>
                  <a:ext uri="{FF2B5EF4-FFF2-40B4-BE49-F238E27FC236}">
                    <a16:creationId xmlns:a16="http://schemas.microsoft.com/office/drawing/2014/main" id="{02F38555-F062-BA68-09CC-EECDD70D046E}"/>
                  </a:ext>
                </a:extLst>
              </p:cNvPr>
              <p:cNvPicPr/>
              <p:nvPr/>
            </p:nvPicPr>
            <p:blipFill>
              <a:blip r:embed="rId13"/>
              <a:stretch>
                <a:fillRect/>
              </a:stretch>
            </p:blipFill>
            <p:spPr>
              <a:xfrm>
                <a:off x="4212240" y="2690630"/>
                <a:ext cx="857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DE78F29-BD7C-AA33-6A77-3F1F881D1E92}"/>
                  </a:ext>
                </a:extLst>
              </p14:cNvPr>
              <p14:cNvContentPartPr/>
              <p14:nvPr/>
            </p14:nvContentPartPr>
            <p14:xfrm>
              <a:off x="1423680" y="3087350"/>
              <a:ext cx="1748520" cy="43200"/>
            </p14:xfrm>
          </p:contentPart>
        </mc:Choice>
        <mc:Fallback>
          <p:pic>
            <p:nvPicPr>
              <p:cNvPr id="11" name="Ink 10">
                <a:extLst>
                  <a:ext uri="{FF2B5EF4-FFF2-40B4-BE49-F238E27FC236}">
                    <a16:creationId xmlns:a16="http://schemas.microsoft.com/office/drawing/2014/main" id="{CDE78F29-BD7C-AA33-6A77-3F1F881D1E92}"/>
                  </a:ext>
                </a:extLst>
              </p:cNvPr>
              <p:cNvPicPr/>
              <p:nvPr/>
            </p:nvPicPr>
            <p:blipFill>
              <a:blip r:embed="rId15"/>
              <a:stretch>
                <a:fillRect/>
              </a:stretch>
            </p:blipFill>
            <p:spPr>
              <a:xfrm>
                <a:off x="1405680" y="3069710"/>
                <a:ext cx="1784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8588E43-AF45-A36C-275C-3BEDC4CA283E}"/>
                  </a:ext>
                </a:extLst>
              </p14:cNvPr>
              <p14:cNvContentPartPr/>
              <p14:nvPr/>
            </p14:nvContentPartPr>
            <p14:xfrm>
              <a:off x="4581600" y="3082310"/>
              <a:ext cx="1382040" cy="72360"/>
            </p14:xfrm>
          </p:contentPart>
        </mc:Choice>
        <mc:Fallback>
          <p:pic>
            <p:nvPicPr>
              <p:cNvPr id="12" name="Ink 11">
                <a:extLst>
                  <a:ext uri="{FF2B5EF4-FFF2-40B4-BE49-F238E27FC236}">
                    <a16:creationId xmlns:a16="http://schemas.microsoft.com/office/drawing/2014/main" id="{08588E43-AF45-A36C-275C-3BEDC4CA283E}"/>
                  </a:ext>
                </a:extLst>
              </p:cNvPr>
              <p:cNvPicPr/>
              <p:nvPr/>
            </p:nvPicPr>
            <p:blipFill>
              <a:blip r:embed="rId17"/>
              <a:stretch>
                <a:fillRect/>
              </a:stretch>
            </p:blipFill>
            <p:spPr>
              <a:xfrm>
                <a:off x="4563960" y="3064670"/>
                <a:ext cx="1417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40711D4-9BFC-1EC5-AF8C-499C7BB4E83D}"/>
                  </a:ext>
                </a:extLst>
              </p14:cNvPr>
              <p14:cNvContentPartPr/>
              <p14:nvPr/>
            </p14:nvContentPartPr>
            <p14:xfrm>
              <a:off x="7052280" y="3085190"/>
              <a:ext cx="648000" cy="58320"/>
            </p14:xfrm>
          </p:contentPart>
        </mc:Choice>
        <mc:Fallback>
          <p:pic>
            <p:nvPicPr>
              <p:cNvPr id="13" name="Ink 12">
                <a:extLst>
                  <a:ext uri="{FF2B5EF4-FFF2-40B4-BE49-F238E27FC236}">
                    <a16:creationId xmlns:a16="http://schemas.microsoft.com/office/drawing/2014/main" id="{540711D4-9BFC-1EC5-AF8C-499C7BB4E83D}"/>
                  </a:ext>
                </a:extLst>
              </p:cNvPr>
              <p:cNvPicPr/>
              <p:nvPr/>
            </p:nvPicPr>
            <p:blipFill>
              <a:blip r:embed="rId19"/>
              <a:stretch>
                <a:fillRect/>
              </a:stretch>
            </p:blipFill>
            <p:spPr>
              <a:xfrm>
                <a:off x="7034640" y="3067550"/>
                <a:ext cx="683640" cy="93960"/>
              </a:xfrm>
              <a:prstGeom prst="rect">
                <a:avLst/>
              </a:prstGeom>
            </p:spPr>
          </p:pic>
        </mc:Fallback>
      </mc:AlternateContent>
      <p:grpSp>
        <p:nvGrpSpPr>
          <p:cNvPr id="18" name="Group 17">
            <a:extLst>
              <a:ext uri="{FF2B5EF4-FFF2-40B4-BE49-F238E27FC236}">
                <a16:creationId xmlns:a16="http://schemas.microsoft.com/office/drawing/2014/main" id="{B18103D9-736E-3FE2-62C8-EAC90D2EC4D5}"/>
              </a:ext>
            </a:extLst>
          </p:cNvPr>
          <p:cNvGrpSpPr/>
          <p:nvPr/>
        </p:nvGrpSpPr>
        <p:grpSpPr>
          <a:xfrm>
            <a:off x="866760" y="3441590"/>
            <a:ext cx="6979320" cy="113760"/>
            <a:chOff x="866760" y="3441590"/>
            <a:chExt cx="6979320" cy="1137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DCCE95A-0629-7383-E50E-E6920051EF63}"/>
                    </a:ext>
                  </a:extLst>
                </p14:cNvPr>
                <p14:cNvContentPartPr/>
                <p14:nvPr/>
              </p14:nvContentPartPr>
              <p14:xfrm>
                <a:off x="866760" y="3488390"/>
                <a:ext cx="451800" cy="66960"/>
              </p14:xfrm>
            </p:contentPart>
          </mc:Choice>
          <mc:Fallback>
            <p:pic>
              <p:nvPicPr>
                <p:cNvPr id="14" name="Ink 13">
                  <a:extLst>
                    <a:ext uri="{FF2B5EF4-FFF2-40B4-BE49-F238E27FC236}">
                      <a16:creationId xmlns:a16="http://schemas.microsoft.com/office/drawing/2014/main" id="{ADCCE95A-0629-7383-E50E-E6920051EF63}"/>
                    </a:ext>
                  </a:extLst>
                </p:cNvPr>
                <p:cNvPicPr/>
                <p:nvPr/>
              </p:nvPicPr>
              <p:blipFill>
                <a:blip r:embed="rId21"/>
                <a:stretch>
                  <a:fillRect/>
                </a:stretch>
              </p:blipFill>
              <p:spPr>
                <a:xfrm>
                  <a:off x="848760" y="3470390"/>
                  <a:ext cx="487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D8647D5-4601-48FE-8758-95ACFA3D866E}"/>
                    </a:ext>
                  </a:extLst>
                </p14:cNvPr>
                <p14:cNvContentPartPr/>
                <p14:nvPr/>
              </p14:nvContentPartPr>
              <p14:xfrm>
                <a:off x="1954320" y="3441590"/>
                <a:ext cx="3110040" cy="78480"/>
              </p14:xfrm>
            </p:contentPart>
          </mc:Choice>
          <mc:Fallback>
            <p:pic>
              <p:nvPicPr>
                <p:cNvPr id="15" name="Ink 14">
                  <a:extLst>
                    <a:ext uri="{FF2B5EF4-FFF2-40B4-BE49-F238E27FC236}">
                      <a16:creationId xmlns:a16="http://schemas.microsoft.com/office/drawing/2014/main" id="{1D8647D5-4601-48FE-8758-95ACFA3D866E}"/>
                    </a:ext>
                  </a:extLst>
                </p:cNvPr>
                <p:cNvPicPr/>
                <p:nvPr/>
              </p:nvPicPr>
              <p:blipFill>
                <a:blip r:embed="rId23"/>
                <a:stretch>
                  <a:fillRect/>
                </a:stretch>
              </p:blipFill>
              <p:spPr>
                <a:xfrm>
                  <a:off x="1936680" y="3423590"/>
                  <a:ext cx="3145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B161C8D-B70A-D3C4-D31A-13AD22CFB485}"/>
                    </a:ext>
                  </a:extLst>
                </p14:cNvPr>
                <p14:cNvContentPartPr/>
                <p14:nvPr/>
              </p14:nvContentPartPr>
              <p14:xfrm>
                <a:off x="5800920" y="3487310"/>
                <a:ext cx="1198800" cy="64800"/>
              </p14:xfrm>
            </p:contentPart>
          </mc:Choice>
          <mc:Fallback>
            <p:pic>
              <p:nvPicPr>
                <p:cNvPr id="16" name="Ink 15">
                  <a:extLst>
                    <a:ext uri="{FF2B5EF4-FFF2-40B4-BE49-F238E27FC236}">
                      <a16:creationId xmlns:a16="http://schemas.microsoft.com/office/drawing/2014/main" id="{1B161C8D-B70A-D3C4-D31A-13AD22CFB485}"/>
                    </a:ext>
                  </a:extLst>
                </p:cNvPr>
                <p:cNvPicPr/>
                <p:nvPr/>
              </p:nvPicPr>
              <p:blipFill>
                <a:blip r:embed="rId25"/>
                <a:stretch>
                  <a:fillRect/>
                </a:stretch>
              </p:blipFill>
              <p:spPr>
                <a:xfrm>
                  <a:off x="5783280" y="3469310"/>
                  <a:ext cx="1234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2233C15B-7B18-3E88-4906-AC17BE1889E1}"/>
                    </a:ext>
                  </a:extLst>
                </p14:cNvPr>
                <p14:cNvContentPartPr/>
                <p14:nvPr/>
              </p14:nvContentPartPr>
              <p14:xfrm>
                <a:off x="7165680" y="3485870"/>
                <a:ext cx="680400" cy="39960"/>
              </p14:xfrm>
            </p:contentPart>
          </mc:Choice>
          <mc:Fallback>
            <p:pic>
              <p:nvPicPr>
                <p:cNvPr id="17" name="Ink 16">
                  <a:extLst>
                    <a:ext uri="{FF2B5EF4-FFF2-40B4-BE49-F238E27FC236}">
                      <a16:creationId xmlns:a16="http://schemas.microsoft.com/office/drawing/2014/main" id="{2233C15B-7B18-3E88-4906-AC17BE1889E1}"/>
                    </a:ext>
                  </a:extLst>
                </p:cNvPr>
                <p:cNvPicPr/>
                <p:nvPr/>
              </p:nvPicPr>
              <p:blipFill>
                <a:blip r:embed="rId27"/>
                <a:stretch>
                  <a:fillRect/>
                </a:stretch>
              </p:blipFill>
              <p:spPr>
                <a:xfrm>
                  <a:off x="7147680" y="3468230"/>
                  <a:ext cx="716040" cy="75600"/>
                </a:xfrm>
                <a:prstGeom prst="rect">
                  <a:avLst/>
                </a:prstGeom>
              </p:spPr>
            </p:pic>
          </mc:Fallback>
        </mc:AlternateContent>
      </p:grpSp>
      <p:grpSp>
        <p:nvGrpSpPr>
          <p:cNvPr id="21" name="Group 20">
            <a:extLst>
              <a:ext uri="{FF2B5EF4-FFF2-40B4-BE49-F238E27FC236}">
                <a16:creationId xmlns:a16="http://schemas.microsoft.com/office/drawing/2014/main" id="{DF1042D2-69A2-7629-68F5-CAD0422DACF6}"/>
              </a:ext>
            </a:extLst>
          </p:cNvPr>
          <p:cNvGrpSpPr/>
          <p:nvPr/>
        </p:nvGrpSpPr>
        <p:grpSpPr>
          <a:xfrm>
            <a:off x="904200" y="3821750"/>
            <a:ext cx="1480680" cy="32040"/>
            <a:chOff x="904200" y="3821750"/>
            <a:chExt cx="1480680" cy="32040"/>
          </a:xfrm>
        </p:grpSpPr>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A1E4DA0-D3C8-1733-85FE-67C24B5F7F84}"/>
                    </a:ext>
                  </a:extLst>
                </p14:cNvPr>
                <p14:cNvContentPartPr/>
                <p14:nvPr/>
              </p14:nvContentPartPr>
              <p14:xfrm>
                <a:off x="1078800" y="3821750"/>
                <a:ext cx="61200" cy="5040"/>
              </p14:xfrm>
            </p:contentPart>
          </mc:Choice>
          <mc:Fallback>
            <p:pic>
              <p:nvPicPr>
                <p:cNvPr id="19" name="Ink 18">
                  <a:extLst>
                    <a:ext uri="{FF2B5EF4-FFF2-40B4-BE49-F238E27FC236}">
                      <a16:creationId xmlns:a16="http://schemas.microsoft.com/office/drawing/2014/main" id="{5A1E4DA0-D3C8-1733-85FE-67C24B5F7F84}"/>
                    </a:ext>
                  </a:extLst>
                </p:cNvPr>
                <p:cNvPicPr/>
                <p:nvPr/>
              </p:nvPicPr>
              <p:blipFill>
                <a:blip r:embed="rId29"/>
                <a:stretch>
                  <a:fillRect/>
                </a:stretch>
              </p:blipFill>
              <p:spPr>
                <a:xfrm>
                  <a:off x="1061160" y="3803750"/>
                  <a:ext cx="96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FC0F105B-A815-FB8C-1F50-2357B0E0E4AA}"/>
                    </a:ext>
                  </a:extLst>
                </p14:cNvPr>
                <p14:cNvContentPartPr/>
                <p14:nvPr/>
              </p14:nvContentPartPr>
              <p14:xfrm>
                <a:off x="904200" y="3823190"/>
                <a:ext cx="1480680" cy="30600"/>
              </p14:xfrm>
            </p:contentPart>
          </mc:Choice>
          <mc:Fallback>
            <p:pic>
              <p:nvPicPr>
                <p:cNvPr id="20" name="Ink 19">
                  <a:extLst>
                    <a:ext uri="{FF2B5EF4-FFF2-40B4-BE49-F238E27FC236}">
                      <a16:creationId xmlns:a16="http://schemas.microsoft.com/office/drawing/2014/main" id="{FC0F105B-A815-FB8C-1F50-2357B0E0E4AA}"/>
                    </a:ext>
                  </a:extLst>
                </p:cNvPr>
                <p:cNvPicPr/>
                <p:nvPr/>
              </p:nvPicPr>
              <p:blipFill>
                <a:blip r:embed="rId31"/>
                <a:stretch>
                  <a:fillRect/>
                </a:stretch>
              </p:blipFill>
              <p:spPr>
                <a:xfrm>
                  <a:off x="886200" y="3805550"/>
                  <a:ext cx="151632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0AC13C28-AA4F-6A42-88C5-0A3792B8E137}"/>
                  </a:ext>
                </a:extLst>
              </p14:cNvPr>
              <p14:cNvContentPartPr/>
              <p14:nvPr/>
            </p14:nvContentPartPr>
            <p14:xfrm>
              <a:off x="4641720" y="3850550"/>
              <a:ext cx="1758960" cy="65520"/>
            </p14:xfrm>
          </p:contentPart>
        </mc:Choice>
        <mc:Fallback>
          <p:pic>
            <p:nvPicPr>
              <p:cNvPr id="22" name="Ink 21">
                <a:extLst>
                  <a:ext uri="{FF2B5EF4-FFF2-40B4-BE49-F238E27FC236}">
                    <a16:creationId xmlns:a16="http://schemas.microsoft.com/office/drawing/2014/main" id="{0AC13C28-AA4F-6A42-88C5-0A3792B8E137}"/>
                  </a:ext>
                </a:extLst>
              </p:cNvPr>
              <p:cNvPicPr/>
              <p:nvPr/>
            </p:nvPicPr>
            <p:blipFill>
              <a:blip r:embed="rId33"/>
              <a:stretch>
                <a:fillRect/>
              </a:stretch>
            </p:blipFill>
            <p:spPr>
              <a:xfrm>
                <a:off x="4624080" y="3832550"/>
                <a:ext cx="1794600" cy="101160"/>
              </a:xfrm>
              <a:prstGeom prst="rect">
                <a:avLst/>
              </a:prstGeom>
            </p:spPr>
          </p:pic>
        </mc:Fallback>
      </mc:AlternateContent>
    </p:spTree>
    <p:extLst>
      <p:ext uri="{BB962C8B-B14F-4D97-AF65-F5344CB8AC3E}">
        <p14:creationId xmlns:p14="http://schemas.microsoft.com/office/powerpoint/2010/main" val="304328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Rectangle 6">
            <a:extLst>
              <a:ext uri="{FF2B5EF4-FFF2-40B4-BE49-F238E27FC236}">
                <a16:creationId xmlns:a16="http://schemas.microsoft.com/office/drawing/2014/main" id="{5861D20A-9570-92DD-9B1A-3EB653C20CED}"/>
              </a:ext>
            </a:extLst>
          </p:cNvPr>
          <p:cNvSpPr/>
          <p:nvPr/>
        </p:nvSpPr>
        <p:spPr>
          <a:xfrm>
            <a:off x="4501531" y="2201176"/>
            <a:ext cx="1516283" cy="105329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Isaiah 50:10</a:t>
            </a:r>
          </a:p>
          <a:p>
            <a:pPr algn="ctr"/>
            <a:r>
              <a:rPr lang="en-US" i="1">
                <a:solidFill>
                  <a:srgbClr val="FFC000"/>
                </a:solidFill>
                <a:effectLst/>
              </a:rPr>
              <a:t>“The voice of his Servant”</a:t>
            </a:r>
            <a:endParaRPr lang="en-US"/>
          </a:p>
        </p:txBody>
      </p:sp>
      <p:sp>
        <p:nvSpPr>
          <p:cNvPr id="9" name="Arrow: Left 8">
            <a:extLst>
              <a:ext uri="{FF2B5EF4-FFF2-40B4-BE49-F238E27FC236}">
                <a16:creationId xmlns:a16="http://schemas.microsoft.com/office/drawing/2014/main" id="{3C30E843-CF32-AED7-3DA7-E1145C7EEF92}"/>
              </a:ext>
            </a:extLst>
          </p:cNvPr>
          <p:cNvSpPr/>
          <p:nvPr/>
        </p:nvSpPr>
        <p:spPr>
          <a:xfrm>
            <a:off x="3458902" y="2506069"/>
            <a:ext cx="836329" cy="44351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94D86A-059F-52C8-4E68-6EEC7E442021}"/>
              </a:ext>
            </a:extLst>
          </p:cNvPr>
          <p:cNvSpPr/>
          <p:nvPr/>
        </p:nvSpPr>
        <p:spPr>
          <a:xfrm>
            <a:off x="1075964" y="652548"/>
            <a:ext cx="1516283" cy="105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Isaiah 50:4</a:t>
            </a:r>
          </a:p>
        </p:txBody>
      </p:sp>
      <p:sp>
        <p:nvSpPr>
          <p:cNvPr id="12" name="TextBox 11">
            <a:extLst>
              <a:ext uri="{FF2B5EF4-FFF2-40B4-BE49-F238E27FC236}">
                <a16:creationId xmlns:a16="http://schemas.microsoft.com/office/drawing/2014/main" id="{D3E9FD98-0615-3076-18CC-CA41862491DD}"/>
              </a:ext>
            </a:extLst>
          </p:cNvPr>
          <p:cNvSpPr txBox="1"/>
          <p:nvPr/>
        </p:nvSpPr>
        <p:spPr>
          <a:xfrm>
            <a:off x="502092" y="2123985"/>
            <a:ext cx="2517850" cy="2308324"/>
          </a:xfrm>
          <a:prstGeom prst="rect">
            <a:avLst/>
          </a:prstGeom>
          <a:noFill/>
          <a:ln>
            <a:solidFill>
              <a:srgbClr val="00B0F0"/>
            </a:solidFill>
          </a:ln>
        </p:spPr>
        <p:txBody>
          <a:bodyPr wrap="square">
            <a:spAutoFit/>
          </a:bodyPr>
          <a:lstStyle/>
          <a:p>
            <a:r>
              <a:rPr lang="en-US" sz="1600">
                <a:solidFill>
                  <a:srgbClr val="FFC000"/>
                </a:solidFill>
              </a:rPr>
              <a:t>Isaiah 50:4 </a:t>
            </a:r>
          </a:p>
          <a:p>
            <a:r>
              <a:rPr lang="en-US" sz="1600" u="none" strike="noStrike">
                <a:solidFill>
                  <a:srgbClr val="FFC000"/>
                </a:solidFill>
                <a:effectLst/>
              </a:rPr>
              <a:t>50:4 </a:t>
            </a:r>
            <a:r>
              <a:rPr lang="en-US" sz="1600">
                <a:solidFill>
                  <a:srgbClr val="FFC000"/>
                </a:solidFill>
              </a:rPr>
              <a:t>The Lord </a:t>
            </a:r>
            <a:r>
              <a:rPr lang="en-US" sz="1600" cap="small">
                <a:solidFill>
                  <a:srgbClr val="FFC000"/>
                </a:solidFill>
                <a:effectLst/>
              </a:rPr>
              <a:t>God</a:t>
            </a:r>
            <a:r>
              <a:rPr lang="en-US" sz="1600">
                <a:solidFill>
                  <a:srgbClr val="FFC000"/>
                </a:solidFill>
              </a:rPr>
              <a:t> has given Me the tongue of disciples, That I may know how to sustain the weary one with a word. He awakens Me morning by morning, He awakens My ear to listen as a disciple. (NASB)</a:t>
            </a:r>
          </a:p>
        </p:txBody>
      </p:sp>
      <p:cxnSp>
        <p:nvCxnSpPr>
          <p:cNvPr id="14" name="Straight Connector 13">
            <a:extLst>
              <a:ext uri="{FF2B5EF4-FFF2-40B4-BE49-F238E27FC236}">
                <a16:creationId xmlns:a16="http://schemas.microsoft.com/office/drawing/2014/main" id="{A38F83BA-1830-3EB1-9063-1EE12B09CE5F}"/>
              </a:ext>
            </a:extLst>
          </p:cNvPr>
          <p:cNvCxnSpPr/>
          <p:nvPr/>
        </p:nvCxnSpPr>
        <p:spPr>
          <a:xfrm flipV="1">
            <a:off x="497711" y="1705844"/>
            <a:ext cx="578253" cy="426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E16920-C0EE-1C33-FCCD-51D9B77CA2AD}"/>
              </a:ext>
            </a:extLst>
          </p:cNvPr>
          <p:cNvCxnSpPr/>
          <p:nvPr/>
        </p:nvCxnSpPr>
        <p:spPr>
          <a:xfrm flipH="1" flipV="1">
            <a:off x="2592247" y="1697855"/>
            <a:ext cx="427695" cy="434119"/>
          </a:xfrm>
          <a:prstGeom prst="line">
            <a:avLst/>
          </a:prstGeom>
        </p:spPr>
        <p:style>
          <a:lnRef idx="1">
            <a:schemeClr val="accent1"/>
          </a:lnRef>
          <a:fillRef idx="0">
            <a:schemeClr val="accent1"/>
          </a:fillRef>
          <a:effectRef idx="0">
            <a:schemeClr val="accent1"/>
          </a:effectRef>
          <a:fontRef idx="minor">
            <a:schemeClr val="tx1"/>
          </a:fontRef>
        </p:style>
      </p:cxnSp>
      <p:sp>
        <p:nvSpPr>
          <p:cNvPr id="17" name="Arrow: Left 16">
            <a:extLst>
              <a:ext uri="{FF2B5EF4-FFF2-40B4-BE49-F238E27FC236}">
                <a16:creationId xmlns:a16="http://schemas.microsoft.com/office/drawing/2014/main" id="{4FEA398D-D224-24BE-DA6E-014698869FCE}"/>
              </a:ext>
            </a:extLst>
          </p:cNvPr>
          <p:cNvSpPr/>
          <p:nvPr/>
        </p:nvSpPr>
        <p:spPr>
          <a:xfrm rot="13198355">
            <a:off x="6140756" y="3381775"/>
            <a:ext cx="836329" cy="44351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1A1DCB-0EBF-33DB-6ACA-8BD14828C69E}"/>
              </a:ext>
            </a:extLst>
          </p:cNvPr>
          <p:cNvSpPr/>
          <p:nvPr/>
        </p:nvSpPr>
        <p:spPr>
          <a:xfrm>
            <a:off x="6910569" y="476300"/>
            <a:ext cx="1684116" cy="105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Isaiah 51:1: </a:t>
            </a:r>
            <a:r>
              <a:rPr lang="en-US">
                <a:solidFill>
                  <a:srgbClr val="FFC000"/>
                </a:solidFill>
              </a:rPr>
              <a:t>“you who seek the Lord,”</a:t>
            </a:r>
          </a:p>
        </p:txBody>
      </p:sp>
      <p:sp>
        <p:nvSpPr>
          <p:cNvPr id="19" name="Rectangle 18">
            <a:extLst>
              <a:ext uri="{FF2B5EF4-FFF2-40B4-BE49-F238E27FC236}">
                <a16:creationId xmlns:a16="http://schemas.microsoft.com/office/drawing/2014/main" id="{AF61BC81-0E83-2EB8-BE54-77CBEFE3FD67}"/>
              </a:ext>
            </a:extLst>
          </p:cNvPr>
          <p:cNvSpPr/>
          <p:nvPr/>
        </p:nvSpPr>
        <p:spPr>
          <a:xfrm>
            <a:off x="6949421" y="3936840"/>
            <a:ext cx="1684116" cy="105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Isaiah 51:7: </a:t>
            </a:r>
            <a:r>
              <a:rPr lang="en-US">
                <a:solidFill>
                  <a:srgbClr val="FFC000"/>
                </a:solidFill>
              </a:rPr>
              <a:t>“you who know righteousness.”</a:t>
            </a:r>
          </a:p>
        </p:txBody>
      </p:sp>
      <p:sp>
        <p:nvSpPr>
          <p:cNvPr id="20" name="Arrow: Left 19">
            <a:extLst>
              <a:ext uri="{FF2B5EF4-FFF2-40B4-BE49-F238E27FC236}">
                <a16:creationId xmlns:a16="http://schemas.microsoft.com/office/drawing/2014/main" id="{98555002-6B46-6A34-5D78-6E902628D263}"/>
              </a:ext>
            </a:extLst>
          </p:cNvPr>
          <p:cNvSpPr/>
          <p:nvPr/>
        </p:nvSpPr>
        <p:spPr>
          <a:xfrm rot="8510055">
            <a:off x="6065453" y="1646110"/>
            <a:ext cx="836329" cy="44351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16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201424"/>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a:t>
            </a:r>
          </a:p>
          <a:p>
            <a:pPr algn="r"/>
            <a:r>
              <a:rPr lang="he-IL" sz="3600">
                <a:solidFill>
                  <a:srgbClr val="FFFF00"/>
                </a:solidFill>
                <a:cs typeface="+mj-cs"/>
              </a:rPr>
              <a:t>﻿ז   וַאדֹנָי יְהֶוִֹה יַעֲזָר-לִי עַל-כֵּן לֹא נִכְלָמְתִּי עַל-כֵּן שַֹמְתִּי פָנַי כַּחַלָּמִישׁ וָאֵדַע כִּי-לֹא אֵבוֹשׁ: </a:t>
            </a:r>
            <a:r>
              <a:rPr lang="he-IL" sz="3600">
                <a:solidFill>
                  <a:srgbClr val="FFC000"/>
                </a:solidFill>
                <a:cs typeface="+mj-cs"/>
              </a:rPr>
              <a:t>ח   קָרוֹב מַצְדִּיקִי מִי-יָרִיב אִתִּי נַעַמְדָה יָּחַד מִי-בַעַל מִשְׁפָּטִי יִגַּשׁ אֵלָי: ט   הֵן אֲדֹנָי יְהֶוִֹה יַעֲזָר-לִי מִי-הוּא יַרְשִׁיעֵנִי הֵן כֻּלָּם כַּבֶּגֶד יִבְלוּ עָשׁ יֹאכְלֵם: </a:t>
            </a:r>
            <a:r>
              <a:rPr lang="he-IL" sz="3600">
                <a:solidFill>
                  <a:srgbClr val="92D050"/>
                </a:solidFill>
                <a:cs typeface="+mj-cs"/>
              </a:rPr>
              <a:t>י   מִי בָכֶם יְרֵא יְהֹוָה שֹׁמֵעַ בְּקוֹל עַבְדּוֹ אֲשֶׁר | הָלַךְ חֲשֵׁכִים וְאֵין נֹגַהּ לוֹ יִבְטַח בְּשֵׁם יְהֹוָה וְיִשָּׁעֵן בֵּאלֹהָיו: יא   הֵן כֻּלְּכֶם קֹדְחֵי אֵשׁ מְאַזְּרֵי זִיקוֹת לְכוּ | בְּאוּר אֶשְׁכֶם וּבְזִיקוֹת בִּעַרְתֶּם מִיָּדִי הָיְתָה-זֹּאת לָכֶם לְמַעֲצֵבָה תִּשְׁכָּבוּן: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9" name="Ink 28">
                <a:extLst>
                  <a:ext uri="{FF2B5EF4-FFF2-40B4-BE49-F238E27FC236}">
                    <a16:creationId xmlns:a16="http://schemas.microsoft.com/office/drawing/2014/main" id="{D2589446-D8D7-7413-1B9A-BE63D4BEF542}"/>
                  </a:ext>
                </a:extLst>
              </p14:cNvPr>
              <p14:cNvContentPartPr/>
              <p14:nvPr/>
            </p14:nvContentPartPr>
            <p14:xfrm>
              <a:off x="7976760" y="1832260"/>
              <a:ext cx="1221120" cy="84960"/>
            </p14:xfrm>
          </p:contentPart>
        </mc:Choice>
        <mc:Fallback>
          <p:pic>
            <p:nvPicPr>
              <p:cNvPr id="29" name="Ink 28">
                <a:extLst>
                  <a:ext uri="{FF2B5EF4-FFF2-40B4-BE49-F238E27FC236}">
                    <a16:creationId xmlns:a16="http://schemas.microsoft.com/office/drawing/2014/main" id="{D2589446-D8D7-7413-1B9A-BE63D4BEF542}"/>
                  </a:ext>
                </a:extLst>
              </p:cNvPr>
              <p:cNvPicPr/>
              <p:nvPr/>
            </p:nvPicPr>
            <p:blipFill>
              <a:blip r:embed="rId5"/>
              <a:stretch>
                <a:fillRect/>
              </a:stretch>
            </p:blipFill>
            <p:spPr>
              <a:xfrm>
                <a:off x="7958760" y="1814620"/>
                <a:ext cx="1256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 name="Ink 30">
                <a:extLst>
                  <a:ext uri="{FF2B5EF4-FFF2-40B4-BE49-F238E27FC236}">
                    <a16:creationId xmlns:a16="http://schemas.microsoft.com/office/drawing/2014/main" id="{BD07339B-B56A-17AD-1539-919651B1A3E6}"/>
                  </a:ext>
                </a:extLst>
              </p14:cNvPr>
              <p14:cNvContentPartPr/>
              <p14:nvPr/>
            </p14:nvContentPartPr>
            <p14:xfrm>
              <a:off x="7069200" y="736420"/>
              <a:ext cx="1857960" cy="674640"/>
            </p14:xfrm>
          </p:contentPart>
        </mc:Choice>
        <mc:Fallback>
          <p:pic>
            <p:nvPicPr>
              <p:cNvPr id="31" name="Ink 30">
                <a:extLst>
                  <a:ext uri="{FF2B5EF4-FFF2-40B4-BE49-F238E27FC236}">
                    <a16:creationId xmlns:a16="http://schemas.microsoft.com/office/drawing/2014/main" id="{BD07339B-B56A-17AD-1539-919651B1A3E6}"/>
                  </a:ext>
                </a:extLst>
              </p:cNvPr>
              <p:cNvPicPr/>
              <p:nvPr/>
            </p:nvPicPr>
            <p:blipFill>
              <a:blip r:embed="rId7"/>
              <a:stretch>
                <a:fillRect/>
              </a:stretch>
            </p:blipFill>
            <p:spPr>
              <a:xfrm>
                <a:off x="7051200" y="718780"/>
                <a:ext cx="189360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6881B2E3-2168-56B2-8B03-F23A7B3F0837}"/>
                  </a:ext>
                </a:extLst>
              </p14:cNvPr>
              <p14:cNvContentPartPr/>
              <p14:nvPr/>
            </p14:nvContentPartPr>
            <p14:xfrm>
              <a:off x="4805160" y="722020"/>
              <a:ext cx="1058040" cy="629640"/>
            </p14:xfrm>
          </p:contentPart>
        </mc:Choice>
        <mc:Fallback>
          <p:pic>
            <p:nvPicPr>
              <p:cNvPr id="36" name="Ink 35">
                <a:extLst>
                  <a:ext uri="{FF2B5EF4-FFF2-40B4-BE49-F238E27FC236}">
                    <a16:creationId xmlns:a16="http://schemas.microsoft.com/office/drawing/2014/main" id="{6881B2E3-2168-56B2-8B03-F23A7B3F0837}"/>
                  </a:ext>
                </a:extLst>
              </p:cNvPr>
              <p:cNvPicPr/>
              <p:nvPr/>
            </p:nvPicPr>
            <p:blipFill>
              <a:blip r:embed="rId9"/>
              <a:stretch>
                <a:fillRect/>
              </a:stretch>
            </p:blipFill>
            <p:spPr>
              <a:xfrm>
                <a:off x="4787160" y="704020"/>
                <a:ext cx="109368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 name="Ink 36">
                <a:extLst>
                  <a:ext uri="{FF2B5EF4-FFF2-40B4-BE49-F238E27FC236}">
                    <a16:creationId xmlns:a16="http://schemas.microsoft.com/office/drawing/2014/main" id="{EAF7FA8D-94D3-7CA7-4C02-0500A6EA07A4}"/>
                  </a:ext>
                </a:extLst>
              </p14:cNvPr>
              <p14:cNvContentPartPr/>
              <p14:nvPr/>
            </p14:nvContentPartPr>
            <p14:xfrm>
              <a:off x="3063840" y="727060"/>
              <a:ext cx="1731960" cy="644040"/>
            </p14:xfrm>
          </p:contentPart>
        </mc:Choice>
        <mc:Fallback>
          <p:pic>
            <p:nvPicPr>
              <p:cNvPr id="37" name="Ink 36">
                <a:extLst>
                  <a:ext uri="{FF2B5EF4-FFF2-40B4-BE49-F238E27FC236}">
                    <a16:creationId xmlns:a16="http://schemas.microsoft.com/office/drawing/2014/main" id="{EAF7FA8D-94D3-7CA7-4C02-0500A6EA07A4}"/>
                  </a:ext>
                </a:extLst>
              </p:cNvPr>
              <p:cNvPicPr/>
              <p:nvPr/>
            </p:nvPicPr>
            <p:blipFill>
              <a:blip r:embed="rId11"/>
              <a:stretch>
                <a:fillRect/>
              </a:stretch>
            </p:blipFill>
            <p:spPr>
              <a:xfrm>
                <a:off x="3046200" y="709420"/>
                <a:ext cx="1767600" cy="679680"/>
              </a:xfrm>
              <a:prstGeom prst="rect">
                <a:avLst/>
              </a:prstGeom>
            </p:spPr>
          </p:pic>
        </mc:Fallback>
      </mc:AlternateContent>
      <p:grpSp>
        <p:nvGrpSpPr>
          <p:cNvPr id="48" name="Group 47">
            <a:extLst>
              <a:ext uri="{FF2B5EF4-FFF2-40B4-BE49-F238E27FC236}">
                <a16:creationId xmlns:a16="http://schemas.microsoft.com/office/drawing/2014/main" id="{5F0DCD8D-4AE6-F6EC-9E1C-D43CEDD77AE4}"/>
              </a:ext>
            </a:extLst>
          </p:cNvPr>
          <p:cNvGrpSpPr/>
          <p:nvPr/>
        </p:nvGrpSpPr>
        <p:grpSpPr>
          <a:xfrm>
            <a:off x="347640" y="729940"/>
            <a:ext cx="9012960" cy="1216800"/>
            <a:chOff x="347640" y="729940"/>
            <a:chExt cx="9012960" cy="1216800"/>
          </a:xfrm>
        </p:grpSpPr>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4C156450-3064-97EA-412C-8DE1C385E4C9}"/>
                    </a:ext>
                  </a:extLst>
                </p14:cNvPr>
                <p14:cNvContentPartPr/>
                <p14:nvPr/>
              </p14:nvContentPartPr>
              <p14:xfrm>
                <a:off x="8206080" y="1873660"/>
                <a:ext cx="993960" cy="60120"/>
              </p14:xfrm>
            </p:contentPart>
          </mc:Choice>
          <mc:Fallback>
            <p:pic>
              <p:nvPicPr>
                <p:cNvPr id="21" name="Ink 20">
                  <a:extLst>
                    <a:ext uri="{FF2B5EF4-FFF2-40B4-BE49-F238E27FC236}">
                      <a16:creationId xmlns:a16="http://schemas.microsoft.com/office/drawing/2014/main" id="{4C156450-3064-97EA-412C-8DE1C385E4C9}"/>
                    </a:ext>
                  </a:extLst>
                </p:cNvPr>
                <p:cNvPicPr/>
                <p:nvPr/>
              </p:nvPicPr>
              <p:blipFill>
                <a:blip r:embed="rId13"/>
                <a:stretch>
                  <a:fillRect/>
                </a:stretch>
              </p:blipFill>
              <p:spPr>
                <a:xfrm>
                  <a:off x="8188440" y="1855660"/>
                  <a:ext cx="1029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Ink 21">
                  <a:extLst>
                    <a:ext uri="{FF2B5EF4-FFF2-40B4-BE49-F238E27FC236}">
                      <a16:creationId xmlns:a16="http://schemas.microsoft.com/office/drawing/2014/main" id="{8F30D8CA-24CE-A314-8BC1-C14CBA5A4031}"/>
                    </a:ext>
                  </a:extLst>
                </p14:cNvPr>
                <p14:cNvContentPartPr/>
                <p14:nvPr/>
              </p14:nvContentPartPr>
              <p14:xfrm>
                <a:off x="7047600" y="1901020"/>
                <a:ext cx="924480" cy="18720"/>
              </p14:xfrm>
            </p:contentPart>
          </mc:Choice>
          <mc:Fallback>
            <p:pic>
              <p:nvPicPr>
                <p:cNvPr id="22" name="Ink 21">
                  <a:extLst>
                    <a:ext uri="{FF2B5EF4-FFF2-40B4-BE49-F238E27FC236}">
                      <a16:creationId xmlns:a16="http://schemas.microsoft.com/office/drawing/2014/main" id="{8F30D8CA-24CE-A314-8BC1-C14CBA5A4031}"/>
                    </a:ext>
                  </a:extLst>
                </p:cNvPr>
                <p:cNvPicPr/>
                <p:nvPr/>
              </p:nvPicPr>
              <p:blipFill>
                <a:blip r:embed="rId15"/>
                <a:stretch>
                  <a:fillRect/>
                </a:stretch>
              </p:blipFill>
              <p:spPr>
                <a:xfrm>
                  <a:off x="7029960" y="1883020"/>
                  <a:ext cx="960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CC4AB958-BBF0-29B0-E70F-8783C9F6B805}"/>
                    </a:ext>
                  </a:extLst>
                </p14:cNvPr>
                <p14:cNvContentPartPr/>
                <p14:nvPr/>
              </p14:nvContentPartPr>
              <p14:xfrm>
                <a:off x="6785880" y="1835500"/>
                <a:ext cx="249480" cy="35640"/>
              </p14:xfrm>
            </p:contentPart>
          </mc:Choice>
          <mc:Fallback>
            <p:pic>
              <p:nvPicPr>
                <p:cNvPr id="24" name="Ink 23">
                  <a:extLst>
                    <a:ext uri="{FF2B5EF4-FFF2-40B4-BE49-F238E27FC236}">
                      <a16:creationId xmlns:a16="http://schemas.microsoft.com/office/drawing/2014/main" id="{CC4AB958-BBF0-29B0-E70F-8783C9F6B805}"/>
                    </a:ext>
                  </a:extLst>
                </p:cNvPr>
                <p:cNvPicPr/>
                <p:nvPr/>
              </p:nvPicPr>
              <p:blipFill>
                <a:blip r:embed="rId17"/>
                <a:stretch>
                  <a:fillRect/>
                </a:stretch>
              </p:blipFill>
              <p:spPr>
                <a:xfrm>
                  <a:off x="6768240" y="1817500"/>
                  <a:ext cx="285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F80BD35F-AF7F-053E-D649-283E5B7F0DFC}"/>
                    </a:ext>
                  </a:extLst>
                </p14:cNvPr>
                <p14:cNvContentPartPr/>
                <p14:nvPr/>
              </p14:nvContentPartPr>
              <p14:xfrm>
                <a:off x="6268560" y="1832620"/>
                <a:ext cx="353520" cy="25200"/>
              </p14:xfrm>
            </p:contentPart>
          </mc:Choice>
          <mc:Fallback>
            <p:pic>
              <p:nvPicPr>
                <p:cNvPr id="25" name="Ink 24">
                  <a:extLst>
                    <a:ext uri="{FF2B5EF4-FFF2-40B4-BE49-F238E27FC236}">
                      <a16:creationId xmlns:a16="http://schemas.microsoft.com/office/drawing/2014/main" id="{F80BD35F-AF7F-053E-D649-283E5B7F0DFC}"/>
                    </a:ext>
                  </a:extLst>
                </p:cNvPr>
                <p:cNvPicPr/>
                <p:nvPr/>
              </p:nvPicPr>
              <p:blipFill>
                <a:blip r:embed="rId19"/>
                <a:stretch>
                  <a:fillRect/>
                </a:stretch>
              </p:blipFill>
              <p:spPr>
                <a:xfrm>
                  <a:off x="6250560" y="1814620"/>
                  <a:ext cx="389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2ED4B817-C815-B431-9BCC-36045357D50D}"/>
                    </a:ext>
                  </a:extLst>
                </p14:cNvPr>
                <p14:cNvContentPartPr/>
                <p14:nvPr/>
              </p14:nvContentPartPr>
              <p14:xfrm>
                <a:off x="5244000" y="1847020"/>
                <a:ext cx="845280" cy="46800"/>
              </p14:xfrm>
            </p:contentPart>
          </mc:Choice>
          <mc:Fallback>
            <p:pic>
              <p:nvPicPr>
                <p:cNvPr id="27" name="Ink 26">
                  <a:extLst>
                    <a:ext uri="{FF2B5EF4-FFF2-40B4-BE49-F238E27FC236}">
                      <a16:creationId xmlns:a16="http://schemas.microsoft.com/office/drawing/2014/main" id="{2ED4B817-C815-B431-9BCC-36045357D50D}"/>
                    </a:ext>
                  </a:extLst>
                </p:cNvPr>
                <p:cNvPicPr/>
                <p:nvPr/>
              </p:nvPicPr>
              <p:blipFill>
                <a:blip r:embed="rId21"/>
                <a:stretch>
                  <a:fillRect/>
                </a:stretch>
              </p:blipFill>
              <p:spPr>
                <a:xfrm>
                  <a:off x="5226360" y="1829380"/>
                  <a:ext cx="880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 name="Ink 3">
                  <a:extLst>
                    <a:ext uri="{FF2B5EF4-FFF2-40B4-BE49-F238E27FC236}">
                      <a16:creationId xmlns:a16="http://schemas.microsoft.com/office/drawing/2014/main" id="{9F7D5CE9-59AA-6E85-C92D-36A22678B372}"/>
                    </a:ext>
                  </a:extLst>
                </p14:cNvPr>
                <p14:cNvContentPartPr/>
                <p14:nvPr/>
              </p14:nvContentPartPr>
              <p14:xfrm>
                <a:off x="7193040" y="1234300"/>
                <a:ext cx="1554120" cy="81360"/>
              </p14:xfrm>
            </p:contentPart>
          </mc:Choice>
          <mc:Fallback>
            <p:pic>
              <p:nvPicPr>
                <p:cNvPr id="4" name="Ink 3">
                  <a:extLst>
                    <a:ext uri="{FF2B5EF4-FFF2-40B4-BE49-F238E27FC236}">
                      <a16:creationId xmlns:a16="http://schemas.microsoft.com/office/drawing/2014/main" id="{9F7D5CE9-59AA-6E85-C92D-36A22678B372}"/>
                    </a:ext>
                  </a:extLst>
                </p:cNvPr>
                <p:cNvPicPr/>
                <p:nvPr/>
              </p:nvPicPr>
              <p:blipFill>
                <a:blip r:embed="rId23"/>
                <a:stretch>
                  <a:fillRect/>
                </a:stretch>
              </p:blipFill>
              <p:spPr>
                <a:xfrm>
                  <a:off x="7175400" y="1216300"/>
                  <a:ext cx="1589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Ink 4">
                  <a:extLst>
                    <a:ext uri="{FF2B5EF4-FFF2-40B4-BE49-F238E27FC236}">
                      <a16:creationId xmlns:a16="http://schemas.microsoft.com/office/drawing/2014/main" id="{724555BC-D934-B748-0A5A-1746BA34EA70}"/>
                    </a:ext>
                  </a:extLst>
                </p14:cNvPr>
                <p14:cNvContentPartPr/>
                <p14:nvPr/>
              </p14:nvContentPartPr>
              <p14:xfrm>
                <a:off x="6456840" y="1335820"/>
                <a:ext cx="650880" cy="36000"/>
              </p14:xfrm>
            </p:contentPart>
          </mc:Choice>
          <mc:Fallback>
            <p:pic>
              <p:nvPicPr>
                <p:cNvPr id="5" name="Ink 4">
                  <a:extLst>
                    <a:ext uri="{FF2B5EF4-FFF2-40B4-BE49-F238E27FC236}">
                      <a16:creationId xmlns:a16="http://schemas.microsoft.com/office/drawing/2014/main" id="{724555BC-D934-B748-0A5A-1746BA34EA70}"/>
                    </a:ext>
                  </a:extLst>
                </p:cNvPr>
                <p:cNvPicPr/>
                <p:nvPr/>
              </p:nvPicPr>
              <p:blipFill>
                <a:blip r:embed="rId25"/>
                <a:stretch>
                  <a:fillRect/>
                </a:stretch>
              </p:blipFill>
              <p:spPr>
                <a:xfrm>
                  <a:off x="6438840" y="1318180"/>
                  <a:ext cx="686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 name="Ink 6">
                  <a:extLst>
                    <a:ext uri="{FF2B5EF4-FFF2-40B4-BE49-F238E27FC236}">
                      <a16:creationId xmlns:a16="http://schemas.microsoft.com/office/drawing/2014/main" id="{31DEB58D-EEDE-2A73-4F3C-4C4F2DBD31BA}"/>
                    </a:ext>
                  </a:extLst>
                </p14:cNvPr>
                <p14:cNvContentPartPr/>
                <p14:nvPr/>
              </p14:nvContentPartPr>
              <p14:xfrm>
                <a:off x="6062640" y="1308100"/>
                <a:ext cx="225360" cy="44280"/>
              </p14:xfrm>
            </p:contentPart>
          </mc:Choice>
          <mc:Fallback>
            <p:pic>
              <p:nvPicPr>
                <p:cNvPr id="7" name="Ink 6">
                  <a:extLst>
                    <a:ext uri="{FF2B5EF4-FFF2-40B4-BE49-F238E27FC236}">
                      <a16:creationId xmlns:a16="http://schemas.microsoft.com/office/drawing/2014/main" id="{31DEB58D-EEDE-2A73-4F3C-4C4F2DBD31BA}"/>
                    </a:ext>
                  </a:extLst>
                </p:cNvPr>
                <p:cNvPicPr/>
                <p:nvPr/>
              </p:nvPicPr>
              <p:blipFill>
                <a:blip r:embed="rId27"/>
                <a:stretch>
                  <a:fillRect/>
                </a:stretch>
              </p:blipFill>
              <p:spPr>
                <a:xfrm>
                  <a:off x="6045000" y="1290100"/>
                  <a:ext cx="261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 name="Ink 9">
                  <a:extLst>
                    <a:ext uri="{FF2B5EF4-FFF2-40B4-BE49-F238E27FC236}">
                      <a16:creationId xmlns:a16="http://schemas.microsoft.com/office/drawing/2014/main" id="{1ED3764B-6B20-D9A9-487A-F0BDBE36CBA1}"/>
                    </a:ext>
                  </a:extLst>
                </p14:cNvPr>
                <p14:cNvContentPartPr/>
                <p14:nvPr/>
              </p14:nvContentPartPr>
              <p14:xfrm>
                <a:off x="4949520" y="1317100"/>
                <a:ext cx="866520" cy="51840"/>
              </p14:xfrm>
            </p:contentPart>
          </mc:Choice>
          <mc:Fallback>
            <p:pic>
              <p:nvPicPr>
                <p:cNvPr id="10" name="Ink 9">
                  <a:extLst>
                    <a:ext uri="{FF2B5EF4-FFF2-40B4-BE49-F238E27FC236}">
                      <a16:creationId xmlns:a16="http://schemas.microsoft.com/office/drawing/2014/main" id="{1ED3764B-6B20-D9A9-487A-F0BDBE36CBA1}"/>
                    </a:ext>
                  </a:extLst>
                </p:cNvPr>
                <p:cNvPicPr/>
                <p:nvPr/>
              </p:nvPicPr>
              <p:blipFill>
                <a:blip r:embed="rId29"/>
                <a:stretch>
                  <a:fillRect/>
                </a:stretch>
              </p:blipFill>
              <p:spPr>
                <a:xfrm>
                  <a:off x="4931880" y="1299100"/>
                  <a:ext cx="902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 name="Ink 10">
                  <a:extLst>
                    <a:ext uri="{FF2B5EF4-FFF2-40B4-BE49-F238E27FC236}">
                      <a16:creationId xmlns:a16="http://schemas.microsoft.com/office/drawing/2014/main" id="{E03AF569-02F3-1482-382D-1EB57AD1FDE8}"/>
                    </a:ext>
                  </a:extLst>
                </p14:cNvPr>
                <p14:cNvContentPartPr/>
                <p14:nvPr/>
              </p14:nvContentPartPr>
              <p14:xfrm>
                <a:off x="4414200" y="1312060"/>
                <a:ext cx="418320" cy="40320"/>
              </p14:xfrm>
            </p:contentPart>
          </mc:Choice>
          <mc:Fallback>
            <p:pic>
              <p:nvPicPr>
                <p:cNvPr id="11" name="Ink 10">
                  <a:extLst>
                    <a:ext uri="{FF2B5EF4-FFF2-40B4-BE49-F238E27FC236}">
                      <a16:creationId xmlns:a16="http://schemas.microsoft.com/office/drawing/2014/main" id="{E03AF569-02F3-1482-382D-1EB57AD1FDE8}"/>
                    </a:ext>
                  </a:extLst>
                </p:cNvPr>
                <p:cNvPicPr/>
                <p:nvPr/>
              </p:nvPicPr>
              <p:blipFill>
                <a:blip r:embed="rId31"/>
                <a:stretch>
                  <a:fillRect/>
                </a:stretch>
              </p:blipFill>
              <p:spPr>
                <a:xfrm>
                  <a:off x="4396200" y="1294060"/>
                  <a:ext cx="453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Ink 12">
                  <a:extLst>
                    <a:ext uri="{FF2B5EF4-FFF2-40B4-BE49-F238E27FC236}">
                      <a16:creationId xmlns:a16="http://schemas.microsoft.com/office/drawing/2014/main" id="{E6DFB793-66EA-BAA6-6262-62C126BA9E78}"/>
                    </a:ext>
                  </a:extLst>
                </p14:cNvPr>
                <p14:cNvContentPartPr/>
                <p14:nvPr/>
              </p14:nvContentPartPr>
              <p14:xfrm>
                <a:off x="3382440" y="1374340"/>
                <a:ext cx="885600" cy="36360"/>
              </p14:xfrm>
            </p:contentPart>
          </mc:Choice>
          <mc:Fallback>
            <p:pic>
              <p:nvPicPr>
                <p:cNvPr id="13" name="Ink 12">
                  <a:extLst>
                    <a:ext uri="{FF2B5EF4-FFF2-40B4-BE49-F238E27FC236}">
                      <a16:creationId xmlns:a16="http://schemas.microsoft.com/office/drawing/2014/main" id="{E6DFB793-66EA-BAA6-6262-62C126BA9E78}"/>
                    </a:ext>
                  </a:extLst>
                </p:cNvPr>
                <p:cNvPicPr/>
                <p:nvPr/>
              </p:nvPicPr>
              <p:blipFill>
                <a:blip r:embed="rId33"/>
                <a:stretch>
                  <a:fillRect/>
                </a:stretch>
              </p:blipFill>
              <p:spPr>
                <a:xfrm>
                  <a:off x="3364800" y="1356340"/>
                  <a:ext cx="921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Ink 14">
                  <a:extLst>
                    <a:ext uri="{FF2B5EF4-FFF2-40B4-BE49-F238E27FC236}">
                      <a16:creationId xmlns:a16="http://schemas.microsoft.com/office/drawing/2014/main" id="{FEE3B66C-338A-0C31-1BC0-FBAC2AFF4352}"/>
                    </a:ext>
                  </a:extLst>
                </p14:cNvPr>
                <p14:cNvContentPartPr/>
                <p14:nvPr/>
              </p14:nvContentPartPr>
              <p14:xfrm>
                <a:off x="2712120" y="1365340"/>
                <a:ext cx="361440" cy="52560"/>
              </p14:xfrm>
            </p:contentPart>
          </mc:Choice>
          <mc:Fallback>
            <p:pic>
              <p:nvPicPr>
                <p:cNvPr id="15" name="Ink 14">
                  <a:extLst>
                    <a:ext uri="{FF2B5EF4-FFF2-40B4-BE49-F238E27FC236}">
                      <a16:creationId xmlns:a16="http://schemas.microsoft.com/office/drawing/2014/main" id="{FEE3B66C-338A-0C31-1BC0-FBAC2AFF4352}"/>
                    </a:ext>
                  </a:extLst>
                </p:cNvPr>
                <p:cNvPicPr/>
                <p:nvPr/>
              </p:nvPicPr>
              <p:blipFill>
                <a:blip r:embed="rId35"/>
                <a:stretch>
                  <a:fillRect/>
                </a:stretch>
              </p:blipFill>
              <p:spPr>
                <a:xfrm>
                  <a:off x="2694480" y="1347700"/>
                  <a:ext cx="397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Ink 15">
                  <a:extLst>
                    <a:ext uri="{FF2B5EF4-FFF2-40B4-BE49-F238E27FC236}">
                      <a16:creationId xmlns:a16="http://schemas.microsoft.com/office/drawing/2014/main" id="{C2224CC4-0C9A-08AD-696C-256216010DD9}"/>
                    </a:ext>
                  </a:extLst>
                </p14:cNvPr>
                <p14:cNvContentPartPr/>
                <p14:nvPr/>
              </p14:nvContentPartPr>
              <p14:xfrm>
                <a:off x="2215320" y="1375060"/>
                <a:ext cx="265320" cy="47880"/>
              </p14:xfrm>
            </p:contentPart>
          </mc:Choice>
          <mc:Fallback>
            <p:pic>
              <p:nvPicPr>
                <p:cNvPr id="16" name="Ink 15">
                  <a:extLst>
                    <a:ext uri="{FF2B5EF4-FFF2-40B4-BE49-F238E27FC236}">
                      <a16:creationId xmlns:a16="http://schemas.microsoft.com/office/drawing/2014/main" id="{C2224CC4-0C9A-08AD-696C-256216010DD9}"/>
                    </a:ext>
                  </a:extLst>
                </p:cNvPr>
                <p:cNvPicPr/>
                <p:nvPr/>
              </p:nvPicPr>
              <p:blipFill>
                <a:blip r:embed="rId37"/>
                <a:stretch>
                  <a:fillRect/>
                </a:stretch>
              </p:blipFill>
              <p:spPr>
                <a:xfrm>
                  <a:off x="2197680" y="1357420"/>
                  <a:ext cx="300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Ink 16">
                  <a:extLst>
                    <a:ext uri="{FF2B5EF4-FFF2-40B4-BE49-F238E27FC236}">
                      <a16:creationId xmlns:a16="http://schemas.microsoft.com/office/drawing/2014/main" id="{C5D3A3D8-4AAB-E88F-8156-E7077C7872BA}"/>
                    </a:ext>
                  </a:extLst>
                </p14:cNvPr>
                <p14:cNvContentPartPr/>
                <p14:nvPr/>
              </p14:nvContentPartPr>
              <p14:xfrm>
                <a:off x="1288680" y="1362460"/>
                <a:ext cx="720720" cy="44640"/>
              </p14:xfrm>
            </p:contentPart>
          </mc:Choice>
          <mc:Fallback>
            <p:pic>
              <p:nvPicPr>
                <p:cNvPr id="17" name="Ink 16">
                  <a:extLst>
                    <a:ext uri="{FF2B5EF4-FFF2-40B4-BE49-F238E27FC236}">
                      <a16:creationId xmlns:a16="http://schemas.microsoft.com/office/drawing/2014/main" id="{C5D3A3D8-4AAB-E88F-8156-E7077C7872BA}"/>
                    </a:ext>
                  </a:extLst>
                </p:cNvPr>
                <p:cNvPicPr/>
                <p:nvPr/>
              </p:nvPicPr>
              <p:blipFill>
                <a:blip r:embed="rId39"/>
                <a:stretch>
                  <a:fillRect/>
                </a:stretch>
              </p:blipFill>
              <p:spPr>
                <a:xfrm>
                  <a:off x="1270680" y="1344460"/>
                  <a:ext cx="756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Ink 18">
                  <a:extLst>
                    <a:ext uri="{FF2B5EF4-FFF2-40B4-BE49-F238E27FC236}">
                      <a16:creationId xmlns:a16="http://schemas.microsoft.com/office/drawing/2014/main" id="{DF6EDA3E-8096-F2A4-3A0B-155A74191823}"/>
                    </a:ext>
                  </a:extLst>
                </p14:cNvPr>
                <p14:cNvContentPartPr/>
                <p14:nvPr/>
              </p14:nvContentPartPr>
              <p14:xfrm>
                <a:off x="594240" y="1355260"/>
                <a:ext cx="537120" cy="53280"/>
              </p14:xfrm>
            </p:contentPart>
          </mc:Choice>
          <mc:Fallback>
            <p:pic>
              <p:nvPicPr>
                <p:cNvPr id="19" name="Ink 18">
                  <a:extLst>
                    <a:ext uri="{FF2B5EF4-FFF2-40B4-BE49-F238E27FC236}">
                      <a16:creationId xmlns:a16="http://schemas.microsoft.com/office/drawing/2014/main" id="{DF6EDA3E-8096-F2A4-3A0B-155A74191823}"/>
                    </a:ext>
                  </a:extLst>
                </p:cNvPr>
                <p:cNvPicPr/>
                <p:nvPr/>
              </p:nvPicPr>
              <p:blipFill>
                <a:blip r:embed="rId41"/>
                <a:stretch>
                  <a:fillRect/>
                </a:stretch>
              </p:blipFill>
              <p:spPr>
                <a:xfrm>
                  <a:off x="576240" y="1337260"/>
                  <a:ext cx="572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FE582684-8308-7BAD-F0A6-2D7B083356AC}"/>
                    </a:ext>
                  </a:extLst>
                </p14:cNvPr>
                <p14:cNvContentPartPr/>
                <p14:nvPr/>
              </p14:nvContentPartPr>
              <p14:xfrm>
                <a:off x="5707680" y="1247980"/>
                <a:ext cx="1291680" cy="112680"/>
              </p14:xfrm>
            </p:contentPart>
          </mc:Choice>
          <mc:Fallback>
            <p:pic>
              <p:nvPicPr>
                <p:cNvPr id="33" name="Ink 32">
                  <a:extLst>
                    <a:ext uri="{FF2B5EF4-FFF2-40B4-BE49-F238E27FC236}">
                      <a16:creationId xmlns:a16="http://schemas.microsoft.com/office/drawing/2014/main" id="{FE582684-8308-7BAD-F0A6-2D7B083356AC}"/>
                    </a:ext>
                  </a:extLst>
                </p:cNvPr>
                <p:cNvPicPr/>
                <p:nvPr/>
              </p:nvPicPr>
              <p:blipFill>
                <a:blip r:embed="rId43"/>
                <a:stretch>
                  <a:fillRect/>
                </a:stretch>
              </p:blipFill>
              <p:spPr>
                <a:xfrm>
                  <a:off x="5689680" y="1229980"/>
                  <a:ext cx="1327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B41DB5C4-E97D-6A3A-6120-A74F77CECDDF}"/>
                    </a:ext>
                  </a:extLst>
                </p14:cNvPr>
                <p14:cNvContentPartPr/>
                <p14:nvPr/>
              </p14:nvContentPartPr>
              <p14:xfrm>
                <a:off x="5805960" y="729940"/>
                <a:ext cx="1406880" cy="516240"/>
              </p14:xfrm>
            </p:contentPart>
          </mc:Choice>
          <mc:Fallback>
            <p:pic>
              <p:nvPicPr>
                <p:cNvPr id="34" name="Ink 33">
                  <a:extLst>
                    <a:ext uri="{FF2B5EF4-FFF2-40B4-BE49-F238E27FC236}">
                      <a16:creationId xmlns:a16="http://schemas.microsoft.com/office/drawing/2014/main" id="{B41DB5C4-E97D-6A3A-6120-A74F77CECDDF}"/>
                    </a:ext>
                  </a:extLst>
                </p:cNvPr>
                <p:cNvPicPr/>
                <p:nvPr/>
              </p:nvPicPr>
              <p:blipFill>
                <a:blip r:embed="rId45"/>
                <a:stretch>
                  <a:fillRect/>
                </a:stretch>
              </p:blipFill>
              <p:spPr>
                <a:xfrm>
                  <a:off x="5787960" y="711940"/>
                  <a:ext cx="144252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FC8A71A2-D6ED-AA88-83BD-273D66ED4237}"/>
                    </a:ext>
                  </a:extLst>
                </p14:cNvPr>
                <p14:cNvContentPartPr/>
                <p14:nvPr/>
              </p14:nvContentPartPr>
              <p14:xfrm>
                <a:off x="2991120" y="1328620"/>
                <a:ext cx="12240" cy="11160"/>
              </p14:xfrm>
            </p:contentPart>
          </mc:Choice>
          <mc:Fallback>
            <p:pic>
              <p:nvPicPr>
                <p:cNvPr id="38" name="Ink 37">
                  <a:extLst>
                    <a:ext uri="{FF2B5EF4-FFF2-40B4-BE49-F238E27FC236}">
                      <a16:creationId xmlns:a16="http://schemas.microsoft.com/office/drawing/2014/main" id="{FC8A71A2-D6ED-AA88-83BD-273D66ED4237}"/>
                    </a:ext>
                  </a:extLst>
                </p:cNvPr>
                <p:cNvPicPr/>
                <p:nvPr/>
              </p:nvPicPr>
              <p:blipFill>
                <a:blip r:embed="rId47"/>
                <a:stretch>
                  <a:fillRect/>
                </a:stretch>
              </p:blipFill>
              <p:spPr>
                <a:xfrm>
                  <a:off x="2973480" y="1310980"/>
                  <a:ext cx="47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CD799521-EEC7-3A8C-A1CB-E56443E7D9B4}"/>
                    </a:ext>
                  </a:extLst>
                </p14:cNvPr>
                <p14:cNvContentPartPr/>
                <p14:nvPr/>
              </p14:nvContentPartPr>
              <p14:xfrm>
                <a:off x="2069160" y="737140"/>
                <a:ext cx="1110240" cy="619200"/>
              </p14:xfrm>
            </p:contentPart>
          </mc:Choice>
          <mc:Fallback>
            <p:pic>
              <p:nvPicPr>
                <p:cNvPr id="40" name="Ink 39">
                  <a:extLst>
                    <a:ext uri="{FF2B5EF4-FFF2-40B4-BE49-F238E27FC236}">
                      <a16:creationId xmlns:a16="http://schemas.microsoft.com/office/drawing/2014/main" id="{CD799521-EEC7-3A8C-A1CB-E56443E7D9B4}"/>
                    </a:ext>
                  </a:extLst>
                </p:cNvPr>
                <p:cNvPicPr/>
                <p:nvPr/>
              </p:nvPicPr>
              <p:blipFill>
                <a:blip r:embed="rId49"/>
                <a:stretch>
                  <a:fillRect/>
                </a:stretch>
              </p:blipFill>
              <p:spPr>
                <a:xfrm>
                  <a:off x="2051160" y="719500"/>
                  <a:ext cx="114588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Ink 41">
                  <a:extLst>
                    <a:ext uri="{FF2B5EF4-FFF2-40B4-BE49-F238E27FC236}">
                      <a16:creationId xmlns:a16="http://schemas.microsoft.com/office/drawing/2014/main" id="{0F5A3D43-0A27-DFFB-B692-56227DD1D7F7}"/>
                    </a:ext>
                  </a:extLst>
                </p14:cNvPr>
                <p14:cNvContentPartPr/>
                <p14:nvPr/>
              </p14:nvContentPartPr>
              <p14:xfrm>
                <a:off x="347640" y="817420"/>
                <a:ext cx="1807920" cy="541080"/>
              </p14:xfrm>
            </p:contentPart>
          </mc:Choice>
          <mc:Fallback>
            <p:pic>
              <p:nvPicPr>
                <p:cNvPr id="42" name="Ink 41">
                  <a:extLst>
                    <a:ext uri="{FF2B5EF4-FFF2-40B4-BE49-F238E27FC236}">
                      <a16:creationId xmlns:a16="http://schemas.microsoft.com/office/drawing/2014/main" id="{0F5A3D43-0A27-DFFB-B692-56227DD1D7F7}"/>
                    </a:ext>
                  </a:extLst>
                </p:cNvPr>
                <p:cNvPicPr/>
                <p:nvPr/>
              </p:nvPicPr>
              <p:blipFill>
                <a:blip r:embed="rId51"/>
                <a:stretch>
                  <a:fillRect/>
                </a:stretch>
              </p:blipFill>
              <p:spPr>
                <a:xfrm>
                  <a:off x="329640" y="799420"/>
                  <a:ext cx="184356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Ink 43">
                  <a:extLst>
                    <a:ext uri="{FF2B5EF4-FFF2-40B4-BE49-F238E27FC236}">
                      <a16:creationId xmlns:a16="http://schemas.microsoft.com/office/drawing/2014/main" id="{5F532D33-726D-5868-79A6-DB6C43205FB5}"/>
                    </a:ext>
                  </a:extLst>
                </p14:cNvPr>
                <p14:cNvContentPartPr/>
                <p14:nvPr/>
              </p14:nvContentPartPr>
              <p14:xfrm>
                <a:off x="8578680" y="1873660"/>
                <a:ext cx="53640" cy="10800"/>
              </p14:xfrm>
            </p:contentPart>
          </mc:Choice>
          <mc:Fallback>
            <p:pic>
              <p:nvPicPr>
                <p:cNvPr id="44" name="Ink 43">
                  <a:extLst>
                    <a:ext uri="{FF2B5EF4-FFF2-40B4-BE49-F238E27FC236}">
                      <a16:creationId xmlns:a16="http://schemas.microsoft.com/office/drawing/2014/main" id="{5F532D33-726D-5868-79A6-DB6C43205FB5}"/>
                    </a:ext>
                  </a:extLst>
                </p:cNvPr>
                <p:cNvPicPr/>
                <p:nvPr/>
              </p:nvPicPr>
              <p:blipFill>
                <a:blip r:embed="rId53"/>
                <a:stretch>
                  <a:fillRect/>
                </a:stretch>
              </p:blipFill>
              <p:spPr>
                <a:xfrm>
                  <a:off x="8561040" y="1855660"/>
                  <a:ext cx="89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2008D743-BA13-21B4-1B95-AA7D938C52ED}"/>
                    </a:ext>
                  </a:extLst>
                </p14:cNvPr>
                <p14:cNvContentPartPr/>
                <p14:nvPr/>
              </p14:nvContentPartPr>
              <p14:xfrm>
                <a:off x="7900080" y="1238260"/>
                <a:ext cx="1460520" cy="636480"/>
              </p14:xfrm>
            </p:contentPart>
          </mc:Choice>
          <mc:Fallback>
            <p:pic>
              <p:nvPicPr>
                <p:cNvPr id="45" name="Ink 44">
                  <a:extLst>
                    <a:ext uri="{FF2B5EF4-FFF2-40B4-BE49-F238E27FC236}">
                      <a16:creationId xmlns:a16="http://schemas.microsoft.com/office/drawing/2014/main" id="{2008D743-BA13-21B4-1B95-AA7D938C52ED}"/>
                    </a:ext>
                  </a:extLst>
                </p:cNvPr>
                <p:cNvPicPr/>
                <p:nvPr/>
              </p:nvPicPr>
              <p:blipFill>
                <a:blip r:embed="rId55"/>
                <a:stretch>
                  <a:fillRect/>
                </a:stretch>
              </p:blipFill>
              <p:spPr>
                <a:xfrm>
                  <a:off x="7882440" y="1220260"/>
                  <a:ext cx="149616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C5B8B826-4865-816F-963B-94108B12B3FC}"/>
                    </a:ext>
                  </a:extLst>
                </p14:cNvPr>
                <p14:cNvContentPartPr/>
                <p14:nvPr/>
              </p14:nvContentPartPr>
              <p14:xfrm>
                <a:off x="5067240" y="1294780"/>
                <a:ext cx="2853720" cy="651960"/>
              </p14:xfrm>
            </p:contentPart>
          </mc:Choice>
          <mc:Fallback>
            <p:pic>
              <p:nvPicPr>
                <p:cNvPr id="47" name="Ink 46">
                  <a:extLst>
                    <a:ext uri="{FF2B5EF4-FFF2-40B4-BE49-F238E27FC236}">
                      <a16:creationId xmlns:a16="http://schemas.microsoft.com/office/drawing/2014/main" id="{C5B8B826-4865-816F-963B-94108B12B3FC}"/>
                    </a:ext>
                  </a:extLst>
                </p:cNvPr>
                <p:cNvPicPr/>
                <p:nvPr/>
              </p:nvPicPr>
              <p:blipFill>
                <a:blip r:embed="rId57"/>
                <a:stretch>
                  <a:fillRect/>
                </a:stretch>
              </p:blipFill>
              <p:spPr>
                <a:xfrm>
                  <a:off x="5049240" y="1276780"/>
                  <a:ext cx="2889360" cy="68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88" name="Ink 87">
                <a:extLst>
                  <a:ext uri="{FF2B5EF4-FFF2-40B4-BE49-F238E27FC236}">
                    <a16:creationId xmlns:a16="http://schemas.microsoft.com/office/drawing/2014/main" id="{598E7A91-E392-4FA7-272A-CCD38D73BABC}"/>
                  </a:ext>
                </a:extLst>
              </p14:cNvPr>
              <p14:cNvContentPartPr/>
              <p14:nvPr/>
            </p14:nvContentPartPr>
            <p14:xfrm>
              <a:off x="3125400" y="1861420"/>
              <a:ext cx="36360" cy="10800"/>
            </p14:xfrm>
          </p:contentPart>
        </mc:Choice>
        <mc:Fallback>
          <p:pic>
            <p:nvPicPr>
              <p:cNvPr id="88" name="Ink 87">
                <a:extLst>
                  <a:ext uri="{FF2B5EF4-FFF2-40B4-BE49-F238E27FC236}">
                    <a16:creationId xmlns:a16="http://schemas.microsoft.com/office/drawing/2014/main" id="{598E7A91-E392-4FA7-272A-CCD38D73BABC}"/>
                  </a:ext>
                </a:extLst>
              </p:cNvPr>
              <p:cNvPicPr/>
              <p:nvPr/>
            </p:nvPicPr>
            <p:blipFill>
              <a:blip r:embed="rId59"/>
              <a:stretch>
                <a:fillRect/>
              </a:stretch>
            </p:blipFill>
            <p:spPr>
              <a:xfrm>
                <a:off x="3107760" y="1843420"/>
                <a:ext cx="72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9" name="Ink 88">
                <a:extLst>
                  <a:ext uri="{FF2B5EF4-FFF2-40B4-BE49-F238E27FC236}">
                    <a16:creationId xmlns:a16="http://schemas.microsoft.com/office/drawing/2014/main" id="{78BCF140-D5BF-C485-7724-4647C3D9CF2C}"/>
                  </a:ext>
                </a:extLst>
              </p14:cNvPr>
              <p14:cNvContentPartPr/>
              <p14:nvPr/>
            </p14:nvContentPartPr>
            <p14:xfrm>
              <a:off x="2322600" y="1314220"/>
              <a:ext cx="1230480" cy="593280"/>
            </p14:xfrm>
          </p:contentPart>
        </mc:Choice>
        <mc:Fallback>
          <p:pic>
            <p:nvPicPr>
              <p:cNvPr id="89" name="Ink 88">
                <a:extLst>
                  <a:ext uri="{FF2B5EF4-FFF2-40B4-BE49-F238E27FC236}">
                    <a16:creationId xmlns:a16="http://schemas.microsoft.com/office/drawing/2014/main" id="{78BCF140-D5BF-C485-7724-4647C3D9CF2C}"/>
                  </a:ext>
                </a:extLst>
              </p:cNvPr>
              <p:cNvPicPr/>
              <p:nvPr/>
            </p:nvPicPr>
            <p:blipFill>
              <a:blip r:embed="rId61"/>
              <a:stretch>
                <a:fillRect/>
              </a:stretch>
            </p:blipFill>
            <p:spPr>
              <a:xfrm>
                <a:off x="2304600" y="1296220"/>
                <a:ext cx="126612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2" name="Ink 91">
                <a:extLst>
                  <a:ext uri="{FF2B5EF4-FFF2-40B4-BE49-F238E27FC236}">
                    <a16:creationId xmlns:a16="http://schemas.microsoft.com/office/drawing/2014/main" id="{B961E62E-E13B-9F50-34E3-B4DBD04F1910}"/>
                  </a:ext>
                </a:extLst>
              </p14:cNvPr>
              <p14:cNvContentPartPr/>
              <p14:nvPr/>
            </p14:nvContentPartPr>
            <p14:xfrm>
              <a:off x="3513480" y="1277860"/>
              <a:ext cx="944280" cy="617760"/>
            </p14:xfrm>
          </p:contentPart>
        </mc:Choice>
        <mc:Fallback>
          <p:pic>
            <p:nvPicPr>
              <p:cNvPr id="92" name="Ink 91">
                <a:extLst>
                  <a:ext uri="{FF2B5EF4-FFF2-40B4-BE49-F238E27FC236}">
                    <a16:creationId xmlns:a16="http://schemas.microsoft.com/office/drawing/2014/main" id="{B961E62E-E13B-9F50-34E3-B4DBD04F1910}"/>
                  </a:ext>
                </a:extLst>
              </p:cNvPr>
              <p:cNvPicPr/>
              <p:nvPr/>
            </p:nvPicPr>
            <p:blipFill>
              <a:blip r:embed="rId63"/>
              <a:stretch>
                <a:fillRect/>
              </a:stretch>
            </p:blipFill>
            <p:spPr>
              <a:xfrm>
                <a:off x="3495480" y="1260220"/>
                <a:ext cx="97992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4" name="Ink 93">
                <a:extLst>
                  <a:ext uri="{FF2B5EF4-FFF2-40B4-BE49-F238E27FC236}">
                    <a16:creationId xmlns:a16="http://schemas.microsoft.com/office/drawing/2014/main" id="{6D6D9B6A-E503-894A-1FE9-08F81AD10C3B}"/>
                  </a:ext>
                </a:extLst>
              </p14:cNvPr>
              <p14:cNvContentPartPr/>
              <p14:nvPr/>
            </p14:nvContentPartPr>
            <p14:xfrm>
              <a:off x="406680" y="1346980"/>
              <a:ext cx="2000880" cy="570600"/>
            </p14:xfrm>
          </p:contentPart>
        </mc:Choice>
        <mc:Fallback>
          <p:pic>
            <p:nvPicPr>
              <p:cNvPr id="94" name="Ink 93">
                <a:extLst>
                  <a:ext uri="{FF2B5EF4-FFF2-40B4-BE49-F238E27FC236}">
                    <a16:creationId xmlns:a16="http://schemas.microsoft.com/office/drawing/2014/main" id="{6D6D9B6A-E503-894A-1FE9-08F81AD10C3B}"/>
                  </a:ext>
                </a:extLst>
              </p:cNvPr>
              <p:cNvPicPr/>
              <p:nvPr/>
            </p:nvPicPr>
            <p:blipFill>
              <a:blip r:embed="rId65"/>
              <a:stretch>
                <a:fillRect/>
              </a:stretch>
            </p:blipFill>
            <p:spPr>
              <a:xfrm>
                <a:off x="388680" y="1329340"/>
                <a:ext cx="203652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6" name="Ink 95">
                <a:extLst>
                  <a:ext uri="{FF2B5EF4-FFF2-40B4-BE49-F238E27FC236}">
                    <a16:creationId xmlns:a16="http://schemas.microsoft.com/office/drawing/2014/main" id="{E71431D1-CED5-EA89-0388-32973A8DCACE}"/>
                  </a:ext>
                </a:extLst>
              </p14:cNvPr>
              <p14:cNvContentPartPr/>
              <p14:nvPr/>
            </p14:nvContentPartPr>
            <p14:xfrm>
              <a:off x="7495440" y="1875820"/>
              <a:ext cx="1910880" cy="588240"/>
            </p14:xfrm>
          </p:contentPart>
        </mc:Choice>
        <mc:Fallback>
          <p:pic>
            <p:nvPicPr>
              <p:cNvPr id="96" name="Ink 95">
                <a:extLst>
                  <a:ext uri="{FF2B5EF4-FFF2-40B4-BE49-F238E27FC236}">
                    <a16:creationId xmlns:a16="http://schemas.microsoft.com/office/drawing/2014/main" id="{E71431D1-CED5-EA89-0388-32973A8DCACE}"/>
                  </a:ext>
                </a:extLst>
              </p:cNvPr>
              <p:cNvPicPr/>
              <p:nvPr/>
            </p:nvPicPr>
            <p:blipFill>
              <a:blip r:embed="rId67"/>
              <a:stretch>
                <a:fillRect/>
              </a:stretch>
            </p:blipFill>
            <p:spPr>
              <a:xfrm>
                <a:off x="7477440" y="1857820"/>
                <a:ext cx="194652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8" name="Ink 97">
                <a:extLst>
                  <a:ext uri="{FF2B5EF4-FFF2-40B4-BE49-F238E27FC236}">
                    <a16:creationId xmlns:a16="http://schemas.microsoft.com/office/drawing/2014/main" id="{237F4253-C17A-CF47-6390-CCCF258D70B5}"/>
                  </a:ext>
                </a:extLst>
              </p14:cNvPr>
              <p14:cNvContentPartPr/>
              <p14:nvPr/>
            </p14:nvContentPartPr>
            <p14:xfrm>
              <a:off x="7533240" y="1891300"/>
              <a:ext cx="724680" cy="527040"/>
            </p14:xfrm>
          </p:contentPart>
        </mc:Choice>
        <mc:Fallback>
          <p:pic>
            <p:nvPicPr>
              <p:cNvPr id="98" name="Ink 97">
                <a:extLst>
                  <a:ext uri="{FF2B5EF4-FFF2-40B4-BE49-F238E27FC236}">
                    <a16:creationId xmlns:a16="http://schemas.microsoft.com/office/drawing/2014/main" id="{237F4253-C17A-CF47-6390-CCCF258D70B5}"/>
                  </a:ext>
                </a:extLst>
              </p:cNvPr>
              <p:cNvPicPr/>
              <p:nvPr/>
            </p:nvPicPr>
            <p:blipFill>
              <a:blip r:embed="rId69"/>
              <a:stretch>
                <a:fillRect/>
              </a:stretch>
            </p:blipFill>
            <p:spPr>
              <a:xfrm>
                <a:off x="7515240" y="1873300"/>
                <a:ext cx="76032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99E50361-F50E-4937-5C6D-38D13C295F73}"/>
                  </a:ext>
                </a:extLst>
              </p14:cNvPr>
              <p14:cNvContentPartPr/>
              <p14:nvPr/>
            </p14:nvContentPartPr>
            <p14:xfrm>
              <a:off x="3778440" y="1819660"/>
              <a:ext cx="664560" cy="78840"/>
            </p14:xfrm>
          </p:contentPart>
        </mc:Choice>
        <mc:Fallback>
          <p:pic>
            <p:nvPicPr>
              <p:cNvPr id="49" name="Ink 48">
                <a:extLst>
                  <a:ext uri="{FF2B5EF4-FFF2-40B4-BE49-F238E27FC236}">
                    <a16:creationId xmlns:a16="http://schemas.microsoft.com/office/drawing/2014/main" id="{99E50361-F50E-4937-5C6D-38D13C295F73}"/>
                  </a:ext>
                </a:extLst>
              </p:cNvPr>
              <p:cNvPicPr/>
              <p:nvPr/>
            </p:nvPicPr>
            <p:blipFill>
              <a:blip r:embed="rId71"/>
              <a:stretch>
                <a:fillRect/>
              </a:stretch>
            </p:blipFill>
            <p:spPr>
              <a:xfrm>
                <a:off x="3760800" y="1802020"/>
                <a:ext cx="700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27ECA1DE-8EE2-BE88-AE01-1C8E2BCC2D0D}"/>
                  </a:ext>
                </a:extLst>
              </p14:cNvPr>
              <p14:cNvContentPartPr/>
              <p14:nvPr/>
            </p14:nvContentPartPr>
            <p14:xfrm>
              <a:off x="2708160" y="1855660"/>
              <a:ext cx="765000" cy="46800"/>
            </p14:xfrm>
          </p:contentPart>
        </mc:Choice>
        <mc:Fallback>
          <p:pic>
            <p:nvPicPr>
              <p:cNvPr id="50" name="Ink 49">
                <a:extLst>
                  <a:ext uri="{FF2B5EF4-FFF2-40B4-BE49-F238E27FC236}">
                    <a16:creationId xmlns:a16="http://schemas.microsoft.com/office/drawing/2014/main" id="{27ECA1DE-8EE2-BE88-AE01-1C8E2BCC2D0D}"/>
                  </a:ext>
                </a:extLst>
              </p:cNvPr>
              <p:cNvPicPr/>
              <p:nvPr/>
            </p:nvPicPr>
            <p:blipFill>
              <a:blip r:embed="rId73"/>
              <a:stretch>
                <a:fillRect/>
              </a:stretch>
            </p:blipFill>
            <p:spPr>
              <a:xfrm>
                <a:off x="2690520" y="1837660"/>
                <a:ext cx="800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AFA583C3-8903-E99F-32C2-4AEEC99FC424}"/>
                  </a:ext>
                </a:extLst>
              </p14:cNvPr>
              <p14:cNvContentPartPr/>
              <p14:nvPr/>
            </p14:nvContentPartPr>
            <p14:xfrm>
              <a:off x="1985640" y="1904620"/>
              <a:ext cx="333720" cy="23040"/>
            </p14:xfrm>
          </p:contentPart>
        </mc:Choice>
        <mc:Fallback>
          <p:pic>
            <p:nvPicPr>
              <p:cNvPr id="52" name="Ink 51">
                <a:extLst>
                  <a:ext uri="{FF2B5EF4-FFF2-40B4-BE49-F238E27FC236}">
                    <a16:creationId xmlns:a16="http://schemas.microsoft.com/office/drawing/2014/main" id="{AFA583C3-8903-E99F-32C2-4AEEC99FC424}"/>
                  </a:ext>
                </a:extLst>
              </p:cNvPr>
              <p:cNvPicPr/>
              <p:nvPr/>
            </p:nvPicPr>
            <p:blipFill>
              <a:blip r:embed="rId75"/>
              <a:stretch>
                <a:fillRect/>
              </a:stretch>
            </p:blipFill>
            <p:spPr>
              <a:xfrm>
                <a:off x="1968000" y="1886980"/>
                <a:ext cx="369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Ink 52">
                <a:extLst>
                  <a:ext uri="{FF2B5EF4-FFF2-40B4-BE49-F238E27FC236}">
                    <a16:creationId xmlns:a16="http://schemas.microsoft.com/office/drawing/2014/main" id="{5909231A-E3DB-AA3E-4778-04A3DEC3E87D}"/>
                  </a:ext>
                </a:extLst>
              </p14:cNvPr>
              <p14:cNvContentPartPr/>
              <p14:nvPr/>
            </p14:nvContentPartPr>
            <p14:xfrm>
              <a:off x="1167720" y="1884100"/>
              <a:ext cx="738720" cy="34200"/>
            </p14:xfrm>
          </p:contentPart>
        </mc:Choice>
        <mc:Fallback>
          <p:pic>
            <p:nvPicPr>
              <p:cNvPr id="53" name="Ink 52">
                <a:extLst>
                  <a:ext uri="{FF2B5EF4-FFF2-40B4-BE49-F238E27FC236}">
                    <a16:creationId xmlns:a16="http://schemas.microsoft.com/office/drawing/2014/main" id="{5909231A-E3DB-AA3E-4778-04A3DEC3E87D}"/>
                  </a:ext>
                </a:extLst>
              </p:cNvPr>
              <p:cNvPicPr/>
              <p:nvPr/>
            </p:nvPicPr>
            <p:blipFill>
              <a:blip r:embed="rId77"/>
              <a:stretch>
                <a:fillRect/>
              </a:stretch>
            </p:blipFill>
            <p:spPr>
              <a:xfrm>
                <a:off x="1150080" y="1866100"/>
                <a:ext cx="77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Ink 53">
                <a:extLst>
                  <a:ext uri="{FF2B5EF4-FFF2-40B4-BE49-F238E27FC236}">
                    <a16:creationId xmlns:a16="http://schemas.microsoft.com/office/drawing/2014/main" id="{A5667906-F92F-4B07-3925-29F5E28C557A}"/>
                  </a:ext>
                </a:extLst>
              </p14:cNvPr>
              <p14:cNvContentPartPr/>
              <p14:nvPr/>
            </p14:nvContentPartPr>
            <p14:xfrm>
              <a:off x="536280" y="1827580"/>
              <a:ext cx="520560" cy="60120"/>
            </p14:xfrm>
          </p:contentPart>
        </mc:Choice>
        <mc:Fallback>
          <p:pic>
            <p:nvPicPr>
              <p:cNvPr id="54" name="Ink 53">
                <a:extLst>
                  <a:ext uri="{FF2B5EF4-FFF2-40B4-BE49-F238E27FC236}">
                    <a16:creationId xmlns:a16="http://schemas.microsoft.com/office/drawing/2014/main" id="{A5667906-F92F-4B07-3925-29F5E28C557A}"/>
                  </a:ext>
                </a:extLst>
              </p:cNvPr>
              <p:cNvPicPr/>
              <p:nvPr/>
            </p:nvPicPr>
            <p:blipFill>
              <a:blip r:embed="rId79"/>
              <a:stretch>
                <a:fillRect/>
              </a:stretch>
            </p:blipFill>
            <p:spPr>
              <a:xfrm>
                <a:off x="518280" y="1809940"/>
                <a:ext cx="556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0" name="Ink 99">
                <a:extLst>
                  <a:ext uri="{FF2B5EF4-FFF2-40B4-BE49-F238E27FC236}">
                    <a16:creationId xmlns:a16="http://schemas.microsoft.com/office/drawing/2014/main" id="{24F698FD-FE9A-EEC0-67C2-1EEF936CF65A}"/>
                  </a:ext>
                </a:extLst>
              </p14:cNvPr>
              <p14:cNvContentPartPr/>
              <p14:nvPr/>
            </p14:nvContentPartPr>
            <p14:xfrm>
              <a:off x="3818400" y="1850980"/>
              <a:ext cx="3746880" cy="579600"/>
            </p14:xfrm>
          </p:contentPart>
        </mc:Choice>
        <mc:Fallback>
          <p:pic>
            <p:nvPicPr>
              <p:cNvPr id="100" name="Ink 99">
                <a:extLst>
                  <a:ext uri="{FF2B5EF4-FFF2-40B4-BE49-F238E27FC236}">
                    <a16:creationId xmlns:a16="http://schemas.microsoft.com/office/drawing/2014/main" id="{24F698FD-FE9A-EEC0-67C2-1EEF936CF65A}"/>
                  </a:ext>
                </a:extLst>
              </p:cNvPr>
              <p:cNvPicPr/>
              <p:nvPr/>
            </p:nvPicPr>
            <p:blipFill>
              <a:blip r:embed="rId81"/>
              <a:stretch>
                <a:fillRect/>
              </a:stretch>
            </p:blipFill>
            <p:spPr>
              <a:xfrm>
                <a:off x="3800400" y="1832980"/>
                <a:ext cx="3782520" cy="615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Ink 55">
                <a:extLst>
                  <a:ext uri="{FF2B5EF4-FFF2-40B4-BE49-F238E27FC236}">
                    <a16:creationId xmlns:a16="http://schemas.microsoft.com/office/drawing/2014/main" id="{ACAF5847-DAF0-A428-C887-78D012188445}"/>
                  </a:ext>
                </a:extLst>
              </p14:cNvPr>
              <p14:cNvContentPartPr/>
              <p14:nvPr/>
            </p14:nvContentPartPr>
            <p14:xfrm>
              <a:off x="8202120" y="2398180"/>
              <a:ext cx="1028520" cy="40680"/>
            </p14:xfrm>
          </p:contentPart>
        </mc:Choice>
        <mc:Fallback>
          <p:pic>
            <p:nvPicPr>
              <p:cNvPr id="56" name="Ink 55">
                <a:extLst>
                  <a:ext uri="{FF2B5EF4-FFF2-40B4-BE49-F238E27FC236}">
                    <a16:creationId xmlns:a16="http://schemas.microsoft.com/office/drawing/2014/main" id="{ACAF5847-DAF0-A428-C887-78D012188445}"/>
                  </a:ext>
                </a:extLst>
              </p:cNvPr>
              <p:cNvPicPr/>
              <p:nvPr/>
            </p:nvPicPr>
            <p:blipFill>
              <a:blip r:embed="rId83"/>
              <a:stretch>
                <a:fillRect/>
              </a:stretch>
            </p:blipFill>
            <p:spPr>
              <a:xfrm>
                <a:off x="8184480" y="2380540"/>
                <a:ext cx="1064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4A7A12EF-91A4-CFCA-F4EA-33FFD3A91B89}"/>
                  </a:ext>
                </a:extLst>
              </p14:cNvPr>
              <p14:cNvContentPartPr/>
              <p14:nvPr/>
            </p14:nvContentPartPr>
            <p14:xfrm>
              <a:off x="7659240" y="2419420"/>
              <a:ext cx="604800" cy="20880"/>
            </p14:xfrm>
          </p:contentPart>
        </mc:Choice>
        <mc:Fallback>
          <p:pic>
            <p:nvPicPr>
              <p:cNvPr id="57" name="Ink 56">
                <a:extLst>
                  <a:ext uri="{FF2B5EF4-FFF2-40B4-BE49-F238E27FC236}">
                    <a16:creationId xmlns:a16="http://schemas.microsoft.com/office/drawing/2014/main" id="{4A7A12EF-91A4-CFCA-F4EA-33FFD3A91B89}"/>
                  </a:ext>
                </a:extLst>
              </p:cNvPr>
              <p:cNvPicPr/>
              <p:nvPr/>
            </p:nvPicPr>
            <p:blipFill>
              <a:blip r:embed="rId85"/>
              <a:stretch>
                <a:fillRect/>
              </a:stretch>
            </p:blipFill>
            <p:spPr>
              <a:xfrm>
                <a:off x="7641600" y="2401420"/>
                <a:ext cx="640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69F26A18-E030-10A9-F42A-DED905BE4976}"/>
                  </a:ext>
                </a:extLst>
              </p14:cNvPr>
              <p14:cNvContentPartPr/>
              <p14:nvPr/>
            </p14:nvContentPartPr>
            <p14:xfrm>
              <a:off x="7121760" y="2385940"/>
              <a:ext cx="469080" cy="40680"/>
            </p14:xfrm>
          </p:contentPart>
        </mc:Choice>
        <mc:Fallback>
          <p:pic>
            <p:nvPicPr>
              <p:cNvPr id="58" name="Ink 57">
                <a:extLst>
                  <a:ext uri="{FF2B5EF4-FFF2-40B4-BE49-F238E27FC236}">
                    <a16:creationId xmlns:a16="http://schemas.microsoft.com/office/drawing/2014/main" id="{69F26A18-E030-10A9-F42A-DED905BE4976}"/>
                  </a:ext>
                </a:extLst>
              </p:cNvPr>
              <p:cNvPicPr/>
              <p:nvPr/>
            </p:nvPicPr>
            <p:blipFill>
              <a:blip r:embed="rId87"/>
              <a:stretch>
                <a:fillRect/>
              </a:stretch>
            </p:blipFill>
            <p:spPr>
              <a:xfrm>
                <a:off x="7104120" y="2368300"/>
                <a:ext cx="504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Ink 59">
                <a:extLst>
                  <a:ext uri="{FF2B5EF4-FFF2-40B4-BE49-F238E27FC236}">
                    <a16:creationId xmlns:a16="http://schemas.microsoft.com/office/drawing/2014/main" id="{D234A381-8540-6382-1E2B-531CC4A0141C}"/>
                  </a:ext>
                </a:extLst>
              </p14:cNvPr>
              <p14:cNvContentPartPr/>
              <p14:nvPr/>
            </p14:nvContentPartPr>
            <p14:xfrm>
              <a:off x="6469440" y="2410060"/>
              <a:ext cx="577800" cy="18720"/>
            </p14:xfrm>
          </p:contentPart>
        </mc:Choice>
        <mc:Fallback>
          <p:pic>
            <p:nvPicPr>
              <p:cNvPr id="60" name="Ink 59">
                <a:extLst>
                  <a:ext uri="{FF2B5EF4-FFF2-40B4-BE49-F238E27FC236}">
                    <a16:creationId xmlns:a16="http://schemas.microsoft.com/office/drawing/2014/main" id="{D234A381-8540-6382-1E2B-531CC4A0141C}"/>
                  </a:ext>
                </a:extLst>
              </p:cNvPr>
              <p:cNvPicPr/>
              <p:nvPr/>
            </p:nvPicPr>
            <p:blipFill>
              <a:blip r:embed="rId89"/>
              <a:stretch>
                <a:fillRect/>
              </a:stretch>
            </p:blipFill>
            <p:spPr>
              <a:xfrm>
                <a:off x="6451440" y="2392060"/>
                <a:ext cx="613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Ink 61">
                <a:extLst>
                  <a:ext uri="{FF2B5EF4-FFF2-40B4-BE49-F238E27FC236}">
                    <a16:creationId xmlns:a16="http://schemas.microsoft.com/office/drawing/2014/main" id="{7C53CC88-6CE6-A9B4-89AC-87A93E722737}"/>
                  </a:ext>
                </a:extLst>
              </p14:cNvPr>
              <p14:cNvContentPartPr/>
              <p14:nvPr/>
            </p14:nvContentPartPr>
            <p14:xfrm>
              <a:off x="5445960" y="2400340"/>
              <a:ext cx="851040" cy="35640"/>
            </p14:xfrm>
          </p:contentPart>
        </mc:Choice>
        <mc:Fallback>
          <p:pic>
            <p:nvPicPr>
              <p:cNvPr id="62" name="Ink 61">
                <a:extLst>
                  <a:ext uri="{FF2B5EF4-FFF2-40B4-BE49-F238E27FC236}">
                    <a16:creationId xmlns:a16="http://schemas.microsoft.com/office/drawing/2014/main" id="{7C53CC88-6CE6-A9B4-89AC-87A93E722737}"/>
                  </a:ext>
                </a:extLst>
              </p:cNvPr>
              <p:cNvPicPr/>
              <p:nvPr/>
            </p:nvPicPr>
            <p:blipFill>
              <a:blip r:embed="rId91"/>
              <a:stretch>
                <a:fillRect/>
              </a:stretch>
            </p:blipFill>
            <p:spPr>
              <a:xfrm>
                <a:off x="5427960" y="2382340"/>
                <a:ext cx="886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Ink 62">
                <a:extLst>
                  <a:ext uri="{FF2B5EF4-FFF2-40B4-BE49-F238E27FC236}">
                    <a16:creationId xmlns:a16="http://schemas.microsoft.com/office/drawing/2014/main" id="{5A8EB095-8B74-02AA-43A3-AF2349B6BB92}"/>
                  </a:ext>
                </a:extLst>
              </p14:cNvPr>
              <p14:cNvContentPartPr/>
              <p14:nvPr/>
            </p14:nvContentPartPr>
            <p14:xfrm>
              <a:off x="4665840" y="2362900"/>
              <a:ext cx="510480" cy="31680"/>
            </p14:xfrm>
          </p:contentPart>
        </mc:Choice>
        <mc:Fallback>
          <p:pic>
            <p:nvPicPr>
              <p:cNvPr id="63" name="Ink 62">
                <a:extLst>
                  <a:ext uri="{FF2B5EF4-FFF2-40B4-BE49-F238E27FC236}">
                    <a16:creationId xmlns:a16="http://schemas.microsoft.com/office/drawing/2014/main" id="{5A8EB095-8B74-02AA-43A3-AF2349B6BB92}"/>
                  </a:ext>
                </a:extLst>
              </p:cNvPr>
              <p:cNvPicPr/>
              <p:nvPr/>
            </p:nvPicPr>
            <p:blipFill>
              <a:blip r:embed="rId93"/>
              <a:stretch>
                <a:fillRect/>
              </a:stretch>
            </p:blipFill>
            <p:spPr>
              <a:xfrm>
                <a:off x="4648200" y="2345260"/>
                <a:ext cx="546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Ink 64">
                <a:extLst>
                  <a:ext uri="{FF2B5EF4-FFF2-40B4-BE49-F238E27FC236}">
                    <a16:creationId xmlns:a16="http://schemas.microsoft.com/office/drawing/2014/main" id="{4CFF9CED-EE53-1B2B-008A-0D644AF88B16}"/>
                  </a:ext>
                </a:extLst>
              </p14:cNvPr>
              <p14:cNvContentPartPr/>
              <p14:nvPr/>
            </p14:nvContentPartPr>
            <p14:xfrm>
              <a:off x="4016400" y="2392420"/>
              <a:ext cx="447840" cy="69120"/>
            </p14:xfrm>
          </p:contentPart>
        </mc:Choice>
        <mc:Fallback>
          <p:pic>
            <p:nvPicPr>
              <p:cNvPr id="65" name="Ink 64">
                <a:extLst>
                  <a:ext uri="{FF2B5EF4-FFF2-40B4-BE49-F238E27FC236}">
                    <a16:creationId xmlns:a16="http://schemas.microsoft.com/office/drawing/2014/main" id="{4CFF9CED-EE53-1B2B-008A-0D644AF88B16}"/>
                  </a:ext>
                </a:extLst>
              </p:cNvPr>
              <p:cNvPicPr/>
              <p:nvPr/>
            </p:nvPicPr>
            <p:blipFill>
              <a:blip r:embed="rId95"/>
              <a:stretch>
                <a:fillRect/>
              </a:stretch>
            </p:blipFill>
            <p:spPr>
              <a:xfrm>
                <a:off x="3998400" y="2374420"/>
                <a:ext cx="483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Ink 66">
                <a:extLst>
                  <a:ext uri="{FF2B5EF4-FFF2-40B4-BE49-F238E27FC236}">
                    <a16:creationId xmlns:a16="http://schemas.microsoft.com/office/drawing/2014/main" id="{AF2AD7DA-15E2-3A80-82A9-23D2DE82172F}"/>
                  </a:ext>
                </a:extLst>
              </p14:cNvPr>
              <p14:cNvContentPartPr/>
              <p14:nvPr/>
            </p14:nvContentPartPr>
            <p14:xfrm>
              <a:off x="2802480" y="2308540"/>
              <a:ext cx="361440" cy="72360"/>
            </p14:xfrm>
          </p:contentPart>
        </mc:Choice>
        <mc:Fallback>
          <p:pic>
            <p:nvPicPr>
              <p:cNvPr id="67" name="Ink 66">
                <a:extLst>
                  <a:ext uri="{FF2B5EF4-FFF2-40B4-BE49-F238E27FC236}">
                    <a16:creationId xmlns:a16="http://schemas.microsoft.com/office/drawing/2014/main" id="{AF2AD7DA-15E2-3A80-82A9-23D2DE82172F}"/>
                  </a:ext>
                </a:extLst>
              </p:cNvPr>
              <p:cNvPicPr/>
              <p:nvPr/>
            </p:nvPicPr>
            <p:blipFill>
              <a:blip r:embed="rId97"/>
              <a:stretch>
                <a:fillRect/>
              </a:stretch>
            </p:blipFill>
            <p:spPr>
              <a:xfrm>
                <a:off x="2784480" y="2290540"/>
                <a:ext cx="397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Ink 67">
                <a:extLst>
                  <a:ext uri="{FF2B5EF4-FFF2-40B4-BE49-F238E27FC236}">
                    <a16:creationId xmlns:a16="http://schemas.microsoft.com/office/drawing/2014/main" id="{F13C2102-8715-E40F-4041-EC8B349495EA}"/>
                  </a:ext>
                </a:extLst>
              </p14:cNvPr>
              <p14:cNvContentPartPr/>
              <p14:nvPr/>
            </p14:nvContentPartPr>
            <p14:xfrm>
              <a:off x="1303440" y="2396020"/>
              <a:ext cx="1384560" cy="106920"/>
            </p14:xfrm>
          </p:contentPart>
        </mc:Choice>
        <mc:Fallback>
          <p:pic>
            <p:nvPicPr>
              <p:cNvPr id="68" name="Ink 67">
                <a:extLst>
                  <a:ext uri="{FF2B5EF4-FFF2-40B4-BE49-F238E27FC236}">
                    <a16:creationId xmlns:a16="http://schemas.microsoft.com/office/drawing/2014/main" id="{F13C2102-8715-E40F-4041-EC8B349495EA}"/>
                  </a:ext>
                </a:extLst>
              </p:cNvPr>
              <p:cNvPicPr/>
              <p:nvPr/>
            </p:nvPicPr>
            <p:blipFill>
              <a:blip r:embed="rId99"/>
              <a:stretch>
                <a:fillRect/>
              </a:stretch>
            </p:blipFill>
            <p:spPr>
              <a:xfrm>
                <a:off x="1285440" y="2378020"/>
                <a:ext cx="1420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2" name="Ink 101">
                <a:extLst>
                  <a:ext uri="{FF2B5EF4-FFF2-40B4-BE49-F238E27FC236}">
                    <a16:creationId xmlns:a16="http://schemas.microsoft.com/office/drawing/2014/main" id="{F9ACD14C-F7AD-13D4-3F2B-E8F8B348D9C3}"/>
                  </a:ext>
                </a:extLst>
              </p14:cNvPr>
              <p14:cNvContentPartPr/>
              <p14:nvPr/>
            </p14:nvContentPartPr>
            <p14:xfrm>
              <a:off x="8001600" y="2408260"/>
              <a:ext cx="1401480" cy="561600"/>
            </p14:xfrm>
          </p:contentPart>
        </mc:Choice>
        <mc:Fallback>
          <p:pic>
            <p:nvPicPr>
              <p:cNvPr id="102" name="Ink 101">
                <a:extLst>
                  <a:ext uri="{FF2B5EF4-FFF2-40B4-BE49-F238E27FC236}">
                    <a16:creationId xmlns:a16="http://schemas.microsoft.com/office/drawing/2014/main" id="{F9ACD14C-F7AD-13D4-3F2B-E8F8B348D9C3}"/>
                  </a:ext>
                </a:extLst>
              </p:cNvPr>
              <p:cNvPicPr/>
              <p:nvPr/>
            </p:nvPicPr>
            <p:blipFill>
              <a:blip r:embed="rId101"/>
              <a:stretch>
                <a:fillRect/>
              </a:stretch>
            </p:blipFill>
            <p:spPr>
              <a:xfrm>
                <a:off x="7983600" y="2390260"/>
                <a:ext cx="1437120" cy="597240"/>
              </a:xfrm>
              <a:prstGeom prst="rect">
                <a:avLst/>
              </a:prstGeom>
            </p:spPr>
          </p:pic>
        </mc:Fallback>
      </mc:AlternateContent>
      <p:grpSp>
        <p:nvGrpSpPr>
          <p:cNvPr id="109" name="Group 108">
            <a:extLst>
              <a:ext uri="{FF2B5EF4-FFF2-40B4-BE49-F238E27FC236}">
                <a16:creationId xmlns:a16="http://schemas.microsoft.com/office/drawing/2014/main" id="{898A2388-747D-6894-8217-57064C0D839C}"/>
              </a:ext>
            </a:extLst>
          </p:cNvPr>
          <p:cNvGrpSpPr/>
          <p:nvPr/>
        </p:nvGrpSpPr>
        <p:grpSpPr>
          <a:xfrm>
            <a:off x="2659200" y="2377300"/>
            <a:ext cx="2443320" cy="635400"/>
            <a:chOff x="2659200" y="2377300"/>
            <a:chExt cx="2443320" cy="635400"/>
          </a:xfrm>
        </p:grpSpPr>
        <mc:AlternateContent xmlns:mc="http://schemas.openxmlformats.org/markup-compatibility/2006">
          <mc:Choice xmlns:p14="http://schemas.microsoft.com/office/powerpoint/2010/main" Requires="p14">
            <p:contentPart p14:bwMode="auto" r:id="rId102">
              <p14:nvContentPartPr>
                <p14:cNvPr id="104" name="Ink 103">
                  <a:extLst>
                    <a:ext uri="{FF2B5EF4-FFF2-40B4-BE49-F238E27FC236}">
                      <a16:creationId xmlns:a16="http://schemas.microsoft.com/office/drawing/2014/main" id="{731F18C5-97A4-E7D3-441A-1F61741F0619}"/>
                    </a:ext>
                  </a:extLst>
                </p14:cNvPr>
                <p14:cNvContentPartPr/>
                <p14:nvPr/>
              </p14:nvContentPartPr>
              <p14:xfrm>
                <a:off x="4480800" y="2931700"/>
                <a:ext cx="360" cy="5040"/>
              </p14:xfrm>
            </p:contentPart>
          </mc:Choice>
          <mc:Fallback>
            <p:pic>
              <p:nvPicPr>
                <p:cNvPr id="104" name="Ink 103">
                  <a:extLst>
                    <a:ext uri="{FF2B5EF4-FFF2-40B4-BE49-F238E27FC236}">
                      <a16:creationId xmlns:a16="http://schemas.microsoft.com/office/drawing/2014/main" id="{731F18C5-97A4-E7D3-441A-1F61741F0619}"/>
                    </a:ext>
                  </a:extLst>
                </p:cNvPr>
                <p:cNvPicPr/>
                <p:nvPr/>
              </p:nvPicPr>
              <p:blipFill>
                <a:blip r:embed="rId103"/>
                <a:stretch>
                  <a:fillRect/>
                </a:stretch>
              </p:blipFill>
              <p:spPr>
                <a:xfrm>
                  <a:off x="4463160" y="2914060"/>
                  <a:ext cx="36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5" name="Ink 104">
                  <a:extLst>
                    <a:ext uri="{FF2B5EF4-FFF2-40B4-BE49-F238E27FC236}">
                      <a16:creationId xmlns:a16="http://schemas.microsoft.com/office/drawing/2014/main" id="{5C5753F1-E1DE-33B4-A785-DB593616A8C4}"/>
                    </a:ext>
                  </a:extLst>
                </p14:cNvPr>
                <p14:cNvContentPartPr/>
                <p14:nvPr/>
              </p14:nvContentPartPr>
              <p14:xfrm>
                <a:off x="4404840" y="2909380"/>
                <a:ext cx="25200" cy="31320"/>
              </p14:xfrm>
            </p:contentPart>
          </mc:Choice>
          <mc:Fallback>
            <p:pic>
              <p:nvPicPr>
                <p:cNvPr id="105" name="Ink 104">
                  <a:extLst>
                    <a:ext uri="{FF2B5EF4-FFF2-40B4-BE49-F238E27FC236}">
                      <a16:creationId xmlns:a16="http://schemas.microsoft.com/office/drawing/2014/main" id="{5C5753F1-E1DE-33B4-A785-DB593616A8C4}"/>
                    </a:ext>
                  </a:extLst>
                </p:cNvPr>
                <p:cNvPicPr/>
                <p:nvPr/>
              </p:nvPicPr>
              <p:blipFill>
                <a:blip r:embed="rId105"/>
                <a:stretch>
                  <a:fillRect/>
                </a:stretch>
              </p:blipFill>
              <p:spPr>
                <a:xfrm>
                  <a:off x="4387200" y="2891740"/>
                  <a:ext cx="60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6" name="Ink 105">
                  <a:extLst>
                    <a:ext uri="{FF2B5EF4-FFF2-40B4-BE49-F238E27FC236}">
                      <a16:creationId xmlns:a16="http://schemas.microsoft.com/office/drawing/2014/main" id="{2C3899C7-9DAF-BDE0-33E7-2BAF36F6BB25}"/>
                    </a:ext>
                  </a:extLst>
                </p14:cNvPr>
                <p14:cNvContentPartPr/>
                <p14:nvPr/>
              </p14:nvContentPartPr>
              <p14:xfrm>
                <a:off x="4333560" y="2412580"/>
                <a:ext cx="768960" cy="533520"/>
              </p14:xfrm>
            </p:contentPart>
          </mc:Choice>
          <mc:Fallback>
            <p:pic>
              <p:nvPicPr>
                <p:cNvPr id="106" name="Ink 105">
                  <a:extLst>
                    <a:ext uri="{FF2B5EF4-FFF2-40B4-BE49-F238E27FC236}">
                      <a16:creationId xmlns:a16="http://schemas.microsoft.com/office/drawing/2014/main" id="{2C3899C7-9DAF-BDE0-33E7-2BAF36F6BB25}"/>
                    </a:ext>
                  </a:extLst>
                </p:cNvPr>
                <p:cNvPicPr/>
                <p:nvPr/>
              </p:nvPicPr>
              <p:blipFill>
                <a:blip r:embed="rId107"/>
                <a:stretch>
                  <a:fillRect/>
                </a:stretch>
              </p:blipFill>
              <p:spPr>
                <a:xfrm>
                  <a:off x="4315560" y="2394940"/>
                  <a:ext cx="80460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7" name="Ink 106">
                  <a:extLst>
                    <a:ext uri="{FF2B5EF4-FFF2-40B4-BE49-F238E27FC236}">
                      <a16:creationId xmlns:a16="http://schemas.microsoft.com/office/drawing/2014/main" id="{E793EB1E-244F-8D5E-FCE6-38B462350165}"/>
                    </a:ext>
                  </a:extLst>
                </p14:cNvPr>
                <p14:cNvContentPartPr/>
                <p14:nvPr/>
              </p14:nvContentPartPr>
              <p14:xfrm>
                <a:off x="4289280" y="2905060"/>
                <a:ext cx="15120" cy="20520"/>
              </p14:xfrm>
            </p:contentPart>
          </mc:Choice>
          <mc:Fallback>
            <p:pic>
              <p:nvPicPr>
                <p:cNvPr id="107" name="Ink 106">
                  <a:extLst>
                    <a:ext uri="{FF2B5EF4-FFF2-40B4-BE49-F238E27FC236}">
                      <a16:creationId xmlns:a16="http://schemas.microsoft.com/office/drawing/2014/main" id="{E793EB1E-244F-8D5E-FCE6-38B462350165}"/>
                    </a:ext>
                  </a:extLst>
                </p:cNvPr>
                <p:cNvPicPr/>
                <p:nvPr/>
              </p:nvPicPr>
              <p:blipFill>
                <a:blip r:embed="rId109"/>
                <a:stretch>
                  <a:fillRect/>
                </a:stretch>
              </p:blipFill>
              <p:spPr>
                <a:xfrm>
                  <a:off x="4271640" y="2887420"/>
                  <a:ext cx="50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8" name="Ink 107">
                  <a:extLst>
                    <a:ext uri="{FF2B5EF4-FFF2-40B4-BE49-F238E27FC236}">
                      <a16:creationId xmlns:a16="http://schemas.microsoft.com/office/drawing/2014/main" id="{7FD3729E-BCF3-858F-D678-207C95269A14}"/>
                    </a:ext>
                  </a:extLst>
                </p14:cNvPr>
                <p14:cNvContentPartPr/>
                <p14:nvPr/>
              </p14:nvContentPartPr>
              <p14:xfrm>
                <a:off x="2659200" y="2377300"/>
                <a:ext cx="1728000" cy="635400"/>
              </p14:xfrm>
            </p:contentPart>
          </mc:Choice>
          <mc:Fallback>
            <p:pic>
              <p:nvPicPr>
                <p:cNvPr id="108" name="Ink 107">
                  <a:extLst>
                    <a:ext uri="{FF2B5EF4-FFF2-40B4-BE49-F238E27FC236}">
                      <a16:creationId xmlns:a16="http://schemas.microsoft.com/office/drawing/2014/main" id="{7FD3729E-BCF3-858F-D678-207C95269A14}"/>
                    </a:ext>
                  </a:extLst>
                </p:cNvPr>
                <p:cNvPicPr/>
                <p:nvPr/>
              </p:nvPicPr>
              <p:blipFill>
                <a:blip r:embed="rId111"/>
                <a:stretch>
                  <a:fillRect/>
                </a:stretch>
              </p:blipFill>
              <p:spPr>
                <a:xfrm>
                  <a:off x="2641560" y="2359660"/>
                  <a:ext cx="1763640" cy="67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110" name="Ink 109">
                <a:extLst>
                  <a:ext uri="{FF2B5EF4-FFF2-40B4-BE49-F238E27FC236}">
                    <a16:creationId xmlns:a16="http://schemas.microsoft.com/office/drawing/2014/main" id="{29FBA7E1-27CE-B2A9-F2D0-EFB11C6849C2}"/>
                  </a:ext>
                </a:extLst>
              </p14:cNvPr>
              <p14:cNvContentPartPr/>
              <p14:nvPr/>
            </p14:nvContentPartPr>
            <p14:xfrm>
              <a:off x="1001400" y="2355340"/>
              <a:ext cx="1741320" cy="614160"/>
            </p14:xfrm>
          </p:contentPart>
        </mc:Choice>
        <mc:Fallback>
          <p:pic>
            <p:nvPicPr>
              <p:cNvPr id="110" name="Ink 109">
                <a:extLst>
                  <a:ext uri="{FF2B5EF4-FFF2-40B4-BE49-F238E27FC236}">
                    <a16:creationId xmlns:a16="http://schemas.microsoft.com/office/drawing/2014/main" id="{29FBA7E1-27CE-B2A9-F2D0-EFB11C6849C2}"/>
                  </a:ext>
                </a:extLst>
              </p:cNvPr>
              <p:cNvPicPr/>
              <p:nvPr/>
            </p:nvPicPr>
            <p:blipFill>
              <a:blip r:embed="rId113"/>
              <a:stretch>
                <a:fillRect/>
              </a:stretch>
            </p:blipFill>
            <p:spPr>
              <a:xfrm>
                <a:off x="983760" y="2337700"/>
                <a:ext cx="177696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1" name="Ink 140">
                <a:extLst>
                  <a:ext uri="{FF2B5EF4-FFF2-40B4-BE49-F238E27FC236}">
                    <a16:creationId xmlns:a16="http://schemas.microsoft.com/office/drawing/2014/main" id="{1B44F4E1-4805-AF5D-653F-1023A971F0CA}"/>
                  </a:ext>
                </a:extLst>
              </p14:cNvPr>
              <p14:cNvContentPartPr/>
              <p14:nvPr/>
            </p14:nvContentPartPr>
            <p14:xfrm>
              <a:off x="4061040" y="2889220"/>
              <a:ext cx="2617200" cy="709200"/>
            </p14:xfrm>
          </p:contentPart>
        </mc:Choice>
        <mc:Fallback>
          <p:pic>
            <p:nvPicPr>
              <p:cNvPr id="141" name="Ink 140">
                <a:extLst>
                  <a:ext uri="{FF2B5EF4-FFF2-40B4-BE49-F238E27FC236}">
                    <a16:creationId xmlns:a16="http://schemas.microsoft.com/office/drawing/2014/main" id="{1B44F4E1-4805-AF5D-653F-1023A971F0CA}"/>
                  </a:ext>
                </a:extLst>
              </p:cNvPr>
              <p:cNvPicPr/>
              <p:nvPr/>
            </p:nvPicPr>
            <p:blipFill>
              <a:blip r:embed="rId115"/>
              <a:stretch>
                <a:fillRect/>
              </a:stretch>
            </p:blipFill>
            <p:spPr>
              <a:xfrm>
                <a:off x="4043400" y="2871220"/>
                <a:ext cx="265284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0" name="Ink 169">
                <a:extLst>
                  <a:ext uri="{FF2B5EF4-FFF2-40B4-BE49-F238E27FC236}">
                    <a16:creationId xmlns:a16="http://schemas.microsoft.com/office/drawing/2014/main" id="{51F79EE2-B322-5A1B-54A3-8E2483F75EE2}"/>
                  </a:ext>
                </a:extLst>
              </p14:cNvPr>
              <p14:cNvContentPartPr/>
              <p14:nvPr/>
            </p14:nvContentPartPr>
            <p14:xfrm>
              <a:off x="6565920" y="2961220"/>
              <a:ext cx="1486080" cy="546840"/>
            </p14:xfrm>
          </p:contentPart>
        </mc:Choice>
        <mc:Fallback>
          <p:pic>
            <p:nvPicPr>
              <p:cNvPr id="170" name="Ink 169">
                <a:extLst>
                  <a:ext uri="{FF2B5EF4-FFF2-40B4-BE49-F238E27FC236}">
                    <a16:creationId xmlns:a16="http://schemas.microsoft.com/office/drawing/2014/main" id="{51F79EE2-B322-5A1B-54A3-8E2483F75EE2}"/>
                  </a:ext>
                </a:extLst>
              </p:cNvPr>
              <p:cNvPicPr/>
              <p:nvPr/>
            </p:nvPicPr>
            <p:blipFill>
              <a:blip r:embed="rId117"/>
              <a:stretch>
                <a:fillRect/>
              </a:stretch>
            </p:blipFill>
            <p:spPr>
              <a:xfrm>
                <a:off x="6548280" y="2943580"/>
                <a:ext cx="152172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2" name="Ink 171">
                <a:extLst>
                  <a:ext uri="{FF2B5EF4-FFF2-40B4-BE49-F238E27FC236}">
                    <a16:creationId xmlns:a16="http://schemas.microsoft.com/office/drawing/2014/main" id="{4CACB772-CB1B-A747-24D7-31C8DB3C0A51}"/>
                  </a:ext>
                </a:extLst>
              </p14:cNvPr>
              <p14:cNvContentPartPr/>
              <p14:nvPr/>
            </p14:nvContentPartPr>
            <p14:xfrm>
              <a:off x="395160" y="3458740"/>
              <a:ext cx="934560" cy="643320"/>
            </p14:xfrm>
          </p:contentPart>
        </mc:Choice>
        <mc:Fallback>
          <p:pic>
            <p:nvPicPr>
              <p:cNvPr id="172" name="Ink 171">
                <a:extLst>
                  <a:ext uri="{FF2B5EF4-FFF2-40B4-BE49-F238E27FC236}">
                    <a16:creationId xmlns:a16="http://schemas.microsoft.com/office/drawing/2014/main" id="{4CACB772-CB1B-A747-24D7-31C8DB3C0A51}"/>
                  </a:ext>
                </a:extLst>
              </p:cNvPr>
              <p:cNvPicPr/>
              <p:nvPr/>
            </p:nvPicPr>
            <p:blipFill>
              <a:blip r:embed="rId119"/>
              <a:stretch>
                <a:fillRect/>
              </a:stretch>
            </p:blipFill>
            <p:spPr>
              <a:xfrm>
                <a:off x="377160" y="3441100"/>
                <a:ext cx="97020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3" name="Ink 172">
                <a:extLst>
                  <a:ext uri="{FF2B5EF4-FFF2-40B4-BE49-F238E27FC236}">
                    <a16:creationId xmlns:a16="http://schemas.microsoft.com/office/drawing/2014/main" id="{0EEF7EBF-F5D7-0C20-325B-AB03210AD8FF}"/>
                  </a:ext>
                </a:extLst>
              </p14:cNvPr>
              <p14:cNvContentPartPr/>
              <p14:nvPr/>
            </p14:nvContentPartPr>
            <p14:xfrm>
              <a:off x="6723240" y="4003060"/>
              <a:ext cx="2750760" cy="659520"/>
            </p14:xfrm>
          </p:contentPart>
        </mc:Choice>
        <mc:Fallback>
          <p:pic>
            <p:nvPicPr>
              <p:cNvPr id="173" name="Ink 172">
                <a:extLst>
                  <a:ext uri="{FF2B5EF4-FFF2-40B4-BE49-F238E27FC236}">
                    <a16:creationId xmlns:a16="http://schemas.microsoft.com/office/drawing/2014/main" id="{0EEF7EBF-F5D7-0C20-325B-AB03210AD8FF}"/>
                  </a:ext>
                </a:extLst>
              </p:cNvPr>
              <p:cNvPicPr/>
              <p:nvPr/>
            </p:nvPicPr>
            <p:blipFill>
              <a:blip r:embed="rId121"/>
              <a:stretch>
                <a:fillRect/>
              </a:stretch>
            </p:blipFill>
            <p:spPr>
              <a:xfrm>
                <a:off x="6705240" y="3985060"/>
                <a:ext cx="2786400" cy="695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6" name="Ink 175">
                <a:extLst>
                  <a:ext uri="{FF2B5EF4-FFF2-40B4-BE49-F238E27FC236}">
                    <a16:creationId xmlns:a16="http://schemas.microsoft.com/office/drawing/2014/main" id="{59F552FF-36E8-B76C-3A6F-CE49D93370D2}"/>
                  </a:ext>
                </a:extLst>
              </p14:cNvPr>
              <p14:cNvContentPartPr/>
              <p14:nvPr/>
            </p14:nvContentPartPr>
            <p14:xfrm>
              <a:off x="106080" y="3977500"/>
              <a:ext cx="280080" cy="258120"/>
            </p14:xfrm>
          </p:contentPart>
        </mc:Choice>
        <mc:Fallback>
          <p:pic>
            <p:nvPicPr>
              <p:cNvPr id="176" name="Ink 175">
                <a:extLst>
                  <a:ext uri="{FF2B5EF4-FFF2-40B4-BE49-F238E27FC236}">
                    <a16:creationId xmlns:a16="http://schemas.microsoft.com/office/drawing/2014/main" id="{59F552FF-36E8-B76C-3A6F-CE49D93370D2}"/>
                  </a:ext>
                </a:extLst>
              </p:cNvPr>
              <p:cNvPicPr/>
              <p:nvPr/>
            </p:nvPicPr>
            <p:blipFill>
              <a:blip r:embed="rId123"/>
              <a:stretch>
                <a:fillRect/>
              </a:stretch>
            </p:blipFill>
            <p:spPr>
              <a:xfrm>
                <a:off x="88440" y="3959860"/>
                <a:ext cx="315720" cy="293760"/>
              </a:xfrm>
              <a:prstGeom prst="rect">
                <a:avLst/>
              </a:prstGeom>
            </p:spPr>
          </p:pic>
        </mc:Fallback>
      </mc:AlternateContent>
      <p:grpSp>
        <p:nvGrpSpPr>
          <p:cNvPr id="179" name="Group 178">
            <a:extLst>
              <a:ext uri="{FF2B5EF4-FFF2-40B4-BE49-F238E27FC236}">
                <a16:creationId xmlns:a16="http://schemas.microsoft.com/office/drawing/2014/main" id="{6939AC39-1E2F-922D-F2FD-96D5429951A3}"/>
              </a:ext>
            </a:extLst>
          </p:cNvPr>
          <p:cNvGrpSpPr/>
          <p:nvPr/>
        </p:nvGrpSpPr>
        <p:grpSpPr>
          <a:xfrm>
            <a:off x="245040" y="2858620"/>
            <a:ext cx="9417960" cy="2436120"/>
            <a:chOff x="245040" y="2858620"/>
            <a:chExt cx="9417960" cy="2436120"/>
          </a:xfrm>
        </p:grpSpPr>
        <mc:AlternateContent xmlns:mc="http://schemas.openxmlformats.org/markup-compatibility/2006">
          <mc:Choice xmlns:p14="http://schemas.microsoft.com/office/powerpoint/2010/main" Requires="p14">
            <p:contentPart p14:bwMode="auto" r:id="rId124">
              <p14:nvContentPartPr>
                <p14:cNvPr id="163" name="Ink 162">
                  <a:extLst>
                    <a:ext uri="{FF2B5EF4-FFF2-40B4-BE49-F238E27FC236}">
                      <a16:creationId xmlns:a16="http://schemas.microsoft.com/office/drawing/2014/main" id="{7B100033-55B2-B680-591B-5351C59868B1}"/>
                    </a:ext>
                  </a:extLst>
                </p14:cNvPr>
                <p14:cNvContentPartPr/>
                <p14:nvPr/>
              </p14:nvContentPartPr>
              <p14:xfrm>
                <a:off x="8550600" y="5182780"/>
                <a:ext cx="726840" cy="26280"/>
              </p14:xfrm>
            </p:contentPart>
          </mc:Choice>
          <mc:Fallback>
            <p:pic>
              <p:nvPicPr>
                <p:cNvPr id="163" name="Ink 162">
                  <a:extLst>
                    <a:ext uri="{FF2B5EF4-FFF2-40B4-BE49-F238E27FC236}">
                      <a16:creationId xmlns:a16="http://schemas.microsoft.com/office/drawing/2014/main" id="{7B100033-55B2-B680-591B-5351C59868B1}"/>
                    </a:ext>
                  </a:extLst>
                </p:cNvPr>
                <p:cNvPicPr/>
                <p:nvPr/>
              </p:nvPicPr>
              <p:blipFill>
                <a:blip r:embed="rId125"/>
                <a:stretch>
                  <a:fillRect/>
                </a:stretch>
              </p:blipFill>
              <p:spPr>
                <a:xfrm>
                  <a:off x="8532960" y="5164780"/>
                  <a:ext cx="762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64" name="Ink 163">
                  <a:extLst>
                    <a:ext uri="{FF2B5EF4-FFF2-40B4-BE49-F238E27FC236}">
                      <a16:creationId xmlns:a16="http://schemas.microsoft.com/office/drawing/2014/main" id="{0DFCF926-D473-6DC7-A722-EA264AFAAFDB}"/>
                    </a:ext>
                  </a:extLst>
                </p14:cNvPr>
                <p14:cNvContentPartPr/>
                <p14:nvPr/>
              </p14:nvContentPartPr>
              <p14:xfrm>
                <a:off x="7958400" y="5083060"/>
                <a:ext cx="388800" cy="57600"/>
              </p14:xfrm>
            </p:contentPart>
          </mc:Choice>
          <mc:Fallback>
            <p:pic>
              <p:nvPicPr>
                <p:cNvPr id="164" name="Ink 163">
                  <a:extLst>
                    <a:ext uri="{FF2B5EF4-FFF2-40B4-BE49-F238E27FC236}">
                      <a16:creationId xmlns:a16="http://schemas.microsoft.com/office/drawing/2014/main" id="{0DFCF926-D473-6DC7-A722-EA264AFAAFDB}"/>
                    </a:ext>
                  </a:extLst>
                </p:cNvPr>
                <p:cNvPicPr/>
                <p:nvPr/>
              </p:nvPicPr>
              <p:blipFill>
                <a:blip r:embed="rId127"/>
                <a:stretch>
                  <a:fillRect/>
                </a:stretch>
              </p:blipFill>
              <p:spPr>
                <a:xfrm>
                  <a:off x="7940760" y="5065060"/>
                  <a:ext cx="424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65" name="Ink 164">
                  <a:extLst>
                    <a:ext uri="{FF2B5EF4-FFF2-40B4-BE49-F238E27FC236}">
                      <a16:creationId xmlns:a16="http://schemas.microsoft.com/office/drawing/2014/main" id="{6B028CBE-E6B8-2F35-641F-430085F58D4B}"/>
                    </a:ext>
                  </a:extLst>
                </p14:cNvPr>
                <p14:cNvContentPartPr/>
                <p14:nvPr/>
              </p14:nvContentPartPr>
              <p14:xfrm>
                <a:off x="7013760" y="5205460"/>
                <a:ext cx="519120" cy="89280"/>
              </p14:xfrm>
            </p:contentPart>
          </mc:Choice>
          <mc:Fallback>
            <p:pic>
              <p:nvPicPr>
                <p:cNvPr id="165" name="Ink 164">
                  <a:extLst>
                    <a:ext uri="{FF2B5EF4-FFF2-40B4-BE49-F238E27FC236}">
                      <a16:creationId xmlns:a16="http://schemas.microsoft.com/office/drawing/2014/main" id="{6B028CBE-E6B8-2F35-641F-430085F58D4B}"/>
                    </a:ext>
                  </a:extLst>
                </p:cNvPr>
                <p:cNvPicPr/>
                <p:nvPr/>
              </p:nvPicPr>
              <p:blipFill>
                <a:blip r:embed="rId129"/>
                <a:stretch>
                  <a:fillRect/>
                </a:stretch>
              </p:blipFill>
              <p:spPr>
                <a:xfrm>
                  <a:off x="6995760" y="5187460"/>
                  <a:ext cx="554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66" name="Ink 165">
                  <a:extLst>
                    <a:ext uri="{FF2B5EF4-FFF2-40B4-BE49-F238E27FC236}">
                      <a16:creationId xmlns:a16="http://schemas.microsoft.com/office/drawing/2014/main" id="{59FDC389-5124-3436-EF29-5DB9E0F51898}"/>
                    </a:ext>
                  </a:extLst>
                </p14:cNvPr>
                <p14:cNvContentPartPr/>
                <p14:nvPr/>
              </p14:nvContentPartPr>
              <p14:xfrm>
                <a:off x="5620200" y="5203300"/>
                <a:ext cx="1156680" cy="52560"/>
              </p14:xfrm>
            </p:contentPart>
          </mc:Choice>
          <mc:Fallback>
            <p:pic>
              <p:nvPicPr>
                <p:cNvPr id="166" name="Ink 165">
                  <a:extLst>
                    <a:ext uri="{FF2B5EF4-FFF2-40B4-BE49-F238E27FC236}">
                      <a16:creationId xmlns:a16="http://schemas.microsoft.com/office/drawing/2014/main" id="{59FDC389-5124-3436-EF29-5DB9E0F51898}"/>
                    </a:ext>
                  </a:extLst>
                </p:cNvPr>
                <p:cNvPicPr/>
                <p:nvPr/>
              </p:nvPicPr>
              <p:blipFill>
                <a:blip r:embed="rId131"/>
                <a:stretch>
                  <a:fillRect/>
                </a:stretch>
              </p:blipFill>
              <p:spPr>
                <a:xfrm>
                  <a:off x="5602200" y="5185660"/>
                  <a:ext cx="1192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8" name="Ink 167">
                  <a:extLst>
                    <a:ext uri="{FF2B5EF4-FFF2-40B4-BE49-F238E27FC236}">
                      <a16:creationId xmlns:a16="http://schemas.microsoft.com/office/drawing/2014/main" id="{7D68388E-E2F4-BB01-D415-E7EB489C7B9C}"/>
                    </a:ext>
                  </a:extLst>
                </p14:cNvPr>
                <p14:cNvContentPartPr/>
                <p14:nvPr/>
              </p14:nvContentPartPr>
              <p14:xfrm>
                <a:off x="4378920" y="5155420"/>
                <a:ext cx="1152720" cy="49680"/>
              </p14:xfrm>
            </p:contentPart>
          </mc:Choice>
          <mc:Fallback>
            <p:pic>
              <p:nvPicPr>
                <p:cNvPr id="168" name="Ink 167">
                  <a:extLst>
                    <a:ext uri="{FF2B5EF4-FFF2-40B4-BE49-F238E27FC236}">
                      <a16:creationId xmlns:a16="http://schemas.microsoft.com/office/drawing/2014/main" id="{7D68388E-E2F4-BB01-D415-E7EB489C7B9C}"/>
                    </a:ext>
                  </a:extLst>
                </p:cNvPr>
                <p:cNvPicPr/>
                <p:nvPr/>
              </p:nvPicPr>
              <p:blipFill>
                <a:blip r:embed="rId133"/>
                <a:stretch>
                  <a:fillRect/>
                </a:stretch>
              </p:blipFill>
              <p:spPr>
                <a:xfrm>
                  <a:off x="4360920" y="5137780"/>
                  <a:ext cx="1188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0" name="Ink 69">
                  <a:extLst>
                    <a:ext uri="{FF2B5EF4-FFF2-40B4-BE49-F238E27FC236}">
                      <a16:creationId xmlns:a16="http://schemas.microsoft.com/office/drawing/2014/main" id="{B3E41757-6318-549E-1709-EC3047A29BE2}"/>
                    </a:ext>
                  </a:extLst>
                </p14:cNvPr>
                <p14:cNvContentPartPr/>
                <p14:nvPr/>
              </p14:nvContentPartPr>
              <p14:xfrm>
                <a:off x="8817720" y="2910460"/>
                <a:ext cx="431640" cy="72360"/>
              </p14:xfrm>
            </p:contentPart>
          </mc:Choice>
          <mc:Fallback>
            <p:pic>
              <p:nvPicPr>
                <p:cNvPr id="70" name="Ink 69">
                  <a:extLst>
                    <a:ext uri="{FF2B5EF4-FFF2-40B4-BE49-F238E27FC236}">
                      <a16:creationId xmlns:a16="http://schemas.microsoft.com/office/drawing/2014/main" id="{B3E41757-6318-549E-1709-EC3047A29BE2}"/>
                    </a:ext>
                  </a:extLst>
                </p:cNvPr>
                <p:cNvPicPr/>
                <p:nvPr/>
              </p:nvPicPr>
              <p:blipFill>
                <a:blip r:embed="rId135"/>
                <a:stretch>
                  <a:fillRect/>
                </a:stretch>
              </p:blipFill>
              <p:spPr>
                <a:xfrm>
                  <a:off x="8800080" y="2892820"/>
                  <a:ext cx="467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1" name="Ink 70">
                  <a:extLst>
                    <a:ext uri="{FF2B5EF4-FFF2-40B4-BE49-F238E27FC236}">
                      <a16:creationId xmlns:a16="http://schemas.microsoft.com/office/drawing/2014/main" id="{7819E2B5-0C43-0487-3F5D-111D701A51E8}"/>
                    </a:ext>
                  </a:extLst>
                </p14:cNvPr>
                <p14:cNvContentPartPr/>
                <p14:nvPr/>
              </p14:nvContentPartPr>
              <p14:xfrm>
                <a:off x="8208960" y="2908300"/>
                <a:ext cx="181440" cy="26280"/>
              </p14:xfrm>
            </p:contentPart>
          </mc:Choice>
          <mc:Fallback>
            <p:pic>
              <p:nvPicPr>
                <p:cNvPr id="71" name="Ink 70">
                  <a:extLst>
                    <a:ext uri="{FF2B5EF4-FFF2-40B4-BE49-F238E27FC236}">
                      <a16:creationId xmlns:a16="http://schemas.microsoft.com/office/drawing/2014/main" id="{7819E2B5-0C43-0487-3F5D-111D701A51E8}"/>
                    </a:ext>
                  </a:extLst>
                </p:cNvPr>
                <p:cNvPicPr/>
                <p:nvPr/>
              </p:nvPicPr>
              <p:blipFill>
                <a:blip r:embed="rId137"/>
                <a:stretch>
                  <a:fillRect/>
                </a:stretch>
              </p:blipFill>
              <p:spPr>
                <a:xfrm>
                  <a:off x="8190960" y="2890660"/>
                  <a:ext cx="217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3" name="Ink 72">
                  <a:extLst>
                    <a:ext uri="{FF2B5EF4-FFF2-40B4-BE49-F238E27FC236}">
                      <a16:creationId xmlns:a16="http://schemas.microsoft.com/office/drawing/2014/main" id="{DE0E1EB4-FDB6-7DFD-F4AA-3887362CDC7E}"/>
                    </a:ext>
                  </a:extLst>
                </p14:cNvPr>
                <p14:cNvContentPartPr/>
                <p14:nvPr/>
              </p14:nvContentPartPr>
              <p14:xfrm>
                <a:off x="7860840" y="2885260"/>
                <a:ext cx="277560" cy="29520"/>
              </p14:xfrm>
            </p:contentPart>
          </mc:Choice>
          <mc:Fallback>
            <p:pic>
              <p:nvPicPr>
                <p:cNvPr id="73" name="Ink 72">
                  <a:extLst>
                    <a:ext uri="{FF2B5EF4-FFF2-40B4-BE49-F238E27FC236}">
                      <a16:creationId xmlns:a16="http://schemas.microsoft.com/office/drawing/2014/main" id="{DE0E1EB4-FDB6-7DFD-F4AA-3887362CDC7E}"/>
                    </a:ext>
                  </a:extLst>
                </p:cNvPr>
                <p:cNvPicPr/>
                <p:nvPr/>
              </p:nvPicPr>
              <p:blipFill>
                <a:blip r:embed="rId139"/>
                <a:stretch>
                  <a:fillRect/>
                </a:stretch>
              </p:blipFill>
              <p:spPr>
                <a:xfrm>
                  <a:off x="7843200" y="2867620"/>
                  <a:ext cx="313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4" name="Ink 73">
                  <a:extLst>
                    <a:ext uri="{FF2B5EF4-FFF2-40B4-BE49-F238E27FC236}">
                      <a16:creationId xmlns:a16="http://schemas.microsoft.com/office/drawing/2014/main" id="{E0068080-7F46-6BE4-438F-155F75B67017}"/>
                    </a:ext>
                  </a:extLst>
                </p14:cNvPr>
                <p14:cNvContentPartPr/>
                <p14:nvPr/>
              </p14:nvContentPartPr>
              <p14:xfrm>
                <a:off x="7096920" y="2867260"/>
                <a:ext cx="370440" cy="58320"/>
              </p14:xfrm>
            </p:contentPart>
          </mc:Choice>
          <mc:Fallback>
            <p:pic>
              <p:nvPicPr>
                <p:cNvPr id="74" name="Ink 73">
                  <a:extLst>
                    <a:ext uri="{FF2B5EF4-FFF2-40B4-BE49-F238E27FC236}">
                      <a16:creationId xmlns:a16="http://schemas.microsoft.com/office/drawing/2014/main" id="{E0068080-7F46-6BE4-438F-155F75B67017}"/>
                    </a:ext>
                  </a:extLst>
                </p:cNvPr>
                <p:cNvPicPr/>
                <p:nvPr/>
              </p:nvPicPr>
              <p:blipFill>
                <a:blip r:embed="rId141"/>
                <a:stretch>
                  <a:fillRect/>
                </a:stretch>
              </p:blipFill>
              <p:spPr>
                <a:xfrm>
                  <a:off x="7079280" y="2849620"/>
                  <a:ext cx="406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5" name="Ink 74">
                  <a:extLst>
                    <a:ext uri="{FF2B5EF4-FFF2-40B4-BE49-F238E27FC236}">
                      <a16:creationId xmlns:a16="http://schemas.microsoft.com/office/drawing/2014/main" id="{39B7A3CB-3A9F-3D60-E4BE-8C84D4E5FC10}"/>
                    </a:ext>
                  </a:extLst>
                </p14:cNvPr>
                <p14:cNvContentPartPr/>
                <p14:nvPr/>
              </p14:nvContentPartPr>
              <p14:xfrm>
                <a:off x="5749800" y="2937820"/>
                <a:ext cx="1138680" cy="27360"/>
              </p14:xfrm>
            </p:contentPart>
          </mc:Choice>
          <mc:Fallback>
            <p:pic>
              <p:nvPicPr>
                <p:cNvPr id="75" name="Ink 74">
                  <a:extLst>
                    <a:ext uri="{FF2B5EF4-FFF2-40B4-BE49-F238E27FC236}">
                      <a16:creationId xmlns:a16="http://schemas.microsoft.com/office/drawing/2014/main" id="{39B7A3CB-3A9F-3D60-E4BE-8C84D4E5FC10}"/>
                    </a:ext>
                  </a:extLst>
                </p:cNvPr>
                <p:cNvPicPr/>
                <p:nvPr/>
              </p:nvPicPr>
              <p:blipFill>
                <a:blip r:embed="rId143"/>
                <a:stretch>
                  <a:fillRect/>
                </a:stretch>
              </p:blipFill>
              <p:spPr>
                <a:xfrm>
                  <a:off x="5731800" y="2920180"/>
                  <a:ext cx="1174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7" name="Ink 76">
                  <a:extLst>
                    <a:ext uri="{FF2B5EF4-FFF2-40B4-BE49-F238E27FC236}">
                      <a16:creationId xmlns:a16="http://schemas.microsoft.com/office/drawing/2014/main" id="{0CFB109B-B97A-465E-A40D-4B6BB50FBBA6}"/>
                    </a:ext>
                  </a:extLst>
                </p14:cNvPr>
                <p14:cNvContentPartPr/>
                <p14:nvPr/>
              </p14:nvContentPartPr>
              <p14:xfrm>
                <a:off x="5120520" y="2921980"/>
                <a:ext cx="307440" cy="48600"/>
              </p14:xfrm>
            </p:contentPart>
          </mc:Choice>
          <mc:Fallback>
            <p:pic>
              <p:nvPicPr>
                <p:cNvPr id="77" name="Ink 76">
                  <a:extLst>
                    <a:ext uri="{FF2B5EF4-FFF2-40B4-BE49-F238E27FC236}">
                      <a16:creationId xmlns:a16="http://schemas.microsoft.com/office/drawing/2014/main" id="{0CFB109B-B97A-465E-A40D-4B6BB50FBBA6}"/>
                    </a:ext>
                  </a:extLst>
                </p:cNvPr>
                <p:cNvPicPr/>
                <p:nvPr/>
              </p:nvPicPr>
              <p:blipFill>
                <a:blip r:embed="rId145"/>
                <a:stretch>
                  <a:fillRect/>
                </a:stretch>
              </p:blipFill>
              <p:spPr>
                <a:xfrm>
                  <a:off x="5102880" y="2903980"/>
                  <a:ext cx="343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8" name="Ink 77">
                  <a:extLst>
                    <a:ext uri="{FF2B5EF4-FFF2-40B4-BE49-F238E27FC236}">
                      <a16:creationId xmlns:a16="http://schemas.microsoft.com/office/drawing/2014/main" id="{753595ED-4563-5A09-7A1B-EE658D2B7853}"/>
                    </a:ext>
                  </a:extLst>
                </p14:cNvPr>
                <p14:cNvContentPartPr/>
                <p14:nvPr/>
              </p14:nvContentPartPr>
              <p14:xfrm>
                <a:off x="4493760" y="2977060"/>
                <a:ext cx="543240" cy="14760"/>
              </p14:xfrm>
            </p:contentPart>
          </mc:Choice>
          <mc:Fallback>
            <p:pic>
              <p:nvPicPr>
                <p:cNvPr id="78" name="Ink 77">
                  <a:extLst>
                    <a:ext uri="{FF2B5EF4-FFF2-40B4-BE49-F238E27FC236}">
                      <a16:creationId xmlns:a16="http://schemas.microsoft.com/office/drawing/2014/main" id="{753595ED-4563-5A09-7A1B-EE658D2B7853}"/>
                    </a:ext>
                  </a:extLst>
                </p:cNvPr>
                <p:cNvPicPr/>
                <p:nvPr/>
              </p:nvPicPr>
              <p:blipFill>
                <a:blip r:embed="rId147"/>
                <a:stretch>
                  <a:fillRect/>
                </a:stretch>
              </p:blipFill>
              <p:spPr>
                <a:xfrm>
                  <a:off x="4475760" y="2959420"/>
                  <a:ext cx="578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0" name="Ink 79">
                  <a:extLst>
                    <a:ext uri="{FF2B5EF4-FFF2-40B4-BE49-F238E27FC236}">
                      <a16:creationId xmlns:a16="http://schemas.microsoft.com/office/drawing/2014/main" id="{B5550D5E-1869-CDDB-30CC-37A42150AA8E}"/>
                    </a:ext>
                  </a:extLst>
                </p14:cNvPr>
                <p14:cNvContentPartPr/>
                <p14:nvPr/>
              </p14:nvContentPartPr>
              <p14:xfrm>
                <a:off x="3622920" y="2954740"/>
                <a:ext cx="700200" cy="63360"/>
              </p14:xfrm>
            </p:contentPart>
          </mc:Choice>
          <mc:Fallback>
            <p:pic>
              <p:nvPicPr>
                <p:cNvPr id="80" name="Ink 79">
                  <a:extLst>
                    <a:ext uri="{FF2B5EF4-FFF2-40B4-BE49-F238E27FC236}">
                      <a16:creationId xmlns:a16="http://schemas.microsoft.com/office/drawing/2014/main" id="{B5550D5E-1869-CDDB-30CC-37A42150AA8E}"/>
                    </a:ext>
                  </a:extLst>
                </p:cNvPr>
                <p:cNvPicPr/>
                <p:nvPr/>
              </p:nvPicPr>
              <p:blipFill>
                <a:blip r:embed="rId149"/>
                <a:stretch>
                  <a:fillRect/>
                </a:stretch>
              </p:blipFill>
              <p:spPr>
                <a:xfrm>
                  <a:off x="3605280" y="2937100"/>
                  <a:ext cx="735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2" name="Ink 81">
                  <a:extLst>
                    <a:ext uri="{FF2B5EF4-FFF2-40B4-BE49-F238E27FC236}">
                      <a16:creationId xmlns:a16="http://schemas.microsoft.com/office/drawing/2014/main" id="{0E9BF438-BE25-3659-BD7E-0BB123820D00}"/>
                    </a:ext>
                  </a:extLst>
                </p14:cNvPr>
                <p14:cNvContentPartPr/>
                <p14:nvPr/>
              </p14:nvContentPartPr>
              <p14:xfrm>
                <a:off x="2537880" y="2969500"/>
                <a:ext cx="863280" cy="50040"/>
              </p14:xfrm>
            </p:contentPart>
          </mc:Choice>
          <mc:Fallback>
            <p:pic>
              <p:nvPicPr>
                <p:cNvPr id="82" name="Ink 81">
                  <a:extLst>
                    <a:ext uri="{FF2B5EF4-FFF2-40B4-BE49-F238E27FC236}">
                      <a16:creationId xmlns:a16="http://schemas.microsoft.com/office/drawing/2014/main" id="{0E9BF438-BE25-3659-BD7E-0BB123820D00}"/>
                    </a:ext>
                  </a:extLst>
                </p:cNvPr>
                <p:cNvPicPr/>
                <p:nvPr/>
              </p:nvPicPr>
              <p:blipFill>
                <a:blip r:embed="rId151"/>
                <a:stretch>
                  <a:fillRect/>
                </a:stretch>
              </p:blipFill>
              <p:spPr>
                <a:xfrm>
                  <a:off x="2520240" y="2951860"/>
                  <a:ext cx="898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4" name="Ink 83">
                  <a:extLst>
                    <a:ext uri="{FF2B5EF4-FFF2-40B4-BE49-F238E27FC236}">
                      <a16:creationId xmlns:a16="http://schemas.microsoft.com/office/drawing/2014/main" id="{B11BB146-1C96-B36C-87F4-64030EAF3343}"/>
                    </a:ext>
                  </a:extLst>
                </p14:cNvPr>
                <p14:cNvContentPartPr/>
                <p14:nvPr/>
              </p14:nvContentPartPr>
              <p14:xfrm>
                <a:off x="2027040" y="2934940"/>
                <a:ext cx="594720" cy="63360"/>
              </p14:xfrm>
            </p:contentPart>
          </mc:Choice>
          <mc:Fallback>
            <p:pic>
              <p:nvPicPr>
                <p:cNvPr id="84" name="Ink 83">
                  <a:extLst>
                    <a:ext uri="{FF2B5EF4-FFF2-40B4-BE49-F238E27FC236}">
                      <a16:creationId xmlns:a16="http://schemas.microsoft.com/office/drawing/2014/main" id="{B11BB146-1C96-B36C-87F4-64030EAF3343}"/>
                    </a:ext>
                  </a:extLst>
                </p:cNvPr>
                <p:cNvPicPr/>
                <p:nvPr/>
              </p:nvPicPr>
              <p:blipFill>
                <a:blip r:embed="rId153"/>
                <a:stretch>
                  <a:fillRect/>
                </a:stretch>
              </p:blipFill>
              <p:spPr>
                <a:xfrm>
                  <a:off x="2009400" y="2916940"/>
                  <a:ext cx="630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6" name="Ink 85">
                  <a:extLst>
                    <a:ext uri="{FF2B5EF4-FFF2-40B4-BE49-F238E27FC236}">
                      <a16:creationId xmlns:a16="http://schemas.microsoft.com/office/drawing/2014/main" id="{27B632E4-BFEE-C341-AF04-E2DC1FB60576}"/>
                    </a:ext>
                  </a:extLst>
                </p14:cNvPr>
                <p14:cNvContentPartPr/>
                <p14:nvPr/>
              </p14:nvContentPartPr>
              <p14:xfrm>
                <a:off x="1019040" y="2909020"/>
                <a:ext cx="985320" cy="57960"/>
              </p14:xfrm>
            </p:contentPart>
          </mc:Choice>
          <mc:Fallback>
            <p:pic>
              <p:nvPicPr>
                <p:cNvPr id="86" name="Ink 85">
                  <a:extLst>
                    <a:ext uri="{FF2B5EF4-FFF2-40B4-BE49-F238E27FC236}">
                      <a16:creationId xmlns:a16="http://schemas.microsoft.com/office/drawing/2014/main" id="{27B632E4-BFEE-C341-AF04-E2DC1FB60576}"/>
                    </a:ext>
                  </a:extLst>
                </p:cNvPr>
                <p:cNvPicPr/>
                <p:nvPr/>
              </p:nvPicPr>
              <p:blipFill>
                <a:blip r:embed="rId155"/>
                <a:stretch>
                  <a:fillRect/>
                </a:stretch>
              </p:blipFill>
              <p:spPr>
                <a:xfrm>
                  <a:off x="1001040" y="2891380"/>
                  <a:ext cx="1020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Ink 110">
                  <a:extLst>
                    <a:ext uri="{FF2B5EF4-FFF2-40B4-BE49-F238E27FC236}">
                      <a16:creationId xmlns:a16="http://schemas.microsoft.com/office/drawing/2014/main" id="{AA2EFDF1-84C1-F00C-4864-338E81C3D101}"/>
                    </a:ext>
                  </a:extLst>
                </p14:cNvPr>
                <p14:cNvContentPartPr/>
                <p14:nvPr/>
              </p14:nvContentPartPr>
              <p14:xfrm>
                <a:off x="9013920" y="3413020"/>
                <a:ext cx="209520" cy="46800"/>
              </p14:xfrm>
            </p:contentPart>
          </mc:Choice>
          <mc:Fallback>
            <p:pic>
              <p:nvPicPr>
                <p:cNvPr id="111" name="Ink 110">
                  <a:extLst>
                    <a:ext uri="{FF2B5EF4-FFF2-40B4-BE49-F238E27FC236}">
                      <a16:creationId xmlns:a16="http://schemas.microsoft.com/office/drawing/2014/main" id="{AA2EFDF1-84C1-F00C-4864-338E81C3D101}"/>
                    </a:ext>
                  </a:extLst>
                </p:cNvPr>
                <p:cNvPicPr/>
                <p:nvPr/>
              </p:nvPicPr>
              <p:blipFill>
                <a:blip r:embed="rId157"/>
                <a:stretch>
                  <a:fillRect/>
                </a:stretch>
              </p:blipFill>
              <p:spPr>
                <a:xfrm>
                  <a:off x="8996280" y="3395020"/>
                  <a:ext cx="245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Ink 111">
                  <a:extLst>
                    <a:ext uri="{FF2B5EF4-FFF2-40B4-BE49-F238E27FC236}">
                      <a16:creationId xmlns:a16="http://schemas.microsoft.com/office/drawing/2014/main" id="{A83441F3-F7DC-72DC-EC20-4E1459E6F3ED}"/>
                    </a:ext>
                  </a:extLst>
                </p14:cNvPr>
                <p14:cNvContentPartPr/>
                <p14:nvPr/>
              </p14:nvContentPartPr>
              <p14:xfrm>
                <a:off x="8324160" y="3492940"/>
                <a:ext cx="454320" cy="60480"/>
              </p14:xfrm>
            </p:contentPart>
          </mc:Choice>
          <mc:Fallback>
            <p:pic>
              <p:nvPicPr>
                <p:cNvPr id="112" name="Ink 111">
                  <a:extLst>
                    <a:ext uri="{FF2B5EF4-FFF2-40B4-BE49-F238E27FC236}">
                      <a16:creationId xmlns:a16="http://schemas.microsoft.com/office/drawing/2014/main" id="{A83441F3-F7DC-72DC-EC20-4E1459E6F3ED}"/>
                    </a:ext>
                  </a:extLst>
                </p:cNvPr>
                <p:cNvPicPr/>
                <p:nvPr/>
              </p:nvPicPr>
              <p:blipFill>
                <a:blip r:embed="rId159"/>
                <a:stretch>
                  <a:fillRect/>
                </a:stretch>
              </p:blipFill>
              <p:spPr>
                <a:xfrm>
                  <a:off x="8306520" y="3474940"/>
                  <a:ext cx="489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3" name="Ink 112">
                  <a:extLst>
                    <a:ext uri="{FF2B5EF4-FFF2-40B4-BE49-F238E27FC236}">
                      <a16:creationId xmlns:a16="http://schemas.microsoft.com/office/drawing/2014/main" id="{0AF0A412-C9D1-0BB2-C044-7F445A72C6E8}"/>
                    </a:ext>
                  </a:extLst>
                </p14:cNvPr>
                <p14:cNvContentPartPr/>
                <p14:nvPr/>
              </p14:nvContentPartPr>
              <p14:xfrm>
                <a:off x="7510920" y="3527860"/>
                <a:ext cx="535320" cy="24120"/>
              </p14:xfrm>
            </p:contentPart>
          </mc:Choice>
          <mc:Fallback>
            <p:pic>
              <p:nvPicPr>
                <p:cNvPr id="113" name="Ink 112">
                  <a:extLst>
                    <a:ext uri="{FF2B5EF4-FFF2-40B4-BE49-F238E27FC236}">
                      <a16:creationId xmlns:a16="http://schemas.microsoft.com/office/drawing/2014/main" id="{0AF0A412-C9D1-0BB2-C044-7F445A72C6E8}"/>
                    </a:ext>
                  </a:extLst>
                </p:cNvPr>
                <p:cNvPicPr/>
                <p:nvPr/>
              </p:nvPicPr>
              <p:blipFill>
                <a:blip r:embed="rId161"/>
                <a:stretch>
                  <a:fillRect/>
                </a:stretch>
              </p:blipFill>
              <p:spPr>
                <a:xfrm>
                  <a:off x="7493280" y="3510220"/>
                  <a:ext cx="570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5" name="Ink 114">
                  <a:extLst>
                    <a:ext uri="{FF2B5EF4-FFF2-40B4-BE49-F238E27FC236}">
                      <a16:creationId xmlns:a16="http://schemas.microsoft.com/office/drawing/2014/main" id="{555276B0-5A2E-327B-D572-BCDA967974DE}"/>
                    </a:ext>
                  </a:extLst>
                </p14:cNvPr>
                <p14:cNvContentPartPr/>
                <p14:nvPr/>
              </p14:nvContentPartPr>
              <p14:xfrm>
                <a:off x="6754560" y="3442900"/>
                <a:ext cx="629280" cy="153720"/>
              </p14:xfrm>
            </p:contentPart>
          </mc:Choice>
          <mc:Fallback>
            <p:pic>
              <p:nvPicPr>
                <p:cNvPr id="115" name="Ink 114">
                  <a:extLst>
                    <a:ext uri="{FF2B5EF4-FFF2-40B4-BE49-F238E27FC236}">
                      <a16:creationId xmlns:a16="http://schemas.microsoft.com/office/drawing/2014/main" id="{555276B0-5A2E-327B-D572-BCDA967974DE}"/>
                    </a:ext>
                  </a:extLst>
                </p:cNvPr>
                <p:cNvPicPr/>
                <p:nvPr/>
              </p:nvPicPr>
              <p:blipFill>
                <a:blip r:embed="rId163"/>
                <a:stretch>
                  <a:fillRect/>
                </a:stretch>
              </p:blipFill>
              <p:spPr>
                <a:xfrm>
                  <a:off x="6736560" y="3424900"/>
                  <a:ext cx="664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6" name="Ink 115">
                  <a:extLst>
                    <a:ext uri="{FF2B5EF4-FFF2-40B4-BE49-F238E27FC236}">
                      <a16:creationId xmlns:a16="http://schemas.microsoft.com/office/drawing/2014/main" id="{A38FC0A1-B4CE-2891-3DC7-66CECFFDECE1}"/>
                    </a:ext>
                  </a:extLst>
                </p14:cNvPr>
                <p14:cNvContentPartPr/>
                <p14:nvPr/>
              </p14:nvContentPartPr>
              <p14:xfrm>
                <a:off x="5992080" y="3525340"/>
                <a:ext cx="521280" cy="54360"/>
              </p14:xfrm>
            </p:contentPart>
          </mc:Choice>
          <mc:Fallback>
            <p:pic>
              <p:nvPicPr>
                <p:cNvPr id="116" name="Ink 115">
                  <a:extLst>
                    <a:ext uri="{FF2B5EF4-FFF2-40B4-BE49-F238E27FC236}">
                      <a16:creationId xmlns:a16="http://schemas.microsoft.com/office/drawing/2014/main" id="{A38FC0A1-B4CE-2891-3DC7-66CECFFDECE1}"/>
                    </a:ext>
                  </a:extLst>
                </p:cNvPr>
                <p:cNvPicPr/>
                <p:nvPr/>
              </p:nvPicPr>
              <p:blipFill>
                <a:blip r:embed="rId165"/>
                <a:stretch>
                  <a:fillRect/>
                </a:stretch>
              </p:blipFill>
              <p:spPr>
                <a:xfrm>
                  <a:off x="5974080" y="3507700"/>
                  <a:ext cx="556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Ink 117">
                  <a:extLst>
                    <a:ext uri="{FF2B5EF4-FFF2-40B4-BE49-F238E27FC236}">
                      <a16:creationId xmlns:a16="http://schemas.microsoft.com/office/drawing/2014/main" id="{5E9FA7D0-CDDD-BFD3-72BE-DECAD360935E}"/>
                    </a:ext>
                  </a:extLst>
                </p14:cNvPr>
                <p14:cNvContentPartPr/>
                <p14:nvPr/>
              </p14:nvContentPartPr>
              <p14:xfrm>
                <a:off x="5207280" y="3565300"/>
                <a:ext cx="505800" cy="30960"/>
              </p14:xfrm>
            </p:contentPart>
          </mc:Choice>
          <mc:Fallback>
            <p:pic>
              <p:nvPicPr>
                <p:cNvPr id="118" name="Ink 117">
                  <a:extLst>
                    <a:ext uri="{FF2B5EF4-FFF2-40B4-BE49-F238E27FC236}">
                      <a16:creationId xmlns:a16="http://schemas.microsoft.com/office/drawing/2014/main" id="{5E9FA7D0-CDDD-BFD3-72BE-DECAD360935E}"/>
                    </a:ext>
                  </a:extLst>
                </p:cNvPr>
                <p:cNvPicPr/>
                <p:nvPr/>
              </p:nvPicPr>
              <p:blipFill>
                <a:blip r:embed="rId167"/>
                <a:stretch>
                  <a:fillRect/>
                </a:stretch>
              </p:blipFill>
              <p:spPr>
                <a:xfrm>
                  <a:off x="5189640" y="3547660"/>
                  <a:ext cx="541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9" name="Ink 118">
                  <a:extLst>
                    <a:ext uri="{FF2B5EF4-FFF2-40B4-BE49-F238E27FC236}">
                      <a16:creationId xmlns:a16="http://schemas.microsoft.com/office/drawing/2014/main" id="{E7864C08-3C56-7AFF-DA18-3A5277EDC3D7}"/>
                    </a:ext>
                  </a:extLst>
                </p14:cNvPr>
                <p14:cNvContentPartPr/>
                <p14:nvPr/>
              </p14:nvContentPartPr>
              <p14:xfrm>
                <a:off x="4461720" y="3554140"/>
                <a:ext cx="537840" cy="31320"/>
              </p14:xfrm>
            </p:contentPart>
          </mc:Choice>
          <mc:Fallback>
            <p:pic>
              <p:nvPicPr>
                <p:cNvPr id="119" name="Ink 118">
                  <a:extLst>
                    <a:ext uri="{FF2B5EF4-FFF2-40B4-BE49-F238E27FC236}">
                      <a16:creationId xmlns:a16="http://schemas.microsoft.com/office/drawing/2014/main" id="{E7864C08-3C56-7AFF-DA18-3A5277EDC3D7}"/>
                    </a:ext>
                  </a:extLst>
                </p:cNvPr>
                <p:cNvPicPr/>
                <p:nvPr/>
              </p:nvPicPr>
              <p:blipFill>
                <a:blip r:embed="rId169"/>
                <a:stretch>
                  <a:fillRect/>
                </a:stretch>
              </p:blipFill>
              <p:spPr>
                <a:xfrm>
                  <a:off x="4443720" y="3536500"/>
                  <a:ext cx="573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0" name="Ink 119">
                  <a:extLst>
                    <a:ext uri="{FF2B5EF4-FFF2-40B4-BE49-F238E27FC236}">
                      <a16:creationId xmlns:a16="http://schemas.microsoft.com/office/drawing/2014/main" id="{2D328B60-562F-EA3B-7608-6787CD2E6A9F}"/>
                    </a:ext>
                  </a:extLst>
                </p14:cNvPr>
                <p14:cNvContentPartPr/>
                <p14:nvPr/>
              </p14:nvContentPartPr>
              <p14:xfrm>
                <a:off x="3501960" y="3558460"/>
                <a:ext cx="511200" cy="72720"/>
              </p14:xfrm>
            </p:contentPart>
          </mc:Choice>
          <mc:Fallback>
            <p:pic>
              <p:nvPicPr>
                <p:cNvPr id="120" name="Ink 119">
                  <a:extLst>
                    <a:ext uri="{FF2B5EF4-FFF2-40B4-BE49-F238E27FC236}">
                      <a16:creationId xmlns:a16="http://schemas.microsoft.com/office/drawing/2014/main" id="{2D328B60-562F-EA3B-7608-6787CD2E6A9F}"/>
                    </a:ext>
                  </a:extLst>
                </p:cNvPr>
                <p:cNvPicPr/>
                <p:nvPr/>
              </p:nvPicPr>
              <p:blipFill>
                <a:blip r:embed="rId171"/>
                <a:stretch>
                  <a:fillRect/>
                </a:stretch>
              </p:blipFill>
              <p:spPr>
                <a:xfrm>
                  <a:off x="3484320" y="3540820"/>
                  <a:ext cx="546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Ink 121">
                  <a:extLst>
                    <a:ext uri="{FF2B5EF4-FFF2-40B4-BE49-F238E27FC236}">
                      <a16:creationId xmlns:a16="http://schemas.microsoft.com/office/drawing/2014/main" id="{D20C4D8E-9456-4F5E-684F-24D3F995E903}"/>
                    </a:ext>
                  </a:extLst>
                </p14:cNvPr>
                <p14:cNvContentPartPr/>
                <p14:nvPr/>
              </p14:nvContentPartPr>
              <p14:xfrm>
                <a:off x="2571360" y="3555580"/>
                <a:ext cx="328680" cy="45720"/>
              </p14:xfrm>
            </p:contentPart>
          </mc:Choice>
          <mc:Fallback>
            <p:pic>
              <p:nvPicPr>
                <p:cNvPr id="122" name="Ink 121">
                  <a:extLst>
                    <a:ext uri="{FF2B5EF4-FFF2-40B4-BE49-F238E27FC236}">
                      <a16:creationId xmlns:a16="http://schemas.microsoft.com/office/drawing/2014/main" id="{D20C4D8E-9456-4F5E-684F-24D3F995E903}"/>
                    </a:ext>
                  </a:extLst>
                </p:cNvPr>
                <p:cNvPicPr/>
                <p:nvPr/>
              </p:nvPicPr>
              <p:blipFill>
                <a:blip r:embed="rId173"/>
                <a:stretch>
                  <a:fillRect/>
                </a:stretch>
              </p:blipFill>
              <p:spPr>
                <a:xfrm>
                  <a:off x="2553360" y="3537940"/>
                  <a:ext cx="364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4" name="Ink 123">
                  <a:extLst>
                    <a:ext uri="{FF2B5EF4-FFF2-40B4-BE49-F238E27FC236}">
                      <a16:creationId xmlns:a16="http://schemas.microsoft.com/office/drawing/2014/main" id="{63D285CA-BD68-1232-1DEB-B537A42CE72B}"/>
                    </a:ext>
                  </a:extLst>
                </p14:cNvPr>
                <p14:cNvContentPartPr/>
                <p14:nvPr/>
              </p14:nvContentPartPr>
              <p14:xfrm>
                <a:off x="1279320" y="3566020"/>
                <a:ext cx="940680" cy="56880"/>
              </p14:xfrm>
            </p:contentPart>
          </mc:Choice>
          <mc:Fallback>
            <p:pic>
              <p:nvPicPr>
                <p:cNvPr id="124" name="Ink 123">
                  <a:extLst>
                    <a:ext uri="{FF2B5EF4-FFF2-40B4-BE49-F238E27FC236}">
                      <a16:creationId xmlns:a16="http://schemas.microsoft.com/office/drawing/2014/main" id="{63D285CA-BD68-1232-1DEB-B537A42CE72B}"/>
                    </a:ext>
                  </a:extLst>
                </p:cNvPr>
                <p:cNvPicPr/>
                <p:nvPr/>
              </p:nvPicPr>
              <p:blipFill>
                <a:blip r:embed="rId175"/>
                <a:stretch>
                  <a:fillRect/>
                </a:stretch>
              </p:blipFill>
              <p:spPr>
                <a:xfrm>
                  <a:off x="1261320" y="3548020"/>
                  <a:ext cx="976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6" name="Ink 125">
                  <a:extLst>
                    <a:ext uri="{FF2B5EF4-FFF2-40B4-BE49-F238E27FC236}">
                      <a16:creationId xmlns:a16="http://schemas.microsoft.com/office/drawing/2014/main" id="{195A28D1-32BB-7B2F-33D0-7377D158EBC1}"/>
                    </a:ext>
                  </a:extLst>
                </p14:cNvPr>
                <p14:cNvContentPartPr/>
                <p14:nvPr/>
              </p14:nvContentPartPr>
              <p14:xfrm>
                <a:off x="1023720" y="3476740"/>
                <a:ext cx="17640" cy="19800"/>
              </p14:xfrm>
            </p:contentPart>
          </mc:Choice>
          <mc:Fallback>
            <p:pic>
              <p:nvPicPr>
                <p:cNvPr id="126" name="Ink 125">
                  <a:extLst>
                    <a:ext uri="{FF2B5EF4-FFF2-40B4-BE49-F238E27FC236}">
                      <a16:creationId xmlns:a16="http://schemas.microsoft.com/office/drawing/2014/main" id="{195A28D1-32BB-7B2F-33D0-7377D158EBC1}"/>
                    </a:ext>
                  </a:extLst>
                </p:cNvPr>
                <p:cNvPicPr/>
                <p:nvPr/>
              </p:nvPicPr>
              <p:blipFill>
                <a:blip r:embed="rId177"/>
                <a:stretch>
                  <a:fillRect/>
                </a:stretch>
              </p:blipFill>
              <p:spPr>
                <a:xfrm>
                  <a:off x="1005720" y="3458740"/>
                  <a:ext cx="53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8" name="Ink 127">
                  <a:extLst>
                    <a:ext uri="{FF2B5EF4-FFF2-40B4-BE49-F238E27FC236}">
                      <a16:creationId xmlns:a16="http://schemas.microsoft.com/office/drawing/2014/main" id="{4D26339C-1A54-4B30-9A1D-F4EC3B2B1716}"/>
                    </a:ext>
                  </a:extLst>
                </p14:cNvPr>
                <p14:cNvContentPartPr/>
                <p14:nvPr/>
              </p14:nvContentPartPr>
              <p14:xfrm>
                <a:off x="546000" y="3524980"/>
                <a:ext cx="493920" cy="18000"/>
              </p14:xfrm>
            </p:contentPart>
          </mc:Choice>
          <mc:Fallback>
            <p:pic>
              <p:nvPicPr>
                <p:cNvPr id="128" name="Ink 127">
                  <a:extLst>
                    <a:ext uri="{FF2B5EF4-FFF2-40B4-BE49-F238E27FC236}">
                      <a16:creationId xmlns:a16="http://schemas.microsoft.com/office/drawing/2014/main" id="{4D26339C-1A54-4B30-9A1D-F4EC3B2B1716}"/>
                    </a:ext>
                  </a:extLst>
                </p:cNvPr>
                <p:cNvPicPr/>
                <p:nvPr/>
              </p:nvPicPr>
              <p:blipFill>
                <a:blip r:embed="rId179"/>
                <a:stretch>
                  <a:fillRect/>
                </a:stretch>
              </p:blipFill>
              <p:spPr>
                <a:xfrm>
                  <a:off x="528360" y="3506980"/>
                  <a:ext cx="529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9" name="Ink 128">
                  <a:extLst>
                    <a:ext uri="{FF2B5EF4-FFF2-40B4-BE49-F238E27FC236}">
                      <a16:creationId xmlns:a16="http://schemas.microsoft.com/office/drawing/2014/main" id="{C228FFA6-2787-E0CE-6DAD-1AB2A6968FA4}"/>
                    </a:ext>
                  </a:extLst>
                </p14:cNvPr>
                <p14:cNvContentPartPr/>
                <p14:nvPr/>
              </p14:nvContentPartPr>
              <p14:xfrm>
                <a:off x="8954520" y="4041580"/>
                <a:ext cx="296280" cy="20880"/>
              </p14:xfrm>
            </p:contentPart>
          </mc:Choice>
          <mc:Fallback>
            <p:pic>
              <p:nvPicPr>
                <p:cNvPr id="129" name="Ink 128">
                  <a:extLst>
                    <a:ext uri="{FF2B5EF4-FFF2-40B4-BE49-F238E27FC236}">
                      <a16:creationId xmlns:a16="http://schemas.microsoft.com/office/drawing/2014/main" id="{C228FFA6-2787-E0CE-6DAD-1AB2A6968FA4}"/>
                    </a:ext>
                  </a:extLst>
                </p:cNvPr>
                <p:cNvPicPr/>
                <p:nvPr/>
              </p:nvPicPr>
              <p:blipFill>
                <a:blip r:embed="rId181"/>
                <a:stretch>
                  <a:fillRect/>
                </a:stretch>
              </p:blipFill>
              <p:spPr>
                <a:xfrm>
                  <a:off x="8936880" y="4023940"/>
                  <a:ext cx="331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0" name="Ink 129">
                  <a:extLst>
                    <a:ext uri="{FF2B5EF4-FFF2-40B4-BE49-F238E27FC236}">
                      <a16:creationId xmlns:a16="http://schemas.microsoft.com/office/drawing/2014/main" id="{4D787883-11A3-F30E-892E-026E38598E00}"/>
                    </a:ext>
                  </a:extLst>
                </p14:cNvPr>
                <p14:cNvContentPartPr/>
                <p14:nvPr/>
              </p14:nvContentPartPr>
              <p14:xfrm>
                <a:off x="8422440" y="3985780"/>
                <a:ext cx="276840" cy="53280"/>
              </p14:xfrm>
            </p:contentPart>
          </mc:Choice>
          <mc:Fallback>
            <p:pic>
              <p:nvPicPr>
                <p:cNvPr id="130" name="Ink 129">
                  <a:extLst>
                    <a:ext uri="{FF2B5EF4-FFF2-40B4-BE49-F238E27FC236}">
                      <a16:creationId xmlns:a16="http://schemas.microsoft.com/office/drawing/2014/main" id="{4D787883-11A3-F30E-892E-026E38598E00}"/>
                    </a:ext>
                  </a:extLst>
                </p:cNvPr>
                <p:cNvPicPr/>
                <p:nvPr/>
              </p:nvPicPr>
              <p:blipFill>
                <a:blip r:embed="rId183"/>
                <a:stretch>
                  <a:fillRect/>
                </a:stretch>
              </p:blipFill>
              <p:spPr>
                <a:xfrm>
                  <a:off x="8404800" y="3968140"/>
                  <a:ext cx="312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3" name="Ink 132">
                  <a:extLst>
                    <a:ext uri="{FF2B5EF4-FFF2-40B4-BE49-F238E27FC236}">
                      <a16:creationId xmlns:a16="http://schemas.microsoft.com/office/drawing/2014/main" id="{4015FAC1-DDA8-39D1-9438-853F81EE75F2}"/>
                    </a:ext>
                  </a:extLst>
                </p14:cNvPr>
                <p14:cNvContentPartPr/>
                <p14:nvPr/>
              </p14:nvContentPartPr>
              <p14:xfrm>
                <a:off x="7420920" y="4066420"/>
                <a:ext cx="783720" cy="49680"/>
              </p14:xfrm>
            </p:contentPart>
          </mc:Choice>
          <mc:Fallback>
            <p:pic>
              <p:nvPicPr>
                <p:cNvPr id="133" name="Ink 132">
                  <a:extLst>
                    <a:ext uri="{FF2B5EF4-FFF2-40B4-BE49-F238E27FC236}">
                      <a16:creationId xmlns:a16="http://schemas.microsoft.com/office/drawing/2014/main" id="{4015FAC1-DDA8-39D1-9438-853F81EE75F2}"/>
                    </a:ext>
                  </a:extLst>
                </p:cNvPr>
                <p:cNvPicPr/>
                <p:nvPr/>
              </p:nvPicPr>
              <p:blipFill>
                <a:blip r:embed="rId185"/>
                <a:stretch>
                  <a:fillRect/>
                </a:stretch>
              </p:blipFill>
              <p:spPr>
                <a:xfrm>
                  <a:off x="7402920" y="4048420"/>
                  <a:ext cx="819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5" name="Ink 134">
                  <a:extLst>
                    <a:ext uri="{FF2B5EF4-FFF2-40B4-BE49-F238E27FC236}">
                      <a16:creationId xmlns:a16="http://schemas.microsoft.com/office/drawing/2014/main" id="{FEF79F36-CFBD-5BEA-076A-437DDE57DAA5}"/>
                    </a:ext>
                  </a:extLst>
                </p14:cNvPr>
                <p14:cNvContentPartPr/>
                <p14:nvPr/>
              </p14:nvContentPartPr>
              <p14:xfrm>
                <a:off x="6699120" y="4049860"/>
                <a:ext cx="547920" cy="25560"/>
              </p14:xfrm>
            </p:contentPart>
          </mc:Choice>
          <mc:Fallback>
            <p:pic>
              <p:nvPicPr>
                <p:cNvPr id="135" name="Ink 134">
                  <a:extLst>
                    <a:ext uri="{FF2B5EF4-FFF2-40B4-BE49-F238E27FC236}">
                      <a16:creationId xmlns:a16="http://schemas.microsoft.com/office/drawing/2014/main" id="{FEF79F36-CFBD-5BEA-076A-437DDE57DAA5}"/>
                    </a:ext>
                  </a:extLst>
                </p:cNvPr>
                <p:cNvPicPr/>
                <p:nvPr/>
              </p:nvPicPr>
              <p:blipFill>
                <a:blip r:embed="rId187"/>
                <a:stretch>
                  <a:fillRect/>
                </a:stretch>
              </p:blipFill>
              <p:spPr>
                <a:xfrm>
                  <a:off x="6681120" y="4032220"/>
                  <a:ext cx="583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6" name="Ink 135">
                  <a:extLst>
                    <a:ext uri="{FF2B5EF4-FFF2-40B4-BE49-F238E27FC236}">
                      <a16:creationId xmlns:a16="http://schemas.microsoft.com/office/drawing/2014/main" id="{AD53F9EC-C012-6EA8-1725-9F0E7BECC3B0}"/>
                    </a:ext>
                  </a:extLst>
                </p14:cNvPr>
                <p14:cNvContentPartPr/>
                <p14:nvPr/>
              </p14:nvContentPartPr>
              <p14:xfrm>
                <a:off x="5951760" y="4060300"/>
                <a:ext cx="488520" cy="43560"/>
              </p14:xfrm>
            </p:contentPart>
          </mc:Choice>
          <mc:Fallback>
            <p:pic>
              <p:nvPicPr>
                <p:cNvPr id="136" name="Ink 135">
                  <a:extLst>
                    <a:ext uri="{FF2B5EF4-FFF2-40B4-BE49-F238E27FC236}">
                      <a16:creationId xmlns:a16="http://schemas.microsoft.com/office/drawing/2014/main" id="{AD53F9EC-C012-6EA8-1725-9F0E7BECC3B0}"/>
                    </a:ext>
                  </a:extLst>
                </p:cNvPr>
                <p:cNvPicPr/>
                <p:nvPr/>
              </p:nvPicPr>
              <p:blipFill>
                <a:blip r:embed="rId189"/>
                <a:stretch>
                  <a:fillRect/>
                </a:stretch>
              </p:blipFill>
              <p:spPr>
                <a:xfrm>
                  <a:off x="5934120" y="4042660"/>
                  <a:ext cx="524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Ink 136">
                  <a:extLst>
                    <a:ext uri="{FF2B5EF4-FFF2-40B4-BE49-F238E27FC236}">
                      <a16:creationId xmlns:a16="http://schemas.microsoft.com/office/drawing/2014/main" id="{3FD6A3E0-1CE1-98A6-AAD2-9EE49E6B4BD4}"/>
                    </a:ext>
                  </a:extLst>
                </p14:cNvPr>
                <p14:cNvContentPartPr/>
                <p14:nvPr/>
              </p14:nvContentPartPr>
              <p14:xfrm>
                <a:off x="4839000" y="4118260"/>
                <a:ext cx="851040" cy="37080"/>
              </p14:xfrm>
            </p:contentPart>
          </mc:Choice>
          <mc:Fallback>
            <p:pic>
              <p:nvPicPr>
                <p:cNvPr id="137" name="Ink 136">
                  <a:extLst>
                    <a:ext uri="{FF2B5EF4-FFF2-40B4-BE49-F238E27FC236}">
                      <a16:creationId xmlns:a16="http://schemas.microsoft.com/office/drawing/2014/main" id="{3FD6A3E0-1CE1-98A6-AAD2-9EE49E6B4BD4}"/>
                    </a:ext>
                  </a:extLst>
                </p:cNvPr>
                <p:cNvPicPr/>
                <p:nvPr/>
              </p:nvPicPr>
              <p:blipFill>
                <a:blip r:embed="rId191"/>
                <a:stretch>
                  <a:fillRect/>
                </a:stretch>
              </p:blipFill>
              <p:spPr>
                <a:xfrm>
                  <a:off x="4821000" y="4100620"/>
                  <a:ext cx="886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9" name="Ink 138">
                  <a:extLst>
                    <a:ext uri="{FF2B5EF4-FFF2-40B4-BE49-F238E27FC236}">
                      <a16:creationId xmlns:a16="http://schemas.microsoft.com/office/drawing/2014/main" id="{8EF1DBB3-6511-21E9-9E2D-8082CFF7AC2C}"/>
                    </a:ext>
                  </a:extLst>
                </p14:cNvPr>
                <p14:cNvContentPartPr/>
                <p14:nvPr/>
              </p14:nvContentPartPr>
              <p14:xfrm>
                <a:off x="3614280" y="4056340"/>
                <a:ext cx="980640" cy="45720"/>
              </p14:xfrm>
            </p:contentPart>
          </mc:Choice>
          <mc:Fallback>
            <p:pic>
              <p:nvPicPr>
                <p:cNvPr id="139" name="Ink 138">
                  <a:extLst>
                    <a:ext uri="{FF2B5EF4-FFF2-40B4-BE49-F238E27FC236}">
                      <a16:creationId xmlns:a16="http://schemas.microsoft.com/office/drawing/2014/main" id="{8EF1DBB3-6511-21E9-9E2D-8082CFF7AC2C}"/>
                    </a:ext>
                  </a:extLst>
                </p:cNvPr>
                <p:cNvPicPr/>
                <p:nvPr/>
              </p:nvPicPr>
              <p:blipFill>
                <a:blip r:embed="rId193"/>
                <a:stretch>
                  <a:fillRect/>
                </a:stretch>
              </p:blipFill>
              <p:spPr>
                <a:xfrm>
                  <a:off x="3596280" y="4038340"/>
                  <a:ext cx="1016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3" name="Ink 142">
                  <a:extLst>
                    <a:ext uri="{FF2B5EF4-FFF2-40B4-BE49-F238E27FC236}">
                      <a16:creationId xmlns:a16="http://schemas.microsoft.com/office/drawing/2014/main" id="{D2AF50A3-09CF-53A2-4ACD-93B432BC3238}"/>
                    </a:ext>
                  </a:extLst>
                </p14:cNvPr>
                <p14:cNvContentPartPr/>
                <p14:nvPr/>
              </p14:nvContentPartPr>
              <p14:xfrm>
                <a:off x="2391000" y="3960220"/>
                <a:ext cx="320040" cy="56160"/>
              </p14:xfrm>
            </p:contentPart>
          </mc:Choice>
          <mc:Fallback>
            <p:pic>
              <p:nvPicPr>
                <p:cNvPr id="143" name="Ink 142">
                  <a:extLst>
                    <a:ext uri="{FF2B5EF4-FFF2-40B4-BE49-F238E27FC236}">
                      <a16:creationId xmlns:a16="http://schemas.microsoft.com/office/drawing/2014/main" id="{D2AF50A3-09CF-53A2-4ACD-93B432BC3238}"/>
                    </a:ext>
                  </a:extLst>
                </p:cNvPr>
                <p:cNvPicPr/>
                <p:nvPr/>
              </p:nvPicPr>
              <p:blipFill>
                <a:blip r:embed="rId195"/>
                <a:stretch>
                  <a:fillRect/>
                </a:stretch>
              </p:blipFill>
              <p:spPr>
                <a:xfrm>
                  <a:off x="2373360" y="3942580"/>
                  <a:ext cx="355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4" name="Ink 143">
                  <a:extLst>
                    <a:ext uri="{FF2B5EF4-FFF2-40B4-BE49-F238E27FC236}">
                      <a16:creationId xmlns:a16="http://schemas.microsoft.com/office/drawing/2014/main" id="{A484E79F-6948-A29D-9A66-E66048F1575B}"/>
                    </a:ext>
                  </a:extLst>
                </p14:cNvPr>
                <p14:cNvContentPartPr/>
                <p14:nvPr/>
              </p14:nvContentPartPr>
              <p14:xfrm>
                <a:off x="1403520" y="4070380"/>
                <a:ext cx="766080" cy="28080"/>
              </p14:xfrm>
            </p:contentPart>
          </mc:Choice>
          <mc:Fallback>
            <p:pic>
              <p:nvPicPr>
                <p:cNvPr id="144" name="Ink 143">
                  <a:extLst>
                    <a:ext uri="{FF2B5EF4-FFF2-40B4-BE49-F238E27FC236}">
                      <a16:creationId xmlns:a16="http://schemas.microsoft.com/office/drawing/2014/main" id="{A484E79F-6948-A29D-9A66-E66048F1575B}"/>
                    </a:ext>
                  </a:extLst>
                </p:cNvPr>
                <p:cNvPicPr/>
                <p:nvPr/>
              </p:nvPicPr>
              <p:blipFill>
                <a:blip r:embed="rId197"/>
                <a:stretch>
                  <a:fillRect/>
                </a:stretch>
              </p:blipFill>
              <p:spPr>
                <a:xfrm>
                  <a:off x="1385520" y="4052740"/>
                  <a:ext cx="801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5" name="Ink 144">
                  <a:extLst>
                    <a:ext uri="{FF2B5EF4-FFF2-40B4-BE49-F238E27FC236}">
                      <a16:creationId xmlns:a16="http://schemas.microsoft.com/office/drawing/2014/main" id="{17220611-CD35-C93A-50A2-F0BF71D42066}"/>
                    </a:ext>
                  </a:extLst>
                </p14:cNvPr>
                <p14:cNvContentPartPr/>
                <p14:nvPr/>
              </p14:nvContentPartPr>
              <p14:xfrm>
                <a:off x="549600" y="4032580"/>
                <a:ext cx="692640" cy="88920"/>
              </p14:xfrm>
            </p:contentPart>
          </mc:Choice>
          <mc:Fallback>
            <p:pic>
              <p:nvPicPr>
                <p:cNvPr id="145" name="Ink 144">
                  <a:extLst>
                    <a:ext uri="{FF2B5EF4-FFF2-40B4-BE49-F238E27FC236}">
                      <a16:creationId xmlns:a16="http://schemas.microsoft.com/office/drawing/2014/main" id="{17220611-CD35-C93A-50A2-F0BF71D42066}"/>
                    </a:ext>
                  </a:extLst>
                </p:cNvPr>
                <p:cNvPicPr/>
                <p:nvPr/>
              </p:nvPicPr>
              <p:blipFill>
                <a:blip r:embed="rId199"/>
                <a:stretch>
                  <a:fillRect/>
                </a:stretch>
              </p:blipFill>
              <p:spPr>
                <a:xfrm>
                  <a:off x="531600" y="4014940"/>
                  <a:ext cx="728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7" name="Ink 146">
                  <a:extLst>
                    <a:ext uri="{FF2B5EF4-FFF2-40B4-BE49-F238E27FC236}">
                      <a16:creationId xmlns:a16="http://schemas.microsoft.com/office/drawing/2014/main" id="{2AED7BF8-6B53-C9C4-C9A3-18B59FE35F37}"/>
                    </a:ext>
                  </a:extLst>
                </p14:cNvPr>
                <p14:cNvContentPartPr/>
                <p14:nvPr/>
              </p14:nvContentPartPr>
              <p14:xfrm>
                <a:off x="8670840" y="4572940"/>
                <a:ext cx="542880" cy="55800"/>
              </p14:xfrm>
            </p:contentPart>
          </mc:Choice>
          <mc:Fallback>
            <p:pic>
              <p:nvPicPr>
                <p:cNvPr id="147" name="Ink 146">
                  <a:extLst>
                    <a:ext uri="{FF2B5EF4-FFF2-40B4-BE49-F238E27FC236}">
                      <a16:creationId xmlns:a16="http://schemas.microsoft.com/office/drawing/2014/main" id="{2AED7BF8-6B53-C9C4-C9A3-18B59FE35F37}"/>
                    </a:ext>
                  </a:extLst>
                </p:cNvPr>
                <p:cNvPicPr/>
                <p:nvPr/>
              </p:nvPicPr>
              <p:blipFill>
                <a:blip r:embed="rId201"/>
                <a:stretch>
                  <a:fillRect/>
                </a:stretch>
              </p:blipFill>
              <p:spPr>
                <a:xfrm>
                  <a:off x="8653200" y="4555300"/>
                  <a:ext cx="578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8" name="Ink 147">
                  <a:extLst>
                    <a:ext uri="{FF2B5EF4-FFF2-40B4-BE49-F238E27FC236}">
                      <a16:creationId xmlns:a16="http://schemas.microsoft.com/office/drawing/2014/main" id="{E9BA81B5-467A-33C8-5506-9553DA4754D0}"/>
                    </a:ext>
                  </a:extLst>
                </p14:cNvPr>
                <p14:cNvContentPartPr/>
                <p14:nvPr/>
              </p14:nvContentPartPr>
              <p14:xfrm>
                <a:off x="7809360" y="4566100"/>
                <a:ext cx="906480" cy="79560"/>
              </p14:xfrm>
            </p:contentPart>
          </mc:Choice>
          <mc:Fallback>
            <p:pic>
              <p:nvPicPr>
                <p:cNvPr id="148" name="Ink 147">
                  <a:extLst>
                    <a:ext uri="{FF2B5EF4-FFF2-40B4-BE49-F238E27FC236}">
                      <a16:creationId xmlns:a16="http://schemas.microsoft.com/office/drawing/2014/main" id="{E9BA81B5-467A-33C8-5506-9553DA4754D0}"/>
                    </a:ext>
                  </a:extLst>
                </p:cNvPr>
                <p:cNvPicPr/>
                <p:nvPr/>
              </p:nvPicPr>
              <p:blipFill>
                <a:blip r:embed="rId203"/>
                <a:stretch>
                  <a:fillRect/>
                </a:stretch>
              </p:blipFill>
              <p:spPr>
                <a:xfrm>
                  <a:off x="7791720" y="4548100"/>
                  <a:ext cx="942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0" name="Ink 149">
                  <a:extLst>
                    <a:ext uri="{FF2B5EF4-FFF2-40B4-BE49-F238E27FC236}">
                      <a16:creationId xmlns:a16="http://schemas.microsoft.com/office/drawing/2014/main" id="{CE431C85-18EA-3894-C76F-3315DFBEC8B9}"/>
                    </a:ext>
                  </a:extLst>
                </p14:cNvPr>
                <p14:cNvContentPartPr/>
                <p14:nvPr/>
              </p14:nvContentPartPr>
              <p14:xfrm>
                <a:off x="6735120" y="4564300"/>
                <a:ext cx="930600" cy="23400"/>
              </p14:xfrm>
            </p:contentPart>
          </mc:Choice>
          <mc:Fallback>
            <p:pic>
              <p:nvPicPr>
                <p:cNvPr id="150" name="Ink 149">
                  <a:extLst>
                    <a:ext uri="{FF2B5EF4-FFF2-40B4-BE49-F238E27FC236}">
                      <a16:creationId xmlns:a16="http://schemas.microsoft.com/office/drawing/2014/main" id="{CE431C85-18EA-3894-C76F-3315DFBEC8B9}"/>
                    </a:ext>
                  </a:extLst>
                </p:cNvPr>
                <p:cNvPicPr/>
                <p:nvPr/>
              </p:nvPicPr>
              <p:blipFill>
                <a:blip r:embed="rId205"/>
                <a:stretch>
                  <a:fillRect/>
                </a:stretch>
              </p:blipFill>
              <p:spPr>
                <a:xfrm>
                  <a:off x="6717480" y="4546300"/>
                  <a:ext cx="966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1" name="Ink 150">
                  <a:extLst>
                    <a:ext uri="{FF2B5EF4-FFF2-40B4-BE49-F238E27FC236}">
                      <a16:creationId xmlns:a16="http://schemas.microsoft.com/office/drawing/2014/main" id="{291BD951-4CE8-549C-998A-B725117CCD2A}"/>
                    </a:ext>
                  </a:extLst>
                </p14:cNvPr>
                <p14:cNvContentPartPr/>
                <p14:nvPr/>
              </p14:nvContentPartPr>
              <p14:xfrm>
                <a:off x="6301320" y="4602820"/>
                <a:ext cx="312840" cy="12600"/>
              </p14:xfrm>
            </p:contentPart>
          </mc:Choice>
          <mc:Fallback>
            <p:pic>
              <p:nvPicPr>
                <p:cNvPr id="151" name="Ink 150">
                  <a:extLst>
                    <a:ext uri="{FF2B5EF4-FFF2-40B4-BE49-F238E27FC236}">
                      <a16:creationId xmlns:a16="http://schemas.microsoft.com/office/drawing/2014/main" id="{291BD951-4CE8-549C-998A-B725117CCD2A}"/>
                    </a:ext>
                  </a:extLst>
                </p:cNvPr>
                <p:cNvPicPr/>
                <p:nvPr/>
              </p:nvPicPr>
              <p:blipFill>
                <a:blip r:embed="rId207"/>
                <a:stretch>
                  <a:fillRect/>
                </a:stretch>
              </p:blipFill>
              <p:spPr>
                <a:xfrm>
                  <a:off x="6283320" y="4585180"/>
                  <a:ext cx="348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3" name="Ink 152">
                  <a:extLst>
                    <a:ext uri="{FF2B5EF4-FFF2-40B4-BE49-F238E27FC236}">
                      <a16:creationId xmlns:a16="http://schemas.microsoft.com/office/drawing/2014/main" id="{C3E68C99-15EA-53A1-F3F8-AC4452E2A2ED}"/>
                    </a:ext>
                  </a:extLst>
                </p14:cNvPr>
                <p14:cNvContentPartPr/>
                <p14:nvPr/>
              </p14:nvContentPartPr>
              <p14:xfrm>
                <a:off x="5196120" y="4567540"/>
                <a:ext cx="614520" cy="55800"/>
              </p14:xfrm>
            </p:contentPart>
          </mc:Choice>
          <mc:Fallback>
            <p:pic>
              <p:nvPicPr>
                <p:cNvPr id="153" name="Ink 152">
                  <a:extLst>
                    <a:ext uri="{FF2B5EF4-FFF2-40B4-BE49-F238E27FC236}">
                      <a16:creationId xmlns:a16="http://schemas.microsoft.com/office/drawing/2014/main" id="{C3E68C99-15EA-53A1-F3F8-AC4452E2A2ED}"/>
                    </a:ext>
                  </a:extLst>
                </p:cNvPr>
                <p:cNvPicPr/>
                <p:nvPr/>
              </p:nvPicPr>
              <p:blipFill>
                <a:blip r:embed="rId209"/>
                <a:stretch>
                  <a:fillRect/>
                </a:stretch>
              </p:blipFill>
              <p:spPr>
                <a:xfrm>
                  <a:off x="5178120" y="4549540"/>
                  <a:ext cx="650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5" name="Ink 154">
                  <a:extLst>
                    <a:ext uri="{FF2B5EF4-FFF2-40B4-BE49-F238E27FC236}">
                      <a16:creationId xmlns:a16="http://schemas.microsoft.com/office/drawing/2014/main" id="{2AA2EA35-6381-87F3-8670-EC5D5C74E0BB}"/>
                    </a:ext>
                  </a:extLst>
                </p14:cNvPr>
                <p14:cNvContentPartPr/>
                <p14:nvPr/>
              </p14:nvContentPartPr>
              <p14:xfrm>
                <a:off x="4063560" y="4606060"/>
                <a:ext cx="905760" cy="26640"/>
              </p14:xfrm>
            </p:contentPart>
          </mc:Choice>
          <mc:Fallback>
            <p:pic>
              <p:nvPicPr>
                <p:cNvPr id="155" name="Ink 154">
                  <a:extLst>
                    <a:ext uri="{FF2B5EF4-FFF2-40B4-BE49-F238E27FC236}">
                      <a16:creationId xmlns:a16="http://schemas.microsoft.com/office/drawing/2014/main" id="{2AA2EA35-6381-87F3-8670-EC5D5C74E0BB}"/>
                    </a:ext>
                  </a:extLst>
                </p:cNvPr>
                <p:cNvPicPr/>
                <p:nvPr/>
              </p:nvPicPr>
              <p:blipFill>
                <a:blip r:embed="rId211"/>
                <a:stretch>
                  <a:fillRect/>
                </a:stretch>
              </p:blipFill>
              <p:spPr>
                <a:xfrm>
                  <a:off x="4045920" y="4588420"/>
                  <a:ext cx="941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7" name="Ink 156">
                  <a:extLst>
                    <a:ext uri="{FF2B5EF4-FFF2-40B4-BE49-F238E27FC236}">
                      <a16:creationId xmlns:a16="http://schemas.microsoft.com/office/drawing/2014/main" id="{ADF5F55A-2FA3-B742-689C-428EE6AB7B06}"/>
                    </a:ext>
                  </a:extLst>
                </p14:cNvPr>
                <p14:cNvContentPartPr/>
                <p14:nvPr/>
              </p14:nvContentPartPr>
              <p14:xfrm>
                <a:off x="2817600" y="4618660"/>
                <a:ext cx="1011240" cy="50760"/>
              </p14:xfrm>
            </p:contentPart>
          </mc:Choice>
          <mc:Fallback>
            <p:pic>
              <p:nvPicPr>
                <p:cNvPr id="157" name="Ink 156">
                  <a:extLst>
                    <a:ext uri="{FF2B5EF4-FFF2-40B4-BE49-F238E27FC236}">
                      <a16:creationId xmlns:a16="http://schemas.microsoft.com/office/drawing/2014/main" id="{ADF5F55A-2FA3-B742-689C-428EE6AB7B06}"/>
                    </a:ext>
                  </a:extLst>
                </p:cNvPr>
                <p:cNvPicPr/>
                <p:nvPr/>
              </p:nvPicPr>
              <p:blipFill>
                <a:blip r:embed="rId213"/>
                <a:stretch>
                  <a:fillRect/>
                </a:stretch>
              </p:blipFill>
              <p:spPr>
                <a:xfrm>
                  <a:off x="2799960" y="4600660"/>
                  <a:ext cx="1046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Ink 158">
                  <a:extLst>
                    <a:ext uri="{FF2B5EF4-FFF2-40B4-BE49-F238E27FC236}">
                      <a16:creationId xmlns:a16="http://schemas.microsoft.com/office/drawing/2014/main" id="{FA4636CE-1213-AE47-E8B5-3A5B14723D38}"/>
                    </a:ext>
                  </a:extLst>
                </p14:cNvPr>
                <p14:cNvContentPartPr/>
                <p14:nvPr/>
              </p14:nvContentPartPr>
              <p14:xfrm>
                <a:off x="1559040" y="4645660"/>
                <a:ext cx="1072080" cy="23040"/>
              </p14:xfrm>
            </p:contentPart>
          </mc:Choice>
          <mc:Fallback>
            <p:pic>
              <p:nvPicPr>
                <p:cNvPr id="159" name="Ink 158">
                  <a:extLst>
                    <a:ext uri="{FF2B5EF4-FFF2-40B4-BE49-F238E27FC236}">
                      <a16:creationId xmlns:a16="http://schemas.microsoft.com/office/drawing/2014/main" id="{FA4636CE-1213-AE47-E8B5-3A5B14723D38}"/>
                    </a:ext>
                  </a:extLst>
                </p:cNvPr>
                <p:cNvPicPr/>
                <p:nvPr/>
              </p:nvPicPr>
              <p:blipFill>
                <a:blip r:embed="rId215"/>
                <a:stretch>
                  <a:fillRect/>
                </a:stretch>
              </p:blipFill>
              <p:spPr>
                <a:xfrm>
                  <a:off x="1541400" y="4628020"/>
                  <a:ext cx="1107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1" name="Ink 160">
                  <a:extLst>
                    <a:ext uri="{FF2B5EF4-FFF2-40B4-BE49-F238E27FC236}">
                      <a16:creationId xmlns:a16="http://schemas.microsoft.com/office/drawing/2014/main" id="{AAA4A55B-EDB5-D2BF-E42E-A0764CAAFF21}"/>
                    </a:ext>
                  </a:extLst>
                </p14:cNvPr>
                <p14:cNvContentPartPr/>
                <p14:nvPr/>
              </p14:nvContentPartPr>
              <p14:xfrm>
                <a:off x="698280" y="4617220"/>
                <a:ext cx="745200" cy="90000"/>
              </p14:xfrm>
            </p:contentPart>
          </mc:Choice>
          <mc:Fallback>
            <p:pic>
              <p:nvPicPr>
                <p:cNvPr id="161" name="Ink 160">
                  <a:extLst>
                    <a:ext uri="{FF2B5EF4-FFF2-40B4-BE49-F238E27FC236}">
                      <a16:creationId xmlns:a16="http://schemas.microsoft.com/office/drawing/2014/main" id="{AAA4A55B-EDB5-D2BF-E42E-A0764CAAFF21}"/>
                    </a:ext>
                  </a:extLst>
                </p:cNvPr>
                <p:cNvPicPr/>
                <p:nvPr/>
              </p:nvPicPr>
              <p:blipFill>
                <a:blip r:embed="rId217"/>
                <a:stretch>
                  <a:fillRect/>
                </a:stretch>
              </p:blipFill>
              <p:spPr>
                <a:xfrm>
                  <a:off x="680640" y="4599220"/>
                  <a:ext cx="780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7" name="Ink 176">
                  <a:extLst>
                    <a:ext uri="{FF2B5EF4-FFF2-40B4-BE49-F238E27FC236}">
                      <a16:creationId xmlns:a16="http://schemas.microsoft.com/office/drawing/2014/main" id="{72A188CD-8722-D7AA-A8CC-0A08B9D38C94}"/>
                    </a:ext>
                  </a:extLst>
                </p14:cNvPr>
                <p14:cNvContentPartPr/>
                <p14:nvPr/>
              </p14:nvContentPartPr>
              <p14:xfrm>
                <a:off x="9289320" y="3069580"/>
                <a:ext cx="373680" cy="2018880"/>
              </p14:xfrm>
            </p:contentPart>
          </mc:Choice>
          <mc:Fallback>
            <p:pic>
              <p:nvPicPr>
                <p:cNvPr id="177" name="Ink 176">
                  <a:extLst>
                    <a:ext uri="{FF2B5EF4-FFF2-40B4-BE49-F238E27FC236}">
                      <a16:creationId xmlns:a16="http://schemas.microsoft.com/office/drawing/2014/main" id="{72A188CD-8722-D7AA-A8CC-0A08B9D38C94}"/>
                    </a:ext>
                  </a:extLst>
                </p:cNvPr>
                <p:cNvPicPr/>
                <p:nvPr/>
              </p:nvPicPr>
              <p:blipFill>
                <a:blip r:embed="rId219"/>
                <a:stretch>
                  <a:fillRect/>
                </a:stretch>
              </p:blipFill>
              <p:spPr>
                <a:xfrm>
                  <a:off x="9271680" y="3051940"/>
                  <a:ext cx="409320" cy="2054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8" name="Ink 177">
                  <a:extLst>
                    <a:ext uri="{FF2B5EF4-FFF2-40B4-BE49-F238E27FC236}">
                      <a16:creationId xmlns:a16="http://schemas.microsoft.com/office/drawing/2014/main" id="{B947DAC1-54C0-F3C7-1BAE-9D16BE1CD1E5}"/>
                    </a:ext>
                  </a:extLst>
                </p14:cNvPr>
                <p14:cNvContentPartPr/>
                <p14:nvPr/>
              </p14:nvContentPartPr>
              <p14:xfrm>
                <a:off x="245040" y="2858620"/>
                <a:ext cx="387000" cy="1936080"/>
              </p14:xfrm>
            </p:contentPart>
          </mc:Choice>
          <mc:Fallback>
            <p:pic>
              <p:nvPicPr>
                <p:cNvPr id="178" name="Ink 177">
                  <a:extLst>
                    <a:ext uri="{FF2B5EF4-FFF2-40B4-BE49-F238E27FC236}">
                      <a16:creationId xmlns:a16="http://schemas.microsoft.com/office/drawing/2014/main" id="{B947DAC1-54C0-F3C7-1BAE-9D16BE1CD1E5}"/>
                    </a:ext>
                  </a:extLst>
                </p:cNvPr>
                <p:cNvPicPr/>
                <p:nvPr/>
              </p:nvPicPr>
              <p:blipFill>
                <a:blip r:embed="rId221"/>
                <a:stretch>
                  <a:fillRect/>
                </a:stretch>
              </p:blipFill>
              <p:spPr>
                <a:xfrm>
                  <a:off x="227040" y="2840620"/>
                  <a:ext cx="422640" cy="197172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0493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657587" y="131690"/>
            <a:ext cx="8400326"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1 Timothy 2:1–6  </a:t>
            </a:r>
          </a:p>
          <a:p>
            <a:pPr rtl="0">
              <a:spcBef>
                <a:spcPts val="0"/>
              </a:spcBef>
              <a:spcAft>
                <a:spcPts val="0"/>
              </a:spcAft>
            </a:pPr>
            <a:r>
              <a:rPr lang="en-US" sz="2100" i="0" u="none" strike="noStrike">
                <a:solidFill>
                  <a:srgbClr val="FFC000"/>
                </a:solidFill>
                <a:effectLst/>
                <a:latin typeface="Arial" panose="020B0604020202020204" pitchFamily="34" charset="0"/>
                <a:cs typeface="+mj-cs"/>
              </a:rPr>
              <a:t>2:1 I exhort therefore, that, first of all, supplications, prayers, intercessions, and giving of thanks, be made for all men; 2:2 For kings, and for all that are in authority; that we may lead a quiet and peaceable life in all godliness and honesty. 2:3 For this is good and acceptable in the sight of God our Saviour; 2:4 Who will have all men to be saved, and to come unto the knowledge of the truth. 2:5 For there is one God, and one mediator between God and men, the man Christ Jesus; 2:6 Who gave himself a ransom for all, to be testified in due time. (KJV </a:t>
            </a:r>
            <a:r>
              <a:rPr lang="en-US" sz="2100" i="0" u="none" strike="noStrike">
                <a:solidFill>
                  <a:srgbClr val="00B0F0"/>
                </a:solidFill>
                <a:effectLst/>
                <a:latin typeface="Arial" panose="020B0604020202020204" pitchFamily="34" charset="0"/>
                <a:cs typeface="+mj-cs"/>
              </a:rPr>
              <a:t>*2 ⸀</a:t>
            </a:r>
            <a:r>
              <a:rPr lang="el-GR" sz="2100" i="0" u="none" strike="noStrike">
                <a:solidFill>
                  <a:srgbClr val="00B0F0"/>
                </a:solidFill>
                <a:effectLst/>
                <a:latin typeface="Arial" panose="020B0604020202020204" pitchFamily="34" charset="0"/>
                <a:cs typeface="+mj-cs"/>
              </a:rPr>
              <a:t>Παρακαλῶ οὖν πρῶτον πάντων ποιεῖσθαι δεήσεις προσευχὰς ἐντεύξεις εὐχαριστίας ὑπὲρ πάντων ἀνθρώπων,* 2 ὑπὲρ βασιλέων καὶ πάντων τῶν ἐν ὑπεροχῇ ὄντων,* ἵνα ἤρεμον καὶ ἡσύχιον βίον διάγωμεν ἐν πάσῃ εὐσεβείᾳ καὶ σεμνότητι.* 3 τοῦτο ⸆ καλὸν καὶ ἀπόδεκτον ἐνώπιον τοῦ σωτῆρος ἡμῶν θεοῦ,* 4 ὃς πάντας ἀνθρώπους θέλει σωθῆναι καὶ εἰς ἐπίγνωσιν ἀληθείας ἐλθεῖν. 5 Εἷς γὰρ θεός,* εἷς καὶ μεσίτης θεοῦ καὶ ἀνθρώπων,* ἄνθρωπος Χριστὸς Ἰησοῦς,* 6 ὁ δοὺς ἑαυτὸν ἀντίλυτρον ὑπὲρ πάντων,*</a:t>
            </a:r>
            <a:r>
              <a:rPr lang="el-GR" sz="2100"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6CD0B39-CC0A-0078-AEDE-47BEFD6609A4}"/>
                  </a:ext>
                </a:extLst>
              </p14:cNvPr>
              <p14:cNvContentPartPr/>
              <p14:nvPr/>
            </p14:nvContentPartPr>
            <p14:xfrm>
              <a:off x="1046760" y="2193340"/>
              <a:ext cx="10440" cy="15120"/>
            </p14:xfrm>
          </p:contentPart>
        </mc:Choice>
        <mc:Fallback>
          <p:pic>
            <p:nvPicPr>
              <p:cNvPr id="3" name="Ink 2">
                <a:extLst>
                  <a:ext uri="{FF2B5EF4-FFF2-40B4-BE49-F238E27FC236}">
                    <a16:creationId xmlns:a16="http://schemas.microsoft.com/office/drawing/2014/main" id="{46CD0B39-CC0A-0078-AEDE-47BEFD6609A4}"/>
                  </a:ext>
                </a:extLst>
              </p:cNvPr>
              <p:cNvPicPr/>
              <p:nvPr/>
            </p:nvPicPr>
            <p:blipFill>
              <a:blip r:embed="rId5"/>
              <a:stretch>
                <a:fillRect/>
              </a:stretch>
            </p:blipFill>
            <p:spPr>
              <a:xfrm>
                <a:off x="1029120" y="2175700"/>
                <a:ext cx="46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FADBED7-3AC4-F383-4308-394CA1252CDD}"/>
                  </a:ext>
                </a:extLst>
              </p14:cNvPr>
              <p14:cNvContentPartPr/>
              <p14:nvPr/>
            </p14:nvContentPartPr>
            <p14:xfrm>
              <a:off x="6351720" y="2154460"/>
              <a:ext cx="2406240" cy="72000"/>
            </p14:xfrm>
          </p:contentPart>
        </mc:Choice>
        <mc:Fallback>
          <p:pic>
            <p:nvPicPr>
              <p:cNvPr id="4" name="Ink 3">
                <a:extLst>
                  <a:ext uri="{FF2B5EF4-FFF2-40B4-BE49-F238E27FC236}">
                    <a16:creationId xmlns:a16="http://schemas.microsoft.com/office/drawing/2014/main" id="{6FADBED7-3AC4-F383-4308-394CA1252CDD}"/>
                  </a:ext>
                </a:extLst>
              </p:cNvPr>
              <p:cNvPicPr/>
              <p:nvPr/>
            </p:nvPicPr>
            <p:blipFill>
              <a:blip r:embed="rId7"/>
              <a:stretch>
                <a:fillRect/>
              </a:stretch>
            </p:blipFill>
            <p:spPr>
              <a:xfrm>
                <a:off x="6334080" y="2136820"/>
                <a:ext cx="2441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E01C313-8A73-E315-9F2F-FF4EFBE7D7EC}"/>
                  </a:ext>
                </a:extLst>
              </p14:cNvPr>
              <p14:cNvContentPartPr/>
              <p14:nvPr/>
            </p14:nvContentPartPr>
            <p14:xfrm>
              <a:off x="715560" y="2427700"/>
              <a:ext cx="6690960" cy="135000"/>
            </p14:xfrm>
          </p:contentPart>
        </mc:Choice>
        <mc:Fallback>
          <p:pic>
            <p:nvPicPr>
              <p:cNvPr id="7" name="Ink 6">
                <a:extLst>
                  <a:ext uri="{FF2B5EF4-FFF2-40B4-BE49-F238E27FC236}">
                    <a16:creationId xmlns:a16="http://schemas.microsoft.com/office/drawing/2014/main" id="{7E01C313-8A73-E315-9F2F-FF4EFBE7D7EC}"/>
                  </a:ext>
                </a:extLst>
              </p:cNvPr>
              <p:cNvPicPr/>
              <p:nvPr/>
            </p:nvPicPr>
            <p:blipFill>
              <a:blip r:embed="rId9"/>
              <a:stretch>
                <a:fillRect/>
              </a:stretch>
            </p:blipFill>
            <p:spPr>
              <a:xfrm>
                <a:off x="697920" y="2409700"/>
                <a:ext cx="6726600" cy="170640"/>
              </a:xfrm>
              <a:prstGeom prst="rect">
                <a:avLst/>
              </a:prstGeom>
            </p:spPr>
          </p:pic>
        </mc:Fallback>
      </mc:AlternateContent>
      <p:grpSp>
        <p:nvGrpSpPr>
          <p:cNvPr id="11" name="Group 10">
            <a:extLst>
              <a:ext uri="{FF2B5EF4-FFF2-40B4-BE49-F238E27FC236}">
                <a16:creationId xmlns:a16="http://schemas.microsoft.com/office/drawing/2014/main" id="{BF4AB317-F385-AD1D-D0B8-004D68D91E2F}"/>
              </a:ext>
            </a:extLst>
          </p:cNvPr>
          <p:cNvGrpSpPr/>
          <p:nvPr/>
        </p:nvGrpSpPr>
        <p:grpSpPr>
          <a:xfrm>
            <a:off x="3619320" y="2732260"/>
            <a:ext cx="5143680" cy="91080"/>
            <a:chOff x="3619320" y="2732260"/>
            <a:chExt cx="5143680" cy="910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CCF1A8C-F762-6C59-91CF-1ABDCCDE02D2}"/>
                    </a:ext>
                  </a:extLst>
                </p14:cNvPr>
                <p14:cNvContentPartPr/>
                <p14:nvPr/>
              </p14:nvContentPartPr>
              <p14:xfrm>
                <a:off x="3619320" y="2732260"/>
                <a:ext cx="3761280" cy="77760"/>
              </p14:xfrm>
            </p:contentPart>
          </mc:Choice>
          <mc:Fallback>
            <p:pic>
              <p:nvPicPr>
                <p:cNvPr id="9" name="Ink 8">
                  <a:extLst>
                    <a:ext uri="{FF2B5EF4-FFF2-40B4-BE49-F238E27FC236}">
                      <a16:creationId xmlns:a16="http://schemas.microsoft.com/office/drawing/2014/main" id="{ACCF1A8C-F762-6C59-91CF-1ABDCCDE02D2}"/>
                    </a:ext>
                  </a:extLst>
                </p:cNvPr>
                <p:cNvPicPr/>
                <p:nvPr/>
              </p:nvPicPr>
              <p:blipFill>
                <a:blip r:embed="rId11"/>
                <a:stretch>
                  <a:fillRect/>
                </a:stretch>
              </p:blipFill>
              <p:spPr>
                <a:xfrm>
                  <a:off x="3601680" y="2714620"/>
                  <a:ext cx="3796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EE5191E-6CD7-622A-6BCE-396B8D0A775C}"/>
                    </a:ext>
                  </a:extLst>
                </p14:cNvPr>
                <p14:cNvContentPartPr/>
                <p14:nvPr/>
              </p14:nvContentPartPr>
              <p14:xfrm>
                <a:off x="7851480" y="2808220"/>
                <a:ext cx="911520" cy="15120"/>
              </p14:xfrm>
            </p:contentPart>
          </mc:Choice>
          <mc:Fallback>
            <p:pic>
              <p:nvPicPr>
                <p:cNvPr id="10" name="Ink 9">
                  <a:extLst>
                    <a:ext uri="{FF2B5EF4-FFF2-40B4-BE49-F238E27FC236}">
                      <a16:creationId xmlns:a16="http://schemas.microsoft.com/office/drawing/2014/main" id="{2EE5191E-6CD7-622A-6BCE-396B8D0A775C}"/>
                    </a:ext>
                  </a:extLst>
                </p:cNvPr>
                <p:cNvPicPr/>
                <p:nvPr/>
              </p:nvPicPr>
              <p:blipFill>
                <a:blip r:embed="rId13"/>
                <a:stretch>
                  <a:fillRect/>
                </a:stretch>
              </p:blipFill>
              <p:spPr>
                <a:xfrm>
                  <a:off x="7833480" y="2790580"/>
                  <a:ext cx="947160" cy="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A927DFB-84B6-0274-A18A-7EC208658547}"/>
                  </a:ext>
                </a:extLst>
              </p14:cNvPr>
              <p14:cNvContentPartPr/>
              <p14:nvPr/>
            </p14:nvContentPartPr>
            <p14:xfrm>
              <a:off x="789360" y="3108100"/>
              <a:ext cx="1205640" cy="84960"/>
            </p14:xfrm>
          </p:contentPart>
        </mc:Choice>
        <mc:Fallback>
          <p:pic>
            <p:nvPicPr>
              <p:cNvPr id="12" name="Ink 11">
                <a:extLst>
                  <a:ext uri="{FF2B5EF4-FFF2-40B4-BE49-F238E27FC236}">
                    <a16:creationId xmlns:a16="http://schemas.microsoft.com/office/drawing/2014/main" id="{3A927DFB-84B6-0274-A18A-7EC208658547}"/>
                  </a:ext>
                </a:extLst>
              </p:cNvPr>
              <p:cNvPicPr/>
              <p:nvPr/>
            </p:nvPicPr>
            <p:blipFill>
              <a:blip r:embed="rId15"/>
              <a:stretch>
                <a:fillRect/>
              </a:stretch>
            </p:blipFill>
            <p:spPr>
              <a:xfrm>
                <a:off x="771720" y="3090100"/>
                <a:ext cx="1241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9323C95-C76E-C3FB-DA45-9D92D07B2CA3}"/>
                  </a:ext>
                </a:extLst>
              </p14:cNvPr>
              <p14:cNvContentPartPr/>
              <p14:nvPr/>
            </p14:nvContentPartPr>
            <p14:xfrm>
              <a:off x="3127560" y="3047620"/>
              <a:ext cx="5816880" cy="114480"/>
            </p14:xfrm>
          </p:contentPart>
        </mc:Choice>
        <mc:Fallback>
          <p:pic>
            <p:nvPicPr>
              <p:cNvPr id="13" name="Ink 12">
                <a:extLst>
                  <a:ext uri="{FF2B5EF4-FFF2-40B4-BE49-F238E27FC236}">
                    <a16:creationId xmlns:a16="http://schemas.microsoft.com/office/drawing/2014/main" id="{A9323C95-C76E-C3FB-DA45-9D92D07B2CA3}"/>
                  </a:ext>
                </a:extLst>
              </p:cNvPr>
              <p:cNvPicPr/>
              <p:nvPr/>
            </p:nvPicPr>
            <p:blipFill>
              <a:blip r:embed="rId17"/>
              <a:stretch>
                <a:fillRect/>
              </a:stretch>
            </p:blipFill>
            <p:spPr>
              <a:xfrm>
                <a:off x="3109560" y="3029980"/>
                <a:ext cx="5852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407CF33-C790-7565-08E1-AD8C3CE8CA05}"/>
                  </a:ext>
                </a:extLst>
              </p14:cNvPr>
              <p14:cNvContentPartPr/>
              <p14:nvPr/>
            </p14:nvContentPartPr>
            <p14:xfrm>
              <a:off x="771360" y="3465940"/>
              <a:ext cx="932040" cy="72000"/>
            </p14:xfrm>
          </p:contentPart>
        </mc:Choice>
        <mc:Fallback>
          <p:pic>
            <p:nvPicPr>
              <p:cNvPr id="14" name="Ink 13">
                <a:extLst>
                  <a:ext uri="{FF2B5EF4-FFF2-40B4-BE49-F238E27FC236}">
                    <a16:creationId xmlns:a16="http://schemas.microsoft.com/office/drawing/2014/main" id="{C407CF33-C790-7565-08E1-AD8C3CE8CA05}"/>
                  </a:ext>
                </a:extLst>
              </p:cNvPr>
              <p:cNvPicPr/>
              <p:nvPr/>
            </p:nvPicPr>
            <p:blipFill>
              <a:blip r:embed="rId19"/>
              <a:stretch>
                <a:fillRect/>
              </a:stretch>
            </p:blipFill>
            <p:spPr>
              <a:xfrm>
                <a:off x="753720" y="3447940"/>
                <a:ext cx="967680" cy="107640"/>
              </a:xfrm>
              <a:prstGeom prst="rect">
                <a:avLst/>
              </a:prstGeom>
            </p:spPr>
          </p:pic>
        </mc:Fallback>
      </mc:AlternateContent>
    </p:spTree>
    <p:extLst>
      <p:ext uri="{BB962C8B-B14F-4D97-AF65-F5344CB8AC3E}">
        <p14:creationId xmlns:p14="http://schemas.microsoft.com/office/powerpoint/2010/main" val="61315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19461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934B26-2A99-9FEE-972B-E8EEB620F2C8}"/>
              </a:ext>
            </a:extLst>
          </p:cNvPr>
          <p:cNvSpPr txBox="1"/>
          <p:nvPr/>
        </p:nvSpPr>
        <p:spPr>
          <a:xfrm>
            <a:off x="657587" y="131690"/>
            <a:ext cx="8400326" cy="267765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Bamidbar / Numbers 3:4  </a:t>
            </a:r>
          </a:p>
          <a:p>
            <a:pPr rtl="0">
              <a:spcBef>
                <a:spcPts val="0"/>
              </a:spcBef>
              <a:spcAft>
                <a:spcPts val="0"/>
              </a:spcAft>
            </a:pPr>
            <a:r>
              <a:rPr lang="en-US" sz="2400" i="0" u="none" strike="noStrike">
                <a:solidFill>
                  <a:srgbClr val="FFC000"/>
                </a:solidFill>
                <a:effectLst/>
                <a:latin typeface="Arial" panose="020B0604020202020204" pitchFamily="34" charset="0"/>
                <a:cs typeface="+mj-cs"/>
              </a:rPr>
              <a:t>3:4 And Nadab and Abihu died before the LORD, when they offered strange fire before the LORD, in the wilderness of Sinai, and they had no children: and Eleazar and Ithamar ministered in the priest’s office in the sight of Aaron their father. (KJV </a:t>
            </a:r>
            <a:r>
              <a:rPr lang="he-IL" sz="2400" i="0" u="none" strike="noStrike">
                <a:solidFill>
                  <a:srgbClr val="FFFF00"/>
                </a:solidFill>
                <a:effectLst/>
                <a:latin typeface="Arial" panose="020B0604020202020204" pitchFamily="34" charset="0"/>
                <a:cs typeface="+mj-cs"/>
              </a:rPr>
              <a:t>וַיָּ֣מָת נָדָ֣ב וַאֲבִיה֣וּא לִפְנֵ֣י יְהוָ֡ה בְּֽהַקְרִבָם֩ אֵ֨שׁ זָרָ֜ה לִפְנֵ֤י יְהוָה֙ בְּמִדְבַּ֣ר סִינַ֔י וּבָנִ֖ים לֹא־הָי֣וּ לָהֶ֑ם וַיְכַהֵ֤ן אֶלְעָזָר֙ וְאִ֣יתָמָ֔ר עַל־פְּנֵ֖י אַהֲרֹ֥ן אֲבִיהֶֽם׃</a:t>
            </a:r>
            <a:r>
              <a:rPr lang="he-IL" sz="2400"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E0AFF65-046C-AD6C-52C0-DB71142A2D0E}"/>
                  </a:ext>
                </a:extLst>
              </p14:cNvPr>
              <p14:cNvContentPartPr/>
              <p14:nvPr/>
            </p14:nvContentPartPr>
            <p14:xfrm>
              <a:off x="2012280" y="912100"/>
              <a:ext cx="5150520" cy="53280"/>
            </p14:xfrm>
          </p:contentPart>
        </mc:Choice>
        <mc:Fallback>
          <p:pic>
            <p:nvPicPr>
              <p:cNvPr id="3" name="Ink 2">
                <a:extLst>
                  <a:ext uri="{FF2B5EF4-FFF2-40B4-BE49-F238E27FC236}">
                    <a16:creationId xmlns:a16="http://schemas.microsoft.com/office/drawing/2014/main" id="{1E0AFF65-046C-AD6C-52C0-DB71142A2D0E}"/>
                  </a:ext>
                </a:extLst>
              </p:cNvPr>
              <p:cNvPicPr/>
              <p:nvPr/>
            </p:nvPicPr>
            <p:blipFill>
              <a:blip r:embed="rId5"/>
              <a:stretch>
                <a:fillRect/>
              </a:stretch>
            </p:blipFill>
            <p:spPr>
              <a:xfrm>
                <a:off x="1994640" y="894100"/>
                <a:ext cx="5186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E10B200-1E4A-87FD-85B1-8B98891C34E9}"/>
                  </a:ext>
                </a:extLst>
              </p14:cNvPr>
              <p14:cNvContentPartPr/>
              <p14:nvPr/>
            </p14:nvContentPartPr>
            <p14:xfrm>
              <a:off x="1853520" y="1268140"/>
              <a:ext cx="1486800" cy="72360"/>
            </p14:xfrm>
          </p:contentPart>
        </mc:Choice>
        <mc:Fallback>
          <p:pic>
            <p:nvPicPr>
              <p:cNvPr id="4" name="Ink 3">
                <a:extLst>
                  <a:ext uri="{FF2B5EF4-FFF2-40B4-BE49-F238E27FC236}">
                    <a16:creationId xmlns:a16="http://schemas.microsoft.com/office/drawing/2014/main" id="{EE10B200-1E4A-87FD-85B1-8B98891C34E9}"/>
                  </a:ext>
                </a:extLst>
              </p:cNvPr>
              <p:cNvPicPr/>
              <p:nvPr/>
            </p:nvPicPr>
            <p:blipFill>
              <a:blip r:embed="rId7"/>
              <a:stretch>
                <a:fillRect/>
              </a:stretch>
            </p:blipFill>
            <p:spPr>
              <a:xfrm>
                <a:off x="1835520" y="1250140"/>
                <a:ext cx="1522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FE9CA91-CD0F-A2BF-4DB4-C2B07344150D}"/>
                  </a:ext>
                </a:extLst>
              </p14:cNvPr>
              <p14:cNvContentPartPr/>
              <p14:nvPr/>
            </p14:nvContentPartPr>
            <p14:xfrm>
              <a:off x="3424560" y="1271740"/>
              <a:ext cx="5040" cy="5040"/>
            </p14:xfrm>
          </p:contentPart>
        </mc:Choice>
        <mc:Fallback>
          <p:pic>
            <p:nvPicPr>
              <p:cNvPr id="7" name="Ink 6">
                <a:extLst>
                  <a:ext uri="{FF2B5EF4-FFF2-40B4-BE49-F238E27FC236}">
                    <a16:creationId xmlns:a16="http://schemas.microsoft.com/office/drawing/2014/main" id="{0FE9CA91-CD0F-A2BF-4DB4-C2B07344150D}"/>
                  </a:ext>
                </a:extLst>
              </p:cNvPr>
              <p:cNvPicPr/>
              <p:nvPr/>
            </p:nvPicPr>
            <p:blipFill>
              <a:blip r:embed="rId9"/>
              <a:stretch>
                <a:fillRect/>
              </a:stretch>
            </p:blipFill>
            <p:spPr>
              <a:xfrm>
                <a:off x="3406920" y="1254100"/>
                <a:ext cx="40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E7067B4-6B01-D753-B07E-A2602D10E372}"/>
                  </a:ext>
                </a:extLst>
              </p14:cNvPr>
              <p14:cNvContentPartPr/>
              <p14:nvPr/>
            </p14:nvContentPartPr>
            <p14:xfrm>
              <a:off x="1683600" y="855940"/>
              <a:ext cx="1686960" cy="477000"/>
            </p14:xfrm>
          </p:contentPart>
        </mc:Choice>
        <mc:Fallback>
          <p:pic>
            <p:nvPicPr>
              <p:cNvPr id="9" name="Ink 8">
                <a:extLst>
                  <a:ext uri="{FF2B5EF4-FFF2-40B4-BE49-F238E27FC236}">
                    <a16:creationId xmlns:a16="http://schemas.microsoft.com/office/drawing/2014/main" id="{CE7067B4-6B01-D753-B07E-A2602D10E372}"/>
                  </a:ext>
                </a:extLst>
              </p:cNvPr>
              <p:cNvPicPr/>
              <p:nvPr/>
            </p:nvPicPr>
            <p:blipFill>
              <a:blip r:embed="rId11"/>
              <a:stretch>
                <a:fillRect/>
              </a:stretch>
            </p:blipFill>
            <p:spPr>
              <a:xfrm>
                <a:off x="1665960" y="837940"/>
                <a:ext cx="1722600" cy="51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4DB77F0-14C4-998B-8FA6-BCDEB3CC1FD4}"/>
                  </a:ext>
                </a:extLst>
              </p14:cNvPr>
              <p14:cNvContentPartPr/>
              <p14:nvPr/>
            </p14:nvContentPartPr>
            <p14:xfrm>
              <a:off x="4237440" y="1979140"/>
              <a:ext cx="894960" cy="487800"/>
            </p14:xfrm>
          </p:contentPart>
        </mc:Choice>
        <mc:Fallback>
          <p:pic>
            <p:nvPicPr>
              <p:cNvPr id="10" name="Ink 9">
                <a:extLst>
                  <a:ext uri="{FF2B5EF4-FFF2-40B4-BE49-F238E27FC236}">
                    <a16:creationId xmlns:a16="http://schemas.microsoft.com/office/drawing/2014/main" id="{04DB77F0-14C4-998B-8FA6-BCDEB3CC1FD4}"/>
                  </a:ext>
                </a:extLst>
              </p:cNvPr>
              <p:cNvPicPr/>
              <p:nvPr/>
            </p:nvPicPr>
            <p:blipFill>
              <a:blip r:embed="rId13"/>
              <a:stretch>
                <a:fillRect/>
              </a:stretch>
            </p:blipFill>
            <p:spPr>
              <a:xfrm>
                <a:off x="4219800" y="1961140"/>
                <a:ext cx="930600" cy="523440"/>
              </a:xfrm>
              <a:prstGeom prst="rect">
                <a:avLst/>
              </a:prstGeom>
            </p:spPr>
          </p:pic>
        </mc:Fallback>
      </mc:AlternateContent>
    </p:spTree>
    <p:extLst>
      <p:ext uri="{BB962C8B-B14F-4D97-AF65-F5344CB8AC3E}">
        <p14:creationId xmlns:p14="http://schemas.microsoft.com/office/powerpoint/2010/main" val="3965002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22431</TotalTime>
  <Words>3300</Words>
  <Application>Microsoft Office PowerPoint</Application>
  <PresentationFormat>Widescreen</PresentationFormat>
  <Paragraphs>149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135</cp:revision>
  <dcterms:created xsi:type="dcterms:W3CDTF">2021-02-18T19:11:41Z</dcterms:created>
  <dcterms:modified xsi:type="dcterms:W3CDTF">2024-08-15T01:07:28Z</dcterms:modified>
</cp:coreProperties>
</file>