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notesSlides/notesSlide5.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notesSlides/notesSlide6.xml" ContentType="application/vnd.openxmlformats-officedocument.presentationml.notesSlide+xml"/>
  <Override PartName="/ppt/ink/ink19.xml" ContentType="application/inkml+xml"/>
  <Override PartName="/ppt/ink/ink20.xml" ContentType="application/inkml+xml"/>
  <Override PartName="/ppt/ink/ink21.xml" ContentType="application/inkml+xml"/>
  <Override PartName="/ppt/ink/ink22.xml" ContentType="application/inkml+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notesSlides/notesSlide10.xml" ContentType="application/vnd.openxmlformats-officedocument.presentationml.notesSlide+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notesSlides/notesSlide11.xml" ContentType="application/vnd.openxmlformats-officedocument.presentationml.notesSlide+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notesSlides/notesSlide12.xml" ContentType="application/vnd.openxmlformats-officedocument.presentationml.notesSlide+xml"/>
  <Override PartName="/ppt/ink/ink250.xml" ContentType="application/inkml+xml"/>
  <Override PartName="/ppt/ink/ink251.xml" ContentType="application/inkml+xml"/>
  <Override PartName="/ppt/ink/ink252.xml" ContentType="application/inkml+xml"/>
  <Override PartName="/ppt/notesSlides/notesSlide13.xml" ContentType="application/vnd.openxmlformats-officedocument.presentationml.notesSlide+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ink/ink260.xml" ContentType="application/inkml+xml"/>
  <Override PartName="/ppt/notesSlides/notesSlide16.xml" ContentType="application/vnd.openxmlformats-officedocument.presentationml.notesSlide+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notesSlides/notesSlide17.xml" ContentType="application/vnd.openxmlformats-officedocument.presentationml.notesSlide+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notesSlides/notesSlide18.xml" ContentType="application/vnd.openxmlformats-officedocument.presentationml.notesSlide+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notesSlides/notesSlide19.xml" ContentType="application/vnd.openxmlformats-officedocument.presentationml.notesSlide+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notesSlides/notesSlide20.xml" ContentType="application/vnd.openxmlformats-officedocument.presentationml.notesSlide+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notesSlides/notesSlide21.xml" ContentType="application/vnd.openxmlformats-officedocument.presentationml.notesSlide+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notesSlides/notesSlide22.xml" ContentType="application/vnd.openxmlformats-officedocument.presentationml.notesSlide+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notesSlides/notesSlide23.xml" ContentType="application/vnd.openxmlformats-officedocument.presentationml.notesSlide+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notesSlides/notesSlide24.xml" ContentType="application/vnd.openxmlformats-officedocument.presentationml.notesSlide+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81" r:id="rId2"/>
    <p:sldId id="265" r:id="rId3"/>
    <p:sldId id="268" r:id="rId4"/>
    <p:sldId id="282" r:id="rId5"/>
    <p:sldId id="299" r:id="rId6"/>
    <p:sldId id="283" r:id="rId7"/>
    <p:sldId id="284" r:id="rId8"/>
    <p:sldId id="272" r:id="rId9"/>
    <p:sldId id="270" r:id="rId10"/>
    <p:sldId id="285" r:id="rId11"/>
    <p:sldId id="286" r:id="rId12"/>
    <p:sldId id="287" r:id="rId13"/>
    <p:sldId id="288" r:id="rId14"/>
    <p:sldId id="271" r:id="rId15"/>
    <p:sldId id="289" r:id="rId16"/>
    <p:sldId id="290" r:id="rId17"/>
    <p:sldId id="291" r:id="rId18"/>
    <p:sldId id="292" r:id="rId19"/>
    <p:sldId id="293" r:id="rId20"/>
    <p:sldId id="294" r:id="rId21"/>
    <p:sldId id="295" r:id="rId22"/>
    <p:sldId id="296" r:id="rId23"/>
    <p:sldId id="297" r:id="rId24"/>
    <p:sldId id="298"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9A51"/>
    <a:srgbClr val="4E1A04"/>
    <a:srgbClr val="CD6205"/>
    <a:srgbClr val="080808"/>
    <a:srgbClr val="818181"/>
    <a:srgbClr val="787878"/>
    <a:srgbClr val="000000"/>
    <a:srgbClr val="5D411F"/>
    <a:srgbClr val="88784C"/>
    <a:srgbClr val="7356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75135" autoAdjust="0"/>
  </p:normalViewPr>
  <p:slideViewPr>
    <p:cSldViewPr snapToGrid="0">
      <p:cViewPr varScale="1">
        <p:scale>
          <a:sx n="83" d="100"/>
          <a:sy n="83" d="100"/>
        </p:scale>
        <p:origin x="798" y="60"/>
      </p:cViewPr>
      <p:guideLst/>
    </p:cSldViewPr>
  </p:slideViewPr>
  <p:outlineViewPr>
    <p:cViewPr>
      <p:scale>
        <a:sx n="33" d="100"/>
        <a:sy n="33" d="100"/>
      </p:scale>
      <p:origin x="0" y="0"/>
    </p:cViewPr>
  </p:outlineViewPr>
  <p:notesTextViewPr>
    <p:cViewPr>
      <p:scale>
        <a:sx n="175" d="100"/>
        <a:sy n="175"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ane Miller" userId="086b8d4e5ca37aec" providerId="LiveId" clId="{C673F6ED-B5EF-4908-BB9C-3EB8C3F24F58}"/>
    <pc:docChg chg="modSld">
      <pc:chgData name="Duane Miller" userId="086b8d4e5ca37aec" providerId="LiveId" clId="{C673F6ED-B5EF-4908-BB9C-3EB8C3F24F58}" dt="2024-08-01T01:13:15.155" v="1" actId="6549"/>
      <pc:docMkLst>
        <pc:docMk/>
      </pc:docMkLst>
      <pc:sldChg chg="modNotesTx">
        <pc:chgData name="Duane Miller" userId="086b8d4e5ca37aec" providerId="LiveId" clId="{C673F6ED-B5EF-4908-BB9C-3EB8C3F24F58}" dt="2024-08-01T01:13:15.155" v="1" actId="6549"/>
        <pc:sldMkLst>
          <pc:docMk/>
          <pc:sldMk cId="906262494" sldId="270"/>
        </pc:sldMkLst>
      </pc:sldChg>
      <pc:sldChg chg="modNotesTx">
        <pc:chgData name="Duane Miller" userId="086b8d4e5ca37aec" providerId="LiveId" clId="{C673F6ED-B5EF-4908-BB9C-3EB8C3F24F58}" dt="2024-08-01T01:13:11.087" v="0" actId="6549"/>
        <pc:sldMkLst>
          <pc:docMk/>
          <pc:sldMk cId="695187135" sldId="286"/>
        </pc:sldMkLst>
      </pc:sldChg>
    </pc:docChg>
  </pc:docChgLst>
</pc:chgInfo>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4:12.169"/>
    </inkml:context>
    <inkml:brush xml:id="br0">
      <inkml:brushProperty name="width" value="0.1" units="cm"/>
      <inkml:brushProperty name="height" value="0.1" units="cm"/>
      <inkml:brushProperty name="color" value="#F4F91B"/>
    </inkml:brush>
  </inkml:definitions>
  <inkml:trace contextRef="#ctx0" brushRef="#br0">670 76 3079 0 0,'0'-3'89'0'0,"-1"0"0"0"0,1-1-1 0 0,0 1 1 0 0,0 0-1 0 0,0 0 1 0 0,1 0-1 0 0,0-6 1 0 0,1-10 48 0 0,-2 18-103 0 0,0-1 1 0 0,0 1-1 0 0,0-1 1 0 0,0 1-1 0 0,0 0 0 0 0,-1-1 1 0 0,1 1-1 0 0,0 0 1 0 0,-1-1-1 0 0,1 1 1 0 0,-1 0-1 0 0,0 0 1 0 0,1 0-1 0 0,-1-1 0 0 0,0 1 1 0 0,-1-1-1 0 0,2 1 9 0 0,-1 1 0 0 0,1 0 0 0 0,-1 0 0 0 0,0 0 0 0 0,1-1 0 0 0,-1 1 0 0 0,1 0 0 0 0,-1 0 0 0 0,1 0 0 0 0,-1 0 0 0 0,1 0 0 0 0,-1 0 0 0 0,0 0 0 0 0,1 0 0 0 0,-1 0 0 0 0,1 0 0 0 0,-1 0-1 0 0,1 0 1 0 0,-1 1 0 0 0,1-1 0 0 0,-1 0 0 0 0,1 0 0 0 0,-1 1 0 0 0,1-1 0 0 0,-1 0 0 0 0,1 0 0 0 0,-1 1 0 0 0,1-1 0 0 0,-1 1 0 0 0,1-1 0 0 0,0 0 0 0 0,-1 1 0 0 0,1-1 0 0 0,0 1 0 0 0,-1-1 0 0 0,1 1 0 0 0,0-1 0 0 0,0 1-1 0 0,-1-1 1 0 0,1 2 0 0 0,-4 3 60 0 0,0-1 0 0 0,0 1 0 0 0,0-1 0 0 0,-1 0-1 0 0,0 0 1 0 0,0 0 0 0 0,0 0 0 0 0,0-1 0 0 0,0 0-1 0 0,-1 0 1 0 0,1 0 0 0 0,-1-1 0 0 0,0 0 0 0 0,0 0-1 0 0,0 0 1 0 0,0-1 0 0 0,0 0 0 0 0,0 0 0 0 0,-12 0-1 0 0,-8-3 219 0 0,19 1-249 0 0,0 1 0 0 0,0 0 0 0 0,0 0 0 0 0,-1 0-1 0 0,-8 3 1 0 0,9-2-15 0 0,0-1 0 0 0,0 1 0 0 0,-14-1 0 0 0,-7 0 41 0 0,-14 2 6 0 0,28-2-32 0 0,0 1-1 0 0,0 0 0 0 0,0 1 0 0 0,0 0 0 0 0,1 1 0 0 0,-16 6 0 0 0,5 0 11 0 0,-30 18 0 0 0,47-23-63 0 0,0 0-1 0 0,0 1 1 0 0,1 0 0 0 0,0 0 0 0 0,0 0 0 0 0,0 1 0 0 0,0 0 0 0 0,-6 11 0 0 0,3-4 21 0 0,1 1 1 0 0,1 1-1 0 0,1-1 1 0 0,0 1-1 0 0,0 0 1 0 0,2 1-1 0 0,0-1 1 0 0,0 1-1 0 0,-1 28 1 0 0,-2 8 69 0 0,3-35-11 0 0,0 35 1 0 0,2-29-56 0 0,2 14 30 0 0,2-11-29 0 0,-2 1 0 0 0,0 0 0 0 0,-5 33 0 0 0,-2 31 41 0 0,17 32 79 0 0,-6-84-138 0 0,-3-32 40 0 0,1 0 0 0 0,0 0 1 0 0,0 0-1 0 0,0 0 0 0 0,1 0 0 0 0,0 0 0 0 0,1-1 0 0 0,-1 0 0 0 0,1 1 0 0 0,0-1 0 0 0,1 0 0 0 0,7 8 0 0 0,-2-3-19 0 0,-6-8-17 0 0,1 0 0 0 0,-1 0-1 0 0,1-1 1 0 0,-1 0 0 0 0,1 0-1 0 0,0 0 1 0 0,9 2 0 0 0,1-2 11 0 0,-9-1-5 0 0,0 0 1 0 0,0 1-1 0 0,0-1 1 0 0,0 1-1 0 0,11 5 0 0 0,-8-2-17 0 0,1-1 0 0 0,16 5 0 0 0,-17-6-3 0 0,1 0 0 0 0,-1 1 0 0 0,11 6 0 0 0,-4-2-18 0 0,0-1 0 0 0,0-1 0 0 0,0 0-1 0 0,22 5 1 0 0,-18-6 25 0 0,0 1-1 0 0,29 13 0 0 0,-40-14-23 0 0,1-1 0 0 0,0 0 0 0 0,0 0 0 0 0,0-1 0 0 0,0-1 0 0 0,1 0 0 0 0,20 2 0 0 0,-9-3 3 0 0,-11-1 16 0 0,1 0 0 0 0,21-3 0 0 0,-3 0 180 0 0,-23 2-165 0 0,0 1 0 0 0,0-1 1 0 0,0-1-1 0 0,0 1 0 0 0,8-4 0 0 0,-7 2 1 0 0,1 0 0 0 0,0-1 0 0 0,-1 0 0 0 0,0-1 0 0 0,0 0 0 0 0,0 0 0 0 0,-1 0 0 0 0,14-13 0 0 0,64-61 221 0 0,-62 53-235 0 0,31-36 78 0 0,-48 54-90 0 0,0-1-1 0 0,-1 1 1 0 0,0-1 0 0 0,0-1 0 0 0,-1 1 0 0 0,3-11-1 0 0,-2 1-8 0 0,0-1 0 0 0,-1 1 0 0 0,1-26 0 0 0,-4 35 0 0 0,-1-1 0 0 0,0 1 0 0 0,-1 0 0 0 0,-1 0 0 0 0,1 0 0 0 0,-2 0 0 0 0,1 0 0 0 0,-5-11 0 0 0,-4-10 0 0 0,2 0 0 0 0,-8-46 0 0 0,4 15 32 0 0,-29-86 0 0 0,40 140-31 0 0,-44-111 96 0 0,40 105-82 0 0,-2 1 0 0 0,0 0 0 0 0,0 0 0 0 0,-1 1 0 0 0,0 0 0 0 0,-17-15 0 0 0,19 21-85 0 0,-3-5 194 0 0,-24-16 0 0 0,31 24-223 0 0,0 1 0 0 0,0 1 0 0 0,0-1 0 0 0,-1 0 0 0 0,1 1 0 0 0,0 0 0 0 0,-1-1 0 0 0,1 1 0 0 0,0 1 0 0 0,-1-1 0 0 0,0 0 0 0 0,1 1 0 0 0,-7 0 0 0 0,1 1-632 0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2:52.021"/>
    </inkml:context>
    <inkml:brush xml:id="br0">
      <inkml:brushProperty name="width" value="0.1" units="cm"/>
      <inkml:brushProperty name="height" value="0.1" units="cm"/>
      <inkml:brushProperty name="color" value="#F4F91B"/>
    </inkml:brush>
  </inkml:definitions>
  <inkml:trace contextRef="#ctx0" brushRef="#br0">0 156 2415 0 0,'28'-11'790'0'0,"-19"6"-450"0"0,1 1-1 0 0,15-4 0 0 0,19-3-211 0 0,-22 4 356 0 0,33-4 0 0 0,14 7 852 0 0,-21 7-915 0 0,-38-1-358 0 0,1-1 1 0 0,-1 0-1 0 0,1-1 0 0 0,-1 0 1 0 0,0-1-1 0 0,17-3 0 0 0,86-23 493 0 0,-41 5-151 0 0,20-5 162 0 0,-78 24-541 0 0,5-2 28 0 0,1 1-1 0 0,0 1 1 0 0,26-1-1 0 0,-25 4-42 0 0,-12-1 0 0 0,0 1-1 0 0,0 0 1 0 0,0 1 0 0 0,16 3-1 0 0,55 16 54 0 0,-17-1-4 0 0,-37-12-38 0 0,-1 1-1 0 0,1 1 1 0 0,29 15 0 0 0,38 19-13 0 0,-83-40-243 0 0,0-1-104 0 0</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26.066"/>
    </inkml:context>
    <inkml:brush xml:id="br0">
      <inkml:brushProperty name="width" value="0.1" units="cm"/>
      <inkml:brushProperty name="height" value="0.1" units="cm"/>
      <inkml:brushProperty name="color" value="#F4F91B"/>
    </inkml:brush>
  </inkml:definitions>
  <inkml:trace contextRef="#ctx0" brushRef="#br0">1276 174 6503 0 0,'0'-2'78'0'0,"-1"0"0"0"0,1 0-1 0 0,-1 0 1 0 0,0 0 0 0 0,1 0-1 0 0,-1 0 1 0 0,0 0-1 0 0,0 0 1 0 0,-1 0 0 0 0,1 0-1 0 0,0 0 1 0 0,-1 1 0 0 0,1-1-1 0 0,-1 1 1 0 0,1-1 0 0 0,-1 1-1 0 0,0-1 1 0 0,1 1 0 0 0,-1 0-1 0 0,0 0 1 0 0,-3-2-1 0 0,-5-2 261 0 0,0 0 0 0 0,-21-6 0 0 0,-3 0 108 0 0,-35-12 726 0 0,-106-20 0 0 0,72 27-281 0 0,-133-4-1 0 0,185 19-785 0 0,-1 3 0 0 0,0 2 1 0 0,1 1-1 0 0,-82 21 0 0 0,99-15-399 0 0,-41 18 1 0 0,4 3-3223 0 0,12-2-880 0 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26.963"/>
    </inkml:context>
    <inkml:brush xml:id="br0">
      <inkml:brushProperty name="width" value="0.1" units="cm"/>
      <inkml:brushProperty name="height" value="0.1" units="cm"/>
      <inkml:brushProperty name="color" value="#F4F91B"/>
    </inkml:brush>
  </inkml:definitions>
  <inkml:trace contextRef="#ctx0" brushRef="#br0">2514 161 4431 0 0,'-29'-15'250'0'0,"9"4"788"0"0,-34-12-1 0 0,46 20-912 0 0,1 1-1 0 0,-1 0 1 0 0,0 0-1 0 0,0 1 1 0 0,-1 0-1 0 0,1 1 1 0 0,0 0-1 0 0,-9 0 1 0 0,-165 22 744 0 0,157-22-508 0 0,-1-1-1 0 0,1-1 1 0 0,-48-9-1 0 0,-29-4 450 0 0,-205 13 903 0 0,223 4-1191 0 0,1-3-1 0 0,0-5 0 0 0,-157-30 1 0 0,138 17-306 0 0,-1 4 1 0 0,0 4-1 0 0,0 5 1 0 0,-205 15-1 0 0,262-2-677 0 0,0 2-1 0 0,0 2 1 0 0,1 2-1 0 0,0 2 1 0 0,-59 29-1 0 0,55-23-4345 0 0</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28.722"/>
    </inkml:context>
    <inkml:brush xml:id="br0">
      <inkml:brushProperty name="width" value="0.1" units="cm"/>
      <inkml:brushProperty name="height" value="0.1" units="cm"/>
      <inkml:brushProperty name="color" value="#F4F91B"/>
    </inkml:brush>
  </inkml:definitions>
  <inkml:trace contextRef="#ctx0" brushRef="#br0">3204 125 919 0 0,'-7'-6'648'0'0,"0"-1"-1"0"0,0 2 0 0 0,0-1 0 0 0,0 1 0 0 0,-1 0 0 0 0,0 0 0 0 0,0 1 1 0 0,0 0-1 0 0,-1 1 0 0 0,-16-5 0 0 0,-54-11 984 0 0,12 3-237 0 0,18 2-820 0 0,38 10-367 0 0,-1 0 1 0 0,0 1-1 0 0,-23-3 0 0 0,-167 6 991 0 0,81 3-679 0 0,-29 0 1 0 0,-6-3-93 0 0,-44 0 42 0 0,-133 4 312 0 0,6 0-146 0 0,242-9-524 0 0,-251-2 338 0 0,99 12-279 0 0,4 0-52 0 0,194-2-235 0 0,1 2 0 0 0,0 1 0 0 0,-53 17 1 0 0,-104 48-1098 0 0,138-47-361 0 0</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32.038"/>
    </inkml:context>
    <inkml:brush xml:id="br0">
      <inkml:brushProperty name="width" value="0.1" units="cm"/>
      <inkml:brushProperty name="height" value="0.1" units="cm"/>
      <inkml:brushProperty name="color" value="#F4F91B"/>
    </inkml:brush>
  </inkml:definitions>
  <inkml:trace contextRef="#ctx0" brushRef="#br0">1399 93 3511 0 0,'27'-22'344'0'0,"-23"19"50"0"0,-2 3-152 0 0,-1-1 0 0 0,1 0 0 0 0,-1 0 0 0 0,0 0 0 0 0,1 0 0 0 0,-1 0 0 0 0,0 0 0 0 0,0 0 0 0 0,0 0 0 0 0,0-1 0 0 0,2-1 0 0 0,-3 2-146 0 0,0 0 0 0 0,-1 0 0 0 0,1 0 0 0 0,0 0 0 0 0,0 0-1 0 0,-1 0 1 0 0,1 0 0 0 0,-1 1 0 0 0,1-1 0 0 0,0 0 0 0 0,-1 0 0 0 0,0 0 0 0 0,1 1 0 0 0,-1-1 0 0 0,1 0 0 0 0,-1 1 0 0 0,0-1 0 0 0,0 1 0 0 0,1-1 0 0 0,-1 1 0 0 0,0-1 0 0 0,0 1-1 0 0,0-1 1 0 0,-1 0 0 0 0,-4-1 146 0 0,-1-1-1 0 0,1 1 1 0 0,-1 0-1 0 0,0 1 0 0 0,1-1 1 0 0,-1 1-1 0 0,0 1 0 0 0,-10-1 1 0 0,1 0-17 0 0,-53-4 572 0 0,-127 8 0 0 0,105 1-277 0 0,-148-15 1 0 0,72 1-211 0 0,107 10-179 0 0,0 2-1 0 0,-85 15 1 0 0,14 8-1290 0 0,4 6-3787 0 0,66-14 1636 0 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28.927"/>
    </inkml:context>
    <inkml:brush xml:id="br0">
      <inkml:brushProperty name="width" value="0.1" units="cm"/>
      <inkml:brushProperty name="height" value="0.1" units="cm"/>
      <inkml:brushProperty name="color" value="#F4F91B"/>
    </inkml:brush>
  </inkml:definitions>
  <inkml:trace contextRef="#ctx0" brushRef="#br0">2115 35 919 0 0,'-4'-3'293'0'0,"0"-1"-1"0"0,-1 1 1 0 0,0 0-1 0 0,1 0 0 0 0,-1 0 1 0 0,0 0-1 0 0,-1 1 0 0 0,1 0 1 0 0,0 0-1 0 0,-1 1 0 0 0,1-1 1 0 0,-1 1-1 0 0,-10-1 0 0 0,-8 1 543 0 0,1 1-1 0 0,-28 4 1 0 0,-7-1-192 0 0,-202-6 941 0 0,95 11-585 0 0,66-1-502 0 0,61-6-328 0 0,-272 3 1046 0 0,-129-11 249 0 0,185 22-1072 0 0,204-10-578 0 0,0 3-1 0 0,0 3 0 0 0,-64 21 1 0 0,66-16-324 0 0</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29.762"/>
    </inkml:context>
    <inkml:brush xml:id="br0">
      <inkml:brushProperty name="width" value="0.1" units="cm"/>
      <inkml:brushProperty name="height" value="0.1" units="cm"/>
      <inkml:brushProperty name="color" value="#F4F91B"/>
    </inkml:brush>
  </inkml:definitions>
  <inkml:trace contextRef="#ctx0" brushRef="#br0">2092 117 2671 0 0,'0'0'9'0'0,"0"0"-1"0"0,0-1 0 0 0,0 1 0 0 0,0 0 0 0 0,-1-1 0 0 0,1 1 0 0 0,0 0 0 0 0,0 0 0 0 0,0-1 0 0 0,0 1 0 0 0,-1 0 0 0 0,1 0 0 0 0,0 0 0 0 0,0-1 0 0 0,-1 1 0 0 0,1 0 0 0 0,0 0 0 0 0,-1 0 0 0 0,1 0 1 0 0,0-1-1 0 0,0 1 0 0 0,-1 0 0 0 0,1 0 0 0 0,0 0 0 0 0,-1 0 0 0 0,1 0 0 0 0,0 0 0 0 0,-1 0 0 0 0,1 0 0 0 0,0 0 0 0 0,-1 0 0 0 0,1 0 0 0 0,0 0 0 0 0,0 0 0 0 0,-1 0 0 0 0,1 0 0 0 0,0 0 0 0 0,-1 0 1 0 0,0 1-1 0 0,-17 4 9 0 0,14-4 25 0 0,-14 3 273 0 0,0-2 1 0 0,0 0-1 0 0,-1-1 1 0 0,1-1 0 0 0,-24-2-1 0 0,-35 0 1410 0 0,-101 18-663 0 0,35-3-533 0 0,71-10 238 0 0,0-4 1 0 0,-121-16-1 0 0,-141-44 1010 0 0,45 7-723 0 0,94 33-736 0 0,159 20-366 0 0,1 1-1 0 0,-1 2 1 0 0,-52 10-1 0 0,-44 21-1561 0 0,86-21 188 0 0</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30.479"/>
    </inkml:context>
    <inkml:brush xml:id="br0">
      <inkml:brushProperty name="width" value="0.1" units="cm"/>
      <inkml:brushProperty name="height" value="0.1" units="cm"/>
      <inkml:brushProperty name="color" value="#F4F91B"/>
    </inkml:brush>
  </inkml:definitions>
  <inkml:trace contextRef="#ctx0" brushRef="#br0">2337 90 2327 0 0,'-3'-1'28'0'0,"1"1"0"0"0,-1-1-1 0 0,0 0 1 0 0,0 1-1 0 0,1 0 1 0 0,-1 0-1 0 0,0 0 1 0 0,0 0-1 0 0,0 0 1 0 0,-4 2-1 0 0,-20-1-134 0 0,-58-17 1209 0 0,51 8 27 0 0,1 2 1 0 0,-1 2-1 0 0,-54-1 0 0 0,-101 18 114 0 0,-3 0-313 0 0,135-12-456 0 0,-80-8 0 0 0,-469-41 1612 0 0,441 38-2000 0 0,-27-2 18 0 0,133 12-146 0 0,-74 7 0 0 0,13 10-702 0 0,41-4-2517 0 0,7 0-806 0 0</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31.886"/>
    </inkml:context>
    <inkml:brush xml:id="br0">
      <inkml:brushProperty name="width" value="0.1" units="cm"/>
      <inkml:brushProperty name="height" value="0.1" units="cm"/>
      <inkml:brushProperty name="color" value="#F4F91B"/>
    </inkml:brush>
  </inkml:definitions>
  <inkml:trace contextRef="#ctx0" brushRef="#br0">1553 192 1375 0 0,'-2'-4'200'0'0,"-1"1"0"0"0,0 0 0 0 0,0 0-1 0 0,0 0 1 0 0,0 1 0 0 0,0-1 0 0 0,-1 1-1 0 0,1-1 1 0 0,-1 1 0 0 0,1 0 0 0 0,-1 1-1 0 0,0-1 1 0 0,0 1 0 0 0,0-1 0 0 0,0 1-1 0 0,0 0 1 0 0,0 1 0 0 0,0-1 0 0 0,0 1-1 0 0,-7-1 1 0 0,-6 1-112 0 0,1-2 0 0 0,0 0 1 0 0,1-1-1 0 0,-1-1 0 0 0,0-1 0 0 0,1 0 0 0 0,0 0 0 0 0,-19-11 0 0 0,20 9 426 0 0,0 0-1 0 0,-1 1 1 0 0,0 1-1 0 0,0 0 1 0 0,-17-2-1 0 0,-83-9 947 0 0,10 2-925 0 0,-102-21 162 0 0,162 31-601 0 0,-1 1 0 0 0,-73 5-1 0 0,-173 36-20 0 0,233-29-70 0 0,-89 21-989 0 0,78-11-128 0 0</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34.124"/>
    </inkml:context>
    <inkml:brush xml:id="br0">
      <inkml:brushProperty name="width" value="0.1" units="cm"/>
      <inkml:brushProperty name="height" value="0.1" units="cm"/>
      <inkml:brushProperty name="color" value="#F4F91B"/>
    </inkml:brush>
  </inkml:definitions>
  <inkml:trace contextRef="#ctx0" brushRef="#br0">2032 28 5151 0 0,'-2'-2'60'0'0,"1"0"0"0"0,-1 0 0 0 0,0 0 0 0 0,1 0-1 0 0,-1 0 1 0 0,0 0 0 0 0,0 1 0 0 0,0-1 0 0 0,0 1-1 0 0,-1 0 1 0 0,1-1 0 0 0,0 1 0 0 0,-1 0 0 0 0,1 0-1 0 0,0 1 1 0 0,-1-1 0 0 0,1 0 0 0 0,-1 1-1 0 0,-3-1 1 0 0,-4 1 182 0 0,1 0 0 0 0,0 1-1 0 0,-1 0 1 0 0,-9 2-1 0 0,1 0-230 0 0,-85 19 471 0 0,67-12-366 0 0,-60 6-1 0 0,-288-7 1339 0 0,109-30-611 0 0,-48 0-480 0 0,134 29-848 0 0,-258 42 0 0 0,390-41-3109 0 0</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35.176"/>
    </inkml:context>
    <inkml:brush xml:id="br0">
      <inkml:brushProperty name="width" value="0.1" units="cm"/>
      <inkml:brushProperty name="height" value="0.1" units="cm"/>
      <inkml:brushProperty name="color" value="#F4F91B"/>
    </inkml:brush>
  </inkml:definitions>
  <inkml:trace contextRef="#ctx0" brushRef="#br0">2460 14 4431 0 0,'-3'-2'72'0'0,"0"1"0"0"0,0 0-1 0 0,0-1 1 0 0,0 1-1 0 0,0 0 1 0 0,0 0-1 0 0,0 1 1 0 0,0-1-1 0 0,-1 1 1 0 0,1-1 0 0 0,-4 1-1 0 0,-38 4 346 0 0,12-1-413 0 0,-211-7 1464 0 0,143-1-302 0 0,-129 11 0 0 0,43 13-845 0 0,-279 26 184 0 0,-2-22-19 0 0,317-17-487 0 0,-257 44 0 0 0,323-34-109 0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3:02.909"/>
    </inkml:context>
    <inkml:brush xml:id="br0">
      <inkml:brushProperty name="width" value="0.1" units="cm"/>
      <inkml:brushProperty name="height" value="0.1" units="cm"/>
      <inkml:brushProperty name="color" value="#F4F91B"/>
    </inkml:brush>
  </inkml:definitions>
  <inkml:trace contextRef="#ctx0" brushRef="#br0">7 148 455 0 0,'-6'3'3412'0'0,"18"-11"-2359"0"0,-11 6-969 0 0,1 1 0 0 0,-1 0 1 0 0,1 0-1 0 0,-1-1 1 0 0,1 1-1 0 0,0 0 1 0 0,-1 0-1 0 0,4-1 0 0 0,25-8 801 0 0,-24 7-701 0 0,0 1-1 0 0,0 0 1 0 0,0 0-1 0 0,0 1 1 0 0,0-1 0 0 0,1 1-1 0 0,8 0 1 0 0,60 4 883 0 0,24 0-674 0 0,181-35 484 0 0,-117-1-504 0 0,-139 29-345 0 0,162-18 472 0 0,61 9-392 0 0,-164 10-88 0 0,138 2 30 0 0,-124 1-36 0 0,-14-2 135 0 0,-40 0 32 0 0,64 4 1 0 0,-96 0-180 0 0,97 13 60 0 0,-95-13-53 0 0,0-1 1 0 0,0 0-1 0 0,0-1 0 0 0,0-1 0 0 0,18-2 0 0 0,-16 1 7 0 0,-1 1-1 0 0,1 0 1 0 0,29 3 0 0 0,115 21 122 0 0,-48-15-105 0 0,-1 0-2 0 0,65 11 10 0 0,-135-16-28 0 0,-20-2-11 0 0,1-1 0 0 0,0-1 0 0 0,-1-2 0 0 0,35-7 1 0 0,-38 7-4 0 0,18-2 1 0 0,52-1 0 0 0,-12 2 0 0 0,-36 1 0 0 0,0 3 0 0 0,45 4 0 0 0,77 16 0 0 0,-118-14 0 0 0,210 17 64 0 0,-146-21-64 0 0,-95-2 25 0 0,0 0 0 0 0,0-1-1 0 0,0 0 1 0 0,0 0-1 0 0,-1-1 1 0 0,1-1 0 0 0,-1 0-1 0 0,1-1 1 0 0,-1 0-1 0 0,0-1 1 0 0,0 0 0 0 0,19-12-1 0 0,-26 14 28 0 0,0 1-1 0 0,0 0 0 0 0,0 0 1 0 0,0 1-1 0 0,9-3 0 0 0,2-1 36 0 0,-11 4-159 0 0,-1 0 0 0 0,1 0-1 0 0,0 1 1 0 0,-1-1 0 0 0,1 1 0 0 0,0 0-1 0 0,-1 0 1 0 0,1 0 0 0 0,0 0 0 0 0,-1 1 0 0 0,1-1-1 0 0,0 1 1 0 0,-1 0 0 0 0,1 0 0 0 0,-1 0 0 0 0,0 1-1 0 0,1-1 1 0 0,-1 1 0 0 0,0 0 0 0 0,0 0 0 0 0,0 0-1 0 0,0 0 1 0 0,0 0 0 0 0,3 5 0 0 0,2 0-558 0 0</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07.433"/>
    </inkml:context>
    <inkml:brush xml:id="br0">
      <inkml:brushProperty name="width" value="0.1" units="cm"/>
      <inkml:brushProperty name="height" value="0.1" units="cm"/>
      <inkml:brushProperty name="color" value="#F4F91B"/>
    </inkml:brush>
  </inkml:definitions>
  <inkml:trace contextRef="#ctx0" brushRef="#br0">4024 195 2303 0 0,'0'-10'130'0'0,"0"7"-109"0"0,1 0 1 0 0,-1 1 0 0 0,0-1-1 0 0,0 0 1 0 0,-1 0-1 0 0,1 0 1 0 0,-1 0 0 0 0,-5-4 2756 0 0,-7 7-2862 0 0,9 0 273 0 0,-4-1 120 0 0,0 0 1 0 0,0 0-1 0 0,0 1 1 0 0,0 1-1 0 0,0 0 1 0 0,0 0-1 0 0,0 0 1 0 0,0 1 0 0 0,0 0-1 0 0,-12 5 1 0 0,-2 3 66 0 0,2 0 1 0 0,-28 19-1 0 0,38-23-269 0 0,-1 0-1 0 0,0-1 1 0 0,-1 0-1 0 0,1-1 0 0 0,-1-1 1 0 0,0 1-1 0 0,0-2 0 0 0,-13 2 1 0 0,-99 1 1483 0 0,112-5-1442 0 0,-81 5 889 0 0,63-2-740 0 0,-1-2 0 0 0,-59-4 0 0 0,60-1-120 0 0,4 1 154 0 0,-50-13 1 0 0,14-1 416 0 0,-109-16 0 0 0,39 9 204 0 0,-179-55 0 0 0,310 78-952 0 0,-14-2 36 0 0,-1 0 0 0 0,-20-1 1 0 0,26 4-28 0 0,1-1 0 0 0,-1 0 0 0 0,0-1 0 0 0,1 0 0 0 0,0 0 1 0 0,-1-1-1 0 0,1 0 0 0 0,0-1 0 0 0,-8-4 0 0 0,7 1 2 0 0,-1 2 0 0 0,1-1-1 0 0,-1 1 1 0 0,0 1 0 0 0,0 0-1 0 0,0 1 1 0 0,-1 0 0 0 0,1 1-1 0 0,-1 0 1 0 0,0 0 0 0 0,-15 1-1 0 0,-12-8 1 0 0,-53 11 242 0 0,-44-4-125 0 0,38 8 0 0 0,69-2-106 0 0,0 2-1 0 0,-39 12 0 0 0,43-10-21 0 0,-32 8 0 0 0,40-12 35 0 0,-32 13 0 0 0,37-12-15 0 0,1-1 1 0 0,0 0-1 0 0,-1 0 0 0 0,0-2 1 0 0,0 1-1 0 0,-21 0 0 0 0,-17 0 133 0 0,31-2-88 0 0,1 0 0 0 0,-32-3 0 0 0,-93-10 82 0 0,105 7-79 0 0,20 2-32 0 0,0 1 0 0 0,-1 1 0 0 0,1 0 0 0 0,-28 3 0 0 0,15 2 5 0 0,-34-2-1 0 0,5 0 50 0 0,-46-4 241 0 0,82 0-228 0 0,-100-14 239 0 0,41 4-193 0 0,-11-2-116 0 0,64 8-22 0 0,0 1 0 0 0,0 1 0 0 0,-59 2 0 0 0,78 2-50 0 0,1 1 1 0 0,0 0-1 0 0,-1 1 0 0 0,1 0 1 0 0,0 1-1 0 0,0 0 1 0 0,0 0-1 0 0,1 1 0 0 0,-1 0 1 0 0,1 1-1 0 0,-10 6 0 0 0,-8 9-1433 0 0,-31 27 0 0 0,31-19-56 0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08.495"/>
    </inkml:context>
    <inkml:brush xml:id="br0">
      <inkml:brushProperty name="width" value="0.1" units="cm"/>
      <inkml:brushProperty name="height" value="0.1" units="cm"/>
      <inkml:brushProperty name="color" value="#F4F91B"/>
    </inkml:brush>
  </inkml:definitions>
  <inkml:trace contextRef="#ctx0" brushRef="#br0">1295 39 5527 0 0,'-1'-2'58'0'0,"0"-1"1"0"0,-1 1-1 0 0,1-1 0 0 0,0 1 0 0 0,-1 0 0 0 0,1-1 0 0 0,-1 1 0 0 0,0 0 0 0 0,0 0 0 0 0,0 0 0 0 0,0 1 0 0 0,0-1 0 0 0,0 0 0 0 0,0 1 0 0 0,-1-1 0 0 0,1 1 1 0 0,-1 0-1 0 0,1 0 0 0 0,-5-2 0 0 0,5 4 24 0 0,0 0 0 0 0,0 0 1 0 0,0 0-1 0 0,0 0 0 0 0,0 0 0 0 0,0 0 1 0 0,1 0-1 0 0,-1 1 0 0 0,0-1 1 0 0,1 0-1 0 0,-3 4 0 0 0,-6 3 0 0 0,0 0-82 0 0,0-1-1 0 0,-1-1 1 0 0,0 0 0 0 0,0 0-1 0 0,0-1 1 0 0,-18 5 0 0 0,21-7 23 0 0,-1-2 1 0 0,1 1 0 0 0,0-1 0 0 0,-1 0 0 0 0,1-1 0 0 0,-1 0 0 0 0,1 0 0 0 0,0-1 0 0 0,-1 0 0 0 0,-13-4 0 0 0,-53-19 669 0 0,-30-7 1532 0 0,90 28-1842 0 0,-1 0 0 0 0,0 1 0 0 0,0 1 1 0 0,-30 1-1 0 0,-33 9 101 0 0,-123 32 1 0 0,-41 7 100 0 0,198-43-810 0 0,-80 20 0 0 0,88-13-77 0 0</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09.059"/>
    </inkml:context>
    <inkml:brush xml:id="br0">
      <inkml:brushProperty name="width" value="0.1" units="cm"/>
      <inkml:brushProperty name="height" value="0.1" units="cm"/>
      <inkml:brushProperty name="color" value="#F4F91B"/>
    </inkml:brush>
  </inkml:definitions>
  <inkml:trace contextRef="#ctx0" brushRef="#br0">1490 40 1839 0 0,'-30'11'686'0'0,"20"-9"-70"0"0,0 0 1 0 0,-19 1 0 0 0,-53-7 2382 0 0,58 2-2646 0 0,12 1 126 0 0,-1-2-1 0 0,2 0 1 0 0,-1 0-1 0 0,0-1 1 0 0,-16-7-1 0 0,18 6-175 0 0,0 1 0 0 0,0 0 0 0 0,-1 1 0 0 0,0 0 0 0 0,0 0 0 0 0,0 1 0 0 0,-13 0 0 0 0,-115 13 817 0 0,26 0-345 0 0,-9-6 589 0 0,-139-14 0 0 0,230 5-1280 0 0,-1 2 0 0 0,1 1 1 0 0,-1 1-1 0 0,1 2 1 0 0,-58 11-1 0 0,55-3-827 0 0,0 2-1 0 0,1 1 0 0 0,1 2 0 0 0,-38 23 1 0 0,36-19-4611 0 0</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09.723"/>
    </inkml:context>
    <inkml:brush xml:id="br0">
      <inkml:brushProperty name="width" value="0.1" units="cm"/>
      <inkml:brushProperty name="height" value="0.1" units="cm"/>
      <inkml:brushProperty name="color" value="#F4F91B"/>
    </inkml:brush>
  </inkml:definitions>
  <inkml:trace contextRef="#ctx0" brushRef="#br0">978 95 455 0 0,'3'-8'124'0'0,"-2"6"77"0"0,0 0 0 0 0,0-1 0 0 0,-1 1-1 0 0,1 0 1 0 0,-1 0 0 0 0,1 0-1 0 0,-1 0 1 0 0,0-1 0 0 0,0 1-1 0 0,0 0 1 0 0,0 0 0 0 0,0 0-1 0 0,0-1 1 0 0,-1 1 0 0 0,1 0-1 0 0,-1 0 1 0 0,0 0 0 0 0,1 0-1 0 0,-1 0 1 0 0,0 0 0 0 0,0 0 0 0 0,0 0-1 0 0,-1 0 1 0 0,1 0 0 0 0,0 0-1 0 0,-1 1 1 0 0,1-1 0 0 0,-1 1-1 0 0,1-1 1 0 0,-4-1 0 0 0,2 0-3 0 0,-1 0 1 0 0,1 1-1 0 0,-1 0 0 0 0,1 0 1 0 0,-1 0-1 0 0,0 0 1 0 0,0 1-1 0 0,0 0 1 0 0,0-1-1 0 0,0 1 0 0 0,0 1 1 0 0,0-1-1 0 0,0 1 1 0 0,0-1-1 0 0,0 1 1 0 0,-5 1-1 0 0,-98 17 1590 0 0,51-7-860 0 0,-96 6 0 0 0,68-16-146 0 0,-98 5 280 0 0,149-3-1013 0 0,0 1 0 0 0,1 2-1 0 0,-47 14 1 0 0,10 10-843 0 0,32-13-971 0 0,7-6 410 0 0</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1.166"/>
    </inkml:context>
    <inkml:brush xml:id="br0">
      <inkml:brushProperty name="width" value="0.1" units="cm"/>
      <inkml:brushProperty name="height" value="0.1" units="cm"/>
      <inkml:brushProperty name="color" value="#F4F91B"/>
    </inkml:brush>
  </inkml:definitions>
  <inkml:trace contextRef="#ctx0" brushRef="#br0">2126 262 1375 0 0,'-4'0'2847'0'0,"-10"-4"-1675"0"0,5-6 23 0 0,8 8-1062 0 0,0 1-1 0 0,0-1 1 0 0,0 1 0 0 0,0 0-1 0 0,0-1 1 0 0,-1 1 0 0 0,1 0 0 0 0,0 0-1 0 0,-1-1 1 0 0,1 1 0 0 0,-1 0-1 0 0,1 1 1 0 0,-1-1 0 0 0,1 0-1 0 0,-1 0 1 0 0,0 1 0 0 0,1-1-1 0 0,-4 0 1 0 0,-25-1 959 0 0,22 0-909 0 0,0 2 1 0 0,1-1-1 0 0,-14 2 0 0 0,15-1-49 0 0,0 0 0 0 0,1-1 0 0 0,-1 0 0 0 0,0 0 0 0 0,0 0 0 0 0,1 0 0 0 0,-1-1 0 0 0,1 0 0 0 0,-1-1 0 0 0,1 1 0 0 0,0-1 0 0 0,-6-4 0 0 0,3 3 73 0 0,0 0 0 0 0,1 0 1 0 0,-2 1-1 0 0,-13-4 0 0 0,-14 1 35 0 0,-1 2 0 0 0,-1 1 0 0 0,1 2 0 0 0,0 2 0 0 0,-45 6 0 0 0,-25 11-14 0 0,-12 1-147 0 0,39-10 121 0 0,-141 19 540 0 0,183-23-629 0 0,-1-1 1 0 0,-1-2-1 0 0,-48-3 0 0 0,75-1-27 0 0,1 0 0 0 0,-22-6 0 0 0,4 1 50 0 0,14 3-34 0 0,1 0 0 0 0,0-1 1 0 0,0-1-1 0 0,0 0 0 0 0,-20-13 1 0 0,-65-48 477 0 0,68 43-342 0 0,-54-30 0 0 0,73 47-215 0 0,0 0 0 0 0,-1 1-1 0 0,0 1 1 0 0,0 0 0 0 0,0 1-1 0 0,0 0 1 0 0,-1 1 0 0 0,0 1-1 0 0,1 0 1 0 0,-1 1 0 0 0,-28 1-1 0 0,11 6-426 0 0,1 0 0 0 0,0 2 0 0 0,1 2 0 0 0,-45 19 0 0 0,25-9-688 0 0</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9:35.813"/>
    </inkml:context>
    <inkml:brush xml:id="br0">
      <inkml:brushProperty name="width" value="0.1" units="cm"/>
      <inkml:brushProperty name="height" value="0.1" units="cm"/>
      <inkml:brushProperty name="color" value="#F4F91B"/>
    </inkml:brush>
  </inkml:definitions>
  <inkml:trace contextRef="#ctx0" brushRef="#br0">1526 1361 3223 0 0,'0'0'111'0'0,"-1"-1"0"0"0,0 0-1 0 0,1 0 1 0 0,-1 1-1 0 0,0-1 1 0 0,1 1-1 0 0,-1-1 1 0 0,0 0-1 0 0,0 1 1 0 0,0 0-1 0 0,1-1 1 0 0,-1 1 0 0 0,0-1-1 0 0,0 1 1 0 0,0 0-1 0 0,0 0 1 0 0,0-1-1 0 0,0 1 1 0 0,0 0-1 0 0,0 0 1 0 0,0 0-1 0 0,0 0 1 0 0,1 0 0 0 0,-1 0-1 0 0,0 0 1 0 0,0 1-1 0 0,0-1 1 0 0,0 0-1 0 0,0 0 1 0 0,0 1-1 0 0,-1 0 1 0 0,-35 15 157 0 0,24-10 178 0 0,7-4 174 0 0,-1-1-1 0 0,1 0 1 0 0,0 0-1 0 0,-1 0 1 0 0,-11-1-1 0 0,-6 0 374 0 0,-20 4-223 0 0,-68-3 1 0 0,88-1-553 0 0,0 2-1 0 0,0 0 1 0 0,0 2-1 0 0,0 1 1 0 0,-36 11 0 0 0,3-1-13 0 0,-48 18 50 0 0,-16 3 252 0 0,99-32-224 0 0,-1 0 1 0 0,1-1-1 0 0,0-1 0 0 0,-32-2 0 0 0,14 0 238 0 0,29 0-290 0 0,0 0-1 0 0,0 0 1 0 0,0-1-1 0 0,-13-3 1 0 0,16 1 324 0 0,8 0 255 0 0,0 3-771 0 0,1 0 0 0 0,0 0 0 0 0,-1 0-1 0 0,1 0 1 0 0,0 0 0 0 0,-1 0 0 0 0,1 0 0 0 0,0 0 0 0 0,-1 0 0 0 0,1 0 0 0 0,0 0 0 0 0,-1 0 0 0 0,1 1 0 0 0,-1-1 0 0 0,1 0 0 0 0,0 0-1 0 0,-1 1 1 0 0,1-1 0 0 0,-1 0 0 0 0,2 1 0 0 0,7 4 20 0 0,0-1 0 0 0,0 0 0 0 0,0-1 0 0 0,1 0 0 0 0,0 0 0 0 0,0-1 0 0 0,-1 0 0 0 0,18 0 0 0 0,83-3 567 0 0,-89 0-487 0 0,38-5 167 0 0,-34 3-179 0 0,43 1 0 0 0,22 1-11 0 0,-31-1-76 0 0,43 0 79 0 0,-46 0 29 0 0,110 9 0 0 0,-115 0-120 0 0,4 2 32 0 0,79 1 1 0 0,-15-9 199 0 0,231 32 0 0 0,-300-27-184 0 0,0-1 1 0 0,67-2-1 0 0,102-16 257 0 0,-147 7-228 0 0,-17 2-53 0 0,55-3 13 0 0,-42 6-44 0 0,-1-2 1 0 0,91-17-1 0 0,37-1 29 0 0,-111 14-36 0 0,53 6 50 0 0,-94-1-51 0 0,70 6 0 0 0,-75-1 3 0 0,-1-1 0 0 0,70-7 1 0 0,374-42 417 0 0,-269 41-178 0 0,-156 3-181 0 0,-9 1 16 0 0,62-11-1 0 0,-102 12-92 0 0,175-31 79 0 0,-149 28-13 0 0,40 0 0 0 0,-39 2-64 0 0,-25 1 0 0 0,-1 1 0 0 0,1-1 0 0 0,-1 2 0 0 0,0-1 0 0 0,1 1 0 0 0,-1 0 0 0 0,14 4 0 0 0,-11-2 7 0 0,0 0 0 0 0,0-1 0 0 0,1-1-1 0 0,-1 0 1 0 0,1 0 0 0 0,0-1 0 0 0,-1 0 0 0 0,12-3 0 0 0,16-3 29 0 0,37-11 0 0 0,-61 13-34 0 0,-11 3 0 0 0,0 0 15 0 0,0 0 1 0 0,0 0-1 0 0,0 0 0 0 0,-1-1 1 0 0,7-2-1 0 0,-9 3-13 0 0,0 0 0 0 0,-1 1 0 0 0,1-1 0 0 0,0 0 0 0 0,0 1 0 0 0,-1-1 0 0 0,1 0 0 0 0,0 0 0 0 0,-1 0 0 0 0,1 0 0 0 0,-1 0 0 0 0,1 0 0 0 0,-1 0 0 0 0,1 1 0 0 0,-1-1 0 0 0,0 0 0 0 0,0 0 0 0 0,1-1 0 0 0,-1 1 0 0 0,0 0 0 0 0,0 0 0 0 0,0 0 0 0 0,0 0 0 0 0,0 0-1 0 0,0 0 1 0 0,-1-1 0 0 0,-8-43 225 0 0,6 34-177 0 0,1 0 0 0 0,0 0 0 0 0,0 0 0 0 0,1-1 0 0 0,0 1 0 0 0,2-22-1 0 0,20-144 514 0 0,-19 142-478 0 0,-2 0 0 0 0,-1 0 0 0 0,-8-39-1 0 0,2 27-38 0 0,-8-43 43 0 0,10 65-27 0 0,1 0-1 0 0,2 0 0 0 0,0-1 1 0 0,4-47-1 0 0,0-105 54 0 0,-2 112-95 0 0,0 57-19 0 0,-1 1 0 0 0,0 0 0 0 0,0 0 0 0 0,-1-1 0 0 0,0 1 0 0 0,0 0-1 0 0,-1 1 1 0 0,0-1 0 0 0,0 0 0 0 0,-8-11 0 0 0,3 7 2 0 0,-1 0 1 0 0,0 1-1 0 0,0 0 0 0 0,-1 0 1 0 0,-14-10-1 0 0,15 14-5 0 0,0 2 0 0 0,0-1 0 0 0,-1 1 0 0 0,1 1 0 0 0,-18-6 0 0 0,5 1 0 0 0,2 2 0 0 0,-1 1 0 0 0,-22-4 0 0 0,8 2 0 0 0,-26-4 0 0 0,-104-7 0 0 0,118 15 0 0 0,-1 2 0 0 0,-57 4 0 0 0,47 1 0 0 0,-43 3 0 0 0,48-1 0 0 0,-75-5 0 0 0,-35 0 0 0 0,37 1 0 0 0,-54 2 0 0 0,45 0 0 0 0,-29-12 0 0 0,33 0 0 0 0,23 11 0 0 0,25 1 0 0 0,-20-5 22 0 0,-51 1 20 0 0,128 1-42 0 0,-32-4 0 0 0,35 1 0 0 0,-42 2 0 0 0,-17 5 0 0 0,-84 9 0 0 0,-52 29 0 0 0,110-19 0 0 0,-111 7 0 0 0,101-17 0 0 0,-85 0 0 0 0,114-15 0 0 0,-130-21 0 0 0,31-16 0 0 0,8 1 0 0 0,73 28 0 0 0,-4 0 0 0 0,98 9 0 0 0,1 0 0 0 0,-22 1 0 0 0,22 1 0 0 0,0-1 0 0 0,1 0 0 0 0,-18-3 0 0 0,-6-2 0 0 0,0 1 0 0 0,-40 2 0 0 0,7 0 0 0 0,51 2 0 0 0,-1 1 0 0 0,0 1 0 0 0,-28 6 0 0 0,40-6 0 0 0,-20 3 0 0 0,-38 13 0 0 0,56-16 0 0 0,0 1 0 0 0,1 1 0 0 0,0 0 0 0 0,0 0 0 0 0,0 0 0 0 0,0 1 0 0 0,1 0 0 0 0,-1 0 0 0 0,-7 9 0 0 0,5-3 0 0 0,0 1 0 0 0,1 0 0 0 0,1 0 0 0 0,0 1 0 0 0,0 0 0 0 0,1 0 0 0 0,-7 28 0 0 0,-18 107 0 0 0,14-55 0 0 0,5-37 0 0 0,3 1 0 0 0,2 1 0 0 0,3 0 0 0 0,2-1 0 0 0,7 66 0 0 0,1-21 0 0 0,-4-46 0 0 0,3 0 0 0 0,16 81 0 0 0,-10-109 0 0 0,-11-27 0 0 0,1 0 0 0 0,-1 0 0 0 0,1 0 0 0 0,0 0 0 0 0,-1 0 0 0 0,1 0 0 0 0,0 0 0 0 0,0 0 0 0 0,0 0 0 0 0,0 0 0 0 0,-1 0 0 0 0,1-1 0 0 0,0 1 0 0 0,1 0 0 0 0,-1-1 0 0 0,0 1 0 0 0,0-1 0 0 0,0 1 0 0 0,0-1 0 0 0,3 1 0 0 0,5-4 20 0 0,-1-1-26 0 0,-7 4 3 0 0,-1 1 0 0 0,0-1 0 0 0,0 0 0 0 0,0 0 0 0 0,1 0 0 0 0,-1 0 0 0 0,0 0 0 0 0,0 1 0 0 0,0-1 0 0 0,0 0 0 0 0,0 0 0 0 0,1 0 0 0 0,-1 0 0 0 0,0 1 0 0 0,0-1 0 0 0,0 0 0 0 0,0 0-1 0 0,0 0 1 0 0,0 1 0 0 0,0-1 0 0 0,0 0 0 0 0,0 0 0 0 0,0 1 0 0 0,0-1 0 0 0,0 0 0 0 0,0 0 0 0 0,0 0 0 0 0,0 1 0 0 0,0-1 0 0 0,0 0 0 0 0,0 0 0 0 0,0 1 0 0 0,0-1 0 0 0,0 0 0 0 0,0 0 0 0 0,0 0 0 0 0,-1 1 0 0 0,-2 13-821 0 0,0 0 0 0 0,-1-1 1 0 0,-1 1-1 0 0,-11 21 0 0 0,-1-5-836 0 0</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2.546"/>
    </inkml:context>
    <inkml:brush xml:id="br0">
      <inkml:brushProperty name="width" value="0.1" units="cm"/>
      <inkml:brushProperty name="height" value="0.1" units="cm"/>
      <inkml:brushProperty name="color" value="#F4F91B"/>
    </inkml:brush>
  </inkml:definitions>
  <inkml:trace contextRef="#ctx0" brushRef="#br0">1442 232 1839 0 0,'1'-2'81'0'0,"0"0"-1"0"0,0 0 0 0 0,0 0 0 0 0,0 0 1 0 0,-1-1-1 0 0,1 1 0 0 0,-1 0 0 0 0,1 0 1 0 0,-1 0-1 0 0,0-1 0 0 0,0-3 0 0 0,2-11 1333 0 0,0 8-1080 0 0,-1-1 0 0 0,0 1 0 0 0,0 0 0 0 0,-1-1 0 0 0,0 1 0 0 0,-1 0 0 0 0,0-1 0 0 0,-4-17 0 0 0,4 23-166 0 0,-1-1 0 0 0,1 1 0 0 0,-1 0 1 0 0,0 0-1 0 0,0 0 0 0 0,0 0 0 0 0,-1 0 1 0 0,1 1-1 0 0,-5-5 0 0 0,5 6-98 0 0,0 0 0 0 0,0 0-1 0 0,0 1 1 0 0,0-1 0 0 0,0 1 0 0 0,0 0-1 0 0,-1-1 1 0 0,1 1 0 0 0,-1 0 0 0 0,1 0-1 0 0,-1 1 1 0 0,1-1 0 0 0,-1 0-1 0 0,1 1 1 0 0,-1 0 0 0 0,-4-1 0 0 0,-199-9 235 0 0,130 4 232 0 0,-1 3 1 0 0,-91 8-1 0 0,73 3-421 0 0,0-3 0 0 0,-108-9 0 0 0,-14-2 398 0 0,194 7-583 0 0,0 2-1 0 0,0 0 1 0 0,1 1-1 0 0,-1 2 1 0 0,1 0 0 0 0,0 1-1 0 0,-28 14 1 0 0,15-3-776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3.191"/>
    </inkml:context>
    <inkml:brush xml:id="br0">
      <inkml:brushProperty name="width" value="0.1" units="cm"/>
      <inkml:brushProperty name="height" value="0.1" units="cm"/>
      <inkml:brushProperty name="color" value="#F4F91B"/>
    </inkml:brush>
  </inkml:definitions>
  <inkml:trace contextRef="#ctx0" brushRef="#br0">1783 80 5295 0 0,'1'-6'112'0'0,"1"-10"185"0"0,-3 11-137 0 0,-1 6-3 0 0,-2 2-139 0 0,0 0 1 0 0,0 0-1 0 0,0 0 1 0 0,0-1 0 0 0,0 1-1 0 0,-1-1 1 0 0,1 0-1 0 0,-1 0 1 0 0,0 0 0 0 0,1-1-1 0 0,-1 0 1 0 0,0 0-1 0 0,0 0 1 0 0,0 0-1 0 0,1-1 1 0 0,-10 0 0 0 0,-6-1 143 0 0,0-2 1 0 0,-36-8 0 0 0,10 2 986 0 0,3 4-398 0 0,-1 3 1 0 0,0 2-1 0 0,-73 8 1 0 0,-50 1-341 0 0,74-14 437 0 0,-144-28-1 0 0,119 16-545 0 0,1 6 0 0 0,-221 8-1 0 0,291 6-632 0 0,1 3-1 0 0,-51 12 1 0 0,49-7-171 0 0</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3.848"/>
    </inkml:context>
    <inkml:brush xml:id="br0">
      <inkml:brushProperty name="width" value="0.1" units="cm"/>
      <inkml:brushProperty name="height" value="0.1" units="cm"/>
      <inkml:brushProperty name="color" value="#F4F91B"/>
    </inkml:brush>
  </inkml:definitions>
  <inkml:trace contextRef="#ctx0" brushRef="#br0">1757 223 455 0 0,'0'-1'89'0'0,"-1"1"-1"0"0,0-1 0 0 0,0 0 0 0 0,1 1 0 0 0,-1-1 1 0 0,0 0-1 0 0,0 1 0 0 0,0-1 0 0 0,0 1 0 0 0,1-1 1 0 0,-1 1-1 0 0,0 0 0 0 0,0-1 0 0 0,0 1 0 0 0,0 0 0 0 0,0 0 1 0 0,0-1-1 0 0,0 1 0 0 0,0 0 0 0 0,0 0 0 0 0,0 0 1 0 0,0 0-1 0 0,0 1 0 0 0,0-1 0 0 0,0 0 0 0 0,0 0 1 0 0,0 0-1 0 0,0 1 0 0 0,0-1 0 0 0,0 1 0 0 0,0-1 0 0 0,0 0 1 0 0,-1 2-1 0 0,-15 4 404 0 0,-2-3-82 0 0,0-1 0 0 0,1-1 0 0 0,-1 0-1 0 0,0-2 1 0 0,0 0 0 0 0,0-1 0 0 0,-30-7 0 0 0,-76-15 2359 0 0,-19-5-1085 0 0,-70-32-305 0 0,136 37-905 0 0,-2 3 1 0 0,-1 4 0 0 0,-163-13-1 0 0,159 25-449 0 0,25 0-52 0 0,0 3 0 0 0,-1 2 0 0 0,-65 9-1 0 0,15 13-1340 0 0,54-9-88 0 0</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4.707"/>
    </inkml:context>
    <inkml:brush xml:id="br0">
      <inkml:brushProperty name="width" value="0.1" units="cm"/>
      <inkml:brushProperty name="height" value="0.1" units="cm"/>
      <inkml:brushProperty name="color" value="#F4F91B"/>
    </inkml:brush>
  </inkml:definitions>
  <inkml:trace contextRef="#ctx0" brushRef="#br0">637 88 6647 0 0,'-1'-6'102'0'0,"1"4"-55"0"0,1-1 1 0 0,-2 0-1 0 0,1 0 1 0 0,0 1 0 0 0,0-1-1 0 0,-1 0 1 0 0,0 1-1 0 0,1-1 1 0 0,-1 0 0 0 0,0 1-1 0 0,0-1 1 0 0,-3-3-1 0 0,-26 6 1160 0 0,-7 0-1170 0 0,-1-2-1 0 0,1-2 1 0 0,-40-8 0 0 0,33 3 343 0 0,-76-6 1 0 0,97 14-277 0 0,-1 1 1 0 0,1 1-1 0 0,0 1 1 0 0,1 1-1 0 0,-29 7 1 0 0,12 1-767 0 0,0-1-2698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3:11.810"/>
    </inkml:context>
    <inkml:brush xml:id="br0">
      <inkml:brushProperty name="width" value="0.1" units="cm"/>
      <inkml:brushProperty name="height" value="0.1" units="cm"/>
      <inkml:brushProperty name="color" value="#F4F91B"/>
    </inkml:brush>
  </inkml:definitions>
  <inkml:trace contextRef="#ctx0" brushRef="#br0">66 5749 2671 0 0,'0'-8'188'0'0,"-3"7"379"0"0,-4 12 825 0 0,1-1-987 0 0,-8 7 468 0 0,11-14-656 0 0,0-1-1 0 0,1 1 1 0 0,-1 1 0 0 0,1-1 0 0 0,0 0-1 0 0,0 1 1 0 0,-3 4 0 0 0,0 3 457 0 0,4-10-578 0 0,1 0 0 0 0,-1 1 0 0 0,0-1 0 0 0,1 0 0 0 0,-1 1 0 0 0,1-1 0 0 0,-1 0-1 0 0,1 1 1 0 0,0-1 0 0 0,0 0 0 0 0,-3 3 1329 0 0,5-7-898 0 0,0 0-343 0 0,0 0-1 0 0,0 0 1 0 0,0-1 0 0 0,0 1-1 0 0,-1-1 1 0 0,1 1-1 0 0,-1-1 1 0 0,1-3-1 0 0,8-18 356 0 0,-8 22-480 0 0,109-197 1971 0 0,-90 157-1884 0 0,41-84 114 0 0,-32 64-107 0 0,-17 36-77 0 0,16-28 1 0 0,12-11 125 0 0,62-135-1 0 0,55-140 20 0 0,-41 96 1443 0 0,-71 147-1256 0 0,-32 63-407 0 0,-2 0-1 0 0,15-66 0 0 0,2-11 2 0 0,0 29-967 0 0,50-96 0 0 0,53-73 1297 0 0,-57 114-417 0 0,73-174 288 0 0,-131 274-179 0 0,150-349 525 0 0,-69 114 97 0 0,-74 192-418 0 0,4 2-1 0 0,52-103 0 0 0,85-110-102 0 0,-27 48-60 0 0,-44 43-56 0 0,-78 164-8 0 0,112-230-1 0 0,-54 122 0 0 0,69-122 0 0 0,-126 235-1 0 0,23-56-1 0 0,4-7 69 0 0,-24 56-43 0 0,-2-1-1 0 0,-1 0 1 0 0,-2-1-1 0 0,15-71 1 0 0,-30 112-24 0 0,0-1 0 0 0,1 1 1 0 0,-1-1-1 0 0,0 1 0 0 0,0 0 1 0 0,0-1-1 0 0,0 1 0 0 0,0 0 1 0 0,0-1-1 0 0,0 1 0 0 0,0-1 1 0 0,0 1-1 0 0,0 0 0 0 0,0-1 1 0 0,0 1-1 0 0,0-1 0 0 0,0 1 1 0 0,0 0-1 0 0,0-1 0 0 0,0 1 1 0 0,-1 0-1 0 0,1-1 0 0 0,0 1 1 0 0,0 0-1 0 0,0-1 0 0 0,-1 1 1 0 0,1-1-1 0 0,-9 6 2 0 0,-11 17-4 0 0,18-20 3 0 0,-23 26-1 0 0,-52 42 0 0 0,7-6 0 0 0,0 1 0 0 0,-25 28 0 0 0,39-37 0 0 0,-63 49 0 0 0,34-33 0 0 0,67-58 0 0 0,-1-1 0 0 0,0-1 0 0 0,-36 18 0 0 0,61-35 0 0 0,1 0 0 0 0,-1 0 0 0 0,0 0 0 0 0,0-1 0 0 0,0 0 0 0 0,6-9 0 0 0,18-18 0 0 0,51-41 0 0 0,80-67 0 0 0,-48 44 0 0 0,-57 47 0 0 0,65-44 0 0 0,-41 32 0 0 0,-59 44 0 0 0,1 0 0 0 0,1 2 0 0 0,48-27 0 0 0,-57 36 0 0 0,-8 4 0 0 0,1 0 0 0 0,-1 0 0 0 0,1 0 0 0 0,-1 1 0 0 0,8-2 0 0 0,-13 4 0 0 0,1 0 0 0 0,-1-1 0 0 0,0 1 0 0 0,0 0 0 0 0,1 0 0 0 0,-1 0 0 0 0,0 0 0 0 0,0 0 0 0 0,1 1 0 0 0,-1-1 0 0 0,0 0 0 0 0,0 1 0 0 0,1-1 0 0 0,-1 1 0 0 0,0-1 0 0 0,0 1 0 0 0,0-1 0 0 0,0 1 0 0 0,0 0 0 0 0,0-1 0 0 0,0 1 0 0 0,0 0 0 0 0,0 0 0 0 0,0 0 0 0 0,0 0 0 0 0,0 0 0 0 0,0 0 0 0 0,-1 0 0 0 0,1 0 0 0 0,0 0 0 0 0,-1 0 0 0 0,1 1 0 0 0,0 1 0 0 0,0 1 0 0 0,0 1 0 0 0,-1-1 0 0 0,1 1 0 0 0,-1-1 0 0 0,0 1 0 0 0,0-1 0 0 0,0 1 0 0 0,0-1 0 0 0,-2 8 0 0 0,-13 44 0 0 0,13-49 0 0 0,-18 64-21 0 0,2 2 0 0 0,-10 99-1 0 0,23-78 22 0 0,6-67 0 0 0,-2-1 0 0 0,-1 1 0 0 0,-1-1 0 0 0,-2 0 0 0 0,-10 37 0 0 0,14-60 20 0 0,0-1 1 0 0,-1 0-1 0 0,1 1 0 0 0,-1-1 0 0 0,1 0 0 0 0,-1 0 0 0 0,0 0 1 0 0,0 0-1 0 0,0-1 0 0 0,0 1 0 0 0,0 0 0 0 0,0-1 0 0 0,0 0 1 0 0,-1 1-1 0 0,1-1 0 0 0,0 0 0 0 0,-1 0 0 0 0,1 0 0 0 0,-1 0 1 0 0,0-1-1 0 0,1 1 0 0 0,-1-1 0 0 0,-4 1 0 0 0,-6 3 112 0 0,12-4-133 0 0,0 1 1 0 0,1-1 0 0 0,-1 0-1 0 0,0 1 1 0 0,0-1 0 0 0,0 0 0 0 0,0 0-1 0 0,0 1 1 0 0,1-1 0 0 0,-1 0-1 0 0,0 0 1 0 0,0 0 0 0 0,0 0-1 0 0,0 0 1 0 0,0 0 0 0 0,0 0-1 0 0,0-1 1 0 0,1 1 0 0 0,-1 0-1 0 0,0 0 1 0 0,0-1 0 0 0,0 1 0 0 0,-1-1-1 0 0,1 0 8 0 0,0 1-1 0 0,0-1 1 0 0,0 0-1 0 0,0 0 1 0 0,1 1-1 0 0,-1-1 1 0 0,0 0-1 0 0,0 0 1 0 0,1 0-1 0 0,-1 0 1 0 0,0 0-1 0 0,1 0 1 0 0,-1 0-1 0 0,1 0 1 0 0,-1 0-1 0 0,1 0 1 0 0,0 0-1 0 0,-1 0 1 0 0,1-1-1 0 0,0 1 1 0 0,0 0-1 0 0,0 0 1 0 0,0 0-1 0 0,0 0 1 0 0,0-2-1 0 0,0 2 23 0 0,0-1 0 0 0,0 1 0 0 0,0 0 0 0 0,0 0 0 0 0,0 0 0 0 0,0 0 0 0 0,0 0-1 0 0,-1 0 1 0 0,1 0 0 0 0,0-1 0 0 0,-1 1 0 0 0,1 0 0 0 0,-1 0 0 0 0,1 0 0 0 0,-1 0 0 0 0,1 0 0 0 0,-1 0-1 0 0,0 1 1 0 0,0-1 0 0 0,-1-2 0 0 0,-10-7 325 0 0,10 9-182 0 0,7 7-128 0 0,-3-4-54 0 0,42 51-1355 0 0,-24-26 578 0 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5.583"/>
    </inkml:context>
    <inkml:brush xml:id="br0">
      <inkml:brushProperty name="width" value="0.1" units="cm"/>
      <inkml:brushProperty name="height" value="0.1" units="cm"/>
      <inkml:brushProperty name="color" value="#F4F91B"/>
    </inkml:brush>
  </inkml:definitions>
  <inkml:trace contextRef="#ctx0" brushRef="#br0">1104 101 455 0 0,'1'7'3857'0'0,"-1"-6"-3747"0"0,-10 6 1275 0 0,-13 0-369 0 0,8-4-492 0 0,0-2 0 0 0,0 1-1 0 0,0-2 1 0 0,0 0 0 0 0,0-1-1 0 0,-25-4 1 0 0,-89-26 1721 0 0,127 30-2204 0 0,-86-32 1088 0 0,3 0-426 0 0,58 26-601 0 0,0 1 1 0 0,0 1-1 0 0,-1 2 0 0 0,1 0 0 0 0,-1 2 0 0 0,-55 5 0 0 0,36 2-181 0 0,0 3 1 0 0,1 1-1 0 0,-56 21 0 0 0,2 2-1258 0 0,51-18-6 0 0</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6.320"/>
    </inkml:context>
    <inkml:brush xml:id="br0">
      <inkml:brushProperty name="width" value="0.1" units="cm"/>
      <inkml:brushProperty name="height" value="0.1" units="cm"/>
      <inkml:brushProperty name="color" value="#F4F91B"/>
    </inkml:brush>
  </inkml:definitions>
  <inkml:trace contextRef="#ctx0" brushRef="#br0">2150 68 455 0 0,'-14'-6'1309'0'0,"0"0"0"0"0,-15-10 0 0 0,-21-8 1467 0 0,39 20-2504 0 0,1 1 0 0 0,-1 0 0 0 0,0 1-1 0 0,0 0 1 0 0,0 1 0 0 0,0 0 0 0 0,-16 1 0 0 0,-8 3 118 0 0,-35 8 0 0 0,40-6 50 0 0,-58 3 0 0 0,-92 6 1236 0 0,130-8-1332 0 0,1-1 1 0 0,-1-3 0 0 0,-52-5-1 0 0,19-6 44 0 0,4-1-40 0 0,0 3 0 0 0,-90 5 0 0 0,15 16-271 0 0,-182 38 0 0 0,262-33-837 0 0,1 3 1 0 0,-90 40 0 0 0,87-30-437 0 0</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9:54.236"/>
    </inkml:context>
    <inkml:brush xml:id="br0">
      <inkml:brushProperty name="width" value="0.1" units="cm"/>
      <inkml:brushProperty name="height" value="0.1" units="cm"/>
      <inkml:brushProperty name="color" value="#F4F91B"/>
    </inkml:brush>
  </inkml:definitions>
  <inkml:trace contextRef="#ctx0" brushRef="#br0">4037 1614 575 0 0,'26'-9'1377'0'0,"-22"9"-1107"0"0,0-1 0 0 0,0 0 1 0 0,-1 0-1 0 0,1 0 0 0 0,-1-1 0 0 0,1 1 0 0 0,-1-1 0 0 0,5-2 0 0 0,10-2 5259 0 0,-21 11-4594 0 0,1-5-719 0 0,0 0 0 0 0,0 0 0 0 0,0-1 0 0 0,1 1 0 0 0,-1 0 0 0 0,0-1 0 0 0,0 0 0 0 0,-3-1 0 0 0,-1 0 280 0 0,-35-7 1110 0 0,28 6-1250 0 0,-1 0 1 0 0,1 1 0 0 0,-21-2-1 0 0,-57 12 818 0 0,54-4-886 0 0,21-2-28 0 0,7-1-3 0 0,-1 0 0 0 0,0 0 0 0 0,0-1 0 0 0,0 0 0 0 0,-16-3 0 0 0,23 3-209 0 0,0-1 0 0 0,0 1 0 0 0,0 0 0 0 0,1 0 0 0 0,-1 1 0 0 0,0-1 0 0 0,0 0 0 0 0,0 1-1 0 0,1 0 1 0 0,-5 1 0 0 0,4-1-8 0 0,0 0-1 0 0,0 0 1 0 0,-1-1-1 0 0,1 1 1 0 0,0-1-1 0 0,-1 0 0 0 0,-3 0 1 0 0,-31-6 395 0 0,28 4-313 0 0,0 0-1 0 0,0 0 1 0 0,0 1 0 0 0,-1 1-1 0 0,-12 0 1 0 0,-11 3 153 0 0,-55-5 0 0 0,21 0 127 0 0,-27 4 145 0 0,-73-2-46 0 0,149 0-411 0 0,0 1 0 0 0,0 1 0 0 0,0 0 0 0 0,1 1 0 0 0,-1 2 0 0 0,-24 7-1 0 0,21-6 30 0 0,-1-2 0 0 0,0-1 0 0 0,-42 0 0 0 0,7 0 179 0 0,-1 2-86 0 0,-132 7 114 0 0,147-12-232 0 0,-83-2 143 0 0,64-5-72 0 0,30 3-51 0 0,-1 1 1 0 0,-39 2-1 0 0,28 2 7 0 0,-68-8-1 0 0,59 2 24 0 0,-176-3 211 0 0,144-3-291 0 0,53 10-21 0 0,-1 0-1 0 0,-47 7 1 0 0,62-5-44 0 0,0 0-1 0 0,-32-4 1 0 0,-1 1 58 0 0,-187 13 18 0 0,194-13-63 0 0,22 1 9 0 0,-26 2-1 0 0,-29-2 37 0 0,32 0-39 0 0,21 0 8 0 0,0-1-1 0 0,1-1 1 0 0,-1-1-1 0 0,-31-10 1 0 0,-8 6 46 0 0,44 6-50 0 0,-25-1 0 0 0,6 1-2 0 0,-36 3-20 0 0,14 5 32 0 0,41-3-16 0 0,-24 0 0 0 0,21-2-16 0 0,17 0 0 0 0,-1-1 0 0 0,1 0 0 0 0,0 0 0 0 0,-12-2 0 0 0,15 2 3 0 0,-1 0-1 0 0,0 0 1 0 0,0 1-1 0 0,0-1 1 0 0,0 1-1 0 0,1-1 1 0 0,-1 1-1 0 0,0 1 1 0 0,-6 1-1 0 0,-20 6 24 0 0,29-9-25 0 0,-1 0 0 0 0,0 0 0 0 0,1 0 0 0 0,-1 0 0 0 0,0 0 0 0 0,1 0-1 0 0,-1 0 1 0 0,0-1 0 0 0,1 1 0 0 0,-1-1 0 0 0,1 1 0 0 0,-1-1-1 0 0,0 1 1 0 0,-2-3 0 0 0,-28-4-1 0 0,21 5 10 0 0,9 2-6 0 0,0-1-1 0 0,0 1 1 0 0,0-1 0 0 0,0 1 0 0 0,0-1 0 0 0,1 1 0 0 0,-1-1 0 0 0,0 0 0 0 0,0 0 0 0 0,0 0-1 0 0,1 0 1 0 0,-1 0 0 0 0,-2-3 0 0 0,-25-20 100 0 0,23 20-71 0 0,0 0-1 0 0,1 0 1 0 0,-1-1-1 0 0,1 0 0 0 0,0 0 1 0 0,0 0-1 0 0,1-1 1 0 0,-6-8-1 0 0,7 4 3 0 0,0 0-1 0 0,0 0 1 0 0,1-1-1 0 0,1 1 0 0 0,0 0 1 0 0,0-1-1 0 0,2-16 1 0 0,-1 22-24 0 0,1-2-1 0 0,0 0 0 0 0,0 0 1 0 0,1 1-1 0 0,0-1 1 0 0,1 0-1 0 0,0 1 0 0 0,0 0 1 0 0,5-9-1 0 0,7-15 14 0 0,-4 2-12 0 0,-2 7 17 0 0,0-1 0 0 0,-2-1 0 0 0,7-30 0 0 0,-5-16 10 0 0,11-49 50 0 0,-16 94-57 0 0,-1 0 0 0 0,-1 0-1 0 0,-1-39 1 0 0,-1 38-23 0 0,-2-20 12 0 0,1 23 1 0 0,1-28-1 0 0,3 34-21 0 0,0-1 0 0 0,1 1 0 0 0,6-17 0 0 0,4-18 0 0 0,5-9 0 0 0,-13 45 0 0 0,-1-1 0 0 0,-1 1 0 0 0,3-22 0 0 0,14-100 0 0 0,-17 122 0 0 0,0 0 0 0 0,0 1 0 0 0,2-1 0 0 0,0 1 0 0 0,0 0 0 0 0,17-25 0 0 0,-21 36 0 0 0,0 1 0 0 0,0-1 0 0 0,0 1 0 0 0,0-1 0 0 0,0 1 0 0 0,1 0 0 0 0,-1 0 0 0 0,1 0 0 0 0,0 0 0 0 0,0 0 0 0 0,0 1 0 0 0,-1-1 0 0 0,1 1 0 0 0,1 0 0 0 0,-1 0 0 0 0,0 0 0 0 0,4-1 0 0 0,0 2 0 0 0,-1 0 0 0 0,1 0 0 0 0,-1 0 0 0 0,1 1 0 0 0,-1 0 0 0 0,1 0 0 0 0,10 4 0 0 0,10 1 0 0 0,1-2 0 0 0,47 3 0 0 0,-37-4 0 0 0,24 1 0 0 0,-24-3 0 0 0,53 11 0 0 0,-75-9 0 0 0,38 8 0 0 0,63 4 0 0 0,-104-15 0 0 0,-1 0 0 0 0,0-1 0 0 0,17-4 0 0 0,-17 3 0 0 0,-1 0 0 0 0,0 1 0 0 0,1 0 0 0 0,16 1 0 0 0,-3 2 0 0 0,44-5 0 0 0,7 1 0 0 0,24-1 0 0 0,-77 3 0 0 0,32-5 0 0 0,10 1 0 0 0,19 4 0 0 0,148-4 0 0 0,-154 0 0 0 0,57-7 0 0 0,-99 6 0 0 0,50-9 0 0 0,139-5 0 0 0,-161 16 0 0 0,0-3 0 0 0,82-19 0 0 0,-51 8 0 0 0,-45 8 0 0 0,0 0 0 0 0,1 1 0 0 0,57 1 0 0 0,-84 7 0 0 0,8-1 0 0 0,1 2 0 0 0,-1 1 0 0 0,44 8 0 0 0,-30-1 0 0 0,51 3 0 0 0,-32-9 0 0 0,73-5 0 0 0,42 1 0 0 0,-105 9 0 0 0,33 1 0 0 0,-95-9 0 0 0,0 1 0 0 0,0 0 0 0 0,0 1 0 0 0,0 1 0 0 0,0 0 0 0 0,-1 0 0 0 0,1 1 0 0 0,-1 1 0 0 0,0 0 0 0 0,0 1 0 0 0,-1 0 0 0 0,22 16 0 0 0,13 20 0 0 0,-31-28 0 0 0,19 16 0 0 0,-18-16 0 0 0,-1 2 0 0 0,-1 0 0 0 0,0 1 0 0 0,-1 0 0 0 0,16 28 0 0 0,4 12-26 0 0,11 17-12 0 0,-34-59 38 0 0,0 1 0 0 0,-2 1 0 0 0,0-1 0 0 0,-1 1 0 0 0,-1 0 0 0 0,0 1 0 0 0,6 32 0 0 0,-9-19 0 0 0,0 1 0 0 0,-2-1 0 0 0,-2 1 0 0 0,-4 35 0 0 0,0-7 0 0 0,7 32 0 0 0,0-71 0 0 0,-1-1 0 0 0,-1 1 0 0 0,-1 0 0 0 0,-1-1 0 0 0,-6 29 0 0 0,4-33 0 0 0,-1 1 0 0 0,-1-1 0 0 0,0 0 0 0 0,-16 25 0 0 0,-48 82 0 0 0,66-118 0 0 0,0 0 0 0 0,0-1 0 0 0,0 1 0 0 0,-1-1 0 0 0,1 1 0 0 0,-1-2 0 0 0,-10 8 0 0 0,-43 20 0 0 0,32-19 0 0 0,-196 116-950 0 0,189-105 646 0 0,1 1 0 0 0,1 2 0 0 0,2 1-1 0 0,-38 43 1 0 0,10 3-1958 0 0,5 4-3799 0 0,-1 7-1889 0 0</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0:26.268"/>
    </inkml:context>
    <inkml:brush xml:id="br0">
      <inkml:brushProperty name="width" value="0.1" units="cm"/>
      <inkml:brushProperty name="height" value="0.1" units="cm"/>
      <inkml:brushProperty name="color" value="#E71224"/>
    </inkml:brush>
  </inkml:definitions>
  <inkml:trace contextRef="#ctx0" brushRef="#br0">375 1699 4143 0 0,'-40'-49'8404'0'0,"40"49"-8384"0"0,1 0 1 0 0,-1 0-1 0 0,0 0 1 0 0,1 0-1 0 0,-1 0 1 0 0,1 0-1 0 0,-1 0 1 0 0,1 0-1 0 0,-1 0 1 0 0,0 0-1 0 0,1-1 1 0 0,-1 1-1 0 0,1 0 0 0 0,-1 0 1 0 0,0 0-1 0 0,1 0 1 0 0,-1-1-1 0 0,0 1 1 0 0,1 0-1 0 0,-1-1 1 0 0,0 1-1 0 0,1 0 1 0 0,-1 0-1 0 0,0-1 1 0 0,0 1-1 0 0,1 0 1 0 0,-1-1-1 0 0,0 1 0 0 0,0-1 1 0 0,0 1-1 0 0,1 0 1 0 0,-1-1-1 0 0,0 1 1 0 0,0-1-1 0 0,1-4 242 0 0,1 1 0 0 0,0 0 0 0 0,-1 0 0 0 0,1 0 0 0 0,1 0 0 0 0,-1 0 0 0 0,0 1 0 0 0,1-1 0 0 0,0 0 0 0 0,0 1 0 0 0,0 0 0 0 0,0 0 0 0 0,1 0 0 0 0,-1 0 0 0 0,1 0 0 0 0,0 1 0 0 0,6-4 0 0 0,6-1 177 0 0,0 0 1 0 0,1 1-1 0 0,21-4 0 0 0,-11 2-16 0 0,-8 4 89 0 0,1 0 0 0 0,25-2-1 0 0,-27 5-147 0 0,0-2-1 0 0,36-9 0 0 0,-35 7 46 0 0,1 0-1 0 0,0 1 1 0 0,0 1-1 0 0,0 1 1 0 0,0 1-1 0 0,0 1 1 0 0,0 0-1 0 0,39 7 0 0 0,-4-2-266 0 0,-40-5-38 0 0,0 1 1 0 0,1 1-1 0 0,-1 0 1 0 0,0 1-1 0 0,20 7 0 0 0,-14-1-457 0 0,-1 0 0 0 0,0 2 0 0 0,-1 0 0 0 0,22 17 0 0 0,-37-25 376 0 0,1-1 0 0 0,-1 1 0 0 0,1-1 1 0 0,-1 0-1 0 0,1 0 0 0 0,0-1 0 0 0,0 0 0 0 0,0 1 0 0 0,0-2 0 0 0,0 1 0 0 0,0 0 0 0 0,0-1 0 0 0,1 0 1 0 0,-1 0-1 0 0,9-2 0 0 0,-1-1 47 0 0,0 0 1 0 0,-1 0 0 0 0,0-1-1 0 0,0-1 1 0 0,14-7-1 0 0,-14 5 39 0 0,1-2-1 0 0,-2 0 1 0 0,1 0-1 0 0,-2-1 0 0 0,1 0 1 0 0,14-20-1 0 0,10-7 36 0 0,29-40 139 0 0,-41 48-187 0 0,36-59 93 0 0,-38 56-163 0 0,-3 0-1 0 0,0-2 1 0 0,-3 0-1 0 0,19-56 1 0 0,-31 77-16 0 0,0 1 0 0 0,0-1 0 0 0,-1 1 0 0 0,-1-1 0 0 0,0 0 0 0 0,-1 0 0 0 0,0 1-1 0 0,-4-22 1 0 0,1 16 24 0 0,-1 0 0 0 0,-1 1 0 0 0,-1-1 0 0 0,0 1 0 0 0,-15-25 0 0 0,-24-63 212 0 0,-6-7-101 0 0,24 60-67 0 0,-23-39-21 0 0,35 70-29 0 0,0 0 1 0 0,0 2-1 0 0,-2 0 1 0 0,-1 0-1 0 0,-27-21 0 0 0,-28-17 10 0 0,-26-21-1 0 0,83 66-32 0 0,1 0 1 0 0,-2 1-1 0 0,0 1 0 0 0,0 1 1 0 0,-21-8-1 0 0,-5 0 11 0 0,-47-10 0 0 0,60 20-16 0 0,0 1 0 0 0,0 2 0 0 0,-1 1 0 0 0,-38 1 0 0 0,-125 14 0 0 0,157-8 0 0 0,14-2 0 0 0,0 2 0 0 0,0 0 0 0 0,0 1 0 0 0,-23 9 0 0 0,32-9 0 0 0,0 2 0 0 0,0-1 0 0 0,1 2 0 0 0,0-1 0 0 0,0 2 0 0 0,1 0 0 0 0,-15 13 0 0 0,10-4-8 0 0,0 1 0 0 0,2 0 0 0 0,0 1 0 0 0,1 1 0 0 0,1 0 0 0 0,1 0 0 0 0,-18 44 0 0 0,-37 165 8 0 0,15-45 0 0 0,38-144 0 0 0,2 0 0 0 0,1 0 0 0 0,3 1 0 0 0,-4 47 0 0 0,10-41 0 0 0,2-1 0 0 0,6 53 0 0 0,-2-70 0 0 0,2-1 0 0 0,0 0 0 0 0,2 0 0 0 0,17 42 0 0 0,-9-34 0 0 0,0 1 0 0 0,37 67 0 0 0,-46-94 0 0 0,0-1 0 0 0,1 1 0 0 0,0-1 0 0 0,0-1 0 0 0,1 0 0 0 0,1 0 0 0 0,-1-1 0 0 0,1 0 0 0 0,1 0 0 0 0,14 7 0 0 0,-9-7 11 0 0,0-1 0 0 0,0-1 0 0 0,1 0 0 0 0,0-1-1 0 0,0-1 1 0 0,0-1 0 0 0,0 0 0 0 0,1-2 0 0 0,20 1 0 0 0,-1-4 21 0 0,1-1 0 0 0,-1-2 0 0 0,44-12 0 0 0,-54 10 12 0 0,-5 1-7 0 0,31-4 0 0 0,-48 10-36 0 0,0-1 0 0 0,1 1 1 0 0,-1 0-1 0 0,0 0 0 0 0,1 0 0 0 0,-1 1 0 0 0,0-1 0 0 0,0 2 0 0 0,0-1 0 0 0,0 0 0 0 0,8 4 0 0 0,-11-4-62 0 0,-1 0 0 0 0,1 1-1 0 0,0-1 1 0 0,-1 0 0 0 0,1 1-1 0 0,-1-1 1 0 0,1 1 0 0 0,-1 0 0 0 0,1-1-1 0 0,-1 1 1 0 0,0 0 0 0 0,0 0 0 0 0,0 0-1 0 0,0 0 1 0 0,0 0 0 0 0,-1 0 0 0 0,1 0-1 0 0,0 3 1 0 0,0-1-373 0 0,-1 1 0 0 0,1 0 0 0 0,-1-1-1 0 0,0 1 1 0 0,0-1 0 0 0,-1 1 0 0 0,-1 8 0 0 0,-9 21-8585 0 0</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0:28.475"/>
    </inkml:context>
    <inkml:brush xml:id="br0">
      <inkml:brushProperty name="width" value="0.1" units="cm"/>
      <inkml:brushProperty name="height" value="0.1" units="cm"/>
      <inkml:brushProperty name="color" value="#E71224"/>
    </inkml:brush>
  </inkml:definitions>
  <inkml:trace contextRef="#ctx0" brushRef="#br0">2427 1253 4143 0 0,'-1'0'39'0'0,"0"0"-1"0"0,0 0 0 0 0,0-1 0 0 0,0 1 1 0 0,0 0-1 0 0,0 0 0 0 0,0 0 0 0 0,0 0 1 0 0,0 0-1 0 0,0 1 0 0 0,0-1 1 0 0,0 0-1 0 0,0 0 0 0 0,0 1 0 0 0,0-1 1 0 0,0 0-1 0 0,0 1 0 0 0,-1 0 0 0 0,-21 14-209 0 0,4-3-494 0 0,-32 6-859 0 0,42-16 1805 0 0,1 1-1 0 0,-1-1 1 0 0,1 2 0 0 0,0-1-1 0 0,0 1 1 0 0,0 0 0 0 0,1 1-1 0 0,-1 0 1 0 0,-11 10 0 0 0,7-4 143 0 0,0 1 0 0 0,2 0 0 0 0,-1 1 0 0 0,1 0 0 0 0,1 0 1 0 0,0 1-1 0 0,1 1 0 0 0,1-1 0 0 0,-6 17 0 0 0,8-18-321 0 0,3-10 56 0 0,1 0 1 0 0,0 0-1 0 0,0 0 0 0 0,0 0 1 0 0,0 0-1 0 0,0 7 465 0 0,3-10 19 0 0,0 0 0 0 0,1 0 0 0 0,-1 0 1 0 0,0 0-1 0 0,1 1 0 0 0,-1-1 0 0 0,0 0 0 0 0,0 1 1 0 0,4 1-1 0 0,28 11 844 0 0,-27-11-1549 0 0,18 5-300 0 0,-17-5 688 0 0,-1 0-1 0 0,0 0 0 0 0,-1 1 1 0 0,8 3-1 0 0,-7-4-188 0 0,1 0 0 0 0,-1 0-1 0 0,1 0 1 0 0,-1-1 0 0 0,1 0 0 0 0,0-1-1 0 0,0 0 1 0 0,10-1 0 0 0,-2-1 26 0 0,0-1-1 0 0,0 0 1 0 0,-1-1-1 0 0,1-1 1 0 0,-1-1 0 0 0,0 0-1 0 0,-1-1 1 0 0,0 0 0 0 0,20-14-1 0 0,-23 12-75 0 0,1 0 0 0 0,-2-1 0 0 0,1-1 0 0 0,13-19 0 0 0,33-51 568 0 0,-49 67-533 0 0,4-5 7 0 0,-2-1 0 0 0,0-1-1 0 0,-1 1 1 0 0,9-37-1 0 0,-6 13 126 0 0,6-58 0 0 0,-12 43-55 0 0,-4 1 0 0 0,-4-73 0 0 0,0 97-75 0 0,-1 0-1 0 0,-11-47 0 0 0,11 68-97 0 0,-1 1-1 0 0,0 0 0 0 0,-1 0 0 0 0,0 0 1 0 0,0 1-1 0 0,-2 0 0 0 0,1 0 1 0 0,-1 0-1 0 0,-15-16 0 0 0,1 4-2 0 0,-17-16 96 0 0,-39-55-1 0 0,64 77-112 0 0,-1 1 0 0 0,-1 0-1 0 0,-1 1 1 0 0,0 1 0 0 0,-1 0 0 0 0,0 1-1 0 0,-1 1 1 0 0,0 1 0 0 0,-29-13 0 0 0,-21-6 33 0 0,-97-28 0 0 0,146 52-36 0 0,-138-31 99 0 0,15 5-34 0 0,-152-37 7 0 0,267 66-75 0 0,0 1 0 0 0,0 0 0 0 0,0 3 0 0 0,-46 5 0 0 0,-107 28 0 0 0,127-22 0 0 0,-108 29 0 0 0,129-30 0 0 0,1 1 0 0 0,1 1 0 0 0,-30 18 0 0 0,9 0 0 0 0,1 2 0 0 0,1 2 0 0 0,-54 51 0 0 0,71-57 0 0 0,-76 78 0 0 0,-60 84 0 0 0,144-162 0 0 0,1 0 0 0 0,2 2 0 0 0,-31 59 0 0 0,43-72 0 0 0,1 1 0 0 0,0 1 0 0 0,2-1 0 0 0,1 1 0 0 0,0 1 0 0 0,1-1 0 0 0,1 0 0 0 0,0 30 0 0 0,2-30 0 0 0,1 1 0 0 0,1-1 0 0 0,1 1 0 0 0,1-1 0 0 0,1 0 0 0 0,0 0 0 0 0,13 33 0 0 0,3-9 37 0 0,3-2 1 0 0,1 0-1 0 0,3-2 0 0 0,1 0 1 0 0,1-2-1 0 0,53 51 0 0 0,-53-59-5 0 0,87 84 128 0 0,26 1 11 0 0,-110-91-114 0 0,1-2 0 0 0,57 27 0 0 0,-69-40-22 0 0,0-1 1 0 0,1-1 0 0 0,0-2-1 0 0,42 7 1 0 0,92-1 146 0 0,-83-13-39 0 0,141-23 0 0 0,-168 18-128 0 0,50-10 3 0 0,-46 8 5 0 0,79-7 0 0 0,-101 14-37 0 0,-20 1-12 0 0,-1 0 1 0 0,1 1 0 0 0,0 0 0 0 0,0 0-1 0 0,12 2 1 0 0,-18-1 10 0 0,0-1 0 0 0,0 1 0 0 0,0 0 0 0 0,0 0 0 0 0,0 0 0 0 0,0 0 0 0 0,0 0 0 0 0,0 0 0 0 0,0 1 0 0 0,0-1 0 0 0,-1 0 0 0 0,1 1 0 0 0,-1 0 0 0 0,1-1 0 0 0,-1 1 0 0 0,1 0 0 0 0,-1 0 0 0 0,0 0 0 0 0,0 0 0 0 0,0 0 0 0 0,0 0 0 0 0,0 0 0 0 0,-1 0 0 0 0,2 3 0 0 0,-1-1-198 0 0,-1 0 1 0 0,1 0-1 0 0,0 0 0 0 0,-1 0 1 0 0,0 1-1 0 0,0-1 1 0 0,-1 7-1 0 0,-4 15-3895 0 0,2-14 1029 0 0,-4 22-5340 0 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0:32.928"/>
    </inkml:context>
    <inkml:brush xml:id="br0">
      <inkml:brushProperty name="width" value="0.1" units="cm"/>
      <inkml:brushProperty name="height" value="0.1" units="cm"/>
      <inkml:brushProperty name="color" value="#E71224"/>
    </inkml:brush>
  </inkml:definitions>
  <inkml:trace contextRef="#ctx0" brushRef="#br0">400 1689 2303 0 0,'-4'-1'93'0'0,"0"0"0"0"0,0 1-1 0 0,0-1 1 0 0,1 1-1 0 0,-1 0 1 0 0,0 1 0 0 0,-6 0-1 0 0,-2 5 2987 0 0,12-6-2997 0 0,0 0-1 0 0,-1 0 1 0 0,1 0-1 0 0,0 1 1 0 0,-1-1-1 0 0,1 0 1 0 0,0 0-1 0 0,0 0 1 0 0,-1 1-1 0 0,1-1 1 0 0,0 0-1 0 0,0 0 1 0 0,0 1-1 0 0,-1-1 0 0 0,1 0 1 0 0,0 1-1 0 0,0-1 1 0 0,0 0-1 0 0,0 1 1 0 0,-1-1-1 0 0,1 0 1 0 0,0 1-1 0 0,0-1 1 0 0,0 0-1 0 0,0 1 1 0 0,0-1-1 0 0,0 0 1 0 0,0 1-1 0 0,0-1 1 0 0,0 0-1 0 0,0 1 0 0 0,0-1 1 0 0,0 0-1 0 0,0 1 1 0 0,1-1-1 0 0,-1 0 1 0 0,0 1-1 0 0,0-1 1 0 0,0 0-1 0 0,1 1 1 0 0,14 4 4552 0 0,-6-3-4381 0 0,-1-1 300 0 0,0 0-1 0 0,0 0 1 0 0,9-1-1 0 0,17 2 486 0 0,38 6 939 0 0,95-2-1 0 0,18 1-690 0 0,-76 6-585 0 0,27 3 84 0 0,-125-16-715 0 0,1 0 0 0 0,-1-1-1 0 0,17-3 1 0 0,23-2 166 0 0,-39 5-167 0 0,0-1 0 0 0,0 0 0 0 0,0-1-1 0 0,0-1 1 0 0,0 0 0 0 0,-1 0 0 0 0,1-1 0 0 0,-1 0-1 0 0,13-9 1 0 0,-12 6 29 0 0,0-1 0 0 0,-1 0-1 0 0,0-1 1 0 0,-1 0 0 0 0,19-22-1 0 0,-13 11 81 0 0,0-2 0 0 0,15-30 0 0 0,-22 35-117 0 0,-1-1 0 0 0,-1 1 0 0 0,8-36 0 0 0,7-62 127 0 0,-12 59-92 0 0,4-37-45 0 0,9-40 34 0 0,-21 121-64 0 0,0 0-1 0 0,0 0 1 0 0,-1 0-1 0 0,-1 0 1 0 0,0 0 0 0 0,-1 0-1 0 0,-1 0 1 0 0,-5-25-1 0 0,-1 14 31 0 0,0 0-1 0 0,-1 1 0 0 0,-22-39 1 0 0,-12-31 62 0 0,33 68-74 0 0,0 1 0 0 0,-2 1 1 0 0,-1-1-1 0 0,-16-22 0 0 0,10 21-39 0 0,-2-2 0 0 0,-1 0 0 0 0,0 1 0 0 0,-41-34 0 0 0,-56-42 0 0 0,51 41 10 0 0,55 47-5 0 0,-1 1 1 0 0,0 0-1 0 0,-1 1 0 0 0,-1 0 1 0 0,0 2-1 0 0,0 0 1 0 0,-21-10-1 0 0,-90-17 7 0 0,18 5-13 0 0,100 29 1 0 0,0 0 0 0 0,0 0 0 0 0,-1 1 0 0 0,1 0 0 0 0,-1 0 0 0 0,1 1 0 0 0,-1 1 0 0 0,0-1 0 0 0,1 2 0 0 0,-1-1 0 0 0,1 1 0 0 0,-1 1 0 0 0,1 0 0 0 0,-1 0 0 0 0,1 1 0 0 0,0 0 0 0 0,-16 8 0 0 0,-9 6 0 0 0,2 2 0 0 0,0 1 0 0 0,-35 31 0 0 0,-12 6 0 0 0,-6 6 1 0 0,73-53-4 0 0,1 1 1 0 0,0 0 0 0 0,0 0 0 0 0,-15 25-1 0 0,6-4-7 0 0,1 0-1 0 0,3 1 0 0 0,0 1 1 0 0,-14 46-1 0 0,20-48 11 0 0,1 0 0 0 0,1 0 0 0 0,2 1 0 0 0,2 0 0 0 0,1 0 0 0 0,1 1 0 0 0,3 37 0 0 0,3-26 8 0 0,2 1 0 0 0,2-1 1 0 0,19 62-1 0 0,-21-89-3 0 0,0 1-1 0 0,2-1 1 0 0,0-1 0 0 0,1 0 0 0 0,1 0-1 0 0,1-1 1 0 0,0 0 0 0 0,1-1 0 0 0,0 0 0 0 0,26 23-1 0 0,-29-31 33 0 0,1-1-1 0 0,0 0 0 0 0,0 0 0 0 0,1-1 1 0 0,0-1-1 0 0,15 5 0 0 0,17 8 86 0 0,-41-16-123 0 0,0 1-1 0 0,1-1 1 0 0,-1 1-1 0 0,0-1 1 0 0,0 1 0 0 0,0-1-1 0 0,0 1 1 0 0,-1 0-1 0 0,1 0 1 0 0,0 0-1 0 0,-1 0 1 0 0,0 0-1 0 0,1 1 1 0 0,-1-1-1 0 0,0 0 1 0 0,0 1-1 0 0,0-1 1 0 0,0 1-1 0 0,0-1 1 0 0,0 3-1 0 0,0 4-442 0 0,0 0 0 0 0,0 0 0 0 0,-1 0 0 0 0,-1 14-1 0 0,-2 6-820 0 0</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0:39.538"/>
    </inkml:context>
    <inkml:brush xml:id="br0">
      <inkml:brushProperty name="width" value="0.1" units="cm"/>
      <inkml:brushProperty name="height" value="0.1" units="cm"/>
      <inkml:brushProperty name="color" value="#E71224"/>
    </inkml:brush>
  </inkml:definitions>
  <inkml:trace contextRef="#ctx0" brushRef="#br0">57 1715 3023 0 0,'0'0'38'0'0,"-1"1"-1"0"0,1-1 0 0 0,0 0 0 0 0,0 0 1 0 0,0 1-1 0 0,0-1 0 0 0,-1 0 0 0 0,1 0 1 0 0,0 0-1 0 0,0 1 0 0 0,-1-1 0 0 0,1 0 0 0 0,0 0 1 0 0,0 0-1 0 0,-1 0 0 0 0,1 0 0 0 0,0 0 1 0 0,0 0-1 0 0,-1 1 0 0 0,1-1 0 0 0,0 0 1 0 0,0 0-1 0 0,-1 0 0 0 0,1 0 0 0 0,0 0 1 0 0,-1 0-1 0 0,1 0 0 0 0,0 0 0 0 0,0 0 0 0 0,-1 0 1 0 0,1-1-1 0 0,0 1 0 0 0,-1 0 0 0 0,1 0 1 0 0,0 0-1 0 0,-6-10 2051 0 0,1 1 530 0 0,5 8-2527 0 0,-1 1 0 0 0,1 0 0 0 0,0 0-1 0 0,0 0 1 0 0,-1-1 0 0 0,1 1 0 0 0,0 0-1 0 0,0 0 1 0 0,-1 0 0 0 0,1 0 0 0 0,0 0-1 0 0,-1 0 1 0 0,1 0 0 0 0,0 0-1 0 0,0 0 1 0 0,-1 0 0 0 0,1 0 0 0 0,0 0-1 0 0,-1 0 1 0 0,1 0 0 0 0,0 0 0 0 0,0 0-1 0 0,-1 0 1 0 0,1 0 0 0 0,0 0-1 0 0,-1 0 1 0 0,1 0 0 0 0,0 0 0 0 0,0 1-1 0 0,-1-1 1 0 0,1 0 0 0 0,0 0 0 0 0,-1 1-1 0 0,0 1 183 0 0,-1 0-1 0 0,0 0 1 0 0,1 0-1 0 0,-1 1 1 0 0,1-1-1 0 0,0 1 1 0 0,0-1-1 0 0,0 1 0 0 0,0-1 1 0 0,0 1-1 0 0,0 0 1 0 0,0 4-1 0 0,-3 8 260 0 0,2-12-449 0 0,1 0 0 0 0,0 0 1 0 0,0 0-1 0 0,1 0 0 0 0,-1 0 0 0 0,1 1 1 0 0,-1-1-1 0 0,1 0 0 0 0,0 0 1 0 0,0 0-1 0 0,0 0 0 0 0,1 0 1 0 0,-1 0-1 0 0,1 1 0 0 0,0-1 1 0 0,-1 0-1 0 0,1 0 0 0 0,1-1 1 0 0,-1 1-1 0 0,0 0 0 0 0,1 0 1 0 0,-1 0-1 0 0,1-1 0 0 0,0 1 0 0 0,0-1 1 0 0,0 1-1 0 0,0-1 0 0 0,1 0 1 0 0,-1 0-1 0 0,0 0 0 0 0,1 0 1 0 0,0 0-1 0 0,-1-1 0 0 0,1 1 1 0 0,0-1-1 0 0,0 0 0 0 0,0 0 1 0 0,4 2-1 0 0,26 6 459 0 0,1-2 1 0 0,67 7-1 0 0,-61-10-11 0 0,65 15 0 0 0,-46-4-147 0 0,64 7 0 0 0,-91-19-147 0 0,-1-3 1 0 0,53-4-1 0 0,5 0 123 0 0,118 11 67 0 0,-73-5-182 0 0,114 4 228 0 0,-65-14-177 0 0,-115 4-153 0 0,-57 4-126 0 0,31-3 153 0 0,-1 2 1 0 0,84 9-1 0 0,-105-6-114 0 0,41 0 1 0 0,-39-2-12 0 0,31 3 0 0 0,-12 3 16 0 0,69-1 0 0 0,-86-6-52 0 0,0 0 1 0 0,1-2 0 0 0,-1-1 0 0 0,28-9-1 0 0,-48 12-5 0 0,148-47 206 0 0,-133 41-169 0 0,1 2 0 0 0,25-4 1 0 0,-28 7-8 0 0,0-2 0 0 0,0 0 1 0 0,29-11-1 0 0,-28 8-26 0 0,-1 1 0 0 0,1 1 0 0 0,23-4 0 0 0,-23 6 0 0 0,-1-1 0 0 0,0-1 0 0 0,23-9 0 0 0,-12 2 2 0 0,-17 8 3 0 0,0-1 0 0 0,0 0 0 0 0,-1-1 0 0 0,17-12 0 0 0,20-14 74 0 0,-34 23-46 0 0,1 0 1 0 0,-1-1 0 0 0,22-23-1 0 0,-20 14 21 0 0,-2 0 0 0 0,-1-2-1 0 0,0 1 1 0 0,15-41 0 0 0,-7 16-11 0 0,6-6-24 0 0,-15 32-5 0 0,-2 0 0 0 0,0 0 0 0 0,-1-1-1 0 0,9-32 1 0 0,-12 22 13 0 0,-2 0 0 0 0,-1 0 0 0 0,-1 0 1 0 0,-2 0-1 0 0,-7-50 0 0 0,6 47-1 0 0,1-37 1 0 0,-2-28 13 0 0,-1 64-37 0 0,-2 0-1 0 0,-17-57 1 0 0,16 70-6 0 0,0 1 1 0 0,-2 0-1 0 0,0 1 0 0 0,-2-1 1 0 0,-19-26-1 0 0,16 29-5 0 0,-23-22 0 0 0,21 24 0 0 0,-19-25 0 0 0,24 24 0 0 0,-1 1 0 0 0,-1 0 0 0 0,0 0 0 0 0,-1 2 0 0 0,-1-1 0 0 0,0 2 0 0 0,-25-16 0 0 0,-25-10 0 0 0,32 17 0 0 0,0 2 0 0 0,-2 1 0 0 0,0 2 0 0 0,-50-15 0 0 0,77 28 0 0 0,-259-61 0 0 0,120 26 0 0 0,96 23 0 0 0,-93-14 0 0 0,-111 18 0 0 0,126 9 0 0 0,27-1 0 0 0,-133 13 0 0 0,93-2 0 0 0,10-1 0 0 0,-62 14 0 0 0,144-17 0 0 0,28-3 0 0 0,-27 5 0 0 0,41-4 0 0 0,1 0 0 0 0,-1 0 0 0 0,1 1 0 0 0,0 0 0 0 0,0 0 0 0 0,0 1 0 0 0,-9 5 0 0 0,-97 77 0 0 0,78-59 0 0 0,-68 64 0 0 0,69-60 0 0 0,21-17 0 0 0,-19 24 0 0 0,9-10 0 0 0,-51 65 0 0 0,58-74-8 0 0,1 1 0 0 0,0 1 0 0 0,2 0 0 0 0,0 1 0 0 0,1 0 0 0 0,2 1 0 0 0,-10 29 0 0 0,9-21 3 0 0,2-1-1 0 0,1 1 1 0 0,1 1 0 0 0,2 0-1 0 0,-2 62 1 0 0,7-69 2 0 0,1-1-1 0 0,1 1 0 0 0,1 0 1 0 0,2-1-1 0 0,0 0 1 0 0,1 0-1 0 0,2 0 1 0 0,12 28-1 0 0,5 6-1009 0 0,-4 1 0 0 0,-2 1 0 0 0,22 123 0 0 0,-35-153-423 0 0</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0:40.827"/>
    </inkml:context>
    <inkml:brush xml:id="br0">
      <inkml:brushProperty name="width" value="0.1" units="cm"/>
      <inkml:brushProperty name="height" value="0.1" units="cm"/>
      <inkml:brushProperty name="color" value="#E71224"/>
    </inkml:brush>
  </inkml:definitions>
  <inkml:trace contextRef="#ctx0" brushRef="#br0">1649 1855 4607 0 0,'-2'-3'388'0'0,"1"0"-1"0"0,-1 0 1 0 0,1 0-1 0 0,0 0 0 0 0,-1-1 1 0 0,1 1-1 0 0,1-1 1 0 0,-1 1-1 0 0,1 0 1 0 0,-1-1-1 0 0,1 1 0 0 0,0-1 1 0 0,0 1-1 0 0,1-6 1 0 0,-1 1 526 0 0,0 7-681 0 0,0-1 0 0 0,0 0 1 0 0,0 0-1 0 0,0 0 1 0 0,0 0-1 0 0,1 0 1 0 0,-1 0-1 0 0,0 0 0 0 0,1 0 1 0 0,0 0-1 0 0,-1 0 1 0 0,1 1-1 0 0,0-1 1 0 0,0 0-1 0 0,0 0 0 0 0,0 1 1 0 0,1-1-1 0 0,-1 1 1 0 0,0-1-1 0 0,1 1 0 0 0,-1-1 1 0 0,0 1-1 0 0,4-2 1 0 0,0 1 96 0 0,0 0 0 0 0,1 0 0 0 0,-1 0 0 0 0,1 1 0 0 0,-1 0 0 0 0,1 0 0 0 0,6 0 0 0 0,2-2-113 0 0,-1 0 0 0 0,1-1 0 0 0,-1-1 0 0 0,0 0 0 0 0,0-1 1 0 0,-1 0-1 0 0,13-8 0 0 0,11-6 118 0 0,8-3 45 0 0,52-37 0 0 0,-81 48-306 0 0,0 0 0 0 0,-1-1 0 0 0,0-1 0 0 0,-1 0 0 0 0,-1-1 1 0 0,12-17-1 0 0,55-102 572 0 0,-74 125-600 0 0,42-64 333 0 0,-31 50-228 0 0,17-33 0 0 0,-28 47-119 0 0,-1 0-1 0 0,-1-1 1 0 0,1 1-1 0 0,-2-1 1 0 0,1 0-1 0 0,-1 0 1 0 0,1-15-1 0 0,-3-3 146 0 0,-1-1 0 0 0,-7-37 0 0 0,3 32 185 0 0,0-38 0 0 0,9-18 62 0 0,-2 57-370 0 0,-1 0 1 0 0,-1-1 0 0 0,-2 1-1 0 0,-10-57 1 0 0,2 52 38 0 0,-2 0-1 0 0,-2 1 1 0 0,-2 1-1 0 0,0 0 1 0 0,-3 1 0 0 0,-37-54-1 0 0,44 74-77 0 0,-1 1-1 0 0,0 0 1 0 0,-1 0-1 0 0,0 1 1 0 0,-1 1 0 0 0,-1 1-1 0 0,-17-10 1 0 0,-5-1-10 0 0,-81-31 1 0 0,92 44-6 0 0,0 1 0 0 0,0 1 0 0 0,-1 1 0 0 0,-31-2 0 0 0,-114-1 0 0 0,121 8 0 0 0,-21 2 0 0 0,-86 12 0 0 0,95-7 0 0 0,5 3 0 0 0,1 3 0 0 0,-68 22 0 0 0,-42 9 0 0 0,104-29 0 0 0,-78 28 0 0 0,116-32-4 0 0,1 1-1 0 0,1 1 0 0 0,0 0 1 0 0,0 2-1 0 0,2 1 1 0 0,-29 24-1 0 0,24-15-1 0 0,1 1-1 0 0,2 1 1 0 0,0 2-1 0 0,-26 40 1 0 0,31-40 6 0 0,-78 124 0 0 0,82-125 0 0 0,2 0 0 0 0,1 1 0 0 0,-17 57 0 0 0,23-60 0 0 0,1 1 0 0 0,1 0 0 0 0,1 0 0 0 0,1 0 0 0 0,2 0 0 0 0,1 0 0 0 0,0 0 0 0 0,2 0 0 0 0,1 0 0 0 0,2-1 0 0 0,12 39 0 0 0,-12-46 0 0 0,0 0 0 0 0,2 0 0 0 0,0 0 0 0 0,1-1 0 0 0,1-1 0 0 0,17 22 0 0 0,2-1 14 0 0,2-1 1 0 0,2-2-1 0 0,1-1 1 0 0,56 41-1 0 0,-10-22 79 0 0,114 55 0 0 0,-27-17-7 0 0,-138-73-66 0 0,0-2 0 0 0,2-1 0 0 0,-1-1 0 0 0,52 13 0 0 0,-60-21-7 0 0,0 0-1 0 0,0-2 1 0 0,0-1-1 0 0,1-1 1 0 0,-1-1-1 0 0,1 0 1 0 0,37-7-1 0 0,-40 3 20 0 0,36-1 0 0 0,-56 5-36 0 0,0 0 0 0 0,1 0 0 0 0,-1-1 1 0 0,0 1-1 0 0,1 0 0 0 0,-1 0 0 0 0,0 0 0 0 0,1 0 0 0 0,-1 1 0 0 0,0-1 0 0 0,1 0 1 0 0,-1 0-1 0 0,0 0 0 0 0,1 0 0 0 0,-1 0 0 0 0,0 0 0 0 0,0 0 0 0 0,1 1 0 0 0,-1-1 1 0 0,0 0-1 0 0,1 0 0 0 0,-1 0 0 0 0,0 1 0 0 0,0-1 0 0 0,0 0 0 0 0,1 0 1 0 0,-1 1-1 0 0,0-1 0 0 0,0 0 0 0 0,1 1 0 0 0,-5 9-299 0 0,-17 13-511 0 0,17-19 616 0 0,-41 39-7715 0 0,14-11-43 0 0</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2:44.170"/>
    </inkml:context>
    <inkml:brush xml:id="br0">
      <inkml:brushProperty name="width" value="0.35" units="cm"/>
      <inkml:brushProperty name="height" value="2.1" units="cm"/>
      <inkml:brushProperty name="color" value="#33CCFF"/>
      <inkml:brushProperty name="inkEffects" value="pencil"/>
    </inkml:brush>
  </inkml:definitions>
  <inkml:trace contextRef="#ctx0" brushRef="#br0">1167 1674 3167 255752 51803,'-1'-2'304'0'0,"-1"-1"-304"0"0,0 0 0 0 0,-1 1 0 0 0,1 0 80 0 0,0 1-16 0 0,0 1 32 0 0,-2 1-160 0 0,-1 1-40 0 0,-1 0-8 0 0,-3 2-296 0 0,-4-2-272 0 0,-2 0 336 0 0,-2 0 248 0 0,0-2 96 0 0,0-1-88 0 0,0-1 88 0 0,0-1 440 0 0,1-1 136 0 0,2-1 24 0 0,-1-1 664 0 0,1-2-592 0 0,1 1 0 0 0,1 0 0 0 0,1 1-288 0 0,0 2-48 0 0,1 0-16 0 0,1 1 0 0 0,1 0-192 0 0,-2 1 48 0 0,-1 1-96 0 0,1-1-80 0 0,0 0 80 0 0,1-1-80 0 0,-1 0 232 0 0,0 0-72 0 0,2-1 8 0 0,0-1 0 0 0,1 1 120 0 0,1 0 32 0 0,1 1 0 0 0,1 0 0 0 0,0 1-104 0 0,1 1-24 0 0,0 0 0 0 0,1 1 0 0 0,0-1-88 0 0,0 2-16 0 0,-1-1-8 0 0,1 1 0 0 0,0 0-16 0 0,0 0 0 0 0,-1-1 0 0 0,0 1 0 0 0,0-1 96 0 0,-2 0 184 0 0,0-1-168 0 0,0 0 96 0 0,0-1 16 0 0,0 0 8 0 0,0 0 0 0 0,1-1 0 0 0,1 1 0 0 0,0-1 0 0 0,0 1 0 0 0,0 0-56 0 0,-1 0-16 0 0,1 2 0 0 0,-1 0 0 0 0,1 0-88 0 0,-1 2-16 0 0,1 0-8 0 0,-2 3 96 0 0,0-1-112 0 0,0 1 0 0 0,1-1 0 0 0,0 0 72 0 0,1 0 200 0 0,0-1-184 0 0,0-1 56 0 0,2 0 16 0 0,-1-1 0 0 0,1-1 224 0 0,0 0-256 0 0,1 0 0 0 0,-1-1 0 0 0,1 1-64 0 0,0 1-24 0 0,0 0 0 0 0,0 0 0 0 0,-1 0-48 0 0,1 1-16 0 0,0 0 0 0 0,-1-1 0 0 0,1 0 48 0 0,0 0 8 0 0,1 0 0 0 0,0 1 0 0 0,1-1 8 0 0,1 1 152 0 0,0 0 16 0 0,2-1 16 0 0,0 1-160 0 0,0 0-32 0 0,1-1-8 0 0,-1 0 0 0 0,1-1 0 0 0,0 0-32 0 0,0 1-8 0 0,1-1 0 0 0,0 0 0 0 0,0 0 8 0 0,0 0 0 0 0,1 0 0 0 0,1 0 0 0 0,-1 0 0 0 0,1 0 0 0 0,0 0 0 0 0,1 0 0 0 0,-1 0-8 0 0,1 0 0 0 0,1 1 0 0 0,0-1 0 0 0,0 1 16 0 0,1-1 0 0 0,0 0 0 0 0,0 0 0 0 0,0 1-24 0 0,-1-1 0 0 0,2 1 0 0 0,0-1 0 0 0,2 0 8 0 0,-1 0-80 0 0,-1-1 80 0 0,0-1-80 0 0,2 0 96 0 0,2-2 72 0 0,1 0-96 0 0,0-1 0 0 0,-1 0 0 0 0,-2 0-72 0 0,-1 1 96 0 0,-1 0-96 0 0,1 1 96 0 0,0-1 0 0 0,-1 0-96 0 0,0 1 96 0 0,-1 0-96 0 0,-1 1 64 0 0,-1-1-64 0 0,1 1 64 0 0,0-1-64 0 0,0 2 0 0 0,1-1 0 0 0,-2 0 64 0 0,1 0-64 0 0,-1 0 64 0 0,1 0-64 0 0,0-1 64 0 0,0 0-64 0 0,3 1 72 0 0,0 1-72 0 0,0 0 0 0 0,-1 0 72 0 0,-1 1-72 0 0,-1 0 0 0 0,-1 1 72 0 0,1 0-72 0 0,-2 0 0 0 0,0 1 72 0 0,0 0-72 0 0,-1 1 0 0 0,0 0 0 0 0,-1-1 0 0 0,1 1 64 0 0,0-1-64 0 0,-1 0 0 0 0,1 0 64 0 0,-1-2-64 0 0,-1 1 96 0 0,1-1-96 0 0,-1-1 96 0 0,0 1-24 0 0,0 0 0 0 0,1 0 0 0 0,-1 0 0 0 0,0 0 0 0 0,0-1 0 0 0,0 1 0 0 0,0-1 0 0 0,0 1-72 0 0,0 1 64 0 0,0 0-64 0 0,0-1 64 0 0,0 0-64 0 0,1 0 0 0 0,0 0 72 0 0,3-1-8 0 0,-1-1-64 0 0,1 0 80 0 0,-1 0-80 0 0,0 0 72 0 0,0 1-8 0 0,-1-1-64 0 0,0 1 64 0 0,-1-1-64 0 0,-1 1 64 0 0,-1-1-64 0 0,1 1 64 0 0,-1 0-64 0 0,0-1 0 0 0,1 0 64 0 0,0 0-64 0 0,0 0 64 0 0,0-1-64 0 0,0 0 64 0 0,0 0-64 0 0,2-3 64 0 0,1 0 0 0 0,1-1-64 0 0,1 0 64 0 0,1 0 0 0 0,-1 0-64 0 0,1-1 72 0 0,1 1-72 0 0,-2-2 64 0 0,-1 2-64 0 0,-1-1 0 0 0,-2 1 0 0 0,0 0 72 0 0,-1 1-72 0 0,0-2 80 0 0,0-1-80 0 0,0 0 64 0 0,0 0-64 0 0,0 0 72 0 0,-1-1-72 0 0,0-1 80 0 0,0 1-80 0 0,0 0 72 0 0,-1 0-72 0 0,-1 0 64 0 0,-1 0-64 0 0,1 1 0 0 0,-2-1 64 0 0,1 1-64 0 0,-1 0 0 0 0,-1-1 64 0 0,1 0-64 0 0,-1 0 0 0 0,0 0 64 0 0,0-1-64 0 0,0-5 72 0 0,-1-1-72 0 0,1-1 0 0 0,-1 0 64 0 0,1 2-64 0 0,-1 2 0 0 0,0 1 0 0 0,0 0 0 0 0,0 1 0 0 0,-1-4 64 0 0,-1-2-64 0 0,0 1 0 0 0,-1-1 0 0 0,1 2 0 0 0,0 1 0 0 0,1 0 0 0 0,0 2 64 0 0,0 0-64 0 0,0 0 0 0 0,1-1 0 0 0,1 1 0 0 0,-1 0 0 0 0,1-1 0 0 0,-1 1 0 0 0,0-1 64 0 0,0 1-64 0 0,0 0 0 0 0,-1 1 0 0 0,1-1 0 0 0,-1 1 0 0 0,1 0 0 0 0,-1 0 0 0 0,1 0 0 0 0,0 1 0 0 0,0 0 0 0 0,0 0 0 0 0,0-1 64 0 0,0 1-64 0 0,0 0 0 0 0,0 0 0 0 0,1 1 0 0 0,-1-1 0 0 0,1-1 0 0 0,-2 0 0 0 0,1-1 64 0 0,0 0-64 0 0,-1-2 0 0 0,0 0 0 0 0,0 0 0 0 0,0 1 0 0 0,0 2 0 0 0,1 0 0 0 0,-1 0 0 0 0,0 0 0 0 0,-1 0 0 0 0,0-2 64 0 0,-2-2-64 0 0,0 0 0 0 0,-1 1 0 0 0,0 0 0 0 0,-1 1 0 0 0,0 0 0 0 0,-1 0 64 0 0,0 1-64 0 0,0 0 0 0 0,-2-1 0 0 0,1-1 0 0 0,-1 0 0 0 0,1-1 0 0 0,-1 1 0 0 0,0-3 0 0 0,-1 1 0 0 0,0 0 0 0 0,-1 1 0 0 0,1 2 0 0 0,-1 2 0 0 0,0 0 0 0 0,-2 1 64 0 0,0 1-64 0 0,-1 0 0 0 0,0 0 0 0 0,-1 1 0 0 0,0 0 0 0 0,0-1 0 0 0,0 1 0 0 0,-3-1 0 0 0,-1-1 0 0 0,0 2 0 0 0,1 0 0 0 0,2 1 0 0 0,1 1 0 0 0,0 2 0 0 0,0 1 0 0 0,-1 1 0 0 0,1 2 0 0 0,-2 0 0 0 0,-1 1 0 0 0,0 1 0 0 0,-1-1 0 0 0,-1 0 0 0 0,-5 1 0 0 0,-3-1 0 0 0,0 1 0 0 0,1 0 0 0 0,1 0 0 0 0,1-1 0 0 0,2-1 0 0 0,1 0 0 0 0,1 0 0 0 0,0 0 0 0 0,2 1 0 0 0,1-1 0 0 0,1 0 0 0 0,1 0 0 0 0,1 0 0 0 0,-1 0 0 0 0,1 1 0 0 0,-1 0 0 0 0,0-1 0 0 0,0 0 0 0 0,-1 0 0 0 0,0 0 0 0 0,1 0 0 0 0,0 1 0 0 0,0 0 0 0 0,1-1 0 0 0,0 1 0 0 0,-2 1 0 0 0,0 1 0 0 0,0 2 0 0 0,1 0 0 0 0,2 2 0 0 0,1 1 0 0 0,1 0 0 0 0,0 2 0 0 0,0 0 0 0 0,0 2 0 0 0,1 2 0 0 0,-1 1 0 0 0,1 2 0 0 0,0 0 0 0 0,0 1 0 0 0,0 0 0 0 0,0 0 0 0 0,0 1 0 0 0,0-1 0 0 0,1 1 0 0 0,1-1 0 0 0,1 1 0 0 0,0-1 0 0 0,0 2 0 0 0,2 0 0 0 0,-1 2 0 0 0,0 2 0 0 0,1 1 0 0 0,1 1 0 0 0,0 0 0 0 0,0-1 0 0 0,1 0 0 0 0,1 0 0 0 0,-1 0 0 0 0,0 0 0 0 0,0-1 0 0 0,-1 0 0 0 0,1-1 0 0 0,-1 0 0 0 0,1-2 0 0 0,-1-1 0 0 0,2 0 0 0 0,-1-1 0 0 0,2 1 0 0 0,-1-1 0 0 0,1 1 0 0 0,1 0 0 0 0,1 0 0 0 0,0 0 0 0 0,0-1 0 0 0,0 0 0 0 0,1 0 0 0 0,0 1 0 0 0,1 2 0 0 0,1 1 0 0 0,0 2 0 0 0,-1-1 0 0 0,2-1 0 0 0,0 0 0 0 0,0-1 0 0 0,2 1 0 0 0,0-1 0 0 0,1-1 0 0 0,0 0 0 0 0,1 1 0 0 0,1-1 0 0 0,0 0 0 0 0,1-1 0 0 0,0 0 0 0 0,0-1 0 0 0,2-2 0 0 0,0 1 0 0 0,0-2 0 0 0,1 0 0 0 0,0 1 0 0 0,1-2 0 0 0,-1 0 0 0 0,1-1 0 0 0,-1-1 0 0 0,1-1 0 0 0,0 0 0 0 0,0-1 0 0 0,1 0 0 0 0,0 0 0 0 0,0 0 0 0 0,-1-1 0 0 0,-1 0 0 0 0,-1-1 0 0 0,0 0 0 0 0,2 1 0 0 0,0 0 0 0 0,-1-1 0 0 0,0 1 0 0 0,0-1 0 0 0,-1-1 0 0 0,0 0 0 0 0,0 0 0 0 0,0 1 0 0 0,0 0 0 0 0,0-1 0 0 0,1 1 0 0 0,0-1 0 0 0,0 0 0 0 0,0 0 0 0 0,1 0 0 0 0,-1 1 0 0 0,1 0 0 0 0,1 0 0 0 0,0 0 0 0 0,0 0 0 0 0,3 0 0 0 0,0 1 0 0 0,1-1 0 0 0,-1 0 0 0 0,0-1 0 0 0,2 2 0 0 0,1-1 64 0 0,-1-1-64 0 0,2 0 0 0 0,-1-1 0 0 0,-1-2 0 0 0,-1-1 0 0 0,-1-1 0 0 0,-1-1 64 0 0,2-2-64 0 0,0-1 0 0 0,0 0 0 0 0,1-1 64 0 0,0-1-64 0 0,3-1 0 0 0,0-1 0 0 0,-2 0 0 0 0,-1 0 64 0 0,-3 0-64 0 0,-1 0 0 0 0,-1-1 0 0 0,-1 0 72 0 0,-1-1-72 0 0,0-1 0 0 0,0 0 88 0 0,0-3-8 0 0,2-2-80 0 0,-1-1 72 0 0,0 0-72 0 0,-1 0 64 0 0,-1 0-64 0 0,0 0 0 0 0,0 0 64 0 0,0 0-64 0 0,0 1 0 0 0,0 0 0 0 0,-1 0 0 0 0,0-1 64 0 0,-1 0-64 0 0,1-1 0 0 0,0 0 0 0 0,0 0 0 0 0,1-2 0 0 0,0 0 0 0 0,-1 0 64 0 0,0 0-64 0 0,-1 0 0 0 0,-1-1 0 0 0,0 1 0 0 0,-1-1 0 0 0,-1 0 0 0 0,0-1 0 0 0,-1 0 0 0 0,0-1 64 0 0,-1 0-64 0 0,-1 0 0 0 0,-1 0 0 0 0,1 0 0 0 0,-2-1 0 0 0,1 0 0 0 0,-2 0 0 0 0,0-2 0 0 0,0 0 0 0 0,-1-1 0 0 0,0 1 0 0 0,0 0 64 0 0,-1 2-64 0 0,1 1 0 0 0,-1 1 0 0 0,0 1 0 0 0,0 0 0 0 0,1 0 0 0 0,-2 1 0 0 0,1 1 0 0 0,-1-1 0 0 0,-1 2 0 0 0,0 0 0 0 0,-2 0 0 0 0,-1 0 0 0 0,0 1 0 0 0,-2-1 0 0 0,0 0 0 0 0,-2 0 0 0 0,-2-2 0 0 0,0 1 0 0 0,-1-1 64 0 0,0 1-64 0 0,0 0 0 0 0,0 0 0 0 0,-1-1 0 0 0,-2-2 0 0 0,0 0 0 0 0,0 0 0 0 0,1 1 0 0 0,-1 1 0 0 0,0 0 0 0 0,-1 1 0 0 0,1 0 0 0 0,-2 1 0 0 0,1 0 0 0 0,-2 1 0 0 0,-1 0 0 0 0,-2 1 0 0 0,-1 1 0 0 0,-3 1 0 0 0,1 1 0 0 0,-2 1 0 0 0,1 1 0 0 0,-4 0 0 0 0,-1-1 0 0 0,1 0 0 0 0,2 2 0 0 0,3 1 0 0 0,2 1 0 0 0,3 0 0 0 0,-4 1 0 0 0,-2 1 0 0 0,0 1 0 0 0,-2 1 0 0 0,0 1 0 0 0,-1 2 0 0 0,0 2 0 0 0,-6 3 0 0 0,-1 3 0 0 0,0 2 0 0 0,0 1 0 0 0,3 2 0 0 0,-1 2 0 0 0,1 2 0 0 0,-5 4 0 0 0,-1 2 0 0 0,1 1 0 0 0,3 0 0 0 0,2 0 0 0 0,4 1 0 0 0,2 0 0 0 0,-1 4 0 0 0,2 2 0 0 0,3 0-64 0 0,0 4 64 0 0,2 0 0 0 0,3-2 0 0 0,2-1 0 0 0,3-4 0 0 0,1-2 0 0 0,2-1 0 0 0,0 4 0 0 0,1 1 0 0 0,1-1 0 0 0,1 4 0 0 0,2 3 0 0 0,1 0 0 0 0,2-2 0 0 0,2-1 0 0 0,0-3 0 0 0,2-2 0 0 0,2 6 0 0 0,1 3 0 0 0,2 1 0 0 0,1 3 0 0 0,2 0 0 0 0,1-2 0 0 0,0-4 0 0 0,2-3 0 0 0,0-3 0 0 0,0-4 0 0 0,1-2 0 0 0,1-2 0 0 0,0-2 0 0 0,0 0 0 0 0,3 3 0 0 0,0 2 0 0 0,1-1 0 0 0,-1-2 0 0 0,0-2 0 0 0,0 0 0 0 0,0-2 0 0 0,0-2 0 0 0,0-1 0 0 0,-1-1 0 0 0,0-2 0 0 0,-1-1 0 0 0,3 0 0 0 0,1-1 0 0 0,2 0 0 0 0,6 0 0 0 0,4 2 0 0 0,1-2 0 0 0,2 0 0 0 0,-1 0 0 0 0,-1-2 0 0 0,2 0 0 0 0,0-2 0 0 0,0-1 0 0 0,-1-2 0 0 0,-1-2 0 0 0,-2-1 0 0 0,0-2 0 0 0,-1-1 0 0 0,0-1 0 0 0,0-1 0 0 0,1 0 0 0 0,1-2 0 0 0,0-2 0 0 0,1-1 0 0 0,0-2 0 0 0,6-4 0 0 0,3-2 0 0 0,1-1 0 0 0,-2 1 0 0 0,-1 1 0 0 0,-3 0 0 0 0,-1-1 0 0 0,5-3 0 0 0,1-3 0 0 0,-1 0 0 0 0,2-1 0 0 0,-1 0 0 0 0,-3 1 0 0 0,-6 3 0 0 0,-5 1 0 0 0,-4 1 64 0 0,-4 0-64 0 0,-3-1 0 0 0,-2-1 0 0 0,-3-2 64 0 0,0 0-64 0 0,-2 0 0 0 0,-1 1 0 0 0,-2-2 64 0 0,1 0-64 0 0,-2-2 0 0 0,0 1 0 0 0,-1 0 64 0 0,-1 0-64 0 0,-1-7 0 0 0,0-5 0 0 0,0-1 0 0 0,-1-6 0 0 0,-2-2 0 0 0,0 3 0 0 0,0 3 0 0 0,-2 3 64 0 0,0 2-64 0 0,-2 4 0 0 0,-1-3 0 0 0,-1 1 0 0 0,-1 1 0 0 0,0 2 0 0 0,-1 2 0 0 0,0 3 0 0 0,-1 1 0 0 0,-1 1 0 0 0,0 3 0 0 0,-2 0 0 0 0,-3 1 0 0 0,-4-1 0 0 0,-5-1 0 0 0,-4 1 0 0 0,-3 1 0 0 0,-1 2 0 0 0,-1 3 0 0 0,0 1 0 0 0,0 3 0 0 0,-2 2 0 0 0,-2 4 0 0 0,-2 2 0 0 0,-4 4 0 0 0,-13 6 0 0 0,-9 6 0 0 0,-5 5 0 0 0,-2 3 0 0 0,-2 4 0 0 0,-4 3 0 0 0,-3 5-160 0 0,-5 5 8 0 0,-5 5 0 0 0,-19 17-872 0 0,-21 19-1048 0 0,-16 21-14016 0 0,16-7 4913 0 0</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6:54.892"/>
    </inkml:context>
    <inkml:brush xml:id="br0">
      <inkml:brushProperty name="width" value="0.1" units="cm"/>
      <inkml:brushProperty name="height" value="0.1" units="cm"/>
      <inkml:brushProperty name="color" value="#E71224"/>
    </inkml:brush>
  </inkml:definitions>
  <inkml:trace contextRef="#ctx0" brushRef="#br0">1 89 2959 0 0,'24'-6'1147'0'0,"3"2"-549"0"0,-1 2 1 0 0,1 1-1 0 0,31 2 0 0 0,-23 0-352 0 0,36-4 0 0 0,56-16 349 0 0,12-2 242 0 0,-91 19-740 0 0,0 2 0 0 0,55 8 0 0 0,37 0-68 0 0,44-16 35 0 0,-102 6 4 0 0,61 2 88 0 0,-51 1-126 0 0,9 0 4 0 0,139 6 20 0 0,-101-15 66 0 0,-91 3-52 0 0,93 3 0 0 0,-53 6-58 0 0,-45-3 22 0 0,59 9 0 0 0,-32-1-7 0 0,1-4 0 0 0,82-4 0 0 0,9 1-28 0 0,-60 3 3 0 0,161 4 0 0 0,-129 0 44 0 0,-86-5-24 0 0,127-3 70 0 0,-76-4-52 0 0,120 13 26 0 0,238 5-64 0 0,-258-14 43 0 0,-72 1-22 0 0,103-15-2 0 0,-50 0 101 0 0,291-5-3 0 0,-281 5-36 0 0,68-2 46 0 0,-148 16-123 0 0,143-4 56 0 0,-138-16-60 0 0,-81 12 0 0 0,0 2 0 0 0,51-3 0 0 0,114 15 7 0 0,66-1 50 0 0,-165-15-57 0 0,-67 5 0 0 0,1 1 0 0 0,0 1 0 0 0,47 5 0 0 0,173 21 0 0 0,-170-21 0 0 0,0-3 0 0 0,88-13 0 0 0,-143 9 0 0 0,0 1 0 0 0,0 2 0 0 0,0 1 0 0 0,0 1 0 0 0,51 8 0 0 0,-50-3-160 0 0,-22-5 203 0 0,1 0 0 0 0,0 1 0 0 0,14 5 1 0 0,-19-5-413 0 0,-1 0 0 0 0,1 0 0 0 0,-1 0 0 0 0,0 0 0 0 0,1 0 0 0 0,-1 1 1 0 0,2 2-1 0 0,8 9-2869 0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3:30.237"/>
    </inkml:context>
    <inkml:brush xml:id="br0">
      <inkml:brushProperty name="width" value="0.1" units="cm"/>
      <inkml:brushProperty name="height" value="0.1" units="cm"/>
      <inkml:brushProperty name="color" value="#66CC00"/>
    </inkml:brush>
  </inkml:definitions>
  <inkml:trace contextRef="#ctx0" brushRef="#br0">129 4326 455 0 0,'-22'14'5156'0'0,"-4"5"-3480"0"0,16-10-1156 0 0,-6 8 632 0 0,14-15-930 0 0,0 1-1 0 0,0 0 0 0 0,1-1 1 0 0,-2 1-1 0 0,1-1 0 0 0,0 0 1 0 0,0 1-1 0 0,-1-1 0 0 0,1 0 1 0 0,-1-1-1 0 0,-5 4 0 0 0,6-4-57 0 0,1 0 0 0 0,-1 1 0 0 0,0-1 0 0 0,0 1 0 0 0,1-1 0 0 0,-1 1 0 0 0,1-1 0 0 0,-3 4 0 0 0,-1 1 986 0 0,13-21 112 0 0,1 0-158 0 0,2 1 0 0 0,18-19-1 0 0,-19 21-1158 0 0,1 0-1 0 0,-1 0 0 0 0,13-24 0 0 0,-4 4 384 0 0,0 0 0 0 0,38-44 0 0 0,-24 35-107 0 0,-11 13-67 0 0,46-44-1 0 0,-64 69-141 0 0,26-24 79 0 0,0-1-1 0 0,27-35 1 0 0,52-63 30 0 0,-58 69 33 0 0,53-75-1 0 0,-44 53 152 0 0,2 3 0 0 0,79-73 0 0 0,22-26-156 0 0,69-148 205 0 0,-208 286-277 0 0,63-101 90 0 0,-32 48-11 0 0,80-100-1 0 0,15-22 115 0 0,-84 113-196 0 0,39-67-1 0 0,-20 30-52 0 0,123-154 96 0 0,28 13-53 0 0,16-30-64 0 0,-146 171 0 0 0,13-23 66 0 0,-44 55-68 0 0,108-129 2 0 0,-155 190 0 0 0,-21 31 0 0 0,1-1 0 0 0,12-14 0 0 0,4-9 0 0 0,-24 36 2 0 0,0-1-1 0 0,0 1 1 0 0,1 0 0 0 0,-1 0-1 0 0,0 0 1 0 0,0 0 0 0 0,0-1-1 0 0,0 1 1 0 0,0 0-1 0 0,0 0 1 0 0,1 0 0 0 0,-1-1-1 0 0,0 1 1 0 0,0 0 0 0 0,0 0-1 0 0,0 0 1 0 0,0-1-1 0 0,0 1 1 0 0,0 0 0 0 0,0 0-1 0 0,0 0 1 0 0,0-1 0 0 0,0 1-1 0 0,0 0 1 0 0,0 0-1 0 0,0-1 1 0 0,0 1 0 0 0,0 0-1 0 0,0 0 1 0 0,0 0 0 0 0,0-1-1 0 0,0 1 1 0 0,-1 0-1 0 0,1 0 1 0 0,0-1 0 0 0,-8 3 9 0 0,-11 8-20 0 0,18-9 12 0 0,-29 17-3 0 0,-42 24 0 0 0,-84 33 0 0 0,-152 100 0 0 0,284-160 0 0 0,-2-2 0 0 0,1 0 0 0 0,-2-2 0 0 0,-40 12 0 0 0,66-22 0 0 0,-1 0 0 0 0,1-1 0 0 0,-1 0 0 0 0,0 1 0 0 0,1-1 0 0 0,-1 0 0 0 0,1 0 0 0 0,-1 0 0 0 0,0 0 0 0 0,1 0 0 0 0,-4 0 0 0 0,5 0 0 0 0,0 0 0 0 0,0-1 0 0 0,0 1 0 0 0,0 0 0 0 0,-1 0 0 0 0,1 0 0 0 0,0 0 0 0 0,0 0 0 0 0,0 0 0 0 0,0-1 0 0 0,0 1 0 0 0,0 0 0 0 0,-1 0 0 0 0,1 0 0 0 0,0 0 0 0 0,0-1 0 0 0,0 1 0 0 0,0 0 0 0 0,0 0 0 0 0,0 0 0 0 0,0 0 0 0 0,0-1 0 0 0,0 1 0 0 0,0 0 0 0 0,0 0 0 0 0,0 0 0 0 0,0 0 0 0 0,0-1 0 0 0,0 1 0 0 0,0 0 0 0 0,0 0 0 0 0,0 0 0 0 0,0-1 0 0 0,8-10 0 0 0,5-3 0 0 0,0 1 1 0 0,17-13-1 0 0,9-6-12 0 0,13-15-1 0 0,3 3 0 0 0,2 3-1 0 0,62-35 1 0 0,-65 43 10 0 0,118-64-47 0 0,-167 95 45 0 0,-1 0 4 0 0,-1 0 1 0 0,1 0-1 0 0,0 0 1 0 0,0 1-1 0 0,0-1 1 0 0,0 1-1 0 0,0 0 1 0 0,1 1 0 0 0,-1-1-1 0 0,0 1 1 0 0,9 0-1 0 0,-12 0 1 0 0,1 1 0 0 0,-1 0 0 0 0,0 0 0 0 0,1 0 0 0 0,-1 0 0 0 0,0 0 0 0 0,0 0 0 0 0,0 0 0 0 0,1 0 0 0 0,-1 0 0 0 0,0 1 0 0 0,0-1 0 0 0,-1 0 0 0 0,1 1 0 0 0,0-1 0 0 0,0 1 0 0 0,-1-1 0 0 0,1 1 0 0 0,-1-1 0 0 0,1 1 0 0 0,-1-1 0 0 0,0 1 0 0 0,1 0 0 0 0,-1 1 0 0 0,1 6 0 0 0,0-1 0 0 0,-1 1 0 0 0,-1 10 0 0 0,-8 65-62 0 0,-28 118 0 0 0,11-79 58 0 0,-43 166 4 0 0,39-200 0 0 0,37-93 56 0 0,-6 4-70 0 0,-1 0-1 0 0,1 0 1 0 0,-1 0-1 0 0,1 0 1 0 0,-1 0-1 0 0,1 0 1 0 0,-1 0-1 0 0,1 1 1 0 0,-1-1-1 0 0,1 0 1 0 0,-1 0-1 0 0,1 1 0 0 0,-1-1 1 0 0,1 0-1 0 0,-1 1 1 0 0,1-1-1 0 0,-1 0 1 0 0,0 1-1 0 0,1-1 1 0 0,-1 1-1 0 0,1-1 1 0 0,-1 0-1 0 0,0 1 1 0 0,0-1-1 0 0,1 1 1 0 0,-1-1-1 0 0,0 1 1 0 0,0-1-1 0 0,0 1 1 0 0,1 0-1 0 0,-1-1 1 0 0,0 1-1 0 0,0 0 1 0 0,10 23-2493 0 0,-2-7 1011 0 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6:56.705"/>
    </inkml:context>
    <inkml:brush xml:id="br0">
      <inkml:brushProperty name="width" value="0.1" units="cm"/>
      <inkml:brushProperty name="height" value="0.1" units="cm"/>
      <inkml:brushProperty name="color" value="#E71224"/>
    </inkml:brush>
  </inkml:definitions>
  <inkml:trace contextRef="#ctx0" brushRef="#br0">88 51 2127 0 0,'-2'-1'25'0'0,"0"0"-1"0"0,0 0 0 0 0,0 0 0 0 0,0 1 1 0 0,0-1-1 0 0,0 1 0 0 0,0-1 0 0 0,0 1 1 0 0,0 0-1 0 0,0 0 0 0 0,0 0 0 0 0,0 0 1 0 0,-1 0-1 0 0,1 0 0 0 0,-3 1 0 0 0,0 1 132 0 0,1 0 0 0 0,-1 0-1 0 0,1 0 1 0 0,-9 6-1 0 0,-7 5 527 0 0,26-16-420 0 0,0 1 0 0 0,0 0 0 0 0,1 1 0 0 0,-1 0 0 0 0,1 0-1 0 0,-1 0 1 0 0,1 1 0 0 0,-1 0 0 0 0,1 0 0 0 0,7 1-1 0 0,82 22 75 0 0,-82-21-205 0 0,1 0 1 0 0,0-1-1 0 0,-1 0 0 0 0,26-3 0 0 0,69-9 634 0 0,-49 7-518 0 0,61-14 0 0 0,-96 14-195 0 0,0 1-1 0 0,0 1 1 0 0,26 1 0 0 0,78 8 141 0 0,7 1-6 0 0,-57-9 81 0 0,0-3 1 0 0,127-23-1 0 0,-136 16-138 0 0,-1 2 0 0 0,113 1-1 0 0,114 5-65 0 0,-289 3-64 0 0,216 5 0 0 0,-27 16 25 0 0,68 4 14 0 0,-67-30 120 0 0,-99 0-72 0 0,-79 5-52 0 0,-1 1 0 0 0,1 0 0 0 0,-1 2 0 0 0,31 7 0 0 0,-14 0-331 0 0,46 21 1 0 0,-55-21-303 0 0</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04.444"/>
    </inkml:context>
    <inkml:brush xml:id="br0">
      <inkml:brushProperty name="width" value="0.1" units="cm"/>
      <inkml:brushProperty name="height" value="0.1" units="cm"/>
      <inkml:brushProperty name="color" value="#E71224"/>
    </inkml:brush>
  </inkml:definitions>
  <inkml:trace contextRef="#ctx0" brushRef="#br0">1 12 943 0 0,'11'-7'0'0'0,"-6"5"88"0"0,1 0-88 0 0,-3 2 0 0 0,-1 2 0 0 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37.119"/>
    </inkml:context>
    <inkml:brush xml:id="br0">
      <inkml:brushProperty name="width" value="0.1" units="cm"/>
      <inkml:brushProperty name="height" value="0.1" units="cm"/>
      <inkml:brushProperty name="color" value="#E71224"/>
    </inkml:brush>
  </inkml:definitions>
  <inkml:trace contextRef="#ctx0" brushRef="#br0">3 324 2615 0 0,'0'0'44'0'0,"-2"-7"287"0"0,2 7-308 0 0,0 1-1 0 0,0-1 0 0 0,0 0 1 0 0,0 0-1 0 0,0 0 0 0 0,0 1 1 0 0,0-1-1 0 0,0 0 1 0 0,0 0-1 0 0,0 1 0 0 0,0-1 1 0 0,0 0-1 0 0,0 0 1 0 0,0 1-1 0 0,0-1 0 0 0,1 0 1 0 0,-1 0-1 0 0,0 1 1 0 0,0-1-1 0 0,0 0 0 0 0,0 0 1 0 0,0 0-1 0 0,1 1 0 0 0,-1-1 1 0 0,0 0-1 0 0,0 0 1 0 0,0 0-1 0 0,0 0 0 0 0,1 1 1 0 0,-1-1-1 0 0,0 0 1 0 0,0 0-1 0 0,1 0 0 0 0,-1 0 1 0 0,0 0-1 0 0,0 0 1 0 0,1 0-1 0 0,-1 0 0 0 0,0 0 1 0 0,0 0-1 0 0,1 0 0 0 0,-1 0 1 0 0,0 0-1 0 0,0 0 1 0 0,1 0-1 0 0,0 0 56 0 0,-1 0 0 0 0,1 0 0 0 0,0 0 0 0 0,-1 0 0 0 0,1 0 0 0 0,-1 0 0 0 0,1 0 0 0 0,0-1 0 0 0,-1 1 0 0 0,1 0 0 0 0,-1 0 0 0 0,1-1 0 0 0,0 1 0 0 0,-1 0 0 0 0,1-1 0 0 0,-1 1 0 0 0,1-1 0 0 0,0 0 0 0 0,0 0 27 0 0,0 1-1 0 0,-1-1 1 0 0,1 0-1 0 0,0 1 1 0 0,0-1-1 0 0,0 1 1 0 0,0-1-1 0 0,0 1 1 0 0,1-1-1 0 0,-1 1 1 0 0,0 0 0 0 0,0 0-1 0 0,0-1 1 0 0,0 1-1 0 0,0 0 1 0 0,0 0-1 0 0,1 0 1 0 0,-1 0-1 0 0,2 1 1 0 0,28 3 323 0 0,-20-2-258 0 0,-2 0-53 0 0,1-1 0 0 0,-1-1 0 0 0,1 0-1 0 0,0 0 1 0 0,-1-1 0 0 0,19-3 0 0 0,-16 2 107 0 0,-1 0 1 0 0,16 0 0 0 0,22-3 227 0 0,162-33 183 0 0,-138 28-312 0 0,79 0-1 0 0,-125 8-284 0 0,329-22 303 0 0,-172 11 16 0 0,239-1-85 0 0,-129 34-208 0 0,-112-6-64 0 0,-126-11 0 0 0,474 22 128 0 0,-281-28-17 0 0,-174 1-94 0 0,50-3-6 0 0,241 3 42 0 0,-115 25-53 0 0,104 4 0 0 0,-25-11 0 0 0,42 1 0 0 0,-177-19 19 0 0,157-5 26 0 0,-111-20 5 0 0,-10 2-36 0 0,56 18 31 0 0,-125 5-26 0 0,49-2 4 0 0,320-14 98 0 0,-119 8 215 0 0,-193 0-290 0 0,-2-18 43 0 0,32-4-32 0 0,-91 25-35 0 0,-88 6-1 0 0,104-16 0 0 0,61-8 2 0 0,4 19 12 0 0,-123 4-29 0 0,267 8-6 0 0,128 5 0 0 0,133-24 0 0 0,-301-3 68 0 0,-51 0 3 0 0,-72 9-18 0 0,-84 4-52 0 0,178-2 9 0 0,172-15 43 0 0,-221 15 33 0 0,30-3 31 0 0,705-14 64 0 0,-768 47-181 0 0,-23-2 0 0 0,64-8 0 0 0,325 12 0 0 0,-518-25 0 0 0,232 8 0 0 0,-101 8 0 0 0,36 1 0 0 0,88-2 0 0 0,-48-8 0 0 0,-195-12 0 0 0,0 4 0 0 0,143 21 0 0 0,212 12 38 0 0,-93-12-12 0 0,-199 1-26 0 0,-94-12 0 0 0,0-3 0 0 0,105 2 0 0 0,-105-13 0 0 0,129-1 0 0 0,-154 5 0 0 0,0 2 0 0 0,-1 1 0 0 0,45 12 0 0 0,-74-15-18 0 0,0 1 1 0 0,1 0-1 0 0,-1 0 0 0 0,0 0 0 0 0,0 1 0 0 0,-1 0 0 0 0,1 0 0 0 0,-1 0 1 0 0,1 1-1 0 0,-1 0 0 0 0,0 0 0 0 0,0 0 0 0 0,-1 1 0 0 0,1 0 0 0 0,-1 0 1 0 0,0 0-1 0 0,4 7 0 0 0,3 6-173 0 0</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6.001"/>
    </inkml:context>
    <inkml:brush xml:id="br0">
      <inkml:brushProperty name="width" value="0.1" units="cm"/>
      <inkml:brushProperty name="height" value="0.1" units="cm"/>
      <inkml:brushProperty name="color" value="#E71224"/>
    </inkml:brush>
  </inkml:definitions>
  <inkml:trace contextRef="#ctx0" brushRef="#br0">0 53 455 0 0,'1'-3'342'0'0,"0"0"-1"0"0,1 0 1 0 0,-1 0-1 0 0,1 0 1 0 0,-1 0-1 0 0,1 0 1 0 0,0 0-1 0 0,4-4 1 0 0,-3 6-226 0 0,-1-1 0 0 0,1 1 0 0 0,0 0 0 0 0,-1 0 1 0 0,1 1-1 0 0,0-1 0 0 0,-1 0 0 0 0,1 1 0 0 0,0 0 0 0 0,0-1 1 0 0,0 1-1 0 0,-1 0 0 0 0,6 1 0 0 0,5-1 136 0 0,7-1-122 0 0,0 1-1 0 0,-1 1 0 0 0,1 1 1 0 0,-1 1-1 0 0,0 1 0 0 0,33 10 1 0 0,61 9 631 0 0,-93-18-661 0 0,-1-1-1 0 0,1-1 0 0 0,0-1 1 0 0,31 0-1 0 0,82-12 245 0 0,4 1 20 0 0,-11 5 71 0 0,237-37 0 0 0,-324 36-351 0 0,1 1 0 0 0,-1 2 0 0 0,56 4 1 0 0,118 23 87 0 0,-192-22-191 0 0,26 4 23 0 0,245 25 56 0 0,-160-20-22 0 0,-26-1-12 0 0,-3 2-26 0 0,-63-7 0 0 0,61 2 0 0 0,142-21 136 0 0,-221 11-60 0 0,234-23 1113 0 0,-174 21-1648 0 0,93 7 0 0 0,-148-1-3232 0 0</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6.913"/>
    </inkml:context>
    <inkml:brush xml:id="br0">
      <inkml:brushProperty name="width" value="0.1" units="cm"/>
      <inkml:brushProperty name="height" value="0.1" units="cm"/>
      <inkml:brushProperty name="color" value="#E71224"/>
    </inkml:brush>
  </inkml:definitions>
  <inkml:trace contextRef="#ctx0" brushRef="#br0">0 141 4031 0 0,'18'2'158'0'0,"-1"0"-1"0"0,1 0 0 0 0,-1 2 0 0 0,22 7 0 0 0,18 3-89 0 0,-31-8 50 0 0,1-1-1 0 0,0-2 1 0 0,0 0 0 0 0,1-2 0 0 0,39-3-1 0 0,168-33 1507 0 0,-58 16-728 0 0,78-9-189 0 0,49-7-150 0 0,-156 5-230 0 0,21-4-91 0 0,-132 29-183 0 0,0 1 1 0 0,63 3-1 0 0,-28 6-250 0 0,-37-1-97 0 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7.781"/>
    </inkml:context>
    <inkml:brush xml:id="br0">
      <inkml:brushProperty name="width" value="0.1" units="cm"/>
      <inkml:brushProperty name="height" value="0.1" units="cm"/>
      <inkml:brushProperty name="color" value="#E71224"/>
    </inkml:brush>
  </inkml:definitions>
  <inkml:trace contextRef="#ctx0" brushRef="#br0">1 117 1375 0 0,'0'0'66'0'0,"21"0"1192"0"0,146-8 1523 0 0,-45 0-1860 0 0,206-23 552 0 0,-250 21-1172 0 0,84-16 30 0 0,-90 13-180 0 0,118-7-1 0 0,41 24 198 0 0,-2 1-141 0 0,-150-5-144 0 0,-1 4 1 0 0,0 3-1 0 0,105 23 0 0 0,-90-10-192 0 0,-45-9-38 0 0</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8.372"/>
    </inkml:context>
    <inkml:brush xml:id="br0">
      <inkml:brushProperty name="width" value="0.1" units="cm"/>
      <inkml:brushProperty name="height" value="0.1" units="cm"/>
      <inkml:brushProperty name="color" value="#E71224"/>
    </inkml:brush>
  </inkml:definitions>
  <inkml:trace contextRef="#ctx0" brushRef="#br0">15 46 1375 0 0,'-15'-8'4187'0'0,"17"9"-4119"0"0,0-1 0 0 0,0 0 0 0 0,0 1-1 0 0,-1-1 1 0 0,1 1 0 0 0,0-1 0 0 0,-1 1 0 0 0,4 1-1 0 0,-4-1-34 0 0,14 3 26 0 0,-1-1 1 0 0,1 0-1 0 0,-1-1 1 0 0,17 0-1 0 0,-10-1-20 0 0,20 1 204 0 0,47-4 0 0 0,-8-1-13 0 0,501 10 424 0 0,-302-12-257 0 0,-128 1-114 0 0,-38 2-56 0 0,203-7 130 0 0,134-12-169 0 0,-50 3-82 0 0,157 13-13 0 0,96 13-29 0 0,-381-10-829 0 0,-230 3-2425 0 0</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9.180"/>
    </inkml:context>
    <inkml:brush xml:id="br0">
      <inkml:brushProperty name="width" value="0.1" units="cm"/>
      <inkml:brushProperty name="height" value="0.1" units="cm"/>
      <inkml:brushProperty name="color" value="#E71224"/>
    </inkml:brush>
  </inkml:definitions>
  <inkml:trace contextRef="#ctx0" brushRef="#br0">0 74 1839 0 0,'7'-1'387'0'0,"1"0"0"0"0,-1 0 0 0 0,0 0-1 0 0,11 1 1 0 0,3-1-145 0 0,236-30 1434 0 0,6-1-248 0 0,-167 27-1088 0 0,122 8 0 0 0,529 25 190 0 0,-692-29-466 0 0,517 2 361 0 0,-497 4-466 0 0,143 30-1 0 0,-170-25-190 0 0</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49.766"/>
    </inkml:context>
    <inkml:brush xml:id="br0">
      <inkml:brushProperty name="width" value="0.1" units="cm"/>
      <inkml:brushProperty name="height" value="0.1" units="cm"/>
      <inkml:brushProperty name="color" value="#E71224"/>
    </inkml:brush>
  </inkml:definitions>
  <inkml:trace contextRef="#ctx0" brushRef="#br0">0 16 1839 0 0,'1'0'18'0'0,"-1"-1"-1"0"0,1 0 0 0 0,-1 0 0 0 0,1 0 0 0 0,-1 1 0 0 0,1-1 0 0 0,0 0 0 0 0,-1 0 0 0 0,1 1 0 0 0,0-1 0 0 0,-1 1 0 0 0,1-1 0 0 0,0 1 0 0 0,0-1 1 0 0,0 1-1 0 0,0-1 0 0 0,-1 1 0 0 0,1 0 0 0 0,0-1 0 0 0,0 1 0 0 0,0 0 0 0 0,0 0 0 0 0,0 0 0 0 0,0 0 0 0 0,1-1 0 0 0,31 3 696 0 0,-15 0-508 0 0,74 0 426 0 0,91-4 472 0 0,94-4 110 0 0,-229 9-1165 0 0,-1 1 0 0 0,0 3 0 0 0,83 24-1 0 0,-93-20-123 0 0</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1.012"/>
    </inkml:context>
    <inkml:brush xml:id="br0">
      <inkml:brushProperty name="width" value="0.1" units="cm"/>
      <inkml:brushProperty name="height" value="0.1" units="cm"/>
      <inkml:brushProperty name="color" value="#E71224"/>
    </inkml:brush>
  </inkml:definitions>
  <inkml:trace contextRef="#ctx0" brushRef="#br0">3 1 719 0 0,'0'0'0'0'0,"0"0"0"0"0,0 0 0 0 0,0 0 0 0 0,0 0 0 0 0,0 0 0 0 0,0 0 0 0 0,0 0 0 0 0,0 0 0 0 0,0 0 0 0 0,-1 0 0 0 0,1 0 0 0 0,0 0 0 0 0,0 0 0 0 0,0 0 0 0 0,0 0 0 0 0,0 0 0 0 0,0 0 0 0 0,0 0 0 0 0,0 0 0 0 0,0 0 0 0 0,0 0 0 0 0,-1 0 0 0 0,1 0 0 0 0,0 0 0 0 0,0 0 0 0 0,0 0 0 0 0,0 0 0 0 0,0 1 0 0 0,0-1 0 0 0,0 0 0 0 0,0 0 0 0 0,0 0 0 0 0,0 0 0 0 0,0 0 0 0 0,0 0 0 0 0,0 0 0 0 0,0 0 0 0 0,0 0 0 0 0,0 0 0 0 0,0 1 0 0 0,0-1 0 0 0,0 0 0 0 0,0 0 0 0 0,0 0 0 0 0,0 0 0 0 0,0 0 0 0 0,0 0 0 0 0,0 0 0 0 0,3 7 68 0 0,6 2 490 0 0,-3-7-212 0 0,0 0-1 0 0,0-1 1 0 0,0 0 0 0 0,1 0 0 0 0,-1-1 0 0 0,0 1 0 0 0,0-1-1 0 0,9-2 1 0 0,4 2-16 0 0,282 7 957 0 0,-234-6-1244 0 0,55 4 31 0 0,-40-1 92 0 0,149-10 0 0 0,-6-2 49 0 0,51 12-4 0 0,-186-4-1 0 0,97-14 1 0 0,-113 6-30 0 0,0 4-1 0 0,117 6 0 0 0,-141 4-174 0 0,317 20 124 0 0,-49-18-114 0 0,-261-5 22 0 0,181 15-206 0 0,-189-18 10 0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3:48.776"/>
    </inkml:context>
    <inkml:brush xml:id="br0">
      <inkml:brushProperty name="width" value="0.1" units="cm"/>
      <inkml:brushProperty name="height" value="0.1" units="cm"/>
      <inkml:brushProperty name="color" value="#E71224"/>
    </inkml:brush>
  </inkml:definitions>
  <inkml:trace contextRef="#ctx0" brushRef="#br0">145 1822 455 0 0,'-12'4'11'0'0,"7"-3"29"0"0,0 1 1 0 0,0 0-1 0 0,0 0 0 0 0,-6 3 0 0 0,10-4 365 0 0,0-1 0 0 0,-1 1-1 0 0,1-1 1 0 0,0 1-1 0 0,0-1 1 0 0,0 0-1 0 0,-1 0 1 0 0,1 0 0 0 0,0 1-1 0 0,0-1 1 0 0,0 0-1 0 0,-1-1 1 0 0,1 1-1 0 0,0 0 1 0 0,0 0-1 0 0,-1 0 1 0 0,1-1 0 0 0,0 1-1 0 0,-1-1 1 0 0,-25-12 1567 0 0,13 5-129 0 0,3 0-369 0 0,-2-2-134 0 0,13 10-1273 0 0,0 0-1 0 0,-1 0 1 0 0,1 0-1 0 0,0-1 1 0 0,-1 1 0 0 0,1 0-1 0 0,0 0 1 0 0,0 0-1 0 0,-1 0 1 0 0,1 0 0 0 0,0-1-1 0 0,-1 1 1 0 0,1 0-1 0 0,-1 0 1 0 0,1 0 0 0 0,0 0-1 0 0,-1 0 1 0 0,1 0-1 0 0,0 0 1 0 0,-1 0-1 0 0,1 0 1 0 0,0 0 0 0 0,-1 1-1 0 0,1-1 1 0 0,0 0-1 0 0,-1 0 1 0 0,1 0 0 0 0,-1 1-1 0 0,1-1-49 0 0,0 0-1 0 0,0 1 1 0 0,0-1-1 0 0,-1 0 1 0 0,1 0-1 0 0,0 1 1 0 0,0-1-1 0 0,0 0 1 0 0,0 1-1 0 0,0-1 1 0 0,0 0-1 0 0,0 1 0 0 0,0-1 1 0 0,0 0-1 0 0,0 1 1 0 0,0-1-1 0 0,0 0 1 0 0,0 1-1 0 0,0-1 1 0 0,0 0-1 0 0,0 1 1 0 0,0-1-1 0 0,0 0 1 0 0,1 1-1 0 0,-1-1 1 0 0,0 0-1 0 0,0 1 1 0 0,0-1-1 0 0,1 0 1 0 0,-1 0-1 0 0,0 1 1 0 0,0-1-1 0 0,0 0 1 0 0,1 0-1 0 0,-1 0 1 0 0,0 1-1 0 0,1-1 1 0 0,-1 0-1 0 0,0 0 1 0 0,0 0-1 0 0,1 0 0 0 0,-1 0 1 0 0,0 1-1 0 0,1-1 1 0 0,-1 0-1 0 0,0 0 1 0 0,1 0-1 0 0,1 1 40 0 0,-1-1-1 0 0,1 1 0 0 0,0 0 0 0 0,-1-1 1 0 0,1 0-1 0 0,0 1 0 0 0,-1-1 1 0 0,1 0-1 0 0,2 0 0 0 0,8-3 108 0 0,0 0 0 0 0,-1-1 0 0 0,0-1-1 0 0,1 0 1 0 0,14-9 0 0 0,-10 5-20 0 0,-15 8-138 0 0,58-30 428 0 0,69-47 1 0 0,-3-15 26 0 0,83-57 120 0 0,2-1-4 0 0,192-191-27 0 0,-255 235-432 0 0,-18 15-50 0 0,266-188 8 0 0,-213 154-75 0 0,-133 89-1 0 0,-35 25 7 0 0,23-15 0 0 0,-25 21 20 0 0,-9 5-19 0 0,0 0 0 0 0,-1-1 0 0 0,1 1 0 0 0,-1-1 0 0 0,1 0 0 0 0,-1 1 0 0 0,1-1 0 0 0,-1 0 0 0 0,0 0 0 0 0,0-1 0 0 0,0 1 0 0 0,2-3 0 0 0,-4 5-6 0 0,0 0 1 0 0,0-1-1 0 0,0 1 0 0 0,0 0 0 0 0,0-1 1 0 0,0 1-1 0 0,0 0 0 0 0,0 0 0 0 0,0-1 0 0 0,0 1 1 0 0,0 0-1 0 0,-1 0 0 0 0,1-1 0 0 0,0 1 1 0 0,0 0-1 0 0,0 0 0 0 0,0-1 0 0 0,0 1 1 0 0,0 0-1 0 0,-1 0 0 0 0,1-1 0 0 0,0 1 0 0 0,0 0 1 0 0,0 0-1 0 0,-1 0 0 0 0,1-1 0 0 0,0 1 1 0 0,0 0-1 0 0,-1 0 0 0 0,1 0 0 0 0,0 0 1 0 0,0 0-1 0 0,-1 0 0 0 0,1 0 0 0 0,0-1 1 0 0,0 1-1 0 0,-1 0 0 0 0,1 0 0 0 0,0 0 0 0 0,0 0 1 0 0,-1 0-1 0 0,1 0 0 0 0,-13-1 70 0 0,-16 2-34 0 0,0 1-1 0 0,-47 10 1 0 0,-54 20 0 0 0,37-7-44 0 0,77-22 7 0 0,0-1 0 0 0,-28 0 0 0 0,33-2 0 0 0,-1 0 0 0 0,0 1 0 0 0,0 0 0 0 0,1 1 0 0 0,-1 0 0 0 0,-20 8 0 0 0,16-3 0 0 0,-2 0 0 0 0,0 2 0 0 0,-23 14 0 0 0,33-20 0 0 0,7-8 0 0 0,1 4 0 0 0,1 0 0 0 0,0-1 0 0 0,-1 1 0 0 0,1 0 0 0 0,0-1 0 0 0,0 1 0 0 0,-1 0 0 0 0,1 0 0 0 0,0 0 0 0 0,2-2 0 0 0,9-5 0 0 0,0 1 0 0 0,0 0 0 0 0,1 1 0 0 0,0 1 0 0 0,0 0 0 0 0,19-5 0 0 0,28-11 0 0 0,95-59 0 0 0,-100 48 0 0 0,76-30 0 0 0,-55 36 0 0 0,-37 13 0 0 0,50-24 0 0 0,-69 30 0 0 0,-19 7 0 0 0,-1 0 0 0 0,1-1 0 0 0,-1 1 0 0 0,1 0 0 0 0,-1 0 0 0 0,1 0 0 0 0,-1-1 0 0 0,1 1 0 0 0,-1 0 0 0 0,1 0 0 0 0,-1 0 0 0 0,1 0 0 0 0,0 0 0 0 0,-1 0 0 0 0,1 0 0 0 0,-1 0 0 0 0,1 0 0 0 0,-1 0 0 0 0,1 0 0 0 0,0 0 0 0 0,-1 1 0 0 0,1-1 0 0 0,-1 0 0 0 0,1 0 0 0 0,-1 0 0 0 0,1 1 0 0 0,-1-1 0 0 0,1 0 0 0 0,0 2 0 0 0,-2 5 0 0 0,0-1 0 0 0,0 1 0 0 0,-1 0 0 0 0,0 0 0 0 0,-3 7 0 0 0,-3 14 0 0 0,-8 33 18 0 0,-3-1 0 0 0,-41 89-1 0 0,38-103 171 0 0,13-29-34 0 0,0 1 1 0 0,1 0 0 0 0,1 0-1 0 0,1 0 1 0 0,-7 34-1 0 0,12-39-175 0 0,-19 119-2069 0 0,13-108 265 0 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2.078"/>
    </inkml:context>
    <inkml:brush xml:id="br0">
      <inkml:brushProperty name="width" value="0.1" units="cm"/>
      <inkml:brushProperty name="height" value="0.1" units="cm"/>
      <inkml:brushProperty name="color" value="#E71224"/>
    </inkml:brush>
  </inkml:definitions>
  <inkml:trace contextRef="#ctx0" brushRef="#br0">0 136 2303 0 0,'32'0'292'0'0,"-1"-2"-1"0"0,0 0 0 0 0,44-10 1 0 0,-14-2-68 0 0,1 3 1 0 0,0 2-1 0 0,0 3 1 0 0,1 3-1 0 0,96 8 0 0 0,-113 2-201 0 0,-28-4-2 0 0,34 2-1 0 0,76-9-22 0 0,41 2 15 0 0,-65-1 106 0 0,8 1 45 0 0,-14 8-54 0 0,112 1 153 0 0,126-30 173 0 0,-299 20-373 0 0,87-4 68 0 0,58-5 63 0 0,-42-10-90 0 0,55-5 369 0 0,-154 24-1124 0 0,0 1 0 0 0,74 8 0 0 0,-83-3-1488 0 0</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2.722"/>
    </inkml:context>
    <inkml:brush xml:id="br0">
      <inkml:brushProperty name="width" value="0.1" units="cm"/>
      <inkml:brushProperty name="height" value="0.1" units="cm"/>
      <inkml:brushProperty name="color" value="#E71224"/>
    </inkml:brush>
  </inkml:definitions>
  <inkml:trace contextRef="#ctx0" brushRef="#br0">2 124 919 0 0,'-1'0'67'0'0,"0"-1"32"0"0,3 1 122 0 0,0 1 0 0 0,-1-1 1 0 0,1 0-1 0 0,0 1 0 0 0,0-1 1 0 0,0 0-1 0 0,-1 0 0 0 0,1 0 1 0 0,0 0-1 0 0,0 0 0 0 0,0-1 1 0 0,1 1-1 0 0,9-1-37 0 0,6 0 32 0 0,-1 0-1 0 0,1 0 0 0 0,-1-2 1 0 0,0 0-1 0 0,31-11 1 0 0,19-3 304 0 0,-34 11-278 0 0,22-5 186 0 0,68-5 0 0 0,63 7-72 0 0,132-9-63 0 0,-276 14-282 0 0,349-15 135 0 0,-337 20-94 0 0,161 1 307 0 0,-161-1-356 0 0,-1 1 0 0 0,1 3 0 0 0,-1 3 0 0 0,82 21 0 0 0,-107-22-361 0 0,-1-3-86 0 0</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3.279"/>
    </inkml:context>
    <inkml:brush xml:id="br0">
      <inkml:brushProperty name="width" value="0.1" units="cm"/>
      <inkml:brushProperty name="height" value="0.1" units="cm"/>
      <inkml:brushProperty name="color" value="#E71224"/>
    </inkml:brush>
  </inkml:definitions>
  <inkml:trace contextRef="#ctx0" brushRef="#br0">1 82 1839 0 0,'121'0'1700'0'0,"153"-20"-1"0"0,82 0-384 0 0,-41 5-778 0 0,-283 11-547 0 0,176-16 188 0 0,-155 17-481 0 0,102 9-1 0 0,-113-2-2092 0 0</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4.126"/>
    </inkml:context>
    <inkml:brush xml:id="br0">
      <inkml:brushProperty name="width" value="0.1" units="cm"/>
      <inkml:brushProperty name="height" value="0.1" units="cm"/>
      <inkml:brushProperty name="color" value="#E71224"/>
    </inkml:brush>
  </inkml:definitions>
  <inkml:trace contextRef="#ctx0" brushRef="#br0">1 39 919 0 0,'44'3'2150'0'0,"13"1"-1192"0"0,50-10-350 0 0,54-1 60 0 0,-44 8-571 0 0,278-11 278 0 0,-355 6-375 0 0,315-16 0 0 0,-221 20 18 0 0,117 6 28 0 0,-227-3-99 0 0,39 10-1 0 0,-61-13 45 0 0,19 6-91 0 0</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4.937"/>
    </inkml:context>
    <inkml:brush xml:id="br0">
      <inkml:brushProperty name="width" value="0.1" units="cm"/>
      <inkml:brushProperty name="height" value="0.1" units="cm"/>
      <inkml:brushProperty name="color" value="#E71224"/>
    </inkml:brush>
  </inkml:definitions>
  <inkml:trace contextRef="#ctx0" brushRef="#br0">20 13 455 0 0,'-16'-9'2744'0'0,"13"5"-1427"0"0,12 6-568 0 0,120 36 334 0 0,-72-23-864 0 0,-17-4-54 0 0,79 7 0 0 0,44-6 97 0 0,114-8 100 0 0,-29-2-177 0 0,-188 1-131 0 0,26 1 13 0 0,0-3 1 0 0,115-13-1 0 0,-66-16 139 0 0,-12 1 52 0 0,-101 24-214 0 0,0 1 0 0 0,-1 0 0 0 0,38 3 0 0 0,-28 1-82 0 0,-13-1-734 0 0,0 1 1 0 0,25 5-1 0 0,-17 1-1910 0 0</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7.826"/>
    </inkml:context>
    <inkml:brush xml:id="br0">
      <inkml:brushProperty name="width" value="0.1" units="cm"/>
      <inkml:brushProperty name="height" value="0.1" units="cm"/>
      <inkml:brushProperty name="color" value="#E71224"/>
    </inkml:brush>
  </inkml:definitions>
  <inkml:trace contextRef="#ctx0" brushRef="#br0">1 122 919 0 0,'12'-4'555'0'0,"1"1"-1"0"0,-1 0 1 0 0,24-2-1 0 0,3-1-44 0 0,164-25 354 0 0,-79 20-800 0 0,-11 2-3 0 0,1 0 36 0 0,-35-1 9 0 0,125 1-1 0 0,80 23 78 0 0,1 0 7 0 0,43-2 36 0 0,-198-10-58 0 0,117-2 166 0 0,-45-2-180 0 0,-5-1-114 0 0,-9 2 24 0 0,23-8-20 0 0,-51-1-16 0 0,59 12-28 0 0,64-1 0 0 0,62-8 0 0 0,-150 6 0 0 0,-16-13 0 0 0,-48 2 0 0 0,-94 10 0 0 0,50-3 0 0 0,89 5 0 0 0,206 9 122 0 0,-179-8-62 0 0,29 10-49 0 0,86-1-12 0 0,94 3 1 0 0,27-3 11 0 0,-205 3 111 0 0,-166-7-119 0 0,110 13 16 0 0,-81-6 4 0 0,131-1-1 0 0,-126-10-22 0 0,123 20 0 0 0,-179-17 0 0 0,29 0 0 0 0,0-4 0 0 0,95-9 0 0 0,26-2 0 0 0,-72 11 55 0 0,259-11 313 0 0,-272 2-270 0 0,131 8 1 0 0,45-2 9 0 0,529-16-44 0 0,-332 18-64 0 0,-2 0 0 0 0,-303 1 0 0 0,96 3 0 0 0,268 7 0 0 0,24-26 53 0 0,-528 14-26 0 0,393-40 336 0 0,-347 29-289 0 0,132-10 113 0 0,-202 22-211 0 0,23-1-1089 0 0,48 5 1 0 0,-40 3-1463 0 0</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8.307"/>
    </inkml:context>
    <inkml:brush xml:id="br0">
      <inkml:brushProperty name="width" value="0.1" units="cm"/>
      <inkml:brushProperty name="height" value="0.1" units="cm"/>
      <inkml:brushProperty name="color" value="#E71224"/>
    </inkml:brush>
  </inkml:definitions>
  <inkml:trace contextRef="#ctx0" brushRef="#br0">1 51 919 0 0,'193'0'1412'0'0,"-34"0"-272"0"0,339-27 929 0 0,-334 16-1511 0 0,208 5 423 0 0,-30 2-777 0 0,-255 1-420 0 0,131 12 0 0 0,-163-4-2244 0 0</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7:59.833"/>
    </inkml:context>
    <inkml:brush xml:id="br0">
      <inkml:brushProperty name="width" value="0.1" units="cm"/>
      <inkml:brushProperty name="height" value="0.1" units="cm"/>
      <inkml:brushProperty name="color" value="#E71224"/>
    </inkml:brush>
  </inkml:definitions>
  <inkml:trace contextRef="#ctx0" brushRef="#br0">2 34 455 0 0,'-1'12'196'0'0,"1"-11"-111"0"0,0 0-1 0 0,-1 1 1 0 0,1-1-1 0 0,0 1 1 0 0,0-1 0 0 0,1 1-1 0 0,-1-1 1 0 0,0 1-1 0 0,0-1 1 0 0,1 0-1 0 0,-1 1 1 0 0,0-1-1 0 0,1 1 1 0 0,0-1-1 0 0,-1 0 1 0 0,1 1-1 0 0,0-1 1 0 0,0 0 0 0 0,1 2-1 0 0,1 0 51 0 0,-1 0 0 0 0,1-1 0 0 0,0 0 0 0 0,0 0 0 0 0,0 1 0 0 0,0-2 0 0 0,1 1-1 0 0,-1 0 1 0 0,0-1 0 0 0,1 1 0 0 0,-1-1 0 0 0,1 0 0 0 0,6 1 0 0 0,8 1 270 0 0,30 0 1 0 0,-13-1-241 0 0,63 13-16 0 0,-55-8-19 0 0,81 5-1 0 0,-91-12-103 0 0,0 0 63 0 0,39-4 0 0 0,12 1 11 0 0,-7 0 15 0 0,65-14 96 0 0,74-7 199 0 0,-6 29-238 0 0,-154-1-115 0 0,0-2 0 0 0,-1-3 0 0 0,69-9 0 0 0,438-53 7 0 0,-445 51-64 0 0,131-5 0 0 0,-165 19 0 0 0,114 20 0 0 0,131 0 0 0 0,-61-7 0 0 0,102 4 0 0 0,-185-14 0 0 0,-74 0 6 0 0,372 2 52 0 0,-124-7-58 0 0,-87 3 0 0 0,-268-3-29 0 0,141 0 233 0 0,-115 2-914 0 0,1 1-1 0 0,53 13 0 0 0,-46-6-1524 0 0</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22.043"/>
    </inkml:context>
    <inkml:brush xml:id="br0">
      <inkml:brushProperty name="width" value="0.1" units="cm"/>
      <inkml:brushProperty name="height" value="0.1" units="cm"/>
      <inkml:brushProperty name="color" value="#F4F91B"/>
    </inkml:brush>
  </inkml:definitions>
  <inkml:trace contextRef="#ctx0" brushRef="#br0">8 150 455 0 0,'-8'-8'6399'0'0,"9"9"-6303"0"0,0-1-1 0 0,0 1 0 0 0,0-1 1 0 0,0 1-1 0 0,0-1 1 0 0,-1 0-1 0 0,1 1 1 0 0,0-1-1 0 0,0 0 1 0 0,0 1-1 0 0,0-1 0 0 0,0 0 1 0 0,0 0-1 0 0,0 0 1 0 0,0 0-1 0 0,0 0 1 0 0,0 0-1 0 0,0 0 1 0 0,0-1-1 0 0,1 1 0 0 0,26-9 1007 0 0,-3 1-455 0 0,21 6 36 0 0,-31 1-480 0 0,0 1 1 0 0,0-2-1 0 0,27-6 0 0 0,37-11 832 0 0,137-17 0 0 0,-147 24-643 0 0,-43 6-217 0 0,40-2-1 0 0,18-3 46 0 0,-32 3-168 0 0,-26 5-10 0 0,0 2 0 0 0,0 0 1 0 0,-1 1-1 0 0,1 2 0 0 0,37 6 0 0 0,-20-1-11 0 0,60 1-1 0 0,-25-4 37 0 0,-28-2 30 0 0,88-7 0 0 0,23-1 53 0 0,35 1-44 0 0,-125 1-84 0 0,214-3 106 0 0,-190 7-128 0 0,-38 1 0 0 0,-48 0 0 0 0,0 0 0 0 0,0 0 0 0 0,0 1 0 0 0,12 4 0 0 0,15 3 0 0 0,-35-8 5 0 0,0-1-1 0 0,0 0 1 0 0,0 0 0 0 0,1 0-1 0 0,-1-1 1 0 0,0 1 0 0 0,0 0-1 0 0,0 0 1 0 0,0 0-1 0 0,0-1 1 0 0,0 1 0 0 0,0-1-1 0 0,0 1 1 0 0,0-1 0 0 0,0 1-1 0 0,-1-1 1 0 0,1 1-1 0 0,0-1 1 0 0,0 0 0 0 0,0 1-1 0 0,-1-1 1 0 0,1 0 0 0 0,0 0-1 0 0,-1 0 1 0 0,1 0-1 0 0,0 0 1 0 0,-1 1 0 0 0,1-1-1 0 0,-1-2 1 0 0,1 3 4 0 0,-1-1 0 0 0,1 1 0 0 0,-1-1 0 0 0,1 1 0 0 0,-1 0 0 0 0,1-1 0 0 0,-1 1 0 0 0,1 0 0 0 0,-1-1 0 0 0,1 1 0 0 0,-1 0 0 0 0,1-1 0 0 0,-1 1 0 0 0,1 0 0 0 0,0 0 0 0 0,-1 0 0 0 0,1 0 0 0 0,-1-1 0 0 0,1 1 1 0 0,0 0-1 0 0,-1 0 0 0 0,1 0 0 0 0,-1 0 0 0 0,1 1 0 0 0,0-1 0 0 0,-1 0 0 0 0,1 0 0 0 0,-1 0 0 0 0,1 0 0 0 0,0 1 0 0 0,-1-1 0 0 0,1 0 0 0 0,0 1 0 0 0,20 8 49 0 0,-16-6-58 0 0,-1 1 0 0 0,1 0 0 0 0,-1 0 0 0 0,0 0 0 0 0,6 7 0 0 0,-6-7 0 0 0,0 0 0 0 0,0 0 0 0 0,0 0 0 0 0,0 0 0 0 0,1-1 0 0 0,8 7 0 0 0,8-3 0 0 0,-1 0 0 0 0,1-1 0 0 0,1-1 0 0 0,-1-1 0 0 0,36 2 0 0 0,-45-4 0 0 0,31 0 0 0 0,1-1 0 0 0,81-11 0 0 0,-81 5 0 0 0,-1 2 0 0 0,88 5 0 0 0,167 48 0 0 0,-153-22 0 0 0,12-6 0 0 0,222 2 0 0 0,297-2 0 0 0,-628-21 0 0 0,105 3 0 0 0,160-16 0 0 0,88-27 0 0 0,-166 24 0 0 0,-35 1 0 0 0,-40 4 0 0 0,45 1 0 0 0,-91 5 0 0 0,-4 0 0 0 0,62-3 0 0 0,216 10 0 0 0,-285 1 0 0 0,6-1 0 0 0,183-21 0 0 0,50-37 0 0 0,-8 1 0 0 0,-94 23 128 0 0,-235 30-61 0 0,0 1-1 0 0,-1-1 0 0 0,1 1 1 0 0,0 1-1 0 0,7 0 0 0 0,-10-1-166 0 0,-1 1 0 0 0,1-1 0 0 0,-1 1 0 0 0,1-1-1 0 0,-1 1 1 0 0,1 0 0 0 0,-1-1 0 0 0,0 1-1 0 0,1 0 1 0 0,-1 0 0 0 0,2 2 0 0 0,3 10-3752 0 0,-5 1-1380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26.744"/>
    </inkml:context>
    <inkml:brush xml:id="br0">
      <inkml:brushProperty name="width" value="0.1" units="cm"/>
      <inkml:brushProperty name="height" value="0.1" units="cm"/>
      <inkml:brushProperty name="color" value="#E71224"/>
    </inkml:brush>
  </inkml:definitions>
  <inkml:trace contextRef="#ctx0" brushRef="#br0">2093 58 3623 0 0,'0'-2'147'0'0,"0"2"-155"0"0,0-1 0 0 0,0 1 0 0 0,0-1 1 0 0,0 1-1 0 0,0-1 0 0 0,0 1 0 0 0,0-1 0 0 0,0 1 1 0 0,0-1-1 0 0,0 1 0 0 0,0-1 0 0 0,0 1 0 0 0,0-1 1 0 0,0 0-1 0 0,0 1 0 0 0,0-1 0 0 0,-1 1 1 0 0,1 0-1 0 0,0-1 0 0 0,0 1 0 0 0,-1-1 0 0 0,1 1 1 0 0,0-1-1 0 0,-1 1 0 0 0,1 0 0 0 0,0-1 1 0 0,-1 1-1 0 0,1-1 0 0 0,-1 1 0 0 0,1 0 0 0 0,0 0 1 0 0,-1-1-1 0 0,1 1 0 0 0,-1 0 0 0 0,1 0 0 0 0,-1-1 1 0 0,1 1-1 0 0,-2 0 0 0 0,-10-29 1180 0 0,10 28-1070 0 0,1 0 0 0 0,0 0 0 0 0,0 0 0 0 0,0 0-1 0 0,-1 0 1 0 0,1 0 0 0 0,0 1 0 0 0,-1-1 0 0 0,1 0 0 0 0,0 1 0 0 0,-1-1 0 0 0,1 1-1 0 0,-1 0 1 0 0,1 0 0 0 0,-1-1 0 0 0,1 1 0 0 0,-1 0 0 0 0,1 0 0 0 0,-1 0-1 0 0,1 0 1 0 0,-1 1 0 0 0,1-1 0 0 0,-1 0 0 0 0,1 1 0 0 0,-3 0 0 0 0,-38 14 268 0 0,33-12-287 0 0,-1 1 0 0 0,1-1 0 0 0,-1-1 0 0 0,0 1 0 0 0,0-2 0 0 0,0 0 0 0 0,0 0 1 0 0,-17-1-1 0 0,-116 3 1525 0 0,132-3-1469 0 0,0 0 0 0 0,-1-1 0 0 0,1 0 0 0 0,0-1 0 0 0,-22-6 0 0 0,11 2 82 0 0,0 0 1 0 0,1 2-1 0 0,-2 0 0 0 0,1 1 0 0 0,-24 1 0 0 0,-134 14 68 0 0,87-3-137 0 0,-307 3 1432 0 0,-91-27 79 0 0,442 13-1621 0 0,0 3 0 0 0,-48 7 0 0 0,14 7-4400 0 0,28-2-633 0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3:54.964"/>
    </inkml:context>
    <inkml:brush xml:id="br0">
      <inkml:brushProperty name="width" value="0.1" units="cm"/>
      <inkml:brushProperty name="height" value="0.1" units="cm"/>
      <inkml:brushProperty name="color" value="#E71224"/>
    </inkml:brush>
  </inkml:definitions>
  <inkml:trace contextRef="#ctx0" brushRef="#br0">1 69 919 0 0,'0'-1'151'0'0,"0"0"-1"0"0,0 0 1 0 0,0 0-1 0 0,0-1 0 0 0,0 1 1 0 0,0 0-1 0 0,0 0 1 0 0,0 0-1 0 0,1 0 0 0 0,-1-1 1 0 0,0 1-1 0 0,1 0 0 0 0,-1 0 1 0 0,1 0-1 0 0,-1 0 1 0 0,1 0-1 0 0,0 0 0 0 0,-1 0 1 0 0,1 0-1 0 0,0 0 1 0 0,0 0-1 0 0,0 0 0 0 0,-1 1 1 0 0,1-1-1 0 0,0 0 1 0 0,0 0-1 0 0,0 1 0 0 0,0-1 1 0 0,1 1-1 0 0,-1-1 0 0 0,0 1 1 0 0,2-1-1 0 0,2 0-95 0 0,0 1-1 0 0,0 0 0 0 0,-1 0 1 0 0,1 0-1 0 0,0 1 0 0 0,8 1 1 0 0,15 1 316 0 0,-12-4-143 0 0,-10 1-56 0 0,1-1-1 0 0,-1 0 1 0 0,0 0-1 0 0,1 0 0 0 0,-1-1 1 0 0,9-3-1 0 0,-6 2 12 0 0,0 0 0 0 0,1 1 0 0 0,-1 0 0 0 0,14-1-1 0 0,12-3 193 0 0,-13 2-180 0 0,1 1-1 0 0,0 0 1 0 0,0 2-1 0 0,27 1 1 0 0,93 15 136 0 0,-87-8-109 0 0,-35-4-158 0 0,25 8-1 0 0,-29-6-16 0 0,0-1-1 0 0,25 2 0 0 0,-7-2 43 0 0,-26-2-35 0 0,0-1 1 0 0,0 0 0 0 0,0-1 0 0 0,0 0 0 0 0,0 0 0 0 0,18-4-1 0 0,-4 0 206 0 0,38-2-1 0 0,-27 3-158 0 0,-14 2-83 0 0,4-2 39 0 0,1 1 0 0 0,49 3-1 0 0,-59 0-31 0 0,0-1 0 0 0,0 0 1 0 0,24-5-1 0 0,-22 3 11 0 0,-1 1-1 0 0,26 0 1 0 0,0 3 114 0 0,-28-2-114 0 0,0 0 0 0 0,1 1 0 0 0,24 6 0 0 0,-31-5-27 0 0,-1-1 1 0 0,0 0-1 0 0,1-1 1 0 0,8 0-1 0 0,-8 0-2 0 0,1 0 0 0 0,-1 1 0 0 0,9 1-1 0 0,35 2 112 0 0,50 1 20 0 0,93-6-84 0 0,-139 1-49 0 0,73 9 0 0 0,-82-2-5 0 0,-22-2 0 0 0,1-1 0 0 0,-1-1 0 0 0,1-2 0 0 0,47-3 0 0 0,-4-5-2 0 0,28-4 15 0 0,75-24 232 0 0,-138 32-213 0 0,-1 1 0 0 0,1 2 0 0 0,38 5 0 0 0,-70-5-74 0 0,0 0 0 0 0,1 0-1 0 0,-1 1 1 0 0,1-1-1 0 0,-1 1 1 0 0,0-1 0 0 0,1 1-1 0 0,-1 0 1 0 0,0 0-1 0 0,0 0 1 0 0,0 0 0 0 0,0 1-1 0 0,0-1 1 0 0,0 0 0 0 0,0 1-1 0 0,0-1 1 0 0,0 1-1 0 0,-1 0 1 0 0,1 0 0 0 0,1 2-1 0 0,-1-1-221 0 0,0 1 1 0 0,-1 0-1 0 0,1 0 0 0 0,-1 0 0 0 0,0 0 0 0 0,0 0 1 0 0,0 0-1 0 0,-1 1 0 0 0,1-1 0 0 0,-1 8 0 0 0,-2 6-4000 0 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27.411"/>
    </inkml:context>
    <inkml:brush xml:id="br0">
      <inkml:brushProperty name="width" value="0.1" units="cm"/>
      <inkml:brushProperty name="height" value="0.1" units="cm"/>
      <inkml:brushProperty name="color" value="#E71224"/>
    </inkml:brush>
  </inkml:definitions>
  <inkml:trace contextRef="#ctx0" brushRef="#br0">1533 98 1839 0 0,'-1'-1'62'0'0,"-2"-11"-42"0"0,3 12-2 0 0,0 0-1 0 0,0-1 1 0 0,0 1-1 0 0,0 0 1 0 0,0 0 0 0 0,0-1-1 0 0,-1 1 1 0 0,1 0-1 0 0,0 0 1 0 0,0-1-1 0 0,0 1 1 0 0,0 0-1 0 0,0 0 1 0 0,0-1 0 0 0,-1 1-1 0 0,1 0 1 0 0,0 0-1 0 0,0 0 1 0 0,0-1-1 0 0,-1 1 1 0 0,1 0-1 0 0,0 0 1 0 0,0 0-1 0 0,0 0 1 0 0,-1 0 0 0 0,1-1-1 0 0,0 1 1 0 0,0 0-1 0 0,-1 0 1 0 0,1 0-1 0 0,0 0 1 0 0,0 0-1 0 0,-1 0 1 0 0,1 0-1 0 0,0 0 1 0 0,0 0 0 0 0,-1 0-1 0 0,1 0 1 0 0,0 0-1 0 0,-1 0 1 0 0,-7 4 363 0 0,0 0 0 0 0,0-1 0 0 0,0 0 0 0 0,-13 3 0 0 0,17-5-310 0 0,-4 0-276 0 0,0 1 0 0 0,1-1 0 0 0,-1-1 0 0 0,0 1 0 0 0,1-1 0 0 0,-1 0 0 0 0,-11-3 0 0 0,-53-14 1147 0 0,48 11 105 0 0,-25-5 1 0 0,-21 5 148 0 0,0 3 0 0 0,-91 7-1 0 0,-21 1-309 0 0,52-14 10 0 0,-169-32 0 0 0,238 33-1185 0 0,0 2 0 0 0,-104 3-1 0 0,118 3-850 0 0</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29.751"/>
    </inkml:context>
    <inkml:brush xml:id="br0">
      <inkml:brushProperty name="width" value="0.1" units="cm"/>
      <inkml:brushProperty name="height" value="0.1" units="cm"/>
      <inkml:brushProperty name="color" value="#E71224"/>
    </inkml:brush>
  </inkml:definitions>
  <inkml:trace contextRef="#ctx0" brushRef="#br0">2954 17 2303 0 0,'-6'17'1824'0'0,"-20"-30"-636"0"0,-35 4 436 0 0,7 1-988 0 0,43 7-547 0 0,-1-1 0 0 0,1 2 0 0 0,-15 0 0 0 0,-7 0 37 0 0,-35 1 97 0 0,1 2 0 0 0,-70 14 1 0 0,39-5 74 0 0,-115 16 380 0 0,-60 6-150 0 0,193-28-304 0 0,-114-5 0 0 0,23-17 37 0 0,-4 0 70 0 0,-537 14 491 0 0,646 5-857 0 0,-339 24-345 0 0,351-21-147 0 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1.015"/>
    </inkml:context>
    <inkml:brush xml:id="br0">
      <inkml:brushProperty name="width" value="0.1" units="cm"/>
      <inkml:brushProperty name="height" value="0.1" units="cm"/>
      <inkml:brushProperty name="color" value="#E71224"/>
    </inkml:brush>
  </inkml:definitions>
  <inkml:trace contextRef="#ctx0" brushRef="#br0">1722 155 919 0 0,'0'0'22'0'0,"0"0"-1"0"0,1 0 0 0 0,-1-1 0 0 0,0 1 1 0 0,0 0-1 0 0,1 0 0 0 0,-1 0 0 0 0,0 0 0 0 0,0 0 1 0 0,0-1-1 0 0,0 1 0 0 0,1 0 0 0 0,-1 0 0 0 0,0 0 1 0 0,0-1-1 0 0,0 1 0 0 0,0 0 0 0 0,0 0 1 0 0,1 0-1 0 0,-1-1 0 0 0,0 1 0 0 0,0 0 0 0 0,0 0 1 0 0,0-1-1 0 0,0 1 0 0 0,0 0 0 0 0,0 0 0 0 0,0-1 1 0 0,0 1-1 0 0,0 0 0 0 0,0 0 0 0 0,0-1 0 0 0,0 1 1 0 0,0 0-1 0 0,0 0 0 0 0,-1-1 0 0 0,1 1 1 0 0,0 0-1 0 0,0 0 0 0 0,0-1 0 0 0,0 1 0 0 0,0 0 1 0 0,0 0-1 0 0,-1 0 0 0 0,1-1 0 0 0,0 1 0 0 0,0 0 1 0 0,0 0-1 0 0,0 0 0 0 0,-1 0 0 0 0,1 0 0 0 0,0-1 1 0 0,0 1-1 0 0,-1 0 0 0 0,1 0 0 0 0,0 0 1 0 0,0 0-1 0 0,-1 0 0 0 0,-18-3 2005 0 0,9 2-2253 0 0,-27-17 1814 0 0,31 15-1220 0 0,0-1 0 0 0,-1 1 0 0 0,1 0 0 0 0,-1 1 0 0 0,-11-4 0 0 0,1 4-32 0 0,1 0-1 0 0,-1 1 0 0 0,1 1 0 0 0,-1 0 0 0 0,-24 4 0 0 0,-81 22 604 0 0,82-15-693 0 0,-75 8-1 0 0,43-15 42 0 0,0-4-1 0 0,-133-17 0 0 0,-139-45 142 0 0,-31-5-604 0 0,306 60-91 0 0,3 1-26 0 0</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1.951"/>
    </inkml:context>
    <inkml:brush xml:id="br0">
      <inkml:brushProperty name="width" value="0.1" units="cm"/>
      <inkml:brushProperty name="height" value="0.1" units="cm"/>
      <inkml:brushProperty name="color" value="#E71224"/>
    </inkml:brush>
  </inkml:definitions>
  <inkml:trace contextRef="#ctx0" brushRef="#br0">2847 131 1839 0 0,'2'-2'57'0'0,"3"0"84"0"0,-1-2 1 0 0,1 1 0 0 0,-1 0 0 0 0,0-1-1 0 0,6-6 1 0 0,-9 8-83 0 0,0 1-1 0 0,0 0 1 0 0,-1-1-1 0 0,1 1 0 0 0,0-1 1 0 0,0 1-1 0 0,-1-1 1 0 0,1 1-1 0 0,-1-1 1 0 0,0 0-1 0 0,1 1 1 0 0,-1-1-1 0 0,0 1 1 0 0,0-1-1 0 0,0 0 1 0 0,0 1-1 0 0,0-1 0 0 0,0 0 1 0 0,0 1-1 0 0,-1-1 1 0 0,1 0-1 0 0,-1 1 1 0 0,1-1-1 0 0,-1 1 1 0 0,-1-3-1 0 0,1 0 68 0 0,-1 1-1 0 0,0-1 1 0 0,-1 1 0 0 0,1 0-1 0 0,0 0 1 0 0,-1 0 0 0 0,0 0 0 0 0,0 0-1 0 0,0 0 1 0 0,0 1 0 0 0,0-1-1 0 0,0 1 1 0 0,-7-3 0 0 0,4 2 9 0 0,-1 1 1 0 0,0 0-1 0 0,1 0 1 0 0,-1 1-1 0 0,0-1 1 0 0,0 2 0 0 0,-8-1-1 0 0,-41 1 499 0 0,-58 7 1 0 0,-23 0-15 0 0,-321-19 1012 0 0,351 8-1328 0 0,-196 5 299 0 0,181 2-438 0 0,-97 5 90 0 0,-50 0 66 0 0,-152-2 178 0 0,2 37-1046 0 0,343-29-2439 0 0,-2 3-1004 0 0</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2.995"/>
    </inkml:context>
    <inkml:brush xml:id="br0">
      <inkml:brushProperty name="width" value="0.1" units="cm"/>
      <inkml:brushProperty name="height" value="0.1" units="cm"/>
      <inkml:brushProperty name="color" value="#E71224"/>
    </inkml:brush>
  </inkml:definitions>
  <inkml:trace contextRef="#ctx0" brushRef="#br0">975 264 2759 0 0,'-1'-5'319'0'0,"0"1"-1"0"0,0 0 0 0 0,0 0 0 0 0,0 0 0 0 0,0 0 0 0 0,-1 0 0 0 0,0 0 1 0 0,0 0-1 0 0,0 0 0 0 0,-4-5 0 0 0,-10-23 510 0 0,13 25-781 0 0,-1-8 18 0 0,-1 0 0 0 0,-1 1 0 0 0,-8-15 0 0 0,10 24-4 0 0,1 0 0 0 0,0 1 0 0 0,-1-1 1 0 0,0 1-1 0 0,0 0 0 0 0,0 0 0 0 0,0 0 0 0 0,-1 0 0 0 0,0 1 0 0 0,1 0 0 0 0,-11-5 0 0 0,-9-1 335 0 0,1 1-1 0 0,-1 2 0 0 0,-40-7 1 0 0,46 10-250 0 0,-20-2 37 0 0,0 2 0 0 0,0 2-1 0 0,0 1 1 0 0,0 2 0 0 0,-47 8-1 0 0,-243 57-163 0 0,283-54-199 0 0,-1 0-19 0 0</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3.906"/>
    </inkml:context>
    <inkml:brush xml:id="br0">
      <inkml:brushProperty name="width" value="0.1" units="cm"/>
      <inkml:brushProperty name="height" value="0.1" units="cm"/>
      <inkml:brushProperty name="color" value="#E71224"/>
    </inkml:brush>
  </inkml:definitions>
  <inkml:trace contextRef="#ctx0" brushRef="#br0">670 19 2303 0 0,'1'0'48'0'0,"-1"-1"0"0"0,1 1 0 0 0,-1-1 0 0 0,1 1 0 0 0,-1 0-1 0 0,1-1 1 0 0,-1 1 0 0 0,1 0 0 0 0,0-1 0 0 0,-1 1-1 0 0,1 0 1 0 0,-1 0 0 0 0,1-1 0 0 0,0 1 0 0 0,-1 0-1 0 0,1 0 1 0 0,0 0 0 0 0,-1 0 0 0 0,1 0 0 0 0,-1 0 0 0 0,1 0-1 0 0,0 0 1 0 0,-1 0 0 0 0,1 0 0 0 0,0 0 0 0 0,-1 1-1 0 0,1-1 1 0 0,-1 0 0 0 0,1 0 0 0 0,0 1 0 0 0,0 0-1 0 0,-1-1-15 0 0,1 0-1 0 0,-1 1 0 0 0,0-1 0 0 0,0 0 0 0 0,1 1 0 0 0,-1-1 0 0 0,0 1 0 0 0,0-1 0 0 0,0 1 0 0 0,0-1 0 0 0,1 0 0 0 0,-1 1 1 0 0,0-1-1 0 0,0 1 0 0 0,0-1 0 0 0,0 1 0 0 0,0-1 0 0 0,0 1 0 0 0,0-1 0 0 0,0 1 0 0 0,0-1 0 0 0,-1 1 0 0 0,1-1 1 0 0,0 0-1 0 0,0 1 0 0 0,0-1 0 0 0,0 1 0 0 0,-1-1 0 0 0,1 0 0 0 0,0 1 0 0 0,-1-1 0 0 0,1 1 0 0 0,0-1 0 0 0,0 0 0 0 0,-1 1 1 0 0,1-1-1 0 0,0 0 0 0 0,-1 0 0 0 0,1 1 0 0 0,-1-1 0 0 0,1 0 0 0 0,0 0 0 0 0,-1 1 0 0 0,1-1 0 0 0,-1 0 0 0 0,-4 2 34 0 0,1 0 0 0 0,0 0 0 0 0,-1 0 0 0 0,1 0 0 0 0,-1-1 0 0 0,1 0 0 0 0,-1 0-1 0 0,0 0 1 0 0,0-1 0 0 0,1 0 0 0 0,-9 0 0 0 0,-8-1 527 0 0,-28-6-1 0 0,34 4-430 0 0,-49-8 923 0 0,5 1-314 0 0,-88-5 0 0 0,105 16-795 0 0,1 1 0 0 0,-1 3 0 0 0,-56 13 0 0 0,55-9-158 0 0</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4.512"/>
    </inkml:context>
    <inkml:brush xml:id="br0">
      <inkml:brushProperty name="width" value="0.1" units="cm"/>
      <inkml:brushProperty name="height" value="0.1" units="cm"/>
      <inkml:brushProperty name="color" value="#E71224"/>
    </inkml:brush>
  </inkml:definitions>
  <inkml:trace contextRef="#ctx0" brushRef="#br0">1907 207 2303 0 0,'-28'-20'816'0'0,"-2"2"0"0"0,0 1 0 0 0,-2 1-1 0 0,1 2 1 0 0,-2 1 0 0 0,1 2 0 0 0,-2 1 0 0 0,-39-7-1 0 0,-41-1-250 0 0,-129-4 0 0 0,137 14-29 0 0,8-1-302 0 0,6 0-56 0 0,-142 4 0 0 0,-92 30-150 0 0,130-10-359 0 0,109-8-617 0 0,0-1-2903 0 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5.668"/>
    </inkml:context>
    <inkml:brush xml:id="br0">
      <inkml:brushProperty name="width" value="0.1" units="cm"/>
      <inkml:brushProperty name="height" value="0.1" units="cm"/>
      <inkml:brushProperty name="color" value="#E71224"/>
    </inkml:brush>
  </inkml:definitions>
  <inkml:trace contextRef="#ctx0" brushRef="#br0">2183 32 1375 0 0,'-1'-1'105'0'0,"-1"0"0"0"0,0 0-1 0 0,1 0 1 0 0,-1 0-1 0 0,0 0 1 0 0,0 0 0 0 0,0 1-1 0 0,0-1 1 0 0,0 1-1 0 0,0-1 1 0 0,0 1 0 0 0,1 0-1 0 0,-1 0 1 0 0,0 0-1 0 0,0 0 1 0 0,-3 0 0 0 0,-37 7 2312 0 0,28-5-2889 0 0,-13 2 649 0 0,0-2 0 0 0,-1-1-1 0 0,-29-3 1 0 0,-84-15 1068 0 0,42 5-385 0 0,30 7-594 0 0,-1 3 0 0 0,1 3-1 0 0,-1 3 1 0 0,-129 24-1 0 0,109-10-123 0 0,-1-4 0 0 0,0-4 0 0 0,-139-2 0 0 0,-249-30 1746 0 0,277 23-2050 0 0,148 1-132 0 0</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7.371"/>
    </inkml:context>
    <inkml:brush xml:id="br0">
      <inkml:brushProperty name="width" value="0.1" units="cm"/>
      <inkml:brushProperty name="height" value="0.1" units="cm"/>
      <inkml:brushProperty name="color" value="#E71224"/>
    </inkml:brush>
  </inkml:definitions>
  <inkml:trace contextRef="#ctx0" brushRef="#br0">1811 40 3079 0 0,'-2'-1'17'0'0,"0"0"0"0"0,0 1-1 0 0,0-1 1 0 0,0 1-1 0 0,0-1 1 0 0,0 1-1 0 0,0 0 1 0 0,0 0 0 0 0,0 0-1 0 0,0 0 1 0 0,0 0-1 0 0,0 0 1 0 0,0 1 0 0 0,0-1-1 0 0,-3 2 1 0 0,3-1-4 0 0,0-1 1 0 0,0 1-1 0 0,-1-1 0 0 0,1 0 1 0 0,0 1-1 0 0,0-1 1 0 0,0 0-1 0 0,0 0 1 0 0,-1 0-1 0 0,1-1 1 0 0,0 1-1 0 0,-4-2 0 0 0,-31-16 761 0 0,34 16-625 0 0,-1-1-1 0 0,0 1 1 0 0,1 0-1 0 0,-1 0 1 0 0,0 0-1 0 0,-1 0 1 0 0,1 1 0 0 0,0 0-1 0 0,0 0 1 0 0,0 0-1 0 0,-1 0 1 0 0,1 1 0 0 0,-1 0-1 0 0,1-1 1 0 0,0 2-1 0 0,-1-1 1 0 0,-7 2-1 0 0,-17 7-24 0 0,1 1-1 0 0,-38 19 0 0 0,-36 13 75 0 0,63-31-168 0 0,-1-1-1 0 0,0-2 0 0 0,-80 4 0 0 0,-122-14 205 0 0,206 1-201 0 0,-104-3 557 0 0,-139-7 418 0 0,258 9-1105 0 0,-180-8 799 0 0,163 10-1444 0 0,1 2 1 0 0,0 1-1 0 0,-50 12 0 0 0,44-5-2334 0 0</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8.518"/>
    </inkml:context>
    <inkml:brush xml:id="br0">
      <inkml:brushProperty name="width" value="0.1" units="cm"/>
      <inkml:brushProperty name="height" value="0.1" units="cm"/>
      <inkml:brushProperty name="color" value="#E71224"/>
    </inkml:brush>
  </inkml:definitions>
  <inkml:trace contextRef="#ctx0" brushRef="#br0">1620 66 1839 0 0,'-10'-4'385'0'0,"1"-1"0"0"0,-1 1 0 0 0,-1 0 0 0 0,1 1 0 0 0,-1 0 0 0 0,1 1 0 0 0,-1 0 0 0 0,0 1 0 0 0,1 0 0 0 0,-21 1 0 0 0,-139 6 243 0 0,-66 4 500 0 0,195-8-713 0 0,-77-8-1 0 0,-40-15 288 0 0,85 9-304 0 0,-118-4 0 0 0,-31 24-153 0 0,0 0-621 0 0,168-8-27 0 0</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05.395"/>
    </inkml:context>
    <inkml:brush xml:id="br0">
      <inkml:brushProperty name="width" value="0.1" units="cm"/>
      <inkml:brushProperty name="height" value="0.1" units="cm"/>
      <inkml:brushProperty name="color" value="#E71224"/>
    </inkml:brush>
  </inkml:definitions>
  <inkml:trace contextRef="#ctx0" brushRef="#br0">1 4 1839 0 0,'12'-2'80'0'0,"3"0"16"0"0,2 4-96 0 0,5 0 0 0 0,-3-2 0 0 0,-6 2 0 0 0,-4-2 72 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9.278"/>
    </inkml:context>
    <inkml:brush xml:id="br0">
      <inkml:brushProperty name="width" value="0.1" units="cm"/>
      <inkml:brushProperty name="height" value="0.1" units="cm"/>
      <inkml:brushProperty name="color" value="#E71224"/>
    </inkml:brush>
  </inkml:definitions>
  <inkml:trace contextRef="#ctx0" brushRef="#br0">683 70 2303 0 0,'0'-2'133'0'0,"-1"1"-1"0"0,1-1 0 0 0,-1 1 1 0 0,1-1-1 0 0,-1 1 0 0 0,0-1 1 0 0,1 1-1 0 0,-1 0 0 0 0,0-1 1 0 0,0 1-1 0 0,0 0 0 0 0,0 0 1 0 0,0-1-1 0 0,-2-1 0 0 0,0 2 138 0 0,0 0-1 0 0,1-1 0 0 0,-1 1 1 0 0,0 0-1 0 0,0 0 1 0 0,1 0-1 0 0,-6 0 0 0 0,-26-6 268 0 0,-13-3 90 0 0,0 2 0 0 0,-80-4 0 0 0,88 12-589 0 0,1 1 0 0 0,-1 2 0 0 0,1 2 0 0 0,-59 15 0 0 0,5 7-499 0 0,47-14 174 0 0</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39.978"/>
    </inkml:context>
    <inkml:brush xml:id="br0">
      <inkml:brushProperty name="width" value="0.1" units="cm"/>
      <inkml:brushProperty name="height" value="0.1" units="cm"/>
      <inkml:brushProperty name="color" value="#E71224"/>
    </inkml:brush>
  </inkml:definitions>
  <inkml:trace contextRef="#ctx0" brushRef="#br0">2356 30 3223 0 0,'-3'-1'210'0'0,"0"0"0"0"0,0 0 0 0 0,0 0 0 0 0,-1 1 0 0 0,1-1-1 0 0,0 1 1 0 0,0 0 0 0 0,0 0 0 0 0,-1 0 0 0 0,-3 0 0 0 0,2 0-311 0 0,-286-1 1261 0 0,86-11-127 0 0,-42 1 164 0 0,100 17-777 0 0,-171 2 280 0 0,-262-11 222 0 0,473 4-903 0 0,-237 11-184 0 0,271-5 23 0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3.113"/>
    </inkml:context>
    <inkml:brush xml:id="br0">
      <inkml:brushProperty name="width" value="0.1" units="cm"/>
      <inkml:brushProperty name="height" value="0.1" units="cm"/>
      <inkml:brushProperty name="color" value="#E71224"/>
    </inkml:brush>
  </inkml:definitions>
  <inkml:trace contextRef="#ctx0" brushRef="#br0">1557 18 3223 0 0,'20'-17'336'0'0,"-24"21"-132"0"0,-14 11 504 0 0,-7-8-190 0 0,0 0 0 0 0,-1-2 0 0 0,0-1 0 0 0,1 0 0 0 0,-34-1 0 0 0,13 0-99 0 0,-357 5 1844 0 0,119-7-1550 0 0,33-2-384 0 0,12-1-158 0 0,218 2-142 0 0,0 2-1 0 0,0 1 1 0 0,-35 8 0 0 0,30-3-4107 0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3.664"/>
    </inkml:context>
    <inkml:brush xml:id="br0">
      <inkml:brushProperty name="width" value="0.1" units="cm"/>
      <inkml:brushProperty name="height" value="0.1" units="cm"/>
      <inkml:brushProperty name="color" value="#E71224"/>
    </inkml:brush>
  </inkml:definitions>
  <inkml:trace contextRef="#ctx0" brushRef="#br0">1015 51 2759 0 0,'-3'-2'177'0'0,"0"1"0"0"0,0 0 0 0 0,1-1 0 0 0,-1 1 0 0 0,0 1-1 0 0,0-1 1 0 0,0 0 0 0 0,0 1 0 0 0,0 0 0 0 0,0-1 0 0 0,0 1-1 0 0,-4 1 1 0 0,-5-2 203 0 0,-121-16 1035 0 0,65 7-551 0 0,-1 2 1 0 0,-114 3-1 0 0,-61 33-467 0 0,158-15-359 0 0,-51 12-2868 0 0,96-16-198 0 0</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4.576"/>
    </inkml:context>
    <inkml:brush xml:id="br0">
      <inkml:brushProperty name="width" value="0.1" units="cm"/>
      <inkml:brushProperty name="height" value="0.1" units="cm"/>
      <inkml:brushProperty name="color" value="#E71224"/>
    </inkml:brush>
  </inkml:definitions>
  <inkml:trace contextRef="#ctx0" brushRef="#br0">2332 65 2303 0 0,'0'-1'53'0'0,"-1"-1"0"0"0,1 1 0 0 0,0-1 0 0 0,-1 1 0 0 0,1 0 0 0 0,-1-1 0 0 0,0 1 0 0 0,1 0 0 0 0,-1-1-1 0 0,0 1 1 0 0,0 0 0 0 0,0 0 0 0 0,0 0 0 0 0,0-1 0 0 0,0 1 0 0 0,0 0 0 0 0,0 0 0 0 0,0 1 0 0 0,-2-2 0 0 0,0 0 424 0 0,-1 1 1 0 0,0 0 0 0 0,0-1 0 0 0,0 2 0 0 0,-7-2 0 0 0,-1 0-8 0 0,-48-9 69 0 0,-1 4 0 0 0,0 2-1 0 0,0 3 1 0 0,-80 6 0 0 0,79 3-1424 0 0,0 2 0 0 0,-68 20 0 0 0,85-16-2006 0 0</inkml:trace>
  <inkml:trace contextRef="#ctx0" brushRef="#br0" timeOffset="1">1045 32 7023 0 0,'-2'-3'86'0'0,"0"0"0"0"0,0 0 0 0 0,-1 0 0 0 0,1 0-1 0 0,-1 1 1 0 0,1-1 0 0 0,-1 1 0 0 0,-4-3 0 0 0,5 4-8 0 0,0 0 0 0 0,-1 1 0 0 0,1-1 0 0 0,0 0 1 0 0,-1 1-1 0 0,1 0 0 0 0,-1-1 0 0 0,1 1 0 0 0,0 0 1 0 0,-1 0-1 0 0,1 1 0 0 0,-1-1 0 0 0,1 0 0 0 0,-4 2 1 0 0,-24 4 306 0 0,-113 28-140 0 0,91-19-187 0 0,-74 9-1 0 0,-54-3 547 0 0,99-12-151 0 0,12 2-248 0 0,1 3 0 0 0,-90 31 0 0 0,117-32-373 0 0,10-4-195 0 0</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5.446"/>
    </inkml:context>
    <inkml:brush xml:id="br0">
      <inkml:brushProperty name="width" value="0.1" units="cm"/>
      <inkml:brushProperty name="height" value="0.1" units="cm"/>
      <inkml:brushProperty name="color" value="#E71224"/>
    </inkml:brush>
  </inkml:definitions>
  <inkml:trace contextRef="#ctx0" brushRef="#br0">2217 156 5671 0 0,'-2'-4'85'0'0,"0"1"-1"0"0,0-1 0 0 0,0 0 1 0 0,-1 1-1 0 0,1 0 0 0 0,-1-1 1 0 0,-4-2-1 0 0,5 6 79 0 0,-1 0 0 0 0,0 0 1 0 0,0 0-1 0 0,0 0 0 0 0,0 1 0 0 0,0-1 0 0 0,0 1 1 0 0,1 0-1 0 0,-4 1 0 0 0,-2 0-119 0 0,-45 12 33 0 0,31-7-78 0 0,0-1 0 0 0,-38 4-1 0 0,43-9 85 0 0,0-1-1 0 0,0-1 1 0 0,0 0-1 0 0,-25-6 1 0 0,-66-21 1102 0 0,70 17-452 0 0,-70-12-1 0 0,75 20-596 0 0,0 2 0 0 0,0 2 1 0 0,0 1-1 0 0,1 1 0 0 0,-50 12 0 0 0,50-9-96 0 0,0-3 1 0 0,-1 0-1 0 0,1-2 0 0 0,-63-7 0 0 0,-127-32 267 0 0,176 29-271 0 0,-46-11 361 0 0,-106-17 374 0 0,-112 18-419 0 0,281 20-522 0 0,0 2-1 0 0,0 0 0 0 0,0 2 1 0 0,0 1-1 0 0,1 1 0 0 0,-45 19 1 0 0,23-6-1092 0 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6.392"/>
    </inkml:context>
    <inkml:brush xml:id="br0">
      <inkml:brushProperty name="width" value="0.1" units="cm"/>
      <inkml:brushProperty name="height" value="0.1" units="cm"/>
      <inkml:brushProperty name="color" value="#E71224"/>
    </inkml:brush>
  </inkml:definitions>
  <inkml:trace contextRef="#ctx0" brushRef="#br0">1256 43 1839 0 0,'-64'4'1527'0'0,"44"-1"-1308"0"0,-1-2 0 0 0,-30-2 0 0 0,-106-19 2198 0 0,25 2-994 0 0,92 15-1151 0 0,-71 6-1 0 0,6 0 122 0 0,-33-5 271 0 0,-143-7 198 0 0,190 6-3673 0 0,46 4-416 0 0</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7.246"/>
    </inkml:context>
    <inkml:brush xml:id="br0">
      <inkml:brushProperty name="width" value="0.1" units="cm"/>
      <inkml:brushProperty name="height" value="0.1" units="cm"/>
      <inkml:brushProperty name="color" value="#E71224"/>
    </inkml:brush>
  </inkml:definitions>
  <inkml:trace contextRef="#ctx0" brushRef="#br0">3150 96 3679 0 0,'-1'-2'103'0'0,"-1"0"0"0"0,0 0 0 0 0,0 1 0 0 0,0-1 0 0 0,0 0 0 0 0,0 0 0 0 0,0 1 0 0 0,0 0 0 0 0,0-1 0 0 0,0 1 0 0 0,-1 0 0 0 0,1 0 0 0 0,-1 0 0 0 0,1 0 0 0 0,-1 1 0 0 0,1-1 0 0 0,-1 1 0 0 0,1-1 0 0 0,-1 1 0 0 0,0 0 0 0 0,1 0 0 0 0,-1 0 0 0 0,1 0 0 0 0,-4 1 0 0 0,-40 8 331 0 0,-62 20 0 0 0,69-17-417 0 0,0-2 0 0 0,-64 9 0 0 0,71-17 96 0 0,-1-2 0 0 0,1-2 1 0 0,0 0-1 0 0,-1-2 0 0 0,-45-12 1 0 0,-38-11 818 0 0,-36-9 227 0 0,-169-18 0 0 0,274 49-1167 0 0,11 0-225 0 0,-1 2 1 0 0,-65 3-1 0 0,76 4-165 0 0</inkml:trace>
  <inkml:trace contextRef="#ctx0" brushRef="#br0" timeOffset="1">1462 172 455 0 0,'-17'6'945'0'0,"-1"-1"-1"0"0,0-1 1 0 0,-33 4-1 0 0,29-5-954 0 0,-43 4 905 0 0,0-4-1 0 0,1-2 1 0 0,-1-3-1 0 0,-73-12 0 0 0,-200 2 1568 0 0,202 11-2284 0 0,-50 5-59 0 0,145 0-253 0 0,0 1 0 0 0,-59 17 1 0 0,51-8-277 0 0,2 2-26 0 0</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8.023"/>
    </inkml:context>
    <inkml:brush xml:id="br0">
      <inkml:brushProperty name="width" value="0.1" units="cm"/>
      <inkml:brushProperty name="height" value="0.1" units="cm"/>
      <inkml:brushProperty name="color" value="#E71224"/>
    </inkml:brush>
  </inkml:definitions>
  <inkml:trace contextRef="#ctx0" brushRef="#br0">1075 18 5039 0 0,'1'-8'959'0'0,"-1"8"-936"0"0,-1 1 0 0 0,1 0 0 0 0,-1-1 0 0 0,0 1 1 0 0,1-1-1 0 0,-1 1 0 0 0,1-1 0 0 0,-1 1 0 0 0,0-1 0 0 0,1 1 0 0 0,-1-1 1 0 0,0 1-1 0 0,0-1 0 0 0,1 0 0 0 0,-1 0 0 0 0,0 1 0 0 0,0-1 0 0 0,0 0 1 0 0,-1 0-1 0 0,-13 3 457 0 0,-1-1 1 0 0,1 0-1 0 0,-1-1 0 0 0,0-1 1 0 0,-26-3-1 0 0,-1 1 528 0 0,-49 4-1 0 0,12 1-519 0 0,-173-18 322 0 0,183 9-719 0 0,8 2-15 0 0,-119 7 1 0 0,77 12-3735 0 0,49-3-313 0 0</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6:48.791"/>
    </inkml:context>
    <inkml:brush xml:id="br0">
      <inkml:brushProperty name="width" value="0.1" units="cm"/>
      <inkml:brushProperty name="height" value="0.1" units="cm"/>
      <inkml:brushProperty name="color" value="#E71224"/>
    </inkml:brush>
  </inkml:definitions>
  <inkml:trace contextRef="#ctx0" brushRef="#br0">2936 105 5871 0 0,'-11'-36'640'0'0,"10"35"-602"0"0,1 0 0 0 0,-1 0 1 0 0,0 0-1 0 0,0 0 0 0 0,0 0 0 0 0,0 0 0 0 0,0 1 0 0 0,0-1 0 0 0,0 0 0 0 0,0 1 0 0 0,0-1 0 0 0,0 0 0 0 0,0 1 0 0 0,0-1 0 0 0,0 1 0 0 0,-3-1 0 0 0,-20-3 923 0 0,17 4-817 0 0,-104-22 40 0 0,68 12 22 0 0,-1 2 0 0 0,-83-4 0 0 0,67 16 47 0 0,-1 2 1 0 0,-113 27 0 0 0,12-1 7 0 0,-133 4-160 0 0,49-7 24 0 0,-30-11 327 0 0,-1-23 292 0 0,37 0-126 0 0,-124-4-258 0 0,260 7-488 0 0,-114 12-1 0 0,145-2-62 0 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07.454"/>
    </inkml:context>
    <inkml:brush xml:id="br0">
      <inkml:brushProperty name="width" value="0.1" units="cm"/>
      <inkml:brushProperty name="height" value="0.1" units="cm"/>
      <inkml:brushProperty name="color" value="#E71224"/>
    </inkml:brush>
  </inkml:definitions>
  <inkml:trace contextRef="#ctx0" brushRef="#br0">10 475 3567 0 0,'-1'-2'103'0'0,"0"-1"-1"0"0,-1 0 1 0 0,1 0-1 0 0,0 1 1 0 0,0-1-1 0 0,1 0 1 0 0,-1 0-1 0 0,0-6 1 0 0,1 8-39 0 0,0 0 0 0 0,0 0 0 0 0,0 0 0 0 0,0 0 0 0 0,0 0 0 0 0,0 0 0 0 0,0 0 0 0 0,0 0 0 0 0,1 0-1 0 0,-1 0 1 0 0,0 0 0 0 0,1 0 0 0 0,-1 0 0 0 0,0 1 0 0 0,1-1 0 0 0,0 0 0 0 0,-1 0 0 0 0,1 0 0 0 0,-1 1 0 0 0,1-1 0 0 0,0 0 0 0 0,-1 0 0 0 0,1 1 0 0 0,0-1 0 0 0,0 1 0 0 0,0-1 0 0 0,0 1 0 0 0,-1-1 0 0 0,3 0 0 0 0,7-6 1016 0 0,-9 6-998 0 0,0 0-1 0 0,0 0 1 0 0,0 0-1 0 0,0 1 1 0 0,0-1-1 0 0,0 0 1 0 0,0 0-1 0 0,0 1 1 0 0,1-1-1 0 0,-1 1 1 0 0,0-1-1 0 0,2 1 1 0 0,23-6 950 0 0,51-18 1 0 0,6-1-64 0 0,-42 17-550 0 0,0 3 0 0 0,55 0-1 0 0,-4 0-66 0 0,153-28 536 0 0,-186 24-697 0 0,89 0 0 0 0,-45 4-109 0 0,83-3 57 0 0,-67 6-26 0 0,105-4-34 0 0,-200 4-74 0 0,87-5 51 0 0,134 7 0 0 0,-169 2-40 0 0,1-4-1 0 0,94-14 0 0 0,2 0 3 0 0,-75 15-6 0 0,109 12 0 0 0,-110-3 8 0 0,118-6 0 0 0,207-11 34 0 0,-396 10-50 0 0,260 2 2 0 0,-102-14-6 0 0,-145 9 0 0 0,77 9 0 0 0,-61-3 11 0 0,-43-2 7 0 0,-10-1-16 0 0,0-1 0 0 0,0 1 0 0 0,1-1 0 0 0,-1 1 0 0 0,0-1 0 0 0,0 0 0 0 0,1 0 0 0 0,-1 0 0 0 0,0 0 1 0 0,0-1-1 0 0,0 1 0 0 0,1 0 0 0 0,-1-1 0 0 0,0 0 0 0 0,0 1 0 0 0,2-2 0 0 0,-4 2-1 0 0,1-1 0 0 0,-1 1-1 0 0,0 0 1 0 0,0 0 0 0 0,0-1-1 0 0,0 1 1 0 0,0 0 0 0 0,0 0-1 0 0,0-1 1 0 0,0 1 0 0 0,0 0-1 0 0,0-1 1 0 0,0 1 0 0 0,0 0-1 0 0,0 0 1 0 0,0-1 0 0 0,0 1-1 0 0,0 0 1 0 0,0-1-1 0 0,0 1 1 0 0,0 0 0 0 0,0 0-1 0 0,0-1 1 0 0,-1 1 0 0 0,1 0-1 0 0,0 0 1 0 0,0-1 0 0 0,0 1-1 0 0,0 0 1 0 0,-1 0 0 0 0,1 0-1 0 0,0-1 1 0 0,0 1 0 0 0,-1 0-1 0 0,1 0 1 0 0,0 0 0 0 0,0 0-1 0 0,-1-1 1 0 0,1 1 0 0 0,0 0-1 0 0,0 0 1 0 0,-1 0 0 0 0,1 0-1 0 0,0 0 1 0 0,0 0 0 0 0,-1 0-1 0 0,-14-5 33 0 0,15 5-33 0 0,-240-56 64 0 0,237 55-63 0 0,-260-33 52 0 0,186 27-48 0 0,-75-18-1 0 0,92 14-3 0 0,41 8-1 0 0,-29-10 0 0 0,41 11 0 0 0,1 0 0 0 0,0-1 0 0 0,0 0 0 0 0,0 0 0 0 0,0-1 0 0 0,0 1 0 0 0,1-1 0 0 0,-6-5 0 0 0,11 8 0 0 0,-1 1 0 0 0,1 0 0 0 0,0-1 0 0 0,0 1 0 0 0,0 0 0 0 0,-1-1 0 0 0,1 1 0 0 0,0-1 0 0 0,0 1 0 0 0,0 0 0 0 0,0-1 0 0 0,0 1 0 0 0,0-1 0 0 0,0 1 0 0 0,0 0 0 0 0,0-1 0 0 0,0 1 0 0 0,0-1 0 0 0,0 1 0 0 0,0 0 0 0 0,0-1 0 0 0,0 1 0 0 0,0-1 0 0 0,0 1 0 0 0,1 0 0 0 0,-1-1 0 0 0,0 1 0 0 0,0 0 0 0 0,0-1 0 0 0,1 1 0 0 0,-1 0 0 0 0,0-1 0 0 0,0 1 0 0 0,1 0 0 0 0,-1-1 0 0 0,1 1 0 0 0,0-1 0 0 0,0 0 0 0 0,0 0 0 0 0,0 0 0 0 0,0 1 0 0 0,0-1 0 0 0,0 0 0 0 0,0 1 0 0 0,0-1 0 0 0,0 1 0 0 0,0-1 0 0 0,3 0 0 0 0,72-3 0 0 0,130 9 0 0 0,-54-5 0 0 0,-58-3 0 0 0,-17 3-21 0 0,1 4 0 0 0,141 24-1 0 0,-174-20 22 0 0,-18-3 0 0 0,0 0 0 0 0,0 2 0 0 0,0 1 0 0 0,43 20 0 0 0,-68-27 0 0 0,0 0 0 0 0,0 0 0 0 0,0 0 0 0 0,0 0 0 0 0,-1 0 0 0 0,1 0 0 0 0,0 1 0 0 0,-1-1 0 0 0,1 1 0 0 0,0 0 0 0 0,-1-1 0 0 0,0 1 0 0 0,1 0 0 0 0,-1 0 0 0 0,0 0 0 0 0,1 3 0 0 0,-1-3 0 0 0,-1 1 0 0 0,0-1 0 0 0,0 0 0 0 0,0 0 0 0 0,-1 0 0 0 0,1 0 0 0 0,0 0 0 0 0,-1 0 0 0 0,1 0 0 0 0,-1 0 0 0 0,0 0 0 0 0,0 0 0 0 0,0 0 0 0 0,0 0 0 0 0,0 0 0 0 0,0 0 0 0 0,-2 2 0 0 0,-3 3 0 0 0,0-1 0 0 0,1 1 0 0 0,-2-1 0 0 0,1 0 0 0 0,-1-1 0 0 0,0 1 0 0 0,0-1 0 0 0,-14 6 0 0 0,4-2 0 0 0,-1-1 0 0 0,-35 10 0 0 0,-178 29 437 0 0,150-34-59 0 0,-98 29-1 0 0,138-29-338 0 0,1 2 0 0 0,1 1 0 0 0,0 2 0 0 0,1 2 0 0 0,1 1-1 0 0,-41 31 1 0 0,52-31-675 0 0,0 0 0 0 0,-40 46 0 0 0,30-23-408 0 0</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12.777"/>
    </inkml:context>
    <inkml:brush xml:id="br0">
      <inkml:brushProperty name="width" value="0.1" units="cm"/>
      <inkml:brushProperty name="height" value="0.1" units="cm"/>
      <inkml:brushProperty name="color" value="#F4F91B"/>
    </inkml:brush>
  </inkml:definitions>
  <inkml:trace contextRef="#ctx0" brushRef="#br0">3942 179 3367 0 0,'-5'-3'131'0'0,"1"1"0"0"0,-1 0 0 0 0,0 0 0 0 0,0 0-1 0 0,0 1 1 0 0,0 0 0 0 0,0 0 0 0 0,0 0-1 0 0,-1 0 1 0 0,1 1 0 0 0,0 0 0 0 0,-9 1-1 0 0,-38 3 503 0 0,25 0 76 0 0,-54-2 1 0 0,-218-5 2458 0 0,259 2-3054 0 0,-1-1 0 0 0,1-3 0 0 0,-57-13 0 0 0,8 2 310 0 0,-188-18 1167 0 0,253 32-1475 0 0,-45-5 219 0 0,-93-20-1 0 0,-59-24 426 0 0,189 47-674 0 0,0 2 0 0 0,0 1 0 0 0,0 1 0 0 0,-49 7 0 0 0,0-1 4 0 0,34-3-62 0 0,-46 1 68 0 0,70-4-33 0 0,-29 4 0 0 0,-9 0 15 0 0,-63-1 262 0 0,-225 36-1 0 0,326-35-301 0 0,-323 41 552 0 0,-11-20-103 0 0,-28 1-305 0 0,377-25-198 0 0,-22 0-1336 0 0,1 1 1 0 0,-1 2-1 0 0,-41 10 1 0 0,41-4-3691 0 0</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17.786"/>
    </inkml:context>
    <inkml:brush xml:id="br0">
      <inkml:brushProperty name="width" value="0.1" units="cm"/>
      <inkml:brushProperty name="height" value="0.1" units="cm"/>
      <inkml:brushProperty name="color" value="#F4F91B"/>
    </inkml:brush>
  </inkml:definitions>
  <inkml:trace contextRef="#ctx0" brushRef="#br0">2455 77 919 0 0,'0'-1'165'0'0,"0"0"0"0"0,0 1-1 0 0,0-1 1 0 0,1 0 0 0 0,-1 0-1 0 0,0 0 1 0 0,0 0 0 0 0,0 1-1 0 0,0-1 1 0 0,0 0 0 0 0,0 0-1 0 0,-1 0 1 0 0,1 0 0 0 0,0 1-1 0 0,0-1 1 0 0,0 0 0 0 0,-1 0-1 0 0,1 1 1 0 0,-1-2 0 0 0,-1-5 463 0 0,2 4-530 0 0,0 1-1 0 0,0 0 1 0 0,-1 0 0 0 0,1 0 0 0 0,0 0-1 0 0,-1 0 1 0 0,0 0 0 0 0,1 0 0 0 0,-1 0 0 0 0,0 0-1 0 0,0 0 1 0 0,0 0 0 0 0,0 1 0 0 0,0-1 0 0 0,-1 0-1 0 0,1 1 1 0 0,0-1 0 0 0,-1 1 0 0 0,1-1 0 0 0,-1 1-1 0 0,0-1 1 0 0,1 1 0 0 0,-1 0 0 0 0,0 0-1 0 0,0 0 1 0 0,0 0 0 0 0,1 0 0 0 0,-1 1 0 0 0,0-1-1 0 0,0 0 1 0 0,-1 1 0 0 0,1 0 0 0 0,-2-1 0 0 0,-9-1 128 0 0,0 1 1 0 0,0 1-1 0 0,0 0 1 0 0,-17 3 0 0 0,10-2 51 0 0,-22 1 129 0 0,-4 0 89 0 0,-66 11-1 0 0,-80 9 66 0 0,147-18-447 0 0,-106 0 407 0 0,7 0-61 0 0,52 7-191 0 0,-115 29 0 0 0,76-12-129 0 0,-35-8 266 0 0,109-15-139 0 0,4 0-47 0 0,-77 8 208 0 0,-165-5 0 0 0,229-11-324 0 0,-66 7-1 0 0,97 0-490 0 0,0 1-1 0 0,0 1 0 0 0,-53 19 0 0 0,39-9-4551 0 0</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19.960"/>
    </inkml:context>
    <inkml:brush xml:id="br0">
      <inkml:brushProperty name="width" value="0.1" units="cm"/>
      <inkml:brushProperty name="height" value="0.1" units="cm"/>
      <inkml:brushProperty name="color" value="#F4F91B"/>
    </inkml:brush>
  </inkml:definitions>
  <inkml:trace contextRef="#ctx0" brushRef="#br0">3386 208 1375 0 0,'7'-1'431'0'0,"-9"-1"103"0"0,-7-5-481 0 0,7 5-85 0 0,-32-37 1572 0 0,31 36-1273 0 0,1 1 1 0 0,-2-1 0 0 0,1 1 0 0 0,0-1 0 0 0,0 1 0 0 0,-1 0 0 0 0,1 0 0 0 0,-1 0 0 0 0,0 1 0 0 0,-5-2-1 0 0,-73-13 1541 0 0,-69-13 1829 0 0,151 29-3615 0 0,-66-16-940 0 0,-77-15 1929 0 0,45 15-457 0 0,50 6-223 0 0,-61-3 0 0 0,85 12-238 0 0,0 2 0 0 0,0 0 0 0 0,1 1-1 0 0,-33 7 1 0 0,3-1 219 0 0,-1-1 0 0 0,-102-2 0 0 0,38-3-18 0 0,52-2-120 0 0,-128-15 1 0 0,164 13 161 0 0,-1 0 0 0 0,1 2 1 0 0,-31 4-1 0 0,-30 8 1162 0 0,31-2-3595 0 0,55-9 1702 0 0,-8 1 387 0 0,-45 8 20 0 0,0-2 1 0 0,-107 1 0 0 0,70-7 11 0 0,24 1 6 0 0,-78 5 7 0 0,34 0 0 0 0,-11 6 6 0 0,35-3 32 0 0,50-8-41 0 0,-1-1 0 0 0,1-3 0 0 0,-61-8 0 0 0,81 7-153 0 0,0 0-1 0 0,0 1 1 0 0,-1 1 0 0 0,1 1 0 0 0,0 1 0 0 0,0 1 0 0 0,0 1 0 0 0,0 1 0 0 0,1 1 0 0 0,0 0 0 0 0,0 2 0 0 0,-27 13 0 0 0,5 2-787 0 0</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0.930"/>
    </inkml:context>
    <inkml:brush xml:id="br0">
      <inkml:brushProperty name="width" value="0.1" units="cm"/>
      <inkml:brushProperty name="height" value="0.1" units="cm"/>
      <inkml:brushProperty name="color" value="#F4F91B"/>
    </inkml:brush>
  </inkml:definitions>
  <inkml:trace contextRef="#ctx0" brushRef="#br0">1442 187 2415 0 0,'0'-1'26'0'0,"1"1"0"0"0,-1-1 0 0 0,0 1 0 0 0,0-1 0 0 0,0 1-1 0 0,0-1 1 0 0,1 1 0 0 0,-1-1 0 0 0,0 1 0 0 0,0-1-1 0 0,0 1 1 0 0,0-1 0 0 0,0 1 0 0 0,0-1 0 0 0,0 1-1 0 0,0-1 1 0 0,0 1 0 0 0,-1-1 0 0 0,1 1 0 0 0,0-1-1 0 0,0 1 1 0 0,0-1 0 0 0,0 1 0 0 0,-1-1 0 0 0,1 1 0 0 0,0-1-1 0 0,-1 1 1 0 0,1-1 0 0 0,0 1 0 0 0,-1 0 0 0 0,1-1-1 0 0,0 1 1 0 0,-1 0 0 0 0,1-1 0 0 0,-1 1 0 0 0,1 0-1 0 0,-1-1 1 0 0,-19-11 939 0 0,12 9-709 0 0,0 1 1 0 0,0 0 0 0 0,-1 0-1 0 0,1 1 1 0 0,-1 0 0 0 0,1 1-1 0 0,-1-1 1 0 0,0 2 0 0 0,-13 1-1 0 0,-65 9 870 0 0,-16 2-20 0 0,17-2-122 0 0,69-12-737 0 0,0 0 0 0 0,1-1 0 0 0,-1 0 0 0 0,-30-10 0 0 0,31 8-58 0 0,-218-73 1759 0 0,49 13-1266 0 0,162 58-662 0 0,0 1 1 0 0,0 2 0 0 0,0 0 0 0 0,-1 1-1 0 0,1 2 1 0 0,-1 0 0 0 0,-33 5-1 0 0,14 2-453 0 0,0 2 0 0 0,1 2-1 0 0,-45 17 1 0 0,29-6-4141 0 0</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1.686"/>
    </inkml:context>
    <inkml:brush xml:id="br0">
      <inkml:brushProperty name="width" value="0.1" units="cm"/>
      <inkml:brushProperty name="height" value="0.1" units="cm"/>
      <inkml:brushProperty name="color" value="#F4F91B"/>
    </inkml:brush>
  </inkml:definitions>
  <inkml:trace contextRef="#ctx0" brushRef="#br0">2545 171 455 0 0,'0'-1'71'0'0,"-1"0"0"0"0,0 0 0 0 0,0 0-1 0 0,0 0 1 0 0,0 0 0 0 0,0 0 0 0 0,0 0-1 0 0,-1 0 1 0 0,1 0 0 0 0,0 1 0 0 0,0-1-1 0 0,-1 0 1 0 0,1 1 0 0 0,0-1 0 0 0,-1 1-1 0 0,1 0 1 0 0,0-1 0 0 0,-1 1-1 0 0,1 0 1 0 0,-1 0 0 0 0,1 0 0 0 0,-1 0-1 0 0,1 0 1 0 0,0 0 0 0 0,-1 0 0 0 0,1 0-1 0 0,-2 1 1 0 0,1-1 33 0 0,-1 1-1 0 0,1-1 1 0 0,-1 0 0 0 0,1 0-1 0 0,0 0 1 0 0,-1 0 0 0 0,1 0-1 0 0,0-1 1 0 0,-1 1 0 0 0,1-1-1 0 0,0 0 1 0 0,-4-1-1 0 0,2-1 113 0 0,0 1-1 0 0,0-1 0 0 0,0 0 0 0 0,0-1 0 0 0,-4-4 1 0 0,-16-13 1087 0 0,21 19-1109 0 0,0 0 0 0 0,1 0 0 0 0,-1 1 0 0 0,0 0 1 0 0,0-1-1 0 0,-1 1 0 0 0,1 0 0 0 0,0 1 0 0 0,0-1 0 0 0,0 0 0 0 0,-1 1 0 0 0,-5 0 0 0 0,3 1-68 0 0,0 0 0 0 0,-1 0-1 0 0,1 1 1 0 0,0 0 0 0 0,-10 5-1 0 0,-47 23 118 0 0,-15 7-96 0 0,25-17 253 0 0,-1-2 0 0 0,-81 16 0 0 0,64-24 131 0 0,-77 0 0 0 0,66-6-199 0 0,-7 0 146 0 0,0-4-1 0 0,-106-14 0 0 0,155 8-203 0 0,1-2 0 0 0,-66-22 1 0 0,-74-40 616 0 0,51 18-493 0 0,127 52-397 0 0,-70-27 116 0 0,-116-28 0 0 0,164 50-97 0 0,0 1 0 0 0,-1 1-1 0 0,1 1 1 0 0,0 2 0 0 0,-1 0-1 0 0,1 1 1 0 0,0 1 0 0 0,-1 2 0 0 0,-31 8-1 0 0,14 2-265 0 0,0 3 0 0 0,2 1-1 0 0,-50 30 1 0 0,42-20-241 0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3.201"/>
    </inkml:context>
    <inkml:brush xml:id="br0">
      <inkml:brushProperty name="width" value="0.1" units="cm"/>
      <inkml:brushProperty name="height" value="0.1" units="cm"/>
      <inkml:brushProperty name="color" value="#F4F91B"/>
    </inkml:brush>
  </inkml:definitions>
  <inkml:trace contextRef="#ctx0" brushRef="#br0">1230 169 455 0 0,'-14'-31'-439'0'0,"12"26"833"0"0,-1 0 0 0 0,0 0-1 0 0,0 1 1 0 0,-1-1-1 0 0,0 1 1 0 0,1 0 0 0 0,-1 0-1 0 0,-1 0 1 0 0,1 1-1 0 0,0-1 1 0 0,-6-2-1 0 0,-3-1-315 0 0,0 0-1 0 0,-1 1 0 0 0,1 0 0 0 0,-22-5 0 0 0,-59-10 1030 0 0,42 11 14 0 0,18 4-525 0 0,0 1 1 0 0,-50 0-1 0 0,-70 8 519 0 0,69 1-659 0 0,-158 9 104 0 0,191-7-672 0 0,-1 3 1 0 0,-79 23-1 0 0,99-20-235 0 0,4 1-5 0 0</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4.054"/>
    </inkml:context>
    <inkml:brush xml:id="br0">
      <inkml:brushProperty name="width" value="0.1" units="cm"/>
      <inkml:brushProperty name="height" value="0.1" units="cm"/>
      <inkml:brushProperty name="color" value="#F4F91B"/>
    </inkml:brush>
  </inkml:definitions>
  <inkml:trace contextRef="#ctx0" brushRef="#br0">1141 57 3367 0 0,'0'0'63'0'0,"0"0"-1"0"0,0-1 1 0 0,0 1-1 0 0,0 0 0 0 0,0-1 1 0 0,0 1-1 0 0,0 0 1 0 0,0-1-1 0 0,0 1 0 0 0,0 0 1 0 0,0-1-1 0 0,0 1 0 0 0,0-1 1 0 0,0 1-1 0 0,0 0 1 0 0,-1 0-1 0 0,1-1 0 0 0,0 1 1 0 0,0 0-1 0 0,0-1 1 0 0,-1 1-1 0 0,1 0 0 0 0,0-1 1 0 0,0 1-1 0 0,-1 0 0 0 0,1 0 1 0 0,0 0-1 0 0,0-1 1 0 0,-1 1-1 0 0,1 0 0 0 0,0 0 1 0 0,-1 0-1 0 0,1-1 1 0 0,0 1-1 0 0,-1 0 0 0 0,1 0 1 0 0,0 0-1 0 0,-1 0 1 0 0,1 0-1 0 0,0 0 0 0 0,-1 0 1 0 0,1 0-1 0 0,0 0 0 0 0,-1 0 1 0 0,1 0-1 0 0,0 0 1 0 0,-1 0-1 0 0,0 0 0 0 0,-10-1 703 0 0,4 0-335 0 0,-1 0 1 0 0,1 0-1 0 0,-1 0 0 0 0,-12 2 1 0 0,-9-1 227 0 0,-372-39 2622 0 0,357 36-3160 0 0,1 2-1 0 0,0 2 1 0 0,0 2 0 0 0,0 1-1 0 0,-43 11 1 0 0,0 6-2320 0 0,-118 47 0 0 0,157-50-1934 0 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4.848"/>
    </inkml:context>
    <inkml:brush xml:id="br0">
      <inkml:brushProperty name="width" value="0.1" units="cm"/>
      <inkml:brushProperty name="height" value="0.1" units="cm"/>
      <inkml:brushProperty name="color" value="#F4F91B"/>
    </inkml:brush>
  </inkml:definitions>
  <inkml:trace contextRef="#ctx0" brushRef="#br0">2315 32 2759 0 0,'-6'1'499'0'0,"0"0"0"0"0,0 0-1 0 0,0 0 1 0 0,0 1-1 0 0,0 0 1 0 0,1 0-1 0 0,-7 4 1 0 0,-24 8 218 0 0,14-11 256 0 0,-24 2 0 0 0,23-3-417 0 0,-29-3 275 0 0,-7-7-390 0 0,28 4-129 0 0,-39-1 0 0 0,-35 8 139 0 0,-48 0-30 0 0,-166-7 444 0 0,58 2-98 0 0,5-26-84 0 0,92 7-435 0 0,110 17-224 0 0,0 3 0 0 0,0 3 0 0 0,-84 12 0 0 0,-157 45-653 0 0,225-41 271 0 0</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7.051"/>
    </inkml:context>
    <inkml:brush xml:id="br0">
      <inkml:brushProperty name="width" value="0.1" units="cm"/>
      <inkml:brushProperty name="height" value="0.1" units="cm"/>
      <inkml:brushProperty name="color" value="#F4F91B"/>
    </inkml:brush>
  </inkml:definitions>
  <inkml:trace contextRef="#ctx0" brushRef="#br0">1733 121 1839 0 0,'0'-1'9'0'0,"0"1"-1"0"0,0-1 0 0 0,0 1 0 0 0,0-1 0 0 0,0 1 1 0 0,0 0-1 0 0,0-1 0 0 0,0 1 0 0 0,0-1 0 0 0,0 1 1 0 0,0-1-1 0 0,0 1 0 0 0,0 0 0 0 0,0-1 0 0 0,0 1 1 0 0,-1-1-1 0 0,1 1 0 0 0,0 0 0 0 0,0-1 0 0 0,0 1 1 0 0,-1-1-1 0 0,1 1 0 0 0,0 0 0 0 0,-1-1 0 0 0,1 1 1 0 0,-1-1-1 0 0,-52-10 2454 0 0,-6 5-1361 0 0,-1 3 0 0 0,0 2 0 0 0,-62 7 0 0 0,30 0-77 0 0,-124-9 0 0 0,-92-25 366 0 0,183 17-965 0 0,-85-12 112 0 0,-22-11-275 0 0,216 33-331 0 0,1 1 0 0 0,-1 1 0 0 0,1 1 0 0 0,-1 0 0 0 0,-21 6 0 0 0,-10 7-3556 0 0,17-2-486 0 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7.764"/>
    </inkml:context>
    <inkml:brush xml:id="br0">
      <inkml:brushProperty name="width" value="0.1" units="cm"/>
      <inkml:brushProperty name="height" value="0.1" units="cm"/>
      <inkml:brushProperty name="color" value="#F4F91B"/>
    </inkml:brush>
  </inkml:definitions>
  <inkml:trace contextRef="#ctx0" brushRef="#br0">928 146 4607 0 0,'-4'-5'266'0'0,"3"3"-137"0"0,0 1 0 0 0,0-1 1 0 0,0 0-1 0 0,0 1 0 0 0,-1 0 0 0 0,1-1 0 0 0,-1 1 1 0 0,1 0-1 0 0,-1-1 0 0 0,0 1 0 0 0,1 0 1 0 0,-1 0-1 0 0,0 1 0 0 0,-3-2 0 0 0,-40-16 1078 0 0,-2 1-1 0 0,-90-18 0 0 0,52 19-1073 0 0,-129-17 536 0 0,188 32-609 0 0,1 0 1 0 0,-1 2-1 0 0,1 1 1 0 0,0 0-1 0 0,-1 2 1 0 0,-37 11-1 0 0,36-6-1674 0 0,-50 24 0 0 0,26-5-2014 0 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13.792"/>
    </inkml:context>
    <inkml:brush xml:id="br0">
      <inkml:brushProperty name="width" value="0.1" units="cm"/>
      <inkml:brushProperty name="height" value="0.1" units="cm"/>
      <inkml:brushProperty name="color" value="#E71224"/>
    </inkml:brush>
  </inkml:definitions>
  <inkml:trace contextRef="#ctx0" brushRef="#br0">0 15 3967 0 0,'0'-1'30'0'0,"0"1"0"0"0,1 0-1 0 0,-1-1 1 0 0,0 1-1 0 0,0 0 1 0 0,0-1-1 0 0,1 1 1 0 0,-1 0-1 0 0,0 0 1 0 0,1-1 0 0 0,-1 1-1 0 0,0 0 1 0 0,0 0-1 0 0,1-1 1 0 0,-1 1-1 0 0,0 0 1 0 0,1 0-1 0 0,-1 0 1 0 0,1 0 0 0 0,-1-1-1 0 0,0 1 1 0 0,1 0-1 0 0,-1 0 1 0 0,0 0-1 0 0,1 0 1 0 0,-1 0-1 0 0,1 0 1 0 0,-1 0 0 0 0,0 0-1 0 0,1 0 1 0 0,-1 0-1 0 0,1 0 1 0 0,-1 1-1 0 0,21 1 1188 0 0,-12-1-463 0 0,-1-1-130 0 0,-4 0-475 0 0,-1-1 0 0 0,0 2 1 0 0,1-1-1 0 0,-1 0 1 0 0,0 1-1 0 0,1-1 0 0 0,-1 1 1 0 0,0 0-1 0 0,0 0 1 0 0,6 2-1 0 0,-6-1-122 0 0,-1-1 1 0 0,1 0-1 0 0,0-1 0 0 0,0 1 1 0 0,0 0-1 0 0,0-1 0 0 0,0 0 1 0 0,0 0-1 0 0,0 0 0 0 0,0 0 1 0 0,4 0-1 0 0,34-10 696 0 0,0 1-74 0 0,111 4 291 0 0,-141 4-838 0 0,0 0-1 0 0,0 1 1 0 0,0 0 0 0 0,0 1 0 0 0,0 0-1 0 0,21 6 1 0 0,-14-3 98 0 0,0 0 0 0 0,0-1 0 0 0,0-1 0 0 0,32-1 0 0 0,9 2 27 0 0,88 12-89 0 0,-133-13-125 0 0,0 1 1 0 0,15 4-1 0 0,-18-4-7 0 0,1 0 0 0 0,-1-1 0 0 0,24 2 0 0 0,41 0 346 0 0,-42 1-264 0 0,-21-2-57 0 0,2-1 0 0 0,16 1 1 0 0,23-2 52 0 0,-28 0-36 0 0,1-1 1 0 0,-1-1-1 0 0,27-4 0 0 0,-42 4 5 0 0,1 0 1 0 0,-1 0-1 0 0,1 2 0 0 0,0-1 1 0 0,-1 2-1 0 0,0-1 1 0 0,14 5-1 0 0,-14-4-43 0 0,147 23 45 0 0,-110-18-46 0 0,107 8 173 0 0,-119-11-166 0 0,-18-2-8 0 0,0 0 0 0 0,0-1 1 0 0,1 0-1 0 0,-1-2 1 0 0,0 0-1 0 0,18-4 0 0 0,-32 4-7 0 0,34-8 141 0 0,48-5 1 0 0,-66 14-104 0 0,0 0-1 0 0,0 1 1 0 0,-1 0 0 0 0,30 8 0 0 0,-41-8-40 0 0,0-1 0 0 0,0 1 0 0 0,15-2-1 0 0,-15 0 17 0 0,1 1 0 0 0,0 0-1 0 0,11 2 1 0 0,4 4-12 0 0,-1 0 1 0 0,24 11 0 0 0,28 8-5 0 0,-62-23 1 0 0,0-1 0 0 0,1 0 0 0 0,24-1 0 0 0,-14 0 0 0 0,236 0 0 0 0,-247 0 11 0 0,0 0 0 0 0,0-1 0 0 0,0 0 0 0 0,0-1 0 0 0,0 0-1 0 0,20-7 1 0 0,-13 3 99 0 0,24-5-1 0 0,16-4 120 0 0,-48 12-202 0 0,0 0 0 0 0,18-1-1 0 0,16-4 42 0 0,128-35 143 0 0,-131 32-12 0 0,64-12-430 0 0,-92 21 577 0 0,0 0 0 0 0,0 1 0 0 0,0 1 0 0 0,0 1 0 0 0,18 2 0 0 0,-8 2-1496 0 0,-17-3 1149 0 0,-1 0 1 0 0,1-1 0 0 0,0 0 0 0 0,-1 0-1 0 0,1-1 1 0 0,14-1 0 0 0,-2 1-666 0 0,4 0 725 0 0,-22-1-30 0 0,-1 1-1 0 0,0 0 1 0 0,1-1 0 0 0,-1 1-1 0 0,1 0 1 0 0,-1 0-1 0 0,0 0 1 0 0,1 0-1 0 0,-1 0 1 0 0,3 1 0 0 0,-4-1 9 0 0,1 0 0 0 0,-1 1-1 0 0,1-1 1 0 0,-1 0 0 0 0,1 0 0 0 0,-1 1 0 0 0,1-1 0 0 0,-1 0 0 0 0,0 1 0 0 0,1-1 0 0 0,-1 0 0 0 0,0 1 0 0 0,1-1 0 0 0,-1 1 0 0 0,0-1 0 0 0,1 0 0 0 0,-1 1-1 0 0,0-1 1 0 0,0 1 0 0 0,1 0 0 0 0,-1 2-156 0 0,0 0-1 0 0,0-1 1 0 0,0 1-1 0 0,0 0 0 0 0,0-1 1 0 0,0 1-1 0 0,-1 0 1 0 0,1-1-1 0 0,-1 1 0 0 0,-1 3 1 0 0,-7 17-1161 0 0</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28.580"/>
    </inkml:context>
    <inkml:brush xml:id="br0">
      <inkml:brushProperty name="width" value="0.1" units="cm"/>
      <inkml:brushProperty name="height" value="0.1" units="cm"/>
      <inkml:brushProperty name="color" value="#F4F91B"/>
    </inkml:brush>
  </inkml:definitions>
  <inkml:trace contextRef="#ctx0" brushRef="#br0">2419 55 2959 0 0,'-7'-3'196'0'0,"6"2"-187"0"0,0 1-1 0 0,1-1 1 0 0,-1 1 0 0 0,0-1 0 0 0,0 1 0 0 0,0 0-1 0 0,1-1 1 0 0,-1 1 0 0 0,0 0 0 0 0,0 0 0 0 0,0 0-1 0 0,0-1 1 0 0,1 1 0 0 0,-1 0 0 0 0,0 0 0 0 0,0 0 0 0 0,0 0-1 0 0,-1 1 1 0 0,-26-3 2238 0 0,22 3-2008 0 0,1-1 1 0 0,-1 1-1 0 0,0 0 0 0 0,0 1 1 0 0,-9 3-1 0 0,10-3-65 0 0,0-1-1 0 0,0 1 1 0 0,1-1-1 0 0,-1 0 1 0 0,0 0 0 0 0,0 0-1 0 0,0-1 1 0 0,-8 0-1 0 0,-180-7 2475 0 0,126 6-2068 0 0,-89-10 0 0 0,88 5-107 0 0,0 3-1 0 0,-113 9 1 0 0,12 0 21 0 0,82-7-50 0 0,-150-21 0 0 0,173 11-299 0 0,0 3 0 0 0,-1 2 0 0 0,-97 5 0 0 0,-84 28-27 0 0,141-13-112 0 0,57-8-199 0 0,0 3 0 0 0,1 2 0 0 0,-75 27 0 0 0,49-10-251 0 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30.159"/>
    </inkml:context>
    <inkml:brush xml:id="br0">
      <inkml:brushProperty name="width" value="0.1" units="cm"/>
      <inkml:brushProperty name="height" value="0.1" units="cm"/>
      <inkml:brushProperty name="color" value="#F4F91B"/>
    </inkml:brush>
  </inkml:definitions>
  <inkml:trace contextRef="#ctx0" brushRef="#br0">1388 123 2071 0 0,'-3'-1'69'0'0,"1"1"0"0"0,-1 0 1 0 0,1-1-1 0 0,0 0 0 0 0,-1 1 0 0 0,1-1 0 0 0,-1 0 0 0 0,1 0 0 0 0,0 0 0 0 0,0 0 0 0 0,-3-3 0 0 0,-24-19 1554 0 0,5 4-929 0 0,13 11-358 0 0,-1 1 1 0 0,0 0 0 0 0,0 0-1 0 0,-1 2 1 0 0,1-1-1 0 0,-1 2 1 0 0,-1 0 0 0 0,1 0-1 0 0,0 1 1 0 0,-23-2-1 0 0,-353-4 2480 0 0,314 13-2552 0 0,0 3 0 0 0,1 4 0 0 0,-86 23 0 0 0,159-34-268 0 0,-217 65-53 0 0,127-30-3360 0 0,31-9-585 0 0</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45.073"/>
    </inkml:context>
    <inkml:brush xml:id="br0">
      <inkml:brushProperty name="width" value="0.1" units="cm"/>
      <inkml:brushProperty name="height" value="0.1" units="cm"/>
      <inkml:brushProperty name="color" value="#F4F91B"/>
    </inkml:brush>
  </inkml:definitions>
  <inkml:trace contextRef="#ctx0" brushRef="#br0">5826 0 1375 0 0,'1'2'125'0'0,"0"0"-1"0"0,0 0 0 0 0,0 0 0 0 0,-1 0 0 0 0,1 1 0 0 0,0-1 0 0 0,-1 0 0 0 0,0 0 0 0 0,1 0 0 0 0,-1 1 0 0 0,0-1 0 0 0,0 0 0 0 0,0 0 0 0 0,-1 0 0 0 0,1 1 0 0 0,0-1 0 0 0,-1 0 0 0 0,1 0 0 0 0,-1 0 0 0 0,0 0 0 0 0,0 0 0 0 0,0 0 0 0 0,0 0 0 0 0,-1 2 0 0 0,0-2 79 0 0,0 0 0 0 0,0 0 0 0 0,0 0 0 0 0,0 0 0 0 0,0-1 0 0 0,0 1 0 0 0,-1-1 0 0 0,1 1 0 0 0,-1-1 1 0 0,1 0-1 0 0,-1 0 0 0 0,1 0 0 0 0,-1 0 0 0 0,1 0 0 0 0,-1-1 0 0 0,0 1 0 0 0,1-1 0 0 0,-1 0 0 0 0,-4 0 0 0 0,-12 0 798 0 0,14-1-731 0 0,-1 1 0 0 0,0 0 0 0 0,1 0 0 0 0,-1 1 0 0 0,-8 1 0 0 0,-121 39 895 0 0,73-21-625 0 0,34-11-241 0 0,-1-2 0 0 0,-51 7-1 0 0,55-13-64 0 0,-1-1-1 0 0,1-1 0 0 0,0-1 0 0 0,-25-6 1 0 0,21 3 120 0 0,1 1 1 0 0,-51 1 0 0 0,-64 14-87 0 0,-72 2-211 0 0,-120-12 737 0 0,283-3-225 0 0,-72-14 0 0 0,79 9-633 0 0,-1 2 0 0 0,-63 0 0 0 0,-232 14 118 0 0,-35 10 212 0 0,319-17-232 0 0,14-1 40 0 0,1 2 0 0 0,-63 12 0 0 0,25-4-63 0 0,50-7 86 0 0,-52 0 0 0 0,-2 1 18 0 0,54-2-85 0 0,0-1-1 0 0,0-1 0 0 0,-51-5 1 0 0,51 2 12 0 0,1 1 0 0 0,-1 2 1 0 0,1 1-1 0 0,-58 12 1 0 0,48-7 20 0 0,-75 3 0 0 0,17-10-46 0 0,-231 9 94 0 0,322-8-111 0 0,-251 37 64 0 0,227-33-54 0 0,0-2 1 0 0,0-1-1 0 0,-37-2 0 0 0,33 0 13 0 0,-62 0 104 0 0,0-4 0 0 0,-124-22 1 0 0,-12-6 245 0 0,128 20-208 0 0,62 6-73 0 0,1 3-1 0 0,-1 1 0 0 0,-44 5 1 0 0,67-2-91 0 0,0 2 0 0 0,0 1-1 0 0,1 0 1 0 0,-1 1 0 0 0,1 1 0 0 0,0 0 0 0 0,1 2 0 0 0,-1 0 0 0 0,-16 11 0 0 0,-20 18-908 0 0,-59 53 1 0 0,65-49-824 0 0</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51.283"/>
    </inkml:context>
    <inkml:brush xml:id="br0">
      <inkml:brushProperty name="width" value="0.1" units="cm"/>
      <inkml:brushProperty name="height" value="0.1" units="cm"/>
      <inkml:brushProperty name="color" value="#F4F91B"/>
    </inkml:brush>
  </inkml:definitions>
  <inkml:trace contextRef="#ctx0" brushRef="#br0">809 76 3023 0 0,'0'1'25'0'0,"0"-1"1"0"0,-1 0-1 0 0,1 1 0 0 0,0-1 0 0 0,0 1 0 0 0,0-1 0 0 0,-1 0 0 0 0,1 1 0 0 0,0-1 0 0 0,0 0 0 0 0,-1 1 0 0 0,1-1 0 0 0,0 0 0 0 0,-1 1 0 0 0,1-1 0 0 0,0 0 0 0 0,-1 0 0 0 0,1 1 0 0 0,0-1 0 0 0,-1 0 0 0 0,1 0 0 0 0,0 0 0 0 0,-1 1 1 0 0,1-1-1 0 0,-1 0 0 0 0,1 0 0 0 0,-1 0 0 0 0,1 0 0 0 0,0 0 0 0 0,-1 0 0 0 0,1 0 0 0 0,-1 0 0 0 0,1 0 0 0 0,-1 0 0 0 0,1 0 0 0 0,-1 0 0 0 0,0-1 181 0 0,0 1-1 0 0,0-1 1 0 0,1 1 0 0 0,-1-1-1 0 0,0 0 1 0 0,0 1-1 0 0,1-1 1 0 0,-1 0 0 0 0,0 0-1 0 0,1 1 1 0 0,-1-1 0 0 0,1 0-1 0 0,-1 0 1 0 0,1 0 0 0 0,0 0-1 0 0,-1-1 1 0 0,-7-17 1318 0 0,7 17-1367 0 0,0-1 0 0 0,0 0 0 0 0,0 1 1 0 0,0-1-1 0 0,-1 1 0 0 0,1-1 0 0 0,-1 1 0 0 0,0-1 0 0 0,0 1 0 0 0,0 0 0 0 0,0 0 1 0 0,0 0-1 0 0,0 0 0 0 0,-1 0 0 0 0,1 1 0 0 0,0-1 0 0 0,-4-1 0 0 0,1 1-2 0 0,-1 0 0 0 0,1 1 0 0 0,0-1-1 0 0,-1 1 1 0 0,1 0 0 0 0,-1 1 0 0 0,0-1 0 0 0,-6 1-1 0 0,-15 2 303 0 0,0 1 0 0 0,-1 0-1 0 0,-31 10 1 0 0,33-6-158 0 0,-1-2 1 0 0,-1 0-1 0 0,-32 0 0 0 0,-89 1 223 0 0,130-4-544 0 0,0 1 0 0 0,0 1 0 0 0,1 0 0 0 0,-1 2 0 0 0,-31 14 0 0 0,-23 18-1582 0 0,35-19-3814 0 0</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51.905"/>
    </inkml:context>
    <inkml:brush xml:id="br0">
      <inkml:brushProperty name="width" value="0.1" units="cm"/>
      <inkml:brushProperty name="height" value="0.1" units="cm"/>
      <inkml:brushProperty name="color" value="#F4F91B"/>
    </inkml:brush>
  </inkml:definitions>
  <inkml:trace contextRef="#ctx0" brushRef="#br0">1981 110 919 0 0,'-1'-3'-357'0'0,"-1"-1"1044"0"0,0 0-1 0 0,0 0 1 0 0,0 0-1 0 0,-1 0 1 0 0,-3-4-1 0 0,4 7-457 0 0,1 0 1 0 0,-1 0-1 0 0,1-1 1 0 0,-1 1-1 0 0,0 0 0 0 0,0 0 1 0 0,0 0-1 0 0,0 1 1 0 0,1-1-1 0 0,-1 0 0 0 0,0 1 1 0 0,0 0-1 0 0,0-1 1 0 0,-3 1-1 0 0,-67-9 1399 0 0,0 4 0 0 0,-126 6 0 0 0,-8 5 200 0 0,155-6-1391 0 0,-65-2 967 0 0,-139-19 0 0 0,172 7-939 0 0,38 5-243 0 0,-59-3 1 0 0,44 11-277 0 0,1 2 1 0 0,-1 3 0 0 0,1 2 0 0 0,0 3 0 0 0,0 3 0 0 0,1 2-1 0 0,-91 34 1 0 0,38-2-2024 0 0,55-24-3914 0 0</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53.046"/>
    </inkml:context>
    <inkml:brush xml:id="br0">
      <inkml:brushProperty name="width" value="0.1" units="cm"/>
      <inkml:brushProperty name="height" value="0.1" units="cm"/>
      <inkml:brushProperty name="color" value="#F4F91B"/>
    </inkml:brush>
  </inkml:definitions>
  <inkml:trace contextRef="#ctx0" brushRef="#br0">17 13 455 0 0,'-6'-3'0'0'0,"3"-3"0"0"0,1 4 0 0 0,0 0 0 0 0,0 2 552 0 0,0 0 72 0 0</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53.696"/>
    </inkml:context>
    <inkml:brush xml:id="br0">
      <inkml:brushProperty name="width" value="0.1" units="cm"/>
      <inkml:brushProperty name="height" value="0.1" units="cm"/>
      <inkml:brushProperty name="color" value="#F4F91B"/>
    </inkml:brush>
  </inkml:definitions>
  <inkml:trace contextRef="#ctx0" brushRef="#br0">952 116 3679 0 0,'-7'-5'277'0'0,"1"0"0"0"0,-2 0-1 0 0,1 1 1 0 0,-1 0-1 0 0,1 0 1 0 0,-1 1 0 0 0,0 0-1 0 0,0 0 1 0 0,-9-1-1 0 0,-8 0 1157 0 0,-42-3 0 0 0,28 4-1747 0 0,-48-3 1037 0 0,27 3 464 0 0,-80-16 0 0 0,75 7-103 0 0,-114-9 0 0 0,134 20-3148 0 0,-75 8-1 0 0,80-2-2293 0 0</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7:54.323"/>
    </inkml:context>
    <inkml:brush xml:id="br0">
      <inkml:brushProperty name="width" value="0.1" units="cm"/>
      <inkml:brushProperty name="height" value="0.1" units="cm"/>
      <inkml:brushProperty name="color" value="#F4F91B"/>
    </inkml:brush>
  </inkml:definitions>
  <inkml:trace contextRef="#ctx0" brushRef="#br0">2538 18 1839 0 0,'21'-6'3042'0'0,"-11"2"-1958"0"0,-2 0-92 0 0,-8 3-946 0 0,0 1 0 0 0,0 0 0 0 0,0 0 1 0 0,-1 0-1 0 0,1 0 0 0 0,0 0 0 0 0,0-1 0 0 0,-1 1 0 0 0,1 0 0 0 0,0 0 0 0 0,0 0 0 0 0,-1 0 0 0 0,1 0 0 0 0,0 0 0 0 0,0 0 0 0 0,-1 0 0 0 0,1 0 0 0 0,0 0 0 0 0,0 0 0 0 0,-1 0 0 0 0,1 0 0 0 0,0 0 0 0 0,0 0 0 0 0,-1 0 0 0 0,1 0 0 0 0,0 0 0 0 0,0 1 1 0 0,-1-1-1 0 0,1 0 0 0 0,0 0 0 0 0,0 0 0 0 0,-1 1 0 0 0,-36-2 1374 0 0,-6 0-1028 0 0,22 0-92 0 0,0 1 0 0 0,1 0 0 0 0,-1 2 1 0 0,0 0-1 0 0,-28 8 0 0 0,37-8-242 0 0,-1 1 0 0 0,1-2 0 0 0,0 0-1 0 0,0 0 1 0 0,-19-2 0 0 0,13 1 163 0 0,-26 2 0 0 0,-83 3 787 0 0,112-2-974 0 0,-1 0 0 0 0,1 1-1 0 0,-22 9 1 0 0,33-12-19 0 0,-14 4 67 0 0,-1-1 0 0 0,0-1 0 0 0,-1 0 0 0 0,1-1 0 0 0,-22-2 1 0 0,-8 2 473 0 0,-121-2 330 0 0,73-2-637 0 0,-23-8 123 0 0,21 0 2 0 0,-91 5 1325 0 0,-212-10-2227 0 0,234 7 453 0 0,117 7-190 0 0,-1 3 0 0 0,-62 9 0 0 0,-100 28-1228 0 0,159-27 1157 0 0,5-3-1016 0 0</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0.991"/>
    </inkml:context>
    <inkml:brush xml:id="br0">
      <inkml:brushProperty name="width" value="0.1" units="cm"/>
      <inkml:brushProperty name="height" value="0.1" units="cm"/>
      <inkml:brushProperty name="color" value="#F4F91B"/>
    </inkml:brush>
  </inkml:definitions>
  <inkml:trace contextRef="#ctx0" brushRef="#br0">3397 135 4287 0 0,'3'-5'95'0'0,"1"0"0"0"0,0 1-1 0 0,0-1 1 0 0,0 1 0 0 0,0 0-1 0 0,1 0 1 0 0,0 0 0 0 0,0 1-1 0 0,0 0 1 0 0,0 0 0 0 0,7-3-1 0 0,18-7 191 0 0,20-9-254 0 0,-46 20 30 0 0,1-1 0 0 0,-1 0 0 0 0,1 0 0 0 0,-1 0-1 0 0,0 0 1 0 0,0-1 0 0 0,5-7 0 0 0,-8 11-23 0 0,-1 0-1 0 0,0 0 1 0 0,0-1-1 0 0,1 1 1 0 0,-1 0-1 0 0,0 0 1 0 0,0-1 0 0 0,0 1-1 0 0,1 0 1 0 0,-1-1-1 0 0,0 1 1 0 0,0 0-1 0 0,0 0 1 0 0,0-1-1 0 0,0 1 1 0 0,0 0 0 0 0,0-1-1 0 0,0 1 1 0 0,0 0-1 0 0,0-1 1 0 0,0 1-1 0 0,0 0 1 0 0,0-1-1 0 0,0 1 1 0 0,0 0 0 0 0,0-1-1 0 0,0 1 1 0 0,0 0-1 0 0,0-1 1 0 0,0 1-1 0 0,0 0 1 0 0,-1-1-1 0 0,-10-2 1039 0 0,-13 5-80 0 0,-9 7-556 0 0,16-3-301 0 0,-1-2 1 0 0,0 0 0 0 0,0-1 0 0 0,0 0 0 0 0,0-2 0 0 0,0 0-1 0 0,-21-2 1 0 0,-60-16 1164 0 0,71 10-999 0 0,0 2 1 0 0,-1 1-1 0 0,0 2 0 0 0,1 0 1 0 0,-35 3-1 0 0,-107 22 231 0 0,127-18-83 0 0,-71-1 0 0 0,35-2 121 0 0,-19-2 177 0 0,-117-7 54 0 0,146 2-343 0 0,-109 6 0 0 0,-130 16-398 0 0,183-17-64 0 0,-128 16 0 0 0,217-12 30 0 0,1-2 0 0 0,-64-5 1 0 0,-70-17 403 0 0,81 8 0 0 0,-245-7 204 0 0,230 16-581 0 0,-86 4 18 0 0,159 2-113 0 0,-1 1-1 0 0,1 1 0 0 0,0 2 1 0 0,-34 12-1 0 0,48-12-372 0 0,0 1-1 0 0,0 0 0 0 0,1 2 1 0 0,-19 14-1 0 0,1-1-4760 0 0,11-7-478 0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2.170"/>
    </inkml:context>
    <inkml:brush xml:id="br0">
      <inkml:brushProperty name="width" value="0.1" units="cm"/>
      <inkml:brushProperty name="height" value="0.1" units="cm"/>
      <inkml:brushProperty name="color" value="#F4F91B"/>
    </inkml:brush>
  </inkml:definitions>
  <inkml:trace contextRef="#ctx0" brushRef="#br0">1293 54 1839 0 0,'4'-15'2924'0'0,"-3"14"-2706"0"0,-1 0 0 0 0,1 0 0 0 0,-1 0 0 0 0,0 0 0 0 0,1 0 1 0 0,-1 0-1 0 0,0 0 0 0 0,0 0 0 0 0,0 0 0 0 0,0 0 0 0 0,0 0 0 0 0,0 0 1 0 0,0-1-1 0 0,-40 13 592 0 0,32-12-337 0 0,-1 0-1 0 0,1 0 0 0 0,-14-4 1 0 0,14 2-199 0 0,0 1 1 0 0,-1 1 0 0 0,-14-1-1 0 0,-92 7 710 0 0,-30 0 512 0 0,7-19 11 0 0,9 1-672 0 0,63 12-685 0 0,0 2 0 0 0,-76 12 0 0 0,87-4-181 0 0,0 1 0 0 0,-67 23-1 0 0,26 2-4870 0 0,60-20-214 0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50.177"/>
    </inkml:context>
    <inkml:brush xml:id="br0">
      <inkml:brushProperty name="width" value="0.1" units="cm"/>
      <inkml:brushProperty name="height" value="0.1" units="cm"/>
      <inkml:brushProperty name="color" value="#E71224"/>
    </inkml:brush>
  </inkml:definitions>
  <inkml:trace contextRef="#ctx0" brushRef="#br0">167 14 455 0 0,'-8'-3'644'0'0,"0"0"-1"0"0,0 1 1 0 0,0 0-1 0 0,0 1 1 0 0,0 0-1 0 0,0 0 1 0 0,-10 1-1 0 0,15 0-597 0 0,1 0-1 0 0,0 1 0 0 0,0 0 1 0 0,0 0-1 0 0,0-1 0 0 0,0 1 1 0 0,0 0-1 0 0,1 1 0 0 0,-1-1 1 0 0,0 0-1 0 0,0 0 0 0 0,1 1 1 0 0,-1-1-1 0 0,1 1 0 0 0,-2 1 1 0 0,-22 30 700 0 0,22-29-627 0 0,-5 6 150 0 0,-13 21 1211 0 0,21-30-1405 0 0,-1 0 1 0 0,0 1 0 0 0,1-1-1 0 0,-1 1 1 0 0,1-1-1 0 0,-1 1 1 0 0,1-1 0 0 0,0 1-1 0 0,0-1 1 0 0,-1 1 0 0 0,1-1-1 0 0,0 1 1 0 0,1-1 0 0 0,-1 1-1 0 0,0-1 1 0 0,0 1-1 0 0,1-1 1 0 0,-1 1 0 0 0,1 2-1 0 0,0-4 35 0 0,0 1-1 0 0,-1-1 0 0 0,1 1 0 0 0,0-1 1 0 0,0 1-1 0 0,0-1 0 0 0,0 1 0 0 0,-1-1 1 0 0,1 0-1 0 0,0 0 0 0 0,0 1 0 0 0,0-1 1 0 0,0 0-1 0 0,0 0 0 0 0,0 0 0 0 0,0 0 1 0 0,1 0-1 0 0,0 0-43 0 0,-1 0-1 0 0,1 0 1 0 0,-1 0 0 0 0,1 0-1 0 0,-1 0 1 0 0,1 1 0 0 0,-1-1 0 0 0,0 1-1 0 0,1-1 1 0 0,-1 1 0 0 0,0-1-1 0 0,1 1 1 0 0,-1 0 0 0 0,0-1 0 0 0,0 1-1 0 0,1 0 1 0 0,0 1 0 0 0,15 29 69 0 0,-16-27-78 0 0,2 1 1 0 0,-1 0-1 0 0,0-1 0 0 0,1 1 0 0 0,0-1 0 0 0,0 0 0 0 0,0 0 0 0 0,1 0 1 0 0,-1 0-1 0 0,1 0 0 0 0,6 4 0 0 0,-4-5 99 0 0,1 1 0 0 0,-1-1 1 0 0,1-1-1 0 0,-1 1 0 0 0,1-1 1 0 0,0-1-1 0 0,0 1 0 0 0,0-1 0 0 0,0 0 1 0 0,8 0-1 0 0,3-2 72 0 0,-1 0-1 0 0,0-1 1 0 0,17-4-1 0 0,-16 3-62 0 0,0 1-1 0 0,19 1 0 0 0,22-3-29 0 0,-29 2-23 0 0,-1 0-1 0 0,40 4 1 0 0,7 5-40 0 0,84 3 161 0 0,-89-11 13 0 0,-1-4-1 0 0,104-20 0 0 0,-43 8 16 0 0,-34 6-64 0 0,39-5 80 0 0,-116 15-214 0 0,32 1 0 0 0,-30 1-35 0 0,25-2-1 0 0,-12-1 1 0 0,46-7 72 0 0,50-9 53 0 0,-28 5-31 0 0,59 1 29 0 0,-68 8-57 0 0,-15-6-66 0 0,-56 5-3 0 0,0 2 0 0 0,0 1 0 0 0,35 1 0 0 0,-30 4 3 0 0,32 8-1 0 0,-33-5-18 0 0,-9-4-9 0 0,0 0 0 0 0,35-1 0 0 0,-31-2 0 0 0,30 4 0 0 0,-25 1 19 0 0,1-2 0 0 0,-1-1-1 0 0,43-4 1 0 0,-48 2 0 0 0,0 0 1 0 0,0 2 0 0 0,0 0-1 0 0,0 1 1 0 0,39 10-1 0 0,-40-8-19 0 0,43 2 0 0 0,5 0 0 0 0,11 14 0 0 0,-55-13 0 0 0,-1-1 0 0 0,36 4 0 0 0,-44-9 0 0 0,18 2 0 0 0,53-2 0 0 0,-72-1 11 0 0,0 1 0 0 0,1 0 0 0 0,16 4 0 0 0,15 1 9 0 0,-25-3-2 0 0,44 12 1 0 0,7 0 8 0 0,3-7 16 0 0,1-4 0 0 0,95-6-1 0 0,-90-1 20 0 0,101-7 4 0 0,-151 6-60 0 0,189-13 116 0 0,14-3-58 0 0,-193 16-64 0 0,32-5 0 0 0,-35 4 0 0 0,0 2 0 0 0,52 1 0 0 0,-65 2 0 0 0,29 3 22 0 0,77 13-1 0 0,11 1 8 0 0,-83-13-29 0 0,212 3 0 0 0,-48-5 0 0 0,-76 2 0 0 0,-97-3 0 0 0,33 0 0 0 0,86-16 64 0 0,-137 17-64 0 0,-27-1 0 0 0,-1-1 0 0 0,0 1 0 0 0,1-1 0 0 0,-1 0 0 0 0,8-1 0 0 0,-11 0 11 0 0,1 0 0 0 0,-1 0 0 0 0,1-1-1 0 0,-1 1 1 0 0,0 0 0 0 0,0-1 0 0 0,0 1-1 0 0,0-1 1 0 0,0 0 0 0 0,0 0 0 0 0,0 0 0 0 0,0 0-1 0 0,-1 0 1 0 0,1 0 0 0 0,-1 0 0 0 0,0-1 0 0 0,1 1-1 0 0,0-3 1 0 0,1-2 26 0 0,0 0 0 0 0,-1 0 1 0 0,1 0-1 0 0,-1 0 0 0 0,1-10 0 0 0,-3 15-38 0 0,1 1 5 0 0,-1 0 0 0 0,0-1 0 0 0,0 1 1 0 0,0 0-1 0 0,0 0 0 0 0,0 0 0 0 0,0 0 0 0 0,0 0 0 0 0,0 0 1 0 0,0 0-1 0 0,0 0 0 0 0,0-1 0 0 0,-1 1 0 0 0,1 0 0 0 0,-1-1 0 0 0,0 2-96 0 0,4 7-1618 0 0,-2-1 27 0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2.962"/>
    </inkml:context>
    <inkml:brush xml:id="br0">
      <inkml:brushProperty name="width" value="0.1" units="cm"/>
      <inkml:brushProperty name="height" value="0.1" units="cm"/>
      <inkml:brushProperty name="color" value="#F4F91B"/>
    </inkml:brush>
  </inkml:definitions>
  <inkml:trace contextRef="#ctx0" brushRef="#br0">1005 160 919 0 0,'-2'-4'421'0'0,"-1"-3"100"0"0,0 1 1 0 0,0 0-1 0 0,0 0 1 0 0,-1 1-1 0 0,0-1 0 0 0,0 1 1 0 0,-1 0-1 0 0,-8-8 1 0 0,7 10-151 0 0,0 0 0 0 0,0 0 1 0 0,0 1-1 0 0,-1 0 0 0 0,1 0 0 0 0,-1 1 1 0 0,1 0-1 0 0,-1 0 0 0 0,1 0 1 0 0,-9 1-1 0 0,-15-3 350 0 0,-15-4 22 0 0,-136-25 1562 0 0,130 20-1919 0 0,-1 3 0 0 0,0 2 1 0 0,-60 0-1 0 0,76 7-433 0 0,0 2 1 0 0,0 1 0 0 0,0 2-1 0 0,0 2 1 0 0,-51 16 0 0 0,39-6-1018 0 0,3-2-346 0 0</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3.601"/>
    </inkml:context>
    <inkml:brush xml:id="br0">
      <inkml:brushProperty name="width" value="0.1" units="cm"/>
      <inkml:brushProperty name="height" value="0.1" units="cm"/>
      <inkml:brushProperty name="color" value="#F4F91B"/>
    </inkml:brush>
  </inkml:definitions>
  <inkml:trace contextRef="#ctx0" brushRef="#br0">783 101 3223 0 0,'-2'-3'258'0'0,"-1"0"-1"0"0,1 1 0 0 0,-1 0 0 0 0,0 0 0 0 0,0 0 0 0 0,-1 0 0 0 0,1 0 0 0 0,0 1 0 0 0,0-1 0 0 0,-1 1 0 0 0,-4-2 0 0 0,-3-1 290 0 0,-118-45 2953 0 0,110 43-3181 0 0,-1 1 0 0 0,0 1 0 0 0,0 1 0 0 0,-37-1 0 0 0,11 5-209 0 0,-1 2 0 0 0,1 2 0 0 0,-1 3-1 0 0,-72 20 1 0 0,-5 17-3771 0 0,88-30-138 0 0</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4.229"/>
    </inkml:context>
    <inkml:brush xml:id="br0">
      <inkml:brushProperty name="width" value="0.1" units="cm"/>
      <inkml:brushProperty name="height" value="0.1" units="cm"/>
      <inkml:brushProperty name="color" value="#F4F91B"/>
    </inkml:brush>
  </inkml:definitions>
  <inkml:trace contextRef="#ctx0" brushRef="#br0">2745 19 3511 0 0,'0'0'24'0'0,"1"0"0"0"0,-1 0 0 0 0,0 0 0 0 0,1 0 0 0 0,-1-1 0 0 0,0 1 0 0 0,1 0 0 0 0,-1 0 0 0 0,0-1 0 0 0,0 1 0 0 0,1 0-1 0 0,-1 0 1 0 0,0-1 0 0 0,0 1 0 0 0,0 0 0 0 0,1-1 0 0 0,-1 1 0 0 0,0 0 0 0 0,0-1 0 0 0,0 1 0 0 0,0 0 0 0 0,0-1-1 0 0,0 1 1 0 0,0-1 0 0 0,0 1 0 0 0,0 0 0 0 0,0-1 0 0 0,0 1 0 0 0,0 0 0 0 0,0-1 0 0 0,0 1 0 0 0,0-1 0 0 0,0 1 0 0 0,0 0-1 0 0,0-1 1 0 0,0 1 0 0 0,0 0 0 0 0,-1-1 0 0 0,1 1 0 0 0,0 0 0 0 0,0-1 0 0 0,0 1 0 0 0,-1 0 0 0 0,1 0 0 0 0,0-1 0 0 0,0 1-1 0 0,-1 0 1 0 0,1 0 0 0 0,0-1 0 0 0,-1 1 0 0 0,1 0 0 0 0,0 0 0 0 0,-1 0 0 0 0,1 0 0 0 0,0-1 0 0 0,-1 1 0 0 0,1 0 0 0 0,0 0-1 0 0,-1 0 1 0 0,1 0 0 0 0,-1 0 0 0 0,1 0 0 0 0,-1 0 0 0 0,-31-2 1233 0 0,25 2-773 0 0,-27 0 411 0 0,0 1 0 0 0,0 2-1 0 0,-56 12 1 0 0,6-1-310 0 0,-381 22 1269 0 0,435-35-1752 0 0,-119 1 622 0 0,-195-22-1 0 0,-280-22-156 0 0,543 37-565 0 0,-1 4 0 0 0,1 4 1 0 0,-116 19-1 0 0,-63 36-1600 0 0,240-53 1187 0 0,-73 18-4291 0 0</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6.678"/>
    </inkml:context>
    <inkml:brush xml:id="br0">
      <inkml:brushProperty name="width" value="0.1" units="cm"/>
      <inkml:brushProperty name="height" value="0.1" units="cm"/>
      <inkml:brushProperty name="color" value="#F4F91B"/>
    </inkml:brush>
  </inkml:definitions>
  <inkml:trace contextRef="#ctx0" brushRef="#br0">1071 175 1375 0 0,'2'-1'210'0'0,"-1"-1"-1"0"0,1 0 1 0 0,-1 0-1 0 0,0 0 1 0 0,1 0-1 0 0,-1 0 0 0 0,0 0 1 0 0,0 0-1 0 0,0 0 1 0 0,0 0-1 0 0,-1-1 1 0 0,1 1-1 0 0,0 0 1 0 0,-1 0-1 0 0,0-1 0 0 0,1 1 1 0 0,-1-1-1 0 0,0 1 1 0 0,0 0-1 0 0,-1-1 1 0 0,1 1-1 0 0,0 0 0 0 0,-1-1 1 0 0,1 1-1 0 0,-1 0 1 0 0,0 0-1 0 0,0 0 1 0 0,0-1-1 0 0,0 1 0 0 0,-2-3 1 0 0,0 0 19 0 0,-1 1 0 0 0,1-1 0 0 0,0 1 1 0 0,-1 0-1 0 0,0 0 0 0 0,0 1 0 0 0,0-1 0 0 0,-1 1 1 0 0,1 0-1 0 0,-1 0 0 0 0,0 0 0 0 0,-6-2 0 0 0,-10-2 332 0 0,0 1-1 0 0,0 0 1 0 0,-31-3-1 0 0,-68 0 276 0 0,93 7-676 0 0,-202-5 625 0 0,120 0-949 0 0,-1 6 1 0 0,-110 12-1 0 0,175-6-997 0 0,2-1-338 0 0</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7.549"/>
    </inkml:context>
    <inkml:brush xml:id="br0">
      <inkml:brushProperty name="width" value="0.1" units="cm"/>
      <inkml:brushProperty name="height" value="0.1" units="cm"/>
      <inkml:brushProperty name="color" value="#F4F91B"/>
    </inkml:brush>
  </inkml:definitions>
  <inkml:trace contextRef="#ctx0" brushRef="#br0">3139 72 6647 0 0,'-2'-2'104'0'0,"1"1"-64"0"0,0-1 1 0 0,-1 1 0 0 0,1 0-1 0 0,0-1 1 0 0,0 1 0 0 0,-1 0 0 0 0,1 0-1 0 0,0 0 1 0 0,-1 0 0 0 0,1 0-1 0 0,-1 0 1 0 0,1 0 0 0 0,-1 1-1 0 0,0-1 1 0 0,1 1 0 0 0,-1-1 0 0 0,0 1-1 0 0,0-1 1 0 0,1 1 0 0 0,-1 0-1 0 0,0 0 1 0 0,0 0 0 0 0,-2 0-1 0 0,-71 15 1297 0 0,29-8-1286 0 0,-13 3 542 0 0,-2-3 0 0 0,1-2 0 0 0,-1-3 0 0 0,-106-11-1 0 0,78 2 281 0 0,-119-16 373 0 0,161 14-1103 0 0,-203-31 360 0 0,200 35-528 0 0,0 2 0 0 0,0 2 0 0 0,-51 6-1 0 0,32 8-1340 0 0,43-7 284 0 0,-4 1-238 0 0</inkml:trace>
  <inkml:trace contextRef="#ctx0" brushRef="#br0" timeOffset="1">1215 124 5759 0 0,'-4'-6'172'0'0,"-7"-10"156"0"0,10 16-309 0 0,1-1 1 0 0,-1 1-1 0 0,1-1 0 0 0,-1 1 0 0 0,1 0 1 0 0,-1-1-1 0 0,1 1 0 0 0,-1 0 1 0 0,1 0-1 0 0,-1-1 0 0 0,0 1 1 0 0,1 0-1 0 0,-1 0 0 0 0,0 0 0 0 0,1 0 1 0 0,-1-1-1 0 0,1 1 0 0 0,-1 0 1 0 0,0 0-1 0 0,1 0 0 0 0,-1 1 1 0 0,0-1-1 0 0,1 0 0 0 0,-1 0 0 0 0,0 0 1 0 0,-13 5 56 0 0,-1 0 0 0 0,1-2 1 0 0,0 0-1 0 0,-1 0 0 0 0,0-2 1 0 0,1 0-1 0 0,-25-1 0 0 0,-106-18 1113 0 0,16 1 836 0 0,20 17-1042 0 0,-168 21 1 0 0,245-18-982 0 0,-22 3-97 0 0,1 2-1 0 0,0 2 1 0 0,0 3-1 0 0,-50 19 1 0 0,68-18-255 0 0</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08.360"/>
    </inkml:context>
    <inkml:brush xml:id="br0">
      <inkml:brushProperty name="width" value="0.1" units="cm"/>
      <inkml:brushProperty name="height" value="0.1" units="cm"/>
      <inkml:brushProperty name="color" value="#F4F91B"/>
    </inkml:brush>
  </inkml:definitions>
  <inkml:trace contextRef="#ctx0" brushRef="#br0">3641 125 2303 0 0,'-2'-5'327'0'0,"-2"-1"-1"0"0,1 0 1 0 0,-1 1-1 0 0,1 0 1 0 0,-2 0-1 0 0,1 0 1 0 0,0 0-1 0 0,-1 1 1 0 0,0-1-1 0 0,0 1 1 0 0,0 1-1 0 0,-1-1 1 0 0,1 1-1 0 0,-1-1 1 0 0,0 2-1 0 0,0-1 1 0 0,0 1-1 0 0,0 0 1 0 0,0 0-1 0 0,-10-2 1 0 0,1 2-56 0 0,1 0 0 0 0,-1 0 0 0 0,0 1 0 0 0,1 1 0 0 0,-1 1 0 0 0,0 0 0 0 0,1 1 0 0 0,-19 4 0 0 0,-15 6-162 0 0,-129 28 222 0 0,144-34-147 0 0,-1-2 0 0 0,1-1 0 0 0,-48-3 0 0 0,32-3 124 0 0,-158-7 989 0 0,153 11-909 0 0,-99 12 1 0 0,-42 10-160 0 0,80-11 23 0 0,-292 2 1024 0 0,306-14-983 0 0,-8-1-65 0 0,1-5 0 0 0,-204-37 0 0 0,217 24-177 0 0,-65-15 70 0 0,79 15-60 0 0,-1 5 0 0 0,0 2 0 0 0,-1 4-1 0 0,-127 5 1 0 0,167 6-323 0 0,0 2 0 0 0,1 1 0 0 0,0 3-1 0 0,1 1 1 0 0,-57 22 0 0 0,37-7-629 0 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0.454"/>
    </inkml:context>
    <inkml:brush xml:id="br0">
      <inkml:brushProperty name="width" value="0.1" units="cm"/>
      <inkml:brushProperty name="height" value="0.1" units="cm"/>
      <inkml:brushProperty name="color" value="#F4F91B"/>
    </inkml:brush>
  </inkml:definitions>
  <inkml:trace contextRef="#ctx0" brushRef="#br0">1861 106 2471 0 0,'-1'0'9'0'0,"0"0"0"0"0,0 0 0 0 0,1 0 0 0 0,-1 1 0 0 0,0-1 0 0 0,0 1 0 0 0,0-1-1 0 0,1 0 1 0 0,-1 1 0 0 0,0-1 0 0 0,1 1 0 0 0,-1 0 0 0 0,0-1 0 0 0,1 1-1 0 0,-2 1 1 0 0,2-2-35 0 0,-1 1 0 0 0,0 0-1 0 0,1-1 1 0 0,-1 1 0 0 0,0 0-1 0 0,0-1 1 0 0,1 1-1 0 0,-1-1 1 0 0,0 1 0 0 0,0-1-1 0 0,0 1 1 0 0,0-1 0 0 0,0 0-1 0 0,1 1 1 0 0,-3-1-1 0 0,0 0 217 0 0,0 0 0 0 0,1-1-1 0 0,-1 0 1 0 0,0 1 0 0 0,1-1-1 0 0,-1 0 1 0 0,1 0-1 0 0,-1 0 1 0 0,-3-3 0 0 0,4 3 168 0 0,-1-1 0 0 0,0 1 0 0 0,0-1 1 0 0,0 1-1 0 0,-1 0 0 0 0,-5-1 0 0 0,-7 1 73 0 0,-1 1-1 0 0,-25 3 1 0 0,-22 0-313 0 0,3-9 789 0 0,-88-19 1 0 0,63 8-177 0 0,-33 7 24 0 0,58 7-496 0 0,-571-41 1761 0 0,594 42-1953 0 0,1 3 0 0 0,-1 0 0 0 0,1 3 0 0 0,0 1 0 0 0,-66 17 0 0 0,54-9-237 0 0,-41 12 256 0 0,30-4-3836 0 0,20-4-604 0 0</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1.926"/>
    </inkml:context>
    <inkml:brush xml:id="br0">
      <inkml:brushProperty name="width" value="0.1" units="cm"/>
      <inkml:brushProperty name="height" value="0.1" units="cm"/>
      <inkml:brushProperty name="color" value="#F4F91B"/>
    </inkml:brush>
  </inkml:definitions>
  <inkml:trace contextRef="#ctx0" brushRef="#br0">1823 64 2671 0 0,'1'-1'44'0'0,"-1"1"-1"0"0,0 0 0 0 0,0-1 0 0 0,0 1 0 0 0,0-1 0 0 0,0 1 1 0 0,0 0-1 0 0,0-1 0 0 0,-1 1 0 0 0,1-1 0 0 0,0 1 1 0 0,0 0-1 0 0,0-1 0 0 0,0 1 0 0 0,0-1 0 0 0,-1 1 0 0 0,1 0 1 0 0,0-1-1 0 0,0 1 0 0 0,0 0 0 0 0,-1-1 0 0 0,1 1 0 0 0,0 0 1 0 0,-1 0-1 0 0,1-1 0 0 0,0 1 0 0 0,-1 0 0 0 0,1 0 0 0 0,0-1 1 0 0,-1 1-1 0 0,1 0 0 0 0,0 0 0 0 0,-1 0 0 0 0,1 0 1 0 0,-1 0-1 0 0,1-1 0 0 0,0 1 0 0 0,-1 0 0 0 0,1 0 0 0 0,-1 0 1 0 0,1 0-1 0 0,0 0 0 0 0,-1 0 0 0 0,1 0 0 0 0,-1 1 0 0 0,1-1 1 0 0,0 0-1 0 0,-1 0 0 0 0,0 0 0 0 0,-21 2 578 0 0,0 0 0 0 0,-26 6 0 0 0,-10 2 72 0 0,18-6-257 0 0,-135 10 1013 0 0,54-12-662 0 0,-114-3 460 0 0,84-9-402 0 0,-178-35 0 0 0,259 32-1016 0 0,-1 2-1 0 0,1 3 0 0 0,-1 3 0 0 0,0 4 0 0 0,-133 14 1 0 0,152-6-4139 0 0</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4.839"/>
    </inkml:context>
    <inkml:brush xml:id="br0">
      <inkml:brushProperty name="width" value="0.1" units="cm"/>
      <inkml:brushProperty name="height" value="0.1" units="cm"/>
      <inkml:brushProperty name="color" value="#F4F91B"/>
    </inkml:brush>
  </inkml:definitions>
  <inkml:trace contextRef="#ctx0" brushRef="#br0">1968 12 1839 0 0,'0'0'129'0'0,"0"-1"0"0"0,0 1-1 0 0,0-1 1 0 0,0 1 0 0 0,0-1 0 0 0,0 1-1 0 0,0-1 1 0 0,0 1 0 0 0,0 0-1 0 0,-1-1 1 0 0,1 1 0 0 0,0-1-1 0 0,0 1 1 0 0,0 0 0 0 0,-1-1-1 0 0,1 1 1 0 0,0-1 0 0 0,-1 1-1 0 0,1 0 1 0 0,0-1 0 0 0,-1 1-1 0 0,1 0 1 0 0,0 0 0 0 0,-1-1-1 0 0,1 1 1 0 0,0 0 0 0 0,-1 0-1 0 0,0-1 1 0 0,-16 1 1257 0 0,-26 13-1602 0 0,30-9 477 0 0,-58 15 926 0 0,-127 15-1 0 0,147-30-694 0 0,1-2 1 0 0,-90-10-1 0 0,35 2 15 0 0,-631-41 1397 0 0,264 42-2658 0 0,407 8 276 0 0</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5.597"/>
    </inkml:context>
    <inkml:brush xml:id="br0">
      <inkml:brushProperty name="width" value="0.1" units="cm"/>
      <inkml:brushProperty name="height" value="0.1" units="cm"/>
      <inkml:brushProperty name="color" value="#F4F91B"/>
    </inkml:brush>
  </inkml:definitions>
  <inkml:trace contextRef="#ctx0" brushRef="#br0">1418 68 5095 0 0,'-1'-1'43'0'0,"-1"0"0"0"0,1 0 0 0 0,0 0 0 0 0,-1 0 0 0 0,1 1 0 0 0,0-1 0 0 0,-1 0 0 0 0,1 1 0 0 0,-1-1-1 0 0,1 1 1 0 0,-1-1 0 0 0,0 1 0 0 0,1 0 0 0 0,-1 0 0 0 0,-2 0 0 0 0,-27 3 314 0 0,6-1-350 0 0,-265-27 3159 0 0,126 6-1460 0 0,-255-1 591 0 0,351 22-3042 0 0,0 3 0 0 0,0 3 0 0 0,1 3 0 0 0,-75 22 0 0 0,93-16-3374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5:02.559"/>
    </inkml:context>
    <inkml:brush xml:id="br0">
      <inkml:brushProperty name="width" value="0.1" units="cm"/>
      <inkml:brushProperty name="height" value="0.1" units="cm"/>
      <inkml:brushProperty name="color" value="#F4F91B"/>
    </inkml:brush>
  </inkml:definitions>
  <inkml:trace contextRef="#ctx0" brushRef="#br0">312 117 1295 0 0,'16'-8'44'0'0,"1"1"0"0"0,27-8 0 0 0,31-10 528 0 0,-1 3-307 0 0,70-18 265 0 0,-151 41-24 0 0,-5 0-284 0 0,-1 1 1 0 0,-20 5-1 0 0,-243 98 360 0 0,265-101-580 0 0,-32 11 80 0 0,-79 14 0 0 0,68-17-27 0 0,40-9 17 0 0,-1 0-1 0 0,1 2 0 0 0,0-1 1 0 0,-27 14-1 0 0,40-17-67 0 0,1-1 0 0 0,-1 0 0 0 0,0 1 0 0 0,0-1 0 0 0,0 1 0 0 0,0-1 0 0 0,1 1-1 0 0,-1 0 1 0 0,0-1 0 0 0,0 1 0 0 0,1 0 0 0 0,-1-1 0 0 0,1 1 0 0 0,-1 0 0 0 0,1 0-1 0 0,-1-1 1 0 0,0 2 0 0 0,1-1-2 0 0,0-1 0 0 0,0 0 0 0 0,1 1 0 0 0,-1-1 1 0 0,0 0-1 0 0,0 1 0 0 0,1-1 0 0 0,-1 0 0 0 0,0 1 0 0 0,0-1 0 0 0,1 0 0 0 0,-1 0 0 0 0,0 1 0 0 0,1-1 0 0 0,-1 0 0 0 0,0 0 0 0 0,1 0 0 0 0,-1 1 0 0 0,0-1 0 0 0,1 0 1 0 0,-1 0-1 0 0,0 0 0 0 0,1 0 0 0 0,-1 0 0 0 0,0 0 0 0 0,1 0 0 0 0,0 0 0 0 0,35 2 81 0 0,56-9 217 0 0,157-31 0 0 0,-33-32-26 0 0,-148 45-217 0 0,-28 14-47 0 0,-75 28 62 0 0,-122 41-40 0 0,12-4 11 0 0,101-40-17 0 0,-88 29 35 0 0,115-36-54 0 0,1 1 0 0 0,0 0-1 0 0,0 1 1 0 0,0 1 0 0 0,-19 16 0 0 0,26-18-103 0 0,0 1-1 0 0,0 0 1 0 0,-8 12 0 0 0,-3 6-2098 0 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51.724"/>
    </inkml:context>
    <inkml:brush xml:id="br0">
      <inkml:brushProperty name="width" value="0.1" units="cm"/>
      <inkml:brushProperty name="height" value="0.1" units="cm"/>
      <inkml:brushProperty name="color" value="#E71224"/>
    </inkml:brush>
  </inkml:definitions>
  <inkml:trace contextRef="#ctx0" brushRef="#br0">144 1 1839 0 0,'-2'0'82'0'0,"0"0"-1"0"0,-1 0 0 0 0,1 0 1 0 0,0 0-1 0 0,0 0 0 0 0,-1 0 0 0 0,1 1 1 0 0,0-1-1 0 0,0 1 0 0 0,0 0 0 0 0,-1 0 1 0 0,1 0-1 0 0,0 0 0 0 0,0 0 0 0 0,0 0 1 0 0,1 0-1 0 0,-4 3 0 0 0,-7 4 32 0 0,1 0 0 0 0,0 1 0 0 0,1 1 0 0 0,0 0 0 0 0,0 0 0 0 0,1 0 0 0 0,1 1 0 0 0,-13 20 0 0 0,21-31-61 0 0,0 0-1 0 0,0 1 0 0 0,0-1 0 0 0,0 0 1 0 0,0 0-1 0 0,0 0 0 0 0,0 1 0 0 0,0-1 1 0 0,-1 0-1 0 0,1 0 0 0 0,0 0 0 0 0,0 1 0 0 0,0-1 1 0 0,0 0-1 0 0,0 0 0 0 0,0 0 0 0 0,1 1 1 0 0,-1-1-1 0 0,0 0 0 0 0,0 0 0 0 0,0 0 1 0 0,0 1-1 0 0,0-1 0 0 0,0 0 0 0 0,0 0 0 0 0,0 0 1 0 0,0 0-1 0 0,0 1 0 0 0,1-1 0 0 0,-1 0 1 0 0,0 0-1 0 0,0 0 0 0 0,0 0 0 0 0,0 1 1 0 0,1-1-1 0 0,9 3 1278 0 0,21-3 362 0 0,-16 0-864 0 0,29 8 50 0 0,-35-6-797 0 0,1 1 0 0 0,-1-2-1 0 0,17 2 1 0 0,186-15 450 0 0,35 2 463 0 0,-158 15-749 0 0,-37-2-103 0 0,53-2 1 0 0,-48-4 68 0 0,0-2 0 0 0,0-3 1 0 0,70-19-1 0 0,62-34 1303 0 0,-185 60-1491 0 0,52-17 261 0 0,-51 17-260 0 0,1 0-1 0 0,-1 0 1 0 0,0 1-1 0 0,0-1 1 0 0,1 1 0 0 0,-1 0-1 0 0,0 1 1 0 0,10 1-1 0 0,-14-2-65 0 0,-1 1 0 0 0,1-1 0 0 0,-1 0-1 0 0,1 1 1 0 0,-1-1 0 0 0,1 0 0 0 0,-1 1-1 0 0,1-1 1 0 0,-1 1 0 0 0,0-1 0 0 0,1 1-1 0 0,-1-1 1 0 0,0 1 0 0 0,1-1 0 0 0,-1 1-1 0 0,0 0 1 0 0,0-1 0 0 0,0 1 0 0 0,1-1 0 0 0,-1 1-1 0 0,0 0 1 0 0,0-1 0 0 0,0 1 0 0 0,0-1-1 0 0,0 1 1 0 0,0 0 0 0 0,0-1 0 0 0,0 1-1 0 0,0 0 1 0 0,0-1 0 0 0,-1 1 0 0 0,1-1-1 0 0,0 1 1 0 0,0-1 0 0 0,-1 1 0 0 0,1 0-1 0 0,0-1 1 0 0,0 1 0 0 0,-1-1 0 0 0,1 1 0 0 0,-1 0-1 0 0,-4 11-1004 0 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6.431"/>
    </inkml:context>
    <inkml:brush xml:id="br0">
      <inkml:brushProperty name="width" value="0.1" units="cm"/>
      <inkml:brushProperty name="height" value="0.1" units="cm"/>
      <inkml:brushProperty name="color" value="#F4F91B"/>
    </inkml:brush>
  </inkml:definitions>
  <inkml:trace contextRef="#ctx0" brushRef="#br0">1187 139 3223 0 0,'-23'-10'1900'0'0,"-47"-13"-1"0"0,34 12-1382 0 0,-43-13 685 0 0,-1 4-1 0 0,-107-12 1 0 0,80 21-633 0 0,-141 4 0 0 0,216 8-684 0 0,-1 1 1 0 0,1 2-1 0 0,0 2 1 0 0,0 1-1 0 0,0 1 1 0 0,1 2-1 0 0,1 1 1 0 0,-45 22-1 0 0,47-17-449 0 0</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6.993"/>
    </inkml:context>
    <inkml:brush xml:id="br0">
      <inkml:brushProperty name="width" value="0.1" units="cm"/>
      <inkml:brushProperty name="height" value="0.1" units="cm"/>
      <inkml:brushProperty name="color" value="#F4F91B"/>
    </inkml:brush>
  </inkml:definitions>
  <inkml:trace contextRef="#ctx0" brushRef="#br0">1910 51 2303 0 0,'0'0'65'0'0,"0"-1"0"0"0,1 0-1 0 0,-1 0 1 0 0,0 0 0 0 0,0 0-1 0 0,0 0 1 0 0,0 1 0 0 0,1-1-1 0 0,-1 0 1 0 0,0 0 0 0 0,-1 0-1 0 0,1 0 1 0 0,0 0 0 0 0,0 1-1 0 0,0-1 1 0 0,0 0-1 0 0,-1 0 1 0 0,1 0 0 0 0,-1-1-1 0 0,0 1 93 0 0,0 0-1 0 0,-1 1 0 0 0,1-1 0 0 0,0 0 1 0 0,-1 1-1 0 0,1-1 0 0 0,-1 1 0 0 0,1-1 1 0 0,-1 1-1 0 0,1 0 0 0 0,-2 0 0 0 0,-80-12 1876 0 0,-109-2 0 0 0,68 15-608 0 0,-136 20-1 0 0,55-3-950 0 0,-237 0-13 0 0,335-12-467 0 0,-257 28-1160 0 0,307-24-1831 0 0,1-1-938 0 0</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19.345"/>
    </inkml:context>
    <inkml:brush xml:id="br0">
      <inkml:brushProperty name="width" value="0.1" units="cm"/>
      <inkml:brushProperty name="height" value="0.1" units="cm"/>
      <inkml:brushProperty name="color" value="#F4F91B"/>
    </inkml:brush>
  </inkml:definitions>
  <inkml:trace contextRef="#ctx0" brushRef="#br0">3139 2 455 0 0,'-17'10'91'0'0,"13"-8"252"0"0,1 0 0 0 0,-1 0 0 0 0,0 0-1 0 0,1 0 1 0 0,-1 0 0 0 0,0-1 0 0 0,0 0 0 0 0,-7 1-1 0 0,-76 12 1709 0 0,42-6-1048 0 0,-85 3-1 0 0,-181-30 1157 0 0,211 10-1847 0 0,-17-1-17 0 0,-128-10 180 0 0,164 18-400 0 0,-84 7 1 0 0,-500 30 564 0 0,413-37-259 0 0,-13 1-63 0 0,179 4-227 0 0,-93 16-1 0 0,-79 36-412 0 0,164-33 84 0 0</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44.241"/>
    </inkml:context>
    <inkml:brush xml:id="br0">
      <inkml:brushProperty name="width" value="0.1" units="cm"/>
      <inkml:brushProperty name="height" value="0.1" units="cm"/>
      <inkml:brushProperty name="color" value="#F4F91B"/>
    </inkml:brush>
  </inkml:definitions>
  <inkml:trace contextRef="#ctx0" brushRef="#br0">824 1755 3567 0 0,'-7'1'46'0'0,"-1"0"0"0"0,0-1 0 0 0,-10 0 0 0 0,10 0 452 0 0,0-1 0 0 0,0 2 0 0 0,-11 1 0 0 0,-63 7 1557 0 0,39-5-118 0 0,41-3-1777 0 0,-1-1-1 0 0,1 1 1 0 0,0-1-1 0 0,0 1 1 0 0,-1 0-1 0 0,1 0 1 0 0,0 0-1 0 0,0 0 1 0 0,0 0-1 0 0,-2 3 1 0 0,3-3-98 0 0,0-1 0 0 0,0 1 1 0 0,0 0-1 0 0,0 0 1 0 0,0 0-1 0 0,1-1 0 0 0,-1 1 1 0 0,0 0-1 0 0,1 0 0 0 0,-1 0 1 0 0,1 0-1 0 0,-1 0 1 0 0,1 0-1 0 0,-1 0 0 0 0,1 0 1 0 0,0 1-1 0 0,0-1 0 0 0,-1 0 1 0 0,1 0-1 0 0,0 0 1 0 0,0 2-1 0 0,1 1 86 0 0,-1 0 1 0 0,1 0-1 0 0,0-1 1 0 0,0 1-1 0 0,0 0 1 0 0,1-1-1 0 0,-1 1 1 0 0,4 4-1 0 0,-4-7-43 0 0,0 1 0 0 0,1-1 0 0 0,-1 1 0 0 0,1-1 0 0 0,0 0 0 0 0,-1 0 0 0 0,1 1 0 0 0,0-1 0 0 0,0 0 0 0 0,-1-1 0 0 0,1 1 0 0 0,0 0-1 0 0,0 0 1 0 0,0-1 0 0 0,0 1 0 0 0,0-1 0 0 0,3 0 0 0 0,101 8 2190 0 0,-81-7-1931 0 0,1-1 0 0 0,47-7 0 0 0,-48 4-159 0 0,44-4 265 0 0,126 4-1 0 0,83 3 62 0 0,-1-30 106 0 0,-253 27-589 0 0,143-13 254 0 0,43-7-66 0 0,-194 21-212 0 0,36-8 76 0 0,0 2 0 0 0,1 3 0 0 0,59 1 0 0 0,227 5 130 0 0,-224-14-117 0 0,45-3 79 0 0,-61 11-89 0 0,-1 0 66 0 0,137 9 0 0 0,-175 0-129 0 0,-1-3 0 0 0,80-8 0 0 0,-101 5 3 0 0,0 2 0 0 0,0 1 0 0 0,43 7 0 0 0,111 27 60 0 0,-191-35-103 0 0,26 5 50 0 0,1-3 0 0 0,50 0-1 0 0,-7-1 66 0 0,-51 0-110 0 0,215 4 270 0 0,-182-9-211 0 0,-27 1 21 0 0,1 2 1 0 0,49 3-1 0 0,148 8 107 0 0,-72 1-128 0 0,-67-13-53 0 0,66 2 31 0 0,-45 12-6 0 0,-53-5-16 0 0,52 0-1 0 0,112-9 109 0 0,-30-4-53 0 0,1-1 114 0 0,-41-4-124 0 0,-72 3-2 0 0,7 5 1 0 0,-63 2-64 0 0,27-5 0 0 0,0 0 0 0 0,63 3 70 0 0,10-1-76 0 0,-95 3 6 0 0,0 2 0 0 0,-1 0 0 0 0,32 7 0 0 0,21 1 0 0 0,153-8 0 0 0,-39-29 55 0 0,-134 18-46 0 0,-19 5-9 0 0,61 1 0 0 0,-31 2 0 0 0,44 3 24 0 0,-74 1-10 0 0,-1-2-1 0 0,45-5 0 0 0,-26-4-13 0 0,-10 2 0 0 0,74-3 0 0 0,20 2 32 0 0,0 1 0 0 0,71 0-32 0 0,-162 6 64 0 0,-32-1-57 0 0,-1-2-1 0 0,1 0 1 0 0,-1-1-1 0 0,0 0 1 0 0,-1-1 0 0 0,1-1-1 0 0,25-16 1 0 0,-21 10 34 0 0,-1 0 0 0 0,0-2 0 0 0,0 0 1 0 0,28-34-1 0 0,-41 43-17 0 0,0-1 1 0 0,-1 0 0 0 0,1 0-1 0 0,-2-1 1 0 0,1 1 0 0 0,3-12-1 0 0,11-51 156 0 0,-8 25-74 0 0,-2 21-72 0 0,-2-1 0 0 0,-1 0 0 0 0,-1 0 0 0 0,-2 0-1 0 0,0 0 1 0 0,-1 0 0 0 0,-2-1 0 0 0,0 1-1 0 0,-2 0 1 0 0,-1 0 0 0 0,-8-32 0 0 0,7 36-15 0 0,1-1 1 0 0,1 0-1 0 0,1 0 1 0 0,3-44-1 0 0,0 45-5 0 0,-1 0 0 0 0,-1 0 0 0 0,-1 0 0 0 0,0 0 0 0 0,-8-28 0 0 0,4 33-10 0 0,-2 0 1 0 0,1 1-1 0 0,-2 0 0 0 0,0 1 1 0 0,0 0-1 0 0,-2 0 0 0 0,-17-18 1 0 0,15 18 0 0 0,1 0-1 0 0,0-1 1 0 0,1-1 0 0 0,1 0 0 0 0,-13-28 0 0 0,4 3-5 0 0,-30-49 0 0 0,17 33 0 0 0,26 46 0 0 0,0 0 0 0 0,0 0 0 0 0,-1 1 0 0 0,-1 0 0 0 0,0 0 0 0 0,0 1 0 0 0,0 0 0 0 0,-2 0 0 0 0,-11-9 0 0 0,1 4 0 0 0,-1 0 0 0 0,0 1 0 0 0,-1 2 0 0 0,0 0 0 0 0,-26-9 0 0 0,7 7 0 0 0,0 2 0 0 0,-67-9 0 0 0,-322 2 0 0 0,-61 49 0 0 0,446-25 0 0 0,-281 22 0 0 0,-42-9 0 0 0,150-3 0 0 0,-14-18 0 0 0,147-2 0 0 0,-132 12 0 0 0,195-6 0 0 0,-77 11 0 0 0,-188-2 0 0 0,191-16 0 0 0,-149 13 0 0 0,154-4 0 0 0,-1-3 0 0 0,-97-12 0 0 0,71 2 0 0 0,17 6 0 0 0,-180 17 0 0 0,192-6 0 0 0,-154-6 0 0 0,166-5 0 0 0,-1 2 0 0 0,1 5 0 0 0,-101 16 0 0 0,87-8 0 0 0,-149 0 0 0 0,16-3 0 0 0,-155 8 0 0 0,293-15 0 0 0,25-1 0 0 0,-334 13 0 0 0,90-18 0 0 0,222-1 0 0 0,-160-14 0 0 0,27-15 11 0 0,-66-42 40 0 0,170 41-49 0 0,82 27-2 0 0,0 2 0 0 0,-60-5 0 0 0,-63 7 0 0 0,128 4 0 0 0,-5 2 0 0 0,-56 10 0 0 0,22-2 0 0 0,50-8-4 0 0,0 0 1 0 0,0 1-1 0 0,0 1 0 0 0,0 0 1 0 0,1 1-1 0 0,0 0 1 0 0,0 1-1 0 0,0 1 0 0 0,1 0 1 0 0,-15 11-1 0 0,18-10-4 0 0,-1 0 0 0 0,1 0 0 0 0,1 1 0 0 0,-1 0 1 0 0,2 1-1 0 0,-1 0 0 0 0,1 0 0 0 0,1 1 0 0 0,0 0 0 0 0,0 0 0 0 0,1 0 0 0 0,-4 15 0 0 0,-6 18-1237 0 0,7-22 1538 0 0,0 1 0 0 0,2-1 0 0 0,-6 40 0 0 0,3 10-273 0 0,-2 23-24 0 0,9-63 4 0 0,1 1 0 0 0,3 58 0 0 0,7-25-13 0 0,3 0 0 0 0,3-1 1 0 0,3 0-1 0 0,28 67 0 0 0,32 36-51 0 0,-74-156 41 0 0,-1 0-1 0 0,0 0 0 0 0,0 0 1 0 0,-1 1-1 0 0,-1-1 1 0 0,0 22-1 0 0,-10 79-370 0 0,8-102 344 0 0,-28 198-3107 0 0,13-96-3187 0 0,2-7-1122 0 0</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48.241"/>
    </inkml:context>
    <inkml:brush xml:id="br0">
      <inkml:brushProperty name="width" value="0.1" units="cm"/>
      <inkml:brushProperty name="height" value="0.1" units="cm"/>
      <inkml:brushProperty name="color" value="#F4F91B"/>
    </inkml:brush>
  </inkml:definitions>
  <inkml:trace contextRef="#ctx0" brushRef="#br0">1799 48 3223 0 0,'-2'-2'91'0'0,"-1"1"-1"0"0,0-1 1 0 0,1 1-1 0 0,-1 0 1 0 0,0 0-1 0 0,0 0 1 0 0,0 0-1 0 0,1 0 1 0 0,-1 1-1 0 0,0 0 1 0 0,0-1-1 0 0,-5 1 1 0 0,-16-3 550 0 0,-14-9 856 0 0,22 6-175 0 0,-28-6 0 0 0,37 11-1067 0 0,1 0 1 0 0,-1 1-1 0 0,1 0 1 0 0,-1 0-1 0 0,0 0 1 0 0,1 1-1 0 0,-13 2 1 0 0,-52 16 678 0 0,30-7-382 0 0,0-2 0 0 0,-71 8 1 0 0,-176-14 1837 0 0,1-21-571 0 0,220 12-1100 0 0,-164-6-1400 0 0,192 12 552 0 0,0 1-1 0 0,0 2 0 0 0,-72 17 1 0 0,85-13-281 0 0,0 1 1 0 0,1 2-1 0 0,1 0 1 0 0,-38 24-1 0 0,20-9-1337 0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48.905"/>
    </inkml:context>
    <inkml:brush xml:id="br0">
      <inkml:brushProperty name="width" value="0.1" units="cm"/>
      <inkml:brushProperty name="height" value="0.1" units="cm"/>
      <inkml:brushProperty name="color" value="#F4F91B"/>
    </inkml:brush>
  </inkml:definitions>
  <inkml:trace contextRef="#ctx0" brushRef="#br0">1147 37 3367 0 0,'-105'23'1578'0'0,"72"-16"-918"0"0,-1-2 1 0 0,0-1-1 0 0,-1-2 1 0 0,1-1 0 0 0,-61-7-1 0 0,-169-40 2684 0 0,179 28-2437 0 0,65 15-759 0 0,0 0 0 0 0,-1 2 0 0 0,1 0-1 0 0,0 1 1 0 0,-1 1 0 0 0,1 1 0 0 0,-39 8 0 0 0,25 0-545 0 0,1 1 0 0 0,0 1 1 0 0,-54 29-1 0 0,48-22-959 0 0</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49.551"/>
    </inkml:context>
    <inkml:brush xml:id="br0">
      <inkml:brushProperty name="width" value="0.1" units="cm"/>
      <inkml:brushProperty name="height" value="0.1" units="cm"/>
      <inkml:brushProperty name="color" value="#F4F91B"/>
    </inkml:brush>
  </inkml:definitions>
  <inkml:trace contextRef="#ctx0" brushRef="#br0">1625 0 4431 0 0,'-49'6'688'0'0,"-30"8"4"0"0,-89 11 1400 0 0,-177-15 594 0 0,40-3-1701 0 0,-126 34-594 0 0,397-36-500 0 0,1 2 0 0 0,-44 14 1 0 0,18 1-2938 0 0,14-1-652 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0.498"/>
    </inkml:context>
    <inkml:brush xml:id="br0">
      <inkml:brushProperty name="width" value="0.1" units="cm"/>
      <inkml:brushProperty name="height" value="0.1" units="cm"/>
      <inkml:brushProperty name="color" value="#F4F91B"/>
    </inkml:brush>
  </inkml:definitions>
  <inkml:trace contextRef="#ctx0" brushRef="#br0">1284 125 4687 0 0,'-39'7'891'0'0,"18"-10"-45"0"0,1-2-1 0 0,-34-11 1 0 0,17 4 208 0 0,-169-45 2027 0 0,150 45-2503 0 0,-101-9 0 0 0,31 16-283 0 0,-178 13 1 0 0,272-3-495 0 0,1 1 0 0 0,-1 1 0 0 0,2 2 0 0 0,-58 25 0 0 0,37-14-956 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1.397"/>
    </inkml:context>
    <inkml:brush xml:id="br0">
      <inkml:brushProperty name="width" value="0.1" units="cm"/>
      <inkml:brushProperty name="height" value="0.1" units="cm"/>
      <inkml:brushProperty name="color" value="#F4F91B"/>
    </inkml:brush>
  </inkml:definitions>
  <inkml:trace contextRef="#ctx0" brushRef="#br0">1277 112 5239 0 0,'-22'3'611'0'0,"7"-3"-273"0"0,1-1 1 0 0,0 0-1 0 0,-1 0 0 0 0,1-1 0 0 0,-27-9 0 0 0,-1 1 388 0 0,-60-11 576 0 0,-203-34 1118 0 0,250 48-2236 0 0,-1 3 0 0 0,0 2 0 0 0,-86 9 0 0 0,34 8-338 0 0,-117 31-1 0 0,175-33-320 0 0</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1.957"/>
    </inkml:context>
    <inkml:brush xml:id="br0">
      <inkml:brushProperty name="width" value="0.1" units="cm"/>
      <inkml:brushProperty name="height" value="0.1" units="cm"/>
      <inkml:brushProperty name="color" value="#F4F91B"/>
    </inkml:brush>
  </inkml:definitions>
  <inkml:trace contextRef="#ctx0" brushRef="#br0">1026 139 1375 0 0,'-17'1'470'0'0,"0"-1"-1"0"0,-1-1 0 0 0,1 0 0 0 0,0-1 0 0 0,-22-5 0 0 0,-85-30 2743 0 0,45 12-2613 0 0,5 5 252 0 0,0 4 1 0 0,-105-9 0 0 0,119 21-1544 0 0,0 3 0 0 0,-1 2 0 0 0,-89 14-1 0 0,110-8-2655 0 0</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4:53.567"/>
    </inkml:context>
    <inkml:brush xml:id="br0">
      <inkml:brushProperty name="width" value="0.1" units="cm"/>
      <inkml:brushProperty name="height" value="0.1" units="cm"/>
      <inkml:brushProperty name="color" value="#E71224"/>
    </inkml:brush>
  </inkml:definitions>
  <inkml:trace contextRef="#ctx0" brushRef="#br0">1 279 1839 0 0,'9'-8'714'0'0,"1"0"0"0"0,0 0-1 0 0,1 1 1 0 0,-1 0 0 0 0,1 1-1 0 0,1 0 1 0 0,-1 1-1 0 0,16-5 1 0 0,-19 9-440 0 0,1 0 0 0 0,-1 1 0 0 0,1-1 0 0 0,-1 2 0 0 0,1-1 0 0 0,-1 1 0 0 0,1 0 0 0 0,14 5 0 0 0,20 1-57 0 0,17-4 521 0 0,0-3 1 0 0,85-11-1 0 0,-73 3-60 0 0,76 4 1 0 0,138 4-221 0 0,-29 5 262 0 0,-62 1-517 0 0,36-12 9 0 0,-1-1 77 0 0,261-13 151 0 0,-460 17-450 0 0,276-13 232 0 0,-36 0-26 0 0,-121 3-124 0 0,-46 5 5 0 0,79-3 150 0 0,-24 2-167 0 0,42-2 19 0 0,-149 11-60 0 0,96 13-1 0 0,125 25 46 0 0,-235-36-36 0 0,-1-1-1 0 0,0-3 0 0 0,73-11 0 0 0,-66 6 1 0 0,1 3 0 0 0,50 0-1 0 0,140 16 37 0 0,-169-12-40 0 0,92-13 0 0 0,-51 3-8 0 0,-43 4-7 0 0,154-3 46 0 0,-122 8-13 0 0,115-15 0 0 0,-8-1 2 0 0,106 8-44 0 0,-175 13 0 0 0,-36-1 0 0 0,157-14 0 0 0,-165-5 30 0 0,3 1 90 0 0,169 0 136 0 0,-51 13-246 0 0,-149 7-10 0 0,0 3 0 0 0,90 23 0 0 0,242 40 0 0 0,-367-68 0 0 0,1-1 0 0 0,-1-1 0 0 0,1-1 0 0 0,-1-2 0 0 0,45-7 0 0 0,-61 7 2 0 0,0 0 1 0 0,-1 1-1 0 0,23 0 0 0 0,-30 1 2 0 0,-1 0 0 0 0,1 0 0 0 0,0 0 0 0 0,-1 1 0 0 0,1-1 0 0 0,-1 1 0 0 0,1 0 0 0 0,0 0 0 0 0,-1 0 0 0 0,0 0 0 0 0,1 0 0 0 0,-1 0 0 0 0,0 1-1 0 0,1-1 1 0 0,-1 1 0 0 0,0 0 0 0 0,0-1 0 0 0,0 1 0 0 0,-1 0 0 0 0,1 0 0 0 0,3 5 0 0 0,0 5-199 0 0,0 0 0 0 0,-1 0 0 0 0,4 18 0 0 0,0 1-6233 0 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2.555"/>
    </inkml:context>
    <inkml:brush xml:id="br0">
      <inkml:brushProperty name="width" value="0.1" units="cm"/>
      <inkml:brushProperty name="height" value="0.1" units="cm"/>
      <inkml:brushProperty name="color" value="#F4F91B"/>
    </inkml:brush>
  </inkml:definitions>
  <inkml:trace contextRef="#ctx0" brushRef="#br0">1390 154 919 0 0,'-3'1'344'0'0,"0"0"-1"0"0,0 0 0 0 0,-1 0 0 0 0,1-1 0 0 0,0 1 0 0 0,0-1 0 0 0,0 0 0 0 0,0 0 0 0 0,-1 0 0 0 0,1 0 0 0 0,0 0 0 0 0,-4-2 0 0 0,-12 1 759 0 0,-26 1-451 0 0,17 1-306 0 0,-1-1 0 0 0,0-1 0 0 0,-31-7 1 0 0,-166-53 2054 0 0,160 39-1708 0 0,0 4 1 0 0,-127-19 0 0 0,110 30-533 0 0,1 4 0 0 0,-116 11 0 0 0,170-4-908 0 0,1 2-1 0 0,0 0 0 0 0,0 2 0 0 0,-29 12 0 0 0,0 2-3443 0 0</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3.222"/>
    </inkml:context>
    <inkml:brush xml:id="br0">
      <inkml:brushProperty name="width" value="0.1" units="cm"/>
      <inkml:brushProperty name="height" value="0.1" units="cm"/>
      <inkml:brushProperty name="color" value="#F4F91B"/>
    </inkml:brush>
  </inkml:definitions>
  <inkml:trace contextRef="#ctx0" brushRef="#br0">3008 121 1839 0 0,'1'-10'263'0'0,"-7"12"1576"0"0,4-1-1251 0 0,-3 1-564 0 0,0 0 1 0 0,-1 0 0 0 0,1-1-1 0 0,0 1 1 0 0,-1-1 0 0 0,0 0-1 0 0,1-1 1 0 0,-1 1-1 0 0,0-1 1 0 0,1 0 0 0 0,-1-1-1 0 0,0 1 1 0 0,-7-3 0 0 0,-8-2 330 0 0,1-1 1 0 0,-26-12-1 0 0,9 3 328 0 0,-18-3-207 0 0,0 2-1 0 0,-1 2 1 0 0,0 3-1 0 0,-1 2 1 0 0,0 3-1 0 0,-106 2 0 0 0,137 7-1392 0 0,-1 0 1 0 0,-47 12-1 0 0,35-4-2181 0 0</inkml:trace>
  <inkml:trace contextRef="#ctx0" brushRef="#br0" timeOffset="1">969 84 4895 0 0,'-61'-10'828'0'0,"-76"-3"-1"0"0,47 6-286 0 0,-328-30 765 0 0,375 33-1414 0 0,0 2 1 0 0,0 2 0 0 0,-60 6-1 0 0,73 0-2772 0 0</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4.048"/>
    </inkml:context>
    <inkml:brush xml:id="br0">
      <inkml:brushProperty name="width" value="0.1" units="cm"/>
      <inkml:brushProperty name="height" value="0.1" units="cm"/>
      <inkml:brushProperty name="color" value="#F4F91B"/>
    </inkml:brush>
  </inkml:definitions>
  <inkml:trace contextRef="#ctx0" brushRef="#br0">2022 162 1375 0 0,'0'-1'113'0'0,"-1"0"-1"0"0,1 0 1 0 0,-1 0-1 0 0,1-1 0 0 0,-1 1 1 0 0,1 0-1 0 0,-1 0 0 0 0,1 0 1 0 0,-1 0-1 0 0,0 0 1 0 0,0 0-1 0 0,0 0 0 0 0,0 0 1 0 0,1 0-1 0 0,-1 0 0 0 0,0 0 1 0 0,-1 1-1 0 0,1-1 1 0 0,0 0-1 0 0,0 1 0 0 0,0-1 1 0 0,-2 0-1 0 0,-30-11 1247 0 0,26 10-1249 0 0,-37-11 1362 0 0,-78-10 0 0 0,76 16-936 0 0,-344-58 2010 0 0,330 57-2338 0 0,-2 2-1 0 0,-63 3 1 0 0,-125 14 113 0 0,154-5-246 0 0,30-3-62 0 0,-130 11 29 0 0,148-8-34 0 0,1 2-1 0 0,-51 15 0 0 0,-134 50-919 0 0,152-50-128 0 0</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4.766"/>
    </inkml:context>
    <inkml:brush xml:id="br0">
      <inkml:brushProperty name="width" value="0.1" units="cm"/>
      <inkml:brushProperty name="height" value="0.1" units="cm"/>
      <inkml:brushProperty name="color" value="#F4F91B"/>
    </inkml:brush>
  </inkml:definitions>
  <inkml:trace contextRef="#ctx0" brushRef="#br0">1186 175 4687 0 0,'-73'-11'890'0'0,"40"6"-283"0"0,-38-9 0 0 0,15-1-18 0 0,-72-22 904 0 0,84 22-988 0 0,0 1 1 0 0,-1 2 0 0 0,-71-8-1 0 0,11 7-138 0 0,-37-4-157 0 0,110 16-327 0 0,0 0 0 0 0,-50 7 0 0 0,-43 15-4058 0 0,68-7 1660 0 0</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5.684"/>
    </inkml:context>
    <inkml:brush xml:id="br0">
      <inkml:brushProperty name="width" value="0.1" units="cm"/>
      <inkml:brushProperty name="height" value="0.1" units="cm"/>
      <inkml:brushProperty name="color" value="#F4F91B"/>
    </inkml:brush>
  </inkml:definitions>
  <inkml:trace contextRef="#ctx0" brushRef="#br0">1505 103 3223 0 0,'-1'-1'156'0'0,"1"-1"1"0"0,-1 1-1 0 0,0 0 0 0 0,0-1 0 0 0,0 1 0 0 0,0 0 0 0 0,0 0 0 0 0,0 0 0 0 0,-1 0 0 0 0,1 0 0 0 0,0 0 0 0 0,0 0 0 0 0,-1 0 0 0 0,1 1 0 0 0,0-1 0 0 0,-1 0 0 0 0,1 1 0 0 0,-1-1 0 0 0,-2 0 0 0 0,-41-8-482 0 0,23 5 525 0 0,-8-3 122 0 0,14 4-18 0 0,1 0 1 0 0,-22-9 0 0 0,14 4 169 0 0,1 1 0 0 0,-1 1 0 0 0,0 1 0 0 0,-39-4 0 0 0,-99 3 915 0 0,65 5-865 0 0,22-2-300 0 0,-95 9 0 0 0,90 1-151 0 0,-83 11 34 0 0,72-3-451 0 0,1 5 0 0 0,-102 35 0 0 0,142-38-794 0 0</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6.209"/>
    </inkml:context>
    <inkml:brush xml:id="br0">
      <inkml:brushProperty name="width" value="0.1" units="cm"/>
      <inkml:brushProperty name="height" value="0.1" units="cm"/>
      <inkml:brushProperty name="color" value="#F4F91B"/>
    </inkml:brush>
  </inkml:definitions>
  <inkml:trace contextRef="#ctx0" brushRef="#br0">1404 202 1375 0 0,'-14'-2'914'0'0,"-1"0"-1"0"0,1-1 0 0 0,-1-1 0 0 0,1 0 0 0 0,-23-10 1 0 0,4 2-572 0 0,-350-95 3558 0 0,160 63-3314 0 0,183 39-477 0 0,0 2 0 0 0,-1 2 0 0 0,-65 6 0 0 0,16 9-286 0 0,2 3 1 0 0,-108 37-1 0 0,141-36-149 0 0</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6.862"/>
    </inkml:context>
    <inkml:brush xml:id="br0">
      <inkml:brushProperty name="width" value="0.1" units="cm"/>
      <inkml:brushProperty name="height" value="0.1" units="cm"/>
      <inkml:brushProperty name="color" value="#F4F91B"/>
    </inkml:brush>
  </inkml:definitions>
  <inkml:trace contextRef="#ctx0" brushRef="#br0">1304 146 2327 0 0,'-30'-15'3296'0'0,"-3"1"-1820"0"0,-1 1-1 0 0,-62-15 0 0 0,14 6-797 0 0,37 8-493 0 0,-1 2 0 0 0,-1 3-1 0 0,0 1 1 0 0,0 2 0 0 0,-1 3-1 0 0,1 1 1 0 0,-58 6 0 0 0,-246 31-31 0 0,317-30-325 0 0,1 2-1 0 0,0 0 0 0 0,0 3 0 0 0,-36 15 1 0 0,25-7-291 0 0</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8.035"/>
    </inkml:context>
    <inkml:brush xml:id="br0">
      <inkml:brushProperty name="width" value="0.1" units="cm"/>
      <inkml:brushProperty name="height" value="0.1" units="cm"/>
      <inkml:brushProperty name="color" value="#F4F91B"/>
    </inkml:brush>
  </inkml:definitions>
  <inkml:trace contextRef="#ctx0" brushRef="#br0">1552 128 455 0 0,'-170'-21'5928'0'0,"-6"-1"-4777"0"0,153 20-1046 0 0,-374-49 1545 0 0,329 38-1285 0 0,-77-4 1 0 0,117 16-301 0 0,0 0 1 0 0,0 2 0 0 0,0 2 0 0 0,0 0-1 0 0,-45 12 1 0 0,-102 46-235 0 0,70-23-2599 0 0,25-10-454 0 0</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8.928"/>
    </inkml:context>
    <inkml:brush xml:id="br0">
      <inkml:brushProperty name="width" value="0.1" units="cm"/>
      <inkml:brushProperty name="height" value="0.1" units="cm"/>
      <inkml:brushProperty name="color" value="#F4F91B"/>
    </inkml:brush>
  </inkml:definitions>
  <inkml:trace contextRef="#ctx0" brushRef="#br0">58 8 1375 0 0,'-18'-2'128'0'0,"-5"0"-128"0"0,7-1 0 0 0</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8:59.637"/>
    </inkml:context>
    <inkml:brush xml:id="br0">
      <inkml:brushProperty name="width" value="0.1" units="cm"/>
      <inkml:brushProperty name="height" value="0.1" units="cm"/>
      <inkml:brushProperty name="color" value="#F4F91B"/>
    </inkml:brush>
  </inkml:definitions>
  <inkml:trace contextRef="#ctx0" brushRef="#br0">1851 405 3223 0 0,'-138'-22'1082'0'0,"35"7"-629"0"0,52 6-127 0 0,-1-3 0 0 0,-69-26-1 0 0,52 13 1083 0 0,-133-28 0 0 0,127 33-661 0 0,1-4-1 0 0,-103-46 0 0 0,-47-18 1370 0 0,199 81-2040 0 0,0 1 0 0 0,0 0-1 0 0,0 2 1 0 0,0 1 0 0 0,-1 2 0 0 0,1 0-1 0 0,-1 1 1 0 0,1 2 0 0 0,-1 0 0 0 0,1 2 0 0 0,-45 12-1 0 0,42-8-345 0 0,0 2-1 0 0,0 0 1 0 0,1 2 0 0 0,0 1-1 0 0,-25 17 1 0 0,25-13-972 0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5:02.195"/>
    </inkml:context>
    <inkml:brush xml:id="br0">
      <inkml:brushProperty name="width" value="0.1" units="cm"/>
      <inkml:brushProperty name="height" value="0.1" units="cm"/>
      <inkml:brushProperty name="color" value="#E71224"/>
    </inkml:brush>
  </inkml:definitions>
  <inkml:trace contextRef="#ctx0" brushRef="#br0">1 205 919 0 0,'1'-2'126'0'0,"1"0"0"0"0,0 0 0 0 0,0 1 0 0 0,0-1 0 0 0,0 0 0 0 0,0 1-1 0 0,0 0 1 0 0,1-1 0 0 0,-1 1 0 0 0,0 0 0 0 0,1 0 0 0 0,-1 0-1 0 0,1 0 1 0 0,-1 1 0 0 0,1-1 0 0 0,-1 1 0 0 0,1-1 0 0 0,-1 1 0 0 0,1 0-1 0 0,0 0 1 0 0,-1 0 0 0 0,1 1 0 0 0,-1-1 0 0 0,1 0 0 0 0,4 2-1 0 0,-2-1-81 0 0,110 20 386 0 0,-90-18-431 0 0,-1-1 1 0 0,46-3-1 0 0,-26-8 433 0 0,-35 7-212 0 0,-1 0-1 0 0,1 0 0 0 0,0 1 0 0 0,10-1 0 0 0,226-17 814 0 0,-206 14-915 0 0,5 1 8 0 0,30-5 131 0 0,7-3 191 0 0,110-1-1 0 0,-130 10-398 0 0,-4 1-20 0 0,-20 2 109 0 0,1-2 0 0 0,71-14-1 0 0,-76 9 110 0 0,0 1-1 0 0,44-2 1 0 0,67 6-9 0 0,-118 2-229 0 0,-26 0-8 0 0,20 0 87 0 0,-1 0-1 0 0,35 6 1 0 0,-22 1-29 0 0,1-1 0 0 0,0-2 0 0 0,0-1 0 0 0,0-2 0 0 0,0-1 0 0 0,37-6 0 0 0,-31 3 49 0 0,-1 1 0 0 0,1 2 0 0 0,60 8 0 0 0,-70-7-74 0 0,-1 0 0 0 0,0-3 0 0 0,0 0-1 0 0,0-1 1 0 0,42-12 0 0 0,14-13 141 0 0,-55 16-81 0 0,33-7 0 0 0,-33 12-64 0 0,-1 1-1 0 0,1 1 1 0 0,1 2 0 0 0,43-1 0 0 0,30 1 2 0 0,-71 1-21 0 0,58 2-1 0 0,139 11 54 0 0,1 6 0 0 0,-128-9-77 0 0,-15-2 270 0 0,160 32 1 0 0,-235-34-310 0 0,-1 1 1 0 0,1 0-1 0 0,-1 1 1 0 0,-1 0-1 0 0,1 0 1 0 0,-1 1-1 0 0,0 0 1 0 0,16 17 0 0 0,-21-20-92 0 0,15 11-513 0 0</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00.145"/>
    </inkml:context>
    <inkml:brush xml:id="br0">
      <inkml:brushProperty name="width" value="0.1" units="cm"/>
      <inkml:brushProperty name="height" value="0.1" units="cm"/>
      <inkml:brushProperty name="color" value="#F4F91B"/>
    </inkml:brush>
  </inkml:definitions>
  <inkml:trace contextRef="#ctx0" brushRef="#br0">1464 5 3679 0 0,'-2'-1'138'0'0,"-1"0"0"0"0,0 1 0 0 0,0-1 0 0 0,0 0 0 0 0,1 1 0 0 0,-1 0 0 0 0,0 0 0 0 0,0 0 0 0 0,0 0 0 0 0,-3 1 0 0 0,-36 6 1218 0 0,18-2-1264 0 0,-9 0 124 0 0,-219 24 1752 0 0,195-25-1328 0 0,1-3 1 0 0,-86-10-1 0 0,135 8-585 0 0,-226-21 1244 0 0,196 21-1227 0 0,-1 2 0 0 0,0 1 0 0 0,0 2-1 0 0,-44 10 1 0 0,-53 21-44 0 0,-55 12-2096 0 0,165-43 756 0 0</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00.776"/>
    </inkml:context>
    <inkml:brush xml:id="br0">
      <inkml:brushProperty name="width" value="0.1" units="cm"/>
      <inkml:brushProperty name="height" value="0.1" units="cm"/>
      <inkml:brushProperty name="color" value="#F4F91B"/>
    </inkml:brush>
  </inkml:definitions>
  <inkml:trace contextRef="#ctx0" brushRef="#br0">1768 121 3911 0 0,'-61'5'729'0'0,"43"-2"-472"0"0,0-2-1 0 0,-21 0 0 0 0,-21-8 825 0 0,1-3 1 0 0,-87-25-1 0 0,82 18 208 0 0,-120-16 0 0 0,141 29-1020 0 0,-231-17 839 0 0,187 18-945 0 0,-101 10 1 0 0,109 4-254 0 0,-139 38-1 0 0,170-36-290 0 0,-43 11-2625 0 0,0 4-1026 0 0</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48.130"/>
    </inkml:context>
    <inkml:brush xml:id="br0">
      <inkml:brushProperty name="width" value="0.1" units="cm"/>
      <inkml:brushProperty name="height" value="0.1" units="cm"/>
      <inkml:brushProperty name="color" value="#66CC00"/>
    </inkml:brush>
  </inkml:definitions>
  <inkml:trace contextRef="#ctx0" brushRef="#br0">299 211 10047 0 0,'1'9'187'0'0,"-5"-7"47"0"0,-13-12 227 0 0,-4-2-255 0 0,13 9 59 0 0,0 1 1 0 0,-1 0-1 0 0,1 0 0 0 0,-1 0 0 0 0,1 1 0 0 0,-1 0 0 0 0,0 1 0 0 0,-15 1 0 0 0,19-1-103 0 0,0 1-1 0 0,0 0 0 0 0,-1 0 1 0 0,1 0-1 0 0,0 1 1 0 0,0 0-1 0 0,0 0 0 0 0,0 0 1 0 0,1 1-1 0 0,-1-1 0 0 0,0 1 1 0 0,1 0-1 0 0,0 0 1 0 0,0 1-1 0 0,-5 4 0 0 0,-1 4 156 0 0,1 0 0 0 0,0 1 0 0 0,1 0 0 0 0,0 0 0 0 0,1 1 0 0 0,1 0 0 0 0,0 0 0 0 0,-7 28 0 0 0,10-29-129 0 0,1 0 0 0 0,0-1 1 0 0,1 1-1 0 0,0 0 0 0 0,1 0 1 0 0,1 0-1 0 0,0 0 0 0 0,0-1 1 0 0,2 1-1 0 0,6 24 0 0 0,-7-31-147 0 0,1 0 0 0 0,-1 0-1 0 0,1 0 1 0 0,0 0 0 0 0,1-1-1 0 0,-1 0 1 0 0,1 1 0 0 0,0-2-1 0 0,0 1 1 0 0,0 0 0 0 0,1-1-1 0 0,0 1 1 0 0,0-1 0 0 0,0-1-1 0 0,0 1 1 0 0,1-1 0 0 0,-1 0-1 0 0,1 0 1 0 0,0 0 0 0 0,0-1-1 0 0,0 0 1 0 0,0 0 0 0 0,0-1-1 0 0,1 1 1 0 0,-1-1 0 0 0,11 0-1 0 0,-3-1 54 0 0,0 0-1 0 0,0-1 1 0 0,0-1-1 0 0,0 0 1 0 0,-1-1-1 0 0,1-1 1 0 0,-1 0-1 0 0,1-1 1 0 0,-2 0-1 0 0,1-1 1 0 0,15-9-1 0 0,-9 3 21 0 0,-1-1-1 0 0,0-1 1 0 0,-1-1 0 0 0,0 0-1 0 0,-1-1 1 0 0,-1-1 0 0 0,-1-1-1 0 0,20-30 1 0 0,-28 37-6 0 0,-1 0 0 0 0,0-1 0 0 0,0 0 0 0 0,-1 0 0 0 0,-1 0 0 0 0,0 0 0 0 0,0-1 0 0 0,-1 1 0 0 0,-1-1 0 0 0,0 1 0 0 0,-1-1 0 0 0,-1 1 0 0 0,1-1 0 0 0,-2 0 0 0 0,0 1 0 0 0,0 0 0 0 0,-2-1 1 0 0,-5-14-1 0 0,5 16-143 0 0,0 0 1 0 0,-1 0-1 0 0,0 0 1 0 0,-1 1-1 0 0,-1 0 1 0 0,1 0-1 0 0,-2 1 1 0 0,1-1 0 0 0,-1 2-1 0 0,-1-1 1 0 0,1 1-1 0 0,-1 0 1 0 0,-1 1-1 0 0,0 0 1 0 0,0 1 0 0 0,0 0-1 0 0,0 0 1 0 0,-1 1-1 0 0,-17-6 1 0 0,21 10 50 0 0,0 0 0 0 0,0 0 0 0 0,0 0 0 0 0,0 0-1 0 0,0 1 1 0 0,0 1 0 0 0,0-1 0 0 0,0 1 0 0 0,0 0 0 0 0,0 1 0 0 0,1-1 0 0 0,-1 2 0 0 0,0-1 0 0 0,1 1 0 0 0,-1-1 0 0 0,1 2 0 0 0,0-1 0 0 0,0 1 0 0 0,-9 7-1 0 0,7-5 9 0 0,0 1-1 0 0,0 0 0 0 0,1 1 1 0 0,0 0-1 0 0,0 0 0 0 0,0 1 0 0 0,1 0 1 0 0,1 0-1 0 0,0 0 0 0 0,0 0 1 0 0,0 1-1 0 0,-3 14 0 0 0,7-21-62 0 0,0 1 1 0 0,0-1-1 0 0,0 1 0 0 0,1 0 1 0 0,0-1-1 0 0,-1 1 0 0 0,1 0 1 0 0,1-1-1 0 0,-1 1 0 0 0,0 0 1 0 0,1-1-1 0 0,0 1 0 0 0,0 0 1 0 0,0-1-1 0 0,0 1 0 0 0,1-1 1 0 0,-1 0-1 0 0,1 1 0 0 0,0-1 0 0 0,0 0 1 0 0,0 0-1 0 0,3 3 0 0 0,-1-2-40 0 0,-1-1 0 0 0,2 1 1 0 0,-1-1-1 0 0,0 0 0 0 0,1 0 0 0 0,-1-1 0 0 0,1 1 0 0 0,0-1 0 0 0,0 0 0 0 0,0 0 0 0 0,0-1 0 0 0,0 0 0 0 0,0 1 0 0 0,0-2 0 0 0,6 2 0 0 0,1-2-568 0 0,0 1 0 0 0,1-2 1 0 0,20-2-1 0 0,1-7-1333 0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50.040"/>
    </inkml:context>
    <inkml:brush xml:id="br0">
      <inkml:brushProperty name="width" value="0.1" units="cm"/>
      <inkml:brushProperty name="height" value="0.1" units="cm"/>
      <inkml:brushProperty name="color" value="#66CC00"/>
    </inkml:brush>
  </inkml:definitions>
  <inkml:trace contextRef="#ctx0" brushRef="#br0">66 28 2759 0 0,'-19'-7'184'0'0,"12"5"1655"0"0,0 0 0 0 0,0 1 0 0 0,0 0 0 0 0,-11 0 0 0 0,18 1-1777 0 0,0 0-1 0 0,0 0 1 0 0,0 0 0 0 0,0 1-1 0 0,-1-1 1 0 0,1 0 0 0 0,0 0 0 0 0,0 0-1 0 0,0 0 1 0 0,0 1 0 0 0,0-1-1 0 0,0 0 1 0 0,0 0 0 0 0,0 0-1 0 0,0 1 1 0 0,0-1 0 0 0,0 0 0 0 0,0 0-1 0 0,0 0 1 0 0,0 0 0 0 0,0 1-1 0 0,1-1 1 0 0,-1 0 0 0 0,1 2 616 0 0,-1-2-616 0 0,0 0 0 0 0,0 0 0 0 0,0 0-1 0 0,1 0 1 0 0,-1 0 0 0 0,0 0-1 0 0,0 0 1 0 0,0 0 0 0 0,1 0-1 0 0,9 8 655 0 0,-1-6-375 0 0,-1-1 0 0 0,1-1 0 0 0,0 1 0 0 0,-1-1 0 0 0,1-1 0 0 0,0 1 0 0 0,-1-2 0 0 0,1 1 0 0 0,0-1 0 0 0,-1 0 0 0 0,12-5 0 0 0,-8 3-76 0 0,0 0 0 0 0,1 1-1 0 0,-1 1 1 0 0,22-2 0 0 0,0 6-86 0 0,54 9 0 0 0,-55-5-61 0 0,57 1-1 0 0,139-20 680 0 0,-111 3-410 0 0,136 13 59 0 0,-87 2-255 0 0,247 3 20 0 0,-296-10-114 0 0,74 2 81 0 0,-82 4-26 0 0,312-1-59 0 0,-340-3-43 0 0,0 2 0 0 0,-1 5 0 0 0,116 23 0 0 0,-100-17-49 0 0,-1-4-1 0 0,101-4 1 0 0,-89-4 8 0 0,-33 5 50 0 0,89 17 0 0 0,-18-2-60 0 0,141-6-3 0 0,-107-9 72 0 0,101-5 4 0 0,-275-1-72 0 0,333-3 53 0 0,-215 9-40 0 0,123-1-15 0 0,-112-8 2 0 0,226 23 0 0 0,-241-12 0 0 0,199-13 0 0 0,-260 5 17 0 0,1 3 0 0 0,84 13 0 0 0,-36-2-4 0 0,-53-9-13 0 0,1-3 0 0 0,-1-3 0 0 0,72-8 0 0 0,-74 1 7 0 0,54-5 50 0 0,-6 5 83 0 0,-30 2 53 0 0,127 4-1 0 0,-197 2-202 0 0,19 1 56 0 0,-1 1 1 0 0,0 1-1 0 0,24 6 0 0 0,-38-7-162 0 0,1 0-1 0 0,-1 0 0 0 0,0 0 0 0 0,1 1 1 0 0,-1-1-1 0 0,-1 1 0 0 0,1 1 0 0 0,0-1 1 0 0,-1 1-1 0 0,1 0 0 0 0,-1 0 0 0 0,0 0 0 0 0,-1 0 1 0 0,1 1-1 0 0,5 8 0 0 0,5 20-1667 0 0</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29.374"/>
    </inkml:context>
    <inkml:brush xml:id="br0">
      <inkml:brushProperty name="width" value="0.1" units="cm"/>
      <inkml:brushProperty name="height" value="0.1" units="cm"/>
      <inkml:brushProperty name="color" value="#66CC00"/>
    </inkml:brush>
  </inkml:definitions>
  <inkml:trace contextRef="#ctx0" brushRef="#br0">1885 153 3679 0 0,'0'-1'62'0'0,"0"1"-1"0"0,-1-1 1 0 0,1 1-1 0 0,-1-1 1 0 0,1 1-1 0 0,-1 0 1 0 0,1-1-1 0 0,-1 1 1 0 0,1 0-1 0 0,-1-1 0 0 0,1 1 1 0 0,-1 0-1 0 0,1-1 1 0 0,-1 1-1 0 0,0 0 1 0 0,1 0-1 0 0,-1 0 1 0 0,1 0-1 0 0,-1 0 1 0 0,0 0-1 0 0,1 0 0 0 0,-1 0 1 0 0,1 0-1 0 0,-1 0 1 0 0,0 0-1 0 0,1 0 1 0 0,-1 0-1 0 0,0 0 1 0 0,1 0-1 0 0,-1 0 1 0 0,1 1-1 0 0,-1-1 0 0 0,1 0 1 0 0,-2 1-1 0 0,-25 15 1700 0 0,13-8-2083 0 0,8-6 486 0 0,-1 1 0 0 0,0-1 0 0 0,1-1 0 0 0,-1 0 0 0 0,0 0 0 0 0,-8 1 0 0 0,7-2 240 0 0,0 1-1 0 0,1 0 0 0 0,-1 0 1 0 0,-10 4-1 0 0,15-4-329 0 0,-1 0 0 0 0,0 0-1 0 0,0 0 1 0 0,1-1 0 0 0,-1 1 0 0 0,0-1-1 0 0,0 0 1 0 0,0 0 0 0 0,0-1 0 0 0,-4 0 0 0 0,-40-13 705 0 0,20 5-141 0 0,6 5-239 0 0,-1 0 0 0 0,1 2 0 0 0,-37 0 1 0 0,-31-2 327 0 0,-52-19 1125 0 0,13 12-557 0 0,99 11-1031 0 0,0-2 1 0 0,1-1-1 0 0,-1-1 0 0 0,-49-15 0 0 0,-121-43 712 0 0,164 52-895 0 0,-1 2 0 0 0,0 2 0 0 0,-41-2 0 0 0,60 7-52 0 0,-1 2 0 0 0,1-1 0 0 0,0 2 0 0 0,0 1 0 0 0,0 0 0 0 0,0 1-1 0 0,0 1 1 0 0,-24 10 0 0 0,-7 10-393 0 0,1 2 0 0 0,1 3-1 0 0,-66 53 1 0 0,72-48-913 0 0,2 4-61 0 0</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0.261"/>
    </inkml:context>
    <inkml:brush xml:id="br0">
      <inkml:brushProperty name="width" value="0.1" units="cm"/>
      <inkml:brushProperty name="height" value="0.1" units="cm"/>
      <inkml:brushProperty name="color" value="#66CC00"/>
    </inkml:brush>
  </inkml:definitions>
  <inkml:trace contextRef="#ctx0" brushRef="#br0">1219 31 3679 0 0,'-6'-10'1692'0'0,"-7"-6"6"0"0,12 15-1628 0 0,1 1 1 0 0,-1-1-1 0 0,0 1 1 0 0,0 0 0 0 0,1-1-1 0 0,-1 1 1 0 0,0 0-1 0 0,0-1 1 0 0,1 1-1 0 0,-1 0 1 0 0,0 0 0 0 0,0 0-1 0 0,0 0 1 0 0,1 0-1 0 0,-1 0 1 0 0,0 0-1 0 0,0 0 1 0 0,0 0-1 0 0,0 0 1 0 0,1 0 0 0 0,-1 1-1 0 0,0-1 1 0 0,0 0-1 0 0,1 0 1 0 0,-2 2-1 0 0,-18 8 553 0 0,15-6-516 0 0,0-1-1 0 0,-1 0 1 0 0,1-1-1 0 0,-1 1 1 0 0,0-1-1 0 0,0 0 1 0 0,1-1-1 0 0,-1 1 1 0 0,0-1-1 0 0,-8 0 1 0 0,-77-6 1817 0 0,60 3-1386 0 0,1 0-1 0 0,0 2 1 0 0,-38 4 0 0 0,6 5 162 0 0,0-3 0 0 0,-83-2 0 0 0,-193-31 1200 0 0,311 24-1889 0 0,-34 0 0 0 0,50 3-57 0 0,-1 1 0 0 0,1 0 0 0 0,0 0-1 0 0,0 1 1 0 0,-20 7 0 0 0,4 1-991 0 0,-2 0-325 0 0</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1.437"/>
    </inkml:context>
    <inkml:brush xml:id="br0">
      <inkml:brushProperty name="width" value="0.1" units="cm"/>
      <inkml:brushProperty name="height" value="0.1" units="cm"/>
      <inkml:brushProperty name="color" value="#66CC00"/>
    </inkml:brush>
  </inkml:definitions>
  <inkml:trace contextRef="#ctx0" brushRef="#br0">2360 56 3567 0 0,'1'-2'-25'0'0,"0"-3"434"0"0,0-1-1 0 0,0 1 0 0 0,0-1 0 0 0,0-9 1 0 0,-1 15-369 0 0,0-1 0 0 0,0 0 0 0 0,0 1 0 0 0,0-1 0 0 0,0 0 0 0 0,0 1 0 0 0,0-1 0 0 0,-1 0 0 0 0,1 1 0 0 0,0-1 0 0 0,0 1 0 0 0,-1-1 0 0 0,1 0 0 0 0,0 1 0 0 0,-1-1 0 0 0,1 1 0 0 0,0-1 0 0 0,-1 1 0 0 0,1-1 0 0 0,-1 1 0 0 0,1-1 0 0 0,-1 1 0 0 0,1-1 0 0 0,-1 1 0 0 0,1 0 0 0 0,-1-1 0 0 0,0 1 0 0 0,1 0 0 0 0,-1 0 0 0 0,1-1 0 0 0,-1 1 0 0 0,0 0 0 0 0,1 0 0 0 0,-1 0 0 0 0,0 0 0 0 0,1 0 0 0 0,-1 0 0 0 0,0 0 1 0 0,1 0-1 0 0,-1 0 0 0 0,0 0 0 0 0,1 0 0 0 0,-1 0 0 0 0,0 0 0 0 0,1 0 0 0 0,-1 1 0 0 0,0-1 0 0 0,0 1 0 0 0,-84 19 2925 0 0,64-12-2299 0 0,-33 16 1 0 0,37-15-487 0 0,-1-1 0 0 0,-33 10 0 0 0,18-10 142 0 0,0-2 0 0 0,0-2 0 0 0,-56 2 0 0 0,-87 6 711 0 0,115-6-637 0 0,-95-2 1 0 0,-24-5 193 0 0,-201-42 569 0 0,341 37-990 0 0,-22-3 50 0 0,-7-2 148 0 0,-103-3-1 0 0,-2 4-173 0 0,63 1-122 0 0,81 9-262 0 0,0 2-1 0 0,0 1 0 0 0,0 1 1 0 0,1 1-1 0 0,-1 2 0 0 0,1 1 1 0 0,-31 13-1 0 0,2 1-675 0 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2.667"/>
    </inkml:context>
    <inkml:brush xml:id="br0">
      <inkml:brushProperty name="width" value="0.1" units="cm"/>
      <inkml:brushProperty name="height" value="0.1" units="cm"/>
      <inkml:brushProperty name="color" value="#66CC00"/>
    </inkml:brush>
  </inkml:definitions>
  <inkml:trace contextRef="#ctx0" brushRef="#br0">1399 168 2415 0 0,'-1'0'46'0'0,"1"1"-1"0"0,-1 0 0 0 0,1-1 0 0 0,0 1 1 0 0,-1-1-1 0 0,1 1 0 0 0,-1-1 0 0 0,0 1 0 0 0,1-1 1 0 0,-1 1-1 0 0,1-1 0 0 0,-1 1 0 0 0,0-1 1 0 0,1 0-1 0 0,-1 1 0 0 0,0-1 0 0 0,1 0 0 0 0,-1 0 1 0 0,0 0-1 0 0,1 1 0 0 0,-1-1 0 0 0,0 0 1 0 0,0 0-1 0 0,1 0 0 0 0,-2 0 0 0 0,-20 1 1223 0 0,-16-2-33 0 0,1-1-1 0 0,1-2 1 0 0,-1-2-1 0 0,0-1 1 0 0,-50-17-1 0 0,55 13-790 0 0,-19-9 403 0 0,-1 3 1 0 0,-98-18 0 0 0,-136 10 475 0 0,40 4-888 0 0,227 19-594 0 0,0 0 1 0 0,0 2-1 0 0,0 0 0 0 0,0 1 0 0 0,0 1 1 0 0,0 1-1 0 0,0 1 0 0 0,0 0 0 0 0,1 2 0 0 0,-31 12 1 0 0,16-1-892 0 0</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3.391"/>
    </inkml:context>
    <inkml:brush xml:id="br0">
      <inkml:brushProperty name="width" value="0.1" units="cm"/>
      <inkml:brushProperty name="height" value="0.1" units="cm"/>
      <inkml:brushProperty name="color" value="#66CC00"/>
    </inkml:brush>
  </inkml:definitions>
  <inkml:trace contextRef="#ctx0" brushRef="#br0">1892 211 2303 0 0,'-26'-24'314'0'0,"21"20"353"0"0,0 1 1 0 0,0-1 0 0 0,0 1-1 0 0,-1 0 1 0 0,0 1-1 0 0,-8-3 1 0 0,-3 0-263 0 0,0 1 1 0 0,0 1-1 0 0,0 1 0 0 0,-18 0 1 0 0,-72 3 778 0 0,105-1-1150 0 0,-61 3 740 0 0,-27 1 727 0 0,-96-8 0 0 0,-192-22 346 0 0,243 9-1222 0 0,-215-56-1 0 0,303 62 317 0 0,-90-11-1 0 0,113 21-1323 0 0,-44 3-1 0 0,49 0-1509 0 0,-1 1 0 0 0,-33 10 0 0 0,16 1-3646 0 0</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4.305"/>
    </inkml:context>
    <inkml:brush xml:id="br0">
      <inkml:brushProperty name="width" value="0.1" units="cm"/>
      <inkml:brushProperty name="height" value="0.1" units="cm"/>
      <inkml:brushProperty name="color" value="#66CC00"/>
    </inkml:brush>
  </inkml:definitions>
  <inkml:trace contextRef="#ctx0" brushRef="#br0">1350 346 7023 0 0,'-3'-15'482'0'0,"-4"-12"-300"0"0,6 26-133 0 0,1 0 0 0 0,-1 0-1 0 0,1 0 1 0 0,-1 0 0 0 0,0 0 0 0 0,1 0 0 0 0,-1 0 0 0 0,0 0 0 0 0,0 1 0 0 0,1-1-1 0 0,-1 0 1 0 0,0 0 0 0 0,0 1 0 0 0,0-1 0 0 0,0 1 0 0 0,0-1 0 0 0,0 1 0 0 0,0-1-1 0 0,0 1 1 0 0,0 0 0 0 0,-1-1 0 0 0,-27-4 512 0 0,0 1 1 0 0,-56 0-1 0 0,65 4-428 0 0,0-1 1 0 0,0-1-1 0 0,0-1 1 0 0,0 0-1 0 0,0-2 1 0 0,1 0-1 0 0,-27-11 1 0 0,-127-69 1691 0 0,89 41-1093 0 0,44 24-517 0 0,-1 2 0 0 0,-1 1 0 0 0,-1 3 0 0 0,0 2 0 0 0,-46-8 0 0 0,59 16-248 0 0,1 1 1 0 0,-1 1-1 0 0,1 2 0 0 0,-1 1 1 0 0,1 1-1 0 0,-1 1 1 0 0,1 2-1 0 0,-47 14 0 0 0,-10 13-1652 0 0,46-13-3178 0 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9:42.122"/>
    </inkml:context>
    <inkml:brush xml:id="br0">
      <inkml:brushProperty name="width" value="0.1" units="cm"/>
      <inkml:brushProperty name="height" value="0.1" units="cm"/>
      <inkml:brushProperty name="color" value="#E71224"/>
    </inkml:brush>
  </inkml:definitions>
  <inkml:trace contextRef="#ctx0" brushRef="#br0">82 10 2615 0 0,'-4'0'235'0'0,"0"0"-1"0"0,0 0 1 0 0,0-1-1 0 0,0 1 0 0 0,0-1 1 0 0,0 0-1 0 0,0 0 1 0 0,0 0-1 0 0,-4-2 0 0 0,6 3-102 0 0,1-1-1 0 0,-1 1 0 0 0,1 0 0 0 0,0 0 0 0 0,-1 0 0 0 0,1 0 0 0 0,-1 0 0 0 0,1 0 0 0 0,0 0 0 0 0,-1 0 0 0 0,1 0 1 0 0,-1 1-1 0 0,1-1 0 0 0,0 0 0 0 0,-1 1 0 0 0,1-1 0 0 0,0 1 0 0 0,-1 0 0 0 0,1-1 0 0 0,0 1 0 0 0,0 0 0 0 0,0 0 1 0 0,0 0-1 0 0,0 0 0 0 0,0 0 0 0 0,0 0 0 0 0,-2 2 0 0 0,4-2 39 0 0,0 0-1 0 0,0-1 1 0 0,0 1-1 0 0,-1 0 1 0 0,1-1 0 0 0,0 1-1 0 0,0-1 1 0 0,0 1-1 0 0,0-1 1 0 0,0 1 0 0 0,0-1-1 0 0,1 0 1 0 0,-1 1-1 0 0,0-1 1 0 0,0 0 0 0 0,0 0-1 0 0,2 0 1 0 0,31 6 1185 0 0,-28-5-1147 0 0,1 0-33 0 0,3 1-22 0 0,0 0 0 0 0,0 0 1 0 0,10 4-1 0 0,16 7 92 0 0,0 4 235 0 0,-16-6-58 0 0,-6-2-161 0 0,-4-4-85 0 0,-1 1-1 0 0,0-1 1 0 0,17 15 0 0 0,-19-14-108 0 0,1 0 1 0 0,0 0-1 0 0,0-1 0 0 0,0 0 1 0 0,12 5-1 0 0,-14-8-30 0 0,-1 1 0 0 0,0 0 0 0 0,0 1 0 0 0,0-1 0 0 0,0 1-1 0 0,0 0 1 0 0,-1 0 0 0 0,8 8 0 0 0,-4-2 92 0 0,0 1 1 0 0,13 22-1 0 0,6 22 107 0 0,-21-40-134 0 0,1 0 1 0 0,0-1-1 0 0,1 1 0 0 0,1-2 1 0 0,0 1-1 0 0,17 17 0 0 0,-11-12-20 0 0,0-1 0 0 0,-1 2-1 0 0,-1 0 1 0 0,13 25 0 0 0,13 21 90 0 0,-23-44-18 0 0,28 29 1 0 0,-2-3-70 0 0,-26-28-52 0 0,-1 1 0 0 0,15 27 0 0 0,-25-39-10 0 0,-1 0-1 0 0,0 0 1 0 0,0 0 0 0 0,-1 0-1 0 0,0 1 1 0 0,-1-1 0 0 0,0 1 0 0 0,-1 0-1 0 0,1 11 1 0 0,-1-8 25 0 0,1 0 1 0 0,0-1 0 0 0,1 1-1 0 0,0-1 1 0 0,7 18-1 0 0,-4-14 11 0 0,-1 1 0 0 0,4 18 0 0 0,-5-5-46 0 0,1-2 48 0 0,2 53 1 0 0,-2-13 47 0 0,-2-41-103 0 0,-1-14 18 0 0,1 0-1 0 0,0 0 1 0 0,0 0-1 0 0,9 19 1 0 0,-1 0-20 0 0,-8-24-1 0 0,-1 1 0 0 0,0 0 0 0 0,-1 0 0 0 0,0 0 1 0 0,0 0-1 0 0,-1 15 0 0 0,-11 54 321 0 0,0-2-89 0 0,9-60-222 0 0,2 1 1 0 0,0-1 0 0 0,1 0 0 0 0,5 31 0 0 0,-2-30-15 0 0,-2 2 0 0 0,0-1 0 0 0,-1 0 0 0 0,-1 0 0 0 0,-3 27 0 0 0,-5 4 24 0 0,-3-1 0 0 0,-18 52 0 0 0,12-45 32 0 0,-13 40 2 0 0,13-50-34 0 0,3 1-1 0 0,-14 85 0 0 0,11-47 50 0 0,3-21-18 0 0,11-38-33 0 0,1 0 1 0 0,3 48-1 0 0,0-51-23 0 0,0 1 1 0 0,-2-1-1 0 0,-1 1 1 0 0,-4 23-1 0 0,-14 30 65 0 0,8-32-54 0 0,-28 85 44 0 0,-3-9-54 0 0,-6-24 64 0 0,37-71-22 0 0,-2 0-1 0 0,-24 35 1 0 0,22-37 2 0 0,1 1-1 0 0,-21 46 1 0 0,32-60-33 0 0,-51 117 317 0 0,51-119-293 0 0,0-2 0 0 0,-1 1-1 0 0,0 0 1 0 0,0-1 0 0 0,0 0 0 0 0,-1 0 0 0 0,1 0 0 0 0,-2-1 0 0 0,1 0 0 0 0,0 0-1 0 0,-1-1 1 0 0,-8 5 0 0 0,-1-1 32 0 0,0 1-1 0 0,-23 19 1 0 0,37-26-63 0 0,1-1 0 0 0,-1 0 0 0 0,0 1 0 0 0,0-1 0 0 0,0 0 0 0 0,0 0 0 0 0,0 0 0 0 0,0 0 0 0 0,0 0 0 0 0,0-1 0 0 0,0 1 0 0 0,-1 0 0 0 0,1-1 0 0 0,0 0 0 0 0,-3 1 0 0 0,24-8-2017 0 0,-5-3 306 0 0</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4.666"/>
    </inkml:context>
    <inkml:brush xml:id="br0">
      <inkml:brushProperty name="width" value="0.1" units="cm"/>
      <inkml:brushProperty name="height" value="0.1" units="cm"/>
      <inkml:brushProperty name="color" value="#66CC00"/>
    </inkml:brush>
  </inkml:definitions>
  <inkml:trace contextRef="#ctx0" brushRef="#br0">1340 15 2759 0 0,'-12'-4'931'0'0,"0"1"-1"0"0,0 0 0 0 0,0 1 1 0 0,-1 1-1 0 0,1 0 0 0 0,0 1 0 0 0,-15 1 1 0 0,-5-1-1022 0 0,-194 9 1981 0 0,22 0-1012 0 0,144-9-623 0 0,-174 4 547 0 0,178-1-715 0 0,-1 4 0 0 0,-61 14 0 0 0,54-6-199 0 0,-23 5-194 0 0,30-4-3480 0 0,24-5-512 0 0</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5.228"/>
    </inkml:context>
    <inkml:brush xml:id="br0">
      <inkml:brushProperty name="width" value="0.1" units="cm"/>
      <inkml:brushProperty name="height" value="0.1" units="cm"/>
      <inkml:brushProperty name="color" value="#66CC00"/>
    </inkml:brush>
  </inkml:definitions>
  <inkml:trace contextRef="#ctx0" brushRef="#br0">958 93 6447 0 0,'-5'-6'260'0'0,"0"1"0"0"0,0 0 0 0 0,-1 0 0 0 0,1 1 0 0 0,-1-1 0 0 0,0 1 0 0 0,0 0-1 0 0,-1 1 1 0 0,-8-4 0 0 0,-9-3 351 0 0,-31-9-1 0 0,37 14-542 0 0,0 1 1 0 0,0 1-1 0 0,0 1 0 0 0,-21 0 0 0 0,-76 6-74 0 0,55 0 65 0 0,-253 16 15 0 0,149-3-499 0 0,115-8 194 0 0</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5.904"/>
    </inkml:context>
    <inkml:brush xml:id="br0">
      <inkml:brushProperty name="width" value="0.1" units="cm"/>
      <inkml:brushProperty name="height" value="0.1" units="cm"/>
      <inkml:brushProperty name="color" value="#66CC00"/>
    </inkml:brush>
  </inkml:definitions>
  <inkml:trace contextRef="#ctx0" brushRef="#br0">1067 168 3423 0 0,'-27'-48'840'0'0,"24"40"-527"0"0,-1 1 0 0 0,0 0-1 0 0,-1 0 1 0 0,1 0 0 0 0,-1 0-1 0 0,-1 1 1 0 0,1 0 0 0 0,-1 0-1 0 0,0 0 1 0 0,0 1 0 0 0,-9-6-1 0 0,6 6-26 0 0,0 0-1 0 0,0 1 0 0 0,0 0 0 0 0,0 0 0 0 0,-1 1 0 0 0,0 1 1 0 0,0 0-1 0 0,-19-2 0 0 0,0 2 98 0 0,0 1 0 0 0,-55 6 0 0 0,-58 17 240 0 0,86-12-408 0 0,-15 4 26 0 0,-102 34 1 0 0,-62 42-1111 0 0,187-69-131 0 0</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9:36.976"/>
    </inkml:context>
    <inkml:brush xml:id="br0">
      <inkml:brushProperty name="width" value="0.1" units="cm"/>
      <inkml:brushProperty name="height" value="0.1" units="cm"/>
      <inkml:brushProperty name="color" value="#66CC00"/>
    </inkml:brush>
  </inkml:definitions>
  <inkml:trace contextRef="#ctx0" brushRef="#br0">2566 159 4143 0 0,'-1'-24'-773'0'0,"1"19"1289"0"0,-1 1 0 0 0,1 0 0 0 0,-1 0-1 0 0,0-1 1 0 0,-3-6 0 0 0,3 9-328 0 0,-1 0 0 0 0,1 0 0 0 0,0 0 0 0 0,0 0 0 0 0,-1 1 0 0 0,1-1 0 0 0,0 0 0 0 0,-1 1 0 0 0,0-1 0 0 0,1 1 0 0 0,-1 0 0 0 0,0-1 1 0 0,0 1-1 0 0,0 0 0 0 0,0 0 0 0 0,0 0 0 0 0,0 1 0 0 0,0-1 0 0 0,0 0 0 0 0,0 1 0 0 0,0-1 0 0 0,0 1 0 0 0,-1 0 0 0 0,-3 0 0 0 0,-179-2 381 0 0,95 3-41 0 0,-160 18 257 0 0,217-16-730 0 0,-30 6-314 0 0,0 2-1 0 0,-113 37 1 0 0,127-30-195 0 0</inkml:trace>
  <inkml:trace contextRef="#ctx0" brushRef="#br0" timeOffset="0.99">1234 185 2759 0 0,'2'-5'188'0'0,"-1"3"-138"0"0,0 0 1 0 0,-1-1-1 0 0,1 1 0 0 0,0 0 1 0 0,-1 0-1 0 0,1 0 0 0 0,-1 0 1 0 0,0 0-1 0 0,0-1 0 0 0,0 1 1 0 0,0 0-1 0 0,0 0 0 0 0,-1 0 1 0 0,0-3-1 0 0,-1 3 311 0 0,0 0 0 0 0,-1 0-1 0 0,1 0 1 0 0,-1 1 0 0 0,1-1-1 0 0,-1 1 1 0 0,-5-2 0 0 0,-3-1-325 0 0,0 1 1 0 0,-15-1-1 0 0,-4-2 96 0 0,-163-37 1822 0 0,122 29-827 0 0,4 3-196 0 0,-1 3 0 0 0,-71 2 0 0 0,-46-4-211 0 0,139 4-716 0 0,-127-8 411 0 0,150 14-661 0 0,-1 1 0 0 0,1 1-1 0 0,0 0 1 0 0,0 2 0 0 0,-32 10 0 0 0,33-7-424 0 0</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13.610"/>
    </inkml:context>
    <inkml:brush xml:id="br0">
      <inkml:brushProperty name="width" value="0.1" units="cm"/>
      <inkml:brushProperty name="height" value="0.1" units="cm"/>
      <inkml:brushProperty name="color" value="#66CC00"/>
    </inkml:brush>
  </inkml:definitions>
  <inkml:trace contextRef="#ctx0" brushRef="#br0">11609 371 1495 0 0,'26'-16'144'0'0,"-32"13"1196"0"0,1 0 0 0 0,-1 0-1 0 0,0 1 1 0 0,1 0-1 0 0,-8-2 1 0 0,-28-1 1249 0 0,17 3-667 0 0,-31-8 1 0 0,44 8-1691 0 0,1 1-1 0 0,0 0 0 0 0,0 0 1 0 0,0 1-1 0 0,-1 0 0 0 0,1 1 1 0 0,0 0-1 0 0,0 1 0 0 0,0 0 1 0 0,0 1-1 0 0,-16 6 0 0 0,20-7-143 0 0,0-1 0 0 0,1 1 0 0 0,-1-1-1 0 0,0-1 1 0 0,0 1 0 0 0,0-1 0 0 0,0 0 0 0 0,-8-1 0 0 0,-47-10 975 0 0,49 7-888 0 0,1 2 0 0 0,-1-1 0 0 0,0 2 0 0 0,0-1 0 0 0,0 2 0 0 0,-15 0 0 0 0,-47 14 92 0 0,57-9-186 0 0,0-1 0 0 0,0-1 0 0 0,-1-1-1 0 0,1-1 1 0 0,-1 0 0 0 0,-30-3 0 0 0,-11-4 450 0 0,42 5-418 0 0,-1-1 1 0 0,0 0-1 0 0,-30-9 0 0 0,16 0 61 0 0,20 5-87 0 0,-1 2 1 0 0,0 0-1 0 0,0 1 1 0 0,0 0-1 0 0,-16-1 1 0 0,-33 1-5 0 0,24 2 90 0 0,-68-10 0 0 0,76 5-49 0 0,-1 1 1 0 0,-1 2-1 0 0,1 0 0 0 0,-58 5 0 0 0,41 0-23 0 0,-71-4-1 0 0,21-2 106 0 0,86 4-153 0 0,-50 1 154 0 0,-1-4 1 0 0,-65-10 0 0 0,115 12-163 0 0,-1 0 0 0 0,1 0 1 0 0,-15 2-1 0 0,13 0 31 0 0,-28-3 0 0 0,25 1-42 0 0,0 1 0 0 0,0 1 0 0 0,0 1 0 0 0,-31 6 0 0 0,-2 0 23 0 0,-24 3 1 0 0,39-5-35 0 0,0-2 1 0 0,-66 1-1 0 0,53-5 94 0 0,-75 9-1 0 0,78-5-85 0 0,-33 5 9 0 0,37-3 12 0 0,1-3-1 0 0,-1-1 0 0 0,-47-3 0 0 0,50-3-11 0 0,-46-6 17 0 0,0 5 0 0 0,-98 5 0 0 0,182 0-57 0 0,-255 10 208 0 0,61-14-69 0 0,-150-6 31 0 0,295 13-143 0 0,-80 14-1 0 0,91-10-4 0 0,-1-2-1 0 0,1-1 1 0 0,-68-3-1 0 0,55-7 0 0 0,25 2 0 0 0,-32 0 1 0 0,-19 3 33 0 0,-69 1 90 0 0,109 0-103 0 0,-59-8-1 0 0,7 0 4 0 0,-195-14 83 0 0,127 12-64 0 0,136 8-61 0 0,-44-4 59 0 0,-93 3 1 0 0,103 3-64 0 0,0-2 0 0 0,-86-15 0 0 0,18 1 68 0 0,-132 12 0 0 0,68 5-70 0 0,125-2 3 0 0,-40-2 0 0 0,61 0 0 0 0,-1 3 0 0 0,-52 5 0 0 0,-16 0 0 0 0,40-5 70 0 0,-114-14 0 0 0,19-3 54 0 0,-98-28 4 0 0,236 43-109 0 0,0 1 0 0 0,-47 4 0 0 0,42-1-12 0 0,-165 9-7 0 0,138-11 0 0 0,-103-10 0 0 0,157 9 0 0 0,-60-3 0 0 0,-120 10 0 0 0,29 1 0 0 0,87-10 18 0 0,-94-17 1 0 0,-29-2 8 0 0,164 19-27 0 0,-48-10 0 0 0,-10-3 0 0 0,-116-5 0 0 0,41-3 0 0 0,-55 14 0 0 0,89 7 0 0 0,12-5 0 0 0,48 2 0 0 0,-1 3 0 0 0,-73 7 0 0 0,67 4 0 0 0,-122 29 0 0 0,0 1 0 0 0,113-24 0 0 0,-58 1 0 0 0,47-7 0 0 0,75-5 0 0 0,0 0 0 0 0,0 1 0 0 0,1 1 0 0 0,-1 1 0 0 0,-22 10 0 0 0,37-12-2 0 0,-1-1 1 0 0,0 1-1 0 0,1 0 0 0 0,0 1 0 0 0,0-1 1 0 0,0 1-1 0 0,1 0 0 0 0,-1 0 0 0 0,1 0 1 0 0,1 1-1 0 0,-1-1 0 0 0,1 1 1 0 0,-1 0-1 0 0,2 0 0 0 0,-1 0 0 0 0,1 0 1 0 0,0 1-1 0 0,-2 7 0 0 0,-1 13-9 0 0,1 0-1 0 0,1 0 1 0 0,1 32-1 0 0,0-23 16 0 0,-9 289-57 0 0,12-280 53 0 0,1 1 0 0 0,17 87 0 0 0,-5-48 0 0 0,-10-60 0 0 0,1-1 0 0 0,2 1 0 0 0,10 25 0 0 0,34 70 0 0 0,-29-73 0 0 0,2 5 0 0 0,3-2 0 0 0,3 0 0 0 0,37 47 0 0 0,-58-87 8 0 0,1 0-1 0 0,0-1 1 0 0,0 0 0 0 0,1-1-1 0 0,0 0 1 0 0,1-1 0 0 0,23 11-1 0 0,-19-10-4 0 0,3 1-3 0 0,1-1 0 0 0,0-1 0 0 0,29 6 0 0 0,-12-3 0 0 0,185 40 33 0 0,-5-1-2 0 0,-64-20-31 0 0,-85-18 0 0 0,127 20 18 0 0,164 33 28 0 0,-106-23-46 0 0,4-18 0 0 0,51 5 0 0 0,-201-15 0 0 0,-22-4 0 0 0,122 28 0 0 0,16 17 0 0 0,-155-39 0 0 0,330 54-2 0 0,-184-36 15 0 0,-169-25 12 0 0,402 55 3 0 0,-105-5-28 0 0,-83-9 0 0 0,117 25 0 0 0,-46-7 0 0 0,-32-15 0 0 0,-7 22 0 0 0,-104-23 0 0 0,-75-18 0 0 0,90 32 0 0 0,-15 8 0 0 0,40 17 0 0 0,-158-64 0 0 0,0-3 0 0 0,83 16 0 0 0,-41-12 0 0 0,609 127 0 0 0,-668-146 0 0 0,49 8 0 0 0,120 4 0 0 0,88-8 1465 0 0,-96-2-2092 0 0,251 2-115 0 0,-254-12 742 0 0,67-2 0 0 0,-214 0 0 0 0,240-13 0 0 0,213 6 0 0 0,-478 9 0 0 0,312 18 0 0 0,-5-1 0 0 0,243 18 0 0 0,-451-20 0 0 0,314 30 0 0 0,-2-13 0 0 0,-340-25 0 0 0,245 23 0 0 0,-131-8 0 0 0,84 10 0 0 0,478 43 0 0 0,-718-70 0 0 0,304 17 0 0 0,32 3 0 0 0,0 0 0 0 0,-130-9 0 0 0,103-8 0 0 0,-130-6 0 0 0,211 20 0 0 0,-223-19 0 0 0,71 3 0 0 0,57-8 0 0 0,7 1 0 0 0,14 2 0 0 0,-189-3 0 0 0,390-29 0 0 0,138-34 0 0 0,146-19 0 0 0,-508 51 0 0 0,-59 7 0 0 0,32 5 0 0 0,-101 9 0 0 0,-31 6 0 0 0,37-3 0 0 0,100-20 0 0 0,-332 28 0 0 0,313-27 0 0 0,-281 23 0 0 0,25-3 0 0 0,-2-2 0 0 0,1-3 0 0 0,62-23 0 0 0,-35 4 0 0 0,123-52 0 0 0,-153 57 0 0 0,-38 19 0 0 0,-1-2 0 0 0,0 0 0 0 0,30-21 0 0 0,3-12 0 0 0,14-11 0 0 0,-49 42 0 0 0,-2-1 0 0 0,0-1 0 0 0,0-1 0 0 0,-1 0 0 0 0,-1 0 0 0 0,-1-2 0 0 0,0 0 0 0 0,-1 0 0 0 0,-1-1 0 0 0,0-1 0 0 0,-2 1 0 0 0,0-2 0 0 0,8-26 0 0 0,3-10 0 0 0,-12 34 0 0 0,0-1 0 0 0,-1 1 0 0 0,-1-1 0 0 0,-2 0 0 0 0,4-43 0 0 0,-7 5 0 0 0,-1-46 0 0 0,-14-116 0 0 0,3 161 0 0 0,-26-83 0 0 0,22 94 0 0 0,10 35 0 0 0,0 0 0 0 0,-1 1 0 0 0,-1-1 0 0 0,0 2 0 0 0,-1-1 0 0 0,-1 1 0 0 0,0 0 0 0 0,-20-22 0 0 0,17 22 0 0 0,0 0 0 0 0,-1 1 0 0 0,0 1 0 0 0,-1 0 0 0 0,0 1 0 0 0,-1 0 0 0 0,-16-8 0 0 0,1 5-22 0 0,0 2 1 0 0,-62-17-1 0 0,-66-3-30 0 0,-124-29 41 0 0,56 36 11 0 0,-3 18 0 0 0,117 5 0 0 0,-555-5 0 0 0,349 1 0 0 0,199 6 0 0 0,-181 2 0 0 0,206 2 0 0 0,-396 11 0 0 0,235 4 0 0 0,-53 0 0 0 0,-292-5 0 0 0,223-26 0 0 0,334 9 0 0 0,-169-2 0 0 0,81 4 0 0 0,-10-10 0 0 0,-130-26 0 0 0,205 28 0 0 0,-1 2 0 0 0,-114 4 0 0 0,123 4 0 0 0,-523 10 0 0 0,275 4 0 0 0,69 1 0 0 0,-77 2 0 0 0,301-17 0 0 0,-513 23 0 0 0,-5-8 0 0 0,278-12 0 0 0,-3 0 0 0 0,-41-21 0 0 0,94 4 0 0 0,-152-10 0 0 0,-86 3 0 0 0,313 17 0 0 0,-93 14 0 0 0,119-5 0 0 0,-41 4 0 0 0,-190 29 0 0 0,13-15 0 0 0,18-3 0 0 0,-83 6 0 0 0,105-11 0 0 0,196-11 0 0 0,-95-5 0 0 0,129-4 0 0 0,-71-14 0 0 0,114 16 0 0 0,0-1 0 0 0,0 1 0 0 0,0-1 0 0 0,0-1 0 0 0,1 0 0 0 0,-1 0 0 0 0,1 0 0 0 0,0 0 0 0 0,0-1 0 0 0,-6-6 0 0 0,-7-6 0 0 0,8 9 3 0 0,9 8-1 0 0,1-1 1 0 0,-1 0-1 0 0,1 0 0 0 0,-1 0 1 0 0,1 0-1 0 0,0 0 0 0 0,0 0 0 0 0,-1 0 1 0 0,1-1-1 0 0,0 1 0 0 0,0 0 1 0 0,0-1-1 0 0,0 1 0 0 0,1-1 0 0 0,-1 1 1 0 0,0-1-1 0 0,1 1 0 0 0,-1-1 1 0 0,0 1-1 0 0,1-1 0 0 0,-1-1 0 0 0,-1-5-1 0 0,0 0 1 0 0,-1 1-1 0 0,0-1 0 0 0,-1 1 0 0 0,1 0 0 0 0,-1-1 0 0 0,-1 2 0 0 0,0-1 0 0 0,-7-8 0 0 0,4 5-1 0 0,1-1 0 0 0,-8-13 0 0 0,-2-9 0 0 0,8 18 0 0 0,0-1 0 0 0,2-1 0 0 0,0 1 0 0 0,-7-28 0 0 0,4-33 0 0 0,6 37 0 0 0,-2-22 0 0 0,2 0 0 0 0,4-64 0 0 0,2 90-1 0 0,5-80 34 0 0,-11-162-1 0 0,2 265-32 0 0,-9-80 0 0 0,11 93-1 0 0,0 0 0 0 0,0 0 0 0 0,0-1 1 0 0,0 1-1 0 0,0 0 0 0 0,0 0 0 0 0,0-1 0 0 0,0 1 0 0 0,0 0 0 0 0,0 0 1 0 0,0-1-1 0 0,0 1 0 0 0,0 0 0 0 0,-1 0 0 0 0,1-1 0 0 0,0 1 0 0 0,0 0 1 0 0,0 0-1 0 0,0 0 0 0 0,0-1 0 0 0,-1 1 0 0 0,1 0 0 0 0,0 0 0 0 0,0 0 1 0 0,0 0-1 0 0,-1-1 0 0 0,1 1 0 0 0,0 0 0 0 0,0 0 0 0 0,0 0 0 0 0,-1 0 1 0 0,1 0-1 0 0,0 0 0 0 0,0 0 0 0 0,-1 0 0 0 0,1 0 0 0 0,0-1 0 0 0,-1 1 1 0 0,-7 8-117 0 0,-8 19-83 0 0,16-26 198 0 0,-16 34-1121 0 0,1 1 1 0 0,-11 41-1 0 0,0 25-6311 0 0,7-14-812 0 0</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19.885"/>
    </inkml:context>
    <inkml:brush xml:id="br0">
      <inkml:brushProperty name="width" value="0.1" units="cm"/>
      <inkml:brushProperty name="height" value="0.1" units="cm"/>
      <inkml:brushProperty name="color" value="#E71224"/>
    </inkml:brush>
  </inkml:definitions>
  <inkml:trace contextRef="#ctx0" brushRef="#br0">1290 510 4831 0 0,'-1'-8'297'0'0,"-1"-1"0"0"0,1 0 0 0 0,1 1 0 0 0,-1-1 0 0 0,2 0 0 0 0,-1 1 0 0 0,2-10 0 0 0,-2 16-255 0 0,0 1-1 0 0,0-1 1 0 0,0 0-1 0 0,0 0 0 0 0,0 0 1 0 0,0 0-1 0 0,-1 1 0 0 0,1-1 1 0 0,-1 0-1 0 0,0 0 0 0 0,1 1 1 0 0,-1-1-1 0 0,0 0 1 0 0,0 1-1 0 0,0-1 0 0 0,0 1 1 0 0,-2-3-1 0 0,-27-22 1557 0 0,6 6-37 0 0,19 14-1132 0 0,-1 0 0 0 0,-1 0 0 0 0,1 0 0 0 0,-1 1 0 0 0,0 0 0 0 0,0 0 0 0 0,-12-5 0 0 0,-12-4 395 0 0,-54-14 0 0 0,83 27-797 0 0,-19-6 203 0 0,-1 0-1 0 0,0 2 0 0 0,0 0 0 0 0,-1 2 1 0 0,-22-1-1 0 0,23 3-146 0 0,0-1 1 0 0,-26-6 0 0 0,4 0 414 0 0,19 6-299 0 0,1 0-1 0 0,-1 2 1 0 0,-49 5-1 0 0,26 3 30 0 0,-50 13 0 0 0,88-18-164 0 0,-118 36 778 0 0,113-33-776 0 0,1 1-1 0 0,0 0 0 0 0,0 1 1 0 0,1 0-1 0 0,0 1 0 0 0,-18 16 1 0 0,-2 8 286 0 0,-31 42 1 0 0,63-74-344 0 0,-6 9 38 0 0,1 0 0 0 0,0 1 0 0 0,1 0 0 0 0,0 0 1 0 0,1 0-1 0 0,0 0 0 0 0,-3 15 0 0 0,2-7 36 0 0,-12 27 1 0 0,10-29 7 0 0,0 1-1 0 0,1-1 0 0 0,1 1 1 0 0,0 0-1 0 0,2 0 1 0 0,0 0-1 0 0,1 1 0 0 0,1-1 1 0 0,1 31-1 0 0,6 19 238 0 0,-3-30-8 0 0,14 73 0 0 0,-10-84-228 0 0,-5-13 23 0 0,2 0 1 0 0,0 1 0 0 0,0-2-1 0 0,2 1 1 0 0,10 21-1 0 0,-8-24-27 0 0,-1-1-1 0 0,2 0 0 0 0,-1-1 0 0 0,1 0 0 0 0,1 0 0 0 0,16 12 0 0 0,68 37 217 0 0,-69-46-203 0 0,1-2 0 0 0,0 0 1 0 0,28 6-1 0 0,-52-15-93 0 0,27 5 90 0 0,1-2 1 0 0,0 0-1 0 0,0-2 0 0 0,-1-1 0 0 0,37-4 0 0 0,-34 2 11 0 0,126-14 114 0 0,-140 12-192 0 0,0-1 0 0 0,0-1-1 0 0,-1-1 1 0 0,0 0 0 0 0,0-1-1 0 0,27-16 1 0 0,-21 8 53 0 0,-1 0-1 0 0,-1-2 1 0 0,0-1-1 0 0,-1-1 1 0 0,-1 0-1 0 0,-1-1 1 0 0,0-1 0 0 0,-2-1-1 0 0,-1-1 1 0 0,0 0-1 0 0,18-42 1 0 0,-2 3 13 0 0,23-51 63 0 0,-46 91-124 0 0,0-1-1 0 0,-1 1 1 0 0,5-30 0 0 0,-7 9 70 0 0,-2 0 0 0 0,-7-85 0 0 0,1 22-3 0 0,3 98-102 0 0,0-42 62 0 0,-12-97 1 0 0,10 136-62 0 0,-1-1 1 0 0,0 1-1 0 0,0 0 1 0 0,-2 0-1 0 0,1 1 0 0 0,-1-1 1 0 0,-1 1-1 0 0,0 0 0 0 0,0 0 1 0 0,-1 1-1 0 0,-1 0 1 0 0,1 0-1 0 0,-1 1 0 0 0,-1-1 1 0 0,1 2-1 0 0,-1-1 0 0 0,-1 2 1 0 0,1-1-1 0 0,-1 1 0 0 0,-1 0 1 0 0,1 1-1 0 0,-1 0 1 0 0,1 1-1 0 0,-1 0 0 0 0,-1 1 1 0 0,-18-3-1 0 0,10 4-56 0 0,0 2 1 0 0,0 0-1 0 0,0 1 0 0 0,0 1 1 0 0,0 1-1 0 0,0 1 0 0 0,0 1 0 0 0,-28 10 1 0 0,-1 4-216 0 0,1 2 0 0 0,-47 30-1 0 0,-277 187-2870 0 0,242-147 1155 0 0</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5.380"/>
    </inkml:context>
    <inkml:brush xml:id="br0">
      <inkml:brushProperty name="width" value="0.1" units="cm"/>
      <inkml:brushProperty name="height" value="0.1" units="cm"/>
      <inkml:brushProperty name="color" value="#E71224"/>
    </inkml:brush>
  </inkml:definitions>
  <inkml:trace contextRef="#ctx0" brushRef="#br0">1631 131 4895 0 0,'-12'-8'351'0'0,"-1"1"-1"0"0,1 0 0 0 0,-1 0 0 0 0,0 2 0 0 0,-1-1 0 0 0,0 2 1 0 0,1 0-1 0 0,-26-4 0 0 0,-11 1 32 0 0,-58 0 0 0 0,65 5-107 0 0,-268-11 2270 0 0,114-1-1186 0 0,-11 0-518 0 0,58 5-422 0 0,-26 0-132 0 0,155 10-436 0 0,-1 1 0 0 0,1 1 0 0 0,0 0 0 0 0,0 2 0 0 0,0 0 1 0 0,0 2-1 0 0,-33 15 0 0 0,11-4-4646 0 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6.460"/>
    </inkml:context>
    <inkml:brush xml:id="br0">
      <inkml:brushProperty name="width" value="0.1" units="cm"/>
      <inkml:brushProperty name="height" value="0.1" units="cm"/>
      <inkml:brushProperty name="color" value="#E71224"/>
    </inkml:brush>
  </inkml:definitions>
  <inkml:trace contextRef="#ctx0" brushRef="#br0">2673 12 455 0 0,'-3'1'66'0'0,"1"1"-1"0"0,-1-1 0 0 0,1 0 0 0 0,-1 1 0 0 0,1 0 0 0 0,0-1 0 0 0,0 1 0 0 0,0 0 0 0 0,0 0 0 0 0,0 0 0 0 0,0 0 0 0 0,0 1 0 0 0,0-1 0 0 0,-1 3 0 0 0,-8 10 522 0 0,5-10-358 0 0,0 0-1 0 0,0-1 0 0 0,-1 0 1 0 0,1 0-1 0 0,-1 0 0 0 0,0-1 1 0 0,0 0-1 0 0,0 0 1 0 0,0 0-1 0 0,0-1 0 0 0,-1 0 1 0 0,-11 1-1 0 0,-10 0 1926 0 0,-58-1 0 0 0,56-3-1543 0 0,-26 2 238 0 0,-1-3 0 0 0,1-3 0 0 0,-1-2 0 0 0,-70-18 0 0 0,-73-34 249 0 0,186 56-1192 0 0,1 1 1 0 0,-1 0-1 0 0,0 1 1 0 0,0 1-1 0 0,0 0 1 0 0,0 1-1 0 0,0 1 1 0 0,1 0-1 0 0,-1 1 1 0 0,1 0-1 0 0,-1 1 0 0 0,1 1 1 0 0,0 1-1 0 0,-19 9 1 0 0,-2 3-4898 0 0</inkml:trace>
  <inkml:trace contextRef="#ctx0" brushRef="#br0" timeOffset="1">939 242 6247 0 0,'-140'-45'2554'0'0,"13"3"-316"0"0,-1 5-803 0 0,55 14-760 0 0,-117-20-1 0 0,173 41-739 0 0,-1 2 0 0 0,1 0 0 0 0,0 1-1 0 0,0 0 1 0 0,0 1 0 0 0,0 2 0 0 0,0-1-1 0 0,1 2 1 0 0,-1 0 0 0 0,1 1 0 0 0,0 1-1 0 0,1 0 1 0 0,-18 11 0 0 0,2 2-478 0 0</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6.988"/>
    </inkml:context>
    <inkml:brush xml:id="br0">
      <inkml:brushProperty name="width" value="0.1" units="cm"/>
      <inkml:brushProperty name="height" value="0.1" units="cm"/>
      <inkml:brushProperty name="color" value="#E71224"/>
    </inkml:brush>
  </inkml:definitions>
  <inkml:trace contextRef="#ctx0" brushRef="#br0">1137 78 2759 0 0,'-3'-3'199'0'0,"0"1"0"0"0,0-1-1 0 0,0 1 1 0 0,0 0-1 0 0,-1 0 1 0 0,1 0-1 0 0,-1 0 1 0 0,1 1 0 0 0,-1-1-1 0 0,0 1 1 0 0,1 0-1 0 0,-8-1 1 0 0,-153-31 3338 0 0,85 23-3060 0 0,-1 4 1 0 0,0 3-1 0 0,0 3 0 0 0,1 4 1 0 0,-1 4-1 0 0,-118 26 0 0 0,86-5-728 0 0,38-4-2758 0 0,14-2-839 0 0</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8.201"/>
    </inkml:context>
    <inkml:brush xml:id="br0">
      <inkml:brushProperty name="width" value="0.1" units="cm"/>
      <inkml:brushProperty name="height" value="0.1" units="cm"/>
      <inkml:brushProperty name="color" value="#E71224"/>
    </inkml:brush>
  </inkml:definitions>
  <inkml:trace contextRef="#ctx0" brushRef="#br0">1043 52 1375 0 0,'-8'4'3400'0'0,"6"-3"-3165"0"0,-1 0 0 0 0,1-1-1 0 0,-1 1 1 0 0,1-1-1 0 0,-1 0 1 0 0,1 0 0 0 0,-1 0-1 0 0,1 0 1 0 0,-1-1-1 0 0,1 1 1 0 0,-1 0-1 0 0,1-1 1 0 0,-1 0 0 0 0,1 0-1 0 0,-1 0 1 0 0,-3-2-1 0 0,6 3-184 0 0,-2 0 40 0 0,0 0 0 0 0,0 0 0 0 0,0 0-1 0 0,0 0 1 0 0,0 0 0 0 0,0 0 0 0 0,0 0 0 0 0,0 1 0 0 0,-3 0 0 0 0,-11 2 301 0 0,-6-3-101 0 0,-23 1 696 0 0,1-2 1 0 0,-85-14 0 0 0,99 8-623 0 0,-126-21 892 0 0,131 25-1184 0 0,-1 1 1 0 0,0 2-1 0 0,0 0 1 0 0,-29 5-1 0 0,13 3-137 0 0,1 1-1 0 0,1 2 0 0 0,-56 22 0 0 0,7 7-4091 0 0,31-11-543 0 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30.295"/>
    </inkml:context>
    <inkml:brush xml:id="br0">
      <inkml:brushProperty name="width" value="0.1" units="cm"/>
      <inkml:brushProperty name="height" value="0.1" units="cm"/>
      <inkml:brushProperty name="color" value="#E71224"/>
    </inkml:brush>
  </inkml:definitions>
  <inkml:trace contextRef="#ctx0" brushRef="#br0">3413 53 2303 0 0,'-2'-5'95'0'0,"-2"1"-1"0"0,1 0 1 0 0,0 0-1 0 0,-1 0 0 0 0,0 0 1 0 0,0 0-1 0 0,0 1 0 0 0,0 0 1 0 0,-1 0-1 0 0,0 0 0 0 0,1 0 1 0 0,-9-3-1 0 0,4 5-83 0 0,-1 0-1 0 0,1 0 1 0 0,-1 1 0 0 0,-14 2-1 0 0,-3-1-18 0 0,-133-1 832 0 0,127 3-593 0 0,1 1-1 0 0,-1 1 1 0 0,1 2-1 0 0,-34 11 0 0 0,0 2-73 0 0,-1-2-1 0 0,-1-4 1 0 0,0-3-1 0 0,-1-2 1 0 0,-82-1-1 0 0,-138-25 449 0 0,-39 4-290 0 0,137 8-190 0 0,-342 28 17 0 0,140-20 340 0 0,188-7-303 0 0,-154 19-379 0 0,297-9-1752 0 0,3 2-699 0 0</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8.805"/>
    </inkml:context>
    <inkml:brush xml:id="br0">
      <inkml:brushProperty name="width" value="0.1" units="cm"/>
      <inkml:brushProperty name="height" value="0.1" units="cm"/>
      <inkml:brushProperty name="color" value="#E71224"/>
    </inkml:brush>
  </inkml:definitions>
  <inkml:trace contextRef="#ctx0" brushRef="#br0">1108 69 2303 0 0,'-1'-1'152'0'0,"1"0"-1"0"0,0 0 0 0 0,0 0 0 0 0,-1-1 1 0 0,1 1-1 0 0,-1 0 0 0 0,1 0 0 0 0,-1 0 1 0 0,0 0-1 0 0,1 0 0 0 0,-1 0 0 0 0,0 1 1 0 0,0-1-1 0 0,1 0 0 0 0,-1 0 0 0 0,0 0 0 0 0,0 1 1 0 0,0-1-1 0 0,0 0 0 0 0,0 1 0 0 0,0-1 1 0 0,0 1-1 0 0,0-1 0 0 0,-1 1 0 0 0,1 0 1 0 0,0-1-1 0 0,-1 1 0 0 0,-155-19 2487 0 0,65 10-967 0 0,10-1-971 0 0,-1 4-1 0 0,0 4 0 0 0,0 3 0 0 0,-82 12 0 0 0,96-3-1164 0 0,0 3 1 0 0,-90 29-1 0 0,116-27-853 0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29.582"/>
    </inkml:context>
    <inkml:brush xml:id="br0">
      <inkml:brushProperty name="width" value="0.1" units="cm"/>
      <inkml:brushProperty name="height" value="0.1" units="cm"/>
      <inkml:brushProperty name="color" value="#E71224"/>
    </inkml:brush>
  </inkml:definitions>
  <inkml:trace contextRef="#ctx0" brushRef="#br0">0 1 1375 0 0,'2'2'128'0'0,"-2"-1"-128"0"0</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30.157"/>
    </inkml:context>
    <inkml:brush xml:id="br0">
      <inkml:brushProperty name="width" value="0.1" units="cm"/>
      <inkml:brushProperty name="height" value="0.1" units="cm"/>
      <inkml:brushProperty name="color" value="#E71224"/>
    </inkml:brush>
  </inkml:definitions>
  <inkml:trace contextRef="#ctx0" brushRef="#br0">1429 138 3223 0 0,'-1'0'105'0'0,"1"-1"0"0"0,0 1-1 0 0,-1 0 1 0 0,1 0-1 0 0,0 0 1 0 0,-1 0-1 0 0,1 0 1 0 0,0 0-1 0 0,-1 0 1 0 0,1 0-1 0 0,0 0 1 0 0,-1 0-1 0 0,1 0 1 0 0,0 0-1 0 0,-1 0 1 0 0,1 0-1 0 0,0 0 1 0 0,-1 0-1 0 0,1 0 1 0 0,0 1-1 0 0,-1-1 1 0 0,1 0 0 0 0,0 0-1 0 0,-1 0 1 0 0,1 0-1 0 0,0 1 1 0 0,0-1-1 0 0,-1 0 1 0 0,1 0-1 0 0,0 1 1 0 0,-1-1-1 0 0,-11 9 437 0 0,5 5-231 0 0,2-2 294 0 0,4-13-484 0 0,1 0 0 0 0,0 1 0 0 0,0-1 0 0 0,-1 1 0 0 0,1-1 0 0 0,0 1 0 0 0,-1-1 0 0 0,1 1 0 0 0,0 0 0 0 0,-1-1 0 0 0,1 1 0 0 0,-1-1 0 0 0,1 1 0 0 0,-1 0 0 0 0,1-1 0 0 0,-1 1 0 0 0,1 0 0 0 0,-1 0 0 0 0,1-1 0 0 0,-1 1 0 0 0,1 0 0 0 0,-1 0 0 0 0,0 0 0 0 0,1 0 0 0 0,-1-1 0 0 0,1 1 0 0 0,-1 0 0 0 0,1 0 0 0 0,-2 1 0 0 0,0-2-35 0 0,1 1 0 0 0,0 0 0 0 0,-1 0 0 0 0,1 0 0 0 0,0-1 0 0 0,0 1 0 0 0,-1-1 0 0 0,1 1 0 0 0,0-1 0 0 0,0 1 0 0 0,-1-1 0 0 0,1 0 0 0 0,0 0 0 0 0,-2-1 0 0 0,-14-8 936 0 0,15 10-912 0 0,-1-1-1 0 0,1 0 0 0 0,-1 1 0 0 0,1 0 0 0 0,-1-1 1 0 0,1 1-1 0 0,-5 0 0 0 0,-2 1-88 0 0,-11-2 121 0 0,15 0-33 0 0,1 1 1 0 0,-1 0-1 0 0,1 0 1 0 0,-1 0-1 0 0,0 0 1 0 0,1 1-1 0 0,-9 2 1 0 0,9-2-59 0 0,1 1 0 0 0,-1-1 0 0 0,0 0 0 0 0,1 0 0 0 0,-1-1 1 0 0,0 1-1 0 0,0-1 0 0 0,0 0 0 0 0,0 0 0 0 0,0 0 0 0 0,-4-1 0 0 0,4 0 4 0 0,0 1 1 0 0,0 0-1 0 0,1-1 0 0 0,-1 1 0 0 0,0 1 1 0 0,0-1-1 0 0,1 1 0 0 0,-1-1 0 0 0,0 1 1 0 0,-3 2-1 0 0,-24 2 61 0 0,28-5-99 0 0,0 1 0 0 0,0-1-1 0 0,0 1 1 0 0,0 0 0 0 0,0 0 0 0 0,0 0-1 0 0,1 1 1 0 0,-4 1 0 0 0,-17 6 104 0 0,11-7-106 0 0,10-1 11 0 0,-1-1 1 0 0,1 1-1 0 0,-1-1 1 0 0,1 0-1 0 0,-1 1 1 0 0,1-1-1 0 0,-1 0 1 0 0,1-1-1 0 0,-1 1 1 0 0,1 0-1 0 0,-1-1 0 0 0,-3-1 1 0 0,-1 0 57 0 0,0 1 0 0 0,0 0 0 0 0,-1 0 0 0 0,-7 0 0 0 0,-17-2 66 0 0,-78-16 144 0 0,63 15-199 0 0,34 4-67 0 0,1-1-1 0 0,0 0 1 0 0,-21-6-1 0 0,16 1 32 0 0,0-2 0 0 0,0 0 0 0 0,0-1 0 0 0,-19-13 0 0 0,20 11 49 0 0,-1 1 0 0 0,0 0 0 0 0,-37-13 0 0 0,25 14-41 0 0,0 1 1 0 0,-55-6 0 0 0,65 12-67 0 0,-1 2-1 0 0,1 0 0 0 0,-1 1 0 0 0,1 0 0 0 0,-30 8 1 0 0,21-2-270 0 0,1 1 1 0 0,-1 1 0 0 0,1 1-1 0 0,-35 20 1 0 0,16-3-1010 0 0</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36.995"/>
    </inkml:context>
    <inkml:brush xml:id="br0">
      <inkml:brushProperty name="width" value="0.1" units="cm"/>
      <inkml:brushProperty name="height" value="0.1" units="cm"/>
      <inkml:brushProperty name="color" value="#E71224"/>
    </inkml:brush>
  </inkml:definitions>
  <inkml:trace contextRef="#ctx0" brushRef="#br0">1608 1648 4575 0 0,'1'-2'160'0'0,"-1"1"-1"0"0,1 0 1 0 0,-1 0-1 0 0,1 0 1 0 0,0 0-1 0 0,-1 0 1 0 0,1 1-1 0 0,0-1 1 0 0,0 0-1 0 0,-1 0 1 0 0,1 0-1 0 0,0 1 1 0 0,2-2-1 0 0,-3 2-110 0 0,1 0-1 0 0,-1 0 1 0 0,1 0 0 0 0,0 0-1 0 0,-1 0 1 0 0,1 0 0 0 0,-1 0-1 0 0,1 0 1 0 0,-1 0-1 0 0,1 0 1 0 0,0 1 0 0 0,-1-1-1 0 0,1 0 1 0 0,-1 0-1 0 0,1 1 1 0 0,-1-1 0 0 0,1 0-1 0 0,-1 1 1 0 0,1-1 0 0 0,-1 0-1 0 0,1 1 1 0 0,-1-1-1 0 0,0 1 1 0 0,1-1 0 0 0,-1 0-1 0 0,0 1 1 0 0,1-1-1 0 0,-1 2 1 0 0,4 1 40 0 0,-1 1 0 0 0,1-1 0 0 0,0 0 0 0 0,0 0 0 0 0,0 0 0 0 0,0 0 0 0 0,1-1 0 0 0,7 4 0 0 0,-1-1 241 0 0,1-1-1 0 0,16 3 0 0 0,-12-2 118 0 0,-1 0 0 0 0,22 10 0 0 0,-24-9-145 0 0,-1-1-1 0 0,0 0 0 0 0,1-1 1 0 0,23 5-1 0 0,-29-9-151 0 0,0-1 0 0 0,0 1 0 0 0,0-1 0 0 0,0 0 0 0 0,0-1 0 0 0,0 0 0 0 0,9-3 0 0 0,25-6 370 0 0,17 4-9 0 0,-30 4-456 0 0,0 0 0 0 0,43-13 0 0 0,-54 11 22 0 0,0 0 0 0 0,0 1-1 0 0,0 1 1 0 0,1 1 0 0 0,22-1-1 0 0,9 7-1 0 0,-97-5 345 0 0,-73-9 0 0 0,105 8-398 0 0,0 1 1 0 0,0 1-1 0 0,1 1 0 0 0,-26 3 1 0 0,22-1 0 0 0,-1-1 0 0 0,-24-2 0 0 0,20-1-10 0 0,13 1 5 0 0,1 0-1 0 0,-1-1 0 0 0,1-1 1 0 0,-1 0-1 0 0,-15-5 1 0 0,17 5 36 0 0,-1-1 0 0 0,1 1 0 0 0,-1 1-1 0 0,0 0 1 0 0,0 0 0 0 0,0 1 0 0 0,0 0 0 0 0,1 1 0 0 0,-12 2 0 0 0,-4-1-71 0 0,-49-2 112 0 0,52-1 56 0 0,1 0-1 0 0,-33 5 1 0 0,18 2-57 0 0,17-2-50 0 0,0-1 0 0 0,0-1 0 0 0,-1 0 0 0 0,-21-2 1 0 0,40-1-35 0 0,-28-2 176 0 0,0 1 0 0 0,0 2 0 0 0,0 0 1 0 0,-47 8-1 0 0,53-4 74 0 0,-1-1 1 0 0,-40-1-1 0 0,97-6 274 0 0,21 6-386 0 0,0-2 0 0 0,66-8 1 0 0,1 0 115 0 0,22 2 60 0 0,141-24 0 0 0,-243 26-233 0 0,0 1 0 0 0,58 3 1 0 0,-31 2-41 0 0,-2 1-26 0 0,-44-1 20 0 0,1-1-1 0 0,-1-1 0 0 0,25-2 1 0 0,-46 1-20 0 0,1 1 1 0 0,-1 0-1 0 0,1 0 1 0 0,-1-1-1 0 0,0 1 1 0 0,1-1-1 0 0,-1 1 0 0 0,1-1 1 0 0,-1 0-1 0 0,0 0 1 0 0,1 1-1 0 0,-1-1 1 0 0,0 0-1 0 0,0 0 1 0 0,0 0-1 0 0,0 0 0 0 0,0 0 1 0 0,0-1-1 0 0,0 1 1 0 0,0 0-1 0 0,0 0 1 0 0,0-1-1 0 0,0 1 1 0 0,-1 0-1 0 0,2-3 0 0 0,-1-3 124 0 0,0 1-1 0 0,0 0 1 0 0,0 0-1 0 0,-1-1 0 0 0,0-7 1 0 0,-1 10-46 0 0,1-1 0 0 0,0 0 0 0 0,0 0 0 0 0,1 0 0 0 0,0 1 0 0 0,0-1 0 0 0,2-9 0 0 0,17-19-9 0 0,-14 23-65 0 0,0-1-1 0 0,6-14 0 0 0,-10 21 0 0 0,-1 0-1 0 0,0 0 1 0 0,0 0-1 0 0,0 0 1 0 0,0 0 0 0 0,-1-1-1 0 0,1 1 1 0 0,-1 0-1 0 0,0 0 1 0 0,-2-7-1 0 0,1 5-10 0 0,0-1 19 0 0,-1 0 0 0 0,1 0-1 0 0,1-1 1 0 0,-1 1 0 0 0,1 0 0 0 0,0-1 0 0 0,1 1-1 0 0,2-14 1 0 0,5 0 51 0 0,-7 15-68 0 0,1 0-1 0 0,1 0 1 0 0,-1 0-1 0 0,1 0 1 0 0,0 1-1 0 0,0-1 1 0 0,0 1-1 0 0,6-7 0 0 0,-8 11-15 0 0,1-1 0 0 0,-1 0 0 0 0,0 0 0 0 0,0 0-1 0 0,0 1 1 0 0,0-1 0 0 0,-1 0 0 0 0,1 0-1 0 0,0 0 1 0 0,-1 0 0 0 0,0 0 0 0 0,1-1 0 0 0,-1 1-1 0 0,0 0 1 0 0,0 0 0 0 0,0 0 0 0 0,0 0-1 0 0,0 0 1 0 0,-1 0 0 0 0,1 0 0 0 0,-1 0 0 0 0,0-3-1 0 0,-1-2 40 0 0,-1-1 0 0 0,0 1-1 0 0,0 0 1 0 0,-6-10-1 0 0,7 13-13 0 0,0-1 0 0 0,1 1-1 0 0,0-1 1 0 0,0 0 0 0 0,0 1 0 0 0,0-1-1 0 0,1 0 1 0 0,0 0 0 0 0,0 0-1 0 0,1-6 1 0 0,-3-26 145 0 0,-14-28 27 0 0,10 44-154 0 0,1 1 0 0 0,0-1-1 0 0,2 0 1 0 0,-1-25 0 0 0,3 32-14 0 0,0 0 0 0 0,-5-21 0 0 0,3 21 0 0 0,1 1 0 0 0,-2-24 0 0 0,4 21 29 0 0,-7-34-1 0 0,-1-1 19 0 0,4-8 98 0 0,5-78 1 0 0,-1 116-137 0 0,-1 0 1 0 0,-1 0-1 0 0,-7-32 0 0 0,4 26-25 0 0,4 19-11 0 0,-1 0 1 0 0,0 0-1 0 0,0 0 0 0 0,-1 1 1 0 0,-5-12-1 0 0,6 16-3 0 0,1 0 0 0 0,-1 1 0 0 0,0-1 0 0 0,0 0-1 0 0,0 1 1 0 0,0 0 0 0 0,0-1 0 0 0,-1 1 0 0 0,1 0 0 0 0,-1 0 0 0 0,1 0 0 0 0,-1 0 0 0 0,0 1-1 0 0,0-1 1 0 0,0 1 0 0 0,-5-2 0 0 0,-8-2-2 0 0,0 1 0 0 0,0 1 0 0 0,0 0 0 0 0,-1 1 0 0 0,0 1 0 0 0,-28 2 0 0 0,-64 2 64 0 0,11-1-64 0 0,70-2 19 0 0,-1-1 0 0 0,1-1 0 0 0,0-2 0 0 0,-30-8 0 0 0,-39-4 22 0 0,-150-6 34 0 0,112 0-7 0 0,4 0-19 0 0,101 18-46 0 0,-168-11 69 0 0,39 3-24 0 0,134 9-43 0 0,-11 0 27 0 0,-71 3 0 0 0,72 4-32 0 0,0 2 0 0 0,-64 20 0 0 0,14-3 0 0 0,50-14 0 0 0,12-3 0 0 0,-38 5 0 0 0,49-9 0 0 0,0 0 0 0 0,0 1 0 0 0,1 0 0 0 0,-1 1 0 0 0,1 1 0 0 0,-1-1 0 0 0,-19 13 0 0 0,-2-3 0 0 0,28-13 0 0 0,-1 1 0 0 0,1 0 0 0 0,0 0 0 0 0,0 0 0 0 0,-6 5 0 0 0,6-3 0 0 0,0 1 0 0 0,0 0 0 0 0,1 0 0 0 0,0 0 0 0 0,0 1 0 0 0,0 0 0 0 0,1-1 0 0 0,-1 1 0 0 0,1 0 0 0 0,-4 13 0 0 0,2-3 0 0 0,1 0 0 0 0,0 0 0 0 0,-2 22 0 0 0,5-11 0 0 0,1 41 0 0 0,2-42 0 0 0,-5 48 0 0 0,1-36 0 0 0,1 0 0 0 0,5 45 0 0 0,-3-57 0 0 0,7 41 12 0 0,2 0 0 0 0,21 71 1 0 0,4 20 14 0 0,6 6-23 0 0,-27-111 56 0 0,0 20-4 0 0,-11-52-20 0 0,12 43 0 0 0,-12-57-33 0 0,0 1-1 0 0,1-1 1 0 0,0 0 0 0 0,0 0-1 0 0,1 0 1 0 0,0-1-1 0 0,0 1 1 0 0,0-1 0 0 0,1 0-1 0 0,7 5 1 0 0,10 8 14 0 0,36 21 0 0 0,-48-33-16 0 0,8 4-1 0 0,1-2 0 0 0,-1 0 0 0 0,2-1 0 0 0,33 9 0 0 0,-34-13 11 0 0,0 0 0 0 0,0-1 0 0 0,1-1 0 0 0,36-1 0 0 0,80-14 59 0 0,-109 10-67 0 0,-7 1 1 0 0,-6 0 8 0 0,0 0-1 0 0,24-6 1 0 0,-36 7-10 0 0,1 0-1 0 0,-1 0 1 0 0,0 0-1 0 0,0-1 0 0 0,0 1 1 0 0,0-1-1 0 0,0 0 1 0 0,0 0-1 0 0,0 0 1 0 0,0 0-1 0 0,-1 0 1 0 0,1-1-1 0 0,-1 1 1 0 0,0-1-1 0 0,1 0 1 0 0,2-5-1 0 0,-19 26-74 0 0,-3 9-1417 0 0,-31 37 1 0 0,11-14-4703 0 0,-7 12-2380 0 0</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38.440"/>
    </inkml:context>
    <inkml:brush xml:id="br0">
      <inkml:brushProperty name="width" value="0.1" units="cm"/>
      <inkml:brushProperty name="height" value="0.1" units="cm"/>
      <inkml:brushProperty name="color" value="#E71224"/>
    </inkml:brush>
  </inkml:definitions>
  <inkml:trace contextRef="#ctx0" brushRef="#br0">1375 111 2671 0 0,'0'-2'38'0'0,"0"0"0"0"0,0 1 0 0 0,-1-1-1 0 0,1 0 1 0 0,0 1 0 0 0,0-1-1 0 0,-1 0 1 0 0,1 0 0 0 0,-1 1-1 0 0,0-1 1 0 0,1 1 0 0 0,-1-1 0 0 0,0 1-1 0 0,0-1 1 0 0,0 1 0 0 0,0-1-1 0 0,0 1 1 0 0,0 0 0 0 0,-1-1-1 0 0,1 1 1 0 0,-2-1 0 0 0,0-1 308 0 0,0-1 1 0 0,1 0-1 0 0,-1 0 1 0 0,1 0-1 0 0,0 0 1 0 0,-3-6 0 0 0,3 6-89 0 0,0 0 0 0 0,0 0 1 0 0,0 0-1 0 0,0 0 1 0 0,-1 1-1 0 0,-3-6 0 0 0,4 8-199 0 0,-1-1-1 0 0,1 1 1 0 0,0 0-1 0 0,0 0 1 0 0,-1 0-1 0 0,1 0 1 0 0,0 1-1 0 0,-1-1 1 0 0,1 0-1 0 0,-1 1 1 0 0,1 0-1 0 0,-1 0 1 0 0,1 0-1 0 0,-1 0 1 0 0,-3 0-1 0 0,-1 1 284 0 0,-1 0 0 0 0,0 0 0 0 0,-12 4 0 0 0,-14 11 1042 0 0,8-2-713 0 0,2-6-7 0 0,0-1 0 0 0,-1-1 0 0 0,1-2 0 0 0,-1 0 0 0 0,-42 1 0 0 0,26-2-173 0 0,13-2-98 0 0,0-1 0 0 0,0-1 0 0 0,-34-6-1 0 0,-84-21 636 0 0,87 14-597 0 0,-89-8 0 0 0,112 21-656 0 0,1 1 1 0 0,-1 2-1 0 0,0 1 0 0 0,1 2 1 0 0,0 1-1 0 0,0 2 0 0 0,1 2 1 0 0,0 1-1 0 0,-50 23 0 0 0,39-14-1615 0 0</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39.204"/>
    </inkml:context>
    <inkml:brush xml:id="br0">
      <inkml:brushProperty name="width" value="0.1" units="cm"/>
      <inkml:brushProperty name="height" value="0.1" units="cm"/>
      <inkml:brushProperty name="color" value="#E71224"/>
    </inkml:brush>
  </inkml:definitions>
  <inkml:trace contextRef="#ctx0" brushRef="#br0">1844 101 5039 0 0,'0'-1'42'0'0,"0"1"-1"0"0,0-1 0 0 0,0 0 1 0 0,0 0-1 0 0,0 1 0 0 0,0-1 1 0 0,0 0-1 0 0,-1 1 0 0 0,1-1 1 0 0,0 0-1 0 0,0 0 0 0 0,0 1 1 0 0,-1-1-1 0 0,1 0 0 0 0,0 1 0 0 0,-1-1 1 0 0,1 1-1 0 0,-1-1 0 0 0,1 0 1 0 0,-1 1-1 0 0,1-1 0 0 0,-1 1 1 0 0,1-1-1 0 0,-1 1 0 0 0,1 0 1 0 0,-1-1-1 0 0,0 1 0 0 0,0-1 1 0 0,-1 1-3 0 0,-1-1 0 0 0,1 1 0 0 0,0-1 1 0 0,-1 1-1 0 0,1 0 0 0 0,0 0 1 0 0,-1 0-1 0 0,-2 1 0 0 0,1-1 90 0 0,-1 0 0 0 0,1 0-1 0 0,0-1 1 0 0,0 1 0 0 0,-1-1 0 0 0,1 0-1 0 0,-8-3 1 0 0,8 2 92 0 0,0 1 1 0 0,0 0-1 0 0,0 0 0 0 0,0 0 0 0 0,0 0 1 0 0,-1 1-1 0 0,-6-1 0 0 0,-4 2 609 0 0,-29-3 0 0 0,4 0-91 0 0,23 3-341 0 0,0 0 1 0 0,-20 6-1 0 0,-22 1 456 0 0,28-6-459 0 0,-116 2 986 0 0,84-7-850 0 0,-40-1 427 0 0,-112-18 1 0 0,-112-17 166 0 0,220 29-914 0 0,43 4-80 0 0,-83 3 1 0 0,115 5-414 0 0,1 1 0 0 0,-1 1 0 0 0,1 2 0 0 0,-50 15 1 0 0,36-4-4183 0 0,2-2-1470 0 0</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40.125"/>
    </inkml:context>
    <inkml:brush xml:id="br0">
      <inkml:brushProperty name="width" value="0.1" units="cm"/>
      <inkml:brushProperty name="height" value="0.1" units="cm"/>
      <inkml:brushProperty name="color" value="#E71224"/>
    </inkml:brush>
  </inkml:definitions>
  <inkml:trace contextRef="#ctx0" brushRef="#br0">2447 66 4775 0 0,'1'-17'856'0'0,"0"13"-489"0"0,-1 0-1 0 0,0 0 1 0 0,0 0-1 0 0,0 0 1 0 0,0 0-1 0 0,-2-5 1 0 0,2 8-289 0 0,0 0 0 0 0,-1 0-1 0 0,1 1 1 0 0,0-1 0 0 0,-1 0 0 0 0,0 0-1 0 0,1 0 1 0 0,-1 1 0 0 0,1-1 0 0 0,-1 0-1 0 0,0 0 1 0 0,1 1 0 0 0,-1-1 0 0 0,0 1-1 0 0,0-1 1 0 0,0 1 0 0 0,1-1 0 0 0,-1 1-1 0 0,0-1 1 0 0,0 1 0 0 0,0 0 0 0 0,0-1-1 0 0,0 1 1 0 0,0 0 0 0 0,0 0 0 0 0,0 0-1 0 0,0 0 1 0 0,0 0 0 0 0,0 0 0 0 0,-1 0-1 0 0,-4 0 256 0 0,1 1 0 0 0,-1 0 0 0 0,1 0 0 0 0,-1 0-1 0 0,-9 5 1 0 0,8-4-100 0 0,0 1 0 0 0,1-1 0 0 0,-13 1-1 0 0,-83 13 1920 0 0,49-6-1584 0 0,-102 5 752 0 0,44-6-768 0 0,61-5-325 0 0,-54-4-1 0 0,15 0 33 0 0,82 0-238 0 0,-291 4 744 0 0,0-21-175 0 0,203 9-542 0 0,0 3 0 0 0,0 5 0 0 0,-1 3 0 0 0,-96 18 0 0 0,164-17-315 0 0,-206 34 377 0 0,79-1-5995 0 0,72-12-313 0 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42.940"/>
    </inkml:context>
    <inkml:brush xml:id="br0">
      <inkml:brushProperty name="width" value="0.1" units="cm"/>
      <inkml:brushProperty name="height" value="0.1" units="cm"/>
      <inkml:brushProperty name="color" value="#E71224"/>
    </inkml:brush>
  </inkml:definitions>
  <inkml:trace contextRef="#ctx0" brushRef="#br0">1991 198 2527 0 0,'-5'2'118'0'0,"4"-1"-114"0"0,1-1 1 0 0,0 0-1 0 0,0 1 0 0 0,-1-1 1 0 0,1 0-1 0 0,-1 0 0 0 0,1 1 1 0 0,0-1-1 0 0,-1 0 0 0 0,1 0 1 0 0,0 0-1 0 0,-1 1 0 0 0,1-1 1 0 0,-1 0-1 0 0,1 0 0 0 0,-1 0 1 0 0,1 0-1 0 0,0 0 1 0 0,-1 0-1 0 0,1 0 0 0 0,-1 0 1 0 0,1 0-1 0 0,-1 0 0 0 0,1 0 1 0 0,0 0-1 0 0,-1 0 0 0 0,1 0 1 0 0,-1-1-1 0 0,1 1 0 0 0,-4-2 190 0 0,0 1 0 0 0,0-1-1 0 0,0 0 1 0 0,1-1-1 0 0,-1 1 1 0 0,1-1-1 0 0,-1 1 1 0 0,1-1 0 0 0,0 0-1 0 0,0 0 1 0 0,1 0-1 0 0,-1-1 1 0 0,-3-5 0 0 0,2 4 153 0 0,0-1 1 0 0,0 1-1 0 0,-1 1 1 0 0,-9-9-1 0 0,12 11-283 0 0,-1 0 83 0 0,0-1 1 0 0,0 1-1 0 0,0 0 0 0 0,0 0 0 0 0,-1 0 0 0 0,1 1 1 0 0,0-1-1 0 0,-1 1 0 0 0,0-1 0 0 0,1 1 1 0 0,-1 0-1 0 0,0 1 0 0 0,1-1 0 0 0,-1 1 1 0 0,0-1-1 0 0,-7 1 0 0 0,0 1 24 0 0,-1-1-1 0 0,1 0 1 0 0,-1-1-1 0 0,1 0 1 0 0,-1-1-1 0 0,1 0 1 0 0,-1-1-1 0 0,-18-7 1 0 0,2-1 263 0 0,-1 2 0 0 0,0 0 0 0 0,0 2 0 0 0,0 1 0 0 0,-1 1 0 0 0,0 2 0 0 0,0 1 0 0 0,-59 4 0 0 0,2 4 148 0 0,-131 9 788 0 0,158-15-919 0 0,0-3 0 0 0,-94-18 0 0 0,-16-1 162 0 0,-71 13-227 0 0,207 10-426 0 0,0 1 0 0 0,0 3 1 0 0,0 0-1 0 0,1 2 0 0 0,-35 13 1 0 0,-51 28-2721 0 0,86-32 1294 0 0</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43.571"/>
    </inkml:context>
    <inkml:brush xml:id="br0">
      <inkml:brushProperty name="width" value="0.1" units="cm"/>
      <inkml:brushProperty name="height" value="0.1" units="cm"/>
      <inkml:brushProperty name="color" value="#E71224"/>
    </inkml:brush>
  </inkml:definitions>
  <inkml:trace contextRef="#ctx0" brushRef="#br0">1212 108 2303 0 0,'4'-4'3821'0'0,"-27"4"-850"0"0,-5-5-1507 0 0,-1 0-1 0 0,0 2 0 0 0,-58 2 1 0 0,52 2-951 0 0,0-2 0 0 0,0-2 0 0 0,-39-7 0 0 0,-49-16 687 0 0,44 9-461 0 0,-147-14 0 0 0,188 29-806 0 0,1 2 0 0 0,0 1 0 0 0,-1 2 0 0 0,1 2 0 0 0,-40 10 0 0 0,-34 20-2383 0 0,74-24 350 0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0:44.126"/>
    </inkml:context>
    <inkml:brush xml:id="br0">
      <inkml:brushProperty name="width" value="0.1" units="cm"/>
      <inkml:brushProperty name="height" value="0.1" units="cm"/>
      <inkml:brushProperty name="color" value="#E71224"/>
    </inkml:brush>
  </inkml:definitions>
  <inkml:trace contextRef="#ctx0" brushRef="#br0">971 212 4143 0 0,'-3'-8'264'0'0,"-1"1"-1"0"0,0-1 0 0 0,0 1 0 0 0,-1-1 0 0 0,-8-9 0 0 0,-3 7 3813 0 0,3 2-3323 0 0,-15-11-24 0 0,-2 1 0 0 0,0 1 0 0 0,-1 2 0 0 0,0 1 0 0 0,-1 2 0 0 0,-1 0 0 0 0,-43-8 0 0 0,49 15-601 0 0,1 2-1 0 0,-1 0 0 0 0,0 2 1 0 0,0 1-1 0 0,0 1 1 0 0,1 2-1 0 0,-1 0 1 0 0,-34 10-1 0 0,6 2-492 0 0,1 3-1 0 0,-98 47 1 0 0,71-26-782 0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57.435"/>
    </inkml:context>
    <inkml:brush xml:id="br0">
      <inkml:brushProperty name="width" value="0.1" units="cm"/>
      <inkml:brushProperty name="height" value="0.1" units="cm"/>
      <inkml:brushProperty name="color" value="#E71224"/>
    </inkml:brush>
  </inkml:definitions>
  <inkml:trace contextRef="#ctx0" brushRef="#br0">0 1 2471 0 0,'23'7'400'0'0,"-22"-6"-289"0"0,1 0-1 0 0,-1 0 1 0 0,0-1-1 0 0,1 1 1 0 0,-1-1-1 0 0,1 1 0 0 0,-1-1 1 0 0,0 1-1 0 0,1-1 1 0 0,-1 0-1 0 0,1 0 0 0 0,-1 1 1 0 0,1-1-1 0 0,0 0 1 0 0,-1 0-1 0 0,1-1 1 0 0,-1 1-1 0 0,1 0 0 0 0,-1 0 1 0 0,1-1-1 0 0,-1 1 1 0 0,0-1-1 0 0,1 0 0 0 0,-1 1 1 0 0,0-1-1 0 0,2-1 1 0 0,-1 2-39 0 0,-1-1 1 0 0,1 1-1 0 0,-1 0 0 0 0,1 0 1 0 0,-1 0-1 0 0,1 0 0 0 0,-1 0 1 0 0,1 0-1 0 0,-1 0 1 0 0,0 0-1 0 0,1 0 0 0 0,-1 1 1 0 0,1-1-1 0 0,-1 1 0 0 0,1-1 1 0 0,-1 1-1 0 0,0 0 1 0 0,3 1-1 0 0,-2-1-73 0 0,0 0 0 0 0,0 0 0 0 0,0-1 1 0 0,0 1-1 0 0,0 0 0 0 0,0-1 0 0 0,0 1 0 0 0,0-1 1 0 0,0 0-1 0 0,0 1 0 0 0,4-1 0 0 0,31-3 631 0 0,-28 3-551 0 0,2 0 21 0 0,0-1 0 0 0,18-4 0 0 0,-24 3-52 0 0,1 1-1 0 0,-1 0 0 0 0,0 0 0 0 0,1 0 0 0 0,-1 1 1 0 0,1 0-1 0 0,-1 0 0 0 0,1 0 0 0 0,-1 1 0 0 0,1-1 1 0 0,-1 1-1 0 0,0 1 0 0 0,1-1 0 0 0,8 5 0 0 0,22 14-2448 0 0,-23-9-398 0 0</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1:25.601"/>
    </inkml:context>
    <inkml:brush xml:id="br0">
      <inkml:brushProperty name="width" value="0.1" units="cm"/>
      <inkml:brushProperty name="height" value="0.1" units="cm"/>
      <inkml:brushProperty name="color" value="#E71224"/>
    </inkml:brush>
  </inkml:definitions>
  <inkml:trace contextRef="#ctx0" brushRef="#br0">724 238 5615 0 0,'-9'-13'228'0'0,"-1"1"0"0"0,-17-17-1 0 0,-3 16 1893 0 0,-40-16-1918 0 0,-29-14-137 0 0,26 12 66 0 0,17 8 324 0 0,38 16-228 0 0,0 0-1 0 0,-1 0 0 0 0,0 2 0 0 0,0 1 1 0 0,0 0-1 0 0,-25-1 0 0 0,22 3-154 0 0,18 1-55 0 0,-1 0-1 0 0,1 0 1 0 0,0 1-1 0 0,-1 0 1 0 0,1 0-1 0 0,-1 0 0 0 0,1 0 1 0 0,0 1-1 0 0,-1 0 1 0 0,1 0-1 0 0,0 0 1 0 0,0 0-1 0 0,-1 1 1 0 0,1-1-1 0 0,0 1 0 0 0,0 0 1 0 0,-5 4-1 0 0,3-1-11 0 0,0 1-1 0 0,0-1 0 0 0,1 1 0 0 0,0 0 0 0 0,0 1 1 0 0,0-1-1 0 0,1 1 0 0 0,0 0 0 0 0,0 0 1 0 0,1 0-1 0 0,-3 9 0 0 0,-1 5 18 0 0,1 0 0 0 0,-5 39 1 0 0,7-15 17 0 0,1 0 1 0 0,5 57 0 0 0,1-15-14 0 0,-1-3 5 0 0,14 84 0 0 0,-14-154-22 0 0,1 0-1 0 0,0 1 1 0 0,1-1-1 0 0,1-1 1 0 0,0 1-1 0 0,9 17 1 0 0,-10-23-6 0 0,1 0-1 0 0,0-1 1 0 0,0 0 0 0 0,0-1 0 0 0,1 1 0 0 0,0-1 0 0 0,0 0 0 0 0,1 0 0 0 0,0-1 0 0 0,0 0 0 0 0,0 0-1 0 0,8 4 1 0 0,-2-3 54 0 0,0-1-1 0 0,0 0 0 0 0,0-1 0 0 0,0 0 1 0 0,1-1-1 0 0,-1 0 0 0 0,1-2 0 0 0,0 1 1 0 0,0-2-1 0 0,0 0 0 0 0,0 0 0 0 0,-1-1 1 0 0,25-6-1 0 0,-16 2 57 0 0,-1-2 0 0 0,0 0 0 0 0,0-2 0 0 0,-1 0 0 0 0,0-1 0 0 0,-1-1 0 0 0,34-25 0 0 0,75-66 716 0 0,-100 79-721 0 0,-1-2-1 0 0,-1 0 1 0 0,-1-2-1 0 0,-1-1 0 0 0,-2 0 1 0 0,-1-2-1 0 0,-1-1 1 0 0,26-52-1 0 0,-41 70-80 0 0,1 0 0 0 0,-2 0 0 0 0,0-1 0 0 0,0 1 0 0 0,-2-1 0 0 0,1 0 0 0 0,-2 0 0 0 0,0 0 0 0 0,-1-15 0 0 0,-1 19-5 0 0,0-1 0 0 0,-1 0 0 0 0,0 1-1 0 0,-1-1 1 0 0,0 1 0 0 0,0 0 0 0 0,-1 0-1 0 0,-1 0 1 0 0,0 1 0 0 0,0-1 0 0 0,-1 1-1 0 0,-9-12 1 0 0,6 10-6 0 0,0 1-1 0 0,-1 1 1 0 0,0-1-1 0 0,-1 2 0 0 0,0-1 1 0 0,0 2-1 0 0,-1-1 1 0 0,-17-7-1 0 0,11 7 7 0 0,0 1-1 0 0,0 1 0 0 0,0 1 0 0 0,-1 0 0 0 0,-27-2 1 0 0,10 4-82 0 0,-1 2 1 0 0,1 2-1 0 0,0 1 1 0 0,0 2-1 0 0,-70 16 1 0 0,85-15-261 0 0,-29 12 1 0 0,43-14 124 0 0,0 0-1 0 0,0 0 1 0 0,0 1 0 0 0,1 0-1 0 0,-1 1 1 0 0,1-1-1 0 0,-8 9 1 0 0,-5 9-969 0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1:26.487"/>
    </inkml:context>
    <inkml:brush xml:id="br0">
      <inkml:brushProperty name="width" value="0.1" units="cm"/>
      <inkml:brushProperty name="height" value="0.1" units="cm"/>
      <inkml:brushProperty name="color" value="#E71224"/>
    </inkml:brush>
  </inkml:definitions>
  <inkml:trace contextRef="#ctx0" brushRef="#br0">811 122 3223 0 0,'-19'-9'63'0'0,"-65"-36"186"0"0,66 34 336 0 0,0 1 0 0 0,-1 1 0 0 0,0 1 0 0 0,-1 1 0 0 0,0 1 0 0 0,-34-7 0 0 0,44 11-516 0 0,-1 1 0 0 0,0 0 0 0 0,1 1 0 0 0,-1 0 0 0 0,0 1 0 0 0,0 0 0 0 0,1 1 0 0 0,-1 0 1 0 0,1 0-1 0 0,-1 1 0 0 0,1 1 0 0 0,0 0 0 0 0,-14 7 0 0 0,7-1 143 0 0,1 1-1 0 0,0 0 1 0 0,0 1 0 0 0,1 1 0 0 0,1 0 0 0 0,-20 24-1 0 0,-2 6 580 0 0,-50 76-1 0 0,71-94-630 0 0,2 0 1 0 0,0 0-1 0 0,2 1 0 0 0,0 1 1 0 0,-6 29-1 0 0,3-1 86 0 0,2-1 0 0 0,3 2 0 0 0,-4 93 0 0 0,13-105-174 0 0,2 1 1 0 0,1-1-1 0 0,12 50 0 0 0,-11-77-53 0 0,0-1 0 0 0,1 0 0 0 0,1 0 0 0 0,1 0 0 0 0,0 0 0 0 0,1-1 0 0 0,0-1 0 0 0,1 1 0 0 0,1-1 0 0 0,0-1 0 0 0,16 17 0 0 0,-17-23 6 0 0,-1 0 0 0 0,1-1 0 0 0,-1 0 1 0 0,2-1-1 0 0,-1 0 0 0 0,1 0 0 0 0,-1-1 0 0 0,1 0 0 0 0,1-1 0 0 0,-1 0 0 0 0,0-1 0 0 0,1 0 0 0 0,-1 0 0 0 0,1-1 0 0 0,-1 0 0 0 0,1-1 0 0 0,16-2 1 0 0,-4-1 66 0 0,0 0 1 0 0,0-2 0 0 0,0 0 0 0 0,-1-2 0 0 0,0-1 0 0 0,42-20 0 0 0,-2-3 118 0 0,125-68 242 0 0,-133 67-303 0 0,69-52 0 0 0,-76 46-46 0 0,-1-1 1 0 0,81-90 0 0 0,-118 117-84 0 0,-1 0 0 0 0,1 0 0 0 0,-2 0 0 0 0,1-1 0 0 0,-2 0 0 0 0,0 0 1 0 0,-1-1-1 0 0,0 0 0 0 0,-1 0 0 0 0,0 0 0 0 0,2-22 0 0 0,-5 26-2 0 0,-1 1-1 0 0,0-1 1 0 0,0 0 0 0 0,-1 0 0 0 0,-1 0 0 0 0,1 1 0 0 0,-2-1 0 0 0,1 1-1 0 0,-1-1 1 0 0,-1 1 0 0 0,1 0 0 0 0,-2 0 0 0 0,1 0 0 0 0,-1 1 0 0 0,-1 0 0 0 0,1 0-1 0 0,-14-14 1 0 0,1 4 14 0 0,-2 0-1 0 0,0 2 1 0 0,0 1-1 0 0,-2 0 1 0 0,1 2-1 0 0,-2 0 1 0 0,0 1 0 0 0,0 2-1 0 0,-1 0 1 0 0,-34-8-1 0 0,29 10-34 0 0,0 2-1 0 0,0 1 1 0 0,-1 2-1 0 0,0 0 1 0 0,0 2 0 0 0,0 1-1 0 0,1 2 1 0 0,-51 8-1 0 0,71-8-159 0 0,-1 1 0 0 0,1 0 0 0 0,0 0 0 0 0,0 1 1 0 0,0 0-1 0 0,1 1 0 0 0,-1-1 0 0 0,1 2 0 0 0,0-1 0 0 0,-13 13 0 0 0,-6 9-793 0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1:27.350"/>
    </inkml:context>
    <inkml:brush xml:id="br0">
      <inkml:brushProperty name="width" value="0.1" units="cm"/>
      <inkml:brushProperty name="height" value="0.1" units="cm"/>
      <inkml:brushProperty name="color" value="#E71224"/>
    </inkml:brush>
  </inkml:definitions>
  <inkml:trace contextRef="#ctx0" brushRef="#br0">1140 117 7279 0 0,'-15'-14'156'0'0,"-1"0"56"0"0,0 0 0 0 0,-31-20 0 0 0,31 27-68 0 0,0 1 0 0 0,0 0 0 0 0,0 1 0 0 0,-1 1 0 0 0,1 0 0 0 0,-1 1 0 0 0,0 1 0 0 0,-19 0 0 0 0,-19 1-203 0 0,0 2-1 0 0,-64 11 1 0 0,94-8 199 0 0,0 1-1 0 0,0 1 1 0 0,0 1 0 0 0,1 2 0 0 0,0 0 0 0 0,0 2 0 0 0,1 0-1 0 0,-41 28 1 0 0,20-7 107 0 0,2 2-1 0 0,1 2 0 0 0,-64 72 1 0 0,84-83 39 0 0,0 0 0 0 0,-30 52 0 0 0,41-59-132 0 0,1 1 0 0 0,0 0 0 0 0,2 0 0 0 0,0 1 0 0 0,-6 32 0 0 0,8-15 9 0 0,2 0-1 0 0,1 0 0 0 0,2 0 1 0 0,1 1-1 0 0,2-1 1 0 0,2 0-1 0 0,1-1 0 0 0,20 65 1 0 0,-17-77-124 0 0,1 0 1 0 0,1-1-1 0 0,1 0 1 0 0,0-1-1 0 0,2-1 1 0 0,1 0-1 0 0,0 0 1 0 0,2-2-1 0 0,0 0 1 0 0,28 23-1 0 0,-25-26 55 0 0,0-1 0 0 0,2-2-1 0 0,-1 0 1 0 0,2-1 0 0 0,-1-2-1 0 0,47 16 1 0 0,-2-7 246 0 0,86 13 0 0 0,-130-28-275 0 0,1-2 1 0 0,0 0-1 0 0,0-1 0 0 0,0-2 0 0 0,0 0 0 0 0,0-1 0 0 0,0-2 0 0 0,-1-1 1 0 0,1 0-1 0 0,-1-2 0 0 0,0 0 0 0 0,-1-2 0 0 0,0 0 0 0 0,39-24 1 0 0,-40 18 22 0 0,0-1 0 0 0,-1-1 0 0 0,-1 0 0 0 0,-1-1 0 0 0,-1-2 1 0 0,0 1-1 0 0,-1-2 0 0 0,-1 0 0 0 0,23-45 0 0 0,-29 47-51 0 0,-1 0 1 0 0,0-1-1 0 0,-2 0 0 0 0,0 0 0 0 0,-1-1 0 0 0,-1 0 1 0 0,-1 0-1 0 0,-1 0 0 0 0,-1 0 0 0 0,0 0 0 0 0,-2 0 1 0 0,-5-32-1 0 0,-1 21-5 0 0,-1 0 0 0 0,-2 0 0 0 0,-1 0 0 0 0,-1 2 1 0 0,-2-1-1 0 0,-1 2 0 0 0,-2 0 0 0 0,-35-48 0 0 0,38 60-24 0 0,0 1-1 0 0,-1 0 0 0 0,-1 1 0 0 0,0 1 1 0 0,-1 0-1 0 0,-30-18 0 0 0,33 24-5 0 0,0 0-1 0 0,0 1 0 0 0,-1 1 1 0 0,0 0-1 0 0,0 1 0 0 0,-1 1 0 0 0,1 0 1 0 0,-1 1-1 0 0,-25-2 0 0 0,32 5-73 0 0,0 0 0 0 0,0 1 0 0 0,0 0 0 0 0,0 1-1 0 0,0 0 1 0 0,1 0 0 0 0,-1 0 0 0 0,1 1 0 0 0,-1 1-1 0 0,1-1 1 0 0,0 2 0 0 0,1-1 0 0 0,-1 1 0 0 0,1 0 0 0 0,-1 0-1 0 0,2 1 1 0 0,-1 0 0 0 0,1 0 0 0 0,-1 1 0 0 0,2-1 0 0 0,-1 1-1 0 0,-8 15 1 0 0,-6 13-1182 0 0,-1 1-312 0 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3:28.090"/>
    </inkml:context>
    <inkml:brush xml:id="br0">
      <inkml:brushProperty name="width" value="0.1" units="cm"/>
      <inkml:brushProperty name="height" value="0.1" units="cm"/>
      <inkml:brushProperty name="color" value="#66CC00"/>
    </inkml:brush>
  </inkml:definitions>
  <inkml:trace contextRef="#ctx0" brushRef="#br0">618 502 3567 0 0,'-50'-23'2292'0'0,"34"14"-1437"0"0,15 9-787 0 0,1 0 0 0 0,0 0-1 0 0,0 0 1 0 0,-1 0 0 0 0,1 0-1 0 0,0 0 1 0 0,0 0 0 0 0,-1 0 0 0 0,1 0-1 0 0,0-1 1 0 0,0 1 0 0 0,0 0-1 0 0,-1 0 1 0 0,1 0 0 0 0,0 0 0 0 0,0-1-1 0 0,0 1 1 0 0,-1 0 0 0 0,1 0 0 0 0,0 0-1 0 0,0-1 1 0 0,0 1 0 0 0,0 0-1 0 0,0 0 1 0 0,0 0 0 0 0,0-1 0 0 0,0 1-1 0 0,-1 0 1 0 0,1 0 0 0 0,0-1 0 0 0,0 1-1 0 0,0 0 1 0 0,0 0 0 0 0,0-1-1 0 0,0 1 1 0 0,0 0 0 0 0,0 0 0 0 0,0-1-1 0 0,1 1 1 0 0,-1 0 0 0 0,0 0 0 0 0,0-1-1 0 0,0 1 1 0 0,13-8 1328 0 0,19-2-783 0 0,-22 7-413 0 0,0 0 1 0 0,0-1-1 0 0,11-5 0 0 0,21-7 383 0 0,-35 14-466 0 0,0 0 0 0 0,-1 0 0 0 0,1 0 0 0 0,0-1-1 0 0,-1 0 1 0 0,1 0 0 0 0,9-7 0 0 0,-15 7-65 0 0,1 1 0 0 0,-1 0 1 0 0,1 0-1 0 0,-1-1 0 0 0,0 1 0 0 0,0-1 1 0 0,0 1-1 0 0,0-1 0 0 0,-1 1 0 0 0,1-1 0 0 0,0-3 1 0 0,1-28 341 0 0,-2 21-341 0 0,0 0-1 0 0,-1 1 0 0 0,-1-1 0 0 0,0 1 1 0 0,-1-1-1 0 0,0 1 0 0 0,-1 0 0 0 0,0 0 1 0 0,-1 0-1 0 0,0 1 0 0 0,-1 0 0 0 0,0 0 1 0 0,-1 0-1 0 0,0 0 0 0 0,-10-11 0 0 0,-8-10-19 0 0,21 25-20 0 0,0 1 1 0 0,-1 0-1 0 0,0 0 0 0 0,0 1 0 0 0,0-1 1 0 0,-1 1-1 0 0,-8-7 0 0 0,5 8 3 0 0,-1-1 0 0 0,1 1 0 0 0,-1 1 0 0 0,0 0 0 0 0,-1 0 0 0 0,1 1 0 0 0,0 0 0 0 0,-1 1 0 0 0,1 0 0 0 0,-1 1 0 0 0,1 0 0 0 0,-1 1 0 0 0,1 0 0 0 0,-1 0 0 0 0,-15 5 0 0 0,17-4-4 0 0,0 0-1 0 0,1 1 1 0 0,-1 0 0 0 0,1 1 0 0 0,-1 0-1 0 0,1 0 1 0 0,0 0 0 0 0,1 1 0 0 0,-13 11-1 0 0,-5 5 37 0 0,0 1 0 0 0,2 1-1 0 0,-35 44 1 0 0,41-39 44 0 0,1 0 0 0 0,-22 55 0 0 0,22-47-13 0 0,-22 39-1 0 0,32-64 11 0 0,-1 1 0 0 0,2-1-1 0 0,0 1 1 0 0,0 0 0 0 0,1 1-1 0 0,1-1 1 0 0,0 1 0 0 0,1-1-1 0 0,0 1 1 0 0,0 0 0 0 0,2 15-1 0 0,1 1 92 0 0,2-1 0 0 0,11 51-1 0 0,-10-66-127 0 0,0 0-1 0 0,1-1 0 0 0,0 1 0 0 0,1-1 0 0 0,0 0 1 0 0,1-1-1 0 0,1 1 0 0 0,10 12 0 0 0,-14-19-20 0 0,0 0 0 0 0,0-1 0 0 0,0 1-1 0 0,1-1 1 0 0,-1 0 0 0 0,1 0 0 0 0,0-1-1 0 0,0 0 1 0 0,0 1 0 0 0,1-2 0 0 0,-1 1 0 0 0,1 0-1 0 0,0-1 1 0 0,-1 0 0 0 0,1-1 0 0 0,0 1-1 0 0,0-1 1 0 0,0 0 0 0 0,0-1 0 0 0,1 1 0 0 0,-1-1-1 0 0,0-1 1 0 0,8 0 0 0 0,-1-1 53 0 0,0-1 1 0 0,0 0-1 0 0,0-1 0 0 0,0 0 1 0 0,0-1-1 0 0,-1-1 1 0 0,0 0-1 0 0,0-1 0 0 0,-1 0 1 0 0,1 0-1 0 0,-1-1 0 0 0,-1-1 1 0 0,11-11-1 0 0,111-120 511 0 0,-106 111-508 0 0,-12 15-39 0 0,-1 0-1 0 0,0-1 1 0 0,17-29-1 0 0,-27 38-29 0 0,-1 1-1 0 0,0-1 1 0 0,0 0 0 0 0,0 0-1 0 0,-1 0 1 0 0,0 0-1 0 0,0-1 1 0 0,-1 1-1 0 0,0-9 1 0 0,0-1 23 0 0,-2 0 0 0 0,-4-23 0 0 0,4 30-16 0 0,0 0 0 0 0,0 0 0 0 0,-1 0 0 0 0,0 1 0 0 0,-1-1 0 0 0,0 1 0 0 0,0 0 0 0 0,-1 0 0 0 0,0 0 0 0 0,0 1 0 0 0,-1-1 0 0 0,0 1 0 0 0,0 1 0 0 0,0-1 0 0 0,-1 1 0 0 0,0 0 0 0 0,0 1 0 0 0,-1 0 0 0 0,0 0 0 0 0,0 0 0 0 0,0 1 0 0 0,0 0 0 0 0,-1 1 0 0 0,1 0 0 0 0,-1 0-1 0 0,-15-2 1 0 0,4 2-24 0 0,0 0-1 0 0,0 2 0 0 0,0 0 0 0 0,0 1 0 0 0,0 2 1 0 0,0 0-1 0 0,1 1 0 0 0,-1 0 0 0 0,-36 13 0 0 0,23-4-382 0 0,0 2 0 0 0,2 1 0 0 0,0 2-1 0 0,-53 37 1 0 0,32-16-1178 0 0</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3:40.923"/>
    </inkml:context>
    <inkml:brush xml:id="br0">
      <inkml:brushProperty name="width" value="0.1" units="cm"/>
      <inkml:brushProperty name="height" value="0.1" units="cm"/>
      <inkml:brushProperty name="color" value="#66CC00"/>
    </inkml:brush>
  </inkml:definitions>
  <inkml:trace contextRef="#ctx0" brushRef="#br0">599 832 455 0 0,'-15'4'2645'0'0,"25"-5"-708"0"0,-4 0-1699 0 0,0-1-1 0 0,0 0 1 0 0,0 0 0 0 0,0 0 0 0 0,0-1 0 0 0,0 0-1 0 0,-1 0 1 0 0,1 0 0 0 0,-1-1 0 0 0,0 0 0 0 0,0 0-1 0 0,0 0 1 0 0,7-8 0 0 0,-7 5 41 0 0,1 2 0 0 0,0-1 0 0 0,0 0 1 0 0,0 1-1 0 0,9-5 0 0 0,-6 4-121 0 0,-4 2-54 0 0,0 0-1 0 0,-1 1 0 0 0,0-1 1 0 0,1-1-1 0 0,-1 1 1 0 0,-1-1-1 0 0,1 1 0 0 0,-1-1 1 0 0,1 0-1 0 0,-1-1 1 0 0,-1 1-1 0 0,5-10 0 0 0,-1-4 241 0 0,-1 0 0 0 0,0 0 0 0 0,2-27 0 0 0,-5 38-272 0 0,0-9 13 0 0,-1 0 0 0 0,0 0 0 0 0,-1 0 0 0 0,-1 0 0 0 0,-1 0 0 0 0,0 0 0 0 0,-1 1-1 0 0,-1-1 1 0 0,-1 1 0 0 0,0 0 0 0 0,-8-17 0 0 0,-5-2 25 0 0,-43-61 1 0 0,12 21-87 0 0,42 65-24 0 0,0 1 0 0 0,0-1 0 0 0,-1 1 0 0 0,0 0 0 0 0,-1 1 0 0 0,0 0 0 0 0,-10-7 0 0 0,3 4 0 0 0,0 1 0 0 0,-1 1 0 0 0,-29-13 0 0 0,40 20 0 0 0,0 1 0 0 0,0-1 0 0 0,0 1 0 0 0,0 1 0 0 0,0-1 0 0 0,0 1 0 0 0,0 0 0 0 0,0 0 0 0 0,0 0 0 0 0,0 1 0 0 0,0 0 0 0 0,-12 4 0 0 0,-4 2 0 0 0,0 1 0 0 0,-20 12 0 0 0,29-14 0 0 0,3-1 0 0 0,1 1 0 0 0,-1 0 0 0 0,1 0 0 0 0,0 1 0 0 0,1 0 0 0 0,-14 14 0 0 0,-38 55 0 0 0,51-63 0 0 0,-42 66 0 0 0,22-33 0 0 0,18-29-8 0 0,0 1 0 0 0,1 0 0 0 0,-13 36 0 0 0,21-46 6 0 0,-1 0-1 0 0,1 1 0 0 0,1-1 1 0 0,-1 1-1 0 0,1-1 0 0 0,1 1 1 0 0,0-1-1 0 0,0 1 0 0 0,0-1 1 0 0,1 1-1 0 0,4 15 0 0 0,5 3-10 0 0,0 0 1 0 0,2-1-1 0 0,1 0 0 0 0,20 29 0 0 0,-17-27 13 0 0,-9-14 0 0 0,1-1 0 0 0,17 21 0 0 0,-14-20 1 0 0,81 84 33 0 0,-79-86-29 0 0,0-1 0 0 0,1 0 0 0 0,0-1 0 0 0,1-1-1 0 0,28 13 1 0 0,-26-14 2 0 0,10 4 61 0 0,31 9 1 0 0,-49-18-55 0 0,-1-1 0 0 0,1 0-1 0 0,0-1 1 0 0,0 0 0 0 0,0 0 0 0 0,0-1 0 0 0,0 0-1 0 0,9-2 1 0 0,-12 1 7 0 0,0-1 0 0 0,0 0 0 0 0,0 0 0 0 0,0-1-1 0 0,0 0 1 0 0,-1 0 0 0 0,1 0 0 0 0,-1 0 0 0 0,8-7 0 0 0,-2 0 89 0 0,1-1 1 0 0,16-20-1 0 0,-13 11 22 0 0,-1 0 0 0 0,-1 0 0 0 0,-1-2 0 0 0,-1 1-1 0 0,-1-1 1 0 0,10-31 0 0 0,-11 22-32 0 0,-1 0-1 0 0,-2 0 1 0 0,0 0 0 0 0,0-44 0 0 0,-6 58-73 0 0,0-1 0 0 0,-1 1 0 0 0,-5-23 0 0 0,6 40-39 0 0,0-1 1 0 0,0 1 0 0 0,0-1-1 0 0,0 1 1 0 0,0-1 0 0 0,0 1 0 0 0,-1-1-1 0 0,1 1 1 0 0,0-1 0 0 0,0 1-1 0 0,0-1 1 0 0,-1 1 0 0 0,1-1-1 0 0,0 1 1 0 0,-1 0 0 0 0,1-1 0 0 0,0 1-1 0 0,-1-1 1 0 0,1 1 0 0 0,0 0-1 0 0,-1-1 1 0 0,1 1 0 0 0,-1 0 0 0 0,1 0-1 0 0,-2-1 1 0 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3:49.559"/>
    </inkml:context>
    <inkml:brush xml:id="br0">
      <inkml:brushProperty name="width" value="0.1" units="cm"/>
      <inkml:brushProperty name="height" value="0.1" units="cm"/>
      <inkml:brushProperty name="color" value="#66CC00"/>
    </inkml:brush>
  </inkml:definitions>
  <inkml:trace contextRef="#ctx0" brushRef="#br0">715 356 455 0 0,'1'-2'90'0'0,"1"0"-1"0"0,-1 0 1 0 0,1-1-1 0 0,-1 1 0 0 0,0 0 1 0 0,0 0-1 0 0,0-1 0 0 0,-1 1 1 0 0,1-1-1 0 0,0 1 0 0 0,0-4 1 0 0,1-28 2613 0 0,-3 16-1946 0 0,-1 0 0 0 0,-4-21 0 0 0,2 22-223 0 0,1-1-1 0 0,0-22 1 0 0,3 33-431 0 0,1-3 78 0 0,-2 0 0 0 0,1 0 0 0 0,-1 0 0 0 0,0 0 0 0 0,-4-10 0 0 0,5 19-161 0 0,-1-1 0 0 0,1 0 0 0 0,-1 0 0 0 0,0 0 0 0 0,0 1 0 0 0,0-1 0 0 0,0 0 0 0 0,0 1 0 0 0,0-1 0 0 0,0 1 0 0 0,0-1-1 0 0,-1 1 1 0 0,1 0 0 0 0,0-1 0 0 0,-1 1 0 0 0,1 0 0 0 0,-1 0 0 0 0,0 0 0 0 0,1 0 0 0 0,-1 0 0 0 0,0 0 0 0 0,0 1 0 0 0,1-1 0 0 0,-1 1 0 0 0,0-1 0 0 0,0 1-1 0 0,0-1 1 0 0,0 1 0 0 0,0 0 0 0 0,0 0 0 0 0,0 0 0 0 0,1 0 0 0 0,-4 1 0 0 0,-4-1 18 0 0,0 0 0 0 0,0 0 0 0 0,-10-2 0 0 0,-16-1 2 0 0,-45-1 203 0 0,56 4-137 0 0,-37-6 1 0 0,29 0-7 0 0,23 3-28 0 0,-1 1 0 0 0,1 0 1 0 0,-1 1-1 0 0,1 0 0 0 0,-1 1 0 0 0,-10 0 0 0 0,14 0-44 0 0,1 1 1 0 0,0-1-1 0 0,-1 1 0 0 0,1 0 0 0 0,0 1 0 0 0,0-1 0 0 0,-1 1 0 0 0,1 0 0 0 0,1 0 0 0 0,-1 0 0 0 0,0 1 0 0 0,0 0 0 0 0,1 0 1 0 0,-7 6-1 0 0,-2 3-13 0 0,2 1 0 0 0,0 1-1 0 0,0 0 1 0 0,-10 18 0 0 0,0 2-15 0 0,12-21 0 0 0,1 0 0 0 0,0 1 0 0 0,-5 15 0 0 0,-62 148 54 0 0,72-168-44 0 0,0-1 1 0 0,1 1 0 0 0,0 0-1 0 0,0-1 1 0 0,1 1 0 0 0,0 0-1 0 0,0 0 1 0 0,1 0 0 0 0,1 0-1 0 0,-1 0 1 0 0,1 0 0 0 0,1-1-1 0 0,0 1 1 0 0,0 0 0 0 0,1-1-1 0 0,0 1 1 0 0,0-1 0 0 0,1 0-1 0 0,0 0 1 0 0,0 0 0 0 0,1 0-1 0 0,0-1 1 0 0,11 13 0 0 0,-2-6 94 0 0,25 19 0 0 0,4 5 159 0 0,-40-36-210 0 0,0 1 0 0 0,1-1 0 0 0,-1 0 0 0 0,1 0 0 0 0,-1 0 0 0 0,1 0 0 0 0,0-1 0 0 0,7 3 0 0 0,32 5 370 0 0,-40-9-389 0 0,0 0 0 0 0,0 0 0 0 0,0 0 0 0 0,0 0 0 0 0,0-1 1 0 0,0 1-1 0 0,0-1 0 0 0,0 0 0 0 0,0 0 0 0 0,0 0 0 0 0,5-3 0 0 0,32-21 428 0 0,-25 15-319 0 0,13-6 125 0 0,33-14 1 0 0,-18 9-200 0 0,-39 19-59 0 0,-1 0 0 0 0,1 0 1 0 0,-1-1-1 0 0,1 0 0 0 0,-1 1 0 0 0,0-1 0 0 0,0 0 1 0 0,0-1-1 0 0,-1 1 0 0 0,1 0 0 0 0,-1-1 0 0 0,0 0 1 0 0,0 1-1 0 0,0-1 0 0 0,0 0 0 0 0,-1 0 0 0 0,1 0 1 0 0,-1 0-1 0 0,0 0 0 0 0,0 0 0 0 0,-1-1 0 0 0,1 1 1 0 0,-1 0-1 0 0,0 0 0 0 0,0-1 0 0 0,0 1 0 0 0,-1 0 1 0 0,1 0-1 0 0,-3-8 0 0 0,0-4 23 0 0,0 0 0 0 0,0-23 0 0 0,3 27-12 0 0,-1 1-1 0 0,0-1 1 0 0,-1 0-1 0 0,0 1 1 0 0,-1-1 0 0 0,-7-20-1 0 0,6 26-26 0 0,1-1 0 0 0,-1 1-1 0 0,0 0 1 0 0,0 0-1 0 0,-1 0 1 0 0,0 0 0 0 0,0 1-1 0 0,0 0 1 0 0,-1 0 0 0 0,-10-8-1 0 0,13 11-5 0 0,0 0 0 0 0,-1 1 0 0 0,1-1 0 0 0,0 1 0 0 0,-1-1 0 0 0,1 1 0 0 0,-1 0 0 0 0,1 0 0 0 0,-1 1 0 0 0,1-1 0 0 0,-1 1 0 0 0,0-1 0 0 0,1 1 0 0 0,-1 0 0 0 0,1 1 0 0 0,-1-1 0 0 0,0 1 0 0 0,1-1-1 0 0,-1 1 1 0 0,1 0 0 0 0,-1 0 0 0 0,1 1 0 0 0,-6 2 0 0 0,-19 16-1787 0 0,13-9-3128 0 0</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3:56.490"/>
    </inkml:context>
    <inkml:brush xml:id="br0">
      <inkml:brushProperty name="width" value="0.1" units="cm"/>
      <inkml:brushProperty name="height" value="0.1" units="cm"/>
      <inkml:brushProperty name="color" value="#66CC00"/>
    </inkml:brush>
  </inkml:definitions>
  <inkml:trace contextRef="#ctx0" brushRef="#br0">8 62 4631 0 0,'-2'-9'127'0'0,"-3"-20"211"0"0,5 28-262 0 0,0-1 1 0 0,0 1 0 0 0,-1 0-1 0 0,1-1 1 0 0,1 1-1 0 0,-1 0 1 0 0,0-1 0 0 0,0 1-1 0 0,0 0 1 0 0,1-1 0 0 0,-1 1-1 0 0,1 0 1 0 0,-1-1 0 0 0,1 1-1 0 0,1-2 1 0 0,1 3-41 0 0,0 0-1 0 0,-1 1 1 0 0,1-1-1 0 0,0 1 1 0 0,0-1-1 0 0,5 3 1 0 0,4 1 67 0 0,-2-3 137 0 0,0-1 0 0 0,0 0 0 0 0,18-2 0 0 0,8-1 237 0 0,-2 5-191 0 0,39 6-1 0 0,6 1 40 0 0,8-2 74 0 0,97 3-27 0 0,-64-13-121 0 0,102 4 287 0 0,-189 2-520 0 0,76 4 92 0 0,88 9-63 0 0,-98-5-30 0 0,-48-4 15 0 0,72 20-1 0 0,-105-22-30 0 0,41 9-1 0 0,1-2 0 0 0,119 8 0 0 0,-15-21 0 0 0,-51-2 0 0 0,78 14 22 0 0,-117-5 5 0 0,115-4-1 0 0,58-28 155 0 0,-193 23-141 0 0,-49 3-35 0 0,-1 0 1 0 0,1 1-1 0 0,-1-1 0 0 0,1 1 1 0 0,-1 0-1 0 0,1 0 1 0 0,-1 0-1 0 0,0 1 0 0 0,0 0 1 0 0,5 2-1 0 0,-8-3-18 0 0,0-1 0 0 0,-1 1 0 0 0,1 0 0 0 0,0-1-1 0 0,0 1 1 0 0,-1 0 0 0 0,1 0 0 0 0,0 0 0 0 0,-1-1 0 0 0,1 1 0 0 0,-1 0 0 0 0,1 0 0 0 0,-1 0-1 0 0,1 0 1 0 0,-1 0 0 0 0,0 0 0 0 0,1 2 0 0 0,-1 9-146 0 0</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3:57.992"/>
    </inkml:context>
    <inkml:brush xml:id="br0">
      <inkml:brushProperty name="width" value="0.1" units="cm"/>
      <inkml:brushProperty name="height" value="0.1" units="cm"/>
      <inkml:brushProperty name="color" value="#66CC00"/>
    </inkml:brush>
  </inkml:definitions>
  <inkml:trace contextRef="#ctx0" brushRef="#br0">852 58 919 0 0,'-105'-6'254'0'0,"71"2"-133"0"0,-1 2 0 0 0,-43 3-1 0 0,41 4 52 0 0,0 2 0 0 0,1 1 0 0 0,1 2 0 0 0,-1 2 0 0 0,-50 24 0 0 0,61-26 40 0 0,-1 0 0 0 0,1-2 0 0 0,-2-1 0 0 0,1-1-1 0 0,-53 5 1 0 0,57-8 458 0 0,-28 6 1 0 0,9 0-159 0 0,40-9-504 0 0,1 0 0 0 0,-1 0 0 0 0,1 0 0 0 0,-1 0 0 0 0,1 0 0 0 0,-1 0 0 0 0,1 0 0 0 0,-1 0 0 0 0,1 0 0 0 0,-1 1 0 0 0,1-1 0 0 0,-1 0 0 0 0,1 0 0 0 0,-1 1 0 0 0,1-1 0 0 0,0 0 0 0 0,-1 1 0 0 0,1-1 0 0 0,-1 0 0 0 0,1 1 0 0 0,0-1 0 0 0,-1 1 0 0 0,1-1 0 0 0,0 1 0 0 0,0-1 0 0 0,-1 0 0 0 0,1 1 0 0 0,0 0 5 0 0,1-1 0 0 0,-1 0 1 0 0,0 1-1 0 0,1-1 0 0 0,-1 0 0 0 0,0 0 0 0 0,1 1 1 0 0,-1-1-1 0 0,0 0 0 0 0,1 0 0 0 0,-1 0 1 0 0,1 1-1 0 0,-1-1 0 0 0,0 0 0 0 0,1 0 1 0 0,-1 0-1 0 0,1 0 0 0 0,-1 0 0 0 0,0 0 1 0 0,1 0-1 0 0,-1 0 0 0 0,1 0 0 0 0,-1 0 1 0 0,1 0-1 0 0,-1 0 0 0 0,0 0 0 0 0,1 0 0 0 0,-1-1 1 0 0,1 1-1 0 0,-1 0 0 0 0,0 0 0 0 0,1 0 1 0 0,-1-1-1 0 0,0 1 0 0 0,1 0 0 0 0,45-11 713 0 0,-40 9-658 0 0,1 0 1 0 0,-1 1 0 0 0,13-1-1 0 0,15-4 90 0 0,128-39 204 0 0,-79 27-278 0 0,-22 7-32 0 0,44-6 35 0 0,-59 11-35 0 0,262-29 243 0 0,-202 33-150 0 0,-62 2-70 0 0,72-10-1 0 0,103-11 135 0 0,-70 9 96 0 0,-50 6-44 0 0,191 14 0 0 0,-132 0-177 0 0,105 10 94 0 0,116 0 327 0 0,-188-18-316 0 0,-157 2-146 0 0,-1 2 1 0 0,1 1-1 0 0,54 15 1 0 0,-70-14-218 0 0,-1 1 0 0 0,1 1 1 0 0,-1 0-1 0 0,25 18 1 0 0,-22-13-3445 0 0</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4:07.320"/>
    </inkml:context>
    <inkml:brush xml:id="br0">
      <inkml:brushProperty name="width" value="0.1" units="cm"/>
      <inkml:brushProperty name="height" value="0.1" units="cm"/>
      <inkml:brushProperty name="color" value="#66CC00"/>
    </inkml:brush>
  </inkml:definitions>
  <inkml:trace contextRef="#ctx0" brushRef="#br0">282 592 919 0 0,'2'-3'111'0'0,"1"1"0"0"0,-1 0-1 0 0,1-1 1 0 0,0 1 0 0 0,0 0-1 0 0,0 0 1 0 0,0 0 0 0 0,0 1-1 0 0,1-1 1 0 0,-1 1 0 0 0,7-2-1 0 0,9-6 998 0 0,-6 2-889 0 0,-2 0 1 0 0,1-1-1 0 0,-1-1 0 0 0,0 0 0 0 0,-1 0 0 0 0,11-13 0 0 0,148-177 2315 0 0,-165 195-2502 0 0,0-1 0 0 0,-1 1 0 0 0,1-1 0 0 0,-1 0 0 0 0,0 0 0 0 0,0 0-1 0 0,-1 0 1 0 0,0-1 0 0 0,0 1 0 0 0,0-1 0 0 0,0 1 0 0 0,-1-1 0 0 0,0 0-1 0 0,0 1 1 0 0,0-1 0 0 0,-1 0 0 0 0,0 0 0 0 0,-1-7 0 0 0,1 10-29 0 0,0 0 16 0 0,0 1 0 0 0,0-1 0 0 0,0 0 0 0 0,-1 0 0 0 0,1 0 0 0 0,-1 1-1 0 0,1-1 1 0 0,-1 0 0 0 0,0 1 0 0 0,0-1 0 0 0,0 1 0 0 0,-1-1 0 0 0,1 1 0 0 0,-1-1 0 0 0,1 1 0 0 0,-1 0 0 0 0,0 0-1 0 0,-2-3 1 0 0,-11-8 37 0 0,0 0 0 0 0,-1 0 0 0 0,0 2-1 0 0,-1 0 1 0 0,0 1 0 0 0,0 0 0 0 0,-1 2 0 0 0,-1 0-1 0 0,0 1 1 0 0,0 1 0 0 0,-38-8 0 0 0,48 13-55 0 0,0 0 1 0 0,0 1 0 0 0,0 0 0 0 0,0 1 0 0 0,-17 2-1 0 0,-15 1-1 0 0,-13 3 0 0 0,17 0 0 0 0,19-4 0 0 0,1 1 0 0 0,0 0 0 0 0,-24 10 0 0 0,37-12 0 0 0,-1 0 0 0 0,1 0 0 0 0,0 1 0 0 0,-1-1 0 0 0,1 1 0 0 0,0 0 0 0 0,1 0 0 0 0,-1 1 0 0 0,1-1 0 0 0,-1 1 0 0 0,1 0 0 0 0,0 0 0 0 0,0 0 0 0 0,1 0 0 0 0,-1 0 0 0 0,1 0 0 0 0,-2 6 0 0 0,1-1-5 0 0,0 1-1 0 0,1 0 1 0 0,0 0 0 0 0,1 0-1 0 0,0-1 1 0 0,0 1-1 0 0,1 0 1 0 0,1 0-1 0 0,-1 0 1 0 0,5 16-1 0 0,1 12 0 0 0,19 57 0 0 0,-16-64 4 0 0,2-1 0 0 0,19 40-1 0 0,-25-61 4 0 0,0 0 0 0 0,1 0 0 0 0,0-1 0 0 0,0 0 0 0 0,0 0 0 0 0,1-1 0 0 0,1 0 0 0 0,-1 0 0 0 0,1 0 0 0 0,0-1-1 0 0,15 8 1 0 0,-16-10 31 0 0,0 0 0 0 0,1-1 0 0 0,-1 0-1 0 0,0 0 1 0 0,1-1 0 0 0,0 0-1 0 0,0-1 1 0 0,0 0 0 0 0,0 0 0 0 0,0 0-1 0 0,-1-1 1 0 0,1 0 0 0 0,0-1-1 0 0,0 0 1 0 0,0 0 0 0 0,0 0 0 0 0,0-1-1 0 0,14-6 1 0 0,0-1 175 0 0,0-2 1 0 0,-1-1-1 0 0,29-20 1 0 0,32-18 126 0 0,-78 48-356 0 0,1 0-1 0 0,-1 1 1 0 0,1-1 0 0 0,-1 1-1 0 0,1 0 1 0 0,0 0 0 0 0,0 0 0 0 0,0 1-1 0 0,-1-1 1 0 0,9 2 0 0 0,-4 0-192 0 0</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24:29.046"/>
    </inkml:context>
    <inkml:brush xml:id="br0">
      <inkml:brushProperty name="width" value="0.1" units="cm"/>
      <inkml:brushProperty name="height" value="0.1" units="cm"/>
      <inkml:brushProperty name="color" value="#66CC00"/>
    </inkml:brush>
  </inkml:definitions>
  <inkml:trace contextRef="#ctx0" brushRef="#br0">342 501 1983 0 0,'4'3'57'0'0,"-1"1"0"0"0,0-1-1 0 0,0 0 1 0 0,0 1-1 0 0,0 0 1 0 0,0 0 0 0 0,-1 0-1 0 0,0 0 1 0 0,0 0-1 0 0,0 0 1 0 0,2 8-1 0 0,-2-7 10 0 0,0 1 0 0 0,1-1 0 0 0,-1 0 0 0 0,1 0 0 0 0,0 0 0 0 0,7 9-1 0 0,-8-13-4 0 0,-1 0-1 0 0,0 0 0 0 0,0 0 0 0 0,1 0 0 0 0,-1-1 0 0 0,1 1 0 0 0,-1 0 1 0 0,1-1-1 0 0,-1 1 0 0 0,1-1 0 0 0,-1 1 0 0 0,1-1 0 0 0,-1 0 0 0 0,1 0 0 0 0,-1 0 1 0 0,1 0-1 0 0,0 0 0 0 0,-1 0 0 0 0,1 0 0 0 0,-1 0 0 0 0,1 0 0 0 0,-1-1 1 0 0,1 1-1 0 0,2-2 0 0 0,4-1 244 0 0,-1 0 0 0 0,0-1 0 0 0,11-7 0 0 0,-10 6-204 0 0,3-3 17 0 0,1-1-1 0 0,-1 0 0 0 0,-1-1 1 0 0,0 0-1 0 0,0 0 0 0 0,-1-1 1 0 0,0 0-1 0 0,-1-1 0 0 0,0 0 0 0 0,-1 0 1 0 0,0-1-1 0 0,9-25 0 0 0,-11 18 21 0 0,-1 0 0 0 0,0 0 0 0 0,-2-1 0 0 0,0 1-1 0 0,-1-1 1 0 0,-3-25 0 0 0,2 4 7 0 0,0 35-138 0 0,0 0 1 0 0,-1 0-1 0 0,0 0 1 0 0,0 0-1 0 0,0 0 1 0 0,-4-10-1 0 0,3 13-4 0 0,0 0 1 0 0,0 0-1 0 0,0 0 1 0 0,-1 1-1 0 0,1-1 1 0 0,-1 1-1 0 0,0-1 1 0 0,0 1-1 0 0,0 0 0 0 0,0 0 1 0 0,-6-4-1 0 0,-14-10-2 0 0,13 8 0 0 0,-1 1 0 0 0,0 1 0 0 0,0 0 0 0 0,-24-10 0 0 0,31 15 0 0 0,-11-5 2 0 0,-1 2 0 0 0,1 0 0 0 0,-1 0-1 0 0,1 2 1 0 0,-26-3 0 0 0,14 6 5 0 0,0 1-1 0 0,0 2 1 0 0,0 0 0 0 0,0 2-1 0 0,0 1 1 0 0,1 1 0 0 0,-36 15-1 0 0,52-18-6 0 0,1 1 0 0 0,-1 1 0 0 0,1-1 0 0 0,0 1 0 0 0,1 1 0 0 0,-9 7 0 0 0,14-11 0 0 0,-1 1 0 0 0,1 0 0 0 0,0 0 0 0 0,1 0 0 0 0,-1 0 0 0 0,1 0 0 0 0,-1 0 0 0 0,1 1 0 0 0,-2 6 0 0 0,1-1 0 0 0,0 0 0 0 0,1 1 0 0 0,-2 12 0 0 0,4-11 0 0 0,0 1 0 0 0,1-1 0 0 0,0 1 0 0 0,1-1 0 0 0,0 1 0 0 0,6 14 0 0 0,-3-8 0 0 0,3 28 0 0 0,0 6 0 0 0,-7-49 0 0 0,0 0 0 0 0,0 0 0 0 0,1 1 0 0 0,0-1 0 0 0,-1 0 0 0 0,1 0 0 0 0,0-1 0 0 0,1 1 0 0 0,-1 0 0 0 0,4 3 0 0 0,0-2 0 0 0,0 1 0 0 0,1-1 0 0 0,0-1 0 0 0,0 1 0 0 0,1-1 0 0 0,-1 0 0 0 0,9 2 0 0 0,58 18 0 0 0,-62-21 0 0 0,-2 0 0 0 0,12 4 0 0 0,33 4 0 0 0,-47-10 0 0 0,0 0 0 0 0,0-1 0 0 0,0 0 0 0 0,0 0 0 0 0,0-1 0 0 0,0 0 0 0 0,15-5 0 0 0,33-7 19 0 0,-33 8 2 0 0,25-8 1 0 0,-41 11-15 0 0,-1-1 1 0 0,0 1-1 0 0,1-1 1 0 0,-1-1-1 0 0,-1 1 0 0 0,1-1 1 0 0,0 0-1 0 0,6-7 0 0 0,-8 7 6 0 0,0-1 0 0 0,-1 0 0 0 0,1 1 0 0 0,-1-2 0 0 0,0 1 0 0 0,0 0 0 0 0,-1-1-1 0 0,0 1 1 0 0,0-1 0 0 0,0 0 0 0 0,0 1 0 0 0,0-9 0 0 0,-1 6 57 0 0,0-1 0 0 0,-1 1 1 0 0,1-1-1 0 0,-2 1 0 0 0,1-1 0 0 0,-2 1 1 0 0,1 0-1 0 0,-3-9 0 0 0,1 9-50 0 0,0 0 0 0 0,0 1-1 0 0,-1 0 1 0 0,0-1 0 0 0,0 1 0 0 0,0 0-1 0 0,-1 1 1 0 0,-1-1 0 0 0,1 1-1 0 0,-1 0 1 0 0,0 1 0 0 0,-12-11-1 0 0,12 12-6 0 0,0 0 0 0 0,0 1 0 0 0,-1-1 0 0 0,1 1 0 0 0,0 0 0 0 0,-1 1 0 0 0,0 0 0 0 0,0 0 0 0 0,0 0 0 0 0,0 1 0 0 0,0 0 0 0 0,0 0 0 0 0,0 1 0 0 0,0 0 0 0 0,-9 0 0 0 0,11 1-124 0 0,0 0 1 0 0,0 1-1 0 0,1-1 0 0 0,-1 1 0 0 0,-8 4 0 0 0,2 1-240 0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3:02.166"/>
    </inkml:context>
    <inkml:brush xml:id="br0">
      <inkml:brushProperty name="width" value="0.1" units="cm"/>
      <inkml:brushProperty name="height" value="0.1" units="cm"/>
      <inkml:brushProperty name="color" value="#E71224"/>
    </inkml:brush>
  </inkml:definitions>
  <inkml:trace contextRef="#ctx0" brushRef="#br0">5459 1727 1375 0 0,'0'0'97'0'0,"0"0"0"0"0,0 1-1 0 0,0-1 1 0 0,1 0-1 0 0,0 1 387 0 0,-1-1-387 0 0,0 1 1 0 0,0-1 0 0 0,0 0-1 0 0,1 0 1 0 0,-1 0-1 0 0,0 0 1 0 0,1 0-1 0 0,-1 1 1 0 0,0-1-1 0 0,0 0 1 0 0,1 0-1 0 0,-1 0 1 0 0,0 0 0 0 0,1 0-1 0 0,-1 0 1 0 0,0 0-1 0 0,0 0 1 0 0,1 0-1 0 0,-1 0 1 0 0,0 0-1 0 0,1 0 1 0 0,-1 0-1 0 0,0 0 1 0 0,0-1 0 0 0,1 1-1 0 0,14-3 1120 0 0,-13 3-877 0 0,120-17 3341 0 0,-14 4-2751 0 0,35-8-189 0 0,40-8-48 0 0,-114 13-89 0 0,0 2 0 0 0,99-6-1 0 0,51-2-184 0 0,-79 5 12 0 0,-110 15-285 0 0,0 1 0 0 0,56 5 0 0 0,5 3 5 0 0,38 5 112 0 0,-92-5-86 0 0,-17-3-60 0 0,-1 0 1 0 0,33 0-1 0 0,-22-5 15 0 0,-1 2-1 0 0,0 1 0 0 0,1 1 1 0 0,36 9-1 0 0,-59-10-129 0 0,22 7 48 0 0,0-2 0 0 0,1-1 0 0 0,0-1 0 0 0,36 1 0 0 0,112 0 233 0 0,-44-1-86 0 0,-95-4-21 0 0,0 2 0 0 0,50 9-1 0 0,163 31 213 0 0,-201-34-218 0 0,1-2 0 0 0,0-3 0 0 0,0-2 0 0 0,94-9 0 0 0,-30-2 234 0 0,148-20 426 0 0,-226 20-663 0 0,31-3 164 0 0,-4-1-94 0 0,-57 11-222 0 0,0 1 0 0 0,-1-1 1 0 0,1 0-1 0 0,9-5 0 0 0,16-4 59 0 0,33-9 227 0 0,-60 18-229 0 0,0 0 0 0 0,0-1 0 0 0,0 0 0 0 0,0 0 0 0 0,11-7 0 0 0,10-6 82 0 0,30-9-30 0 0,-22 11-27 0 0,-1-2 0 0 0,47-30-1 0 0,-62 33 37 0 0,-2 1 0 0 0,20-19 0 0 0,-32 25-94 0 0,0 1 1 0 0,0-1-1 0 0,-1 0 1 0 0,1 0-1 0 0,-1-1 1 0 0,-1 1-1 0 0,1-1 1 0 0,-1 0-1 0 0,0 0 1 0 0,2-8-1 0 0,58-254 1325 0 0,-35 140-1145 0 0,-21 94-207 0 0,0 0 0 0 0,-3 0 0 0 0,0 0 0 0 0,-3 0 0 0 0,-1 0-1 0 0,-1-1 1 0 0,-10-56 0 0 0,5 59 45 0 0,-14-40 0 0 0,15 60-54 0 0,0 1 0 0 0,-1-1 0 0 0,0 1 0 0 0,-1 0 0 0 0,-16-21 0 0 0,6 11 7 0 0,-1 1 0 0 0,-1 1 1 0 0,-1 1-1 0 0,-1 1 0 0 0,0 0 0 0 0,-37-22 0 0 0,25 22-9 0 0,0 0 0 0 0,-1 2 0 0 0,-1 1 0 0 0,0 2 0 0 0,-70-15 0 0 0,72 23-1 0 0,0 1 1 0 0,-46 2-1 0 0,-67 9 55 0 0,38 0 11 0 0,-77-8-50 0 0,159 0-8 0 0,-65 3 93 0 0,-142 22 1 0 0,159-15-57 0 0,-50 8-26 0 0,-112 11 28 0 0,-20-9-35 0 0,-49 13 58 0 0,18 0-21 0 0,57-8-24 0 0,-96 4 16 0 0,-47-12 24 0 0,347-15-62 0 0,-186 2 60 0 0,137-8-61 0 0,-445-14 62 0 0,202 3-25 0 0,72-1-12 0 0,-199-5-26 0 0,287 11 21 0 0,0 7 1 0 0,-158 17-1 0 0,267-8-21 0 0,-221 16 0 0 0,8-12 0 0 0,56-8 0 0 0,-13-19 0 0 0,152 8 0 0 0,-130-11 0 0 0,167 18 8 0 0,0 0 0 0 0,0-2 0 0 0,-36-11 0 0 0,-83-35 24 0 0,76 19-32 0 0,41 17 0 0 0,-1 1 0 0 0,-44-12 0 0 0,-60-17 0 0 0,55 16 0 0 0,28 14 0 0 0,-1 2 0 0 0,-101-7 0 0 0,135 17 0 0 0,-47-2 0 0 0,-78 7 0 0 0,85-1 0 0 0,30-1 0 0 0,0 2 0 0 0,0 1 0 0 0,0 1 0 0 0,0 2 0 0 0,-53 20 0 0 0,-70 30 0 0 0,-110 38 0 0 0,190-61 0 0 0,14-5 0 0 0,56-29 0 0 0,-1 1 0 0 0,1 0 0 0 0,-1 0 0 0 0,1 0 0 0 0,0 1 0 0 0,0-1 0 0 0,0 1 0 0 0,0 0 0 0 0,0 0 0 0 0,1 0 0 0 0,-1 1 0 0 0,1 0 0 0 0,0-1 0 0 0,0 1 0 0 0,0 0 0 0 0,1 0 0 0 0,-1 0 0 0 0,1 1 0 0 0,-3 8 0 0 0,-5 16 0 0 0,-4 16 0 0 0,11-37 0 0 0,1 1 0 0 0,-2 0 0 0 0,-5 11 0 0 0,-8 23 0 0 0,10-15-11 0 0,-1 0 1 0 0,-16 33-1 0 0,18-47 7 0 0,-1-1-1 0 0,-1 0 0 0 0,0-1 1 0 0,-1 1-1 0 0,0-1 1 0 0,-13 12-1 0 0,4-6 5 0 0,1 0 0 0 0,-25 36 0 0 0,37-47 0 0 0,0 1 0 0 0,1-1 0 0 0,0 1 0 0 0,1 0 0 0 0,0 0 0 0 0,0 0 0 0 0,1 1 0 0 0,0-1 0 0 0,0 1 0 0 0,1-1 0 0 0,-1 15 0 0 0,9 80 0 0 0,0-32 0 0 0,-6-27 0 0 0,-1-24 0 0 0,1-1 0 0 0,0 1 0 0 0,2 0 0 0 0,5 20 0 0 0,0-13 0 0 0,2-2 0 0 0,0 1 0 0 0,2-2 0 0 0,1 1 0 0 0,0-2 0 0 0,2 1 0 0 0,1-2 0 0 0,23 25 0 0 0,-23-27 0 0 0,2-1 0 0 0,0-1 0 0 0,1 0 0 0 0,36 25 0 0 0,1-2 0 0 0,-37-25 0 0 0,31 19 0 0 0,95 42 0 0 0,-70-39 0 0 0,-53-27 0 0 0,1-1 0 0 0,0 0 0 0 0,1-2 0 0 0,0-1 0 0 0,0-1 0 0 0,47 5 0 0 0,2-3 0 0 0,95 12 0 0 0,43 27 0 0 0,-175-42 0 0 0,0-2 0 0 0,0-1 0 0 0,40-3 0 0 0,106-18 0 0 0,-69 6 0 0 0,-65 11 0 0 0,84 7 0 0 0,-54-1 0 0 0,15-3 0 0 0,157-18 0 0 0,-106 9 0 0 0,-80 7 0 0 0,157-1 0 0 0,-36-6 0 0 0,118-25 0 0 0,-238 29 0 0 0,129 7 0 0 0,-148-1 0 0 0,498 18 0 0 0,-190-23 64 0 0,43-28-64 0 0,-160 18 0 0 0,-29-4 0 0 0,-161 11 0 0 0,-3 1 0 0 0,164-14 0 0 0,-181 17 0 0 0,100 0 0 0 0,-28 1 0 0 0,-30-1 0 0 0,-2-1 0 0 0,0-4 0 0 0,81-18 0 0 0,-42 6 0 0 0,-101 18-290 0 0,0 1 0 0 0,0-1 0 0 0,0 1 0 0 0,0 0 0 0 0,0 0 0 0 0,0 0 0 0 0,0 1 0 0 0,7 1 0 0 0,-10-2 59 0 0,0 1-1 0 0,-1 0 0 0 0,1 0 1 0 0,0 0-1 0 0,-1 0 0 0 0,1 0 1 0 0,-1 0-1 0 0,1 0 1 0 0,-1 0-1 0 0,0 1 0 0 0,1-1 1 0 0,-1 0-1 0 0,0 1 0 0 0,0-1 1 0 0,0 1-1 0 0,0 0 0 0 0,0-1 1 0 0,0 1-1 0 0,-1 0 1 0 0,1-1-1 0 0,0 1 0 0 0,-1 0 1 0 0,1 0-1 0 0,-1 0 0 0 0,0-1 1 0 0,0 3-1 0 0,3 21-7456 0 0</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2:53.575"/>
    </inkml:context>
    <inkml:brush xml:id="br0">
      <inkml:brushProperty name="width" value="0.1" units="cm"/>
      <inkml:brushProperty name="height" value="0.1" units="cm"/>
      <inkml:brushProperty name="color" value="#F4F91B"/>
    </inkml:brush>
  </inkml:definitions>
  <inkml:trace contextRef="#ctx0" brushRef="#br0">546 67 1495 0 0,'-4'-1'119'0'0,"1"0"0"0"0,0 1 0 0 0,0-2 0 0 0,0 1 0 0 0,0 0-1 0 0,0-1 1 0 0,1 1 0 0 0,-1-1 0 0 0,0 0 0 0 0,-4-3 0 0 0,-17-10 597 0 0,17 12-686 0 0,-1 1-1 0 0,1 1 0 0 0,-1-1 0 0 0,1 1 1 0 0,-1 1-1 0 0,1-1 0 0 0,-13 2 0 0 0,-55 11 250 0 0,52-7-211 0 0,-26 1-1 0 0,-86 10 396 0 0,53-5-224 0 0,45-1 98 0 0,35-10-162 0 0,4-1-22 0 0,7-5 96 0 0,17-5 58 0 0,104-22 389 0 0,-125 31-693 0 0,130-23 197 0 0,-106 21-148 0 0,-1 2-1 0 0,53 1 0 0 0,-70 2-48 0 0,37 4 32 0 0,-44-4-32 0 0,1 0 0 0 0,-1 0 0 0 0,0 0 0 0 0,0 1 0 0 0,1-1 0 0 0,-1 1-1 0 0,0 0 1 0 0,5 4 0 0 0,-9-6-2 0 0,1 1-1 0 0,0-1 1 0 0,0 1-1 0 0,-1-1 0 0 0,1 1 1 0 0,-1 0-1 0 0,1-1 0 0 0,0 1 1 0 0,-1 0-1 0 0,0-1 1 0 0,1 1-1 0 0,-1 0 0 0 0,1 0 1 0 0,-1-1-1 0 0,0 1 1 0 0,1 0-1 0 0,-1 0 0 0 0,0 0 1 0 0,0-1-1 0 0,0 1 0 0 0,0 0 1 0 0,0 0-1 0 0,0 0 1 0 0,0 0-1 0 0,0 1 0 0 0,0 0 2 0 0,-1-1 0 0 0,0 1 0 0 0,1-1 0 0 0,-1 1 0 0 0,0 0-1 0 0,0-1 1 0 0,0 1 0 0 0,0-1 0 0 0,0 0 0 0 0,0 1 0 0 0,-3 1-1 0 0,0 1 4 0 0,-1 0 0 0 0,0-1-1 0 0,0 0 1 0 0,0 0-1 0 0,0 0 1 0 0,-9 3-1 0 0,-12 3-12 0 0,4-1 28 0 0,-1-1 0 0 0,0 0 0 0 0,-31 3 0 0 0,-131-3 44 0 0,165-6-349 0 0,1 1 0 0 0,0 1 1 0 0,0 0-1 0 0,0 1 0 0 0,0 1 0 0 0,-23 10 0 0 0,22-7-2041 0 0</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4:27.754"/>
    </inkml:context>
    <inkml:brush xml:id="br0">
      <inkml:brushProperty name="width" value="0.1" units="cm"/>
      <inkml:brushProperty name="height" value="0.1" units="cm"/>
      <inkml:brushProperty name="color" value="#E71224"/>
    </inkml:brush>
  </inkml:definitions>
  <inkml:trace contextRef="#ctx0" brushRef="#br0">5119 1279 1927 0 0,'0'-2'109'0'0,"-1"0"-1"0"0,1 0 0 0 0,-1 0 0 0 0,1 1 0 0 0,-1-1 1 0 0,0 0-1 0 0,0 0 0 0 0,0 0 0 0 0,0 0 0 0 0,0 1 1 0 0,0-1-1 0 0,0 1 0 0 0,0-1 0 0 0,-1 0 0 0 0,1 1 0 0 0,-1 0 1 0 0,1-1-1 0 0,-1 1 0 0 0,1 0 0 0 0,-1 0 0 0 0,0 0 1 0 0,0 0-1 0 0,1 0 0 0 0,-1 0 0 0 0,0 1 0 0 0,0-1 1 0 0,0 1-1 0 0,0-1 0 0 0,0 1 0 0 0,0 0 0 0 0,0-1 1 0 0,0 1-1 0 0,0 0 0 0 0,0 0 0 0 0,0 1 0 0 0,0-1 0 0 0,0 0 1 0 0,0 1-1 0 0,0-1 0 0 0,0 1 0 0 0,-2 0 0 0 0,-10 4 372 0 0,0-1 0 0 0,-1 0 0 0 0,-18 2 0 0 0,-19 1 792 0 0,18-2-152 0 0,-66 18 0 0 0,77-17-848 0 0,11-3-75 0 0,0 1 1 0 0,-20 9-1 0 0,21-8-45 0 0,0-1 0 0 0,0 0 0 0 0,-1-1 0 0 0,1 0 0 0 0,-1 0 0 0 0,0-2 0 0 0,-18 2 0 0 0,10-4 224 0 0,0-1 0 0 0,-21-6 1 0 0,20 4-300 0 0,-58-13 198 0 0,49 10-126 0 0,1 0 0 0 0,-1 3 0 0 0,0 0 1 0 0,-57 1-1 0 0,-54 21 132 0 0,-13 1-26 0 0,56-10-121 0 0,-37 2 113 0 0,-50 5 93 0 0,98-6-232 0 0,67-8-22 0 0,1-2-1 0 0,-36-4 0 0 0,-143-8 371 0 0,151 13-367 0 0,26 1-11 0 0,-38-4 1 0 0,-123-5 187 0 0,141 5-191 0 0,-50-9 0 0 0,46 5-33 0 0,-23 2 54 0 0,52 5-68 0 0,0-2 1 0 0,0 0-1 0 0,0-1 1 0 0,1 0-1 0 0,-19-6 1 0 0,22 5 13 0 0,0 1 0 0 0,0 0 0 0 0,0 1 0 0 0,0 0-1 0 0,0 1 1 0 0,-13 2 0 0 0,-8-1-15 0 0,-120 9 26 0 0,103-9-52 0 0,-75-4 9 0 0,68-9 71 0 0,41 8-31 0 0,-31-4 0 0 0,-6 6-7 0 0,1 3 0 0 0,-59 7-1 0 0,42-2-34 0 0,36-3-8 0 0,-49-4 0 0 0,57 0 0 0 0,1 1 0 0 0,0 1 0 0 0,-1 1 0 0 0,1 1 0 0 0,0 1 0 0 0,0 1 0 0 0,-30 11 0 0 0,30-9 25 0 0,-1-1 0 0 0,-50 6 0 0 0,-49 7 92 0 0,-3-12 11 0 0,-1 0 153 0 0,1-1-2 0 0,104-4-257 0 0,13-1-1 0 0,1 0 0 0 0,-1 0 1 0 0,1 1-1 0 0,-16 4 0 0 0,18-4 0 0 0,0 0 0 0 0,0-1 0 0 0,0 0-1 0 0,0-1 1 0 0,-1 1 0 0 0,1-1 0 0 0,-8-2 0 0 0,5 2 17 0 0,0 0 1 0 0,-18 1 0 0 0,-72 20 89 0 0,0-12 123 0 0,90-7-231 0 0,-19 2 16 0 0,27-4-27 0 0,1 0-1 0 0,-1-1 0 0 0,1 1 1 0 0,-1 0-1 0 0,0 0 1 0 0,1-1-1 0 0,-1 1 1 0 0,1-1-1 0 0,0 1 0 0 0,-1-1 1 0 0,1 0-1 0 0,-1 1 1 0 0,1-1-1 0 0,0 0 1 0 0,0 0-1 0 0,-2-1 0 0 0,1-1 42 0 0,0 0 0 0 0,0 0-1 0 0,0-1 1 0 0,0 1-1 0 0,1-1 1 0 0,-1 1-1 0 0,1-1 1 0 0,0 1-1 0 0,0-1 1 0 0,0 0-1 0 0,0 0 1 0 0,1 1-1 0 0,0-7 1 0 0,-1-10 116 0 0,3-24-1 0 0,-1 40-155 0 0,10-97 361 0 0,-5 60-263 0 0,-2 0 0 0 0,-2-1 0 0 0,-3-51 0 0 0,-11-88 35 0 0,7 87-97 0 0,-1 50-14 0 0,-1 0 0 0 0,-2 0 0 0 0,-25-72 0 0 0,8 38-32 0 0,-19-97 0 0 0,24 56 0 0 0,20 95 0 0 0,1 24 0 0 0,0-1 0 0 0,0 1 0 0 0,0-1 0 0 0,0 1 0 0 0,0-1 0 0 0,0 1 0 0 0,0-1 0 0 0,0 1 0 0 0,0-1 0 0 0,0 1 0 0 0,0-1 0 0 0,0 1 0 0 0,1 0 0 0 0,-1-1 0 0 0,0 1 0 0 0,0-1 0 0 0,1 1 0 0 0,-1 0 0 0 0,0-1 0 0 0,0 1 0 0 0,1-1 0 0 0,-1 1 0 0 0,0 0 0 0 0,1-1 0 0 0,-1 1 0 0 0,1 0 0 0 0,-1 0 0 0 0,0-1 0 0 0,1 1 0 0 0,-1 0 0 0 0,1 0 0 0 0,-1 0 0 0 0,1 0 0 0 0,-1-1 0 0 0,0 1 0 0 0,1 0 0 0 0,-1 0 0 0 0,1 0 0 0 0,-1 0 0 0 0,2 0 0 0 0,55 4 0 0 0,-5 0 0 0 0,-8 1 0 0 0,-1-2 0 0 0,1-2 0 0 0,48-5 0 0 0,-66 2 0 0 0,64-6 0 0 0,29-2 0 0 0,87 4 0 0 0,-164 4 0 0 0,62-11 0 0 0,-33 3 0 0 0,-61 9 0 0 0,236-19 0 0 0,-44 27 0 0 0,-167-6 0 0 0,0-2 0 0 0,66-10 0 0 0,-77 8 0 0 0,22-1 0 0 0,65 3 0 0 0,-55 2 0 0 0,86-8 0 0 0,18 11 0 0 0,-105-1 0 0 0,-27 0 0 0 0,1-2 0 0 0,41-3 0 0 0,-17-3 0 0 0,72 3 0 0 0,72 17 0 0 0,-110-6 0 0 0,184 9 0 0 0,-42-21 0 0 0,-202 2 0 0 0,155-1 0 0 0,-114 3 0 0 0,69 4 0 0 0,-51-9 0 0 0,32-2 0 0 0,0-1 0 0 0,-42 4 0 0 0,-52 0 0 0 0,1 2 0 0 0,-1 1 0 0 0,0 0 0 0 0,28 6 0 0 0,-10 0 0 0 0,50 2 0 0 0,6 0 0 0 0,-68-4 0 0 0,1-2 0 0 0,55-2 0 0 0,44 0 0 0 0,-56 1 0 0 0,-34 1 0 0 0,59 10 0 0 0,-66-7 0 0 0,-25-3 0 0 0,-1 0 0 0 0,0 0 0 0 0,0 1 0 0 0,-1 0 0 0 0,10 5 0 0 0,-7-4 0 0 0,-6-2-3 0 0,-1 0-1 0 0,1 0 1 0 0,-1 0 0 0 0,1 0-1 0 0,-1 0 1 0 0,0 1-1 0 0,0-1 1 0 0,0 1-1 0 0,0 0 1 0 0,0-1 0 0 0,2 7-1 0 0,13 16-19 0 0,-13-20 23 0 0,0 0 0 0 0,-1 0 0 0 0,0 0 0 0 0,0 0 0 0 0,-1 1 0 0 0,4 8 0 0 0,6 13 0 0 0,-4-11 0 0 0,0 1 0 0 0,-2-1 0 0 0,6 24 0 0 0,4 11 0 0 0,-8-28 0 0 0,-5-13 0 0 0,1-1 0 0 0,-1 0 0 0 0,1 0 0 0 0,8 12 0 0 0,-7-13 0 0 0,0 1 0 0 0,-1-1 0 0 0,0 1 0 0 0,-1 0 0 0 0,0 0 0 0 0,0 0 0 0 0,2 13 0 0 0,4 67 0 0 0,-8-68 0 0 0,0-8 0 0 0,3 85 0 0 0,-5-85 0 0 0,1 0 0 0 0,-2 1 0 0 0,0-1 0 0 0,0 0 0 0 0,-7 16 0 0 0,6-20 0 0 0,-1-1 0 0 0,0 0 0 0 0,-1-1 0 0 0,1 1 0 0 0,-12 12 0 0 0,-34 32 0 0 0,38-39 0 0 0,-17 12 3 0 0,-11 13-19 0 0,29-24-341 0 0,0 1 0 0 0,0 1 1 0 0,2 0-1 0 0,0 1 0 0 0,1-1 0 0 0,-9 26 1 0 0,3-4-862 0 0</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4:52.885"/>
    </inkml:context>
    <inkml:brush xml:id="br0">
      <inkml:brushProperty name="width" value="0.1" units="cm"/>
      <inkml:brushProperty name="height" value="0.1" units="cm"/>
      <inkml:brushProperty name="color" value="#E71224"/>
    </inkml:brush>
  </inkml:definitions>
  <inkml:trace contextRef="#ctx0" brushRef="#br0">4523 54 3023 0 0,'0'-3'196'0'0,"0"0"0"0"0,0 0-1 0 0,0 0 1 0 0,-1 0-1 0 0,1 0 1 0 0,-1 1-1 0 0,-1-7 1 0 0,1 8-97 0 0,0 0 1 0 0,0 0 0 0 0,0-1 0 0 0,0 1-1 0 0,0 0 1 0 0,0 0 0 0 0,0 0 0 0 0,0 0 0 0 0,0 0-1 0 0,0 1 1 0 0,-1-1 0 0 0,1 0 0 0 0,0 0-1 0 0,-1 1 1 0 0,1-1 0 0 0,-1 1 0 0 0,-1-1-1 0 0,-1 0 224 0 0,1-1-203 0 0,1 1-1 0 0,-1 0 0 0 0,1 0 1 0 0,-1 1-1 0 0,0-1 1 0 0,0 0-1 0 0,1 1 1 0 0,-1 0-1 0 0,0 0 1 0 0,0-1-1 0 0,1 2 1 0 0,-1-1-1 0 0,0 0 1 0 0,0 0-1 0 0,1 1 1 0 0,-1 0-1 0 0,0-1 0 0 0,1 1 1 0 0,-5 3-1 0 0,-15 7 160 0 0,9-4-73 0 0,-1 0 0 0 0,1-1 0 0 0,-1-1 0 0 0,0 0 0 0 0,-25 5 0 0 0,-44 9 1400 0 0,59-13-1282 0 0,-1 0 0 0 0,1-2-1 0 0,-42 2 1 0 0,39-7 197 0 0,-49-10 0 0 0,8 1-87 0 0,-110-9-192 0 0,-63 6-40 0 0,-29 8-74 0 0,169 3 0 0 0,-122 13 0 0 0,-90-6-55 0 0,187-6-82 0 0,-27-1 49 0 0,-107 2 48 0 0,-12-13-3 0 0,108 0-31 0 0,89 11 15 0 0,-95-7 54 0 0,-112 0-70 0 0,144 17-53 0 0,44-1 0 0 0,-128 20 0 0 0,44-3 0 0 0,114-17 25 0 0,-65 3 113 0 0,110-10-117 0 0,0-1 0 0 0,1 0 0 0 0,-1-2-1 0 0,-34-8 1 0 0,46 9-1 0 0,1 0 1 0 0,0 1-1 0 0,-1-1 1 0 0,1 1-1 0 0,0 1 1 0 0,-10 0-1 0 0,12 0-48 0 0,1 1 0 0 0,-1-1 0 0 0,1 1 0 0 0,-1 0 0 0 0,1 0 0 0 0,-1 1 0 0 0,1-1 0 0 0,0 1 0 0 0,0-1 0 0 0,0 1 0 0 0,-1 0 0 0 0,-4 5 0 0 0,-5 4-1254 0 0,-1 2-4178 0 0</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4:56.108"/>
    </inkml:context>
    <inkml:brush xml:id="br0">
      <inkml:brushProperty name="width" value="0.1" units="cm"/>
      <inkml:brushProperty name="height" value="0.1" units="cm"/>
      <inkml:brushProperty name="color" value="#E71224"/>
    </inkml:brush>
  </inkml:definitions>
  <inkml:trace contextRef="#ctx0" brushRef="#br0">4576 121 2327 0 0,'0'0'29'0'0,"-1"0"-1"0"0,0 0 0 0 0,1 0 0 0 0,-1 0 0 0 0,0 0 0 0 0,1 0 0 0 0,-1 0 1 0 0,0 0-1 0 0,1 0 0 0 0,-1 1 0 0 0,0-1 0 0 0,1 0 0 0 0,-1 0 0 0 0,1 1 0 0 0,-1-1 1 0 0,0 0-1 0 0,1 1 0 0 0,-1-1 0 0 0,1 1 0 0 0,-1-1 0 0 0,1 1 0 0 0,-1-1 1 0 0,1 1-1 0 0,0-1 0 0 0,-1 1 0 0 0,1-1 0 0 0,-1 1 0 0 0,1-1 0 0 0,-1 2 0 0 0,-3 2 102 0 0,0 0 0 0 0,0 0-1 0 0,-1 0 1 0 0,0 0-1 0 0,0-1 1 0 0,0 0 0 0 0,0 0-1 0 0,-1 0 1 0 0,1 0-1 0 0,-9 1 1 0 0,-12 8 664 0 0,0-1-469 0 0,18-8-249 0 0,0 0 0 0 0,0 1 1 0 0,-7 5-1 0 0,12-8 1 0 0,0 0 1 0 0,0 0 0 0 0,0 0 0 0 0,0 0-1 0 0,0-1 1 0 0,0 1 0 0 0,0-1-1 0 0,0 0 1 0 0,0 0 0 0 0,0 0-1 0 0,0 0 1 0 0,0-1 0 0 0,0 1 0 0 0,1-1-1 0 0,-1 1 1 0 0,0-1 0 0 0,0 0-1 0 0,0 0 1 0 0,-4-3 0 0 0,-1 2 130 0 0,-11-4 103 0 0,0 0 1 0 0,-1 2-1 0 0,1 0 0 0 0,-1 2 0 0 0,-22-1 0 0 0,27 3-176 0 0,-1 0 1 0 0,1-2-1 0 0,0 0 1 0 0,-29-7-1 0 0,22 5 55 0 0,0 0-1 0 0,-1 2 1 0 0,1 0-1 0 0,-34 2 1 0 0,28 0-183 0 0,-72-6 510 0 0,0 11-330 0 0,95-5-170 0 0,-252 7 467 0 0,233-5-452 0 0,0 1 0 0 0,0 1 0 0 0,-37 12 0 0 0,38-10-21 0 0,0-1 0 0 0,-40 4-1 0 0,16-3 12 0 0,5 1 63 0 0,18-2-46 0 0,1-1 0 0 0,-29 0 0 0 0,-104-15 345 0 0,40 1-264 0 0,77 5-20 0 0,-40 0 0 0 0,-25-4 68 0 0,-1 1 96 0 0,80 7-136 0 0,-41-9 0 0 0,8 2 27 0 0,-36-9 24 0 0,60 10-59 0 0,4 0-60 0 0,-31-13 1 0 0,32 10-44 0 0,-16-8 54 0 0,34 12-38 0 0,0 2 0 0 0,-1-1-1 0 0,1 2 1 0 0,-1 0-1 0 0,-14-3 1 0 0,-1 3-4 0 0,0-2 1 0 0,1-1-1 0 0,-39-14 0 0 0,43 13 24 0 0,-1 1 0 0 0,0 2-1 0 0,-34-3 1 0 0,19 4 17 0 0,-39 4 0 0 0,20 0-29 0 0,26 1-41 0 0,0 1 0 0 0,-40 10 0 0 0,2-1 0 0 0,-35-4 0 0 0,19-2 0 0 0,51-3 30 0 0,-38-4-1 0 0,41 0 6 0 0,-56 6-1 0 0,63-3-12 0 0,1-1-1 0 0,-39-3 0 0 0,4-1-21 0 0,-272 11 246 0 0,267-10-130 0 0,38 0-59 0 0,1 1-1 0 0,0 2 1 0 0,-28 3-1 0 0,46-3-54 0 0,-1 0 0 0 0,1 0-1 0 0,-1 0 1 0 0,1 1 0 0 0,0 0 0 0 0,-1 1-1 0 0,1-1 1 0 0,0 1 0 0 0,0 1 0 0 0,1-1-1 0 0,-1 1 1 0 0,-5 5 0 0 0,-43 45-1385 0 0,34-27 571 0 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5:13.164"/>
    </inkml:context>
    <inkml:brush xml:id="br0">
      <inkml:brushProperty name="width" value="0.1" units="cm"/>
      <inkml:brushProperty name="height" value="0.1" units="cm"/>
      <inkml:brushProperty name="color" value="#66CC00"/>
    </inkml:brush>
  </inkml:definitions>
  <inkml:trace contextRef="#ctx0" brushRef="#br0">3510 13 1375 0 0,'0'-1'43'0'0,"0"1"-1"0"0,0-1 0 0 0,0 1 0 0 0,0-1 0 0 0,0 1 0 0 0,0-1 0 0 0,0 1 1 0 0,0 0-1 0 0,0-1 0 0 0,0 1 0 0 0,0-1 0 0 0,-1 1 0 0 0,1-1 0 0 0,0 1 0 0 0,0 0 1 0 0,0-1-1 0 0,-1 1 0 0 0,1 0 0 0 0,0-1 0 0 0,0 1 0 0 0,-1 0 0 0 0,1-1 1 0 0,0 1-1 0 0,-1 0 0 0 0,1-1 0 0 0,-1 1 0 0 0,1 0 0 0 0,0 0 0 0 0,-1 0 0 0 0,1-1 1 0 0,-1 1-1 0 0,1 0 0 0 0,0 0 0 0 0,-1 0 0 0 0,1 0 0 0 0,-1 0 0 0 0,1 0 0 0 0,-1 0 1 0 0,1 0-1 0 0,-1 0 0 0 0,1 0 0 0 0,-1 0 0 0 0,-22 7 1990 0 0,15-5-2196 0 0,-33 8 1156 0 0,-45 5-1 0 0,-7-1 285 0 0,-37 3-256 0 0,111-15-903 0 0,10-2-28 0 0,-1 1 0 0 0,0 0 0 0 0,-14 4 0 0 0,-27 9 279 0 0,-55 7-1 0 0,-8 2 74 0 0,55-11-146 0 0,-64 5-1 0 0,-16 2 189 0 0,106-14-288 0 0,-40 0-1 0 0,-11 2 121 0 0,-9 8-48 0 0,46-6-149 0 0,0-2 0 0 0,-86 1 1 0 0,31-12 5 0 0,-271 1 469 0 0,286 4-455 0 0,-163-19-1 0 0,214 14-89 0 0,-141-6 297 0 0,43 4-133 0 0,48 0-108 0 0,-123-13 113 0 0,158 11-204 0 0,-11-2 51 0 0,-1 2 0 0 0,-76 1-1 0 0,124 9-194 0 0,-1 0 1 0 0,1 1-1 0 0,0 0 0 0 0,1 1 0 0 0,-1 1 0 0 0,1 0 1 0 0,0 1-1 0 0,-15 9 0 0 0,3-1-1116 0 0</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5:15.292"/>
    </inkml:context>
    <inkml:brush xml:id="br0">
      <inkml:brushProperty name="width" value="0.1" units="cm"/>
      <inkml:brushProperty name="height" value="0.1" units="cm"/>
      <inkml:brushProperty name="color" value="#66CC00"/>
    </inkml:brush>
  </inkml:definitions>
  <inkml:trace contextRef="#ctx0" brushRef="#br0">78 1401 3623 0 0,'-6'-2'500'0'0,"-1"1"0"0"0,1-1 0 0 0,0 0 0 0 0,0 0 0 0 0,0 0 0 0 0,-11-7 0 0 0,-7 3 2648 0 0,41 17-1484 0 0,-1-8-1240 0 0,0-1-1 0 0,0 0 1 0 0,0-1-1 0 0,0-1 0 0 0,27-3 1 0 0,-17 1-222 0 0,124 1 658 0 0,-19 0-352 0 0,21 4-66 0 0,-108-1-307 0 0,357 1 689 0 0,-378-3-810 0 0,55-4 72 0 0,0 4 0 0 0,87 11 0 0 0,-119-4-45 0 0,28 4 3 0 0,107 3-1 0 0,28-24 118 0 0,39 0 46 0 0,-138 13-139 0 0,150-14 0 0 0,-152 3 32 0 0,145 8-1 0 0,-30 2 12 0 0,-58-16 20 0 0,22 0 0 0 0,-84 12-49 0 0,46 1 67 0 0,150-4 32 0 0,-105 4-84 0 0,-101 1-66 0 0,-85 0-7 0 0,-1 0 0 0 0,1-1-1 0 0,-1 0 1 0 0,1 0 0 0 0,-1 0 0 0 0,1-1-1 0 0,-1-1 1 0 0,0 1 0 0 0,0-1 0 0 0,0 0-1 0 0,0-1 1 0 0,-1 0 0 0 0,1 0 0 0 0,-1 0-1 0 0,0-1 1 0 0,0 0 0 0 0,-1 0 0 0 0,1 0-1 0 0,-1-1 1 0 0,5-7 0 0 0,14-16 30 0 0,-18 23-35 0 0,0-1-1 0 0,-1 0 1 0 0,1 0-1 0 0,-1 0 1 0 0,-1-1-1 0 0,0 0 1 0 0,0 0 0 0 0,5-12-1 0 0,4-38 183 0 0,10-94-1 0 0,-4 21 13 0 0,-18 124-218 0 0,11-55 94 0 0,7-114 0 0 0,-19 156-66 0 0,0 0-1 0 0,-1 0 0 0 0,-2 0 0 0 0,0 0 0 0 0,-1 0 0 0 0,0 1 0 0 0,-2-1 0 0 0,0 1 0 0 0,-17-33 0 0 0,12 29-22 0 0,9 18 0 0 0,0 0 0 0 0,0 0 0 0 0,-1 1 0 0 0,1-1 0 0 0,-1 0 0 0 0,0 1 0 0 0,0 0 0 0 0,-1 0 0 0 0,1 0 0 0 0,-1 0 0 0 0,0 0 0 0 0,-8-6 0 0 0,-5 1 0 0 0,-1 0 0 0 0,0 1 0 0 0,-1 0 0 0 0,-28-7 0 0 0,13 10 0 0 0,0 1 0 0 0,0 2 0 0 0,0 1 0 0 0,-57 6 0 0 0,-16-1 0 0 0,-292 5 0 0 0,242-15 0 0 0,-61 1 0 0 0,137 7 0 0 0,-92-9 0 0 0,9-10 0 0 0,-70-4 0 0 0,99 5 0 0 0,75 7 0 0 0,-113-27 0 0 0,100 19 0 0 0,-74-18 0 0 0,-116-22 0 0 0,216 50 0 0 0,0 2 0 0 0,-94 2 0 0 0,134 4-64 0 0,1 0 0 0 0,-1 0 0 0 0,1 1 0 0 0,-1 0-1 0 0,1 0 1 0 0,0 0 0 0 0,0 1 0 0 0,0 0 0 0 0,0 0 0 0 0,-11 8 0 0 0,12-6-514 0 0,-1 0 1 0 0,0 0 0 0 0,1 1-1 0 0,0-1 1 0 0,-7 11 0 0 0,-1 8-5718 0 0</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5:17.684"/>
    </inkml:context>
    <inkml:brush xml:id="br0">
      <inkml:brushProperty name="width" value="0.1" units="cm"/>
      <inkml:brushProperty name="height" value="0.1" units="cm"/>
      <inkml:brushProperty name="color" value="#66CC00"/>
    </inkml:brush>
  </inkml:definitions>
  <inkml:trace contextRef="#ctx0" brushRef="#br0">2895 2392 455 0 0,'-3'-1'525'0'0,"0"0"-1"0"0,1 1 0 0 0,-1-1 0 0 0,0 1 0 0 0,0-1 0 0 0,0 1 0 0 0,-4 0 0 0 0,-40 5 1231 0 0,47-5-1744 0 0,-56 8 829 0 0,-161 20 2163 0 0,153-23-2056 0 0,-91-4 0 0 0,44-14 60 0 0,9 1-222 0 0,100 12-770 0 0,-18-1 118 0 0,0 0 0 0 0,1-2 0 0 0,-33-8 0 0 0,48 9-101 0 0,1 1 0 0 0,-1-1 1 0 0,1 0-1 0 0,0 0 0 0 0,0 0 0 0 0,-1 0 0 0 0,1-1 1 0 0,1 1-1 0 0,-1-1 0 0 0,0 0 0 0 0,1 0 1 0 0,-1 0-1 0 0,1 0 0 0 0,0 0 0 0 0,0 0 0 0 0,0-1 1 0 0,0 1-1 0 0,1-1 0 0 0,-1 1 0 0 0,1-1 1 0 0,0 0-1 0 0,0 1 0 0 0,-1-7 0 0 0,0-8 184 0 0,1-1 0 0 0,0 1 0 0 0,4-32 0 0 0,-2 29-128 0 0,4-26 202 0 0,1 1 0 0 0,25-84 0 0 0,-30 128-285 0 0,34-161 352 0 0,-24 111-305 0 0,-6 28-13 0 0,0-1 0 0 0,-2 0-1 0 0,0 0 1 0 0,-2-33 0 0 0,-8-10 132 0 0,5 59-150 0 0,0 1 1 0 0,0-1-1 0 0,0 0 0 0 0,-1 1 0 0 0,-7-13 0 0 0,8 17-17 0 0,-1 1-1 0 0,0-1 1 0 0,1 1-1 0 0,-1 0 1 0 0,0 0-1 0 0,-1 0 1 0 0,1 0-1 0 0,-1 1 1 0 0,1-1-1 0 0,-1 1 1 0 0,0 0-1 0 0,0 0 1 0 0,1 0-1 0 0,-2 0 1 0 0,1 1-1 0 0,0 0 1 0 0,0 0-1 0 0,0 0 1 0 0,-8-1-1 0 0,-7 1-6 0 0,0 0 1 0 0,0 1-1 0 0,-24 4 0 0 0,13-2 8 0 0,0-2-3 0 0,1-1-1 0 0,-1-2 0 0 0,0-1 1 0 0,-35-10-1 0 0,3 1 56 0 0,2 1-41 0 0,18 3 8 0 0,-42-4 0 0 0,20 9-8 0 0,-167-18 96 0 0,182 14-76 0 0,-58-19 1 0 0,85 21-46 0 0,-131-47 93 0 0,31 9 30 0 0,96 36-94 0 0,0 1-1 0 0,-49-5 0 0 0,-142-4 129 0 0,180 12-133 0 0,0-2 0 0 0,1-1 0 0 0,-41-14 0 0 0,65 17-11 0 0,7 3 11 0 0,-1 0 0 0 0,2 0-1 0 0,-1-1 1 0 0,0 0 0 0 0,0 0 0 0 0,0 0 0 0 0,1-1-1 0 0,0 0 1 0 0,-1 1 0 0 0,1-2 0 0 0,0 1-1 0 0,0 0 1 0 0,-6-8 0 0 0,7 6 17 0 0,0 0 0 0 0,1-1 0 0 0,-1 1 0 0 0,1-1 0 0 0,0 1 0 0 0,0-1 0 0 0,1 0 0 0 0,0 0 0 0 0,0 1 0 0 0,0-1 0 0 0,1 0 0 0 0,0 0 0 0 0,0 0 0 0 0,0 0 0 0 0,1 0 0 0 0,0 0 0 0 0,0 0 0 0 0,0 0 0 0 0,1 1 0 0 0,0-1 0 0 0,0 0 0 0 0,4-5 0 0 0,15-45 67 0 0,5-11-41 0 0,0 17-12 0 0,1-1 53 0 0,-2-3-1 0 0,33-100 1 0 0,-42 97-10 0 0,51-233 475 0 0,-63 270-547 0 0,7-29 1 0 0,-10 44-17 0 0,1 0 1 0 0,0-1 0 0 0,0 1-1 0 0,1 0 1 0 0,-1 0 0 0 0,1 0-1 0 0,0 0 1 0 0,1 1 0 0 0,-1-1-1 0 0,6-4 1 0 0,-6 7-2 0 0,0 0 0 0 0,0 0 0 0 0,1 0 0 0 0,-1 0 0 0 0,1 0 0 0 0,0 1 0 0 0,0-1 0 0 0,-1 1 0 0 0,1 0 0 0 0,0 1 0 0 0,0-1 0 0 0,7 0 0 0 0,6 1 0 0 0,29 2 0 0 0,-18 0 0 0 0,324 28-10 0 0,-203-9-19 0 0,69 6 4 0 0,-64-21 25 0 0,172 14 0 0 0,-213-12 0 0 0,186-10 0 0 0,-54-2 0 0 0,278-5 0 0 0,-246 8 0 0 0,-5 1 0 0 0,-161-4 0 0 0,138 11 0 0 0,-219-3 0 0 0,-1 1 0 0 0,44 14 0 0 0,-8-1 0 0 0,44 13 0 0 0,-91-25 0 0 0,30 4 0 0 0,-36-8 0 0 0,0 1 0 0 0,-1-1 0 0 0,1 2 0 0 0,-1-1 0 0 0,0 2 0 0 0,20 10 0 0 0,-11-3-8 0 0,-2 0 0 0 0,0 2 0 0 0,32 29 0 0 0,-45-37 6 0 0,0-1 0 0 0,-1 1 0 0 0,1 0 0 0 0,-1 1 0 0 0,0-1 0 0 0,-1 1 0 0 0,0 0 0 0 0,0-1 0 0 0,0 1 0 0 0,-1 1 0 0 0,0-1 0 0 0,0 0 0 0 0,-1 1 0 0 0,0-1 0 0 0,1 13 0 0 0,-5 20 2 0 0,-1 0 0 0 0,-2 0 0 0 0,-14 47 0 0 0,-7 52 0 0 0,15-77 0 0 0,0 10 0 0 0,7-5-3122 0 0,3 96-1 0 0,5-115-3168 0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30.502"/>
    </inkml:context>
    <inkml:brush xml:id="br0">
      <inkml:brushProperty name="width" value="0.1" units="cm"/>
      <inkml:brushProperty name="height" value="0.1" units="cm"/>
      <inkml:brushProperty name="color" value="#66CC00"/>
    </inkml:brush>
  </inkml:definitions>
  <inkml:trace contextRef="#ctx0" brushRef="#br0">1 1 12895 0 0,'13'9'288'0'0,"-11"-9"56"0"0,-1 2 8 0 0</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33.337"/>
    </inkml:context>
    <inkml:brush xml:id="br0">
      <inkml:brushProperty name="width" value="0.1" units="cm"/>
      <inkml:brushProperty name="height" value="0.1" units="cm"/>
      <inkml:brushProperty name="color" value="#66CC00"/>
    </inkml:brush>
  </inkml:definitions>
  <inkml:trace contextRef="#ctx0" brushRef="#br0">6 20 455 0 0,'-2'-5'0'0'0,"0"-3"0"0"0,0 3 0 0 0,4 3 0 0 0,-2 4 176 0 0,2-2-104 0 0,-6-2 0 0 0</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36.561"/>
    </inkml:context>
    <inkml:brush xml:id="br0">
      <inkml:brushProperty name="width" value="0.1" units="cm"/>
      <inkml:brushProperty name="height" value="0.1" units="cm"/>
      <inkml:brushProperty name="color" value="#66CC00"/>
    </inkml:brush>
  </inkml:definitions>
  <inkml:trace contextRef="#ctx0" brushRef="#br0">1 4 575 0 0,'4'0'0'0'0,"-4"-2"0"0"0,1 2 0 0 0,1-2 0 0 0,0 2 0 0 0,-2 2 0 0 0,4-2 0 0 0</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3:17.876"/>
    </inkml:context>
    <inkml:brush xml:id="br0">
      <inkml:brushProperty name="width" value="0.1" units="cm"/>
      <inkml:brushProperty name="height" value="0.1" units="cm"/>
      <inkml:brushProperty name="color" value="#E71224"/>
    </inkml:brush>
  </inkml:definitions>
  <inkml:trace contextRef="#ctx0" brushRef="#br0">417 1436 455 0 0,'0'-2'198'0'0,"1"0"0"0"0,0 1 0 0 0,0-1 0 0 0,-1 0 0 0 0,1 0 0 0 0,-1 0 0 0 0,1 1-1 0 0,-1-1 1 0 0,0 0 0 0 0,0 0 0 0 0,0 0 0 0 0,0 0 0 0 0,0 0 0 0 0,-1-3 0 0 0,-3-27 2149 0 0,3 30-2299 0 0,1 1 0 0 0,0 0-1 0 0,0-1 1 0 0,0 1 0 0 0,-1 0-1 0 0,1 0 1 0 0,-1-1 0 0 0,1 1-1 0 0,-1 0 1 0 0,1 0-1 0 0,-1 0 1 0 0,0-1 0 0 0,0 1-1 0 0,1 0 1 0 0,-1 0 0 0 0,0 0-1 0 0,0 0 1 0 0,0 1 0 0 0,0-1-1 0 0,-2-1 1 0 0,1 2-37 0 0,1-1 0 0 0,0 1 0 0 0,-1 0 0 0 0,1 0 0 0 0,0 1 0 0 0,-1-1 0 0 0,1 0 0 0 0,0 0 1 0 0,0 1-1 0 0,-1-1 0 0 0,1 0 0 0 0,0 1 0 0 0,0 0 0 0 0,-1-1 0 0 0,1 1 0 0 0,0 0 0 0 0,0-1 0 0 0,0 1 0 0 0,0 0 0 0 0,0 0 0 0 0,-1 1 0 0 0,-22 19-11 0 0,7-6 0 0 0,0-1 0 0 0,-29 17 0 0 0,38-25 7 0 0,1 0-1 0 0,-1 1 0 0 0,1-1 1 0 0,0 1-1 0 0,0 1 1 0 0,-10 14-1 0 0,-15 17 13 0 0,14-24-764 0 0,0 0 1 0 0,-2 0-1 0 0,1-2 0 0 0,-30 15 0 0 0,31-18 509 0 0,17-9 203 0 0,0-1-1 0 0,0 1 1 0 0,1-1-1 0 0,-1 1 0 0 0,0-1 1 0 0,0 1-1 0 0,0-1 0 0 0,0 0 1 0 0,0 1-1 0 0,0-1 1 0 0,0 0-1 0 0,0 0 0 0 0,1 0 1 0 0,-1 0-1 0 0,0 0 0 0 0,0 0 1 0 0,0 0-1 0 0,0 0 0 0 0,0 0 1 0 0,0 0-1 0 0,0 0 1 0 0,0-1-1 0 0,0 1 0 0 0,0 0 1 0 0,0-1-1 0 0,0 1 0 0 0,0 0 1 0 0,1-1-1 0 0,-1 1 0 0 0,-1-2 1 0 0,1 1 91 0 0,1 0 0 0 0,-1 0 0 0 0,0 0 0 0 0,1-1 0 0 0,-1 1 0 0 0,1 0 0 0 0,0 0 0 0 0,-1-1 0 0 0,1 1 0 0 0,0 0 0 0 0,0 0 0 0 0,0-1 0 0 0,0 1 0 0 0,0 0 0 0 0,0-1 0 0 0,0 1 0 0 0,0 0 0 0 0,0-1 0 0 0,1 1 0 0 0,-1 0 0 0 0,1-2 0 0 0,1-1 201 0 0,0 1 0 0 0,0 0 0 0 0,0 0-1 0 0,0 0 1 0 0,1 1 0 0 0,-1-1 0 0 0,1 1 0 0 0,0-1 0 0 0,0 1 0 0 0,4-3 0 0 0,10-9 741 0 0,-15 12-843 0 0,0 1 0 0 0,0-1 0 0 0,-1 1 0 0 0,1 0 1 0 0,0 0-1 0 0,1-1 0 0 0,-1 1 0 0 0,0 1 0 0 0,0-1 0 0 0,0 0 0 0 0,1 0 1 0 0,-1 1-1 0 0,5-1 0 0 0,32 2 1348 0 0,-33 0-1329 0 0,0-1-1 0 0,0 1 1 0 0,0-1-1 0 0,0-1 1 0 0,11-1-1 0 0,3-4 471 0 0,-1-1-1 0 0,32-17 0 0 0,-18 8 155 0 0,-28 13-466 0 0,1 1 0 0 0,-1 0 0 0 0,1 0 0 0 0,0 1 0 0 0,0-1 0 0 0,0 1 0 0 0,7 0 0 0 0,-10 1-252 0 0,0 0 0 0 0,0 0 1 0 0,0 0-1 0 0,0 1 1 0 0,0-1-1 0 0,0 1 1 0 0,0 0-1 0 0,0 0 1 0 0,0 0-1 0 0,0 0 1 0 0,0 1-1 0 0,0-1 0 0 0,-1 1 1 0 0,1 0-1 0 0,2 2 1 0 0,2 0 20 0 0,0 1-1 0 0,1-1 1 0 0,0 0 0 0 0,-1-1-1 0 0,1 0 1 0 0,12 3 0 0 0,4 2 290 0 0,9 5 186 0 0,-1 1 0 0 0,48 27 0 0 0,-70-34-476 0 0,1-1-1 0 0,0 0 0 0 0,14 5 1 0 0,-19-9 8 0 0,0 0 1 0 0,-1-1 0 0 0,1 0 0 0 0,0 0 0 0 0,0-1 0 0 0,0 1 0 0 0,0-1-1 0 0,10-2 1 0 0,-9 2-43 0 0,0 0 0 0 0,-1 1 0 0 0,1 0 0 0 0,0 0 0 0 0,-1 0 0 0 0,1 1-1 0 0,-1-1 1 0 0,7 4 0 0 0,22 5-38 0 0,-24-7 4 0 0,1-2 0 0 0,0 1 0 0 0,0-2 0 0 0,0 1 0 0 0,21-3 0 0 0,-22 0 13 0 0,128-8 630 0 0,-10 19-410 0 0,-93-4-214 0 0,0-2-1 0 0,71-3 1 0 0,-82-2 15 0 0,0 2 0 0 0,48 6 0 0 0,-19-1-12 0 0,-30-4-52 0 0,14 2 25 0 0,39-3-1 0 0,-63 0-30 0 0,0 1 1 0 0,-1 0-1 0 0,17 4 1 0 0,-14-2 6 0 0,30 1 1 0 0,53-5 152 0 0,105 3 167 0 0,-125 0-226 0 0,92-8 0 0 0,21 0-9 0 0,-169 6-65 0 0,1 1-3 0 0,-1 2 0 0 0,43 9-1 0 0,-37-6 23 0 0,37 4 0 0 0,45 7 69 0 0,-98-14-111 0 0,6 0 5 0 0,1-1-1 0 0,-1-1 0 0 0,0-1 1 0 0,1-1-1 0 0,-1 0 1 0 0,0-1-1 0 0,1-2 1 0 0,-1 0-1 0 0,26-9 1 0 0,-29 7 28 0 0,0-1 0 0 0,0 0 1 0 0,0-2-1 0 0,18-12 0 0 0,-23 12 6 0 0,0-1 1 0 0,-1 0-1 0 0,18-20 0 0 0,-14 13-19 0 0,-8 8-1 0 0,0 1-1 0 0,0-2 1 0 0,-1 1-1 0 0,0-1 1 0 0,-1 1 0 0 0,0-1-1 0 0,5-20 1 0 0,-2 5-3 0 0,-2 10 11 0 0,-2 0 0 0 0,0 0 0 0 0,-1 0 0 0 0,-1 0 0 0 0,0-25 0 0 0,-11-78 194 0 0,9 104-216 0 0,-15-76 80 0 0,4 30-52 0 0,4 22 5 0 0,-17-49 1 0 0,0 4 3 0 0,20 66-38 0 0,-2 0 0 0 0,0 1 1 0 0,0 1-1 0 0,-2-1 0 0 0,0 1 0 0 0,0 0 0 0 0,-13-13 0 0 0,-2-6 0 0 0,10 12 10 0 0,2-1-1 0 0,-18-44 1 0 0,7 16-3 0 0,-3-14-14 0 0,21 48 0 0 0,-2 0 0 0 0,0 0 0 0 0,-1 1 0 0 0,-1-1 0 0 0,-19-25 0 0 0,17 27 0 0 0,1 0 0 0 0,-9-19 0 0 0,8 15 0 0 0,-13-19 0 0 0,20 33 0 0 0,0 0 0 0 0,-1-1 0 0 0,0 2 0 0 0,0-1 0 0 0,0 0 0 0 0,-1 1 0 0 0,-8-6 0 0 0,-23-8 0 0 0,-72-26 0 0 0,66 28 0 0 0,-48-24 0 0 0,74 32 0 0 0,-1 0 0 0 0,0 1 0 0 0,0 2 0 0 0,-1-1 0 0 0,-34-4 0 0 0,-98-1 0 0 0,93 8 0 0 0,-96 4 0 0 0,56 2 0 0 0,-29 1 0 0 0,-199 32 0 0 0,154-18 0 0 0,142-15 0 0 0,-199 28 0 0 0,72-8 0 0 0,49-13 0 0 0,-47 8 0 0 0,118-14 0 0 0,0-1 0 0 0,-39-3 0 0 0,44 0 0 0 0,1-1 0 0 0,-38-7 0 0 0,39 3 0 0 0,-38 0 0 0 0,62 6 0 0 0,0-1 0 0 0,0 1 0 0 0,1-1 0 0 0,-1 2 0 0 0,0-1 0 0 0,0 1 0 0 0,1-1 0 0 0,-1 2 0 0 0,1-1 0 0 0,-7 4 0 0 0,10-5 0 0 0,-1 1 0 0 0,1-1 0 0 0,0 1 0 0 0,0 0 0 0 0,0-1 0 0 0,0 1 0 0 0,0 0 0 0 0,1 0 0 0 0,-1 0 0 0 0,1 0 0 0 0,-1 1 0 0 0,1-1 0 0 0,0 0 0 0 0,0 0 0 0 0,0 1 0 0 0,0-1 0 0 0,0 1 0 0 0,0-1 0 0 0,1 1 0 0 0,-1-1 0 0 0,1 1 0 0 0,0 0 0 0 0,-1-1 0 0 0,1 1 0 0 0,1 3 0 0 0,6 75 0 0 0,-4 0 0 0 0,-3 1 0 0 0,-12 89 0 0 0,-1 8 0 0 0,13-146 0 0 0,2 0 0 0 0,1 0 0 0 0,10 45 0 0 0,24 80 0 0 0,-35-150 0 0 0,1-1 0 0 0,-1 0 0 0 0,0 0 0 0 0,0 1 0 0 0,-1-1 0 0 0,0 1 0 0 0,0 0 0 0 0,-1-1 0 0 0,0 1 0 0 0,0-1 0 0 0,-2 11 0 0 0,-32 117-4650 0 0,23-93 3375 0 0,0-2-400 0 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37.470"/>
    </inkml:context>
    <inkml:brush xml:id="br0">
      <inkml:brushProperty name="width" value="0.1" units="cm"/>
      <inkml:brushProperty name="height" value="0.1" units="cm"/>
      <inkml:brushProperty name="color" value="#66CC00"/>
    </inkml:brush>
  </inkml:definitions>
  <inkml:trace contextRef="#ctx0" brushRef="#br0">1 19 2527 0 0,'3'-6'112'0'0,"-1"1"24"0"0,-2 1-136 0 0,2 0 0 0 0,0 4 0 0 0,0 0 0 0 0,0 2 64 0 0,-1-4-64 0 0,3 4 0 0 0,0 2 0 0 0</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38.240"/>
    </inkml:context>
    <inkml:brush xml:id="br0">
      <inkml:brushProperty name="width" value="0.1" units="cm"/>
      <inkml:brushProperty name="height" value="0.1" units="cm"/>
      <inkml:brushProperty name="color" value="#66CC00"/>
    </inkml:brush>
  </inkml:definitions>
  <inkml:trace contextRef="#ctx0" brushRef="#br0">0 84 3679 0 0,'10'-33'328'0'0,"-5"12"-264"0"0,1 6-64 0 0,-1 4 0 0 0,1 7-408 0 0,1 8-96 0 0</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1.547"/>
    </inkml:context>
    <inkml:brush xml:id="br0">
      <inkml:brushProperty name="width" value="0.1" units="cm"/>
      <inkml:brushProperty name="height" value="0.1" units="cm"/>
      <inkml:brushProperty name="color" value="#66CC00"/>
    </inkml:brush>
  </inkml:definitions>
  <inkml:trace contextRef="#ctx0" brushRef="#br0">1 45 2183 0 0,'13'-19'96'0'0,"-6"8"24"0"0,1 2-120 0 0,-1 3 0 0 0,-1 6 0 0 0,-6 4-952 0 0</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2.392"/>
    </inkml:context>
    <inkml:brush xml:id="br0">
      <inkml:brushProperty name="width" value="0.1" units="cm"/>
      <inkml:brushProperty name="height" value="0.1" units="cm"/>
      <inkml:brushProperty name="color" value="#66CC00"/>
    </inkml:brush>
  </inkml:definitions>
  <inkml:trace contextRef="#ctx0" brushRef="#br0">0 89 2303 0 0,'10'-20'96'0'0,"-5"5"32"0"0,1 6-128 0 0,-2 1 0 0 0,-3 6 0 0 0,3-1-664 0 0,0 3-152 0 0</inkml:trace>
  <inkml:trace contextRef="#ctx0" brushRef="#br0" timeOffset="1">2004 26 3223 0 0,'13'-13'288'0'0,"-2"4"-288"0"0,-4 5 0 0 0,2 4-896 0 0,-9 4-240 0 0</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2.948"/>
    </inkml:context>
    <inkml:brush xml:id="br0">
      <inkml:brushProperty name="width" value="0.1" units="cm"/>
      <inkml:brushProperty name="height" value="0.1" units="cm"/>
      <inkml:brushProperty name="color" value="#66CC00"/>
    </inkml:brush>
  </inkml:definitions>
  <inkml:trace contextRef="#ctx0" brushRef="#br0">1 80 455 0 0,'27'-14'0'0'0,"-10"1"0"0"0,-2 1 0 0 0,-2 5 0 0 0,-7 3 0 0 0,-3 2 0 0 0,3 1 416 0 0,3-5 32 0 0,4 0 16 0 0,6-3 0 0 0,1 4-464 0 0</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4.634"/>
    </inkml:context>
    <inkml:brush xml:id="br0">
      <inkml:brushProperty name="width" value="0.1" units="cm"/>
      <inkml:brushProperty name="height" value="0.1" units="cm"/>
      <inkml:brushProperty name="color" value="#66CC00"/>
    </inkml:brush>
  </inkml:definitions>
  <inkml:trace contextRef="#ctx0" brushRef="#br0">69 50 4143 0 0,'-29'-20'440'0'0,"16"12"-640"0"0,11 7 199 0 0,0 0 0 0 0,-1 0-1 0 0,1-1 1 0 0,0 1 0 0 0,0 0-1 0 0,0-1 1 0 0,0 0 0 0 0,0 1-1 0 0,0-1 1 0 0,1 0 0 0 0,-3-4-1 0 0,43 8-575 0 0,-29 0 118 0 0,2 0-785 0 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5.600"/>
    </inkml:context>
    <inkml:brush xml:id="br0">
      <inkml:brushProperty name="width" value="0.1" units="cm"/>
      <inkml:brushProperty name="height" value="0.1" units="cm"/>
      <inkml:brushProperty name="color" value="#66CC00"/>
    </inkml:brush>
  </inkml:definitions>
  <inkml:trace contextRef="#ctx0" brushRef="#br0">0 80 1783 0 0,'4'-19'72'0'0,"-4"6"24"0"0,2 2-96 0 0,2 6 0 0 0,-3-1 0 0 0,-1 4 0 0 0,2 0 0 0 0,2 0 0 0 0,3-3 64 0 0,3-1-64 0 0,-1 3 0 0 0,2-1 0 0 0,0 2 0 0 0,8 6-800 0 0</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6.270"/>
    </inkml:context>
    <inkml:brush xml:id="br0">
      <inkml:brushProperty name="width" value="0.1" units="cm"/>
      <inkml:brushProperty name="height" value="0.1" units="cm"/>
      <inkml:brushProperty name="color" value="#66CC00"/>
    </inkml:brush>
  </inkml:definitions>
  <inkml:trace contextRef="#ctx0" brushRef="#br0">1 42 1839 0 0,'5'-15'80'0'0,"-1"4"16"0"0,2 3-96 0 0,-3 3 0 0 0,3 3 0 0 0,-2 2 0 0 0,1 0-120 0 0</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7.211"/>
    </inkml:context>
    <inkml:brush xml:id="br0">
      <inkml:brushProperty name="width" value="0.1" units="cm"/>
      <inkml:brushProperty name="height" value="0.1" units="cm"/>
      <inkml:brushProperty name="color" value="#66CC00"/>
    </inkml:brush>
  </inkml:definitions>
  <inkml:trace contextRef="#ctx0" brushRef="#br0">1 52 919 0 0,'11'-9'80'0'0,"-4"-1"-80"0"0,-1 7 0 0 0,-3 3 0 0 0,-1 0 440 0 0,2 0 72 0 0,5-4 8 0 0,6-3 8 0 0,7-1-408 0 0,4 1-120 0 0,4 3 0 0 0</inkml:trace>
  <inkml:trace contextRef="#ctx0" brushRef="#br0" timeOffset="1">2058 115 1839 0 0,'22'-19'160'0'0,"-6"6"-160"0"0,1 0 0 0 0,-4 6 0 0 0,-5 5 128 0 0,-3-1 0 0 0,4 1-8 0 0,6-2 0 0 0,9-3-40 0 0,6-1-8 0 0,5 4 0 0 0,-7 8-1160 0 0</inkml:trace>
  <inkml:trace contextRef="#ctx0" brushRef="#br0" timeOffset="2">3931 160 3679 0 0,'2'-19'328'0'0,"1"2"-264"0"0,-1 10-64 0 0,0 3 0 0 0,0 2 272 0 0,-2-1 40 0 0,2-7 8 0 0,3-8 0 0 0,-1-1-232 0 0,2 1-88 0 0,-1 5 64 0 0,1 3-64 0 0,-3 7-144 0 0,3 3-72 0 0,0 5-8 0 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7.659"/>
    </inkml:context>
    <inkml:brush xml:id="br0">
      <inkml:brushProperty name="width" value="0.1" units="cm"/>
      <inkml:brushProperty name="height" value="0.1" units="cm"/>
      <inkml:brushProperty name="color" value="#66CC00"/>
    </inkml:brush>
  </inkml:definitions>
  <inkml:trace contextRef="#ctx0" brushRef="#br0">27 37 2879 0 0,'-2'-13'128'0'0,"-2"6"24"0"0,1-2-152 0 0,-3 5 0 0 0,4 0 0 0 0,-7 8-1248 0 0</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3:42.545"/>
    </inkml:context>
    <inkml:brush xml:id="br0">
      <inkml:brushProperty name="width" value="0.1" units="cm"/>
      <inkml:brushProperty name="height" value="0.1" units="cm"/>
      <inkml:brushProperty name="color" value="#E71224"/>
    </inkml:brush>
  </inkml:definitions>
  <inkml:trace contextRef="#ctx0" brushRef="#br0">0 0 1839 0 0,'2'0'80'0'0,"0"0"16"0"0,0 0-96 0 0,-1 0 0 0 0,1 2 0 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8.351"/>
    </inkml:context>
    <inkml:brush xml:id="br0">
      <inkml:brushProperty name="width" value="0.1" units="cm"/>
      <inkml:brushProperty name="height" value="0.1" units="cm"/>
      <inkml:brushProperty name="color" value="#66CC00"/>
    </inkml:brush>
  </inkml:definitions>
  <inkml:trace contextRef="#ctx0" brushRef="#br0">1 36 1495 0 0,'2'-9'64'0'0,"0"0"16"0"0,1 1-80 0 0,3 3 0 0 0,-2 1 0 0 0</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38:49.080"/>
    </inkml:context>
    <inkml:brush xml:id="br0">
      <inkml:brushProperty name="width" value="0.1" units="cm"/>
      <inkml:brushProperty name="height" value="0.1" units="cm"/>
      <inkml:brushProperty name="color" value="#66CC00"/>
    </inkml:brush>
  </inkml:definitions>
  <inkml:trace contextRef="#ctx0" brushRef="#br0">3 32 1839 0 0,'-2'-6'160'0'0,"2"4"-160"0"0,2 2 0 0 0,-2 2-512 0 0,2 0-128 0 0</inkml:trace>
  <inkml:trace contextRef="#ctx0" brushRef="#br0" timeOffset="1">2151 32 5527 0 0,'-2'-17'488'0'0,"2"8"-392"0"0,0 7-96 0 0,2 2 0 0 0,-1 2-88 0 0,1-2-40 0 0,0-2 0 0 0,4-2-2200 0 0</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0:01.149"/>
    </inkml:context>
    <inkml:brush xml:id="br0">
      <inkml:brushProperty name="width" value="0.1" units="cm"/>
      <inkml:brushProperty name="height" value="0.1" units="cm"/>
      <inkml:brushProperty name="color" value="#66CC00"/>
    </inkml:brush>
  </inkml:definitions>
  <inkml:trace contextRef="#ctx0" brushRef="#br0">36 1 1783 0 0,'-6'9'160'0'0,"6"-8"-108"0"0,0-1 0 0 0,0 1 0 0 0,-1-1 0 0 0,1 1 0 0 0,0-1 0 0 0,0 1 0 0 0,-1-1 0 0 0,1 1 0 0 0,0-1 0 0 0,-1 1 0 0 0,1-1 0 0 0,0 0 0 0 0,-1 1 0 0 0,1-1 0 0 0,-1 1 0 0 0,1-1 0 0 0,-1 0 0 0 0,1 0 0 0 0,0 1 0 0 0,-1-1 0 0 0,1 0 0 0 0,-1 0 0 0 0,0 0 0 0 0,1 1 0 0 0,-2-1 0 0 0,1 1 100 0 0,-1 1-1 0 0,0-1 0 0 0,1 1 0 0 0,0 0 0 0 0,-1-1 0 0 0,1 1 1 0 0,0 0-1 0 0,0 0 0 0 0,0 0 0 0 0,0 0 0 0 0,0 0 0 0 0,0 0 0 0 0,0 0 1 0 0,1 1-1 0 0,-1-1 0 0 0,1 0 0 0 0,0 0 0 0 0,-1 4 0 0 0,1-6-97 0 0,0 1-1 0 0,0-1 0 0 0,0 0 1 0 0,0 0-1 0 0,0 1 0 0 0,0-1 1 0 0,0 0-1 0 0,0 0 1 0 0,0 1-1 0 0,0-1 0 0 0,0 0 1 0 0,1 0-1 0 0,-1 0 0 0 0,0 1 1 0 0,0-1-1 0 0,0 0 0 0 0,0 0 1 0 0,0 1-1 0 0,0-1 0 0 0,0 0 1 0 0,1 0-1 0 0,-1 0 0 0 0,0 1 1 0 0,0-1-1 0 0,0 0 0 0 0,0 0 1 0 0,1 0-1 0 0,-1 0 0 0 0,0 1 1 0 0,0-1-1 0 0,1 0 0 0 0,-1 0 1 0 0,0 0-1 0 0,0 0 0 0 0,0 0 1 0 0,1 0-1 0 0,-1 0 1 0 0,0 0-1 0 0,0 0 0 0 0,1 0 1 0 0,-1 0-1 0 0,0 0 0 0 0,0 0 1 0 0,1 0-1 0 0,-1 0 0 0 0,0 0 1 0 0,0 0-1 0 0,1 0 0 0 0,-1 0 1 0 0,0 0-1 0 0,0 0 0 0 0,1 0 1 0 0,17-10 957 0 0,-4 2-22 0 0,77 17 639 0 0,-71-7-1201 0 0,1 0 0 0 0,33 8 0 0 0,-12-2 84 0 0,-26-6-296 0 0,0-1-1 0 0,0-1 1 0 0,0-1-1 0 0,28-5 1 0 0,-7 2 104 0 0,-13 2-198 0 0,0-1 0 0 0,38-11 0 0 0,-51 11-54 0 0,1 0-1 0 0,0 0 1 0 0,0 2 0 0 0,0-1-1 0 0,0 1 1 0 0,0 1 0 0 0,0 0-1 0 0,0 1 1 0 0,0 0 0 0 0,17 4-1 0 0,-17-3-59 0 0,0 0-1 0 0,0-2 1 0 0,14 0 0 0 0,18 2 41 0 0,-11-1 53 0 0,14 2 67 0 0,75 24 32 0 0,-96-23-150 0 0,1 2 0 0 0,-1 1 0 0 0,34 13 0 0 0,-37-12-46 0 0,0-2 0 0 0,0 0-1 0 0,39 4 1 0 0,-34-6 45 0 0,15 0-49 0 0,65-1 0 0 0,-93-3 0 0 0,244 7 64 0 0,-122-4-64 0 0,-69 0 16 0 0,-36-2 0 0 0,1 1 0 0 0,46 10 0 0 0,-42-5-16 0 0,57 2 0 0 0,-49-5 0 0 0,2-2 0 0 0,-21 0 0 0 0,29 4 0 0 0,-11-2 0 0 0,-34-4 0 0 0,0 1 0 0 0,0 0 0 0 0,0 0 0 0 0,14 5 0 0 0,-10-2 0 0 0,1-1 0 0 0,17 2 0 0 0,0 0 0 0 0,3-1 11 0 0,0-1 0 0 0,1-2-1 0 0,-1-1 1 0 0,0-2 0 0 0,59-10-1 0 0,-56 8 53 0 0,50 1 0 0 0,-6 1 3 0 0,107-6 62 0 0,-37-11-64 0 0,-104 14-64 0 0,-32 2 0 0 0,0 1 0 0 0,1 1 0 0 0,18 1 0 0 0,130 10 64 0 0,-82-12-64 0 0,-49 4 70 0 0,34-3-1 0 0,-15 0-5 0 0,-32 1-25 0 0,1 1 0 0 0,36 5 0 0 0,-43-4-26 0 0,-1 0 0 0 0,28-2-1 0 0,8 0 25 0 0,93 11 16 0 0,-72-11 75 0 0,-31-1-26 0 0,71-11 0 0 0,-62 4 32 0 0,88-4 0 0 0,-99 10-118 0 0,57-10 0 0 0,-57 6 0 0 0,58-2 0 0 0,2 1-16 0 0,-68 4 0 0 0,26 0 0 0 0,41-6 0 0 0,-57 5 39 0 0,79 2 0 0 0,-1 0 11 0 0,34-12 14 0 0,-100 12 3 0 0,-35 3-68 0 0,0-2 1 0 0,-1 0-1 0 0,27-5 0 0 0,-32 4 1 0 0,0 0 0 0 0,23 1 0 0 0,-6 0 0 0 0,63 1 64 0 0,-68 0-64 0 0,43 4 0 0 0,3 1 0 0 0,239 1 0 0 0,-267-7 0 0 0,31 1 0 0 0,150 12 64 0 0,-57-3-64 0 0,-135-8 138 0 0,1-1 0 0 0,0-2 0 0 0,-1 0 0 0 0,1-2 0 0 0,33-9 0 0 0,-61 12-130 0 0,0 0-1 0 0,0 0 1 0 0,0 1-1 0 0,0-1 1 0 0,0 1-1 0 0,0 0 1 0 0,0 0-1 0 0,4 1 1 0 0,-7-1-15 0 0,1 0 0 0 0,0 0 0 0 0,-1 1 0 0 0,1-1 1 0 0,0 1-1 0 0,-1-1 0 0 0,1 0 0 0 0,0 1 0 0 0,-1-1 1 0 0,1 1-1 0 0,-1-1 0 0 0,1 1 0 0 0,-1 0 1 0 0,1-1-1 0 0,-1 1 0 0 0,1-1 0 0 0,-1 1 0 0 0,0 0 1 0 0,1-1-1 0 0,-1 1 0 0 0,0 0 0 0 0,0 0 0 0 0,1-1 1 0 0,-1 1-1 0 0,0 0 0 0 0,0 0 0 0 0,0-1 0 0 0,0 1 1 0 0,0 0-1 0 0,0 0 0 0 0,0-1 0 0 0,0 1 0 0 0,0 0 1 0 0,0 0-1 0 0,-1-1 0 0 0,1 1 0 0 0,0 1 1 0 0,-13 38-3213 0 0,9-28 290 0 0,-7 17-3241 0 0</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0:25.776"/>
    </inkml:context>
    <inkml:brush xml:id="br0">
      <inkml:brushProperty name="width" value="0.1" units="cm"/>
      <inkml:brushProperty name="height" value="0.1" units="cm"/>
      <inkml:brushProperty name="color" value="#66CC00"/>
    </inkml:brush>
  </inkml:definitions>
  <inkml:trace contextRef="#ctx0" brushRef="#br0">3357 5 919 0 0,'0'0'84'0'0,"-1"0"0"0"0,1 0-1 0 0,0 0 1 0 0,-1 0-1 0 0,1 0 1 0 0,-1 0-1 0 0,1 0 1 0 0,0 0-1 0 0,-1 0 1 0 0,1 0-1 0 0,-1 0 1 0 0,1 1-1 0 0,0-1 1 0 0,-1 0-1 0 0,1 0 1 0 0,-1 0-1 0 0,1 1 1 0 0,0-1-1 0 0,-1 0 1 0 0,1 0-1 0 0,0 1 1 0 0,0-1-1 0 0,-1 0 1 0 0,1 1-1 0 0,0-1 1 0 0,0 0-1 0 0,-1 1 1 0 0,1-1-1 0 0,0 0 1 0 0,0 1-1 0 0,0-1 1 0 0,-1 1-1 0 0,-1 3 563 0 0,-26-19 2720 0 0,24 15-3234 0 0,0 0-1 0 0,0-1 1 0 0,0 1-1 0 0,0 0 1 0 0,0 1-1 0 0,0-1 1 0 0,0 1-1 0 0,0 0 0 0 0,0 0 1 0 0,0 0-1 0 0,0 1 1 0 0,-5 2-1 0 0,3-2 82 0 0,1 0-1 0 0,-1 0 1 0 0,1-1-1 0 0,-1 0 1 0 0,-9 2-1 0 0,-15 3 625 0 0,8-1-386 0 0,19-4-409 0 0,-1 0 1 0 0,0 1-1 0 0,0-1 0 0 0,1 1 0 0 0,-7 4 0 0 0,-10 4 100 0 0,8-4 53 0 0,1-1 0 0 0,-15 11-1 0 0,19-11-31 0 0,-1 0-1 0 0,-1-1 0 0 0,1 0 0 0 0,0 0 0 0 0,-18 5 0 0 0,23-9-78 0 0,-1 0 0 0 0,1 0 0 0 0,-1 0 0 0 0,1 0 0 0 0,-1-1 0 0 0,1 1 0 0 0,-1-1-1 0 0,1 0 1 0 0,0 0 0 0 0,-1-1 0 0 0,-2-1 0 0 0,1 1 13 0 0,1 1 1 0 0,0-1-1 0 0,0 1 0 0 0,-1 0 1 0 0,1 0-1 0 0,-7 0 0 0 0,-19 2 95 0 0,18 0-91 0 0,1-1 1 0 0,-15-1-1 0 0,-33 5 65 0 0,32-5 73 0 0,0 1 1 0 0,-47 7-1 0 0,34-3-143 0 0,-81 16 64 0 0,102-16-105 0 0,-61 17 100 0 0,55-13-80 0 0,-1-1 1 0 0,-37 5-1 0 0,-12-8 125 0 0,5 5 187 0 0,-15-14 32 0 0,39 4-216 0 0,38 2-175 0 0,0-1 0 0 0,0 0 0 0 0,-1 0 0 0 0,1-1 0 0 0,0 0 0 0 0,-10-3 1 0 0,7 1-14 0 0,-1 0 1 0 0,-17-1-1 0 0,19 3-8 0 0,0 0 0 0 0,-1-1 0 0 0,-10-4 0 0 0,8 3 25 0 0,0 0 0 0 0,0 1 0 0 0,0 0 0 0 0,-1 1 0 0 0,1 1 0 0 0,0 0 0 0 0,-20 3 0 0 0,-13-5 32 0 0,42 3-63 0 0,-15 1 29 0 0,1 0 0 0 0,0-1 0 0 0,-1 0 0 0 0,1-2 0 0 0,-32-4 1 0 0,42 3-14 0 0,0 2 0 0 0,0-1 0 0 0,0 1 0 0 0,-8 1 0 0 0,-22-1 100 0 0,-73-8 235 0 0,87 9-320 0 0,-39 7 0 0 0,25-9 12 0 0,16 0-24 0 0,-29-4 61 0 0,40 3-59 0 0,0 1 1 0 0,0 0-1 0 0,0 0 0 0 0,-16 2 0 0 0,23 0-16 0 0,1-1 0 0 0,-1 0 0 0 0,0 0-1 0 0,0-1 1 0 0,0 1 0 0 0,0-1 0 0 0,0 0 0 0 0,1 0 0 0 0,-1 0-1 0 0,-4-2 1 0 0,2 1-6 0 0,-46-4 64 0 0,33 3-35 0 0,0 0 0 0 0,0 1 0 0 0,-39 2 0 0 0,29 1-17 0 0,7 0 19 0 0,0 1 0 0 0,-23 5 0 0 0,-2 1 66 0 0,-12-10 57 0 0,16 1-90 0 0,7 1 32 0 0,-43 7 0 0 0,35 3-96 0 0,34-9 9 0 0,-14 2 51 0 0,-29 1-1 0 0,35-3-27 0 0,-26 2 0 0 0,43-2-32 0 0,-40 3 103 0 0,38-4-93 0 0,0 0 0 0 0,0 0 0 0 0,0 0 0 0 0,0 0-1 0 0,0-1 1 0 0,0 1 0 0 0,0-1 0 0 0,0 0 0 0 0,0 0 0 0 0,0 0 0 0 0,-4-3-1 0 0,-2 0 66 0 0,-4-3-5 0 0,12 5-67 0 0,0 1 1 0 0,-1 0 0 0 0,1-1 0 0 0,0 1-1 0 0,-1 0 1 0 0,1-1 0 0 0,-1 1 0 0 0,0 0-1 0 0,1 0 1 0 0,-1 0 0 0 0,0 0 0 0 0,1 1-1 0 0,-1-1 1 0 0,0 0 0 0 0,0 1 0 0 0,0-1-1 0 0,0 1 1 0 0,0 0 0 0 0,0-1 0 0 0,0 1-1 0 0,1 0 1 0 0,-1 0 0 0 0,0 0 0 0 0,0 1 0 0 0,0-1-1 0 0,0 0 1 0 0,0 1 0 0 0,0-1 0 0 0,0 1-1 0 0,1 0 1 0 0,-1 0 0 0 0,0-1 0 0 0,0 1-1 0 0,1 0 1 0 0,-1 0 0 0 0,1 1 0 0 0,-1-1-1 0 0,-2 3 1 0 0,-6 5-370 0 0,-1 1 0 0 0,2 0 0 0 0,0 1 0 0 0,-9 14 0 0 0,-8 11-684 0 0</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1:19.884"/>
    </inkml:context>
    <inkml:brush xml:id="br0">
      <inkml:brushProperty name="width" value="0.1" units="cm"/>
      <inkml:brushProperty name="height" value="0.1" units="cm"/>
      <inkml:brushProperty name="color" value="#66CC00"/>
    </inkml:brush>
  </inkml:definitions>
  <inkml:trace contextRef="#ctx0" brushRef="#br0">0 116 1839 0 0,'2'-22'1586'0'0,"3"12"-1104"0"0,-4 8-227 0 0,0-1 0 0 0,0 0 0 0 0,1 0 0 0 0,-1 1 0 0 0,1-1 1 0 0,3-3-1 0 0,-4 5-190 0 0,-1 1 1 0 0,1-1 0 0 0,0 1-1 0 0,0-1 1 0 0,0 1 0 0 0,0-1 0 0 0,-1 1-1 0 0,1-1 1 0 0,0 1 0 0 0,0 0-1 0 0,0 0 1 0 0,0-1 0 0 0,0 1 0 0 0,0 0-1 0 0,0 0 1 0 0,0 0 0 0 0,0 0-1 0 0,0 0 1 0 0,0 0 0 0 0,0 0 0 0 0,0 1-1 0 0,0-1 1 0 0,0 0 0 0 0,2 1-1 0 0,24 5 961 0 0,-23-5-898 0 0,0-1-1 0 0,0 1 1 0 0,0 0 0 0 0,0 0 0 0 0,0 0-1 0 0,-1 1 1 0 0,1-1 0 0 0,0 1 0 0 0,-1 0-1 0 0,4 2 1 0 0,-4-2-39 0 0,0 0 1 0 0,0 0-1 0 0,0-1 1 0 0,0 1-1 0 0,0-1 1 0 0,1 0-1 0 0,-1 0 1 0 0,0 0-1 0 0,1 0 1 0 0,5 0-1 0 0,37-2 1184 0 0,-36 1-1033 0 0,-1-1 0 0 0,1 1 0 0 0,15 3 0 0 0,-4 1-58 0 0,0 0 0 0 0,0-1 0 0 0,0-1-1 0 0,1-1 1 0 0,-1-1 0 0 0,0 0 0 0 0,1-2 0 0 0,29-6-1 0 0,-31 4-53 0 0,1 0 0 0 0,-1 2-1 0 0,30 0 1 0 0,64 7 173 0 0,-69-3-202 0 0,181 18 229 0 0,-201-17-299 0 0,165 22 64 0 0,-53-6-4 0 0,-35-5-20 0 0,157 15 0 0 0,-19-20-14 0 0,53 4 18 0 0,-74 4-73 0 0,-158-16 0 0 0,98-9 0 0 0,-82 2 21 0 0,111 6 1 0 0,-20 2-1 0 0,162-21-21 0 0,-264 17 0 0 0,88-5 0 0 0,206-6 0 0 0,-303 12 0 0 0,77 3 0 0 0,7 3 0 0 0,-45-4 0 0 0,276 7 0 0 0,-58-9 0 0 0,78-14 64 0 0,-51-9-64 0 0,-285 18 0 0 0,94-1 33 0 0,-4 1-2 0 0,116-22-31 0 0,-196 22 0 0 0,0 3 0 0 0,103 8 0 0 0,3-1 32 0 0,179-18-1 0 0,-304 11-30 0 0,124-3-1 0 0,50-3 0 0 0,-199 7 0 0 0,275-29 0 0 0,-234 22 0 0 0,102-12 0 0 0,180-1 64 0 0,-287 20-64 0 0,64 5 0 0 0,-97-2 0 0 0,173 18 0 0 0,-102-6 0 0 0,-66-8 0 0 0,0 0 0 0 0,31-1 0 0 0,4-4 0 0 0,67-9 0 0 0,58 1 1015 0 0,-80 7-1351 0 0,-65 1 92 0 0,78 11 0 0 0,-9 0 125 0 0,-86-9 119 0 0,15 0 0 0 0,85-6 0 0 0,-58-2 0 0 0,112 5 0 0 0,-79 12 80 0 0,-13 0-16 0 0,186-5 80 0 0,-54 1-9 0 0,-101 0 1506 0 0,18 5-2751 0 0,-65-5 924 0 0,160 15 186 0 0,-126-16-5 0 0,-29-3 64 0 0,256 23 15 0 0,24-9 32 0 0,-229-12-84 0 0,197 10 42 0 0,-227-13-64 0 0,38 3 0 0 0,103 12 0 0 0,-105-9 0 0 0,-17 0 27 0 0,196-13 0 0 0,-141-11 187 0 0,-68 12-68 0 0,-95 3-145 0 0,0 1 1 0 0,0 0-1 0 0,0 1 1 0 0,0 0-1 0 0,0 0 1 0 0,16 5-1 0 0,-26-5-142 0 0,1-1-1 0 0,0 1 1 0 0,-1 0-1 0 0,1 1 1 0 0,-1-1-1 0 0,1 0 1 0 0,-1 0-1 0 0,1 1 1 0 0,-1-1-1 0 0,0 0 1 0 0,0 1 0 0 0,0-1-1 0 0,0 1 1 0 0,0 0-1 0 0,0-1 1 0 0,0 1-1 0 0,0 0 1 0 0,-1 0-1 0 0,1-1 1 0 0,-1 1-1 0 0,1 0 1 0 0,-1 0-1 0 0,0 0 1 0 0,1 0-1 0 0,-1 0 1 0 0,0 0-1 0 0,0 0 1 0 0,-1-1 0 0 0,1 1-1 0 0,0 0 1 0 0,-1 0-1 0 0,1 0 1 0 0,-1 0-1 0 0,1 0 1 0 0,-1-1-1 0 0,0 1 1 0 0,-1 2-1 0 0,-12 18-5386 0 0</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1:22.595"/>
    </inkml:context>
    <inkml:brush xml:id="br0">
      <inkml:brushProperty name="width" value="0.1" units="cm"/>
      <inkml:brushProperty name="height" value="0.1" units="cm"/>
      <inkml:brushProperty name="color" value="#66CC00"/>
    </inkml:brush>
  </inkml:definitions>
  <inkml:trace contextRef="#ctx0" brushRef="#br0">83 167 1783 0 0,'-43'7'168'0'0,"38"-6"568"0"0,-1-1 0 0 0,1 0 0 0 0,-1-1 0 0 0,-12-2 2169 0 0,39 5-1916 0 0,38 9 35 0 0,-44-7-855 0 0,1-1-1 0 0,-1 0 1 0 0,1-2-1 0 0,21 1 0 0 0,115-22 693 0 0,-79 8-370 0 0,-6 6-86 0 0,78 3 0 0 0,-133 3-399 0 0,262-6 556 0 0,-162-9-55 0 0,-80 9-319 0 0,0 1 0 0 0,37 0-1 0 0,15 10-1 0 0,-41-1-102 0 0,298 16 782 0 0,-325-20-853 0 0,0 0 0 0 0,30-6 0 0 0,7-1 23 0 0,50 1 102 0 0,349-6 161 0 0,-418 12-270 0 0,0-1 0 0 0,50-9-1 0 0,66-21 100 0 0,15-1-32 0 0,73 8-22 0 0,-89 20-74 0 0,-39 2 0 0 0,65 1 0 0 0,99 6 0 0 0,-209 1 16 0 0,0-3 0 0 0,-1-3 0 0 0,77-9 0 0 0,-65 0 16 0 0,0 3 0 0 0,1 4 0 0 0,131 13 0 0 0,-30-4-32 0 0,-52-4 0 0 0,3-2 0 0 0,-69-3 0 0 0,23 0 0 0 0,116 2 0 0 0,1 0 0 0 0,-13 1 0 0 0,-63 2 0 0 0,57 5 0 0 0,33 5 0 0 0,-111-10 0 0 0,121-2 82 0 0,-116-2 1643 0 0,241 3-3470 0 0,-155-11 1726 0 0,-75 2 16 0 0,18 9 13 0 0,-40 1-4 0 0,43 0 1 0 0,139-6 125 0 0,-235 1 839 0 0,49 3-1 0 0,156 0-2890 0 0,-199-1 1988 0 0,10-1 224 0 0,-52 0-262 0 0,12-1-19 0 0,-1-1-1 0 0,0 0 1 0 0,20-7-1 0 0,-38 9-8 0 0,-1 1-1 0 0,1 0 0 0 0,0 0 1 0 0,0-1-1 0 0,-1 1 0 0 0,1 0 0 0 0,0 0 1 0 0,-1 0-1 0 0,1 0 0 0 0,0 0 1 0 0,0 0-1 0 0,-1 0 0 0 0,1 0 1 0 0,0 0-1 0 0,0 0 0 0 0,-1 0 1 0 0,1 0-1 0 0,0 1 0 0 0,0-1 1 0 0,-1 0-1 0 0,1 0 0 0 0,0 1 1 0 0,-1-1-1 0 0,1 1 0 0 0,-1-1 1 0 0,1 1-1 0 0,0-1 0 0 0,-1 0 0 0 0,1 1 1 0 0,-1 0-1 0 0,1-1 0 0 0,-1 1 1 0 0,0-1-1 0 0,1 1 0 0 0,-1 0 1 0 0,1-1-1 0 0,-1 1 0 0 0,0 0 1 0 0,0-1-1 0 0,1 1 0 0 0,-1 0 1 0 0,0-1-1 0 0,0 1 0 0 0,0 0 1 0 0,0 0-1 0 0,0-1 0 0 0,0 1 1 0 0,0 1-1 0 0,0 6-31 0 0,0 0-1 0 0,-1 0 1 0 0,-2 15 0 0 0,1-12-116 0 0,-10 52-1474 0 0,1-27-3974 0 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1:56.459"/>
    </inkml:context>
    <inkml:brush xml:id="br0">
      <inkml:brushProperty name="width" value="0.1" units="cm"/>
      <inkml:brushProperty name="height" value="0.1" units="cm"/>
      <inkml:brushProperty name="color" value="#66CC00"/>
    </inkml:brush>
  </inkml:definitions>
  <inkml:trace contextRef="#ctx0" brushRef="#br0">33 68 919 0 0,'-4'-5'899'0'0,"0"0"0"0"0,0 0-1 0 0,0 0 1 0 0,1-1 0 0 0,0 1-1 0 0,0-1 1 0 0,0 0 0 0 0,-1-8 2283 0 0,20 34-1477 0 0,-15-19-1632 0 0,0 1-1 0 0,0-1 0 0 0,1 0 0 0 0,-1 0 0 0 0,1 0 0 0 0,-1 0 1 0 0,1 0-1 0 0,-1 0 0 0 0,1 0 0 0 0,0 0 0 0 0,-1-1 1 0 0,1 1-1 0 0,0-1 0 0 0,0 1 0 0 0,2 0 0 0 0,81-13 1978 0 0,-60 10-1746 0 0,-19 1-227 0 0,-1 1 1 0 0,1 0-1 0 0,0 0 1 0 0,0 0-1 0 0,6 1 1 0 0,0 1 49 0 0,1-1 1 0 0,18 0 0 0 0,-22-2-66 0 0,-1 1 1 0 0,0 1 0 0 0,0-1-1 0 0,0 1 1 0 0,0 0 0 0 0,0 1-1 0 0,0 0 1 0 0,13 5 0 0 0,-9-2-20 0 0,-1 0 1 0 0,1-1 0 0 0,0-1 0 0 0,0 0 0 0 0,0-1 0 0 0,1 0-1 0 0,24 0 1 0 0,-31-1-28 0 0,0 0 0 0 0,0 0-1 0 0,-1 0 1 0 0,10 3 0 0 0,-9-2-14 0 0,0 0-1 0 0,0 0 1 0 0,1-1-1 0 0,10 1 1 0 0,24-2 39 0 0,0-2 0 0 0,0-2 0 0 0,0-2-1 0 0,0-1 1 0 0,52-17 0 0 0,-66 15-41 0 0,-10 2 1 0 0,1 1 1 0 0,0 1 0 0 0,0 1 0 0 0,0 0 0 0 0,33-1 0 0 0,-25 1 51 0 0,-24 5-53 0 0,-1 0 0 0 0,-1-2 3 0 0,-1 1-1 0 0,1-1 0 0 0,-1 1 0 0 0,1-1 1 0 0,-1 1-1 0 0,1 0 0 0 0,-1-1 1 0 0,0 1-1 0 0,1 0 0 0 0,-1-1 1 0 0,0 1-1 0 0,1 0 0 0 0,-1 0 0 0 0,1 0 1 0 0,-1 0-1 0 0,0-1 0 0 0,1 1 1 0 0,-1 0-1 0 0,0 0 0 0 0,1 0 1 0 0,-2 1-1 0 0,-15-2 65 0 0,14 2-66 0 0,-16 1 2 0 0,1 1-1 0 0,-1 0 0 0 0,-20 8 0 0 0,-52 13 42 0 0,34-10-24 0 0,23-5-11 0 0,-108 25 40 0 0,123-30-48 0 0,0-2 0 0 0,-1 0 0 0 0,1-1 0 0 0,0-1 0 0 0,-28-4 0 0 0,31 0 16 0 0,1 0-1 0 0,0-1 1 0 0,1-1-1 0 0,-1 0 1 0 0,-14-9-1 0 0,-16-7 13 0 0,10 3-29 0 0,29 16 0 0 0,0-1 0 0 0,0 0 0 0 0,-1 1 0 0 0,1 0 0 0 0,-1 1 0 0 0,0-1 0 0 0,-7 0 0 0 0,-7 3 0 0 0,20 0 0 0 0,0 0 0 0 0,1 0 0 0 0,-1 0 0 0 0,0 0 0 0 0,0 0 0 0 0,1 0 0 0 0,-1 0 0 0 0,0 0 0 0 0,1 1 0 0 0,-1-1 0 0 0,0 0 0 0 0,1 0 0 0 0,-1 1 0 0 0,0-1 0 0 0,1 0 0 0 0,-1 1 0 0 0,0-1 0 0 0,1 1 0 0 0,-1-1 0 0 0,1 1 0 0 0,-1-1 0 0 0,1 1 0 0 0,-1-1 0 0 0,0 2 0 0 0,3-2 0 0 0,-1 1 0 0 0,0 0 0 0 0,0 0 0 0 0,0-1 0 0 0,1 1 0 0 0,-1 0 0 0 0,0-1 0 0 0,0 0 0 0 0,1 1 0 0 0,-1-1 0 0 0,0 0 0 0 0,1 1 0 0 0,-1-1 0 0 0,3 0 0 0 0,6 2 0 0 0,4 3 0 0 0,1-1-1 0 0,1-1 1 0 0,-1-1-1 0 0,0 0 0 0 0,1 0 1 0 0,-1-2-1 0 0,23-1 1 0 0,41 2 68 0 0,-58 2-68 0 0,264 17 0 0 0,-252-21 0 0 0,1-2 0 0 0,0-1 0 0 0,36-9 0 0 0,-62 11 0 0 0,-1 1 0 0 0,0 0 0 0 0,0-1 0 0 0,0 0 0 0 0,-1 0 0 0 0,1-1 0 0 0,-1 0 0 0 0,1 0 0 0 0,7-6 0 0 0,-47 9 139 0 0,-15 9-522 0 0,0 3 0 0 0,1 1 0 0 0,-66 28 0 0 0,94-34-249 0 0,-32 12-5551 0 0</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1:58.632"/>
    </inkml:context>
    <inkml:brush xml:id="br0">
      <inkml:brushProperty name="width" value="0.1" units="cm"/>
      <inkml:brushProperty name="height" value="0.1" units="cm"/>
      <inkml:brushProperty name="color" value="#66CC00"/>
    </inkml:brush>
  </inkml:definitions>
  <inkml:trace contextRef="#ctx0" brushRef="#br0">2572 71 4487 0 0,'-2'-4'302'0'0,"0"0"-1"0"0,0 0 1 0 0,-1 0-1 0 0,1 0 0 0 0,-1 1 1 0 0,0-1-1 0 0,-6-5 0 0 0,7 8-228 0 0,1 0-1 0 0,-1 0 0 0 0,1 0 0 0 0,-1 0 0 0 0,0 0 1 0 0,1 1-1 0 0,-1-1 0 0 0,0 1 0 0 0,0-1 1 0 0,0 1-1 0 0,1 0 0 0 0,-1 0 0 0 0,0-1 0 0 0,0 1 1 0 0,0 0-1 0 0,1 1 0 0 0,-1-1 0 0 0,0 0 0 0 0,0 1 1 0 0,0-1-1 0 0,1 0 0 0 0,-4 2 0 0 0,-41 18 288 0 0,34-14-154 0 0,-1-1-1 0 0,1 0 1 0 0,-1-1 0 0 0,0 0 0 0 0,0-1 0 0 0,-15 2-1 0 0,-71-4 1300 0 0,62-2-989 0 0,-44 5-1 0 0,60-2-362 0 0,-13 3 298 0 0,0-2 0 0 0,-62-2 0 0 0,79-4-164 0 0,1 0 1 0 0,-18-6 0 0 0,-2 0 111 0 0,17 4-127 0 0,-24-10 0 0 0,30 9-175 0 0,-1 1 0 0 0,1 1 0 0 0,-1 1-1 0 0,-20-4 1 0 0,-150-13 291 0 0,147 20-326 0 0,28 1-51 0 0,0-1 0 0 0,0 0 0 0 0,0-1 0 0 0,-14-2 1 0 0,11 1 3 0 0,0 0 1 0 0,0 2 0 0 0,0-1-1 0 0,-25 3 1 0 0,-3 0-20 0 0,8 0 4 0 0,-59 10 0 0 0,64-7 2 0 0,0-1 1 0 0,-1-2 0 0 0,-39 0 0 0 0,-36-12 63 0 0,-70-3 49 0 0,-117 6 13 0 0,275 8-129 0 0,-1 0 0 0 0,-25 7-1 0 0,32-6 17 0 0,-1 0-1 0 0,1 0 0 0 0,-1-1 0 0 0,1 0 0 0 0,-1 0 0 0 0,1-1 1 0 0,-1 0-1 0 0,1-1 0 0 0,-1 0 0 0 0,-12-4 0 0 0,14 3-15 0 0,1 0 0 0 0,-1 0 0 0 0,1 0-1 0 0,-1 1 1 0 0,0 0 0 0 0,0 1 0 0 0,1 0-1 0 0,-1 0 1 0 0,0 0 0 0 0,0 1 0 0 0,1 1 0 0 0,-1-1-1 0 0,0 1 1 0 0,1 0 0 0 0,-1 1 0 0 0,1 0 0 0 0,0 0-1 0 0,0 0 1 0 0,0 1 0 0 0,0 0 0 0 0,1 0-1 0 0,-12 11 1 0 0,10-8-360 0 0,0 1 1 0 0,-14 17-1 0 0,-1 5-3810 0 0,1 3-1188 0 0</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2:55.429"/>
    </inkml:context>
    <inkml:brush xml:id="br0">
      <inkml:brushProperty name="width" value="0.1" units="cm"/>
      <inkml:brushProperty name="height" value="0.1" units="cm"/>
      <inkml:brushProperty name="color" value="#66CC00"/>
    </inkml:brush>
  </inkml:definitions>
  <inkml:trace contextRef="#ctx0" brushRef="#br0">0 34 1087 0 0,'3'-2'86'0'0,"-1"0"-1"0"0,0 0 0 0 0,0 0 0 0 0,1 0 0 0 0,-1-1 0 0 0,3-4 0 0 0,2-2 566 0 0,-6 8-646 0 0,-1 1-1 0 0,0 0 1 0 0,0 0 0 0 0,0-1-1 0 0,0 1 1 0 0,0 0 0 0 0,1 0-1 0 0,-1 0 1 0 0,0-1-1 0 0,0 1 1 0 0,0 0 0 0 0,1 0-1 0 0,-1 0 1 0 0,0 0 0 0 0,0-1-1 0 0,0 1 1 0 0,1 0-1 0 0,-1 0 1 0 0,0 0 0 0 0,0 0-1 0 0,1 0 1 0 0,-1 0 0 0 0,0 0-1 0 0,1 0 1 0 0,-1 0-1 0 0,0 0 1 0 0,0 0 0 0 0,1 0-1 0 0,-1 0 1 0 0,0 0 0 0 0,0 0-1 0 0,1 0 1 0 0,-1 0-1 0 0,0 0 1 0 0,0 0 0 0 0,1 0-1 0 0,-1 0 1 0 0,0 0 0 0 0,0 1-1 0 0,1-1 1 0 0,-1 0-1 0 0,0 0 1 0 0,0 0 0 0 0,0 0-1 0 0,1 1 1 0 0,-1-1 0 0 0,0 0-1 0 0,0 0 1 0 0,0 0-1 0 0,0 1 1 0 0,1-1 0 0 0,-1 0-1 0 0,0 0 1 0 0,0 1 0 0 0,0-1-1 0 0,0 0 1 0 0,0 0-1 0 0,0 1 1 0 0,0-1 0 0 0,0 0-1 0 0,0 0 1 0 0,0 1 0 0 0,0-1-1 0 0,0 0 1 0 0,0 1-1 0 0,0 0-13 0 0,1 1-1 0 0,-1-1 0 0 0,0 0 0 0 0,0 1 0 0 0,0-1 0 0 0,-1 0 0 0 0,1 0 0 0 0,0 1 0 0 0,0-1 0 0 0,-1 0 1 0 0,1 1-1 0 0,-1-1 0 0 0,0 2 0 0 0,-2 0-620 0 0,1 2-186 0 0</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2:56.197"/>
    </inkml:context>
    <inkml:brush xml:id="br0">
      <inkml:brushProperty name="width" value="0.1" units="cm"/>
      <inkml:brushProperty name="height" value="0.1" units="cm"/>
      <inkml:brushProperty name="color" value="#66CC00"/>
    </inkml:brush>
  </inkml:definitions>
  <inkml:trace contextRef="#ctx0" brushRef="#br0">19 38 1351 0 0,'-1'0'87'0'0,"0"0"-1"0"0,0 0 0 0 0,1 0 1 0 0,-1 0-1 0 0,0 0 0 0 0,0 0 0 0 0,1-1 1 0 0,-1 1-1 0 0,0 0 0 0 0,1 0 0 0 0,-1-1 1 0 0,0 1-1 0 0,1 0 0 0 0,-1-1 1 0 0,0 1-1 0 0,1-1 0 0 0,-1 1 0 0 0,1-1 1 0 0,-1 1-1 0 0,1-1 0 0 0,-1 1 0 0 0,1-1 1 0 0,-1 0-1 0 0,1 1 0 0 0,-1-1 1 0 0,1 1-1 0 0,0-1 0 0 0,-1 0 0 0 0,1 0 1 0 0,0 1-1 0 0,0-1 0 0 0,0 0 0 0 0,-1 1 1 0 0,1-1-1 0 0,0 0 0 0 0,0 0 1 0 0,0 1-1 0 0,0-1 0 0 0,0 0 0 0 0,0 0 1 0 0,0 1-1 0 0,1-1 0 0 0,-1 0 1 0 0,0 0-1 0 0,0 1 0 0 0,1-1 0 0 0,-1 0 1 0 0,0 1-1 0 0,1-1 0 0 0,0-1 0 0 0,-1 3-51 0 0,0-1 1 0 0,0 1-1 0 0,0-1 0 0 0,1 0 0 0 0,-1 1 0 0 0,0-1 0 0 0,0 0 0 0 0,1 1 0 0 0,-1-1 0 0 0,0 0 0 0 0,1 0 0 0 0,-1 1 0 0 0,0-1 0 0 0,1 0 0 0 0,-1 0 0 0 0,1 0 1 0 0,-1 1-1 0 0,0-1 0 0 0,1 0 0 0 0,-1 0 0 0 0,1 0 0 0 0,-1 0 0 0 0,0 0 0 0 0,1 0 0 0 0,0 0 0 0 0,14 3 27 0 0,101-10 770 0 0,-69 3-520 0 0,70 5 0 0 0,-45 0-112 0 0,-44-1-120 0 0,139 4 218 0 0,-115-1 30 0 0,96-8 0 0 0,-22-6-128 0 0,-90 11-104 0 0,-34 0-90 0 0,-1 0-1 0 0,1 0 0 0 0,0 0 1 0 0,-1 1-1 0 0,1-1 0 0 0,0 1 1 0 0,-1-1-1 0 0,1 1 0 0 0,-1 0 1 0 0,1 0-1 0 0,-1-1 0 0 0,1 1 1 0 0,-1 0-1 0 0,1 0 0 0 0,-1 1 1 0 0,0-1-1 0 0,3 2 0 0 0,-4-2-3 0 0,0 1 0 0 0,1-1 0 0 0,-1 0 0 0 0,1 0 0 0 0,-1 0 0 0 0,0 0 0 0 0,0 0 0 0 0,0 1 0 0 0,0-1 0 0 0,0 0-1 0 0,0 0 1 0 0,0 0 0 0 0,0 1 0 0 0,0-1 0 0 0,0 0 0 0 0,-1 0 0 0 0,1 0 0 0 0,0 0 0 0 0,-1 0 0 0 0,1 0 0 0 0,-1 0 0 0 0,1 0-1 0 0,-1 1 1 0 0,0-2 0 0 0,0 3 0 0 0,-25 26-490 0 0,18-20-14 0 0,-3 1-2702 0 0</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3:45.582"/>
    </inkml:context>
    <inkml:brush xml:id="br0">
      <inkml:brushProperty name="width" value="0.1" units="cm"/>
      <inkml:brushProperty name="height" value="0.1" units="cm"/>
      <inkml:brushProperty name="color" value="#E71224"/>
    </inkml:brush>
  </inkml:definitions>
  <inkml:trace contextRef="#ctx0" brushRef="#br0">5634 1784 3223 0 0,'-4'-46'5632'0'0,"4"45"-5567"0"0,0 0-1 0 0,0 0 1 0 0,0 0-1 0 0,0 1 1 0 0,0-1-1 0 0,0 0 0 0 0,0 0 1 0 0,0 0-1 0 0,0 0 1 0 0,-1 1-1 0 0,1-1 1 0 0,0 0-1 0 0,-1 0 1 0 0,1 0-1 0 0,0 1 0 0 0,-1-1 1 0 0,1 0-1 0 0,-1 1 1 0 0,1-1-1 0 0,-1 0 1 0 0,0 1-1 0 0,1-1 1 0 0,-1 1-1 0 0,0-1 0 0 0,1 1 1 0 0,-1-1-1 0 0,0 1 1 0 0,1-1-1 0 0,-1 1 1 0 0,0 0-1 0 0,0-1 1 0 0,0 1-1 0 0,1 0 0 0 0,-1 0 1 0 0,0-1-1 0 0,0 1 1 0 0,0 0-1 0 0,0 0 1 0 0,0 0-1 0 0,1 0 1 0 0,-1 0-1 0 0,0 0 0 0 0,0 0 1 0 0,0 1-1 0 0,0-1 1 0 0,1 0-1 0 0,-2 1 1 0 0,-7 1 317 0 0,0 1 1 0 0,0 0 0 0 0,-15 9 0 0 0,5-4-34 0 0,-95 27 850 0 0,19-7-236 0 0,56-16-435 0 0,-50 8 0 0 0,33-14 118 0 0,0-1 0 0 0,-69-5 0 0 0,67 0-353 0 0,-85-6 267 0 0,107 4-471 0 0,-67-6 94 0 0,-69-2 2 0 0,29 2-85 0 0,91 3 51 0 0,-98 4 1 0 0,-8 6-64 0 0,77-3 139 0 0,17 1-25 0 0,3-2-9 0 0,-54-2 54 0 0,-41-17-54 0 0,84 8 56 0 0,-141-2 0 0 0,3 9 111 0 0,64-16-141 0 0,131 16-197 0 0,-70-14 32 0 0,-43-8 245 0 0,74 23-213 0 0,1 2 0 0 0,-86 11-1 0 0,12 0-19 0 0,86-11 118 0 0,-70-10-1 0 0,25 2 70 0 0,10 6-155 0 0,-31-3 5 0 0,53 5-36 0 0,25 1-59 0 0,-9 1 20 0 0,1 2 0 0 0,0 2-1 0 0,0 1 1 0 0,-43 14 0 0 0,31-10 62 0 0,-1-3 0 0 0,0-2 0 0 0,-59-1 0 0 0,63-3 14 0 0,-10-1-19 0 0,29-2-17 0 0,-35 5 0 0 0,-53 7 215 0 0,101-11-235 0 0,0 0 0 0 0,0-1 0 0 0,-27-5 0 0 0,-16-1 98 0 0,-5-1 13 0 0,52 4-84 0 0,-1 0 0 0 0,1 0 0 0 0,0-1 0 0 0,0 0 0 0 0,0-1 0 0 0,0 0 0 0 0,1-1 0 0 0,0 0 0 0 0,-13-14 0 0 0,8 9 30 0 0,0 0-1 0 0,-29-18 0 0 0,34 25-90 0 0,0 1 0 0 0,0 0 0 0 0,-1 0 0 0 0,1 1 0 0 0,-1 0 1 0 0,0 1-1 0 0,0 0 0 0 0,0 0 0 0 0,-19 0 0 0 0,28 2-8 0 0,0 0 0 0 0,-1-1-1 0 0,1 1 1 0 0,-1 0 0 0 0,1-1 0 0 0,0 1-1 0 0,-1-1 1 0 0,1 1 0 0 0,0-1-1 0 0,0 0 1 0 0,-1 1 0 0 0,1-1 0 0 0,0 0-1 0 0,0 0 1 0 0,0 0 0 0 0,0 0 0 0 0,0 0-1 0 0,0 0 1 0 0,0 0 0 0 0,0 0 0 0 0,1-1-1 0 0,-2-1 1 0 0,-14-36 343 0 0,4 10-222 0 0,6 17-78 0 0,0 1 0 0 0,1-1 0 0 0,1 0 0 0 0,-1-1 0 0 0,2 1-1 0 0,0-1 1 0 0,1 0 0 0 0,-2-19 0 0 0,-7-29 162 0 0,-3 0-1 0 0,-26-68 1 0 0,28 93-122 0 0,6 16-32 0 0,3 9-17 0 0,0 0 0 0 0,-1 1 0 0 0,0-1 0 0 0,-1 1 1 0 0,-11-18-1 0 0,2 8-4 0 0,-1 0 0 0 0,-1 1 1 0 0,0 0-1 0 0,-32-27 0 0 0,38 38-30 0 0,1 0 0 0 0,1 0 0 0 0,-1-1 0 0 0,1 0-1 0 0,1 0 1 0 0,-1-1 0 0 0,2 0 0 0 0,-1-1 0 0 0,2 1 0 0 0,-1-1 0 0 0,2-1-1 0 0,-1 1 1 0 0,1 0 0 0 0,1-1 0 0 0,0 0 0 0 0,1 0 0 0 0,0 0 0 0 0,1 0 0 0 0,0-21-1 0 0,1 12 10 0 0,1-1 1 0 0,5-26-1 0 0,-4 40-12 0 0,-1 1 0 0 0,1-1 0 0 0,1 1-1 0 0,-1-1 1 0 0,1 1 0 0 0,0 0 0 0 0,1 0 0 0 0,0 0 0 0 0,8-10 0 0 0,-6 11-3 0 0,0 1 0 0 0,0 0 0 0 0,1 0 0 0 0,0 0 0 0 0,13-6 0 0 0,0 0 0 0 0,20-12 0 0 0,0 2 0 0 0,1 3 0 0 0,1 1 0 0 0,1 1 0 0 0,0 3 0 0 0,62-11 0 0 0,178-34 64 0 0,-223 50-64 0 0,-1 1 0 0 0,1 4 0 0 0,90 5 0 0 0,-4 13 0 0 0,-100-9 0 0 0,0-1 0 0 0,0-2 0 0 0,74-6 0 0 0,138-21 0 0 0,-19 7 0 0 0,-165 13 0 0 0,448-35 0 0 0,-356 29 0 0 0,283-28 0 0 0,-149 0 0 0 0,87-12 0 0 0,-297 41 0 0 0,121 3 0 0 0,-119 6 0 0 0,114-14 0 0 0,-163 9 0 0 0,1 1 0 0 0,-1 2 0 0 0,84 8 0 0 0,-90 0 0 0 0,-1 1 0 0 0,46 17 0 0 0,140 52 0 0 0,-207-69 0 0 0,0 1 0 0 0,-1 0 0 0 0,0 1 0 0 0,0 1 0 0 0,-1 0 0 0 0,14 14 0 0 0,23 17 0 0 0,-35-31 0 0 0,-1 0 0 0 0,2 0 0 0 0,-1-1 0 0 0,1-1 0 0 0,19 6 0 0 0,-16-6 0 0 0,0 0 0 0 0,0 1 0 0 0,-1 1 0 0 0,0 1 0 0 0,24 19 0 0 0,-24-14 0 0 0,-1 0 0 0 0,0 2 0 0 0,-1-1 0 0 0,-1 2 0 0 0,18 28 0 0 0,-6-10 0 0 0,-18-25 0 0 0,0 0 0 0 0,10 20 0 0 0,7 16 0 0 0,-12-24 0 0 0,11 28 0 0 0,-22-43 0 0 0,1 0 0 0 0,-2 0 0 0 0,1 1 0 0 0,-1 0 0 0 0,-1-1 0 0 0,1 19 0 0 0,-2-23 0 0 0,0 49 0 0 0,-1-1 0 0 0,-11 59 0 0 0,10-103 0 0 0,-29 133 0 0 0,5-27 0 0 0,19-78 0 0 0,-18 60 0 0 0,19-83-23 0 0,-14 24 0 0 0,-2 5-30 0 0,-57 180-3303 0 0,64-173 567 0 0,1-8-2784 0 0,0 7-2210 0 0</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2:56.870"/>
    </inkml:context>
    <inkml:brush xml:id="br0">
      <inkml:brushProperty name="width" value="0.1" units="cm"/>
      <inkml:brushProperty name="height" value="0.1" units="cm"/>
      <inkml:brushProperty name="color" value="#66CC00"/>
    </inkml:brush>
  </inkml:definitions>
  <inkml:trace contextRef="#ctx0" brushRef="#br0">0 0 1983 0 0,'26'14'325'0'0,"-19"-10"-128"0"0,0 1-1 0 0,1-1 1 0 0,-1-1 0 0 0,1 1-1 0 0,0-2 1 0 0,0 1-1 0 0,0-1 1 0 0,1 0 0 0 0,-1 0-1 0 0,0-1 1 0 0,18 0-1 0 0,-20-1-66 0 0,151-15 1687 0 0,-57 5-1431 0 0,167 6 0 0 0,-156 5-277 0 0,-50-1-109 0 0,149 3 0 0 0,-167-1 7 0 0,68 6 40 0 0,-31-1 160 0 0,-1-2 0 0 0,1-5 0 0 0,110-12 0 0 0,-148 4 23 0 0,-20 4-34 0 0,24-1-1 0 0,-39 4-177 0 0,-1 1 0 0 0,0 0 0 0 0,0 1 0 0 0,0-1 0 0 0,0 1 0 0 0,0 1-1 0 0,0-1 1 0 0,10 5 0 0 0,-14-6-174 0 0,-1 1 0 0 0,1 0 0 0 0,-1 0 0 0 0,0 0 0 0 0,1 0 0 0 0,-1 0 0 0 0,0 0 0 0 0,0 0 0 0 0,0 1 0 0 0,0-1-1 0 0,0 0 1 0 0,0 1 0 0 0,0-1 0 0 0,-1 0 0 0 0,2 3 0 0 0,2 7-2699 0 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3:10.566"/>
    </inkml:context>
    <inkml:brush xml:id="br0">
      <inkml:brushProperty name="width" value="0.1" units="cm"/>
      <inkml:brushProperty name="height" value="0.1" units="cm"/>
      <inkml:brushProperty name="color" value="#66CC00"/>
    </inkml:brush>
  </inkml:definitions>
  <inkml:trace contextRef="#ctx0" brushRef="#br0">0 33 455 0 0,'8'-12'0'0'0,"-1"1"0"0"0,1 2 0 0 0</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3:11.526"/>
    </inkml:context>
    <inkml:brush xml:id="br0">
      <inkml:brushProperty name="width" value="0.1" units="cm"/>
      <inkml:brushProperty name="height" value="0.1" units="cm"/>
      <inkml:brushProperty name="color" value="#66CC00"/>
    </inkml:brush>
  </inkml:definitions>
  <inkml:trace contextRef="#ctx0" brushRef="#br0">1 116 2959 0 0,'4'-7'48'0'0,"0"0"0"0"0,0 0 0 0 0,1 1 0 0 0,0 0 0 0 0,1 0 0 0 0,-1 0-1 0 0,1 1 1 0 0,0-1 0 0 0,1 1 0 0 0,-1 1 0 0 0,1-1 0 0 0,7-3-1 0 0,0 1-28 0 0,0 1 0 0 0,0 1 0 0 0,0 0 0 0 0,1 1 0 0 0,22-4 0 0 0,-25 6-281 0 0,-1 2 0 0 0,1-1-1 0 0,13 2 1 0 0,-11 1-889 0 0</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3:26.942"/>
    </inkml:context>
    <inkml:brush xml:id="br0">
      <inkml:brushProperty name="width" value="0.1" units="cm"/>
      <inkml:brushProperty name="height" value="0.1" units="cm"/>
      <inkml:brushProperty name="color" value="#66CC00"/>
    </inkml:brush>
  </inkml:definitions>
  <inkml:trace contextRef="#ctx0" brushRef="#br0">1 71 1375 0 0,'7'-15'128'0'0,"1"1"-128"0"0,1-1 0 0 0,0 4 0 0 0,2 1 176 0 0,0 5 16 0 0,-3 5 0 0 0,-4 0 0 0 0,-1 0-192 0 0,1 2 0 0 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6:38.195"/>
    </inkml:context>
    <inkml:brush xml:id="br0">
      <inkml:brushProperty name="width" value="0.1" units="cm"/>
      <inkml:brushProperty name="height" value="0.1" units="cm"/>
      <inkml:brushProperty name="color" value="#66CC00"/>
    </inkml:brush>
  </inkml:definitions>
  <inkml:trace contextRef="#ctx0" brushRef="#br0">2 4 2127 0 0,'0'0'0'0'0,"-2"-2"88"0"0,4 0-24 0 0,0 2 0 0 0,0 0-64 0 0,-1 2 0 0 0,3 0 0 0 0,0-2 0 0 0,3 0 0 0 0,1 2 0 0 0,-1 0 64 0 0,1 1-64 0 0,-3-1 0 0 0,1 2 0 0 0,-1 0 0 0 0,-1-1 0 0 0,-2 1-72 0 0</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6:40.853"/>
    </inkml:context>
    <inkml:brush xml:id="br0">
      <inkml:brushProperty name="width" value="0.1" units="cm"/>
      <inkml:brushProperty name="height" value="0.1" units="cm"/>
      <inkml:brushProperty name="color" value="#66CC00"/>
    </inkml:brush>
  </inkml:definitions>
  <inkml:trace contextRef="#ctx0" brushRef="#br0">1 147 2303 0 0,'11'-9'607'0'0,"0"0"-1"0"0,0 1 1 0 0,1 1-1 0 0,0 0 1 0 0,0 0-1 0 0,1 1 0 0 0,0 1 1 0 0,0 0-1 0 0,0 1 1 0 0,18-4-1 0 0,54-1 798 0 0,-5 0-655 0 0,63-8 147 0 0,-52 1-274 0 0,27-3-22 0 0,120 17-120 0 0,105 17 350 0 0,-130-3-575 0 0,-122-6-231 0 0,42-2 55 0 0,-37-2-41 0 0,619 13 549 0 0,-632-15-564 0 0,225-7 79 0 0,271-9 90 0 0,-272 9-197 0 0,-61 0 64 0 0,338 40-49 0 0,-297 6-10 0 0,-131-15 0 0 0,22-13 0 0 0,-57-7 0 0 0,-14 6 0 0 0,162 37 0 0 0,-197-33 0 0 0,93 4 0 0 0,10 2 0 0 0,-99-9 15 0 0,0-3 0 0 0,1-4 0 0 0,-1-3 0 0 0,87-10 0 0 0,-108 3-6 0 0,305-21 35 0 0,-211 33-44 0 0,-96-3 0 0 0,161-11 29 0 0,-150 3-11 0 0,117 6-1 0 0,-15 21-17 0 0,-98-10 0 0 0,117 3 0 0 0,-160-15-96 0 0,-8-1-57 0 0,0 1 1 0 0,0 0-1 0 0,0 2 1 0 0,0 0-1 0 0,0 0 1 0 0,0 2 0 0 0,24 8-1 0 0,-24-5-1147 0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6:44.044"/>
    </inkml:context>
    <inkml:brush xml:id="br0">
      <inkml:brushProperty name="width" value="0.1" units="cm"/>
      <inkml:brushProperty name="height" value="0.1" units="cm"/>
      <inkml:brushProperty name="color" value="#66CC00"/>
    </inkml:brush>
  </inkml:definitions>
  <inkml:trace contextRef="#ctx0" brushRef="#br0">1 182 455 0 0,'0'-2'-57'0'0,"-1"-2"189"0"0,1 0 1 0 0,0 1-1 0 0,1-1 0 0 0,-1 0 1 0 0,0 0-1 0 0,1 0 0 0 0,0 0 1 0 0,0 1-1 0 0,0-1 0 0 0,0 0 0 0 0,1 1 1 0 0,2-6-1 0 0,-3 7-17 0 0,0 0 1 0 0,1 0-1 0 0,-1-1 0 0 0,0 1 0 0 0,1 0 0 0 0,-1 1 1 0 0,1-1-1 0 0,0 0 0 0 0,-1 0 0 0 0,1 1 0 0 0,0-1 1 0 0,0 1-1 0 0,0-1 0 0 0,0 1 0 0 0,0 0 0 0 0,1 0 1 0 0,-1 0-1 0 0,0 0 0 0 0,1 0 0 0 0,-1 1 0 0 0,0-1 0 0 0,1 1 1 0 0,-1-1-1 0 0,1 1 0 0 0,-1 0 0 0 0,0 0 0 0 0,1 0 1 0 0,-1 0-1 0 0,1 0 0 0 0,-1 1 0 0 0,1-1 0 0 0,-1 1 1 0 0,0 0-1 0 0,3 0 0 0 0,104 23 2398 0 0,-90-20-2245 0 0,1-2 0 0 0,32 0 0 0 0,-11 0-46 0 0,57-3 144 0 0,-66 0-39 0 0,65 5 1 0 0,31 5 52 0 0,-97-7-247 0 0,19-2 125 0 0,54-8 0 0 0,-10 1 108 0 0,-44 5-105 0 0,-1 1-1 0 0,70 10 1 0 0,17 7 77 0 0,191-2-1 0 0,-207-9-198 0 0,-35-1-11 0 0,81 7 16 0 0,40 1-94 0 0,16-31 55 0 0,-21 0-71 0 0,7 21 125 0 0,-151-1-126 0 0,53-4 20 0 0,-40 1-42 0 0,113-18 46 0 0,0 1-50 0 0,13 23 121 0 0,4-1-21 0 0,373 1 21 0 0,-320-11-86 0 0,-170 2-26 0 0,122 6 0 0 0,-98 11-16 0 0,102 4 0 0 0,-26-23 32 0 0,0 1 0 0 0,-105 5-32 0 0,80 2 0 0 0,-89 2 32 0 0,91-8 0 0 0,48 2-32 0 0,-119 4 0 0 0,71 5 0 0 0,60-1 0 0 0,-8-20 64 0 0,-170 11-57 0 0,42-3 54 0 0,98 3-1 0 0,227-3 4 0 0,49 13-2 0 0,-394-3-60 0 0,8-2-2 0 0,74-9-1 0 0,49-1 13 0 0,1 12 52 0 0,235-25 0 0 0,-326 14 27 0 0,163 9-1 0 0,33-14 47 0 0,-136 2-82 0 0,-128 9-52 0 0,123-2 48 0 0,241-7 87 0 0,-371 8-136 0 0,229-18 98 0 0,-173 18-50 0 0,88 8 1 0 0,10 5-23 0 0,85 9-3 0 0,15 11 39 0 0,-39-25-64 0 0,-89-4 0 0 0,12 8 17 0 0,157-2 30 0 0,-190-13-15 0 0,209 16 0 0 0,-339-9-32 0 0,357 17 0 0 0,-279-20 16 0 0,0 3 0 0 0,-1 4 0 0 0,93 18 0 0 0,-132-14-16 0 0,252 36 0 0 0,149-8 0 0 0,-378-34 19 0 0,1-2 0 0 0,0-4-1 0 0,66-11 1 0 0,237-14 386 0 0,-301 25-385 0 0,-33 0 3 0 0,0 2 0 0 0,-1 1 1 0 0,1 2-1 0 0,41 8 0 0 0,-69-9-360 0 0,-1 2-1 0 0,1-1 0 0 0,-1 1 1 0 0,0 0-1 0 0,0 0 1 0 0,0 1-1 0 0,-1 0 0 0 0,1 0 1 0 0,-1 1-1 0 0,0-1 1 0 0,0 1-1 0 0,-1 1 1 0 0,1-1-1 0 0,7 12 0 0 0,2 8-4886 0 0</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6:59.042"/>
    </inkml:context>
    <inkml:brush xml:id="br0">
      <inkml:brushProperty name="width" value="0.1" units="cm"/>
      <inkml:brushProperty name="height" value="0.1" units="cm"/>
      <inkml:brushProperty name="color" value="#66CC00"/>
    </inkml:brush>
  </inkml:definitions>
  <inkml:trace contextRef="#ctx0" brushRef="#br0">347 1 455 0 0,'-33'4'0'0'0,"-6"-1"0"0"0,0 3 0 0 0,-4 1 0 0 0,8 1 0 0 0,13-3 0 0 0,9-1 352 0 0,5-2 24 0 0,-3 2 8 0 0,-4 3 0 0 0,-9 4-320 0 0,-7 8-64 0 0,-3 1 0 0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04.714"/>
    </inkml:context>
    <inkml:brush xml:id="br0">
      <inkml:brushProperty name="width" value="0.1" units="cm"/>
      <inkml:brushProperty name="height" value="0.1" units="cm"/>
      <inkml:brushProperty name="color" value="#66CC00"/>
    </inkml:brush>
  </inkml:definitions>
  <inkml:trace contextRef="#ctx0" brushRef="#br0">1 0 919 0 0,'4'0'80'0'0,"-1"0"-80"0"0,-1 0 0 0 0,0 0 0 0 0,0 2 0 0 0,2-2 0 0 0,-1 2 0 0 0</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11.719"/>
    </inkml:context>
    <inkml:brush xml:id="br0">
      <inkml:brushProperty name="width" value="0.1" units="cm"/>
      <inkml:brushProperty name="height" value="0.1" units="cm"/>
      <inkml:brushProperty name="color" value="#66CC00"/>
    </inkml:brush>
  </inkml:definitions>
  <inkml:trace contextRef="#ctx0" brushRef="#br0">150 144 3711 0 0,'-5'-13'468'0'0,"-2"-1"0"0"0,0 1 0 0 0,-1 0 0 0 0,0 0 0 0 0,-1 1 0 0 0,0 0 0 0 0,-21-20 0 0 0,28 30-153 0 0,-1-1 1 0 0,1 1-1 0 0,-1 0 0 0 0,0 0 0 0 0,0 0 0 0 0,0 1 0 0 0,0-1 0 0 0,0 1 0 0 0,0-1 0 0 0,-4 0 1 0 0,6 2-232 0 0,0-1 1 0 0,0 1 0 0 0,0 0 0 0 0,0 0 0 0 0,0 0 0 0 0,0 0 0 0 0,0 0 0 0 0,0 0 0 0 0,0 1 0 0 0,0-1 0 0 0,0 0-1 0 0,0 0 1 0 0,0 1 0 0 0,0-1 0 0 0,1 0 0 0 0,-1 1 0 0 0,0-1 0 0 0,0 1 0 0 0,0-1 0 0 0,0 1 0 0 0,1 0 0 0 0,-1-1-1 0 0,0 1 1 0 0,1 0 0 0 0,-1 0 0 0 0,0-1 0 0 0,1 1 0 0 0,-1 0 0 0 0,1 0 0 0 0,-1 0 0 0 0,1 0 0 0 0,0-1 0 0 0,-1 1-1 0 0,1 0 1 0 0,0 0 0 0 0,-1 0 0 0 0,1 0 0 0 0,0 0 0 0 0,0 1 0 0 0,-1 2 24 0 0,0 0 0 0 0,0-1 1 0 0,1 1-1 0 0,0 0 0 0 0,-1 0 0 0 0,1 0 0 0 0,1 0 0 0 0,-1-1 1 0 0,0 1-1 0 0,1 0 0 0 0,0 0 0 0 0,0-1 0 0 0,0 1 1 0 0,0 0-1 0 0,1-1 0 0 0,-1 1 0 0 0,1-1 0 0 0,4 6 1 0 0,73 101 1792 0 0,-54-76-1490 0 0,-2 1-1 0 0,34 68 1 0 0,-47-84-329 0 0,-1 0 7 0 0,-1 1 0 0 0,-1 0 0 0 0,0 0 0 0 0,-2 0 0 0 0,0 1 1 0 0,-1 0-1 0 0,1 38 0 0 0,-4 10 286 0 0,-8 72 0 0 0,3-91-255 0 0,3-30-71 0 0,-31 301 724 0 0,-32 57 946 0 0,63-370-1650 0 0,0 0-1 0 0,0-1 1 0 0,-1 1 0 0 0,0 0-1 0 0,-1-1 1 0 0,0 1 0 0 0,0-1-1 0 0,-1 0 1 0 0,1 0 0 0 0,-2 0-1 0 0,1 0 1 0 0,-1-1 0 0 0,0 1-1 0 0,0-1 1 0 0,0-1-1 0 0,-8 7 1 0 0,13-12-64 0 0,-1 0 0 0 0,0 1 0 0 0,1-1 0 0 0,-1 0 0 0 0,1 1 0 0 0,-1-1 0 0 0,1 1 0 0 0,-1-1 1 0 0,1 1-1 0 0,-1-1 0 0 0,1 1 0 0 0,0-1 0 0 0,-1 1 0 0 0,1 0 0 0 0,-1-1 0 0 0,1 1 0 0 0,0-1 0 0 0,0 1 0 0 0,0 0 0 0 0,-1-1 0 0 0,1 1 0 0 0,0 0 0 0 0,0 0 0 0 0,0-1 0 0 0,0 1 0 0 0,0 0 0 0 0,0-1 0 0 0,0 1 0 0 0,0 0 0 0 0,0-1 1 0 0,0 1-1 0 0,1 0 0 0 0,-1-1 0 0 0,0 1 0 0 0,0 0 0 0 0,1-1 0 0 0,-1 1 0 0 0,0-1 0 0 0,1 1 0 0 0,-1 0 0 0 0,0-1 0 0 0,1 1 0 0 0,-1-1 0 0 0,2 1 0 0 0,0 1 24 0 0,1 0 0 0 0,-1 0 0 0 0,1 0 0 0 0,-1 0 0 0 0,1-1 0 0 0,0 1 0 0 0,6 1 0 0 0,3 3 770 0 0,-31-25 219 0 0,-6-2-800 0 0,19 18-174 0 0,1-2-1 0 0,-1 1 0 0 0,1-1 1 0 0,-8-9-1 0 0,-1-3 80 0 0,13 17-125 0 0,1-1 0 0 0,0 1 0 0 0,-1 0 0 0 0,1-1-1 0 0,-1 1 1 0 0,1-1 0 0 0,0 1 0 0 0,-1 0 0 0 0,1-1 0 0 0,-1 1 0 0 0,0 0 0 0 0,1 0-1 0 0,-1-1 1 0 0,1 1 0 0 0,-1 0 0 0 0,1 0 0 0 0,-1 0 0 0 0,1-1 0 0 0,-1 1-1 0 0,0 0 1 0 0,1 0 0 0 0,-2 0 0 0 0,2 1-1 0 0,0-1 0 0 0,0 0 1 0 0,0 0-1 0 0,0 0 0 0 0,-1 0 0 0 0,1 1 0 0 0,0-1 1 0 0,0 0-1 0 0,0 0 0 0 0,0 0 0 0 0,0 1 0 0 0,0-1 0 0 0,0 0 1 0 0,0 0-1 0 0,0 0 0 0 0,0 1 0 0 0,0-1 0 0 0,0 0 1 0 0,0 0-1 0 0,0 0 0 0 0,0 1 0 0 0,0-1 0 0 0,0 0 1 0 0,0 0-1 0 0,0 0 0 0 0,0 1 0 0 0,0-1 0 0 0,0 0 0 0 0,0 0 1 0 0,0 0-1 0 0,1 1 0 0 0,-1-1 0 0 0,0 0 0 0 0,0 0 1 0 0,0 0-1 0 0,0 0 0 0 0,0 1 0 0 0,1-1 0 0 0,-1 0 0 0 0,0 0 1 0 0,0 0-1 0 0,1 0 0 0 0,0 2-112 0 0,0 0-1 0 0,1 0 1 0 0,-1 0-1 0 0,0 0 1 0 0,0 0-1 0 0,0 0 1 0 0,0 0-1 0 0,0 0 1 0 0,-1 0 0 0 0,1 1-1 0 0,-1-1 1 0 0,1 3-1 0 0,1 30-2988 0 0,-2-32 2605 0 0,-1 28-7829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5:04.910"/>
    </inkml:context>
    <inkml:brush xml:id="br0">
      <inkml:brushProperty name="width" value="0.1" units="cm"/>
      <inkml:brushProperty name="height" value="0.1" units="cm"/>
      <inkml:brushProperty name="color" value="#F4F91B"/>
    </inkml:brush>
  </inkml:definitions>
  <inkml:trace contextRef="#ctx0" brushRef="#br0">20 366 1151 0 0,'91'174'391'0'0,"-7"-10"-38"0"0,-68-133-341 0 0,23 64 0 0 0,-2-3 15 0 0,-30-77-24 0 0,1-1-1 0 0,0 0 1 0 0,1-1 0 0 0,11 15-1 0 0,-15-24 4 0 0,0 1 0 0 0,-1-1 0 0 0,1 0 0 0 0,1 0 0 0 0,-1-1 0 0 0,0 1 0 0 0,1-1 0 0 0,6 2 0 0 0,52 18 80 0 0,-28-12-66 0 0,-21-7 51 0 0,0 0 0 0 0,0-1 0 0 0,1 0 0 0 0,-1-1 0 0 0,1-1 0 0 0,0-1-1 0 0,-1 0 1 0 0,1-1 0 0 0,0-1 0 0 0,-1 0 0 0 0,1-1 0 0 0,-1-1 0 0 0,23-8-1 0 0,15-5 135 0 0,-21 8-75 0 0,0-2 0 0 0,57-28 0 0 0,-77 32-113 0 0,-1 0 0 0 0,0 0-1 0 0,0-1 1 0 0,19-18 0 0 0,-25 21-10 0 0,-1-1 0 0 0,1 1 0 0 0,-1-1 0 0 0,0 0 0 0 0,-1 0 0 0 0,1-1-1 0 0,-1 1 1 0 0,0-1 0 0 0,-1 1 0 0 0,4-15 0 0 0,-1-3 21 0 0,0 6 14 0 0,-1-1 0 0 0,0 0 0 0 0,-2 0 1 0 0,0 0-1 0 0,-1 0 0 0 0,-3-29 0 0 0,-1 29 0 0 0,-26-141 116 0 0,22 128-157 0 0,-2 1 0 0 0,-25-59-1 0 0,28 79 0 0 0,0 0 0 0 0,-1 0 0 0 0,0 1 0 0 0,-1 0 0 0 0,-14-15 0 0 0,-50-39 0 0 0,-6-7 0 0 0,69 61 0 0 0,-2 1 0 0 0,1 1 0 0 0,-1 0 0 0 0,0 0 0 0 0,-1 1 0 0 0,-23-11 0 0 0,3 5 0 0 0,-50-14 0 0 0,67 22 0 0 0,-1 1 0 0 0,0 1 0 0 0,0 0 0 0 0,0 1 0 0 0,0 1 0 0 0,0 0 0 0 0,-1 1 0 0 0,-27 5 0 0 0,23-1-28 0 0,1 1-1 0 0,0 1 0 0 0,0 1 1 0 0,-36 17-1 0 0,20-4 1 0 0,-51 36-1 0 0,71-43-38 0 0,1 0 0 0 0,0 1 0 0 0,1 1 0 0 0,0 0 0 0 0,1 1 0 0 0,1 1 0 0 0,-21 34 0 0 0,22-27-1253 0 0</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23.128"/>
    </inkml:context>
    <inkml:brush xml:id="br0">
      <inkml:brushProperty name="width" value="0.1" units="cm"/>
      <inkml:brushProperty name="height" value="0.1" units="cm"/>
      <inkml:brushProperty name="color" value="#E71224"/>
    </inkml:brush>
  </inkml:definitions>
  <inkml:trace contextRef="#ctx0" brushRef="#br0">1 17 2759 0 0,'0'-4'248'0'0,"0"1"-248"0"0,0-3 832 0 0,0 4-552 0 0,0 0-632 0 0</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13.245"/>
    </inkml:context>
    <inkml:brush xml:id="br0">
      <inkml:brushProperty name="width" value="0.1" units="cm"/>
      <inkml:brushProperty name="height" value="0.1" units="cm"/>
      <inkml:brushProperty name="color" value="#66CC00"/>
    </inkml:brush>
  </inkml:definitions>
  <inkml:trace contextRef="#ctx0" brushRef="#br0">480 24 2303 0 0,'-5'-4'306'0'0,"0"0"0"0"0,0 0-1 0 0,0 1 1 0 0,-10-6-1 0 0,-13 26 1863 0 0,3-2-312 0 0,-40 32-1 0 0,54-37-1404 0 0,0 0 1 0 0,1 1-1 0 0,0 0 0 0 0,1 1 1 0 0,-11 18-1 0 0,-18 36 818 0 0,-52 132 1 0 0,72-145-871 0 0,-14 69 1 0 0,18-66-165 0 0,-41 224 754 0 0,50-235-782 0 0,2 0 0 0 0,2 1 0 0 0,2-1 0 0 0,8 56 0 0 0,-2-59 67 0 0,2 0-1 0 0,2-1 1 0 0,2-1 0 0 0,1 0-1 0 0,2 0 1 0 0,2-2 0 0 0,1 0-1 0 0,30 42 1 0 0,-31-51-115 0 0,-2 0 0 0 0,-1 1 1 0 0,-2 1-1 0 0,0 0 0 0 0,-2 1 0 0 0,11 57 1 0 0,-21-83-47 0 0,1 1 0 0 0,0-1 1 0 0,0 1-1 0 0,1-1 0 0 0,0 0 1 0 0,0 0-1 0 0,0 0 0 0 0,0-1 1 0 0,1 1-1 0 0,5 5 0 0 0,-12-14 792 0 0,-3-9-546 0 0,4 7-166 0 0,5 19-738 0 0,3 18-1342 0 0,-2-4 622 0 0</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26.681"/>
    </inkml:context>
    <inkml:brush xml:id="br0">
      <inkml:brushProperty name="width" value="0.1" units="cm"/>
      <inkml:brushProperty name="height" value="0.1" units="cm"/>
      <inkml:brushProperty name="color" value="#66CC00"/>
    </inkml:brush>
  </inkml:definitions>
  <inkml:trace contextRef="#ctx0" brushRef="#br0">1 99 5983 0 0,'7'-26'264'0'0,"1"2"56"0"0,-1 5-256 0 0,1 4-64 0 0,-3 6 0 0 0,-3 3-1760 0 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28.442"/>
    </inkml:context>
    <inkml:brush xml:id="br0">
      <inkml:brushProperty name="width" value="0.1" units="cm"/>
      <inkml:brushProperty name="height" value="0.1" units="cm"/>
      <inkml:brushProperty name="color" value="#66CC00"/>
    </inkml:brush>
  </inkml:definitions>
  <inkml:trace contextRef="#ctx0" brushRef="#br0">21 30 2327 0 0,'0'-7'96'0'0,"0"1"32"0"0,0 0-128 0 0,-2 1 0 0 0,2 3 0 0 0,2 0 0 0 0,-4 2 200 0 0,0 0-104 0 0,0-2 0 0 0,0 4-96 0 0,0-2 0 0 0,1 2 0 0 0,-3 2 0 0 0,2-1 0 0 0,0 3 0 0 0,0 0 0 0 0,2 1-1184 0 0</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28.922"/>
    </inkml:context>
    <inkml:brush xml:id="br0">
      <inkml:brushProperty name="width" value="0.1" units="cm"/>
      <inkml:brushProperty name="height" value="0.1" units="cm"/>
      <inkml:brushProperty name="color" value="#66CC00"/>
    </inkml:brush>
  </inkml:definitions>
  <inkml:trace contextRef="#ctx0" brushRef="#br0">0 19 2271 0 0,'9'-9'0'0'0,"3"1"96"0"0,-7 7-24 0 0,-1 2-8 0 0,0 3-64 0 0,3-4 0 0 0,8 0 0 0 0,7 0 0 0 0,8 4 0 0 0</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29.361"/>
    </inkml:context>
    <inkml:brush xml:id="br0">
      <inkml:brushProperty name="width" value="0.1" units="cm"/>
      <inkml:brushProperty name="height" value="0.1" units="cm"/>
      <inkml:brushProperty name="color" value="#66CC00"/>
    </inkml:brush>
  </inkml:definitions>
  <inkml:trace contextRef="#ctx0" brushRef="#br0">0 54 2815 0 0,'13'-20'64'0'0,"-4"7"8"0"0,1 2 8 0 0,-5 5 0 0 0,1 4-80 0 0,-3 2 0 0 0,1-1 0 0 0,4 1 0 0 0,5 0 0 0 0</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29.933"/>
    </inkml:context>
    <inkml:brush xml:id="br0">
      <inkml:brushProperty name="width" value="0.1" units="cm"/>
      <inkml:brushProperty name="height" value="0.1" units="cm"/>
      <inkml:brushProperty name="color" value="#66CC00"/>
    </inkml:brush>
  </inkml:definitions>
  <inkml:trace contextRef="#ctx0" brushRef="#br0">1 22 1351 0 0,'1'-11'0'0'0,"1"4"120"0"0,2 3-120 0 0</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30.571"/>
    </inkml:context>
    <inkml:brush xml:id="br0">
      <inkml:brushProperty name="width" value="0.1" units="cm"/>
      <inkml:brushProperty name="height" value="0.1" units="cm"/>
      <inkml:brushProperty name="color" value="#66CC00"/>
    </inkml:brush>
  </inkml:definitions>
  <inkml:trace contextRef="#ctx0" brushRef="#br0">1 56 1839 0 0,'2'-13'160'0'0,"-1"4"-160"0"0,1 5 0 0 0,0 3 0 0 0,0 1 384 0 0,2-2 48 0 0,-1 0 8 0 0,5-5 0 0 0,3-3-264 0 0,2 5-48 0 0,2 3-16 0 0,0 4-1200 0 0,-1 0-232 0 0</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31.270"/>
    </inkml:context>
    <inkml:brush xml:id="br0">
      <inkml:brushProperty name="width" value="0.1" units="cm"/>
      <inkml:brushProperty name="height" value="0.1" units="cm"/>
      <inkml:brushProperty name="color" value="#66CC00"/>
    </inkml:brush>
  </inkml:definitions>
  <inkml:trace contextRef="#ctx0" brushRef="#br0">1 141 2759 0 0,'33'-25'120'0'0,"-9"4"32"0"0,-2 3-152 0 0,-5 5 0 0 0,-8 5 0 0 0,-5 4 0 0 0,1 1 512 0 0,7-5 80 0 0,6-3 16 0 0,6-4 0 0 0,0 6-424 0 0,-1 4-88 0 0,-3 5-8 0 0,-5 3-1600 0 0,-6 7-320 0 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32.394"/>
    </inkml:context>
    <inkml:brush xml:id="br0">
      <inkml:brushProperty name="width" value="0.1" units="cm"/>
      <inkml:brushProperty name="height" value="0.1" units="cm"/>
      <inkml:brushProperty name="color" value="#66CC00"/>
    </inkml:brush>
  </inkml:definitions>
  <inkml:trace contextRef="#ctx0" brushRef="#br0">0 11 1839 0 0,'2'-11'80'0'0</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36.493"/>
    </inkml:context>
    <inkml:brush xml:id="br0">
      <inkml:brushProperty name="width" value="0.1" units="cm"/>
      <inkml:brushProperty name="height" value="0.1" units="cm"/>
      <inkml:brushProperty name="color" value="#66CC00"/>
    </inkml:brush>
  </inkml:definitions>
  <inkml:trace contextRef="#ctx0" brushRef="#br0">1 21 919 0 0,'13'-6'80'0'0,"-6"1"-80"0"0,2 1 0 0 0,-3 0 0 0 0,-2 3 0 0 0</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27.653"/>
    </inkml:context>
    <inkml:brush xml:id="br0">
      <inkml:brushProperty name="width" value="0.1" units="cm"/>
      <inkml:brushProperty name="height" value="0.1" units="cm"/>
      <inkml:brushProperty name="color" value="#E71224"/>
    </inkml:brush>
  </inkml:definitions>
  <inkml:trace contextRef="#ctx0" brushRef="#br0">3868 1455 4895 0 0,'3'-7'183'0'0,"-3"6"-149"0"0,0 0 0 0 0,1 0-1 0 0,-1 0 1 0 0,1 0 0 0 0,-1 0 0 0 0,1 0 0 0 0,0 0-1 0 0,-1 0 1 0 0,1 0 0 0 0,0 0 0 0 0,0 0 0 0 0,-1 0-1 0 0,1 0 1 0 0,0 1 0 0 0,0-1 0 0 0,0 0 0 0 0,0 1-1 0 0,0-1 1 0 0,0 0 0 0 0,0 1 0 0 0,0 0 0 0 0,2-1-1 0 0,14-6 360 0 0,-13 4-869 0 0,-7 0-633 0 0,-14-3 809 0 0,-12-2 1806 0 0,15 7-872 0 0,0 2 0 0 0,1 0 0 0 0,-1 1 0 0 0,0 0 0 0 0,0 1 0 0 0,-19 7 0 0 0,-34 7-198 0 0,8-8-73 0 0,-106 15 1553 0 0,139-21-1578 0 0,0 2-1 0 0,0 1 1 0 0,0 1-1 0 0,-40 16 1 0 0,34-11-45 0 0,0-3 1 0 0,0 0-1 0 0,-1-2 0 0 0,-44 3 1 0 0,21-3 363 0 0,17-1-274 0 0,0-2 0 0 0,0-2-1 0 0,-49-3 1 0 0,76-1-305 0 0,1 0 0 0 0,-15-5 0 0 0,-20-4 214 0 0,-11 7 107 0 0,46 3-331 0 0,0 0 0 0 0,1-1 0 0 0,-20-6 1 0 0,12 4 43 0 0,-14-3 204 0 0,-60-4 0 0 0,79 10-284 0 0,-105-6 167 0 0,94 6-129 0 0,0 1-1 0 0,0 2 1 0 0,-24 4 0 0 0,-44 2 104 0 0,82-9-148 0 0,0 0 0 0 0,0-1 0 0 0,1 0 0 0 0,-15-4 0 0 0,-21-4 74 0 0,34 9-55 0 0,0 1 0 0 0,0 0 0 0 0,0 1 0 0 0,-14 2 0 0 0,-27 3 84 0 0,42-7-118 0 0,-1 0 0 0 0,1 0-1 0 0,0-1 1 0 0,-21-6 0 0 0,18 5 10 0 0,0 1 1 0 0,0 0 0 0 0,-1 1-1 0 0,-13 1 1 0 0,-12-1 8 0 0,8-2-21 0 0,17 0 0 0 0,-1 2 1 0 0,1 0-1 0 0,-1 1 0 0 0,0 1 0 0 0,-15 2 0 0 0,15-1-2 0 0,-1 0 0 0 0,-22-1 0 0 0,-18 3 516 0 0,37-3-500 0 0,-32 0 0 0 0,28-1-69 0 0,2-1 83 0 0,6 1 35 0 0,0 0 0 0 0,-18 3 0 0 0,15-1-32 0 0,0-1 0 0 0,-19 0-1 0 0,25-1-19 0 0,-2 1 11 0 0,11 0-18 0 0,0-1 0 0 0,1 0 0 0 0,-1 0 1 0 0,0 0-1 0 0,0 0 0 0 0,1 0 0 0 0,-4-1 0 0 0,0-1-5 0 0,-1 1 0 0 0,1 0 0 0 0,-1 0 0 0 0,1 1 0 0 0,-1-1 0 0 0,0 2 0 0 0,-10 0 0 0 0,15-1-8 0 0,1 0 0 0 0,0 0 0 0 0,1 0 0 0 0,-1 0 0 0 0,0 0 0 0 0,0 0 0 0 0,1 1 0 0 0,-1-1 0 0 0,0 0 0 0 0,0 0 0 0 0,1 0 0 0 0,-1 1 0 0 0,0-1 0 0 0,1 0 0 0 0,-1 1 0 0 0,0-1 0 0 0,1 1 0 0 0,-1-1 0 0 0,0 1 0 0 0,0 0 0 0 0,-14 1 0 0 0,14-2 7 0 0,0 0 1 0 0,0 0-1 0 0,0 0 0 0 0,0 0 0 0 0,0 0 1 0 0,0 0-1 0 0,0 1 0 0 0,0-1 0 0 0,0 0 1 0 0,0 1-1 0 0,1-1 0 0 0,-1 1 0 0 0,0-1 1 0 0,-1 1-1 0 0,-7 4 28 0 0,8-3-35 0 0,0-2 2 0 0,1 0 0 0 0,-1 0 0 0 0,1-1-1 0 0,-1 1 1 0 0,1 0 0 0 0,-1 0 0 0 0,1 0 0 0 0,-1-1 0 0 0,1 1-1 0 0,-1 0 1 0 0,1-1 0 0 0,-1 1 0 0 0,1 0 0 0 0,-1-1 0 0 0,1 1-1 0 0,0-1 1 0 0,-1 1 0 0 0,1 0 0 0 0,0-1 0 0 0,-1 0 0 0 0,0-1 19 0 0,0 1-10 0 0,0 0 0 0 0,0 0 0 0 0,0 0 0 0 0,0 0 0 0 0,0 0 0 0 0,0 0-1 0 0,0 0 1 0 0,-1 0 0 0 0,1 0 0 0 0,0 0 0 0 0,0 1 0 0 0,-1-1 0 0 0,1 1 0 0 0,0-1 0 0 0,-2 0 0 0 0,-25-6 58 0 0,11 4-45 0 0,0-3-15 0 0,1 2 0 0 0,-20-4 1 0 0,29 7-6 0 0,1 1 0 0 0,-1-1 0 0 0,0 1 0 0 0,0 0 0 0 0,0 1 0 0 0,1 0 0 0 0,-1 0 0 0 0,-10 3 0 0 0,8-2 112 0 0,0 0 0 0 0,0-1 0 0 0,0 1 0 0 0,0-2 0 0 0,-1 1 0 0 0,-9-2 0 0 0,3 1-856 0 0,-47 4 740 0 0,60-4 0 0 0,-8 0 0 0 0,0 0 0 0 0,0-1 0 0 0,0 0 0 0 0,-11-3 0 0 0,-7 0 47 0 0,25 4-41 0 0,-1 0 0 0 0,1 0 1 0 0,0-1-1 0 0,0 1 0 0 0,0-1 0 0 0,0 0 1 0 0,0 0-1 0 0,0-1 0 0 0,0 1 0 0 0,0-1 1 0 0,0 0-1 0 0,-5-3 0 0 0,-6-4 39 0 0,13 9-37 0 0,0-1-1 0 0,0 0 1 0 0,0 1-1 0 0,1-1 1 0 0,-1 0-1 0 0,0 0 1 0 0,1-1 0 0 0,-1 1-1 0 0,1 0 1 0 0,-3-2-1 0 0,0-5 32 0 0,-9-9 66 0 0,13 16-105 0 0,0 1 0 0 0,0 0 0 0 0,-1 0 0 0 0,1 0 0 0 0,0 0 0 0 0,-1 0 0 0 0,1-1 0 0 0,0 1 0 0 0,-1 0 0 0 0,1 0 0 0 0,0 0 0 0 0,-1 0 0 0 0,1 0 0 0 0,0 0 0 0 0,-1 0 0 0 0,1 0 0 0 0,0 0 0 0 0,-1 0 0 0 0,1 0 0 0 0,0 0 0 0 0,0 1 0 0 0,-1-1 0 0 0,1 0 0 0 0,0 0 0 0 0,-1 0 0 0 0,1 0 0 0 0,0 0 0 0 0,-1 1 0 0 0,1-1 0 0 0,0 0 0 0 0,0 0 0 0 0,-1 1 0 0 0,1-1 0 0 0,-6 2 0 0 0,-5-4 0 0 0,3 6 0 0 0,7-4 0 0 0,1 1 0 0 0,-1-1 0 0 0,0 1 0 0 0,1-1 0 0 0,-1 1 0 0 0,0-1 0 0 0,0 0 0 0 0,1 1 0 0 0,-1-1 0 0 0,0 0 0 0 0,0 0 0 0 0,0 1 0 0 0,1-1 0 0 0,-2 0 0 0 0,0 1 0 0 0,1-1 0 0 0,0 1 0 0 0,1-1 0 0 0,-1 1 0 0 0,0-1 0 0 0,1 0 0 0 0,-1 0 0 0 0,0 1 0 0 0,0-1 0 0 0,1 0 0 0 0,-1 0 0 0 0,0 0 0 0 0,0 1 0 0 0,0-1 0 0 0,1 0 0 0 0,-1 0 0 0 0,0 0 0 0 0,-1-1 0 0 0,0 1 0 0 0,0-1 0 0 0,0 0 0 0 0,-42-2 0 0 0,39 4 0 0 0,0 0 0 0 0,0 0 0 0 0,0 1 0 0 0,1 0 0 0 0,-1 0 0 0 0,0 0 0 0 0,1 1 0 0 0,-8 5 0 0 0,-7 3 0 0 0,15-9 0 0 0,-1 0 0 0 0,0 0 0 0 0,0 0 0 0 0,0-1 0 0 0,0 1 0 0 0,0-1 0 0 0,0-1 0 0 0,0 1 0 0 0,0-1 0 0 0,-9 0 0 0 0,4 1 0 0 0,8-1 0 0 0,-1 0 0 0 0,0 0 0 0 0,1 0 0 0 0,-1 0 0 0 0,1 0 0 0 0,-1 0 0 0 0,1-1 0 0 0,-1 1 0 0 0,0-1 0 0 0,-4-1 0 0 0,-3-2 11 0 0,8 4-8 0 0,1-1 1 0 0,-1 1-1 0 0,1-1 1 0 0,-1 1-1 0 0,1-1 1 0 0,-1 1 0 0 0,1-1-1 0 0,0 0 1 0 0,-1 0-1 0 0,1 0 1 0 0,-2-1-1 0 0,1 0 10 0 0,-1 1-1 0 0,1 0 0 0 0,-1 0 1 0 0,1 0-1 0 0,-1 0 0 0 0,0 1 1 0 0,1-1-1 0 0,-1 1 0 0 0,0-1 0 0 0,1 1 1 0 0,-1 0-1 0 0,0 0 0 0 0,1 0 1 0 0,-1 1-1 0 0,-5 0 0 0 0,-18-1 66 0 0,16-1-80 0 0,7 1 7 0 0,0-1 0 0 0,0 1 0 0 0,0-1 0 0 0,0 0 0 0 0,0 0 0 0 0,0 0 0 0 0,-3-1 0 0 0,5 1 17 0 0,0 0-1 0 0,0 0 1 0 0,0 1-1 0 0,0-1 1 0 0,0 0-1 0 0,0 0 1 0 0,1 0-1 0 0,-1 0 1 0 0,0 0-1 0 0,1 0 1 0 0,-1 0-1 0 0,1 0 1 0 0,-1 0 0 0 0,1-1-1 0 0,-1 1 1 0 0,1 0-1 0 0,0 0 1 0 0,-1 0-1 0 0,1 0 1 0 0,0-1-1 0 0,0 1 1 0 0,0 0-1 0 0,0-2 1 0 0,6-165 962 0 0,-5 156-971 0 0,0 0-1 0 0,0 1 1 0 0,1-1 0 0 0,1 1 0 0 0,0 0-1 0 0,1 0 1 0 0,0 0 0 0 0,6-12 0 0 0,51-81 112 0 0,-49 86-120 0 0,-8 11 10 0 0,-1 1 0 0 0,1-1 0 0 0,-1 0 0 0 0,0 0 0 0 0,-1 0 0 0 0,0-1 1 0 0,0 1-1 0 0,-1-1 0 0 0,2-13 0 0 0,-3 3 40 0 0,0 0 1 0 0,-7-35-1 0 0,5 30-14 0 0,1-1 0 0 0,1 1 0 0 0,1 0 0 0 0,4-25 0 0 0,-1 18 26 0 0,-2-54 0 0 0,-6 48 13 0 0,-11-48 0 0 0,9 53-11 0 0,0 1 1 0 0,-1-54-1 0 0,4 35-33 0 0,1 36-30 0 0,1-1-1 0 0,1 1 1 0 0,0-1 0 0 0,4-26-1 0 0,-3 34-6 0 0,0 3 9 0 0,-1 0 0 0 0,1 0 0 0 0,0 0 0 0 0,0-1-1 0 0,0 1 1 0 0,3-5 0 0 0,-3 7-8 0 0,0 0 1 0 0,-1 1-1 0 0,1-1 0 0 0,0 0 1 0 0,-1 1-1 0 0,1-1 0 0 0,0 1 1 0 0,0-1-1 0 0,-1 1 0 0 0,1-1 1 0 0,0 1-1 0 0,0-1 0 0 0,0 1 1 0 0,0 0-1 0 0,0 0 0 0 0,0-1 1 0 0,0 1-1 0 0,0 0 0 0 0,0 0 1 0 0,0 0-1 0 0,0 0 0 0 0,-1 0 1 0 0,1 0-1 0 0,0 0 0 0 0,0 0 1 0 0,0 0-1 0 0,0 1 0 0 0,0-1 1 0 0,1 1-1 0 0,28 8 0 0 0,0-1 0 0 0,0-1 0 0 0,1-2 0 0 0,0-1 0 0 0,44 0 0 0 0,-35-8 0 0 0,52-12 0 0 0,22-3 0 0 0,-2 5 0 0 0,-51 6 0 0 0,72-2 0 0 0,-97 9 0 0 0,67-13 0 0 0,-7 0 0 0 0,17-4 42 0 0,7-1-20 0 0,-21 15-22 0 0,161 15 0 0 0,-153-8-2 0 0,180-18 0 0 0,-82 1 81 0 0,-130 10-43 0 0,89-1 45 0 0,-55 7-81 0 0,127 4 64 0 0,-148 0-64 0 0,121 24 0 0 0,-75-6 0 0 0,-57-19 0 0 0,-36-4 0 0 0,117 1 0 0 0,-91-1 0 0 0,53 6 0 0 0,-106-5 0 0 0,0 0 0 0 0,0 1 0 0 0,0 1 0 0 0,-1 0 0 0 0,1 1 0 0 0,16 9 0 0 0,-22-9 0 0 0,12 5 0 0 0,27 20 0 0 0,-41-26 0 0 0,1 2 0 0 0,-2-1 0 0 0,1 0 0 0 0,-1 1 0 0 0,0 0 0 0 0,0 0 0 0 0,7 13 0 0 0,5 10 0 0 0,-2 1 0 0 0,0 1 0 0 0,-3 0 0 0 0,0 1 0 0 0,11 53 0 0 0,-19-66 0 0 0,12 30 0 0 0,-9-31 0 0 0,7 31 0 0 0,-7-20 0 0 0,2-1 0 0 0,1 0 0 0 0,1 0 0 0 0,1-1 0 0 0,17 27 0 0 0,11 25 0 0 0,-22-44 0 0 0,7 16 0 0 0,-10-10 0 0 0,-2 1 0 0 0,12 65 0 0 0,-23-96 0 0 0,-1 0 0 0 0,-1-1 0 0 0,0 1 0 0 0,-1-1 0 0 0,0 1 0 0 0,0 0 0 0 0,-1-1 0 0 0,0 0 0 0 0,-1 1 0 0 0,0-1 0 0 0,-1 0 0 0 0,-6 11 0 0 0,1-8 0 0 0,-2-1 0 0 0,0 0 0 0 0,0 0 0 0 0,-1-1 0 0 0,0 0 0 0 0,-1-2 0 0 0,-16 11 0 0 0,6-5 11 0 0,-1-1-1 0 0,0-1 1 0 0,-1-1 0 0 0,0-1-1 0 0,-32 9 1 0 0,35-14-2 0 0,1-1 0 0 0,-1-1 1 0 0,0-1-1 0 0,0-1 0 0 0,0-1 0 0 0,-43-3 0 0 0,26-2-7 0 0,-7-2 16 0 0,-66 1-1 0 0,97 6-14 0 0,0 0 0 0 0,1 1 0 0 0,-1 0 0 0 0,0 1 0 0 0,1 1 0 0 0,-1 0 0 0 0,1 1 0 0 0,-21 11 0 0 0,7 0-99 0 0,1 1 0 0 0,1 1 1 0 0,1 2-1 0 0,-46 44 0 0 0,29-18-1572 0 0,-57 81 0 0 0,54-61-29 0 0</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47:37.049"/>
    </inkml:context>
    <inkml:brush xml:id="br0">
      <inkml:brushProperty name="width" value="0.1" units="cm"/>
      <inkml:brushProperty name="height" value="0.1" units="cm"/>
      <inkml:brushProperty name="color" value="#66CC00"/>
    </inkml:brush>
  </inkml:definitions>
  <inkml:trace contextRef="#ctx0" brushRef="#br0">0 41 3767 0 0,'6'-18'160'0'0,"-2"8"48"0"0,-1 3-208 0 0,-1 3 0 0 0,0 2 0 0 0,0 4 0 0 0,0 2-112 0 0</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06.589"/>
    </inkml:context>
    <inkml:brush xml:id="br0">
      <inkml:brushProperty name="width" value="0.1" units="cm"/>
      <inkml:brushProperty name="height" value="0.1" units="cm"/>
      <inkml:brushProperty name="color" value="#66CC00"/>
    </inkml:brush>
  </inkml:definitions>
  <inkml:trace contextRef="#ctx0" brushRef="#br0">1773 342 1375 0 0,'-2'-36'2965'0'0,"-10"-63"0"0"0,2 34-207 0 0,10 63-2670 0 0,-2-13 660 0 0,0 0 1 0 0,-8-25-1 0 0,9 36-660 0 0,-1 0 1 0 0,1 1-1 0 0,-1-1 0 0 0,0 0 1 0 0,0 1-1 0 0,0-1 0 0 0,0 1 0 0 0,-1 0 1 0 0,0-1-1 0 0,1 1 0 0 0,-1 0 0 0 0,0 1 1 0 0,0-1-1 0 0,-1 0 0 0 0,-3-1 1 0 0,1 1 63 0 0,0 0 0 0 0,0 1 1 0 0,0 0-1 0 0,-1 0 0 0 0,1 1 1 0 0,-1 0-1 0 0,1 0 0 0 0,-1 0 1 0 0,-9 1-1 0 0,-10 1 305 0 0,-28 5 1 0 0,27-3-234 0 0,-384 74 1051 0 0,387-72-1191 0 0,-12 3-20 0 0,-82 16 177 0 0,49-16-152 0 0,-117 21 500 0 0,160-23-465 0 0,1 1 0 0 0,0 1 0 0 0,1 1 0 0 0,0 1 1 0 0,-28 16-1 0 0,-8 8 27 0 0,-47 30 155 0 0,64-35-151 0 0,21-16-10 0 0,1 2 0 0 0,-28 25 1 0 0,46-37-128 0 0,-30 28 247 0 0,-49 61 0 0 0,73-80-230 0 0,0 1 0 0 0,1-1 0 0 0,1 2 0 0 0,0-1 0 0 0,1 1 0 0 0,1 0-1 0 0,0 0 1 0 0,0 1 0 0 0,-2 16 0 0 0,5-16-1 0 0,0-1 1 0 0,2 0-1 0 0,-1 0 0 0 0,1 1 0 0 0,1-1 1 0 0,1 0-1 0 0,0 0 0 0 0,1 0 0 0 0,4 14 1 0 0,-3-17-9 0 0,1 0 0 0 0,-1 0 1 0 0,2-1-1 0 0,-1 1 0 0 0,1-1 1 0 0,1-1-1 0 0,0 1 0 0 0,1-1 1 0 0,-1 0-1 0 0,2-1 0 0 0,12 11 1 0 0,12 7 39 0 0,2-1-1 0 0,67 36 1 0 0,59 36 132 0 0,-51-28-71 0 0,104 45 20 0 0,-165-89-99 0 0,-15-7-31 0 0,1 0 1 0 0,1-3 0 0 0,1-1-1 0 0,41 11 1 0 0,-13-13 86 0 0,88 7 0 0 0,38-4 88 0 0,-174-14-170 0 0,-1-1 0 0 0,1-1 0 0 0,-1 0 0 0 0,0-1 0 0 0,1-1 0 0 0,-1 0 0 0 0,0-1 0 0 0,27-11 0 0 0,-26 6 14 0 0,0 0 0 0 0,0 0 0 0 0,-1-2 0 0 0,0 0 0 0 0,-1 0 0 0 0,0-2 0 0 0,16-17-1 0 0,4-6 138 0 0,-2-2 0 0 0,57-84-1 0 0,-75 97-102 0 0,-1-1 1 0 0,-2 0-1 0 0,0 0 1 0 0,-2-1-1 0 0,-1 0 1 0 0,11-52-1 0 0,-15 47-19 0 0,-1 0 0 0 0,-2 0 0 0 0,-1 0-1 0 0,-1 0 1 0 0,-2-1 0 0 0,-1 1 0 0 0,-2 0 0 0 0,-1 1 0 0 0,-1-1-1 0 0,-2 1 1 0 0,-1 1 0 0 0,-1-1 0 0 0,-2 2 0 0 0,-1 0-1 0 0,-1 0 1 0 0,-22-29 0 0 0,9 19 17 0 0,-1 2 0 0 0,-2 2 0 0 0,-66-59 0 0 0,68 70-32 0 0,0 2 0 0 0,-1 2 0 0 0,-1 1 0 0 0,-1 1 0 0 0,-54-22 0 0 0,49 26-745 0 0,0 1-1 0 0,-2 2 1 0 0,-77-11-1 0 0,93 19 7 0 0,0 2 0 0 0,0 1-1 0 0,-1 0 1 0 0,1 2 0 0 0,0 1-1 0 0,0 1 1 0 0,0 0 0 0 0,-28 11-1 0 0,-16 11-6648 0 0</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07.800"/>
    </inkml:context>
    <inkml:brush xml:id="br0">
      <inkml:brushProperty name="width" value="0.1" units="cm"/>
      <inkml:brushProperty name="height" value="0.1" units="cm"/>
      <inkml:brushProperty name="color" value="#66CC00"/>
    </inkml:brush>
  </inkml:definitions>
  <inkml:trace contextRef="#ctx0" brushRef="#br0">1792 583 5063 0 0,'-5'-20'569'0'0,"0"0"0"0"0,2-1-1 0 0,1 1 1 0 0,0-1-1 0 0,2 0 1 0 0,2-24-1 0 0,0 21-278 0 0,0 0-1 0 0,-1-1 0 0 0,-1 1 1 0 0,-2 0-1 0 0,0-1 0 0 0,-2 1 1 0 0,-10-39-1 0 0,11 52-77 0 0,-1 1-1 0 0,0 0 1 0 0,-1 0-1 0 0,1 0 1 0 0,-2 0 0 0 0,0 1-1 0 0,0 0 1 0 0,0 0-1 0 0,-1 1 1 0 0,-1 0 0 0 0,1 0-1 0 0,-1 1 1 0 0,-1-1-1 0 0,1 2 1 0 0,-1-1 0 0 0,0 1-1 0 0,-1 1 1 0 0,1 0-1 0 0,-17-7 1 0 0,15 9-176 0 0,0 0 1 0 0,-1 1-1 0 0,1 0 0 0 0,0 0 1 0 0,-1 1-1 0 0,1 1 0 0 0,0 0 1 0 0,-22 3-1 0 0,-7 4 138 0 0,-46 14 0 0 0,21-4-104 0 0,14-6-64 0 0,-38 8 50 0 0,-96 35 0 0 0,55 1-77 0 0,44-16 518 0 0,-18 5-397 0 0,-107 44-370 0 0,169-71 525 0 0,-76 42 0 0 0,96-46-141 0 0,2 1 0 0 0,-1 1 0 0 0,2 1 0 0 0,-36 37 0 0 0,36-32-16 0 0,1 2-1 0 0,1 0 1 0 0,-19 34-1 0 0,29-43-77 0 0,0 1-1 0 0,0 0 0 0 0,2 1 0 0 0,0-1 0 0 0,0 1 1 0 0,2 0-1 0 0,-3 23 0 0 0,4-7 57 0 0,1 1-1 0 0,1-1 1 0 0,2 1 0 0 0,1-1-1 0 0,2 0 1 0 0,1 0 0 0 0,2 0-1 0 0,1-1 1 0 0,1 0 0 0 0,20 41-1 0 0,-18-46-5 0 0,6 14 141 0 0,2-2 1 0 0,27 40-1 0 0,-23-44-68 0 0,2-1 0 0 0,1-1-1 0 0,2-1 1 0 0,1-2 0 0 0,64 49-1 0 0,-58-52-29 0 0,2-1 0 0 0,2-1-1 0 0,64 27 1 0 0,-72-39-36 0 0,1-1 1 0 0,0-2-1 0 0,0-2 1 0 0,0-1-1 0 0,1-1 1 0 0,0-2-1 0 0,0-1 1 0 0,0-2-1 0 0,58-7 0 0 0,-30-1 76 0 0,0-3 0 0 0,-1-3 0 0 0,-1-2 0 0 0,0-3 0 0 0,-2-3 0 0 0,78-40 0 0 0,284-169 543 0 0,-401 219-667 0 0,-1 0 0 0 0,0-2 0 0 0,-1 0 0 0 0,0 0 0 0 0,-1-2 0 0 0,-1 0-1 0 0,0 0 1 0 0,19-31 0 0 0,-24 30 0 0 0,-1 1-1 0 0,0-2 0 0 0,-2 1 1 0 0,0-1-1 0 0,-1 0 0 0 0,0 0 1 0 0,-2-1-1 0 0,0 1 0 0 0,-1-1 1 0 0,1-25-1 0 0,-4 19 49 0 0,-1 0 0 0 0,0 1 0 0 0,-2-1 0 0 0,-1 0 0 0 0,-1 1 0 0 0,-1 0 0 0 0,-12-29 0 0 0,7 25-10 0 0,-2 0 0 0 0,-2 1 0 0 0,0 0 0 0 0,-1 1 0 0 0,-31-35-1 0 0,16 26-107 0 0,-2 1-1 0 0,-1 2 1 0 0,-2 2-1 0 0,-1 1 0 0 0,-1 2 1 0 0,-2 1-1 0 0,0 2 0 0 0,-2 2 1 0 0,0 2-1 0 0,-1 1 0 0 0,-1 3 1 0 0,-73-18-1 0 0,87 28-483 0 0,1 1 0 0 0,0 1 0 0 0,-1 2 0 0 0,0 1 0 0 0,0 1 1 0 0,1 2-1 0 0,-1 0 0 0 0,0 3 0 0 0,-32 8 0 0 0,-1 6-6706 0 0</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16.944"/>
    </inkml:context>
    <inkml:brush xml:id="br0">
      <inkml:brushProperty name="width" value="0.1" units="cm"/>
      <inkml:brushProperty name="height" value="0.1" units="cm"/>
      <inkml:brushProperty name="color" value="#66CC00"/>
    </inkml:brush>
  </inkml:definitions>
  <inkml:trace contextRef="#ctx0" brushRef="#br0">1094 1171 575 0 0,'1'-3'130'0'0,"1"1"-1"0"0,-1-1 0 0 0,0 0 0 0 0,0 1 0 0 0,-1-1 0 0 0,1 0 0 0 0,0 0 1 0 0,-1 1-1 0 0,0-1 0 0 0,1 0 0 0 0,-1 0 0 0 0,0 0 0 0 0,-1 0 1 0 0,1 0-1 0 0,-1-3 0 0 0,1 5-104 0 0,0-3 304 0 0,-1 1-1 0 0,1-1 0 0 0,-1 0 0 0 0,0 0 0 0 0,0 0 0 0 0,-3-6 1 0 0,4 9-269 0 0,-1 1 0 0 0,1 0 0 0 0,0-1 1 0 0,0 1-1 0 0,-1 0 0 0 0,1-1 0 0 0,0 1 0 0 0,-1 0 1 0 0,1-1-1 0 0,0 1 0 0 0,-1 0 0 0 0,1-1 1 0 0,-1 1-1 0 0,1 0 0 0 0,-1 0 0 0 0,1 0 1 0 0,0-1-1 0 0,-1 1 0 0 0,1 0 0 0 0,-1 0 0 0 0,1 0 1 0 0,-1 0-1 0 0,1 0 0 0 0,-1 0 0 0 0,-1 0 2 0 0,1 1 0 0 0,0-1 0 0 0,0 0 0 0 0,-1 1-1 0 0,1-1 1 0 0,0 1 0 0 0,0 0 0 0 0,0 0-1 0 0,0-1 1 0 0,0 1 0 0 0,0 0 0 0 0,0 0 0 0 0,-1 1-1 0 0,-7 7 94 0 0,1-1 0 0 0,-1 0 0 0 0,-1 0 0 0 0,1-1 0 0 0,-1 0 0 0 0,0-1 0 0 0,-1 0-1 0 0,0-1 1 0 0,0 0 0 0 0,0 0 0 0 0,-15 3 0 0 0,17-5-6 0 0,1 0 1 0 0,0 1-1 0 0,0 0 0 0 0,0 1 1 0 0,0 0-1 0 0,-13 10 1 0 0,16-10-82 0 0,0-1 1 0 0,0 0 0 0 0,-1 0 0 0 0,0 0-1 0 0,0-1 1 0 0,0 0 0 0 0,0 0 0 0 0,0-1-1 0 0,-1 1 1 0 0,1-1 0 0 0,-1-1 0 0 0,1 1-1 0 0,-12 0 1 0 0,6-2 239 0 0,9 0-73 0 0,0-1 0 0 0,1 1 0 0 0,-1 0 0 0 0,0 1 0 0 0,0-1 0 0 0,0 0 0 0 0,0 1 0 0 0,-4 1 0 0 0,6-1-198 0 0,0-1 0 0 0,0 1 1 0 0,1 0-1 0 0,-1-1 0 0 0,1 1 1 0 0,-1 0-1 0 0,0 0 1 0 0,1 0-1 0 0,-1-1 0 0 0,1 1 1 0 0,0 0-1 0 0,-1 0 0 0 0,1 0 1 0 0,0 0-1 0 0,-1 0 1 0 0,1 0-1 0 0,0 0 0 0 0,0 0 1 0 0,0 0-1 0 0,0 0 0 0 0,0 0 1 0 0,0 0-1 0 0,0 0 1 0 0,0 0-1 0 0,0 0 0 0 0,1 0 1 0 0,-1-1-1 0 0,0 1 1 0 0,1 0-1 0 0,0 2 0 0 0,-1-1-4 0 0,1 0 1 0 0,0 0-1 0 0,0 1 0 0 0,1-1 0 0 0,-1 0 0 0 0,0 0 0 0 0,1 0 0 0 0,-1-1 0 0 0,1 1 1 0 0,0 0-1 0 0,-1 0 0 0 0,1-1 0 0 0,0 1 0 0 0,0-1 0 0 0,0 0 0 0 0,0 0 0 0 0,3 2 1 0 0,6 2 181 0 0,1 0 0 0 0,14 3 0 0 0,-3 0-66 0 0,25 8 232 0 0,86 16 1 0 0,-44-12 0 0 0,34 3-123 0 0,-102-17-202 0 0,0-1 1 0 0,1-1-1 0 0,-1-1 1 0 0,1-1 0 0 0,0 0-1 0 0,32-4 1 0 0,-37 0 56 0 0,0-2 0 0 0,0 0 0 0 0,0-1 0 0 0,30-13 0 0 0,106-45 478 0 0,-138 55-558 0 0,0 0-1 0 0,-1-1 1 0 0,0-1-1 0 0,0 0 1 0 0,-1-1-1 0 0,-1 0 1 0 0,0-2-1 0 0,18-20 1 0 0,-3 5 274 0 0,-22 24-223 0 0,-1-1 1 0 0,0 0-1 0 0,0 0 1 0 0,0 0-1 0 0,-1-1 1 0 0,0 0-1 0 0,5-8 1 0 0,-7 6-58 0 0,0 0 0 0 0,-1 0 0 0 0,0 0 1 0 0,-1 0-1 0 0,0 0 0 0 0,0 0 0 0 0,-1 0 1 0 0,1 0-1 0 0,-4-12 0 0 0,1 2 42 0 0,-3-12 175 0 0,-1 0 1 0 0,-12-31 0 0 0,10 32-133 0 0,-9-34 50 0 0,7 25-113 0 0,-15-39 1 0 0,-24-72-51 0 0,5 11 0 0 0,24 74 43 0 0,18 48-28 0 0,-2 1 1 0 0,0-1-1 0 0,-1 1 1 0 0,-1 1 0 0 0,-9-17-1 0 0,9 20-14 0 0,0 1 1 0 0,0 0-1 0 0,-1 0 0 0 0,-1 1 0 0 0,1 0 0 0 0,-2 0 0 0 0,1 1 1 0 0,-14-9-1 0 0,-16-6 20 0 0,-1 2-1 0 0,-2 2 1 0 0,0 2 0 0 0,-81-23 0 0 0,24 17-15 0 0,-109-11 1 0 0,156 30-7 0 0,-101 5 0 0 0,106 1 0 0 0,15 1 0 0 0,1 0 0 0 0,-1 2 0 0 0,1 1 0 0 0,-48 17 0 0 0,39-8 0 0 0,1 1 0 0 0,-70 41 0 0 0,86-42 0 0 0,0 1 0 0 0,1 1 0 0 0,1 0 0 0 0,1 2 0 0 0,-30 35 0 0 0,24-20 0 0 0,1 0 0 0 0,2 1 0 0 0,-18 39 0 0 0,33-58 0 0 0,1 1 0 0 0,1-1 0 0 0,1 1 0 0 0,0 0 0 0 0,1 1 0 0 0,1-1 0 0 0,1 1 0 0 0,-1 22 0 0 0,4-8 0 0 0,0 0 0 0 0,2 0 0 0 0,13 55 0 0 0,-12-69 0 0 0,1 1 0 0 0,1-1 0 0 0,1-1-1 0 0,1 1 1 0 0,0-1 0 0 0,1 0 0 0 0,1-1-1 0 0,19 24 1 0 0,-22-31 2 0 0,0-1-1 0 0,1 0 1 0 0,0 0-1 0 0,1-1 0 0 0,-1 0 1 0 0,1-1-1 0 0,1 0 1 0 0,-1 0-1 0 0,1-1 1 0 0,0 0-1 0 0,0-1 1 0 0,1 0-1 0 0,-1-1 0 0 0,1 0 1 0 0,0 0-1 0 0,13 1 1 0 0,-3-4 92 0 0,0 0 0 0 0,1-2 0 0 0,-1 0 0 0 0,0-1 0 0 0,0-1 0 0 0,32-11 0 0 0,12-2 144 0 0,-62 16-226 0 0,0 1 1 0 0,0-1-1 0 0,0 1 0 0 0,0-1 1 0 0,1 1-1 0 0,-1 0 1 0 0,0 0-1 0 0,0 1 1 0 0,5 0-1 0 0,-7-1-12 0 0,0 1 1 0 0,0-1-1 0 0,0 1 1 0 0,0-1-1 0 0,0 1 0 0 0,-1 0 1 0 0,1-1-1 0 0,0 1 1 0 0,0 0-1 0 0,-1-1 1 0 0,1 1-1 0 0,0 0 0 0 0,-1 0 1 0 0,1 0-1 0 0,-1-1 1 0 0,1 1-1 0 0,-1 0 0 0 0,1 0 1 0 0,-1 0-1 0 0,0 0 1 0 0,1 0-1 0 0,-1 0 1 0 0,0 0-1 0 0,0 0 0 0 0,0 0 1 0 0,0 0-1 0 0,0 0 1 0 0,0 0-1 0 0,0 0 0 0 0,0 0 1 0 0,0 0-1 0 0,0 0 1 0 0,-1 0-1 0 0,1 1 0 0 0,-5 15-524 0 0,1 0-1 0 0,-2 0 1 0 0,0-1-1 0 0,-11 20 1 0 0,5-11-1145 0 0,-8 18-5313 0 0</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38.021"/>
    </inkml:context>
    <inkml:brush xml:id="br0">
      <inkml:brushProperty name="width" value="0.1" units="cm"/>
      <inkml:brushProperty name="height" value="0.1" units="cm"/>
      <inkml:brushProperty name="color" value="#66CC00"/>
    </inkml:brush>
  </inkml:definitions>
  <inkml:trace contextRef="#ctx0" brushRef="#br0">2678 99 1375 0 0,'13'-20'1359'0'0,"-10"17"-1204"0"0,-1 0 0 0 0,0 0 0 0 0,0-1 0 0 0,0 1 0 0 0,0-1 0 0 0,0 1 0 0 0,-1-1 1 0 0,1 1-1 0 0,-1-1 0 0 0,0 0 0 0 0,0 0 0 0 0,-1 0 0 0 0,1 0 0 0 0,-1 1 0 0 0,0-7 0 0 0,0 10-58 0 0,0-1-1 0 0,0 0 1 0 0,0 1-1 0 0,0-1 1 0 0,0 0-1 0 0,0 1 1 0 0,0-1-1 0 0,-1 0 1 0 0,1 1-1 0 0,0-1 0 0 0,0 1 1 0 0,-1-1-1 0 0,1 1 1 0 0,0-1-1 0 0,-1 0 1 0 0,1 1-1 0 0,-1-1 1 0 0,1 1-1 0 0,-1 0 1 0 0,1-1-1 0 0,-1 1 0 0 0,1-1 1 0 0,-1 1-1 0 0,1 0 1 0 0,-1-1-1 0 0,1 1 1 0 0,-1 0-1 0 0,0 0 1 0 0,1-1-1 0 0,-1 1 1 0 0,0 0-1 0 0,1 0 1 0 0,-2 0-1 0 0,-1 0 75 0 0,0 1-1 0 0,1-1 1 0 0,-1 1-1 0 0,0 0 1 0 0,1 0-1 0 0,-5 3 1 0 0,-7 1-46 0 0,-3 2 133 0 0,-13 3 111 0 0,16-8-211 0 0,-96 12 940 0 0,40-8-226 0 0,-122 25 0 0 0,161-26-646 0 0,0-2 0 0 0,-1-1 0 0 0,1-2 1 0 0,-43-4-1 0 0,36 2 130 0 0,-1 1 0 0 0,-48 4-1 0 0,-102 24 414 0 0,-143 15 257 0 0,-251-17 203 0 0,540-27-957 0 0,-81-15 0 0 0,65 7-162 0 0,17 3-94 0 0,-85-10 65 0 0,105 16-69 0 0,0 1 1 0 0,0 0-1 0 0,-40 7 0 0 0,0 5-1122 0 0,-64 22 0 0 0,75-16-94 0 0</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31.367"/>
    </inkml:context>
    <inkml:brush xml:id="br0">
      <inkml:brushProperty name="width" value="0.1" units="cm"/>
      <inkml:brushProperty name="height" value="0.1" units="cm"/>
      <inkml:brushProperty name="color" value="#66CC00"/>
    </inkml:brush>
  </inkml:definitions>
  <inkml:trace contextRef="#ctx0" brushRef="#br0">1 97 1927 0 0,'1'-16'1237'0'0,"1"0"0"0"0,0 1 0 0 0,1-1 0 0 0,7-17-1 0 0,-7 46 1701 0 0,-2 11-2438 0 0,-1-20-434 0 0,0 0 0 0 0,0 1 0 0 0,1-1 0 0 0,-1 0 0 0 0,1 1 0 0 0,0-1 0 0 0,1 0 0 0 0,-1 0 0 0 0,1 0 0 0 0,-1 0 0 0 0,1 0 0 0 0,0 0 0 0 0,1 0 0 0 0,-1-1 0 0 0,1 1 0 0 0,-1-1-1 0 0,1 0 1 0 0,0 0 0 0 0,0 0 0 0 0,1 0 0 0 0,-1 0 0 0 0,0 0 0 0 0,9 3 0 0 0,-3-1 122 0 0,0-1 0 0 0,1-1-1 0 0,0 0 1 0 0,0 0 0 0 0,0-1 0 0 0,0 0 0 0 0,0-1-1 0 0,0 0 1 0 0,13-1 0 0 0,23-2 355 0 0,52-9 1 0 0,-8 0-121 0 0,58-9 304 0 0,-110 14-507 0 0,0 2 1 0 0,1 2-1 0 0,-1 1 0 0 0,56 6 0 0 0,50 10 176 0 0,116 4-99 0 0,-136-13-66 0 0,238 14-27 0 0,-122 6 61 0 0,-75-9-141 0 0,20 1-15 0 0,-80-16 2 0 0,0-5 0 0 0,122-18 1 0 0,-150 14-36 0 0,0 3 1 0 0,85 7-1 0 0,217 31-11 0 0,-30 8-10 0 0,-47-3-44 0 0,-80-19-10 0 0,-90-13 34 0 0,138-12 0 0 0,-209 2 58 0 0,-53 3-84 0 0,1 0 0 0 0,-1 0-1 0 0,1 0 1 0 0,-1 2 0 0 0,0-1-1 0 0,0 1 1 0 0,9 2-1 0 0,-15-3-35 0 0,-1 0 0 0 0,1-1 0 0 0,-1 1-1 0 0,1 0 1 0 0,-1 0 0 0 0,1 0-1 0 0,-1 0 1 0 0,1 0 0 0 0,-1 1 0 0 0,0-1-1 0 0,0 0 1 0 0,1 0 0 0 0,-1 1-1 0 0,0-1 1 0 0,0 1 0 0 0,0 1-1 0 0,0-1-72 0 0,0 0-1 0 0,-1 0 0 0 0,0 0 1 0 0,0 0-1 0 0,1 0 1 0 0,-1 0-1 0 0,0 0 0 0 0,-1 0 1 0 0,1 1-1 0 0,0-1 0 0 0,0 0 1 0 0,-1 0-1 0 0,0 0 0 0 0,1 0 1 0 0,-1-1-1 0 0,0 1 1 0 0,-1 3-1 0 0,-10 15-1801 0 0</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32.777"/>
    </inkml:context>
    <inkml:brush xml:id="br0">
      <inkml:brushProperty name="width" value="0.1" units="cm"/>
      <inkml:brushProperty name="height" value="0.1" units="cm"/>
      <inkml:brushProperty name="color" value="#66CC00"/>
    </inkml:brush>
  </inkml:definitions>
  <inkml:trace contextRef="#ctx0" brushRef="#br0">24 1 2303 0 0,'-1'-1'47'0'0,"0"1"0"0"0,-1 1 0 0 0,1-1 0 0 0,0 0 0 0 0,-1 0 0 0 0,1 0 0 0 0,0 1 0 0 0,-1-1 0 0 0,1 1 0 0 0,0-1 0 0 0,0 1 0 0 0,-1-1 0 0 0,1 1 0 0 0,0 0 0 0 0,0 0 0 0 0,0 0 0 0 0,-1 0 0 0 0,3 19 2617 0 0,-1-18-2589 0 0,0 1 1 0 0,0-1-1 0 0,0 0 1 0 0,0 0-1 0 0,1 0 1 0 0,-1 0-1 0 0,1 0 1 0 0,-1 1-1 0 0,1-1 1 0 0,0 0-1 0 0,0 0 1 0 0,0-1 0 0 0,0 1-1 0 0,0 0 1 0 0,0 0-1 0 0,0 0 1 0 0,1-1-1 0 0,1 4 1 0 0,0-4 143 0 0,0 1 0 0 0,0 0 1 0 0,-1-1-1 0 0,1 1 0 0 0,0-1 0 0 0,0 0 1 0 0,0 0-1 0 0,1 0 0 0 0,-1-1 1 0 0,0 1-1 0 0,6 0 0 0 0,111 16 3295 0 0,-72-8-2755 0 0,54 2 0 0 0,9-8 153 0 0,154-17 0 0 0,14-12-205 0 0,-138 15-473 0 0,-19 2-79 0 0,-107 7-151 0 0,218-17 343 0 0,-86 19-122 0 0,116-8 149 0 0,150-6-310 0 0,-125 21 64 0 0,-113-7-32 0 0,-76-2-43 0 0,143 16 0 0 0,59 17 70 0 0,-94-11-54 0 0,-83-4-48 0 0,80 7 22 0 0,-32-9-24 0 0,129 8 26 0 0,-153-9 68 0 0,54 3 70 0 0,-159-21-113 0 0,-35 3-57 0 0,0 1 0 0 0,0 0-1 0 0,0 1 1 0 0,0 0 0 0 0,8 0 0 0 0,-16 0-13 0 0,1 0-1 0 0,-1 0 1 0 0,1 1 0 0 0,-1-1-1 0 0,0 0 1 0 0,1 0-1 0 0,-1 0 1 0 0,1 0 0 0 0,-1 0-1 0 0,0 1 1 0 0,1-1 0 0 0,-1 0-1 0 0,0 0 1 0 0,1 0 0 0 0,-1 1-1 0 0,0-1 1 0 0,1 0 0 0 0,-1 1-1 0 0,0-1 1 0 0,0 0 0 0 0,1 1-1 0 0,-1-1 1 0 0,0 0 0 0 0,0 1-1 0 0,0-1 1 0 0,1 1 0 0 0,-1-1-1 0 0,0 0 1 0 0,0 1 0 0 0,0 0-1 0 0,-3 15-64 0 0,-16 19-857 0 0,15-29 384 0 0,-11 19-3979 0 0,-1 1-1465 0 0</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52.540"/>
    </inkml:context>
    <inkml:brush xml:id="br0">
      <inkml:brushProperty name="width" value="0.1" units="cm"/>
      <inkml:brushProperty name="height" value="0.1" units="cm"/>
      <inkml:brushProperty name="color" value="#66CC00"/>
    </inkml:brush>
  </inkml:definitions>
  <inkml:trace contextRef="#ctx0" brushRef="#br0">1113 73 455 0 0,'5'1'227'0'0,"0"-1"-1"0"0,-1 1 0 0 0,1-1 1 0 0,0 0-1 0 0,0-1 0 0 0,0 1 1 0 0,0-1-1 0 0,-1 0 0 0 0,1 0 0 0 0,8-3 1 0 0,-10 2 86 0 0,0 0 0 0 0,0 0 0 0 0,0 0 0 0 0,0-1 0 0 0,0 0 1 0 0,-1 1-1 0 0,4-6 0 0 0,-4 7-173 0 0,-1-1 0 0 0,0 1 0 0 0,-1-1 0 0 0,1 1-1 0 0,0-1 1 0 0,0 0 0 0 0,-1 1 0 0 0,1-1 0 0 0,-1 0 0 0 0,1 0 0 0 0,-1 1 0 0 0,0-1 0 0 0,1 0 0 0 0,-1 0 0 0 0,0 1 0 0 0,0-1 0 0 0,-1-3 0 0 0,1 5-96 0 0,-1-1 1 0 0,1 0 0 0 0,0 1-1 0 0,-1-1 1 0 0,1 1-1 0 0,-1-1 1 0 0,1 1 0 0 0,-1-1-1 0 0,1 1 1 0 0,-1-1-1 0 0,0 1 1 0 0,1-1 0 0 0,-1 1-1 0 0,0 0 1 0 0,1-1-1 0 0,-1 1 1 0 0,0 0 0 0 0,1 0-1 0 0,-1-1 1 0 0,0 1-1 0 0,0 0 1 0 0,1 0-1 0 0,-1 0 1 0 0,-1 0 0 0 0,-21-1 289 0 0,18 2-141 0 0,-45 1 1002 0 0,0 3 0 0 0,-91 22 0 0 0,10-2-272 0 0,72-15-471 0 0,-1-3 0 0 0,-1-3 0 0 0,-95-5 0 0 0,67-9-58 0 0,34 3-208 0 0,0 3 0 0 0,-67 2 0 0 0,109 3-148 0 0,-1 0 0 0 0,1 1 0 0 0,-16 5-1 0 0,25-6-146 0 0,-1 1 0 0 0,1-1 0 0 0,0 1 0 0 0,-1 0 0 0 0,1 0-1 0 0,0 1 1 0 0,1-1 0 0 0,-1 1 0 0 0,0 0 0 0 0,1 0 0 0 0,-1 0-1 0 0,-5 7 1 0 0,-1 8-711 0 0</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0:53.773"/>
    </inkml:context>
    <inkml:brush xml:id="br0">
      <inkml:brushProperty name="width" value="0.1" units="cm"/>
      <inkml:brushProperty name="height" value="0.1" units="cm"/>
      <inkml:brushProperty name="color" value="#66CC00"/>
    </inkml:brush>
  </inkml:definitions>
  <inkml:trace contextRef="#ctx0" brushRef="#br0">174 114 455 0 0,'0'-2'233'0'0,"-1"0"-1"0"0,1 0 0 0 0,-1 0 0 0 0,1 0 0 0 0,-1 0 0 0 0,0 0 0 0 0,0 0 0 0 0,1 0 0 0 0,-1 1 1 0 0,-1-1-1 0 0,1 0 0 0 0,0 0 0 0 0,0 1 0 0 0,-1-1 0 0 0,1 1 0 0 0,-1-1 0 0 0,1 1 0 0 0,-1 0 0 0 0,0 0 1 0 0,1 0-1 0 0,-1 0 0 0 0,0 0 0 0 0,0 0 0 0 0,-2-1 0 0 0,-2-1-50 0 0,-1 1 0 0 0,0 0 1 0 0,1 0-1 0 0,-1 0 0 0 0,-13-1 0 0 0,6 2 73 0 0,10 0-71 0 0,0 0 1 0 0,0 1-1 0 0,0-1 1 0 0,0 1-1 0 0,0 0 0 0 0,-1 0 1 0 0,1 1-1 0 0,0-1 1 0 0,0 1-1 0 0,0 0 1 0 0,0 0-1 0 0,0 1 0 0 0,0-1 1 0 0,0 1-1 0 0,-5 2 1 0 0,9-3-140 0 0,-1-1 0 0 0,1 0 1 0 0,0 0-1 0 0,0 0 1 0 0,-1 0-1 0 0,1 0 0 0 0,0 0 1 0 0,0 1-1 0 0,0-1 0 0 0,-1 0 1 0 0,1 0-1 0 0,0 0 0 0 0,0 1 1 0 0,0-1-1 0 0,0 0 1 0 0,-1 0-1 0 0,1 0 0 0 0,0 1 1 0 0,0-1-1 0 0,0 0 0 0 0,0 0 1 0 0,0 1-1 0 0,0-1 0 0 0,0 0 1 0 0,0 1-1 0 0,-1-1 1 0 0,1 0-1 0 0,0 0 0 0 0,0 1 1 0 0,8 3 976 0 0,27 0 188 0 0,-9-2-843 0 0,105 28 515 0 0,34 5-242 0 0,127-4 298 0 0,-180-23-822 0 0,200 3 422 0 0,-234-9-360 0 0,215-9 355 0 0,-105 1-374 0 0,-112 5-106 0 0,232-9 200 0 0,176-3 105 0 0,-23 17-124 0 0,-244-2-184 0 0,217-13 111 0 0,-287-7-102 0 0,190-16 341 0 0,-100 0-88 0 0,-195 27-270 0 0,0-2 0 0 0,-1-2 0 0 0,0-2 0 0 0,48-21 0 0 0,-113 47-1539 0 0,-28 20 0 0 0,31-18-4901 0 0</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1:20.936"/>
    </inkml:context>
    <inkml:brush xml:id="br0">
      <inkml:brushProperty name="width" value="0.1" units="cm"/>
      <inkml:brushProperty name="height" value="0.1" units="cm"/>
      <inkml:brushProperty name="color" value="#E71224"/>
    </inkml:brush>
  </inkml:definitions>
  <inkml:trace contextRef="#ctx0" brushRef="#br0">5303 1026 919 0 0,'-1'13'-288'0'0,"2"4"7547"0"0,0-16-7132 0 0,0 0 0 0 0,0 0 0 0 0,-1 0 0 0 0,1 0 0 0 0,0 0 0 0 0,0 0 1 0 0,0 0-1 0 0,0 0 0 0 0,0 0 0 0 0,0 0 0 0 0,0 0 0 0 0,0-1 0 0 0,1 1 0 0 0,-1 0 0 0 0,0-1 0 0 0,0 1 0 0 0,1-1 0 0 0,-1 1 0 0 0,2-1 0 0 0,-5-1 235 0 0,0 0-1 0 0,0 0 1 0 0,0 0 0 0 0,0 0-1 0 0,0-1 1 0 0,1 1-1 0 0,-1-1 1 0 0,-2-2-1 0 0,-11-8 2353 0 0,13 10-2439 0 0,0 0-1 0 0,1 1 1 0 0,-1-2 0 0 0,0 1-1 0 0,1 0 1 0 0,-1 0 0 0 0,1 0-1 0 0,0-1 1 0 0,0 1-1 0 0,0-1 1 0 0,0 1 0 0 0,0-1-1 0 0,0 1 1 0 0,0-6 0 0 0,-5-9 116 0 0,-8-18-40 0 0,3 9 29 0 0,1 0 0 0 0,1 0 1 0 0,-10-48-1 0 0,18 68-344 0 0,0 1 0 0 0,0 0 0 0 0,-1-1 0 0 0,0 1 0 0 0,0 0 0 0 0,-1 0 0 0 0,1 0 0 0 0,-1 1 0 0 0,-5-8 0 0 0,-3-1 111 0 0,-23-21 0 0 0,14 15 88 0 0,17 16-211 0 0,1 0-1 0 0,0 0 1 0 0,0 0-1 0 0,0 0 1 0 0,0 0-1 0 0,1 0 1 0 0,-1 0 0 0 0,1-1-1 0 0,0 1 1 0 0,0 0-1 0 0,0-1 1 0 0,0 1-1 0 0,1-1 1 0 0,-1-5-1 0 0,1-5 26 0 0,0-1-1 0 0,3-19 0 0 0,1-6 10 0 0,-4 33-36 0 0,-1 0 1 0 0,1 0-1 0 0,-1 1 1 0 0,0-1-1 0 0,-1 1 0 0 0,1-1 1 0 0,-6-11-1 0 0,5 14 1 0 0,0 0 1 0 0,0 0-1 0 0,-1 1 1 0 0,1-1-1 0 0,-1 1 1 0 0,0-1-1 0 0,0 1 1 0 0,0 0-1 0 0,0 0 1 0 0,0 0-1 0 0,-1 1 1 0 0,-6-5-1 0 0,2 2 16 0 0,1 0-1 0 0,0-1 1 0 0,0 0-1 0 0,0 0 1 0 0,1-1-1 0 0,0 0 1 0 0,-6-9-1 0 0,6 8-30 0 0,0 0-1 0 0,-1 0 0 0 0,0 1 0 0 0,-1 0 1 0 0,-10-8-1 0 0,7 9 26 0 0,0 1-1 0 0,0 1 1 0 0,-1 0-1 0 0,1 1 1 0 0,-1 0-1 0 0,0 0 1 0 0,-18-1-1 0 0,3 4 32 0 0,1 1 0 0 0,0 1 0 0 0,-1 1-1 0 0,1 1 1 0 0,-28 9 0 0 0,-2-1 21 0 0,31-8-29 0 0,-1-2 0 0 0,-49-1 0 0 0,-10 0 48 0 0,-65 4 99 0 0,107-7-141 0 0,-80-14 1 0 0,60 6-60 0 0,-270-27 454 0 0,273 33-429 0 0,-147-15 84 0 0,105 8-112 0 0,-71-19 188 0 0,19 9-112 0 0,-67 0-12 0 0,25 8 64 0 0,51 8-68 0 0,-170-4 136 0 0,301 9-194 0 0,-9 0 19 0 0,0 0-1 0 0,-36 7 1 0 0,36-4-21 0 0,0-2 0 0 0,1 0 0 0 0,-37-3 0 0 0,-18 0 0 0 0,-156-3 50 0 0,132 2-36 0 0,-242-21-14 0 0,305 20 0 0 0,9 2 0 0 0,-30-7 0 0 0,-10-1 26 0 0,48 8-14 0 0,0-1 1 0 0,-28-8 0 0 0,2-1 4 0 0,-1 3 0 0 0,0 2-1 0 0,-59-2 1 0 0,-14-2-20 0 0,84 9 3 0 0,-1 1 0 0 0,-38 4 0 0 0,37-1 0 0 0,9-1 0 0 0,-53 4 0 0 0,71-4 0 0 0,0 1 0 0 0,1 1 0 0 0,-1 0 0 0 0,-19 8 0 0 0,28-10-2 0 0,0 1-1 0 0,0-1 1 0 0,1 1 0 0 0,-1 0-1 0 0,0 0 1 0 0,1 0 0 0 0,0 0-1 0 0,-1 1 1 0 0,1-1 0 0 0,0 1-1 0 0,0-1 1 0 0,0 1 0 0 0,1 0-1 0 0,-1 0 1 0 0,1 0 0 0 0,0 0 0 0 0,-1 0-1 0 0,1 0 1 0 0,0 0 0 0 0,1 0-1 0 0,-1 0 1 0 0,1 0 0 0 0,-1 0-1 0 0,1 6 1 0 0,0 7-17 0 0,1-1 1 0 0,1 0-1 0 0,6 29 1 0 0,-4-27 14 0 0,42 175-7 0 0,-35-149-31 0 0,6 24 31 0 0,5 15 11 0 0,2 5 0 0 0,3 5 0 0 0,1-1 0 0 0,0-3 11 0 0,-4 1 31 0 0,-3-1-31 0 0,0-2 0 0 0,1 2 31 0 0,-16-61-33 0 0,15 45 46 0 0,-15-46-44 0 0,2 2 7 0 0,0-1 0 0 0,14 28-1 0 0,19 39-6 0 0,7-2 0 0 0,-26-56 31 0 0,38 56-31 0 0,5-3 0 0 0,-41-58 31 0 0,15 21-20 0 0,-14-24 20 0 0,36 34-20 0 0,-36-35 20 0 0,33 31-31 0 0,16 10 0 0 0,-69-63-3 0 0,0-1 1 0 0,0 0-1 0 0,0 0 1 0 0,8 4-1 0 0,58 36 14 0 0,-36-24 20 0 0,57 27-31 0 0,21 4-11 0 0,-16-9 11 0 0,-3-3 31 0 0,-2-2-31 0 0,-4-3 0 0 0,2-3 31 0 0,5 3-20 0 0,1 2 20 0 0,5 4-19 0 0,12-3 25 0 0,-13-7-25 0 0,-62-19 19 0 0,49 14-31 0 0,-4-4 0 0 0,-47-12 31 0 0,64 17-31 0 0,22 4-11 0 0,5 1 0 0 0,-18-4 12 0 0,-67-17 36 0 0,60 16-24 0 0,18 8 24 0 0,0 2-25 0 0,6 2 19 0 0,8 4-31 0 0,1 6-11 0 0,-5 1 0 0 0,-14-4 0 0 0,-1-2 0 0 0,2 2 0 0 0,4 1 0 0 0,2 1 0 0 0,-5-3 0 0 0,-4-1 0 0 0,-22-9 11 0 0,-56-21 31 0 0,56 23-31 0 0,23 7 0 0 0,5-6 31 0 0,-3-5-20 0 0,-9-7 20 0 0,-4-4-31 0 0,2-6-11 0 0,2-7 11 0 0,-1-7 31 0 0,5-8-20 0 0,-4-5 20 0 0,-11-1-31 0 0,-10-3-11 0 0,47-21 53 0 0,-65 11-47 0 0,114-61-1 0 0,-74 32-5 0 0,-63 31 15 0 0,-1-2 1 0 0,45-34-1 0 0,75-73 22 0 0,-38 32 20 0 0,6-8-61 0 0,-60 46 34 0 0,93-85 4 0 0,-127 108-34 0 0,69-86 0 0 0,-25 14-32 0 0,32-42 1616 0 0,-103 136-1712 0 0,-1-1-1 0 0,-1 1 1 0 0,-1-2-1 0 0,0 1 1 0 0,-1-1-1 0 0,-1-1 1 0 0,-1 1 0 0 0,-1-1-1 0 0,-1 0 1 0 0,2-26-1 0 0,-5 22 162 0 0,-1 0 0 0 0,-1 0 0 0 0,-1-1 0 0 0,-1 2-1 0 0,-1-1 1 0 0,-2 0 0 0 0,0 1 0 0 0,-14-33 0 0 0,4 18 183 0 0,-3 1 0 0 0,-1 0 0 0 0,-2 2 0 0 0,-1 1 1 0 0,-2 0-1 0 0,-1 2 0 0 0,-45-44 0 0 0,41 47-1055 0 0,2 1 602 0 0,-1 1 1 0 0,-47-35 0 0 0,-2 4 236 0 0,47 34 0 0 0,-1 2 0 0 0,-39-22 0 0 0,-20-8-16 0 0,-43-21 412 0 0,77 50-290 0 0,-112-33 0 0 0,-66 2-744 0 0,234 54 652 0 0,-79-17-14 0 0,-230-38 0 0 0,-285 13 109 0 0,579 42-235 0 0,-81-6-22 0 0,84 5-171 0 0,1 0 0 0 0,-1-1-1 0 0,0-1 1 0 0,1 0 0 0 0,-15-6 0 0 0,5-6-1314 0 0,7-3-78 0 0</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46.878"/>
    </inkml:context>
    <inkml:brush xml:id="br0">
      <inkml:brushProperty name="width" value="0.1" units="cm"/>
      <inkml:brushProperty name="height" value="0.1" units="cm"/>
      <inkml:brushProperty name="color" value="#E71224"/>
    </inkml:brush>
  </inkml:definitions>
  <inkml:trace contextRef="#ctx0" brushRef="#br0">1087 88 919 0 0,'-19'-13'4408'0'0,"16"11"-4146"0"0,1 0 1 0 0,-1-1-1 0 0,1 1 0 0 0,-1-1 0 0 0,1 0 0 0 0,-4-5 0 0 0,4 5-144 0 0,1 0 1 0 0,-1 1-1 0 0,0-1 1 0 0,0 1 0 0 0,0 0-1 0 0,-1 0 1 0 0,1-1-1 0 0,0 1 1 0 0,-1 1-1 0 0,-3-3 1 0 0,-1 1 77 0 0,-1 1 0 0 0,0 0 1 0 0,0 0-1 0 0,1 1 0 0 0,-1 0 0 0 0,0 0 0 0 0,0 1 1 0 0,0 0-1 0 0,0 0 0 0 0,0 1 0 0 0,-14 2 0 0 0,11-1-13 0 0,0-1 0 0 0,-1 0 0 0 0,1-1 0 0 0,-23-2 0 0 0,-7-5 716 0 0,0 1-1 0 0,-46 1 0 0 0,78 6-828 0 0,1 0-1 0 0,0 0 1 0 0,-1 1 0 0 0,1 1-1 0 0,-9 3 1 0 0,-24 6 193 0 0,23-10 106 0 0,-30 1-1 0 0,-1-1 319 0 0,4 2-461 0 0,29-4-55 0 0,1 1 1 0 0,0 1 0 0 0,0 0 0 0 0,0 1-1 0 0,-29 10 1 0 0,39-10-147 0 0,1 0 0 0 0,-1 0 0 0 0,1 0 0 0 0,0 1 0 0 0,0-1 0 0 0,0 1 0 0 0,1 0 0 0 0,-1 1 0 0 0,-3 4 1 0 0,-12 14 43 0 0,15-19-67 0 0,-26 25 175 0 0,2 1 1 0 0,1 1 0 0 0,-31 46-1 0 0,46-56-121 0 0,2 1 0 0 0,0 1 0 0 0,1-1 0 0 0,1 2 0 0 0,1-1 0 0 0,2 1-1 0 0,0 0 1 0 0,1 0 0 0 0,2 1 0 0 0,0-1 0 0 0,4 46 0 0 0,2-7 281 0 0,25 122 0 0 0,-20-147-241 0 0,2-1 0 0 0,2 0 0 0 0,1-1-1 0 0,26 49 1 0 0,-31-70-32 0 0,0 0 0 0 0,20 25 0 0 0,-24-34-11 0 0,1 0-1 0 0,0-1 1 0 0,0 1 0 0 0,1-1 0 0 0,0 0-1 0 0,0-1 1 0 0,0 0 0 0 0,9 5 0 0 0,35 12 168 0 0,1-3 1 0 0,1-1-1 0 0,56 9 0 0 0,-45-17-114 0 0,1-3-1 0 0,119-3 1 0 0,-18-12 2 0 0,-80 3-60 0 0,106 5 1 0 0,-181 2-49 0 0,0 0 0 0 0,-1 0 0 0 0,0 1-1 0 0,1 0 1 0 0,-1 1 0 0 0,10 5 0 0 0,-17-7-12 0 0,0 0 1 0 0,0 1 0 0 0,0 0-1 0 0,0 0 1 0 0,0 0 0 0 0,0 0-1 0 0,-1 0 1 0 0,1 0 0 0 0,-1 1-1 0 0,0-1 1 0 0,1 1 0 0 0,-1 0-1 0 0,0-1 1 0 0,-1 1 0 0 0,1 0-1 0 0,0 0 1 0 0,-1 0 0 0 0,0 1-1 0 0,1-1 1 0 0,-1 0 0 0 0,-1 0-1 0 0,2 6 1 0 0,-1-1-206 0 0,-1 1 0 0 0,0-1 0 0 0,-1 1-1 0 0,1-1 1 0 0,-2 0 0 0 0,-2 14 0 0 0,-11 23-1359 0 0</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1:23.964"/>
    </inkml:context>
    <inkml:brush xml:id="br0">
      <inkml:brushProperty name="width" value="0.1" units="cm"/>
      <inkml:brushProperty name="height" value="0.1" units="cm"/>
      <inkml:brushProperty name="color" value="#E71224"/>
    </inkml:brush>
  </inkml:definitions>
  <inkml:trace contextRef="#ctx0" brushRef="#br0">6415 149 8551 0 0,'-67'-13'2266'0'0,"62"13"-1925"0"0,0 0 1 0 0,1 0 0 0 0,-1 1-1 0 0,0 0 1 0 0,0 0 0 0 0,1 0-1 0 0,-1 0 1 0 0,1 1 0 0 0,-1-1-1 0 0,-7 5 1 0 0,6-3 5 0 0,0 0-1 0 0,0-1 1 0 0,-1 0 0 0 0,1 0 0 0 0,-8 1-1 0 0,-55 2 1439 0 0,-77 11 364 0 0,60 2-1551 0 0,35-7-244 0 0,-70 8 0 0 0,40-15 27 0 0,-117-8-1 0 0,-134 2 529 0 0,5 0-592 0 0,129-19-205 0 0,-91-4 89 0 0,-122-4 14 0 0,62 2-210 0 0,-214-19 2039 0 0,534 42-2030 0 0,-392-37-1824 0 0,245 35 1870 0 0,-187 0 140 0 0,272 9-171 0 0,-434 3 306 0 0,389-1-335 0 0,5 1 0 0 0,-233-26 0 0 0,241 12 194 0 0,-11-1-133 0 0,63 3-149 0 0,-90 5 1 0 0,131 2 67 0 0,-58 10 0 0 0,75-7 91 0 0,-1-1 1 0 0,0 1 0 0 0,1 1 0 0 0,-1 1 0 0 0,1 0 0 0 0,-14 9 0 0 0,22-12 58 0 0,0 1 1 0 0,1-1-1 0 0,0 1 0 0 0,0 0 1 0 0,0 1-1 0 0,0-1 0 0 0,1 1 1 0 0,0 0-1 0 0,-1-1 1 0 0,2 1-1 0 0,-1 1 0 0 0,-2 5 1 0 0,1 0-442 0 0,1 1 0 0 0,0-1 0 0 0,0 0 0 0 0,1 1 0 0 0,-1 20 0 0 0,2 7 170 0 0,1 17 126 0 0,2 15 68 0 0,-2-17-27 0 0,3 20 48 0 0,-3 19 19 0 0,4 69 197 0 0,6 40 6 0 0,4 404 395 0 0,-14-474-430 0 0,-27 336 311 0 0,22-409-501 0 0,2-10-29 0 0,3-3-31 0 0,0-9 0 0 0,1-21 31 0 0,5 26-31 0 0,-4-34-11 0 0,0-1 0 0 0,0 1 0 0 0,1-1 0 0 0,0 0 0 0 0,6 11 0 0 0,-5-12 0 0 0,0 1 0 0 0,1-1 0 0 0,-1 0 0 0 0,2 0 0 0 0,-1-1 0 0 0,1 0 0 0 0,-1 1 0 0 0,8 3 0 0 0,2 0 0 0 0,1 0 0 0 0,0-1 0 0 0,24 8 0 0 0,48 12 0 0 0,-7-11 0 0 0,5 1 0 0 0,7 13 0 0 0,-4 4 0 0 0,0-4 0 0 0,3-3-53 0 0,-19-9 42 0 0,38 2 11 0 0,-11-7 0 0 0,0 1 0 0 0,4 5 0 0 0,-6 2 0 0 0,-1 2 0 0 0,-2-2 0 0 0,5-3 11 0 0,3 1 31 0 0,8 7-20 0 0,3 6 20 0 0,-5 3-31 0 0,0 4-11 0 0,3 2 11 0 0,2-4 31 0 0,3 1-31 0 0,3-3-11 0 0,-8-2 11 0 0,-7-2 31 0 0,-22-2-20 0 0,-50-16 20 0 0,54 22-20 0 0,19 9 20 0 0,5-1-20 0 0,3-5 20 0 0,-8-7-31 0 0,-14-4-11 0 0,-6-3 0 0 0,-2-2 0 0 0,3-3 0 0 0,3 1 11 0 0,-56-13 31 0 0,36 9-31 0 0,35 9 42 0 0,-32-8-42 0 0,13 6-11 0 0,13-4 0 0 0,2-3 0 0 0,-6-2 11 0 0,6 2 31 0 0,-10-2-31 0 0,-2-1-11 0 0,-3-3 0 0 0,-4-6 0 0 0,-5-7 0 0 0,3-6 0 0 0,5-2-11 0 0,7 4-31 0 0,5 5 31 0 0,9-4 11 0 0,6-6 0 0 0,-7-9 0 0 0,-11-4 0 0 0,-14 1 0 0 0,14-8 0 0 0,-30 7 11 0 0,-35 12 31 0 0,57-26-31 0 0,9-10-11 0 0,-27 5 0 0 0,-10 2 0 0 0,-41 28 5 0 0,18-19 1 0 0,-23 19 15 0 0,15-22 0 0 0,8-17-10 0 0,-2-5-11 0 0,-10 13 8 0 0,-2-1 0 0 0,-2-2 0 0 0,-2 1 0 0 0,-3-2 0 0 0,-1 0 0 0 0,-2-1 0 0 0,8-90 0 0 0,-11 16-21 0 0,12-122-57 0 0,-11 180 48 0 0,29-111-1 0 0,16-5 23 0 0,-42 137 0 0 0,-2 0 0 0 0,6-62 0 0 0,-11 64 0 0 0,3-28 23 0 0,-4 0 0 0 0,-4-81 0 0 0,-30-138-17 0 0,-1-7 31 0 0,6 41-21 0 0,20 217-16 0 0,-2-14 0 0 0,-1 0 0 0 0,-23-73 0 0 0,25 103 4 0 0,-2 1 0 0 0,-1 0 0 0 0,-1 1 0 0 0,-1 0 0 0 0,0 0 0 0 0,-1 1 0 0 0,-1 1 0 0 0,-1 0 0 0 0,-1 1 0 0 0,0 0 0 0 0,-2 1 0 0 0,1 1 0 0 0,-2 0 0 0 0,0 2 0 0 0,-28-17 0 0 0,21 17-82 0 0,0 2 0 0 0,0 0 0 0 0,-44-11 0 0 0,-84-9-354 0 0,124 27-262 0 0,1 2 0 0 0,-31 0-1 0 0,0 6-1350 0 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2:47.816"/>
    </inkml:context>
    <inkml:brush xml:id="br0">
      <inkml:brushProperty name="width" value="0.1" units="cm"/>
      <inkml:brushProperty name="height" value="0.1" units="cm"/>
      <inkml:brushProperty name="color" value="#E71224"/>
    </inkml:brush>
  </inkml:definitions>
  <inkml:trace contextRef="#ctx0" brushRef="#br0">2707 1007 4951 0 0,'2'-25'512'0'0,"2"16"-169"0"0,-4 8-350 0 0,1 0 0 0 0,0 0 0 0 0,-1 0 0 0 0,0 0 0 0 0,1 0-1 0 0,-1 0 1 0 0,1 0 0 0 0,-1 0 0 0 0,0 0 0 0 0,0 0 0 0 0,0 0 0 0 0,1 0 0 0 0,-1 0 0 0 0,0 0 0 0 0,0-1 0 0 0,-1 1 0 0 0,1 0 0 0 0,0 0 0 0 0,0 0 0 0 0,-1-2 0 0 0,-3-7 29 0 0,4 8 129 0 0,-1-1 0 0 0,0 1 0 0 0,0 0 0 0 0,0 0 0 0 0,0 0 0 0 0,0 0 0 0 0,0 0 0 0 0,0 0 0 0 0,-4-4 0 0 0,4 6-29 0 0,0 0 0 0 0,0-1 0 0 0,0 1 0 0 0,0 0 1 0 0,0-1-1 0 0,-1 1 0 0 0,1 0 0 0 0,0 0 0 0 0,0 0 0 0 0,0 0 0 0 0,-1 0 0 0 0,1 0 0 0 0,0 0 1 0 0,0 1-1 0 0,0-1 0 0 0,0 0 0 0 0,0 1 0 0 0,-1-1 0 0 0,1 1 0 0 0,0-1 0 0 0,0 1 0 0 0,0-1 0 0 0,-1 2 1 0 0,-3 1 126 0 0,0 0 1 0 0,1 0 0 0 0,-1 0 0 0 0,-5 6 0 0 0,7-9-138 0 0,0 1 0 0 0,0 0 0 0 0,1-1 0 0 0,-1 0 0 0 0,0 0 0 0 0,0 0 0 0 0,0 0 0 0 0,0 0 0 0 0,0 0 0 0 0,-3-1 0 0 0,-7 0 381 0 0,-15-8 503 0 0,-41-6 88 0 0,63 13-921 0 0,-2 0 0 0 0,1 1-1 0 0,0 0 1 0 0,-11 0-1 0 0,13 1-71 0 0,-1 0 0 0 0,1 0 1 0 0,-1-1-1 0 0,0 0 0 0 0,1 0 0 0 0,-1-1 0 0 0,-9-3 0 0 0,11 2-18 0 0,1 1 1 0 0,-1 0 0 0 0,0 1 0 0 0,0-1 0 0 0,0 1-1 0 0,-1 0 1 0 0,1-1 0 0 0,0 2 0 0 0,0-1 0 0 0,-1 0-1 0 0,1 1 1 0 0,0 0 0 0 0,-6 1 0 0 0,-1-1 66 0 0,-1 1 1 0 0,1-1-1 0 0,-19-3 0 0 0,18 2-7 0 0,-1 0 1 0 0,-20 1-1 0 0,9 2 53 0 0,7-1-112 0 0,0 1 0 0 0,-1 1 1 0 0,1 0-1 0 0,-18 7 1 0 0,12-3 29 0 0,1-1 1 0 0,-1 0 0 0 0,-37 3-1 0 0,40-7-4 0 0,14-1-71 0 0,0 0-1 0 0,-1 0 0 0 0,0-1 1 0 0,1 0-1 0 0,-1 0 0 0 0,1-1 1 0 0,-13-2-1 0 0,-54-13 563 0 0,22 8-314 0 0,-18-1-88 0 0,-1-4-42 0 0,-40 5 354 0 0,-12 12 59 0 0,100-3-448 0 0,-1 2 0 0 0,1 0 0 0 0,-37 10 0 0 0,34-6 27 0 0,-29 14 0 0 0,47-19-153 0 0,4-1 17 0 0,1-1-1 0 0,-1 1 1 0 0,0-1-1 0 0,1 0 1 0 0,-1 0-1 0 0,0 0 1 0 0,1 0 0 0 0,-1-1-1 0 0,-4 0 1 0 0,-10-1 46 0 0,12 2-38 0 0,-1 1 1 0 0,1 0-1 0 0,-1 0 1 0 0,1 0-1 0 0,0 1 1 0 0,0 0-1 0 0,-9 4 1 0 0,-13 5 13 0 0,23-10-12 0 0,-1-1 0 0 0,1 1 0 0 0,0-1 0 0 0,-1 1 0 0 0,1-1 0 0 0,-1 0 0 0 0,1-1-1 0 0,-1 1 1 0 0,1-1 0 0 0,-6-1 0 0 0,5 1 5 0 0,1 0 0 0 0,-1 0 0 0 0,0 1 0 0 0,0-1 0 0 0,0 1 0 0 0,-10 1 0 0 0,-5 4 8 0 0,15-3-15 0 0,0-1-1 0 0,0 0 0 0 0,0 0 1 0 0,0 0-1 0 0,0-1 0 0 0,0 0 1 0 0,0 0-1 0 0,0 0 0 0 0,0 0 1 0 0,-5-2-1 0 0,-59-13 321 0 0,6 4-203 0 0,34 14-67 0 0,26-3-50 0 0,0 1 0 0 0,-1-1 0 0 0,1 1 0 0 0,0-1 0 0 0,0 0 0 0 0,-1 0 0 0 0,1 0-1 0 0,0 0 1 0 0,-1-1 0 0 0,-4-1 0 0 0,-4-1 6 0 0,1 1 1 0 0,-1 1-1 0 0,1-1 0 0 0,-1 2 1 0 0,0 0-1 0 0,0 0 0 0 0,-21 4 1 0 0,-69 14 99 0 0,70-11-97 0 0,27-5-15 0 0,0 0 0 0 0,0-1-1 0 0,0 0 1 0 0,-1 0 0 0 0,1-1 0 0 0,-1 1 0 0 0,1-1 0 0 0,-8-1 0 0 0,5 1-5 0 0,-3-2 0 0 0,9 1 7 0 0,0 1 0 0 0,0-1 0 0 0,-1 0 0 0 0,1 1 0 0 0,-1 0 0 0 0,1 0 0 0 0,0 0 0 0 0,-1 0 0 0 0,-4 0 0 0 0,4 1 1 0 0,1-1 1 0 0,-1 0-1 0 0,0 0 0 0 0,0 0 0 0 0,0 0 1 0 0,-5-2-1 0 0,6 2-8 0 0,-3-2 11 0 0,-1 0 0 0 0,1 0-1 0 0,0 0 1 0 0,0-1-1 0 0,-5-2 1 0 0,-30-15 64 0 0,31 16-49 0 0,1 1 1 0 0,0-2 0 0 0,-12-6-1 0 0,11 4 31 0 0,1-1-1 0 0,-1 0 1 0 0,1 0-1 0 0,1 0 1 0 0,-7-10-1 0 0,4 7-21 0 0,9 10-29 0 0,0 0 0 0 0,0-1 1 0 0,0 1-1 0 0,0 0 0 0 0,0 0 0 0 0,0-1 0 0 0,0 1 1 0 0,0-1-1 0 0,0 1 0 0 0,1-1 0 0 0,-1 1 0 0 0,1-1 1 0 0,-1 0-1 0 0,1-1 0 0 0,-4-15 62 0 0,-11-29 1 0 0,11 35-26 0 0,0 0 0 0 0,0-1 0 0 0,1 1 1 0 0,1-1-1 0 0,-2-22 0 0 0,4 34-42 0 0,-5-170 138 0 0,1 124-118 0 0,-7-64 75 0 0,0 63-48 0 0,8 39-37 0 0,1-1 1 0 0,-1 1-1 0 0,2-1 0 0 0,-1 1 1 0 0,2-1-1 0 0,-1 0 1 0 0,2-15-1 0 0,0 22-11 0 0,0 0 0 0 0,0 1 0 0 0,0-1 0 0 0,0 0 0 0 0,1 1 0 0 0,-1 0 0 0 0,1-1 0 0 0,0 1 0 0 0,-1 0 0 0 0,1 0 0 0 0,0 0 0 0 0,1 0 0 0 0,-1 0 0 0 0,0 0 0 0 0,0 1 0 0 0,1-1 0 0 0,-1 1 0 0 0,1-1 0 0 0,-1 1 0 0 0,1 0 0 0 0,-1 0 0 0 0,1 0 0 0 0,3 0 0 0 0,5-2 0 0 0,-1 0 0 0 0,1 1 0 0 0,-1 1 0 0 0,20-1 0 0 0,91 3 0 0 0,-109-1 0 0 0,35 0 0 0 0,62-8 0 0 0,-71 5 0 0 0,0 2 0 0 0,0 1 0 0 0,55 8 0 0 0,-7-1 0 0 0,171-2 0 0 0,-128-4 0 0 0,38-18 0 0 0,0 0 0 0 0,-109 16 0 0 0,49-5 0 0 0,-40 3 0 0 0,32-5 0 0 0,-43-1 0 0 0,177-24 0 0 0,-95 19 0 0 0,202 7 0 0 0,-305 8 0 0 0,0-1 0 0 0,53-6 0 0 0,-57 3 0 0 0,59 1 0 0 0,-7 1 0 0 0,-49 1 0 0 0,0 1 0 0 0,37 7 0 0 0,9-1 0 0 0,-18-3 0 0 0,206 15 0 0 0,-5-2 0 0 0,-248-16 0 0 0,136 14 0 0 0,-141-13 0 0 0,21-1 11 0 0,-1 0 0 0 0,0-3-1 0 0,0 0 1 0 0,42-9 0 0 0,-9 2-1 0 0,4-1 13 0 0,33-4 18 0 0,-89 13-41 0 0,0 1 0 0 0,-1 0 0 0 0,1 1 0 0 0,0 0 0 0 0,20 5 0 0 0,-27-5 0 0 0,0 0 0 0 0,0 1 0 0 0,0-1 0 0 0,0 1 0 0 0,0 0 0 0 0,0 0 0 0 0,-1 1 0 0 0,1-1 0 0 0,-1 1 0 0 0,0-1 0 0 0,1 1 0 0 0,-1 0 0 0 0,0 0 0 0 0,-1 1 0 0 0,1-1 0 0 0,-1 1 0 0 0,4 5 0 0 0,2 9 0 0 0,-1 0 0 0 0,-1 1 0 0 0,0 0 0 0 0,4 24 0 0 0,-9-28 0 0 0,1 0 0 0 0,-2 0 0 0 0,0 0 0 0 0,-1 0 0 0 0,-1 0 0 0 0,0 0 0 0 0,-6 23 0 0 0,-5 5 0 0 0,-22 51 0 0 0,29-80 1 0 0,-1-1 0 0 0,-1 0 0 0 0,0 0 0 0 0,-1 0 0 0 0,0-1-1 0 0,0 0 1 0 0,-21 18 0 0 0,-6 1 25 0 0,-46 30-1 0 0,56-42-19 0 0,-11 5 7 0 0,0-2 0 0 0,-2-1-1 0 0,-1-2 1 0 0,-60 21 0 0 0,50-26 32 0 0,-1-1 0 0 0,-64 6-1 0 0,6-1 99 0 0,48-5-39 0 0,18-3-19 0 0,-1-2 1 0 0,-63 4-1 0 0,-96-16 123 0 0,114 0-144 0 0,-124 10 0 0 0,193-3-227 0 0,0 1 0 0 0,0 0 0 0 0,-30 12 1 0 0,-19 14-6997 0 0,19-2-1268 0 0</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2:54.570"/>
    </inkml:context>
    <inkml:brush xml:id="br0">
      <inkml:brushProperty name="width" value="0.1" units="cm"/>
      <inkml:brushProperty name="height" value="0.1" units="cm"/>
      <inkml:brushProperty name="color" value="#E71224"/>
    </inkml:brush>
  </inkml:definitions>
  <inkml:trace contextRef="#ctx0" brushRef="#br0">0 11 1839 0 0,'2'-2'160'0'0,"0"-1"-160"0"0,2-1 816 0 0,-4 2-376 0 0</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2:58.100"/>
    </inkml:context>
    <inkml:brush xml:id="br0">
      <inkml:brushProperty name="width" value="0.1" units="cm"/>
      <inkml:brushProperty name="height" value="0.1" units="cm"/>
      <inkml:brushProperty name="color" value="#E71224"/>
    </inkml:brush>
  </inkml:definitions>
  <inkml:trace contextRef="#ctx0" brushRef="#br0">3937 1090 1839 0 0,'-3'0'355'0'0,"-1"1"0"0"0,1 0 0 0 0,0 0 0 0 0,0 0 0 0 0,0 0 0 0 0,-1 1 0 0 0,1-1 0 0 0,0 1 0 0 0,1 0 0 0 0,-1-1 0 0 0,-5 6 0 0 0,5-4-314 0 0,0-1 1 0 0,-1 0-1 0 0,1 1 1 0 0,-1-1-1 0 0,1 0 1 0 0,-1-1 0 0 0,0 1-1 0 0,-7 2 1 0 0,-9 2 396 0 0,17-5-295 0 0,1 0 0 0 0,-1 0 0 0 0,0 0 1 0 0,1 0-1 0 0,-1-1 0 0 0,0 1 0 0 0,-3-1 1 0 0,2 1 43 0 0,1-1 0 0 0,0 1 0 0 0,0-1 0 0 0,0 1 0 0 0,0 0 0 0 0,0 0 0 0 0,0 0 0 0 0,0 0 0 0 0,0 1 0 0 0,0 0 0 0 0,1-1 0 0 0,-1 1 0 0 0,0 0 0 0 0,1 0 0 0 0,-1 0 0 0 0,1 0 0 0 0,-3 4 0 0 0,3-4-127 0 0,0 0 0 0 0,-1 0 0 0 0,1-1 0 0 0,0 0 0 0 0,-1 1 0 0 0,1-1 0 0 0,-1 0 0 0 0,0 0 0 0 0,1 0 0 0 0,-1 0 0 0 0,0-1-1 0 0,1 1 1 0 0,-1-1 0 0 0,0 0 0 0 0,0 0 0 0 0,1 0 0 0 0,-1 0 0 0 0,-5-1 0 0 0,5 0-31 0 0,-1 0 0 0 0,1 0 1 0 0,-1 0-1 0 0,0 1 0 0 0,1-1 0 0 0,-1 1 0 0 0,0 0 1 0 0,1 0-1 0 0,-1 0 0 0 0,0 1 0 0 0,0-1 0 0 0,1 1 0 0 0,-1 0 1 0 0,1 0-1 0 0,-1 0 0 0 0,1 1 0 0 0,-1-1 0 0 0,-3 3 1 0 0,-9 2 25 0 0,14-6-27 0 0,0 1 0 0 0,1-1-1 0 0,-1 1 1 0 0,0 0 0 0 0,0 0 0 0 0,0 0-1 0 0,0 0 1 0 0,1 0 0 0 0,-1 0 0 0 0,1 0 0 0 0,-1 0-1 0 0,0 0 1 0 0,1 1 0 0 0,0-1 0 0 0,-1 1 0 0 0,1-1-1 0 0,0 1 1 0 0,0 0 0 0 0,0-1 0 0 0,0 1 0 0 0,-1 2-1 0 0,2-4 11 0 0,0 1-1 0 0,0-1 0 0 0,0 1 1 0 0,-1-1-1 0 0,1 0 0 0 0,0 1 1 0 0,0-1-1 0 0,-1 1 0 0 0,1-1 1 0 0,0 0-1 0 0,0 1 0 0 0,-1-1 1 0 0,1 0-1 0 0,0 1 0 0 0,-1-1 1 0 0,1 0-1 0 0,-1 0 0 0 0,1 1 1 0 0,0-1-1 0 0,-1 0 0 0 0,1 0 1 0 0,-1 0-1 0 0,1 0 0 0 0,-1 0 1 0 0,1 1-1 0 0,-1-1 0 0 0,1 0 1 0 0,0 0-1 0 0,-1 0 0 0 0,1 0 1 0 0,-1 0-1 0 0,1 0 0 0 0,-1 0 1 0 0,1 0-1 0 0,-1-1 0 0 0,-3 1 353 0 0,2 0-319 0 0,0-1 0 0 0,0 1 0 0 0,0-1 0 0 0,0 0 0 0 0,1 1 0 0 0,-1-1 0 0 0,0 0 0 0 0,-2-2 0 0 0,-14-6 436 0 0,6 6-376 0 0,10 2-96 0 0,1 0-1 0 0,-1 1 0 0 0,0-1 0 0 0,1 1 1 0 0,-1-1-1 0 0,0 1 0 0 0,1 0 1 0 0,-1-1-1 0 0,0 1 0 0 0,0 0 1 0 0,1 0-1 0 0,-1 0 0 0 0,0 1 0 0 0,0-1 1 0 0,1 0-1 0 0,-1 1 0 0 0,0-1 1 0 0,1 1-1 0 0,-1-1 0 0 0,1 1 1 0 0,-1 0-1 0 0,-1 1 0 0 0,2-2-33 0 0,-20 12 308 0 0,20-11-300 0 0,1-1 0 0 0,-1 0 0 0 0,1 1 0 0 0,-1-1 0 0 0,1 0-1 0 0,-1 1 1 0 0,1-1 0 0 0,-1 0 0 0 0,1 0 0 0 0,-1 0 0 0 0,0 0 0 0 0,1 0 0 0 0,-1 0 0 0 0,1 0 0 0 0,-1 0 0 0 0,0 0 0 0 0,1 0 0 0 0,-1 0 0 0 0,1 0-1 0 0,-1 0 1 0 0,1 0 0 0 0,-1 0 0 0 0,0 0 0 0 0,1-1 0 0 0,-1 1 0 0 0,1 0 0 0 0,-1-1 0 0 0,1 1 0 0 0,-1 0 0 0 0,1-1 0 0 0,-1 1 0 0 0,1 0 0 0 0,-1-1 0 0 0,1 0-4 0 0,-1 1 1 0 0,1 0 0 0 0,0-1-1 0 0,-1 1 1 0 0,1-1 0 0 0,-1 1 0 0 0,1 0-1 0 0,-1-1 1 0 0,1 1 0 0 0,-1 0-1 0 0,1 0 1 0 0,-1-1 0 0 0,1 1 0 0 0,-1 0-1 0 0,1 0 1 0 0,-1 0 0 0 0,1 0-1 0 0,-1 0 1 0 0,0 0 0 0 0,1-1 0 0 0,-1 1-1 0 0,0 1 1 0 0,-18 1 199 0 0,7-1-131 0 0,-3-1-4 0 0,-29-2 303 0 0,-15-1-26 0 0,53 2-312 0 0,3 1-12 0 0,0-1-1 0 0,1 1 1 0 0,-1-1-1 0 0,0 0 1 0 0,0 1 0 0 0,0-1-1 0 0,0 0 1 0 0,-3-3-1 0 0,1 2 9 0 0,0 0-1 0 0,0 0 0 0 0,0 0 0 0 0,0 1 1 0 0,-7-2-1 0 0,-22-7 104 0 0,30 8-111 0 0,0 1-1 0 0,-1-1 0 0 0,1 1 1 0 0,0 0-1 0 0,-6 0 1 0 0,-8-2 34 0 0,14 3-43 0 0,-1 1 1 0 0,0 0-1 0 0,0 0 0 0 0,0 0 0 0 0,0 0 1 0 0,1 1-1 0 0,-1 0 0 0 0,-4 2 0 0 0,5-2-14 0 0,0 0 0 0 0,0 1 0 0 0,0-1 0 0 0,1 1 0 0 0,-6 5 0 0 0,-10 7 0 0 0,14-11 29 0 0,-1-1 0 0 0,1 0-1 0 0,-1 0 1 0 0,0 0 0 0 0,0-1 0 0 0,0 0-1 0 0,-1 0 1 0 0,1-1 0 0 0,0 1-1 0 0,-12 0 1 0 0,6 2 21 0 0,10-4-48 0 0,1 1 1 0 0,0-1 0 0 0,0 1 0 0 0,0-1 0 0 0,0 1 0 0 0,0-1 0 0 0,-1 0 0 0 0,1 1-1 0 0,0-1 1 0 0,0 0 0 0 0,-1 0 0 0 0,-1 0 0 0 0,1 0 2 0 0,0 0 1 0 0,1 0-1 0 0,-1 0 0 0 0,0 0 1 0 0,0 0-1 0 0,0 1 0 0 0,1-1 1 0 0,-1 1-1 0 0,-2 0 1 0 0,-15 4 57 0 0,-5-3 5 0 0,19-1-47 0 0,0 0-1 0 0,0-1 1 0 0,0 0 0 0 0,0 0-1 0 0,-7 0 1 0 0,-89-14 187 0 0,-40-9 56 0 0,116 18-203 0 0,-3-2 82 0 0,-30-2 1 0 0,36 6-108 0 0,-73-3 63 0 0,57 2-43 0 0,31 3-47 0 0,0 0 0 0 0,-1 1-1 0 0,1-1 1 0 0,-1 1 0 0 0,1 1-1 0 0,-12 1 1 0 0,-19 9 20 0 0,26-7-17 0 0,-1 0 0 0 0,-20 3-1 0 0,-48-4 136 0 0,-10 1 26 0 0,71-3-148 0 0,0-1 0 0 0,0 0 0 0 0,-30-6 0 0 0,27 4-8 0 0,-31-10 58 0 0,48 11-75 0 0,0 0 0 0 0,0-1 0 0 0,-12-4 0 0 0,0 0 0 0 0,-17-6 13 0 0,17 6 16 0 0,1 1 0 0 0,-1 0-1 0 0,-22-3 1 0 0,12 3-29 0 0,22 3 2 0 0,-1 1 1 0 0,1 0 0 0 0,-12-1 0 0 0,14 2 10 0 0,0-1 0 0 0,0 0 1 0 0,-1 0-1 0 0,1 0 0 0 0,0 0 0 0 0,-5-3 0 0 0,-18-4 23 0 0,-22-3 20 0 0,40 7-46 0 0,-1 2 1 0 0,0-1-1 0 0,0 1 0 0 0,-1 1 0 0 0,1 0 1 0 0,-14 0-1 0 0,-89 2 43 0 0,55-2-53 0 0,-70 1 128 0 0,-6 4-128 0 0,-11 6 92 0 0,66-3-56 0 0,56-5-27 0 0,-21 7-1 0 0,-22 1 103 0 0,61-9-105 0 0,-14 1 51 0 0,0-1 0 0 0,0 0 0 0 0,0-2 1 0 0,0 0-1 0 0,-35-7 0 0 0,24 2 28 0 0,-1 2 0 0 0,-40-2-1 0 0,8 2-79 0 0,47 3 35 0 0,13 2-29 0 0,0-1 0 0 0,0 0-1 0 0,1-1 1 0 0,-1 1-1 0 0,0 0 1 0 0,0-1 0 0 0,0 0-1 0 0,-5-1 1 0 0,-11-5 8 0 0,16 6-9 0 0,0 1 0 0 0,1-1 0 0 0,-1 0-1 0 0,0 0 1 0 0,0-1 0 0 0,1 1 0 0 0,-1 0 0 0 0,1-1 0 0 0,-1 0 0 0 0,-2-2 0 0 0,1 0 21 0 0,1 1-1 0 0,1-1 0 0 0,-1 0 1 0 0,1 0-1 0 0,-1 0 0 0 0,1 0 1 0 0,0 0-1 0 0,1 0 1 0 0,-1-1-1 0 0,1 1 0 0 0,0 0 1 0 0,-1-6-1 0 0,0-7 98 0 0,-1-34 1 0 0,0-7 46 0 0,-1 25-77 0 0,2 18-53 0 0,0-1 0 0 0,-8-27 0 0 0,5 21-8 0 0,0 0-1 0 0,2 0 1 0 0,0-1 0 0 0,2 1-1 0 0,0-1 1 0 0,3-24-1 0 0,-1-5-32 0 0,-3 26 33 0 0,0-1 0 0 0,-12-47 0 0 0,9 52-34 0 0,0-1 1 0 0,2 1-1 0 0,0-1 1 0 0,2-38-1 0 0,3 40-3 0 0,-1 0 0 0 0,0-1 0 0 0,-2 1 0 0 0,-5-35 0 0 0,4 49 0 0 0,1 0 0 0 0,-1 1 0 0 0,2-1 0 0 0,-1 0 0 0 0,1 0 0 0 0,0 0 0 0 0,1 1 0 0 0,-1-1 0 0 0,1 0 0 0 0,3-8 0 0 0,-3 13 0 0 0,1 0 1 0 0,-1 0-1 0 0,1 0 0 0 0,0 0 0 0 0,0 0 1 0 0,0 0-1 0 0,0 0 0 0 0,0 1 0 0 0,1-1 1 0 0,-1 1-1 0 0,0 0 0 0 0,1 0 0 0 0,-1 0 1 0 0,1 0-1 0 0,-1 0 0 0 0,1 0 0 0 0,0 0 1 0 0,-1 1-1 0 0,1 0 0 0 0,4-1 0 0 0,6 0-20 0 0,1 1 0 0 0,21 1 0 0 0,-33 0 11 0 0,97 11 9 0 0,-55-6 0 0 0,57 1 0 0 0,312-23 0 0 0,1 13 0 0 0,-392 4 0 0 0,233 19 0 0 0,21 4 0 0 0,-214-20 0 0 0,165 23 0 0 0,-199-23 0 0 0,63 8 0 0 0,0-4 0 0 0,126-6 0 0 0,-145-5 0 0 0,104-3 0 0 0,-107 4 0 0 0,0-4 0 0 0,103-23 0 0 0,-52 8 0 0 0,107-26 0 0 0,-217 44 0 0 0,18-6 0 0 0,-1 1 0 0 0,1 2 0 0 0,1 1 0 0 0,49-3 0 0 0,-53 8 0 0 0,0 1 0 0 0,44 8 0 0 0,-60-8 0 0 0,1 2 0 0 0,-1 0 0 0 0,0 0 0 0 0,0 0 0 0 0,0 1 0 0 0,-1 1 0 0 0,1-1 0 0 0,-1 1 0 0 0,0 1 0 0 0,9 8 0 0 0,-5-4 0 0 0,-2-1 0 0 0,-1-1 0 0 0,0 1 0 0 0,-1 0 0 0 0,10 14 0 0 0,-3 0 0 0 0,-7-11 0 0 0,0-1 0 0 0,-1 1 0 0 0,0 1 0 0 0,7 19 0 0 0,23 80 0 0 0,46 135 0 0 0,-75-223 0 0 0,-1 0 0 0 0,-1 0 0 0 0,-2 0 0 0 0,0 0 0 0 0,-1 1 0 0 0,-2 48 0 0 0,-2-58 0 0 0,0 0 0 0 0,-1 0 0 0 0,0 0 0 0 0,-1 0 0 0 0,-1-1 0 0 0,-1 0 0 0 0,0 0 0 0 0,0 0 0 0 0,-2 0 0 0 0,0-1 0 0 0,0 0 0 0 0,-16 21 0 0 0,14-25 0 0 0,1 0-1 0 0,-1-1 1 0 0,-1 0 0 0 0,1-1-1 0 0,-1 0 1 0 0,-1 0-1 0 0,-21 10 1 0 0,-6-2 24 0 0,-43 13-1 0 0,-22 8-18 0 0,32-3-1714 0 0,-127 82 0 0 0,155-87 86 0 0</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00.308"/>
    </inkml:context>
    <inkml:brush xml:id="br0">
      <inkml:brushProperty name="width" value="0.1" units="cm"/>
      <inkml:brushProperty name="height" value="0.1" units="cm"/>
      <inkml:brushProperty name="color" value="#E71224"/>
    </inkml:brush>
  </inkml:definitions>
  <inkml:trace contextRef="#ctx0" brushRef="#br0">1564 1300 919 0 0,'-2'5'792'0'0,"-1"-6"-607"0"0,0-1 0 0 0,0 1-1 0 0,0 0 1 0 0,0 0 0 0 0,0 0-1 0 0,0 1 1 0 0,0-1 0 0 0,0 1 0 0 0,0-1-1 0 0,0 1 1 0 0,0 0 0 0 0,0 0-1 0 0,-1 1 1 0 0,-3 0 0 0 0,0 1 632 0 0,0 0 1 0 0,0 1 0 0 0,1 0-1 0 0,-11 6 1 0 0,-3 1-231 0 0,8-5-329 0 0,0 0 0 0 0,-1-1 0 0 0,1-1 0 0 0,-1 0 0 0 0,-21 1 0 0 0,-16 4 804 0 0,45-7-954 0 0,-8 3 174 0 0,0-1 0 0 0,0-1 0 0 0,0 0 1 0 0,-1-1-1 0 0,1-1 0 0 0,0 0 1 0 0,-1 0-1 0 0,-12-3 0 0 0,-15-3 226 0 0,0 1 0 0 0,0 2 0 0 0,0 2 0 0 0,0 2 0 0 0,-70 10 0 0 0,43-3-332 0 0,-55 9 520 0 0,2-1 288 0 0,106-15-786 0 0,1-1-1 0 0,-1 0 0 0 0,1-1 1 0 0,-1-1-1 0 0,-26-7 0 0 0,-7 3 134 0 0,42 6-304 0 0,-1 0 1 0 0,1 0-1 0 0,-1-1 0 0 0,1 0 1 0 0,0 0-1 0 0,0-1 0 0 0,0 0 1 0 0,0 0-1 0 0,0 0 0 0 0,0-1 1 0 0,-8-5-1 0 0,5 0 100 0 0,0 0-1 0 0,1-1 1 0 0,0 0-1 0 0,1 0 1 0 0,0-1 0 0 0,0 0-1 0 0,-6-13 1 0 0,-8-11 193 0 0,10 14-191 0 0,1 1-1 0 0,1-1 1 0 0,-13-38 0 0 0,16 32-33 0 0,0 0-1 0 0,2-1 1 0 0,0 1 0 0 0,1-45 0 0 0,3 43-12 0 0,-1 0 1 0 0,-2 0-1 0 0,-1 1 1 0 0,-9-35-1 0 0,1 31-24 0 0,-22-43 1 0 0,24 55-28 0 0,1 0 0 0 0,0-1 0 0 0,2 0 0 0 0,0 0 0 0 0,1 0 0 0 0,-4-29 0 0 0,8 26-10 0 0,1 0 1 0 0,1 0-1 0 0,0 0 0 0 0,9-43 1 0 0,-7 54-23 0 0,1 1 0 0 0,0 0 0 0 0,1 0 0 0 0,0 0 0 0 0,1 0-1 0 0,0 1 1 0 0,1-1 0 0 0,0 1 0 0 0,1 1 0 0 0,0-1 0 0 0,11-12 0 0 0,-7 14-1 0 0,-1 0 0 0 0,1 1 0 0 0,0 0 0 0 0,1 1 0 0 0,0 0 0 0 0,17-6 0 0 0,-4 1 0 0 0,-24 11 0 0 0,74-35 0 0 0,138-43 0 0 0,-162 67-11 0 0,1 1 0 0 0,1 3 1 0 0,-1 3-1 0 0,1 1 0 0 0,0 3 0 0 0,100 13 0 0 0,-133-10 1 0 0,0 1 0 0 0,-1 1 0 0 0,1 1 0 0 0,-1 1 0 0 0,35 17 0 0 0,-29-10-6 0 0,0 1 0 0 0,-1 1 0 0 0,34 29 0 0 0,-47-34 16 0 0,0 0 0 0 0,-1 1 0 0 0,0-1 0 0 0,-1 2 0 0 0,-1-1 0 0 0,0 1 0 0 0,0 1 0 0 0,7 18 0 0 0,2 14 0 0 0,15 61 0 0 0,11 30 0 0 0,33 74 0 0 0,-71-191 0 0 0,0 1 0 0 0,3 37 0 0 0,-8-47 0 0 0,1 0 0 0 0,-1 0 0 0 0,-1-1 0 0 0,0 1 0 0 0,-1 0 0 0 0,0-1 0 0 0,-4 15 0 0 0,4-22 2 0 0,1 0-1 0 0,-1 0 1 0 0,1 0-1 0 0,-1 0 1 0 0,0 0-1 0 0,-1 0 1 0 0,1 0-1 0 0,0-1 1 0 0,-1 1 0 0 0,1-1-1 0 0,-1 0 1 0 0,0 0-1 0 0,0 0 1 0 0,1 0-1 0 0,-2 0 1 0 0,-2 1-1 0 0,-6 3 18 0 0,-1-2-1 0 0,1 0 0 0 0,-14 3 1 0 0,-11 2 17 0 0,12 0-446 0 0,-1 0-1 0 0,2 1 1 0 0,-1 2-1 0 0,1 0 1 0 0,1 2-1 0 0,-28 21 1 0 0,18-8-4935 0 0,-1 1-1605 0 0</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02.129"/>
    </inkml:context>
    <inkml:brush xml:id="br0">
      <inkml:brushProperty name="width" value="0.1" units="cm"/>
      <inkml:brushProperty name="height" value="0.1" units="cm"/>
      <inkml:brushProperty name="color" value="#E71224"/>
    </inkml:brush>
  </inkml:definitions>
  <inkml:trace contextRef="#ctx0" brushRef="#br0">2827 443 919 0 0,'-1'-2'269'0'0,"0"1"0"0"0,0-1 0 0 0,1 0 0 0 0,-1 0 0 0 0,-1 1 0 0 0,1-1-1 0 0,0 0 1 0 0,0 1 0 0 0,0-1 0 0 0,-1 1 0 0 0,1-1 0 0 0,-1 1-1 0 0,1 0 1 0 0,-1 0 0 0 0,0 0 0 0 0,1 0 0 0 0,-1 0 0 0 0,0 0-1 0 0,-3-1 1 0 0,-40-17 509 0 0,-30-6 739 0 0,-46-17 971 0 0,51 9-1030 0 0,-9-5-341 0 0,-37-18-267 0 0,62 27-379 0 0,3 3 63 0 0,-2 3-1 0 0,0 1 0 0 0,-94-23 1 0 0,32 24-173 0 0,0 5 1 0 0,-1 5 0 0 0,-124 5-1 0 0,142 5-270 0 0,-164 7 550 0 0,189 1-511 0 0,-75 10 72 0 0,48-9-104 0 0,51-4 2 0 0,23-3-42 0 0,1 1 1 0 0,0 2-1 0 0,-49 12 0 0 0,-40 26 59 0 0,72-25-71 0 0,0 1 1 0 0,-75 47-1 0 0,109-59-19 0 0,1-1 0 0 0,0 2 0 0 0,0-1 0 0 0,1 1-1 0 0,-1 0 1 0 0,1 0 0 0 0,1 1 0 0 0,0 0 0 0 0,-5 8 0 0 0,-5 14 69 0 0,-13 36 0 0 0,24-57-92 0 0,-3 10 59 0 0,2 0 0 0 0,0 0 0 0 0,-5 39 0 0 0,3 63 129 0 0,6-106-173 0 0,0 34 145 0 0,5 49 0 0 0,-2-76-88 0 0,1 0 0 0 0,1 0-1 0 0,1 0 1 0 0,13 34-1 0 0,-10-39-32 0 0,0 0-1 0 0,1-1 0 0 0,1 0 0 0 0,1 0 0 0 0,0-1 1 0 0,1 0-1 0 0,0-1 0 0 0,1-1 0 0 0,0 0 0 0 0,23 16 0 0 0,-8-5-13 0 0,-21-17-10 0 0,1 0 1 0 0,0 0 0 0 0,1-1 0 0 0,0 0 0 0 0,0-1-1 0 0,17 9 1 0 0,11-2 77 0 0,47 8 0 0 0,3 2 45 0 0,-20-6-47 0 0,0-3-1 0 0,79 4 0 0 0,-50-5-33 0 0,289 32 198 0 0,-251-29-138 0 0,91 18 71 0 0,-149-21-157 0 0,80 7 66 0 0,-111-15-38 0 0,1-3-1 0 0,0-2 0 0 0,0-2 1 0 0,58-11-1 0 0,146-45 346 0 0,-220 51-343 0 0,0-2 0 0 0,-1-1-1 0 0,0-1 1 0 0,-1-1 0 0 0,0-2 0 0 0,38-27-1 0 0,-47 29-5 0 0,-1-1 0 0 0,-1-1-1 0 0,-1-1 1 0 0,0 0 0 0 0,-1-1-1 0 0,0-1 1 0 0,-2 0 0 0 0,0-1-1 0 0,17-34 1 0 0,-24 41-38 0 0,-1-1 1 0 0,-1 0-1 0 0,0-1 0 0 0,0 1 1 0 0,-1-1-1 0 0,-1 0 0 0 0,0 0 1 0 0,-1 1-1 0 0,-1-1 0 0 0,0 0 0 0 0,-1 0 1 0 0,-4-23-1 0 0,2 22-28 0 0,-1 0 0 0 0,-1 0-1 0 0,-1 1 1 0 0,0-1 0 0 0,-1 1 0 0 0,0 0 0 0 0,-1 1 0 0 0,0 0-1 0 0,-1 0 1 0 0,-1 0 0 0 0,-11-10 0 0 0,-26-22-777 0 0,-69-51 1 0 0,37 33-1783 0 0,29 22-2934 0 0,1 2-1530 0 0</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20.920"/>
    </inkml:context>
    <inkml:brush xml:id="br0">
      <inkml:brushProperty name="width" value="0.1" units="cm"/>
      <inkml:brushProperty name="height" value="0.1" units="cm"/>
      <inkml:brushProperty name="color" value="#E71224"/>
    </inkml:brush>
  </inkml:definitions>
  <inkml:trace contextRef="#ctx0" brushRef="#br0">1681 112 2071 0 0,'0'-1'132'0'0,"0"-1"-1"0"0,0 0 1 0 0,-1 1-1 0 0,1-1 0 0 0,-1 1 1 0 0,1-1-1 0 0,-1 1 0 0 0,0-1 1 0 0,0 1-1 0 0,1 0 1 0 0,-1-1-1 0 0,0 1 0 0 0,0 0 1 0 0,0-1-1 0 0,-1 1 0 0 0,1 0 1 0 0,0 0-1 0 0,0 0 0 0 0,-1 0 1 0 0,1 0-1 0 0,0 0 1 0 0,-4-1-1 0 0,2 1 257 0 0,-1-1 0 0 0,1 0 1 0 0,-1 1-1 0 0,0 0 0 0 0,0 0 1 0 0,1 0-1 0 0,-1 1 0 0 0,-6-1 0 0 0,7-1-159 0 0,0 0-1 0 0,0 0 0 0 0,1 0 0 0 0,-1 0 0 0 0,1-1 0 0 0,-1 1 1 0 0,1-1-1 0 0,0 1 0 0 0,-3-5 0 0 0,3 3 30 0 0,-2 0-88 0 0,0 1 0 0 0,0-1 0 0 0,-1 1 0 0 0,1-1 1 0 0,-1 1-1 0 0,0 1 0 0 0,1-1 0 0 0,-1 1 0 0 0,-1 0 0 0 0,1 0 0 0 0,0 0 0 0 0,0 0 0 0 0,-1 1 0 0 0,1 0 0 0 0,0 1 0 0 0,-11-1 0 0 0,1 0 3 0 0,0 2 0 0 0,0-1 0 0 0,0 2-1 0 0,1 0 1 0 0,-18 5 0 0 0,-220 39 1517 0 0,161-32-1132 0 0,-43 12-27 0 0,17-5-273 0 0,-46 4 153 0 0,110-23-545 0 0,-1-2 0 0 0,1-3-1 0 0,-59-11 1 0 0,103 13 148 0 0,-51-7 834 0 0,-66-1 1 0 0,121 9-852 0 0,0 1 0 0 0,0-1 0 0 0,0 1 0 0 0,0 1 0 0 0,0-1 0 0 0,0 0 0 0 0,0 1 0 0 0,0 0 1 0 0,0 1-1 0 0,1-1 0 0 0,-1 1 0 0 0,1-1 0 0 0,0 1 0 0 0,-5 4 0 0 0,-4 6-459 0 0,0 0-1 0 0,-18 23 1 0 0,21-24-198 0 0,-12 15-1103 0 0</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21.822"/>
    </inkml:context>
    <inkml:brush xml:id="br0">
      <inkml:brushProperty name="width" value="0.1" units="cm"/>
      <inkml:brushProperty name="height" value="0.1" units="cm"/>
      <inkml:brushProperty name="color" value="#E71224"/>
    </inkml:brush>
  </inkml:definitions>
  <inkml:trace contextRef="#ctx0" brushRef="#br0">1431 125 455 0 0,'5'-30'1180'0'0,"0"1"3632"0"0,-5 26-4803 0 0,-1 1 1 0 0,1 0-1 0 0,-1 0 0 0 0,0 0 0 0 0,0-1 0 0 0,0 1 0 0 0,0 0 0 0 0,0 0 0 0 0,0 0 0 0 0,0 0 0 0 0,-1 0 0 0 0,-1-2 0 0 0,-21-20 1188 0 0,21 22-936 0 0,0 1-1 0 0,0-1 1 0 0,1 1-1 0 0,-1 0 1 0 0,0 0-1 0 0,0 0 1 0 0,-1 0-1 0 0,1 0 1 0 0,0 1-1 0 0,0-1 1 0 0,0 1-1 0 0,0 0 1 0 0,-1 0-1 0 0,-2 1 1 0 0,-46 6-269 0 0,49-7-137 0 0,-448 55 2360 0 0,421-53-2180 0 0,-44 1 172 0 0,0-4 0 0 0,-91-13-1 0 0,49 4-90 0 0,54 5-104 0 0,-207-10-1705 0 0,211 13-2954 0 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28.196"/>
    </inkml:context>
    <inkml:brush xml:id="br0">
      <inkml:brushProperty name="width" value="0.1" units="cm"/>
      <inkml:brushProperty name="height" value="0.1" units="cm"/>
      <inkml:brushProperty name="color" value="#E71224"/>
    </inkml:brush>
  </inkml:definitions>
  <inkml:trace contextRef="#ctx0" brushRef="#br0">3153 312 4375 0 0,'1'-4'77'0'0,"-1"0"-1"0"0,1 0 0 0 0,0 0 0 0 0,0 0 0 0 0,0-1 0 0 0,0 2 1 0 0,3-7-1 0 0,-2 8 5 0 0,-1 0 0 0 0,0 0 0 0 0,0-1-1 0 0,0 1 1 0 0,0 0 0 0 0,-1-1 0 0 0,1 1 0 0 0,-1-1 0 0 0,1 1 0 0 0,-1-1 0 0 0,0 1 0 0 0,0-1 0 0 0,0 1 0 0 0,0-1 0 0 0,0 1 0 0 0,-1-1-1 0 0,1 1 1 0 0,-1 0 0 0 0,0-1 0 0 0,1 1 0 0 0,-1-1 0 0 0,-2-2 0 0 0,1 1 126 0 0,-1 1-1 0 0,1 0 1 0 0,0 0-1 0 0,-1 0 1 0 0,0 0 0 0 0,1 0-1 0 0,-1 0 1 0 0,0 1-1 0 0,-1-1 1 0 0,1 1-1 0 0,0 0 1 0 0,-1 0 0 0 0,1 0-1 0 0,-1 1 1 0 0,-6-3-1 0 0,8 3-124 0 0,-1 0 0 0 0,1-1-1 0 0,0 1 1 0 0,0-1 0 0 0,0 1-1 0 0,0-1 1 0 0,0 0-1 0 0,-2-4 1 0 0,2 5-27 0 0,1-1 1 0 0,0 1-1 0 0,-1-1 0 0 0,1 1 1 0 0,-1-1-1 0 0,1 1 0 0 0,-1 0 1 0 0,1 0-1 0 0,-1 0 0 0 0,0 0 1 0 0,-3-2-1 0 0,-13-4 379 0 0,16 6-403 0 0,0 0 0 0 0,0 0 0 0 0,1 0 0 0 0,-1 0 0 0 0,0 0 0 0 0,0 1 0 0 0,0-1 0 0 0,0 1 0 0 0,0-1 0 0 0,0 1 0 0 0,0 0 0 0 0,0 0 0 0 0,0 0 0 0 0,0 0 0 0 0,0 0 0 0 0,-3 0 0 0 0,-2 2 150 0 0,-1 0 0 0 0,0 0-1 0 0,1-1 1 0 0,-1-1 0 0 0,0 1-1 0 0,0-1 1 0 0,0-1-1 0 0,-11-1 1 0 0,7 1 98 0 0,-1 0 0 0 0,-16 2 0 0 0,-28 6 255 0 0,37-3-385 0 0,-1-1 1 0 0,1-2-1 0 0,-1 0 1 0 0,-32-2-1 0 0,-43-10 403 0 0,71 6-338 0 0,-31-10-1 0 0,36 9-99 0 0,0 1-1 0 0,0 1 0 0 0,-22-3 0 0 0,-8 4 84 0 0,8-1-98 0 0,0 2 0 0 0,-67 6 0 0 0,67-1 16 0 0,-62-2 1 0 0,-3-1 133 0 0,44 0-111 0 0,-73-7 0 0 0,87 3-148 0 0,-4 4 8 0 0,36 0 20 0 0,-1 0 1 0 0,-22-4 0 0 0,-8-1 79 0 0,-60 0 0 0 0,35 2-28 0 0,-73 1 58 0 0,83 0 19 0 0,0-2 0 0 0,-110-23-1 0 0,112 17-55 0 0,-1 2 0 0 0,0 3 0 0 0,-75 4 0 0 0,66 4-128 0 0,0 4-1 0 0,1 2 0 0 0,1 4 1 0 0,-71 22-1 0 0,128-31-219 0 0,0 1 0 0 0,-15 7 1 0 0,-5 6-3245 0 0,24-13 1723 0 0,-20 10-4221 0 0</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28.814"/>
    </inkml:context>
    <inkml:brush xml:id="br0">
      <inkml:brushProperty name="width" value="0.1" units="cm"/>
      <inkml:brushProperty name="height" value="0.1" units="cm"/>
      <inkml:brushProperty name="color" value="#E71224"/>
    </inkml:brush>
  </inkml:definitions>
  <inkml:trace contextRef="#ctx0" brushRef="#br0">1 9 9215 0 0,'5'-3'200'0'0,"-3"-1"48"0"0,0 2 8 0 0</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1:14.806"/>
    </inkml:context>
    <inkml:brush xml:id="br0">
      <inkml:brushProperty name="width" value="0.1" units="cm"/>
      <inkml:brushProperty name="height" value="0.1" units="cm"/>
      <inkml:brushProperty name="color" value="#66CC00"/>
    </inkml:brush>
  </inkml:definitions>
  <inkml:trace contextRef="#ctx0" brushRef="#br0">674 1671 3679 0 0,'-5'-12'316'0'0,"0"-5"1035"0"0,-7-21 2134 0 0,11 37-3422 0 0,-3-46 3374 0 0,4 45-3135 0 0,0-1-1 0 0,0 0 1 0 0,0 1 0 0 0,1-1-1 0 0,-1 0 1 0 0,0 1-1 0 0,1-1 1 0 0,0 0 0 0 0,0 1-1 0 0,0-1 1 0 0,0 1-1 0 0,0 0 1 0 0,0-1 0 0 0,3-3-1 0 0,-1 5-157 0 0,-1 0-1 0 0,1 0 0 0 0,0 0 1 0 0,0 1-1 0 0,-1-1 0 0 0,1 1 1 0 0,0 0-1 0 0,0 0 0 0 0,4 0 1 0 0,7-1 54 0 0,-5-2-12 0 0,0 1-1 0 0,0-1 1 0 0,-1-1-1 0 0,0 0 0 0 0,0 0 1 0 0,13-9-1 0 0,-15 9-35 0 0,1-1 1 0 0,0 1-1 0 0,1 1 0 0 0,-1-1 0 0 0,1 1 0 0 0,0 0 1 0 0,-1 1-1 0 0,1 0 0 0 0,10-2 0 0 0,-6 4-34 0 0,0 0 0 0 0,0 0-1 0 0,-1 1 1 0 0,1 0 0 0 0,20 6-1 0 0,53 23 136 0 0,-63-21-213 0 0,5-1 90 0 0,1-1 0 0 0,-1-1 0 0 0,1-1 0 0 0,0-2 0 0 0,32 1 0 0 0,62 8 185 0 0,-15 10-68 0 0,58 9-143 0 0,180-11 868 0 0,-307-20-961 0 0,28-1 13 0 0,0 3 0 0 0,83 13 0 0 0,-31 13 42 0 0,-97-23-53 0 0,1 0-1 0 0,-1-2 1 0 0,1 0 0 0 0,0-2-1 0 0,38-1 1 0 0,-17-3 53 0 0,1 2 0 0 0,50 6 0 0 0,-83-5-64 0 0,0 1 1 0 0,15-3-1 0 0,-19 1 7 0 0,0 1 0 0 0,0-1 0 0 0,0 1 0 0 0,0 1 0 0 0,-1-1 0 0 0,1 1 0 0 0,0 0 0 0 0,13 5 0 0 0,-13-3-1 0 0,0-1 0 0 0,0 0 0 0 0,1 0-1 0 0,-1 0 1 0 0,1-1 0 0 0,-1 0 0 0 0,1 0 0 0 0,-1-1-1 0 0,1 0 1 0 0,12-2 0 0 0,-7-1 22 0 0,-1-1-1 0 0,0 0 0 0 0,0-1 1 0 0,0 0-1 0 0,0-1 1 0 0,16-11-1 0 0,-20 12-1 0 0,0-1 0 0 0,-1 1 0 0 0,1-1 0 0 0,11-13-1 0 0,-16 15-11 0 0,0 0-1 0 0,0 0 0 0 0,0 0 0 0 0,-1-1 1 0 0,1 1-1 0 0,-1-1 0 0 0,0 1 0 0 0,0-1 0 0 0,-1 0 1 0 0,2-8-1 0 0,49-206 184 0 0,-11 32-16 0 0,-38 166-140 0 0,1-42 0 0 0,-4 56-35 0 0,-1 0 1 0 0,1 0-1 0 0,-1 0 1 0 0,-1 0-1 0 0,1 0 1 0 0,-1 0-1 0 0,0 1 1 0 0,-1-1 0 0 0,-5-11-1 0 0,-1 4 8 0 0,1 0-1 0 0,0 0 1 0 0,1-1 0 0 0,1 0-1 0 0,0 0 1 0 0,1-1-1 0 0,1 1 1 0 0,1-1 0 0 0,-4-26-1 0 0,6 26 16 0 0,0 3-20 0 0,0-1 0 0 0,1 1 0 0 0,1-1 1 0 0,3-20-1 0 0,-3 27-81 0 0,-1-1-1 0 0,1 1 1 0 0,-1-1 0 0 0,-1 1 0 0 0,1 0 0 0 0,-1-1 0 0 0,0 1 0 0 0,-1 0 0 0 0,0-1-1 0 0,0 1 1 0 0,-4-7 0 0 0,-2-6 370 0 0,-1 1 0 0 0,-18-28 0 0 0,-24-28-280 0 0,-36-64 45 0 0,73 116-55 0 0,0 0 0 0 0,-1 1 0 0 0,-2 1 0 0 0,0 1 0 0 0,-1 0 0 0 0,-1 1 0 0 0,-36-27 0 0 0,43 38-3 0 0,0 0-1 0 0,-1 0 1 0 0,0 1-1 0 0,0 1 1 0 0,-1 0 0 0 0,-24-6-1 0 0,4 4 12 0 0,-58-6 0 0 0,15 3-44 0 0,-42-3 0 0 0,100 13 38 0 0,-13-1-8 0 0,1 2 0 0 0,-42 4 0 0 0,-19 9-2 0 0,-1-5 0 0 0,-157-6 0 0 0,-127-8 0 0 0,218 12 0 0 0,-126 10 0 0 0,-58 19 0 0 0,201-26 0 0 0,40-4 0 0 0,-32 10 0 0 0,126-14 0 0 0,0 0 0 0 0,0 1 0 0 0,0 1 0 0 0,0-1 0 0 0,0 1 0 0 0,0 0 0 0 0,1 1 0 0 0,-1 0 0 0 0,1 0 0 0 0,0 1 0 0 0,0 0 0 0 0,1 0 0 0 0,-12 11 0 0 0,11-8 0 0 0,0 0 0 0 0,0 1 0 0 0,0 0 0 0 0,1 0 0 0 0,0 0 0 0 0,1 1 0 0 0,0 0 0 0 0,1 0 0 0 0,0 0 0 0 0,-3 12 0 0 0,-51 208-64 0 0,51-198 64 0 0,0 0 0 0 0,3 0 0 0 0,0 0 0 0 0,2 1 0 0 0,4 64 0 0 0,2-59 0 0 0,2-1 0 0 0,1 1 0 0 0,2-1 0 0 0,24 65 0 0 0,-20-70 0 0 0,-2-2 0 0 0,1-1 0 0 0,2-1 0 0 0,29 48 0 0 0,5-19-4 0 0,-33-42 30 0 0,-2 1 0 0 0,19 27 1 0 0,-31-41-7 0 0,0 0 0 0 0,0 0 0 0 0,0 0 0 0 0,-1 0 0 0 0,1 1 0 0 0,0-1 0 0 0,-1 0 0 0 0,0 0 0 0 0,1 0 0 0 0,-1 1 0 0 0,0-1 0 0 0,0 0 0 0 0,-1 4 0 0 0,-9 31-2636 0 0,4-18-3692 0 0,1-1-1427 0 0</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29.564"/>
    </inkml:context>
    <inkml:brush xml:id="br0">
      <inkml:brushProperty name="width" value="0.1" units="cm"/>
      <inkml:brushProperty name="height" value="0.1" units="cm"/>
      <inkml:brushProperty name="color" value="#E71224"/>
    </inkml:brush>
  </inkml:definitions>
  <inkml:trace contextRef="#ctx0" brushRef="#br0">1420 4 3679 0 0,'-11'-2'438'0'0,"0"1"0"0"0,0 1 0 0 0,0 0-1 0 0,0 0 1 0 0,0 1 0 0 0,0 1-1 0 0,-15 3 1 0 0,-8 1-72 0 0,-44 8 217 0 0,-36 3 745 0 0,-172 11 1732 0 0,145-17-1941 0 0,-117 6-30 0 0,27-24-968 0 0,163 3-446 0 0,17-1-546 0 0,17 1-2937 0 0,13 0-436 0 0</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3:30.360"/>
    </inkml:context>
    <inkml:brush xml:id="br0">
      <inkml:brushProperty name="width" value="0.1" units="cm"/>
      <inkml:brushProperty name="height" value="0.1" units="cm"/>
      <inkml:brushProperty name="color" value="#E71224"/>
    </inkml:brush>
  </inkml:definitions>
  <inkml:trace contextRef="#ctx0" brushRef="#br0">1002 96 2303 0 0,'9'-6'102'0'0,"-7"4"258"0"0,1 1 0 0 0,-1-1 0 0 0,0 1 0 0 0,1 0-1 0 0,-1 0 1 0 0,1 0 0 0 0,0 0 0 0 0,-1 0 0 0 0,1 0 0 0 0,5 0-1 0 0,18-1 288 0 0,-15 2-570 0 0,-1-1 0 0 0,1 0 0 0 0,19-6 0 0 0,-30 7-21 0 0,0 0-1 0 0,1 0 1 0 0,-1 0 0 0 0,0 0 0 0 0,1 0-1 0 0,-1 0 1 0 0,1 0 0 0 0,-1 0-1 0 0,0 0 1 0 0,1 0 0 0 0,-1 0 0 0 0,0-1-1 0 0,1 1 1 0 0,-1 0 0 0 0,0 0-1 0 0,1 0 1 0 0,-1-1 0 0 0,0 1-1 0 0,0 0 1 0 0,1 0 0 0 0,-1-1 0 0 0,0 1-1 0 0,0 0 1 0 0,1 0 0 0 0,-1-1-1 0 0,0 1 1 0 0,0 0 0 0 0,0-1 0 0 0,0 1-1 0 0,0 0 1 0 0,1-1 0 0 0,-1 1-1 0 0,0-1 1 0 0,0 1 0 0 0,0 0-1 0 0,0-1 1 0 0,0 0 0 0 0,-1 0 73 0 0,0 1-1 0 0,1-1 1 0 0,-1 0 0 0 0,0 0 0 0 0,0 1-1 0 0,0-1 1 0 0,0 0 0 0 0,0 1 0 0 0,0-1 0 0 0,0 1-1 0 0,0-1 1 0 0,-1 0 0 0 0,-34-10 1569 0 0,-36-3-303 0 0,0 4 0 0 0,-119-2 0 0 0,-147 21-305 0 0,239-4-835 0 0,-54 8-337 0 0,53 4-4934 0 0,33-1-680 0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4:03.131"/>
    </inkml:context>
    <inkml:brush xml:id="br0">
      <inkml:brushProperty name="width" value="0.1" units="cm"/>
      <inkml:brushProperty name="height" value="0.1" units="cm"/>
      <inkml:brushProperty name="color" value="#E71224"/>
    </inkml:brush>
  </inkml:definitions>
  <inkml:trace contextRef="#ctx0" brushRef="#br0">2145 1064 1439 0 0,'2'0'137'0'0,"1"0"-1"0"0,0 0 0 0 0,0 0 0 0 0,0 1 0 0 0,-1-1 0 0 0,1 1 0 0 0,2 0 0 0 0,-4 0-94 0 0,-1-1 1 0 0,1 0-1 0 0,-1 0 1 0 0,1 1-1 0 0,-1-1 0 0 0,1 1 1 0 0,-1-1-1 0 0,1 0 1 0 0,-1 1-1 0 0,0-1 1 0 0,1 1-1 0 0,-1-1 1 0 0,0 0-1 0 0,1 1 1 0 0,-1-1-1 0 0,0 1 1 0 0,0 0-1 0 0,1-1 1 0 0,-1 1-1 0 0,0-1 1 0 0,0 1-1 0 0,0-1 0 0 0,0 1 1 0 0,0-1-1 0 0,0 1 1 0 0,0-1-1 0 0,0 1 1 0 0,0 0-1 0 0,0-1 1 0 0,0 1-1 0 0,0-1 1 0 0,0 1-1 0 0,0-1 1 0 0,-1 1-1 0 0,1-1 1 0 0,0 1-1 0 0,0-1 1 0 0,0 1-1 0 0,-1-1 0 0 0,1 1 1 0 0,-1 0-1 0 0,0 0 155 0 0,-1 0-1 0 0,1-1 0 0 0,-1 1 0 0 0,0-1 0 0 0,1 1 0 0 0,-1-1 1 0 0,0 1-1 0 0,1-1 0 0 0,-1 0 0 0 0,0 0 0 0 0,1 0 0 0 0,-1 0 1 0 0,0 0-1 0 0,-2 0 0 0 0,-9 0 181 0 0,8 1-177 0 0,0 0-1 0 0,0-1 0 0 0,1 1 0 0 0,-9-2 1 0 0,9 1-64 0 0,1 0 0 0 0,-1 0 0 0 0,1 0 0 0 0,-1 0 1 0 0,1 0-1 0 0,-1 1 0 0 0,1 0 0 0 0,-1-1 1 0 0,1 1-1 0 0,-5 2 0 0 0,4-1-37 0 0,0 1-33 0 0,-1 0-1 0 0,1-1 1 0 0,-1 0-1 0 0,1 0 1 0 0,-1 0-1 0 0,0-1 1 0 0,1 1 0 0 0,-1-1-1 0 0,0-1 1 0 0,0 1-1 0 0,0 0 1 0 0,0-1 0 0 0,0 0-1 0 0,-8-1 1 0 0,3 0 58 0 0,0 0 0 0 0,0 1 1 0 0,0 1-1 0 0,0-1 1 0 0,0 2-1 0 0,1-1 0 0 0,-1 1 1 0 0,0 1-1 0 0,1 0 1 0 0,-13 6-1 0 0,-38 8 90 0 0,37-12-49 0 0,12-4-14 0 0,-1 2 0 0 0,1-1 0 0 0,-18 8-1 0 0,4 0-22 0 0,6-2 60 0 0,-21 11 0 0 0,37-18-164 0 0,0 1-1 0 0,0-1 0 0 0,0 0 1 0 0,0 0-1 0 0,0 0 0 0 0,0 0 1 0 0,0 0-1 0 0,-1-1 0 0 0,1 0 1 0 0,0 1-1 0 0,-7-2 0 0 0,-10 4 198 0 0,16-3-192 0 0,0 1 0 0 0,1-1 1 0 0,-1 1-1 0 0,0-1 0 0 0,-5-1 0 0 0,5 1-3 0 0,-1 0-1 0 0,1 1 1 0 0,-1-1-1 0 0,1 1 1 0 0,-1 0 0 0 0,1 0-1 0 0,0 0 1 0 0,0 1-1 0 0,-8 3 1 0 0,-9 3 48 0 0,8-4-13 0 0,0-1 1 0 0,-1-1 0 0 0,1 0 0 0 0,-1 0 0 0 0,0-2 0 0 0,1 0-1 0 0,-15-1 1 0 0,13 1 33 0 0,0 0-1 0 0,0 1 0 0 0,0 1 1 0 0,0 1-1 0 0,-17 4 0 0 0,18-4-56 0 0,-9 2 58 0 0,0-1 0 0 0,0-1-1 0 0,-27 0 1 0 0,36-2 1 0 0,-1 1-1 0 0,0 0 1 0 0,0 1 0 0 0,1 1 0 0 0,-18 6 0 0 0,18-5-68 0 0,0 0 1 0 0,0-1 0 0 0,-1-1-1 0 0,1-1 1 0 0,-19 2 0 0 0,-49 5 460 0 0,57-9-429 0 0,11 1 26 0 0,0-1 0 0 0,1-1 0 0 0,-1 0 0 0 0,-17-4 0 0 0,20 3-21 0 0,0 1 0 0 0,0 0 0 0 0,0 0 0 0 0,-16 2 0 0 0,17 0-34 0 0,0-1-1 0 0,1 0 0 0 0,-1-1 1 0 0,0 0-1 0 0,0 0 0 0 0,-12-4 1 0 0,-63-19 623 0 0,-23-8-100 0 0,100 29-502 0 0,0-1 0 0 0,0 0 0 0 0,1 0 0 0 0,-1-1 0 0 0,1 0 0 0 0,0 0 0 0 0,1 0 0 0 0,-12-13 0 0 0,7 5 78 0 0,0-1 1 0 0,2 0-1 0 0,-13-23 1 0 0,14 25-60 0 0,0 0 0 0 0,0 1 0 0 0,-2 0 0 0 0,1 1 0 0 0,-13-11 0 0 0,12 12-23 0 0,1 0 0 0 0,0-1 0 0 0,0 0 1 0 0,1 0-1 0 0,0-1 0 0 0,-9-17 0 0 0,6 0 60 0 0,1 0 0 0 0,1 0-1 0 0,-4-31 1 0 0,-13-40 29 0 0,21 84-130 0 0,1 1 0 0 0,1-1 0 0 0,0 0 0 0 0,1 0 0 0 0,1 0 0 0 0,0 0 0 0 0,2-22 0 0 0,0 33-8 0 0,0-1 0 0 0,1 1 0 0 0,-1 0 0 0 0,1-1 0 0 0,0 1 0 0 0,1 0 0 0 0,3-6 0 0 0,7-12 0 0 0,-8 13 0 0 0,0 1 0 0 0,1 0 0 0 0,0 0 0 0 0,0 0 0 0 0,8-8 0 0 0,2 0 0 0 0,-13 12 0 0 0,1 0 0 0 0,1 1 0 0 0,-1-1 0 0 0,0 1 0 0 0,1 0 0 0 0,0 1 0 0 0,-1-1 0 0 0,1 1 0 0 0,10-3 0 0 0,49-11 0 0 0,-49 13 0 0 0,23-8 0 0 0,0-1 0 0 0,-2-2 0 0 0,1-1 0 0 0,46-28 0 0 0,-55 31 0 0 0,0 1 0 0 0,2 1 0 0 0,-1 1 0 0 0,34-5 0 0 0,15-5 0 0 0,85-30 0 0 0,271-77 0 0 0,-396 118 0 0 0,71-3 0 0 0,-83 9 0 0 0,185-28 0 0 0,-179 25 0 0 0,0 2 0 0 0,0 0 0 0 0,1 3 0 0 0,-1 0 0 0 0,56 9 0 0 0,-45-4-1 0 0,-22-4 2 0 0,0 2-1 0 0,0 0 1 0 0,22 7-1 0 0,-37-8-1 0 0,1 0 0 0 0,-1 1 0 0 0,0 0 1 0 0,0 0-1 0 0,0 0 0 0 0,-1 1 0 0 0,1 0 0 0 0,-1 0 0 0 0,0 0 0 0 0,0 0 0 0 0,0 1 0 0 0,-1 0 0 0 0,8 11 0 0 0,11 21-22 0 0,17 41 0 0 0,0 0 9 0 0,-22-44 14 0 0,-1 1 0 0 0,-1 0 0 0 0,-2 1 0 0 0,-2 1 0 0 0,-1 0 0 0 0,10 66 0 0 0,-18-77 0 0 0,0 1 0 0 0,-2 0 0 0 0,-1 0 0 0 0,-2 0 0 0 0,0 0 0 0 0,-9 38 0 0 0,4-32-2 0 0,1-3-16 0 0,-18 51 0 0 0,20-71 15 0 0,-1 0 0 0 0,0 0 1 0 0,0-1-1 0 0,-1 0 0 0 0,0 0 0 0 0,-1 0 0 0 0,0 0 0 0 0,-13 12 0 0 0,6-10 3 0 0,0 0 0 0 0,0-1 0 0 0,-1 0 0 0 0,0-1 0 0 0,-30 12 0 0 0,-88 25 0 0 0,88-33 0 0 0,-64 29 0 0 0,68-21 68 0 0,1 2-1 0 0,0 2 1 0 0,-41 35 0 0 0,-9 19-1306 0 0,5 6-4492 0 0,28-21-997 0 0</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4:25.306"/>
    </inkml:context>
    <inkml:brush xml:id="br0">
      <inkml:brushProperty name="width" value="0.1" units="cm"/>
      <inkml:brushProperty name="height" value="0.1" units="cm"/>
      <inkml:brushProperty name="color" value="#E71224"/>
    </inkml:brush>
  </inkml:definitions>
  <inkml:trace contextRef="#ctx0" brushRef="#br0">417 23 455 0 0,'-52'4'861'0'0,"-53"-3"-1"0"0,69-1-477 0 0,-6 6 432 0 0,32-3-254 0 0,10-3-535 0 0,0 0 0 0 0,0 1 0 0 0,0-1-1 0 0,0 0 1 0 0,-1 0 0 0 0,1 1 0 0 0,0-1-1 0 0,0 0 1 0 0,0 0 0 0 0,0 0 0 0 0,0 1-1 0 0,0-1 1 0 0,0 0 0 0 0,0 0 0 0 0,0 1-1 0 0,0-1 1 0 0,0 0 0 0 0,0 0 0 0 0,0 1-1 0 0,0-1 1 0 0,0 0 0 0 0,1 0 0 0 0,-1 0-1 0 0,0 1 1 0 0,0-1 0 0 0,0 0 0 0 0,0 0-1 0 0,0 0 1 0 0,0 1 0 0 0,1-1 0 0 0,-1 0 0 0 0,0 0-1 0 0,0 0 1 0 0,1 1 0 0 0,-1-1 35 0 0,1 0 0 0 0,0 1 0 0 0,0-1 1 0 0,-1 0-1 0 0,1 0 0 0 0,0 0 0 0 0,0 0 0 0 0,0 0 0 0 0,0 0 1 0 0,-1 0-1 0 0,1 0 0 0 0,0 0 0 0 0,0 0 0 0 0,0 0 1 0 0,-1 0-1 0 0,1-1 0 0 0,0 1 0 0 0,0 0 0 0 0,-1 0 1 0 0,1-1-1 0 0,1 0 0 0 0,19-10 288 0 0,-17 9-291 0 0,2-1 11 0 0,0 0 0 0 0,0 1-1 0 0,0 0 1 0 0,0 0 0 0 0,0 1 0 0 0,1 0-1 0 0,-1 0 1 0 0,1 0 0 0 0,-1 1 0 0 0,0 0-1 0 0,1 0 1 0 0,-1 1 0 0 0,1 0 0 0 0,-1 0-1 0 0,9 3 1 0 0,3-2 10 0 0,-1 0-1 0 0,1-1 1 0 0,-1 0 0 0 0,1-2 0 0 0,-1 0-1 0 0,19-4 1 0 0,48-2 311 0 0,52 4-214 0 0,-60-2-152 0 0,-56 3-14 0 0,0 0 1 0 0,0 2-1 0 0,0 0 0 0 0,34 5 0 0 0,128 25 254 0 0,-139-25-246 0 0,7-1 36 0 0,0 3 1 0 0,94 25-1 0 0,-115-20-54 0 0,-22-9 0 0 0,0 0 0 0 0,1 0 0 0 0,0 0 0 0 0,9 1 0 0 0,83 12 0 0 0,-81-12 5 0 0,0 1-1 0 0,0 0 0 0 0,-1 2 0 0 0,0 0 1 0 0,-1 1-1 0 0,1 0 0 0 0,16 12 0 0 0,-16-9 1 0 0,0-1 0 0 0,1-1 0 0 0,0 0 0 0 0,1-2 0 0 0,35 10 0 0 0,208 18-5 0 0,-211-33 0 0 0,1-1 0 0 0,-1-3 0 0 0,61-10 0 0 0,-1-1 64 0 0,-100 12-59 0 0,0 0 1 0 0,21 3-1 0 0,1 0 51 0 0,-32-3 45 0 0,-4 1-15 0 0,-8-1 42 0 0,-17 0-43 0 0,-82 8-46 0 0,47-4 6 0 0,-66 12-1 0 0,51-2-24 0 0,0-4 0 0 0,0-3-1 0 0,-102-5 1 0 0,79-3 136 0 0,0 3 1 0 0,0 6-1 0 0,-173 32 0 0 0,-131 13-156 0 0,304-42 0 0 0,-46 11 0 0 0,93-11 0 0 0,-1-3 0 0 0,-90 1 0 0 0,-12-16 64 0 0,102 7-64 0 0,-83 6 0 0 0,135-5 0 0 0,1 0 0 0 0,-1 0 0 0 0,1 0 0 0 0,-1 0 0 0 0,1 1 0 0 0,-1-1 0 0 0,1 0 0 0 0,0 1 0 0 0,-1-1 0 0 0,1 0 0 0 0,0 1 0 0 0,-1 0 0 0 0,-1 0 0 0 0,4 0 0 0 0,-1 0-1 0 0,0 0 0 0 0,1-1 1 0 0,-1 1-1 0 0,0 0 0 0 0,1-1 1 0 0,-1 1-1 0 0,1 0 0 0 0,-1-1 1 0 0,1 1-1 0 0,0-1 0 0 0,-1 1 1 0 0,1-1-1 0 0,0 1 0 0 0,-1-1 1 0 0,1 1-1 0 0,1 0 0 0 0,9 1-5 0 0,0 1-1 0 0,0-1 1 0 0,0-1-1 0 0,1 0 1 0 0,-1 0-1 0 0,0-1 0 0 0,22-3 1 0 0,10 1-2 0 0,108 3 8 0 0,225-3 0 0 0,-164 10 0 0 0,-31 0 0 0 0,99-25 0 0 0,-51 2 0 0 0,-172 14 0 0 0,-1 2 0 0 0,62 11 0 0 0,-6 5 0 0 0,144 20 0 0 0,-48-28 64 0 0,-193-9-4 0 0,-25 2 72 0 0,-22 1 84 0 0,-21-1-137 0 0,0-2 0 0 0,0-3 0 0 0,-56-9-1 0 0,24-4 169 0 0,-89-29-1 0 0,71 16 5 0 0,-1 4 0 0 0,0 4-1 0 0,-211-12 1 0 0,225 32-249 0 0,0 4-1 0 0,1 4 1 0 0,-1 3-1 0 0,2 5 1 0 0,-105 31-1 0 0,-55 28-1449 0 0,133-40-2764 0 0</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4:34.767"/>
    </inkml:context>
    <inkml:brush xml:id="br0">
      <inkml:brushProperty name="width" value="0.1" units="cm"/>
      <inkml:brushProperty name="height" value="0.1" units="cm"/>
      <inkml:brushProperty name="color" value="#E71224"/>
    </inkml:brush>
  </inkml:definitions>
  <inkml:trace contextRef="#ctx0" brushRef="#br0">102 124 2671 0 0,'-29'-2'899'0'0,"23"1"-494"0"0,1 0-1 0 0,-1 1 1 0 0,1-1 0 0 0,-1 1-1 0 0,1 1 1 0 0,-1-1 0 0 0,-8 2-1 0 0,6 0 14 0 0,-3 2 2513 0 0,11-3-2874 0 0,0-1-1 0 0,0 0 1 0 0,0 0-1 0 0,0 1 0 0 0,0-1 1 0 0,0 0-1 0 0,0 0 1 0 0,0 1-1 0 0,0-1 1 0 0,0 0-1 0 0,0 0 1 0 0,0 0-1 0 0,0 1 1 0 0,0-1-1 0 0,0 0 1 0 0,0 0-1 0 0,1 1 1 0 0,-1-1-1 0 0,0 0 0 0 0,0 0 1 0 0,0 0-1 0 0,0 1 1 0 0,1-1-1 0 0,-1 0 1 0 0,0 0-1 0 0,0 0 1 0 0,0 0-1 0 0,1 0 1 0 0,-1 1-1 0 0,0-1 1 0 0,0 0-1 0 0,1 0 1 0 0,-1 0-1 0 0,0 0 0 0 0,0 0 1 0 0,1 0-1 0 0,-1 0 1 0 0,0 0-1 0 0,0 0 1 0 0,1 0-1 0 0,0 0-14 0 0,-1 0 0 0 0,1 0 0 0 0,-1 0-1 0 0,1 0 1 0 0,-1 0 0 0 0,1 0 0 0 0,-1 0 0 0 0,1 0-1 0 0,0-1 1 0 0,-1 1 0 0 0,1 0 0 0 0,-1 0-1 0 0,1-1 1 0 0,-1 1 0 0 0,1 0 0 0 0,-1 0 0 0 0,0-1-1 0 0,1 1 1 0 0,-1-1 0 0 0,1 1 0 0 0,-1 0 0 0 0,0-1-1 0 0,1 1 1 0 0,-1-1 0 0 0,1 0 0 0 0,9-14 758 0 0,-8 13-621 0 0,5-8 430 0 0,0-1 1 0 0,1 1 0 0 0,17-17-1 0 0,-21 23-548 0 0,0 1 0 0 0,1 0 0 0 0,-1 0 0 0 0,1 0 0 0 0,-1 1 0 0 0,1 0 0 0 0,0 0 0 0 0,0 0 0 0 0,0 0-1 0 0,0 1 1 0 0,0 0 0 0 0,8-1 0 0 0,10 0 19 0 0,-17 3-46 0 0,0-2 1 0 0,0 1 0 0 0,0-1 0 0 0,10-2 0 0 0,-15 3-28 0 0,8-4 119 0 0,-9 3-124 0 0,0 1-1 0 0,1 0 1 0 0,-1 0 0 0 0,0 0-1 0 0,0 0 1 0 0,0 0-1 0 0,0 0 1 0 0,0-1 0 0 0,0 1-1 0 0,0 0 1 0 0,0 0-1 0 0,0 0 1 0 0,0 0 0 0 0,1 0-1 0 0,-1-1 1 0 0,0 1-1 0 0,0 0 1 0 0,0 0 0 0 0,0 0-1 0 0,0 0 1 0 0,0-1-1 0 0,0 1 1 0 0,0 0 0 0 0,0 0-1 0 0,0 0 1 0 0,0 0-1 0 0,-1-1 1 0 0,1 1 0 0 0,0 0-1 0 0,0 0 1 0 0,0 0 0 0 0,0 0-1 0 0,0 0 1 0 0,0-1-1 0 0,0 1 1 0 0,0 0 0 0 0,0 0-1 0 0,0 0 1 0 0,-1 0-1 0 0,1 0 1 0 0,0 0 0 0 0,0 0-1 0 0,0-1 1 0 0,0 1-1 0 0,0 0 1 0 0,0 0 0 0 0,-1 0-1 0 0,1 0 1 0 0,0 0-1 0 0,0 0 1 0 0,0 0 0 0 0,0 0-1 0 0,-1 0 1 0 0,1 0-1 0 0,0 0 1 0 0,0 0 0 0 0,-1 0-1 0 0,-5-3 77 0 0,3 1-256 0 0,7 8-1439 0 0</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5:16.848"/>
    </inkml:context>
    <inkml:brush xml:id="br0">
      <inkml:brushProperty name="width" value="0.1" units="cm"/>
      <inkml:brushProperty name="height" value="0.1" units="cm"/>
      <inkml:brushProperty name="color" value="#E71224"/>
    </inkml:brush>
  </inkml:definitions>
  <inkml:trace contextRef="#ctx0" brushRef="#br0">0 21 655 0 0,'15'-11'0'0'0,"2"1"64"0"0</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5:25.538"/>
    </inkml:context>
    <inkml:brush xml:id="br0">
      <inkml:brushProperty name="width" value="0.1" units="cm"/>
      <inkml:brushProperty name="height" value="0.1" units="cm"/>
      <inkml:brushProperty name="color" value="#E71224"/>
    </inkml:brush>
  </inkml:definitions>
  <inkml:trace contextRef="#ctx0" brushRef="#br0">24 36 919 0 0,'-5'-11'80'0'0,"-1"0"-80"0"0,1 5 0 0 0,1 1 0 0 0,4 3 0 0 0,-2 4-96 0 0,0-2 16 0 0</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5:29.463"/>
    </inkml:context>
    <inkml:brush xml:id="br0">
      <inkml:brushProperty name="width" value="0.1" units="cm"/>
      <inkml:brushProperty name="height" value="0.1" units="cm"/>
      <inkml:brushProperty name="color" value="#E71224"/>
    </inkml:brush>
  </inkml:definitions>
  <inkml:trace contextRef="#ctx0" brushRef="#br0">19 115 3223 0 0,'-8'-22'136'0'0,"3"5"40"0"0,1 2-176 0 0,2 6 0 0 0,2 3 0 0 0,2 5 0 0 0,0-1 0 0 0,2-4 0 0 0,1-3 0 0 0,5 0 0 0 0,4-1 0 0 0,5 5 0 0 0,1 1 0 0 0</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5:29.968"/>
    </inkml:context>
    <inkml:brush xml:id="br0">
      <inkml:brushProperty name="width" value="0.1" units="cm"/>
      <inkml:brushProperty name="height" value="0.1" units="cm"/>
      <inkml:brushProperty name="color" value="#E71224"/>
    </inkml:brush>
  </inkml:definitions>
  <inkml:trace contextRef="#ctx0" brushRef="#br0">0 84 2671 0 0,'11'-28'120'0'0,"-3"8"24"0"0,-1 3-144 0 0,-3 8 0 0 0,0 7 0 0 0,-1 2 0 0 0,1 0 0 0 0,3-2 0 0 0,6-2 0 0 0,4 3-1184 0 0</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5:34.986"/>
    </inkml:context>
    <inkml:brush xml:id="br0">
      <inkml:brushProperty name="width" value="0.1" units="cm"/>
      <inkml:brushProperty name="height" value="0.1" units="cm"/>
      <inkml:brushProperty name="color" value="#E71224"/>
    </inkml:brush>
  </inkml:definitions>
  <inkml:trace contextRef="#ctx0" brushRef="#br0">0 12 919 0 0,'8'-11'80'0'0</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11.791"/>
    </inkml:context>
    <inkml:brush xml:id="br0">
      <inkml:brushProperty name="width" value="0.1" units="cm"/>
      <inkml:brushProperty name="height" value="0.1" units="cm"/>
      <inkml:brushProperty name="color" value="#F4F91B"/>
    </inkml:brush>
  </inkml:definitions>
  <inkml:trace contextRef="#ctx0" brushRef="#br0">3276 16 1839 0 0,'16'-2'159'0'0,"-14"1"-103"0"0,0 1 0 0 0,1-1 1 0 0,-1 1-1 0 0,0 0 1 0 0,1 0-1 0 0,-1 0 0 0 0,0 0 1 0 0,1 0-1 0 0,-1 1 0 0 0,0-1 1 0 0,5 2-1 0 0,-5-1 55 0 0,0 0-1 0 0,1-1 1 0 0,-1 1 0 0 0,1-1-1 0 0,-1 0 1 0 0,1 1-1 0 0,-1-1 1 0 0,1 0 0 0 0,-1 0-1 0 0,1-1 1 0 0,-1 1-1 0 0,0-1 1 0 0,1 1 0 0 0,-1-1-1 0 0,1 0 1 0 0,-1 1 0 0 0,0-1-1 0 0,0-1 1 0 0,1 1-1 0 0,-1 0 1 0 0,0 0 0 0 0,0-1-1 0 0,0 1 1 0 0,3-4-1 0 0,-23 21 3046 0 0,13-13-3109 0 0,1 0 0 0 0,-1-1 0 0 0,1 1 0 0 0,-1-1 0 0 0,0 0 0 0 0,0 0 0 0 0,1-1 0 0 0,-1 1-1 0 0,-1-1 1 0 0,-4 1 0 0 0,-156 5 1901 0 0,54-5-1298 0 0,-17-1-393 0 0,-2 0 318 0 0,-32 6 187 0 0,-23 12 25 0 0,-47-5-480 0 0,190-10-239 0 0,-46 11 0 0 0,53-8-4 0 0,0-2 0 0 0,-46 2 0 0 0,-186 2 496 0 0,81-1 138 0 0,-184 6 1 0 0,100-13-133 0 0,-97 3 332 0 0,256 2-2114 0 0,-143 26 1 0 0,184-17-4421 0 0</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6:50.306"/>
    </inkml:context>
    <inkml:brush xml:id="br0">
      <inkml:brushProperty name="width" value="0.1" units="cm"/>
      <inkml:brushProperty name="height" value="0.1" units="cm"/>
      <inkml:brushProperty name="color" value="#E71224"/>
    </inkml:brush>
  </inkml:definitions>
  <inkml:trace contextRef="#ctx0" brushRef="#br0">25 2 2879 0 0,'-1'0'17'0'0,"1"0"-1"0"0,-1 0 0 0 0,1 0 0 0 0,0-1 1 0 0,-1 1-1 0 0,1 0 0 0 0,-1 0 0 0 0,1 0 1 0 0,-1 0-1 0 0,1 0 0 0 0,0 0 1 0 0,-1 0-1 0 0,1 0 0 0 0,-1 0 0 0 0,1 0 1 0 0,-1 0-1 0 0,1 0 0 0 0,-1 0 0 0 0,1 0 1 0 0,-1 0-1 0 0,1 0 0 0 0,0 0 0 0 0,-1 1 1 0 0,1-1-1 0 0,-1 0 0 0 0,1 0 0 0 0,0 1 1 0 0,-1-1-1 0 0,1 0 0 0 0,-1 0 0 0 0,1 1 1 0 0,0-1-1 0 0,0 0 0 0 0,-1 1 0 0 0,1-1 1 0 0,0 1-1 0 0,0-1 0 0 0,-1 1 0 0 0,0 0 20 0 0,0 0-1 0 0,0 1 1 0 0,0-1-1 0 0,0 0 1 0 0,1 1-1 0 0,-1-1 1 0 0,0 1-1 0 0,1-1 1 0 0,-1 1-1 0 0,1 1 0 0 0,3 3 813 0 0,-3-6-818 0 0,0 0 0 0 0,0 0-1 0 0,1 1 1 0 0,-1-1 0 0 0,0 0 0 0 0,0 0-1 0 0,0 0 1 0 0,1 1 0 0 0,-1-1 0 0 0,0 0-1 0 0,0 0 1 0 0,0 0 0 0 0,0 1 0 0 0,0-1-1 0 0,0 0 1 0 0,1 0 0 0 0,-1 1 0 0 0,0-1-1 0 0,0 0 1 0 0,0 0 0 0 0,0 1 0 0 0,0-1-1 0 0,0 0 1 0 0,0 0 0 0 0,0 1-1 0 0,0-1 1 0 0,0 0 0 0 0,0 0 0 0 0,0 1-1 0 0,0-1 1 0 0,-1 0 0 0 0,1 0 0 0 0,0 1-1 0 0,0-1 1 0 0,0 0 0 0 0,0 0 0 0 0,0 1-1 0 0,0-1 1 0 0,-1 0 0 0 0,1 0 0 0 0,0 0-1 0 0,0 1 1 0 0,-1-1-11 0 0,1 1 0 0 0,0-1 0 0 0,0 1 0 0 0,0 0 0 0 0,0-1 1 0 0,0 1-1 0 0,0-1 0 0 0,0 1 0 0 0,0-1 0 0 0,0 1 0 0 0,0-1 0 0 0,1 1 0 0 0,-1-1 0 0 0,0 1 0 0 0,0 0 0 0 0,0-1 0 0 0,1 1 1 0 0,-1-1-1 0 0,0 0 0 0 0,1 1 0 0 0,-1-1 0 0 0,1 1 0 0 0,10 14 149 0 0,-9-12-120 0 0,0-1-3 0 0,-1 0 0 0 0,1-1 0 0 0,0 0 1 0 0,0 1-1 0 0,0-1 0 0 0,0 0 0 0 0,0 0 1 0 0,1 0-1 0 0,-1 0 0 0 0,0 0 0 0 0,0-1 1 0 0,1 1-1 0 0,-1-1 0 0 0,0 1 0 0 0,0-1 0 0 0,1 0 1 0 0,2 0-1 0 0,3 0 185 0 0,-1 0 0 0 0,1 0 1 0 0,-1-1-1 0 0,9-2 0 0 0,10-2 338 0 0,34-2 1 0 0,-9 1-118 0 0,40-14-147 0 0,-56 12-99 0 0,53-7-1 0 0,-72 15-182 0 0,1 0-1 0 0,0 1 0 0 0,-1 1 0 0 0,1 1 0 0 0,22 6 1 0 0,-33-8-22 0 0,32 6 20 0 0,55 3 0 0 0,0 0 4 0 0,-59-7 78 0 0,61-1-1 0 0,-63-2-64 0 0,104 9 289 0 0,-107-9-262 0 0,0 0 0 0 0,0 2 0 0 0,0 1 0 0 0,34 9 0 0 0,-34-7-19 0 0,0 0 1 0 0,1-2 0 0 0,-1-2-1 0 0,0 0 1 0 0,31-4-1 0 0,17 0 12 0 0,-7 2-15 0 0,43 0 44 0 0,139 7 42 0 0,-203-6-80 0 0,0-2 0 0 0,0-3 0 0 0,83-18 0 0 0,-96 18-26 0 0,1 1-1 0 0,-1 2 0 0 0,1 1 1 0 0,0 2-1 0 0,56 9 0 0 0,-39-3-21 0 0,62 6 0 0 0,195-17 704 0 0,-225-13-10 0 0,-73 15-667 0 0,-11 1 7 0 0,0 1 0 0 0,-1-1 0 0 0,1 1 0 0 0,0 0 1 0 0,0-1-1 0 0,0 1 0 0 0,0 0 0 0 0,3 1 0 0 0,-5-1-70 0 0,1 0 0 0 0,0 0 0 0 0,-1 1-1 0 0,1-1 1 0 0,0 1 0 0 0,0-1 0 0 0,-1 1-1 0 0,1-1 1 0 0,-1 1 0 0 0,1-1-1 0 0,0 1 1 0 0,-1-1 0 0 0,1 1 0 0 0,-1 0-1 0 0,0-1 1 0 0,1 1 0 0 0,-1 0 0 0 0,1-1-1 0 0,-1 1 1 0 0,0 0 0 0 0,0 0 0 0 0,1-1-1 0 0,-1 1 1 0 0,0 0 0 0 0,0 1 0 0 0,2 7-3310 0 0</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6:54.803"/>
    </inkml:context>
    <inkml:brush xml:id="br0">
      <inkml:brushProperty name="width" value="0.1" units="cm"/>
      <inkml:brushProperty name="height" value="0.1" units="cm"/>
      <inkml:brushProperty name="color" value="#E71224"/>
    </inkml:brush>
  </inkml:definitions>
  <inkml:trace contextRef="#ctx0" brushRef="#br0">1 117 1375 0 0,'4'-2'143'0'0,"0"0"0"0"0,-1 0 0 0 0,1-1 0 0 0,-1 1-1 0 0,1-1 1 0 0,-1 0 0 0 0,0 1 0 0 0,0-2-1 0 0,0 1 1 0 0,0 0 0 0 0,-1-1 0 0 0,5-6-1 0 0,2-16 1775 0 0,-8 21-1775 0 0,0 1 0 0 0,1-1 1 0 0,0 1-1 0 0,-1 0 1 0 0,5-7-1 0 0,-6 10-127 0 0,1 0-1 0 0,-1 1 1 0 0,1-1 0 0 0,-1 0-1 0 0,1 0 1 0 0,-1 0-1 0 0,1 0 1 0 0,0 1 0 0 0,-1-1-1 0 0,1 0 1 0 0,0 1 0 0 0,0-1-1 0 0,0 1 1 0 0,-1-1 0 0 0,1 1-1 0 0,0-1 1 0 0,0 1-1 0 0,0-1 1 0 0,0 1 0 0 0,0 0-1 0 0,0-1 1 0 0,0 1 0 0 0,0 0-1 0 0,2 0 1 0 0,-2 0-25 0 0,1 1 0 0 0,-1 0 0 0 0,1 0 1 0 0,-1 0-1 0 0,1-1 0 0 0,-1 1 0 0 0,0 1 0 0 0,1-1 1 0 0,-1 0-1 0 0,0 0 0 0 0,0 0 0 0 0,0 1 0 0 0,0-1 1 0 0,2 3-1 0 0,16 29-781 0 0,-15-26 336 0 0</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6:57.242"/>
    </inkml:context>
    <inkml:brush xml:id="br0">
      <inkml:brushProperty name="width" value="0.1" units="cm"/>
      <inkml:brushProperty name="height" value="0.1" units="cm"/>
      <inkml:brushProperty name="color" value="#E71224"/>
    </inkml:brush>
  </inkml:definitions>
  <inkml:trace contextRef="#ctx0" brushRef="#br0">36 92 919 0 0,'-1'1'103'0'0,"0"0"0"0"0,1-1 0 0 0,-1 1-1 0 0,0 0 1 0 0,0-1 0 0 0,1 1-1 0 0,-1-1 1 0 0,0 1 0 0 0,0-1-1 0 0,0 1 1 0 0,0-1 0 0 0,0 1-1 0 0,0-1 1 0 0,0 0 0 0 0,0 1-1 0 0,-1-1 1 0 0,1 0-39 0 0,0 0-1 0 0,0 0 1 0 0,0 1-1 0 0,0-1 1 0 0,0 0-1 0 0,0 1 1 0 0,0-1 0 0 0,0 1-1 0 0,0-1 1 0 0,0 1-1 0 0,0-1 1 0 0,0 1-1 0 0,1-1 1 0 0,-1 1 0 0 0,0 0-1 0 0,0 0 1 0 0,1-1-1 0 0,-1 1 1 0 0,0 0-1 0 0,1 0 1 0 0,-1 1-1 0 0,13-4 514 0 0,0-1 0 0 0,22-8 0 0 0,-29 9-514 0 0,0 1 0 0 0,0 0 0 0 0,0 0 0 0 0,0 0 0 0 0,7 1 0 0 0,17-4 204 0 0,22-6 31 0 0,1 2-1 0 0,56-2 0 0 0,-34-1-192 0 0,-24 2 46 0 0,162-22 109 0 0,-124 25-215 0 0,-37 4-26 0 0,-11 2 36 0 0,51 6-1 0 0,-39-2-27 0 0,156 12 91 0 0,-136-12-93 0 0,97 9 24 0 0,-8 3-49 0 0,-120-14 16 0 0,0-1-1 0 0,71-10 0 0 0,-16 0 14 0 0,295 12 712 0 0,-381-3-774 0 0,-1 0-1 0 0,0 1 0 0 0,0 0 0 0 0,0 1 1 0 0,0 0-1 0 0,0 1 0 0 0,0 0 1 0 0,-1 0-1 0 0,12 6 0 0 0,-11-4-373 0 0</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6:58.518"/>
    </inkml:context>
    <inkml:brush xml:id="br0">
      <inkml:brushProperty name="width" value="0.1" units="cm"/>
      <inkml:brushProperty name="height" value="0.1" units="cm"/>
      <inkml:brushProperty name="color" value="#E71224"/>
    </inkml:brush>
  </inkml:definitions>
  <inkml:trace contextRef="#ctx0" brushRef="#br0">1 17 1375 0 0,'5'-9'128'0'0,"-1"3"-128"0"0,0 4 0 0 0,-3 4 0 0 0,1 0 328 0 0,0-2 48 0 0,4 0 8 0 0</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01.461"/>
    </inkml:context>
    <inkml:brush xml:id="br0">
      <inkml:brushProperty name="width" value="0.1" units="cm"/>
      <inkml:brushProperty name="height" value="0.1" units="cm"/>
      <inkml:brushProperty name="color" value="#E71224"/>
    </inkml:brush>
  </inkml:definitions>
  <inkml:trace contextRef="#ctx0" brushRef="#br0">1 96 455 0 0,'0'0'51'0'0,"0"-1"-1"0"0,1 1 1 0 0,-1 0-1 0 0,0-1 0 0 0,0 1 1 0 0,1 0-1 0 0,-1 0 1 0 0,0-1-1 0 0,0 1 1 0 0,1 0-1 0 0,-1 0 0 0 0,0 0 1 0 0,1-1-1 0 0,-1 1 1 0 0,0 0-1 0 0,1 0 0 0 0,-1 0 1 0 0,0 0-1 0 0,1 0 1 0 0,-1 0-1 0 0,1 0 0 0 0,-1 0 1 0 0,0 0-1 0 0,1 0 1 0 0,-1 0-1 0 0,0 0 0 0 0,1 0 1 0 0,-1 0-1 0 0,1 0 1 0 0,-1 0-1 0 0,0 0 0 0 0,1 0 1 0 0,-1 0-1 0 0,1 1 1 0 0,20 4 1917 0 0,-15-3-2181 0 0,29 9 798 0 0,-25-8-479 0 0,0 1 0 0 0,0-2-1 0 0,0 1 1 0 0,11 0 0 0 0,6-2 200 0 0,-1-2 0 0 0,1-1 0 0 0,-1-1 0 0 0,42-10 0 0 0,-63 12-286 0 0,29-5 111 0 0,0 1-1 0 0,1 2 0 0 0,-1 1 0 0 0,1 2 1 0 0,47 5-1 0 0,-2 2 350 0 0,147-7 0 0 0,-47-7-128 0 0,64-15-217 0 0,-37 3 172 0 0,188-25-3 0 0,-375 40-295 0 0,1 1 0 0 0,0 1-1 0 0,0 0 1 0 0,-1 2 0 0 0,1 1-1 0 0,0 0 1 0 0,0 1 0 0 0,-1 2-1 0 0,37 9 1 0 0,-19-1 81 0 0,1-2-1 0 0,54 7 1 0 0,-66-13-19 0 0,-6 0 16 0 0,-12-4-74 0 0,-1 2 0 0 0,1-1-1 0 0,-1 1 1 0 0,1 0 0 0 0,-1 1-1 0 0,0 0 1 0 0,0 0 0 0 0,12 7-1 0 0,-10-2-104 0 0</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04.827"/>
    </inkml:context>
    <inkml:brush xml:id="br0">
      <inkml:brushProperty name="width" value="0.1" units="cm"/>
      <inkml:brushProperty name="height" value="0.1" units="cm"/>
      <inkml:brushProperty name="color" value="#E71224"/>
    </inkml:brush>
  </inkml:definitions>
  <inkml:trace contextRef="#ctx0" brushRef="#br0">15 21 3223 0 0,'-4'-6'288'0'0,"-1"-1"-288"0"0,1 1 0 0 0,2 4 0 0 0,4 2 0 0 0,0 0 0 0 0,0 0 0 0 0,1 0 0 0 0,5 2-120 0 0,1 0-24 0 0</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12.702"/>
    </inkml:context>
    <inkml:brush xml:id="br0">
      <inkml:brushProperty name="width" value="0.1" units="cm"/>
      <inkml:brushProperty name="height" value="0.1" units="cm"/>
      <inkml:brushProperty name="color" value="#E71224"/>
    </inkml:brush>
  </inkml:definitions>
  <inkml:trace contextRef="#ctx0" brushRef="#br0">1 45 919 0 0,'7'-11'0'0'0,"0"2"80"0"0,5-1-80 0 0,-1 5 0 0 0,0-1 0 0 0,2 3 0 0 0,-6 4 112 0 0</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17.601"/>
    </inkml:context>
    <inkml:brush xml:id="br0">
      <inkml:brushProperty name="width" value="0.1" units="cm"/>
      <inkml:brushProperty name="height" value="0.1" units="cm"/>
      <inkml:brushProperty name="color" value="#E71224"/>
    </inkml:brush>
  </inkml:definitions>
  <inkml:trace contextRef="#ctx0" brushRef="#br0">1 6 455 0 0,'22'-2'0'0'0,"-1"0"0"0"0,-7 0 0 0 0,-4 4 0 0 0,-3-2 224 0 0,8 0 8 0 0,15-2 0 0 0</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18.197"/>
    </inkml:context>
    <inkml:brush xml:id="br0">
      <inkml:brushProperty name="width" value="0.1" units="cm"/>
      <inkml:brushProperty name="height" value="0.1" units="cm"/>
      <inkml:brushProperty name="color" value="#E71224"/>
    </inkml:brush>
  </inkml:definitions>
  <inkml:trace contextRef="#ctx0" brushRef="#br0">1 9 455 0 0,'0'-3'0'0'0,"0"-3"0"0"0,2 8 0 0 0,-1 0 0 0 0,1-2 320 0 0,2 0 32 0 0,0 0 0 0 0,1-2 0 0 0</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20.027"/>
    </inkml:context>
    <inkml:brush xml:id="br0">
      <inkml:brushProperty name="width" value="0.1" units="cm"/>
      <inkml:brushProperty name="height" value="0.1" units="cm"/>
      <inkml:brushProperty name="color" value="#E71224"/>
    </inkml:brush>
  </inkml:definitions>
  <inkml:trace contextRef="#ctx0" brushRef="#br0">3 14 3079 0 0,'0'0'13'0'0,"0"0"0"0"0,0 0-1 0 0,0-1 1 0 0,0 1-1 0 0,-1 0 1 0 0,1 0-1 0 0,0 0 1 0 0,0 0-1 0 0,0 0 1 0 0,0 0-1 0 0,0-1 1 0 0,0 1 0 0 0,-1 0-1 0 0,1 0 1 0 0,0 0-1 0 0,0 0 1 0 0,0-1-1 0 0,0 1 1 0 0,0 0-1 0 0,0 0 1 0 0,0 0 0 0 0,0 0-1 0 0,0-1 1 0 0,0 1-1 0 0,0 0 1 0 0,0 0-1 0 0,0 0 1 0 0,0-1-1 0 0,0 1 1 0 0,0 0-1 0 0,0 0 1 0 0,0 0 0 0 0,0 0-1 0 0,0-1 1 0 0,0 1-1 0 0,1 0 1 0 0,-1 0-1 0 0,7-3 374 0 0,10 2-75 0 0,-2 3-291 0 0,-11-2-14 0 0,1 0 0 0 0,-1 0 0 0 0,0 1 0 0 0,1 0 0 0 0,-1 0 0 0 0,0 0 0 0 0,0 1 0 0 0,8 3 0 0 0,-5-2 39 0 0,0 0-1 0 0,0-1 0 0 0,0 0 1 0 0,14 3-1 0 0,17 4 198 0 0,-6 2-35 0 0,1-2 0 0 0,55 7-1 0 0,-70-13-148 0 0,31 4 95 0 0,1-3 0 0 0,71-2-1 0 0,85-21 10 0 0,-2 0-124 0 0,-37 24-38 0 0,-99-6 222 0 0,1-4-1 0 0,109-20 0 0 0,-154 20-201 0 0,-1 1-1 0 0,1 2 0 0 0,28 0 0 0 0,74 6 32 0 0,-65-1-51 0 0,20 3 15 0 0,-40-2 122 0 0,68-3-1 0 0,-35-5 76 0 0,80-8 432 0 0,-134 9-540 0 0,40-7 264 0 0,-30 6-18 0 0,-29 4-349 0 0,0 0 0 0 0,-1 0 0 0 0,1-1 0 0 0,0 1-1 0 0,-1 0 1 0 0,1 0 0 0 0,0 0 0 0 0,0 0 0 0 0,-1 0 0 0 0,1 0 0 0 0,0 1 0 0 0,-1-1 0 0 0,1 0 0 0 0,0 0 0 0 0,0 0 0 0 0,0 1 0 0 0</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19.327"/>
    </inkml:context>
    <inkml:brush xml:id="br0">
      <inkml:brushProperty name="width" value="0.1" units="cm"/>
      <inkml:brushProperty name="height" value="0.1" units="cm"/>
      <inkml:brushProperty name="color" value="#F4F91B"/>
    </inkml:brush>
  </inkml:definitions>
  <inkml:trace contextRef="#ctx0" brushRef="#br0">1712 70 5095 0 0,'-1'-4'161'0'0,"0"0"0"0"0,0 1 0 0 0,0-1 0 0 0,0 0 0 0 0,-1 1-1 0 0,1-1 1 0 0,-4-3 0 0 0,4 6-100 0 0,0 0 0 0 0,0 0 1 0 0,0 0-1 0 0,0 0 0 0 0,0 1 0 0 0,0-1 0 0 0,0 0 0 0 0,0 0 1 0 0,-1 1-1 0 0,1-1 0 0 0,0 1 0 0 0,0-1 0 0 0,-1 1 0 0 0,1-1 1 0 0,0 1-1 0 0,-1 0 0 0 0,1 0 0 0 0,-1 0 0 0 0,1 0 1 0 0,0 0-1 0 0,-1 0 0 0 0,1 0 0 0 0,-1 0 0 0 0,-2 1 0 0 0,-154 39 1251 0 0,-5 0-1198 0 0,136-35 8 0 0,-249 37 1119 0 0,213-35-879 0 0,1-4 0 0 0,-92-6 0 0 0,-131-35 1473 0 0,235 27-1514 0 0,-1-2 0 0 0,2-3 1 0 0,-73-32-1 0 0,107 41-438 0 0,0 1 1 0 0,-1 1-1 0 0,1 0 0 0 0,-1 2 1 0 0,0-1-1 0 0,0 2 0 0 0,0 0 1 0 0,-1 1-1 0 0,-26 2 0 0 0,23-1-1247 0 0</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57:49.502"/>
    </inkml:context>
    <inkml:brush xml:id="br0">
      <inkml:brushProperty name="width" value="0.1" units="cm"/>
      <inkml:brushProperty name="height" value="0.1" units="cm"/>
      <inkml:brushProperty name="color" value="#E71224"/>
    </inkml:brush>
  </inkml:definitions>
  <inkml:trace contextRef="#ctx0" brushRef="#br0">1 50 1927 0 0,'13'-20'80'0'0,"-4"7"24"0"0,0 4-104 0 0,-1 3 0 0 0,1 4 0 0 0,4 4-544 0 0,-2-2-136 0 0</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2.902"/>
    </inkml:context>
    <inkml:brush xml:id="br0">
      <inkml:brushProperty name="width" value="0.1" units="cm"/>
      <inkml:brushProperty name="height" value="0.1" units="cm"/>
      <inkml:brushProperty name="color" value="#E71224"/>
    </inkml:brush>
  </inkml:definitions>
  <inkml:trace contextRef="#ctx0" brushRef="#br0">95 59 3423 0 0,'-1'-3'103'0'0,"-1"-1"0"0"0,0 1 1 0 0,-1 0-1 0 0,1 0 0 0 0,-1 0 0 0 0,1 0 0 0 0,-1 1 0 0 0,0-1 0 0 0,0 0 0 0 0,-5-2 0 0 0,-2-1 443 0 0,0 1 0 0 0,-14-5 0 0 0,23 9-522 0 0,0 1 0 0 0,1 0-1 0 0,0 0 1 0 0,-1-1-1 0 0,1 1 1 0 0,-1 0-1 0 0,1 0 1 0 0,-1 0-1 0 0,1 0 1 0 0,0-1-1 0 0,-1 1 0 0 0,1 0 1 0 0,-1 0-1 0 0,1 0 1 0 0,-1 0-1 0 0,1 0 1 0 0,-1 0-1 0 0,1 0 1 0 0,-1 1-1 0 0,1-1 1 0 0,-1 0-1 0 0,1 0 0 0 0,0 0 1 0 0,-1 0-1 0 0,1 0 1 0 0,-1 1-1 0 0,1-1 1 0 0,0 0-1 0 0,-1 0 1 0 0,1 1-1 0 0,-1-1 1 0 0,1 0-1 0 0,0 1 0 0 0,-1-1 1 0 0,1 0-1 0 0,0 1 1 0 0,0-1-1 0 0,-1 1 1 0 0,1-1-1 0 0,0 0 1 0 0,0 1-1 0 0,0-1 1 0 0,-1 1-1 0 0,1-1 0 0 0,0 1 1 0 0,0-1-1 0 0,0 0 1 0 0,0 1-1 0 0,0 0 1 0 0,15 16 1468 0 0,-13-16-1399 0 0,1 0 1 0 0,-1-1 0 0 0,1 1-1 0 0,0-1 1 0 0,-1 1 0 0 0,1-1-1 0 0,0 0 1 0 0,3 0 0 0 0,9 2 464 0 0,-10-1-473 0 0,-1 2 0 0 0,1-1 0 0 0,-1 0 0 0 0,0 1 0 0 0,4 3 0 0 0,7 4 158 0 0,0-2-107 0 0,1 0-1 0 0,-1-2 1 0 0,31 9-1 0 0,-38-12-69 0 0,46 18 285 0 0,-37-13-230 0 0,28 8-1 0 0,-21-9-13 0 0,21 6-5 0 0,0-1 1 0 0,1-3 0 0 0,54 4 0 0 0,39-13 139 0 0,-5-1 52 0 0,65 17-84 0 0,-1-10 222 0 0,-194-6-406 0 0,0 0-1 0 0,-1 0 1 0 0,1 0-1 0 0,0 1 1 0 0,-1 0 0 0 0,1-1-1 0 0,-1 1 1 0 0,1 1-1 0 0,0-1 1 0 0,-1 0-1 0 0,0 1 1 0 0,1 0-1 0 0,-1 0 1 0 0,0 0-1 0 0,0 0 1 0 0,0 0 0 0 0,0 1-1 0 0,4 4 1 0 0,34 32 526 0 0,-40-37-536 0 0,1 0 0 0 0,-1 1 1 0 0,1-1-1 0 0,-1 0 1 0 0,0 1-1 0 0,0-1 0 0 0,0 1 1 0 0,0-1-1 0 0,0 1 1 0 0,1 5-1 0 0,2 30-890 0 0,-4-17-86 0 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5.824"/>
    </inkml:context>
    <inkml:brush xml:id="br0">
      <inkml:brushProperty name="width" value="0.1" units="cm"/>
      <inkml:brushProperty name="height" value="0.1" units="cm"/>
      <inkml:brushProperty name="color" value="#E71224"/>
    </inkml:brush>
  </inkml:definitions>
  <inkml:trace contextRef="#ctx0" brushRef="#br0">10 15 1375 0 0,'-2'-3'128'0'0,"-2"-1"-128"0"0,3-4 832 0 0,1 10-384 0 0,0 0 8 0 0,0 0-456 0 0,0 0 0 0 0,0 2-80 0 0,-2 1 8 0 0,2-1-272 0 0,0 1-48 0 0</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6.293"/>
    </inkml:context>
    <inkml:brush xml:id="br0">
      <inkml:brushProperty name="width" value="0.1" units="cm"/>
      <inkml:brushProperty name="height" value="0.1" units="cm"/>
      <inkml:brushProperty name="color" value="#E71224"/>
    </inkml:brush>
  </inkml:definitions>
  <inkml:trace contextRef="#ctx0" brushRef="#br0">0 8 1351 0 0,'4'-5'122'0'0,"-1"3"183"0"0,3 9-132 0 0,9 21-167 0 0,2 4-92 0 0,-13-28 70 0 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6.737"/>
    </inkml:context>
    <inkml:brush xml:id="br0">
      <inkml:brushProperty name="width" value="0.1" units="cm"/>
      <inkml:brushProperty name="height" value="0.1" units="cm"/>
      <inkml:brushProperty name="color" value="#E71224"/>
    </inkml:brush>
  </inkml:definitions>
  <inkml:trace contextRef="#ctx0" brushRef="#br0">0 8 2879 0 0,'10'-3'128'0'0,"-5"1"24"0"0,1 2-152 0 0,-1-2 0 0 0,1 2 0 0 0,-2 0 0 0 0,1 2 0 0 0,3-2 64 0 0,6 2-64 0 0,5 1 0 0 0,5 1 0 0 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7.843"/>
    </inkml:context>
    <inkml:brush xml:id="br0">
      <inkml:brushProperty name="width" value="0.1" units="cm"/>
      <inkml:brushProperty name="height" value="0.1" units="cm"/>
      <inkml:brushProperty name="color" value="#E71224"/>
    </inkml:brush>
  </inkml:definitions>
  <inkml:trace contextRef="#ctx0" brushRef="#br0">16 66 5983 0 0,'-4'-13'536'0'0,"-1"-2"-432"0"0,1 4-104 0 0,4 5 0 0 0,-2 3-264 0 0,4 1-80 0 0,0 2-8 0 0,0-4-8 0 0,1 2 184 0 0,3 0 40 0 0,3-1 8 0 0,4-1-1832 0 0</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8.429"/>
    </inkml:context>
    <inkml:brush xml:id="br0">
      <inkml:brushProperty name="width" value="0.1" units="cm"/>
      <inkml:brushProperty name="height" value="0.1" units="cm"/>
      <inkml:brushProperty name="color" value="#E71224"/>
    </inkml:brush>
  </inkml:definitions>
  <inkml:trace contextRef="#ctx0" brushRef="#br0">1 36 1295 0 0,'15'-15'0'0'0,"-2"6"0"0"0,-2 5 72 0 0,-6 2-72 0 0,1 2 0 0 0,3-1 0 0 0,10-3 0 0 0</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8.933"/>
    </inkml:context>
    <inkml:brush xml:id="br0">
      <inkml:brushProperty name="width" value="0.1" units="cm"/>
      <inkml:brushProperty name="height" value="0.1" units="cm"/>
      <inkml:brushProperty name="color" value="#E71224"/>
    </inkml:brush>
  </inkml:definitions>
  <inkml:trace contextRef="#ctx0" brushRef="#br0">1 86 3079 0 0,'26'-15'64'0'0,"-11"4"8"0"0,-1 0 8 0 0,-4 2 16 0 0,-5 5-96 0 0,-1 2 0 0 0,0 0 0 0 0,1-1 0 0 0,8-3 96 0 0,2-1 0 0 0,0-1 0 0 0,0 3 0 0 0,-2 3-96 0 0,-2 2 0 0 0,0 4 0 0 0,-4 1-992 0 0,3 4-224 0 0</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49.560"/>
    </inkml:context>
    <inkml:brush xml:id="br0">
      <inkml:brushProperty name="width" value="0.1" units="cm"/>
      <inkml:brushProperty name="height" value="0.1" units="cm"/>
      <inkml:brushProperty name="color" value="#E71224"/>
    </inkml:brush>
  </inkml:definitions>
  <inkml:trace contextRef="#ctx0" brushRef="#br0">1 67 2815 0 0,'15'-24'128'0'0,"-6"7"24"0"0,2 4-152 0 0,-2 4 0 0 0,-1 5 0 0 0,-3 4-808 0 0,3 0-192 0 0</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50.042"/>
    </inkml:context>
    <inkml:brush xml:id="br0">
      <inkml:brushProperty name="width" value="0.1" units="cm"/>
      <inkml:brushProperty name="height" value="0.1" units="cm"/>
      <inkml:brushProperty name="color" value="#E71224"/>
    </inkml:brush>
  </inkml:definitions>
  <inkml:trace contextRef="#ctx0" brushRef="#br0">1 77 3223 0 0,'3'-25'136'0'0,"-1"9"40"0"0,2 1-176 0 0,0 6 0 0 0,-3 5 0 0 0,1 2 0 0 0,0 2-176 0 0,4-2-72 0 0,1-1-8 0 0</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20.674"/>
    </inkml:context>
    <inkml:brush xml:id="br0">
      <inkml:brushProperty name="width" value="0.1" units="cm"/>
      <inkml:brushProperty name="height" value="0.1" units="cm"/>
      <inkml:brushProperty name="color" value="#F4F91B"/>
    </inkml:brush>
  </inkml:definitions>
  <inkml:trace contextRef="#ctx0" brushRef="#br0">1963 63 5239 0 0,'4'-7'176'0'0,"-4"6"-147"0"0,0 0 0 0 0,1 0 0 0 0,-1 0-1 0 0,0 0 1 0 0,1 1 0 0 0,-1-1-1 0 0,1 0 1 0 0,-1 0 0 0 0,1 0 0 0 0,0 1-1 0 0,-1-1 1 0 0,1 0 0 0 0,0 0 0 0 0,-1 1-1 0 0,1-1 1 0 0,0 1 0 0 0,0-1 0 0 0,-1 0-1 0 0,1 1 1 0 0,0 0 0 0 0,0-1 0 0 0,0 1-1 0 0,0 0 1 0 0,0-1 0 0 0,0 1 0 0 0,0 0-1 0 0,0 0 1 0 0,0 0 0 0 0,0-1 0 0 0,0 1-1 0 0,0 0 1 0 0,0 1 0 0 0,0-1 0 0 0,0 0-1 0 0,1 0 1 0 0,0 0-47 0 0,-1 0 0 0 0,1 0 0 0 0,0 0-1 0 0,0 0 1 0 0,0-1 0 0 0,-1 1 0 0 0,1 0 0 0 0,0-1 0 0 0,0 0 0 0 0,2 0-1 0 0,-2-6-265 0 0,-10-2 59 0 0,4 7 361 0 0,0-1 0 0 0,0 1 0 0 0,0 0 0 0 0,0 0 0 0 0,-1 0 0 0 0,1 1 1 0 0,-1 0-1 0 0,1 0 0 0 0,-1 0 0 0 0,0 0 0 0 0,1 0 0 0 0,-1 1 0 0 0,0 0 0 0 0,1 0 0 0 0,-1 1 1 0 0,-5 0-1 0 0,-7 3 358 0 0,0 0 0 0 0,0 1 0 0 0,-17 8 0 0 0,-25 8-438 0 0,24-14 257 0 0,1-2 0 0 0,-50 2-1 0 0,-70-7 1613 0 0,67-1-1068 0 0,-82 3 175 0 0,-241-8-104 0 0,344 2-872 0 0,-509-12 176 0 0,463 25-1469 0 0,53-3 474 0 0</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51.376"/>
    </inkml:context>
    <inkml:brush xml:id="br0">
      <inkml:brushProperty name="width" value="0.1" units="cm"/>
      <inkml:brushProperty name="height" value="0.1" units="cm"/>
      <inkml:brushProperty name="color" value="#E71224"/>
    </inkml:brush>
  </inkml:definitions>
  <inkml:trace contextRef="#ctx0" brushRef="#br0">4 8 1839 0 0,'-4'-7'80'0'0</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52.557"/>
    </inkml:context>
    <inkml:brush xml:id="br0">
      <inkml:brushProperty name="width" value="0.1" units="cm"/>
      <inkml:brushProperty name="height" value="0.1" units="cm"/>
      <inkml:brushProperty name="color" value="#E71224"/>
    </inkml:brush>
  </inkml:definitions>
  <inkml:trace contextRef="#ctx0" brushRef="#br0">0 15 1375 0 0,'4'-7'128'0'0,"0"1"-128"0"0,1 4 0 0 0,-1 2 0 0 0,-2 2-104 0 0,1-2-48 0 0</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0:58.094"/>
    </inkml:context>
    <inkml:brush xml:id="br0">
      <inkml:brushProperty name="width" value="0.1" units="cm"/>
      <inkml:brushProperty name="height" value="0.1" units="cm"/>
      <inkml:brushProperty name="color" value="#E71224"/>
    </inkml:brush>
  </inkml:definitions>
  <inkml:trace contextRef="#ctx0" brushRef="#br0">97 26 919 0 0,'-29'-20'4124'0'0,"25"15"-3575"0"0,4 5-542 0 0,0 0 1 0 0,0 0-1 0 0,0 0 0 0 0,0 0 0 0 0,0 0 1 0 0,0 0-1 0 0,-1 0 0 0 0,1 0 0 0 0,0 0 1 0 0,0 0-1 0 0,0 0 0 0 0,0 0 0 0 0,0 0 1 0 0,0 0-1 0 0,0 0 0 0 0,0 0 0 0 0,0 0 1 0 0,0 0-1 0 0,0 0 0 0 0,0 1 0 0 0,0-1 1 0 0,0 0-1 0 0,0 0 0 0 0,0 0 1 0 0,0 0-1 0 0,0 0 0 0 0,0 0 0 0 0,0 0 1 0 0,0 0-1 0 0,0 0 0 0 0,0 0 0 0 0,0 0 1 0 0,0 0-1 0 0,-1 0 0 0 0,1 0 0 0 0,0 0 1 0 0,0 0-1 0 0,0 0 0 0 0,0 0 0 0 0,0 0 1 0 0,0 0-1 0 0,0 0 0 0 0,0-1 0 0 0,0 1 1 0 0,0 0-1 0 0,0 0 0 0 0,0 0 0 0 0,0 0 1 0 0,0 0-1 0 0,0 0 0 0 0,0 0 0 0 0,0 0 1 0 0,0 0-1 0 0,-4 8 0 0 0,4-7 11 0 0,-1 0 0 0 0,1-1 0 0 0,-1 1 0 0 0,1-1 0 0 0,-1 0 0 0 0,0 1 0 0 0,1-1 0 0 0,-1 1 0 0 0,0-1-1 0 0,0 0 1 0 0,1 0 0 0 0,-1 1 0 0 0,0-1 0 0 0,0 0 0 0 0,1 0 0 0 0,-1 0 0 0 0,0 0 0 0 0,0 0 0 0 0,1 0 0 0 0,-1 0-1 0 0,0 0 1 0 0,0 0 0 0 0,1 0 0 0 0,-1 0 0 0 0,0 0 0 0 0,-1-1 0 0 0,-7 0 129 0 0,7 2-6 0 0,0-1 0 0 0,0 1 0 0 0,0 0 0 0 0,0 0 0 0 0,0-1 0 0 0,1 1 0 0 0,-1 1 0 0 0,0-1 0 0 0,0 0 0 0 0,1 0 0 0 0,-8 5 3407 0 0,13 4-2334 0 0,-1-5-1111 0 0,-1 0 1 0 0,1-1-1 0 0,-1 0 0 0 0,1 0 0 0 0,1 0 0 0 0,-1 0 0 0 0,1 0 1 0 0,-1-1-1 0 0,1 1 0 0 0,4 2 0 0 0,9 6 294 0 0,21 10 1 0 0,-31-18-256 0 0,7 5 101 0 0,1-2 0 0 0,22 9-1 0 0,6-6 123 0 0,-32-8-293 0 0,-1 0 0 0 0,1 1 0 0 0,-1 0 0 0 0,0 0 0 0 0,0 1-1 0 0,0 1 1 0 0,16 9 0 0 0,-18-7-30 0 0,-1 1 0 0 0,-1-1 0 0 0,1 1 0 0 0,-1 0 0 0 0,-1 1 0 0 0,1 0 0 0 0,-1-1 0 0 0,4 12 0 0 0,9 13 62 0 0,-14-24-82 0 0,0 0 0 0 0,0 0 1 0 0,0 0-1 0 0,-1 0 1 0 0,-1 1-1 0 0,1-1 1 0 0,0 13-1 0 0,0 8 133 0 0,-2 32 1 0 0,0 12 220 0 0,2-57-316 0 0,0-1 0 0 0,0 0 0 0 0,7 17 0 0 0,-5-20-27 0 0,-1 1-1 0 0,0-1 1 0 0,-1 1-1 0 0,-1 0 0 0 0,1 15 1 0 0,2 13 82 0 0,-3-35-78 0 0,-1 1-1 0 0,0-1 1 0 0,0 1 0 0 0,-1 14 0 0 0,-7 125 413 0 0,8-121-386 0 0,6 34 0 0 0,19 154 11 0 0,-23-202-55 0 0,-1 0 0 0 0,7 15 0 0 0,-5-16 28 0 0,-1 0-1 0 0,4 22 1 0 0,-3-6 120 0 0,14 44 1 0 0,-11-47-128 0 0,-7-24-41 0 0,3 10 0 0 0,0 1 0 0 0,0 0 0 0 0,-1 0 0 0 0,0 0 0 0 0,-1 0 0 0 0,0 0 0 0 0,-1 0 0 0 0,-2 19 0 0 0,-1-12 11 0 0,-8 34 42 0 0,-34 119 75 0 0,35-143-96 0 0,6-20-10 0 0,1 1-1 0 0,0 0 0 0 0,-1 10 1 0 0,-15 118-12 0 0,18-117-10 0 0,-5 27 0 0 0,3-34 9 0 0,1 0 0 0 0,1 0 1 0 0,0 0-1 0 0,0 0 0 0 0,2 1 0 0 0,2 18 0 0 0,-6 1-9 0 0,1-18 0 0 0,2-14 0 0 0,-1 1 0 0 0,1 0 0 0 0,0 0 0 0 0,0 0 0 0 0,0 0 0 0 0,0 0 0 0 0,0-1 0 0 0,0 1 0 0 0,0 3 0 0 0,5 40 0 0 0,-2-10 0 0 0,-3-28 0 0 0,0 0 0 0 0,0 0 0 0 0,0 0-1 0 0,-3 9 1 0 0,0 17 12 0 0,3 4 47 0 0,-7 55-1 0 0,4-80-28 0 0,0 0 0 0 0,-1-1 0 0 0,0 0-1 0 0,0 0 1 0 0,-9 14 0 0 0,5-10-17 0 0,0 2-13 0 0,6-11 0 0 0,-1-1 1 0 0,1 1 0 0 0,-1 0 0 0 0,0-1 0 0 0,-1 0 0 0 0,1 0 0 0 0,-1 0 0 0 0,0 0-1 0 0,-1 0 1 0 0,1-1 0 0 0,-1 0 0 0 0,-10 7 0 0 0,9-6 14 0 0,0-1-1 0 0,1 1 1 0 0,-1 0 0 0 0,-7 9 0 0 0,-8 7 98 0 0,12-13-67 0 0,1 1 1 0 0,0 0 0 0 0,-6 10-1 0 0,-3 3-30 0 0,-30 27 102 0 0,-44 29 324 0 0,68-60-394 0 0,20-16-82 0 0,0 1-1 0 0,0-1 1 0 0,0 1 0 0 0,0 0-1 0 0,1 0 1 0 0,-1 1 0 0 0,1-1-1 0 0,0 0 1 0 0,0 1 0 0 0,-3 6-1 0 0,5-9 8 0 0,0 0-1 0 0,-1 1 1 0 0,1-1 0 0 0,0 0-1 0 0,0 1 1 0 0,0-1 0 0 0,0 0-1 0 0,0 1 1 0 0,0-1-1 0 0,0 0 1 0 0,0 1 0 0 0,1-1-1 0 0,-1 0 1 0 0,0 1 0 0 0,1-1-1 0 0,-1 0 1 0 0,1 0 0 0 0,-1 1-1 0 0,1-1 1 0 0,0 0-1 0 0,0 0 1 0 0,-1 0 0 0 0,1 0-1 0 0,0 0 1 0 0,0 0 0 0 0,0 0-1 0 0,0 0 1 0 0,0 0-1 0 0,0-1 1 0 0,0 1 0 0 0,1 0-1 0 0,-1-1 1 0 0,0 1 0 0 0,2 0-1 0 0,8 3-1202 0 0,3 2-60 0 0</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1:01.422"/>
    </inkml:context>
    <inkml:brush xml:id="br0">
      <inkml:brushProperty name="width" value="0.1" units="cm"/>
      <inkml:brushProperty name="height" value="0.1" units="cm"/>
      <inkml:brushProperty name="color" value="#E71224"/>
    </inkml:brush>
  </inkml:definitions>
  <inkml:trace contextRef="#ctx0" brushRef="#br0">748 17 1983 0 0,'0'-1'168'0'0,"-1"-1"0"0"0,1 1 0 0 0,-1 0 0 0 0,0 0 0 0 0,1 0 0 0 0,-1-1-1 0 0,0 1 1 0 0,0 0 0 0 0,0 0 0 0 0,0 0 0 0 0,0 1 0 0 0,0-1 0 0 0,0 0-1 0 0,-2-1 1 0 0,2 2-58 0 0,0 0-1 0 0,0 0 1 0 0,0 0-1 0 0,1 0 0 0 0,-1 0 1 0 0,0 0-1 0 0,0 1 1 0 0,0-1-1 0 0,0 0 0 0 0,1 0 1 0 0,-1 1-1 0 0,0-1 1 0 0,0 0-1 0 0,0 1 0 0 0,1-1 1 0 0,-1 1-1 0 0,0-1 1 0 0,1 1-1 0 0,-1 0 0 0 0,0-1 1 0 0,1 1-1 0 0,-1-1 1 0 0,1 1-1 0 0,-1 0 0 0 0,1 0 1 0 0,-1-1-1 0 0,1 1 1 0 0,-1 0-1 0 0,1 1 0 0 0,-60 92 1781 0 0,26-44-1124 0 0,15-29-345 0 0,5-4 277 0 0,-25 23-1 0 0,36-37-626 0 0,0 0 0 0 0,0 0 0 0 0,0 0 0 0 0,1 0 0 0 0,-1 1 0 0 0,1-1 0 0 0,0 1 0 0 0,0-1 1 0 0,1 1-1 0 0,-1 0 0 0 0,-1 5 0 0 0,0 6 58 0 0,-4 28 0 0 0,6-31-82 0 0,-1 0 0 0 0,0 0 0 0 0,-5 13 0 0 0,-24 46 480 0 0,-2 2 23 0 0,-16 106-11 0 0,45-165-470 0 0,-1 15 96 0 0,1 0 0 0 0,0 44 0 0 0,3-41-12 0 0,-9 54-1 0 0,3-50-106 0 0,3-10 6 0 0,-1 0 1 0 0,-2 0-1 0 0,0-1 1 0 0,-2 0-1 0 0,-13 28 0 0 0,14-36 40 0 0,0 1 0 0 0,1 0 0 0 0,-8 34 0 0 0,-6 60 30 0 0,2-12-33 0 0,12-58 1 0 0,-3 48 1 0 0,5-38-27 0 0,-10 83 11 0 0,13-118-41 0 0,-1-1 0 0 0,-1 1 0 0 0,-10 27 0 0 0,0 5 11 0 0,10-35-32 0 0,1-4 22 0 0,1 1 0 0 0,-2 15 0 0 0,2-17-17 0 0,1-1 1 0 0,-1 1 0 0 0,-5 12 0 0 0,-2 6 42 0 0,-1 12-24 0 0,-8 67 0 0 0,11 67 27 0 0,7-143-36 0 0,-1-1-1 0 0,-1 1 1 0 0,-2-1-1 0 0,-1 1 0 0 0,-1-1 1 0 0,-16 46-1 0 0,15-58-11 0 0,2 0 0 0 0,0 0 0 0 0,1 1 0 0 0,1-1 0 0 0,1 1 0 0 0,0 0 0 0 0,2 21 0 0 0,3 122-16 0 0,-5-126 70 0 0,0 14-76 0 0,3 33 6 0 0,-1-46 0 0 0,-2 18 12 0 0,0-36-4 0 0,2 0-1 0 0,0 0 1 0 0,1 1-1 0 0,0-1 0 0 0,2 0 1 0 0,5 22-1 0 0,31 71-7 0 0,-6-3 64 0 0,-7-23-64 0 0,-21-68 0 0 0,-2-2 0 0 0,2 0 0 0 0,10 25 0 0 0,37 75 128 0 0,-29-60-128 0 0,-16-36 0 0 0,0-1 0 0 0,12 18 0 0 0,-2 3 0 0 0,-14-31 0 0 0,0 0 0 0 0,0-1 0 0 0,1 1 0 0 0,8 11 0 0 0,70 71 64 0 0,-63-66-55 0 0,-6-7 5 0 0,0-1 0 0 0,1 0-1 0 0,16 14 1 0 0,42 28 61 0 0,-66-54-52 0 0,7 6 95 0 0,1 0 0 0 0,-2 1 1 0 0,16 16-1 0 0,-23-21-9 0 0,0-1-1 0 0,1-1 1 0 0,9 8 0 0 0,-9-8-53 0 0,-1-1 0 0 0,0 2 1 0 0,0-1-1 0 0,0 0 1 0 0,5 7-1 0 0,-4-3 14 0 0,-4-5-106 0 0,0-1 0 0 0,0 1 0 0 0,0 0 1 0 0,0 0-1 0 0,-1 0 0 0 0,1 0 0 0 0,1 4 0 0 0,2 13-1432 0 0,-1 3-5111 0 0</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1:16.458"/>
    </inkml:context>
    <inkml:brush xml:id="br0">
      <inkml:brushProperty name="width" value="0.1" units="cm"/>
      <inkml:brushProperty name="height" value="0.1" units="cm"/>
      <inkml:brushProperty name="color" value="#E71224"/>
    </inkml:brush>
  </inkml:definitions>
  <inkml:trace contextRef="#ctx0" brushRef="#br0">1 1 367 0 0,'1'0'0'0'0,"3"0"0"0"0,0 0 0 0 0,-2 0 0 0 0,0 0 0 0 0,-1 0 0 0 0</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1:22.132"/>
    </inkml:context>
    <inkml:brush xml:id="br0">
      <inkml:brushProperty name="width" value="0.1" units="cm"/>
      <inkml:brushProperty name="height" value="0.1" units="cm"/>
      <inkml:brushProperty name="color" value="#E71224"/>
    </inkml:brush>
  </inkml:definitions>
  <inkml:trace contextRef="#ctx0" brushRef="#br0">1 64 3679 0 0,'7'-15'328'0'0,"3"4"-264"0"0,-5 3-64 0 0,1 5 0 0 0,-3 3 0 0 0,3-2 0 0 0,3-4 72 0 0,8-3-72 0 0,5 0 0 0 0</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8-01T00:02:45.301"/>
    </inkml:context>
    <inkml:brush xml:id="br0">
      <inkml:brushProperty name="width" value="0.1" units="cm"/>
      <inkml:brushProperty name="height" value="0.1" units="cm"/>
      <inkml:brushProperty name="color" value="#E71224"/>
    </inkml:brush>
  </inkml:definitions>
  <inkml:trace contextRef="#ctx0" brushRef="#br0">2 229 3767 0 0,'0'-1'92'0'0,"-1"0"0"0"0,1 0 0 0 0,0 0 0 0 0,0 0 0 0 0,0 0 0 0 0,0 0 0 0 0,0 0 0 0 0,0 0 0 0 0,0 0-1 0 0,0 0 1 0 0,0 0 0 0 0,1 0 0 0 0,-1 0 0 0 0,0 0 0 0 0,1 0 0 0 0,-1 0 0 0 0,1 0 0 0 0,-1 0-1 0 0,1 0 1 0 0,-1 0 0 0 0,1 0 0 0 0,0 0 0 0 0,-1 1 0 0 0,1-1 0 0 0,1-1 0 0 0,-1 2 31 0 0,-1-1 0 0 0,1 0 1 0 0,0 0-1 0 0,1 1 0 0 0,-1-1 0 0 0,0 1 1 0 0,0-1-1 0 0,0 1 0 0 0,0-1 1 0 0,0 1-1 0 0,0 0 0 0 0,1-1 0 0 0,-1 1 1 0 0,0 0-1 0 0,0 0 0 0 0,0 0 1 0 0,1 0-1 0 0,-1 0 0 0 0,2 1 0 0 0,30 5 889 0 0,-22-4-727 0 0,70 18 1036 0 0,12 1 174 0 0,-59-15-727 0 0,0-2 0 0 0,67-1 0 0 0,187-23 831 0 0,-146 4-1142 0 0,-101 8 442 0 0,78-26-1 0 0,-79 21-1184 0 0,74-15 1 0 0,130 6 755 0 0,-139 13-325 0 0,123-25 0 0 0,-85 10-40 0 0,-95 15-40 0 0,-27 5-31 0 0,0 0-1 0 0,0 2 1 0 0,34-1 0 0 0,201 5 158 0 0,-140-10-48 0 0,96-3 133 0 0,0 19-96 0 0,-123-4-159 0 0,-18 1 49 0 0,49 0-25 0 0,21-15-18 0 0,86 0 156 0 0,-3 21 0 0 0,50-23-117 0 0,-98 0-42 0 0,190 18 341 0 0,-229-5-350 0 0,-68-2 42 0 0,31-1 33 0 0,64 2 26 0 0,0 10-39 0 0,79 2 60 0 0,-87-15-55 0 0,156 6 173 0 0,197 7-75 0 0,-273-6-124 0 0,11-1-39 0 0,-189-5-11 0 0,182-3 24 0 0,-181 6-26 0 0,-1 4 0 0 0,65 13 0 0 0,-34-4-5 0 0,1-4 0 0 0,140-1 0 0 0,-25 5 0 0 0,-45-1 0 0 0,155-11 64 0 0,-147-18-64 0 0,-83 13 0 0 0,109 10 0 0 0,-100-2 32 0 0,114-7 0 0 0,74-9-32 0 0,-64 5 0 0 0,105-26 58 0 0,-248 22-52 0 0,-7 5-6 0 0,0 3 0 0 0,69 8 0 0 0,10-1 0 0 0,-106-5 0 0 0,-10 1 0 0 0,33-4 0 0 0,47 0 0 0 0,-36 2 0 0 0,81 5 0 0 0,-97 0 0 0 0,49 6 0 0 0,-35-2 0 0 0,176 1 0 0 0,230-10 0 0 0,-193-3 0 0 0,67 2 0 0 0,-288 6 0 0 0,5 2 0 0 0,1-4 0 0 0,117-10 0 0 0,-92-3 0 0 0,-80 10 0 0 0,0 1 0 0 0,0 1 0 0 0,0 0 0 0 0,16 3 0 0 0,-30-3-20 0 0,0-1 1 0 0,0 1-1 0 0,-1-1 0 0 0,1 1 1 0 0,0 0-1 0 0,0 0 0 0 0,0 0 0 0 0,-1 0 1 0 0,1 0-1 0 0,-1 0 0 0 0,1 0 0 0 0,-1 0 1 0 0,1 1-1 0 0,-1-1 0 0 0,1 0 1 0 0,-1 1-1 0 0,0 0 0 0 0,0-1 0 0 0,0 1 1 0 0,0 0-1 0 0,0-1 0 0 0,0 1 0 0 0,-1 0 1 0 0,1 0-1 0 0,0 0 0 0 0,-1-1 1 0 0,1 1-1 0 0,-1 0 0 0 0,0 3 0 0 0,1 5-492 0 0,-2-1-1 0 0,1 0 0 0 0,-1 0 1 0 0,-4 18-1 0 0,4-22 86 0 0,-8 33-6503 0 0</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36.722"/>
    </inkml:context>
    <inkml:brush xml:id="br0">
      <inkml:brushProperty name="width" value="0.1" units="cm"/>
      <inkml:brushProperty name="height" value="0.1" units="cm"/>
      <inkml:brushProperty name="color" value="#F4F91B"/>
    </inkml:brush>
  </inkml:definitions>
  <inkml:trace contextRef="#ctx0" brushRef="#br0">2690 49 3623 0 0,'0'-2'29'0'0,"0"1"-8"0"0,0 0 0 0 0,0 0 0 0 0,0 0 0 0 0,0 0 0 0 0,0 0 0 0 0,0-1 0 0 0,-1 1 1 0 0,1 0-1 0 0,0 0 0 0 0,-1 0 0 0 0,1 0 0 0 0,0 0 0 0 0,-1 0 0 0 0,1 0 0 0 0,-1 0 0 0 0,-1-2 0 0 0,0 2-5 0 0,0 0 0 0 0,0 0 1 0 0,0 0-1 0 0,0 0 0 0 0,-1 0 0 0 0,1 0 0 0 0,0 1 1 0 0,-4-1-1 0 0,-12-4 659 0 0,15 3-378 0 0,-1 0-1 0 0,0 0 1 0 0,0 1-1 0 0,0-1 0 0 0,0 1 1 0 0,0 0-1 0 0,0 0 0 0 0,0 0 1 0 0,0 1-1 0 0,-1 0 1 0 0,1-1-1 0 0,0 2 0 0 0,0-1 1 0 0,0 0-1 0 0,0 1 0 0 0,-1 0 1 0 0,1 0-1 0 0,0 0 1 0 0,0 0-1 0 0,-6 3 0 0 0,-53 24 1704 0 0,47-23-1680 0 0,-1-1 0 0 0,1-1-1 0 0,-1 0 1 0 0,0-2 0 0 0,-28 1-1 0 0,23-2 81 0 0,1 1 0 0 0,0 1 0 0 0,-21 5 0 0 0,-5 4-165 0 0,0-2 1 0 0,0-2 0 0 0,0-3-1 0 0,-75-1 1 0 0,61-3 79 0 0,-1 3-1 0 0,-79 15 0 0 0,34-4-198 0 0,-121-8 365 0 0,65-5 77 0 0,-55-9-321 0 0,47-1 36 0 0,78 4-272 0 0,65 2 15 0 0,1 1 0 0 0,-1 1-1 0 0,-43 5 1 0 0,28 2-16 0 0,-60 0 0 0 0,-9-14 0 0 0,95 8 0 0 0,-40-2 0 0 0,9-1 0 0 0,36 3 0 0 0,1-1 0 0 0,-1 0 0 0 0,1 0 0 0 0,-1-2 0 0 0,1 1 0 0 0,-19-7 0 0 0,29 8-19 0 0,-2 0 29 0 0,0-1-1 0 0,0 1 0 0 0,0 0 1 0 0,0 0-1 0 0,0 0 1 0 0,-1 1-1 0 0,-3-2 0 0 0,5 3-75 0 0,1-1 0 0 0,-1 0-1 0 0,1 1 1 0 0,0-1 0 0 0,-1 0 0 0 0,1 1-1 0 0,0 0 1 0 0,0-1 0 0 0,-1 1-1 0 0,1 0 1 0 0,0-1 0 0 0,0 1 0 0 0,0 0-1 0 0,0 0 1 0 0,0 0 0 0 0,0 0-1 0 0,0 0 1 0 0,0 0 0 0 0,0 0 0 0 0,0 2-1 0 0,-5 5-1123 0 0,-1 1-60 0 0</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1.783"/>
    </inkml:context>
    <inkml:brush xml:id="br0">
      <inkml:brushProperty name="width" value="0.1" units="cm"/>
      <inkml:brushProperty name="height" value="0.1" units="cm"/>
      <inkml:brushProperty name="color" value="#F4F91B"/>
    </inkml:brush>
  </inkml:definitions>
  <inkml:trace contextRef="#ctx0" brushRef="#br0">2512 80 3567 0 0,'-1'-2'75'0'0,"-1"0"0"0"0,1 0 0 0 0,0 1 0 0 0,0-1 0 0 0,-1 1-1 0 0,1-1 1 0 0,-1 1 0 0 0,0 0 0 0 0,1-1 0 0 0,-1 1 0 0 0,0 0 0 0 0,0 0-1 0 0,1 0 1 0 0,-5-1 0 0 0,0-2 796 0 0,1 1-593 0 0,-1 1 1 0 0,1 0 0 0 0,0 0-1 0 0,0 0 1 0 0,-1 0 0 0 0,1 1-1 0 0,-1 0 1 0 0,0 0 0 0 0,-6 0-1 0 0,-7 1-252 0 0,-27 3-1 0 0,-3 0 420 0 0,10-2 90 0 0,21 0-131 0 0,0-1 0 0 0,0-1 0 0 0,-28-4 0 0 0,-36-8 857 0 0,46 7-940 0 0,1 1 0 0 0,-63 0 0 0 0,-17-1 132 0 0,89 4-442 0 0,0 1-1 0 0,0 1 0 0 0,0 1 0 0 0,-28 5 0 0 0,-101 27 84 0 0,7-2-47 0 0,-123 6 92 0 0,144-19 51 0 0,-114 9 372 0 0,163-25-122 0 0,-1-4 1 0 0,-94-14-1 0 0,124 9-312 0 0,-63-1-1 0 0,91 9-161 0 0,1 1 0 0 0,0 0 0 0 0,0 2 0 0 0,-23 7 0 0 0,-9 4-4421 0 0,20-4-579 0 0</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2.510"/>
    </inkml:context>
    <inkml:brush xml:id="br0">
      <inkml:brushProperty name="width" value="0.1" units="cm"/>
      <inkml:brushProperty name="height" value="0.1" units="cm"/>
      <inkml:brushProperty name="color" value="#F4F91B"/>
    </inkml:brush>
  </inkml:definitions>
  <inkml:trace contextRef="#ctx0" brushRef="#br0">850 132 4575 0 0,'-14'-7'151'0'0,"9"5"-101"0"0,0-1-1 0 0,1 1 1 0 0,-1 1-1 0 0,0-1 1 0 0,-9-1-1 0 0,9 1 245 0 0,-1 1 0 0 0,0-1-1 0 0,1 0 1 0 0,-7-3 0 0 0,-11-4 831 0 0,-50-14-419 0 0,-1 4-1 0 0,-2 3 1 0 0,1 3 0 0 0,-100-3 0 0 0,162 15-723 0 0,-200-1-1023 0 0,172 3-2594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4:06.817"/>
    </inkml:context>
    <inkml:brush xml:id="br0">
      <inkml:brushProperty name="width" value="0.1" units="cm"/>
      <inkml:brushProperty name="height" value="0.1" units="cm"/>
      <inkml:brushProperty name="color" value="#F4F91B"/>
    </inkml:brush>
  </inkml:definitions>
  <inkml:trace contextRef="#ctx0" brushRef="#br0">1383 217 455 0 0,'1'0'-27'0'0,"-1"0"0"0"0,0 0 0 0 0,1 0-1 0 0,-1 0 1 0 0,1 0 0 0 0,-1 0 0 0 0,1 0-1 0 0,-1 0 1 0 0,1 0 0 0 0,-1 0-1 0 0,0 0 1 0 0,1 0 0 0 0,-1-1 0 0 0,1 1-1 0 0,-1 0 1 0 0,0 0 1 0 0,1-1-1 0 0,-1 1-1 0 0,1 0 1 0 0,-1 0 0 0 0,0-1 0 0 0,0 1-1 0 0,1 0 1 0 0,-1-1 0 0 0,0 1-1 0 0,1-1 1 0 0,-1 1 0 0 0,0 0 0 0 0,0-1-1 0 0,1-1 150 0 0,-1 1-1 0 0,0 0 0 0 0,0-1 0 0 0,0 1 1 0 0,0 0-1 0 0,0-1 1 0 0,0 1-1 0 0,0 0 1 0 0,-1-1-1 0 0,0-1 1 0 0,-16-35 3993 0 0,13 31-3686 0 0,0-2-157 0 0,0 1 0 0 0,1-1 1 0 0,0 0-1 0 0,1 0 0 0 0,0 0 0 0 0,0-1 0 0 0,0-12 0 0 0,2 21-250 0 0,-1 1-1 0 0,1-1 0 0 0,0 0 0 0 0,0 1 0 0 0,0-1 1 0 0,-1 1-1 0 0,1-1 0 0 0,0 1 0 0 0,-1-1 0 0 0,1 1 1 0 0,0-1-1 0 0,-1 1 0 0 0,1-1 0 0 0,-1 1 0 0 0,1-1 1 0 0,0 1-1 0 0,-1 0 0 0 0,1-1 0 0 0,-1 1 0 0 0,0 0 1 0 0,1-1-1 0 0,-1 1 0 0 0,1 0 0 0 0,-1 0 0 0 0,0-1 1 0 0,-22-4 253 0 0,9 1-30 0 0,-4-5-36 0 0,10 4-38 0 0,-1 0-1 0 0,1 1 0 0 0,-1 0 1 0 0,0 1-1 0 0,0 0 0 0 0,-1 0 0 0 0,1 1 1 0 0,0 0-1 0 0,-18-1 0 0 0,-17 5 266 0 0,-45 8-1 0 0,33-3-250 0 0,46-5-148 0 0,0 1 0 0 0,0-1 0 0 0,0 2 0 0 0,1-1-1 0 0,-1 1 1 0 0,1 1 0 0 0,0 0 0 0 0,0 0 0 0 0,-9 8-1 0 0,-69 39 92 0 0,65-37-102 0 0,0-2 0 0 0,0 0-1 0 0,-2-2 1 0 0,-29 11-1 0 0,28-13-7 0 0,1 2 1 0 0,0 0-1 0 0,0 2 0 0 0,1 0 0 0 0,1 2 0 0 0,0 0 0 0 0,1 1 0 0 0,1 1 1 0 0,-24 27-1 0 0,28-25 20 0 0,-15 23 0 0 0,16-21-7 0 0,-19 21 0 0 0,3-6-5 0 0,1 1 0 0 0,2 2-1 0 0,2 0 1 0 0,-37 75-1 0 0,24-43 49 0 0,20-36 22 0 0,-26 60 1 0 0,39-74-56 0 0,1 0 0 0 0,1 1-1 0 0,1 0 1 0 0,1 0 0 0 0,2 38 0 0 0,-5 39 13 0 0,4-89-12 0 0,0 1 1 0 0,0 0-1 0 0,1 1 1 0 0,1-1-1 0 0,0 0 1 0 0,0-1-1 0 0,1 1 1 0 0,0 0-1 0 0,1 0 1 0 0,0-1 0 0 0,1 1-1 0 0,0-1 1 0 0,1 0-1 0 0,0 0 1 0 0,0-1-1 0 0,1 1 1 0 0,0-1-1 0 0,1-1 1 0 0,0 1-1 0 0,14 12 1 0 0,-9-9 14 0 0,1-1 0 0 0,1 0 1 0 0,0-1-1 0 0,0 0 0 0 0,1-1 0 0 0,0-1 0 0 0,0 0 0 0 0,25 7 1 0 0,-10-5-12 0 0,1-2 0 0 0,46 6 0 0 0,-48-13-20 0 0,0 0 0 0 0,0-2 0 0 0,0-2 0 0 0,36-6 0 0 0,46-4 36 0 0,128-13 120 0 0,-207 19-126 0 0,-1-2 0 0 0,0-1 0 0 0,0-1 0 0 0,-2-1 0 0 0,31-17 0 0 0,-37 15-14 0 0,-1 0 0 0 0,0-1 1 0 0,-1-1-1 0 0,-1-1 1 0 0,31-33-1 0 0,-38 33 12 0 0,-1 0 0 0 0,0-1 0 0 0,-2 0 0 0 0,0-1-1 0 0,-1 0 1 0 0,9-28 0 0 0,-1 5 41 0 0,-8 17-49 0 0,-1 0-1 0 0,-1 0 1 0 0,-1 0 0 0 0,3-39-1 0 0,-5 32-38 0 0,-1 15 3 0 0,-1 1-1 0 0,-1 0 1 0 0,0-1-1 0 0,-1 1 1 0 0,-4-27-1 0 0,-6-26-9 0 0,8 48 0 0 0,-1 0 0 0 0,-1 0 0 0 0,0 1 0 0 0,-10-26 0 0 0,-8-13 0 0 0,-12-26 0 0 0,29 76 0 0 0,-1 1 0 0 0,0-1 0 0 0,-1 1 0 0 0,0 1 0 0 0,-10-10 0 0 0,-5-5 0 0 0,6 7 11 0 0,0 1-1 0 0,-1 1 1 0 0,0 0-1 0 0,-25-13 1 0 0,1 1 0 0 0,37 22-672 0 0,1 1 0 0 0,-1 0 0 0 0,-1 0 0 0 0,1 1 0 0 0,0-1 0 0 0,0 1 0 0 0,-1 0 0 0 0,1 0 0 0 0,-8 0 0 0 0,-2 2-2977 0 0</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3.833"/>
    </inkml:context>
    <inkml:brush xml:id="br0">
      <inkml:brushProperty name="width" value="0.1" units="cm"/>
      <inkml:brushProperty name="height" value="0.1" units="cm"/>
      <inkml:brushProperty name="color" value="#F4F91B"/>
    </inkml:brush>
  </inkml:definitions>
  <inkml:trace contextRef="#ctx0" brushRef="#br0">1859 212 3223 0 0,'-15'-52'472'0'0,"15"51"-216"0"0,-1-1-1 0 0,1 1 0 0 0,-1-1 0 0 0,1 1 1 0 0,-1-1-1 0 0,1 1 0 0 0,-1 0 0 0 0,0-1 0 0 0,0 1 1 0 0,0 0-1 0 0,0 0 0 0 0,0 0 0 0 0,0-1 1 0 0,0 1-1 0 0,0 0 0 0 0,-1 0 0 0 0,1 0 0 0 0,0 1 1 0 0,-1-1-1 0 0,1 0 0 0 0,0 0 0 0 0,-2 0 1 0 0,-2 0-276 0 0,0 0 1 0 0,-1 0 0 0 0,1 0 0 0 0,0 1-1 0 0,-7 0 1 0 0,-16-3 976 0 0,-20-3-151 0 0,1 2-1 0 0,-1 1 1 0 0,-86 8-1 0 0,68-1-540 0 0,-68-6-1 0 0,59-7 414 0 0,-142-38 1 0 0,80 15-131 0 0,72 20-452 0 0,-117-6-1 0 0,-67 17-62 0 0,85 7-319 0 0,55 7-4104 0 0,29 1-598 0 0</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5.153"/>
    </inkml:context>
    <inkml:brush xml:id="br0">
      <inkml:brushProperty name="width" value="0.1" units="cm"/>
      <inkml:brushProperty name="height" value="0.1" units="cm"/>
      <inkml:brushProperty name="color" value="#F4F91B"/>
    </inkml:brush>
  </inkml:definitions>
  <inkml:trace contextRef="#ctx0" brushRef="#br0">2701 101 4375 0 0,'-2'-8'529'0'0,"-1"1"-1"0"0,-1-1 1 0 0,1 1-1 0 0,-8-10 0 0 0,1 1-346 0 0,8 13-74 0 0,0 0 0 0 0,0 1-1 0 0,0-1 1 0 0,0 1 0 0 0,0-1-1 0 0,-1 1 1 0 0,1 0 0 0 0,-1 0-1 0 0,0 0 1 0 0,0 0 0 0 0,0 0-1 0 0,0 1 1 0 0,0-1 0 0 0,0 1-1 0 0,0 0 1 0 0,0 0 0 0 0,0 0-1 0 0,0 0 1 0 0,-1 1 0 0 0,1-1-1 0 0,0 1 1 0 0,-1 0 0 0 0,1 0-1 0 0,-1 0 1 0 0,-4 1 0 0 0,-8 1 171 0 0,0 1 0 0 0,1 1 0 0 0,-1 0 0 0 0,-15 7 1 0 0,13-5-356 0 0,-7 3 120 0 0,0 0 111 0 0,0-1-1 0 0,-1-1 0 0 0,1-1 0 0 0,-1-1 0 0 0,-49 3 1 0 0,-121-2 1190 0 0,-54 17-871 0 0,28 0-420 0 0,-304-5 994 0 0,266-22-516 0 0,-38 1-121 0 0,-125 27-1955 0 0,349-16 646 0 0</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6.341"/>
    </inkml:context>
    <inkml:brush xml:id="br0">
      <inkml:brushProperty name="width" value="0.1" units="cm"/>
      <inkml:brushProperty name="height" value="0.1" units="cm"/>
      <inkml:brushProperty name="color" value="#F4F91B"/>
    </inkml:brush>
  </inkml:definitions>
  <inkml:trace contextRef="#ctx0" brushRef="#br0">1822 85 2183 0 0,'-5'1'410'0'0,"2"0"-228"0"0,1 0-1 0 0,-1-1 0 0 0,1 0 0 0 0,-1 1 0 0 0,1-1 0 0 0,-1 0 1 0 0,1 0-1 0 0,-1 0 0 0 0,1 0 0 0 0,-1-1 0 0 0,-4 0 0 0 0,-10-3 534 0 0,0 1-1 0 0,0 0 0 0 0,0 2 0 0 0,-1 0 1 0 0,1 1-1 0 0,-25 2 0 0 0,-14 0-34 0 0,-191-13 1255 0 0,2-17-722 0 0,89 8-802 0 0,-192 0 1 0 0,233 22-710 0 0,0 6 0 0 0,-170 32 1 0 0,216-25-213 0 0</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7.615"/>
    </inkml:context>
    <inkml:brush xml:id="br0">
      <inkml:brushProperty name="width" value="0.1" units="cm"/>
      <inkml:brushProperty name="height" value="0.1" units="cm"/>
      <inkml:brushProperty name="color" value="#F4F91B"/>
    </inkml:brush>
  </inkml:definitions>
  <inkml:trace contextRef="#ctx0" brushRef="#br0">2415 148 455 0 0,'1'-2'257'0'0,"0"0"0"0"0,0 0 0 0 0,0 0 0 0 0,-1 0 0 0 0,1 0-1 0 0,-1 0 1 0 0,0 0 0 0 0,1 0 0 0 0,-1 0 0 0 0,0 0-1 0 0,0 0 1 0 0,0 0 0 0 0,-1 0 0 0 0,1 0 0 0 0,0 0-1 0 0,-1 0 1 0 0,1 0 0 0 0,-2-3 0 0 0,-1-1-78 0 0,0 1-1 0 0,0-1 1 0 0,-1 1 0 0 0,-6-7 0 0 0,1 0 1130 0 0,5 6-1080 0 0,-1 1 1 0 0,1 1-1 0 0,-1-1 0 0 0,0 1 1 0 0,0 0-1 0 0,0 0 1 0 0,-1 0-1 0 0,1 1 0 0 0,-1-1 1 0 0,0 1-1 0 0,0 1 0 0 0,0-1 1 0 0,-1 1-1 0 0,1 0 0 0 0,0 1 1 0 0,-1-1-1 0 0,1 1 1 0 0,-10 0-1 0 0,-12 0-61 0 0,1 1 1 0 0,-1 2-1 0 0,-30 5 1 0 0,42-5 7 0 0,-289 30 1503 0 0,162-18-833 0 0,-490 30 586 0 0,153-11 234 0 0,239-13-2708 0 0,10 8-5770 0 0,153-16 3016 0 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49.695"/>
    </inkml:context>
    <inkml:brush xml:id="br0">
      <inkml:brushProperty name="width" value="0.1" units="cm"/>
      <inkml:brushProperty name="height" value="0.1" units="cm"/>
      <inkml:brushProperty name="color" value="#F4F91B"/>
    </inkml:brush>
  </inkml:definitions>
  <inkml:trace contextRef="#ctx0" brushRef="#br0">2261 174 1727 0 0,'2'-2'14'0'0,"1"0"0"0"0,-1 1 0 0 0,1-1 0 0 0,-1 1 0 0 0,1-1 0 0 0,0 1 0 0 0,0 0 0 0 0,-1 0 0 0 0,1 0 0 0 0,0 0 0 0 0,5-1 0 0 0,18-9 114 0 0,-18 8 9 0 0,0 0 0 0 0,-1-1 0 0 0,1 0 0 0 0,11-10 0 0 0,-16 12 72 0 0,0 0 0 0 0,0-1 0 0 0,-1 1 0 0 0,1-1 1 0 0,-1 0-1 0 0,0 0 0 0 0,0 0 0 0 0,0 0 1 0 0,0 0-1 0 0,0 0 0 0 0,-1-1 0 0 0,0 1 1 0 0,1 0-1 0 0,0-4 0 0 0,-2 6-137 0 0,0 0 1 0 0,0 1-1 0 0,0-1 0 0 0,0 0 0 0 0,0 1 0 0 0,0-1 1 0 0,0 0-1 0 0,0 1 0 0 0,0-1 0 0 0,0 0 1 0 0,0 1-1 0 0,0-1 0 0 0,-1 0 0 0 0,1 1 0 0 0,0-1 1 0 0,0 0-1 0 0,-1 1 0 0 0,1-1 0 0 0,0 1 1 0 0,-1-1-1 0 0,1 1 0 0 0,-1-1 0 0 0,0 0 0 0 0,0 0 9 0 0,-1 0 1 0 0,1 0-1 0 0,0 0 0 0 0,-1 1 0 0 0,1-1 0 0 0,-1 1 0 0 0,1-1 0 0 0,-1 1 0 0 0,1 0 0 0 0,-3-1 0 0 0,-6 0 144 0 0,0 1 0 0 0,-18 2 0 0 0,12-1 204 0 0,-147 10 783 0 0,62-2-736 0 0,-65-2 737 0 0,-293-26 0 0 0,103-11 35 0 0,204 18-906 0 0,-23 1-522 0 0,0 6 0 0 0,-234 26 0 0 0,330-13-813 0 0,-5 2-58 0 0</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51.572"/>
    </inkml:context>
    <inkml:brush xml:id="br0">
      <inkml:brushProperty name="width" value="0.1" units="cm"/>
      <inkml:brushProperty name="height" value="0.1" units="cm"/>
      <inkml:brushProperty name="color" value="#F4F91B"/>
    </inkml:brush>
  </inkml:definitions>
  <inkml:trace contextRef="#ctx0" brushRef="#br0">1238 143 4575 0 0,'-3'0'88'0'0,"-1"1"-1"0"0,1 0 0 0 0,0 0 0 0 0,0 0 0 0 0,0 1 0 0 0,0-1 0 0 0,0 1 0 0 0,0-1 0 0 0,-5 5 1 0 0,-14 6 207 0 0,10-7-192 0 0,0 0-1 0 0,0-1 1 0 0,0 0 0 0 0,-1-1-1 0 0,1-1 1 0 0,-1 0 0 0 0,0 0-1 0 0,-18-1 1 0 0,6-3 467 0 0,0-1 0 0 0,0-1 0 0 0,-29-9-1 0 0,-71-28 1498 0 0,72 21-1138 0 0,-62-12 0 0 0,-192-39 171 0 0,280 66-1199 0 0,-1 2 0 0 0,0 0 0 0 0,0 2 1 0 0,0 1-1 0 0,-1 1 0 0 0,1 1 0 0 0,-54 13 0 0 0,40-6-369 0 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52.452"/>
    </inkml:context>
    <inkml:brush xml:id="br0">
      <inkml:brushProperty name="width" value="0.1" units="cm"/>
      <inkml:brushProperty name="height" value="0.1" units="cm"/>
      <inkml:brushProperty name="color" value="#F4F91B"/>
    </inkml:brush>
  </inkml:definitions>
  <inkml:trace contextRef="#ctx0" brushRef="#br0">3467 208 919 0 0,'-68'-17'5107'0'0,"-224"-74"705"0"0,205 64-4899 0 0,-114-21 0 0 0,137 38-806 0 0,0 2-1 0 0,-104 1 0 0 0,138 8-264 0 0,1 2-1 0 0,-1 1 1 0 0,-32 8-1 0 0,-1 7-3488 0 0,19-2-528 0 0</inkml:trace>
  <inkml:trace contextRef="#ctx0" brushRef="#br0" timeOffset="1">1760 211 2991 0 0,'-4'1'50'0'0,"-1"0"0"0"0,0 0 0 0 0,0 1 0 0 0,1-1 0 0 0,-1 1-1 0 0,1 0 1 0 0,-1 0 0 0 0,1 0 0 0 0,0 1 0 0 0,-6 4 0 0 0,-17 8 121 0 0,15-10 19 0 0,0 0 0 0 0,-1-1 0 0 0,1-1 0 0 0,-1 0 0 0 0,0 0 0 0 0,0-2 0 0 0,-14 1 0 0 0,2-2 456 0 0,0-1 0 0 0,-45-9 0 0 0,-103-12 2598 0 0,97 13-2251 0 0,-102-23 0 0 0,-95-39 517 0 0,201 58-1248 0 0,-1 3 0 0 0,-85 1 0 0 0,95 7-467 0 0,0 2 0 0 0,1 4 0 0 0,-1 2 0 0 0,-79 19 0 0 0,95-14-954 0 0</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54.997"/>
    </inkml:context>
    <inkml:brush xml:id="br0">
      <inkml:brushProperty name="width" value="0.1" units="cm"/>
      <inkml:brushProperty name="height" value="0.1" units="cm"/>
      <inkml:brushProperty name="color" value="#F4F91B"/>
    </inkml:brush>
  </inkml:definitions>
  <inkml:trace contextRef="#ctx0" brushRef="#br0">2109 7 3767 0 0,'-17'-3'306'0'0,"0"1"-1"0"0,-1 1 0 0 0,1 1 1 0 0,-35 3-1 0 0,-280 4 2810 0 0,45-11-1189 0 0,-327 10-184 0 0,469 1-1667 0 0,-166 15-44 0 0,91 4-249 0 0,141-14 60 0 0</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45.431"/>
    </inkml:context>
    <inkml:brush xml:id="br0">
      <inkml:brushProperty name="width" value="0.1" units="cm"/>
      <inkml:brushProperty name="height" value="0.1" units="cm"/>
      <inkml:brushProperty name="color" value="#F4F91B"/>
    </inkml:brush>
  </inkml:definitions>
  <inkml:trace contextRef="#ctx0" brushRef="#br0">190 1267 3023 0 0,'-3'-1'137'0'0,"0"1"-1"0"0,0-1 0 0 0,0 0 1 0 0,1 0-1 0 0,-1 0 1 0 0,0 0-1 0 0,1 0 0 0 0,-1 0 1 0 0,0-1-1 0 0,1 1 0 0 0,0-1 1 0 0,-1 0-1 0 0,-3-3 0 0 0,2 1 418 0 0,0 0 0 0 0,0 0 0 0 0,1-1 0 0 0,-1 1 0 0 0,-5-10-1 0 0,9 13-502 0 0,0 1 0 0 0,0 0 0 0 0,0 0 0 0 0,-1 0 0 0 0,1-1 0 0 0,0 1 0 0 0,0 0 0 0 0,0 0 0 0 0,0 0 0 0 0,-1 0 0 0 0,1 0 0 0 0,0-1 0 0 0,0 1 0 0 0,0 0 0 0 0,-1 0 0 0 0,1 0 0 0 0,0 0-1 0 0,0 0 1 0 0,-1 0 0 0 0,1 0 0 0 0,0 0 0 0 0,0 0 0 0 0,-1 0 0 0 0,1 0 0 0 0,0 0 0 0 0,0 0 0 0 0,-1 0 0 0 0,1 0 0 0 0,0 0 0 0 0,0 0 0 0 0,-1 0 0 0 0,1 0 0 0 0,0 0 0 0 0,0 0 0 0 0,-1 0 0 0 0,1 0 0 0 0,0 1-1 0 0,0-1 1 0 0,0 0 0 0 0,-1 0 0 0 0,1 0 0 0 0,0 0 0 0 0,0 1 0 0 0,0-1 0 0 0,0 0 0 0 0,-1 0 0 0 0,1 0 0 0 0,0 1 0 0 0,0-1-21 0 0,0 1 0 0 0,-1-1 0 0 0,1 0 0 0 0,0 1 0 0 0,0-1 0 0 0,0 1 0 0 0,0-1 0 0 0,0 0 0 0 0,0 1 0 0 0,0-1 0 0 0,0 1 0 0 0,0-1 0 0 0,0 1 0 0 0,0-1 0 0 0,0 0 0 0 0,0 1 0 0 0,0-1 0 0 0,0 1 0 0 0,0-1 0 0 0,1 0 0 0 0,-1 1 0 0 0,0-1 0 0 0,0 0 0 0 0,0 1 0 0 0,1-1 0 0 0,-1 0 0 0 0,0 1 0 0 0,0-1 0 0 0,1 0 0 0 0,-1 1 0 0 0,0-1 0 0 0,1 0 0 0 0,-1 0 0 0 0,0 1 1 0 0,1-1-1 0 0,-1 0 0 0 0,0 0 0 0 0,1 0 0 0 0,-1 1 0 0 0,1-1 0 0 0,-1 0 0 0 0,3 1 126 0 0,0 1 1 0 0,1-1 0 0 0,-1 0-1 0 0,0 0 1 0 0,0-1 0 0 0,0 1-1 0 0,1-1 1 0 0,-1 1 0 0 0,0-1-1 0 0,1 0 1 0 0,-1 0 0 0 0,0-1-1 0 0,0 1 1 0 0,1-1 0 0 0,5-1 0 0 0,13-2 385 0 0,-4 3-137 0 0,-1 0-1 0 0,35 4 1 0 0,-23-1-202 0 0,44 9 192 0 0,-50-7-286 0 0,-6-1-39 0 0,-1-2-1 0 0,1 0 0 0 0,0-1 1 0 0,19-2-1 0 0,66-13 296 0 0,-94 13-325 0 0,149-17 398 0 0,-103 13-313 0 0,-15 4-58 0 0,-1 2 0 0 0,41 5 0 0 0,-36-2 7 0 0,138 15 240 0 0,-97-16-166 0 0,-60-1-28 0 0,0-2 0 0 0,-1-1-1 0 0,1-1 1 0 0,24-6 0 0 0,-40 7-99 0 0,0 1 1 0 0,0-1-1 0 0,1 2 1 0 0,-1-1-1 0 0,0 1 0 0 0,1 1 1 0 0,-1-1-1 0 0,1 1 1 0 0,-1 1-1 0 0,0 0 1 0 0,0 0-1 0 0,10 4 1 0 0,2 2 43 0 0,0 2 1 0 0,-1 0 0 0 0,27 19-1 0 0,-25-18-65 0 0,9 8 0 0 0,-28-17 14 0 0,1 0 0 0 0,-1 0 0 0 0,1-1-1 0 0,0 1 1 0 0,0-1 0 0 0,-1 0 0 0 0,1 0-1 0 0,6 1 1 0 0,-8-1-6 0 0,0-1-1 0 0,1 0 0 0 0,-1 1 1 0 0,1-1-1 0 0,-1 0 1 0 0,1 0-1 0 0,-1 0 1 0 0,1 0-1 0 0,-1-1 0 0 0,0 1 1 0 0,1 0-1 0 0,-1 0 1 0 0,1-1-1 0 0,-1 1 1 0 0,0-1-1 0 0,1 1 0 0 0,-1-1 1 0 0,0 0-1 0 0,0 0 1 0 0,2-1-1 0 0,-1 0 43 0 0,-1 0 0 0 0,0 0-1 0 0,1 0 1 0 0,-1 0 0 0 0,0 0 0 0 0,-1 0-1 0 0,1 0 1 0 0,0-1 0 0 0,-1 1 0 0 0,1 0 0 0 0,0-3-1 0 0,1-28 246 0 0,-2 5-126 0 0,1 13-73 0 0,-1 1 0 0 0,0-1-1 0 0,-1 1 1 0 0,-1 0 0 0 0,0-1-1 0 0,-7-22 1 0 0,6 29-67 0 0,0 0 0 0 0,0-1 0 0 0,1 1 0 0 0,0 0 1 0 0,1-1-1 0 0,0 1 0 0 0,0-1 0 0 0,1 0 0 0 0,0 1 0 0 0,0-1 1 0 0,1 1-1 0 0,1-1 0 0 0,-1 1 0 0 0,1-1 0 0 0,4-10 0 0 0,-2 7-21 0 0,-1 0-1 0 0,-1 0 0 0 0,0-1 0 0 0,-1 1 0 0 0,0 0 0 0 0,0-1 0 0 0,-2 1 0 0 0,1-1 0 0 0,-2 1 1 0 0,0 0-1 0 0,-3-13 0 0 0,2 1 46 0 0,-1-29 0 0 0,3 35-23 0 0,0 1-1 0 0,-1 0 0 0 0,0 0 1 0 0,-8-22-1 0 0,7 26-29 0 0,0-1 0 0 0,1 1 0 0 0,0-1 0 0 0,1-23 0 0 0,-3-13 0 0 0,-10-13 0 0 0,13 57 0 0 0,0 0 0 0 0,0 0 0 0 0,-1 0 0 0 0,1 1 0 0 0,-1-1 0 0 0,0 0 0 0 0,-1 1 0 0 0,1 0 0 0 0,-1-1 0 0 0,0 1 0 0 0,0 0 0 0 0,-1 1 0 0 0,0-1 0 0 0,0 0 0 0 0,0 1 0 0 0,0 0 0 0 0,0 0 0 0 0,-1 0 0 0 0,0 1 0 0 0,0 0 0 0 0,0-1 0 0 0,0 2 0 0 0,0-1 0 0 0,-1 1 0 0 0,1-1 0 0 0,-1 1 0 0 0,0 1 0 0 0,1-1 0 0 0,-1 1 0 0 0,0 0 0 0 0,-10 0 0 0 0,-55-2 0 0 0,34 3 0 0 0,-1-3 0 0 0,-44-7 0 0 0,-67-30 74 0 0,18 5-12 0 0,-78-13 2 0 0,43 26-64 0 0,29 5 0 0 0,118 13 0 0 0,0-2 0 0 0,-26-10 0 0 0,4 0 0 0 0,-21-1 0 0 0,41 12 0 0 0,0-1 0 0 0,0 0 0 0 0,-19-10 0 0 0,34 13 0 0 0,0 0 0 0 0,0 1 0 0 0,0 0 0 0 0,0 0 0 0 0,0 1 0 0 0,-1-1 0 0 0,1 2 0 0 0,0-1 0 0 0,-1 1 0 0 0,1-1 0 0 0,0 2 0 0 0,-1-1 0 0 0,-10 3 0 0 0,13-2 0 0 0,0 0 0 0 0,0 0 0 0 0,0 1 0 0 0,1-1 0 0 0,-1 1 0 0 0,0 0 0 0 0,1 0 0 0 0,0 0 0 0 0,-1 1 0 0 0,1-1 0 0 0,0 1 0 0 0,0 0 0 0 0,0 0 0 0 0,1 0 0 0 0,-1 0 0 0 0,1 0 0 0 0,0 0 0 0 0,0 1 0 0 0,0-1 0 0 0,0 1 0 0 0,0 0 0 0 0,-1 6 0 0 0,-12 30 0 0 0,11-30 0 0 0,0-1 0 0 0,1 1 0 0 0,0 0 0 0 0,0 0 0 0 0,1 0 0 0 0,-1 21 0 0 0,1 3 0 0 0,-8 51 0 0 0,6-62 0 0 0,0 0 0 0 0,2 0 0 0 0,1 0 0 0 0,1 0 0 0 0,5 43 0 0 0,6 10 0 0 0,-7-41 0 0 0,12 45 0 0 0,-5-38 0 0 0,-4-10 0 0 0,23 55 0 0 0,-23-71 0 0 0,-1 1 0 0 0,0 0 0 0 0,3 19 0 0 0,-8-31 0 0 0,0 1 0 0 0,0-1 0 0 0,-1 0 0 0 0,1 1 0 0 0,-1-1 0 0 0,-1 0 0 0 0,1 1 0 0 0,-1-1 0 0 0,0 1 0 0 0,0-1 0 0 0,0 0 0 0 0,-1 0 0 0 0,1 0 0 0 0,-5 7 0 0 0,3-9 10 0 0,1 0 1 0 0,-2 0-1 0 0,1-1 0 0 0,0 1 1 0 0,0-1-1 0 0,-1 0 0 0 0,1 0 0 0 0,-1 0 1 0 0,0 0-1 0 0,1-1 0 0 0,-1 1 1 0 0,0-1-1 0 0,-7 1 0 0 0,8-2-6 0 0,0 1 0 0 0,1-1 0 0 0,-1 1 0 0 0,0-1 0 0 0,0 1 0 0 0,1 0 0 0 0,-1 0 0 0 0,0 0 0 0 0,1 1 1 0 0,-1-1-1 0 0,1 0 0 0 0,-1 1 0 0 0,-1 2 0 0 0,1-1-5 0 0,0 0 1 0 0,1 0 0 0 0,0 0-1 0 0,-1 1 1 0 0,1-1 0 0 0,1 1-1 0 0,-1-1 1 0 0,-2 9-1 0 0,-4 11-477 0 0,-8 45-1 0 0,7-7-5249 0 0,5-7-1448 0 0</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4:57.015"/>
    </inkml:context>
    <inkml:brush xml:id="br0">
      <inkml:brushProperty name="width" value="0.1" units="cm"/>
      <inkml:brushProperty name="height" value="0.1" units="cm"/>
      <inkml:brushProperty name="color" value="#F4F91B"/>
    </inkml:brush>
  </inkml:definitions>
  <inkml:trace contextRef="#ctx0" brushRef="#br0">4198 1282 1927 0 0,'0'-4'419'0'0,"0"0"0"0"0,-1 0 0 0 0,1 0-1 0 0,-1 0 1 0 0,0 0 0 0 0,0 0-1 0 0,-1 1 1 0 0,1-1 0 0 0,-1 0-1 0 0,1 1 1 0 0,-1-1 0 0 0,0 1-1 0 0,-5-6 1 0 0,4 5-202 0 0,-1 0 0 0 0,1 1 0 0 0,-1-1 0 0 0,0 1 0 0 0,0 0 0 0 0,-1 0-1 0 0,1 0 1 0 0,-1 1 0 0 0,1 0 0 0 0,-1-1 0 0 0,0 2 0 0 0,0-1 0 0 0,0 0 0 0 0,0 1 0 0 0,0 0 0 0 0,-8 0 0 0 0,12 0-199 0 0,-19 0 468 0 0,0 0 0 0 0,-1 1 0 0 0,-33 4 0 0 0,-47 11 798 0 0,-109 2 0 0 0,99-19 1069 0 0,-1 1-2480 0 0,-15 9 681 0 0,-51 2 62 0 0,-67-24 965 0 0,72 2-726 0 0,16-5-437 0 0,98 8-83 0 0,-73 0 0 0 0,-243 17 489 0 0,320-6-775 0 0,-1 3 0 0 0,-87 19 0 0 0,-124 21 327 0 0,178-31-145 0 0,45-6-134 0 0,0-2 0 0 0,-46 1 0 0 0,44-7 63 0 0,-82 12 0 0 0,44-1-81 0 0,44-7 10 0 0,-41 10-1 0 0,-96 24-13 0 0,128-30 24 0 0,0-1-1 0 0,-1-3 1 0 0,-54-2 0 0 0,81-2-61 0 0,-7 0 97 0 0,-33-4 1 0 0,48 2-13 0 0,-27-6-1 0 0,34 5-64 0 0,0-1 0 0 0,0 1 0 0 0,0-1-1 0 0,0-1 1 0 0,1 1 0 0 0,-1-1-1 0 0,1-1 1 0 0,1 1 0 0 0,-1-1-1 0 0,-9-11 1 0 0,14 15-46 0 0,-5-5 23 0 0,0 1 0 0 0,1-1 1 0 0,0 0-1 0 0,0-1 0 0 0,1 1 0 0 0,0-1 0 0 0,-5-11 0 0 0,3 2 11 0 0,2 0-1 0 0,-6-24 0 0 0,7 25-10 0 0,0 0 0 0 0,-1 0-1 0 0,-9-18 1 0 0,8 17-4 0 0,0 1-1 0 0,1-1 1 0 0,1 0-1 0 0,1 0 1 0 0,0 0-1 0 0,1-1 1 0 0,0-22-1 0 0,0 6 1 0 0,2 12-15 0 0,1 1 0 0 0,5-35 0 0 0,-4 38-11 0 0,7-44 12 0 0,-4 33 5 0 0,-1-1 0 0 0,-1 0 1 0 0,-2 0-1 0 0,-4-57 0 0 0,-2 49-1 0 0,1-1 1 0 0,3-46-1 0 0,2 66-12 0 0,0 0 0 0 0,2 1 1 0 0,0-1-1 0 0,1 1 0 0 0,1 0 0 0 0,12-29 0 0 0,-15 42-9 0 0,-1-1 0 0 0,0 1 0 0 0,1-1 0 0 0,-2 0 0 0 0,1 1 0 0 0,-1-1 0 0 0,1 0 0 0 0,-2 1 0 0 0,1-1 0 0 0,-1 0 0 0 0,1 1 0 0 0,-4-11 0 0 0,0-3 0 0 0,4 18 0 0 0,-1 0 0 0 0,1 0 0 0 0,0 0 0 0 0,0 0 0 0 0,0 0 0 0 0,-1-1 0 0 0,1 1 0 0 0,0 0 0 0 0,0 0 0 0 0,1 0 0 0 0,-1 0 0 0 0,0 0 0 0 0,0 0 0 0 0,0 0 0 0 0,1 0 0 0 0,-1 0 0 0 0,0 0 0 0 0,1 0 0 0 0,-1 0 0 0 0,1 0 0 0 0,-1 0 0 0 0,1 0 0 0 0,0 0 0 0 0,-1 1 0 0 0,1-1 0 0 0,0 0 0 0 0,0 0 0 0 0,0 1 0 0 0,-1-1 0 0 0,1 0 0 0 0,0 1 0 0 0,0-1 0 0 0,0 1 0 0 0,0-1 0 0 0,0 1 0 0 0,0-1 0 0 0,0 1 0 0 0,0 0 0 0 0,0-1 0 0 0,0 1 0 0 0,0 0 0 0 0,0 0 0 0 0,2 0 0 0 0,5 0 0 0 0,0 1 0 0 0,-1-1 0 0 0,1 2 0 0 0,0-1 0 0 0,7 3 0 0 0,0 0 0 0 0,1-2 0 0 0,0-1 0 0 0,22-1 0 0 0,-25 0 0 0 0,262-5 0 0 0,-210 5 0 0 0,-37 0 0 0 0,1 0 0 0 0,33-6 0 0 0,165-33 0 0 0,-189 33 0 0 0,-1 1 0 0 0,60 1 0 0 0,75 11 0 0 0,-167-6 0 0 0,84 5 0 0 0,130 7 0 0 0,-68-11 0 0 0,110 7 0 0 0,-212-7 0 0 0,82-6 0 0 0,13 0 0 0 0,140 9 0 0 0,-154 2 0 0 0,100 0 0 0 0,135-18 0 0 0,-243 10 0 0 0,-41 1 0 0 0,95-11 0 0 0,-109 4 0 0 0,1 3 0 0 0,73 4 0 0 0,-92 5 0 0 0,0 2 0 0 0,60 17 0 0 0,-21-4 0 0 0,-15-3 0 0 0,121 45 0 0 0,-46 2 0 0 0,-134-56 0 0 0,0 1 0 0 0,-1 0 0 0 0,0 0 0 0 0,-1 1 0 0 0,14 16 0 0 0,-14-14 0 0 0,-1 0 0 0 0,-1 1 0 0 0,-1 1 0 0 0,1 0 0 0 0,-2 0 0 0 0,9 21 0 0 0,30 94 0 0 0,-42-112 0 0 0,11 29 0 0 0,-7-23 0 0 0,6 26 0 0 0,-13-41 0 0 0,-1 0 0 0 0,0 1 0 0 0,0-1 0 0 0,-1 0 0 0 0,0 1 0 0 0,0-1 0 0 0,-2 9 0 0 0,1-10 0 0 0,0 0 0 0 0,-1 0 0 0 0,0 0 0 0 0,0-1 0 0 0,-1 1 0 0 0,0-1 0 0 0,0 0 0 0 0,0 1 0 0 0,-1-1 0 0 0,0-1 0 0 0,0 1 0 0 0,-8 8 0 0 0,-7 6 0 0 0,-24 20 0 0 0,-14 11 0 0 0,31-26 0 0 0,-51 36 0 0 0,-267 185-1241 0 0,244-162-1243 0 0,34-24-3984 0 0,11-5-1291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4:09.344"/>
    </inkml:context>
    <inkml:brush xml:id="br0">
      <inkml:brushProperty name="width" value="0.1" units="cm"/>
      <inkml:brushProperty name="height" value="0.1" units="cm"/>
      <inkml:brushProperty name="color" value="#F4F91B"/>
    </inkml:brush>
  </inkml:definitions>
  <inkml:trace contextRef="#ctx0" brushRef="#br0">616 103 2183 0 0,'-21'1'245'0'0,"19"0"-120"0"0,-1-1 0 0 0,0 0 0 0 0,0 0-1 0 0,0 0 1 0 0,1 0 0 0 0,-1 0 0 0 0,0-1 0 0 0,0 1-1 0 0,1-1 1 0 0,-1 0 0 0 0,0 1 0 0 0,1-1 0 0 0,-6-3-1 0 0,2 0 164 0 0,-1 0-1 0 0,1-1 0 0 0,-1 0 0 0 0,-7-8 0 0 0,10 9-99 0 0,1 0-1 0 0,-1 1 0 0 0,0-1 0 0 0,0 1 1 0 0,0 0-1 0 0,-1 0 0 0 0,1 0 1 0 0,-1 1-1 0 0,0 0 0 0 0,1 0 0 0 0,-1 0 1 0 0,-9-2-1 0 0,9 4-29 0 0,0 0 0 0 0,0 0 0 0 0,0 1 0 0 0,0-1-1 0 0,-1 1 1 0 0,1 0 0 0 0,-5 3 0 0 0,-18 2 352 0 0,15-3-371 0 0,0 0 0 0 0,0 2 0 0 0,0-1 0 0 0,1 2-1 0 0,0-1 1 0 0,0 2 0 0 0,0-1 0 0 0,1 2 0 0 0,-11 8-1 0 0,15-10-70 0 0,1 0-1 0 0,1 0 1 0 0,-1 1-1 0 0,1 0 1 0 0,0 0-1 0 0,-6 11 1 0 0,0 0 35 0 0,4-5-50 0 0,0-1 0 0 0,2 1 0 0 0,-1 0 0 0 0,2 0-1 0 0,-1 0 1 0 0,-3 24 0 0 0,7-32-39 0 0,-5 14-16 0 0,-1 0 1 0 0,0 0-1 0 0,-1-1 0 0 0,-1 0 0 0 0,-12 17 0 0 0,-17 36 157 0 0,30-53-93 0 0,0 1-1 0 0,2 0 0 0 0,0 0 1 0 0,1 0-1 0 0,-3 23 0 0 0,5 61 3 0 0,2-73 51 0 0,3 1 0 0 0,0-1 0 0 0,2 0 0 0 0,12 47 0 0 0,-15-73-114 0 0,5 19 31 0 0,1 0 0 0 0,1-1 0 0 0,1 0 0 0 0,13 23 0 0 0,-19-40-7 0 0,0 0-1 0 0,1-1 0 0 0,-1 0 0 0 0,1 1 1 0 0,0-1-1 0 0,0-1 0 0 0,1 1 0 0 0,-1-1 1 0 0,7 4-1 0 0,47 24 75 0 0,-39-22-94 0 0,5 3 24 0 0,0-2 1 0 0,2 0-1 0 0,29 6 0 0 0,-44-14-17 0 0,1 0 0 0 0,-1-1-1 0 0,1 0 1 0 0,-1-1-1 0 0,0 0 1 0 0,1-1 0 0 0,-1 0-1 0 0,1-1 1 0 0,-1 0 0 0 0,19-7-1 0 0,-8 2-8 0 0,-1 1 9 0 0,0-1 1 0 0,-1-1-1 0 0,-1-1 1 0 0,1 0-1 0 0,28-20 1 0 0,-34 17 76 0 0,-11 9-77 0 0,-1 1-1 0 0,0 0 1 0 0,0 0 0 0 0,1 0-1 0 0,0 0 1 0 0,-1 0-1 0 0,1 1 1 0 0,0-1-1 0 0,4-1 1 0 0,-2 1-4 0 0,0-1 1 0 0,0 1-1 0 0,0-1 0 0 0,0-1 1 0 0,0 1-1 0 0,-1-1 0 0 0,8-7 1 0 0,27-32 41 0 0,-22 20 28 0 0,0-1-1 0 0,-2 0 0 0 0,0-1 1 0 0,-2-1-1 0 0,18-45 0 0 0,-29 63-43 0 0,0 1 1 0 0,-1-1-1 0 0,0 0 0 0 0,0 0 0 0 0,0 1 0 0 0,-1-1 0 0 0,-2-15 0 0 0,-2-2 184 0 0,-7-28-1 0 0,-3-11 235 0 0,-12-122-180 0 0,20 152-218 0 0,-13-38 0 0 0,14 58-36 0 0,0 0 0 0 0,-1 0 0 0 0,-1 1 0 0 0,0-1 0 0 0,-12-15 0 0 0,-1 1-6 0 0,11 15 3 0 0,1 0 0 0 0,-2 1 0 0 0,0 0 0 0 0,0 1 0 0 0,-1 0 0 0 0,-17-13 1 0 0,10 11 122 0 0,1 1 0 0 0,-2 1 1 0 0,0 1-1 0 0,-25-9 1 0 0,31 14 195 0 0,0 2 0 0 0,-26-5 1 0 0,5 5-1873 0 0,-33 2-1 0 0</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24.140"/>
    </inkml:context>
    <inkml:brush xml:id="br0">
      <inkml:brushProperty name="width" value="0.1" units="cm"/>
      <inkml:brushProperty name="height" value="0.1" units="cm"/>
      <inkml:brushProperty name="color" value="#F4F91B"/>
    </inkml:brush>
  </inkml:definitions>
  <inkml:trace contextRef="#ctx0" brushRef="#br0">1712 168 3567 0 0,'2'-21'1242'0'0,"-10"-3"474"0"0,7 17-1309 0 0,-1 0 0 0 0,0 0 0 0 0,-1 1 0 0 0,0-1-1 0 0,-4-7 1 0 0,5 11-333 0 0,1 1 1 0 0,-1 0-1 0 0,0 0 0 0 0,0-1 0 0 0,-1 1 0 0 0,1 1 1 0 0,0-1-1 0 0,-1 0 0 0 0,1 1 0 0 0,-1-1 0 0 0,1 1 0 0 0,-1 0 1 0 0,0-1-1 0 0,0 1 0 0 0,1 1 0 0 0,-6-2 0 0 0,-10-1 37 0 0,0 1-1 0 0,-32 1 0 0 0,-7-1-26 0 0,20 1 40 0 0,-37 3 1 0 0,37-1-17 0 0,-67 5 303 0 0,-40 1 214 0 0,-48-14 381 0 0,125 0-558 0 0,-403-31 1690 0 0,411 37-2063 0 0,-1 3-1 0 0,-57 9 0 0 0,17 9-4627 0 0,61-9-305 0 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25.292"/>
    </inkml:context>
    <inkml:brush xml:id="br0">
      <inkml:brushProperty name="width" value="0.1" units="cm"/>
      <inkml:brushProperty name="height" value="0.1" units="cm"/>
      <inkml:brushProperty name="color" value="#F4F91B"/>
    </inkml:brush>
  </inkml:definitions>
  <inkml:trace contextRef="#ctx0" brushRef="#br0">909 144 919 0 0,'1'-2'33'0'0,"1"-2"195"0"0,1 0 1 0 0,0 0-1 0 0,0 0 1 0 0,0 1-1 0 0,0-1 1 0 0,1 1-1 0 0,-1-1 0 0 0,1 1 1 0 0,0 0-1 0 0,4-2 1 0 0,-4 3-118 0 0,0-1 1 0 0,0 1 0 0 0,0 0-1 0 0,-1-1 1 0 0,1 0 0 0 0,-1 0-1 0 0,5-5 1 0 0,-8 8-124 0 0,0-1 0 0 0,1 1 0 0 0,-1-1 0 0 0,0 1 0 0 0,1-1-1 0 0,-1 0 1 0 0,0 1 0 0 0,0-1 0 0 0,0 1 0 0 0,0-1 0 0 0,1 1 0 0 0,-1-1 0 0 0,0 0 0 0 0,0 1 0 0 0,0-1 0 0 0,0 1 0 0 0,0-1-1 0 0,0 0 1 0 0,-1 1 0 0 0,1-1 0 0 0,0 1 0 0 0,0-1 0 0 0,-1 0 0 0 0,1-1 67 0 0,-1 1 0 0 0,0 0-1 0 0,0 0 1 0 0,-1 0 0 0 0,1 0 0 0 0,0 0 0 0 0,0 0-1 0 0,0 0 1 0 0,-1 0 0 0 0,1 1 0 0 0,0-1 0 0 0,-1 0 0 0 0,-2 0-1 0 0,1 0 160 0 0,0 1-1 0 0,0-1 0 0 0,0 1 0 0 0,0 0 0 0 0,0 0 1 0 0,0 0-1 0 0,0 0 0 0 0,0 1 0 0 0,0-1 0 0 0,0 1 0 0 0,0 0 1 0 0,0-1-1 0 0,0 2 0 0 0,0-1 0 0 0,1 0 0 0 0,-6 3 1 0 0,3-1-104 0 0,-1-1 1 0 0,1 0 0 0 0,-1 0 0 0 0,-6 1 0 0 0,-18 2 190 0 0,10-1-37 0 0,-1-1-1 0 0,1 0 0 0 0,-1-2 1 0 0,0 0-1 0 0,1-2 1 0 0,-31-3-1 0 0,-79-31 988 0 0,96 24-933 0 0,-2 1 0 0 0,1 1 1 0 0,-62-5-1 0 0,36 13-857 0 0,1 4-1 0 0,-115 19 1 0 0,130-15-3839 0 0</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26.060"/>
    </inkml:context>
    <inkml:brush xml:id="br0">
      <inkml:brushProperty name="width" value="0.1" units="cm"/>
      <inkml:brushProperty name="height" value="0.1" units="cm"/>
      <inkml:brushProperty name="color" value="#F4F91B"/>
    </inkml:brush>
  </inkml:definitions>
  <inkml:trace contextRef="#ctx0" brushRef="#br0">2506 80 5239 0 0,'-7'0'215'0'0,"-1"1"0"0"0,1 1 0 0 0,0-1 0 0 0,-1 1-1 0 0,1 1 1 0 0,-12 4 0 0 0,10-2-191 0 0,-1-2 0 0 0,-19 5 0 0 0,4-4 178 0 0,1-2-1 0 0,-1-1 0 0 0,-25-1 0 0 0,-73-12 2014 0 0,-36-1-268 0 0,-539-22 1046 0 0,536 15-2523 0 0,-87-8 116 0 0,-73 18-146 0 0,233 12-427 0 0,-143 23 0 0 0,77 5-1369 0 0,74-10-4018 0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5:20.473"/>
    </inkml:context>
    <inkml:brush xml:id="br0">
      <inkml:brushProperty name="width" value="0.1" units="cm"/>
      <inkml:brushProperty name="height" value="0.1" units="cm"/>
      <inkml:brushProperty name="color" value="#F4F91B"/>
    </inkml:brush>
  </inkml:definitions>
  <inkml:trace contextRef="#ctx0" brushRef="#br0">2517 1556 2127 0 0,'0'-1'173'0'0,"0"-1"0"0"0,0 1 0 0 0,-1-1 0 0 0,1 1 0 0 0,0-1 0 0 0,-1 1 0 0 0,1 0 0 0 0,-1-1 0 0 0,1 1-1 0 0,-1 0 1 0 0,0-1 0 0 0,0 1 0 0 0,1 0 0 0 0,-1 0 0 0 0,0-1 0 0 0,0 1 0 0 0,0 0 0 0 0,0 0 0 0 0,0 0-1 0 0,-1 0 1 0 0,1 1 0 0 0,0-1 0 0 0,0 0 0 0 0,-1 0 0 0 0,1 1 0 0 0,-3-2 0 0 0,0 1 257 0 0,-1 0-1 0 0,1 0 1 0 0,0 0 0 0 0,-1 0 0 0 0,1 1 0 0 0,-1-1 0 0 0,1 1-1 0 0,-1 0 1 0 0,-5 1 0 0 0,-94 9 2327 0 0,56-7-1317 0 0,-95 19 0 0 0,107-13-1217 0 0,-20 6 448 0 0,-81 9-1 0 0,62-16 480 0 0,-92 22-1 0 0,137-23-928 0 0,1 0 0 0 0,-1-2 0 0 0,0-2-1 0 0,0 0 1 0 0,-38-3 0 0 0,-50-2 484 0 0,-13-1-394 0 0,93 2-116 0 0,-43 4-1 0 0,28 2-87 0 0,-46 1 120 0 0,-87 3 315 0 0,126-5-415 0 0,-70-3 92 0 0,8-1-22 0 0,-128 19 176 0 0,238-18-291 0 0,-28 3 147 0 0,38-4-199 0 0,0 0 0 0 0,0 0 1 0 0,0-1-1 0 0,0 1 0 0 0,0 0 1 0 0,0-1-1 0 0,0 1 0 0 0,0-1 1 0 0,0 1-1 0 0,0-1 0 0 0,0 0 1 0 0,0 0-1 0 0,0 0 0 0 0,-2-2 1 0 0,3 0 25 0 0,0 0 1 0 0,0 0-1 0 0,0 0 1 0 0,0 1-1 0 0,1-1 1 0 0,-1 0-1 0 0,1 0 1 0 0,0 0 0 0 0,0 0-1 0 0,0 0 1 0 0,0 0-1 0 0,1 0 1 0 0,0-4-1 0 0,1-20 153 0 0,-10-39 143 0 0,3 1 1 0 0,6-99-1 0 0,3 95-125 0 0,-10-126 1 0 0,-4 131-147 0 0,5 38-43 0 0,1 0-1 0 0,0-33 0 0 0,13-61 131 0 0,-5 86-140 0 0,-1 0 0 0 0,-3-63 0 0 0,-5 61 13 0 0,-19-70 0 0 0,14 75-22 0 0,3-2 0 0 0,-7-61 0 0 0,13 26 62 0 0,2 48-49 0 0,0-1 0 0 0,-2 0 1 0 0,-1 1-1 0 0,-4-23 0 0 0,0 23-21 0 0,3 13-11 0 0,1 1 0 0 0,1-1 0 0 0,-1 1 0 0 0,1-1 0 0 0,0 1 0 0 0,0-1 0 0 0,1 0 0 0 0,0-7 0 0 0,1 12 0 0 0,-1 1 0 0 0,0 0 0 0 0,1 0 0 0 0,-1 0 0 0 0,1 0 0 0 0,-1-1 0 0 0,1 1 0 0 0,-1 0 0 0 0,1 0 0 0 0,0 0 0 0 0,0 0 0 0 0,-1 0 0 0 0,1 0 0 0 0,0 1 0 0 0,0-1 0 0 0,0 0 0 0 0,0 0 0 0 0,2-1 0 0 0,0 1 0 0 0,0 0 0 0 0,0-1 0 0 0,0 1 0 0 0,0 1 0 0 0,0-1 0 0 0,0 0 0 0 0,4 0 0 0 0,3 1 0 0 0,1-1 0 0 0,-1 2 0 0 0,17 2 0 0 0,53 3 0 0 0,-5-1 0 0 0,18 5 0 0 0,62 11 0 0 0,-113-15 0 0 0,0-2 0 0 0,1-2 0 0 0,74-5 0 0 0,-47 0 0 0 0,6 0 0 0 0,17-1 0 0 0,103 10 0 0 0,-143-3 0 0 0,-1-3 0 0 0,1-2 0 0 0,58-11 0 0 0,-90 11 0 0 0,143-16 0 0 0,254 3 0 0 0,-204 16 0 0 0,-104-2 0 0 0,-100 1 0 0 0,0 1 0 0 0,0 0 0 0 0,0 1 0 0 0,0 0 0 0 0,-1 0 0 0 0,1 1 0 0 0,-1 0 0 0 0,0 1 0 0 0,0 0 0 0 0,0 1 0 0 0,11 7 0 0 0,-17-9 0 0 0,1 0 0 0 0,-1 0 0 0 0,0 0 0 0 0,0 1 0 0 0,-1-1 0 0 0,1 1 0 0 0,-1-1 0 0 0,1 1 0 0 0,-1 0 0 0 0,-1 0 0 0 0,1 0 0 0 0,0 0 0 0 0,1 8 0 0 0,1 6 0 0 0,3 35 0 0 0,-6-41 0 0 0,8 170-54 0 0,-7-119 44 0 0,30 354-54 0 0,-24-368 64 0 0,-2 0 0 0 0,-2 1 0 0 0,-4 80 0 0 0,-1-109 2 0 0,0 1 9 0 0,-2 0 1 0 0,-9 43-1 0 0,10-59-9 0 0,0-1 0 0 0,0 1 0 0 0,0 0-1 0 0,-1 0 1 0 0,0-1 0 0 0,0 0 0 0 0,0 1-1 0 0,-1-1 1 0 0,0-1 0 0 0,0 1-1 0 0,0 0 1 0 0,0-1 0 0 0,-1 0 0 0 0,0 0-1 0 0,-7 5 1 0 0,8-7-2 0 0,-1 0 0 0 0,1-1 0 0 0,-1 0 0 0 0,0 1 0 0 0,1-1 0 0 0,-1-1 0 0 0,0 1 0 0 0,1-1 0 0 0,-1 0 0 0 0,0 0 0 0 0,-9-1 0 0 0,-20 1 0 0 0,24 1-118 0 0,1 1 0 0 0,-1 1 0 0 0,0 0 0 0 0,1 0 0 0 0,0 1 0 0 0,0 0 0 0 0,0 0 0 0 0,0 1 0 0 0,-11 8 0 0 0,-1 3-1235 0 0,1 0-1 0 0,-26 28 0 0 0,15-10-7437 0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16.115"/>
    </inkml:context>
    <inkml:brush xml:id="br0">
      <inkml:brushProperty name="width" value="0.1" units="cm"/>
      <inkml:brushProperty name="height" value="0.1" units="cm"/>
      <inkml:brushProperty name="color" value="#F4F91B"/>
    </inkml:brush>
  </inkml:definitions>
  <inkml:trace contextRef="#ctx0" brushRef="#br0">2861 53 4375 0 0,'-2'-8'290'0'0,"-4"-11"-207"0"0,5 18-55 0 0,1 1-1 0 0,0-1 1 0 0,-1 1-1 0 0,0-1 1 0 0,1 0-1 0 0,-1 1 0 0 0,1-1 1 0 0,-1 1-1 0 0,0-1 1 0 0,1 1-1 0 0,-1 0 1 0 0,0-1-1 0 0,1 1 1 0 0,-1 0-1 0 0,0-1 1 0 0,0 1-1 0 0,0 0 1 0 0,1 0-1 0 0,-1 0 1 0 0,0 0-1 0 0,0 0 0 0 0,1 0 1 0 0,-2 0-1 0 0,-129 5 860 0 0,115-5-425 0 0,0-1-1 0 0,-31-5 1 0 0,5 0 498 0 0,7 3-212 0 0,1-1 65 0 0,0 1 1 0 0,-58 4-1 0 0,-39 15-193 0 0,-25 3-145 0 0,121-17-238 0 0,-1-1 0 0 0,-51-6 0 0 0,-106-13 869 0 0,151 17-830 0 0,0 1-1 0 0,-68 10 1 0 0,-135 24 242 0 0,176-29-304 0 0,-109-3 1 0 0,-112-29 2143 0 0,148 11-2059 0 0,-99 5-548 0 0,195 12 282 0 0,-1 2 0 0 0,1 3 0 0 0,-54 12 0 0 0,32 5-977 0 0,24-5-3623 0 0,4-2-1256 0 0</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16.823"/>
    </inkml:context>
    <inkml:brush xml:id="br0">
      <inkml:brushProperty name="width" value="0.1" units="cm"/>
      <inkml:brushProperty name="height" value="0.1" units="cm"/>
      <inkml:brushProperty name="color" value="#F4F91B"/>
    </inkml:brush>
  </inkml:definitions>
  <inkml:trace contextRef="#ctx0" brushRef="#br0">2035 0 1375 0 0,'-4'1'194'0'0,"-1"-1"-1"0"0,0 1 1 0 0,1 0-1 0 0,-8 3 1 0 0,-17 2 936 0 0,-112-3 4658 0 0,97 1-5004 0 0,1 3-1 0 0,-46 13 1 0 0,-50 7-237 0 0,127-25-472 0 0,-199 17 1873 0 0,1 5-979 0 0,153-15-854 0 0,27-7 68 0 0,-41 0-1 0 0,45-3-68 0 0,-6 0 109 0 0,0-1 1 0 0,-63-14 0 0 0,-61-26 592 0 0,43 10-425 0 0,83 25-338 0 0,-1 2 1 0 0,1 0-1 0 0,-1 3 0 0 0,-59 1 1 0 0,40 5-661 0 0,1 2 0 0 0,-62 16 0 0 0,58-9-991 0 0</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3:17.420"/>
    </inkml:context>
    <inkml:brush xml:id="br0">
      <inkml:brushProperty name="width" value="0.1" units="cm"/>
      <inkml:brushProperty name="height" value="0.1" units="cm"/>
      <inkml:brushProperty name="color" value="#F4F91B"/>
    </inkml:brush>
  </inkml:definitions>
  <inkml:trace contextRef="#ctx0" brushRef="#br0">1938 25 5151 0 0,'-2'-3'58'0'0,"-2"0"31"0"0,1-1 1 0 0,-1 1-1 0 0,0 0 0 0 0,-6-5 0 0 0,6 8 22 0 0,0 0-1 0 0,1-1 0 0 0,-1 2 0 0 0,0-1 0 0 0,1 0 0 0 0,-1 1 1 0 0,0-1-1 0 0,-5 3 0 0 0,-12 1 274 0 0,-123 11 1211 0 0,46-3 501 0 0,-97 24 0 0 0,-82 11-859 0 0,123-39-289 0 0,-270-22-1 0 0,172 5-279 0 0,215 11-1000 0 0,-50 10 0 0 0,59-6-1088 0 0,0 2 1 0 0,-37 14-1 0 0,3 5-3620 0 0</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05:42.644"/>
    </inkml:context>
    <inkml:brush xml:id="br0">
      <inkml:brushProperty name="width" value="0.1" units="cm"/>
      <inkml:brushProperty name="height" value="0.1" units="cm"/>
      <inkml:brushProperty name="color" value="#F4F91B"/>
    </inkml:brush>
  </inkml:definitions>
  <inkml:trace contextRef="#ctx0" brushRef="#br0">344 1291 1727 0 0,'-7'-2'336'0'0,"0"0"-1"0"0,0 0 1 0 0,-1 1-1 0 0,1-1 0 0 0,-1 2 1 0 0,1-1-1 0 0,-1 1 0 0 0,1 0 1 0 0,-1 1-1 0 0,-7 1 0 0 0,9-2-262 0 0,3 0 100 0 0,1 0-1 0 0,-1 1 1 0 0,1-1 0 0 0,-1 1 0 0 0,1-1-1 0 0,0 1 1 0 0,0 0 0 0 0,-1 0 0 0 0,1 0-1 0 0,0 0 1 0 0,0 0 0 0 0,0 1 0 0 0,0-1-1 0 0,0 0 1 0 0,0 1 0 0 0,0 0 0 0 0,0-1-1 0 0,1 1 1 0 0,-1 0 0 0 0,1 0 0 0 0,-1 0-1 0 0,1 0 1 0 0,0 0 0 0 0,0 0 0 0 0,0 0-1 0 0,0 1 1 0 0,0-1 0 0 0,0 0 0 0 0,1 1 0 0 0,-1-1-1 0 0,1 0 1 0 0,-1 1 0 0 0,1-1 0 0 0,0 5-1 0 0,0-7-146 0 0,0 0 0 0 0,0 0 0 0 0,0 1 0 0 0,0-1 0 0 0,0 0 0 0 0,0 0-1 0 0,0 0 1 0 0,0 0 0 0 0,0 1 0 0 0,0-1 0 0 0,1 0 0 0 0,-1 0 0 0 0,0 0 0 0 0,0 0-1 0 0,0 0 1 0 0,0 1 0 0 0,0-1 0 0 0,0 0 0 0 0,0 0 0 0 0,1 0 0 0 0,-1 0-1 0 0,0 0 1 0 0,0 0 0 0 0,0 0 0 0 0,0 0 0 0 0,0 1 0 0 0,1-1 0 0 0,-1 0 0 0 0,0 0-1 0 0,0 0 1 0 0,0 0 0 0 0,0 0 0 0 0,1 0 0 0 0,-1 0 0 0 0,0 0 0 0 0,0 0 0 0 0,0 0-1 0 0,0 0 1 0 0,1 0 0 0 0,9-3 888 0 0,9-5 393 0 0,-8 3-889 0 0,0 1 1 0 0,0 0-1 0 0,1 1 0 0 0,0 1 0 0 0,0-1 0 0 0,-1 2 1 0 0,25-1-1 0 0,11-2 108 0 0,-34 3-436 0 0,-1 0-1 0 0,1 0 1 0 0,-1 1 0 0 0,1 1-1 0 0,-1 0 1 0 0,1 1-1 0 0,-1 1 1 0 0,1 0 0 0 0,13 5-1 0 0,5 3 109 0 0,-6-3-29 0 0,0 0-1 0 0,33 6 1 0 0,148 12 658 0 0,-154-23-520 0 0,103-6-1 0 0,-117 0 72 0 0,-1 3-1 0 0,0 1 1 0 0,1 1-1 0 0,-1 3 1 0 0,0 1-1 0 0,68 20 1 0 0,-25-6-897 0 0,1-3 0 0 0,127 9-1 0 0,17 4 858 0 0,-130-15-257 0 0,-50-7-42 0 0,15 2 39 0 0,164 19 233 0 0,-160-27-211 0 0,-1-2-1 0 0,78-11 1 0 0,-1 0 5 0 0,-93 11-46 0 0,54 7 0 0 0,-56-3-41 0 0,86-2 35 0 0,-40-9-42 0 0,55-1 53 0 0,-85 6-5 0 0,69 4-54 0 0,-81 0 63 0 0,-28-1-38 0 0,40 5 0 0 0,-48-4-14 0 0,0-1 0 0 0,1 0 0 0 0,-1-1 0 0 0,0-1 0 0 0,0 0 0 0 0,0-1 0 0 0,19-5 0 0 0,-8-3 151 0 0,-20 8-158 0 0,-1 0 0 0 0,0 1-1 0 0,1-1 1 0 0,-1 1 0 0 0,0 0 0 0 0,1 0 0 0 0,0 0 0 0 0,-1 1 0 0 0,5-1 0 0 0,17-3 21 0 0,-22 3-27 0 0,0 0 0 0 0,0 0 0 0 0,0 1 0 0 0,0-1 0 0 0,1 1 0 0 0,-1 0 1 0 0,0 0-1 0 0,0 0 0 0 0,0 0 0 0 0,7 2 0 0 0,-6-1-3 0 0,0 0 0 0 0,0 0 0 0 0,1-1 0 0 0,-1 0 0 0 0,6 0 0 0 0,18 3 0 0 0,-24-2 5 0 0,1-1-1 0 0,-1 1 1 0 0,1-1-1 0 0,-1 1 1 0 0,1-1-1 0 0,-1 0 1 0 0,1-1-1 0 0,-1 1 1 0 0,1-1-1 0 0,-1 0 1 0 0,1 0-1 0 0,-1 0 1 0 0,8-4-1 0 0,-12 5-3 0 0,6-2 35 0 0,-3 1-24 0 0,0 0 0 0 0,0 0 0 0 0,0 0 0 0 0,0 0 0 0 0,-1 0 0 0 0,1 0 0 0 0,0-1 0 0 0,-1 0 0 0 0,1 1 0 0 0,-1-1 0 0 0,0 0 0 0 0,3-3 0 0 0,-2 2 5 0 0,-1 0-1 0 0,0-1 1 0 0,0 1 0 0 0,0 0-1 0 0,0-1 1 0 0,0 0 0 0 0,-1 1-1 0 0,1-1 1 0 0,-1 0 0 0 0,0 0-1 0 0,0 0 1 0 0,-1 0 0 0 0,1 0-1 0 0,-1 0 1 0 0,0-4 0 0 0,1-17 73 0 0,2 1 0 0 0,10-45 0 0 0,2-16 37 0 0,-13 73-104 0 0,0 1-1 0 0,1-1 1 0 0,0 1-1 0 0,6-12 1 0 0,-3 9 16 0 0,6-26 1 0 0,-6-3 144 0 0,2-58 1 0 0,-4 33-66 0 0,35-336 361 0 0,-36 377-462 0 0,0-2 1 0 0,-2 1-1 0 0,-2 0 0 0 0,0 0 1 0 0,-2 0-1 0 0,-6-28 0 0 0,2 28-18 0 0,5 15 0 0 0,-1 1 0 0 0,0 0 0 0 0,-8-19 0 0 0,9 28 0 0 0,1 1 0 0 0,-1-1 0 0 0,0 1 0 0 0,1 0 0 0 0,-1 0 0 0 0,0 0 0 0 0,0 0 0 0 0,0 0 0 0 0,-1 0 0 0 0,1 1 0 0 0,0-1 0 0 0,-1 1 0 0 0,1-1 0 0 0,-1 1 0 0 0,0 0 0 0 0,1 0 0 0 0,-1 0 0 0 0,0 0 0 0 0,-3 0 0 0 0,-5-1 0 0 0,-1 1 0 0 0,1 0 0 0 0,-17 1 0 0 0,13 0 0 0 0,-77 8 0 0 0,-1-1 0 0 0,38-4 0 0 0,35-1 0 0 0,1-1 0 0 0,-20-2 0 0 0,-184-29 0 0 0,34 3 0 0 0,38 24 0 0 0,89 4 0 0 0,-267 6 0 0 0,216-3 0 0 0,-43-2 0 0 0,76-3 0 0 0,34 1 0 0 0,-69-8 0 0 0,-121-13 0 0 0,75 10 0 0 0,15 2 0 0 0,-38-4 0 0 0,87 4 0 0 0,-101 3 0 0 0,-10 17-1376 0 0,54-19 2902 0 0,93 3-1660 0 0,-175-5 134 0 0,217 9 0 0 0,-1-1 0 0 0,1-1 0 0 0,-25-7 0 0 0,30 6 0 0 0,0 1 0 0 0,-1 0 0 0 0,0 1 0 0 0,1 0 0 0 0,-1 2 0 0 0,0-1 0 0 0,-18 3 0 0 0,13 1 0 0 0,-30-1 0 0 0,-10 1 0 0 0,51-1 0 0 0,0 1 0 0 0,-1 0 0 0 0,1 0 0 0 0,0 1 0 0 0,1 0 0 0 0,-1 0 0 0 0,-13 11 0 0 0,-26 11 0 0 0,38-21 0 0 0,1 1 0 0 0,0-1 0 0 0,0 2 0 0 0,-15 12 0 0 0,15-11 0 0 0,0 0 0 0 0,-1-1 0 0 0,-16 10 0 0 0,14-11 0 0 0,6-4 0 0 0,1 1 0 0 0,-1-1 0 0 0,1 1 0 0 0,0 1 0 0 0,-8 6 0 0 0,12-10 0 0 0,1 1 0 0 0,0-1 0 0 0,-1 1 0 0 0,1 0 0 0 0,0-1 0 0 0,-1 1 0 0 0,1-1 0 0 0,0 1 0 0 0,0 0 0 0 0,-1-1 0 0 0,1 1 0 0 0,0 0 0 0 0,0-1 0 0 0,0 1 0 0 0,0 0 0 0 0,0-1 0 0 0,0 1 0 0 0,0 0 0 0 0,0-1 0 0 0,0 1 0 0 0,0 0 0 0 0,1-1 0 0 0,-1 1 0 0 0,0 0 0 0 0,0-1 0 0 0,1 1 0 0 0,-1 0 0 0 0,0-1 0 0 0,1 1 0 0 0,-1-1 0 0 0,0 1 0 0 0,1-1 0 0 0,-1 1 0 0 0,2 0 0 0 0,-2-1 0 0 0,14 24 0 0 0,-2 1 0 0 0,0 0 0 0 0,-2 1 0 0 0,0 0 0 0 0,8 37 0 0 0,-14-47 0 0 0,7 19 0 0 0,-6-22 0 0 0,-1 0 0 0 0,0 0 0 0 0,-1 1 0 0 0,-1 0 0 0 0,0-1 0 0 0,0 1 0 0 0,-2 23 0 0 0,-3-4 0 0 0,2-1 0 0 0,5 62 0 0 0,-1-48 0 0 0,-3 47 0 0 0,-1-37 0 0 0,-5 54 0 0 0,7-107 0 0 0,-1 1 0 0 0,1-1 0 0 0,-1 1 0 0 0,1-1 0 0 0,0 0 0 0 0,1 1 0 0 0,-1-1 0 0 0,0 0 0 0 0,4 6 0 0 0,21 27 0 0 0,-18-26 0 0 0,-7-8 0 0 0,1-1 0 0 0,-1 0 0 0 0,1 1 0 0 0,0-1 0 0 0,-1 0 0 0 0,1 0 0 0 0,0 0 0 0 0,0 0 0 0 0,0 0 0 0 0,0 0 0 0 0,0 0 0 0 0,0-1 0 0 0,0 1 0 0 0,2 0 0 0 0,36 3 0 0 0,-9-2 11 0 0,-5 6 45 0 0,-20-6-46 0 0,0 0 0 0 0,-1-1 1 0 0,1 1-1 0 0,0-1 0 0 0,10 0 0 0 0,-15-1-10 0 0,0 0 0 0 0,0 0 0 0 0,0 1 1 0 0,0-1-1 0 0,-1 0 0 0 0,1 1 0 0 0,0-1 0 0 0,0 0 0 0 0,0 1 0 0 0,0-1 0 0 0,0 1 1 0 0,0-1-1 0 0,0 1 0 0 0,-1 0 0 0 0,1-1 0 0 0,0 1 0 0 0,0 0 0 0 0,-1 0 0 0 0,1-1 1 0 0,-1 1-1 0 0,1 0 0 0 0,-1 0 0 0 0,1 0 0 0 0,-1 0 0 0 0,1 0 0 0 0,-1 0 1 0 0,0 0-1 0 0,1 0 0 0 0,-1 0 0 0 0,0 0 0 0 0,0 0 0 0 0,0 0 0 0 0,0 0 0 0 0,0 0 1 0 0,0 1-1 0 0,0 6-10 0 0,0 1 0 0 0,0-1 0 0 0,-3 11 0 0 0,2-12-24 0 0,-27 154-1618 0 0,5-32-334 0 0,10-43 181 0 0</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3:17.318"/>
    </inkml:context>
    <inkml:brush xml:id="br0">
      <inkml:brushProperty name="width" value="0.1" units="cm"/>
      <inkml:brushProperty name="height" value="0.1" units="cm"/>
      <inkml:brushProperty name="color" value="#E71224"/>
    </inkml:brush>
  </inkml:definitions>
  <inkml:trace contextRef="#ctx0" brushRef="#br0">2193 1085 2303 0 0,'0'0'36'0'0,"-1"0"0"0"0,0 0 0 0 0,0 1 0 0 0,0-1 0 0 0,0 0 0 0 0,0 1 0 0 0,0-1 0 0 0,0 1 0 0 0,1-1 0 0 0,-1 1 0 0 0,0-1 0 0 0,0 1 0 0 0,1-1 0 0 0,-1 1-1 0 0,0 0 1 0 0,1 0 0 0 0,-1-1 0 0 0,0 1 0 0 0,1 0 0 0 0,-1 0 0 0 0,1 0 0 0 0,0-1 0 0 0,-1 3 0 0 0,-9 25 966 0 0,6-15-1215 0 0,2-7 245 0 0,1-3 142 0 0,0 0 0 0 0,0 0 0 0 0,-1 0 0 0 0,1 0 0 0 0,-1 0 0 0 0,1-1 0 0 0,-1 1 0 0 0,0 0 0 0 0,-4 3 0 0 0,5-5-62 0 0,-36 41 2113 0 0,34-39-2179 0 0,1 0 0 0 0,-1 0 1 0 0,1 1-1 0 0,0-1 0 0 0,1 1 0 0 0,-1-1 0 0 0,0 1 0 0 0,1 0 0 0 0,0 0 0 0 0,0-1 0 0 0,0 1 0 0 0,0 4 0 0 0,1-5 47 0 0,1 0 0 0 0,-1 0-1 0 0,1 0 1 0 0,0 0-1 0 0,0 0 1 0 0,0 0 0 0 0,0 0-1 0 0,1 0 1 0 0,-1-1 0 0 0,4 6-1 0 0,-4-7-37 0 0,-1 0-1 0 0,1 0 0 0 0,0 0 0 0 0,0 0 1 0 0,-1 0-1 0 0,1 0 0 0 0,0 0 1 0 0,0 0-1 0 0,0 0 0 0 0,0-1 1 0 0,0 1-1 0 0,0 0 0 0 0,0-1 0 0 0,1 1 1 0 0,-1-1-1 0 0,0 1 0 0 0,0-1 1 0 0,0 1-1 0 0,1-1 0 0 0,-1 0 1 0 0,0 0-1 0 0,0 0 0 0 0,0 1 1 0 0,1-1-1 0 0,-1 0 0 0 0,0-1 0 0 0,1 1 1 0 0,-1 0-1 0 0,1 0 0 0 0,0-2 125 0 0,0 1 0 0 0,0 0 0 0 0,0 0 1 0 0,0-1-1 0 0,0 1 0 0 0,-1-1 0 0 0,1 0 0 0 0,-1 1 0 0 0,1-1 0 0 0,-1 0 0 0 0,0 0 0 0 0,1 0 0 0 0,-1 0 0 0 0,0 0 0 0 0,1-4 0 0 0,11-36 2468 0 0,-11 32-1951 0 0,-2 8-606 0 0,0 0-1 0 0,1 0 1 0 0,-1 1-1 0 0,-1-1 1 0 0,1 0-1 0 0,0 0 1 0 0,0 0-1 0 0,-1 1 1 0 0,1-1-1 0 0,-1 0 0 0 0,1 0 1 0 0,-1 1-1 0 0,0-1 1 0 0,1 1-1 0 0,-1-1 1 0 0,-2-1-1 0 0,2 1 7 0 0,0 0 0 0 0,0 0 0 0 0,0 0 0 0 0,0 1 0 0 0,1-1-1 0 0,-1 0 1 0 0,0 0 0 0 0,1 0 0 0 0,-1 0 0 0 0,1-1 0 0 0,0 1-1 0 0,0 0 1 0 0,0 0 0 0 0,0 0 0 0 0,0-3 0 0 0,0 5-96 0 0,2-9 228 0 0,0 0 0 0 0,-1-1 0 0 0,0 1-1 0 0,0-1 1 0 0,-2-14 0 0 0,1 22-203 0 0,0 0-1 0 0,-1 0 1 0 0,1 0-1 0 0,-1 0 1 0 0,0 0-1 0 0,1 0 1 0 0,-1 0 0 0 0,0 0-1 0 0,0 0 1 0 0,0 0-1 0 0,0 0 1 0 0,-1 0-1 0 0,1 1 1 0 0,0-1 0 0 0,-1 1-1 0 0,0-1 1 0 0,1 1-1 0 0,-1-1 1 0 0,0 1-1 0 0,1 0 1 0 0,-1 0-1 0 0,0 0 1 0 0,0 0 0 0 0,0 0-1 0 0,0 0 1 0 0,0 0-1 0 0,0 1 1 0 0,0-1-1 0 0,0 1 1 0 0,0 0 0 0 0,-3-1-1 0 0,1 1-11 0 0,-2-1 3 0 0,1 1 0 0 0,-1-1 0 0 0,1-1 0 0 0,-1 1 0 0 0,-7-4 0 0 0,12 5-1 0 0,0-1 0 0 0,0 1 0 0 0,1-1 0 0 0,-1 1 0 0 0,0-1 0 0 0,0 1 0 0 0,1-1-1 0 0,-1 1 1 0 0,0-1 0 0 0,1 0 0 0 0,-1 1 0 0 0,1-1 0 0 0,-1 0 0 0 0,1 0 0 0 0,-1 1 0 0 0,1-1 0 0 0,0 0 0 0 0,-1 0 0 0 0,1 0 0 0 0,0 0 0 0 0,0 0 0 0 0,0 1 0 0 0,-1-1 0 0 0,1 0 0 0 0,0 0 0 0 0,0 0 0 0 0,0 0 0 0 0,0 0 0 0 0,1 0 0 0 0,-1 1 0 0 0,0-1 0 0 0,0 0 0 0 0,0 0-1 0 0,1 0 1 0 0,-1 0 0 0 0,0 0 0 0 0,1 1 0 0 0,-1-1 0 0 0,1 0 0 0 0,-1 0 0 0 0,1 1 0 0 0,0-2 0 0 0,6-9 73 0 0,1 1 1 0 0,10-11-1 0 0,-12 15-56 0 0,0-1 1 0 0,-1 0 0 0 0,0 0-1 0 0,0-1 1 0 0,0 1 0 0 0,6-16-1 0 0,-2 2 277 0 0,18-31 0 0 0,-18 35-274 0 0,0 1 0 0 0,-2-1 0 0 0,8-22 0 0 0,-14 37-14 0 0,-1-1 0 0 0,0 1 0 0 0,0-1 1 0 0,1 1-1 0 0,-1-1 0 0 0,-1 1 0 0 0,1-1 0 0 0,0 1 0 0 0,-1 0 1 0 0,1-1-1 0 0,-1 1 0 0 0,0-1 0 0 0,1 1 0 0 0,-1 0 1 0 0,0 0-1 0 0,-1-1 0 0 0,1 1 0 0 0,0 0 0 0 0,-1 0 0 0 0,-2-3 1 0 0,-10-19 271 0 0,12 16-253 0 0,0 1-1 0 0,1-1 0 0 0,0 1 1 0 0,0-1-1 0 0,0 0 0 0 0,1 0 1 0 0,0 1-1 0 0,1-1 1 0 0,2-11-1 0 0,-2 9 5 0 0,0 0 0 0 0,-1 0 0 0 0,1 0 1 0 0,-2 0-1 0 0,-1-11 0 0 0,-3-1-15 0 0,3 19-18 0 0,1-1 1 0 0,0 0-1 0 0,0 1 1 0 0,1-1-1 0 0,-1 0 1 0 0,1 0-1 0 0,0 0 1 0 0,0 1-1 0 0,0-1 0 0 0,0 0 1 0 0,1 0-1 0 0,-1 0 1 0 0,3-6-1 0 0,-1 2 11 0 0,0-1 0 0 0,-1 0 0 0 0,0 0 0 0 0,-1-12-1 0 0,2-12 22 0 0,-2 29-30 0 0,0 0-1 0 0,1 0 0 0 0,-2-1 1 0 0,1 1-1 0 0,0 0 0 0 0,-1 0 1 0 0,0 0-1 0 0,0 0 0 0 0,0 1 0 0 0,0-1 1 0 0,-1 0-1 0 0,-2-4 0 0 0,-2-2 42 0 0,0 0-1 0 0,-14-16 1 0 0,16 21-52 0 0,-18-29 33 0 0,18 27-21 0 0,0 0-1 0 0,0 1 1 0 0,-1-1 0 0 0,0 1 0 0 0,-10-10-1 0 0,5 8-3 0 0,0 0 0 0 0,-1 1 0 0 0,0 0 0 0 0,0 1 0 0 0,0 1 0 0 0,-1-1 0 0 0,-21-5 0 0 0,-7 1-1 0 0,-44-6 0 0 0,-2 0 32 0 0,64 11-39 0 0,-21-6 18 0 0,-1 2 1 0 0,-53-4 0 0 0,-166-1 43 0 0,179 14-64 0 0,-110 14 0 0 0,106-6 0 0 0,-16 2 11 0 0,13-1 16 0 0,-122-2-1 0 0,108-15-26 0 0,-50-1 0 0 0,139 9 0 0 0,0 0 0 0 0,1 0 0 0 0,0 0 0 0 0,0 1 0 0 0,-1 1 0 0 0,1 1 0 0 0,-16 5 0 0 0,28-7 4 0 0,-1 1 0 0 0,1 0 1 0 0,-1 0-1 0 0,1 0 0 0 0,0 1 0 0 0,0-1 1 0 0,0 1-1 0 0,0 0 0 0 0,0-1 0 0 0,1 2 0 0 0,-1-1 1 0 0,1 0-1 0 0,0 0 0 0 0,0 1 0 0 0,-3 6 0 0 0,-1 5-177 0 0,0 0-1 0 0,-5 26 0 0 0,4-17-828 0 0,-2 8 1156 0 0,1 0 0 0 0,1 0-1 0 0,2 1 1 0 0,1-1 0 0 0,2 1 0 0 0,1 0 0 0 0,2 0-1 0 0,4 35 1 0 0,2-4-154 0 0,-5 117 0 0 0,-3-98 0 0 0,-4-16 0 0 0,0 6 0 0 0,5-65 0 0 0,1-1 0 0 0,-1 1 0 0 0,1 0 0 0 0,1-1 0 0 0,0 1 0 0 0,0-1 0 0 0,4 10 0 0 0,5 13-6 0 0,-9-24 14 0 0,0 1 0 0 0,0-1-1 0 0,1 0 1 0 0,-1 0 0 0 0,2-1 0 0 0,-1 1-1 0 0,0 0 1 0 0,9 9 0 0 0,-10-13-8 0 0,1 1 5 0 0,-1-1 0 0 0,1 1 1 0 0,-1-1-1 0 0,1 0 1 0 0,0 1-1 0 0,0-1 0 0 0,0-1 1 0 0,0 1-1 0 0,0 0 0 0 0,1-1 1 0 0,3 2-1 0 0,166 55 59 0 0,-101-40-32 0 0,84 11 0 0 0,165 25-32 0 0,-274-46 0 0 0,-13-2 0 0 0,230 46 0 0 0,-228-45 58 0 0,0-1 0 0 0,0-2 0 0 0,1-2 0 0 0,-1-1 0 0 0,1-2 0 0 0,47-7-1 0 0,4-3 114 0 0,-87 10-175 0 0,0 1 0 0 0,-1 0 0 0 0,1 0-1 0 0,0 0 1 0 0,0 0 0 0 0,-1 0 0 0 0,1 0 0 0 0,0 0 0 0 0,0 0 0 0 0,-1 0-1 0 0,1 0 1 0 0,0 0 0 0 0,-1 0 0 0 0,1 1 0 0 0,0-1 0 0 0,-1 0 0 0 0,1 0-1 0 0,0 1 1 0 0,-1-1 0 0 0,1 1 0 0 0,0-1 0 0 0,-1 0 0 0 0,1 1 0 0 0,-1-1-1 0 0,1 1 1 0 0,-1-1 0 0 0,1 1 0 0 0,-1 0 0 0 0,0-1 0 0 0,1 1 0 0 0,-1-1-1 0 0,1 1 1 0 0,-1 0 0 0 0,0-1 0 0 0,0 1 0 0 0,1 0 0 0 0,-1-1 0 0 0,0 1-1 0 0,0 0 1 0 0,0 0 0 0 0,0-1 0 0 0,0 1 0 0 0,0 0 0 0 0,0-1 0 0 0,0 1-1 0 0,0 0 1 0 0,0 0 0 0 0,0-1 0 0 0,-1 1 0 0 0,1 0 0 0 0,0-1 0 0 0,-1 2-1 0 0,-1 4-231 0 0,0-1-1 0 0,0 1 1 0 0,-1-1-1 0 0,0 1 1 0 0,-3 4-1 0 0,-15 18-1235 0 0,-5 6-65 0 0</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33.691"/>
    </inkml:context>
    <inkml:brush xml:id="br0">
      <inkml:brushProperty name="width" value="0.1" units="cm"/>
      <inkml:brushProperty name="height" value="0.1" units="cm"/>
      <inkml:brushProperty name="color" value="#E71224"/>
    </inkml:brush>
  </inkml:definitions>
  <inkml:trace contextRef="#ctx0" brushRef="#br0">3556 185 1375 0 0,'-21'-8'121'0'0,"-23"-12"-1"0"0,-17-8 3223 0 0,-2 9-3048 0 0,-1 3-1 0 0,-108-13 0 0 0,-141 5 787 0 0,48 7-285 0 0,43 0-313 0 0,133 12-310 0 0,-172 3 297 0 0,179 4-340 0 0,-168 0 314 0 0,-473 16 368 0 0,588-10-697 0 0,-276 31-22 0 0,105 23-295 0 0,232-45-108 0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5:41.387"/>
    </inkml:context>
    <inkml:brush xml:id="br0">
      <inkml:brushProperty name="width" value="0.1" units="cm"/>
      <inkml:brushProperty name="height" value="0.1" units="cm"/>
      <inkml:brushProperty name="color" value="#F4F91B"/>
    </inkml:brush>
  </inkml:definitions>
  <inkml:trace contextRef="#ctx0" brushRef="#br0">1 43 1375 0 0,'3'-15'-1117'0'0,"-3"13"1503"0"0,0 1 1 0 0,0-1 0 0 0,0 1-1 0 0,1 0 1 0 0,-1-1 0 0 0,1 1 0 0 0,-1 0-1 0 0,1-1 1 0 0,-1 1 0 0 0,1 0 0 0 0,1-3-1 0 0,-1 3-85 0 0,1 0 0 0 0,-1 0 0 0 0,1 1 0 0 0,-1-1 0 0 0,1 0 0 0 0,0 0 0 0 0,-1 1 0 0 0,1-1 0 0 0,0 1 0 0 0,-1-1 0 0 0,1 1 0 0 0,0 0-1 0 0,1-1 1 0 0,5 1 74 0 0,-1 0-1 0 0,1 1 1 0 0,-1-1-1 0 0,1 1 1 0 0,-1 1-1 0 0,8 2 1 0 0,13 2 339 0 0,32 2 434 0 0,113 2-1 0 0,-138-10-902 0 0,4 0 119 0 0,72 7 0 0 0,-98-5-327 0 0,1 1 0 0 0,-1 1 0 0 0,0 0 1 0 0,0 0-1 0 0,0 1 0 0 0,-1 1 1 0 0,0 0-1 0 0,0 1 0 0 0,13 9 0 0 0,-15-9-9 0 0,1 1 1 0 0,-2 1-1 0 0,1-1 0 0 0,-1 2 0 0 0,0-1 1 0 0,-1 1-1 0 0,0 0 0 0 0,-1 1 0 0 0,0 0 1 0 0,-1 0-1 0 0,0 0 0 0 0,-1 1 0 0 0,0 0 1 0 0,0 0-1 0 0,-2 0 0 0 0,4 20 0 0 0,-1 14 173 0 0,-3 0-1 0 0,-4 88 1 0 0,0 13 205 0 0,19 370 161 0 0,-9-233-358 0 0,-2-110-32 0 0,5 409 1012 0 0,-10-155-856 0 0,0 13-194 0 0,-6-39 455 0 0,0-241-375 0 0,-1 224 133 0 0,31 0-227 0 0,7 39 176 0 0,-20-206 5 0 0,33 159 34 0 0,-26-234-316 0 0,-1 45 30 0 0,-8-61-44 0 0,14 388 168 0 0,-18-286-15 0 0,41 537 409 0 0,-33-381-452 0 0,-6-90 17 0 0,6-15-54 0 0,11 151 48 0 0,-20-215-51 0 0,-9-171-20 0 0,-2 0-1 0 0,-18 79 0 0 0,19-106-8 0 0,-2-2 0 0 0,0 1-1 0 0,0-1 1 0 0,-2 0 0 0 0,0 0-1 0 0,-1-1 1 0 0,-1 0-1 0 0,0 0 1 0 0,0-1 0 0 0,-16 14-1 0 0,17-19-3 0 0,0 0 0 0 0,-1-2-1 0 0,0 1 1 0 0,0-1 0 0 0,-1 0-1 0 0,0-1 1 0 0,0-1 0 0 0,0 1 0 0 0,-1-2-1 0 0,0 0 1 0 0,0 0 0 0 0,0-1-1 0 0,0 0 1 0 0,-1-1 0 0 0,-14 0-1 0 0,-13 0 24 0 0,1-2 0 0 0,-1-2 0 0 0,0-1 0 0 0,-78-18 0 0 0,100 16-262 0 0,0 0 0 0 0,1-2 0 0 0,-1 0 0 0 0,1-1 0 0 0,1 0 0 0 0,-1-1-1 0 0,2-1 1 0 0,-1-1 0 0 0,1 0 0 0 0,1-1 0 0 0,0-1 0 0 0,-23-26-1 0 0,3-8-1032 0 0</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35.781"/>
    </inkml:context>
    <inkml:brush xml:id="br0">
      <inkml:brushProperty name="width" value="0.1" units="cm"/>
      <inkml:brushProperty name="height" value="0.1" units="cm"/>
      <inkml:brushProperty name="color" value="#E71224"/>
    </inkml:brush>
  </inkml:definitions>
  <inkml:trace contextRef="#ctx0" brushRef="#br0">2010 20 2615 0 0,'-69'-1'444'0'0,"7"0"1294"0"0,-95 10 0 0 0,40 10-1142 0 0,47-7-457 0 0,0-2 0 0 0,-94-1 1 0 0,-151-29 677 0 0,177 9-344 0 0,-50-9 87 0 0,-47-4-148 0 0,192 22-371 0 0,-1 3 0 0 0,1 1 0 0 0,-60 10 0 0 0,-23 18-41 0 0,61-11 0 0 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37.478"/>
    </inkml:context>
    <inkml:brush xml:id="br0">
      <inkml:brushProperty name="width" value="0.1" units="cm"/>
      <inkml:brushProperty name="height" value="0.1" units="cm"/>
      <inkml:brushProperty name="color" value="#E71224"/>
    </inkml:brush>
  </inkml:definitions>
  <inkml:trace contextRef="#ctx0" brushRef="#br0">2969 282 1839 0 0,'0'-3'142'0'0,"0"-1"0"0"0,0 1-1 0 0,-1-1 1 0 0,1 1 0 0 0,-1-1-1 0 0,1 1 1 0 0,-1 0-1 0 0,-2-6 1 0 0,2 7-111 0 0,-1 0 1 0 0,1 1-1 0 0,0-1 1 0 0,-1 0-1 0 0,1 1 1 0 0,-1-1-1 0 0,1 1 0 0 0,-1-1 1 0 0,0 1-1 0 0,0 0 1 0 0,0 0-1 0 0,0 0 1 0 0,0 0-1 0 0,0 0 0 0 0,-3-1 1 0 0,-4-2 20 0 0,-9-4 261 0 0,0 2 0 0 0,-1 0 0 0 0,0 1 0 0 0,1 0 0 0 0,-29-2 0 0 0,-155 4 1388 0 0,68 3-1048 0 0,-156 5 401 0 0,20 2-206 0 0,206-10-620 0 0,-68-12 0 0 0,-63-20 226 0 0,21 3-54 0 0,113 22-305 0 0,-526-70 512 0 0,463 70-727 0 0,0 5-1 0 0,-217 20 0 0 0,255-5-149 0 0</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9.235"/>
    </inkml:context>
    <inkml:brush xml:id="br0">
      <inkml:brushProperty name="width" value="0.1" units="cm"/>
      <inkml:brushProperty name="height" value="0.1" units="cm"/>
      <inkml:brushProperty name="color" value="#E71224"/>
    </inkml:brush>
  </inkml:definitions>
  <inkml:trace contextRef="#ctx0" brushRef="#br0">707 200 4607 0 0,'-15'-91'1032'0'0,"11"82"-718"0"0,0-1 0 0 0,0 1 0 0 0,-11-16 0 0 0,13 21-282 0 0,-1 1 1 0 0,0-1-1 0 0,-1 1 0 0 0,1-1 0 0 0,-1 1 0 0 0,1 0 0 0 0,-1 1 0 0 0,0-1 0 0 0,0 1 0 0 0,0-1 0 0 0,0 1 0 0 0,-1 0 0 0 0,1 1 0 0 0,-1-1 0 0 0,1 1 0 0 0,-7-1 0 0 0,-9-2 95 0 0,1 2-1 0 0,-32 0 0 0 0,34 1-24 0 0,-40-1 340 0 0,0 2 0 0 0,0 2 1 0 0,-94 17-1 0 0,29 16-594 0 0,79-22-107 0 0</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9.958"/>
    </inkml:context>
    <inkml:brush xml:id="br0">
      <inkml:brushProperty name="width" value="0.1" units="cm"/>
      <inkml:brushProperty name="height" value="0.1" units="cm"/>
      <inkml:brushProperty name="color" value="#E71224"/>
    </inkml:brush>
  </inkml:definitions>
  <inkml:trace contextRef="#ctx0" brushRef="#br0">2219 9 1375 0 0,'-20'-3'655'0'0,"0"0"0"0"0,0 1 0 0 0,-1 1 0 0 0,-21 2 0 0 0,5 0-392 0 0,-188 16 575 0 0,122-6-542 0 0,-454 42 1136 0 0,204-47-694 0 0,55-4-390 0 0,116 6-152 0 0,-82 7-2603 0 0,188-5-324 0 0</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1.052"/>
    </inkml:context>
    <inkml:brush xml:id="br0">
      <inkml:brushProperty name="width" value="0.1" units="cm"/>
      <inkml:brushProperty name="height" value="0.1" units="cm"/>
      <inkml:brushProperty name="color" value="#E71224"/>
    </inkml:brush>
  </inkml:definitions>
  <inkml:trace contextRef="#ctx0" brushRef="#br0">1462 142 3823 0 0,'-3'-4'97'0'0,"0"-1"-1"0"0,0 1 1 0 0,-1 0-1 0 0,1 0 1 0 0,-1 0-1 0 0,0 1 1 0 0,0-1-1 0 0,0 1 1 0 0,-1 0-1 0 0,1 0 1 0 0,-1 1-1 0 0,1-1 1 0 0,-1 1-1 0 0,0 0 0 0 0,0 0 1 0 0,-9-1-1 0 0,-35-9 107 0 0,-2 2 0 0 0,-92-5-1 0 0,-212-19 360 0 0,347 33-531 0 0,-356-13 1263 0 0,311 15-1286 0 0,0 3 0 0 0,0 2-1 0 0,0 3 1 0 0,-93 27 0 0 0,91-16-166 0 0</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1.630"/>
    </inkml:context>
    <inkml:brush xml:id="br0">
      <inkml:brushProperty name="width" value="0.1" units="cm"/>
      <inkml:brushProperty name="height" value="0.1" units="cm"/>
      <inkml:brushProperty name="color" value="#E71224"/>
    </inkml:brush>
  </inkml:definitions>
  <inkml:trace contextRef="#ctx0" brushRef="#br0">1839 16 3823 0 0,'0'0'17'0'0,"0"0"0"0"0,1-1 0 0 0,-1 1-1 0 0,0 0 1 0 0,0 0 0 0 0,0-1-1 0 0,0 1 1 0 0,1 0 0 0 0,-1-1-1 0 0,0 1 1 0 0,0 0 0 0 0,0-1-1 0 0,0 1 1 0 0,0-1 0 0 0,0 1 0 0 0,0 0-1 0 0,0-1 1 0 0,0 1 0 0 0,0 0-1 0 0,0-1 1 0 0,0 1 0 0 0,0 0-1 0 0,0-1 1 0 0,0 1 0 0 0,0-1 0 0 0,0 1-1 0 0,0 0 1 0 0,-1-1 0 0 0,1 1-1 0 0,0-1 1 0 0,-13-4 213 0 0,-28 6-203 0 0,27-1-18 0 0,-79 1 817 0 0,0 3 0 0 0,-96 17 0 0 0,77-1-375 0 0,-1-5 0 0 0,-120 0 0 0 0,187-15-383 0 0,-412 8 169 0 0,209-6-145 0 0,131-4-712 0 0,51 4-2340 0 0</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5.159"/>
    </inkml:context>
    <inkml:brush xml:id="br0">
      <inkml:brushProperty name="width" value="0.1" units="cm"/>
      <inkml:brushProperty name="height" value="0.1" units="cm"/>
      <inkml:brushProperty name="color" value="#E71224"/>
    </inkml:brush>
  </inkml:definitions>
  <inkml:trace contextRef="#ctx0" brushRef="#br0">1713 21 2127 0 0,'-13'-2'37'0'0,"1"0"-1"0"0,-1 1 0 0 0,0 0 0 0 0,0 1 0 0 0,-17 2 0 0 0,-63 14 280 0 0,16-2-193 0 0,10-7 187 0 0,0-3 0 0 0,0-4 0 0 0,-122-13 0 0 0,-424-31 3514 0 0,549 45-3815 0 0,1 2-1 0 0,0 3 1 0 0,0 3 0 0 0,-73 20-1 0 0,80-12-75 0 0</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5.816"/>
    </inkml:context>
    <inkml:brush xml:id="br0">
      <inkml:brushProperty name="width" value="0.1" units="cm"/>
      <inkml:brushProperty name="height" value="0.1" units="cm"/>
      <inkml:brushProperty name="color" value="#E71224"/>
    </inkml:brush>
  </inkml:definitions>
  <inkml:trace contextRef="#ctx0" brushRef="#br0">570 65 5295 0 0,'-9'-2'112'0'0,"-6"-2"24"0"0,-2 3 8 0 0,4-3 16 0 0,6 2-160 0 0,-1 0 0 0 0,1-2 0 0 0,-12 1 0 0 0,-8-5 224 0 0,-14-1 24 0 0,-9 0 0 0 0,-6-1 0 0 0,4 5-168 0 0,0 3-80 0 0,0 2 80 0 0,4 0-80 0 0,0 0-64 0 0,0 4-64 0 0</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6.390"/>
    </inkml:context>
    <inkml:brush xml:id="br0">
      <inkml:brushProperty name="width" value="0.1" units="cm"/>
      <inkml:brushProperty name="height" value="0.1" units="cm"/>
      <inkml:brushProperty name="color" value="#E71224"/>
    </inkml:brush>
  </inkml:definitions>
  <inkml:trace contextRef="#ctx0" brushRef="#br0">880 29 919 0 0,'-2'-2'158'0'0,"1"1"-1"0"0,-1-1 0 0 0,0 1 0 0 0,1 0 0 0 0,-1-1 1 0 0,0 1-1 0 0,0 0 0 0 0,0 0 0 0 0,0 0 0 0 0,0 0 1 0 0,0 1-1 0 0,0-1 0 0 0,-1 0 0 0 0,1 1 0 0 0,0 0 1 0 0,0-1-1 0 0,0 1 0 0 0,-5 0 0 0 0,-10-2 702 0 0,-35-4-548 0 0,-1 3 0 0 0,-83 4 1 0 0,86 0-220 0 0,-35 1-36 0 0,1 4 0 0 0,0 4-1 0 0,-150 37 1 0 0,192-36-2183 0 0</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26.971"/>
    </inkml:context>
    <inkml:brush xml:id="br0">
      <inkml:brushProperty name="width" value="0.1" units="cm"/>
      <inkml:brushProperty name="height" value="0.1" units="cm"/>
      <inkml:brushProperty name="color" value="#E71224"/>
    </inkml:brush>
  </inkml:definitions>
  <inkml:trace contextRef="#ctx0" brushRef="#br0">3105 111 3967 0 0,'-222'-9'866'0'0,"67"1"-98"0"0,-195 14 0 0 0,262-5-410 0 0,0-4 1 0 0,-88-15-1 0 0,-38-2 433 0 0,126 15-530 0 0,-335-24 848 0 0,199 10-798 0 0,-292 13 0 0 0,424 11-360 0 0,1 5 0 0 0,0 3 0 0 0,-94 28 0 0 0,83-13-111 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35:43.455"/>
    </inkml:context>
    <inkml:brush xml:id="br0">
      <inkml:brushProperty name="width" value="0.1" units="cm"/>
      <inkml:brushProperty name="height" value="0.1" units="cm"/>
      <inkml:brushProperty name="color" value="#F4F91B"/>
    </inkml:brush>
  </inkml:definitions>
  <inkml:trace contextRef="#ctx0" brushRef="#br0">460 474 3911 0 0,'-5'-4'33'0'0,"0"1"-1"0"0,1 0 0 0 0,-1-1 0 0 0,1 0 0 0 0,-1 0 1 0 0,1 0-1 0 0,1-1 0 0 0,-1 1 0 0 0,0-1 0 0 0,1 0 1 0 0,0 0-1 0 0,0 0 0 0 0,-3-9 0 0 0,6 13 19 0 0,-1-1 1 0 0,1 1-1 0 0,-1-1 0 0 0,0 1 1 0 0,0 0-1 0 0,0-1 0 0 0,0 1 1 0 0,0 0-1 0 0,0 0 0 0 0,0 0 1 0 0,0 0-1 0 0,0 0 0 0 0,-1 0 1 0 0,1 0-1 0 0,0 0 1 0 0,-1 0-1 0 0,1 0 0 0 0,-1 1 1 0 0,1-1-1 0 0,-1 1 0 0 0,1-1 1 0 0,-1 1-1 0 0,1-1 0 0 0,-1 1 1 0 0,1 0-1 0 0,-1 0 0 0 0,0 0 1 0 0,-2 0-1 0 0,-3 0-33 0 0,1 1 0 0 0,-1 0-1 0 0,0 0 1 0 0,0 1 0 0 0,-8 2 0 0 0,-7 2 665 0 0,0-2 0 0 0,0 0 0 0 0,-1-1 0 0 0,-27-1 0 0 0,13 0 111 0 0,22 0-198 0 0,-30 7-1 0 0,24-4-218 0 0,5 1-43 0 0,-6 1 13 0 0,21-7-314 0 0,0 0 0 0 0,0 0 0 0 0,0 0-1 0 0,0 0 1 0 0,0 0 0 0 0,0 0-1 0 0,0 0 1 0 0,1 0 0 0 0,-1 0-1 0 0,0 0 1 0 0,0 0 0 0 0,0-1 0 0 0,0 1-1 0 0,0 0 1 0 0,0-1 0 0 0,1 1-1 0 0,-1-1 1 0 0,0 1 0 0 0,0-1 0 0 0,0 0-1 0 0,3-1 93 0 0,1 0 0 0 0,0 1 0 0 0,0 0 1 0 0,0-1-1 0 0,0 1 0 0 0,4-1 0 0 0,-5 1-49 0 0,139-41 1031 0 0,16-6-644 0 0,-52 13 122 0 0,156-31 1 0 0,-54 16 104 0 0,-117 28-431 0 0,120-14 1 0 0,-120 23-152 0 0,49-4 154 0 0,-109 15-167 0 0,1 1 0 0 0,48 5 1 0 0,118 9 378 0 0,-196-13-470 0 0,0 0 0 0 0,0 0 0 0 0,0 0 0 0 0,0 0 0 0 0,0 0 0 0 0,0 0 0 0 0,0 0 0 0 0,0 0 0 0 0,0-1 0 0 0,0 1 0 0 0,0 0 0 0 0,-1-1 0 0 0,1 1-1 0 0,0 0 1 0 0,0-1 0 0 0,0 0 0 0 0,0 1 0 0 0,-1-1 0 0 0,2 0 0 0 0,-2 0 1 0 0,1 1 0 0 0,-1-1 0 0 0,0 0 0 0 0,0 1 0 0 0,1-1 0 0 0,-1 1 0 0 0,0-1 1 0 0,0 0-1 0 0,0 1 0 0 0,0-1 0 0 0,0 0 0 0 0,0 1 0 0 0,0-1 0 0 0,0 0 0 0 0,0 1 0 0 0,0-1 0 0 0,0 0 0 0 0,-1 1 0 0 0,1-1 0 0 0,0 0 0 0 0,-1 0 0 0 0,0-1 9 0 0,0 0-1 0 0,0 0 1 0 0,0 0-1 0 0,-1 0 0 0 0,1 0 1 0 0,-1 0-1 0 0,1 0 1 0 0,-1 1-1 0 0,0-1 1 0 0,0 0-1 0 0,0 1 1 0 0,0 0-1 0 0,0-1 1 0 0,-2 0-1 0 0,-19-6 63 0 0,1 1 1 0 0,-1 1-1 0 0,-33-4 0 0 0,-70-2 3 0 0,38 6-72 0 0,-4-2 22 0 0,-146 7-1 0 0,48 7-28 0 0,209-9 4 0 0,17 1-68 0 0,128 1 22 0 0,-3 0 8 0 0,149 28 33 0 0,-141-10 13 0 0,-143-15 20 0 0,0 1 0 0 0,-1 1 0 0 0,0 1 1 0 0,0 2-1 0 0,0 0 0 0 0,-1 1 0 0 0,26 13 0 0 0,-30-4 18 0 0,-20-17-42 0 0,1 1 0 0 0,-1-1 1 0 0,1 0-1 0 0,-1 1 1 0 0,0-1-1 0 0,1 0 0 0 0,-1 1 1 0 0,0-1-1 0 0,1 0 1 0 0,-1 1-1 0 0,0-1 0 0 0,0 1 1 0 0,1-1-1 0 0,-1 0 0 0 0,0 1 1 0 0,0-1-1 0 0,0 1 1 0 0,0-1-1 0 0,1 1 0 0 0,-1-1 1 0 0,0 1-1 0 0,0-1 1 0 0,0 1-1 0 0,0-1 0 0 0,0 1 1 0 0,0-1-1 0 0,0 1 1 0 0,0-1-1 0 0,-1 1 0 0 0,1-1 1 0 0,0 0-1 0 0,0 1 1 0 0,0-1-1 0 0,0 1 0 0 0,-1-1 1 0 0,1 1-1 0 0,0-1 0 0 0,0 0 1 0 0,-1 1-1 0 0,1-1 1 0 0,0 1-1 0 0,-1-1 0 0 0,0 1 1 0 0,-11 4 150 0 0,-1-1 1 0 0,1-1 0 0 0,-1 0-1 0 0,0 0 1 0 0,0-1 0 0 0,-16 0-1 0 0,-22 4 133 0 0,-36 11 14 0 0,-140 46 0 0 0,180-46-140 0 0,0 2-1 0 0,1 2 1 0 0,1 2 0 0 0,-57 40-1 0 0,38-12-1132 0 0,8 7-4184 0 0,-3 14-2243 0 0</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0.764"/>
    </inkml:context>
    <inkml:brush xml:id="br0">
      <inkml:brushProperty name="width" value="0.1" units="cm"/>
      <inkml:brushProperty name="height" value="0.1" units="cm"/>
      <inkml:brushProperty name="color" value="#E71224"/>
    </inkml:brush>
  </inkml:definitions>
  <inkml:trace contextRef="#ctx0" brushRef="#br0">343 174 2759 0 0,'0'0'107'0'0,"-6"2"1312"0"0,3-2-1320 0 0,0 0 0 0 0,-1 0 0 0 0,1 0-1 0 0,0 0 1 0 0,-1 0 0 0 0,1 1 0 0 0,-4 0 0 0 0,-5 1 88 0 0,-17 2 52 0 0,-20 1 50 0 0,-14-5 13 0 0,50-1-128 0 0,0 1 0 0 0,0 0 0 0 0,0 0 0 0 0,0 1 0 0 0,-20 5 0 0 0,28-5-34 0 0,1 0 0 0 0,-1 0 0 0 0,1 0 1 0 0,0 1-1 0 0,0 0 0 0 0,0 0 0 0 0,0 0 0 0 0,0 1 1 0 0,0-1-1 0 0,1 1 0 0 0,-1 0 0 0 0,-3 3 0 0 0,8-4 19 0 0,0-1 0 0 0,0 1 0 0 0,-1 0-1 0 0,1-1 1 0 0,0 1 0 0 0,1-1 0 0 0,-1 1-1 0 0,0-1 1 0 0,0 0 0 0 0,1 1 0 0 0,-1-1 0 0 0,3 2-1 0 0,-3-2-38 0 0,1 0-1 0 0,0-1 1 0 0,-1 1-1 0 0,1 0 1 0 0,0-1-1 0 0,-1 1 1 0 0,1-1-1 0 0,0 0 1 0 0,0 1-1 0 0,2-1 1 0 0,11 3 765 0 0,-6-1-656 0 0,-1-1 1 0 0,0 0-1 0 0,1 0 0 0 0,-1-1 0 0 0,0 0 0 0 0,1 0 0 0 0,-1-1 0 0 0,10-2 0 0 0,-5 1-52 0 0,-1 1-1 0 0,1 1 1 0 0,13 0-1 0 0,128 19 512 0 0,-64-11-246 0 0,-63-7-280 0 0,122-4 315 0 0,-104 0-406 0 0,0 1-53 0 0,75-5 261 0 0,148 11 0 0 0,-202 0-160 0 0,0-2 0 0 0,108-12-1 0 0,101-7 108 0 0,-244 16-200 0 0,157-2 63 0 0,167-13 14 0 0,-40-6 15 0 0,-225 19-96 0 0,296-15 102 0 0,245-17 210 0 0,-295 10-191 0 0,-7 0-20 0 0,-97 11 5 0 0,-173 9-116 0 0,156-19 94 0 0,-31-4 32 0 0,-17 6-74 0 0,-128 18-42 0 0,-1 2-1 0 0,70 4 0 0 0,-37 4 43 0 0,-73-5-76 0 0,1-1 1 0 0,0 1-1 0 0,-1-1 0 0 0,1 1 0 0 0,0 0 0 0 0,0 0 1 0 0,0-1-1 0 0,-1 1 0 0 0,1 0 0 0 0,0 0 1 0 0,0 0-1 0 0,0 0 0 0 0,-1 2 0 0 0,-19 23-400 0 0,5-6-508 0 0,0 0-107 0 0,0 3-41 0 0</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2.279"/>
    </inkml:context>
    <inkml:brush xml:id="br0">
      <inkml:brushProperty name="width" value="0.1" units="cm"/>
      <inkml:brushProperty name="height" value="0.1" units="cm"/>
      <inkml:brushProperty name="color" value="#E71224"/>
    </inkml:brush>
  </inkml:definitions>
  <inkml:trace contextRef="#ctx0" brushRef="#br0">1759 116 1727 0 0,'-15'-2'247'0'0,"8"-22"2762"0"0,4 18-2831 0 0,1 1-1 0 0,-1-1 0 0 0,-1 1 1 0 0,1 0-1 0 0,-1 0 0 0 0,0 0 1 0 0,0 0-1 0 0,0 1 0 0 0,0 0 1 0 0,-1-1-1 0 0,0 1 0 0 0,0 1 1 0 0,0-1-1 0 0,0 1 0 0 0,-1 0 1 0 0,1 0-1 0 0,-9-2 0 0 0,5 2-92 0 0,0 1 0 0 0,0 0-1 0 0,0 1 1 0 0,0 0 0 0 0,0 0-1 0 0,-1 1 1 0 0,1 1 0 0 0,0-1-1 0 0,0 1 1 0 0,0 1 0 0 0,-10 2-1 0 0,-55 14 436 0 0,-1-3 0 0 0,0-4 0 0 0,-89 2 0 0 0,-374 27 2189 0 0,453-31-2450 0 0,25-4-201 0 0,-26 3 57 0 0,-119 26 0 0 0,194-32-125 0 0,-26 7-374 0 0,-44 17 0 0 0,40-8-78 0 0</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2.954"/>
    </inkml:context>
    <inkml:brush xml:id="br0">
      <inkml:brushProperty name="width" value="0.1" units="cm"/>
      <inkml:brushProperty name="height" value="0.1" units="cm"/>
      <inkml:brushProperty name="color" value="#E71224"/>
    </inkml:brush>
  </inkml:definitions>
  <inkml:trace contextRef="#ctx0" brushRef="#br0">1078 100 4031 0 0,'7'-16'73'0'0,"-5"12"-39"0"0,0-1 1 0 0,0 1-1 0 0,0 0 0 0 0,0 0 1 0 0,1 0-1 0 0,-1 0 0 0 0,1 1 1 0 0,0-1-1 0 0,4-3 0 0 0,26-10 428 0 0,-17 9-523 0 0,-12 6-565 0 0,-24 0-74 0 0,-24-4 1230 0 0,-12 0 1100 0 0,-139 6 1671 0 0,22 1-2186 0 0,75 2-777 0 0,-159 23 1 0 0,-32 3-3911 0 0,255-29 464 0 0</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3.529"/>
    </inkml:context>
    <inkml:brush xml:id="br0">
      <inkml:brushProperty name="width" value="0.1" units="cm"/>
      <inkml:brushProperty name="height" value="0.1" units="cm"/>
      <inkml:brushProperty name="color" value="#E71224"/>
    </inkml:brush>
  </inkml:definitions>
  <inkml:trace contextRef="#ctx0" brushRef="#br0">2456 61 2759 0 0,'-25'-6'1349'0'0,"0"1"-1"0"0,-43-4 1 0 0,41 6-1269 0 0,-172-16 1082 0 0,106 8-417 0 0,0 4-1 0 0,-156 8 1 0 0,-30 5 448 0 0,-46 3-364 0 0,-107 21-570 0 0,318-25-508 0 0,-1 5-1 0 0,-120 26 1 0 0,147-21-2632 0 0,-1-3-957 0 0</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5.147"/>
    </inkml:context>
    <inkml:brush xml:id="br0">
      <inkml:brushProperty name="width" value="0.1" units="cm"/>
      <inkml:brushProperty name="height" value="0.1" units="cm"/>
      <inkml:brushProperty name="color" value="#E71224"/>
    </inkml:brush>
  </inkml:definitions>
  <inkml:trace contextRef="#ctx0" brushRef="#br0">2195 1 1839 0 0,'-13'1'237'0'0,"0"1"-1"0"0,0 0 0 0 0,0 1 0 0 0,0 1 1 0 0,1 0-1 0 0,0 1 0 0 0,-18 9 0 0 0,-5 1-262 0 0,17-9 94 0 0,1 0 0 0 0,-1-1-1 0 0,0-1 1 0 0,-1-1 0 0 0,1 0-1 0 0,-1-2 1 0 0,1 0 0 0 0,-1-1-1 0 0,0-1 1 0 0,-19-3-1 0 0,14 2 451 0 0,-1 1-1 0 0,0 1 1 0 0,1 1-1 0 0,-40 7 0 0 0,-94 30 534 0 0,77-17-1065 0 0,17-10 97 0 0,0-2-1 0 0,-105 1 0 0 0,36-3 441 0 0,18 4 70 0 0,27-2-162 0 0,-170-5 1 0 0,235-6-431 0 0,-47-4 25 0 0,-1 3-1 0 0,-99 8 1 0 0,147-2-19 0 0,-97 14-658 0 0,70-7 279 0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5.817"/>
    </inkml:context>
    <inkml:brush xml:id="br0">
      <inkml:brushProperty name="width" value="0.1" units="cm"/>
      <inkml:brushProperty name="height" value="0.1" units="cm"/>
      <inkml:brushProperty name="color" value="#E71224"/>
    </inkml:brush>
  </inkml:definitions>
  <inkml:trace contextRef="#ctx0" brushRef="#br0">1466 40 1375 0 0,'-147'33'1496'0'0,"100"-23"-1320"0"0,-21 3 316 0 0,-80 6-1 0 0,105-17-100 0 0,0-1-1 0 0,1-3 1 0 0,-50-7 0 0 0,-116-28 1540 0 0,-156-19 192 0 0,316 51-2208 0 0,-63-3 444 0 0,91 8-1775 0 0,-32 4 0 0 0,20 1-1642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6.506"/>
    </inkml:context>
    <inkml:brush xml:id="br0">
      <inkml:brushProperty name="width" value="0.1" units="cm"/>
      <inkml:brushProperty name="height" value="0.1" units="cm"/>
      <inkml:brushProperty name="color" value="#E71224"/>
    </inkml:brush>
  </inkml:definitions>
  <inkml:trace contextRef="#ctx0" brushRef="#br0">3810 49 3167 0 0,'0'0'26'0'0,"-1"-1"0"0"0,1 0-1 0 0,-1 0 1 0 0,0 0-1 0 0,1 1 1 0 0,-1-1-1 0 0,0 0 1 0 0,0 1-1 0 0,0-1 1 0 0,0 1-1 0 0,1-1 1 0 0,-1 1-1 0 0,0-1 1 0 0,0 1-1 0 0,0-1 1 0 0,0 1-1 0 0,0 0 1 0 0,0 0 0 0 0,0-1-1 0 0,0 1 1 0 0,0 0-1 0 0,0 0 1 0 0,-1 0-1 0 0,-30 3 77 0 0,14 0-113 0 0,-198-8 1333 0 0,171 3-670 0 0,0 2-1 0 0,-52 6 1 0 0,-89 20 280 0 0,147-19-893 0 0,-18 2 62 0 0,-236 28 560 0 0,46-19-74 0 0,-25 1-206 0 0,187-16-122 0 0,-103-12 0 0 0,-172-35 703 0 0,156 18-476 0 0,41 5-318 0 0,-415-36 592 0 0,429 53-1418 0 0,-270 27 0 0 0,324-11-3466 0 0</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2:18.094"/>
    </inkml:context>
    <inkml:brush xml:id="br0">
      <inkml:brushProperty name="width" value="0.1" units="cm"/>
      <inkml:brushProperty name="height" value="0.1" units="cm"/>
      <inkml:brushProperty name="color" value="#E71224"/>
    </inkml:brush>
  </inkml:definitions>
  <inkml:trace contextRef="#ctx0" brushRef="#br0">1147 75 5527 0 0,'-1'-15'427'0'0,"1"10"-374"0"0,0 1 0 0 0,0 0 1 0 0,-1-1-1 0 0,0 1 1 0 0,1 0-1 0 0,-2 0 0 0 0,1-1 1 0 0,0 1-1 0 0,-3-5 0 0 0,-22 0 1802 0 0,18 8-1766 0 0,-1 0-1 0 0,1 1 1 0 0,0-1 0 0 0,0 2 0 0 0,0-1-1 0 0,-1 1 1 0 0,1 1 0 0 0,-8 1-1 0 0,-65 25 110 0 0,54-18-89 0 0,-3 0 14 0 0,-1-1 0 0 0,-1-1 0 0 0,-39 3 0 0 0,-98 0 609 0 0,128-10-625 0 0,1 2 0 0 0,-1 1 0 0 0,1 3 0 0 0,0 1 0 0 0,1 2 0 0 0,0 1 0 0 0,-45 21 0 0 0,61-21-113 0 0,-134 67-412 0 0,115-54-70 0 0</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37.713"/>
    </inkml:context>
    <inkml:brush xml:id="br0">
      <inkml:brushProperty name="width" value="0.1" units="cm"/>
      <inkml:brushProperty name="height" value="0.1" units="cm"/>
      <inkml:brushProperty name="color" value="#E71224"/>
    </inkml:brush>
  </inkml:definitions>
  <inkml:trace contextRef="#ctx0" brushRef="#br0">307 0 431 0 0,'0'1'0'0'0,"-18"12"0"0"0,1-1 0 0 0,-2-1 0 0 0,-25 12 0 0 0,10-3 72 0 0,18-10-72 0 0,6-4 25 0 0,0 0 0 0 0,1 1 0 0 0,0 0-1 0 0,0 1 1 0 0,1 0 0 0 0,0 0-1 0 0,-8 10 1 0 0,12-11-5 0 0,-1 0 1 0 0,1 0-1 0 0,0 0 0 0 0,1 1 1 0 0,0-1-1 0 0,0 1 0 0 0,0 0 1 0 0,1 0-1 0 0,0 0 0 0 0,-1 14 1 0 0,-16 129 116 0 0,-2 37-126 0 0,18-147-12 0 0,2 0 1 0 0,8 66-1 0 0,23 41 76 0 0,-4-29 226 0 0,-22-93-266 0 0,1-1 0 0 0,1 1-1 0 0,13 30 1 0 0,-15-46-35 0 0,1 0 0 0 0,0 0 0 0 0,1 0 0 0 0,0-1 0 0 0,0 0 0 0 0,1 0 0 0 0,0-1 0 0 0,1 0 0 0 0,0 0 0 0 0,13 9 0 0 0,20 16 52 0 0,-27-20-52 0 0,1-1 0 0 0,1-1 1 0 0,0 0-1 0 0,0-1 0 0 0,31 13 0 0 0,-21-14 34 0 0,0-2-1 0 0,0-1 0 0 0,1-1 0 0 0,0-2 0 0 0,0 0 0 0 0,38-2 0 0 0,67-2 183 0 0,194 4 358 0 0,-26 0-500 0 0,8 1-18 0 0,-199-4-56 0 0,0-4 0 0 0,140-25 0 0 0,171-11 1888 0 0,-410 39-1880 0 0,104-6 95 0 0,122-10 34 0 0,-133-3-61 0 0,-14 1-16 0 0,-33 14-60 0 0,-1 3 0 0 0,107 9 0 0 0,-110-4 0 0 0,-40-2 0 0 0,0-1 0 0 0,0 1 0 0 0,1 1 0 0 0,-1-1 0 0 0,0 2 0 0 0,20 6 0 0 0,7 10 29 0 0,-33-16-83 0 0,0 1 0 0 0,0-1 1 0 0,0 0-1 0 0,1-1 0 0 0,-1 1 0 0 0,1-1 0 0 0,0 0 1 0 0,-1-1-1 0 0,1 0 0 0 0,0 0 0 0 0,0 0 1 0 0,11-1-1 0 0,37-12-127 0 0,-39 8 103 0 0,31-4-1 0 0,-34 8 67 0 0,0 1 0 0 0,0 0-1 0 0,0 1 1 0 0,-1 0 0 0 0,18 6-1 0 0,-14-4-41 0 0,0-1-1 0 0,25 3 1 0 0,-26-6-48 0 0,0-1 0 0 0,1-1 0 0 0,-1-1 0 0 0,0 0 0 0 0,-1-1 0 0 0,1 0 0 0 0,-1-1 0 0 0,15-7 0 0 0,38-13 827 0 0,-61 24-747 0 0,0-1 0 0 0,0 1 0 0 0,1 0 0 0 0,-1 1 0 0 0,0-1 0 0 0,0 1 0 0 0,1 1 0 0 0,-1-1 0 0 0,0 1 0 0 0,0 0 0 0 0,0 0 0 0 0,0 1 0 0 0,7 2 0 0 0,-2 1-1408 0 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38.222"/>
    </inkml:context>
    <inkml:brush xml:id="br0">
      <inkml:brushProperty name="width" value="0.1" units="cm"/>
      <inkml:brushProperty name="height" value="0.1" units="cm"/>
      <inkml:brushProperty name="color" value="#E71224"/>
    </inkml:brush>
  </inkml:definitions>
  <inkml:trace contextRef="#ctx0" brushRef="#br0">1 906 455 0 0,'26'-18'2094'0'0,"15"-18"1006"0"0,-26 24-2633 0 0,18-20-1 0 0,-28 27-371 0 0,0-1 1 0 0,-1 0-1 0 0,0 0 0 0 0,0 0 1 0 0,-1 0-1 0 0,0 0 0 0 0,4-11 1 0 0,6-25 755 0 0,-3 0 0 0 0,-1-1 0 0 0,5-70 0 0 0,-14 80-828 0 0,-1 0 0 0 0,-2 0 0 0 0,-1 1 0 0 0,-2-1 0 0 0,-14-47 0 0 0,12 55-23 0 0,-19-42 0 0 0,15 42 0 0 0,-10-37 0 0 0,19 52 3 0 0,0-1-269 0 0,0 0 0 0 0,-1 0 0 0 0,0 0 1 0 0,-8-12-1 0 0,5 13-3200 0 0</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2:44.155"/>
    </inkml:context>
    <inkml:brush xml:id="br0">
      <inkml:brushProperty name="width" value="0.1" units="cm"/>
      <inkml:brushProperty name="height" value="0.1" units="cm"/>
      <inkml:brushProperty name="color" value="#F4F91B"/>
    </inkml:brush>
  </inkml:definitions>
  <inkml:trace contextRef="#ctx0" brushRef="#br0">0 143 2879 0 0,'1'-2'6'0'0,"-1"0"0"0"0,1 0 0 0 0,-1 0 0 0 0,1 0 0 0 0,0 0 0 0 0,0 0 0 0 0,0 0 0 0 0,0 0 0 0 0,0 0 0 0 0,0 1 0 0 0,3-4 0 0 0,-2 2-158 0 0,0 1 0 0 0,0 0 0 0 0,-1-1 0 0 0,1 0 0 0 0,-1 1 0 0 0,0-1 0 0 0,0 0 0 0 0,1 0 0 0 0,0-4 0 0 0,7-50 3480 0 0,-3 37-1397 0 0,-3 15-1126 0 0,-1 13 33 0 0,-2-6-761 0 0,0 0 0 0 0,0 0 1 0 0,1 0-1 0 0,-1 0 0 0 0,1 0 0 0 0,-1 0 1 0 0,1 0-1 0 0,0 0 0 0 0,0 0 1 0 0,0 0-1 0 0,0 0 0 0 0,0 0 0 0 0,0 0 1 0 0,0-1-1 0 0,1 1 0 0 0,-1 0 1 0 0,1-1-1 0 0,-1 1 0 0 0,1-1 1 0 0,0 0-1 0 0,-1 0 0 0 0,1 1 0 0 0,0-1 1 0 0,0 0-1 0 0,0 0 0 0 0,0-1 1 0 0,0 1-1 0 0,4 1 0 0 0,6 1 352 0 0,0-1 0 0 0,0 0 1 0 0,24 1-1 0 0,-16-1-225 0 0,-7-2 90 0 0,0 0-1 0 0,0-1 1 0 0,-1 0-1 0 0,21-5 1 0 0,-20 4 14 0 0,-1 0 0 0 0,0 0 0 0 0,0 1 0 0 0,24 1 0 0 0,25 14-94 0 0,7-7 42 0 0,-29-1 53 0 0,1-2 0 0 0,78-3-1 0 0,-66-4-142 0 0,-26 2 7 0 0,1-2-1 0 0,35-7 1 0 0,-42 7-124 0 0,-1 0 1 0 0,0 2-1 0 0,0 0 0 0 0,1 1 0 0 0,-1 1 0 0 0,37 7 0 0 0,14 0 39 0 0,-44-6-38 0 0,14 0-11 0 0,42 9 0 0 0,-54-5-25 0 0,39 6 36 0 0,6-8 25 0 0,-58-4-59 0 0,0 0 0 0 0,-1-2 0 0 0,1 0 0 0 0,-1 0 0 0 0,0-1 0 0 0,18-6 0 0 0,10-3 121 0 0,23-5-48 0 0,25-6 26 0 0,-44 15-93 0 0,1 2-1 0 0,59 0 0 0 0,-37 7 93 0 0,65-2-100 0 0,-8-9 168 0 0,-119 9-177 0 0,100-5 208 0 0,-102 6-209 0 0,38-3 120 0 0,-22 4 8 0 0,-20 0-119 0 0,0-1 0 0 0,1 1 0 0 0,-1-1 0 0 0,1 0 0 0 0,-1 0 0 0 0,0 0 0 0 0,1 0 0 0 0,-1 0 0 0 0,1 0 0 0 0,-1 0 0 0 0,1 0 0 0 0,-1 0 0 0 0,0-1 0 0 0,1 1 0 0 0,-1-1 0 0 0,1 1 0 0 0,1-2 0 0 0,-2 2 6 0 0,-1-1 0 0 0,1 1 0 0 0,0-1 0 0 0,0 1 0 0 0,-1-1 0 0 0,1 1 0 0 0,0-1 0 0 0,0 1 0 0 0,0 0 0 0 0,-1-1 0 0 0,1 1 0 0 0,0 0 0 0 0,0 0 0 0 0,0 0 0 0 0,0 0 0 0 0,0 0 0 0 0,0 0 0 0 0,-1 0 0 0 0,1 0 0 0 0,0 0 0 0 0,0 0 0 0 0,1 1 0 0 0,5 5-1072 0 0</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54:39.729"/>
    </inkml:context>
    <inkml:brush xml:id="br0">
      <inkml:brushProperty name="width" value="0.1" units="cm"/>
      <inkml:brushProperty name="height" value="0.1" units="cm"/>
      <inkml:brushProperty name="color" value="#E71224"/>
    </inkml:brush>
  </inkml:definitions>
  <inkml:trace contextRef="#ctx0" brushRef="#br0">3939 304 3511 0 0,'-16'-18'528'0'0,"0"0"0"0"0,-1 1 0 0 0,-1 1 0 0 0,-1 0 0 0 0,-34-21 0 0 0,17 10-76 0 0,27 20-229 0 0,-1-1 0 0 0,0 1 0 0 0,0 1 0 0 0,0 0 0 0 0,-1 0-1 0 0,-16-5 1 0 0,-6 2-93 0 0,0 1-1 0 0,-1 2 1 0 0,-1 1 0 0 0,1 2-1 0 0,-43 1 1 0 0,-159-12 687 0 0,170 9-648 0 0,-111-13 151 0 0,37 12 95 0 0,91 6-219 0 0,0-2-1 0 0,-61-11 1 0 0,78 8-100 0 0,-1 1 1 0 0,1 1-1 0 0,-1 2 1 0 0,-38 4-1 0 0,23 2 44 0 0,0 2 0 0 0,-54 15 0 0 0,65-14-118 0 0,-1-1-1 0 0,-58 2 0 0 0,94-9-21 0 0,-34 1 0 0 0,1 2 0 0 0,-63 13 0 0 0,-33 13 0 0 0,73-17 0 0 0,26-8 0 0 0,0-1 0 0 0,-1-1 0 0 0,-53-5 0 0 0,60 1 0 0 0,-1 2 0 0 0,1 1 0 0 0,-27 4 0 0 0,-76 4 0 0 0,67-7 0 0 0,5 0 16 0 0,0-3 0 0 0,-1-2 0 0 0,-96-19 0 0 0,113 13-16 0 0,11 3 0 0 0,-1 0 0 0 0,-49-1 0 0 0,62 8 0 0 0,0 1 0 0 0,0 1 0 0 0,-26 7 0 0 0,-14 2 0 0 0,34-7 0 0 0,0 1 0 0 0,-37 16 0 0 0,14-5 0 0 0,-95 25 0 0 0,94-28 0 0 0,13-8 6 0 0,27-4-1 0 0,-1-1 1 0 0,1 1-1 0 0,-17 6 1 0 0,23-7-5 0 0,-1 0 0 0 0,1 0 1 0 0,-1 1-1 0 0,1-1 1 0 0,0 1-1 0 0,0 0 1 0 0,0-1-1 0 0,0 1 1 0 0,0 0-1 0 0,0 0 0 0 0,0 0 1 0 0,1 1-1 0 0,-1-1 1 0 0,1 0-1 0 0,0 1 1 0 0,-1-1-1 0 0,0 3 1 0 0,-27 89 216 0 0,27-88-184 0 0,0 0 0 0 0,1 1 0 0 0,0-1 0 0 0,0 1 0 0 0,0 0 1 0 0,1-1-1 0 0,0 1 0 0 0,1 11 0 0 0,2 4 234 0 0,9 28 1 0 0,-7-30-123 0 0,4 32 0 0 0,1 54 49 0 0,-7-80 28 0 0,2-1 1 0 0,12 38-1 0 0,-11-41-104 0 0,7 23 33 0 0,-4-19 7 0 0,-2 1 0 0 0,7 49 1 0 0,-11-56 306 0 0,7 28 0 0 0,-7-35-438 0 0,0 1 1 0 0,0 0 0 0 0,-1 0-1 0 0,-1 0 1 0 0,0 21 0 0 0,-7 32-1384 0 0,0-24-4240 0 0</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3:20.823"/>
    </inkml:context>
    <inkml:brush xml:id="br0">
      <inkml:brushProperty name="width" value="0.1" units="cm"/>
      <inkml:brushProperty name="height" value="0.1" units="cm"/>
      <inkml:brushProperty name="color" value="#E71224"/>
    </inkml:brush>
  </inkml:definitions>
  <inkml:trace contextRef="#ctx0" brushRef="#br0">2853 1447 2303 0 0,'0'-1'114'0'0,"-1"0"-1"0"0,1 0 1 0 0,0 0-1 0 0,0 0 0 0 0,0 0 1 0 0,0 0-1 0 0,1 0 0 0 0,-1 0 1 0 0,0 0-1 0 0,0 0 1 0 0,1 0-1 0 0,-1 0 0 0 0,0 0 1 0 0,1 0-1 0 0,-1 0 0 0 0,1 0 1 0 0,-1 0-1 0 0,1 1 1 0 0,-1-1-1 0 0,2-1 0 0 0,0 1 138 0 0,0 0 0 0 0,0 1 0 0 0,0-1-1 0 0,-1 1 1 0 0,1 0 0 0 0,0 0 0 0 0,0-1-1 0 0,0 1 1 0 0,4 1 0 0 0,-4-1-236 0 0,-2 0-11 0 0,1 0-1 0 0,-1 0 1 0 0,0 0 0 0 0,1 0-1 0 0,-1 0 1 0 0,0-1-1 0 0,1 1 1 0 0,-1 0-1 0 0,0 0 1 0 0,0 0-1 0 0,1 0 1 0 0,-1 0-1 0 0,0-1 1 0 0,1 1 0 0 0,-1 0-1 0 0,0 0 1 0 0,0 0-1 0 0,1-1 1 0 0,-1 1-1 0 0,0 0 1 0 0,0 0-1 0 0,0-1 1 0 0,0 1-1 0 0,1 0 1 0 0,-1-1 0 0 0,0 1-1 0 0,0 0 1 0 0,0-1-1 0 0,0 1 1 0 0,0 0-1 0 0,0-1 1 0 0,0 1-1 0 0,0 0 1 0 0,0 0-1 0 0,0-1 1 0 0,0 1-1 0 0,0 0 1 0 0,0-1 0 0 0,0 1-1 0 0,0 0 1 0 0,0-1-1 0 0,0 1 1 0 0,0 0-1 0 0,0-1 1 0 0,0 1-1 0 0,0 0 1 0 0,-1-1-1 0 0,1 1 1 0 0,0 0 0 0 0,0 0-1 0 0,-1-1 1 0 0,-10-21 371 0 0,8 16-212 0 0,-9-24 1011 0 0,8 19-551 0 0,-1 0 0 0 0,1 0 1 0 0,-2 1-1 0 0,-9-16 0 0 0,13 23-563 0 0,0 1 1 0 0,0 0-1 0 0,0 0 0 0 0,0 0 1 0 0,0 0-1 0 0,-1 0 0 0 0,1 0 1 0 0,-1 0-1 0 0,1 1 0 0 0,-1-1 1 0 0,1 1-1 0 0,-1 0 0 0 0,0-1 0 0 0,0 2 1 0 0,0-1-1 0 0,0 0 0 0 0,0 0 1 0 0,1 1-1 0 0,-1-1 0 0 0,0 1 1 0 0,0 0-1 0 0,-6 1 0 0 0,-3-1 0 0 0,1 0-1 0 0,0-1 0 0 0,-1 0 0 0 0,1 0 0 0 0,0-2 1 0 0,-12-3-1 0 0,-16-2 652 0 0,31 7-576 0 0,-1 1 0 0 0,1 0 0 0 0,-1 1 0 0 0,1 0 0 0 0,0 0 0 0 0,-1 1 1 0 0,1 0-1 0 0,0 0 0 0 0,0 1 0 0 0,0 0 0 0 0,-8 5 0 0 0,-31 9 118 0 0,14-6-11 0 0,-37 17 0 0 0,45-17 41 0 0,-1-1 0 0 0,0-1 0 0 0,-30 7 0 0 0,-47 1 658 0 0,-63 14 406 0 0,98-19-1035 0 0,44-9-175 0 0,-40 12 1 0 0,44-10-97 0 0,-1 0 0 0 0,0-1 0 0 0,0-1 1 0 0,-31 1-1 0 0,-86-9 545 0 0,24 0-5 0 0,39 6-363 0 0,-69-2 64 0 0,-166-7 519 0 0,-23 21-33 0 0,217-3-482 0 0,78-6-134 0 0,-1-1 1 0 0,1-2 0 0 0,-48-5-1 0 0,46 4 46 0 0,16 1-78 0 0,22-1-97 0 0,1-1 1 0 0,-1 1 0 0 0,1-1-1 0 0,-1 0 1 0 0,1 0 0 0 0,-1 0-1 0 0,1 0 1 0 0,-1 0-1 0 0,1 0 1 0 0,0 0 0 0 0,0 0-1 0 0,0 0 1 0 0,-1-1 0 0 0,1 1-1 0 0,0 0 1 0 0,-1-3-1 0 0,-9-8 125 0 0,8 9-108 0 0,0-1 0 0 0,0 1-1 0 0,0 0 1 0 0,1-1 0 0 0,-1 0-1 0 0,1 1 1 0 0,0-1 0 0 0,0 0-1 0 0,0 0 1 0 0,1-1 0 0 0,-1 1 0 0 0,1 0-1 0 0,0 0 1 0 0,0-1 0 0 0,0-5-1 0 0,-3-9 62 0 0,3 13-69 0 0,0 0 0 0 0,1-1 0 0 0,0 1 0 0 0,1 0 0 0 0,-1 0 0 0 0,3-6 0 0 0,-1-8-13 0 0,-1 0 21 0 0,-2-1 0 0 0,0 1 1 0 0,-5-26-1 0 0,2 21 48 0 0,-1-34 0 0 0,9 3 34 0 0,-2 40-109 0 0,-1 1-1 0 0,-1 0 1 0 0,0-1 0 0 0,-3-20-1 0 0,-2 14 45 0 0,-10-25 0 0 0,11 35-38 0 0,0 1 0 0 0,0-1 0 0 0,1-1 0 0 0,1 1 0 0 0,0 0 1 0 0,1-1-1 0 0,0 1 0 0 0,1-15 0 0 0,3 7 0 0 0,-2-1 1 0 0,0 0-1 0 0,-1 1 1 0 0,-1-1 0 0 0,-7-36-1 0 0,-3-2 49 0 0,-4-75 0 0 0,12 115-49 0 0,0 0 1 0 0,-10-34-1 0 0,8 38-5 0 0,0-2 0 0 0,2 1 0 0 0,0 0 0 0 0,-1-23 0 0 0,4 35-10 0 0,1 0 0 0 0,-1-1 0 0 0,1 1 0 0 0,0 0 0 0 0,0 0 0 0 0,0 0 0 0 0,1 0 0 0 0,-1 0 0 0 0,1 0 0 0 0,0 0 0 0 0,0 0 0 0 0,1 1 0 0 0,-1-1 0 0 0,1 1 0 0 0,5-6 0 0 0,18-33-4 0 0,-25 41 0 0 0,1 0 0 0 0,0 0 0 0 0,0 0 0 0 0,0 0 0 0 0,0 0 0 0 0,-1 0 0 0 0,1 0 0 0 0,0 0 0 0 0,0 1 0 0 0,1-1 0 0 0,-1 1 0 0 0,0 0 0 0 0,0-1 0 0 0,0 1 0 0 0,0 0 0 0 0,0 0 0 0 0,0 1 0 0 0,0-1 0 0 0,5 1 0 0 0,5 2 0 0 0,1 0 0 0 0,16 7 0 0 0,7 2 0 0 0,101 6 0 0 0,-115-16 0 0 0,40 2-22 0 0,93-7-1 0 0,-33-1 4 0 0,29 5 19 0 0,114-1 0 0 0,-29-24 0 0 0,-1 0 0 0 0,39-5 0 0 0,-188 13 0 0 0,-54 9 0 0 0,0 2 0 0 0,47-1 0 0 0,-24 3 0 0 0,48-5 0 0 0,119 8 0 0 0,-198 2 0 0 0,45 7 0 0 0,-60-7 0 0 0,1 1 0 0 0,-1 0 0 0 0,1 1 0 0 0,-1-1 0 0 0,0 2 0 0 0,-1-1 0 0 0,13 9 0 0 0,97 61-43 0 0,-43-29 22 0 0,-68-40 21 0 0,0 1 0 0 0,-1-1 0 0 0,0 1 0 0 0,1 0 0 0 0,-2 0 0 0 0,1 1 0 0 0,-1 0 0 0 0,6 10 0 0 0,3 9 0 0 0,13 30 0 0 0,0 1 0 0 0,-22-46 0 0 0,-1-1 0 0 0,0 1 0 0 0,-1-1 0 0 0,0 1 0 0 0,0 0 0 0 0,1 16 0 0 0,0 71 0 0 0,-3-40 0 0 0,4 5-10 0 0,-2-32-4 0 0,-1 1 1 0 0,-2-1-1 0 0,-6 58 1 0 0,0-46 13 0 0,4-28 0 0 0,0 1 0 0 0,-1-1 0 0 0,0 0 0 0 0,-7 17 0 0 0,1-13-46 0 0,-1-1 0 0 0,-1 0 0 0 0,0-1 0 0 0,-27 32 0 0 0,19-26-104 0 0,-24 39 1 0 0,-55 133-4234 0 0,75-142 2607 0 0</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6:53.816"/>
    </inkml:context>
    <inkml:brush xml:id="br0">
      <inkml:brushProperty name="width" value="0.1" units="cm"/>
      <inkml:brushProperty name="height" value="0.1" units="cm"/>
      <inkml:brushProperty name="color" value="#F4F91B"/>
    </inkml:brush>
  </inkml:definitions>
  <inkml:trace contextRef="#ctx0" brushRef="#br0">11914 146 5759 0 0,'1'-6'220'0'0,"1"1"0"0"0,-1 0-1 0 0,1-1 1 0 0,0 1-1 0 0,0 0 1 0 0,1 0 0 0 0,0 0-1 0 0,0 1 1 0 0,5-8-1 0 0,8-13 743 0 0,-16 25-939 0 0,0-1 1 0 0,1 1 0 0 0,-1-1-1 0 0,0 1 1 0 0,0 0-1 0 0,1-1 1 0 0,-1 1 0 0 0,0-1-1 0 0,0 1 1 0 0,0-1-1 0 0,1 1 1 0 0,-1-1 0 0 0,0 1-1 0 0,0 0 1 0 0,0-1-1 0 0,0 1 1 0 0,0-1 0 0 0,0 1-1 0 0,0-1 1 0 0,0 1-1 0 0,0-1 1 0 0,0 1 0 0 0,0-1-1 0 0,-1 1 1 0 0,1-1-1 0 0,0 1 1 0 0,0-1 0 0 0,0 1-1 0 0,0 0 1 0 0,-1-1-1 0 0,1 1 1 0 0,0-1 0 0 0,-1 1-1 0 0,1 0 1 0 0,-1-1-1 0 0,0 0 42 0 0,0 1 0 0 0,0 0 0 0 0,-1 0 0 0 0,1-1 0 0 0,0 1 0 0 0,0 0 0 0 0,-1 0 0 0 0,1 0 0 0 0,0 0-1 0 0,-1 1 1 0 0,1-1 0 0 0,-2 1 0 0 0,-6 1 219 0 0,0 1-1 0 0,-16 7 1 0 0,9-2-11 0 0,0 0 1 0 0,0-1 0 0 0,-1 0 0 0 0,0-2 0 0 0,-33 7-1 0 0,23-7 363 0 0,-39 13 1 0 0,39-10-298 0 0,-46 7 0 0 0,35-10-53 0 0,-1-2 1 0 0,0-1-1 0 0,0-2 1 0 0,-71-10-1 0 0,-34-14 235 0 0,-139-22 153 0 0,149 37-241 0 0,72 6-294 0 0,0-2 0 0 0,-114-25 0 0 0,137 19-35 0 0,-1 2 0 0 0,0 2 0 0 0,-46-3 0 0 0,9 9 44 0 0,0 4 0 0 0,-149 24 0 0 0,194-23-56 0 0,0-2-1 0 0,0-2 1 0 0,-50-4-1 0 0,-17-1 79 0 0,19 8-41 0 0,-31 0-31 0 0,43-7 30 0 0,57 4-105 0 0,0 0 0 0 0,0 1 0 0 0,-19 3 1 0 0,-11 0 0 0 0,-241 4 40 0 0,163-10-64 0 0,71 1 27 0 0,28 1 57 0 0,-30-3 0 0 0,9-1 15 0 0,-1 3 1 0 0,-75 6 0 0 0,57-2-58 0 0,-9-2 34 0 0,-82-11-1 0 0,46 1-26 0 0,51 9-34 0 0,-105 14-1 0 0,134-11 21 0 0,-155 21 93 0 0,144-20-102 0 0,-1-2 0 0 0,-57-3 0 0 0,-71-16 212 0 0,142 14-165 0 0,-74-3 13 0 0,50 4-78 0 0,-254 6 45 0 0,232-1-53 0 0,-133-11 0 0 0,133 3 0 0 0,0 3 0 0 0,-106 10 0 0 0,35-4 70 0 0,7 0-4 0 0,1-3-66 0 0,67-2 11 0 0,-14 5 47 0 0,-116 20 1 0 0,163-21-61 0 0,-40 0 0 0 0,9-1 59 0 0,-38-1 44 0 0,-104-11 0 0 0,194 9-100 0 0,-105 0 63 0 0,95 0-64 0 0,1 1 0 0 0,-38 6 0 0 0,6-4 0 0 0,16-1 0 0 0,-1 0 0 0 0,22-1 0 0 0,0 0 0 0 0,-16 4 0 0 0,-145 25 0 0 0,148-27 0 0 0,1-1 0 0 0,-1-1 0 0 0,-45-7 0 0 0,9 1 0 0 0,-58 5 0 0 0,-5-1 0 0 0,0-2 227 0 0,98 4-151 0 0,-31 2 1 0 0,2 0-49 0 0,16 0-29 0 0,27-1 17 0 0,0 0 1 0 0,1-1-1 0 0,-16-3 0 0 0,4 0-16 0 0,-33-1 0 0 0,41 3 0 0 0,-27-5 0 0 0,2 1 0 0 0,-237-11 64 0 0,233 14-52 0 0,10 1 14 0 0,-55-10 0 0 0,-57-11 174 0 0,103 15-157 0 0,1 3-1 0 0,-66 1 1 0 0,-6 9-43 0 0,43 0 0 0 0,-41-3 0 0 0,90-3 0 0 0,10 1 0 0 0,1 1 0 0 0,0 0 0 0 0,-16 4 0 0 0,-23 3 0 0 0,-70-5 0 0 0,102-4 0 0 0,-88-11 64 0 0,50 12-32 0 0,-88 11 0 0 0,119-9-32 0 0,-51-2 0 0 0,45-1 0 0 0,-37-1 64 0 0,-90-13 0 0 0,116 10 3 0 0,-82 3 0 0 0,58 2-73 0 0,-88 11 71 0 0,1 1-13 0 0,96-11-46 0 0,-66 12-1 0 0,108-13-5 0 0,-28-1 0 0 0,-7 1 0 0 0,-47 11-2 0 0,55-6 8 0 0,-59 2 1 0 0,-2-2 99 0 0,102-7-106 0 0,1 1 0 0 0,0 0-1 0 0,-1 0 1 0 0,1 0 0 0 0,0 1-1 0 0,-1-1 1 0 0,1 1-1 0 0,0 0 1 0 0,0 0 0 0 0,0 0-1 0 0,-1 0 1 0 0,1 1-1 0 0,0-1 1 0 0,0 1 0 0 0,1-1-1 0 0,-1 1 1 0 0,0 0-1 0 0,1 0 1 0 0,-1 1 0 0 0,1-1-1 0 0,-1 0 1 0 0,1 1 0 0 0,-2 3-1 0 0,-7 10-488 0 0,0 0 1 0 0,2 0-1 0 0,0 1 0 0 0,1 1 1 0 0,-7 19-1 0 0,2 6-959 0 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19.673"/>
    </inkml:context>
    <inkml:brush xml:id="br0">
      <inkml:brushProperty name="width" value="0.1" units="cm"/>
      <inkml:brushProperty name="height" value="0.1" units="cm"/>
      <inkml:brushProperty name="color" value="#F4F91B"/>
    </inkml:brush>
  </inkml:definitions>
  <inkml:trace contextRef="#ctx0" brushRef="#br0">3413 285 1839 0 0,'-59'-18'2072'0'0,"25"7"-1461"0"0,0-2-1 0 0,-32-17 0 0 0,-17-6 575 0 0,56 27-626 0 0,-30-7 0 0 0,27 10-186 0 0,11 2-110 0 0,-28-9-1 0 0,12 0 222 0 0,0 1-1 0 0,-1 2 0 0 0,0 1 0 0 0,-63-6 0 0 0,58 11-379 0 0,-48-11 0 0 0,30 5 90 0 0,5 1 196 0 0,1 3 0 0 0,-1 2 1 0 0,-78 4-1 0 0,41 2-140 0 0,-178-18 0 0 0,191 9 10 0 0,41 6-199 0 0,0 2-1 0 0,-1 2 1 0 0,-57 10-1 0 0,-11 2-41 0 0,-6 0 112 0 0,-33 3 133 0 0,69-11-165 0 0,-24 0 63 0 0,-246-16 998 0 0,287 1-896 0 0,-59-14 0 0 0,63 10-14 0 0,-79-7 0 0 0,116 18-76 0 0,-1 1 0 0 0,1 0 0 0 0,-1 1-1 0 0,1 2 1 0 0,0-1 0 0 0,0 2 0 0 0,0 1-1 0 0,-24 8 1 0 0,17-1-878 0 0,-1 0-1 0 0,-22 16 1 0 0,-2 6-679 0 0</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4.987"/>
    </inkml:context>
    <inkml:brush xml:id="br0">
      <inkml:brushProperty name="width" value="0.1" units="cm"/>
      <inkml:brushProperty name="height" value="0.1" units="cm"/>
      <inkml:brushProperty name="color" value="#F4F91B"/>
    </inkml:brush>
  </inkml:definitions>
  <inkml:trace contextRef="#ctx0" brushRef="#br0">0 105 1839 0 0,'35'-20'1664'0'0,"-21"1"2247"0"0,-14 30-2262 0 0,-1 37-136 0 0,1-26-878 0 0,2-23-423 0 0,0 1 0 0 0,0-1 0 0 0,0 0-1 0 0,0 0 1 0 0,0 1 0 0 0,0-1-1 0 0,-1 0 1 0 0,1-1 0 0 0,2-1 0 0 0,0 1-91 0 0,1 0 1 0 0,-1 0-1 0 0,1 0 1 0 0,-1 0-1 0 0,1 0 1 0 0,0 1-1 0 0,0 0 1 0 0,0 0-1 0 0,-1 1 1 0 0,1-1-1 0 0,0 1 1 0 0,9 1-1 0 0,12-2-35 0 0,-11 0-1 0 0,28 3 0 0 0,9 0 81 0 0,-22-3 51 0 0,-1 1 0 0 0,1 2 0 0 0,0 0-1 0 0,-1 3 1 0 0,34 7 0 0 0,-35-5-158 0 0,0-2-1 0 0,0 0 0 0 0,0-3 0 0 0,50 0 1 0 0,-24-5 97 0 0,82-16 0 0 0,-95 14 4 0 0,1 1 0 0 0,75 5 0 0 0,-46 0-54 0 0,-56-1-92 0 0,90 0 203 0 0,144-17 0 0 0,-179 7-86 0 0,103-1 0 0 0,-22 13-125 0 0,209-8 118 0 0,-222-14 17 0 0,-2-1-56 0 0,-72 15-23 0 0,-4-1 62 0 0,71 2 0 0 0,-29 4-8 0 0,123-18 0 0 0,-139 10-90 0 0,-50 5 33 0 0,59 4 0 0 0,-79 1-40 0 0,0 0 0 0 0,0 2 0 0 0,0 0 0 0 0,0 0 0 0 0,-1 2 0 0 0,18 6 0 0 0,-30-9-90 0 0,1 0 0 0 0,0 0 0 0 0,-1 0 0 0 0,1 0 0 0 0,-1 0 0 0 0,0 1 0 0 0,0-1 0 0 0,0 1 0 0 0,0 0 0 0 0,0 0 0 0 0,0 0 0 0 0,-1 0 0 0 0,0 1 1 0 0,1-1-1 0 0,-1 1 0 0 0,1 3 0 0 0,-1-2-650 0 0,-1-1 1 0 0,1 1 0 0 0,-1-1-1 0 0,-1 1 1 0 0,1 0 0 0 0,0 0-1 0 0,-1-1 1 0 0,-1 8 0 0 0,-3 17-3610 0 0</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5.700"/>
    </inkml:context>
    <inkml:brush xml:id="br0">
      <inkml:brushProperty name="width" value="0.1" units="cm"/>
      <inkml:brushProperty name="height" value="0.1" units="cm"/>
      <inkml:brushProperty name="color" value="#F4F91B"/>
    </inkml:brush>
  </inkml:definitions>
  <inkml:trace contextRef="#ctx0" brushRef="#br0">1325 28 1839 0 0,'-1'-1'183'0'0,"-1"1"-1"0"0,1-1 0 0 0,-1 1 0 0 0,1-1 0 0 0,0 1 0 0 0,-1 0 0 0 0,1 0 0 0 0,-1 0 0 0 0,1 0 0 0 0,-1 0 0 0 0,1 0 1 0 0,-1 0-1 0 0,1 0 0 0 0,-1 1 0 0 0,-1-1 0 0 0,-31 8 351 0 0,21-4-420 0 0,-18 2 390 0 0,1-2-1 0 0,-1-1 0 0 0,-39-1 1 0 0,-93-14 2191 0 0,92 3-1901 0 0,-201-21 1980 0 0,170 29-2019 0 0,-189 21 1 0 0,266-18-1937 0 0,0 2 0 0 0,0 1 0 0 0,1 1 1 0 0,-25 10-1 0 0,6 0-2160 0 0</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6.258"/>
    </inkml:context>
    <inkml:brush xml:id="br0">
      <inkml:brushProperty name="width" value="0.1" units="cm"/>
      <inkml:brushProperty name="height" value="0.1" units="cm"/>
      <inkml:brushProperty name="color" value="#F4F91B"/>
    </inkml:brush>
  </inkml:definitions>
  <inkml:trace contextRef="#ctx0" brushRef="#br0">1217 120 3223 0 0,'-4'-22'312'0'0,"3"20"-182"0"0,1 1-1 0 0,-1-1 0 0 0,0 1 0 0 0,-1-1 1 0 0,1 1-1 0 0,0-1 0 0 0,0 1 0 0 0,-1-1 1 0 0,1 1-1 0 0,-1 0 0 0 0,1 0 0 0 0,-1 0 0 0 0,1 0 1 0 0,-1 0-1 0 0,-2-1 0 0 0,-3-3 206 0 0,-7-5-2 0 0,0 1-1 0 0,0 0 1 0 0,-1 0 0 0 0,-1 2-1 0 0,-15-6 1 0 0,22 10-94 0 0,0 0-1 0 0,0 1 1 0 0,0 0 0 0 0,0 0-1 0 0,0 1 1 0 0,0 1 0 0 0,-1-1-1 0 0,1 1 1 0 0,0 1 0 0 0,-18 3-1 0 0,-140 39 1139 0 0,79-18-481 0 0,-114 16-1 0 0,122-32-450 0 0,-76 12 6 0 0,136-17-433 0 0,0 2 1 0 0,0 0 0 0 0,1 1 0 0 0,0 0-1 0 0,-29 17 1 0 0,21-8-724 0 0,-44 35 0 0 0,47-31-621 0 0</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7.819"/>
    </inkml:context>
    <inkml:brush xml:id="br0">
      <inkml:brushProperty name="width" value="0.1" units="cm"/>
      <inkml:brushProperty name="height" value="0.1" units="cm"/>
      <inkml:brushProperty name="color" value="#F4F91B"/>
    </inkml:brush>
  </inkml:definitions>
  <inkml:trace contextRef="#ctx0" brushRef="#br0">959 81 1839 0 0,'-30'-21'4293'0'0,"12"7"-3268"0"0,10 8-605 0 0,-1 1-1 0 0,1 0 1 0 0,-1 1 0 0 0,0-1 0 0 0,0 2 0 0 0,-1 0 0 0 0,-16-4 0 0 0,4 4 357 0 0,1 0 0 0 0,-33 2 0 0 0,9 3-26 0 0,-80 15 0 0 0,115-16-703 0 0,-45 6 348 0 0,-76-1 1 0 0,10-1 4 0 0,80 0-945 0 0,0 3-1 0 0,-67 20 0 0 0,95-24 163 0 0,-23 6-4554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9.190"/>
    </inkml:context>
    <inkml:brush xml:id="br0">
      <inkml:brushProperty name="width" value="0.1" units="cm"/>
      <inkml:brushProperty name="height" value="0.1" units="cm"/>
      <inkml:brushProperty name="color" value="#F4F91B"/>
    </inkml:brush>
  </inkml:definitions>
  <inkml:trace contextRef="#ctx0" brushRef="#br0">1676 94 1375 0 0,'-2'-2'368'0'0,"1"1"-1"0"0,0-1 1 0 0,0 0-1 0 0,0 0 1 0 0,0 0-1 0 0,0 0 1 0 0,0 1-1 0 0,0-1 1 0 0,0-3-1 0 0,0 3-221 0 0,1 0-1 0 0,-1 0 1 0 0,0 0 0 0 0,0 0 0 0 0,0 0-1 0 0,0 0 1 0 0,0 0 0 0 0,0 0 0 0 0,-2-2-1 0 0,0 2 23 0 0,0 1-1 0 0,0-1 0 0 0,0 0 0 0 0,-1 1 0 0 0,1-1 0 0 0,0 1 0 0 0,-1 0 0 0 0,1 0 1 0 0,0 0-1 0 0,-7 0 0 0 0,-38-2 1070 0 0,-276 19 1475 0 0,275-11-2333 0 0,-73-4 0 0 0,-49-12 210 0 0,5 0-104 0 0,-169-10 164 0 0,186 11-508 0 0,111 8-449 0 0,-1 3 1 0 0,1 0 0 0 0,-62 13-1 0 0,68-10-1116 0 0</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49.815"/>
    </inkml:context>
    <inkml:brush xml:id="br0">
      <inkml:brushProperty name="width" value="0.1" units="cm"/>
      <inkml:brushProperty name="height" value="0.1" units="cm"/>
      <inkml:brushProperty name="color" value="#F4F91B"/>
    </inkml:brush>
  </inkml:definitions>
  <inkml:trace contextRef="#ctx0" brushRef="#br0">1050 202 3711 0 0,'1'-1'81'0'0,"0"-1"-1"0"0,-1 0 0 0 0,1 0 0 0 0,-1 0 0 0 0,0 0 0 0 0,0 0 1 0 0,1 0-1 0 0,-1 0 0 0 0,0 0 0 0 0,-1 0 0 0 0,1 0 0 0 0,0 0 0 0 0,-1 0 1 0 0,1 0-1 0 0,-1 0 0 0 0,1 1 0 0 0,-1-1 0 0 0,0 0 0 0 0,0 0 1 0 0,0 0-1 0 0,-2-2 0 0 0,0-1 204 0 0,-1 1 0 0 0,0 0 0 0 0,0 0 0 0 0,-1 0 0 0 0,1 1 0 0 0,-9-6 0 0 0,-9-4 366 0 0,0 2-1 0 0,-1 0 0 0 0,0 2 0 0 0,-34-10 0 0 0,-100-17 1233 0 0,92 25-1405 0 0,-1 2-1 0 0,-1 3 0 0 0,-131 6 1 0 0,138 6-1950 0 0,0 2 0 0 0,-82 21 0 0 0,97-16-2862 0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2:42:50.579"/>
    </inkml:context>
    <inkml:brush xml:id="br0">
      <inkml:brushProperty name="width" value="0.1" units="cm"/>
      <inkml:brushProperty name="height" value="0.1" units="cm"/>
      <inkml:brushProperty name="color" value="#F4F91B"/>
    </inkml:brush>
  </inkml:definitions>
  <inkml:trace contextRef="#ctx0" brushRef="#br0">112 23 1351 0 0,'-3'0'94'0'0,"1"1"0"0"0,0 0 0 0 0,-1 0 0 0 0,1 0 0 0 0,0 0 0 0 0,0 1 0 0 0,0-1 0 0 0,0 0 0 0 0,0 1-1 0 0,0 0 1 0 0,-2 2 0 0 0,0-1 51 0 0,-6 8 175 0 0,8-10-274 0 0,1 1 0 0 0,-1 0 0 0 0,1 0 0 0 0,-1-1 0 0 0,1 1 0 0 0,-1-1 0 0 0,0 0 0 0 0,0 1 0 0 0,0-1 0 0 0,0 0 0 0 0,0 0 0 0 0,0 0 0 0 0,0-1 0 0 0,0 1 0 0 0,-3 1 0 0 0,-10 1 251 0 0,15-3-262 0 0,-1 0-1 0 0,1 1 0 0 0,-1-1 0 0 0,1 0 1 0 0,-1 0-1 0 0,1 0 0 0 0,-1 1 1 0 0,1-1-1 0 0,-1 0 0 0 0,0 0 1 0 0,1 0-1 0 0,-1 0 0 0 0,1 0 1 0 0,-1 0-1 0 0,1 0 0 0 0,-1 0 1 0 0,1 0-1 0 0,-1-1 0 0 0,0 1 1 0 0,1 0-1 0 0,-1 0 0 0 0,1 0 1 0 0,-1-1-1 0 0,1 1 0 0 0,-1 0 1 0 0,1 0-1 0 0,0-1 0 0 0,-1 1 1 0 0,1-1-1 0 0,-1 1 0 0 0,1 0 1 0 0,-1-1-1 0 0,1 1 0 0 0,0-1 0 0 0,-1 1 1 0 0,1-1-1 0 0,0 1 0 0 0,0-1 1 0 0,-1 1-1 0 0,1-1 0 0 0,0 0 0 0 0,-1 1 0 0 0,1-1-1 0 0,0 1 1 0 0,-1-1 0 0 0,1 1 0 0 0,0 0-1 0 0,0-1 1 0 0,-1 1 0 0 0,1-1-1 0 0,0 1 1 0 0,0-1 0 0 0,0 1-1 0 0,0-1 1 0 0,0 1 0 0 0,0-1-1 0 0,0 1 1 0 0,-1-1 0 0 0,2 0-1 0 0,-1 1 1 0 0,0-1 0 0 0,0 1-1 0 0,0-1 1 0 0,0 1 0 0 0,0-1-1 0 0,0 1 1 0 0,0-1 0 0 0,1 1 0 0 0,-1-1-1 0 0,16-11 897 0 0,-6 5-565 0 0,-8 6-311 0 0,-1 0-1 0 0,1 0 1 0 0,-1 1 0 0 0,1-1-1 0 0,0 0 1 0 0,-1 0-1 0 0,1 1 1 0 0,0-1-1 0 0,0 1 1 0 0,-1-1-1 0 0,1 1 1 0 0,0 0-1 0 0,0 0 1 0 0,0 0 0 0 0,-1 0-1 0 0,1 0 1 0 0,0 0-1 0 0,0 0 1 0 0,0 1-1 0 0,-1-1 1 0 0,1 0-1 0 0,2 2 1 0 0,12 1 77 0 0,-8-1-113 0 0,1 0-1 0 0,-1-1 1 0 0,1-1 0 0 0,0 1-1 0 0,-1-1 1 0 0,1-1 0 0 0,10-1-1 0 0,93-15 837 0 0,-101 16-812 0 0,0 1-1 0 0,16 1 1 0 0,2 1 126 0 0,4-3-57 0 0,0-1-1 0 0,0-1 1 0 0,38-10 0 0 0,-60 12-106 0 0,0-1-1 0 0,0 2 1 0 0,0-1 0 0 0,13 2 0 0 0,29-1 163 0 0,-44-1-144 0 0,0 1 1 0 0,1 0 0 0 0,13 3 0 0 0,13 0 190 0 0,-33-3-207 0 0,1 0 1 0 0,-1 0-1 0 0,0 0 0 0 0,1 1 0 0 0,-1-1 0 0 0,1 1 0 0 0,-1 0 0 0 0,0 0 1 0 0,1 0-1 0 0,-1 1 0 0 0,0-1 0 0 0,0 1 0 0 0,0 0 0 0 0,0-1 0 0 0,0 1 1 0 0,-1 1-1 0 0,1-1 0 0 0,3 4 0 0 0,31 26 221 0 0,-33-29-194 0 0,0 0-1 0 0,0-1 0 0 0,0 1 1 0 0,0-1-1 0 0,0 0 1 0 0,0 0-1 0 0,1 0 0 0 0,-1 0 1 0 0,10 1-1 0 0,7 4-468 0 0,-13-3 148 0 0</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50.426"/>
    </inkml:context>
    <inkml:brush xml:id="br0">
      <inkml:brushProperty name="width" value="0.1" units="cm"/>
      <inkml:brushProperty name="height" value="0.1" units="cm"/>
      <inkml:brushProperty name="color" value="#F4F91B"/>
    </inkml:brush>
  </inkml:definitions>
  <inkml:trace contextRef="#ctx0" brushRef="#br0">1634 96 2759 0 0,'0'-1'73'0'0,"0"1"-1"0"0,0-1 1 0 0,-1 1-1 0 0,1-1 1 0 0,0 1-1 0 0,0-1 1 0 0,-1 1 0 0 0,1-1-1 0 0,-1 1 1 0 0,1 0-1 0 0,0-1 1 0 0,-1 1-1 0 0,1-1 1 0 0,-1 1-1 0 0,1 0 1 0 0,-1-1-1 0 0,1 1 1 0 0,-1 0-1 0 0,1 0 1 0 0,-1-1-1 0 0,0 1 1 0 0,0 0-1 0 0,-17-6 2250 0 0,11 4-2192 0 0,-22-8 663 0 0,1 1 0 0 0,-2 1-1 0 0,1 2 1 0 0,-1 1 0 0 0,-58-2-1 0 0,-376-16 1444 0 0,372 15-1935 0 0,-133 6 0 0 0,-92 27-151 0 0,126 11-1761 0 0,155-28-1124 0 0,-4 1-1687 0 0</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51.253"/>
    </inkml:context>
    <inkml:brush xml:id="br0">
      <inkml:brushProperty name="width" value="0.1" units="cm"/>
      <inkml:brushProperty name="height" value="0.1" units="cm"/>
      <inkml:brushProperty name="color" value="#F4F91B"/>
    </inkml:brush>
  </inkml:definitions>
  <inkml:trace contextRef="#ctx0" brushRef="#br0">1603 52 1839 0 0,'0'0'97'0'0,"-1"-1"0"0"0,1 0 0 0 0,0 0 0 0 0,-1 0 0 0 0,1 0 0 0 0,0 1 1 0 0,-1-1-1 0 0,1 0 0 0 0,-1 0 0 0 0,1 1 0 0 0,-1-1 0 0 0,0 1 0 0 0,1-1 0 0 0,-1 0 0 0 0,0 1 0 0 0,1-1 0 0 0,-1 1 0 0 0,0-1 0 0 0,0 1 0 0 0,1 0 0 0 0,-1-1 0 0 0,0 1 0 0 0,0 0 0 0 0,0-1 0 0 0,0 1 0 0 0,1 0 0 0 0,-2 0 0 0 0,-32-6 985 0 0,24 5-409 0 0,-13-1 201 0 0,-1 1-1 0 0,-25 3 1 0 0,-16-1 313 0 0,-28-4-190 0 0,-125-7 350 0 0,-276-6-139 0 0,228 28-1165 0 0,207-6-490 0 0,1 3 1 0 0,-87 24-1 0 0,98-19-4016 0 0</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52.222"/>
    </inkml:context>
    <inkml:brush xml:id="br0">
      <inkml:brushProperty name="width" value="0.1" units="cm"/>
      <inkml:brushProperty name="height" value="0.1" units="cm"/>
      <inkml:brushProperty name="color" value="#F4F91B"/>
    </inkml:brush>
  </inkml:definitions>
  <inkml:trace contextRef="#ctx0" brushRef="#br0">993 168 4775 0 0,'-250'-62'3173'0'0,"90"24"-1802"0"0,143 34-1332 0 0,-196-46 1022 0 0,173 44-864 0 0,0 1 0 0 0,0 2 0 0 0,-57 3 0 0 0,6 9-1019 0 0,46-3-2908 0 0</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7:52.819"/>
    </inkml:context>
    <inkml:brush xml:id="br0">
      <inkml:brushProperty name="width" value="0.1" units="cm"/>
      <inkml:brushProperty name="height" value="0.1" units="cm"/>
      <inkml:brushProperty name="color" value="#F4F91B"/>
    </inkml:brush>
  </inkml:definitions>
  <inkml:trace contextRef="#ctx0" brushRef="#br0">2423 2 919 0 0,'-5'0'100'0'0,"0"-1"0"0"0,-1 1-1 0 0,1 0 1 0 0,0 0 0 0 0,0 1-1 0 0,0-1 1 0 0,-1 1-1 0 0,1 1 1 0 0,0-1 0 0 0,-7 3-1 0 0,-6 1 139 0 0,-40 7 852 0 0,-94 6 1 0 0,-60-11 2290 0 0,70-3-2141 0 0,-240 39 315 0 0,290-29-1267 0 0,30-7 92 0 0,-82-1 0 0 0,-64-13 315 0 0,-58 0-70 0 0,240 8-606 0 0,-314 15 303 0 0,305-13-725 0 0,-1 2-1 0 0,1 2 0 0 0,-64 20 1 0 0,48-8-527 0 0</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03.711"/>
    </inkml:context>
    <inkml:brush xml:id="br0">
      <inkml:brushProperty name="width" value="0.1" units="cm"/>
      <inkml:brushProperty name="height" value="0.1" units="cm"/>
      <inkml:brushProperty name="color" value="#F4F91B"/>
    </inkml:brush>
  </inkml:definitions>
  <inkml:trace contextRef="#ctx0" brushRef="#br0">841 107 455 0 0,'-4'1'300'0'0,"0"1"-1"0"0,0-1 1 0 0,0 0-1 0 0,0-1 1 0 0,0 1-1 0 0,-1-1 1 0 0,-6 1-1 0 0,8-2-194 0 0,-1 1-1 0 0,0 0 1 0 0,1 1 0 0 0,-1-1 0 0 0,0 1-1 0 0,1 0 1 0 0,-1 0 0 0 0,1 0-1 0 0,-1 0 1 0 0,1 0 0 0 0,-7 4-1 0 0,9-4-60 0 0,-1-1 0 0 0,0 0-1 0 0,0 0 1 0 0,1 0-1 0 0,-1 0 1 0 0,0 0-1 0 0,1 0 1 0 0,-1 0-1 0 0,0 0 1 0 0,1-1-1 0 0,-1 1 1 0 0,0 0 0 0 0,1-1-1 0 0,-1 0 1 0 0,1 1-1 0 0,-1-1 1 0 0,1 0-1 0 0,-4-2 1 0 0,-17-4 1628 0 0,-18 10-353 0 0,39-2-1234 0 0,0-1 0 0 0,0 0 0 0 0,0 1 0 0 0,0-1-1 0 0,1 1 1 0 0,-1-1 0 0 0,0 1 0 0 0,0-1 0 0 0,1 1 0 0 0,-1-1 0 0 0,0 1 0 0 0,1 0 0 0 0,-1-1-1 0 0,1 1 1 0 0,-1 0 0 0 0,1 0 0 0 0,-1-1 0 0 0,1 1 0 0 0,-1 0 0 0 0,1 0 0 0 0,0 0 0 0 0,-1 0-1 0 0,1 1 1 0 0,-4-5 185 0 0,1 0 0 0 0,-1 0 0 0 0,0 1 0 0 0,0-1 0 0 0,0 1 0 0 0,0 0-1 0 0,0 0 1 0 0,-7-2 0 0 0,-6-4 83 0 0,1 2-83 0 0,-1-1 1 0 0,-17-3 0 0 0,-13-5 67 0 0,30 9-174 0 0,0 1 0 0 0,-23-3 0 0 0,22 5 46 0 0,-35-11 0 0 0,38 8-137 0 0,0 2 0 0 0,-1-1 0 0 0,0 2 0 0 0,-26-3 0 0 0,33 6-77 0 0,0-1 0 0 0,0 2 0 0 0,0-1 0 0 0,-1 2-1 0 0,1-1 1 0 0,0 1 0 0 0,1 0 0 0 0,-1 1 0 0 0,-15 6 0 0 0,-58 32-1192 0 0,51-27 44 0 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07.513"/>
    </inkml:context>
    <inkml:brush xml:id="br0">
      <inkml:brushProperty name="width" value="0.1" units="cm"/>
      <inkml:brushProperty name="height" value="0.1" units="cm"/>
      <inkml:brushProperty name="color" value="#F4F91B"/>
    </inkml:brush>
  </inkml:definitions>
  <inkml:trace contextRef="#ctx0" brushRef="#br0">1212 45 1839 0 0,'7'-8'453'0'0,"-6"6"-330"0"0,1 0 0 0 0,-1 1 0 0 0,0-1 0 0 0,1 1 0 0 0,-1-1 0 0 0,1 1 0 0 0,0 0 0 0 0,3-3 0 0 0,-5 4-83 0 0,1 0-1 0 0,-1 0 1 0 0,0 0-1 0 0,1 0 1 0 0,-1 0 0 0 0,1 0-1 0 0,-1-1 1 0 0,0 1-1 0 0,1 0 1 0 0,-1 0-1 0 0,0 0 1 0 0,1-1-1 0 0,-1 1 1 0 0,0 0-1 0 0,0 0 1 0 0,1-1-1 0 0,-1 1 1 0 0,0 0-1 0 0,0 0 1 0 0,1-1-1 0 0,-1 1 1 0 0,0 0-1 0 0,0-1 1 0 0,0 1-1 0 0,0 0 1 0 0,1-1-1 0 0,-1 1 1 0 0,0-1-1 0 0,0 1 1 0 0,0 0-1 0 0,0-1 1 0 0,0 1-1 0 0,0-1 1 0 0,0 1-1 0 0,0 0 1 0 0,0-1-1 0 0,0 1 1 0 0,0 0-1 0 0,0-1 1 0 0,0 1-1 0 0,-1-1 1 0 0,1 1-1 0 0,0 0 1 0 0,0-1-1 0 0,0 1 1 0 0,0 0-1 0 0,-1-1 1 0 0,1 1-1 0 0,-1-1 72 0 0,0 0-1 0 0,1 1 0 0 0,-1-1 1 0 0,0 1-1 0 0,0-1 0 0 0,0 1 1 0 0,0 0-1 0 0,0-1 0 0 0,0 1 1 0 0,1 0-1 0 0,-1-1 0 0 0,0 1 1 0 0,0 0-1 0 0,0 0 0 0 0,0 0 0 0 0,0 0 1 0 0,0 0-1 0 0,-2 0 0 0 0,-11 3 672 0 0,-1 1-1 0 0,-20 9 1 0 0,-13 4 143 0 0,10-9-57 0 0,-78 9 1 0 0,-42-10 603 0 0,25-2-119 0 0,-145-5 358 0 0,154-16-1470 0 0,2 0-117 0 0,104 14-694 0 0,-1 2 0 0 0,1 0 0 0 0,-1 2 0 0 0,-28 4 0 0 0,27 0-760 0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08.485"/>
    </inkml:context>
    <inkml:brush xml:id="br0">
      <inkml:brushProperty name="width" value="0.1" units="cm"/>
      <inkml:brushProperty name="height" value="0.1" units="cm"/>
      <inkml:brushProperty name="color" value="#F4F91B"/>
    </inkml:brush>
  </inkml:definitions>
  <inkml:trace contextRef="#ctx0" brushRef="#br0">2050 36 3511 0 0,'-24'-17'3138'0'0,"22"15"-2960"0"0,-1 0 0 0 0,0 0 1 0 0,1 1-1 0 0,-1-1 0 0 0,0 1 1 0 0,0-1-1 0 0,0 1 0 0 0,0 0 0 0 0,0 0 1 0 0,0 0-1 0 0,0 0 0 0 0,0 1 1 0 0,0-1-1 0 0,0 1 0 0 0,0 0 0 0 0,-7 0 1 0 0,-4 1 9 0 0,-1 1 0 0 0,-21 6 0 0 0,0-1 193 0 0,-93 13 556 0 0,-54 6 60 0 0,-42-23 185 0 0,7 0 223 0 0,125 0-938 0 0,1-3 1 0 0,-1-5-1 0 0,-165-30 0 0 0,215 27-430 0 0,0 3 0 0 0,0 1 0 0 0,0 1-1 0 0,0 3 1 0 0,0 2 0 0 0,-77 12 0 0 0,-9 14-1331 0 0,59-13-70 0 0</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14.783"/>
    </inkml:context>
    <inkml:brush xml:id="br0">
      <inkml:brushProperty name="width" value="0.1" units="cm"/>
      <inkml:brushProperty name="height" value="0.1" units="cm"/>
      <inkml:brushProperty name="color" value="#F4F91B"/>
    </inkml:brush>
  </inkml:definitions>
  <inkml:trace contextRef="#ctx0" brushRef="#br0">1944 62 1839 0 0,'-2'0'81'0'0,"0"-1"0"0"0,0 1 0 0 0,0-1 0 0 0,0 0 0 0 0,0 0 0 0 0,0 0 0 0 0,1 0 0 0 0,-1 0 0 0 0,0 0 0 0 0,0-1 0 0 0,1 1 0 0 0,-1 0 0 0 0,1-1 0 0 0,-3-2 0 0 0,2 1 286 0 0,0 1 0 0 0,-1 0 0 0 0,1 0 0 0 0,-1 0 0 0 0,1 0 0 0 0,-1 0 0 0 0,-3-1 0 0 0,-8-2 13 0 0,1 0-1 0 0,-1 1 1 0 0,0 1 0 0 0,0 0-1 0 0,-1 1 1 0 0,-14-1-1 0 0,17 3-161 0 0,7 0-91 0 0,0 0 1 0 0,-1 0-1 0 0,1 0 1 0 0,0 1-1 0 0,0 0 1 0 0,-1 0 0 0 0,1 0-1 0 0,-7 3 1 0 0,-94 45 814 0 0,95-44-767 0 0,1-1-1 0 0,-1-1 0 0 0,-11 3 0 0 0,-24 8 421 0 0,23-5-243 0 0,-1-1 0 0 0,-39 8 0 0 0,46-14-175 0 0,0-1-1 0 0,-31-1 1 0 0,19 0-11 0 0,-30-1 131 0 0,9 0 15 0 0,-97 10-1 0 0,47 10-67 0 0,-64 8 104 0 0,133-27-210 0 0,0 0-1 0 0,0-3 1 0 0,0 0 0 0 0,-55-15-1 0 0,29 6 15 0 0,14 5-18 0 0,-77-5 0 0 0,95 12-125 0 0,1 0 0 0 0,0 2 0 0 0,-1 1-1 0 0,-42 11 1 0 0,38-4-451 0 0,1 0-1 0 0,-43 25 0 0 0,29-15-933 0 0</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21.692"/>
    </inkml:context>
    <inkml:brush xml:id="br0">
      <inkml:brushProperty name="width" value="0.1" units="cm"/>
      <inkml:brushProperty name="height" value="0.1" units="cm"/>
      <inkml:brushProperty name="color" value="#F4F91B"/>
    </inkml:brush>
  </inkml:definitions>
  <inkml:trace contextRef="#ctx0" brushRef="#br0">2306 198 1375 0 0,'1'-3'192'0'0,"-1"-1"0"0"0,0 1 0 0 0,1 0 0 0 0,0-1 0 0 0,-1 1 0 0 0,3-4 0 0 0,-2 4-37 0 0,0-1 0 0 0,0 0 0 0 0,0 1 0 0 0,0-1 0 0 0,-1 0 0 0 0,1-4-1 0 0,-4 6 792 0 0,-2 5 170 0 0,4-2-1018 0 0,1 0 1 0 0,-1 0-1 0 0,0 0 0 0 0,1-1 0 0 0,-1 1 1 0 0,1 0-1 0 0,-1 0 0 0 0,1 0 1 0 0,-1 0-1 0 0,1 0 0 0 0,0 0 0 0 0,-1 0 1 0 0,1 0-1 0 0,0 1 0 0 0,0 0-124 0 0,0-1 97 0 0,0-1-1 0 0,0 1 1 0 0,0-1-1 0 0,0 0 0 0 0,1 1 1 0 0,-1-1-1 0 0,0 1 1 0 0,0-1-1 0 0,0 1 1 0 0,0-1-1 0 0,0 0 1 0 0,0 1-1 0 0,0-1 1 0 0,0 1-1 0 0,-1-1 1 0 0,1 0-1 0 0,0 1 1 0 0,0-1-1 0 0,0 1 1 0 0,0-1-1 0 0,0 0 1 0 0,-1 1-1 0 0,1-1 1 0 0,0 0-1 0 0,0 1 1 0 0,-1-1-1 0 0,1 0 1 0 0,0 1-1 0 0,-1-1 1 0 0,-5 5 574 0 0,-19-5 989 0 0,-40 1-782 0 0,-124 17-1 0 0,183-17-836 0 0,-23 4 85 0 0,-1 0 0 0 0,-33-1 0 0 0,9-1 88 0 0,41-2-128 0 0,-1 0 0 0 0,0 0 0 0 0,1-1 0 0 0,-1-1 0 0 0,0-1 0 0 0,-19-3 0 0 0,6-3 206 0 0,7 1-136 0 0,-1 1 0 0 0,0 1 1 0 0,0 1-1 0 0,-39-2 0 0 0,37 6-21 0 0,-60-2 99 0 0,36-3-138 0 0,-106-6 180 0 0,84 11-164 0 0,0-2-1 0 0,-103-18 0 0 0,128 13-66 0 0,-54-1-1 0 0,6 0 20 0 0,-81-4 210 0 0,79 6-109 0 0,74 3-69 0 0,-1-1 1 0 0,1-1 0 0 0,0 0 0 0 0,1-2 0 0 0,-34-15 0 0 0,31 12-2 0 0,-1 1 0 0 0,0 0 0 0 0,-34-6 0 0 0,51 14-158 0 0,0 1 1 0 0,0 0 0 0 0,0-1-1 0 0,0 2 1 0 0,0-1-1 0 0,0 1 1 0 0,0 0-1 0 0,0 0 1 0 0,0 1-1 0 0,0-1 1 0 0,1 1-1 0 0,-1 1 1 0 0,0-1-1 0 0,1 1 1 0 0,0 0 0 0 0,0 0-1 0 0,0 1 1 0 0,0-1-1 0 0,0 1 1 0 0,0 0-1 0 0,1 0 1 0 0,-5 7-1 0 0,-12 17-1103 0 0</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7-31T23:18:25.493"/>
    </inkml:context>
    <inkml:brush xml:id="br0">
      <inkml:brushProperty name="width" value="0.1" units="cm"/>
      <inkml:brushProperty name="height" value="0.1" units="cm"/>
      <inkml:brushProperty name="color" value="#F4F91B"/>
    </inkml:brush>
  </inkml:definitions>
  <inkml:trace contextRef="#ctx0" brushRef="#br0">822 148 2303 0 0,'-24'-13'2978'0'0,"12"6"-2335"0"0,0 1 1 0 0,-1 0 0 0 0,1 1 0 0 0,-1 1 0 0 0,-18-5-1 0 0,-203-49 2679 0 0,191 46-3004 0 0,15 4-331 0 0,0 2 1 0 0,-1 0-1 0 0,0 2 0 0 0,0 2 0 0 0,0 0 0 0 0,0 2 0 0 0,0 2 0 0 0,0 0 0 0 0,0 2 0 0 0,0 1 1 0 0,-42 13-1 0 0,32-5-1105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4912B1-0B8A-43BB-AD94-D274FB5AEB7B}" type="datetimeFigureOut">
              <a:rPr lang="en-US" smtClean="0"/>
              <a:t>7/31/2024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4635D9-05AC-4144-8296-CA1932529D7A}" type="slidenum">
              <a:rPr lang="en-US" smtClean="0"/>
              <a:t>‹#›</a:t>
            </a:fld>
            <a:endParaRPr lang="en-US"/>
          </a:p>
        </p:txBody>
      </p:sp>
    </p:spTree>
    <p:extLst>
      <p:ext uri="{BB962C8B-B14F-4D97-AF65-F5344CB8AC3E}">
        <p14:creationId xmlns:p14="http://schemas.microsoft.com/office/powerpoint/2010/main" val="24314171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a:t>
            </a:fld>
            <a:endParaRPr lang="en-US"/>
          </a:p>
        </p:txBody>
      </p:sp>
    </p:spTree>
    <p:extLst>
      <p:ext uri="{BB962C8B-B14F-4D97-AF65-F5344CB8AC3E}">
        <p14:creationId xmlns:p14="http://schemas.microsoft.com/office/powerpoint/2010/main" val="24807113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10</a:t>
            </a:fld>
            <a:endParaRPr lang="en-US"/>
          </a:p>
        </p:txBody>
      </p:sp>
    </p:spTree>
    <p:extLst>
      <p:ext uri="{BB962C8B-B14F-4D97-AF65-F5344CB8AC3E}">
        <p14:creationId xmlns:p14="http://schemas.microsoft.com/office/powerpoint/2010/main" val="36272505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1"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11</a:t>
            </a:fld>
            <a:endParaRPr lang="en-US"/>
          </a:p>
        </p:txBody>
      </p:sp>
    </p:spTree>
    <p:extLst>
      <p:ext uri="{BB962C8B-B14F-4D97-AF65-F5344CB8AC3E}">
        <p14:creationId xmlns:p14="http://schemas.microsoft.com/office/powerpoint/2010/main" val="21859280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12</a:t>
            </a:fld>
            <a:endParaRPr lang="en-US"/>
          </a:p>
        </p:txBody>
      </p:sp>
    </p:spTree>
    <p:extLst>
      <p:ext uri="{BB962C8B-B14F-4D97-AF65-F5344CB8AC3E}">
        <p14:creationId xmlns:p14="http://schemas.microsoft.com/office/powerpoint/2010/main" val="24737592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13</a:t>
            </a:fld>
            <a:endParaRPr lang="en-US"/>
          </a:p>
        </p:txBody>
      </p:sp>
    </p:spTree>
    <p:extLst>
      <p:ext uri="{BB962C8B-B14F-4D97-AF65-F5344CB8AC3E}">
        <p14:creationId xmlns:p14="http://schemas.microsoft.com/office/powerpoint/2010/main" val="37328885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14</a:t>
            </a:fld>
            <a:endParaRPr lang="en-US"/>
          </a:p>
        </p:txBody>
      </p:sp>
    </p:spTree>
    <p:extLst>
      <p:ext uri="{BB962C8B-B14F-4D97-AF65-F5344CB8AC3E}">
        <p14:creationId xmlns:p14="http://schemas.microsoft.com/office/powerpoint/2010/main" val="2623986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15</a:t>
            </a:fld>
            <a:endParaRPr lang="en-US"/>
          </a:p>
        </p:txBody>
      </p:sp>
    </p:spTree>
    <p:extLst>
      <p:ext uri="{BB962C8B-B14F-4D97-AF65-F5344CB8AC3E}">
        <p14:creationId xmlns:p14="http://schemas.microsoft.com/office/powerpoint/2010/main" val="6744298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16</a:t>
            </a:fld>
            <a:endParaRPr lang="en-US"/>
          </a:p>
        </p:txBody>
      </p:sp>
    </p:spTree>
    <p:extLst>
      <p:ext uri="{BB962C8B-B14F-4D97-AF65-F5344CB8AC3E}">
        <p14:creationId xmlns:p14="http://schemas.microsoft.com/office/powerpoint/2010/main" val="7241016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17</a:t>
            </a:fld>
            <a:endParaRPr lang="en-US"/>
          </a:p>
        </p:txBody>
      </p:sp>
    </p:spTree>
    <p:extLst>
      <p:ext uri="{BB962C8B-B14F-4D97-AF65-F5344CB8AC3E}">
        <p14:creationId xmlns:p14="http://schemas.microsoft.com/office/powerpoint/2010/main" val="22309301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18</a:t>
            </a:fld>
            <a:endParaRPr lang="en-US"/>
          </a:p>
        </p:txBody>
      </p:sp>
    </p:spTree>
    <p:extLst>
      <p:ext uri="{BB962C8B-B14F-4D97-AF65-F5344CB8AC3E}">
        <p14:creationId xmlns:p14="http://schemas.microsoft.com/office/powerpoint/2010/main" val="3929224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19</a:t>
            </a:fld>
            <a:endParaRPr lang="en-US"/>
          </a:p>
        </p:txBody>
      </p:sp>
    </p:spTree>
    <p:extLst>
      <p:ext uri="{BB962C8B-B14F-4D97-AF65-F5344CB8AC3E}">
        <p14:creationId xmlns:p14="http://schemas.microsoft.com/office/powerpoint/2010/main" val="29451260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a:t>
            </a:fld>
            <a:endParaRPr lang="en-US"/>
          </a:p>
        </p:txBody>
      </p:sp>
    </p:spTree>
    <p:extLst>
      <p:ext uri="{BB962C8B-B14F-4D97-AF65-F5344CB8AC3E}">
        <p14:creationId xmlns:p14="http://schemas.microsoft.com/office/powerpoint/2010/main" val="38305151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20</a:t>
            </a:fld>
            <a:endParaRPr lang="en-US"/>
          </a:p>
        </p:txBody>
      </p:sp>
    </p:spTree>
    <p:extLst>
      <p:ext uri="{BB962C8B-B14F-4D97-AF65-F5344CB8AC3E}">
        <p14:creationId xmlns:p14="http://schemas.microsoft.com/office/powerpoint/2010/main" val="3709876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21</a:t>
            </a:fld>
            <a:endParaRPr lang="en-US"/>
          </a:p>
        </p:txBody>
      </p:sp>
    </p:spTree>
    <p:extLst>
      <p:ext uri="{BB962C8B-B14F-4D97-AF65-F5344CB8AC3E}">
        <p14:creationId xmlns:p14="http://schemas.microsoft.com/office/powerpoint/2010/main" val="10426520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22</a:t>
            </a:fld>
            <a:endParaRPr lang="en-US"/>
          </a:p>
        </p:txBody>
      </p:sp>
    </p:spTree>
    <p:extLst>
      <p:ext uri="{BB962C8B-B14F-4D97-AF65-F5344CB8AC3E}">
        <p14:creationId xmlns:p14="http://schemas.microsoft.com/office/powerpoint/2010/main" val="5862924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23</a:t>
            </a:fld>
            <a:endParaRPr lang="en-US"/>
          </a:p>
        </p:txBody>
      </p:sp>
    </p:spTree>
    <p:extLst>
      <p:ext uri="{BB962C8B-B14F-4D97-AF65-F5344CB8AC3E}">
        <p14:creationId xmlns:p14="http://schemas.microsoft.com/office/powerpoint/2010/main" val="149916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24</a:t>
            </a:fld>
            <a:endParaRPr lang="en-US"/>
          </a:p>
        </p:txBody>
      </p:sp>
    </p:spTree>
    <p:extLst>
      <p:ext uri="{BB962C8B-B14F-4D97-AF65-F5344CB8AC3E}">
        <p14:creationId xmlns:p14="http://schemas.microsoft.com/office/powerpoint/2010/main" val="2231908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3</a:t>
            </a:fld>
            <a:endParaRPr lang="en-US"/>
          </a:p>
        </p:txBody>
      </p:sp>
    </p:spTree>
    <p:extLst>
      <p:ext uri="{BB962C8B-B14F-4D97-AF65-F5344CB8AC3E}">
        <p14:creationId xmlns:p14="http://schemas.microsoft.com/office/powerpoint/2010/main" val="225574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4</a:t>
            </a:fld>
            <a:endParaRPr lang="en-US"/>
          </a:p>
        </p:txBody>
      </p:sp>
    </p:spTree>
    <p:extLst>
      <p:ext uri="{BB962C8B-B14F-4D97-AF65-F5344CB8AC3E}">
        <p14:creationId xmlns:p14="http://schemas.microsoft.com/office/powerpoint/2010/main" val="290802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5</a:t>
            </a:fld>
            <a:endParaRPr lang="en-US"/>
          </a:p>
        </p:txBody>
      </p:sp>
    </p:spTree>
    <p:extLst>
      <p:ext uri="{BB962C8B-B14F-4D97-AF65-F5344CB8AC3E}">
        <p14:creationId xmlns:p14="http://schemas.microsoft.com/office/powerpoint/2010/main" val="19022878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6</a:t>
            </a:fld>
            <a:endParaRPr lang="en-US"/>
          </a:p>
        </p:txBody>
      </p:sp>
    </p:spTree>
    <p:extLst>
      <p:ext uri="{BB962C8B-B14F-4D97-AF65-F5344CB8AC3E}">
        <p14:creationId xmlns:p14="http://schemas.microsoft.com/office/powerpoint/2010/main" val="6808575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7</a:t>
            </a:fld>
            <a:endParaRPr lang="en-US"/>
          </a:p>
        </p:txBody>
      </p:sp>
    </p:spTree>
    <p:extLst>
      <p:ext uri="{BB962C8B-B14F-4D97-AF65-F5344CB8AC3E}">
        <p14:creationId xmlns:p14="http://schemas.microsoft.com/office/powerpoint/2010/main" val="18642693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he-IL" sz="2800" b="0" dirty="0">
              <a:effectLst/>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8</a:t>
            </a:fld>
            <a:endParaRPr lang="en-US"/>
          </a:p>
        </p:txBody>
      </p:sp>
    </p:spTree>
    <p:extLst>
      <p:ext uri="{BB962C8B-B14F-4D97-AF65-F5344CB8AC3E}">
        <p14:creationId xmlns:p14="http://schemas.microsoft.com/office/powerpoint/2010/main" val="27801936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spcBef>
                <a:spcPts val="0"/>
              </a:spcBef>
              <a:spcAft>
                <a:spcPts val="0"/>
              </a:spcAft>
            </a:pPr>
            <a:endParaRPr lang="en-US" sz="700" b="0" i="0" u="none" strike="noStrike">
              <a:solidFill>
                <a:srgbClr val="000000"/>
              </a:solidFill>
              <a:effectLs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CB4635D9-05AC-4144-8296-CA1932529D7A}" type="slidenum">
              <a:rPr lang="en-US" smtClean="0"/>
              <a:t>9</a:t>
            </a:fld>
            <a:endParaRPr lang="en-US"/>
          </a:p>
        </p:txBody>
      </p:sp>
    </p:spTree>
    <p:extLst>
      <p:ext uri="{BB962C8B-B14F-4D97-AF65-F5344CB8AC3E}">
        <p14:creationId xmlns:p14="http://schemas.microsoft.com/office/powerpoint/2010/main" val="11707443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E8CB52-FC11-4563-BD16-119781D8E0D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B59EC73-4482-484B-AEEC-221ABF546E0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2A72022-7C2B-4C88-84A1-0E1D6999DBE4}"/>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F209E17D-DBF6-4DAD-8CD3-A83672FA3D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82C84-F2D6-4885-8BFE-A77AC66DD41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520816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DB769-A922-436B-A0FC-7E61D8D250B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671E29F-53F0-4011-8AA3-689815E638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65C5B9-E372-4185-BA4A-D57A36FA8529}"/>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6A14EA82-F06A-48E1-8556-775E3999E91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D4C019-47D8-4A8B-B7BB-B8255385D1A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074936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AE92B-C4A1-4FC1-9254-48B8CE751FD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5121A64-6B5A-4A57-AF85-16A9CC9DA6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EE2DEC5-03FF-485D-9860-4A66E45C8EB7}"/>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01D75490-1161-49E5-A114-A8D5AA81A7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4A42C9E-1F3A-4F71-BCE7-6ED8879E9012}"/>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2801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1426E-D689-460C-8755-87C408730A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E54FCF-555D-4E9B-B96F-6AB542AB4E8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50B3ADE-8D43-40FD-A32D-C2B7ECA96EF1}"/>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4DA2D8BB-8779-43E8-B66F-81C4A1AE14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3E545B-98B2-446D-A57E-A5B0C1471D8E}"/>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51325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6A3FB-CDFF-4B51-AFC0-2EBCF493325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6725FC-715C-4309-86FB-362B693925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E7B61EA-B4FD-4A13-B5E3-BC8ECCC1B5AC}"/>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5E416AFD-4277-4F3A-A50B-F309EE0B611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72F770-5C2A-419E-8929-7794C612ECC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985402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A03E0-7A68-4A0D-AF00-E689923FB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A7B331-19DE-40CC-930C-77B5CF23FD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2699AD-6784-442F-B25F-A11DB920FE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0F6B2A-C1CD-4631-A1F4-F52D7E6E6958}"/>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6" name="Footer Placeholder 5">
            <a:extLst>
              <a:ext uri="{FF2B5EF4-FFF2-40B4-BE49-F238E27FC236}">
                <a16:creationId xmlns:a16="http://schemas.microsoft.com/office/drawing/2014/main" id="{C339EDC0-4F6F-4A76-AB1B-EE68224EE8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0BEE1A-B57D-4B07-8CF8-804BA32C73DB}"/>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869623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41897-C24B-4175-8280-657440B5187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E9A88B4-E1E0-4B66-8F47-3A337E21E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D9E56BA-7A8A-4285-9396-215873D0184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C60A60-13A7-43F6-A196-42D66663219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17EB919-070A-440B-A0FF-70CB3159BF6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C2B7D31-EA07-4867-8131-C569A2195F3E}"/>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8" name="Footer Placeholder 7">
            <a:extLst>
              <a:ext uri="{FF2B5EF4-FFF2-40B4-BE49-F238E27FC236}">
                <a16:creationId xmlns:a16="http://schemas.microsoft.com/office/drawing/2014/main" id="{4E00C4C0-75B2-424A-B698-9967FC766BB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E66D9A3-7A35-4DEB-96FD-4EB8B5D284D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512631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72D3ED-318C-4B13-9B9C-EFA73DC2AAE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509CB2C-07E5-416C-A2C1-6796C2498D31}"/>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4" name="Footer Placeholder 3">
            <a:extLst>
              <a:ext uri="{FF2B5EF4-FFF2-40B4-BE49-F238E27FC236}">
                <a16:creationId xmlns:a16="http://schemas.microsoft.com/office/drawing/2014/main" id="{9F5F1F95-1C3A-4FCC-A8F9-8DDC1CA6E36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A3DA5B4-0FAE-40FA-A08C-8BCA037A3D2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3211123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E4B22E-335C-4A55-87B1-543AF8F5024F}"/>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3" name="Footer Placeholder 2">
            <a:extLst>
              <a:ext uri="{FF2B5EF4-FFF2-40B4-BE49-F238E27FC236}">
                <a16:creationId xmlns:a16="http://schemas.microsoft.com/office/drawing/2014/main" id="{B5AAA6C5-B4DC-4627-B08B-A70DE641D67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BCEA28-8888-4CEF-B047-790D53EDDC7A}"/>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295879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08415-B453-4985-A595-4E6A7BF83CE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B4F0E60-3315-4627-B5FD-0C7B8599AC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E80E7D2-7B36-4985-A108-5E12E362C7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6A31EE4-3CBC-4FFD-A603-D8F5A9F85187}"/>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6" name="Footer Placeholder 5">
            <a:extLst>
              <a:ext uri="{FF2B5EF4-FFF2-40B4-BE49-F238E27FC236}">
                <a16:creationId xmlns:a16="http://schemas.microsoft.com/office/drawing/2014/main" id="{3604337B-01DD-44FA-91A0-D13711390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D1E431-4735-4865-AB79-138758339F50}"/>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2930778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ECF1C-FD4E-4DF8-8076-2B0F9FF563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EAB0522-D7D9-462E-9A97-9417CF0140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62DA688-8CD3-4AEE-8D11-8A8BF54E2D3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638A5E5-8429-4758-B4CA-C8205C9D092A}"/>
              </a:ext>
            </a:extLst>
          </p:cNvPr>
          <p:cNvSpPr>
            <a:spLocks noGrp="1"/>
          </p:cNvSpPr>
          <p:nvPr>
            <p:ph type="dt" sz="half" idx="10"/>
          </p:nvPr>
        </p:nvSpPr>
        <p:spPr/>
        <p:txBody>
          <a:bodyPr/>
          <a:lstStyle/>
          <a:p>
            <a:fld id="{FCC27D8C-F86B-40DF-8E3F-C964AD132A93}" type="datetimeFigureOut">
              <a:rPr lang="en-US" smtClean="0"/>
              <a:t>7/31/2024</a:t>
            </a:fld>
            <a:endParaRPr lang="en-US"/>
          </a:p>
        </p:txBody>
      </p:sp>
      <p:sp>
        <p:nvSpPr>
          <p:cNvPr id="6" name="Footer Placeholder 5">
            <a:extLst>
              <a:ext uri="{FF2B5EF4-FFF2-40B4-BE49-F238E27FC236}">
                <a16:creationId xmlns:a16="http://schemas.microsoft.com/office/drawing/2014/main" id="{68F7A179-5C8E-4BBA-9BBA-60075CFC74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F02119-041C-4929-BA97-807756DA5CBD}"/>
              </a:ext>
            </a:extLst>
          </p:cNvPr>
          <p:cNvSpPr>
            <a:spLocks noGrp="1"/>
          </p:cNvSpPr>
          <p:nvPr>
            <p:ph type="sldNum" sz="quarter" idx="12"/>
          </p:nvPr>
        </p:nvSpPr>
        <p:spPr/>
        <p:txBody>
          <a:bodyPr/>
          <a:lstStyle/>
          <a:p>
            <a:fld id="{28BA668F-7EF6-4C10-805B-957251468451}" type="slidenum">
              <a:rPr lang="en-US" smtClean="0"/>
              <a:t>‹#›</a:t>
            </a:fld>
            <a:endParaRPr lang="en-US"/>
          </a:p>
        </p:txBody>
      </p:sp>
    </p:spTree>
    <p:extLst>
      <p:ext uri="{BB962C8B-B14F-4D97-AF65-F5344CB8AC3E}">
        <p14:creationId xmlns:p14="http://schemas.microsoft.com/office/powerpoint/2010/main" val="436783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BF2119F-86CB-4CD9-928C-AAE2F72BB8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5FFEC57-1E7C-459F-91E0-E86C408D04F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E2EC05C-49F4-4B51-98D1-982AF0504D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C27D8C-F86B-40DF-8E3F-C964AD132A93}" type="datetimeFigureOut">
              <a:rPr lang="en-US" smtClean="0"/>
              <a:t>7/31/2024</a:t>
            </a:fld>
            <a:endParaRPr lang="en-US"/>
          </a:p>
        </p:txBody>
      </p:sp>
      <p:sp>
        <p:nvSpPr>
          <p:cNvPr id="5" name="Footer Placeholder 4">
            <a:extLst>
              <a:ext uri="{FF2B5EF4-FFF2-40B4-BE49-F238E27FC236}">
                <a16:creationId xmlns:a16="http://schemas.microsoft.com/office/drawing/2014/main" id="{62AB0FE6-CFD7-41B2-A024-2425091C59B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32C9B90-4659-4EE9-8747-A6902632D4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BA668F-7EF6-4C10-805B-957251468451}" type="slidenum">
              <a:rPr lang="en-US" smtClean="0"/>
              <a:t>‹#›</a:t>
            </a:fld>
            <a:endParaRPr lang="en-US"/>
          </a:p>
        </p:txBody>
      </p:sp>
    </p:spTree>
    <p:extLst>
      <p:ext uri="{BB962C8B-B14F-4D97-AF65-F5344CB8AC3E}">
        <p14:creationId xmlns:p14="http://schemas.microsoft.com/office/powerpoint/2010/main" val="1638308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youtube.com/user/MATSATI/" TargetMode="External"/><Relationship Id="rId5" Type="http://schemas.openxmlformats.org/officeDocument/2006/relationships/hyperlink" Target="https://www.matsati.com/" TargetMode="Externa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3" Type="http://schemas.openxmlformats.org/officeDocument/2006/relationships/image" Target="../media/image139.png"/><Relationship Id="rId18" Type="http://schemas.openxmlformats.org/officeDocument/2006/relationships/customXml" Target="../ink/ink136.xml"/><Relationship Id="rId26" Type="http://schemas.openxmlformats.org/officeDocument/2006/relationships/customXml" Target="../ink/ink140.xml"/><Relationship Id="rId39" Type="http://schemas.openxmlformats.org/officeDocument/2006/relationships/image" Target="../media/image152.png"/><Relationship Id="rId21" Type="http://schemas.openxmlformats.org/officeDocument/2006/relationships/image" Target="../media/image143.png"/><Relationship Id="rId34" Type="http://schemas.openxmlformats.org/officeDocument/2006/relationships/customXml" Target="../ink/ink144.xml"/><Relationship Id="rId7" Type="http://schemas.openxmlformats.org/officeDocument/2006/relationships/image" Target="../media/image136.png"/><Relationship Id="rId2" Type="http://schemas.openxmlformats.org/officeDocument/2006/relationships/notesSlide" Target="../notesSlides/notesSlide10.xml"/><Relationship Id="rId16" Type="http://schemas.openxmlformats.org/officeDocument/2006/relationships/customXml" Target="../ink/ink135.xml"/><Relationship Id="rId20" Type="http://schemas.openxmlformats.org/officeDocument/2006/relationships/customXml" Target="../ink/ink137.xml"/><Relationship Id="rId29" Type="http://schemas.openxmlformats.org/officeDocument/2006/relationships/image" Target="../media/image147.png"/><Relationship Id="rId41" Type="http://schemas.openxmlformats.org/officeDocument/2006/relationships/image" Target="../media/image153.png"/><Relationship Id="rId1" Type="http://schemas.openxmlformats.org/officeDocument/2006/relationships/slideLayout" Target="../slideLayouts/slideLayout1.xml"/><Relationship Id="rId6" Type="http://schemas.openxmlformats.org/officeDocument/2006/relationships/customXml" Target="../ink/ink130.xml"/><Relationship Id="rId11" Type="http://schemas.openxmlformats.org/officeDocument/2006/relationships/image" Target="../media/image138.png"/><Relationship Id="rId24" Type="http://schemas.openxmlformats.org/officeDocument/2006/relationships/customXml" Target="../ink/ink139.xml"/><Relationship Id="rId32" Type="http://schemas.openxmlformats.org/officeDocument/2006/relationships/customXml" Target="../ink/ink143.xml"/><Relationship Id="rId37" Type="http://schemas.openxmlformats.org/officeDocument/2006/relationships/image" Target="../media/image151.png"/><Relationship Id="rId40" Type="http://schemas.openxmlformats.org/officeDocument/2006/relationships/customXml" Target="../ink/ink147.xml"/><Relationship Id="rId5" Type="http://schemas.openxmlformats.org/officeDocument/2006/relationships/image" Target="../media/image135.png"/><Relationship Id="rId15" Type="http://schemas.openxmlformats.org/officeDocument/2006/relationships/image" Target="../media/image140.png"/><Relationship Id="rId23" Type="http://schemas.openxmlformats.org/officeDocument/2006/relationships/image" Target="../media/image144.png"/><Relationship Id="rId28" Type="http://schemas.openxmlformats.org/officeDocument/2006/relationships/customXml" Target="../ink/ink141.xml"/><Relationship Id="rId36" Type="http://schemas.openxmlformats.org/officeDocument/2006/relationships/customXml" Target="../ink/ink145.xml"/><Relationship Id="rId10" Type="http://schemas.openxmlformats.org/officeDocument/2006/relationships/customXml" Target="../ink/ink132.xml"/><Relationship Id="rId19" Type="http://schemas.openxmlformats.org/officeDocument/2006/relationships/image" Target="../media/image142.png"/><Relationship Id="rId31" Type="http://schemas.openxmlformats.org/officeDocument/2006/relationships/image" Target="../media/image148.png"/><Relationship Id="rId4" Type="http://schemas.openxmlformats.org/officeDocument/2006/relationships/customXml" Target="../ink/ink129.xml"/><Relationship Id="rId9" Type="http://schemas.openxmlformats.org/officeDocument/2006/relationships/image" Target="../media/image137.png"/><Relationship Id="rId14" Type="http://schemas.openxmlformats.org/officeDocument/2006/relationships/customXml" Target="../ink/ink134.xml"/><Relationship Id="rId22" Type="http://schemas.openxmlformats.org/officeDocument/2006/relationships/customXml" Target="../ink/ink138.xml"/><Relationship Id="rId27" Type="http://schemas.openxmlformats.org/officeDocument/2006/relationships/image" Target="../media/image146.png"/><Relationship Id="rId30" Type="http://schemas.openxmlformats.org/officeDocument/2006/relationships/customXml" Target="../ink/ink142.xml"/><Relationship Id="rId35" Type="http://schemas.openxmlformats.org/officeDocument/2006/relationships/image" Target="../media/image150.png"/><Relationship Id="rId8" Type="http://schemas.openxmlformats.org/officeDocument/2006/relationships/customXml" Target="../ink/ink131.xml"/><Relationship Id="rId3" Type="http://schemas.openxmlformats.org/officeDocument/2006/relationships/image" Target="../media/image3.png"/><Relationship Id="rId12" Type="http://schemas.openxmlformats.org/officeDocument/2006/relationships/customXml" Target="../ink/ink133.xml"/><Relationship Id="rId17" Type="http://schemas.openxmlformats.org/officeDocument/2006/relationships/image" Target="../media/image141.png"/><Relationship Id="rId25" Type="http://schemas.openxmlformats.org/officeDocument/2006/relationships/image" Target="../media/image145.png"/><Relationship Id="rId33" Type="http://schemas.openxmlformats.org/officeDocument/2006/relationships/image" Target="../media/image149.png"/><Relationship Id="rId38" Type="http://schemas.openxmlformats.org/officeDocument/2006/relationships/customXml" Target="../ink/ink146.xml"/></Relationships>
</file>

<file path=ppt/slides/_rels/slide11.xml.rels><?xml version="1.0" encoding="UTF-8" standalone="yes"?>
<Relationships xmlns="http://schemas.openxmlformats.org/package/2006/relationships"><Relationship Id="rId117" Type="http://schemas.openxmlformats.org/officeDocument/2006/relationships/image" Target="../media/image210.png"/><Relationship Id="rId21" Type="http://schemas.openxmlformats.org/officeDocument/2006/relationships/image" Target="../media/image162.png"/><Relationship Id="rId42" Type="http://schemas.openxmlformats.org/officeDocument/2006/relationships/customXml" Target="../ink/ink167.xml"/><Relationship Id="rId63" Type="http://schemas.openxmlformats.org/officeDocument/2006/relationships/image" Target="../media/image183.png"/><Relationship Id="rId84" Type="http://schemas.openxmlformats.org/officeDocument/2006/relationships/customXml" Target="../ink/ink188.xml"/><Relationship Id="rId138" Type="http://schemas.openxmlformats.org/officeDocument/2006/relationships/customXml" Target="../ink/ink215.xml"/><Relationship Id="rId159" Type="http://schemas.openxmlformats.org/officeDocument/2006/relationships/image" Target="../media/image231.png"/><Relationship Id="rId170" Type="http://schemas.openxmlformats.org/officeDocument/2006/relationships/customXml" Target="../ink/ink231.xml"/><Relationship Id="rId191" Type="http://schemas.openxmlformats.org/officeDocument/2006/relationships/image" Target="../media/image247.png"/><Relationship Id="rId205" Type="http://schemas.openxmlformats.org/officeDocument/2006/relationships/image" Target="../media/image254.png"/><Relationship Id="rId107" Type="http://schemas.openxmlformats.org/officeDocument/2006/relationships/image" Target="../media/image205.png"/><Relationship Id="rId11" Type="http://schemas.openxmlformats.org/officeDocument/2006/relationships/image" Target="../media/image157.png"/><Relationship Id="rId32" Type="http://schemas.openxmlformats.org/officeDocument/2006/relationships/customXml" Target="../ink/ink162.xml"/><Relationship Id="rId53" Type="http://schemas.openxmlformats.org/officeDocument/2006/relationships/image" Target="../media/image178.png"/><Relationship Id="rId74" Type="http://schemas.openxmlformats.org/officeDocument/2006/relationships/customXml" Target="../ink/ink183.xml"/><Relationship Id="rId128" Type="http://schemas.openxmlformats.org/officeDocument/2006/relationships/customXml" Target="../ink/ink210.xml"/><Relationship Id="rId149" Type="http://schemas.openxmlformats.org/officeDocument/2006/relationships/image" Target="../media/image226.png"/><Relationship Id="rId5" Type="http://schemas.openxmlformats.org/officeDocument/2006/relationships/image" Target="../media/image154.png"/><Relationship Id="rId95" Type="http://schemas.openxmlformats.org/officeDocument/2006/relationships/image" Target="../media/image199.png"/><Relationship Id="rId160" Type="http://schemas.openxmlformats.org/officeDocument/2006/relationships/customXml" Target="../ink/ink226.xml"/><Relationship Id="rId181" Type="http://schemas.openxmlformats.org/officeDocument/2006/relationships/image" Target="../media/image242.png"/><Relationship Id="rId22" Type="http://schemas.openxmlformats.org/officeDocument/2006/relationships/customXml" Target="../ink/ink157.xml"/><Relationship Id="rId43" Type="http://schemas.openxmlformats.org/officeDocument/2006/relationships/image" Target="../media/image173.png"/><Relationship Id="rId64" Type="http://schemas.openxmlformats.org/officeDocument/2006/relationships/customXml" Target="../ink/ink178.xml"/><Relationship Id="rId118" Type="http://schemas.openxmlformats.org/officeDocument/2006/relationships/customXml" Target="../ink/ink205.xml"/><Relationship Id="rId139" Type="http://schemas.openxmlformats.org/officeDocument/2006/relationships/image" Target="../media/image221.png"/><Relationship Id="rId85" Type="http://schemas.openxmlformats.org/officeDocument/2006/relationships/image" Target="../media/image194.png"/><Relationship Id="rId150" Type="http://schemas.openxmlformats.org/officeDocument/2006/relationships/customXml" Target="../ink/ink221.xml"/><Relationship Id="rId171" Type="http://schemas.openxmlformats.org/officeDocument/2006/relationships/image" Target="../media/image237.png"/><Relationship Id="rId192" Type="http://schemas.openxmlformats.org/officeDocument/2006/relationships/customXml" Target="../ink/ink242.xml"/><Relationship Id="rId206" Type="http://schemas.openxmlformats.org/officeDocument/2006/relationships/customXml" Target="../ink/ink249.xml"/><Relationship Id="rId12" Type="http://schemas.openxmlformats.org/officeDocument/2006/relationships/customXml" Target="../ink/ink152.xml"/><Relationship Id="rId33" Type="http://schemas.openxmlformats.org/officeDocument/2006/relationships/image" Target="../media/image168.png"/><Relationship Id="rId108" Type="http://schemas.openxmlformats.org/officeDocument/2006/relationships/customXml" Target="../ink/ink200.xml"/><Relationship Id="rId129" Type="http://schemas.openxmlformats.org/officeDocument/2006/relationships/image" Target="../media/image216.png"/><Relationship Id="rId54" Type="http://schemas.openxmlformats.org/officeDocument/2006/relationships/customXml" Target="../ink/ink173.xml"/><Relationship Id="rId75" Type="http://schemas.openxmlformats.org/officeDocument/2006/relationships/image" Target="../media/image189.png"/><Relationship Id="rId96" Type="http://schemas.openxmlformats.org/officeDocument/2006/relationships/customXml" Target="../ink/ink194.xml"/><Relationship Id="rId140" Type="http://schemas.openxmlformats.org/officeDocument/2006/relationships/customXml" Target="../ink/ink216.xml"/><Relationship Id="rId161" Type="http://schemas.openxmlformats.org/officeDocument/2006/relationships/image" Target="../media/image232.png"/><Relationship Id="rId182" Type="http://schemas.openxmlformats.org/officeDocument/2006/relationships/customXml" Target="../ink/ink237.xml"/><Relationship Id="rId6" Type="http://schemas.openxmlformats.org/officeDocument/2006/relationships/customXml" Target="../ink/ink149.xml"/><Relationship Id="rId23" Type="http://schemas.openxmlformats.org/officeDocument/2006/relationships/image" Target="../media/image163.png"/><Relationship Id="rId119" Type="http://schemas.openxmlformats.org/officeDocument/2006/relationships/image" Target="../media/image211.png"/><Relationship Id="rId44" Type="http://schemas.openxmlformats.org/officeDocument/2006/relationships/customXml" Target="../ink/ink168.xml"/><Relationship Id="rId65" Type="http://schemas.openxmlformats.org/officeDocument/2006/relationships/image" Target="../media/image184.png"/><Relationship Id="rId86" Type="http://schemas.openxmlformats.org/officeDocument/2006/relationships/customXml" Target="../ink/ink189.xml"/><Relationship Id="rId130" Type="http://schemas.openxmlformats.org/officeDocument/2006/relationships/customXml" Target="../ink/ink211.xml"/><Relationship Id="rId151" Type="http://schemas.openxmlformats.org/officeDocument/2006/relationships/image" Target="../media/image227.png"/><Relationship Id="rId172" Type="http://schemas.openxmlformats.org/officeDocument/2006/relationships/customXml" Target="../ink/ink232.xml"/><Relationship Id="rId193" Type="http://schemas.openxmlformats.org/officeDocument/2006/relationships/image" Target="../media/image248.png"/><Relationship Id="rId207" Type="http://schemas.openxmlformats.org/officeDocument/2006/relationships/image" Target="../media/image255.png"/><Relationship Id="rId13" Type="http://schemas.openxmlformats.org/officeDocument/2006/relationships/image" Target="../media/image158.png"/><Relationship Id="rId109" Type="http://schemas.openxmlformats.org/officeDocument/2006/relationships/image" Target="../media/image206.png"/><Relationship Id="rId34" Type="http://schemas.openxmlformats.org/officeDocument/2006/relationships/customXml" Target="../ink/ink163.xml"/><Relationship Id="rId55" Type="http://schemas.openxmlformats.org/officeDocument/2006/relationships/image" Target="../media/image179.png"/><Relationship Id="rId76" Type="http://schemas.openxmlformats.org/officeDocument/2006/relationships/customXml" Target="../ink/ink184.xml"/><Relationship Id="rId97" Type="http://schemas.openxmlformats.org/officeDocument/2006/relationships/image" Target="../media/image200.png"/><Relationship Id="rId120" Type="http://schemas.openxmlformats.org/officeDocument/2006/relationships/customXml" Target="../ink/ink206.xml"/><Relationship Id="rId141" Type="http://schemas.openxmlformats.org/officeDocument/2006/relationships/image" Target="../media/image222.png"/><Relationship Id="rId7" Type="http://schemas.openxmlformats.org/officeDocument/2006/relationships/image" Target="../media/image155.png"/><Relationship Id="rId162" Type="http://schemas.openxmlformats.org/officeDocument/2006/relationships/customXml" Target="../ink/ink227.xml"/><Relationship Id="rId183" Type="http://schemas.openxmlformats.org/officeDocument/2006/relationships/image" Target="../media/image243.png"/><Relationship Id="rId24" Type="http://schemas.openxmlformats.org/officeDocument/2006/relationships/customXml" Target="../ink/ink158.xml"/><Relationship Id="rId40" Type="http://schemas.openxmlformats.org/officeDocument/2006/relationships/customXml" Target="../ink/ink166.xml"/><Relationship Id="rId45" Type="http://schemas.openxmlformats.org/officeDocument/2006/relationships/image" Target="../media/image174.png"/><Relationship Id="rId66" Type="http://schemas.openxmlformats.org/officeDocument/2006/relationships/customXml" Target="../ink/ink179.xml"/><Relationship Id="rId87" Type="http://schemas.openxmlformats.org/officeDocument/2006/relationships/image" Target="../media/image195.png"/><Relationship Id="rId110" Type="http://schemas.openxmlformats.org/officeDocument/2006/relationships/customXml" Target="../ink/ink201.xml"/><Relationship Id="rId115" Type="http://schemas.openxmlformats.org/officeDocument/2006/relationships/image" Target="../media/image209.png"/><Relationship Id="rId131" Type="http://schemas.openxmlformats.org/officeDocument/2006/relationships/image" Target="../media/image217.png"/><Relationship Id="rId136" Type="http://schemas.openxmlformats.org/officeDocument/2006/relationships/customXml" Target="../ink/ink214.xml"/><Relationship Id="rId157" Type="http://schemas.openxmlformats.org/officeDocument/2006/relationships/image" Target="../media/image230.png"/><Relationship Id="rId178" Type="http://schemas.openxmlformats.org/officeDocument/2006/relationships/customXml" Target="../ink/ink235.xml"/><Relationship Id="rId61" Type="http://schemas.openxmlformats.org/officeDocument/2006/relationships/image" Target="../media/image182.png"/><Relationship Id="rId82" Type="http://schemas.openxmlformats.org/officeDocument/2006/relationships/customXml" Target="../ink/ink187.xml"/><Relationship Id="rId152" Type="http://schemas.openxmlformats.org/officeDocument/2006/relationships/customXml" Target="../ink/ink222.xml"/><Relationship Id="rId173" Type="http://schemas.openxmlformats.org/officeDocument/2006/relationships/image" Target="../media/image238.png"/><Relationship Id="rId194" Type="http://schemas.openxmlformats.org/officeDocument/2006/relationships/customXml" Target="../ink/ink243.xml"/><Relationship Id="rId199" Type="http://schemas.openxmlformats.org/officeDocument/2006/relationships/image" Target="../media/image251.png"/><Relationship Id="rId203" Type="http://schemas.openxmlformats.org/officeDocument/2006/relationships/image" Target="../media/image253.png"/><Relationship Id="rId19" Type="http://schemas.openxmlformats.org/officeDocument/2006/relationships/image" Target="../media/image161.png"/><Relationship Id="rId14" Type="http://schemas.openxmlformats.org/officeDocument/2006/relationships/customXml" Target="../ink/ink153.xml"/><Relationship Id="rId30" Type="http://schemas.openxmlformats.org/officeDocument/2006/relationships/customXml" Target="../ink/ink161.xml"/><Relationship Id="rId35" Type="http://schemas.openxmlformats.org/officeDocument/2006/relationships/image" Target="../media/image169.png"/><Relationship Id="rId56" Type="http://schemas.openxmlformats.org/officeDocument/2006/relationships/customXml" Target="../ink/ink174.xml"/><Relationship Id="rId77" Type="http://schemas.openxmlformats.org/officeDocument/2006/relationships/image" Target="../media/image190.png"/><Relationship Id="rId100" Type="http://schemas.openxmlformats.org/officeDocument/2006/relationships/customXml" Target="../ink/ink196.xml"/><Relationship Id="rId105" Type="http://schemas.openxmlformats.org/officeDocument/2006/relationships/image" Target="../media/image204.png"/><Relationship Id="rId126" Type="http://schemas.openxmlformats.org/officeDocument/2006/relationships/customXml" Target="../ink/ink209.xml"/><Relationship Id="rId147" Type="http://schemas.openxmlformats.org/officeDocument/2006/relationships/image" Target="../media/image225.png"/><Relationship Id="rId168" Type="http://schemas.openxmlformats.org/officeDocument/2006/relationships/customXml" Target="../ink/ink230.xml"/><Relationship Id="rId8" Type="http://schemas.openxmlformats.org/officeDocument/2006/relationships/customXml" Target="../ink/ink150.xml"/><Relationship Id="rId51" Type="http://schemas.openxmlformats.org/officeDocument/2006/relationships/image" Target="../media/image177.png"/><Relationship Id="rId72" Type="http://schemas.openxmlformats.org/officeDocument/2006/relationships/customXml" Target="../ink/ink182.xml"/><Relationship Id="rId93" Type="http://schemas.openxmlformats.org/officeDocument/2006/relationships/image" Target="../media/image198.png"/><Relationship Id="rId98" Type="http://schemas.openxmlformats.org/officeDocument/2006/relationships/customXml" Target="../ink/ink195.xml"/><Relationship Id="rId121" Type="http://schemas.openxmlformats.org/officeDocument/2006/relationships/image" Target="../media/image212.png"/><Relationship Id="rId142" Type="http://schemas.openxmlformats.org/officeDocument/2006/relationships/customXml" Target="../ink/ink217.xml"/><Relationship Id="rId163" Type="http://schemas.openxmlformats.org/officeDocument/2006/relationships/image" Target="../media/image233.png"/><Relationship Id="rId184" Type="http://schemas.openxmlformats.org/officeDocument/2006/relationships/customXml" Target="../ink/ink238.xml"/><Relationship Id="rId189" Type="http://schemas.openxmlformats.org/officeDocument/2006/relationships/image" Target="../media/image246.png"/><Relationship Id="rId3" Type="http://schemas.openxmlformats.org/officeDocument/2006/relationships/image" Target="../media/image3.png"/><Relationship Id="rId25" Type="http://schemas.openxmlformats.org/officeDocument/2006/relationships/image" Target="../media/image164.png"/><Relationship Id="rId46" Type="http://schemas.openxmlformats.org/officeDocument/2006/relationships/customXml" Target="../ink/ink169.xml"/><Relationship Id="rId67" Type="http://schemas.openxmlformats.org/officeDocument/2006/relationships/image" Target="../media/image185.png"/><Relationship Id="rId116" Type="http://schemas.openxmlformats.org/officeDocument/2006/relationships/customXml" Target="../ink/ink204.xml"/><Relationship Id="rId137" Type="http://schemas.openxmlformats.org/officeDocument/2006/relationships/image" Target="../media/image220.png"/><Relationship Id="rId158" Type="http://schemas.openxmlformats.org/officeDocument/2006/relationships/customXml" Target="../ink/ink225.xml"/><Relationship Id="rId20" Type="http://schemas.openxmlformats.org/officeDocument/2006/relationships/customXml" Target="../ink/ink156.xml"/><Relationship Id="rId41" Type="http://schemas.openxmlformats.org/officeDocument/2006/relationships/image" Target="../media/image172.png"/><Relationship Id="rId62" Type="http://schemas.openxmlformats.org/officeDocument/2006/relationships/customXml" Target="../ink/ink177.xml"/><Relationship Id="rId83" Type="http://schemas.openxmlformats.org/officeDocument/2006/relationships/image" Target="../media/image193.png"/><Relationship Id="rId88" Type="http://schemas.openxmlformats.org/officeDocument/2006/relationships/customXml" Target="../ink/ink190.xml"/><Relationship Id="rId111" Type="http://schemas.openxmlformats.org/officeDocument/2006/relationships/image" Target="../media/image207.png"/><Relationship Id="rId132" Type="http://schemas.openxmlformats.org/officeDocument/2006/relationships/customXml" Target="../ink/ink212.xml"/><Relationship Id="rId153" Type="http://schemas.openxmlformats.org/officeDocument/2006/relationships/image" Target="../media/image228.png"/><Relationship Id="rId174" Type="http://schemas.openxmlformats.org/officeDocument/2006/relationships/customXml" Target="../ink/ink233.xml"/><Relationship Id="rId179" Type="http://schemas.openxmlformats.org/officeDocument/2006/relationships/image" Target="../media/image241.png"/><Relationship Id="rId195" Type="http://schemas.openxmlformats.org/officeDocument/2006/relationships/image" Target="../media/image249.png"/><Relationship Id="rId190" Type="http://schemas.openxmlformats.org/officeDocument/2006/relationships/customXml" Target="../ink/ink241.xml"/><Relationship Id="rId204" Type="http://schemas.openxmlformats.org/officeDocument/2006/relationships/customXml" Target="../ink/ink248.xml"/><Relationship Id="rId15" Type="http://schemas.openxmlformats.org/officeDocument/2006/relationships/image" Target="../media/image159.png"/><Relationship Id="rId36" Type="http://schemas.openxmlformats.org/officeDocument/2006/relationships/customXml" Target="../ink/ink164.xml"/><Relationship Id="rId57" Type="http://schemas.openxmlformats.org/officeDocument/2006/relationships/image" Target="../media/image180.png"/><Relationship Id="rId106" Type="http://schemas.openxmlformats.org/officeDocument/2006/relationships/customXml" Target="../ink/ink199.xml"/><Relationship Id="rId127" Type="http://schemas.openxmlformats.org/officeDocument/2006/relationships/image" Target="../media/image215.png"/><Relationship Id="rId10" Type="http://schemas.openxmlformats.org/officeDocument/2006/relationships/customXml" Target="../ink/ink151.xml"/><Relationship Id="rId31" Type="http://schemas.openxmlformats.org/officeDocument/2006/relationships/image" Target="../media/image167.png"/><Relationship Id="rId52" Type="http://schemas.openxmlformats.org/officeDocument/2006/relationships/customXml" Target="../ink/ink172.xml"/><Relationship Id="rId73" Type="http://schemas.openxmlformats.org/officeDocument/2006/relationships/image" Target="../media/image188.png"/><Relationship Id="rId78" Type="http://schemas.openxmlformats.org/officeDocument/2006/relationships/customXml" Target="../ink/ink185.xml"/><Relationship Id="rId94" Type="http://schemas.openxmlformats.org/officeDocument/2006/relationships/customXml" Target="../ink/ink193.xml"/><Relationship Id="rId99" Type="http://schemas.openxmlformats.org/officeDocument/2006/relationships/image" Target="../media/image201.png"/><Relationship Id="rId101" Type="http://schemas.openxmlformats.org/officeDocument/2006/relationships/image" Target="../media/image202.png"/><Relationship Id="rId122" Type="http://schemas.openxmlformats.org/officeDocument/2006/relationships/customXml" Target="../ink/ink207.xml"/><Relationship Id="rId143" Type="http://schemas.openxmlformats.org/officeDocument/2006/relationships/image" Target="../media/image223.png"/><Relationship Id="rId148" Type="http://schemas.openxmlformats.org/officeDocument/2006/relationships/customXml" Target="../ink/ink220.xml"/><Relationship Id="rId164" Type="http://schemas.openxmlformats.org/officeDocument/2006/relationships/customXml" Target="../ink/ink228.xml"/><Relationship Id="rId169" Type="http://schemas.openxmlformats.org/officeDocument/2006/relationships/image" Target="../media/image236.png"/><Relationship Id="rId185" Type="http://schemas.openxmlformats.org/officeDocument/2006/relationships/image" Target="../media/image244.png"/><Relationship Id="rId4" Type="http://schemas.openxmlformats.org/officeDocument/2006/relationships/customXml" Target="../ink/ink148.xml"/><Relationship Id="rId9" Type="http://schemas.openxmlformats.org/officeDocument/2006/relationships/image" Target="../media/image156.png"/><Relationship Id="rId180" Type="http://schemas.openxmlformats.org/officeDocument/2006/relationships/customXml" Target="../ink/ink236.xml"/><Relationship Id="rId26" Type="http://schemas.openxmlformats.org/officeDocument/2006/relationships/customXml" Target="../ink/ink159.xml"/><Relationship Id="rId47" Type="http://schemas.openxmlformats.org/officeDocument/2006/relationships/image" Target="../media/image175.png"/><Relationship Id="rId68" Type="http://schemas.openxmlformats.org/officeDocument/2006/relationships/customXml" Target="../ink/ink180.xml"/><Relationship Id="rId89" Type="http://schemas.openxmlformats.org/officeDocument/2006/relationships/image" Target="../media/image196.png"/><Relationship Id="rId112" Type="http://schemas.openxmlformats.org/officeDocument/2006/relationships/customXml" Target="../ink/ink202.xml"/><Relationship Id="rId133" Type="http://schemas.openxmlformats.org/officeDocument/2006/relationships/image" Target="../media/image218.png"/><Relationship Id="rId154" Type="http://schemas.openxmlformats.org/officeDocument/2006/relationships/customXml" Target="../ink/ink223.xml"/><Relationship Id="rId175" Type="http://schemas.openxmlformats.org/officeDocument/2006/relationships/image" Target="../media/image239.png"/><Relationship Id="rId196" Type="http://schemas.openxmlformats.org/officeDocument/2006/relationships/customXml" Target="../ink/ink244.xml"/><Relationship Id="rId200" Type="http://schemas.openxmlformats.org/officeDocument/2006/relationships/customXml" Target="../ink/ink246.xml"/><Relationship Id="rId16" Type="http://schemas.openxmlformats.org/officeDocument/2006/relationships/customXml" Target="../ink/ink154.xml"/><Relationship Id="rId37" Type="http://schemas.openxmlformats.org/officeDocument/2006/relationships/image" Target="../media/image170.png"/><Relationship Id="rId58" Type="http://schemas.openxmlformats.org/officeDocument/2006/relationships/customXml" Target="../ink/ink175.xml"/><Relationship Id="rId79" Type="http://schemas.openxmlformats.org/officeDocument/2006/relationships/image" Target="../media/image191.png"/><Relationship Id="rId102" Type="http://schemas.openxmlformats.org/officeDocument/2006/relationships/customXml" Target="../ink/ink197.xml"/><Relationship Id="rId123" Type="http://schemas.openxmlformats.org/officeDocument/2006/relationships/image" Target="../media/image213.png"/><Relationship Id="rId144" Type="http://schemas.openxmlformats.org/officeDocument/2006/relationships/customXml" Target="../ink/ink218.xml"/><Relationship Id="rId90" Type="http://schemas.openxmlformats.org/officeDocument/2006/relationships/customXml" Target="../ink/ink191.xml"/><Relationship Id="rId165" Type="http://schemas.openxmlformats.org/officeDocument/2006/relationships/image" Target="../media/image234.png"/><Relationship Id="rId186" Type="http://schemas.openxmlformats.org/officeDocument/2006/relationships/customXml" Target="../ink/ink239.xml"/><Relationship Id="rId27" Type="http://schemas.openxmlformats.org/officeDocument/2006/relationships/image" Target="../media/image165.png"/><Relationship Id="rId48" Type="http://schemas.openxmlformats.org/officeDocument/2006/relationships/customXml" Target="../ink/ink170.xml"/><Relationship Id="rId69" Type="http://schemas.openxmlformats.org/officeDocument/2006/relationships/image" Target="../media/image186.png"/><Relationship Id="rId113" Type="http://schemas.openxmlformats.org/officeDocument/2006/relationships/image" Target="../media/image208.png"/><Relationship Id="rId134" Type="http://schemas.openxmlformats.org/officeDocument/2006/relationships/customXml" Target="../ink/ink213.xml"/><Relationship Id="rId80" Type="http://schemas.openxmlformats.org/officeDocument/2006/relationships/customXml" Target="../ink/ink186.xml"/><Relationship Id="rId155" Type="http://schemas.openxmlformats.org/officeDocument/2006/relationships/image" Target="../media/image229.png"/><Relationship Id="rId176" Type="http://schemas.openxmlformats.org/officeDocument/2006/relationships/customXml" Target="../ink/ink234.xml"/><Relationship Id="rId197" Type="http://schemas.openxmlformats.org/officeDocument/2006/relationships/image" Target="../media/image250.png"/><Relationship Id="rId201" Type="http://schemas.openxmlformats.org/officeDocument/2006/relationships/image" Target="../media/image252.png"/><Relationship Id="rId17" Type="http://schemas.openxmlformats.org/officeDocument/2006/relationships/image" Target="../media/image160.png"/><Relationship Id="rId38" Type="http://schemas.openxmlformats.org/officeDocument/2006/relationships/customXml" Target="../ink/ink165.xml"/><Relationship Id="rId59" Type="http://schemas.openxmlformats.org/officeDocument/2006/relationships/image" Target="../media/image181.png"/><Relationship Id="rId103" Type="http://schemas.openxmlformats.org/officeDocument/2006/relationships/image" Target="../media/image203.png"/><Relationship Id="rId124" Type="http://schemas.openxmlformats.org/officeDocument/2006/relationships/customXml" Target="../ink/ink208.xml"/><Relationship Id="rId70" Type="http://schemas.openxmlformats.org/officeDocument/2006/relationships/customXml" Target="../ink/ink181.xml"/><Relationship Id="rId91" Type="http://schemas.openxmlformats.org/officeDocument/2006/relationships/image" Target="../media/image197.png"/><Relationship Id="rId145" Type="http://schemas.openxmlformats.org/officeDocument/2006/relationships/image" Target="../media/image224.png"/><Relationship Id="rId166" Type="http://schemas.openxmlformats.org/officeDocument/2006/relationships/customXml" Target="../ink/ink229.xml"/><Relationship Id="rId187" Type="http://schemas.openxmlformats.org/officeDocument/2006/relationships/image" Target="../media/image245.png"/><Relationship Id="rId1" Type="http://schemas.openxmlformats.org/officeDocument/2006/relationships/slideLayout" Target="../slideLayouts/slideLayout1.xml"/><Relationship Id="rId28" Type="http://schemas.openxmlformats.org/officeDocument/2006/relationships/customXml" Target="../ink/ink160.xml"/><Relationship Id="rId49" Type="http://schemas.openxmlformats.org/officeDocument/2006/relationships/image" Target="../media/image176.png"/><Relationship Id="rId114" Type="http://schemas.openxmlformats.org/officeDocument/2006/relationships/customXml" Target="../ink/ink203.xml"/><Relationship Id="rId60" Type="http://schemas.openxmlformats.org/officeDocument/2006/relationships/customXml" Target="../ink/ink176.xml"/><Relationship Id="rId81" Type="http://schemas.openxmlformats.org/officeDocument/2006/relationships/image" Target="../media/image192.png"/><Relationship Id="rId135" Type="http://schemas.openxmlformats.org/officeDocument/2006/relationships/image" Target="../media/image219.png"/><Relationship Id="rId156" Type="http://schemas.openxmlformats.org/officeDocument/2006/relationships/customXml" Target="../ink/ink224.xml"/><Relationship Id="rId177" Type="http://schemas.openxmlformats.org/officeDocument/2006/relationships/image" Target="../media/image240.png"/><Relationship Id="rId198" Type="http://schemas.openxmlformats.org/officeDocument/2006/relationships/customXml" Target="../ink/ink245.xml"/><Relationship Id="rId202" Type="http://schemas.openxmlformats.org/officeDocument/2006/relationships/customXml" Target="../ink/ink247.xml"/><Relationship Id="rId18" Type="http://schemas.openxmlformats.org/officeDocument/2006/relationships/customXml" Target="../ink/ink155.xml"/><Relationship Id="rId39" Type="http://schemas.openxmlformats.org/officeDocument/2006/relationships/image" Target="../media/image171.png"/><Relationship Id="rId50" Type="http://schemas.openxmlformats.org/officeDocument/2006/relationships/customXml" Target="../ink/ink171.xml"/><Relationship Id="rId104" Type="http://schemas.openxmlformats.org/officeDocument/2006/relationships/customXml" Target="../ink/ink198.xml"/><Relationship Id="rId125" Type="http://schemas.openxmlformats.org/officeDocument/2006/relationships/image" Target="../media/image214.png"/><Relationship Id="rId146" Type="http://schemas.openxmlformats.org/officeDocument/2006/relationships/customXml" Target="../ink/ink219.xml"/><Relationship Id="rId167" Type="http://schemas.openxmlformats.org/officeDocument/2006/relationships/image" Target="../media/image235.png"/><Relationship Id="rId188" Type="http://schemas.openxmlformats.org/officeDocument/2006/relationships/customXml" Target="../ink/ink240.xml"/><Relationship Id="rId71" Type="http://schemas.openxmlformats.org/officeDocument/2006/relationships/image" Target="../media/image187.png"/><Relationship Id="rId92" Type="http://schemas.openxmlformats.org/officeDocument/2006/relationships/customXml" Target="../ink/ink192.xml"/><Relationship Id="rId2" Type="http://schemas.openxmlformats.org/officeDocument/2006/relationships/notesSlide" Target="../notesSlides/notesSlide11.xml"/><Relationship Id="rId29" Type="http://schemas.openxmlformats.org/officeDocument/2006/relationships/image" Target="../media/image166.png"/></Relationships>
</file>

<file path=ppt/slides/_rels/slide12.xml.rels><?xml version="1.0" encoding="UTF-8" standalone="yes"?>
<Relationships xmlns="http://schemas.openxmlformats.org/package/2006/relationships"><Relationship Id="rId8" Type="http://schemas.openxmlformats.org/officeDocument/2006/relationships/customXml" Target="../ink/ink252.xml"/><Relationship Id="rId3" Type="http://schemas.openxmlformats.org/officeDocument/2006/relationships/image" Target="../media/image3.png"/><Relationship Id="rId7" Type="http://schemas.openxmlformats.org/officeDocument/2006/relationships/image" Target="../media/image257.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customXml" Target="../ink/ink251.xml"/><Relationship Id="rId5" Type="http://schemas.openxmlformats.org/officeDocument/2006/relationships/image" Target="../media/image256.png"/><Relationship Id="rId4" Type="http://schemas.openxmlformats.org/officeDocument/2006/relationships/customXml" Target="../ink/ink250.xml"/><Relationship Id="rId9" Type="http://schemas.openxmlformats.org/officeDocument/2006/relationships/image" Target="../media/image258.png"/></Relationships>
</file>

<file path=ppt/slides/_rels/slide13.xml.rels><?xml version="1.0" encoding="UTF-8" standalone="yes"?>
<Relationships xmlns="http://schemas.openxmlformats.org/package/2006/relationships"><Relationship Id="rId8" Type="http://schemas.openxmlformats.org/officeDocument/2006/relationships/customXml" Target="../ink/ink255.xml"/><Relationship Id="rId13" Type="http://schemas.openxmlformats.org/officeDocument/2006/relationships/image" Target="../media/image263.png"/><Relationship Id="rId3" Type="http://schemas.openxmlformats.org/officeDocument/2006/relationships/image" Target="../media/image3.png"/><Relationship Id="rId7" Type="http://schemas.openxmlformats.org/officeDocument/2006/relationships/image" Target="../media/image260.png"/><Relationship Id="rId12" Type="http://schemas.openxmlformats.org/officeDocument/2006/relationships/customXml" Target="../ink/ink257.xml"/><Relationship Id="rId17" Type="http://schemas.openxmlformats.org/officeDocument/2006/relationships/image" Target="../media/image265.png"/><Relationship Id="rId2" Type="http://schemas.openxmlformats.org/officeDocument/2006/relationships/notesSlide" Target="../notesSlides/notesSlide13.xml"/><Relationship Id="rId16" Type="http://schemas.openxmlformats.org/officeDocument/2006/relationships/customXml" Target="../ink/ink259.xml"/><Relationship Id="rId1" Type="http://schemas.openxmlformats.org/officeDocument/2006/relationships/slideLayout" Target="../slideLayouts/slideLayout1.xml"/><Relationship Id="rId6" Type="http://schemas.openxmlformats.org/officeDocument/2006/relationships/customXml" Target="../ink/ink254.xml"/><Relationship Id="rId11" Type="http://schemas.openxmlformats.org/officeDocument/2006/relationships/image" Target="../media/image262.png"/><Relationship Id="rId5" Type="http://schemas.openxmlformats.org/officeDocument/2006/relationships/image" Target="../media/image259.png"/><Relationship Id="rId15" Type="http://schemas.openxmlformats.org/officeDocument/2006/relationships/image" Target="../media/image264.png"/><Relationship Id="rId10" Type="http://schemas.openxmlformats.org/officeDocument/2006/relationships/customXml" Target="../ink/ink256.xml"/><Relationship Id="rId4" Type="http://schemas.openxmlformats.org/officeDocument/2006/relationships/customXml" Target="../ink/ink253.xml"/><Relationship Id="rId9" Type="http://schemas.openxmlformats.org/officeDocument/2006/relationships/image" Target="../media/image261.png"/><Relationship Id="rId14" Type="http://schemas.openxmlformats.org/officeDocument/2006/relationships/customXml" Target="../ink/ink258.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66.png"/><Relationship Id="rId4" Type="http://schemas.openxmlformats.org/officeDocument/2006/relationships/customXml" Target="../ink/ink260.xml"/></Relationships>
</file>

<file path=ppt/slides/_rels/slide16.xml.rels><?xml version="1.0" encoding="UTF-8" standalone="yes"?>
<Relationships xmlns="http://schemas.openxmlformats.org/package/2006/relationships"><Relationship Id="rId8" Type="http://schemas.openxmlformats.org/officeDocument/2006/relationships/customXml" Target="../ink/ink263.xml"/><Relationship Id="rId13" Type="http://schemas.openxmlformats.org/officeDocument/2006/relationships/image" Target="../media/image271.png"/><Relationship Id="rId3" Type="http://schemas.openxmlformats.org/officeDocument/2006/relationships/image" Target="../media/image3.png"/><Relationship Id="rId7" Type="http://schemas.openxmlformats.org/officeDocument/2006/relationships/image" Target="../media/image268.png"/><Relationship Id="rId12" Type="http://schemas.openxmlformats.org/officeDocument/2006/relationships/customXml" Target="../ink/ink265.xml"/><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customXml" Target="../ink/ink262.xml"/><Relationship Id="rId11" Type="http://schemas.openxmlformats.org/officeDocument/2006/relationships/image" Target="../media/image270.png"/><Relationship Id="rId5" Type="http://schemas.openxmlformats.org/officeDocument/2006/relationships/image" Target="../media/image267.png"/><Relationship Id="rId15" Type="http://schemas.openxmlformats.org/officeDocument/2006/relationships/image" Target="../media/image272.png"/><Relationship Id="rId10" Type="http://schemas.openxmlformats.org/officeDocument/2006/relationships/customXml" Target="../ink/ink264.xml"/><Relationship Id="rId4" Type="http://schemas.openxmlformats.org/officeDocument/2006/relationships/customXml" Target="../ink/ink261.xml"/><Relationship Id="rId9" Type="http://schemas.openxmlformats.org/officeDocument/2006/relationships/image" Target="../media/image269.png"/><Relationship Id="rId14" Type="http://schemas.openxmlformats.org/officeDocument/2006/relationships/customXml" Target="../ink/ink266.xml"/></Relationships>
</file>

<file path=ppt/slides/_rels/slide17.xml.rels><?xml version="1.0" encoding="UTF-8" standalone="yes"?>
<Relationships xmlns="http://schemas.openxmlformats.org/package/2006/relationships"><Relationship Id="rId13" Type="http://schemas.openxmlformats.org/officeDocument/2006/relationships/image" Target="../media/image277.png"/><Relationship Id="rId18" Type="http://schemas.openxmlformats.org/officeDocument/2006/relationships/customXml" Target="../ink/ink274.xml"/><Relationship Id="rId26" Type="http://schemas.openxmlformats.org/officeDocument/2006/relationships/customXml" Target="../ink/ink278.xml"/><Relationship Id="rId39" Type="http://schemas.openxmlformats.org/officeDocument/2006/relationships/image" Target="../media/image290.png"/><Relationship Id="rId21" Type="http://schemas.openxmlformats.org/officeDocument/2006/relationships/image" Target="../media/image281.png"/><Relationship Id="rId34" Type="http://schemas.openxmlformats.org/officeDocument/2006/relationships/customXml" Target="../ink/ink282.xml"/><Relationship Id="rId42" Type="http://schemas.openxmlformats.org/officeDocument/2006/relationships/customXml" Target="../ink/ink286.xml"/><Relationship Id="rId7" Type="http://schemas.openxmlformats.org/officeDocument/2006/relationships/image" Target="../media/image274.png"/><Relationship Id="rId2" Type="http://schemas.openxmlformats.org/officeDocument/2006/relationships/notesSlide" Target="../notesSlides/notesSlide17.xml"/><Relationship Id="rId16" Type="http://schemas.openxmlformats.org/officeDocument/2006/relationships/customXml" Target="../ink/ink273.xml"/><Relationship Id="rId29" Type="http://schemas.openxmlformats.org/officeDocument/2006/relationships/image" Target="../media/image285.png"/><Relationship Id="rId1" Type="http://schemas.openxmlformats.org/officeDocument/2006/relationships/slideLayout" Target="../slideLayouts/slideLayout1.xml"/><Relationship Id="rId6" Type="http://schemas.openxmlformats.org/officeDocument/2006/relationships/customXml" Target="../ink/ink268.xml"/><Relationship Id="rId11" Type="http://schemas.openxmlformats.org/officeDocument/2006/relationships/image" Target="../media/image276.png"/><Relationship Id="rId24" Type="http://schemas.openxmlformats.org/officeDocument/2006/relationships/customXml" Target="../ink/ink277.xml"/><Relationship Id="rId32" Type="http://schemas.openxmlformats.org/officeDocument/2006/relationships/customXml" Target="../ink/ink281.xml"/><Relationship Id="rId37" Type="http://schemas.openxmlformats.org/officeDocument/2006/relationships/image" Target="../media/image289.png"/><Relationship Id="rId40" Type="http://schemas.openxmlformats.org/officeDocument/2006/relationships/customXml" Target="../ink/ink285.xml"/><Relationship Id="rId45" Type="http://schemas.openxmlformats.org/officeDocument/2006/relationships/image" Target="../media/image293.png"/><Relationship Id="rId5" Type="http://schemas.openxmlformats.org/officeDocument/2006/relationships/image" Target="../media/image273.png"/><Relationship Id="rId15" Type="http://schemas.openxmlformats.org/officeDocument/2006/relationships/image" Target="../media/image278.png"/><Relationship Id="rId23" Type="http://schemas.openxmlformats.org/officeDocument/2006/relationships/image" Target="../media/image282.png"/><Relationship Id="rId28" Type="http://schemas.openxmlformats.org/officeDocument/2006/relationships/customXml" Target="../ink/ink279.xml"/><Relationship Id="rId36" Type="http://schemas.openxmlformats.org/officeDocument/2006/relationships/customXml" Target="../ink/ink283.xml"/><Relationship Id="rId10" Type="http://schemas.openxmlformats.org/officeDocument/2006/relationships/customXml" Target="../ink/ink270.xml"/><Relationship Id="rId19" Type="http://schemas.openxmlformats.org/officeDocument/2006/relationships/image" Target="../media/image280.png"/><Relationship Id="rId31" Type="http://schemas.openxmlformats.org/officeDocument/2006/relationships/image" Target="../media/image286.png"/><Relationship Id="rId44" Type="http://schemas.openxmlformats.org/officeDocument/2006/relationships/customXml" Target="../ink/ink287.xml"/><Relationship Id="rId4" Type="http://schemas.openxmlformats.org/officeDocument/2006/relationships/customXml" Target="../ink/ink267.xml"/><Relationship Id="rId9" Type="http://schemas.openxmlformats.org/officeDocument/2006/relationships/image" Target="../media/image275.png"/><Relationship Id="rId14" Type="http://schemas.openxmlformats.org/officeDocument/2006/relationships/customXml" Target="../ink/ink272.xml"/><Relationship Id="rId22" Type="http://schemas.openxmlformats.org/officeDocument/2006/relationships/customXml" Target="../ink/ink276.xml"/><Relationship Id="rId27" Type="http://schemas.openxmlformats.org/officeDocument/2006/relationships/image" Target="../media/image284.png"/><Relationship Id="rId30" Type="http://schemas.openxmlformats.org/officeDocument/2006/relationships/customXml" Target="../ink/ink280.xml"/><Relationship Id="rId35" Type="http://schemas.openxmlformats.org/officeDocument/2006/relationships/image" Target="../media/image288.png"/><Relationship Id="rId43" Type="http://schemas.openxmlformats.org/officeDocument/2006/relationships/image" Target="../media/image292.png"/><Relationship Id="rId8" Type="http://schemas.openxmlformats.org/officeDocument/2006/relationships/customXml" Target="../ink/ink269.xml"/><Relationship Id="rId3" Type="http://schemas.openxmlformats.org/officeDocument/2006/relationships/image" Target="../media/image3.png"/><Relationship Id="rId12" Type="http://schemas.openxmlformats.org/officeDocument/2006/relationships/customXml" Target="../ink/ink271.xml"/><Relationship Id="rId17" Type="http://schemas.openxmlformats.org/officeDocument/2006/relationships/image" Target="../media/image279.png"/><Relationship Id="rId25" Type="http://schemas.openxmlformats.org/officeDocument/2006/relationships/image" Target="../media/image283.png"/><Relationship Id="rId33" Type="http://schemas.openxmlformats.org/officeDocument/2006/relationships/image" Target="../media/image287.png"/><Relationship Id="rId38" Type="http://schemas.openxmlformats.org/officeDocument/2006/relationships/customXml" Target="../ink/ink284.xml"/><Relationship Id="rId20" Type="http://schemas.openxmlformats.org/officeDocument/2006/relationships/customXml" Target="../ink/ink275.xml"/><Relationship Id="rId41" Type="http://schemas.openxmlformats.org/officeDocument/2006/relationships/image" Target="../media/image291.png"/></Relationships>
</file>

<file path=ppt/slides/_rels/slide18.xml.rels><?xml version="1.0" encoding="UTF-8" standalone="yes"?>
<Relationships xmlns="http://schemas.openxmlformats.org/package/2006/relationships"><Relationship Id="rId8" Type="http://schemas.openxmlformats.org/officeDocument/2006/relationships/customXml" Target="../ink/ink290.xml"/><Relationship Id="rId13" Type="http://schemas.openxmlformats.org/officeDocument/2006/relationships/image" Target="../media/image298.png"/><Relationship Id="rId3" Type="http://schemas.openxmlformats.org/officeDocument/2006/relationships/image" Target="../media/image3.png"/><Relationship Id="rId7" Type="http://schemas.openxmlformats.org/officeDocument/2006/relationships/image" Target="../media/image295.png"/><Relationship Id="rId12" Type="http://schemas.openxmlformats.org/officeDocument/2006/relationships/customXml" Target="../ink/ink29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customXml" Target="../ink/ink289.xml"/><Relationship Id="rId11" Type="http://schemas.openxmlformats.org/officeDocument/2006/relationships/image" Target="../media/image297.png"/><Relationship Id="rId5" Type="http://schemas.openxmlformats.org/officeDocument/2006/relationships/image" Target="../media/image294.png"/><Relationship Id="rId15" Type="http://schemas.openxmlformats.org/officeDocument/2006/relationships/image" Target="../media/image299.png"/><Relationship Id="rId10" Type="http://schemas.openxmlformats.org/officeDocument/2006/relationships/customXml" Target="../ink/ink291.xml"/><Relationship Id="rId4" Type="http://schemas.openxmlformats.org/officeDocument/2006/relationships/customXml" Target="../ink/ink288.xml"/><Relationship Id="rId9" Type="http://schemas.openxmlformats.org/officeDocument/2006/relationships/image" Target="../media/image296.png"/><Relationship Id="rId14" Type="http://schemas.openxmlformats.org/officeDocument/2006/relationships/customXml" Target="../ink/ink293.xml"/></Relationships>
</file>

<file path=ppt/slides/_rels/slide19.xml.rels><?xml version="1.0" encoding="UTF-8" standalone="yes"?>
<Relationships xmlns="http://schemas.openxmlformats.org/package/2006/relationships"><Relationship Id="rId13" Type="http://schemas.openxmlformats.org/officeDocument/2006/relationships/image" Target="../media/image304.png"/><Relationship Id="rId18" Type="http://schemas.openxmlformats.org/officeDocument/2006/relationships/customXml" Target="../ink/ink301.xml"/><Relationship Id="rId26" Type="http://schemas.openxmlformats.org/officeDocument/2006/relationships/customXml" Target="../ink/ink305.xml"/><Relationship Id="rId21" Type="http://schemas.openxmlformats.org/officeDocument/2006/relationships/image" Target="../media/image308.png"/><Relationship Id="rId34" Type="http://schemas.openxmlformats.org/officeDocument/2006/relationships/customXml" Target="../ink/ink309.xml"/><Relationship Id="rId7" Type="http://schemas.openxmlformats.org/officeDocument/2006/relationships/image" Target="../media/image301.png"/><Relationship Id="rId12" Type="http://schemas.openxmlformats.org/officeDocument/2006/relationships/customXml" Target="../ink/ink298.xml"/><Relationship Id="rId17" Type="http://schemas.openxmlformats.org/officeDocument/2006/relationships/image" Target="../media/image306.png"/><Relationship Id="rId25" Type="http://schemas.openxmlformats.org/officeDocument/2006/relationships/image" Target="../media/image310.png"/><Relationship Id="rId33" Type="http://schemas.openxmlformats.org/officeDocument/2006/relationships/image" Target="../media/image314.png"/><Relationship Id="rId2" Type="http://schemas.openxmlformats.org/officeDocument/2006/relationships/notesSlide" Target="../notesSlides/notesSlide19.xml"/><Relationship Id="rId16" Type="http://schemas.openxmlformats.org/officeDocument/2006/relationships/customXml" Target="../ink/ink300.xml"/><Relationship Id="rId20" Type="http://schemas.openxmlformats.org/officeDocument/2006/relationships/customXml" Target="../ink/ink302.xml"/><Relationship Id="rId29" Type="http://schemas.openxmlformats.org/officeDocument/2006/relationships/image" Target="../media/image312.png"/><Relationship Id="rId1" Type="http://schemas.openxmlformats.org/officeDocument/2006/relationships/slideLayout" Target="../slideLayouts/slideLayout1.xml"/><Relationship Id="rId6" Type="http://schemas.openxmlformats.org/officeDocument/2006/relationships/customXml" Target="../ink/ink295.xml"/><Relationship Id="rId11" Type="http://schemas.openxmlformats.org/officeDocument/2006/relationships/image" Target="../media/image303.png"/><Relationship Id="rId24" Type="http://schemas.openxmlformats.org/officeDocument/2006/relationships/customXml" Target="../ink/ink304.xml"/><Relationship Id="rId32" Type="http://schemas.openxmlformats.org/officeDocument/2006/relationships/customXml" Target="../ink/ink308.xml"/><Relationship Id="rId37" Type="http://schemas.openxmlformats.org/officeDocument/2006/relationships/image" Target="../media/image316.png"/><Relationship Id="rId5" Type="http://schemas.openxmlformats.org/officeDocument/2006/relationships/image" Target="../media/image300.png"/><Relationship Id="rId15" Type="http://schemas.openxmlformats.org/officeDocument/2006/relationships/image" Target="../media/image305.png"/><Relationship Id="rId23" Type="http://schemas.openxmlformats.org/officeDocument/2006/relationships/image" Target="../media/image309.png"/><Relationship Id="rId28" Type="http://schemas.openxmlformats.org/officeDocument/2006/relationships/customXml" Target="../ink/ink306.xml"/><Relationship Id="rId36" Type="http://schemas.openxmlformats.org/officeDocument/2006/relationships/customXml" Target="../ink/ink310.xml"/><Relationship Id="rId10" Type="http://schemas.openxmlformats.org/officeDocument/2006/relationships/customXml" Target="../ink/ink297.xml"/><Relationship Id="rId19" Type="http://schemas.openxmlformats.org/officeDocument/2006/relationships/image" Target="../media/image307.png"/><Relationship Id="rId31" Type="http://schemas.openxmlformats.org/officeDocument/2006/relationships/image" Target="../media/image313.png"/><Relationship Id="rId4" Type="http://schemas.openxmlformats.org/officeDocument/2006/relationships/customXml" Target="../ink/ink294.xml"/><Relationship Id="rId9" Type="http://schemas.openxmlformats.org/officeDocument/2006/relationships/image" Target="../media/image302.png"/><Relationship Id="rId14" Type="http://schemas.openxmlformats.org/officeDocument/2006/relationships/customXml" Target="../ink/ink299.xml"/><Relationship Id="rId22" Type="http://schemas.openxmlformats.org/officeDocument/2006/relationships/customXml" Target="../ink/ink303.xml"/><Relationship Id="rId27" Type="http://schemas.openxmlformats.org/officeDocument/2006/relationships/image" Target="../media/image311.png"/><Relationship Id="rId30" Type="http://schemas.openxmlformats.org/officeDocument/2006/relationships/customXml" Target="../ink/ink307.xml"/><Relationship Id="rId35" Type="http://schemas.openxmlformats.org/officeDocument/2006/relationships/image" Target="../media/image315.png"/><Relationship Id="rId8" Type="http://schemas.openxmlformats.org/officeDocument/2006/relationships/customXml" Target="../ink/ink296.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customXml" Target="../ink/ink313.xml"/><Relationship Id="rId13" Type="http://schemas.openxmlformats.org/officeDocument/2006/relationships/image" Target="../media/image321.png"/><Relationship Id="rId18" Type="http://schemas.openxmlformats.org/officeDocument/2006/relationships/customXml" Target="../ink/ink318.xml"/><Relationship Id="rId3" Type="http://schemas.openxmlformats.org/officeDocument/2006/relationships/image" Target="../media/image3.png"/><Relationship Id="rId21" Type="http://schemas.openxmlformats.org/officeDocument/2006/relationships/image" Target="../media/image325.png"/><Relationship Id="rId7" Type="http://schemas.openxmlformats.org/officeDocument/2006/relationships/image" Target="../media/image318.png"/><Relationship Id="rId12" Type="http://schemas.openxmlformats.org/officeDocument/2006/relationships/customXml" Target="../ink/ink315.xml"/><Relationship Id="rId17" Type="http://schemas.openxmlformats.org/officeDocument/2006/relationships/image" Target="../media/image323.png"/><Relationship Id="rId2" Type="http://schemas.openxmlformats.org/officeDocument/2006/relationships/notesSlide" Target="../notesSlides/notesSlide20.xml"/><Relationship Id="rId16" Type="http://schemas.openxmlformats.org/officeDocument/2006/relationships/customXml" Target="../ink/ink317.xml"/><Relationship Id="rId20" Type="http://schemas.openxmlformats.org/officeDocument/2006/relationships/customXml" Target="../ink/ink319.xml"/><Relationship Id="rId1" Type="http://schemas.openxmlformats.org/officeDocument/2006/relationships/slideLayout" Target="../slideLayouts/slideLayout1.xml"/><Relationship Id="rId6" Type="http://schemas.openxmlformats.org/officeDocument/2006/relationships/customXml" Target="../ink/ink312.xml"/><Relationship Id="rId11" Type="http://schemas.openxmlformats.org/officeDocument/2006/relationships/image" Target="../media/image320.png"/><Relationship Id="rId5" Type="http://schemas.openxmlformats.org/officeDocument/2006/relationships/image" Target="../media/image317.png"/><Relationship Id="rId15" Type="http://schemas.openxmlformats.org/officeDocument/2006/relationships/image" Target="../media/image322.png"/><Relationship Id="rId23" Type="http://schemas.openxmlformats.org/officeDocument/2006/relationships/image" Target="../media/image326.png"/><Relationship Id="rId10" Type="http://schemas.openxmlformats.org/officeDocument/2006/relationships/customXml" Target="../ink/ink314.xml"/><Relationship Id="rId19" Type="http://schemas.openxmlformats.org/officeDocument/2006/relationships/image" Target="../media/image324.png"/><Relationship Id="rId4" Type="http://schemas.openxmlformats.org/officeDocument/2006/relationships/customXml" Target="../ink/ink311.xml"/><Relationship Id="rId9" Type="http://schemas.openxmlformats.org/officeDocument/2006/relationships/image" Target="../media/image319.png"/><Relationship Id="rId14" Type="http://schemas.openxmlformats.org/officeDocument/2006/relationships/customXml" Target="../ink/ink316.xml"/><Relationship Id="rId22" Type="http://schemas.openxmlformats.org/officeDocument/2006/relationships/customXml" Target="../ink/ink320.xml"/></Relationships>
</file>

<file path=ppt/slides/_rels/slide21.xml.rels><?xml version="1.0" encoding="UTF-8" standalone="yes"?>
<Relationships xmlns="http://schemas.openxmlformats.org/package/2006/relationships"><Relationship Id="rId8" Type="http://schemas.openxmlformats.org/officeDocument/2006/relationships/customXml" Target="../ink/ink323.xml"/><Relationship Id="rId13" Type="http://schemas.openxmlformats.org/officeDocument/2006/relationships/image" Target="../media/image331.png"/><Relationship Id="rId18" Type="http://schemas.openxmlformats.org/officeDocument/2006/relationships/customXml" Target="../ink/ink328.xml"/><Relationship Id="rId26" Type="http://schemas.openxmlformats.org/officeDocument/2006/relationships/customXml" Target="../ink/ink332.xml"/><Relationship Id="rId3" Type="http://schemas.openxmlformats.org/officeDocument/2006/relationships/image" Target="../media/image3.png"/><Relationship Id="rId21" Type="http://schemas.openxmlformats.org/officeDocument/2006/relationships/image" Target="../media/image335.png"/><Relationship Id="rId7" Type="http://schemas.openxmlformats.org/officeDocument/2006/relationships/image" Target="../media/image328.png"/><Relationship Id="rId12" Type="http://schemas.openxmlformats.org/officeDocument/2006/relationships/customXml" Target="../ink/ink325.xml"/><Relationship Id="rId17" Type="http://schemas.openxmlformats.org/officeDocument/2006/relationships/image" Target="../media/image333.png"/><Relationship Id="rId25" Type="http://schemas.openxmlformats.org/officeDocument/2006/relationships/image" Target="../media/image337.png"/><Relationship Id="rId2" Type="http://schemas.openxmlformats.org/officeDocument/2006/relationships/notesSlide" Target="../notesSlides/notesSlide21.xml"/><Relationship Id="rId16" Type="http://schemas.openxmlformats.org/officeDocument/2006/relationships/customXml" Target="../ink/ink327.xml"/><Relationship Id="rId20" Type="http://schemas.openxmlformats.org/officeDocument/2006/relationships/customXml" Target="../ink/ink329.xml"/><Relationship Id="rId29" Type="http://schemas.openxmlformats.org/officeDocument/2006/relationships/image" Target="../media/image339.png"/><Relationship Id="rId1" Type="http://schemas.openxmlformats.org/officeDocument/2006/relationships/slideLayout" Target="../slideLayouts/slideLayout1.xml"/><Relationship Id="rId6" Type="http://schemas.openxmlformats.org/officeDocument/2006/relationships/customXml" Target="../ink/ink322.xml"/><Relationship Id="rId11" Type="http://schemas.openxmlformats.org/officeDocument/2006/relationships/image" Target="../media/image330.png"/><Relationship Id="rId24" Type="http://schemas.openxmlformats.org/officeDocument/2006/relationships/customXml" Target="../ink/ink331.xml"/><Relationship Id="rId5" Type="http://schemas.openxmlformats.org/officeDocument/2006/relationships/image" Target="../media/image327.png"/><Relationship Id="rId15" Type="http://schemas.openxmlformats.org/officeDocument/2006/relationships/image" Target="../media/image332.png"/><Relationship Id="rId23" Type="http://schemas.openxmlformats.org/officeDocument/2006/relationships/image" Target="../media/image336.png"/><Relationship Id="rId28" Type="http://schemas.openxmlformats.org/officeDocument/2006/relationships/customXml" Target="../ink/ink333.xml"/><Relationship Id="rId10" Type="http://schemas.openxmlformats.org/officeDocument/2006/relationships/customXml" Target="../ink/ink324.xml"/><Relationship Id="rId19" Type="http://schemas.openxmlformats.org/officeDocument/2006/relationships/image" Target="../media/image334.png"/><Relationship Id="rId31" Type="http://schemas.openxmlformats.org/officeDocument/2006/relationships/image" Target="../media/image340.png"/><Relationship Id="rId4" Type="http://schemas.openxmlformats.org/officeDocument/2006/relationships/customXml" Target="../ink/ink321.xml"/><Relationship Id="rId9" Type="http://schemas.openxmlformats.org/officeDocument/2006/relationships/image" Target="../media/image329.png"/><Relationship Id="rId14" Type="http://schemas.openxmlformats.org/officeDocument/2006/relationships/customXml" Target="../ink/ink326.xml"/><Relationship Id="rId22" Type="http://schemas.openxmlformats.org/officeDocument/2006/relationships/customXml" Target="../ink/ink330.xml"/><Relationship Id="rId27" Type="http://schemas.openxmlformats.org/officeDocument/2006/relationships/image" Target="../media/image338.png"/><Relationship Id="rId30" Type="http://schemas.openxmlformats.org/officeDocument/2006/relationships/customXml" Target="../ink/ink334.xml"/></Relationships>
</file>

<file path=ppt/slides/_rels/slide22.xml.rels><?xml version="1.0" encoding="UTF-8" standalone="yes"?>
<Relationships xmlns="http://schemas.openxmlformats.org/package/2006/relationships"><Relationship Id="rId8" Type="http://schemas.openxmlformats.org/officeDocument/2006/relationships/customXml" Target="../ink/ink337.xml"/><Relationship Id="rId13" Type="http://schemas.openxmlformats.org/officeDocument/2006/relationships/image" Target="../media/image345.png"/><Relationship Id="rId3" Type="http://schemas.openxmlformats.org/officeDocument/2006/relationships/image" Target="../media/image3.png"/><Relationship Id="rId7" Type="http://schemas.openxmlformats.org/officeDocument/2006/relationships/image" Target="../media/image342.png"/><Relationship Id="rId12" Type="http://schemas.openxmlformats.org/officeDocument/2006/relationships/customXml" Target="../ink/ink339.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ustomXml" Target="../ink/ink336.xml"/><Relationship Id="rId11" Type="http://schemas.openxmlformats.org/officeDocument/2006/relationships/image" Target="../media/image344.png"/><Relationship Id="rId5" Type="http://schemas.openxmlformats.org/officeDocument/2006/relationships/image" Target="../media/image341.png"/><Relationship Id="rId10" Type="http://schemas.openxmlformats.org/officeDocument/2006/relationships/customXml" Target="../ink/ink338.xml"/><Relationship Id="rId4" Type="http://schemas.openxmlformats.org/officeDocument/2006/relationships/customXml" Target="../ink/ink335.xml"/><Relationship Id="rId9" Type="http://schemas.openxmlformats.org/officeDocument/2006/relationships/image" Target="../media/image343.png"/></Relationships>
</file>

<file path=ppt/slides/_rels/slide23.xml.rels><?xml version="1.0" encoding="UTF-8" standalone="yes"?>
<Relationships xmlns="http://schemas.openxmlformats.org/package/2006/relationships"><Relationship Id="rId8" Type="http://schemas.openxmlformats.org/officeDocument/2006/relationships/customXml" Target="../ink/ink342.xml"/><Relationship Id="rId13" Type="http://schemas.openxmlformats.org/officeDocument/2006/relationships/image" Target="../media/image350.png"/><Relationship Id="rId18" Type="http://schemas.openxmlformats.org/officeDocument/2006/relationships/customXml" Target="../ink/ink347.xml"/><Relationship Id="rId3" Type="http://schemas.openxmlformats.org/officeDocument/2006/relationships/image" Target="../media/image3.png"/><Relationship Id="rId21" Type="http://schemas.openxmlformats.org/officeDocument/2006/relationships/image" Target="../media/image354.png"/><Relationship Id="rId7" Type="http://schemas.openxmlformats.org/officeDocument/2006/relationships/image" Target="../media/image347.png"/><Relationship Id="rId12" Type="http://schemas.openxmlformats.org/officeDocument/2006/relationships/customXml" Target="../ink/ink344.xml"/><Relationship Id="rId17" Type="http://schemas.openxmlformats.org/officeDocument/2006/relationships/image" Target="../media/image352.png"/><Relationship Id="rId25" Type="http://schemas.openxmlformats.org/officeDocument/2006/relationships/image" Target="../media/image356.png"/><Relationship Id="rId2" Type="http://schemas.openxmlformats.org/officeDocument/2006/relationships/notesSlide" Target="../notesSlides/notesSlide23.xml"/><Relationship Id="rId16" Type="http://schemas.openxmlformats.org/officeDocument/2006/relationships/customXml" Target="../ink/ink346.xml"/><Relationship Id="rId20" Type="http://schemas.openxmlformats.org/officeDocument/2006/relationships/customXml" Target="../ink/ink348.xml"/><Relationship Id="rId1" Type="http://schemas.openxmlformats.org/officeDocument/2006/relationships/slideLayout" Target="../slideLayouts/slideLayout1.xml"/><Relationship Id="rId6" Type="http://schemas.openxmlformats.org/officeDocument/2006/relationships/customXml" Target="../ink/ink341.xml"/><Relationship Id="rId11" Type="http://schemas.openxmlformats.org/officeDocument/2006/relationships/image" Target="../media/image349.png"/><Relationship Id="rId24" Type="http://schemas.openxmlformats.org/officeDocument/2006/relationships/customXml" Target="../ink/ink350.xml"/><Relationship Id="rId5" Type="http://schemas.openxmlformats.org/officeDocument/2006/relationships/image" Target="../media/image346.png"/><Relationship Id="rId15" Type="http://schemas.openxmlformats.org/officeDocument/2006/relationships/image" Target="../media/image351.png"/><Relationship Id="rId23" Type="http://schemas.openxmlformats.org/officeDocument/2006/relationships/image" Target="../media/image355.png"/><Relationship Id="rId10" Type="http://schemas.openxmlformats.org/officeDocument/2006/relationships/customXml" Target="../ink/ink343.xml"/><Relationship Id="rId19" Type="http://schemas.openxmlformats.org/officeDocument/2006/relationships/image" Target="../media/image353.png"/><Relationship Id="rId4" Type="http://schemas.openxmlformats.org/officeDocument/2006/relationships/customXml" Target="../ink/ink340.xml"/><Relationship Id="rId9" Type="http://schemas.openxmlformats.org/officeDocument/2006/relationships/image" Target="../media/image348.png"/><Relationship Id="rId14" Type="http://schemas.openxmlformats.org/officeDocument/2006/relationships/customXml" Target="../ink/ink345.xml"/><Relationship Id="rId22" Type="http://schemas.openxmlformats.org/officeDocument/2006/relationships/customXml" Target="../ink/ink349.xml"/></Relationships>
</file>

<file path=ppt/slides/_rels/slide24.xml.rels><?xml version="1.0" encoding="UTF-8" standalone="yes"?>
<Relationships xmlns="http://schemas.openxmlformats.org/package/2006/relationships"><Relationship Id="rId13" Type="http://schemas.openxmlformats.org/officeDocument/2006/relationships/image" Target="../media/image361.png"/><Relationship Id="rId18" Type="http://schemas.openxmlformats.org/officeDocument/2006/relationships/customXml" Target="../ink/ink358.xml"/><Relationship Id="rId26" Type="http://schemas.openxmlformats.org/officeDocument/2006/relationships/customXml" Target="../ink/ink362.xml"/><Relationship Id="rId3" Type="http://schemas.openxmlformats.org/officeDocument/2006/relationships/image" Target="../media/image3.png"/><Relationship Id="rId21" Type="http://schemas.openxmlformats.org/officeDocument/2006/relationships/image" Target="../media/image365.png"/><Relationship Id="rId34" Type="http://schemas.openxmlformats.org/officeDocument/2006/relationships/customXml" Target="../ink/ink366.xml"/><Relationship Id="rId7" Type="http://schemas.openxmlformats.org/officeDocument/2006/relationships/image" Target="../media/image358.png"/><Relationship Id="rId12" Type="http://schemas.openxmlformats.org/officeDocument/2006/relationships/customXml" Target="../ink/ink355.xml"/><Relationship Id="rId17" Type="http://schemas.openxmlformats.org/officeDocument/2006/relationships/image" Target="../media/image363.png"/><Relationship Id="rId25" Type="http://schemas.openxmlformats.org/officeDocument/2006/relationships/image" Target="../media/image367.png"/><Relationship Id="rId33" Type="http://schemas.openxmlformats.org/officeDocument/2006/relationships/image" Target="../media/image371.png"/><Relationship Id="rId2" Type="http://schemas.openxmlformats.org/officeDocument/2006/relationships/notesSlide" Target="../notesSlides/notesSlide24.xml"/><Relationship Id="rId16" Type="http://schemas.openxmlformats.org/officeDocument/2006/relationships/customXml" Target="../ink/ink357.xml"/><Relationship Id="rId20" Type="http://schemas.openxmlformats.org/officeDocument/2006/relationships/customXml" Target="../ink/ink359.xml"/><Relationship Id="rId29" Type="http://schemas.openxmlformats.org/officeDocument/2006/relationships/image" Target="../media/image369.png"/><Relationship Id="rId1" Type="http://schemas.openxmlformats.org/officeDocument/2006/relationships/slideLayout" Target="../slideLayouts/slideLayout1.xml"/><Relationship Id="rId6" Type="http://schemas.openxmlformats.org/officeDocument/2006/relationships/customXml" Target="../ink/ink352.xml"/><Relationship Id="rId11" Type="http://schemas.openxmlformats.org/officeDocument/2006/relationships/image" Target="../media/image360.png"/><Relationship Id="rId24" Type="http://schemas.openxmlformats.org/officeDocument/2006/relationships/customXml" Target="../ink/ink361.xml"/><Relationship Id="rId32" Type="http://schemas.openxmlformats.org/officeDocument/2006/relationships/customXml" Target="../ink/ink365.xml"/><Relationship Id="rId5" Type="http://schemas.openxmlformats.org/officeDocument/2006/relationships/image" Target="../media/image357.png"/><Relationship Id="rId15" Type="http://schemas.openxmlformats.org/officeDocument/2006/relationships/image" Target="../media/image362.png"/><Relationship Id="rId23" Type="http://schemas.openxmlformats.org/officeDocument/2006/relationships/image" Target="../media/image366.png"/><Relationship Id="rId28" Type="http://schemas.openxmlformats.org/officeDocument/2006/relationships/customXml" Target="../ink/ink363.xml"/><Relationship Id="rId10" Type="http://schemas.openxmlformats.org/officeDocument/2006/relationships/customXml" Target="../ink/ink354.xml"/><Relationship Id="rId19" Type="http://schemas.openxmlformats.org/officeDocument/2006/relationships/image" Target="../media/image364.png"/><Relationship Id="rId31" Type="http://schemas.openxmlformats.org/officeDocument/2006/relationships/image" Target="../media/image370.png"/><Relationship Id="rId4" Type="http://schemas.openxmlformats.org/officeDocument/2006/relationships/customXml" Target="../ink/ink351.xml"/><Relationship Id="rId9" Type="http://schemas.openxmlformats.org/officeDocument/2006/relationships/image" Target="../media/image359.png"/><Relationship Id="rId14" Type="http://schemas.openxmlformats.org/officeDocument/2006/relationships/customXml" Target="../ink/ink356.xml"/><Relationship Id="rId22" Type="http://schemas.openxmlformats.org/officeDocument/2006/relationships/customXml" Target="../ink/ink360.xml"/><Relationship Id="rId27" Type="http://schemas.openxmlformats.org/officeDocument/2006/relationships/image" Target="../media/image368.png"/><Relationship Id="rId30" Type="http://schemas.openxmlformats.org/officeDocument/2006/relationships/customXml" Target="../ink/ink364.xml"/><Relationship Id="rId35" Type="http://schemas.openxmlformats.org/officeDocument/2006/relationships/image" Target="../media/image372.png"/><Relationship Id="rId8" Type="http://schemas.openxmlformats.org/officeDocument/2006/relationships/customXml" Target="../ink/ink35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13" Type="http://schemas.openxmlformats.org/officeDocument/2006/relationships/customXml" Target="../ink/ink5.xml"/><Relationship Id="rId18" Type="http://schemas.openxmlformats.org/officeDocument/2006/relationships/image" Target="../media/image13.png"/><Relationship Id="rId3" Type="http://schemas.openxmlformats.org/officeDocument/2006/relationships/image" Target="../media/image3.png"/><Relationship Id="rId7" Type="http://schemas.openxmlformats.org/officeDocument/2006/relationships/customXml" Target="../ink/ink2.xml"/><Relationship Id="rId12" Type="http://schemas.openxmlformats.org/officeDocument/2006/relationships/image" Target="../media/image10.png"/><Relationship Id="rId17" Type="http://schemas.openxmlformats.org/officeDocument/2006/relationships/customXml" Target="../ink/ink7.xml"/><Relationship Id="rId2" Type="http://schemas.openxmlformats.org/officeDocument/2006/relationships/notesSlide" Target="../notesSlides/notesSlide4.xml"/><Relationship Id="rId16"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customXml" Target="../ink/ink4.xml"/><Relationship Id="rId5" Type="http://schemas.openxmlformats.org/officeDocument/2006/relationships/customXml" Target="../ink/ink1.xml"/><Relationship Id="rId15" Type="http://schemas.openxmlformats.org/officeDocument/2006/relationships/customXml" Target="../ink/ink6.xml"/><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customXml" Target="../ink/ink3.xml"/><Relationship Id="rId14" Type="http://schemas.openxmlformats.org/officeDocument/2006/relationships/image" Target="../media/image11.png"/></Relationships>
</file>

<file path=ppt/slides/_rels/slide5.xml.rels><?xml version="1.0" encoding="UTF-8" standalone="yes"?>
<Relationships xmlns="http://schemas.openxmlformats.org/package/2006/relationships"><Relationship Id="rId8" Type="http://schemas.openxmlformats.org/officeDocument/2006/relationships/customXml" Target="../ink/ink10.xml"/><Relationship Id="rId13" Type="http://schemas.openxmlformats.org/officeDocument/2006/relationships/image" Target="../media/image18.png"/><Relationship Id="rId18" Type="http://schemas.openxmlformats.org/officeDocument/2006/relationships/customXml" Target="../ink/ink15.xml"/><Relationship Id="rId3" Type="http://schemas.openxmlformats.org/officeDocument/2006/relationships/image" Target="../media/image3.png"/><Relationship Id="rId21" Type="http://schemas.openxmlformats.org/officeDocument/2006/relationships/image" Target="../media/image22.png"/><Relationship Id="rId7" Type="http://schemas.openxmlformats.org/officeDocument/2006/relationships/image" Target="../media/image15.png"/><Relationship Id="rId12" Type="http://schemas.openxmlformats.org/officeDocument/2006/relationships/customXml" Target="../ink/ink12.xml"/><Relationship Id="rId17" Type="http://schemas.openxmlformats.org/officeDocument/2006/relationships/image" Target="../media/image20.png"/><Relationship Id="rId25" Type="http://schemas.openxmlformats.org/officeDocument/2006/relationships/image" Target="../media/image24.png"/><Relationship Id="rId2" Type="http://schemas.openxmlformats.org/officeDocument/2006/relationships/notesSlide" Target="../notesSlides/notesSlide5.xml"/><Relationship Id="rId16" Type="http://schemas.openxmlformats.org/officeDocument/2006/relationships/customXml" Target="../ink/ink14.xml"/><Relationship Id="rId20" Type="http://schemas.openxmlformats.org/officeDocument/2006/relationships/customXml" Target="../ink/ink16.xml"/><Relationship Id="rId1" Type="http://schemas.openxmlformats.org/officeDocument/2006/relationships/slideLayout" Target="../slideLayouts/slideLayout1.xml"/><Relationship Id="rId6" Type="http://schemas.openxmlformats.org/officeDocument/2006/relationships/customXml" Target="../ink/ink9.xml"/><Relationship Id="rId11" Type="http://schemas.openxmlformats.org/officeDocument/2006/relationships/image" Target="../media/image17.png"/><Relationship Id="rId24" Type="http://schemas.openxmlformats.org/officeDocument/2006/relationships/customXml" Target="../ink/ink18.xml"/><Relationship Id="rId5" Type="http://schemas.openxmlformats.org/officeDocument/2006/relationships/image" Target="../media/image14.png"/><Relationship Id="rId15" Type="http://schemas.openxmlformats.org/officeDocument/2006/relationships/image" Target="../media/image19.png"/><Relationship Id="rId23" Type="http://schemas.openxmlformats.org/officeDocument/2006/relationships/image" Target="../media/image23.png"/><Relationship Id="rId10" Type="http://schemas.openxmlformats.org/officeDocument/2006/relationships/customXml" Target="../ink/ink11.xml"/><Relationship Id="rId19" Type="http://schemas.openxmlformats.org/officeDocument/2006/relationships/image" Target="../media/image21.png"/><Relationship Id="rId4" Type="http://schemas.openxmlformats.org/officeDocument/2006/relationships/customXml" Target="../ink/ink8.xml"/><Relationship Id="rId9" Type="http://schemas.openxmlformats.org/officeDocument/2006/relationships/image" Target="../media/image16.png"/><Relationship Id="rId14" Type="http://schemas.openxmlformats.org/officeDocument/2006/relationships/customXml" Target="../ink/ink13.xml"/><Relationship Id="rId22" Type="http://schemas.openxmlformats.org/officeDocument/2006/relationships/customXml" Target="../ink/ink17.xml"/></Relationships>
</file>

<file path=ppt/slides/_rels/slide6.xml.rels><?xml version="1.0" encoding="UTF-8" standalone="yes"?>
<Relationships xmlns="http://schemas.openxmlformats.org/package/2006/relationships"><Relationship Id="rId8" Type="http://schemas.openxmlformats.org/officeDocument/2006/relationships/customXml" Target="../ink/ink21.xml"/><Relationship Id="rId3" Type="http://schemas.openxmlformats.org/officeDocument/2006/relationships/image" Target="../media/image3.png"/><Relationship Id="rId7"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customXml" Target="../ink/ink20.xml"/><Relationship Id="rId11" Type="http://schemas.openxmlformats.org/officeDocument/2006/relationships/image" Target="../media/image28.png"/><Relationship Id="rId5" Type="http://schemas.openxmlformats.org/officeDocument/2006/relationships/image" Target="../media/image25.png"/><Relationship Id="rId10" Type="http://schemas.openxmlformats.org/officeDocument/2006/relationships/customXml" Target="../ink/ink22.xml"/><Relationship Id="rId4" Type="http://schemas.openxmlformats.org/officeDocument/2006/relationships/customXml" Target="../ink/ink19.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17" Type="http://schemas.openxmlformats.org/officeDocument/2006/relationships/image" Target="../media/image85.png"/><Relationship Id="rId21" Type="http://schemas.openxmlformats.org/officeDocument/2006/relationships/image" Target="../media/image37.png"/><Relationship Id="rId42" Type="http://schemas.openxmlformats.org/officeDocument/2006/relationships/customXml" Target="../ink/ink42.xml"/><Relationship Id="rId63" Type="http://schemas.openxmlformats.org/officeDocument/2006/relationships/image" Target="../media/image58.png"/><Relationship Id="rId84" Type="http://schemas.openxmlformats.org/officeDocument/2006/relationships/customXml" Target="../ink/ink63.xml"/><Relationship Id="rId138" Type="http://schemas.openxmlformats.org/officeDocument/2006/relationships/customXml" Target="../ink/ink90.xml"/><Relationship Id="rId159" Type="http://schemas.openxmlformats.org/officeDocument/2006/relationships/image" Target="../media/image106.png"/><Relationship Id="rId170" Type="http://schemas.openxmlformats.org/officeDocument/2006/relationships/customXml" Target="../ink/ink106.xml"/><Relationship Id="rId191" Type="http://schemas.openxmlformats.org/officeDocument/2006/relationships/image" Target="../media/image122.png"/><Relationship Id="rId205" Type="http://schemas.openxmlformats.org/officeDocument/2006/relationships/image" Target="../media/image129.png"/><Relationship Id="rId107" Type="http://schemas.openxmlformats.org/officeDocument/2006/relationships/image" Target="../media/image80.png"/><Relationship Id="rId11" Type="http://schemas.openxmlformats.org/officeDocument/2006/relationships/image" Target="../media/image32.png"/><Relationship Id="rId32" Type="http://schemas.openxmlformats.org/officeDocument/2006/relationships/customXml" Target="../ink/ink37.xml"/><Relationship Id="rId53" Type="http://schemas.openxmlformats.org/officeDocument/2006/relationships/image" Target="../media/image53.png"/><Relationship Id="rId74" Type="http://schemas.openxmlformats.org/officeDocument/2006/relationships/customXml" Target="../ink/ink58.xml"/><Relationship Id="rId128" Type="http://schemas.openxmlformats.org/officeDocument/2006/relationships/customXml" Target="../ink/ink85.xml"/><Relationship Id="rId149" Type="http://schemas.openxmlformats.org/officeDocument/2006/relationships/image" Target="../media/image101.png"/><Relationship Id="rId5" Type="http://schemas.openxmlformats.org/officeDocument/2006/relationships/image" Target="../media/image29.png"/><Relationship Id="rId95" Type="http://schemas.openxmlformats.org/officeDocument/2006/relationships/image" Target="../media/image74.png"/><Relationship Id="rId160" Type="http://schemas.openxmlformats.org/officeDocument/2006/relationships/customXml" Target="../ink/ink101.xml"/><Relationship Id="rId181" Type="http://schemas.openxmlformats.org/officeDocument/2006/relationships/image" Target="../media/image117.png"/><Relationship Id="rId22" Type="http://schemas.openxmlformats.org/officeDocument/2006/relationships/customXml" Target="../ink/ink32.xml"/><Relationship Id="rId43" Type="http://schemas.openxmlformats.org/officeDocument/2006/relationships/image" Target="../media/image48.png"/><Relationship Id="rId64" Type="http://schemas.openxmlformats.org/officeDocument/2006/relationships/customXml" Target="../ink/ink53.xml"/><Relationship Id="rId118" Type="http://schemas.openxmlformats.org/officeDocument/2006/relationships/customXml" Target="../ink/ink80.xml"/><Relationship Id="rId139" Type="http://schemas.openxmlformats.org/officeDocument/2006/relationships/image" Target="../media/image96.png"/><Relationship Id="rId85" Type="http://schemas.openxmlformats.org/officeDocument/2006/relationships/image" Target="../media/image69.png"/><Relationship Id="rId150" Type="http://schemas.openxmlformats.org/officeDocument/2006/relationships/customXml" Target="../ink/ink96.xml"/><Relationship Id="rId171" Type="http://schemas.openxmlformats.org/officeDocument/2006/relationships/image" Target="../media/image112.png"/><Relationship Id="rId192" Type="http://schemas.openxmlformats.org/officeDocument/2006/relationships/customXml" Target="../ink/ink117.xml"/><Relationship Id="rId206" Type="http://schemas.openxmlformats.org/officeDocument/2006/relationships/customXml" Target="../ink/ink124.xml"/><Relationship Id="rId12" Type="http://schemas.openxmlformats.org/officeDocument/2006/relationships/customXml" Target="../ink/ink27.xml"/><Relationship Id="rId33" Type="http://schemas.openxmlformats.org/officeDocument/2006/relationships/image" Target="../media/image43.png"/><Relationship Id="rId108" Type="http://schemas.openxmlformats.org/officeDocument/2006/relationships/customXml" Target="../ink/ink75.xml"/><Relationship Id="rId129" Type="http://schemas.openxmlformats.org/officeDocument/2006/relationships/image" Target="../media/image91.png"/><Relationship Id="rId54" Type="http://schemas.openxmlformats.org/officeDocument/2006/relationships/customXml" Target="../ink/ink48.xml"/><Relationship Id="rId75" Type="http://schemas.openxmlformats.org/officeDocument/2006/relationships/image" Target="../media/image64.png"/><Relationship Id="rId96" Type="http://schemas.openxmlformats.org/officeDocument/2006/relationships/customXml" Target="../ink/ink69.xml"/><Relationship Id="rId140" Type="http://schemas.openxmlformats.org/officeDocument/2006/relationships/customXml" Target="../ink/ink91.xml"/><Relationship Id="rId161" Type="http://schemas.openxmlformats.org/officeDocument/2006/relationships/image" Target="../media/image107.png"/><Relationship Id="rId182" Type="http://schemas.openxmlformats.org/officeDocument/2006/relationships/customXml" Target="../ink/ink112.xml"/><Relationship Id="rId6" Type="http://schemas.openxmlformats.org/officeDocument/2006/relationships/customXml" Target="../ink/ink24.xml"/><Relationship Id="rId23" Type="http://schemas.openxmlformats.org/officeDocument/2006/relationships/image" Target="../media/image38.png"/><Relationship Id="rId119" Type="http://schemas.openxmlformats.org/officeDocument/2006/relationships/image" Target="../media/image86.png"/><Relationship Id="rId44" Type="http://schemas.openxmlformats.org/officeDocument/2006/relationships/customXml" Target="../ink/ink43.xml"/><Relationship Id="rId65" Type="http://schemas.openxmlformats.org/officeDocument/2006/relationships/image" Target="../media/image59.png"/><Relationship Id="rId86" Type="http://schemas.openxmlformats.org/officeDocument/2006/relationships/customXml" Target="../ink/ink64.xml"/><Relationship Id="rId130" Type="http://schemas.openxmlformats.org/officeDocument/2006/relationships/customXml" Target="../ink/ink86.xml"/><Relationship Id="rId151" Type="http://schemas.openxmlformats.org/officeDocument/2006/relationships/image" Target="../media/image102.png"/><Relationship Id="rId172" Type="http://schemas.openxmlformats.org/officeDocument/2006/relationships/customXml" Target="../ink/ink107.xml"/><Relationship Id="rId193" Type="http://schemas.openxmlformats.org/officeDocument/2006/relationships/image" Target="../media/image123.png"/><Relationship Id="rId207" Type="http://schemas.openxmlformats.org/officeDocument/2006/relationships/image" Target="../media/image130.png"/><Relationship Id="rId13" Type="http://schemas.openxmlformats.org/officeDocument/2006/relationships/image" Target="../media/image33.png"/><Relationship Id="rId109" Type="http://schemas.openxmlformats.org/officeDocument/2006/relationships/image" Target="../media/image81.png"/><Relationship Id="rId34" Type="http://schemas.openxmlformats.org/officeDocument/2006/relationships/customXml" Target="../ink/ink38.xml"/><Relationship Id="rId55" Type="http://schemas.openxmlformats.org/officeDocument/2006/relationships/image" Target="../media/image54.png"/><Relationship Id="rId76" Type="http://schemas.openxmlformats.org/officeDocument/2006/relationships/customXml" Target="../ink/ink59.xml"/><Relationship Id="rId97" Type="http://schemas.openxmlformats.org/officeDocument/2006/relationships/image" Target="../media/image75.png"/><Relationship Id="rId120" Type="http://schemas.openxmlformats.org/officeDocument/2006/relationships/customXml" Target="../ink/ink81.xml"/><Relationship Id="rId141" Type="http://schemas.openxmlformats.org/officeDocument/2006/relationships/image" Target="../media/image97.png"/><Relationship Id="rId7" Type="http://schemas.openxmlformats.org/officeDocument/2006/relationships/image" Target="../media/image30.png"/><Relationship Id="rId162" Type="http://schemas.openxmlformats.org/officeDocument/2006/relationships/customXml" Target="../ink/ink102.xml"/><Relationship Id="rId183" Type="http://schemas.openxmlformats.org/officeDocument/2006/relationships/image" Target="../media/image118.png"/><Relationship Id="rId24" Type="http://schemas.openxmlformats.org/officeDocument/2006/relationships/customXml" Target="../ink/ink33.xml"/><Relationship Id="rId45" Type="http://schemas.openxmlformats.org/officeDocument/2006/relationships/image" Target="../media/image49.png"/><Relationship Id="rId66" Type="http://schemas.openxmlformats.org/officeDocument/2006/relationships/customXml" Target="../ink/ink54.xml"/><Relationship Id="rId87" Type="http://schemas.openxmlformats.org/officeDocument/2006/relationships/image" Target="../media/image70.png"/><Relationship Id="rId110" Type="http://schemas.openxmlformats.org/officeDocument/2006/relationships/customXml" Target="../ink/ink76.xml"/><Relationship Id="rId131" Type="http://schemas.openxmlformats.org/officeDocument/2006/relationships/image" Target="../media/image92.png"/><Relationship Id="rId152" Type="http://schemas.openxmlformats.org/officeDocument/2006/relationships/customXml" Target="../ink/ink97.xml"/><Relationship Id="rId173" Type="http://schemas.openxmlformats.org/officeDocument/2006/relationships/image" Target="../media/image113.png"/><Relationship Id="rId194" Type="http://schemas.openxmlformats.org/officeDocument/2006/relationships/customXml" Target="../ink/ink118.xml"/><Relationship Id="rId208" Type="http://schemas.openxmlformats.org/officeDocument/2006/relationships/customXml" Target="../ink/ink125.xml"/><Relationship Id="rId19" Type="http://schemas.openxmlformats.org/officeDocument/2006/relationships/image" Target="../media/image36.png"/><Relationship Id="rId14" Type="http://schemas.openxmlformats.org/officeDocument/2006/relationships/customXml" Target="../ink/ink28.xml"/><Relationship Id="rId30" Type="http://schemas.openxmlformats.org/officeDocument/2006/relationships/customXml" Target="../ink/ink36.xml"/><Relationship Id="rId35" Type="http://schemas.openxmlformats.org/officeDocument/2006/relationships/image" Target="../media/image44.png"/><Relationship Id="rId56" Type="http://schemas.openxmlformats.org/officeDocument/2006/relationships/customXml" Target="../ink/ink49.xml"/><Relationship Id="rId77" Type="http://schemas.openxmlformats.org/officeDocument/2006/relationships/image" Target="../media/image65.png"/><Relationship Id="rId100" Type="http://schemas.openxmlformats.org/officeDocument/2006/relationships/customXml" Target="../ink/ink71.xml"/><Relationship Id="rId105" Type="http://schemas.openxmlformats.org/officeDocument/2006/relationships/image" Target="../media/image79.png"/><Relationship Id="rId126" Type="http://schemas.openxmlformats.org/officeDocument/2006/relationships/customXml" Target="../ink/ink84.xml"/><Relationship Id="rId147" Type="http://schemas.openxmlformats.org/officeDocument/2006/relationships/image" Target="../media/image100.png"/><Relationship Id="rId168" Type="http://schemas.openxmlformats.org/officeDocument/2006/relationships/customXml" Target="../ink/ink105.xml"/><Relationship Id="rId8" Type="http://schemas.openxmlformats.org/officeDocument/2006/relationships/customXml" Target="../ink/ink25.xml"/><Relationship Id="rId51" Type="http://schemas.openxmlformats.org/officeDocument/2006/relationships/image" Target="../media/image52.png"/><Relationship Id="rId72" Type="http://schemas.openxmlformats.org/officeDocument/2006/relationships/customXml" Target="../ink/ink57.xml"/><Relationship Id="rId93" Type="http://schemas.openxmlformats.org/officeDocument/2006/relationships/image" Target="../media/image73.png"/><Relationship Id="rId98" Type="http://schemas.openxmlformats.org/officeDocument/2006/relationships/customXml" Target="../ink/ink70.xml"/><Relationship Id="rId121" Type="http://schemas.openxmlformats.org/officeDocument/2006/relationships/image" Target="../media/image87.png"/><Relationship Id="rId142" Type="http://schemas.openxmlformats.org/officeDocument/2006/relationships/customXml" Target="../ink/ink92.xml"/><Relationship Id="rId163" Type="http://schemas.openxmlformats.org/officeDocument/2006/relationships/image" Target="../media/image108.png"/><Relationship Id="rId184" Type="http://schemas.openxmlformats.org/officeDocument/2006/relationships/customXml" Target="../ink/ink113.xml"/><Relationship Id="rId189" Type="http://schemas.openxmlformats.org/officeDocument/2006/relationships/image" Target="../media/image121.png"/><Relationship Id="rId3" Type="http://schemas.openxmlformats.org/officeDocument/2006/relationships/image" Target="../media/image3.png"/><Relationship Id="rId214" Type="http://schemas.openxmlformats.org/officeDocument/2006/relationships/customXml" Target="../ink/ink128.xml"/><Relationship Id="rId25" Type="http://schemas.openxmlformats.org/officeDocument/2006/relationships/image" Target="../media/image39.png"/><Relationship Id="rId46" Type="http://schemas.openxmlformats.org/officeDocument/2006/relationships/customXml" Target="../ink/ink44.xml"/><Relationship Id="rId67" Type="http://schemas.openxmlformats.org/officeDocument/2006/relationships/image" Target="../media/image60.png"/><Relationship Id="rId116" Type="http://schemas.openxmlformats.org/officeDocument/2006/relationships/customXml" Target="../ink/ink79.xml"/><Relationship Id="rId137" Type="http://schemas.openxmlformats.org/officeDocument/2006/relationships/image" Target="../media/image95.png"/><Relationship Id="rId158" Type="http://schemas.openxmlformats.org/officeDocument/2006/relationships/customXml" Target="../ink/ink100.xml"/><Relationship Id="rId20" Type="http://schemas.openxmlformats.org/officeDocument/2006/relationships/customXml" Target="../ink/ink31.xml"/><Relationship Id="rId41" Type="http://schemas.openxmlformats.org/officeDocument/2006/relationships/image" Target="../media/image47.png"/><Relationship Id="rId62" Type="http://schemas.openxmlformats.org/officeDocument/2006/relationships/customXml" Target="../ink/ink52.xml"/><Relationship Id="rId83" Type="http://schemas.openxmlformats.org/officeDocument/2006/relationships/image" Target="../media/image68.png"/><Relationship Id="rId88" Type="http://schemas.openxmlformats.org/officeDocument/2006/relationships/customXml" Target="../ink/ink65.xml"/><Relationship Id="rId111" Type="http://schemas.openxmlformats.org/officeDocument/2006/relationships/image" Target="../media/image82.png"/><Relationship Id="rId132" Type="http://schemas.openxmlformats.org/officeDocument/2006/relationships/customXml" Target="../ink/ink87.xml"/><Relationship Id="rId153" Type="http://schemas.openxmlformats.org/officeDocument/2006/relationships/image" Target="../media/image103.png"/><Relationship Id="rId174" Type="http://schemas.openxmlformats.org/officeDocument/2006/relationships/customXml" Target="../ink/ink108.xml"/><Relationship Id="rId179" Type="http://schemas.openxmlformats.org/officeDocument/2006/relationships/image" Target="../media/image116.png"/><Relationship Id="rId195" Type="http://schemas.openxmlformats.org/officeDocument/2006/relationships/image" Target="../media/image124.png"/><Relationship Id="rId209" Type="http://schemas.openxmlformats.org/officeDocument/2006/relationships/image" Target="../media/image131.png"/><Relationship Id="rId190" Type="http://schemas.openxmlformats.org/officeDocument/2006/relationships/customXml" Target="../ink/ink116.xml"/><Relationship Id="rId204" Type="http://schemas.openxmlformats.org/officeDocument/2006/relationships/customXml" Target="../ink/ink123.xml"/><Relationship Id="rId15" Type="http://schemas.openxmlformats.org/officeDocument/2006/relationships/image" Target="../media/image34.png"/><Relationship Id="rId36" Type="http://schemas.openxmlformats.org/officeDocument/2006/relationships/customXml" Target="../ink/ink39.xml"/><Relationship Id="rId57" Type="http://schemas.openxmlformats.org/officeDocument/2006/relationships/image" Target="../media/image55.png"/><Relationship Id="rId106" Type="http://schemas.openxmlformats.org/officeDocument/2006/relationships/customXml" Target="../ink/ink74.xml"/><Relationship Id="rId127" Type="http://schemas.openxmlformats.org/officeDocument/2006/relationships/image" Target="../media/image90.png"/><Relationship Id="rId10" Type="http://schemas.openxmlformats.org/officeDocument/2006/relationships/customXml" Target="../ink/ink26.xml"/><Relationship Id="rId31" Type="http://schemas.openxmlformats.org/officeDocument/2006/relationships/image" Target="../media/image42.png"/><Relationship Id="rId52" Type="http://schemas.openxmlformats.org/officeDocument/2006/relationships/customXml" Target="../ink/ink47.xml"/><Relationship Id="rId73" Type="http://schemas.openxmlformats.org/officeDocument/2006/relationships/image" Target="../media/image63.png"/><Relationship Id="rId78" Type="http://schemas.openxmlformats.org/officeDocument/2006/relationships/customXml" Target="../ink/ink60.xml"/><Relationship Id="rId94" Type="http://schemas.openxmlformats.org/officeDocument/2006/relationships/customXml" Target="../ink/ink68.xml"/><Relationship Id="rId99" Type="http://schemas.openxmlformats.org/officeDocument/2006/relationships/image" Target="../media/image76.png"/><Relationship Id="rId101" Type="http://schemas.openxmlformats.org/officeDocument/2006/relationships/image" Target="../media/image77.png"/><Relationship Id="rId122" Type="http://schemas.openxmlformats.org/officeDocument/2006/relationships/customXml" Target="../ink/ink82.xml"/><Relationship Id="rId143" Type="http://schemas.openxmlformats.org/officeDocument/2006/relationships/image" Target="../media/image98.png"/><Relationship Id="rId148" Type="http://schemas.openxmlformats.org/officeDocument/2006/relationships/customXml" Target="../ink/ink95.xml"/><Relationship Id="rId164" Type="http://schemas.openxmlformats.org/officeDocument/2006/relationships/customXml" Target="../ink/ink103.xml"/><Relationship Id="rId169" Type="http://schemas.openxmlformats.org/officeDocument/2006/relationships/image" Target="../media/image111.png"/><Relationship Id="rId185" Type="http://schemas.openxmlformats.org/officeDocument/2006/relationships/image" Target="../media/image119.png"/><Relationship Id="rId4" Type="http://schemas.openxmlformats.org/officeDocument/2006/relationships/customXml" Target="../ink/ink23.xml"/><Relationship Id="rId9" Type="http://schemas.openxmlformats.org/officeDocument/2006/relationships/image" Target="../media/image31.png"/><Relationship Id="rId180" Type="http://schemas.openxmlformats.org/officeDocument/2006/relationships/customXml" Target="../ink/ink111.xml"/><Relationship Id="rId210" Type="http://schemas.openxmlformats.org/officeDocument/2006/relationships/customXml" Target="../ink/ink126.xml"/><Relationship Id="rId215" Type="http://schemas.openxmlformats.org/officeDocument/2006/relationships/image" Target="../media/image134.png"/><Relationship Id="rId26" Type="http://schemas.openxmlformats.org/officeDocument/2006/relationships/customXml" Target="../ink/ink34.xml"/><Relationship Id="rId47" Type="http://schemas.openxmlformats.org/officeDocument/2006/relationships/image" Target="../media/image50.png"/><Relationship Id="rId68" Type="http://schemas.openxmlformats.org/officeDocument/2006/relationships/customXml" Target="../ink/ink55.xml"/><Relationship Id="rId89" Type="http://schemas.openxmlformats.org/officeDocument/2006/relationships/image" Target="../media/image71.png"/><Relationship Id="rId112" Type="http://schemas.openxmlformats.org/officeDocument/2006/relationships/customXml" Target="../ink/ink77.xml"/><Relationship Id="rId133" Type="http://schemas.openxmlformats.org/officeDocument/2006/relationships/image" Target="../media/image93.png"/><Relationship Id="rId154" Type="http://schemas.openxmlformats.org/officeDocument/2006/relationships/customXml" Target="../ink/ink98.xml"/><Relationship Id="rId175" Type="http://schemas.openxmlformats.org/officeDocument/2006/relationships/image" Target="../media/image114.png"/><Relationship Id="rId196" Type="http://schemas.openxmlformats.org/officeDocument/2006/relationships/customXml" Target="../ink/ink119.xml"/><Relationship Id="rId200" Type="http://schemas.openxmlformats.org/officeDocument/2006/relationships/customXml" Target="../ink/ink121.xml"/><Relationship Id="rId16" Type="http://schemas.openxmlformats.org/officeDocument/2006/relationships/customXml" Target="../ink/ink29.xml"/><Relationship Id="rId37" Type="http://schemas.openxmlformats.org/officeDocument/2006/relationships/image" Target="../media/image45.png"/><Relationship Id="rId58" Type="http://schemas.openxmlformats.org/officeDocument/2006/relationships/customXml" Target="../ink/ink50.xml"/><Relationship Id="rId79" Type="http://schemas.openxmlformats.org/officeDocument/2006/relationships/image" Target="../media/image66.png"/><Relationship Id="rId102" Type="http://schemas.openxmlformats.org/officeDocument/2006/relationships/customXml" Target="../ink/ink72.xml"/><Relationship Id="rId123" Type="http://schemas.openxmlformats.org/officeDocument/2006/relationships/image" Target="../media/image88.png"/><Relationship Id="rId144" Type="http://schemas.openxmlformats.org/officeDocument/2006/relationships/customXml" Target="../ink/ink93.xml"/><Relationship Id="rId90" Type="http://schemas.openxmlformats.org/officeDocument/2006/relationships/customXml" Target="../ink/ink66.xml"/><Relationship Id="rId165" Type="http://schemas.openxmlformats.org/officeDocument/2006/relationships/image" Target="../media/image109.png"/><Relationship Id="rId186" Type="http://schemas.openxmlformats.org/officeDocument/2006/relationships/customXml" Target="../ink/ink114.xml"/><Relationship Id="rId211" Type="http://schemas.openxmlformats.org/officeDocument/2006/relationships/image" Target="../media/image132.png"/><Relationship Id="rId27" Type="http://schemas.openxmlformats.org/officeDocument/2006/relationships/image" Target="../media/image40.png"/><Relationship Id="rId48" Type="http://schemas.openxmlformats.org/officeDocument/2006/relationships/customXml" Target="../ink/ink45.xml"/><Relationship Id="rId69" Type="http://schemas.openxmlformats.org/officeDocument/2006/relationships/image" Target="../media/image61.png"/><Relationship Id="rId113" Type="http://schemas.openxmlformats.org/officeDocument/2006/relationships/image" Target="../media/image83.png"/><Relationship Id="rId134" Type="http://schemas.openxmlformats.org/officeDocument/2006/relationships/customXml" Target="../ink/ink88.xml"/><Relationship Id="rId80" Type="http://schemas.openxmlformats.org/officeDocument/2006/relationships/customXml" Target="../ink/ink61.xml"/><Relationship Id="rId155" Type="http://schemas.openxmlformats.org/officeDocument/2006/relationships/image" Target="../media/image104.png"/><Relationship Id="rId176" Type="http://schemas.openxmlformats.org/officeDocument/2006/relationships/customXml" Target="../ink/ink109.xml"/><Relationship Id="rId197" Type="http://schemas.openxmlformats.org/officeDocument/2006/relationships/image" Target="../media/image125.png"/><Relationship Id="rId201" Type="http://schemas.openxmlformats.org/officeDocument/2006/relationships/image" Target="../media/image127.png"/><Relationship Id="rId17" Type="http://schemas.openxmlformats.org/officeDocument/2006/relationships/image" Target="../media/image35.png"/><Relationship Id="rId38" Type="http://schemas.openxmlformats.org/officeDocument/2006/relationships/customXml" Target="../ink/ink40.xml"/><Relationship Id="rId59" Type="http://schemas.openxmlformats.org/officeDocument/2006/relationships/image" Target="../media/image56.png"/><Relationship Id="rId103" Type="http://schemas.openxmlformats.org/officeDocument/2006/relationships/image" Target="../media/image78.png"/><Relationship Id="rId124" Type="http://schemas.openxmlformats.org/officeDocument/2006/relationships/customXml" Target="../ink/ink83.xml"/><Relationship Id="rId70" Type="http://schemas.openxmlformats.org/officeDocument/2006/relationships/customXml" Target="../ink/ink56.xml"/><Relationship Id="rId91" Type="http://schemas.openxmlformats.org/officeDocument/2006/relationships/image" Target="../media/image72.png"/><Relationship Id="rId145" Type="http://schemas.openxmlformats.org/officeDocument/2006/relationships/image" Target="../media/image99.png"/><Relationship Id="rId166" Type="http://schemas.openxmlformats.org/officeDocument/2006/relationships/customXml" Target="../ink/ink104.xml"/><Relationship Id="rId187" Type="http://schemas.openxmlformats.org/officeDocument/2006/relationships/image" Target="../media/image120.png"/><Relationship Id="rId1" Type="http://schemas.openxmlformats.org/officeDocument/2006/relationships/slideLayout" Target="../slideLayouts/slideLayout1.xml"/><Relationship Id="rId212" Type="http://schemas.openxmlformats.org/officeDocument/2006/relationships/customXml" Target="../ink/ink127.xml"/><Relationship Id="rId28" Type="http://schemas.openxmlformats.org/officeDocument/2006/relationships/customXml" Target="../ink/ink35.xml"/><Relationship Id="rId49" Type="http://schemas.openxmlformats.org/officeDocument/2006/relationships/image" Target="../media/image51.png"/><Relationship Id="rId114" Type="http://schemas.openxmlformats.org/officeDocument/2006/relationships/customXml" Target="../ink/ink78.xml"/><Relationship Id="rId60" Type="http://schemas.openxmlformats.org/officeDocument/2006/relationships/customXml" Target="../ink/ink51.xml"/><Relationship Id="rId81" Type="http://schemas.openxmlformats.org/officeDocument/2006/relationships/image" Target="../media/image67.png"/><Relationship Id="rId135" Type="http://schemas.openxmlformats.org/officeDocument/2006/relationships/image" Target="../media/image94.png"/><Relationship Id="rId156" Type="http://schemas.openxmlformats.org/officeDocument/2006/relationships/customXml" Target="../ink/ink99.xml"/><Relationship Id="rId177" Type="http://schemas.openxmlformats.org/officeDocument/2006/relationships/image" Target="../media/image115.png"/><Relationship Id="rId198" Type="http://schemas.openxmlformats.org/officeDocument/2006/relationships/customXml" Target="../ink/ink120.xml"/><Relationship Id="rId202" Type="http://schemas.openxmlformats.org/officeDocument/2006/relationships/customXml" Target="../ink/ink122.xml"/><Relationship Id="rId18" Type="http://schemas.openxmlformats.org/officeDocument/2006/relationships/customXml" Target="../ink/ink30.xml"/><Relationship Id="rId39" Type="http://schemas.openxmlformats.org/officeDocument/2006/relationships/image" Target="../media/image46.png"/><Relationship Id="rId50" Type="http://schemas.openxmlformats.org/officeDocument/2006/relationships/customXml" Target="../ink/ink46.xml"/><Relationship Id="rId104" Type="http://schemas.openxmlformats.org/officeDocument/2006/relationships/customXml" Target="../ink/ink73.xml"/><Relationship Id="rId125" Type="http://schemas.openxmlformats.org/officeDocument/2006/relationships/image" Target="../media/image89.png"/><Relationship Id="rId146" Type="http://schemas.openxmlformats.org/officeDocument/2006/relationships/customXml" Target="../ink/ink94.xml"/><Relationship Id="rId167" Type="http://schemas.openxmlformats.org/officeDocument/2006/relationships/image" Target="../media/image110.png"/><Relationship Id="rId188" Type="http://schemas.openxmlformats.org/officeDocument/2006/relationships/customXml" Target="../ink/ink115.xml"/><Relationship Id="rId71" Type="http://schemas.openxmlformats.org/officeDocument/2006/relationships/image" Target="../media/image62.png"/><Relationship Id="rId92" Type="http://schemas.openxmlformats.org/officeDocument/2006/relationships/customXml" Target="../ink/ink67.xml"/><Relationship Id="rId213" Type="http://schemas.openxmlformats.org/officeDocument/2006/relationships/image" Target="../media/image133.png"/><Relationship Id="rId2" Type="http://schemas.openxmlformats.org/officeDocument/2006/relationships/notesSlide" Target="../notesSlides/notesSlide9.xml"/><Relationship Id="rId29" Type="http://schemas.openxmlformats.org/officeDocument/2006/relationships/image" Target="../media/image41.png"/><Relationship Id="rId40" Type="http://schemas.openxmlformats.org/officeDocument/2006/relationships/customXml" Target="../ink/ink41.xml"/><Relationship Id="rId115" Type="http://schemas.openxmlformats.org/officeDocument/2006/relationships/image" Target="../media/image84.png"/><Relationship Id="rId136" Type="http://schemas.openxmlformats.org/officeDocument/2006/relationships/customXml" Target="../ink/ink89.xml"/><Relationship Id="rId157" Type="http://schemas.openxmlformats.org/officeDocument/2006/relationships/image" Target="../media/image105.png"/><Relationship Id="rId178" Type="http://schemas.openxmlformats.org/officeDocument/2006/relationships/customXml" Target="../ink/ink110.xml"/><Relationship Id="rId61" Type="http://schemas.openxmlformats.org/officeDocument/2006/relationships/image" Target="../media/image57.png"/><Relationship Id="rId82" Type="http://schemas.openxmlformats.org/officeDocument/2006/relationships/customXml" Target="../ink/ink62.xml"/><Relationship Id="rId199" Type="http://schemas.openxmlformats.org/officeDocument/2006/relationships/image" Target="../media/image126.png"/><Relationship Id="rId203" Type="http://schemas.openxmlformats.org/officeDocument/2006/relationships/image" Target="../media/image1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5B26626-C54E-0348-5389-29AD6D143002}"/>
              </a:ext>
            </a:extLst>
          </p:cNvPr>
          <p:cNvPicPr>
            <a:picLocks noChangeAspect="1"/>
          </p:cNvPicPr>
          <p:nvPr/>
        </p:nvPicPr>
        <p:blipFill rotWithShape="1">
          <a:blip r:embed="rId3"/>
          <a:srcRect b="42408"/>
          <a:stretch/>
        </p:blipFill>
        <p:spPr>
          <a:xfrm>
            <a:off x="0" y="-163689"/>
            <a:ext cx="12192000" cy="7021689"/>
          </a:xfrm>
          <a:prstGeom prst="rect">
            <a:avLst/>
          </a:prstGeom>
        </p:spPr>
      </p:pic>
      <p:grpSp>
        <p:nvGrpSpPr>
          <p:cNvPr id="9" name="Group 8">
            <a:extLst>
              <a:ext uri="{FF2B5EF4-FFF2-40B4-BE49-F238E27FC236}">
                <a16:creationId xmlns:a16="http://schemas.microsoft.com/office/drawing/2014/main" id="{3C063871-0DD4-039E-40A5-9E33B8A48BED}"/>
              </a:ext>
            </a:extLst>
          </p:cNvPr>
          <p:cNvGrpSpPr/>
          <p:nvPr/>
        </p:nvGrpSpPr>
        <p:grpSpPr>
          <a:xfrm>
            <a:off x="8359806" y="3067530"/>
            <a:ext cx="3217302" cy="1849449"/>
            <a:chOff x="8346836" y="2745036"/>
            <a:chExt cx="3217302" cy="1849449"/>
          </a:xfrm>
        </p:grpSpPr>
        <p:sp>
          <p:nvSpPr>
            <p:cNvPr id="2" name="Rectangle 1">
              <a:extLst>
                <a:ext uri="{FF2B5EF4-FFF2-40B4-BE49-F238E27FC236}">
                  <a16:creationId xmlns:a16="http://schemas.microsoft.com/office/drawing/2014/main" id="{A82910D8-665B-1B19-D73F-036F5E5074D1}"/>
                </a:ext>
              </a:extLst>
            </p:cNvPr>
            <p:cNvSpPr/>
            <p:nvPr/>
          </p:nvSpPr>
          <p:spPr>
            <a:xfrm>
              <a:off x="8346836" y="2745036"/>
              <a:ext cx="3217302" cy="184944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xt, logo&#10;&#10;Description automatically generated">
              <a:extLst>
                <a:ext uri="{FF2B5EF4-FFF2-40B4-BE49-F238E27FC236}">
                  <a16:creationId xmlns:a16="http://schemas.microsoft.com/office/drawing/2014/main" id="{7090D613-140D-B87D-B862-DD41381283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5177" y="2805096"/>
              <a:ext cx="2985180" cy="1689485"/>
            </a:xfrm>
            <a:prstGeom prst="rect">
              <a:avLst/>
            </a:prstGeom>
          </p:spPr>
        </p:pic>
      </p:grpSp>
      <p:grpSp>
        <p:nvGrpSpPr>
          <p:cNvPr id="7" name="Group 6">
            <a:extLst>
              <a:ext uri="{FF2B5EF4-FFF2-40B4-BE49-F238E27FC236}">
                <a16:creationId xmlns:a16="http://schemas.microsoft.com/office/drawing/2014/main" id="{D4FB0C54-BDEB-7531-926C-7101D6098686}"/>
              </a:ext>
            </a:extLst>
          </p:cNvPr>
          <p:cNvGrpSpPr/>
          <p:nvPr/>
        </p:nvGrpSpPr>
        <p:grpSpPr>
          <a:xfrm>
            <a:off x="485753" y="2688265"/>
            <a:ext cx="3698094" cy="2607979"/>
            <a:chOff x="472783" y="2770937"/>
            <a:chExt cx="3698094" cy="2607979"/>
          </a:xfrm>
        </p:grpSpPr>
        <p:sp>
          <p:nvSpPr>
            <p:cNvPr id="5" name="Rectangle 4">
              <a:extLst>
                <a:ext uri="{FF2B5EF4-FFF2-40B4-BE49-F238E27FC236}">
                  <a16:creationId xmlns:a16="http://schemas.microsoft.com/office/drawing/2014/main" id="{14070648-3D51-FD0E-BE45-4AFD21085D84}"/>
                </a:ext>
              </a:extLst>
            </p:cNvPr>
            <p:cNvSpPr/>
            <p:nvPr/>
          </p:nvSpPr>
          <p:spPr>
            <a:xfrm>
              <a:off x="472783" y="2770937"/>
              <a:ext cx="3698094" cy="2607979"/>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DDC9009-5AE6-5CD2-3C30-341235315D64}"/>
                </a:ext>
              </a:extLst>
            </p:cNvPr>
            <p:cNvSpPr txBox="1"/>
            <p:nvPr/>
          </p:nvSpPr>
          <p:spPr>
            <a:xfrm>
              <a:off x="764068" y="2812650"/>
              <a:ext cx="3406808" cy="2369880"/>
            </a:xfrm>
            <a:prstGeom prst="rect">
              <a:avLst/>
            </a:prstGeom>
            <a:noFill/>
          </p:spPr>
          <p:txBody>
            <a:bodyPr wrap="square">
              <a:spAutoFit/>
            </a:bodyPr>
            <a:lstStyle/>
            <a:p>
              <a:r>
                <a:rPr lang="en-US" sz="2000" b="1">
                  <a:solidFill>
                    <a:srgbClr val="92D050"/>
                  </a:solidFill>
                </a:rPr>
                <a:t>New Telegram Channel: Messianic Ministries</a:t>
              </a:r>
            </a:p>
            <a:p>
              <a:r>
                <a:rPr lang="en-US">
                  <a:solidFill>
                    <a:srgbClr val="00B0F0"/>
                  </a:solidFill>
                </a:rPr>
                <a:t>https://t.me/MessianicMinistries</a:t>
              </a:r>
              <a:br>
                <a:rPr lang="en-US">
                  <a:solidFill>
                    <a:srgbClr val="00B0F0"/>
                  </a:solidFill>
                </a:rPr>
              </a:br>
              <a:endParaRPr lang="en-US">
                <a:solidFill>
                  <a:srgbClr val="00B0F0"/>
                </a:solidFill>
              </a:endParaRPr>
            </a:p>
            <a:p>
              <a:r>
                <a:rPr lang="en-US" b="1" u="sng">
                  <a:solidFill>
                    <a:srgbClr val="92D050"/>
                  </a:solidFill>
                </a:rPr>
                <a:t>Focus:</a:t>
              </a:r>
              <a:r>
                <a:rPr lang="en-US">
                  <a:solidFill>
                    <a:srgbClr val="92D050"/>
                  </a:solidFill>
                </a:rPr>
                <a:t> The Way of Life - Following Yeshua the Messiah with an emphasis on walking in His footsteps according to the Torah</a:t>
              </a:r>
            </a:p>
          </p:txBody>
        </p:sp>
      </p:grpSp>
      <p:grpSp>
        <p:nvGrpSpPr>
          <p:cNvPr id="8" name="Group 7">
            <a:extLst>
              <a:ext uri="{FF2B5EF4-FFF2-40B4-BE49-F238E27FC236}">
                <a16:creationId xmlns:a16="http://schemas.microsoft.com/office/drawing/2014/main" id="{35733147-D0F4-3C8E-C19A-137724DCA92F}"/>
              </a:ext>
            </a:extLst>
          </p:cNvPr>
          <p:cNvGrpSpPr/>
          <p:nvPr/>
        </p:nvGrpSpPr>
        <p:grpSpPr>
          <a:xfrm>
            <a:off x="5032189" y="2852818"/>
            <a:ext cx="2479274" cy="2278873"/>
            <a:chOff x="5410255" y="2605592"/>
            <a:chExt cx="2479274" cy="2278873"/>
          </a:xfrm>
        </p:grpSpPr>
        <p:sp>
          <p:nvSpPr>
            <p:cNvPr id="6" name="Oval 5">
              <a:extLst>
                <a:ext uri="{FF2B5EF4-FFF2-40B4-BE49-F238E27FC236}">
                  <a16:creationId xmlns:a16="http://schemas.microsoft.com/office/drawing/2014/main" id="{94500F26-2003-233D-8CCA-33492F8758AC}"/>
                </a:ext>
              </a:extLst>
            </p:cNvPr>
            <p:cNvSpPr/>
            <p:nvPr/>
          </p:nvSpPr>
          <p:spPr>
            <a:xfrm>
              <a:off x="5430359" y="2605592"/>
              <a:ext cx="2425148" cy="2278873"/>
            </a:xfrm>
            <a:prstGeom prst="ellipse">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B990670-4D80-F8DB-2C71-EA3D7DBCF4EE}"/>
                </a:ext>
              </a:extLst>
            </p:cNvPr>
            <p:cNvSpPr txBox="1"/>
            <p:nvPr/>
          </p:nvSpPr>
          <p:spPr>
            <a:xfrm>
              <a:off x="5410255" y="2950560"/>
              <a:ext cx="2459170" cy="830997"/>
            </a:xfrm>
            <a:prstGeom prst="rect">
              <a:avLst/>
            </a:prstGeom>
            <a:noFill/>
          </p:spPr>
          <p:txBody>
            <a:bodyPr wrap="square" rtlCol="0">
              <a:spAutoFit/>
            </a:bodyPr>
            <a:lstStyle/>
            <a:p>
              <a:pPr algn="ctr"/>
              <a:r>
                <a:rPr lang="en-US" sz="2400">
                  <a:solidFill>
                    <a:srgbClr val="FFFF00"/>
                  </a:solidFill>
                  <a:latin typeface="Futura Condensed Extra" pitchFamily="50" charset="0"/>
                  <a:cs typeface="Dreaming Outloud Script Pro" panose="020B0604020202020204" pitchFamily="66" charset="0"/>
                </a:rPr>
                <a:t>A Community</a:t>
              </a:r>
            </a:p>
            <a:p>
              <a:pPr algn="ctr"/>
              <a:r>
                <a:rPr lang="en-US" sz="2400">
                  <a:solidFill>
                    <a:srgbClr val="FFFF00"/>
                  </a:solidFill>
                  <a:latin typeface="Futura Condensed Extra" pitchFamily="50" charset="0"/>
                  <a:cs typeface="Dreaming Outloud Script Pro" panose="020B0604020202020204" pitchFamily="66" charset="0"/>
                </a:rPr>
                <a:t>for Learning</a:t>
              </a:r>
            </a:p>
          </p:txBody>
        </p:sp>
        <p:sp>
          <p:nvSpPr>
            <p:cNvPr id="25" name="TextBox 24">
              <a:extLst>
                <a:ext uri="{FF2B5EF4-FFF2-40B4-BE49-F238E27FC236}">
                  <a16:creationId xmlns:a16="http://schemas.microsoft.com/office/drawing/2014/main" id="{F85E1A5B-A857-4580-0BEB-D1B034240AD4}"/>
                </a:ext>
              </a:extLst>
            </p:cNvPr>
            <p:cNvSpPr txBox="1"/>
            <p:nvPr/>
          </p:nvSpPr>
          <p:spPr>
            <a:xfrm>
              <a:off x="5464381" y="3777810"/>
              <a:ext cx="2425148" cy="923330"/>
            </a:xfrm>
            <a:prstGeom prst="rect">
              <a:avLst/>
            </a:prstGeom>
            <a:noFill/>
          </p:spPr>
          <p:txBody>
            <a:bodyPr wrap="square">
              <a:spAutoFit/>
            </a:bodyPr>
            <a:lstStyle/>
            <a:p>
              <a:pPr algn="ctr"/>
              <a:r>
                <a:rPr lang="en-US">
                  <a:solidFill>
                    <a:srgbClr val="FFFF00"/>
                  </a:solidFill>
                </a:rPr>
                <a:t>Discuss the Scriptures, </a:t>
              </a:r>
            </a:p>
            <a:p>
              <a:pPr algn="ctr"/>
              <a:r>
                <a:rPr lang="en-US">
                  <a:solidFill>
                    <a:srgbClr val="FFFF00"/>
                  </a:solidFill>
                </a:rPr>
                <a:t>learn the languages, </a:t>
              </a:r>
            </a:p>
            <a:p>
              <a:pPr algn="ctr"/>
              <a:r>
                <a:rPr lang="en-US">
                  <a:solidFill>
                    <a:srgbClr val="FFFF00"/>
                  </a:solidFill>
                </a:rPr>
                <a:t>and fellowship</a:t>
              </a:r>
            </a:p>
          </p:txBody>
        </p:sp>
      </p:grpSp>
      <p:sp>
        <p:nvSpPr>
          <p:cNvPr id="26" name="Rectangle 25">
            <a:extLst>
              <a:ext uri="{FF2B5EF4-FFF2-40B4-BE49-F238E27FC236}">
                <a16:creationId xmlns:a16="http://schemas.microsoft.com/office/drawing/2014/main" id="{E254BE68-5838-85EB-B3E9-29998A371D1B}"/>
              </a:ext>
            </a:extLst>
          </p:cNvPr>
          <p:cNvSpPr/>
          <p:nvPr/>
        </p:nvSpPr>
        <p:spPr>
          <a:xfrm>
            <a:off x="1405353" y="394490"/>
            <a:ext cx="9561310" cy="1810414"/>
          </a:xfrm>
          <a:prstGeom prst="rect">
            <a:avLst/>
          </a:prstGeom>
          <a:solidFill>
            <a:schemeClr val="tx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EF2D93E-F428-976E-41EA-5F3A646B6C73}"/>
              </a:ext>
            </a:extLst>
          </p:cNvPr>
          <p:cNvSpPr txBox="1"/>
          <p:nvPr/>
        </p:nvSpPr>
        <p:spPr>
          <a:xfrm>
            <a:off x="0" y="430677"/>
            <a:ext cx="12192000" cy="707886"/>
          </a:xfrm>
          <a:prstGeom prst="rect">
            <a:avLst/>
          </a:prstGeom>
          <a:noFill/>
        </p:spPr>
        <p:txBody>
          <a:bodyPr wrap="square">
            <a:spAutoFit/>
          </a:bodyPr>
          <a:lstStyle/>
          <a:p>
            <a:pPr algn="ctr"/>
            <a:r>
              <a:rPr lang="en-US" sz="4000" b="1">
                <a:solidFill>
                  <a:srgbClr val="FFFF00"/>
                </a:solidFill>
              </a:rPr>
              <a:t>MATSATI.COM Teaching Ministry </a:t>
            </a:r>
          </a:p>
        </p:txBody>
      </p:sp>
      <p:sp>
        <p:nvSpPr>
          <p:cNvPr id="29" name="TextBox 28">
            <a:extLst>
              <a:ext uri="{FF2B5EF4-FFF2-40B4-BE49-F238E27FC236}">
                <a16:creationId xmlns:a16="http://schemas.microsoft.com/office/drawing/2014/main" id="{80C90DD5-8EDD-9563-A222-A74E27FC0E84}"/>
              </a:ext>
            </a:extLst>
          </p:cNvPr>
          <p:cNvSpPr txBox="1"/>
          <p:nvPr/>
        </p:nvSpPr>
        <p:spPr>
          <a:xfrm>
            <a:off x="3896652" y="1797508"/>
            <a:ext cx="4492487" cy="369332"/>
          </a:xfrm>
          <a:prstGeom prst="rect">
            <a:avLst/>
          </a:prstGeom>
          <a:noFill/>
        </p:spPr>
        <p:txBody>
          <a:bodyPr wrap="square">
            <a:spAutoFit/>
          </a:bodyPr>
          <a:lstStyle/>
          <a:p>
            <a:pPr algn="ctr"/>
            <a:r>
              <a:rPr lang="en-US" b="1">
                <a:solidFill>
                  <a:srgbClr val="FFFF00"/>
                </a:solidFill>
              </a:rPr>
              <a:t>LIVE STREAM: 6:30 pm EST Thursday</a:t>
            </a:r>
          </a:p>
        </p:txBody>
      </p:sp>
      <p:sp>
        <p:nvSpPr>
          <p:cNvPr id="30" name="TextBox 29">
            <a:extLst>
              <a:ext uri="{FF2B5EF4-FFF2-40B4-BE49-F238E27FC236}">
                <a16:creationId xmlns:a16="http://schemas.microsoft.com/office/drawing/2014/main" id="{02C6C6CA-C371-FA1E-C7A3-80616AB30D6F}"/>
              </a:ext>
            </a:extLst>
          </p:cNvPr>
          <p:cNvSpPr txBox="1"/>
          <p:nvPr/>
        </p:nvSpPr>
        <p:spPr>
          <a:xfrm>
            <a:off x="2451651" y="1333287"/>
            <a:ext cx="7103165" cy="523220"/>
          </a:xfrm>
          <a:prstGeom prst="rect">
            <a:avLst/>
          </a:prstGeom>
          <a:noFill/>
          <a:ln>
            <a:noFill/>
          </a:ln>
        </p:spPr>
        <p:txBody>
          <a:bodyPr wrap="square" rtlCol="0">
            <a:spAutoFit/>
          </a:bodyPr>
          <a:lstStyle/>
          <a:p>
            <a:pPr algn="ctr"/>
            <a:r>
              <a:rPr lang="he-IL" sz="2800" b="1">
                <a:solidFill>
                  <a:srgbClr val="FFFF00"/>
                </a:solidFill>
                <a:cs typeface="+mj-cs"/>
              </a:rPr>
              <a:t>ישעיהו נ:א-ו </a:t>
            </a:r>
            <a:r>
              <a:rPr lang="en-US" sz="2800" b="1">
                <a:solidFill>
                  <a:srgbClr val="FFFF00"/>
                </a:solidFill>
                <a:cs typeface="+mj-cs"/>
              </a:rPr>
              <a:t> </a:t>
            </a:r>
            <a:r>
              <a:rPr lang="en-US" sz="2400" b="1">
                <a:solidFill>
                  <a:srgbClr val="FFFF00"/>
                </a:solidFill>
                <a:cs typeface="+mj-cs"/>
              </a:rPr>
              <a:t>/</a:t>
            </a:r>
            <a:r>
              <a:rPr lang="en-US" sz="2800" b="1">
                <a:solidFill>
                  <a:srgbClr val="FFFF00"/>
                </a:solidFill>
                <a:cs typeface="+mj-cs"/>
              </a:rPr>
              <a:t> Isaiah 50:1-6</a:t>
            </a:r>
            <a:endParaRPr lang="en-US" sz="3200" b="1">
              <a:solidFill>
                <a:srgbClr val="FFFF00"/>
              </a:solidFill>
              <a:cs typeface="+mj-cs"/>
            </a:endParaRPr>
          </a:p>
        </p:txBody>
      </p:sp>
      <p:sp>
        <p:nvSpPr>
          <p:cNvPr id="31" name="TextBox 30">
            <a:extLst>
              <a:ext uri="{FF2B5EF4-FFF2-40B4-BE49-F238E27FC236}">
                <a16:creationId xmlns:a16="http://schemas.microsoft.com/office/drawing/2014/main" id="{D8516A69-35B9-56BF-E048-51605025EEDD}"/>
              </a:ext>
            </a:extLst>
          </p:cNvPr>
          <p:cNvSpPr txBox="1"/>
          <p:nvPr/>
        </p:nvSpPr>
        <p:spPr>
          <a:xfrm>
            <a:off x="0" y="996710"/>
            <a:ext cx="12192000" cy="400110"/>
          </a:xfrm>
          <a:prstGeom prst="rect">
            <a:avLst/>
          </a:prstGeom>
          <a:noFill/>
        </p:spPr>
        <p:txBody>
          <a:bodyPr wrap="square">
            <a:spAutoFit/>
          </a:bodyPr>
          <a:lstStyle/>
          <a:p>
            <a:pPr algn="ctr"/>
            <a:r>
              <a:rPr lang="en-US" sz="1800" b="1">
                <a:solidFill>
                  <a:srgbClr val="FFC000"/>
                </a:solidFill>
              </a:rPr>
              <a:t>Website:</a:t>
            </a:r>
            <a:r>
              <a:rPr lang="en-US" sz="1800">
                <a:solidFill>
                  <a:srgbClr val="FFFF00"/>
                </a:solidFill>
                <a:hlinkClick r:id="rId5">
                  <a:extLst>
                    <a:ext uri="{A12FA001-AC4F-418D-AE19-62706E023703}">
                      <ahyp:hlinkClr xmlns:ahyp="http://schemas.microsoft.com/office/drawing/2018/hyperlinkcolor" val="tx"/>
                    </a:ext>
                  </a:extLst>
                </a:hlinkClick>
              </a:rPr>
              <a:t> </a:t>
            </a:r>
            <a:r>
              <a:rPr lang="en-US" sz="1800">
                <a:solidFill>
                  <a:srgbClr val="00B0F0"/>
                </a:solidFill>
                <a:hlinkClick r:id="rId5">
                  <a:extLst>
                    <a:ext uri="{A12FA001-AC4F-418D-AE19-62706E023703}">
                      <ahyp:hlinkClr xmlns:ahyp="http://schemas.microsoft.com/office/drawing/2018/hyperlinkcolor" val="tx"/>
                    </a:ext>
                  </a:extLst>
                </a:hlinkClick>
              </a:rPr>
              <a:t>https://www.matsati.com</a:t>
            </a:r>
            <a:r>
              <a:rPr lang="en-US" sz="1800">
                <a:solidFill>
                  <a:srgbClr val="00B0F0"/>
                </a:solidFill>
              </a:rPr>
              <a:t> </a:t>
            </a:r>
            <a:r>
              <a:rPr lang="en-US" sz="2000" b="1">
                <a:solidFill>
                  <a:srgbClr val="FFC000"/>
                </a:solidFill>
              </a:rPr>
              <a:t>YouTube Channel: </a:t>
            </a:r>
            <a:r>
              <a:rPr lang="en-US">
                <a:solidFill>
                  <a:srgbClr val="00B0F0"/>
                </a:solidFill>
                <a:hlinkClick r:id="rId6">
                  <a:extLst>
                    <a:ext uri="{A12FA001-AC4F-418D-AE19-62706E023703}">
                      <ahyp:hlinkClr xmlns:ahyp="http://schemas.microsoft.com/office/drawing/2018/hyperlinkcolor" val="tx"/>
                    </a:ext>
                  </a:extLst>
                </a:hlinkClick>
              </a:rPr>
              <a:t>https://www.youtube.com/user/MATSATI/</a:t>
            </a:r>
            <a:r>
              <a:rPr lang="en-US">
                <a:solidFill>
                  <a:srgbClr val="00B0F0"/>
                </a:solidFill>
              </a:rPr>
              <a:t> </a:t>
            </a:r>
          </a:p>
        </p:txBody>
      </p:sp>
    </p:spTree>
    <p:extLst>
      <p:ext uri="{BB962C8B-B14F-4D97-AF65-F5344CB8AC3E}">
        <p14:creationId xmlns:p14="http://schemas.microsoft.com/office/powerpoint/2010/main" val="28868465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257016"/>
            <a:ext cx="9175750" cy="5832366"/>
          </a:xfrm>
          <a:prstGeom prst="rect">
            <a:avLst/>
          </a:prstGeom>
          <a:noFill/>
        </p:spPr>
        <p:txBody>
          <a:bodyPr wrap="square">
            <a:spAutoFit/>
          </a:bodyPr>
          <a:lstStyle/>
          <a:p>
            <a:r>
              <a:rPr lang="en-US" sz="2800" b="1">
                <a:solidFill>
                  <a:srgbClr val="FFC000"/>
                </a:solidFill>
              </a:rPr>
              <a:t>Romans 8:31–39  </a:t>
            </a:r>
          </a:p>
          <a:p>
            <a:r>
              <a:rPr lang="en-US" sz="2300">
                <a:solidFill>
                  <a:srgbClr val="FFC000"/>
                </a:solidFill>
              </a:rPr>
              <a:t>8:31 What shall we then say to these things? If God be for us, who can be against us? 8:32 He that spared not his own Son, but delivered him up for us all, how shall he not with him also freely give us all things? 8:33 Who shall lay any thing to the charge of God’s elect? It is God that justifieth. 8:34 Who is he that condemneth? It is Christ that died, yea rather, that is risen again, who is even at the right hand of God, who also maketh intercession for us. 8:35 Who shall separate us from the love of Christ? shall tribulation, or distress, or persecution, or famine, or nakedness, or peril, or sword? 8:36 As it is written, For thy sake we are killed all the day long; we are accounted as sheep for the slaughter. 8:37 Nay, in all these things we are more than conquerors through him that loved us. 8:38 For I am persuaded, that neither death, nor life, nor angels, nor principalities, nor powers, nor things present, nor things to come, 8:39 Nor height, nor depth, nor any other creature, shall be able to separate us from the love of God, which is in Christ Jesus our Lord. (KJV</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3AE15CE9-8DD3-7600-F9C1-17B10DE7DACE}"/>
                  </a:ext>
                </a:extLst>
              </p14:cNvPr>
              <p14:cNvContentPartPr/>
              <p14:nvPr/>
            </p14:nvContentPartPr>
            <p14:xfrm>
              <a:off x="5953200" y="1079860"/>
              <a:ext cx="2953080" cy="42480"/>
            </p14:xfrm>
          </p:contentPart>
        </mc:Choice>
        <mc:Fallback>
          <p:pic>
            <p:nvPicPr>
              <p:cNvPr id="3" name="Ink 2">
                <a:extLst>
                  <a:ext uri="{FF2B5EF4-FFF2-40B4-BE49-F238E27FC236}">
                    <a16:creationId xmlns:a16="http://schemas.microsoft.com/office/drawing/2014/main" id="{3AE15CE9-8DD3-7600-F9C1-17B10DE7DACE}"/>
                  </a:ext>
                </a:extLst>
              </p:cNvPr>
              <p:cNvPicPr/>
              <p:nvPr/>
            </p:nvPicPr>
            <p:blipFill>
              <a:blip r:embed="rId5"/>
              <a:stretch>
                <a:fillRect/>
              </a:stretch>
            </p:blipFill>
            <p:spPr>
              <a:xfrm>
                <a:off x="5935560" y="1061860"/>
                <a:ext cx="298872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742A6F0B-308B-0323-3A83-F1EBDDE8D983}"/>
                  </a:ext>
                </a:extLst>
              </p14:cNvPr>
              <p14:cNvContentPartPr/>
              <p14:nvPr/>
            </p14:nvContentPartPr>
            <p14:xfrm>
              <a:off x="492000" y="1429420"/>
              <a:ext cx="1146960" cy="39240"/>
            </p14:xfrm>
          </p:contentPart>
        </mc:Choice>
        <mc:Fallback>
          <p:pic>
            <p:nvPicPr>
              <p:cNvPr id="4" name="Ink 3">
                <a:extLst>
                  <a:ext uri="{FF2B5EF4-FFF2-40B4-BE49-F238E27FC236}">
                    <a16:creationId xmlns:a16="http://schemas.microsoft.com/office/drawing/2014/main" id="{742A6F0B-308B-0323-3A83-F1EBDDE8D983}"/>
                  </a:ext>
                </a:extLst>
              </p:cNvPr>
              <p:cNvPicPr/>
              <p:nvPr/>
            </p:nvPicPr>
            <p:blipFill>
              <a:blip r:embed="rId7"/>
              <a:stretch>
                <a:fillRect/>
              </a:stretch>
            </p:blipFill>
            <p:spPr>
              <a:xfrm>
                <a:off x="474360" y="1411780"/>
                <a:ext cx="11826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D6837E5-4465-4B93-141B-0832401378AF}"/>
                  </a:ext>
                </a:extLst>
              </p14:cNvPr>
              <p14:cNvContentPartPr/>
              <p14:nvPr/>
            </p14:nvContentPartPr>
            <p14:xfrm>
              <a:off x="7209240" y="1819300"/>
              <a:ext cx="10440" cy="4320"/>
            </p14:xfrm>
          </p:contentPart>
        </mc:Choice>
        <mc:Fallback>
          <p:pic>
            <p:nvPicPr>
              <p:cNvPr id="7" name="Ink 6">
                <a:extLst>
                  <a:ext uri="{FF2B5EF4-FFF2-40B4-BE49-F238E27FC236}">
                    <a16:creationId xmlns:a16="http://schemas.microsoft.com/office/drawing/2014/main" id="{AD6837E5-4465-4B93-141B-0832401378AF}"/>
                  </a:ext>
                </a:extLst>
              </p:cNvPr>
              <p:cNvPicPr/>
              <p:nvPr/>
            </p:nvPicPr>
            <p:blipFill>
              <a:blip r:embed="rId9"/>
              <a:stretch>
                <a:fillRect/>
              </a:stretch>
            </p:blipFill>
            <p:spPr>
              <a:xfrm>
                <a:off x="7191600" y="1801660"/>
                <a:ext cx="4608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C2FE5FDA-5CD8-626F-08AA-67A02A0B1D2F}"/>
                  </a:ext>
                </a:extLst>
              </p14:cNvPr>
              <p14:cNvContentPartPr/>
              <p14:nvPr/>
            </p14:nvContentPartPr>
            <p14:xfrm>
              <a:off x="1082040" y="3801460"/>
              <a:ext cx="6862680" cy="143280"/>
            </p14:xfrm>
          </p:contentPart>
        </mc:Choice>
        <mc:Fallback>
          <p:pic>
            <p:nvPicPr>
              <p:cNvPr id="9" name="Ink 8">
                <a:extLst>
                  <a:ext uri="{FF2B5EF4-FFF2-40B4-BE49-F238E27FC236}">
                    <a16:creationId xmlns:a16="http://schemas.microsoft.com/office/drawing/2014/main" id="{C2FE5FDA-5CD8-626F-08AA-67A02A0B1D2F}"/>
                  </a:ext>
                </a:extLst>
              </p:cNvPr>
              <p:cNvPicPr/>
              <p:nvPr/>
            </p:nvPicPr>
            <p:blipFill>
              <a:blip r:embed="rId11"/>
              <a:stretch>
                <a:fillRect/>
              </a:stretch>
            </p:blipFill>
            <p:spPr>
              <a:xfrm>
                <a:off x="1064400" y="3783460"/>
                <a:ext cx="6898320" cy="178920"/>
              </a:xfrm>
              <a:prstGeom prst="rect">
                <a:avLst/>
              </a:prstGeom>
            </p:spPr>
          </p:pic>
        </mc:Fallback>
      </mc:AlternateContent>
      <p:grpSp>
        <p:nvGrpSpPr>
          <p:cNvPr id="13" name="Group 12">
            <a:extLst>
              <a:ext uri="{FF2B5EF4-FFF2-40B4-BE49-F238E27FC236}">
                <a16:creationId xmlns:a16="http://schemas.microsoft.com/office/drawing/2014/main" id="{AC85050B-51BB-5095-5F80-DA1919A8DBD3}"/>
              </a:ext>
            </a:extLst>
          </p:cNvPr>
          <p:cNvGrpSpPr/>
          <p:nvPr/>
        </p:nvGrpSpPr>
        <p:grpSpPr>
          <a:xfrm>
            <a:off x="1045680" y="4906300"/>
            <a:ext cx="3611160" cy="69840"/>
            <a:chOff x="1045680" y="4906300"/>
            <a:chExt cx="3611160" cy="69840"/>
          </a:xfrm>
        </p:grpSpPr>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815C52B1-86AE-ECF5-6F99-20F844473569}"/>
                    </a:ext>
                  </a:extLst>
                </p14:cNvPr>
                <p14:cNvContentPartPr/>
                <p14:nvPr/>
              </p14:nvContentPartPr>
              <p14:xfrm>
                <a:off x="1045680" y="4930060"/>
                <a:ext cx="1194840" cy="43200"/>
              </p14:xfrm>
            </p:contentPart>
          </mc:Choice>
          <mc:Fallback>
            <p:pic>
              <p:nvPicPr>
                <p:cNvPr id="10" name="Ink 9">
                  <a:extLst>
                    <a:ext uri="{FF2B5EF4-FFF2-40B4-BE49-F238E27FC236}">
                      <a16:creationId xmlns:a16="http://schemas.microsoft.com/office/drawing/2014/main" id="{815C52B1-86AE-ECF5-6F99-20F844473569}"/>
                    </a:ext>
                  </a:extLst>
                </p:cNvPr>
                <p:cNvPicPr/>
                <p:nvPr/>
              </p:nvPicPr>
              <p:blipFill>
                <a:blip r:embed="rId13"/>
                <a:stretch>
                  <a:fillRect/>
                </a:stretch>
              </p:blipFill>
              <p:spPr>
                <a:xfrm>
                  <a:off x="1027680" y="4912420"/>
                  <a:ext cx="123048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A3686B1-B992-A9AA-E3AE-5B40CB3201D6}"/>
                    </a:ext>
                  </a:extLst>
                </p14:cNvPr>
                <p14:cNvContentPartPr/>
                <p14:nvPr/>
              </p14:nvContentPartPr>
              <p14:xfrm>
                <a:off x="2851080" y="4906300"/>
                <a:ext cx="697320" cy="69840"/>
              </p14:xfrm>
            </p:contentPart>
          </mc:Choice>
          <mc:Fallback>
            <p:pic>
              <p:nvPicPr>
                <p:cNvPr id="11" name="Ink 10">
                  <a:extLst>
                    <a:ext uri="{FF2B5EF4-FFF2-40B4-BE49-F238E27FC236}">
                      <a16:creationId xmlns:a16="http://schemas.microsoft.com/office/drawing/2014/main" id="{FA3686B1-B992-A9AA-E3AE-5B40CB3201D6}"/>
                    </a:ext>
                  </a:extLst>
                </p:cNvPr>
                <p:cNvPicPr/>
                <p:nvPr/>
              </p:nvPicPr>
              <p:blipFill>
                <a:blip r:embed="rId15"/>
                <a:stretch>
                  <a:fillRect/>
                </a:stretch>
              </p:blipFill>
              <p:spPr>
                <a:xfrm>
                  <a:off x="2833080" y="4888660"/>
                  <a:ext cx="732960" cy="1054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51EF8187-D00F-48AA-EBA8-E5DB90A1C67D}"/>
                    </a:ext>
                  </a:extLst>
                </p14:cNvPr>
                <p14:cNvContentPartPr/>
                <p14:nvPr/>
              </p14:nvContentPartPr>
              <p14:xfrm>
                <a:off x="3879240" y="4910980"/>
                <a:ext cx="777600" cy="42480"/>
              </p14:xfrm>
            </p:contentPart>
          </mc:Choice>
          <mc:Fallback>
            <p:pic>
              <p:nvPicPr>
                <p:cNvPr id="12" name="Ink 11">
                  <a:extLst>
                    <a:ext uri="{FF2B5EF4-FFF2-40B4-BE49-F238E27FC236}">
                      <a16:creationId xmlns:a16="http://schemas.microsoft.com/office/drawing/2014/main" id="{51EF8187-D00F-48AA-EBA8-E5DB90A1C67D}"/>
                    </a:ext>
                  </a:extLst>
                </p:cNvPr>
                <p:cNvPicPr/>
                <p:nvPr/>
              </p:nvPicPr>
              <p:blipFill>
                <a:blip r:embed="rId17"/>
                <a:stretch>
                  <a:fillRect/>
                </a:stretch>
              </p:blipFill>
              <p:spPr>
                <a:xfrm>
                  <a:off x="3861600" y="4893340"/>
                  <a:ext cx="813240" cy="78120"/>
                </a:xfrm>
                <a:prstGeom prst="rect">
                  <a:avLst/>
                </a:prstGeom>
              </p:spPr>
            </p:pic>
          </mc:Fallback>
        </mc:AlternateContent>
      </p:grpSp>
      <p:grpSp>
        <p:nvGrpSpPr>
          <p:cNvPr id="17" name="Group 16">
            <a:extLst>
              <a:ext uri="{FF2B5EF4-FFF2-40B4-BE49-F238E27FC236}">
                <a16:creationId xmlns:a16="http://schemas.microsoft.com/office/drawing/2014/main" id="{56B34379-1391-4AF5-32E8-E28EBE29C096}"/>
              </a:ext>
            </a:extLst>
          </p:cNvPr>
          <p:cNvGrpSpPr/>
          <p:nvPr/>
        </p:nvGrpSpPr>
        <p:grpSpPr>
          <a:xfrm>
            <a:off x="5434080" y="4935100"/>
            <a:ext cx="3849480" cy="55800"/>
            <a:chOff x="5434080" y="4935100"/>
            <a:chExt cx="3849480" cy="55800"/>
          </a:xfrm>
        </p:grpSpPr>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943D0B78-FA5A-BCA2-6991-FB9502078B25}"/>
                    </a:ext>
                  </a:extLst>
                </p14:cNvPr>
                <p14:cNvContentPartPr/>
                <p14:nvPr/>
              </p14:nvContentPartPr>
              <p14:xfrm>
                <a:off x="5434080" y="4949500"/>
                <a:ext cx="1495080" cy="23400"/>
              </p14:xfrm>
            </p:contentPart>
          </mc:Choice>
          <mc:Fallback>
            <p:pic>
              <p:nvPicPr>
                <p:cNvPr id="14" name="Ink 13">
                  <a:extLst>
                    <a:ext uri="{FF2B5EF4-FFF2-40B4-BE49-F238E27FC236}">
                      <a16:creationId xmlns:a16="http://schemas.microsoft.com/office/drawing/2014/main" id="{943D0B78-FA5A-BCA2-6991-FB9502078B25}"/>
                    </a:ext>
                  </a:extLst>
                </p:cNvPr>
                <p:cNvPicPr/>
                <p:nvPr/>
              </p:nvPicPr>
              <p:blipFill>
                <a:blip r:embed="rId19"/>
                <a:stretch>
                  <a:fillRect/>
                </a:stretch>
              </p:blipFill>
              <p:spPr>
                <a:xfrm>
                  <a:off x="5416080" y="4931500"/>
                  <a:ext cx="1530720" cy="5904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06798EC-5181-BF20-ADC0-B14637DB992C}"/>
                    </a:ext>
                  </a:extLst>
                </p14:cNvPr>
                <p14:cNvContentPartPr/>
                <p14:nvPr/>
              </p14:nvContentPartPr>
              <p14:xfrm>
                <a:off x="7523160" y="4935100"/>
                <a:ext cx="942480" cy="29520"/>
              </p14:xfrm>
            </p:contentPart>
          </mc:Choice>
          <mc:Fallback>
            <p:pic>
              <p:nvPicPr>
                <p:cNvPr id="15" name="Ink 14">
                  <a:extLst>
                    <a:ext uri="{FF2B5EF4-FFF2-40B4-BE49-F238E27FC236}">
                      <a16:creationId xmlns:a16="http://schemas.microsoft.com/office/drawing/2014/main" id="{F06798EC-5181-BF20-ADC0-B14637DB992C}"/>
                    </a:ext>
                  </a:extLst>
                </p:cNvPr>
                <p:cNvPicPr/>
                <p:nvPr/>
              </p:nvPicPr>
              <p:blipFill>
                <a:blip r:embed="rId21"/>
                <a:stretch>
                  <a:fillRect/>
                </a:stretch>
              </p:blipFill>
              <p:spPr>
                <a:xfrm>
                  <a:off x="7505160" y="4917460"/>
                  <a:ext cx="978120" cy="65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29648B24-0495-85D6-7C17-00006CB8621E}"/>
                    </a:ext>
                  </a:extLst>
                </p14:cNvPr>
                <p14:cNvContentPartPr/>
                <p14:nvPr/>
              </p14:nvContentPartPr>
              <p14:xfrm>
                <a:off x="8947320" y="4970020"/>
                <a:ext cx="336240" cy="20880"/>
              </p14:xfrm>
            </p:contentPart>
          </mc:Choice>
          <mc:Fallback>
            <p:pic>
              <p:nvPicPr>
                <p:cNvPr id="16" name="Ink 15">
                  <a:extLst>
                    <a:ext uri="{FF2B5EF4-FFF2-40B4-BE49-F238E27FC236}">
                      <a16:creationId xmlns:a16="http://schemas.microsoft.com/office/drawing/2014/main" id="{29648B24-0495-85D6-7C17-00006CB8621E}"/>
                    </a:ext>
                  </a:extLst>
                </p:cNvPr>
                <p:cNvPicPr/>
                <p:nvPr/>
              </p:nvPicPr>
              <p:blipFill>
                <a:blip r:embed="rId23"/>
                <a:stretch>
                  <a:fillRect/>
                </a:stretch>
              </p:blipFill>
              <p:spPr>
                <a:xfrm>
                  <a:off x="8929320" y="4952380"/>
                  <a:ext cx="371880" cy="56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EB9AC844-21D0-338A-A6CD-079EF8F1B7D9}"/>
                  </a:ext>
                </a:extLst>
              </p14:cNvPr>
              <p14:cNvContentPartPr/>
              <p14:nvPr/>
            </p14:nvContentPartPr>
            <p14:xfrm>
              <a:off x="868920" y="5282860"/>
              <a:ext cx="1114560" cy="25200"/>
            </p14:xfrm>
          </p:contentPart>
        </mc:Choice>
        <mc:Fallback>
          <p:pic>
            <p:nvPicPr>
              <p:cNvPr id="18" name="Ink 17">
                <a:extLst>
                  <a:ext uri="{FF2B5EF4-FFF2-40B4-BE49-F238E27FC236}">
                    <a16:creationId xmlns:a16="http://schemas.microsoft.com/office/drawing/2014/main" id="{EB9AC844-21D0-338A-A6CD-079EF8F1B7D9}"/>
                  </a:ext>
                </a:extLst>
              </p:cNvPr>
              <p:cNvPicPr/>
              <p:nvPr/>
            </p:nvPicPr>
            <p:blipFill>
              <a:blip r:embed="rId25"/>
              <a:stretch>
                <a:fillRect/>
              </a:stretch>
            </p:blipFill>
            <p:spPr>
              <a:xfrm>
                <a:off x="851280" y="5265220"/>
                <a:ext cx="115020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958A97B0-8E0E-2CCA-9B8B-7A552DD493AF}"/>
                  </a:ext>
                </a:extLst>
              </p14:cNvPr>
              <p14:cNvContentPartPr/>
              <p14:nvPr/>
            </p14:nvContentPartPr>
            <p14:xfrm>
              <a:off x="3030720" y="5238940"/>
              <a:ext cx="1014480" cy="48960"/>
            </p14:xfrm>
          </p:contentPart>
        </mc:Choice>
        <mc:Fallback>
          <p:pic>
            <p:nvPicPr>
              <p:cNvPr id="19" name="Ink 18">
                <a:extLst>
                  <a:ext uri="{FF2B5EF4-FFF2-40B4-BE49-F238E27FC236}">
                    <a16:creationId xmlns:a16="http://schemas.microsoft.com/office/drawing/2014/main" id="{958A97B0-8E0E-2CCA-9B8B-7A552DD493AF}"/>
                  </a:ext>
                </a:extLst>
              </p:cNvPr>
              <p:cNvPicPr/>
              <p:nvPr/>
            </p:nvPicPr>
            <p:blipFill>
              <a:blip r:embed="rId27"/>
              <a:stretch>
                <a:fillRect/>
              </a:stretch>
            </p:blipFill>
            <p:spPr>
              <a:xfrm>
                <a:off x="3012720" y="5220940"/>
                <a:ext cx="1050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3A3E0F18-B8D8-C9A3-4C49-005DFAF95D0A}"/>
                  </a:ext>
                </a:extLst>
              </p14:cNvPr>
              <p14:cNvContentPartPr/>
              <p14:nvPr/>
            </p14:nvContentPartPr>
            <p14:xfrm>
              <a:off x="5470080" y="5263780"/>
              <a:ext cx="741960" cy="45360"/>
            </p14:xfrm>
          </p:contentPart>
        </mc:Choice>
        <mc:Fallback>
          <p:pic>
            <p:nvPicPr>
              <p:cNvPr id="20" name="Ink 19">
                <a:extLst>
                  <a:ext uri="{FF2B5EF4-FFF2-40B4-BE49-F238E27FC236}">
                    <a16:creationId xmlns:a16="http://schemas.microsoft.com/office/drawing/2014/main" id="{3A3E0F18-B8D8-C9A3-4C49-005DFAF95D0A}"/>
                  </a:ext>
                </a:extLst>
              </p:cNvPr>
              <p:cNvPicPr/>
              <p:nvPr/>
            </p:nvPicPr>
            <p:blipFill>
              <a:blip r:embed="rId29"/>
              <a:stretch>
                <a:fillRect/>
              </a:stretch>
            </p:blipFill>
            <p:spPr>
              <a:xfrm>
                <a:off x="5452080" y="5245780"/>
                <a:ext cx="777600" cy="81000"/>
              </a:xfrm>
              <a:prstGeom prst="rect">
                <a:avLst/>
              </a:prstGeom>
            </p:spPr>
          </p:pic>
        </mc:Fallback>
      </mc:AlternateContent>
      <p:grpSp>
        <p:nvGrpSpPr>
          <p:cNvPr id="24" name="Group 23">
            <a:extLst>
              <a:ext uri="{FF2B5EF4-FFF2-40B4-BE49-F238E27FC236}">
                <a16:creationId xmlns:a16="http://schemas.microsoft.com/office/drawing/2014/main" id="{46614782-8886-C5BB-790C-E4DF9EC7D932}"/>
              </a:ext>
            </a:extLst>
          </p:cNvPr>
          <p:cNvGrpSpPr/>
          <p:nvPr/>
        </p:nvGrpSpPr>
        <p:grpSpPr>
          <a:xfrm>
            <a:off x="7046160" y="5282860"/>
            <a:ext cx="1815120" cy="52560"/>
            <a:chOff x="7046160" y="5282860"/>
            <a:chExt cx="1815120" cy="52560"/>
          </a:xfrm>
        </p:grpSpPr>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78C417F-8A88-0F19-9988-FEE4340F993A}"/>
                    </a:ext>
                  </a:extLst>
                </p14:cNvPr>
                <p14:cNvContentPartPr/>
                <p14:nvPr/>
              </p14:nvContentPartPr>
              <p14:xfrm>
                <a:off x="7046160" y="5282860"/>
                <a:ext cx="560520" cy="29880"/>
              </p14:xfrm>
            </p:contentPart>
          </mc:Choice>
          <mc:Fallback>
            <p:pic>
              <p:nvPicPr>
                <p:cNvPr id="21" name="Ink 20">
                  <a:extLst>
                    <a:ext uri="{FF2B5EF4-FFF2-40B4-BE49-F238E27FC236}">
                      <a16:creationId xmlns:a16="http://schemas.microsoft.com/office/drawing/2014/main" id="{178C417F-8A88-0F19-9988-FEE4340F993A}"/>
                    </a:ext>
                  </a:extLst>
                </p:cNvPr>
                <p:cNvPicPr/>
                <p:nvPr/>
              </p:nvPicPr>
              <p:blipFill>
                <a:blip r:embed="rId31"/>
                <a:stretch>
                  <a:fillRect/>
                </a:stretch>
              </p:blipFill>
              <p:spPr>
                <a:xfrm>
                  <a:off x="7028520" y="5264860"/>
                  <a:ext cx="59616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2" name="Ink 21">
                  <a:extLst>
                    <a:ext uri="{FF2B5EF4-FFF2-40B4-BE49-F238E27FC236}">
                      <a16:creationId xmlns:a16="http://schemas.microsoft.com/office/drawing/2014/main" id="{F1F5621E-7EBC-1AA6-72F4-B38D2236FADB}"/>
                    </a:ext>
                  </a:extLst>
                </p14:cNvPr>
                <p14:cNvContentPartPr/>
                <p14:nvPr/>
              </p14:nvContentPartPr>
              <p14:xfrm>
                <a:off x="8223360" y="5318500"/>
                <a:ext cx="637920" cy="16920"/>
              </p14:xfrm>
            </p:contentPart>
          </mc:Choice>
          <mc:Fallback>
            <p:pic>
              <p:nvPicPr>
                <p:cNvPr id="22" name="Ink 21">
                  <a:extLst>
                    <a:ext uri="{FF2B5EF4-FFF2-40B4-BE49-F238E27FC236}">
                      <a16:creationId xmlns:a16="http://schemas.microsoft.com/office/drawing/2014/main" id="{F1F5621E-7EBC-1AA6-72F4-B38D2236FADB}"/>
                    </a:ext>
                  </a:extLst>
                </p:cNvPr>
                <p:cNvPicPr/>
                <p:nvPr/>
              </p:nvPicPr>
              <p:blipFill>
                <a:blip r:embed="rId33"/>
                <a:stretch>
                  <a:fillRect/>
                </a:stretch>
              </p:blipFill>
              <p:spPr>
                <a:xfrm>
                  <a:off x="8205720" y="5300500"/>
                  <a:ext cx="673560" cy="52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4">
            <p14:nvContentPartPr>
              <p14:cNvPr id="23" name="Ink 22">
                <a:extLst>
                  <a:ext uri="{FF2B5EF4-FFF2-40B4-BE49-F238E27FC236}">
                    <a16:creationId xmlns:a16="http://schemas.microsoft.com/office/drawing/2014/main" id="{6EBC4FF1-C6D1-423E-B1AE-AB98AA89E9D0}"/>
                  </a:ext>
                </a:extLst>
              </p14:cNvPr>
              <p14:cNvContentPartPr/>
              <p14:nvPr/>
            </p14:nvContentPartPr>
            <p14:xfrm>
              <a:off x="940920" y="5677780"/>
              <a:ext cx="717840" cy="39960"/>
            </p14:xfrm>
          </p:contentPart>
        </mc:Choice>
        <mc:Fallback>
          <p:pic>
            <p:nvPicPr>
              <p:cNvPr id="23" name="Ink 22">
                <a:extLst>
                  <a:ext uri="{FF2B5EF4-FFF2-40B4-BE49-F238E27FC236}">
                    <a16:creationId xmlns:a16="http://schemas.microsoft.com/office/drawing/2014/main" id="{6EBC4FF1-C6D1-423E-B1AE-AB98AA89E9D0}"/>
                  </a:ext>
                </a:extLst>
              </p:cNvPr>
              <p:cNvPicPr/>
              <p:nvPr/>
            </p:nvPicPr>
            <p:blipFill>
              <a:blip r:embed="rId35"/>
              <a:stretch>
                <a:fillRect/>
              </a:stretch>
            </p:blipFill>
            <p:spPr>
              <a:xfrm>
                <a:off x="923280" y="5659780"/>
                <a:ext cx="753480" cy="75600"/>
              </a:xfrm>
              <a:prstGeom prst="rect">
                <a:avLst/>
              </a:prstGeom>
            </p:spPr>
          </p:pic>
        </mc:Fallback>
      </mc:AlternateContent>
      <p:grpSp>
        <p:nvGrpSpPr>
          <p:cNvPr id="28" name="Group 27">
            <a:extLst>
              <a:ext uri="{FF2B5EF4-FFF2-40B4-BE49-F238E27FC236}">
                <a16:creationId xmlns:a16="http://schemas.microsoft.com/office/drawing/2014/main" id="{EDF24DC3-B68C-9807-8ED2-4EF4EA43705F}"/>
              </a:ext>
            </a:extLst>
          </p:cNvPr>
          <p:cNvGrpSpPr/>
          <p:nvPr/>
        </p:nvGrpSpPr>
        <p:grpSpPr>
          <a:xfrm>
            <a:off x="2841720" y="5675260"/>
            <a:ext cx="6405480" cy="55440"/>
            <a:chOff x="2841720" y="5675260"/>
            <a:chExt cx="6405480" cy="55440"/>
          </a:xfrm>
        </p:grpSpPr>
        <mc:AlternateContent xmlns:mc="http://schemas.openxmlformats.org/markup-compatibility/2006">
          <mc:Choice xmlns:p14="http://schemas.microsoft.com/office/powerpoint/2010/main" Requires="p14">
            <p:contentPart p14:bwMode="auto" r:id="rId36">
              <p14:nvContentPartPr>
                <p14:cNvPr id="25" name="Ink 24">
                  <a:extLst>
                    <a:ext uri="{FF2B5EF4-FFF2-40B4-BE49-F238E27FC236}">
                      <a16:creationId xmlns:a16="http://schemas.microsoft.com/office/drawing/2014/main" id="{61BA117E-F6C8-060F-9EA8-04E83EA8B6D1}"/>
                    </a:ext>
                  </a:extLst>
                </p14:cNvPr>
                <p14:cNvContentPartPr/>
                <p14:nvPr/>
              </p14:nvContentPartPr>
              <p14:xfrm>
                <a:off x="2841720" y="5675260"/>
                <a:ext cx="5027400" cy="55440"/>
              </p14:xfrm>
            </p:contentPart>
          </mc:Choice>
          <mc:Fallback>
            <p:pic>
              <p:nvPicPr>
                <p:cNvPr id="25" name="Ink 24">
                  <a:extLst>
                    <a:ext uri="{FF2B5EF4-FFF2-40B4-BE49-F238E27FC236}">
                      <a16:creationId xmlns:a16="http://schemas.microsoft.com/office/drawing/2014/main" id="{61BA117E-F6C8-060F-9EA8-04E83EA8B6D1}"/>
                    </a:ext>
                  </a:extLst>
                </p:cNvPr>
                <p:cNvPicPr/>
                <p:nvPr/>
              </p:nvPicPr>
              <p:blipFill>
                <a:blip r:embed="rId37"/>
                <a:stretch>
                  <a:fillRect/>
                </a:stretch>
              </p:blipFill>
              <p:spPr>
                <a:xfrm>
                  <a:off x="2824080" y="5657620"/>
                  <a:ext cx="5063040" cy="910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6" name="Ink 25">
                  <a:extLst>
                    <a:ext uri="{FF2B5EF4-FFF2-40B4-BE49-F238E27FC236}">
                      <a16:creationId xmlns:a16="http://schemas.microsoft.com/office/drawing/2014/main" id="{948CA188-4F5F-2104-3AC9-3929B67AE6DF}"/>
                    </a:ext>
                  </a:extLst>
                </p14:cNvPr>
                <p14:cNvContentPartPr/>
                <p14:nvPr/>
              </p14:nvContentPartPr>
              <p14:xfrm>
                <a:off x="8495160" y="5688580"/>
                <a:ext cx="752040" cy="18720"/>
              </p14:xfrm>
            </p:contentPart>
          </mc:Choice>
          <mc:Fallback>
            <p:pic>
              <p:nvPicPr>
                <p:cNvPr id="26" name="Ink 25">
                  <a:extLst>
                    <a:ext uri="{FF2B5EF4-FFF2-40B4-BE49-F238E27FC236}">
                      <a16:creationId xmlns:a16="http://schemas.microsoft.com/office/drawing/2014/main" id="{948CA188-4F5F-2104-3AC9-3929B67AE6DF}"/>
                    </a:ext>
                  </a:extLst>
                </p:cNvPr>
                <p:cNvPicPr/>
                <p:nvPr/>
              </p:nvPicPr>
              <p:blipFill>
                <a:blip r:embed="rId39"/>
                <a:stretch>
                  <a:fillRect/>
                </a:stretch>
              </p:blipFill>
              <p:spPr>
                <a:xfrm>
                  <a:off x="8477520" y="5670580"/>
                  <a:ext cx="787680" cy="54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0">
            <p14:nvContentPartPr>
              <p14:cNvPr id="27" name="Ink 26">
                <a:extLst>
                  <a:ext uri="{FF2B5EF4-FFF2-40B4-BE49-F238E27FC236}">
                    <a16:creationId xmlns:a16="http://schemas.microsoft.com/office/drawing/2014/main" id="{78D87284-CAC8-65CE-DBB6-2D129288A883}"/>
                  </a:ext>
                </a:extLst>
              </p14:cNvPr>
              <p14:cNvContentPartPr/>
              <p14:nvPr/>
            </p14:nvContentPartPr>
            <p14:xfrm>
              <a:off x="683880" y="6022660"/>
              <a:ext cx="1975320" cy="52200"/>
            </p14:xfrm>
          </p:contentPart>
        </mc:Choice>
        <mc:Fallback>
          <p:pic>
            <p:nvPicPr>
              <p:cNvPr id="27" name="Ink 26">
                <a:extLst>
                  <a:ext uri="{FF2B5EF4-FFF2-40B4-BE49-F238E27FC236}">
                    <a16:creationId xmlns:a16="http://schemas.microsoft.com/office/drawing/2014/main" id="{78D87284-CAC8-65CE-DBB6-2D129288A883}"/>
                  </a:ext>
                </a:extLst>
              </p:cNvPr>
              <p:cNvPicPr/>
              <p:nvPr/>
            </p:nvPicPr>
            <p:blipFill>
              <a:blip r:embed="rId41"/>
              <a:stretch>
                <a:fillRect/>
              </a:stretch>
            </p:blipFill>
            <p:spPr>
              <a:xfrm>
                <a:off x="665880" y="6005020"/>
                <a:ext cx="2010960" cy="87840"/>
              </a:xfrm>
              <a:prstGeom prst="rect">
                <a:avLst/>
              </a:prstGeom>
            </p:spPr>
          </p:pic>
        </mc:Fallback>
      </mc:AlternateContent>
    </p:spTree>
    <p:extLst>
      <p:ext uri="{BB962C8B-B14F-4D97-AF65-F5344CB8AC3E}">
        <p14:creationId xmlns:p14="http://schemas.microsoft.com/office/powerpoint/2010/main" val="6205948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257016"/>
            <a:ext cx="9175750" cy="5570756"/>
          </a:xfrm>
          <a:prstGeom prst="rect">
            <a:avLst/>
          </a:prstGeom>
          <a:noFill/>
        </p:spPr>
        <p:txBody>
          <a:bodyPr wrap="square">
            <a:spAutoFit/>
          </a:bodyPr>
          <a:lstStyle/>
          <a:p>
            <a:pPr algn="r"/>
            <a:r>
              <a:rPr lang="he-IL" sz="3600" b="1">
                <a:solidFill>
                  <a:srgbClr val="FFFF00"/>
                </a:solidFill>
                <a:cs typeface="+mj-cs"/>
              </a:rPr>
              <a:t>ספר במדבר פרק יא</a:t>
            </a:r>
          </a:p>
          <a:p>
            <a:pPr algn="r"/>
            <a:r>
              <a:rPr lang="he-IL" sz="3200">
                <a:solidFill>
                  <a:srgbClr val="FFFF00"/>
                </a:solidFill>
                <a:cs typeface="+mj-cs"/>
              </a:rPr>
              <a:t>יח   וְאֶל-הָעָם תֹּאמַר הִתְקַדְּשׁוּ לְמָחָר וַאֲכַלְתֶּם בָּשָֹר כִּי בְּכִיתֶם בְּאָזְנֵי יְהֹוָה לֵאמֹר מִי יַאֲכִלֵנוּ בָּשָֹר כִּי-טוֹב לָנוּ בְּמִצְרָיִם וְנָתַן יְהוָֹה לָכֶם בָּשָֹר וַאֲכַלְתֶּם: </a:t>
            </a:r>
            <a:r>
              <a:rPr lang="he-IL" sz="3200">
                <a:solidFill>
                  <a:srgbClr val="FFC000"/>
                </a:solidFill>
                <a:cs typeface="+mj-cs"/>
              </a:rPr>
              <a:t>יט   לֹא יוֹם אֶחָד תֹּאכְלוּן וְלֹא יוֹמָיִם וְלֹא | חֲמִשָּׁה יָמִים וְלֹא עֲשָֹרָה יָמִים וְלֹא עֶשְֹרִים יוֹם: </a:t>
            </a:r>
            <a:r>
              <a:rPr lang="he-IL" sz="3200">
                <a:solidFill>
                  <a:srgbClr val="92D050"/>
                </a:solidFill>
                <a:cs typeface="+mj-cs"/>
              </a:rPr>
              <a:t>כ   עַד | חֹדֶשׁ יָמִים עַד אֲשֶׁר-יֵצֵא מֵאַפְּכֶם וְהָיָה לָכֶם לְזָרָא יַעַן כִּי-מְאַסְתֶּם אֶת-יְהוָֹה אֲשֶׁר בְּקִרְבְּכֶם וַתִּבְכּוּ לְפָנָיו לֵאמֹר לָמָּה זֶּה יָצָאנוּ מִמִּצְרָיִם: </a:t>
            </a:r>
            <a:r>
              <a:rPr lang="he-IL" sz="3200">
                <a:solidFill>
                  <a:srgbClr val="00B0F0"/>
                </a:solidFill>
                <a:cs typeface="+mj-cs"/>
              </a:rPr>
              <a:t>כא   וַיֹּאמֶר מֹשֶׁה שֵׁשׁ-מֵאוֹת אֶלֶף רַגְלִי הָעָם אֲשֶׁר אָנֹכִי בְּקִרְבּוֹ וְאַתָּה אָמַרְתָּ בָּשָֹר אֶתֵּן לָהֶם וְאָכְלוּ חֹדֶשׁ יָמִים: </a:t>
            </a:r>
            <a:r>
              <a:rPr lang="he-IL" sz="3200">
                <a:solidFill>
                  <a:srgbClr val="FFFF00"/>
                </a:solidFill>
                <a:cs typeface="+mj-cs"/>
              </a:rPr>
              <a:t>כב   הֲצֹאן וּבָקָר יִשָּׁחֵט לָהֶם וּמָצָא לָהֶם אִם אֶת-כָּל-דְּגֵי הַיָּם יֵאָסֵף לָהֶם וּמָצָא לָהֶם:   </a:t>
            </a:r>
            <a:r>
              <a:rPr lang="he-IL" sz="3200">
                <a:solidFill>
                  <a:srgbClr val="FFC000"/>
                </a:solidFill>
                <a:cs typeface="+mj-cs"/>
              </a:rPr>
              <a:t>פ   כג   וַיֹּאמֶר יְהוָֹה אֶל-מֹשֶׁה הֲיַד יְהוָֹה תִּקְצָר עַתָּה תִרְאֶה הֲיִקְרְךָ דְבָרִי אִם-לֹא:</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DFBF6AC-BA46-12BB-B298-DBA24781945A}"/>
                  </a:ext>
                </a:extLst>
              </p14:cNvPr>
              <p14:cNvContentPartPr/>
              <p14:nvPr/>
            </p14:nvContentPartPr>
            <p14:xfrm>
              <a:off x="6360720" y="868900"/>
              <a:ext cx="3145680" cy="95400"/>
            </p14:xfrm>
          </p:contentPart>
        </mc:Choice>
        <mc:Fallback>
          <p:pic>
            <p:nvPicPr>
              <p:cNvPr id="3" name="Ink 2">
                <a:extLst>
                  <a:ext uri="{FF2B5EF4-FFF2-40B4-BE49-F238E27FC236}">
                    <a16:creationId xmlns:a16="http://schemas.microsoft.com/office/drawing/2014/main" id="{9DFBF6AC-BA46-12BB-B298-DBA24781945A}"/>
                  </a:ext>
                </a:extLst>
              </p:cNvPr>
              <p:cNvPicPr/>
              <p:nvPr/>
            </p:nvPicPr>
            <p:blipFill>
              <a:blip r:embed="rId5"/>
              <a:stretch>
                <a:fillRect/>
              </a:stretch>
            </p:blipFill>
            <p:spPr>
              <a:xfrm>
                <a:off x="6342720" y="850900"/>
                <a:ext cx="3181320" cy="131040"/>
              </a:xfrm>
              <a:prstGeom prst="rect">
                <a:avLst/>
              </a:prstGeom>
            </p:spPr>
          </p:pic>
        </mc:Fallback>
      </mc:AlternateContent>
      <p:grpSp>
        <p:nvGrpSpPr>
          <p:cNvPr id="18" name="Group 17">
            <a:extLst>
              <a:ext uri="{FF2B5EF4-FFF2-40B4-BE49-F238E27FC236}">
                <a16:creationId xmlns:a16="http://schemas.microsoft.com/office/drawing/2014/main" id="{BDF87BEC-FC3B-3897-9B71-240AA30C25F4}"/>
              </a:ext>
            </a:extLst>
          </p:cNvPr>
          <p:cNvGrpSpPr/>
          <p:nvPr/>
        </p:nvGrpSpPr>
        <p:grpSpPr>
          <a:xfrm>
            <a:off x="489480" y="1343380"/>
            <a:ext cx="8315640" cy="114480"/>
            <a:chOff x="489480" y="1343380"/>
            <a:chExt cx="8315640" cy="11448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A614F389-C060-D8FE-F3B3-6D6A20860675}"/>
                    </a:ext>
                  </a:extLst>
                </p14:cNvPr>
                <p14:cNvContentPartPr/>
                <p14:nvPr/>
              </p14:nvContentPartPr>
              <p14:xfrm>
                <a:off x="8051280" y="1404580"/>
                <a:ext cx="753840" cy="21240"/>
              </p14:xfrm>
            </p:contentPart>
          </mc:Choice>
          <mc:Fallback>
            <p:pic>
              <p:nvPicPr>
                <p:cNvPr id="4" name="Ink 3">
                  <a:extLst>
                    <a:ext uri="{FF2B5EF4-FFF2-40B4-BE49-F238E27FC236}">
                      <a16:creationId xmlns:a16="http://schemas.microsoft.com/office/drawing/2014/main" id="{A614F389-C060-D8FE-F3B3-6D6A20860675}"/>
                    </a:ext>
                  </a:extLst>
                </p:cNvPr>
                <p:cNvPicPr/>
                <p:nvPr/>
              </p:nvPicPr>
              <p:blipFill>
                <a:blip r:embed="rId7"/>
                <a:stretch>
                  <a:fillRect/>
                </a:stretch>
              </p:blipFill>
              <p:spPr>
                <a:xfrm>
                  <a:off x="8033280" y="1386580"/>
                  <a:ext cx="7894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80A04C4-A875-FB57-BEE8-46346F4104B6}"/>
                    </a:ext>
                  </a:extLst>
                </p14:cNvPr>
                <p14:cNvContentPartPr/>
                <p14:nvPr/>
              </p14:nvContentPartPr>
              <p14:xfrm>
                <a:off x="7011600" y="1379740"/>
                <a:ext cx="551880" cy="37800"/>
              </p14:xfrm>
            </p:contentPart>
          </mc:Choice>
          <mc:Fallback>
            <p:pic>
              <p:nvPicPr>
                <p:cNvPr id="7" name="Ink 6">
                  <a:extLst>
                    <a:ext uri="{FF2B5EF4-FFF2-40B4-BE49-F238E27FC236}">
                      <a16:creationId xmlns:a16="http://schemas.microsoft.com/office/drawing/2014/main" id="{A80A04C4-A875-FB57-BEE8-46346F4104B6}"/>
                    </a:ext>
                  </a:extLst>
                </p:cNvPr>
                <p:cNvPicPr/>
                <p:nvPr/>
              </p:nvPicPr>
              <p:blipFill>
                <a:blip r:embed="rId9"/>
                <a:stretch>
                  <a:fillRect/>
                </a:stretch>
              </p:blipFill>
              <p:spPr>
                <a:xfrm>
                  <a:off x="6993600" y="1362100"/>
                  <a:ext cx="58752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8798B66E-631E-45B1-3CA3-32B731E650E9}"/>
                    </a:ext>
                  </a:extLst>
                </p14:cNvPr>
                <p14:cNvContentPartPr/>
                <p14:nvPr/>
              </p14:nvContentPartPr>
              <p14:xfrm>
                <a:off x="5671320" y="1419340"/>
                <a:ext cx="1063440" cy="37800"/>
              </p14:xfrm>
            </p:contentPart>
          </mc:Choice>
          <mc:Fallback>
            <p:pic>
              <p:nvPicPr>
                <p:cNvPr id="10" name="Ink 9">
                  <a:extLst>
                    <a:ext uri="{FF2B5EF4-FFF2-40B4-BE49-F238E27FC236}">
                      <a16:creationId xmlns:a16="http://schemas.microsoft.com/office/drawing/2014/main" id="{8798B66E-631E-45B1-3CA3-32B731E650E9}"/>
                    </a:ext>
                  </a:extLst>
                </p:cNvPr>
                <p:cNvPicPr/>
                <p:nvPr/>
              </p:nvPicPr>
              <p:blipFill>
                <a:blip r:embed="rId11"/>
                <a:stretch>
                  <a:fillRect/>
                </a:stretch>
              </p:blipFill>
              <p:spPr>
                <a:xfrm>
                  <a:off x="5653680" y="1401700"/>
                  <a:ext cx="1099080" cy="734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40D18494-F735-F02D-8C16-765C67196DA1}"/>
                    </a:ext>
                  </a:extLst>
                </p14:cNvPr>
                <p14:cNvContentPartPr/>
                <p14:nvPr/>
              </p14:nvContentPartPr>
              <p14:xfrm>
                <a:off x="4886160" y="1381900"/>
                <a:ext cx="621360" cy="57600"/>
              </p14:xfrm>
            </p:contentPart>
          </mc:Choice>
          <mc:Fallback>
            <p:pic>
              <p:nvPicPr>
                <p:cNvPr id="11" name="Ink 10">
                  <a:extLst>
                    <a:ext uri="{FF2B5EF4-FFF2-40B4-BE49-F238E27FC236}">
                      <a16:creationId xmlns:a16="http://schemas.microsoft.com/office/drawing/2014/main" id="{40D18494-F735-F02D-8C16-765C67196DA1}"/>
                    </a:ext>
                  </a:extLst>
                </p:cNvPr>
                <p:cNvPicPr/>
                <p:nvPr/>
              </p:nvPicPr>
              <p:blipFill>
                <a:blip r:embed="rId13"/>
                <a:stretch>
                  <a:fillRect/>
                </a:stretch>
              </p:blipFill>
              <p:spPr>
                <a:xfrm>
                  <a:off x="4868520" y="1364260"/>
                  <a:ext cx="65700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3ABD7E95-8274-357B-3580-893D60C2CE68}"/>
                    </a:ext>
                  </a:extLst>
                </p14:cNvPr>
                <p14:cNvContentPartPr/>
                <p14:nvPr/>
              </p14:nvContentPartPr>
              <p14:xfrm>
                <a:off x="3578280" y="1410700"/>
                <a:ext cx="1040400" cy="47160"/>
              </p14:xfrm>
            </p:contentPart>
          </mc:Choice>
          <mc:Fallback>
            <p:pic>
              <p:nvPicPr>
                <p:cNvPr id="12" name="Ink 11">
                  <a:extLst>
                    <a:ext uri="{FF2B5EF4-FFF2-40B4-BE49-F238E27FC236}">
                      <a16:creationId xmlns:a16="http://schemas.microsoft.com/office/drawing/2014/main" id="{3ABD7E95-8274-357B-3580-893D60C2CE68}"/>
                    </a:ext>
                  </a:extLst>
                </p:cNvPr>
                <p:cNvPicPr/>
                <p:nvPr/>
              </p:nvPicPr>
              <p:blipFill>
                <a:blip r:embed="rId15"/>
                <a:stretch>
                  <a:fillRect/>
                </a:stretch>
              </p:blipFill>
              <p:spPr>
                <a:xfrm>
                  <a:off x="3560280" y="1393060"/>
                  <a:ext cx="107604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9AE9025-452C-1974-59F3-5C91E1D0BB4C}"/>
                    </a:ext>
                  </a:extLst>
                </p14:cNvPr>
                <p14:cNvContentPartPr/>
                <p14:nvPr/>
              </p14:nvContentPartPr>
              <p14:xfrm>
                <a:off x="2977800" y="1343380"/>
                <a:ext cx="351000" cy="95040"/>
              </p14:xfrm>
            </p:contentPart>
          </mc:Choice>
          <mc:Fallback>
            <p:pic>
              <p:nvPicPr>
                <p:cNvPr id="13" name="Ink 12">
                  <a:extLst>
                    <a:ext uri="{FF2B5EF4-FFF2-40B4-BE49-F238E27FC236}">
                      <a16:creationId xmlns:a16="http://schemas.microsoft.com/office/drawing/2014/main" id="{E9AE9025-452C-1974-59F3-5C91E1D0BB4C}"/>
                    </a:ext>
                  </a:extLst>
                </p:cNvPr>
                <p:cNvPicPr/>
                <p:nvPr/>
              </p:nvPicPr>
              <p:blipFill>
                <a:blip r:embed="rId17"/>
                <a:stretch>
                  <a:fillRect/>
                </a:stretch>
              </p:blipFill>
              <p:spPr>
                <a:xfrm>
                  <a:off x="2960160" y="1325740"/>
                  <a:ext cx="38664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5" name="Ink 14">
                  <a:extLst>
                    <a:ext uri="{FF2B5EF4-FFF2-40B4-BE49-F238E27FC236}">
                      <a16:creationId xmlns:a16="http://schemas.microsoft.com/office/drawing/2014/main" id="{5E36FB2D-F570-D36F-EACF-673DBC91FD59}"/>
                    </a:ext>
                  </a:extLst>
                </p14:cNvPr>
                <p14:cNvContentPartPr/>
                <p14:nvPr/>
              </p14:nvContentPartPr>
              <p14:xfrm>
                <a:off x="2389560" y="1397380"/>
                <a:ext cx="249480" cy="17280"/>
              </p14:xfrm>
            </p:contentPart>
          </mc:Choice>
          <mc:Fallback>
            <p:pic>
              <p:nvPicPr>
                <p:cNvPr id="15" name="Ink 14">
                  <a:extLst>
                    <a:ext uri="{FF2B5EF4-FFF2-40B4-BE49-F238E27FC236}">
                      <a16:creationId xmlns:a16="http://schemas.microsoft.com/office/drawing/2014/main" id="{5E36FB2D-F570-D36F-EACF-673DBC91FD59}"/>
                    </a:ext>
                  </a:extLst>
                </p:cNvPr>
                <p:cNvPicPr/>
                <p:nvPr/>
              </p:nvPicPr>
              <p:blipFill>
                <a:blip r:embed="rId19"/>
                <a:stretch>
                  <a:fillRect/>
                </a:stretch>
              </p:blipFill>
              <p:spPr>
                <a:xfrm>
                  <a:off x="2371920" y="1379740"/>
                  <a:ext cx="28512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32ACA77E-AA99-CB25-3623-8A68EE5E4B71}"/>
                    </a:ext>
                  </a:extLst>
                </p14:cNvPr>
                <p14:cNvContentPartPr/>
                <p14:nvPr/>
              </p14:nvContentPartPr>
              <p14:xfrm>
                <a:off x="1535640" y="1363180"/>
                <a:ext cx="686880" cy="74880"/>
              </p14:xfrm>
            </p:contentPart>
          </mc:Choice>
          <mc:Fallback>
            <p:pic>
              <p:nvPicPr>
                <p:cNvPr id="16" name="Ink 15">
                  <a:extLst>
                    <a:ext uri="{FF2B5EF4-FFF2-40B4-BE49-F238E27FC236}">
                      <a16:creationId xmlns:a16="http://schemas.microsoft.com/office/drawing/2014/main" id="{32ACA77E-AA99-CB25-3623-8A68EE5E4B71}"/>
                    </a:ext>
                  </a:extLst>
                </p:cNvPr>
                <p:cNvPicPr/>
                <p:nvPr/>
              </p:nvPicPr>
              <p:blipFill>
                <a:blip r:embed="rId21"/>
                <a:stretch>
                  <a:fillRect/>
                </a:stretch>
              </p:blipFill>
              <p:spPr>
                <a:xfrm>
                  <a:off x="1518000" y="1345180"/>
                  <a:ext cx="7225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3442811E-83D1-73BF-EAE4-5E98DB0374C1}"/>
                    </a:ext>
                  </a:extLst>
                </p14:cNvPr>
                <p14:cNvContentPartPr/>
                <p14:nvPr/>
              </p14:nvContentPartPr>
              <p14:xfrm>
                <a:off x="489480" y="1425460"/>
                <a:ext cx="786240" cy="30240"/>
              </p14:xfrm>
            </p:contentPart>
          </mc:Choice>
          <mc:Fallback>
            <p:pic>
              <p:nvPicPr>
                <p:cNvPr id="17" name="Ink 16">
                  <a:extLst>
                    <a:ext uri="{FF2B5EF4-FFF2-40B4-BE49-F238E27FC236}">
                      <a16:creationId xmlns:a16="http://schemas.microsoft.com/office/drawing/2014/main" id="{3442811E-83D1-73BF-EAE4-5E98DB0374C1}"/>
                    </a:ext>
                  </a:extLst>
                </p:cNvPr>
                <p:cNvPicPr/>
                <p:nvPr/>
              </p:nvPicPr>
              <p:blipFill>
                <a:blip r:embed="rId23"/>
                <a:stretch>
                  <a:fillRect/>
                </a:stretch>
              </p:blipFill>
              <p:spPr>
                <a:xfrm>
                  <a:off x="471480" y="1407820"/>
                  <a:ext cx="821880" cy="65880"/>
                </a:xfrm>
                <a:prstGeom prst="rect">
                  <a:avLst/>
                </a:prstGeom>
              </p:spPr>
            </p:pic>
          </mc:Fallback>
        </mc:AlternateContent>
      </p:grpSp>
      <p:grpSp>
        <p:nvGrpSpPr>
          <p:cNvPr id="24" name="Group 23">
            <a:extLst>
              <a:ext uri="{FF2B5EF4-FFF2-40B4-BE49-F238E27FC236}">
                <a16:creationId xmlns:a16="http://schemas.microsoft.com/office/drawing/2014/main" id="{9F1405EF-6D0F-98F3-9C85-DFE3D230337A}"/>
              </a:ext>
            </a:extLst>
          </p:cNvPr>
          <p:cNvGrpSpPr/>
          <p:nvPr/>
        </p:nvGrpSpPr>
        <p:grpSpPr>
          <a:xfrm>
            <a:off x="6671760" y="1814620"/>
            <a:ext cx="2803320" cy="96120"/>
            <a:chOff x="6671760" y="1814620"/>
            <a:chExt cx="2803320" cy="96120"/>
          </a:xfrm>
        </p:grpSpPr>
        <mc:AlternateContent xmlns:mc="http://schemas.openxmlformats.org/markup-compatibility/2006">
          <mc:Choice xmlns:p14="http://schemas.microsoft.com/office/powerpoint/2010/main" Requires="p14">
            <p:contentPart p14:bwMode="auto" r:id="rId24">
              <p14:nvContentPartPr>
                <p14:cNvPr id="19" name="Ink 18">
                  <a:extLst>
                    <a:ext uri="{FF2B5EF4-FFF2-40B4-BE49-F238E27FC236}">
                      <a16:creationId xmlns:a16="http://schemas.microsoft.com/office/drawing/2014/main" id="{4E36FBB4-5709-3E6D-987D-6FD93CAAA3AD}"/>
                    </a:ext>
                  </a:extLst>
                </p14:cNvPr>
                <p14:cNvContentPartPr/>
                <p14:nvPr/>
              </p14:nvContentPartPr>
              <p14:xfrm>
                <a:off x="8823120" y="1814620"/>
                <a:ext cx="651960" cy="48600"/>
              </p14:xfrm>
            </p:contentPart>
          </mc:Choice>
          <mc:Fallback>
            <p:pic>
              <p:nvPicPr>
                <p:cNvPr id="19" name="Ink 18">
                  <a:extLst>
                    <a:ext uri="{FF2B5EF4-FFF2-40B4-BE49-F238E27FC236}">
                      <a16:creationId xmlns:a16="http://schemas.microsoft.com/office/drawing/2014/main" id="{4E36FBB4-5709-3E6D-987D-6FD93CAAA3AD}"/>
                    </a:ext>
                  </a:extLst>
                </p:cNvPr>
                <p:cNvPicPr/>
                <p:nvPr/>
              </p:nvPicPr>
              <p:blipFill>
                <a:blip r:embed="rId25"/>
                <a:stretch>
                  <a:fillRect/>
                </a:stretch>
              </p:blipFill>
              <p:spPr>
                <a:xfrm>
                  <a:off x="8805120" y="1796620"/>
                  <a:ext cx="68760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0" name="Ink 19">
                  <a:extLst>
                    <a:ext uri="{FF2B5EF4-FFF2-40B4-BE49-F238E27FC236}">
                      <a16:creationId xmlns:a16="http://schemas.microsoft.com/office/drawing/2014/main" id="{CBD481B2-2911-4DE9-A6D2-B3D2A978A251}"/>
                    </a:ext>
                  </a:extLst>
                </p14:cNvPr>
                <p14:cNvContentPartPr/>
                <p14:nvPr/>
              </p14:nvContentPartPr>
              <p14:xfrm>
                <a:off x="8122560" y="1857100"/>
                <a:ext cx="583200" cy="24120"/>
              </p14:xfrm>
            </p:contentPart>
          </mc:Choice>
          <mc:Fallback>
            <p:pic>
              <p:nvPicPr>
                <p:cNvPr id="20" name="Ink 19">
                  <a:extLst>
                    <a:ext uri="{FF2B5EF4-FFF2-40B4-BE49-F238E27FC236}">
                      <a16:creationId xmlns:a16="http://schemas.microsoft.com/office/drawing/2014/main" id="{CBD481B2-2911-4DE9-A6D2-B3D2A978A251}"/>
                    </a:ext>
                  </a:extLst>
                </p:cNvPr>
                <p:cNvPicPr/>
                <p:nvPr/>
              </p:nvPicPr>
              <p:blipFill>
                <a:blip r:embed="rId27"/>
                <a:stretch>
                  <a:fillRect/>
                </a:stretch>
              </p:blipFill>
              <p:spPr>
                <a:xfrm>
                  <a:off x="8104920" y="1839100"/>
                  <a:ext cx="6188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1" name="Ink 20">
                  <a:extLst>
                    <a:ext uri="{FF2B5EF4-FFF2-40B4-BE49-F238E27FC236}">
                      <a16:creationId xmlns:a16="http://schemas.microsoft.com/office/drawing/2014/main" id="{46CF3E9A-757C-5363-0A5C-A4BC13E2AD70}"/>
                    </a:ext>
                  </a:extLst>
                </p14:cNvPr>
                <p14:cNvContentPartPr/>
                <p14:nvPr/>
              </p14:nvContentPartPr>
              <p14:xfrm>
                <a:off x="7660680" y="1853860"/>
                <a:ext cx="246240" cy="25200"/>
              </p14:xfrm>
            </p:contentPart>
          </mc:Choice>
          <mc:Fallback>
            <p:pic>
              <p:nvPicPr>
                <p:cNvPr id="21" name="Ink 20">
                  <a:extLst>
                    <a:ext uri="{FF2B5EF4-FFF2-40B4-BE49-F238E27FC236}">
                      <a16:creationId xmlns:a16="http://schemas.microsoft.com/office/drawing/2014/main" id="{46CF3E9A-757C-5363-0A5C-A4BC13E2AD70}"/>
                    </a:ext>
                  </a:extLst>
                </p:cNvPr>
                <p:cNvPicPr/>
                <p:nvPr/>
              </p:nvPicPr>
              <p:blipFill>
                <a:blip r:embed="rId29"/>
                <a:stretch>
                  <a:fillRect/>
                </a:stretch>
              </p:blipFill>
              <p:spPr>
                <a:xfrm>
                  <a:off x="7642680" y="1836220"/>
                  <a:ext cx="281880" cy="608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3" name="Ink 22">
                  <a:extLst>
                    <a:ext uri="{FF2B5EF4-FFF2-40B4-BE49-F238E27FC236}">
                      <a16:creationId xmlns:a16="http://schemas.microsoft.com/office/drawing/2014/main" id="{E9600A15-03E7-8DBF-2F75-8ADA74AC6CDA}"/>
                    </a:ext>
                  </a:extLst>
                </p14:cNvPr>
                <p14:cNvContentPartPr/>
                <p14:nvPr/>
              </p14:nvContentPartPr>
              <p14:xfrm>
                <a:off x="6671760" y="1898860"/>
                <a:ext cx="848520" cy="11880"/>
              </p14:xfrm>
            </p:contentPart>
          </mc:Choice>
          <mc:Fallback>
            <p:pic>
              <p:nvPicPr>
                <p:cNvPr id="23" name="Ink 22">
                  <a:extLst>
                    <a:ext uri="{FF2B5EF4-FFF2-40B4-BE49-F238E27FC236}">
                      <a16:creationId xmlns:a16="http://schemas.microsoft.com/office/drawing/2014/main" id="{E9600A15-03E7-8DBF-2F75-8ADA74AC6CDA}"/>
                    </a:ext>
                  </a:extLst>
                </p:cNvPr>
                <p:cNvPicPr/>
                <p:nvPr/>
              </p:nvPicPr>
              <p:blipFill>
                <a:blip r:embed="rId31"/>
                <a:stretch>
                  <a:fillRect/>
                </a:stretch>
              </p:blipFill>
              <p:spPr>
                <a:xfrm>
                  <a:off x="6653760" y="1881220"/>
                  <a:ext cx="884160" cy="47520"/>
                </a:xfrm>
                <a:prstGeom prst="rect">
                  <a:avLst/>
                </a:prstGeom>
              </p:spPr>
            </p:pic>
          </mc:Fallback>
        </mc:AlternateContent>
      </p:grpSp>
      <p:grpSp>
        <p:nvGrpSpPr>
          <p:cNvPr id="34" name="Group 33">
            <a:extLst>
              <a:ext uri="{FF2B5EF4-FFF2-40B4-BE49-F238E27FC236}">
                <a16:creationId xmlns:a16="http://schemas.microsoft.com/office/drawing/2014/main" id="{551CA701-D788-7606-7ED0-58ED883224E8}"/>
              </a:ext>
            </a:extLst>
          </p:cNvPr>
          <p:cNvGrpSpPr/>
          <p:nvPr/>
        </p:nvGrpSpPr>
        <p:grpSpPr>
          <a:xfrm>
            <a:off x="1221720" y="1823620"/>
            <a:ext cx="5206680" cy="127080"/>
            <a:chOff x="1221720" y="1823620"/>
            <a:chExt cx="5206680" cy="127080"/>
          </a:xfrm>
        </p:grpSpPr>
        <mc:AlternateContent xmlns:mc="http://schemas.openxmlformats.org/markup-compatibility/2006">
          <mc:Choice xmlns:p14="http://schemas.microsoft.com/office/powerpoint/2010/main" Requires="p14">
            <p:contentPart p14:bwMode="auto" r:id="rId32">
              <p14:nvContentPartPr>
                <p14:cNvPr id="25" name="Ink 24">
                  <a:extLst>
                    <a:ext uri="{FF2B5EF4-FFF2-40B4-BE49-F238E27FC236}">
                      <a16:creationId xmlns:a16="http://schemas.microsoft.com/office/drawing/2014/main" id="{0A7AEC80-01EC-AB8B-32FF-414F09BE6812}"/>
                    </a:ext>
                  </a:extLst>
                </p14:cNvPr>
                <p14:cNvContentPartPr/>
                <p14:nvPr/>
              </p14:nvContentPartPr>
              <p14:xfrm>
                <a:off x="5860320" y="1901380"/>
                <a:ext cx="568080" cy="29880"/>
              </p14:xfrm>
            </p:contentPart>
          </mc:Choice>
          <mc:Fallback>
            <p:pic>
              <p:nvPicPr>
                <p:cNvPr id="25" name="Ink 24">
                  <a:extLst>
                    <a:ext uri="{FF2B5EF4-FFF2-40B4-BE49-F238E27FC236}">
                      <a16:creationId xmlns:a16="http://schemas.microsoft.com/office/drawing/2014/main" id="{0A7AEC80-01EC-AB8B-32FF-414F09BE6812}"/>
                    </a:ext>
                  </a:extLst>
                </p:cNvPr>
                <p:cNvPicPr/>
                <p:nvPr/>
              </p:nvPicPr>
              <p:blipFill>
                <a:blip r:embed="rId33"/>
                <a:stretch>
                  <a:fillRect/>
                </a:stretch>
              </p:blipFill>
              <p:spPr>
                <a:xfrm>
                  <a:off x="5842680" y="1883740"/>
                  <a:ext cx="603720" cy="65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6" name="Ink 25">
                  <a:extLst>
                    <a:ext uri="{FF2B5EF4-FFF2-40B4-BE49-F238E27FC236}">
                      <a16:creationId xmlns:a16="http://schemas.microsoft.com/office/drawing/2014/main" id="{CD620EDA-DB5C-7610-C125-368A385FBF5F}"/>
                    </a:ext>
                  </a:extLst>
                </p14:cNvPr>
                <p14:cNvContentPartPr/>
                <p14:nvPr/>
              </p14:nvContentPartPr>
              <p14:xfrm>
                <a:off x="5390520" y="1848820"/>
                <a:ext cx="365760" cy="27720"/>
              </p14:xfrm>
            </p:contentPart>
          </mc:Choice>
          <mc:Fallback>
            <p:pic>
              <p:nvPicPr>
                <p:cNvPr id="26" name="Ink 25">
                  <a:extLst>
                    <a:ext uri="{FF2B5EF4-FFF2-40B4-BE49-F238E27FC236}">
                      <a16:creationId xmlns:a16="http://schemas.microsoft.com/office/drawing/2014/main" id="{CD620EDA-DB5C-7610-C125-368A385FBF5F}"/>
                    </a:ext>
                  </a:extLst>
                </p:cNvPr>
                <p:cNvPicPr/>
                <p:nvPr/>
              </p:nvPicPr>
              <p:blipFill>
                <a:blip r:embed="rId35"/>
                <a:stretch>
                  <a:fillRect/>
                </a:stretch>
              </p:blipFill>
              <p:spPr>
                <a:xfrm>
                  <a:off x="5372520" y="1831180"/>
                  <a:ext cx="40140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7" name="Ink 26">
                  <a:extLst>
                    <a:ext uri="{FF2B5EF4-FFF2-40B4-BE49-F238E27FC236}">
                      <a16:creationId xmlns:a16="http://schemas.microsoft.com/office/drawing/2014/main" id="{FFA613C7-1A24-3F2A-AD02-993DD6187269}"/>
                    </a:ext>
                  </a:extLst>
                </p14:cNvPr>
                <p14:cNvContentPartPr/>
                <p14:nvPr/>
              </p14:nvContentPartPr>
              <p14:xfrm>
                <a:off x="4368120" y="1876900"/>
                <a:ext cx="839520" cy="73800"/>
              </p14:xfrm>
            </p:contentPart>
          </mc:Choice>
          <mc:Fallback>
            <p:pic>
              <p:nvPicPr>
                <p:cNvPr id="27" name="Ink 26">
                  <a:extLst>
                    <a:ext uri="{FF2B5EF4-FFF2-40B4-BE49-F238E27FC236}">
                      <a16:creationId xmlns:a16="http://schemas.microsoft.com/office/drawing/2014/main" id="{FFA613C7-1A24-3F2A-AD02-993DD6187269}"/>
                    </a:ext>
                  </a:extLst>
                </p:cNvPr>
                <p:cNvPicPr/>
                <p:nvPr/>
              </p:nvPicPr>
              <p:blipFill>
                <a:blip r:embed="rId37"/>
                <a:stretch>
                  <a:fillRect/>
                </a:stretch>
              </p:blipFill>
              <p:spPr>
                <a:xfrm>
                  <a:off x="4350480" y="1858900"/>
                  <a:ext cx="87516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9" name="Ink 28">
                  <a:extLst>
                    <a:ext uri="{FF2B5EF4-FFF2-40B4-BE49-F238E27FC236}">
                      <a16:creationId xmlns:a16="http://schemas.microsoft.com/office/drawing/2014/main" id="{D701E968-C857-C63D-34DF-DBB399758730}"/>
                    </a:ext>
                  </a:extLst>
                </p14:cNvPr>
                <p14:cNvContentPartPr/>
                <p14:nvPr/>
              </p14:nvContentPartPr>
              <p14:xfrm>
                <a:off x="3385320" y="1831540"/>
                <a:ext cx="798120" cy="61560"/>
              </p14:xfrm>
            </p:contentPart>
          </mc:Choice>
          <mc:Fallback>
            <p:pic>
              <p:nvPicPr>
                <p:cNvPr id="29" name="Ink 28">
                  <a:extLst>
                    <a:ext uri="{FF2B5EF4-FFF2-40B4-BE49-F238E27FC236}">
                      <a16:creationId xmlns:a16="http://schemas.microsoft.com/office/drawing/2014/main" id="{D701E968-C857-C63D-34DF-DBB399758730}"/>
                    </a:ext>
                  </a:extLst>
                </p:cNvPr>
                <p:cNvPicPr/>
                <p:nvPr/>
              </p:nvPicPr>
              <p:blipFill>
                <a:blip r:embed="rId39"/>
                <a:stretch>
                  <a:fillRect/>
                </a:stretch>
              </p:blipFill>
              <p:spPr>
                <a:xfrm>
                  <a:off x="3367320" y="1813540"/>
                  <a:ext cx="8337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0" name="Ink 29">
                  <a:extLst>
                    <a:ext uri="{FF2B5EF4-FFF2-40B4-BE49-F238E27FC236}">
                      <a16:creationId xmlns:a16="http://schemas.microsoft.com/office/drawing/2014/main" id="{52F98797-0CC8-504F-9BFC-A2588A7E8372}"/>
                    </a:ext>
                  </a:extLst>
                </p14:cNvPr>
                <p14:cNvContentPartPr/>
                <p14:nvPr/>
              </p14:nvContentPartPr>
              <p14:xfrm>
                <a:off x="2667480" y="1867540"/>
                <a:ext cx="452520" cy="18360"/>
              </p14:xfrm>
            </p:contentPart>
          </mc:Choice>
          <mc:Fallback>
            <p:pic>
              <p:nvPicPr>
                <p:cNvPr id="30" name="Ink 29">
                  <a:extLst>
                    <a:ext uri="{FF2B5EF4-FFF2-40B4-BE49-F238E27FC236}">
                      <a16:creationId xmlns:a16="http://schemas.microsoft.com/office/drawing/2014/main" id="{52F98797-0CC8-504F-9BFC-A2588A7E8372}"/>
                    </a:ext>
                  </a:extLst>
                </p:cNvPr>
                <p:cNvPicPr/>
                <p:nvPr/>
              </p:nvPicPr>
              <p:blipFill>
                <a:blip r:embed="rId41"/>
                <a:stretch>
                  <a:fillRect/>
                </a:stretch>
              </p:blipFill>
              <p:spPr>
                <a:xfrm>
                  <a:off x="2649480" y="1849900"/>
                  <a:ext cx="48816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2" name="Ink 31">
                  <a:extLst>
                    <a:ext uri="{FF2B5EF4-FFF2-40B4-BE49-F238E27FC236}">
                      <a16:creationId xmlns:a16="http://schemas.microsoft.com/office/drawing/2014/main" id="{4E6F36F4-1043-C365-A276-8F2F3AD0B67A}"/>
                    </a:ext>
                  </a:extLst>
                </p14:cNvPr>
                <p14:cNvContentPartPr/>
                <p14:nvPr/>
              </p14:nvContentPartPr>
              <p14:xfrm>
                <a:off x="1221720" y="1823620"/>
                <a:ext cx="1134000" cy="88560"/>
              </p14:xfrm>
            </p:contentPart>
          </mc:Choice>
          <mc:Fallback>
            <p:pic>
              <p:nvPicPr>
                <p:cNvPr id="32" name="Ink 31">
                  <a:extLst>
                    <a:ext uri="{FF2B5EF4-FFF2-40B4-BE49-F238E27FC236}">
                      <a16:creationId xmlns:a16="http://schemas.microsoft.com/office/drawing/2014/main" id="{4E6F36F4-1043-C365-A276-8F2F3AD0B67A}"/>
                    </a:ext>
                  </a:extLst>
                </p:cNvPr>
                <p:cNvPicPr/>
                <p:nvPr/>
              </p:nvPicPr>
              <p:blipFill>
                <a:blip r:embed="rId43"/>
                <a:stretch>
                  <a:fillRect/>
                </a:stretch>
              </p:blipFill>
              <p:spPr>
                <a:xfrm>
                  <a:off x="1204080" y="1805620"/>
                  <a:ext cx="1169640" cy="124200"/>
                </a:xfrm>
                <a:prstGeom prst="rect">
                  <a:avLst/>
                </a:prstGeom>
              </p:spPr>
            </p:pic>
          </mc:Fallback>
        </mc:AlternateContent>
      </p:grpSp>
      <p:grpSp>
        <p:nvGrpSpPr>
          <p:cNvPr id="36" name="Group 35">
            <a:extLst>
              <a:ext uri="{FF2B5EF4-FFF2-40B4-BE49-F238E27FC236}">
                <a16:creationId xmlns:a16="http://schemas.microsoft.com/office/drawing/2014/main" id="{383C8DC5-C1D8-435F-CFDD-42DF3E01104B}"/>
              </a:ext>
            </a:extLst>
          </p:cNvPr>
          <p:cNvGrpSpPr/>
          <p:nvPr/>
        </p:nvGrpSpPr>
        <p:grpSpPr>
          <a:xfrm>
            <a:off x="7703520" y="2353180"/>
            <a:ext cx="1735200" cy="94680"/>
            <a:chOff x="7703520" y="2353180"/>
            <a:chExt cx="1735200" cy="94680"/>
          </a:xfrm>
        </p:grpSpPr>
        <mc:AlternateContent xmlns:mc="http://schemas.openxmlformats.org/markup-compatibility/2006">
          <mc:Choice xmlns:p14="http://schemas.microsoft.com/office/powerpoint/2010/main" Requires="p14">
            <p:contentPart p14:bwMode="auto" r:id="rId44">
              <p14:nvContentPartPr>
                <p14:cNvPr id="33" name="Ink 32">
                  <a:extLst>
                    <a:ext uri="{FF2B5EF4-FFF2-40B4-BE49-F238E27FC236}">
                      <a16:creationId xmlns:a16="http://schemas.microsoft.com/office/drawing/2014/main" id="{D11A4117-EA1A-BE32-CCBD-29EC8CE84F15}"/>
                    </a:ext>
                  </a:extLst>
                </p14:cNvPr>
                <p14:cNvContentPartPr/>
                <p14:nvPr/>
              </p14:nvContentPartPr>
              <p14:xfrm>
                <a:off x="9051360" y="2353180"/>
                <a:ext cx="387360" cy="11160"/>
              </p14:xfrm>
            </p:contentPart>
          </mc:Choice>
          <mc:Fallback>
            <p:pic>
              <p:nvPicPr>
                <p:cNvPr id="33" name="Ink 32">
                  <a:extLst>
                    <a:ext uri="{FF2B5EF4-FFF2-40B4-BE49-F238E27FC236}">
                      <a16:creationId xmlns:a16="http://schemas.microsoft.com/office/drawing/2014/main" id="{D11A4117-EA1A-BE32-CCBD-29EC8CE84F15}"/>
                    </a:ext>
                  </a:extLst>
                </p:cNvPr>
                <p:cNvPicPr/>
                <p:nvPr/>
              </p:nvPicPr>
              <p:blipFill>
                <a:blip r:embed="rId45"/>
                <a:stretch>
                  <a:fillRect/>
                </a:stretch>
              </p:blipFill>
              <p:spPr>
                <a:xfrm>
                  <a:off x="9033720" y="2335540"/>
                  <a:ext cx="4230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5" name="Ink 34">
                  <a:extLst>
                    <a:ext uri="{FF2B5EF4-FFF2-40B4-BE49-F238E27FC236}">
                      <a16:creationId xmlns:a16="http://schemas.microsoft.com/office/drawing/2014/main" id="{BC019FAE-A502-C6F2-FC28-1DC8BAE5785A}"/>
                    </a:ext>
                  </a:extLst>
                </p14:cNvPr>
                <p14:cNvContentPartPr/>
                <p14:nvPr/>
              </p14:nvContentPartPr>
              <p14:xfrm>
                <a:off x="7703520" y="2390620"/>
                <a:ext cx="1057320" cy="57240"/>
              </p14:xfrm>
            </p:contentPart>
          </mc:Choice>
          <mc:Fallback>
            <p:pic>
              <p:nvPicPr>
                <p:cNvPr id="35" name="Ink 34">
                  <a:extLst>
                    <a:ext uri="{FF2B5EF4-FFF2-40B4-BE49-F238E27FC236}">
                      <a16:creationId xmlns:a16="http://schemas.microsoft.com/office/drawing/2014/main" id="{BC019FAE-A502-C6F2-FC28-1DC8BAE5785A}"/>
                    </a:ext>
                  </a:extLst>
                </p:cNvPr>
                <p:cNvPicPr/>
                <p:nvPr/>
              </p:nvPicPr>
              <p:blipFill>
                <a:blip r:embed="rId47"/>
                <a:stretch>
                  <a:fillRect/>
                </a:stretch>
              </p:blipFill>
              <p:spPr>
                <a:xfrm>
                  <a:off x="7685520" y="2372620"/>
                  <a:ext cx="1092960" cy="9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48">
            <p14:nvContentPartPr>
              <p14:cNvPr id="37" name="Ink 36">
                <a:extLst>
                  <a:ext uri="{FF2B5EF4-FFF2-40B4-BE49-F238E27FC236}">
                    <a16:creationId xmlns:a16="http://schemas.microsoft.com/office/drawing/2014/main" id="{80DFE997-706E-480E-A8DB-CAC64455A777}"/>
                  </a:ext>
                </a:extLst>
              </p14:cNvPr>
              <p14:cNvContentPartPr/>
              <p14:nvPr/>
            </p14:nvContentPartPr>
            <p14:xfrm>
              <a:off x="5355600" y="2297380"/>
              <a:ext cx="1419120" cy="73080"/>
            </p14:xfrm>
          </p:contentPart>
        </mc:Choice>
        <mc:Fallback>
          <p:pic>
            <p:nvPicPr>
              <p:cNvPr id="37" name="Ink 36">
                <a:extLst>
                  <a:ext uri="{FF2B5EF4-FFF2-40B4-BE49-F238E27FC236}">
                    <a16:creationId xmlns:a16="http://schemas.microsoft.com/office/drawing/2014/main" id="{80DFE997-706E-480E-A8DB-CAC64455A777}"/>
                  </a:ext>
                </a:extLst>
              </p:cNvPr>
              <p:cNvPicPr/>
              <p:nvPr/>
            </p:nvPicPr>
            <p:blipFill>
              <a:blip r:embed="rId49"/>
              <a:stretch>
                <a:fillRect/>
              </a:stretch>
            </p:blipFill>
            <p:spPr>
              <a:xfrm>
                <a:off x="5337960" y="2279740"/>
                <a:ext cx="1454760" cy="108720"/>
              </a:xfrm>
              <a:prstGeom prst="rect">
                <a:avLst/>
              </a:prstGeom>
            </p:spPr>
          </p:pic>
        </mc:Fallback>
      </mc:AlternateContent>
      <p:grpSp>
        <p:nvGrpSpPr>
          <p:cNvPr id="42" name="Group 41">
            <a:extLst>
              <a:ext uri="{FF2B5EF4-FFF2-40B4-BE49-F238E27FC236}">
                <a16:creationId xmlns:a16="http://schemas.microsoft.com/office/drawing/2014/main" id="{DB2210D2-16BF-20B5-1CEC-E296C08076A4}"/>
              </a:ext>
            </a:extLst>
          </p:cNvPr>
          <p:cNvGrpSpPr/>
          <p:nvPr/>
        </p:nvGrpSpPr>
        <p:grpSpPr>
          <a:xfrm>
            <a:off x="960720" y="2271820"/>
            <a:ext cx="4111200" cy="132120"/>
            <a:chOff x="960720" y="2271820"/>
            <a:chExt cx="4111200" cy="132120"/>
          </a:xfrm>
        </p:grpSpPr>
        <mc:AlternateContent xmlns:mc="http://schemas.openxmlformats.org/markup-compatibility/2006">
          <mc:Choice xmlns:p14="http://schemas.microsoft.com/office/powerpoint/2010/main" Requires="p14">
            <p:contentPart p14:bwMode="auto" r:id="rId50">
              <p14:nvContentPartPr>
                <p14:cNvPr id="38" name="Ink 37">
                  <a:extLst>
                    <a:ext uri="{FF2B5EF4-FFF2-40B4-BE49-F238E27FC236}">
                      <a16:creationId xmlns:a16="http://schemas.microsoft.com/office/drawing/2014/main" id="{5ABCDA13-44C6-F760-2C0B-192C32752BFD}"/>
                    </a:ext>
                  </a:extLst>
                </p14:cNvPr>
                <p14:cNvContentPartPr/>
                <p14:nvPr/>
              </p14:nvContentPartPr>
              <p14:xfrm>
                <a:off x="4187760" y="2288020"/>
                <a:ext cx="884160" cy="87480"/>
              </p14:xfrm>
            </p:contentPart>
          </mc:Choice>
          <mc:Fallback>
            <p:pic>
              <p:nvPicPr>
                <p:cNvPr id="38" name="Ink 37">
                  <a:extLst>
                    <a:ext uri="{FF2B5EF4-FFF2-40B4-BE49-F238E27FC236}">
                      <a16:creationId xmlns:a16="http://schemas.microsoft.com/office/drawing/2014/main" id="{5ABCDA13-44C6-F760-2C0B-192C32752BFD}"/>
                    </a:ext>
                  </a:extLst>
                </p:cNvPr>
                <p:cNvPicPr/>
                <p:nvPr/>
              </p:nvPicPr>
              <p:blipFill>
                <a:blip r:embed="rId51"/>
                <a:stretch>
                  <a:fillRect/>
                </a:stretch>
              </p:blipFill>
              <p:spPr>
                <a:xfrm>
                  <a:off x="4170120" y="2270020"/>
                  <a:ext cx="919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9" name="Ink 38">
                  <a:extLst>
                    <a:ext uri="{FF2B5EF4-FFF2-40B4-BE49-F238E27FC236}">
                      <a16:creationId xmlns:a16="http://schemas.microsoft.com/office/drawing/2014/main" id="{AE7A365D-1D1E-10B2-DBB2-8B9D4D64176F}"/>
                    </a:ext>
                  </a:extLst>
                </p14:cNvPr>
                <p14:cNvContentPartPr/>
                <p14:nvPr/>
              </p14:nvContentPartPr>
              <p14:xfrm>
                <a:off x="2845680" y="2320420"/>
                <a:ext cx="1221480" cy="74880"/>
              </p14:xfrm>
            </p:contentPart>
          </mc:Choice>
          <mc:Fallback>
            <p:pic>
              <p:nvPicPr>
                <p:cNvPr id="39" name="Ink 38">
                  <a:extLst>
                    <a:ext uri="{FF2B5EF4-FFF2-40B4-BE49-F238E27FC236}">
                      <a16:creationId xmlns:a16="http://schemas.microsoft.com/office/drawing/2014/main" id="{AE7A365D-1D1E-10B2-DBB2-8B9D4D64176F}"/>
                    </a:ext>
                  </a:extLst>
                </p:cNvPr>
                <p:cNvPicPr/>
                <p:nvPr/>
              </p:nvPicPr>
              <p:blipFill>
                <a:blip r:embed="rId53"/>
                <a:stretch>
                  <a:fillRect/>
                </a:stretch>
              </p:blipFill>
              <p:spPr>
                <a:xfrm>
                  <a:off x="2828040" y="2302420"/>
                  <a:ext cx="12571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0" name="Ink 39">
                  <a:extLst>
                    <a:ext uri="{FF2B5EF4-FFF2-40B4-BE49-F238E27FC236}">
                      <a16:creationId xmlns:a16="http://schemas.microsoft.com/office/drawing/2014/main" id="{202448B7-9E9D-348D-5FA0-AD91AAB6AD00}"/>
                    </a:ext>
                  </a:extLst>
                </p14:cNvPr>
                <p14:cNvContentPartPr/>
                <p14:nvPr/>
              </p14:nvContentPartPr>
              <p14:xfrm>
                <a:off x="2155200" y="2271820"/>
                <a:ext cx="519840" cy="67320"/>
              </p14:xfrm>
            </p:contentPart>
          </mc:Choice>
          <mc:Fallback>
            <p:pic>
              <p:nvPicPr>
                <p:cNvPr id="40" name="Ink 39">
                  <a:extLst>
                    <a:ext uri="{FF2B5EF4-FFF2-40B4-BE49-F238E27FC236}">
                      <a16:creationId xmlns:a16="http://schemas.microsoft.com/office/drawing/2014/main" id="{202448B7-9E9D-348D-5FA0-AD91AAB6AD00}"/>
                    </a:ext>
                  </a:extLst>
                </p:cNvPr>
                <p:cNvPicPr/>
                <p:nvPr/>
              </p:nvPicPr>
              <p:blipFill>
                <a:blip r:embed="rId55"/>
                <a:stretch>
                  <a:fillRect/>
                </a:stretch>
              </p:blipFill>
              <p:spPr>
                <a:xfrm>
                  <a:off x="2137560" y="2254180"/>
                  <a:ext cx="555480" cy="1029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1" name="Ink 40">
                  <a:extLst>
                    <a:ext uri="{FF2B5EF4-FFF2-40B4-BE49-F238E27FC236}">
                      <a16:creationId xmlns:a16="http://schemas.microsoft.com/office/drawing/2014/main" id="{334C7B21-14F8-215A-DEFF-7B2D2D6C9293}"/>
                    </a:ext>
                  </a:extLst>
                </p14:cNvPr>
                <p14:cNvContentPartPr/>
                <p14:nvPr/>
              </p14:nvContentPartPr>
              <p14:xfrm>
                <a:off x="960720" y="2304220"/>
                <a:ext cx="916560" cy="99720"/>
              </p14:xfrm>
            </p:contentPart>
          </mc:Choice>
          <mc:Fallback>
            <p:pic>
              <p:nvPicPr>
                <p:cNvPr id="41" name="Ink 40">
                  <a:extLst>
                    <a:ext uri="{FF2B5EF4-FFF2-40B4-BE49-F238E27FC236}">
                      <a16:creationId xmlns:a16="http://schemas.microsoft.com/office/drawing/2014/main" id="{334C7B21-14F8-215A-DEFF-7B2D2D6C9293}"/>
                    </a:ext>
                  </a:extLst>
                </p:cNvPr>
                <p:cNvPicPr/>
                <p:nvPr/>
              </p:nvPicPr>
              <p:blipFill>
                <a:blip r:embed="rId57"/>
                <a:stretch>
                  <a:fillRect/>
                </a:stretch>
              </p:blipFill>
              <p:spPr>
                <a:xfrm>
                  <a:off x="943080" y="2286580"/>
                  <a:ext cx="952200" cy="135360"/>
                </a:xfrm>
                <a:prstGeom prst="rect">
                  <a:avLst/>
                </a:prstGeom>
              </p:spPr>
            </p:pic>
          </mc:Fallback>
        </mc:AlternateContent>
      </p:grpSp>
      <p:grpSp>
        <p:nvGrpSpPr>
          <p:cNvPr id="53" name="Group 52">
            <a:extLst>
              <a:ext uri="{FF2B5EF4-FFF2-40B4-BE49-F238E27FC236}">
                <a16:creationId xmlns:a16="http://schemas.microsoft.com/office/drawing/2014/main" id="{F8D917E0-F676-790E-C5EB-1FE961AB605D}"/>
              </a:ext>
            </a:extLst>
          </p:cNvPr>
          <p:cNvGrpSpPr/>
          <p:nvPr/>
        </p:nvGrpSpPr>
        <p:grpSpPr>
          <a:xfrm>
            <a:off x="4290000" y="2771140"/>
            <a:ext cx="5106600" cy="173160"/>
            <a:chOff x="4290000" y="2771140"/>
            <a:chExt cx="5106600" cy="173160"/>
          </a:xfrm>
        </p:grpSpPr>
        <mc:AlternateContent xmlns:mc="http://schemas.openxmlformats.org/markup-compatibility/2006">
          <mc:Choice xmlns:p14="http://schemas.microsoft.com/office/powerpoint/2010/main" Requires="p14">
            <p:contentPart p14:bwMode="auto" r:id="rId58">
              <p14:nvContentPartPr>
                <p14:cNvPr id="43" name="Ink 42">
                  <a:extLst>
                    <a:ext uri="{FF2B5EF4-FFF2-40B4-BE49-F238E27FC236}">
                      <a16:creationId xmlns:a16="http://schemas.microsoft.com/office/drawing/2014/main" id="{4D7FA2B4-EA48-D2A6-9A9D-EA131CC69E5B}"/>
                    </a:ext>
                  </a:extLst>
                </p14:cNvPr>
                <p14:cNvContentPartPr/>
                <p14:nvPr/>
              </p14:nvContentPartPr>
              <p14:xfrm>
                <a:off x="8953440" y="2803900"/>
                <a:ext cx="443160" cy="60840"/>
              </p14:xfrm>
            </p:contentPart>
          </mc:Choice>
          <mc:Fallback>
            <p:pic>
              <p:nvPicPr>
                <p:cNvPr id="43" name="Ink 42">
                  <a:extLst>
                    <a:ext uri="{FF2B5EF4-FFF2-40B4-BE49-F238E27FC236}">
                      <a16:creationId xmlns:a16="http://schemas.microsoft.com/office/drawing/2014/main" id="{4D7FA2B4-EA48-D2A6-9A9D-EA131CC69E5B}"/>
                    </a:ext>
                  </a:extLst>
                </p:cNvPr>
                <p:cNvPicPr/>
                <p:nvPr/>
              </p:nvPicPr>
              <p:blipFill>
                <a:blip r:embed="rId59"/>
                <a:stretch>
                  <a:fillRect/>
                </a:stretch>
              </p:blipFill>
              <p:spPr>
                <a:xfrm>
                  <a:off x="8935440" y="2786260"/>
                  <a:ext cx="47880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Ink 43">
                  <a:extLst>
                    <a:ext uri="{FF2B5EF4-FFF2-40B4-BE49-F238E27FC236}">
                      <a16:creationId xmlns:a16="http://schemas.microsoft.com/office/drawing/2014/main" id="{D73A4FF7-D945-A52E-4D16-3C7D78893996}"/>
                    </a:ext>
                  </a:extLst>
                </p14:cNvPr>
                <p14:cNvContentPartPr/>
                <p14:nvPr/>
              </p14:nvContentPartPr>
              <p14:xfrm>
                <a:off x="8171520" y="2771140"/>
                <a:ext cx="411120" cy="47160"/>
              </p14:xfrm>
            </p:contentPart>
          </mc:Choice>
          <mc:Fallback>
            <p:pic>
              <p:nvPicPr>
                <p:cNvPr id="44" name="Ink 43">
                  <a:extLst>
                    <a:ext uri="{FF2B5EF4-FFF2-40B4-BE49-F238E27FC236}">
                      <a16:creationId xmlns:a16="http://schemas.microsoft.com/office/drawing/2014/main" id="{D73A4FF7-D945-A52E-4D16-3C7D78893996}"/>
                    </a:ext>
                  </a:extLst>
                </p:cNvPr>
                <p:cNvPicPr/>
                <p:nvPr/>
              </p:nvPicPr>
              <p:blipFill>
                <a:blip r:embed="rId61"/>
                <a:stretch>
                  <a:fillRect/>
                </a:stretch>
              </p:blipFill>
              <p:spPr>
                <a:xfrm>
                  <a:off x="8153520" y="2753140"/>
                  <a:ext cx="446760" cy="8280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46" name="Ink 45">
                  <a:extLst>
                    <a:ext uri="{FF2B5EF4-FFF2-40B4-BE49-F238E27FC236}">
                      <a16:creationId xmlns:a16="http://schemas.microsoft.com/office/drawing/2014/main" id="{D46694B2-F33D-49D6-8C68-F04CC7FBADD8}"/>
                    </a:ext>
                  </a:extLst>
                </p14:cNvPr>
                <p14:cNvContentPartPr/>
                <p14:nvPr/>
              </p14:nvContentPartPr>
              <p14:xfrm>
                <a:off x="7298880" y="2883820"/>
                <a:ext cx="833760" cy="33840"/>
              </p14:xfrm>
            </p:contentPart>
          </mc:Choice>
          <mc:Fallback>
            <p:pic>
              <p:nvPicPr>
                <p:cNvPr id="46" name="Ink 45">
                  <a:extLst>
                    <a:ext uri="{FF2B5EF4-FFF2-40B4-BE49-F238E27FC236}">
                      <a16:creationId xmlns:a16="http://schemas.microsoft.com/office/drawing/2014/main" id="{D46694B2-F33D-49D6-8C68-F04CC7FBADD8}"/>
                    </a:ext>
                  </a:extLst>
                </p:cNvPr>
                <p:cNvPicPr/>
                <p:nvPr/>
              </p:nvPicPr>
              <p:blipFill>
                <a:blip r:embed="rId63"/>
                <a:stretch>
                  <a:fillRect/>
                </a:stretch>
              </p:blipFill>
              <p:spPr>
                <a:xfrm>
                  <a:off x="7280880" y="2865820"/>
                  <a:ext cx="86940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48" name="Ink 47">
                  <a:extLst>
                    <a:ext uri="{FF2B5EF4-FFF2-40B4-BE49-F238E27FC236}">
                      <a16:creationId xmlns:a16="http://schemas.microsoft.com/office/drawing/2014/main" id="{448BA39C-39C6-2FE7-2407-FC920D6D8445}"/>
                    </a:ext>
                  </a:extLst>
                </p14:cNvPr>
                <p14:cNvContentPartPr/>
                <p14:nvPr/>
              </p14:nvContentPartPr>
              <p14:xfrm>
                <a:off x="6690480" y="2857900"/>
                <a:ext cx="624240" cy="43560"/>
              </p14:xfrm>
            </p:contentPart>
          </mc:Choice>
          <mc:Fallback>
            <p:pic>
              <p:nvPicPr>
                <p:cNvPr id="48" name="Ink 47">
                  <a:extLst>
                    <a:ext uri="{FF2B5EF4-FFF2-40B4-BE49-F238E27FC236}">
                      <a16:creationId xmlns:a16="http://schemas.microsoft.com/office/drawing/2014/main" id="{448BA39C-39C6-2FE7-2407-FC920D6D8445}"/>
                    </a:ext>
                  </a:extLst>
                </p:cNvPr>
                <p:cNvPicPr/>
                <p:nvPr/>
              </p:nvPicPr>
              <p:blipFill>
                <a:blip r:embed="rId65"/>
                <a:stretch>
                  <a:fillRect/>
                </a:stretch>
              </p:blipFill>
              <p:spPr>
                <a:xfrm>
                  <a:off x="6672480" y="2839900"/>
                  <a:ext cx="659880" cy="7920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49" name="Ink 48">
                  <a:extLst>
                    <a:ext uri="{FF2B5EF4-FFF2-40B4-BE49-F238E27FC236}">
                      <a16:creationId xmlns:a16="http://schemas.microsoft.com/office/drawing/2014/main" id="{2F9EEB06-76DD-81DD-6D6B-878FBA62F0F4}"/>
                    </a:ext>
                  </a:extLst>
                </p14:cNvPr>
                <p14:cNvContentPartPr/>
                <p14:nvPr/>
              </p14:nvContentPartPr>
              <p14:xfrm>
                <a:off x="6216360" y="2830900"/>
                <a:ext cx="334080" cy="52560"/>
              </p14:xfrm>
            </p:contentPart>
          </mc:Choice>
          <mc:Fallback>
            <p:pic>
              <p:nvPicPr>
                <p:cNvPr id="49" name="Ink 48">
                  <a:extLst>
                    <a:ext uri="{FF2B5EF4-FFF2-40B4-BE49-F238E27FC236}">
                      <a16:creationId xmlns:a16="http://schemas.microsoft.com/office/drawing/2014/main" id="{2F9EEB06-76DD-81DD-6D6B-878FBA62F0F4}"/>
                    </a:ext>
                  </a:extLst>
                </p:cNvPr>
                <p:cNvPicPr/>
                <p:nvPr/>
              </p:nvPicPr>
              <p:blipFill>
                <a:blip r:embed="rId67"/>
                <a:stretch>
                  <a:fillRect/>
                </a:stretch>
              </p:blipFill>
              <p:spPr>
                <a:xfrm>
                  <a:off x="6198360" y="2812900"/>
                  <a:ext cx="36972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0" name="Ink 49">
                  <a:extLst>
                    <a:ext uri="{FF2B5EF4-FFF2-40B4-BE49-F238E27FC236}">
                      <a16:creationId xmlns:a16="http://schemas.microsoft.com/office/drawing/2014/main" id="{AED87872-AA20-81F7-E0DF-A88F68D597AA}"/>
                    </a:ext>
                  </a:extLst>
                </p14:cNvPr>
                <p14:cNvContentPartPr/>
                <p14:nvPr/>
              </p14:nvContentPartPr>
              <p14:xfrm>
                <a:off x="5033760" y="2896060"/>
                <a:ext cx="871200" cy="48240"/>
              </p14:xfrm>
            </p:contentPart>
          </mc:Choice>
          <mc:Fallback>
            <p:pic>
              <p:nvPicPr>
                <p:cNvPr id="50" name="Ink 49">
                  <a:extLst>
                    <a:ext uri="{FF2B5EF4-FFF2-40B4-BE49-F238E27FC236}">
                      <a16:creationId xmlns:a16="http://schemas.microsoft.com/office/drawing/2014/main" id="{AED87872-AA20-81F7-E0DF-A88F68D597AA}"/>
                    </a:ext>
                  </a:extLst>
                </p:cNvPr>
                <p:cNvPicPr/>
                <p:nvPr/>
              </p:nvPicPr>
              <p:blipFill>
                <a:blip r:embed="rId69"/>
                <a:stretch>
                  <a:fillRect/>
                </a:stretch>
              </p:blipFill>
              <p:spPr>
                <a:xfrm>
                  <a:off x="5016120" y="2878060"/>
                  <a:ext cx="906840" cy="8388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52" name="Ink 51">
                  <a:extLst>
                    <a:ext uri="{FF2B5EF4-FFF2-40B4-BE49-F238E27FC236}">
                      <a16:creationId xmlns:a16="http://schemas.microsoft.com/office/drawing/2014/main" id="{28D9D18B-066F-7166-2200-607802A3CFCA}"/>
                    </a:ext>
                  </a:extLst>
                </p14:cNvPr>
                <p14:cNvContentPartPr/>
                <p14:nvPr/>
              </p14:nvContentPartPr>
              <p14:xfrm>
                <a:off x="4290000" y="2847820"/>
                <a:ext cx="499680" cy="65880"/>
              </p14:xfrm>
            </p:contentPart>
          </mc:Choice>
          <mc:Fallback>
            <p:pic>
              <p:nvPicPr>
                <p:cNvPr id="52" name="Ink 51">
                  <a:extLst>
                    <a:ext uri="{FF2B5EF4-FFF2-40B4-BE49-F238E27FC236}">
                      <a16:creationId xmlns:a16="http://schemas.microsoft.com/office/drawing/2014/main" id="{28D9D18B-066F-7166-2200-607802A3CFCA}"/>
                    </a:ext>
                  </a:extLst>
                </p:cNvPr>
                <p:cNvPicPr/>
                <p:nvPr/>
              </p:nvPicPr>
              <p:blipFill>
                <a:blip r:embed="rId71"/>
                <a:stretch>
                  <a:fillRect/>
                </a:stretch>
              </p:blipFill>
              <p:spPr>
                <a:xfrm>
                  <a:off x="4272000" y="2829820"/>
                  <a:ext cx="535320" cy="101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2">
            <p14:nvContentPartPr>
              <p14:cNvPr id="54" name="Ink 53">
                <a:extLst>
                  <a:ext uri="{FF2B5EF4-FFF2-40B4-BE49-F238E27FC236}">
                    <a16:creationId xmlns:a16="http://schemas.microsoft.com/office/drawing/2014/main" id="{6CC43A70-16CC-D12E-E482-48DF4B305DD0}"/>
                  </a:ext>
                </a:extLst>
              </p14:cNvPr>
              <p14:cNvContentPartPr/>
              <p14:nvPr/>
            </p14:nvContentPartPr>
            <p14:xfrm>
              <a:off x="1647960" y="2759620"/>
              <a:ext cx="2100240" cy="163440"/>
            </p14:xfrm>
          </p:contentPart>
        </mc:Choice>
        <mc:Fallback>
          <p:pic>
            <p:nvPicPr>
              <p:cNvPr id="54" name="Ink 53">
                <a:extLst>
                  <a:ext uri="{FF2B5EF4-FFF2-40B4-BE49-F238E27FC236}">
                    <a16:creationId xmlns:a16="http://schemas.microsoft.com/office/drawing/2014/main" id="{6CC43A70-16CC-D12E-E482-48DF4B305DD0}"/>
                  </a:ext>
                </a:extLst>
              </p:cNvPr>
              <p:cNvPicPr/>
              <p:nvPr/>
            </p:nvPicPr>
            <p:blipFill>
              <a:blip r:embed="rId73"/>
              <a:stretch>
                <a:fillRect/>
              </a:stretch>
            </p:blipFill>
            <p:spPr>
              <a:xfrm>
                <a:off x="1629960" y="2741620"/>
                <a:ext cx="2135880" cy="199080"/>
              </a:xfrm>
              <a:prstGeom prst="rect">
                <a:avLst/>
              </a:prstGeom>
            </p:spPr>
          </p:pic>
        </mc:Fallback>
      </mc:AlternateContent>
      <p:grpSp>
        <p:nvGrpSpPr>
          <p:cNvPr id="57" name="Group 56">
            <a:extLst>
              <a:ext uri="{FF2B5EF4-FFF2-40B4-BE49-F238E27FC236}">
                <a16:creationId xmlns:a16="http://schemas.microsoft.com/office/drawing/2014/main" id="{FD56BD35-118C-11CB-8935-11126F0FD802}"/>
              </a:ext>
            </a:extLst>
          </p:cNvPr>
          <p:cNvGrpSpPr/>
          <p:nvPr/>
        </p:nvGrpSpPr>
        <p:grpSpPr>
          <a:xfrm>
            <a:off x="510720" y="2829820"/>
            <a:ext cx="1153800" cy="99720"/>
            <a:chOff x="510720" y="2829820"/>
            <a:chExt cx="1153800" cy="99720"/>
          </a:xfrm>
        </p:grpSpPr>
        <mc:AlternateContent xmlns:mc="http://schemas.openxmlformats.org/markup-compatibility/2006">
          <mc:Choice xmlns:p14="http://schemas.microsoft.com/office/powerpoint/2010/main" Requires="p14">
            <p:contentPart p14:bwMode="auto" r:id="rId74">
              <p14:nvContentPartPr>
                <p14:cNvPr id="55" name="Ink 54">
                  <a:extLst>
                    <a:ext uri="{FF2B5EF4-FFF2-40B4-BE49-F238E27FC236}">
                      <a16:creationId xmlns:a16="http://schemas.microsoft.com/office/drawing/2014/main" id="{488BC0A8-4FF0-482F-28B8-EEE3DDCC6044}"/>
                    </a:ext>
                  </a:extLst>
                </p14:cNvPr>
                <p14:cNvContentPartPr/>
                <p14:nvPr/>
              </p14:nvContentPartPr>
              <p14:xfrm>
                <a:off x="1372920" y="2829820"/>
                <a:ext cx="291600" cy="52560"/>
              </p14:xfrm>
            </p:contentPart>
          </mc:Choice>
          <mc:Fallback>
            <p:pic>
              <p:nvPicPr>
                <p:cNvPr id="55" name="Ink 54">
                  <a:extLst>
                    <a:ext uri="{FF2B5EF4-FFF2-40B4-BE49-F238E27FC236}">
                      <a16:creationId xmlns:a16="http://schemas.microsoft.com/office/drawing/2014/main" id="{488BC0A8-4FF0-482F-28B8-EEE3DDCC6044}"/>
                    </a:ext>
                  </a:extLst>
                </p:cNvPr>
                <p:cNvPicPr/>
                <p:nvPr/>
              </p:nvPicPr>
              <p:blipFill>
                <a:blip r:embed="rId75"/>
                <a:stretch>
                  <a:fillRect/>
                </a:stretch>
              </p:blipFill>
              <p:spPr>
                <a:xfrm>
                  <a:off x="1354920" y="2811820"/>
                  <a:ext cx="32724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6" name="Ink 55">
                  <a:extLst>
                    <a:ext uri="{FF2B5EF4-FFF2-40B4-BE49-F238E27FC236}">
                      <a16:creationId xmlns:a16="http://schemas.microsoft.com/office/drawing/2014/main" id="{03CE44D4-E5D8-E3EE-59CB-5351DFE3E602}"/>
                    </a:ext>
                  </a:extLst>
                </p14:cNvPr>
                <p14:cNvContentPartPr/>
                <p14:nvPr/>
              </p14:nvContentPartPr>
              <p14:xfrm>
                <a:off x="510720" y="2870500"/>
                <a:ext cx="713520" cy="59040"/>
              </p14:xfrm>
            </p:contentPart>
          </mc:Choice>
          <mc:Fallback>
            <p:pic>
              <p:nvPicPr>
                <p:cNvPr id="56" name="Ink 55">
                  <a:extLst>
                    <a:ext uri="{FF2B5EF4-FFF2-40B4-BE49-F238E27FC236}">
                      <a16:creationId xmlns:a16="http://schemas.microsoft.com/office/drawing/2014/main" id="{03CE44D4-E5D8-E3EE-59CB-5351DFE3E602}"/>
                    </a:ext>
                  </a:extLst>
                </p:cNvPr>
                <p:cNvPicPr/>
                <p:nvPr/>
              </p:nvPicPr>
              <p:blipFill>
                <a:blip r:embed="rId77"/>
                <a:stretch>
                  <a:fillRect/>
                </a:stretch>
              </p:blipFill>
              <p:spPr>
                <a:xfrm>
                  <a:off x="493080" y="2852860"/>
                  <a:ext cx="749160" cy="94680"/>
                </a:xfrm>
                <a:prstGeom prst="rect">
                  <a:avLst/>
                </a:prstGeom>
              </p:spPr>
            </p:pic>
          </mc:Fallback>
        </mc:AlternateContent>
      </p:grpSp>
      <p:grpSp>
        <p:nvGrpSpPr>
          <p:cNvPr id="84" name="Group 83">
            <a:extLst>
              <a:ext uri="{FF2B5EF4-FFF2-40B4-BE49-F238E27FC236}">
                <a16:creationId xmlns:a16="http://schemas.microsoft.com/office/drawing/2014/main" id="{3C09B00E-7355-D117-36FD-637EC5DD9C13}"/>
              </a:ext>
            </a:extLst>
          </p:cNvPr>
          <p:cNvGrpSpPr/>
          <p:nvPr/>
        </p:nvGrpSpPr>
        <p:grpSpPr>
          <a:xfrm>
            <a:off x="368520" y="3227620"/>
            <a:ext cx="9049680" cy="708840"/>
            <a:chOff x="368520" y="3227620"/>
            <a:chExt cx="9049680" cy="708840"/>
          </a:xfrm>
        </p:grpSpPr>
        <mc:AlternateContent xmlns:mc="http://schemas.openxmlformats.org/markup-compatibility/2006">
          <mc:Choice xmlns:p14="http://schemas.microsoft.com/office/powerpoint/2010/main" Requires="p14">
            <p:contentPart p14:bwMode="auto" r:id="rId78">
              <p14:nvContentPartPr>
                <p14:cNvPr id="58" name="Ink 57">
                  <a:extLst>
                    <a:ext uri="{FF2B5EF4-FFF2-40B4-BE49-F238E27FC236}">
                      <a16:creationId xmlns:a16="http://schemas.microsoft.com/office/drawing/2014/main" id="{32FA4DD6-58CA-5F90-A1C8-683A5969AE4A}"/>
                    </a:ext>
                  </a:extLst>
                </p14:cNvPr>
                <p14:cNvContentPartPr/>
                <p14:nvPr/>
              </p14:nvContentPartPr>
              <p14:xfrm>
                <a:off x="9353400" y="3422020"/>
                <a:ext cx="6480" cy="5040"/>
              </p14:xfrm>
            </p:contentPart>
          </mc:Choice>
          <mc:Fallback>
            <p:pic>
              <p:nvPicPr>
                <p:cNvPr id="58" name="Ink 57">
                  <a:extLst>
                    <a:ext uri="{FF2B5EF4-FFF2-40B4-BE49-F238E27FC236}">
                      <a16:creationId xmlns:a16="http://schemas.microsoft.com/office/drawing/2014/main" id="{32FA4DD6-58CA-5F90-A1C8-683A5969AE4A}"/>
                    </a:ext>
                  </a:extLst>
                </p:cNvPr>
                <p:cNvPicPr/>
                <p:nvPr/>
              </p:nvPicPr>
              <p:blipFill>
                <a:blip r:embed="rId79"/>
                <a:stretch>
                  <a:fillRect/>
                </a:stretch>
              </p:blipFill>
              <p:spPr>
                <a:xfrm>
                  <a:off x="9335400" y="3404020"/>
                  <a:ext cx="4212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9" name="Ink 58">
                  <a:extLst>
                    <a:ext uri="{FF2B5EF4-FFF2-40B4-BE49-F238E27FC236}">
                      <a16:creationId xmlns:a16="http://schemas.microsoft.com/office/drawing/2014/main" id="{498B3421-7803-386E-F370-A1A8F6DAA4EC}"/>
                    </a:ext>
                  </a:extLst>
                </p14:cNvPr>
                <p14:cNvContentPartPr/>
                <p14:nvPr/>
              </p14:nvContentPartPr>
              <p14:xfrm>
                <a:off x="8991960" y="3373060"/>
                <a:ext cx="342720" cy="42120"/>
              </p14:xfrm>
            </p:contentPart>
          </mc:Choice>
          <mc:Fallback>
            <p:pic>
              <p:nvPicPr>
                <p:cNvPr id="59" name="Ink 58">
                  <a:extLst>
                    <a:ext uri="{FF2B5EF4-FFF2-40B4-BE49-F238E27FC236}">
                      <a16:creationId xmlns:a16="http://schemas.microsoft.com/office/drawing/2014/main" id="{498B3421-7803-386E-F370-A1A8F6DAA4EC}"/>
                    </a:ext>
                  </a:extLst>
                </p:cNvPr>
                <p:cNvPicPr/>
                <p:nvPr/>
              </p:nvPicPr>
              <p:blipFill>
                <a:blip r:embed="rId81"/>
                <a:stretch>
                  <a:fillRect/>
                </a:stretch>
              </p:blipFill>
              <p:spPr>
                <a:xfrm>
                  <a:off x="8974320" y="3355060"/>
                  <a:ext cx="37836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60" name="Ink 59">
                  <a:extLst>
                    <a:ext uri="{FF2B5EF4-FFF2-40B4-BE49-F238E27FC236}">
                      <a16:creationId xmlns:a16="http://schemas.microsoft.com/office/drawing/2014/main" id="{DC756FD4-A90B-95AE-CD0D-2CA0DDFDCAA0}"/>
                    </a:ext>
                  </a:extLst>
                </p14:cNvPr>
                <p14:cNvContentPartPr/>
                <p14:nvPr/>
              </p14:nvContentPartPr>
              <p14:xfrm>
                <a:off x="7866240" y="3375580"/>
                <a:ext cx="928080" cy="33840"/>
              </p14:xfrm>
            </p:contentPart>
          </mc:Choice>
          <mc:Fallback>
            <p:pic>
              <p:nvPicPr>
                <p:cNvPr id="60" name="Ink 59">
                  <a:extLst>
                    <a:ext uri="{FF2B5EF4-FFF2-40B4-BE49-F238E27FC236}">
                      <a16:creationId xmlns:a16="http://schemas.microsoft.com/office/drawing/2014/main" id="{DC756FD4-A90B-95AE-CD0D-2CA0DDFDCAA0}"/>
                    </a:ext>
                  </a:extLst>
                </p:cNvPr>
                <p:cNvPicPr/>
                <p:nvPr/>
              </p:nvPicPr>
              <p:blipFill>
                <a:blip r:embed="rId83"/>
                <a:stretch>
                  <a:fillRect/>
                </a:stretch>
              </p:blipFill>
              <p:spPr>
                <a:xfrm>
                  <a:off x="7848600" y="3357940"/>
                  <a:ext cx="9637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2" name="Ink 61">
                  <a:extLst>
                    <a:ext uri="{FF2B5EF4-FFF2-40B4-BE49-F238E27FC236}">
                      <a16:creationId xmlns:a16="http://schemas.microsoft.com/office/drawing/2014/main" id="{D3513B3F-A25F-83FC-5C13-6E4B38A7FB8A}"/>
                    </a:ext>
                  </a:extLst>
                </p14:cNvPr>
                <p14:cNvContentPartPr/>
                <p14:nvPr/>
              </p14:nvContentPartPr>
              <p14:xfrm>
                <a:off x="6357840" y="3305380"/>
                <a:ext cx="1288800" cy="51120"/>
              </p14:xfrm>
            </p:contentPart>
          </mc:Choice>
          <mc:Fallback>
            <p:pic>
              <p:nvPicPr>
                <p:cNvPr id="62" name="Ink 61">
                  <a:extLst>
                    <a:ext uri="{FF2B5EF4-FFF2-40B4-BE49-F238E27FC236}">
                      <a16:creationId xmlns:a16="http://schemas.microsoft.com/office/drawing/2014/main" id="{D3513B3F-A25F-83FC-5C13-6E4B38A7FB8A}"/>
                    </a:ext>
                  </a:extLst>
                </p:cNvPr>
                <p:cNvPicPr/>
                <p:nvPr/>
              </p:nvPicPr>
              <p:blipFill>
                <a:blip r:embed="rId85"/>
                <a:stretch>
                  <a:fillRect/>
                </a:stretch>
              </p:blipFill>
              <p:spPr>
                <a:xfrm>
                  <a:off x="6340200" y="3287380"/>
                  <a:ext cx="132444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3" name="Ink 62">
                  <a:extLst>
                    <a:ext uri="{FF2B5EF4-FFF2-40B4-BE49-F238E27FC236}">
                      <a16:creationId xmlns:a16="http://schemas.microsoft.com/office/drawing/2014/main" id="{27B1C2DE-F240-8600-1AEA-7335BCA9F356}"/>
                    </a:ext>
                  </a:extLst>
                </p14:cNvPr>
                <p14:cNvContentPartPr/>
                <p14:nvPr/>
              </p14:nvContentPartPr>
              <p14:xfrm>
                <a:off x="5881200" y="3354700"/>
                <a:ext cx="468360" cy="42120"/>
              </p14:xfrm>
            </p:contentPart>
          </mc:Choice>
          <mc:Fallback>
            <p:pic>
              <p:nvPicPr>
                <p:cNvPr id="63" name="Ink 62">
                  <a:extLst>
                    <a:ext uri="{FF2B5EF4-FFF2-40B4-BE49-F238E27FC236}">
                      <a16:creationId xmlns:a16="http://schemas.microsoft.com/office/drawing/2014/main" id="{27B1C2DE-F240-8600-1AEA-7335BCA9F356}"/>
                    </a:ext>
                  </a:extLst>
                </p:cNvPr>
                <p:cNvPicPr/>
                <p:nvPr/>
              </p:nvPicPr>
              <p:blipFill>
                <a:blip r:embed="rId87"/>
                <a:stretch>
                  <a:fillRect/>
                </a:stretch>
              </p:blipFill>
              <p:spPr>
                <a:xfrm>
                  <a:off x="5863200" y="3337060"/>
                  <a:ext cx="50400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4" name="Ink 63">
                  <a:extLst>
                    <a:ext uri="{FF2B5EF4-FFF2-40B4-BE49-F238E27FC236}">
                      <a16:creationId xmlns:a16="http://schemas.microsoft.com/office/drawing/2014/main" id="{D0583F09-2049-58FC-551B-9E0A1D906BC6}"/>
                    </a:ext>
                  </a:extLst>
                </p14:cNvPr>
                <p14:cNvContentPartPr/>
                <p14:nvPr/>
              </p14:nvContentPartPr>
              <p14:xfrm>
                <a:off x="5271000" y="3295660"/>
                <a:ext cx="362160" cy="57960"/>
              </p14:xfrm>
            </p:contentPart>
          </mc:Choice>
          <mc:Fallback>
            <p:pic>
              <p:nvPicPr>
                <p:cNvPr id="64" name="Ink 63">
                  <a:extLst>
                    <a:ext uri="{FF2B5EF4-FFF2-40B4-BE49-F238E27FC236}">
                      <a16:creationId xmlns:a16="http://schemas.microsoft.com/office/drawing/2014/main" id="{D0583F09-2049-58FC-551B-9E0A1D906BC6}"/>
                    </a:ext>
                  </a:extLst>
                </p:cNvPr>
                <p:cNvPicPr/>
                <p:nvPr/>
              </p:nvPicPr>
              <p:blipFill>
                <a:blip r:embed="rId89"/>
                <a:stretch>
                  <a:fillRect/>
                </a:stretch>
              </p:blipFill>
              <p:spPr>
                <a:xfrm>
                  <a:off x="5253000" y="3278020"/>
                  <a:ext cx="39780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5" name="Ink 64">
                  <a:extLst>
                    <a:ext uri="{FF2B5EF4-FFF2-40B4-BE49-F238E27FC236}">
                      <a16:creationId xmlns:a16="http://schemas.microsoft.com/office/drawing/2014/main" id="{F59BAFE9-BA12-275F-543E-9E217AD5F71A}"/>
                    </a:ext>
                  </a:extLst>
                </p14:cNvPr>
                <p14:cNvContentPartPr/>
                <p14:nvPr/>
              </p14:nvContentPartPr>
              <p14:xfrm>
                <a:off x="4854120" y="3329860"/>
                <a:ext cx="282240" cy="38160"/>
              </p14:xfrm>
            </p:contentPart>
          </mc:Choice>
          <mc:Fallback>
            <p:pic>
              <p:nvPicPr>
                <p:cNvPr id="65" name="Ink 64">
                  <a:extLst>
                    <a:ext uri="{FF2B5EF4-FFF2-40B4-BE49-F238E27FC236}">
                      <a16:creationId xmlns:a16="http://schemas.microsoft.com/office/drawing/2014/main" id="{F59BAFE9-BA12-275F-543E-9E217AD5F71A}"/>
                    </a:ext>
                  </a:extLst>
                </p:cNvPr>
                <p:cNvPicPr/>
                <p:nvPr/>
              </p:nvPicPr>
              <p:blipFill>
                <a:blip r:embed="rId91"/>
                <a:stretch>
                  <a:fillRect/>
                </a:stretch>
              </p:blipFill>
              <p:spPr>
                <a:xfrm>
                  <a:off x="4836480" y="3312220"/>
                  <a:ext cx="317880" cy="738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7" name="Ink 66">
                  <a:extLst>
                    <a:ext uri="{FF2B5EF4-FFF2-40B4-BE49-F238E27FC236}">
                      <a16:creationId xmlns:a16="http://schemas.microsoft.com/office/drawing/2014/main" id="{B588F78C-944C-6ED0-5DB4-E9BAB2954BFF}"/>
                    </a:ext>
                  </a:extLst>
                </p14:cNvPr>
                <p14:cNvContentPartPr/>
                <p14:nvPr/>
              </p14:nvContentPartPr>
              <p14:xfrm>
                <a:off x="3768000" y="3368380"/>
                <a:ext cx="990360" cy="41760"/>
              </p14:xfrm>
            </p:contentPart>
          </mc:Choice>
          <mc:Fallback>
            <p:pic>
              <p:nvPicPr>
                <p:cNvPr id="67" name="Ink 66">
                  <a:extLst>
                    <a:ext uri="{FF2B5EF4-FFF2-40B4-BE49-F238E27FC236}">
                      <a16:creationId xmlns:a16="http://schemas.microsoft.com/office/drawing/2014/main" id="{B588F78C-944C-6ED0-5DB4-E9BAB2954BFF}"/>
                    </a:ext>
                  </a:extLst>
                </p:cNvPr>
                <p:cNvPicPr/>
                <p:nvPr/>
              </p:nvPicPr>
              <p:blipFill>
                <a:blip r:embed="rId93"/>
                <a:stretch>
                  <a:fillRect/>
                </a:stretch>
              </p:blipFill>
              <p:spPr>
                <a:xfrm>
                  <a:off x="3750000" y="3350740"/>
                  <a:ext cx="102600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9" name="Ink 68">
                  <a:extLst>
                    <a:ext uri="{FF2B5EF4-FFF2-40B4-BE49-F238E27FC236}">
                      <a16:creationId xmlns:a16="http://schemas.microsoft.com/office/drawing/2014/main" id="{44629FA5-CCBA-6F5E-1A97-D86907D53253}"/>
                    </a:ext>
                  </a:extLst>
                </p14:cNvPr>
                <p14:cNvContentPartPr/>
                <p14:nvPr/>
              </p14:nvContentPartPr>
              <p14:xfrm>
                <a:off x="3250320" y="3299620"/>
                <a:ext cx="391680" cy="63000"/>
              </p14:xfrm>
            </p:contentPart>
          </mc:Choice>
          <mc:Fallback>
            <p:pic>
              <p:nvPicPr>
                <p:cNvPr id="69" name="Ink 68">
                  <a:extLst>
                    <a:ext uri="{FF2B5EF4-FFF2-40B4-BE49-F238E27FC236}">
                      <a16:creationId xmlns:a16="http://schemas.microsoft.com/office/drawing/2014/main" id="{44629FA5-CCBA-6F5E-1A97-D86907D53253}"/>
                    </a:ext>
                  </a:extLst>
                </p:cNvPr>
                <p:cNvPicPr/>
                <p:nvPr/>
              </p:nvPicPr>
              <p:blipFill>
                <a:blip r:embed="rId95"/>
                <a:stretch>
                  <a:fillRect/>
                </a:stretch>
              </p:blipFill>
              <p:spPr>
                <a:xfrm>
                  <a:off x="3232680" y="3281980"/>
                  <a:ext cx="42732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0" name="Ink 69">
                  <a:extLst>
                    <a:ext uri="{FF2B5EF4-FFF2-40B4-BE49-F238E27FC236}">
                      <a16:creationId xmlns:a16="http://schemas.microsoft.com/office/drawing/2014/main" id="{9A5BEEDF-B367-CF8D-EF33-BAE174D83041}"/>
                    </a:ext>
                  </a:extLst>
                </p14:cNvPr>
                <p14:cNvContentPartPr/>
                <p14:nvPr/>
              </p14:nvContentPartPr>
              <p14:xfrm>
                <a:off x="1880880" y="3312580"/>
                <a:ext cx="1130040" cy="68760"/>
              </p14:xfrm>
            </p:contentPart>
          </mc:Choice>
          <mc:Fallback>
            <p:pic>
              <p:nvPicPr>
                <p:cNvPr id="70" name="Ink 69">
                  <a:extLst>
                    <a:ext uri="{FF2B5EF4-FFF2-40B4-BE49-F238E27FC236}">
                      <a16:creationId xmlns:a16="http://schemas.microsoft.com/office/drawing/2014/main" id="{9A5BEEDF-B367-CF8D-EF33-BAE174D83041}"/>
                    </a:ext>
                  </a:extLst>
                </p:cNvPr>
                <p:cNvPicPr/>
                <p:nvPr/>
              </p:nvPicPr>
              <p:blipFill>
                <a:blip r:embed="rId97"/>
                <a:stretch>
                  <a:fillRect/>
                </a:stretch>
              </p:blipFill>
              <p:spPr>
                <a:xfrm>
                  <a:off x="1863240" y="3294940"/>
                  <a:ext cx="116568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 name="Ink 70">
                  <a:extLst>
                    <a:ext uri="{FF2B5EF4-FFF2-40B4-BE49-F238E27FC236}">
                      <a16:creationId xmlns:a16="http://schemas.microsoft.com/office/drawing/2014/main" id="{5D43B5AE-9D12-566C-A69A-3259EAA9AEB3}"/>
                    </a:ext>
                  </a:extLst>
                </p14:cNvPr>
                <p14:cNvContentPartPr/>
                <p14:nvPr/>
              </p14:nvContentPartPr>
              <p14:xfrm>
                <a:off x="368520" y="3321580"/>
                <a:ext cx="1311120" cy="57600"/>
              </p14:xfrm>
            </p:contentPart>
          </mc:Choice>
          <mc:Fallback>
            <p:pic>
              <p:nvPicPr>
                <p:cNvPr id="71" name="Ink 70">
                  <a:extLst>
                    <a:ext uri="{FF2B5EF4-FFF2-40B4-BE49-F238E27FC236}">
                      <a16:creationId xmlns:a16="http://schemas.microsoft.com/office/drawing/2014/main" id="{5D43B5AE-9D12-566C-A69A-3259EAA9AEB3}"/>
                    </a:ext>
                  </a:extLst>
                </p:cNvPr>
                <p:cNvPicPr/>
                <p:nvPr/>
              </p:nvPicPr>
              <p:blipFill>
                <a:blip r:embed="rId99"/>
                <a:stretch>
                  <a:fillRect/>
                </a:stretch>
              </p:blipFill>
              <p:spPr>
                <a:xfrm>
                  <a:off x="350520" y="3303580"/>
                  <a:ext cx="134676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3" name="Ink 72">
                  <a:extLst>
                    <a:ext uri="{FF2B5EF4-FFF2-40B4-BE49-F238E27FC236}">
                      <a16:creationId xmlns:a16="http://schemas.microsoft.com/office/drawing/2014/main" id="{3BA60639-5FCF-8A54-6CC6-991BECCE3179}"/>
                    </a:ext>
                  </a:extLst>
                </p14:cNvPr>
                <p14:cNvContentPartPr/>
                <p14:nvPr/>
              </p14:nvContentPartPr>
              <p14:xfrm>
                <a:off x="8748240" y="3810820"/>
                <a:ext cx="669960" cy="44280"/>
              </p14:xfrm>
            </p:contentPart>
          </mc:Choice>
          <mc:Fallback>
            <p:pic>
              <p:nvPicPr>
                <p:cNvPr id="73" name="Ink 72">
                  <a:extLst>
                    <a:ext uri="{FF2B5EF4-FFF2-40B4-BE49-F238E27FC236}">
                      <a16:creationId xmlns:a16="http://schemas.microsoft.com/office/drawing/2014/main" id="{3BA60639-5FCF-8A54-6CC6-991BECCE3179}"/>
                    </a:ext>
                  </a:extLst>
                </p:cNvPr>
                <p:cNvPicPr/>
                <p:nvPr/>
              </p:nvPicPr>
              <p:blipFill>
                <a:blip r:embed="rId101"/>
                <a:stretch>
                  <a:fillRect/>
                </a:stretch>
              </p:blipFill>
              <p:spPr>
                <a:xfrm>
                  <a:off x="8730600" y="3792820"/>
                  <a:ext cx="705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4" name="Ink 73">
                  <a:extLst>
                    <a:ext uri="{FF2B5EF4-FFF2-40B4-BE49-F238E27FC236}">
                      <a16:creationId xmlns:a16="http://schemas.microsoft.com/office/drawing/2014/main" id="{A19D44D1-19D4-C2E3-6C1E-EB47DF8BED35}"/>
                    </a:ext>
                  </a:extLst>
                </p14:cNvPr>
                <p14:cNvContentPartPr/>
                <p14:nvPr/>
              </p14:nvContentPartPr>
              <p14:xfrm>
                <a:off x="7927800" y="3792460"/>
                <a:ext cx="656640" cy="34200"/>
              </p14:xfrm>
            </p:contentPart>
          </mc:Choice>
          <mc:Fallback>
            <p:pic>
              <p:nvPicPr>
                <p:cNvPr id="74" name="Ink 73">
                  <a:extLst>
                    <a:ext uri="{FF2B5EF4-FFF2-40B4-BE49-F238E27FC236}">
                      <a16:creationId xmlns:a16="http://schemas.microsoft.com/office/drawing/2014/main" id="{A19D44D1-19D4-C2E3-6C1E-EB47DF8BED35}"/>
                    </a:ext>
                  </a:extLst>
                </p:cNvPr>
                <p:cNvPicPr/>
                <p:nvPr/>
              </p:nvPicPr>
              <p:blipFill>
                <a:blip r:embed="rId103"/>
                <a:stretch>
                  <a:fillRect/>
                </a:stretch>
              </p:blipFill>
              <p:spPr>
                <a:xfrm>
                  <a:off x="7909800" y="3774820"/>
                  <a:ext cx="69228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6" name="Ink 75">
                  <a:extLst>
                    <a:ext uri="{FF2B5EF4-FFF2-40B4-BE49-F238E27FC236}">
                      <a16:creationId xmlns:a16="http://schemas.microsoft.com/office/drawing/2014/main" id="{8B702422-BE41-F7EA-FBD4-749E87258A3F}"/>
                    </a:ext>
                  </a:extLst>
                </p14:cNvPr>
                <p14:cNvContentPartPr/>
                <p14:nvPr/>
              </p14:nvContentPartPr>
              <p14:xfrm>
                <a:off x="7054440" y="3795700"/>
                <a:ext cx="708840" cy="27720"/>
              </p14:xfrm>
            </p:contentPart>
          </mc:Choice>
          <mc:Fallback>
            <p:pic>
              <p:nvPicPr>
                <p:cNvPr id="76" name="Ink 75">
                  <a:extLst>
                    <a:ext uri="{FF2B5EF4-FFF2-40B4-BE49-F238E27FC236}">
                      <a16:creationId xmlns:a16="http://schemas.microsoft.com/office/drawing/2014/main" id="{8B702422-BE41-F7EA-FBD4-749E87258A3F}"/>
                    </a:ext>
                  </a:extLst>
                </p:cNvPr>
                <p:cNvPicPr/>
                <p:nvPr/>
              </p:nvPicPr>
              <p:blipFill>
                <a:blip r:embed="rId105"/>
                <a:stretch>
                  <a:fillRect/>
                </a:stretch>
              </p:blipFill>
              <p:spPr>
                <a:xfrm>
                  <a:off x="7036440" y="3778060"/>
                  <a:ext cx="74448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7" name="Ink 76">
                  <a:extLst>
                    <a:ext uri="{FF2B5EF4-FFF2-40B4-BE49-F238E27FC236}">
                      <a16:creationId xmlns:a16="http://schemas.microsoft.com/office/drawing/2014/main" id="{B6ADADEE-D737-F4BC-3D04-FD74C8D0166D}"/>
                    </a:ext>
                  </a:extLst>
                </p14:cNvPr>
                <p14:cNvContentPartPr/>
                <p14:nvPr/>
              </p14:nvContentPartPr>
              <p14:xfrm>
                <a:off x="6411840" y="3826300"/>
                <a:ext cx="510480" cy="27360"/>
              </p14:xfrm>
            </p:contentPart>
          </mc:Choice>
          <mc:Fallback>
            <p:pic>
              <p:nvPicPr>
                <p:cNvPr id="77" name="Ink 76">
                  <a:extLst>
                    <a:ext uri="{FF2B5EF4-FFF2-40B4-BE49-F238E27FC236}">
                      <a16:creationId xmlns:a16="http://schemas.microsoft.com/office/drawing/2014/main" id="{B6ADADEE-D737-F4BC-3D04-FD74C8D0166D}"/>
                    </a:ext>
                  </a:extLst>
                </p:cNvPr>
                <p:cNvPicPr/>
                <p:nvPr/>
              </p:nvPicPr>
              <p:blipFill>
                <a:blip r:embed="rId107"/>
                <a:stretch>
                  <a:fillRect/>
                </a:stretch>
              </p:blipFill>
              <p:spPr>
                <a:xfrm>
                  <a:off x="6394200" y="3808300"/>
                  <a:ext cx="546120" cy="63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8" name="Ink 77">
                  <a:extLst>
                    <a:ext uri="{FF2B5EF4-FFF2-40B4-BE49-F238E27FC236}">
                      <a16:creationId xmlns:a16="http://schemas.microsoft.com/office/drawing/2014/main" id="{B76E1694-E01E-0DD8-7C58-96B84696B127}"/>
                    </a:ext>
                  </a:extLst>
                </p14:cNvPr>
                <p14:cNvContentPartPr/>
                <p14:nvPr/>
              </p14:nvContentPartPr>
              <p14:xfrm>
                <a:off x="5798400" y="3808660"/>
                <a:ext cx="427680" cy="50400"/>
              </p14:xfrm>
            </p:contentPart>
          </mc:Choice>
          <mc:Fallback>
            <p:pic>
              <p:nvPicPr>
                <p:cNvPr id="78" name="Ink 77">
                  <a:extLst>
                    <a:ext uri="{FF2B5EF4-FFF2-40B4-BE49-F238E27FC236}">
                      <a16:creationId xmlns:a16="http://schemas.microsoft.com/office/drawing/2014/main" id="{B76E1694-E01E-0DD8-7C58-96B84696B127}"/>
                    </a:ext>
                  </a:extLst>
                </p:cNvPr>
                <p:cNvPicPr/>
                <p:nvPr/>
              </p:nvPicPr>
              <p:blipFill>
                <a:blip r:embed="rId109"/>
                <a:stretch>
                  <a:fillRect/>
                </a:stretch>
              </p:blipFill>
              <p:spPr>
                <a:xfrm>
                  <a:off x="5780400" y="3791020"/>
                  <a:ext cx="46332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9" name="Ink 78">
                  <a:extLst>
                    <a:ext uri="{FF2B5EF4-FFF2-40B4-BE49-F238E27FC236}">
                      <a16:creationId xmlns:a16="http://schemas.microsoft.com/office/drawing/2014/main" id="{F0FD6239-EC49-E0B4-5798-81F11175B050}"/>
                    </a:ext>
                  </a:extLst>
                </p14:cNvPr>
                <p14:cNvContentPartPr/>
                <p14:nvPr/>
              </p14:nvContentPartPr>
              <p14:xfrm>
                <a:off x="5069040" y="3849700"/>
                <a:ext cx="688320" cy="42480"/>
              </p14:xfrm>
            </p:contentPart>
          </mc:Choice>
          <mc:Fallback>
            <p:pic>
              <p:nvPicPr>
                <p:cNvPr id="79" name="Ink 78">
                  <a:extLst>
                    <a:ext uri="{FF2B5EF4-FFF2-40B4-BE49-F238E27FC236}">
                      <a16:creationId xmlns:a16="http://schemas.microsoft.com/office/drawing/2014/main" id="{F0FD6239-EC49-E0B4-5798-81F11175B050}"/>
                    </a:ext>
                  </a:extLst>
                </p:cNvPr>
                <p:cNvPicPr/>
                <p:nvPr/>
              </p:nvPicPr>
              <p:blipFill>
                <a:blip r:embed="rId111"/>
                <a:stretch>
                  <a:fillRect/>
                </a:stretch>
              </p:blipFill>
              <p:spPr>
                <a:xfrm>
                  <a:off x="5051400" y="3832060"/>
                  <a:ext cx="72396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1" name="Ink 80">
                  <a:extLst>
                    <a:ext uri="{FF2B5EF4-FFF2-40B4-BE49-F238E27FC236}">
                      <a16:creationId xmlns:a16="http://schemas.microsoft.com/office/drawing/2014/main" id="{479BCAAF-4EEC-EA4B-ADEE-797CE1139E5D}"/>
                    </a:ext>
                  </a:extLst>
                </p14:cNvPr>
                <p14:cNvContentPartPr/>
                <p14:nvPr/>
              </p14:nvContentPartPr>
              <p14:xfrm>
                <a:off x="3819120" y="3818020"/>
                <a:ext cx="1130040" cy="49680"/>
              </p14:xfrm>
            </p:contentPart>
          </mc:Choice>
          <mc:Fallback>
            <p:pic>
              <p:nvPicPr>
                <p:cNvPr id="81" name="Ink 80">
                  <a:extLst>
                    <a:ext uri="{FF2B5EF4-FFF2-40B4-BE49-F238E27FC236}">
                      <a16:creationId xmlns:a16="http://schemas.microsoft.com/office/drawing/2014/main" id="{479BCAAF-4EEC-EA4B-ADEE-797CE1139E5D}"/>
                    </a:ext>
                  </a:extLst>
                </p:cNvPr>
                <p:cNvPicPr/>
                <p:nvPr/>
              </p:nvPicPr>
              <p:blipFill>
                <a:blip r:embed="rId113"/>
                <a:stretch>
                  <a:fillRect/>
                </a:stretch>
              </p:blipFill>
              <p:spPr>
                <a:xfrm>
                  <a:off x="3801480" y="3800380"/>
                  <a:ext cx="1165680" cy="853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3" name="Ink 82">
                  <a:extLst>
                    <a:ext uri="{FF2B5EF4-FFF2-40B4-BE49-F238E27FC236}">
                      <a16:creationId xmlns:a16="http://schemas.microsoft.com/office/drawing/2014/main" id="{F59E5AD8-F2ED-037B-4C77-699CC9701225}"/>
                    </a:ext>
                  </a:extLst>
                </p14:cNvPr>
                <p14:cNvContentPartPr/>
                <p14:nvPr/>
              </p14:nvContentPartPr>
              <p14:xfrm>
                <a:off x="3696360" y="3227620"/>
                <a:ext cx="3269160" cy="708840"/>
              </p14:xfrm>
            </p:contentPart>
          </mc:Choice>
          <mc:Fallback>
            <p:pic>
              <p:nvPicPr>
                <p:cNvPr id="83" name="Ink 82">
                  <a:extLst>
                    <a:ext uri="{FF2B5EF4-FFF2-40B4-BE49-F238E27FC236}">
                      <a16:creationId xmlns:a16="http://schemas.microsoft.com/office/drawing/2014/main" id="{F59E5AD8-F2ED-037B-4C77-699CC9701225}"/>
                    </a:ext>
                  </a:extLst>
                </p:cNvPr>
                <p:cNvPicPr/>
                <p:nvPr/>
              </p:nvPicPr>
              <p:blipFill>
                <a:blip r:embed="rId115"/>
                <a:stretch>
                  <a:fillRect/>
                </a:stretch>
              </p:blipFill>
              <p:spPr>
                <a:xfrm>
                  <a:off x="3678720" y="3209980"/>
                  <a:ext cx="3304800" cy="744480"/>
                </a:xfrm>
                <a:prstGeom prst="rect">
                  <a:avLst/>
                </a:prstGeom>
              </p:spPr>
            </p:pic>
          </mc:Fallback>
        </mc:AlternateContent>
      </p:grpSp>
      <p:grpSp>
        <p:nvGrpSpPr>
          <p:cNvPr id="89" name="Group 88">
            <a:extLst>
              <a:ext uri="{FF2B5EF4-FFF2-40B4-BE49-F238E27FC236}">
                <a16:creationId xmlns:a16="http://schemas.microsoft.com/office/drawing/2014/main" id="{A0F6FC0F-78C9-C2DE-A548-0EB42C617247}"/>
              </a:ext>
            </a:extLst>
          </p:cNvPr>
          <p:cNvGrpSpPr/>
          <p:nvPr/>
        </p:nvGrpSpPr>
        <p:grpSpPr>
          <a:xfrm>
            <a:off x="695040" y="3812260"/>
            <a:ext cx="2328120" cy="78120"/>
            <a:chOff x="695040" y="3812260"/>
            <a:chExt cx="2328120" cy="78120"/>
          </a:xfrm>
        </p:grpSpPr>
        <mc:AlternateContent xmlns:mc="http://schemas.openxmlformats.org/markup-compatibility/2006">
          <mc:Choice xmlns:p14="http://schemas.microsoft.com/office/powerpoint/2010/main" Requires="p14">
            <p:contentPart p14:bwMode="auto" r:id="rId116">
              <p14:nvContentPartPr>
                <p14:cNvPr id="85" name="Ink 84">
                  <a:extLst>
                    <a:ext uri="{FF2B5EF4-FFF2-40B4-BE49-F238E27FC236}">
                      <a16:creationId xmlns:a16="http://schemas.microsoft.com/office/drawing/2014/main" id="{B5B658C8-E106-777D-855B-62E56D09583A}"/>
                    </a:ext>
                  </a:extLst>
                </p14:cNvPr>
                <p14:cNvContentPartPr/>
                <p14:nvPr/>
              </p14:nvContentPartPr>
              <p14:xfrm>
                <a:off x="2375160" y="3812260"/>
                <a:ext cx="648000" cy="58680"/>
              </p14:xfrm>
            </p:contentPart>
          </mc:Choice>
          <mc:Fallback>
            <p:pic>
              <p:nvPicPr>
                <p:cNvPr id="85" name="Ink 84">
                  <a:extLst>
                    <a:ext uri="{FF2B5EF4-FFF2-40B4-BE49-F238E27FC236}">
                      <a16:creationId xmlns:a16="http://schemas.microsoft.com/office/drawing/2014/main" id="{B5B658C8-E106-777D-855B-62E56D09583A}"/>
                    </a:ext>
                  </a:extLst>
                </p:cNvPr>
                <p:cNvPicPr/>
                <p:nvPr/>
              </p:nvPicPr>
              <p:blipFill>
                <a:blip r:embed="rId117"/>
                <a:stretch>
                  <a:fillRect/>
                </a:stretch>
              </p:blipFill>
              <p:spPr>
                <a:xfrm>
                  <a:off x="2357160" y="3794620"/>
                  <a:ext cx="683640" cy="94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86" name="Ink 85">
                  <a:extLst>
                    <a:ext uri="{FF2B5EF4-FFF2-40B4-BE49-F238E27FC236}">
                      <a16:creationId xmlns:a16="http://schemas.microsoft.com/office/drawing/2014/main" id="{7EE88E59-913D-1117-FFAC-C98863DD9616}"/>
                    </a:ext>
                  </a:extLst>
                </p14:cNvPr>
                <p14:cNvContentPartPr/>
                <p14:nvPr/>
              </p14:nvContentPartPr>
              <p14:xfrm>
                <a:off x="1654440" y="3812260"/>
                <a:ext cx="412920" cy="38520"/>
              </p14:xfrm>
            </p:contentPart>
          </mc:Choice>
          <mc:Fallback>
            <p:pic>
              <p:nvPicPr>
                <p:cNvPr id="86" name="Ink 85">
                  <a:extLst>
                    <a:ext uri="{FF2B5EF4-FFF2-40B4-BE49-F238E27FC236}">
                      <a16:creationId xmlns:a16="http://schemas.microsoft.com/office/drawing/2014/main" id="{7EE88E59-913D-1117-FFAC-C98863DD9616}"/>
                    </a:ext>
                  </a:extLst>
                </p:cNvPr>
                <p:cNvPicPr/>
                <p:nvPr/>
              </p:nvPicPr>
              <p:blipFill>
                <a:blip r:embed="rId119"/>
                <a:stretch>
                  <a:fillRect/>
                </a:stretch>
              </p:blipFill>
              <p:spPr>
                <a:xfrm>
                  <a:off x="1636800" y="3794620"/>
                  <a:ext cx="448560" cy="7416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87" name="Ink 86">
                  <a:extLst>
                    <a:ext uri="{FF2B5EF4-FFF2-40B4-BE49-F238E27FC236}">
                      <a16:creationId xmlns:a16="http://schemas.microsoft.com/office/drawing/2014/main" id="{CACD112B-80FE-25DE-C3AF-C45B95356535}"/>
                    </a:ext>
                  </a:extLst>
                </p14:cNvPr>
                <p14:cNvContentPartPr/>
                <p14:nvPr/>
              </p14:nvContentPartPr>
              <p14:xfrm>
                <a:off x="695040" y="3825940"/>
                <a:ext cx="585360" cy="64440"/>
              </p14:xfrm>
            </p:contentPart>
          </mc:Choice>
          <mc:Fallback>
            <p:pic>
              <p:nvPicPr>
                <p:cNvPr id="87" name="Ink 86">
                  <a:extLst>
                    <a:ext uri="{FF2B5EF4-FFF2-40B4-BE49-F238E27FC236}">
                      <a16:creationId xmlns:a16="http://schemas.microsoft.com/office/drawing/2014/main" id="{CACD112B-80FE-25DE-C3AF-C45B95356535}"/>
                    </a:ext>
                  </a:extLst>
                </p:cNvPr>
                <p:cNvPicPr/>
                <p:nvPr/>
              </p:nvPicPr>
              <p:blipFill>
                <a:blip r:embed="rId121"/>
                <a:stretch>
                  <a:fillRect/>
                </a:stretch>
              </p:blipFill>
              <p:spPr>
                <a:xfrm>
                  <a:off x="677040" y="3807940"/>
                  <a:ext cx="621000" cy="100080"/>
                </a:xfrm>
                <a:prstGeom prst="rect">
                  <a:avLst/>
                </a:prstGeom>
              </p:spPr>
            </p:pic>
          </mc:Fallback>
        </mc:AlternateContent>
      </p:grpSp>
      <p:grpSp>
        <p:nvGrpSpPr>
          <p:cNvPr id="102" name="Group 101">
            <a:extLst>
              <a:ext uri="{FF2B5EF4-FFF2-40B4-BE49-F238E27FC236}">
                <a16:creationId xmlns:a16="http://schemas.microsoft.com/office/drawing/2014/main" id="{27AEB46E-18F9-0BB7-2FE0-17477488CDFE}"/>
              </a:ext>
            </a:extLst>
          </p:cNvPr>
          <p:cNvGrpSpPr/>
          <p:nvPr/>
        </p:nvGrpSpPr>
        <p:grpSpPr>
          <a:xfrm>
            <a:off x="540960" y="4264420"/>
            <a:ext cx="8781120" cy="103680"/>
            <a:chOff x="540960" y="4264420"/>
            <a:chExt cx="8781120" cy="103680"/>
          </a:xfrm>
        </p:grpSpPr>
        <mc:AlternateContent xmlns:mc="http://schemas.openxmlformats.org/markup-compatibility/2006">
          <mc:Choice xmlns:p14="http://schemas.microsoft.com/office/powerpoint/2010/main" Requires="p14">
            <p:contentPart p14:bwMode="auto" r:id="rId122">
              <p14:nvContentPartPr>
                <p14:cNvPr id="88" name="Ink 87">
                  <a:extLst>
                    <a:ext uri="{FF2B5EF4-FFF2-40B4-BE49-F238E27FC236}">
                      <a16:creationId xmlns:a16="http://schemas.microsoft.com/office/drawing/2014/main" id="{E04B8BA3-98A9-23F5-CB63-2FCBE8661D2A}"/>
                    </a:ext>
                  </a:extLst>
                </p14:cNvPr>
                <p14:cNvContentPartPr/>
                <p14:nvPr/>
              </p14:nvContentPartPr>
              <p14:xfrm>
                <a:off x="8859840" y="4269820"/>
                <a:ext cx="462240" cy="47880"/>
              </p14:xfrm>
            </p:contentPart>
          </mc:Choice>
          <mc:Fallback>
            <p:pic>
              <p:nvPicPr>
                <p:cNvPr id="88" name="Ink 87">
                  <a:extLst>
                    <a:ext uri="{FF2B5EF4-FFF2-40B4-BE49-F238E27FC236}">
                      <a16:creationId xmlns:a16="http://schemas.microsoft.com/office/drawing/2014/main" id="{E04B8BA3-98A9-23F5-CB63-2FCBE8661D2A}"/>
                    </a:ext>
                  </a:extLst>
                </p:cNvPr>
                <p:cNvPicPr/>
                <p:nvPr/>
              </p:nvPicPr>
              <p:blipFill>
                <a:blip r:embed="rId123"/>
                <a:stretch>
                  <a:fillRect/>
                </a:stretch>
              </p:blipFill>
              <p:spPr>
                <a:xfrm>
                  <a:off x="8841840" y="4252180"/>
                  <a:ext cx="49788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90" name="Ink 89">
                  <a:extLst>
                    <a:ext uri="{FF2B5EF4-FFF2-40B4-BE49-F238E27FC236}">
                      <a16:creationId xmlns:a16="http://schemas.microsoft.com/office/drawing/2014/main" id="{D7634902-F040-0149-2FE0-4F08CDD9D272}"/>
                    </a:ext>
                  </a:extLst>
                </p14:cNvPr>
                <p14:cNvContentPartPr/>
                <p14:nvPr/>
              </p14:nvContentPartPr>
              <p14:xfrm>
                <a:off x="8150640" y="4310500"/>
                <a:ext cx="459720" cy="41400"/>
              </p14:xfrm>
            </p:contentPart>
          </mc:Choice>
          <mc:Fallback>
            <p:pic>
              <p:nvPicPr>
                <p:cNvPr id="90" name="Ink 89">
                  <a:extLst>
                    <a:ext uri="{FF2B5EF4-FFF2-40B4-BE49-F238E27FC236}">
                      <a16:creationId xmlns:a16="http://schemas.microsoft.com/office/drawing/2014/main" id="{D7634902-F040-0149-2FE0-4F08CDD9D272}"/>
                    </a:ext>
                  </a:extLst>
                </p:cNvPr>
                <p:cNvPicPr/>
                <p:nvPr/>
              </p:nvPicPr>
              <p:blipFill>
                <a:blip r:embed="rId125"/>
                <a:stretch>
                  <a:fillRect/>
                </a:stretch>
              </p:blipFill>
              <p:spPr>
                <a:xfrm>
                  <a:off x="8133000" y="4292500"/>
                  <a:ext cx="495360" cy="7704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1" name="Ink 90">
                  <a:extLst>
                    <a:ext uri="{FF2B5EF4-FFF2-40B4-BE49-F238E27FC236}">
                      <a16:creationId xmlns:a16="http://schemas.microsoft.com/office/drawing/2014/main" id="{14F8F533-E3B6-100F-0663-6B3713E39162}"/>
                    </a:ext>
                  </a:extLst>
                </p14:cNvPr>
                <p14:cNvContentPartPr/>
                <p14:nvPr/>
              </p14:nvContentPartPr>
              <p14:xfrm>
                <a:off x="7542600" y="4317700"/>
                <a:ext cx="369720" cy="50400"/>
              </p14:xfrm>
            </p:contentPart>
          </mc:Choice>
          <mc:Fallback>
            <p:pic>
              <p:nvPicPr>
                <p:cNvPr id="91" name="Ink 90">
                  <a:extLst>
                    <a:ext uri="{FF2B5EF4-FFF2-40B4-BE49-F238E27FC236}">
                      <a16:creationId xmlns:a16="http://schemas.microsoft.com/office/drawing/2014/main" id="{14F8F533-E3B6-100F-0663-6B3713E39162}"/>
                    </a:ext>
                  </a:extLst>
                </p:cNvPr>
                <p:cNvPicPr/>
                <p:nvPr/>
              </p:nvPicPr>
              <p:blipFill>
                <a:blip r:embed="rId127"/>
                <a:stretch>
                  <a:fillRect/>
                </a:stretch>
              </p:blipFill>
              <p:spPr>
                <a:xfrm>
                  <a:off x="7524600" y="4300060"/>
                  <a:ext cx="405360" cy="8604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92" name="Ink 91">
                  <a:extLst>
                    <a:ext uri="{FF2B5EF4-FFF2-40B4-BE49-F238E27FC236}">
                      <a16:creationId xmlns:a16="http://schemas.microsoft.com/office/drawing/2014/main" id="{F903EF12-9E7F-9B58-88FC-BB12AB1A6E74}"/>
                    </a:ext>
                  </a:extLst>
                </p14:cNvPr>
                <p14:cNvContentPartPr/>
                <p14:nvPr/>
              </p14:nvContentPartPr>
              <p14:xfrm>
                <a:off x="6695160" y="4283500"/>
                <a:ext cx="500400" cy="57600"/>
              </p14:xfrm>
            </p:contentPart>
          </mc:Choice>
          <mc:Fallback>
            <p:pic>
              <p:nvPicPr>
                <p:cNvPr id="92" name="Ink 91">
                  <a:extLst>
                    <a:ext uri="{FF2B5EF4-FFF2-40B4-BE49-F238E27FC236}">
                      <a16:creationId xmlns:a16="http://schemas.microsoft.com/office/drawing/2014/main" id="{F903EF12-9E7F-9B58-88FC-BB12AB1A6E74}"/>
                    </a:ext>
                  </a:extLst>
                </p:cNvPr>
                <p:cNvPicPr/>
                <p:nvPr/>
              </p:nvPicPr>
              <p:blipFill>
                <a:blip r:embed="rId129"/>
                <a:stretch>
                  <a:fillRect/>
                </a:stretch>
              </p:blipFill>
              <p:spPr>
                <a:xfrm>
                  <a:off x="6677160" y="4265500"/>
                  <a:ext cx="536040" cy="9324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3" name="Ink 92">
                  <a:extLst>
                    <a:ext uri="{FF2B5EF4-FFF2-40B4-BE49-F238E27FC236}">
                      <a16:creationId xmlns:a16="http://schemas.microsoft.com/office/drawing/2014/main" id="{20544B74-3FAC-1420-0F1C-63A30DD3C842}"/>
                    </a:ext>
                  </a:extLst>
                </p14:cNvPr>
                <p14:cNvContentPartPr/>
                <p14:nvPr/>
              </p14:nvContentPartPr>
              <p14:xfrm>
                <a:off x="5400240" y="4322740"/>
                <a:ext cx="1083240" cy="45360"/>
              </p14:xfrm>
            </p:contentPart>
          </mc:Choice>
          <mc:Fallback>
            <p:pic>
              <p:nvPicPr>
                <p:cNvPr id="93" name="Ink 92">
                  <a:extLst>
                    <a:ext uri="{FF2B5EF4-FFF2-40B4-BE49-F238E27FC236}">
                      <a16:creationId xmlns:a16="http://schemas.microsoft.com/office/drawing/2014/main" id="{20544B74-3FAC-1420-0F1C-63A30DD3C842}"/>
                    </a:ext>
                  </a:extLst>
                </p:cNvPr>
                <p:cNvPicPr/>
                <p:nvPr/>
              </p:nvPicPr>
              <p:blipFill>
                <a:blip r:embed="rId131"/>
                <a:stretch>
                  <a:fillRect/>
                </a:stretch>
              </p:blipFill>
              <p:spPr>
                <a:xfrm>
                  <a:off x="5382600" y="4304740"/>
                  <a:ext cx="111888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5" name="Ink 94">
                  <a:extLst>
                    <a:ext uri="{FF2B5EF4-FFF2-40B4-BE49-F238E27FC236}">
                      <a16:creationId xmlns:a16="http://schemas.microsoft.com/office/drawing/2014/main" id="{FA021F6A-761D-20E0-1B3C-61A6C86A4281}"/>
                    </a:ext>
                  </a:extLst>
                </p14:cNvPr>
                <p14:cNvContentPartPr/>
                <p14:nvPr/>
              </p14:nvContentPartPr>
              <p14:xfrm>
                <a:off x="4364880" y="4264420"/>
                <a:ext cx="728280" cy="60480"/>
              </p14:xfrm>
            </p:contentPart>
          </mc:Choice>
          <mc:Fallback>
            <p:pic>
              <p:nvPicPr>
                <p:cNvPr id="95" name="Ink 94">
                  <a:extLst>
                    <a:ext uri="{FF2B5EF4-FFF2-40B4-BE49-F238E27FC236}">
                      <a16:creationId xmlns:a16="http://schemas.microsoft.com/office/drawing/2014/main" id="{FA021F6A-761D-20E0-1B3C-61A6C86A4281}"/>
                    </a:ext>
                  </a:extLst>
                </p:cNvPr>
                <p:cNvPicPr/>
                <p:nvPr/>
              </p:nvPicPr>
              <p:blipFill>
                <a:blip r:embed="rId133"/>
                <a:stretch>
                  <a:fillRect/>
                </a:stretch>
              </p:blipFill>
              <p:spPr>
                <a:xfrm>
                  <a:off x="4346880" y="4246780"/>
                  <a:ext cx="763920" cy="9612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96" name="Ink 95">
                  <a:extLst>
                    <a:ext uri="{FF2B5EF4-FFF2-40B4-BE49-F238E27FC236}">
                      <a16:creationId xmlns:a16="http://schemas.microsoft.com/office/drawing/2014/main" id="{9C1A923F-9014-68BD-224F-61B167943696}"/>
                    </a:ext>
                  </a:extLst>
                </p14:cNvPr>
                <p14:cNvContentPartPr/>
                <p14:nvPr/>
              </p14:nvContentPartPr>
              <p14:xfrm>
                <a:off x="3663600" y="4285300"/>
                <a:ext cx="426960" cy="63360"/>
              </p14:xfrm>
            </p:contentPart>
          </mc:Choice>
          <mc:Fallback>
            <p:pic>
              <p:nvPicPr>
                <p:cNvPr id="96" name="Ink 95">
                  <a:extLst>
                    <a:ext uri="{FF2B5EF4-FFF2-40B4-BE49-F238E27FC236}">
                      <a16:creationId xmlns:a16="http://schemas.microsoft.com/office/drawing/2014/main" id="{9C1A923F-9014-68BD-224F-61B167943696}"/>
                    </a:ext>
                  </a:extLst>
                </p:cNvPr>
                <p:cNvPicPr/>
                <p:nvPr/>
              </p:nvPicPr>
              <p:blipFill>
                <a:blip r:embed="rId135"/>
                <a:stretch>
                  <a:fillRect/>
                </a:stretch>
              </p:blipFill>
              <p:spPr>
                <a:xfrm>
                  <a:off x="3645960" y="4267300"/>
                  <a:ext cx="462600" cy="9900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97" name="Ink 96">
                  <a:extLst>
                    <a:ext uri="{FF2B5EF4-FFF2-40B4-BE49-F238E27FC236}">
                      <a16:creationId xmlns:a16="http://schemas.microsoft.com/office/drawing/2014/main" id="{7F284176-DB1F-7F19-4B1E-7CA6CFCB7976}"/>
                    </a:ext>
                  </a:extLst>
                </p14:cNvPr>
                <p14:cNvContentPartPr/>
                <p14:nvPr/>
              </p14:nvContentPartPr>
              <p14:xfrm>
                <a:off x="2660640" y="4297180"/>
                <a:ext cx="541800" cy="50040"/>
              </p14:xfrm>
            </p:contentPart>
          </mc:Choice>
          <mc:Fallback>
            <p:pic>
              <p:nvPicPr>
                <p:cNvPr id="97" name="Ink 96">
                  <a:extLst>
                    <a:ext uri="{FF2B5EF4-FFF2-40B4-BE49-F238E27FC236}">
                      <a16:creationId xmlns:a16="http://schemas.microsoft.com/office/drawing/2014/main" id="{7F284176-DB1F-7F19-4B1E-7CA6CFCB7976}"/>
                    </a:ext>
                  </a:extLst>
                </p:cNvPr>
                <p:cNvPicPr/>
                <p:nvPr/>
              </p:nvPicPr>
              <p:blipFill>
                <a:blip r:embed="rId137"/>
                <a:stretch>
                  <a:fillRect/>
                </a:stretch>
              </p:blipFill>
              <p:spPr>
                <a:xfrm>
                  <a:off x="2643000" y="4279180"/>
                  <a:ext cx="577440" cy="856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98" name="Ink 97">
                  <a:extLst>
                    <a:ext uri="{FF2B5EF4-FFF2-40B4-BE49-F238E27FC236}">
                      <a16:creationId xmlns:a16="http://schemas.microsoft.com/office/drawing/2014/main" id="{F90795F5-1A4F-A616-5E45-379ECB7CF97C}"/>
                    </a:ext>
                  </a:extLst>
                </p14:cNvPr>
                <p14:cNvContentPartPr/>
                <p14:nvPr/>
              </p14:nvContentPartPr>
              <p14:xfrm>
                <a:off x="1872960" y="4285660"/>
                <a:ext cx="505800" cy="72720"/>
              </p14:xfrm>
            </p:contentPart>
          </mc:Choice>
          <mc:Fallback>
            <p:pic>
              <p:nvPicPr>
                <p:cNvPr id="98" name="Ink 97">
                  <a:extLst>
                    <a:ext uri="{FF2B5EF4-FFF2-40B4-BE49-F238E27FC236}">
                      <a16:creationId xmlns:a16="http://schemas.microsoft.com/office/drawing/2014/main" id="{F90795F5-1A4F-A616-5E45-379ECB7CF97C}"/>
                    </a:ext>
                  </a:extLst>
                </p:cNvPr>
                <p:cNvPicPr/>
                <p:nvPr/>
              </p:nvPicPr>
              <p:blipFill>
                <a:blip r:embed="rId139"/>
                <a:stretch>
                  <a:fillRect/>
                </a:stretch>
              </p:blipFill>
              <p:spPr>
                <a:xfrm>
                  <a:off x="1854960" y="4268020"/>
                  <a:ext cx="54144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99" name="Ink 98">
                  <a:extLst>
                    <a:ext uri="{FF2B5EF4-FFF2-40B4-BE49-F238E27FC236}">
                      <a16:creationId xmlns:a16="http://schemas.microsoft.com/office/drawing/2014/main" id="{B80B3F77-97E8-23F8-E124-126F37A026D5}"/>
                    </a:ext>
                  </a:extLst>
                </p14:cNvPr>
                <p14:cNvContentPartPr/>
                <p14:nvPr/>
              </p14:nvContentPartPr>
              <p14:xfrm>
                <a:off x="1239360" y="4265500"/>
                <a:ext cx="469800" cy="52920"/>
              </p14:xfrm>
            </p:contentPart>
          </mc:Choice>
          <mc:Fallback>
            <p:pic>
              <p:nvPicPr>
                <p:cNvPr id="99" name="Ink 98">
                  <a:extLst>
                    <a:ext uri="{FF2B5EF4-FFF2-40B4-BE49-F238E27FC236}">
                      <a16:creationId xmlns:a16="http://schemas.microsoft.com/office/drawing/2014/main" id="{B80B3F77-97E8-23F8-E124-126F37A026D5}"/>
                    </a:ext>
                  </a:extLst>
                </p:cNvPr>
                <p:cNvPicPr/>
                <p:nvPr/>
              </p:nvPicPr>
              <p:blipFill>
                <a:blip r:embed="rId141"/>
                <a:stretch>
                  <a:fillRect/>
                </a:stretch>
              </p:blipFill>
              <p:spPr>
                <a:xfrm>
                  <a:off x="1221360" y="4247500"/>
                  <a:ext cx="505440" cy="885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1" name="Ink 100">
                  <a:extLst>
                    <a:ext uri="{FF2B5EF4-FFF2-40B4-BE49-F238E27FC236}">
                      <a16:creationId xmlns:a16="http://schemas.microsoft.com/office/drawing/2014/main" id="{0CDB260E-353E-8B88-97BE-E3547F3AD0AF}"/>
                    </a:ext>
                  </a:extLst>
                </p14:cNvPr>
                <p14:cNvContentPartPr/>
                <p14:nvPr/>
              </p14:nvContentPartPr>
              <p14:xfrm>
                <a:off x="540960" y="4273420"/>
                <a:ext cx="559080" cy="53640"/>
              </p14:xfrm>
            </p:contentPart>
          </mc:Choice>
          <mc:Fallback>
            <p:pic>
              <p:nvPicPr>
                <p:cNvPr id="101" name="Ink 100">
                  <a:extLst>
                    <a:ext uri="{FF2B5EF4-FFF2-40B4-BE49-F238E27FC236}">
                      <a16:creationId xmlns:a16="http://schemas.microsoft.com/office/drawing/2014/main" id="{0CDB260E-353E-8B88-97BE-E3547F3AD0AF}"/>
                    </a:ext>
                  </a:extLst>
                </p:cNvPr>
                <p:cNvPicPr/>
                <p:nvPr/>
              </p:nvPicPr>
              <p:blipFill>
                <a:blip r:embed="rId143"/>
                <a:stretch>
                  <a:fillRect/>
                </a:stretch>
              </p:blipFill>
              <p:spPr>
                <a:xfrm>
                  <a:off x="522960" y="4255420"/>
                  <a:ext cx="594720" cy="89280"/>
                </a:xfrm>
                <a:prstGeom prst="rect">
                  <a:avLst/>
                </a:prstGeom>
              </p:spPr>
            </p:pic>
          </mc:Fallback>
        </mc:AlternateContent>
      </p:grpSp>
      <p:grpSp>
        <p:nvGrpSpPr>
          <p:cNvPr id="107" name="Group 106">
            <a:extLst>
              <a:ext uri="{FF2B5EF4-FFF2-40B4-BE49-F238E27FC236}">
                <a16:creationId xmlns:a16="http://schemas.microsoft.com/office/drawing/2014/main" id="{F6B4A949-6F56-AD21-E2A2-0E55C1CFDB15}"/>
              </a:ext>
            </a:extLst>
          </p:cNvPr>
          <p:cNvGrpSpPr/>
          <p:nvPr/>
        </p:nvGrpSpPr>
        <p:grpSpPr>
          <a:xfrm>
            <a:off x="7312200" y="4669060"/>
            <a:ext cx="2076840" cy="205560"/>
            <a:chOff x="7312200" y="4669060"/>
            <a:chExt cx="2076840" cy="205560"/>
          </a:xfrm>
        </p:grpSpPr>
        <mc:AlternateContent xmlns:mc="http://schemas.openxmlformats.org/markup-compatibility/2006">
          <mc:Choice xmlns:p14="http://schemas.microsoft.com/office/powerpoint/2010/main" Requires="p14">
            <p:contentPart p14:bwMode="auto" r:id="rId144">
              <p14:nvContentPartPr>
                <p14:cNvPr id="103" name="Ink 102">
                  <a:extLst>
                    <a:ext uri="{FF2B5EF4-FFF2-40B4-BE49-F238E27FC236}">
                      <a16:creationId xmlns:a16="http://schemas.microsoft.com/office/drawing/2014/main" id="{5D6D2FF1-2623-C6A5-7DDF-DB39A99CEE72}"/>
                    </a:ext>
                  </a:extLst>
                </p14:cNvPr>
                <p14:cNvContentPartPr/>
                <p14:nvPr/>
              </p14:nvContentPartPr>
              <p14:xfrm>
                <a:off x="9046680" y="4708660"/>
                <a:ext cx="21240" cy="2880"/>
              </p14:xfrm>
            </p:contentPart>
          </mc:Choice>
          <mc:Fallback>
            <p:pic>
              <p:nvPicPr>
                <p:cNvPr id="103" name="Ink 102">
                  <a:extLst>
                    <a:ext uri="{FF2B5EF4-FFF2-40B4-BE49-F238E27FC236}">
                      <a16:creationId xmlns:a16="http://schemas.microsoft.com/office/drawing/2014/main" id="{5D6D2FF1-2623-C6A5-7DDF-DB39A99CEE72}"/>
                    </a:ext>
                  </a:extLst>
                </p:cNvPr>
                <p:cNvPicPr/>
                <p:nvPr/>
              </p:nvPicPr>
              <p:blipFill>
                <a:blip r:embed="rId145"/>
                <a:stretch>
                  <a:fillRect/>
                </a:stretch>
              </p:blipFill>
              <p:spPr>
                <a:xfrm>
                  <a:off x="9029040" y="4691020"/>
                  <a:ext cx="5688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4" name="Ink 103">
                  <a:extLst>
                    <a:ext uri="{FF2B5EF4-FFF2-40B4-BE49-F238E27FC236}">
                      <a16:creationId xmlns:a16="http://schemas.microsoft.com/office/drawing/2014/main" id="{0B44DC67-2E0B-A114-DDC8-4271EE45C4DF}"/>
                    </a:ext>
                  </a:extLst>
                </p14:cNvPr>
                <p14:cNvContentPartPr/>
                <p14:nvPr/>
              </p14:nvContentPartPr>
              <p14:xfrm>
                <a:off x="8722320" y="4669060"/>
                <a:ext cx="666720" cy="146160"/>
              </p14:xfrm>
            </p:contentPart>
          </mc:Choice>
          <mc:Fallback>
            <p:pic>
              <p:nvPicPr>
                <p:cNvPr id="104" name="Ink 103">
                  <a:extLst>
                    <a:ext uri="{FF2B5EF4-FFF2-40B4-BE49-F238E27FC236}">
                      <a16:creationId xmlns:a16="http://schemas.microsoft.com/office/drawing/2014/main" id="{0B44DC67-2E0B-A114-DDC8-4271EE45C4DF}"/>
                    </a:ext>
                  </a:extLst>
                </p:cNvPr>
                <p:cNvPicPr/>
                <p:nvPr/>
              </p:nvPicPr>
              <p:blipFill>
                <a:blip r:embed="rId147"/>
                <a:stretch>
                  <a:fillRect/>
                </a:stretch>
              </p:blipFill>
              <p:spPr>
                <a:xfrm>
                  <a:off x="8704320" y="4651420"/>
                  <a:ext cx="702360" cy="18180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5" name="Ink 104">
                  <a:extLst>
                    <a:ext uri="{FF2B5EF4-FFF2-40B4-BE49-F238E27FC236}">
                      <a16:creationId xmlns:a16="http://schemas.microsoft.com/office/drawing/2014/main" id="{9FC072EA-A7DE-901C-009F-7EEE4FB92858}"/>
                    </a:ext>
                  </a:extLst>
                </p14:cNvPr>
                <p14:cNvContentPartPr/>
                <p14:nvPr/>
              </p14:nvContentPartPr>
              <p14:xfrm>
                <a:off x="8131200" y="4741780"/>
                <a:ext cx="527040" cy="45720"/>
              </p14:xfrm>
            </p:contentPart>
          </mc:Choice>
          <mc:Fallback>
            <p:pic>
              <p:nvPicPr>
                <p:cNvPr id="105" name="Ink 104">
                  <a:extLst>
                    <a:ext uri="{FF2B5EF4-FFF2-40B4-BE49-F238E27FC236}">
                      <a16:creationId xmlns:a16="http://schemas.microsoft.com/office/drawing/2014/main" id="{9FC072EA-A7DE-901C-009F-7EEE4FB92858}"/>
                    </a:ext>
                  </a:extLst>
                </p:cNvPr>
                <p:cNvPicPr/>
                <p:nvPr/>
              </p:nvPicPr>
              <p:blipFill>
                <a:blip r:embed="rId149"/>
                <a:stretch>
                  <a:fillRect/>
                </a:stretch>
              </p:blipFill>
              <p:spPr>
                <a:xfrm>
                  <a:off x="8113560" y="4724140"/>
                  <a:ext cx="56268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6" name="Ink 105">
                  <a:extLst>
                    <a:ext uri="{FF2B5EF4-FFF2-40B4-BE49-F238E27FC236}">
                      <a16:creationId xmlns:a16="http://schemas.microsoft.com/office/drawing/2014/main" id="{0EAA8CBC-9455-74CE-263E-861F8CEA5966}"/>
                    </a:ext>
                  </a:extLst>
                </p14:cNvPr>
                <p14:cNvContentPartPr/>
                <p14:nvPr/>
              </p14:nvContentPartPr>
              <p14:xfrm>
                <a:off x="7312200" y="4826740"/>
                <a:ext cx="636840" cy="47880"/>
              </p14:xfrm>
            </p:contentPart>
          </mc:Choice>
          <mc:Fallback>
            <p:pic>
              <p:nvPicPr>
                <p:cNvPr id="106" name="Ink 105">
                  <a:extLst>
                    <a:ext uri="{FF2B5EF4-FFF2-40B4-BE49-F238E27FC236}">
                      <a16:creationId xmlns:a16="http://schemas.microsoft.com/office/drawing/2014/main" id="{0EAA8CBC-9455-74CE-263E-861F8CEA5966}"/>
                    </a:ext>
                  </a:extLst>
                </p:cNvPr>
                <p:cNvPicPr/>
                <p:nvPr/>
              </p:nvPicPr>
              <p:blipFill>
                <a:blip r:embed="rId151"/>
                <a:stretch>
                  <a:fillRect/>
                </a:stretch>
              </p:blipFill>
              <p:spPr>
                <a:xfrm>
                  <a:off x="7294200" y="4809100"/>
                  <a:ext cx="672480" cy="83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21" name="Ink 120">
                <a:extLst>
                  <a:ext uri="{FF2B5EF4-FFF2-40B4-BE49-F238E27FC236}">
                    <a16:creationId xmlns:a16="http://schemas.microsoft.com/office/drawing/2014/main" id="{87A8EEE0-0963-27C9-F8DB-B4EC108484A0}"/>
                  </a:ext>
                </a:extLst>
              </p14:cNvPr>
              <p14:cNvContentPartPr/>
              <p14:nvPr/>
            </p14:nvContentPartPr>
            <p14:xfrm>
              <a:off x="10572720" y="5072260"/>
              <a:ext cx="192960" cy="231120"/>
            </p14:xfrm>
          </p:contentPart>
        </mc:Choice>
        <mc:Fallback>
          <p:pic>
            <p:nvPicPr>
              <p:cNvPr id="121" name="Ink 120">
                <a:extLst>
                  <a:ext uri="{FF2B5EF4-FFF2-40B4-BE49-F238E27FC236}">
                    <a16:creationId xmlns:a16="http://schemas.microsoft.com/office/drawing/2014/main" id="{87A8EEE0-0963-27C9-F8DB-B4EC108484A0}"/>
                  </a:ext>
                </a:extLst>
              </p:cNvPr>
              <p:cNvPicPr/>
              <p:nvPr/>
            </p:nvPicPr>
            <p:blipFill>
              <a:blip r:embed="rId153"/>
              <a:stretch>
                <a:fillRect/>
              </a:stretch>
            </p:blipFill>
            <p:spPr>
              <a:xfrm>
                <a:off x="10554720" y="5054260"/>
                <a:ext cx="228600" cy="26676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23" name="Ink 122">
                <a:extLst>
                  <a:ext uri="{FF2B5EF4-FFF2-40B4-BE49-F238E27FC236}">
                    <a16:creationId xmlns:a16="http://schemas.microsoft.com/office/drawing/2014/main" id="{10ED6C77-49E6-3191-3120-2F2A08DBB5EF}"/>
                  </a:ext>
                </a:extLst>
              </p14:cNvPr>
              <p14:cNvContentPartPr/>
              <p14:nvPr/>
            </p14:nvContentPartPr>
            <p14:xfrm>
              <a:off x="4950960" y="5238940"/>
              <a:ext cx="2734200" cy="105840"/>
            </p14:xfrm>
          </p:contentPart>
        </mc:Choice>
        <mc:Fallback>
          <p:pic>
            <p:nvPicPr>
              <p:cNvPr id="123" name="Ink 122">
                <a:extLst>
                  <a:ext uri="{FF2B5EF4-FFF2-40B4-BE49-F238E27FC236}">
                    <a16:creationId xmlns:a16="http://schemas.microsoft.com/office/drawing/2014/main" id="{10ED6C77-49E6-3191-3120-2F2A08DBB5EF}"/>
                  </a:ext>
                </a:extLst>
              </p:cNvPr>
              <p:cNvPicPr/>
              <p:nvPr/>
            </p:nvPicPr>
            <p:blipFill>
              <a:blip r:embed="rId155"/>
              <a:stretch>
                <a:fillRect/>
              </a:stretch>
            </p:blipFill>
            <p:spPr>
              <a:xfrm>
                <a:off x="4932960" y="5220940"/>
                <a:ext cx="2769840" cy="141480"/>
              </a:xfrm>
              <a:prstGeom prst="rect">
                <a:avLst/>
              </a:prstGeom>
            </p:spPr>
          </p:pic>
        </mc:Fallback>
      </mc:AlternateContent>
      <p:grpSp>
        <p:nvGrpSpPr>
          <p:cNvPr id="125" name="Group 124">
            <a:extLst>
              <a:ext uri="{FF2B5EF4-FFF2-40B4-BE49-F238E27FC236}">
                <a16:creationId xmlns:a16="http://schemas.microsoft.com/office/drawing/2014/main" id="{C1EB07C0-173B-D59E-FF33-88384AE2C4DD}"/>
              </a:ext>
            </a:extLst>
          </p:cNvPr>
          <p:cNvGrpSpPr/>
          <p:nvPr/>
        </p:nvGrpSpPr>
        <p:grpSpPr>
          <a:xfrm>
            <a:off x="476880" y="4707220"/>
            <a:ext cx="9114840" cy="1397160"/>
            <a:chOff x="476880" y="4707220"/>
            <a:chExt cx="9114840" cy="1397160"/>
          </a:xfrm>
        </p:grpSpPr>
        <mc:AlternateContent xmlns:mc="http://schemas.openxmlformats.org/markup-compatibility/2006">
          <mc:Choice xmlns:p14="http://schemas.microsoft.com/office/powerpoint/2010/main" Requires="p14">
            <p:contentPart p14:bwMode="auto" r:id="rId156">
              <p14:nvContentPartPr>
                <p14:cNvPr id="108" name="Ink 107">
                  <a:extLst>
                    <a:ext uri="{FF2B5EF4-FFF2-40B4-BE49-F238E27FC236}">
                      <a16:creationId xmlns:a16="http://schemas.microsoft.com/office/drawing/2014/main" id="{4C01DE4F-282C-AC7F-CF1F-4F054E16A2C1}"/>
                    </a:ext>
                  </a:extLst>
                </p14:cNvPr>
                <p14:cNvContentPartPr/>
                <p14:nvPr/>
              </p14:nvContentPartPr>
              <p14:xfrm>
                <a:off x="5685360" y="4721260"/>
                <a:ext cx="678600" cy="97920"/>
              </p14:xfrm>
            </p:contentPart>
          </mc:Choice>
          <mc:Fallback>
            <p:pic>
              <p:nvPicPr>
                <p:cNvPr id="108" name="Ink 107">
                  <a:extLst>
                    <a:ext uri="{FF2B5EF4-FFF2-40B4-BE49-F238E27FC236}">
                      <a16:creationId xmlns:a16="http://schemas.microsoft.com/office/drawing/2014/main" id="{4C01DE4F-282C-AC7F-CF1F-4F054E16A2C1}"/>
                    </a:ext>
                  </a:extLst>
                </p:cNvPr>
                <p:cNvPicPr/>
                <p:nvPr/>
              </p:nvPicPr>
              <p:blipFill>
                <a:blip r:embed="rId157"/>
                <a:stretch>
                  <a:fillRect/>
                </a:stretch>
              </p:blipFill>
              <p:spPr>
                <a:xfrm>
                  <a:off x="5667720" y="4703260"/>
                  <a:ext cx="71424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09" name="Ink 108">
                  <a:extLst>
                    <a:ext uri="{FF2B5EF4-FFF2-40B4-BE49-F238E27FC236}">
                      <a16:creationId xmlns:a16="http://schemas.microsoft.com/office/drawing/2014/main" id="{25756C46-E2DB-93A7-09E3-D314619C4E66}"/>
                    </a:ext>
                  </a:extLst>
                </p14:cNvPr>
                <p14:cNvContentPartPr/>
                <p14:nvPr/>
              </p14:nvContentPartPr>
              <p14:xfrm>
                <a:off x="5088480" y="4815940"/>
                <a:ext cx="439200" cy="19080"/>
              </p14:xfrm>
            </p:contentPart>
          </mc:Choice>
          <mc:Fallback>
            <p:pic>
              <p:nvPicPr>
                <p:cNvPr id="109" name="Ink 108">
                  <a:extLst>
                    <a:ext uri="{FF2B5EF4-FFF2-40B4-BE49-F238E27FC236}">
                      <a16:creationId xmlns:a16="http://schemas.microsoft.com/office/drawing/2014/main" id="{25756C46-E2DB-93A7-09E3-D314619C4E66}"/>
                    </a:ext>
                  </a:extLst>
                </p:cNvPr>
                <p:cNvPicPr/>
                <p:nvPr/>
              </p:nvPicPr>
              <p:blipFill>
                <a:blip r:embed="rId159"/>
                <a:stretch>
                  <a:fillRect/>
                </a:stretch>
              </p:blipFill>
              <p:spPr>
                <a:xfrm>
                  <a:off x="5070840" y="4798300"/>
                  <a:ext cx="474840" cy="5472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11" name="Ink 110">
                  <a:extLst>
                    <a:ext uri="{FF2B5EF4-FFF2-40B4-BE49-F238E27FC236}">
                      <a16:creationId xmlns:a16="http://schemas.microsoft.com/office/drawing/2014/main" id="{F072FF61-5F2B-0517-A561-C57F77081026}"/>
                    </a:ext>
                  </a:extLst>
                </p14:cNvPr>
                <p14:cNvContentPartPr/>
                <p14:nvPr/>
              </p14:nvContentPartPr>
              <p14:xfrm>
                <a:off x="3939360" y="4804060"/>
                <a:ext cx="851760" cy="49320"/>
              </p14:xfrm>
            </p:contentPart>
          </mc:Choice>
          <mc:Fallback>
            <p:pic>
              <p:nvPicPr>
                <p:cNvPr id="111" name="Ink 110">
                  <a:extLst>
                    <a:ext uri="{FF2B5EF4-FFF2-40B4-BE49-F238E27FC236}">
                      <a16:creationId xmlns:a16="http://schemas.microsoft.com/office/drawing/2014/main" id="{F072FF61-5F2B-0517-A561-C57F77081026}"/>
                    </a:ext>
                  </a:extLst>
                </p:cNvPr>
                <p:cNvPicPr/>
                <p:nvPr/>
              </p:nvPicPr>
              <p:blipFill>
                <a:blip r:embed="rId161"/>
                <a:stretch>
                  <a:fillRect/>
                </a:stretch>
              </p:blipFill>
              <p:spPr>
                <a:xfrm>
                  <a:off x="3921720" y="4786420"/>
                  <a:ext cx="8874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12" name="Ink 111">
                  <a:extLst>
                    <a:ext uri="{FF2B5EF4-FFF2-40B4-BE49-F238E27FC236}">
                      <a16:creationId xmlns:a16="http://schemas.microsoft.com/office/drawing/2014/main" id="{AE5CD5BB-008F-D3B4-14A7-9F4DA5D748C1}"/>
                    </a:ext>
                  </a:extLst>
                </p14:cNvPr>
                <p14:cNvContentPartPr/>
                <p14:nvPr/>
              </p14:nvContentPartPr>
              <p14:xfrm>
                <a:off x="3418800" y="4780660"/>
                <a:ext cx="503640" cy="64080"/>
              </p14:xfrm>
            </p:contentPart>
          </mc:Choice>
          <mc:Fallback>
            <p:pic>
              <p:nvPicPr>
                <p:cNvPr id="112" name="Ink 111">
                  <a:extLst>
                    <a:ext uri="{FF2B5EF4-FFF2-40B4-BE49-F238E27FC236}">
                      <a16:creationId xmlns:a16="http://schemas.microsoft.com/office/drawing/2014/main" id="{AE5CD5BB-008F-D3B4-14A7-9F4DA5D748C1}"/>
                    </a:ext>
                  </a:extLst>
                </p:cNvPr>
                <p:cNvPicPr/>
                <p:nvPr/>
              </p:nvPicPr>
              <p:blipFill>
                <a:blip r:embed="rId163"/>
                <a:stretch>
                  <a:fillRect/>
                </a:stretch>
              </p:blipFill>
              <p:spPr>
                <a:xfrm>
                  <a:off x="3400800" y="4763020"/>
                  <a:ext cx="53928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13" name="Ink 112">
                  <a:extLst>
                    <a:ext uri="{FF2B5EF4-FFF2-40B4-BE49-F238E27FC236}">
                      <a16:creationId xmlns:a16="http://schemas.microsoft.com/office/drawing/2014/main" id="{67BB93E8-F834-0B0A-0872-3C4191488D56}"/>
                    </a:ext>
                  </a:extLst>
                </p14:cNvPr>
                <p14:cNvContentPartPr/>
                <p14:nvPr/>
              </p14:nvContentPartPr>
              <p14:xfrm>
                <a:off x="2569920" y="4751140"/>
                <a:ext cx="681480" cy="75960"/>
              </p14:xfrm>
            </p:contentPart>
          </mc:Choice>
          <mc:Fallback>
            <p:pic>
              <p:nvPicPr>
                <p:cNvPr id="113" name="Ink 112">
                  <a:extLst>
                    <a:ext uri="{FF2B5EF4-FFF2-40B4-BE49-F238E27FC236}">
                      <a16:creationId xmlns:a16="http://schemas.microsoft.com/office/drawing/2014/main" id="{67BB93E8-F834-0B0A-0872-3C4191488D56}"/>
                    </a:ext>
                  </a:extLst>
                </p:cNvPr>
                <p:cNvPicPr/>
                <p:nvPr/>
              </p:nvPicPr>
              <p:blipFill>
                <a:blip r:embed="rId165"/>
                <a:stretch>
                  <a:fillRect/>
                </a:stretch>
              </p:blipFill>
              <p:spPr>
                <a:xfrm>
                  <a:off x="2552280" y="4733500"/>
                  <a:ext cx="71712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5" name="Ink 114">
                  <a:extLst>
                    <a:ext uri="{FF2B5EF4-FFF2-40B4-BE49-F238E27FC236}">
                      <a16:creationId xmlns:a16="http://schemas.microsoft.com/office/drawing/2014/main" id="{27547E8A-2D9A-B410-B7A7-3B8D8AA98D3D}"/>
                    </a:ext>
                  </a:extLst>
                </p14:cNvPr>
                <p14:cNvContentPartPr/>
                <p14:nvPr/>
              </p14:nvContentPartPr>
              <p14:xfrm>
                <a:off x="1865040" y="4707220"/>
                <a:ext cx="486360" cy="124560"/>
              </p14:xfrm>
            </p:contentPart>
          </mc:Choice>
          <mc:Fallback>
            <p:pic>
              <p:nvPicPr>
                <p:cNvPr id="115" name="Ink 114">
                  <a:extLst>
                    <a:ext uri="{FF2B5EF4-FFF2-40B4-BE49-F238E27FC236}">
                      <a16:creationId xmlns:a16="http://schemas.microsoft.com/office/drawing/2014/main" id="{27547E8A-2D9A-B410-B7A7-3B8D8AA98D3D}"/>
                    </a:ext>
                  </a:extLst>
                </p:cNvPr>
                <p:cNvPicPr/>
                <p:nvPr/>
              </p:nvPicPr>
              <p:blipFill>
                <a:blip r:embed="rId167"/>
                <a:stretch>
                  <a:fillRect/>
                </a:stretch>
              </p:blipFill>
              <p:spPr>
                <a:xfrm>
                  <a:off x="1847040" y="4689580"/>
                  <a:ext cx="52200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6" name="Ink 115">
                  <a:extLst>
                    <a:ext uri="{FF2B5EF4-FFF2-40B4-BE49-F238E27FC236}">
                      <a16:creationId xmlns:a16="http://schemas.microsoft.com/office/drawing/2014/main" id="{7354ECD9-E79A-E0DE-82FA-D4319808CB55}"/>
                    </a:ext>
                  </a:extLst>
                </p14:cNvPr>
                <p14:cNvContentPartPr/>
                <p14:nvPr/>
              </p14:nvContentPartPr>
              <p14:xfrm>
                <a:off x="1292640" y="4786420"/>
                <a:ext cx="482400" cy="42120"/>
              </p14:xfrm>
            </p:contentPart>
          </mc:Choice>
          <mc:Fallback>
            <p:pic>
              <p:nvPicPr>
                <p:cNvPr id="116" name="Ink 115">
                  <a:extLst>
                    <a:ext uri="{FF2B5EF4-FFF2-40B4-BE49-F238E27FC236}">
                      <a16:creationId xmlns:a16="http://schemas.microsoft.com/office/drawing/2014/main" id="{7354ECD9-E79A-E0DE-82FA-D4319808CB55}"/>
                    </a:ext>
                  </a:extLst>
                </p:cNvPr>
                <p:cNvPicPr/>
                <p:nvPr/>
              </p:nvPicPr>
              <p:blipFill>
                <a:blip r:embed="rId169"/>
                <a:stretch>
                  <a:fillRect/>
                </a:stretch>
              </p:blipFill>
              <p:spPr>
                <a:xfrm>
                  <a:off x="1274640" y="4768780"/>
                  <a:ext cx="5180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7" name="Ink 116">
                  <a:extLst>
                    <a:ext uri="{FF2B5EF4-FFF2-40B4-BE49-F238E27FC236}">
                      <a16:creationId xmlns:a16="http://schemas.microsoft.com/office/drawing/2014/main" id="{88E681D8-CFF1-B269-E115-A4A5B4776BF2}"/>
                    </a:ext>
                  </a:extLst>
                </p14:cNvPr>
                <p14:cNvContentPartPr/>
                <p14:nvPr/>
              </p14:nvContentPartPr>
              <p14:xfrm>
                <a:off x="762360" y="4820260"/>
                <a:ext cx="344880" cy="33840"/>
              </p14:xfrm>
            </p:contentPart>
          </mc:Choice>
          <mc:Fallback>
            <p:pic>
              <p:nvPicPr>
                <p:cNvPr id="117" name="Ink 116">
                  <a:extLst>
                    <a:ext uri="{FF2B5EF4-FFF2-40B4-BE49-F238E27FC236}">
                      <a16:creationId xmlns:a16="http://schemas.microsoft.com/office/drawing/2014/main" id="{88E681D8-CFF1-B269-E115-A4A5B4776BF2}"/>
                    </a:ext>
                  </a:extLst>
                </p:cNvPr>
                <p:cNvPicPr/>
                <p:nvPr/>
              </p:nvPicPr>
              <p:blipFill>
                <a:blip r:embed="rId171"/>
                <a:stretch>
                  <a:fillRect/>
                </a:stretch>
              </p:blipFill>
              <p:spPr>
                <a:xfrm>
                  <a:off x="744720" y="4802260"/>
                  <a:ext cx="38052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8" name="Ink 117">
                  <a:extLst>
                    <a:ext uri="{FF2B5EF4-FFF2-40B4-BE49-F238E27FC236}">
                      <a16:creationId xmlns:a16="http://schemas.microsoft.com/office/drawing/2014/main" id="{6CC08EBA-6225-D692-569A-986AB8FE4CA7}"/>
                    </a:ext>
                  </a:extLst>
                </p14:cNvPr>
                <p14:cNvContentPartPr/>
                <p14:nvPr/>
              </p14:nvContentPartPr>
              <p14:xfrm>
                <a:off x="9077640" y="5247940"/>
                <a:ext cx="384120" cy="75960"/>
              </p14:xfrm>
            </p:contentPart>
          </mc:Choice>
          <mc:Fallback>
            <p:pic>
              <p:nvPicPr>
                <p:cNvPr id="118" name="Ink 117">
                  <a:extLst>
                    <a:ext uri="{FF2B5EF4-FFF2-40B4-BE49-F238E27FC236}">
                      <a16:creationId xmlns:a16="http://schemas.microsoft.com/office/drawing/2014/main" id="{6CC08EBA-6225-D692-569A-986AB8FE4CA7}"/>
                    </a:ext>
                  </a:extLst>
                </p:cNvPr>
                <p:cNvPicPr/>
                <p:nvPr/>
              </p:nvPicPr>
              <p:blipFill>
                <a:blip r:embed="rId173"/>
                <a:stretch>
                  <a:fillRect/>
                </a:stretch>
              </p:blipFill>
              <p:spPr>
                <a:xfrm>
                  <a:off x="9059640" y="5230300"/>
                  <a:ext cx="41976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0" name="Ink 119">
                  <a:extLst>
                    <a:ext uri="{FF2B5EF4-FFF2-40B4-BE49-F238E27FC236}">
                      <a16:creationId xmlns:a16="http://schemas.microsoft.com/office/drawing/2014/main" id="{0648754C-B81B-443A-954A-5211F4F9D953}"/>
                    </a:ext>
                  </a:extLst>
                </p14:cNvPr>
                <p14:cNvContentPartPr/>
                <p14:nvPr/>
              </p14:nvContentPartPr>
              <p14:xfrm>
                <a:off x="8003040" y="5295820"/>
                <a:ext cx="923760" cy="66960"/>
              </p14:xfrm>
            </p:contentPart>
          </mc:Choice>
          <mc:Fallback>
            <p:pic>
              <p:nvPicPr>
                <p:cNvPr id="120" name="Ink 119">
                  <a:extLst>
                    <a:ext uri="{FF2B5EF4-FFF2-40B4-BE49-F238E27FC236}">
                      <a16:creationId xmlns:a16="http://schemas.microsoft.com/office/drawing/2014/main" id="{0648754C-B81B-443A-954A-5211F4F9D953}"/>
                    </a:ext>
                  </a:extLst>
                </p:cNvPr>
                <p:cNvPicPr/>
                <p:nvPr/>
              </p:nvPicPr>
              <p:blipFill>
                <a:blip r:embed="rId175"/>
                <a:stretch>
                  <a:fillRect/>
                </a:stretch>
              </p:blipFill>
              <p:spPr>
                <a:xfrm>
                  <a:off x="7985400" y="5278180"/>
                  <a:ext cx="95940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4" name="Ink 123">
                  <a:extLst>
                    <a:ext uri="{FF2B5EF4-FFF2-40B4-BE49-F238E27FC236}">
                      <a16:creationId xmlns:a16="http://schemas.microsoft.com/office/drawing/2014/main" id="{666A898F-5592-3F91-CD73-784C1FCEEC76}"/>
                    </a:ext>
                  </a:extLst>
                </p14:cNvPr>
                <p14:cNvContentPartPr/>
                <p14:nvPr/>
              </p14:nvContentPartPr>
              <p14:xfrm>
                <a:off x="476880" y="4720180"/>
                <a:ext cx="9114840" cy="1384200"/>
              </p14:xfrm>
            </p:contentPart>
          </mc:Choice>
          <mc:Fallback>
            <p:pic>
              <p:nvPicPr>
                <p:cNvPr id="124" name="Ink 123">
                  <a:extLst>
                    <a:ext uri="{FF2B5EF4-FFF2-40B4-BE49-F238E27FC236}">
                      <a16:creationId xmlns:a16="http://schemas.microsoft.com/office/drawing/2014/main" id="{666A898F-5592-3F91-CD73-784C1FCEEC76}"/>
                    </a:ext>
                  </a:extLst>
                </p:cNvPr>
                <p:cNvPicPr/>
                <p:nvPr/>
              </p:nvPicPr>
              <p:blipFill>
                <a:blip r:embed="rId177"/>
                <a:stretch>
                  <a:fillRect/>
                </a:stretch>
              </p:blipFill>
              <p:spPr>
                <a:xfrm>
                  <a:off x="458880" y="4702180"/>
                  <a:ext cx="9150480" cy="1419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8">
            <p14:nvContentPartPr>
              <p14:cNvPr id="126" name="Ink 125">
                <a:extLst>
                  <a:ext uri="{FF2B5EF4-FFF2-40B4-BE49-F238E27FC236}">
                    <a16:creationId xmlns:a16="http://schemas.microsoft.com/office/drawing/2014/main" id="{88CC0269-80BD-8A3E-D94D-9D7CBC526DE0}"/>
                  </a:ext>
                </a:extLst>
              </p14:cNvPr>
              <p14:cNvContentPartPr/>
              <p14:nvPr/>
            </p14:nvContentPartPr>
            <p14:xfrm>
              <a:off x="4239600" y="4766260"/>
              <a:ext cx="466560" cy="500400"/>
            </p14:xfrm>
          </p:contentPart>
        </mc:Choice>
        <mc:Fallback>
          <p:pic>
            <p:nvPicPr>
              <p:cNvPr id="126" name="Ink 125">
                <a:extLst>
                  <a:ext uri="{FF2B5EF4-FFF2-40B4-BE49-F238E27FC236}">
                    <a16:creationId xmlns:a16="http://schemas.microsoft.com/office/drawing/2014/main" id="{88CC0269-80BD-8A3E-D94D-9D7CBC526DE0}"/>
                  </a:ext>
                </a:extLst>
              </p:cNvPr>
              <p:cNvPicPr/>
              <p:nvPr/>
            </p:nvPicPr>
            <p:blipFill>
              <a:blip r:embed="rId179"/>
              <a:stretch>
                <a:fillRect/>
              </a:stretch>
            </p:blipFill>
            <p:spPr>
              <a:xfrm>
                <a:off x="4221960" y="4748620"/>
                <a:ext cx="502200" cy="536040"/>
              </a:xfrm>
              <a:prstGeom prst="rect">
                <a:avLst/>
              </a:prstGeom>
            </p:spPr>
          </p:pic>
        </mc:Fallback>
      </mc:AlternateContent>
      <p:grpSp>
        <p:nvGrpSpPr>
          <p:cNvPr id="145" name="Group 144">
            <a:extLst>
              <a:ext uri="{FF2B5EF4-FFF2-40B4-BE49-F238E27FC236}">
                <a16:creationId xmlns:a16="http://schemas.microsoft.com/office/drawing/2014/main" id="{10EA1C72-7810-40FF-49F7-7EFB60581B77}"/>
              </a:ext>
            </a:extLst>
          </p:cNvPr>
          <p:cNvGrpSpPr/>
          <p:nvPr/>
        </p:nvGrpSpPr>
        <p:grpSpPr>
          <a:xfrm>
            <a:off x="755160" y="5200780"/>
            <a:ext cx="8613720" cy="705240"/>
            <a:chOff x="755160" y="5200780"/>
            <a:chExt cx="8613720" cy="705240"/>
          </a:xfrm>
        </p:grpSpPr>
        <mc:AlternateContent xmlns:mc="http://schemas.openxmlformats.org/markup-compatibility/2006">
          <mc:Choice xmlns:p14="http://schemas.microsoft.com/office/powerpoint/2010/main" Requires="p14">
            <p:contentPart p14:bwMode="auto" r:id="rId180">
              <p14:nvContentPartPr>
                <p14:cNvPr id="127" name="Ink 126">
                  <a:extLst>
                    <a:ext uri="{FF2B5EF4-FFF2-40B4-BE49-F238E27FC236}">
                      <a16:creationId xmlns:a16="http://schemas.microsoft.com/office/drawing/2014/main" id="{8C31F39C-4775-A4C0-AC37-E0CD211FFC08}"/>
                    </a:ext>
                  </a:extLst>
                </p14:cNvPr>
                <p14:cNvContentPartPr/>
                <p14:nvPr/>
              </p14:nvContentPartPr>
              <p14:xfrm>
                <a:off x="2815080" y="5205820"/>
                <a:ext cx="587160" cy="47520"/>
              </p14:xfrm>
            </p:contentPart>
          </mc:Choice>
          <mc:Fallback>
            <p:pic>
              <p:nvPicPr>
                <p:cNvPr id="127" name="Ink 126">
                  <a:extLst>
                    <a:ext uri="{FF2B5EF4-FFF2-40B4-BE49-F238E27FC236}">
                      <a16:creationId xmlns:a16="http://schemas.microsoft.com/office/drawing/2014/main" id="{8C31F39C-4775-A4C0-AC37-E0CD211FFC08}"/>
                    </a:ext>
                  </a:extLst>
                </p:cNvPr>
                <p:cNvPicPr/>
                <p:nvPr/>
              </p:nvPicPr>
              <p:blipFill>
                <a:blip r:embed="rId181"/>
                <a:stretch>
                  <a:fillRect/>
                </a:stretch>
              </p:blipFill>
              <p:spPr>
                <a:xfrm>
                  <a:off x="2797080" y="5187820"/>
                  <a:ext cx="6228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28" name="Ink 127">
                  <a:extLst>
                    <a:ext uri="{FF2B5EF4-FFF2-40B4-BE49-F238E27FC236}">
                      <a16:creationId xmlns:a16="http://schemas.microsoft.com/office/drawing/2014/main" id="{7D895394-E223-BDC8-7619-6F293867EE81}"/>
                    </a:ext>
                  </a:extLst>
                </p14:cNvPr>
                <p14:cNvContentPartPr/>
                <p14:nvPr/>
              </p14:nvContentPartPr>
              <p14:xfrm>
                <a:off x="1478400" y="5266660"/>
                <a:ext cx="962640" cy="87120"/>
              </p14:xfrm>
            </p:contentPart>
          </mc:Choice>
          <mc:Fallback>
            <p:pic>
              <p:nvPicPr>
                <p:cNvPr id="128" name="Ink 127">
                  <a:extLst>
                    <a:ext uri="{FF2B5EF4-FFF2-40B4-BE49-F238E27FC236}">
                      <a16:creationId xmlns:a16="http://schemas.microsoft.com/office/drawing/2014/main" id="{7D895394-E223-BDC8-7619-6F293867EE81}"/>
                    </a:ext>
                  </a:extLst>
                </p:cNvPr>
                <p:cNvPicPr/>
                <p:nvPr/>
              </p:nvPicPr>
              <p:blipFill>
                <a:blip r:embed="rId183"/>
                <a:stretch>
                  <a:fillRect/>
                </a:stretch>
              </p:blipFill>
              <p:spPr>
                <a:xfrm>
                  <a:off x="1460400" y="5249020"/>
                  <a:ext cx="99828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29" name="Ink 128">
                  <a:extLst>
                    <a:ext uri="{FF2B5EF4-FFF2-40B4-BE49-F238E27FC236}">
                      <a16:creationId xmlns:a16="http://schemas.microsoft.com/office/drawing/2014/main" id="{27D72E00-76EC-CB7D-04DA-8A7ED6DEA5A0}"/>
                    </a:ext>
                  </a:extLst>
                </p14:cNvPr>
                <p14:cNvContentPartPr/>
                <p14:nvPr/>
              </p14:nvContentPartPr>
              <p14:xfrm>
                <a:off x="755160" y="5332540"/>
                <a:ext cx="409680" cy="44640"/>
              </p14:xfrm>
            </p:contentPart>
          </mc:Choice>
          <mc:Fallback>
            <p:pic>
              <p:nvPicPr>
                <p:cNvPr id="129" name="Ink 128">
                  <a:extLst>
                    <a:ext uri="{FF2B5EF4-FFF2-40B4-BE49-F238E27FC236}">
                      <a16:creationId xmlns:a16="http://schemas.microsoft.com/office/drawing/2014/main" id="{27D72E00-76EC-CB7D-04DA-8A7ED6DEA5A0}"/>
                    </a:ext>
                  </a:extLst>
                </p:cNvPr>
                <p:cNvPicPr/>
                <p:nvPr/>
              </p:nvPicPr>
              <p:blipFill>
                <a:blip r:embed="rId185"/>
                <a:stretch>
                  <a:fillRect/>
                </a:stretch>
              </p:blipFill>
              <p:spPr>
                <a:xfrm>
                  <a:off x="737160" y="5314900"/>
                  <a:ext cx="44532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0" name="Ink 129">
                  <a:extLst>
                    <a:ext uri="{FF2B5EF4-FFF2-40B4-BE49-F238E27FC236}">
                      <a16:creationId xmlns:a16="http://schemas.microsoft.com/office/drawing/2014/main" id="{A50221F3-2D1F-AC95-E7BD-A46356114D58}"/>
                    </a:ext>
                  </a:extLst>
                </p14:cNvPr>
                <p14:cNvContentPartPr/>
                <p14:nvPr/>
              </p14:nvContentPartPr>
              <p14:xfrm>
                <a:off x="8993400" y="5729620"/>
                <a:ext cx="375480" cy="48960"/>
              </p14:xfrm>
            </p:contentPart>
          </mc:Choice>
          <mc:Fallback>
            <p:pic>
              <p:nvPicPr>
                <p:cNvPr id="130" name="Ink 129">
                  <a:extLst>
                    <a:ext uri="{FF2B5EF4-FFF2-40B4-BE49-F238E27FC236}">
                      <a16:creationId xmlns:a16="http://schemas.microsoft.com/office/drawing/2014/main" id="{A50221F3-2D1F-AC95-E7BD-A46356114D58}"/>
                    </a:ext>
                  </a:extLst>
                </p:cNvPr>
                <p:cNvPicPr/>
                <p:nvPr/>
              </p:nvPicPr>
              <p:blipFill>
                <a:blip r:embed="rId187"/>
                <a:stretch>
                  <a:fillRect/>
                </a:stretch>
              </p:blipFill>
              <p:spPr>
                <a:xfrm>
                  <a:off x="8975400" y="5711980"/>
                  <a:ext cx="411120" cy="8460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1" name="Ink 130">
                  <a:extLst>
                    <a:ext uri="{FF2B5EF4-FFF2-40B4-BE49-F238E27FC236}">
                      <a16:creationId xmlns:a16="http://schemas.microsoft.com/office/drawing/2014/main" id="{79BED415-7D37-12BB-E734-BC1FB4A97F2E}"/>
                    </a:ext>
                  </a:extLst>
                </p14:cNvPr>
                <p14:cNvContentPartPr/>
                <p14:nvPr/>
              </p14:nvContentPartPr>
              <p14:xfrm>
                <a:off x="8359080" y="5766340"/>
                <a:ext cx="398880" cy="34200"/>
              </p14:xfrm>
            </p:contentPart>
          </mc:Choice>
          <mc:Fallback>
            <p:pic>
              <p:nvPicPr>
                <p:cNvPr id="131" name="Ink 130">
                  <a:extLst>
                    <a:ext uri="{FF2B5EF4-FFF2-40B4-BE49-F238E27FC236}">
                      <a16:creationId xmlns:a16="http://schemas.microsoft.com/office/drawing/2014/main" id="{79BED415-7D37-12BB-E734-BC1FB4A97F2E}"/>
                    </a:ext>
                  </a:extLst>
                </p:cNvPr>
                <p:cNvPicPr/>
                <p:nvPr/>
              </p:nvPicPr>
              <p:blipFill>
                <a:blip r:embed="rId189"/>
                <a:stretch>
                  <a:fillRect/>
                </a:stretch>
              </p:blipFill>
              <p:spPr>
                <a:xfrm>
                  <a:off x="8341080" y="5748700"/>
                  <a:ext cx="43452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2" name="Ink 131">
                  <a:extLst>
                    <a:ext uri="{FF2B5EF4-FFF2-40B4-BE49-F238E27FC236}">
                      <a16:creationId xmlns:a16="http://schemas.microsoft.com/office/drawing/2014/main" id="{B5267661-FF67-A22F-F5E9-208373009CC5}"/>
                    </a:ext>
                  </a:extLst>
                </p14:cNvPr>
                <p14:cNvContentPartPr/>
                <p14:nvPr/>
              </p14:nvContentPartPr>
              <p14:xfrm>
                <a:off x="8075400" y="5820340"/>
                <a:ext cx="1080" cy="1800"/>
              </p14:xfrm>
            </p:contentPart>
          </mc:Choice>
          <mc:Fallback>
            <p:pic>
              <p:nvPicPr>
                <p:cNvPr id="132" name="Ink 131">
                  <a:extLst>
                    <a:ext uri="{FF2B5EF4-FFF2-40B4-BE49-F238E27FC236}">
                      <a16:creationId xmlns:a16="http://schemas.microsoft.com/office/drawing/2014/main" id="{B5267661-FF67-A22F-F5E9-208373009CC5}"/>
                    </a:ext>
                  </a:extLst>
                </p:cNvPr>
                <p:cNvPicPr/>
                <p:nvPr/>
              </p:nvPicPr>
              <p:blipFill>
                <a:blip r:embed="rId191"/>
                <a:stretch>
                  <a:fillRect/>
                </a:stretch>
              </p:blipFill>
              <p:spPr>
                <a:xfrm>
                  <a:off x="8057400" y="5802700"/>
                  <a:ext cx="367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3" name="Ink 132">
                  <a:extLst>
                    <a:ext uri="{FF2B5EF4-FFF2-40B4-BE49-F238E27FC236}">
                      <a16:creationId xmlns:a16="http://schemas.microsoft.com/office/drawing/2014/main" id="{EB306716-E05E-A6E6-189A-1DFFAF3596B1}"/>
                    </a:ext>
                  </a:extLst>
                </p14:cNvPr>
                <p14:cNvContentPartPr/>
                <p14:nvPr/>
              </p14:nvContentPartPr>
              <p14:xfrm>
                <a:off x="7559160" y="5771020"/>
                <a:ext cx="514440" cy="66960"/>
              </p14:xfrm>
            </p:contentPart>
          </mc:Choice>
          <mc:Fallback>
            <p:pic>
              <p:nvPicPr>
                <p:cNvPr id="133" name="Ink 132">
                  <a:extLst>
                    <a:ext uri="{FF2B5EF4-FFF2-40B4-BE49-F238E27FC236}">
                      <a16:creationId xmlns:a16="http://schemas.microsoft.com/office/drawing/2014/main" id="{EB306716-E05E-A6E6-189A-1DFFAF3596B1}"/>
                    </a:ext>
                  </a:extLst>
                </p:cNvPr>
                <p:cNvPicPr/>
                <p:nvPr/>
              </p:nvPicPr>
              <p:blipFill>
                <a:blip r:embed="rId193"/>
                <a:stretch>
                  <a:fillRect/>
                </a:stretch>
              </p:blipFill>
              <p:spPr>
                <a:xfrm>
                  <a:off x="7541160" y="5753380"/>
                  <a:ext cx="55008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Ink 135">
                  <a:extLst>
                    <a:ext uri="{FF2B5EF4-FFF2-40B4-BE49-F238E27FC236}">
                      <a16:creationId xmlns:a16="http://schemas.microsoft.com/office/drawing/2014/main" id="{C44A987D-5E9D-3CF9-7997-32418720E4B7}"/>
                    </a:ext>
                  </a:extLst>
                </p14:cNvPr>
                <p14:cNvContentPartPr/>
                <p14:nvPr/>
              </p14:nvContentPartPr>
              <p14:xfrm>
                <a:off x="7324800" y="5200780"/>
                <a:ext cx="900720" cy="671400"/>
              </p14:xfrm>
            </p:contentPart>
          </mc:Choice>
          <mc:Fallback>
            <p:pic>
              <p:nvPicPr>
                <p:cNvPr id="136" name="Ink 135">
                  <a:extLst>
                    <a:ext uri="{FF2B5EF4-FFF2-40B4-BE49-F238E27FC236}">
                      <a16:creationId xmlns:a16="http://schemas.microsoft.com/office/drawing/2014/main" id="{C44A987D-5E9D-3CF9-7997-32418720E4B7}"/>
                    </a:ext>
                  </a:extLst>
                </p:cNvPr>
                <p:cNvPicPr/>
                <p:nvPr/>
              </p:nvPicPr>
              <p:blipFill>
                <a:blip r:embed="rId195"/>
                <a:stretch>
                  <a:fillRect/>
                </a:stretch>
              </p:blipFill>
              <p:spPr>
                <a:xfrm>
                  <a:off x="7307160" y="5183140"/>
                  <a:ext cx="936360" cy="70704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8" name="Ink 137">
                  <a:extLst>
                    <a:ext uri="{FF2B5EF4-FFF2-40B4-BE49-F238E27FC236}">
                      <a16:creationId xmlns:a16="http://schemas.microsoft.com/office/drawing/2014/main" id="{245636FB-4396-78A5-2558-E502C3889943}"/>
                    </a:ext>
                  </a:extLst>
                </p14:cNvPr>
                <p14:cNvContentPartPr/>
                <p14:nvPr/>
              </p14:nvContentPartPr>
              <p14:xfrm>
                <a:off x="6695880" y="5775340"/>
                <a:ext cx="495000" cy="39960"/>
              </p14:xfrm>
            </p:contentPart>
          </mc:Choice>
          <mc:Fallback>
            <p:pic>
              <p:nvPicPr>
                <p:cNvPr id="138" name="Ink 137">
                  <a:extLst>
                    <a:ext uri="{FF2B5EF4-FFF2-40B4-BE49-F238E27FC236}">
                      <a16:creationId xmlns:a16="http://schemas.microsoft.com/office/drawing/2014/main" id="{245636FB-4396-78A5-2558-E502C3889943}"/>
                    </a:ext>
                  </a:extLst>
                </p:cNvPr>
                <p:cNvPicPr/>
                <p:nvPr/>
              </p:nvPicPr>
              <p:blipFill>
                <a:blip r:embed="rId197"/>
                <a:stretch>
                  <a:fillRect/>
                </a:stretch>
              </p:blipFill>
              <p:spPr>
                <a:xfrm>
                  <a:off x="6677880" y="5757700"/>
                  <a:ext cx="53064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9" name="Ink 138">
                  <a:extLst>
                    <a:ext uri="{FF2B5EF4-FFF2-40B4-BE49-F238E27FC236}">
                      <a16:creationId xmlns:a16="http://schemas.microsoft.com/office/drawing/2014/main" id="{F73CE17C-12CB-2F5C-B867-4202702C7F97}"/>
                    </a:ext>
                  </a:extLst>
                </p14:cNvPr>
                <p14:cNvContentPartPr/>
                <p14:nvPr/>
              </p14:nvContentPartPr>
              <p14:xfrm>
                <a:off x="5901360" y="5805580"/>
                <a:ext cx="664200" cy="36720"/>
              </p14:xfrm>
            </p:contentPart>
          </mc:Choice>
          <mc:Fallback>
            <p:pic>
              <p:nvPicPr>
                <p:cNvPr id="139" name="Ink 138">
                  <a:extLst>
                    <a:ext uri="{FF2B5EF4-FFF2-40B4-BE49-F238E27FC236}">
                      <a16:creationId xmlns:a16="http://schemas.microsoft.com/office/drawing/2014/main" id="{F73CE17C-12CB-2F5C-B867-4202702C7F97}"/>
                    </a:ext>
                  </a:extLst>
                </p:cNvPr>
                <p:cNvPicPr/>
                <p:nvPr/>
              </p:nvPicPr>
              <p:blipFill>
                <a:blip r:embed="rId199"/>
                <a:stretch>
                  <a:fillRect/>
                </a:stretch>
              </p:blipFill>
              <p:spPr>
                <a:xfrm>
                  <a:off x="5883360" y="5787580"/>
                  <a:ext cx="6998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0" name="Ink 139">
                  <a:extLst>
                    <a:ext uri="{FF2B5EF4-FFF2-40B4-BE49-F238E27FC236}">
                      <a16:creationId xmlns:a16="http://schemas.microsoft.com/office/drawing/2014/main" id="{4D9C19AD-E7E8-EA70-AC31-AA84226F0F40}"/>
                    </a:ext>
                  </a:extLst>
                </p14:cNvPr>
                <p14:cNvContentPartPr/>
                <p14:nvPr/>
              </p14:nvContentPartPr>
              <p14:xfrm>
                <a:off x="4766640" y="5842300"/>
                <a:ext cx="882000" cy="63720"/>
              </p14:xfrm>
            </p:contentPart>
          </mc:Choice>
          <mc:Fallback>
            <p:pic>
              <p:nvPicPr>
                <p:cNvPr id="140" name="Ink 139">
                  <a:extLst>
                    <a:ext uri="{FF2B5EF4-FFF2-40B4-BE49-F238E27FC236}">
                      <a16:creationId xmlns:a16="http://schemas.microsoft.com/office/drawing/2014/main" id="{4D9C19AD-E7E8-EA70-AC31-AA84226F0F40}"/>
                    </a:ext>
                  </a:extLst>
                </p:cNvPr>
                <p:cNvPicPr/>
                <p:nvPr/>
              </p:nvPicPr>
              <p:blipFill>
                <a:blip r:embed="rId201"/>
                <a:stretch>
                  <a:fillRect/>
                </a:stretch>
              </p:blipFill>
              <p:spPr>
                <a:xfrm>
                  <a:off x="4749000" y="5824660"/>
                  <a:ext cx="917640" cy="9936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42" name="Ink 141">
                  <a:extLst>
                    <a:ext uri="{FF2B5EF4-FFF2-40B4-BE49-F238E27FC236}">
                      <a16:creationId xmlns:a16="http://schemas.microsoft.com/office/drawing/2014/main" id="{DF44461F-0405-0F07-8004-1ED0A4F44496}"/>
                    </a:ext>
                  </a:extLst>
                </p14:cNvPr>
                <p14:cNvContentPartPr/>
                <p14:nvPr/>
              </p14:nvContentPartPr>
              <p14:xfrm>
                <a:off x="4026840" y="5790820"/>
                <a:ext cx="716760" cy="73800"/>
              </p14:xfrm>
            </p:contentPart>
          </mc:Choice>
          <mc:Fallback>
            <p:pic>
              <p:nvPicPr>
                <p:cNvPr id="142" name="Ink 141">
                  <a:extLst>
                    <a:ext uri="{FF2B5EF4-FFF2-40B4-BE49-F238E27FC236}">
                      <a16:creationId xmlns:a16="http://schemas.microsoft.com/office/drawing/2014/main" id="{DF44461F-0405-0F07-8004-1ED0A4F44496}"/>
                    </a:ext>
                  </a:extLst>
                </p:cNvPr>
                <p:cNvPicPr/>
                <p:nvPr/>
              </p:nvPicPr>
              <p:blipFill>
                <a:blip r:embed="rId203"/>
                <a:stretch>
                  <a:fillRect/>
                </a:stretch>
              </p:blipFill>
              <p:spPr>
                <a:xfrm>
                  <a:off x="4009200" y="5773180"/>
                  <a:ext cx="752400" cy="10944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43" name="Ink 142">
                  <a:extLst>
                    <a:ext uri="{FF2B5EF4-FFF2-40B4-BE49-F238E27FC236}">
                      <a16:creationId xmlns:a16="http://schemas.microsoft.com/office/drawing/2014/main" id="{0DF9561C-41A1-A4FC-5858-212C852B832C}"/>
                    </a:ext>
                  </a:extLst>
                </p14:cNvPr>
                <p14:cNvContentPartPr/>
                <p14:nvPr/>
              </p14:nvContentPartPr>
              <p14:xfrm>
                <a:off x="3501960" y="5755540"/>
                <a:ext cx="437760" cy="39240"/>
              </p14:xfrm>
            </p:contentPart>
          </mc:Choice>
          <mc:Fallback>
            <p:pic>
              <p:nvPicPr>
                <p:cNvPr id="143" name="Ink 142">
                  <a:extLst>
                    <a:ext uri="{FF2B5EF4-FFF2-40B4-BE49-F238E27FC236}">
                      <a16:creationId xmlns:a16="http://schemas.microsoft.com/office/drawing/2014/main" id="{0DF9561C-41A1-A4FC-5858-212C852B832C}"/>
                    </a:ext>
                  </a:extLst>
                </p:cNvPr>
                <p:cNvPicPr/>
                <p:nvPr/>
              </p:nvPicPr>
              <p:blipFill>
                <a:blip r:embed="rId205"/>
                <a:stretch>
                  <a:fillRect/>
                </a:stretch>
              </p:blipFill>
              <p:spPr>
                <a:xfrm>
                  <a:off x="3484320" y="5737900"/>
                  <a:ext cx="473400" cy="7488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44" name="Ink 143">
                  <a:extLst>
                    <a:ext uri="{FF2B5EF4-FFF2-40B4-BE49-F238E27FC236}">
                      <a16:creationId xmlns:a16="http://schemas.microsoft.com/office/drawing/2014/main" id="{44A2F2CA-D930-EDB9-D94E-72C749BA371C}"/>
                    </a:ext>
                  </a:extLst>
                </p14:cNvPr>
                <p14:cNvContentPartPr/>
                <p14:nvPr/>
              </p14:nvContentPartPr>
              <p14:xfrm>
                <a:off x="2987160" y="5718820"/>
                <a:ext cx="349560" cy="76680"/>
              </p14:xfrm>
            </p:contentPart>
          </mc:Choice>
          <mc:Fallback>
            <p:pic>
              <p:nvPicPr>
                <p:cNvPr id="144" name="Ink 143">
                  <a:extLst>
                    <a:ext uri="{FF2B5EF4-FFF2-40B4-BE49-F238E27FC236}">
                      <a16:creationId xmlns:a16="http://schemas.microsoft.com/office/drawing/2014/main" id="{44A2F2CA-D930-EDB9-D94E-72C749BA371C}"/>
                    </a:ext>
                  </a:extLst>
                </p:cNvPr>
                <p:cNvPicPr/>
                <p:nvPr/>
              </p:nvPicPr>
              <p:blipFill>
                <a:blip r:embed="rId207"/>
                <a:stretch>
                  <a:fillRect/>
                </a:stretch>
              </p:blipFill>
              <p:spPr>
                <a:xfrm>
                  <a:off x="2969520" y="5700820"/>
                  <a:ext cx="385200" cy="112320"/>
                </a:xfrm>
                <a:prstGeom prst="rect">
                  <a:avLst/>
                </a:prstGeom>
              </p:spPr>
            </p:pic>
          </mc:Fallback>
        </mc:AlternateContent>
      </p:grpSp>
    </p:spTree>
    <p:extLst>
      <p:ext uri="{BB962C8B-B14F-4D97-AF65-F5344CB8AC3E}">
        <p14:creationId xmlns:p14="http://schemas.microsoft.com/office/powerpoint/2010/main" val="695187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3086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257016"/>
            <a:ext cx="9175750" cy="4524315"/>
          </a:xfrm>
          <a:prstGeom prst="rect">
            <a:avLst/>
          </a:prstGeom>
          <a:noFill/>
        </p:spPr>
        <p:txBody>
          <a:bodyPr wrap="square">
            <a:spAutoFit/>
          </a:bodyPr>
          <a:lstStyle/>
          <a:p>
            <a:pPr algn="ctr"/>
            <a:r>
              <a:rPr lang="en-US" sz="3600" b="1">
                <a:solidFill>
                  <a:srgbClr val="FFC000"/>
                </a:solidFill>
              </a:rPr>
              <a:t>Being Persecuted for Righteousness’ Sake</a:t>
            </a:r>
          </a:p>
          <a:p>
            <a:endParaRPr lang="en-US" sz="2800" b="1">
              <a:solidFill>
                <a:srgbClr val="FFC000"/>
              </a:solidFill>
            </a:endParaRPr>
          </a:p>
          <a:p>
            <a:pPr marL="514350" indent="-514350">
              <a:buFont typeface="+mj-lt"/>
              <a:buAutoNum type="arabicPeriod"/>
            </a:pPr>
            <a:r>
              <a:rPr lang="en-US" sz="2800" u="sng">
                <a:solidFill>
                  <a:srgbClr val="FFC000"/>
                </a:solidFill>
              </a:rPr>
              <a:t>Matthew 5:10</a:t>
            </a:r>
            <a:r>
              <a:rPr lang="en-US" sz="2800">
                <a:solidFill>
                  <a:srgbClr val="FFC000"/>
                </a:solidFill>
              </a:rPr>
              <a:t>: "Blessed are those who are persecuted for righteousness’ sake, For theirs is the kingdom of heaven."</a:t>
            </a:r>
          </a:p>
          <a:p>
            <a:pPr marL="514350" indent="-514350">
              <a:buFont typeface="+mj-lt"/>
              <a:buAutoNum type="arabicPeriod"/>
            </a:pPr>
            <a:r>
              <a:rPr lang="en-US" sz="2800" u="sng">
                <a:solidFill>
                  <a:srgbClr val="92D050"/>
                </a:solidFill>
              </a:rPr>
              <a:t>Matthew 5:11</a:t>
            </a:r>
            <a:r>
              <a:rPr lang="en-US" sz="2800">
                <a:solidFill>
                  <a:srgbClr val="92D050"/>
                </a:solidFill>
              </a:rPr>
              <a:t>: "Blessed are you when they revile and persecute you, and say all kinds of evil against you falsely for My sake."</a:t>
            </a:r>
          </a:p>
          <a:p>
            <a:pPr marL="514350" indent="-514350">
              <a:buFont typeface="+mj-lt"/>
              <a:buAutoNum type="arabicPeriod"/>
            </a:pPr>
            <a:r>
              <a:rPr lang="en-US" sz="2800" u="sng">
                <a:solidFill>
                  <a:srgbClr val="00B0F0"/>
                </a:solidFill>
              </a:rPr>
              <a:t>Matthew 5:12</a:t>
            </a:r>
            <a:r>
              <a:rPr lang="en-US" sz="2800">
                <a:solidFill>
                  <a:srgbClr val="00B0F0"/>
                </a:solidFill>
              </a:rPr>
              <a:t>: "Rejoice and be exceedingly glad, for great is your reward in heaven, for so they persecuted the prophets who were before you."</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FBCCAD7-7BA5-FA49-63A5-5400B378C264}"/>
                  </a:ext>
                </a:extLst>
              </p14:cNvPr>
              <p14:cNvContentPartPr/>
              <p14:nvPr/>
            </p14:nvContentPartPr>
            <p14:xfrm>
              <a:off x="439800" y="1267550"/>
              <a:ext cx="342720" cy="349560"/>
            </p14:xfrm>
          </p:contentPart>
        </mc:Choice>
        <mc:Fallback>
          <p:pic>
            <p:nvPicPr>
              <p:cNvPr id="3" name="Ink 2">
                <a:extLst>
                  <a:ext uri="{FF2B5EF4-FFF2-40B4-BE49-F238E27FC236}">
                    <a16:creationId xmlns:a16="http://schemas.microsoft.com/office/drawing/2014/main" id="{DFBCCAD7-7BA5-FA49-63A5-5400B378C264}"/>
                  </a:ext>
                </a:extLst>
              </p:cNvPr>
              <p:cNvPicPr/>
              <p:nvPr/>
            </p:nvPicPr>
            <p:blipFill>
              <a:blip r:embed="rId5"/>
              <a:stretch>
                <a:fillRect/>
              </a:stretch>
            </p:blipFill>
            <p:spPr>
              <a:xfrm>
                <a:off x="421800" y="1249910"/>
                <a:ext cx="378360" cy="385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1ED5735B-6C26-4BE8-BBA5-97930D70FF10}"/>
                  </a:ext>
                </a:extLst>
              </p14:cNvPr>
              <p14:cNvContentPartPr/>
              <p14:nvPr/>
            </p14:nvContentPartPr>
            <p14:xfrm>
              <a:off x="262320" y="2148470"/>
              <a:ext cx="447480" cy="462960"/>
            </p14:xfrm>
          </p:contentPart>
        </mc:Choice>
        <mc:Fallback>
          <p:pic>
            <p:nvPicPr>
              <p:cNvPr id="4" name="Ink 3">
                <a:extLst>
                  <a:ext uri="{FF2B5EF4-FFF2-40B4-BE49-F238E27FC236}">
                    <a16:creationId xmlns:a16="http://schemas.microsoft.com/office/drawing/2014/main" id="{1ED5735B-6C26-4BE8-BBA5-97930D70FF10}"/>
                  </a:ext>
                </a:extLst>
              </p:cNvPr>
              <p:cNvPicPr/>
              <p:nvPr/>
            </p:nvPicPr>
            <p:blipFill>
              <a:blip r:embed="rId7"/>
              <a:stretch>
                <a:fillRect/>
              </a:stretch>
            </p:blipFill>
            <p:spPr>
              <a:xfrm>
                <a:off x="244680" y="2130470"/>
                <a:ext cx="48312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F43C8D2-2DCB-2C70-DA15-AAF3EE70A12B}"/>
                  </a:ext>
                </a:extLst>
              </p14:cNvPr>
              <p14:cNvContentPartPr/>
              <p14:nvPr/>
            </p14:nvContentPartPr>
            <p14:xfrm>
              <a:off x="207960" y="3366350"/>
              <a:ext cx="460800" cy="511200"/>
            </p14:xfrm>
          </p:contentPart>
        </mc:Choice>
        <mc:Fallback>
          <p:pic>
            <p:nvPicPr>
              <p:cNvPr id="7" name="Ink 6">
                <a:extLst>
                  <a:ext uri="{FF2B5EF4-FFF2-40B4-BE49-F238E27FC236}">
                    <a16:creationId xmlns:a16="http://schemas.microsoft.com/office/drawing/2014/main" id="{1F43C8D2-2DCB-2C70-DA15-AAF3EE70A12B}"/>
                  </a:ext>
                </a:extLst>
              </p:cNvPr>
              <p:cNvPicPr/>
              <p:nvPr/>
            </p:nvPicPr>
            <p:blipFill>
              <a:blip r:embed="rId9"/>
              <a:stretch>
                <a:fillRect/>
              </a:stretch>
            </p:blipFill>
            <p:spPr>
              <a:xfrm>
                <a:off x="190320" y="3348710"/>
                <a:ext cx="496440" cy="546840"/>
              </a:xfrm>
              <a:prstGeom prst="rect">
                <a:avLst/>
              </a:prstGeom>
            </p:spPr>
          </p:pic>
        </mc:Fallback>
      </mc:AlternateContent>
    </p:spTree>
    <p:extLst>
      <p:ext uri="{BB962C8B-B14F-4D97-AF65-F5344CB8AC3E}">
        <p14:creationId xmlns:p14="http://schemas.microsoft.com/office/powerpoint/2010/main" val="5023702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40900" cy="64452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146050" y="257016"/>
            <a:ext cx="9480550" cy="5693866"/>
          </a:xfrm>
          <a:prstGeom prst="rect">
            <a:avLst/>
          </a:prstGeom>
          <a:noFill/>
        </p:spPr>
        <p:txBody>
          <a:bodyPr wrap="square">
            <a:spAutoFit/>
          </a:bodyPr>
          <a:lstStyle/>
          <a:p>
            <a:pPr algn="ctr"/>
            <a:r>
              <a:rPr lang="en-US" sz="2400" b="1">
                <a:solidFill>
                  <a:srgbClr val="FFC000"/>
                </a:solidFill>
              </a:rPr>
              <a:t>Torah Parallel to Having Compassion on the Weak and Vulnerable</a:t>
            </a:r>
          </a:p>
          <a:p>
            <a:pPr marL="285750" indent="-285750">
              <a:buFont typeface="Arial" panose="020B0604020202020204" pitchFamily="34" charset="0"/>
              <a:buChar char="•"/>
            </a:pPr>
            <a:endParaRPr lang="en-US" sz="1600">
              <a:solidFill>
                <a:srgbClr val="FFC000"/>
              </a:solidFill>
            </a:endParaRPr>
          </a:p>
          <a:p>
            <a:pPr marL="285750" indent="-285750">
              <a:buFont typeface="Arial" panose="020B0604020202020204" pitchFamily="34" charset="0"/>
              <a:buChar char="•"/>
            </a:pPr>
            <a:r>
              <a:rPr lang="en-US" u="sng">
                <a:solidFill>
                  <a:srgbClr val="FFC000"/>
                </a:solidFill>
              </a:rPr>
              <a:t>Shemot / Exodus 22:21-22</a:t>
            </a:r>
            <a:r>
              <a:rPr lang="en-US">
                <a:solidFill>
                  <a:srgbClr val="FFC000"/>
                </a:solidFill>
              </a:rPr>
              <a:t>: "You shall not wrong a stranger or oppress him, for you were strangers in the land of Egypt. You shall not afflict any widow or orphan."1</a:t>
            </a:r>
          </a:p>
          <a:p>
            <a:pPr marL="285750" indent="-285750">
              <a:buFont typeface="Arial" panose="020B0604020202020204" pitchFamily="34" charset="0"/>
              <a:buChar char="•"/>
            </a:pPr>
            <a:r>
              <a:rPr lang="en-US" u="sng">
                <a:solidFill>
                  <a:srgbClr val="92D050"/>
                </a:solidFill>
              </a:rPr>
              <a:t>Vayikra / Leviticus 19:10</a:t>
            </a:r>
            <a:r>
              <a:rPr lang="en-US">
                <a:solidFill>
                  <a:srgbClr val="92D050"/>
                </a:solidFill>
              </a:rPr>
              <a:t>: "And you shall not glean your vineyard, nor shall you gather every grape of your vineyard; you shall leave them for the poor and stranger: I am the LORD your God."</a:t>
            </a:r>
          </a:p>
          <a:p>
            <a:pPr marL="285750" indent="-285750">
              <a:buFont typeface="Arial" panose="020B0604020202020204" pitchFamily="34" charset="0"/>
              <a:buChar char="•"/>
            </a:pPr>
            <a:r>
              <a:rPr lang="en-US" u="sng">
                <a:solidFill>
                  <a:srgbClr val="00B0F0"/>
                </a:solidFill>
              </a:rPr>
              <a:t>Vayikra / Leviticus 19:33-34</a:t>
            </a:r>
            <a:r>
              <a:rPr lang="en-US">
                <a:solidFill>
                  <a:srgbClr val="00B0F0"/>
                </a:solidFill>
              </a:rPr>
              <a:t>: "And if a stranger sojourns with you in your land, you shall not mistreat him. The stranger who dwells among you shall be to you as one born among you, and you shall love him as yourself; for you were strangers in the land of Egypt: I am the LORD your God."</a:t>
            </a:r>
          </a:p>
          <a:p>
            <a:pPr marL="285750" indent="-285750">
              <a:buFont typeface="Arial" panose="020B0604020202020204" pitchFamily="34" charset="0"/>
              <a:buChar char="•"/>
            </a:pPr>
            <a:r>
              <a:rPr lang="en-US" u="sng">
                <a:solidFill>
                  <a:srgbClr val="FFC000"/>
                </a:solidFill>
              </a:rPr>
              <a:t>Devarim / Deuteronomy 15:7-8</a:t>
            </a:r>
            <a:r>
              <a:rPr lang="en-US">
                <a:solidFill>
                  <a:srgbClr val="FFC000"/>
                </a:solidFill>
              </a:rPr>
              <a:t>: "If there is among you a poor man of one of your brothers within any of your gates in your land which the LORD your God gives you, you shall not harden your heart, nor shut your hand from your poor brother: But you shall open your hand wide to him, and shall surely lend him sufficient for his need, in that which he wants."</a:t>
            </a:r>
          </a:p>
          <a:p>
            <a:pPr marL="285750" indent="-285750">
              <a:buFont typeface="Arial" panose="020B0604020202020204" pitchFamily="34" charset="0"/>
              <a:buChar char="•"/>
            </a:pPr>
            <a:r>
              <a:rPr lang="en-US" u="sng">
                <a:solidFill>
                  <a:srgbClr val="92D050"/>
                </a:solidFill>
              </a:rPr>
              <a:t>Devarim / Deuteronomy 24:19-21</a:t>
            </a:r>
            <a:r>
              <a:rPr lang="en-US">
                <a:solidFill>
                  <a:srgbClr val="92D050"/>
                </a:solidFill>
              </a:rPr>
              <a:t>: "When you reap your harvest in your field, and have forgotten a sheaf in the field, you shall not go again to fetch it: it shall be for the stranger, for the fatherless, and for the widow: that the LORD your God may bless you in all the work of your hands. When you beat your olive tree, you shall not go over the boughs again: it shall be for the stranger, for the fatherless, and for the widow. When you gather the grapes of your vineyard, you shall not glean it afterward: it shall be for the stranger, for the fatherless, and for the widow."</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F19CDBEA-9D8F-5B7D-3D98-0AB2C88FC10C}"/>
                  </a:ext>
                </a:extLst>
              </p14:cNvPr>
              <p14:cNvContentPartPr/>
              <p14:nvPr/>
            </p14:nvContentPartPr>
            <p14:xfrm>
              <a:off x="160800" y="869390"/>
              <a:ext cx="274680" cy="330840"/>
            </p14:xfrm>
          </p:contentPart>
        </mc:Choice>
        <mc:Fallback>
          <p:pic>
            <p:nvPicPr>
              <p:cNvPr id="3" name="Ink 2">
                <a:extLst>
                  <a:ext uri="{FF2B5EF4-FFF2-40B4-BE49-F238E27FC236}">
                    <a16:creationId xmlns:a16="http://schemas.microsoft.com/office/drawing/2014/main" id="{F19CDBEA-9D8F-5B7D-3D98-0AB2C88FC10C}"/>
                  </a:ext>
                </a:extLst>
              </p:cNvPr>
              <p:cNvPicPr/>
              <p:nvPr/>
            </p:nvPicPr>
            <p:blipFill>
              <a:blip r:embed="rId5"/>
              <a:stretch>
                <a:fillRect/>
              </a:stretch>
            </p:blipFill>
            <p:spPr>
              <a:xfrm>
                <a:off x="143160" y="851750"/>
                <a:ext cx="310320" cy="366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27B90B8E-0215-8D91-4122-6A180F16F0C9}"/>
                  </a:ext>
                </a:extLst>
              </p14:cNvPr>
              <p14:cNvContentPartPr/>
              <p14:nvPr/>
            </p14:nvContentPartPr>
            <p14:xfrm>
              <a:off x="115080" y="1403630"/>
              <a:ext cx="293040" cy="371880"/>
            </p14:xfrm>
          </p:contentPart>
        </mc:Choice>
        <mc:Fallback>
          <p:pic>
            <p:nvPicPr>
              <p:cNvPr id="4" name="Ink 3">
                <a:extLst>
                  <a:ext uri="{FF2B5EF4-FFF2-40B4-BE49-F238E27FC236}">
                    <a16:creationId xmlns:a16="http://schemas.microsoft.com/office/drawing/2014/main" id="{27B90B8E-0215-8D91-4122-6A180F16F0C9}"/>
                  </a:ext>
                </a:extLst>
              </p:cNvPr>
              <p:cNvPicPr/>
              <p:nvPr/>
            </p:nvPicPr>
            <p:blipFill>
              <a:blip r:embed="rId7"/>
              <a:stretch>
                <a:fillRect/>
              </a:stretch>
            </p:blipFill>
            <p:spPr>
              <a:xfrm>
                <a:off x="97440" y="1385990"/>
                <a:ext cx="328680" cy="407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1CB18881-9242-0413-28E0-6BADCA3F43EF}"/>
                  </a:ext>
                </a:extLst>
              </p14:cNvPr>
              <p14:cNvContentPartPr/>
              <p14:nvPr/>
            </p14:nvContentPartPr>
            <p14:xfrm>
              <a:off x="99960" y="2030390"/>
              <a:ext cx="263160" cy="262440"/>
            </p14:xfrm>
          </p:contentPart>
        </mc:Choice>
        <mc:Fallback>
          <p:pic>
            <p:nvPicPr>
              <p:cNvPr id="7" name="Ink 6">
                <a:extLst>
                  <a:ext uri="{FF2B5EF4-FFF2-40B4-BE49-F238E27FC236}">
                    <a16:creationId xmlns:a16="http://schemas.microsoft.com/office/drawing/2014/main" id="{1CB18881-9242-0413-28E0-6BADCA3F43EF}"/>
                  </a:ext>
                </a:extLst>
              </p:cNvPr>
              <p:cNvPicPr/>
              <p:nvPr/>
            </p:nvPicPr>
            <p:blipFill>
              <a:blip r:embed="rId9"/>
              <a:stretch>
                <a:fillRect/>
              </a:stretch>
            </p:blipFill>
            <p:spPr>
              <a:xfrm>
                <a:off x="81960" y="2012750"/>
                <a:ext cx="298800" cy="2980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08712AB-09E2-9DD2-9761-A5A9C3506C77}"/>
                  </a:ext>
                </a:extLst>
              </p14:cNvPr>
              <p14:cNvContentPartPr/>
              <p14:nvPr/>
            </p14:nvContentPartPr>
            <p14:xfrm>
              <a:off x="7836360" y="2273030"/>
              <a:ext cx="1065960" cy="68400"/>
            </p14:xfrm>
          </p:contentPart>
        </mc:Choice>
        <mc:Fallback>
          <p:pic>
            <p:nvPicPr>
              <p:cNvPr id="9" name="Ink 8">
                <a:extLst>
                  <a:ext uri="{FF2B5EF4-FFF2-40B4-BE49-F238E27FC236}">
                    <a16:creationId xmlns:a16="http://schemas.microsoft.com/office/drawing/2014/main" id="{908712AB-09E2-9DD2-9761-A5A9C3506C77}"/>
                  </a:ext>
                </a:extLst>
              </p:cNvPr>
              <p:cNvPicPr/>
              <p:nvPr/>
            </p:nvPicPr>
            <p:blipFill>
              <a:blip r:embed="rId11"/>
              <a:stretch>
                <a:fillRect/>
              </a:stretch>
            </p:blipFill>
            <p:spPr>
              <a:xfrm>
                <a:off x="7818360" y="2255390"/>
                <a:ext cx="110160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1985AB0-1251-D164-23DB-2EAA1E8D4AA6}"/>
                  </a:ext>
                </a:extLst>
              </p14:cNvPr>
              <p14:cNvContentPartPr/>
              <p14:nvPr/>
            </p14:nvContentPartPr>
            <p14:xfrm>
              <a:off x="520080" y="2540150"/>
              <a:ext cx="1163880" cy="75600"/>
            </p14:xfrm>
          </p:contentPart>
        </mc:Choice>
        <mc:Fallback>
          <p:pic>
            <p:nvPicPr>
              <p:cNvPr id="10" name="Ink 9">
                <a:extLst>
                  <a:ext uri="{FF2B5EF4-FFF2-40B4-BE49-F238E27FC236}">
                    <a16:creationId xmlns:a16="http://schemas.microsoft.com/office/drawing/2014/main" id="{01985AB0-1251-D164-23DB-2EAA1E8D4AA6}"/>
                  </a:ext>
                </a:extLst>
              </p:cNvPr>
              <p:cNvPicPr/>
              <p:nvPr/>
            </p:nvPicPr>
            <p:blipFill>
              <a:blip r:embed="rId13"/>
              <a:stretch>
                <a:fillRect/>
              </a:stretch>
            </p:blipFill>
            <p:spPr>
              <a:xfrm>
                <a:off x="502080" y="2522150"/>
                <a:ext cx="11995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C19DE86E-DF73-8516-BCE9-5F860C30CFA9}"/>
                  </a:ext>
                </a:extLst>
              </p14:cNvPr>
              <p14:cNvContentPartPr/>
              <p14:nvPr/>
            </p14:nvContentPartPr>
            <p14:xfrm>
              <a:off x="196440" y="3116510"/>
              <a:ext cx="230400" cy="225000"/>
            </p14:xfrm>
          </p:contentPart>
        </mc:Choice>
        <mc:Fallback>
          <p:pic>
            <p:nvPicPr>
              <p:cNvPr id="11" name="Ink 10">
                <a:extLst>
                  <a:ext uri="{FF2B5EF4-FFF2-40B4-BE49-F238E27FC236}">
                    <a16:creationId xmlns:a16="http://schemas.microsoft.com/office/drawing/2014/main" id="{C19DE86E-DF73-8516-BCE9-5F860C30CFA9}"/>
                  </a:ext>
                </a:extLst>
              </p:cNvPr>
              <p:cNvPicPr/>
              <p:nvPr/>
            </p:nvPicPr>
            <p:blipFill>
              <a:blip r:embed="rId15"/>
              <a:stretch>
                <a:fillRect/>
              </a:stretch>
            </p:blipFill>
            <p:spPr>
              <a:xfrm>
                <a:off x="178440" y="3098510"/>
                <a:ext cx="266040" cy="2606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C22508A2-9D97-C418-D0DA-0663CCF26EBC}"/>
                  </a:ext>
                </a:extLst>
              </p14:cNvPr>
              <p14:cNvContentPartPr/>
              <p14:nvPr/>
            </p14:nvContentPartPr>
            <p14:xfrm>
              <a:off x="196800" y="4233590"/>
              <a:ext cx="228600" cy="219240"/>
            </p14:xfrm>
          </p:contentPart>
        </mc:Choice>
        <mc:Fallback>
          <p:pic>
            <p:nvPicPr>
              <p:cNvPr id="12" name="Ink 11">
                <a:extLst>
                  <a:ext uri="{FF2B5EF4-FFF2-40B4-BE49-F238E27FC236}">
                    <a16:creationId xmlns:a16="http://schemas.microsoft.com/office/drawing/2014/main" id="{C22508A2-9D97-C418-D0DA-0663CCF26EBC}"/>
                  </a:ext>
                </a:extLst>
              </p:cNvPr>
              <p:cNvPicPr/>
              <p:nvPr/>
            </p:nvPicPr>
            <p:blipFill>
              <a:blip r:embed="rId17"/>
              <a:stretch>
                <a:fillRect/>
              </a:stretch>
            </p:blipFill>
            <p:spPr>
              <a:xfrm>
                <a:off x="179160" y="4215950"/>
                <a:ext cx="264240" cy="254880"/>
              </a:xfrm>
              <a:prstGeom prst="rect">
                <a:avLst/>
              </a:prstGeom>
            </p:spPr>
          </p:pic>
        </mc:Fallback>
      </mc:AlternateContent>
    </p:spTree>
    <p:extLst>
      <p:ext uri="{BB962C8B-B14F-4D97-AF65-F5344CB8AC3E}">
        <p14:creationId xmlns:p14="http://schemas.microsoft.com/office/powerpoint/2010/main" val="4116700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75223" y="1977085"/>
            <a:ext cx="6096000" cy="2308324"/>
          </a:xfrm>
          <a:prstGeom prst="rect">
            <a:avLst/>
          </a:prstGeom>
          <a:noFill/>
        </p:spPr>
        <p:txBody>
          <a:bodyPr wrap="square">
            <a:spAutoFit/>
          </a:bodyPr>
          <a:lstStyle/>
          <a:p>
            <a:pPr algn="ctr"/>
            <a:r>
              <a:rPr lang="en-US" sz="3600" b="1">
                <a:solidFill>
                  <a:schemeClr val="bg1"/>
                </a:solidFill>
                <a:cs typeface="+mj-cs"/>
              </a:rPr>
              <a:t>Rabbinic Literature</a:t>
            </a:r>
          </a:p>
          <a:p>
            <a:pPr algn="ctr"/>
            <a:r>
              <a:rPr lang="he-IL" sz="3600" b="1">
                <a:solidFill>
                  <a:schemeClr val="bg1"/>
                </a:solidFill>
                <a:cs typeface="+mj-cs"/>
              </a:rPr>
              <a:t>ספרות רבנית</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3</a:t>
            </a:r>
            <a:endParaRPr lang="en-US" sz="3600">
              <a:solidFill>
                <a:schemeClr val="bg1"/>
              </a:solidFill>
              <a:cs typeface="+mj-cs"/>
            </a:endParaRPr>
          </a:p>
        </p:txBody>
      </p:sp>
    </p:spTree>
    <p:extLst>
      <p:ext uri="{BB962C8B-B14F-4D97-AF65-F5344CB8AC3E}">
        <p14:creationId xmlns:p14="http://schemas.microsoft.com/office/powerpoint/2010/main" val="15123102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257016"/>
            <a:ext cx="9175750" cy="5940088"/>
          </a:xfrm>
          <a:prstGeom prst="rect">
            <a:avLst/>
          </a:prstGeom>
          <a:noFill/>
        </p:spPr>
        <p:txBody>
          <a:bodyPr wrap="square">
            <a:spAutoFit/>
          </a:bodyPr>
          <a:lstStyle/>
          <a:p>
            <a:r>
              <a:rPr lang="en-US" sz="2800" b="1">
                <a:solidFill>
                  <a:srgbClr val="FFC000"/>
                </a:solidFill>
              </a:rPr>
              <a:t>Targum Jonathan son of Uziel Isaiah 50:1-6</a:t>
            </a:r>
          </a:p>
          <a:p>
            <a:r>
              <a:rPr lang="en-US" sz="2200">
                <a:solidFill>
                  <a:srgbClr val="FFC000"/>
                </a:solidFill>
              </a:rPr>
              <a:t>50:1 Thus saith the Lord, Where is the bill of divorcement, which I gave to your congregation, that she is cast off? Or who is the man, who has a debt against me, unto whom I sold you? ehold, for your sins ye were sold, and for your rebellion your congregation was put away. </a:t>
            </a:r>
            <a:r>
              <a:rPr lang="en-US" sz="2200">
                <a:solidFill>
                  <a:srgbClr val="92D050"/>
                </a:solidFill>
              </a:rPr>
              <a:t>50:2 Wherefore have I sent my prophets, and they have not repented? They prophesied, but they obeyed not. Is my power altogether deficient, so that I cannot save? Behold, at my rebuke I dry up the sea, I make the rivers a wilderness: their fish stinketh, because there is no water, and dieth for thirst. 50:3 I cover the heavens as with blackness, and as with sackcloth I make their covering. </a:t>
            </a:r>
            <a:r>
              <a:rPr lang="en-US" sz="2200">
                <a:solidFill>
                  <a:srgbClr val="00B0F0"/>
                </a:solidFill>
              </a:rPr>
              <a:t>50:4 The Lord God hath given me a tongue to teach, to give knowledge, and to instruct the righteous with wisdom, who weary themselves with the words of the law; each morning rising up early to send His prophets, that perhaps the ears of the sinners might be opened, and they might receive instruction. 50:5 The Lord God hath sent me to prophesy, and I did not refuse, neither turned away back. 50:6 I gave my back to the smiters, and my cheeks to them that plucked off the hair: I hid not my face from shame and spitting. (TgJ) </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90BC605-40D5-D1F4-6FAD-A02C9A12EC94}"/>
                  </a:ext>
                </a:extLst>
              </p14:cNvPr>
              <p14:cNvContentPartPr/>
              <p14:nvPr/>
            </p14:nvContentPartPr>
            <p14:xfrm>
              <a:off x="3454080" y="1721380"/>
              <a:ext cx="204120" cy="64440"/>
            </p14:xfrm>
          </p:contentPart>
        </mc:Choice>
        <mc:Fallback>
          <p:pic>
            <p:nvPicPr>
              <p:cNvPr id="3" name="Ink 2">
                <a:extLst>
                  <a:ext uri="{FF2B5EF4-FFF2-40B4-BE49-F238E27FC236}">
                    <a16:creationId xmlns:a16="http://schemas.microsoft.com/office/drawing/2014/main" id="{790BC605-40D5-D1F4-6FAD-A02C9A12EC94}"/>
                  </a:ext>
                </a:extLst>
              </p:cNvPr>
              <p:cNvPicPr/>
              <p:nvPr/>
            </p:nvPicPr>
            <p:blipFill>
              <a:blip r:embed="rId5"/>
              <a:stretch>
                <a:fillRect/>
              </a:stretch>
            </p:blipFill>
            <p:spPr>
              <a:xfrm>
                <a:off x="3436080" y="1703380"/>
                <a:ext cx="239760" cy="100080"/>
              </a:xfrm>
              <a:prstGeom prst="rect">
                <a:avLst/>
              </a:prstGeom>
            </p:spPr>
          </p:pic>
        </mc:Fallback>
      </mc:AlternateContent>
    </p:spTree>
    <p:extLst>
      <p:ext uri="{BB962C8B-B14F-4D97-AF65-F5344CB8AC3E}">
        <p14:creationId xmlns:p14="http://schemas.microsoft.com/office/powerpoint/2010/main" val="33706676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5181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A4AB1ACC-3BB5-451F-E3BC-D9E779A5B819}"/>
              </a:ext>
            </a:extLst>
          </p:cNvPr>
          <p:cNvGraphicFramePr>
            <a:graphicFrameLocks noGrp="1"/>
          </p:cNvGraphicFramePr>
          <p:nvPr>
            <p:extLst>
              <p:ext uri="{D42A27DB-BD31-4B8C-83A1-F6EECF244321}">
                <p14:modId xmlns:p14="http://schemas.microsoft.com/office/powerpoint/2010/main" val="476737584"/>
              </p:ext>
            </p:extLst>
          </p:nvPr>
        </p:nvGraphicFramePr>
        <p:xfrm>
          <a:off x="565150" y="366499"/>
          <a:ext cx="8096250" cy="4394200"/>
        </p:xfrm>
        <a:graphic>
          <a:graphicData uri="http://schemas.openxmlformats.org/drawingml/2006/table">
            <a:tbl>
              <a:tblPr/>
              <a:tblGrid>
                <a:gridCol w="2698750">
                  <a:extLst>
                    <a:ext uri="{9D8B030D-6E8A-4147-A177-3AD203B41FA5}">
                      <a16:colId xmlns:a16="http://schemas.microsoft.com/office/drawing/2014/main" val="1557778500"/>
                    </a:ext>
                  </a:extLst>
                </a:gridCol>
                <a:gridCol w="2698750">
                  <a:extLst>
                    <a:ext uri="{9D8B030D-6E8A-4147-A177-3AD203B41FA5}">
                      <a16:colId xmlns:a16="http://schemas.microsoft.com/office/drawing/2014/main" val="1834030802"/>
                    </a:ext>
                  </a:extLst>
                </a:gridCol>
                <a:gridCol w="2698750">
                  <a:extLst>
                    <a:ext uri="{9D8B030D-6E8A-4147-A177-3AD203B41FA5}">
                      <a16:colId xmlns:a16="http://schemas.microsoft.com/office/drawing/2014/main" val="4070398933"/>
                    </a:ext>
                  </a:extLst>
                </a:gridCol>
              </a:tblGrid>
              <a:tr h="0">
                <a:tc>
                  <a:txBody>
                    <a:bodyPr/>
                    <a:lstStyle/>
                    <a:p>
                      <a:pPr algn="r" rtl="0" fontAlgn="t">
                        <a:spcBef>
                          <a:spcPts val="0"/>
                        </a:spcBef>
                        <a:spcAft>
                          <a:spcPts val="0"/>
                        </a:spcAft>
                      </a:pPr>
                      <a:r>
                        <a:rPr lang="he-IL" sz="2800" b="1" i="0" u="none" strike="noStrike">
                          <a:solidFill>
                            <a:srgbClr val="00B0F0"/>
                          </a:solidFill>
                          <a:effectLst/>
                          <a:latin typeface="Arial" panose="020B0604020202020204" pitchFamily="34" charset="0"/>
                          <a:cs typeface="+mj-cs"/>
                        </a:rPr>
                        <a:t>﻿ספר ישעיה פרק נ</a:t>
                      </a:r>
                      <a:endParaRPr lang="he-IL" sz="4400">
                        <a:solidFill>
                          <a:srgbClr val="00B0F0"/>
                        </a:solidFill>
                        <a:effectLst/>
                        <a:cs typeface="+mj-cs"/>
                      </a:endParaRPr>
                    </a:p>
                    <a:p>
                      <a:pPr algn="r" rtl="0"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כֹּה | אָמַר יְהֹוָה אֵי זֶה </a:t>
                      </a:r>
                      <a:r>
                        <a:rPr lang="he-IL" sz="2800" b="1" i="0" u="none" strike="noStrike">
                          <a:solidFill>
                            <a:srgbClr val="FFFF00"/>
                          </a:solidFill>
                          <a:effectLst/>
                          <a:latin typeface="Arial" panose="020B0604020202020204" pitchFamily="34" charset="0"/>
                          <a:cs typeface="+mj-cs"/>
                        </a:rPr>
                        <a:t>סֵפֶר כְּרִיתוּת</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אִמְּכֶם אֲשֶׁר שִׁלַּחְתִּיהָ אוֹ מִי מִנּוֹשַׁי אֲשֶׁר-מָכַרְתִּי אֶתְכֶם לוֹ הֵן בַּעֲוֹנֹתֵיכֶם נִמְכַּרְתֶּם וּבְפִשְׁעֵיכֶם שֻׁלְּחָה אִמְּכֶם: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לוגוס</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כִדנָן אְמַר יוי אֵידָא הִיא </a:t>
                      </a:r>
                      <a:r>
                        <a:rPr lang="he-IL" sz="2800" b="1" i="0" u="none" strike="noStrike">
                          <a:solidFill>
                            <a:srgbClr val="FFFF00"/>
                          </a:solidFill>
                          <a:effectLst/>
                          <a:latin typeface="Arial" panose="020B0604020202020204" pitchFamily="34" charset="0"/>
                          <a:cs typeface="+mj-cs"/>
                        </a:rPr>
                        <a:t>אִגְרַת פִיטוּרִין</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דִיהַבִית </a:t>
                      </a:r>
                      <a:r>
                        <a:rPr lang="he-IL" sz="2800" b="1" i="0" u="none" strike="noStrike">
                          <a:solidFill>
                            <a:srgbClr val="92D050"/>
                          </a:solidFill>
                          <a:effectLst/>
                          <a:latin typeface="Arial" panose="020B0604020202020204" pitchFamily="34" charset="0"/>
                          <a:cs typeface="+mj-cs"/>
                        </a:rPr>
                        <a:t>לִכנֵישָתְכֹון אְרֵי אִתרַחַקַת</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אֹו מַן גְבַר דְלֵיה חֹובָא קֳדָמַי דְזַבֵינִית יָתְכֹון לֵיה הָא בְחֹובֵיכֹון אִזדַבַנתוּן וּבמִרדֵיכֹון אִתרַחַקַת כְנֵישָתְכֹון׃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800" b="1" i="0" u="none" strike="noStrike">
                          <a:solidFill>
                            <a:srgbClr val="00B0F0"/>
                          </a:solidFill>
                          <a:effectLst/>
                          <a:latin typeface="Arial" panose="020B0604020202020204" pitchFamily="34" charset="0"/>
                          <a:cs typeface="+mj-cs"/>
                        </a:rPr>
                        <a:t>ספריה</a:t>
                      </a:r>
                      <a:endParaRPr lang="he-IL" sz="4400">
                        <a:solidFill>
                          <a:srgbClr val="00B0F0"/>
                        </a:solidFill>
                        <a:effectLst/>
                        <a:cs typeface="+mj-cs"/>
                      </a:endParaRPr>
                    </a:p>
                    <a:p>
                      <a:pPr algn="r" rtl="1" fontAlgn="t">
                        <a:spcBef>
                          <a:spcPts val="0"/>
                        </a:spcBef>
                        <a:spcAft>
                          <a:spcPts val="0"/>
                        </a:spcAft>
                      </a:pPr>
                      <a:r>
                        <a:rPr lang="he-IL" sz="2800" b="0" i="0" u="none" strike="noStrike">
                          <a:solidFill>
                            <a:srgbClr val="00B0F0"/>
                          </a:solidFill>
                          <a:effectLst/>
                          <a:latin typeface="Arial" panose="020B0604020202020204" pitchFamily="34" charset="0"/>
                          <a:cs typeface="+mj-cs"/>
                        </a:rPr>
                        <a:t>א</a:t>
                      </a:r>
                      <a:r>
                        <a:rPr lang="he-IL" sz="2800" b="0" i="0" u="none" strike="noStrike">
                          <a:solidFill>
                            <a:schemeClr val="bg1"/>
                          </a:solidFill>
                          <a:effectLst/>
                          <a:latin typeface="Arial" panose="020B0604020202020204" pitchFamily="34" charset="0"/>
                          <a:cs typeface="+mj-cs"/>
                        </a:rPr>
                        <a:t>  כִּדְנַן אֲמַר יְיָ אֵידָא הִיא </a:t>
                      </a:r>
                      <a:r>
                        <a:rPr lang="he-IL" sz="2800" b="1" i="0" u="none" strike="noStrike">
                          <a:solidFill>
                            <a:srgbClr val="FFFF00"/>
                          </a:solidFill>
                          <a:effectLst/>
                          <a:latin typeface="Arial" panose="020B0604020202020204" pitchFamily="34" charset="0"/>
                          <a:cs typeface="+mj-cs"/>
                        </a:rPr>
                        <a:t>אִגְרַת פִּטוּרִין</a:t>
                      </a:r>
                      <a:r>
                        <a:rPr lang="he-IL" sz="2800" b="0" i="0" u="none" strike="noStrike">
                          <a:solidFill>
                            <a:srgbClr val="FFFF0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דִיהָבֵית </a:t>
                      </a:r>
                      <a:r>
                        <a:rPr lang="he-IL" sz="2800" b="1" i="0" u="none" strike="noStrike">
                          <a:solidFill>
                            <a:srgbClr val="92D050"/>
                          </a:solidFill>
                          <a:effectLst/>
                          <a:latin typeface="Arial" panose="020B0604020202020204" pitchFamily="34" charset="0"/>
                          <a:cs typeface="+mj-cs"/>
                        </a:rPr>
                        <a:t>לִכְנִשְׁתְּכוֹן אֲרֵי אִתְרַחֲקַת</a:t>
                      </a:r>
                      <a:r>
                        <a:rPr lang="he-IL" sz="2800" b="0" i="0" u="none" strike="noStrike">
                          <a:solidFill>
                            <a:srgbClr val="92D050"/>
                          </a:solidFill>
                          <a:effectLst/>
                          <a:latin typeface="Arial" panose="020B0604020202020204" pitchFamily="34" charset="0"/>
                          <a:cs typeface="+mj-cs"/>
                        </a:rPr>
                        <a:t> </a:t>
                      </a:r>
                      <a:r>
                        <a:rPr lang="he-IL" sz="2800" b="0" i="0" u="none" strike="noStrike">
                          <a:solidFill>
                            <a:schemeClr val="bg1"/>
                          </a:solidFill>
                          <a:effectLst/>
                          <a:latin typeface="Arial" panose="020B0604020202020204" pitchFamily="34" charset="0"/>
                          <a:cs typeface="+mj-cs"/>
                        </a:rPr>
                        <a:t>אוֹ מִן גְבַר דְלֵהּ חוֹבָא קֳדָמַי דְזַבְּנֵית יַתְכוֹן לֵהּ הָא בְחוֹבֵיכוֹן אִזְדַבַּנְתּוּן וּבְמָרְדֵיכוֹן אִתְרַחֲקַת כְּנִשַׁתְכוֹן: </a:t>
                      </a:r>
                      <a:endParaRPr lang="he-IL" sz="4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80769565"/>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AD95E544-84F2-3178-9F08-870D83287844}"/>
                  </a:ext>
                </a:extLst>
              </p14:cNvPr>
              <p14:cNvContentPartPr/>
              <p14:nvPr/>
            </p14:nvContentPartPr>
            <p14:xfrm>
              <a:off x="6280080" y="1246180"/>
              <a:ext cx="1909800" cy="525600"/>
            </p14:xfrm>
          </p:contentPart>
        </mc:Choice>
        <mc:Fallback>
          <p:pic>
            <p:nvPicPr>
              <p:cNvPr id="4" name="Ink 3">
                <a:extLst>
                  <a:ext uri="{FF2B5EF4-FFF2-40B4-BE49-F238E27FC236}">
                    <a16:creationId xmlns:a16="http://schemas.microsoft.com/office/drawing/2014/main" id="{AD95E544-84F2-3178-9F08-870D83287844}"/>
                  </a:ext>
                </a:extLst>
              </p:cNvPr>
              <p:cNvPicPr/>
              <p:nvPr/>
            </p:nvPicPr>
            <p:blipFill>
              <a:blip r:embed="rId5"/>
              <a:stretch>
                <a:fillRect/>
              </a:stretch>
            </p:blipFill>
            <p:spPr>
              <a:xfrm>
                <a:off x="6262440" y="1228180"/>
                <a:ext cx="194544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FF4CD1B5-48C3-122B-DAAA-EA25D340FFE7}"/>
                  </a:ext>
                </a:extLst>
              </p14:cNvPr>
              <p14:cNvContentPartPr/>
              <p14:nvPr/>
            </p14:nvContentPartPr>
            <p14:xfrm>
              <a:off x="3695640" y="1703380"/>
              <a:ext cx="1628280" cy="39600"/>
            </p14:xfrm>
          </p:contentPart>
        </mc:Choice>
        <mc:Fallback>
          <p:pic>
            <p:nvPicPr>
              <p:cNvPr id="5" name="Ink 4">
                <a:extLst>
                  <a:ext uri="{FF2B5EF4-FFF2-40B4-BE49-F238E27FC236}">
                    <a16:creationId xmlns:a16="http://schemas.microsoft.com/office/drawing/2014/main" id="{FF4CD1B5-48C3-122B-DAAA-EA25D340FFE7}"/>
                  </a:ext>
                </a:extLst>
              </p:cNvPr>
              <p:cNvPicPr/>
              <p:nvPr/>
            </p:nvPicPr>
            <p:blipFill>
              <a:blip r:embed="rId7"/>
              <a:stretch>
                <a:fillRect/>
              </a:stretch>
            </p:blipFill>
            <p:spPr>
              <a:xfrm>
                <a:off x="3678000" y="1685380"/>
                <a:ext cx="166392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5B6C19AB-AFFB-32A2-FEB1-42E5310EF60C}"/>
                  </a:ext>
                </a:extLst>
              </p14:cNvPr>
              <p14:cNvContentPartPr/>
              <p14:nvPr/>
            </p14:nvContentPartPr>
            <p14:xfrm>
              <a:off x="1167000" y="1665220"/>
              <a:ext cx="1647720" cy="84600"/>
            </p14:xfrm>
          </p:contentPart>
        </mc:Choice>
        <mc:Fallback>
          <p:pic>
            <p:nvPicPr>
              <p:cNvPr id="7" name="Ink 6">
                <a:extLst>
                  <a:ext uri="{FF2B5EF4-FFF2-40B4-BE49-F238E27FC236}">
                    <a16:creationId xmlns:a16="http://schemas.microsoft.com/office/drawing/2014/main" id="{5B6C19AB-AFFB-32A2-FEB1-42E5310EF60C}"/>
                  </a:ext>
                </a:extLst>
              </p:cNvPr>
              <p:cNvPicPr/>
              <p:nvPr/>
            </p:nvPicPr>
            <p:blipFill>
              <a:blip r:embed="rId9"/>
              <a:stretch>
                <a:fillRect/>
              </a:stretch>
            </p:blipFill>
            <p:spPr>
              <a:xfrm>
                <a:off x="1149360" y="1647220"/>
                <a:ext cx="1683360" cy="120240"/>
              </a:xfrm>
              <a:prstGeom prst="rect">
                <a:avLst/>
              </a:prstGeom>
            </p:spPr>
          </p:pic>
        </mc:Fallback>
      </mc:AlternateContent>
      <p:grpSp>
        <p:nvGrpSpPr>
          <p:cNvPr id="12" name="Group 11">
            <a:extLst>
              <a:ext uri="{FF2B5EF4-FFF2-40B4-BE49-F238E27FC236}">
                <a16:creationId xmlns:a16="http://schemas.microsoft.com/office/drawing/2014/main" id="{F2CD5861-5D37-941C-40A4-BD9814ADBF6C}"/>
              </a:ext>
            </a:extLst>
          </p:cNvPr>
          <p:cNvGrpSpPr/>
          <p:nvPr/>
        </p:nvGrpSpPr>
        <p:grpSpPr>
          <a:xfrm>
            <a:off x="6193320" y="1674220"/>
            <a:ext cx="2565000" cy="954360"/>
            <a:chOff x="6193320" y="1674220"/>
            <a:chExt cx="2565000" cy="954360"/>
          </a:xfrm>
        </p:grpSpPr>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36815674-55AF-F643-F369-3D6EA4A3923F}"/>
                    </a:ext>
                  </a:extLst>
                </p14:cNvPr>
                <p14:cNvContentPartPr/>
                <p14:nvPr/>
              </p14:nvContentPartPr>
              <p14:xfrm>
                <a:off x="6361080" y="2087500"/>
                <a:ext cx="1263600" cy="85320"/>
              </p14:xfrm>
            </p:contentPart>
          </mc:Choice>
          <mc:Fallback>
            <p:pic>
              <p:nvPicPr>
                <p:cNvPr id="9" name="Ink 8">
                  <a:extLst>
                    <a:ext uri="{FF2B5EF4-FFF2-40B4-BE49-F238E27FC236}">
                      <a16:creationId xmlns:a16="http://schemas.microsoft.com/office/drawing/2014/main" id="{36815674-55AF-F643-F369-3D6EA4A3923F}"/>
                    </a:ext>
                  </a:extLst>
                </p:cNvPr>
                <p:cNvPicPr/>
                <p:nvPr/>
              </p:nvPicPr>
              <p:blipFill>
                <a:blip r:embed="rId11"/>
                <a:stretch>
                  <a:fillRect/>
                </a:stretch>
              </p:blipFill>
              <p:spPr>
                <a:xfrm>
                  <a:off x="6343440" y="2069860"/>
                  <a:ext cx="129924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B47FDDA8-8AA2-80C9-E35B-02845EA5A7F7}"/>
                    </a:ext>
                  </a:extLst>
                </p14:cNvPr>
                <p14:cNvContentPartPr/>
                <p14:nvPr/>
              </p14:nvContentPartPr>
              <p14:xfrm>
                <a:off x="7103760" y="2111980"/>
                <a:ext cx="1654560" cy="516600"/>
              </p14:xfrm>
            </p:contentPart>
          </mc:Choice>
          <mc:Fallback>
            <p:pic>
              <p:nvPicPr>
                <p:cNvPr id="10" name="Ink 9">
                  <a:extLst>
                    <a:ext uri="{FF2B5EF4-FFF2-40B4-BE49-F238E27FC236}">
                      <a16:creationId xmlns:a16="http://schemas.microsoft.com/office/drawing/2014/main" id="{B47FDDA8-8AA2-80C9-E35B-02845EA5A7F7}"/>
                    </a:ext>
                  </a:extLst>
                </p:cNvPr>
                <p:cNvPicPr/>
                <p:nvPr/>
              </p:nvPicPr>
              <p:blipFill>
                <a:blip r:embed="rId13"/>
                <a:stretch>
                  <a:fillRect/>
                </a:stretch>
              </p:blipFill>
              <p:spPr>
                <a:xfrm>
                  <a:off x="7085760" y="2093980"/>
                  <a:ext cx="1690200" cy="5522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0EB00D00-945B-37B9-9EBB-14AD5FC26259}"/>
                    </a:ext>
                  </a:extLst>
                </p14:cNvPr>
                <p14:cNvContentPartPr/>
                <p14:nvPr/>
              </p14:nvContentPartPr>
              <p14:xfrm>
                <a:off x="6193320" y="1674220"/>
                <a:ext cx="1581120" cy="876600"/>
              </p14:xfrm>
            </p:contentPart>
          </mc:Choice>
          <mc:Fallback>
            <p:pic>
              <p:nvPicPr>
                <p:cNvPr id="11" name="Ink 10">
                  <a:extLst>
                    <a:ext uri="{FF2B5EF4-FFF2-40B4-BE49-F238E27FC236}">
                      <a16:creationId xmlns:a16="http://schemas.microsoft.com/office/drawing/2014/main" id="{0EB00D00-945B-37B9-9EBB-14AD5FC26259}"/>
                    </a:ext>
                  </a:extLst>
                </p:cNvPr>
                <p:cNvPicPr/>
                <p:nvPr/>
              </p:nvPicPr>
              <p:blipFill>
                <a:blip r:embed="rId15"/>
                <a:stretch>
                  <a:fillRect/>
                </a:stretch>
              </p:blipFill>
              <p:spPr>
                <a:xfrm>
                  <a:off x="6175680" y="1656580"/>
                  <a:ext cx="1616760" cy="912240"/>
                </a:xfrm>
                <a:prstGeom prst="rect">
                  <a:avLst/>
                </a:prstGeom>
              </p:spPr>
            </p:pic>
          </mc:Fallback>
        </mc:AlternateContent>
      </p:grpSp>
    </p:spTree>
    <p:extLst>
      <p:ext uri="{BB962C8B-B14F-4D97-AF65-F5344CB8AC3E}">
        <p14:creationId xmlns:p14="http://schemas.microsoft.com/office/powerpoint/2010/main" val="1128602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2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6001643"/>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Romans 7:1–4  </a:t>
            </a:r>
            <a:endParaRPr lang="en-US" sz="3600" b="0">
              <a:solidFill>
                <a:srgbClr val="FFC000"/>
              </a:solidFill>
              <a:effectLst/>
            </a:endParaRPr>
          </a:p>
          <a:p>
            <a:pPr rtl="0">
              <a:spcBef>
                <a:spcPts val="0"/>
              </a:spcBef>
              <a:spcAft>
                <a:spcPts val="0"/>
              </a:spcAft>
            </a:pPr>
            <a:r>
              <a:rPr lang="en-US" sz="2000" b="0" i="0" u="none" strike="noStrike">
                <a:solidFill>
                  <a:srgbClr val="FFC000"/>
                </a:solidFill>
                <a:effectLst/>
                <a:latin typeface="Arial" panose="020B0604020202020204" pitchFamily="34" charset="0"/>
              </a:rPr>
              <a:t>7:1 Know ye not, brethren, (for I speak to them that know the law,) how that the law hath dominion over a man as long as he liveth? 7:2 For the woman which hath an husband is bound by the law to her husband so long as he liveth; but if the husband be dead, she is loosed from the law of her husband. 7:3 So then if, while her husband liveth, she be married to another man, she shall be called an adulteress: but if her husband be dead, she is free from that law; so that she is no adulteress, though she be married to another man. 7:4 Wherefore, my brethren, ye also are become dead to the law </a:t>
            </a:r>
            <a:r>
              <a:rPr lang="en-US" sz="2000" b="1" i="0" u="none" strike="noStrike">
                <a:solidFill>
                  <a:srgbClr val="FFC000"/>
                </a:solidFill>
                <a:effectLst/>
                <a:latin typeface="Arial" panose="020B0604020202020204" pitchFamily="34" charset="0"/>
              </a:rPr>
              <a:t>by the body of Christ</a:t>
            </a:r>
            <a:r>
              <a:rPr lang="en-US" sz="2000" b="0" i="0" u="none" strike="noStrike">
                <a:solidFill>
                  <a:srgbClr val="FFC000"/>
                </a:solidFill>
                <a:effectLst/>
                <a:latin typeface="Arial" panose="020B0604020202020204" pitchFamily="34" charset="0"/>
              </a:rPr>
              <a:t>; that ye should be married to another, even to him who is raised from the dead, that we should bring forth fruit unto God. (KJV </a:t>
            </a:r>
            <a:r>
              <a:rPr lang="en-US" sz="2000" b="0" i="0" u="none" strike="noStrike">
                <a:solidFill>
                  <a:srgbClr val="00B0F0"/>
                </a:solidFill>
                <a:effectLst/>
                <a:latin typeface="Arial" panose="020B0604020202020204" pitchFamily="34" charset="0"/>
              </a:rPr>
              <a:t>*7 </a:t>
            </a:r>
            <a:r>
              <a:rPr lang="el-GR" sz="2000" b="0" i="0" u="none" strike="noStrike">
                <a:solidFill>
                  <a:srgbClr val="00B0F0"/>
                </a:solidFill>
                <a:effectLst/>
                <a:latin typeface="Arial" panose="020B0604020202020204" pitchFamily="34" charset="0"/>
              </a:rPr>
              <a:t>Ἢ ἀγνοεῖτε, ἀδελφοί, γινώσκουσιν γὰρ νόμον λαλῶ, ὅτι ὁ νόμος κυριεύει τοῦ ἀνθρώπου ἐφʼ ὅσον χρόνον ζῇ*; 2 ἡ γὰρ ὕπανδρος γυνὴ τῷ ζῶντι ἀνδρὶ δέδεται νόμῳ·* ἐὰν δὲ ἀποθάνῃ ὁ ἀνήρ, κατήργηται ἀπὸ τοῦ νόμου τοῦ ἀνδρός. 3 ἄρα οὖν ζῶντος τοῦ ἀνδρὸς μοιχαλὶς χρηματίσει ἐὰν γένηται ἀνδρὶ ἑτέρῳ· ἐὰν δὲ ἀποθάνῃ ὁ ἀνήρ, ἐλευθέρα ἐστὶν ἀπὸ τοῦ νόμου⸆, τοῦ μὴ εἶναι αὐτὴν μοιχαλίδα γενομένην ἀνδρὶ ἑτέρῳ. 4 ὥστε, ἀδελφοί μου, καὶ ὑμεῖς </a:t>
            </a:r>
            <a:r>
              <a:rPr lang="el-GR" sz="2000" b="1" i="0" u="none" strike="noStrike">
                <a:solidFill>
                  <a:srgbClr val="00B0F0"/>
                </a:solidFill>
                <a:effectLst/>
                <a:latin typeface="Arial" panose="020B0604020202020204" pitchFamily="34" charset="0"/>
              </a:rPr>
              <a:t>ἐθανατώθητε τῷ νόμῳ διὰ τοῦ σώματος τοῦ Χριστοῦ*</a:t>
            </a:r>
            <a:r>
              <a:rPr lang="el-GR" sz="2000" b="0" i="0" u="none" strike="noStrike">
                <a:solidFill>
                  <a:srgbClr val="00B0F0"/>
                </a:solidFill>
                <a:effectLst/>
                <a:latin typeface="Arial" panose="020B0604020202020204" pitchFamily="34" charset="0"/>
              </a:rPr>
              <a:t>, εἰς τὸ γενέσθαι ὑμᾶς ἑτέρῳ*, τῷ ἐκ νεκρῶν ἐγερθέντι, </a:t>
            </a:r>
            <a:r>
              <a:rPr lang="el-GR" sz="2000" b="1" i="0" u="none" strike="noStrike">
                <a:solidFill>
                  <a:srgbClr val="00B0F0"/>
                </a:solidFill>
                <a:effectLst/>
                <a:latin typeface="Arial" panose="020B0604020202020204" pitchFamily="34" charset="0"/>
              </a:rPr>
              <a:t>ἵνα καρποφορήσωμεν τῷ θεῷ*</a:t>
            </a:r>
            <a:r>
              <a:rPr lang="el-GR" sz="2000" b="0" i="0" u="none" strike="noStrike">
                <a:solidFill>
                  <a:srgbClr val="FFC000"/>
                </a:solidFill>
                <a:effectLst/>
                <a:latin typeface="Arial" panose="020B0604020202020204" pitchFamily="34" charset="0"/>
              </a:rPr>
              <a:t>.)</a:t>
            </a:r>
            <a:endParaRPr lang="el-GR" sz="3200" b="0">
              <a:solidFill>
                <a:srgbClr val="FFC000"/>
              </a:solidFill>
              <a:effectLst/>
            </a:endParaRP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1D3D5960-15BA-5A70-3EAB-0AC82B81A41E}"/>
                  </a:ext>
                </a:extLst>
              </p14:cNvPr>
              <p14:cNvContentPartPr/>
              <p14:nvPr/>
            </p14:nvContentPartPr>
            <p14:xfrm>
              <a:off x="6297720" y="2140420"/>
              <a:ext cx="6480" cy="4320"/>
            </p14:xfrm>
          </p:contentPart>
        </mc:Choice>
        <mc:Fallback>
          <p:pic>
            <p:nvPicPr>
              <p:cNvPr id="3" name="Ink 2">
                <a:extLst>
                  <a:ext uri="{FF2B5EF4-FFF2-40B4-BE49-F238E27FC236}">
                    <a16:creationId xmlns:a16="http://schemas.microsoft.com/office/drawing/2014/main" id="{1D3D5960-15BA-5A70-3EAB-0AC82B81A41E}"/>
                  </a:ext>
                </a:extLst>
              </p:cNvPr>
              <p:cNvPicPr/>
              <p:nvPr/>
            </p:nvPicPr>
            <p:blipFill>
              <a:blip r:embed="rId5"/>
              <a:stretch>
                <a:fillRect/>
              </a:stretch>
            </p:blipFill>
            <p:spPr>
              <a:xfrm>
                <a:off x="6280080" y="2122780"/>
                <a:ext cx="421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5C2F95DD-554D-A15E-B3E3-15949AE9A07C}"/>
                  </a:ext>
                </a:extLst>
              </p14:cNvPr>
              <p14:cNvContentPartPr/>
              <p14:nvPr/>
            </p14:nvContentPartPr>
            <p14:xfrm>
              <a:off x="4189200" y="2480620"/>
              <a:ext cx="2520" cy="7560"/>
            </p14:xfrm>
          </p:contentPart>
        </mc:Choice>
        <mc:Fallback>
          <p:pic>
            <p:nvPicPr>
              <p:cNvPr id="4" name="Ink 3">
                <a:extLst>
                  <a:ext uri="{FF2B5EF4-FFF2-40B4-BE49-F238E27FC236}">
                    <a16:creationId xmlns:a16="http://schemas.microsoft.com/office/drawing/2014/main" id="{5C2F95DD-554D-A15E-B3E3-15949AE9A07C}"/>
                  </a:ext>
                </a:extLst>
              </p:cNvPr>
              <p:cNvPicPr/>
              <p:nvPr/>
            </p:nvPicPr>
            <p:blipFill>
              <a:blip r:embed="rId7"/>
              <a:stretch>
                <a:fillRect/>
              </a:stretch>
            </p:blipFill>
            <p:spPr>
              <a:xfrm>
                <a:off x="4171200" y="2462620"/>
                <a:ext cx="381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F9D0FE38-E470-0501-F0CD-05F4F544C9F2}"/>
                  </a:ext>
                </a:extLst>
              </p14:cNvPr>
              <p14:cNvContentPartPr/>
              <p14:nvPr/>
            </p14:nvContentPartPr>
            <p14:xfrm>
              <a:off x="1557600" y="2726860"/>
              <a:ext cx="5040" cy="1800"/>
            </p14:xfrm>
          </p:contentPart>
        </mc:Choice>
        <mc:Fallback>
          <p:pic>
            <p:nvPicPr>
              <p:cNvPr id="7" name="Ink 6">
                <a:extLst>
                  <a:ext uri="{FF2B5EF4-FFF2-40B4-BE49-F238E27FC236}">
                    <a16:creationId xmlns:a16="http://schemas.microsoft.com/office/drawing/2014/main" id="{F9D0FE38-E470-0501-F0CD-05F4F544C9F2}"/>
                  </a:ext>
                </a:extLst>
              </p:cNvPr>
              <p:cNvPicPr/>
              <p:nvPr/>
            </p:nvPicPr>
            <p:blipFill>
              <a:blip r:embed="rId9"/>
              <a:stretch>
                <a:fillRect/>
              </a:stretch>
            </p:blipFill>
            <p:spPr>
              <a:xfrm>
                <a:off x="1539960" y="2708860"/>
                <a:ext cx="4068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EA5C699C-F2A5-149C-656B-0EF837B8B171}"/>
                  </a:ext>
                </a:extLst>
              </p14:cNvPr>
              <p14:cNvContentPartPr/>
              <p14:nvPr/>
            </p14:nvContentPartPr>
            <p14:xfrm>
              <a:off x="3462000" y="2801020"/>
              <a:ext cx="8280" cy="7200"/>
            </p14:xfrm>
          </p:contentPart>
        </mc:Choice>
        <mc:Fallback>
          <p:pic>
            <p:nvPicPr>
              <p:cNvPr id="9" name="Ink 8">
                <a:extLst>
                  <a:ext uri="{FF2B5EF4-FFF2-40B4-BE49-F238E27FC236}">
                    <a16:creationId xmlns:a16="http://schemas.microsoft.com/office/drawing/2014/main" id="{EA5C699C-F2A5-149C-656B-0EF837B8B171}"/>
                  </a:ext>
                </a:extLst>
              </p:cNvPr>
              <p:cNvPicPr/>
              <p:nvPr/>
            </p:nvPicPr>
            <p:blipFill>
              <a:blip r:embed="rId11"/>
              <a:stretch>
                <a:fillRect/>
              </a:stretch>
            </p:blipFill>
            <p:spPr>
              <a:xfrm>
                <a:off x="3444360" y="2783020"/>
                <a:ext cx="4392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586385B6-0336-1A21-7F8C-54327EACECBD}"/>
                  </a:ext>
                </a:extLst>
              </p14:cNvPr>
              <p14:cNvContentPartPr/>
              <p14:nvPr/>
            </p14:nvContentPartPr>
            <p14:xfrm>
              <a:off x="5670240" y="2846380"/>
              <a:ext cx="14400" cy="30240"/>
            </p14:xfrm>
          </p:contentPart>
        </mc:Choice>
        <mc:Fallback>
          <p:pic>
            <p:nvPicPr>
              <p:cNvPr id="10" name="Ink 9">
                <a:extLst>
                  <a:ext uri="{FF2B5EF4-FFF2-40B4-BE49-F238E27FC236}">
                    <a16:creationId xmlns:a16="http://schemas.microsoft.com/office/drawing/2014/main" id="{586385B6-0336-1A21-7F8C-54327EACECBD}"/>
                  </a:ext>
                </a:extLst>
              </p:cNvPr>
              <p:cNvPicPr/>
              <p:nvPr/>
            </p:nvPicPr>
            <p:blipFill>
              <a:blip r:embed="rId13"/>
              <a:stretch>
                <a:fillRect/>
              </a:stretch>
            </p:blipFill>
            <p:spPr>
              <a:xfrm>
                <a:off x="5652240" y="2828380"/>
                <a:ext cx="5004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35F577D0-29B4-6F79-A33C-2802F2FF1291}"/>
                  </a:ext>
                </a:extLst>
              </p14:cNvPr>
              <p14:cNvContentPartPr/>
              <p14:nvPr/>
            </p14:nvContentPartPr>
            <p14:xfrm>
              <a:off x="4720560" y="3104860"/>
              <a:ext cx="15120" cy="16560"/>
            </p14:xfrm>
          </p:contentPart>
        </mc:Choice>
        <mc:Fallback>
          <p:pic>
            <p:nvPicPr>
              <p:cNvPr id="11" name="Ink 10">
                <a:extLst>
                  <a:ext uri="{FF2B5EF4-FFF2-40B4-BE49-F238E27FC236}">
                    <a16:creationId xmlns:a16="http://schemas.microsoft.com/office/drawing/2014/main" id="{35F577D0-29B4-6F79-A33C-2802F2FF1291}"/>
                  </a:ext>
                </a:extLst>
              </p:cNvPr>
              <p:cNvPicPr/>
              <p:nvPr/>
            </p:nvPicPr>
            <p:blipFill>
              <a:blip r:embed="rId15"/>
              <a:stretch>
                <a:fillRect/>
              </a:stretch>
            </p:blipFill>
            <p:spPr>
              <a:xfrm>
                <a:off x="4702920" y="3086860"/>
                <a:ext cx="5076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2C405283-D256-561A-0522-C93001E65526}"/>
                  </a:ext>
                </a:extLst>
              </p14:cNvPr>
              <p14:cNvContentPartPr/>
              <p14:nvPr/>
            </p14:nvContentPartPr>
            <p14:xfrm>
              <a:off x="5591400" y="3077500"/>
              <a:ext cx="736200" cy="32400"/>
            </p14:xfrm>
          </p:contentPart>
        </mc:Choice>
        <mc:Fallback>
          <p:pic>
            <p:nvPicPr>
              <p:cNvPr id="12" name="Ink 11">
                <a:extLst>
                  <a:ext uri="{FF2B5EF4-FFF2-40B4-BE49-F238E27FC236}">
                    <a16:creationId xmlns:a16="http://schemas.microsoft.com/office/drawing/2014/main" id="{2C405283-D256-561A-0522-C93001E65526}"/>
                  </a:ext>
                </a:extLst>
              </p:cNvPr>
              <p:cNvPicPr/>
              <p:nvPr/>
            </p:nvPicPr>
            <p:blipFill>
              <a:blip r:embed="rId17"/>
              <a:stretch>
                <a:fillRect/>
              </a:stretch>
            </p:blipFill>
            <p:spPr>
              <a:xfrm>
                <a:off x="5573400" y="3059500"/>
                <a:ext cx="77184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19B05FE2-42E1-9319-9830-22B5329B6A1B}"/>
                  </a:ext>
                </a:extLst>
              </p14:cNvPr>
              <p14:cNvContentPartPr/>
              <p14:nvPr/>
            </p14:nvContentPartPr>
            <p14:xfrm>
              <a:off x="7801440" y="3006580"/>
              <a:ext cx="53640" cy="29160"/>
            </p14:xfrm>
          </p:contentPart>
        </mc:Choice>
        <mc:Fallback>
          <p:pic>
            <p:nvPicPr>
              <p:cNvPr id="13" name="Ink 12">
                <a:extLst>
                  <a:ext uri="{FF2B5EF4-FFF2-40B4-BE49-F238E27FC236}">
                    <a16:creationId xmlns:a16="http://schemas.microsoft.com/office/drawing/2014/main" id="{19B05FE2-42E1-9319-9830-22B5329B6A1B}"/>
                  </a:ext>
                </a:extLst>
              </p:cNvPr>
              <p:cNvPicPr/>
              <p:nvPr/>
            </p:nvPicPr>
            <p:blipFill>
              <a:blip r:embed="rId19"/>
              <a:stretch>
                <a:fillRect/>
              </a:stretch>
            </p:blipFill>
            <p:spPr>
              <a:xfrm>
                <a:off x="7783800" y="2988940"/>
                <a:ext cx="892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06285046-87E6-85AE-BA02-157D0E39352B}"/>
                  </a:ext>
                </a:extLst>
              </p14:cNvPr>
              <p14:cNvContentPartPr/>
              <p14:nvPr/>
            </p14:nvContentPartPr>
            <p14:xfrm>
              <a:off x="939480" y="3303940"/>
              <a:ext cx="24840" cy="18360"/>
            </p14:xfrm>
          </p:contentPart>
        </mc:Choice>
        <mc:Fallback>
          <p:pic>
            <p:nvPicPr>
              <p:cNvPr id="14" name="Ink 13">
                <a:extLst>
                  <a:ext uri="{FF2B5EF4-FFF2-40B4-BE49-F238E27FC236}">
                    <a16:creationId xmlns:a16="http://schemas.microsoft.com/office/drawing/2014/main" id="{06285046-87E6-85AE-BA02-157D0E39352B}"/>
                  </a:ext>
                </a:extLst>
              </p:cNvPr>
              <p:cNvPicPr/>
              <p:nvPr/>
            </p:nvPicPr>
            <p:blipFill>
              <a:blip r:embed="rId21"/>
              <a:stretch>
                <a:fillRect/>
              </a:stretch>
            </p:blipFill>
            <p:spPr>
              <a:xfrm>
                <a:off x="921840" y="3285940"/>
                <a:ext cx="604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47F9918-129A-BB5E-3D32-9AF1EF183E32}"/>
                  </a:ext>
                </a:extLst>
              </p14:cNvPr>
              <p14:cNvContentPartPr/>
              <p14:nvPr/>
            </p14:nvContentPartPr>
            <p14:xfrm>
              <a:off x="4511760" y="3368020"/>
              <a:ext cx="30240" cy="29160"/>
            </p14:xfrm>
          </p:contentPart>
        </mc:Choice>
        <mc:Fallback>
          <p:pic>
            <p:nvPicPr>
              <p:cNvPr id="15" name="Ink 14">
                <a:extLst>
                  <a:ext uri="{FF2B5EF4-FFF2-40B4-BE49-F238E27FC236}">
                    <a16:creationId xmlns:a16="http://schemas.microsoft.com/office/drawing/2014/main" id="{047F9918-129A-BB5E-3D32-9AF1EF183E32}"/>
                  </a:ext>
                </a:extLst>
              </p:cNvPr>
              <p:cNvPicPr/>
              <p:nvPr/>
            </p:nvPicPr>
            <p:blipFill>
              <a:blip r:embed="rId23"/>
              <a:stretch>
                <a:fillRect/>
              </a:stretch>
            </p:blipFill>
            <p:spPr>
              <a:xfrm>
                <a:off x="4493760" y="3350020"/>
                <a:ext cx="65880" cy="648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C2720552-784E-189F-AF71-92092A3A5219}"/>
                  </a:ext>
                </a:extLst>
              </p14:cNvPr>
              <p14:cNvContentPartPr/>
              <p14:nvPr/>
            </p14:nvContentPartPr>
            <p14:xfrm>
              <a:off x="5492400" y="3378460"/>
              <a:ext cx="12240" cy="15120"/>
            </p14:xfrm>
          </p:contentPart>
        </mc:Choice>
        <mc:Fallback>
          <p:pic>
            <p:nvPicPr>
              <p:cNvPr id="16" name="Ink 15">
                <a:extLst>
                  <a:ext uri="{FF2B5EF4-FFF2-40B4-BE49-F238E27FC236}">
                    <a16:creationId xmlns:a16="http://schemas.microsoft.com/office/drawing/2014/main" id="{C2720552-784E-189F-AF71-92092A3A5219}"/>
                  </a:ext>
                </a:extLst>
              </p:cNvPr>
              <p:cNvPicPr/>
              <p:nvPr/>
            </p:nvPicPr>
            <p:blipFill>
              <a:blip r:embed="rId25"/>
              <a:stretch>
                <a:fillRect/>
              </a:stretch>
            </p:blipFill>
            <p:spPr>
              <a:xfrm>
                <a:off x="5474760" y="3360820"/>
                <a:ext cx="47880" cy="50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6DAE5C90-969B-401E-E2EE-EF51791C969A}"/>
                  </a:ext>
                </a:extLst>
              </p14:cNvPr>
              <p14:cNvContentPartPr/>
              <p14:nvPr/>
            </p14:nvContentPartPr>
            <p14:xfrm>
              <a:off x="6624960" y="3350020"/>
              <a:ext cx="1434600" cy="57960"/>
            </p14:xfrm>
          </p:contentPart>
        </mc:Choice>
        <mc:Fallback>
          <p:pic>
            <p:nvPicPr>
              <p:cNvPr id="17" name="Ink 16">
                <a:extLst>
                  <a:ext uri="{FF2B5EF4-FFF2-40B4-BE49-F238E27FC236}">
                    <a16:creationId xmlns:a16="http://schemas.microsoft.com/office/drawing/2014/main" id="{6DAE5C90-969B-401E-E2EE-EF51791C969A}"/>
                  </a:ext>
                </a:extLst>
              </p:cNvPr>
              <p:cNvPicPr/>
              <p:nvPr/>
            </p:nvPicPr>
            <p:blipFill>
              <a:blip r:embed="rId27"/>
              <a:stretch>
                <a:fillRect/>
              </a:stretch>
            </p:blipFill>
            <p:spPr>
              <a:xfrm>
                <a:off x="6607320" y="3332020"/>
                <a:ext cx="1470240" cy="9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9B00F57F-2AB7-D741-5808-494800B4C0F6}"/>
                  </a:ext>
                </a:extLst>
              </p14:cNvPr>
              <p14:cNvContentPartPr/>
              <p14:nvPr/>
            </p14:nvContentPartPr>
            <p14:xfrm>
              <a:off x="9359160" y="3348580"/>
              <a:ext cx="9720" cy="13680"/>
            </p14:xfrm>
          </p:contentPart>
        </mc:Choice>
        <mc:Fallback>
          <p:pic>
            <p:nvPicPr>
              <p:cNvPr id="18" name="Ink 17">
                <a:extLst>
                  <a:ext uri="{FF2B5EF4-FFF2-40B4-BE49-F238E27FC236}">
                    <a16:creationId xmlns:a16="http://schemas.microsoft.com/office/drawing/2014/main" id="{9B00F57F-2AB7-D741-5808-494800B4C0F6}"/>
                  </a:ext>
                </a:extLst>
              </p:cNvPr>
              <p:cNvPicPr/>
              <p:nvPr/>
            </p:nvPicPr>
            <p:blipFill>
              <a:blip r:embed="rId29"/>
              <a:stretch>
                <a:fillRect/>
              </a:stretch>
            </p:blipFill>
            <p:spPr>
              <a:xfrm>
                <a:off x="9341520" y="3330580"/>
                <a:ext cx="45360" cy="49320"/>
              </a:xfrm>
              <a:prstGeom prst="rect">
                <a:avLst/>
              </a:prstGeom>
            </p:spPr>
          </p:pic>
        </mc:Fallback>
      </mc:AlternateContent>
      <p:grpSp>
        <p:nvGrpSpPr>
          <p:cNvPr id="22" name="Group 21">
            <a:extLst>
              <a:ext uri="{FF2B5EF4-FFF2-40B4-BE49-F238E27FC236}">
                <a16:creationId xmlns:a16="http://schemas.microsoft.com/office/drawing/2014/main" id="{1640A888-CAFC-7D8C-BD84-2EF3EB777848}"/>
              </a:ext>
            </a:extLst>
          </p:cNvPr>
          <p:cNvGrpSpPr/>
          <p:nvPr/>
        </p:nvGrpSpPr>
        <p:grpSpPr>
          <a:xfrm>
            <a:off x="1287960" y="3556660"/>
            <a:ext cx="2594880" cy="92880"/>
            <a:chOff x="1287960" y="3556660"/>
            <a:chExt cx="2594880" cy="92880"/>
          </a:xfrm>
        </p:grpSpPr>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EB0510D5-C6D7-EEEA-E475-E44F7F6A861B}"/>
                    </a:ext>
                  </a:extLst>
                </p14:cNvPr>
                <p14:cNvContentPartPr/>
                <p14:nvPr/>
              </p14:nvContentPartPr>
              <p14:xfrm>
                <a:off x="1474080" y="3616780"/>
                <a:ext cx="6480" cy="12960"/>
              </p14:xfrm>
            </p:contentPart>
          </mc:Choice>
          <mc:Fallback>
            <p:pic>
              <p:nvPicPr>
                <p:cNvPr id="19" name="Ink 18">
                  <a:extLst>
                    <a:ext uri="{FF2B5EF4-FFF2-40B4-BE49-F238E27FC236}">
                      <a16:creationId xmlns:a16="http://schemas.microsoft.com/office/drawing/2014/main" id="{EB0510D5-C6D7-EEEA-E475-E44F7F6A861B}"/>
                    </a:ext>
                  </a:extLst>
                </p:cNvPr>
                <p:cNvPicPr/>
                <p:nvPr/>
              </p:nvPicPr>
              <p:blipFill>
                <a:blip r:embed="rId31"/>
                <a:stretch>
                  <a:fillRect/>
                </a:stretch>
              </p:blipFill>
              <p:spPr>
                <a:xfrm>
                  <a:off x="1456440" y="3599140"/>
                  <a:ext cx="4212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8C569379-88D8-FFC9-99BF-0BF5BA193FA3}"/>
                    </a:ext>
                  </a:extLst>
                </p14:cNvPr>
                <p14:cNvContentPartPr/>
                <p14:nvPr/>
              </p14:nvContentPartPr>
              <p14:xfrm>
                <a:off x="2793480" y="3634420"/>
                <a:ext cx="778320" cy="11880"/>
              </p14:xfrm>
            </p:contentPart>
          </mc:Choice>
          <mc:Fallback>
            <p:pic>
              <p:nvPicPr>
                <p:cNvPr id="20" name="Ink 19">
                  <a:extLst>
                    <a:ext uri="{FF2B5EF4-FFF2-40B4-BE49-F238E27FC236}">
                      <a16:creationId xmlns:a16="http://schemas.microsoft.com/office/drawing/2014/main" id="{8C569379-88D8-FFC9-99BF-0BF5BA193FA3}"/>
                    </a:ext>
                  </a:extLst>
                </p:cNvPr>
                <p:cNvPicPr/>
                <p:nvPr/>
              </p:nvPicPr>
              <p:blipFill>
                <a:blip r:embed="rId33"/>
                <a:stretch>
                  <a:fillRect/>
                </a:stretch>
              </p:blipFill>
              <p:spPr>
                <a:xfrm>
                  <a:off x="2775840" y="3616420"/>
                  <a:ext cx="81396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41A8FD41-31EF-FAB2-3E56-421953D396C4}"/>
                    </a:ext>
                  </a:extLst>
                </p14:cNvPr>
                <p14:cNvContentPartPr/>
                <p14:nvPr/>
              </p14:nvContentPartPr>
              <p14:xfrm>
                <a:off x="1287960" y="3556660"/>
                <a:ext cx="2594880" cy="92880"/>
              </p14:xfrm>
            </p:contentPart>
          </mc:Choice>
          <mc:Fallback>
            <p:pic>
              <p:nvPicPr>
                <p:cNvPr id="21" name="Ink 20">
                  <a:extLst>
                    <a:ext uri="{FF2B5EF4-FFF2-40B4-BE49-F238E27FC236}">
                      <a16:creationId xmlns:a16="http://schemas.microsoft.com/office/drawing/2014/main" id="{41A8FD41-31EF-FAB2-3E56-421953D396C4}"/>
                    </a:ext>
                  </a:extLst>
                </p:cNvPr>
                <p:cNvPicPr/>
                <p:nvPr/>
              </p:nvPicPr>
              <p:blipFill>
                <a:blip r:embed="rId35"/>
                <a:stretch>
                  <a:fillRect/>
                </a:stretch>
              </p:blipFill>
              <p:spPr>
                <a:xfrm>
                  <a:off x="1269960" y="3539020"/>
                  <a:ext cx="2630520" cy="1285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6">
            <p14:nvContentPartPr>
              <p14:cNvPr id="23" name="Ink 22">
                <a:extLst>
                  <a:ext uri="{FF2B5EF4-FFF2-40B4-BE49-F238E27FC236}">
                    <a16:creationId xmlns:a16="http://schemas.microsoft.com/office/drawing/2014/main" id="{CA68051B-407E-1BF7-B112-AC1DA387294E}"/>
                  </a:ext>
                </a:extLst>
              </p14:cNvPr>
              <p14:cNvContentPartPr/>
              <p14:nvPr/>
            </p14:nvContentPartPr>
            <p14:xfrm>
              <a:off x="420720" y="2346700"/>
              <a:ext cx="1208880" cy="89280"/>
            </p14:xfrm>
          </p:contentPart>
        </mc:Choice>
        <mc:Fallback>
          <p:pic>
            <p:nvPicPr>
              <p:cNvPr id="23" name="Ink 22">
                <a:extLst>
                  <a:ext uri="{FF2B5EF4-FFF2-40B4-BE49-F238E27FC236}">
                    <a16:creationId xmlns:a16="http://schemas.microsoft.com/office/drawing/2014/main" id="{CA68051B-407E-1BF7-B112-AC1DA387294E}"/>
                  </a:ext>
                </a:extLst>
              </p:cNvPr>
              <p:cNvPicPr/>
              <p:nvPr/>
            </p:nvPicPr>
            <p:blipFill>
              <a:blip r:embed="rId37"/>
              <a:stretch>
                <a:fillRect/>
              </a:stretch>
            </p:blipFill>
            <p:spPr>
              <a:xfrm>
                <a:off x="402720" y="2328700"/>
                <a:ext cx="1244520" cy="1249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Ink 23">
                <a:extLst>
                  <a:ext uri="{FF2B5EF4-FFF2-40B4-BE49-F238E27FC236}">
                    <a16:creationId xmlns:a16="http://schemas.microsoft.com/office/drawing/2014/main" id="{6479879E-277B-53ED-7208-510A21B53F4A}"/>
                  </a:ext>
                </a:extLst>
              </p14:cNvPr>
              <p14:cNvContentPartPr/>
              <p14:nvPr/>
            </p14:nvContentPartPr>
            <p14:xfrm>
              <a:off x="2966640" y="5368180"/>
              <a:ext cx="5225040" cy="111960"/>
            </p14:xfrm>
          </p:contentPart>
        </mc:Choice>
        <mc:Fallback>
          <p:pic>
            <p:nvPicPr>
              <p:cNvPr id="24" name="Ink 23">
                <a:extLst>
                  <a:ext uri="{FF2B5EF4-FFF2-40B4-BE49-F238E27FC236}">
                    <a16:creationId xmlns:a16="http://schemas.microsoft.com/office/drawing/2014/main" id="{6479879E-277B-53ED-7208-510A21B53F4A}"/>
                  </a:ext>
                </a:extLst>
              </p:cNvPr>
              <p:cNvPicPr/>
              <p:nvPr/>
            </p:nvPicPr>
            <p:blipFill>
              <a:blip r:embed="rId39"/>
              <a:stretch>
                <a:fillRect/>
              </a:stretch>
            </p:blipFill>
            <p:spPr>
              <a:xfrm>
                <a:off x="2948640" y="5350540"/>
                <a:ext cx="526068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Ink 24">
                <a:extLst>
                  <a:ext uri="{FF2B5EF4-FFF2-40B4-BE49-F238E27FC236}">
                    <a16:creationId xmlns:a16="http://schemas.microsoft.com/office/drawing/2014/main" id="{9E318BC7-C876-A7D4-CB14-4122E151ACB7}"/>
                  </a:ext>
                </a:extLst>
              </p14:cNvPr>
              <p14:cNvContentPartPr/>
              <p14:nvPr/>
            </p14:nvContentPartPr>
            <p14:xfrm>
              <a:off x="526560" y="6048940"/>
              <a:ext cx="3075840" cy="71280"/>
            </p14:xfrm>
          </p:contentPart>
        </mc:Choice>
        <mc:Fallback>
          <p:pic>
            <p:nvPicPr>
              <p:cNvPr id="25" name="Ink 24">
                <a:extLst>
                  <a:ext uri="{FF2B5EF4-FFF2-40B4-BE49-F238E27FC236}">
                    <a16:creationId xmlns:a16="http://schemas.microsoft.com/office/drawing/2014/main" id="{9E318BC7-C876-A7D4-CB14-4122E151ACB7}"/>
                  </a:ext>
                </a:extLst>
              </p:cNvPr>
              <p:cNvPicPr/>
              <p:nvPr/>
            </p:nvPicPr>
            <p:blipFill>
              <a:blip r:embed="rId41"/>
              <a:stretch>
                <a:fillRect/>
              </a:stretch>
            </p:blipFill>
            <p:spPr>
              <a:xfrm>
                <a:off x="508560" y="6030940"/>
                <a:ext cx="3111480" cy="10692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Ink 25">
                <a:extLst>
                  <a:ext uri="{FF2B5EF4-FFF2-40B4-BE49-F238E27FC236}">
                    <a16:creationId xmlns:a16="http://schemas.microsoft.com/office/drawing/2014/main" id="{D71A78AB-1116-00C2-1EFD-A79B33B2ECAC}"/>
                  </a:ext>
                </a:extLst>
              </p14:cNvPr>
              <p14:cNvContentPartPr/>
              <p14:nvPr/>
            </p14:nvContentPartPr>
            <p14:xfrm>
              <a:off x="7691640" y="5722060"/>
              <a:ext cx="371520" cy="39960"/>
            </p14:xfrm>
          </p:contentPart>
        </mc:Choice>
        <mc:Fallback>
          <p:pic>
            <p:nvPicPr>
              <p:cNvPr id="26" name="Ink 25">
                <a:extLst>
                  <a:ext uri="{FF2B5EF4-FFF2-40B4-BE49-F238E27FC236}">
                    <a16:creationId xmlns:a16="http://schemas.microsoft.com/office/drawing/2014/main" id="{D71A78AB-1116-00C2-1EFD-A79B33B2ECAC}"/>
                  </a:ext>
                </a:extLst>
              </p:cNvPr>
              <p:cNvPicPr/>
              <p:nvPr/>
            </p:nvPicPr>
            <p:blipFill>
              <a:blip r:embed="rId43"/>
              <a:stretch>
                <a:fillRect/>
              </a:stretch>
            </p:blipFill>
            <p:spPr>
              <a:xfrm>
                <a:off x="7674000" y="5704420"/>
                <a:ext cx="40716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Ink 26">
                <a:extLst>
                  <a:ext uri="{FF2B5EF4-FFF2-40B4-BE49-F238E27FC236}">
                    <a16:creationId xmlns:a16="http://schemas.microsoft.com/office/drawing/2014/main" id="{428102E2-2F90-4E4E-B87C-73A30CD615A7}"/>
                  </a:ext>
                </a:extLst>
              </p14:cNvPr>
              <p14:cNvContentPartPr/>
              <p14:nvPr/>
            </p14:nvContentPartPr>
            <p14:xfrm>
              <a:off x="471840" y="5710180"/>
              <a:ext cx="925920" cy="55440"/>
            </p14:xfrm>
          </p:contentPart>
        </mc:Choice>
        <mc:Fallback>
          <p:pic>
            <p:nvPicPr>
              <p:cNvPr id="27" name="Ink 26">
                <a:extLst>
                  <a:ext uri="{FF2B5EF4-FFF2-40B4-BE49-F238E27FC236}">
                    <a16:creationId xmlns:a16="http://schemas.microsoft.com/office/drawing/2014/main" id="{428102E2-2F90-4E4E-B87C-73A30CD615A7}"/>
                  </a:ext>
                </a:extLst>
              </p:cNvPr>
              <p:cNvPicPr/>
              <p:nvPr/>
            </p:nvPicPr>
            <p:blipFill>
              <a:blip r:embed="rId45"/>
              <a:stretch>
                <a:fillRect/>
              </a:stretch>
            </p:blipFill>
            <p:spPr>
              <a:xfrm>
                <a:off x="454200" y="5692180"/>
                <a:ext cx="961560" cy="91080"/>
              </a:xfrm>
              <a:prstGeom prst="rect">
                <a:avLst/>
              </a:prstGeom>
            </p:spPr>
          </p:pic>
        </mc:Fallback>
      </mc:AlternateContent>
    </p:spTree>
    <p:extLst>
      <p:ext uri="{BB962C8B-B14F-4D97-AF65-F5344CB8AC3E}">
        <p14:creationId xmlns:p14="http://schemas.microsoft.com/office/powerpoint/2010/main" val="32164196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56323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Akeidat Yitzchak 48:1:4</a:t>
            </a:r>
          </a:p>
          <a:p>
            <a:pPr rtl="0">
              <a:spcBef>
                <a:spcPts val="0"/>
              </a:spcBef>
              <a:spcAft>
                <a:spcPts val="0"/>
              </a:spcAft>
            </a:pPr>
            <a:r>
              <a:rPr lang="en-US" sz="2100" i="0" u="none" strike="noStrike">
                <a:solidFill>
                  <a:srgbClr val="FFC000"/>
                </a:solidFill>
                <a:effectLst/>
                <a:latin typeface="Arial" panose="020B0604020202020204" pitchFamily="34" charset="0"/>
              </a:rPr>
              <a:t>Since the Torah has gone to some considerable length to underline that the Jewish people never saw an image at the revelation, meaning that G-d is completely abstract, the idea of building a tabernacle for such an abstract entity, seems completely baffling. The Rabbis moreover have made a point of referring to G-d as makom, place, on occasion. They wanted to drive home the point that G-d is not bound by space </a:t>
            </a:r>
            <a:r>
              <a:rPr lang="en-US" sz="2100" i="0" u="none" strike="noStrike">
                <a:solidFill>
                  <a:srgbClr val="00B0F0"/>
                </a:solidFill>
                <a:effectLst/>
                <a:latin typeface="Arial" panose="020B0604020202020204" pitchFamily="34" charset="0"/>
              </a:rPr>
              <a:t>"place," </a:t>
            </a:r>
            <a:r>
              <a:rPr lang="en-US" sz="2100" i="0" u="none" strike="noStrike">
                <a:solidFill>
                  <a:srgbClr val="FFC000"/>
                </a:solidFill>
                <a:effectLst/>
                <a:latin typeface="Arial" panose="020B0604020202020204" pitchFamily="34" charset="0"/>
              </a:rPr>
              <a:t>but that He is the Maker of everything spatial, everything connected with </a:t>
            </a:r>
            <a:r>
              <a:rPr lang="en-US" sz="2100" i="0" u="none" strike="noStrike">
                <a:solidFill>
                  <a:srgbClr val="00B0F0"/>
                </a:solidFill>
                <a:effectLst/>
                <a:latin typeface="Arial" panose="020B0604020202020204" pitchFamily="34" charset="0"/>
              </a:rPr>
              <a:t>"space" </a:t>
            </a:r>
            <a:r>
              <a:rPr lang="en-US" sz="2100" i="0" u="none" strike="noStrike">
                <a:solidFill>
                  <a:srgbClr val="FFC000"/>
                </a:solidFill>
                <a:effectLst/>
                <a:latin typeface="Arial" panose="020B0604020202020204" pitchFamily="34" charset="0"/>
              </a:rPr>
              <a:t>or </a:t>
            </a:r>
            <a:r>
              <a:rPr lang="en-US" sz="2100" i="0" u="none" strike="noStrike">
                <a:solidFill>
                  <a:srgbClr val="00B0F0"/>
                </a:solidFill>
                <a:effectLst/>
                <a:latin typeface="Arial" panose="020B0604020202020204" pitchFamily="34" charset="0"/>
              </a:rPr>
              <a:t>"place." </a:t>
            </a:r>
            <a:r>
              <a:rPr lang="en-US" sz="2100" i="0" u="none" strike="noStrike">
                <a:solidFill>
                  <a:srgbClr val="FFC000"/>
                </a:solidFill>
                <a:effectLst/>
                <a:latin typeface="Arial" panose="020B0604020202020204" pitchFamily="34" charset="0"/>
              </a:rPr>
              <a:t>When we recite in the kedushah, emulating the angels in Ezekiel 3, 12, "</a:t>
            </a:r>
            <a:r>
              <a:rPr lang="en-US" sz="2100" i="0" u="none" strike="noStrike">
                <a:solidFill>
                  <a:srgbClr val="00B0F0"/>
                </a:solidFill>
                <a:effectLst/>
                <a:latin typeface="Arial" panose="020B0604020202020204" pitchFamily="34" charset="0"/>
              </a:rPr>
              <a:t>blessed the majesty of G-d mi-mekomo," </a:t>
            </a:r>
            <a:r>
              <a:rPr lang="en-US" sz="2100" i="0" u="none" strike="noStrike">
                <a:solidFill>
                  <a:srgbClr val="FFC000"/>
                </a:solidFill>
                <a:effectLst/>
                <a:latin typeface="Arial" panose="020B0604020202020204" pitchFamily="34" charset="0"/>
              </a:rPr>
              <a:t>this may be understood as "because He is the foundation, basis of all." The word does not mean "from His place" as we commonly translate it in other contexts. It follows that the sanctuary we build here on earth is purely symbolic, though governed by the strictest halachot, rules of conduct. If the concept of the sanctuary is one that embodies ideas expressed symbolically, then details of the construction and everything else connected with it are also full of symbolism. The author treats the subject in detail. We summarize only some of the highlights.</a:t>
            </a:r>
          </a:p>
        </p:txBody>
      </p:sp>
      <p:grpSp>
        <p:nvGrpSpPr>
          <p:cNvPr id="9" name="Group 8">
            <a:extLst>
              <a:ext uri="{FF2B5EF4-FFF2-40B4-BE49-F238E27FC236}">
                <a16:creationId xmlns:a16="http://schemas.microsoft.com/office/drawing/2014/main" id="{34B29232-405D-1662-2793-10E0B2DFC933}"/>
              </a:ext>
            </a:extLst>
          </p:cNvPr>
          <p:cNvGrpSpPr/>
          <p:nvPr/>
        </p:nvGrpSpPr>
        <p:grpSpPr>
          <a:xfrm>
            <a:off x="4139880" y="2136460"/>
            <a:ext cx="349200" cy="33840"/>
            <a:chOff x="4139880" y="2136460"/>
            <a:chExt cx="349200" cy="33840"/>
          </a:xfrm>
        </p:grpSpPr>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7A4EA827-6431-0CE9-11A7-2B7BA32C2F03}"/>
                    </a:ext>
                  </a:extLst>
                </p14:cNvPr>
                <p14:cNvContentPartPr/>
                <p14:nvPr/>
              </p14:nvContentPartPr>
              <p14:xfrm>
                <a:off x="4195320" y="2137900"/>
                <a:ext cx="14400" cy="12960"/>
              </p14:xfrm>
            </p:contentPart>
          </mc:Choice>
          <mc:Fallback>
            <p:pic>
              <p:nvPicPr>
                <p:cNvPr id="3" name="Ink 2">
                  <a:extLst>
                    <a:ext uri="{FF2B5EF4-FFF2-40B4-BE49-F238E27FC236}">
                      <a16:creationId xmlns:a16="http://schemas.microsoft.com/office/drawing/2014/main" id="{7A4EA827-6431-0CE9-11A7-2B7BA32C2F03}"/>
                    </a:ext>
                  </a:extLst>
                </p:cNvPr>
                <p:cNvPicPr/>
                <p:nvPr/>
              </p:nvPicPr>
              <p:blipFill>
                <a:blip r:embed="rId5"/>
                <a:stretch>
                  <a:fillRect/>
                </a:stretch>
              </p:blipFill>
              <p:spPr>
                <a:xfrm>
                  <a:off x="4177320" y="2120260"/>
                  <a:ext cx="500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CB350E50-51A9-33B0-CD2C-A42E4158396A}"/>
                    </a:ext>
                  </a:extLst>
                </p14:cNvPr>
                <p14:cNvContentPartPr/>
                <p14:nvPr/>
              </p14:nvContentPartPr>
              <p14:xfrm>
                <a:off x="4139880" y="2136460"/>
                <a:ext cx="349200" cy="33840"/>
              </p14:xfrm>
            </p:contentPart>
          </mc:Choice>
          <mc:Fallback>
            <p:pic>
              <p:nvPicPr>
                <p:cNvPr id="4" name="Ink 3">
                  <a:extLst>
                    <a:ext uri="{FF2B5EF4-FFF2-40B4-BE49-F238E27FC236}">
                      <a16:creationId xmlns:a16="http://schemas.microsoft.com/office/drawing/2014/main" id="{CB350E50-51A9-33B0-CD2C-A42E4158396A}"/>
                    </a:ext>
                  </a:extLst>
                </p:cNvPr>
                <p:cNvPicPr/>
                <p:nvPr/>
              </p:nvPicPr>
              <p:blipFill>
                <a:blip r:embed="rId7"/>
                <a:stretch>
                  <a:fillRect/>
                </a:stretch>
              </p:blipFill>
              <p:spPr>
                <a:xfrm>
                  <a:off x="4121880" y="2118820"/>
                  <a:ext cx="384840" cy="69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3BD3BF6A-B97D-3BCA-4895-D54376C8FCB7}"/>
                  </a:ext>
                </a:extLst>
              </p14:cNvPr>
              <p14:cNvContentPartPr/>
              <p14:nvPr/>
            </p14:nvContentPartPr>
            <p14:xfrm>
              <a:off x="3054120" y="2184700"/>
              <a:ext cx="659520" cy="20520"/>
            </p14:xfrm>
          </p:contentPart>
        </mc:Choice>
        <mc:Fallback>
          <p:pic>
            <p:nvPicPr>
              <p:cNvPr id="7" name="Ink 6">
                <a:extLst>
                  <a:ext uri="{FF2B5EF4-FFF2-40B4-BE49-F238E27FC236}">
                    <a16:creationId xmlns:a16="http://schemas.microsoft.com/office/drawing/2014/main" id="{3BD3BF6A-B97D-3BCA-4895-D54376C8FCB7}"/>
                  </a:ext>
                </a:extLst>
              </p:cNvPr>
              <p:cNvPicPr/>
              <p:nvPr/>
            </p:nvPicPr>
            <p:blipFill>
              <a:blip r:embed="rId9"/>
              <a:stretch>
                <a:fillRect/>
              </a:stretch>
            </p:blipFill>
            <p:spPr>
              <a:xfrm>
                <a:off x="3036120" y="2166700"/>
                <a:ext cx="69516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E339CC7A-AA26-1DEE-3229-A483E4EFF502}"/>
                  </a:ext>
                </a:extLst>
              </p14:cNvPr>
              <p14:cNvContentPartPr/>
              <p14:nvPr/>
            </p14:nvContentPartPr>
            <p14:xfrm>
              <a:off x="8782440" y="3152020"/>
              <a:ext cx="8280" cy="11880"/>
            </p14:xfrm>
          </p:contentPart>
        </mc:Choice>
        <mc:Fallback>
          <p:pic>
            <p:nvPicPr>
              <p:cNvPr id="10" name="Ink 9">
                <a:extLst>
                  <a:ext uri="{FF2B5EF4-FFF2-40B4-BE49-F238E27FC236}">
                    <a16:creationId xmlns:a16="http://schemas.microsoft.com/office/drawing/2014/main" id="{E339CC7A-AA26-1DEE-3229-A483E4EFF502}"/>
                  </a:ext>
                </a:extLst>
              </p:cNvPr>
              <p:cNvPicPr/>
              <p:nvPr/>
            </p:nvPicPr>
            <p:blipFill>
              <a:blip r:embed="rId11"/>
              <a:stretch>
                <a:fillRect/>
              </a:stretch>
            </p:blipFill>
            <p:spPr>
              <a:xfrm>
                <a:off x="8764440" y="3134380"/>
                <a:ext cx="43920" cy="475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7371C8A7-925A-EBB3-6737-26A9253ABE35}"/>
                  </a:ext>
                </a:extLst>
              </p14:cNvPr>
              <p14:cNvContentPartPr/>
              <p14:nvPr/>
            </p14:nvContentPartPr>
            <p14:xfrm>
              <a:off x="642840" y="3433180"/>
              <a:ext cx="94680" cy="42120"/>
            </p14:xfrm>
          </p:contentPart>
        </mc:Choice>
        <mc:Fallback>
          <p:pic>
            <p:nvPicPr>
              <p:cNvPr id="11" name="Ink 10">
                <a:extLst>
                  <a:ext uri="{FF2B5EF4-FFF2-40B4-BE49-F238E27FC236}">
                    <a16:creationId xmlns:a16="http://schemas.microsoft.com/office/drawing/2014/main" id="{7371C8A7-925A-EBB3-6737-26A9253ABE35}"/>
                  </a:ext>
                </a:extLst>
              </p:cNvPr>
              <p:cNvPicPr/>
              <p:nvPr/>
            </p:nvPicPr>
            <p:blipFill>
              <a:blip r:embed="rId13"/>
              <a:stretch>
                <a:fillRect/>
              </a:stretch>
            </p:blipFill>
            <p:spPr>
              <a:xfrm>
                <a:off x="625200" y="3415180"/>
                <a:ext cx="13032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B6BCDA28-8B91-F5F3-ECD5-4A3380EAC9B4}"/>
                  </a:ext>
                </a:extLst>
              </p14:cNvPr>
              <p14:cNvContentPartPr/>
              <p14:nvPr/>
            </p14:nvContentPartPr>
            <p14:xfrm>
              <a:off x="6320400" y="4090900"/>
              <a:ext cx="27000" cy="25560"/>
            </p14:xfrm>
          </p:contentPart>
        </mc:Choice>
        <mc:Fallback>
          <p:pic>
            <p:nvPicPr>
              <p:cNvPr id="12" name="Ink 11">
                <a:extLst>
                  <a:ext uri="{FF2B5EF4-FFF2-40B4-BE49-F238E27FC236}">
                    <a16:creationId xmlns:a16="http://schemas.microsoft.com/office/drawing/2014/main" id="{B6BCDA28-8B91-F5F3-ECD5-4A3380EAC9B4}"/>
                  </a:ext>
                </a:extLst>
              </p:cNvPr>
              <p:cNvPicPr/>
              <p:nvPr/>
            </p:nvPicPr>
            <p:blipFill>
              <a:blip r:embed="rId15"/>
              <a:stretch>
                <a:fillRect/>
              </a:stretch>
            </p:blipFill>
            <p:spPr>
              <a:xfrm>
                <a:off x="6302760" y="4073260"/>
                <a:ext cx="62640" cy="61200"/>
              </a:xfrm>
              <a:prstGeom prst="rect">
                <a:avLst/>
              </a:prstGeom>
            </p:spPr>
          </p:pic>
        </mc:Fallback>
      </mc:AlternateContent>
    </p:spTree>
    <p:extLst>
      <p:ext uri="{BB962C8B-B14F-4D97-AF65-F5344CB8AC3E}">
        <p14:creationId xmlns:p14="http://schemas.microsoft.com/office/powerpoint/2010/main" val="29887205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5693866"/>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Sha'arei Kedusha, Part 1 3:8</a:t>
            </a:r>
          </a:p>
          <a:p>
            <a:pPr rtl="0">
              <a:spcBef>
                <a:spcPts val="0"/>
              </a:spcBef>
              <a:spcAft>
                <a:spcPts val="0"/>
              </a:spcAft>
            </a:pPr>
            <a:r>
              <a:rPr lang="en-US" sz="2000" i="0" u="none" strike="noStrike">
                <a:solidFill>
                  <a:srgbClr val="FFC000"/>
                </a:solidFill>
                <a:effectLst/>
                <a:latin typeface="Arial" panose="020B0604020202020204" pitchFamily="34" charset="0"/>
              </a:rPr>
              <a:t>Now, the above is as Scripture states, </a:t>
            </a:r>
            <a:r>
              <a:rPr lang="en-US" sz="2000" i="0" u="none" strike="noStrike">
                <a:solidFill>
                  <a:srgbClr val="00B0F0"/>
                </a:solidFill>
                <a:effectLst/>
                <a:latin typeface="Arial" panose="020B0604020202020204" pitchFamily="34" charset="0"/>
              </a:rPr>
              <a:t>“You have disregarded The Rock that bore you.”</a:t>
            </a:r>
            <a:r>
              <a:rPr lang="en-US" sz="2000" i="0" u="none" strike="noStrike">
                <a:solidFill>
                  <a:srgbClr val="FFC000"/>
                </a:solidFill>
                <a:effectLst/>
                <a:latin typeface="Arial" panose="020B0604020202020204" pitchFamily="34" charset="0"/>
              </a:rPr>
              <a:t> Moreover, it states, </a:t>
            </a:r>
            <a:r>
              <a:rPr lang="en-US" sz="2000" i="0" u="none" strike="noStrike">
                <a:solidFill>
                  <a:srgbClr val="00B0F0"/>
                </a:solidFill>
                <a:effectLst/>
                <a:latin typeface="Arial" panose="020B0604020202020204" pitchFamily="34" charset="0"/>
              </a:rPr>
              <a:t>“Give strength to God.” </a:t>
            </a:r>
            <a:r>
              <a:rPr lang="en-US" sz="2000" i="0" u="none" strike="noStrike">
                <a:solidFill>
                  <a:srgbClr val="FFC000"/>
                </a:solidFill>
                <a:effectLst/>
                <a:latin typeface="Arial" panose="020B0604020202020204" pitchFamily="34" charset="0"/>
              </a:rPr>
              <a:t>This is in accordance to the statement, “Rabbi Yochanan says, ‘Happy is he who toils in Torah and brings satisfaction to the One who formed him.’ – meaning that he does not toil in the study of Torah in order to receive reward at all. Rather, his intent is solely to bring satisfaction to the One who formed him, about Whom it is written, </a:t>
            </a:r>
            <a:r>
              <a:rPr lang="en-US" sz="2000" i="0" u="none" strike="noStrike">
                <a:solidFill>
                  <a:srgbClr val="00B0F0"/>
                </a:solidFill>
                <a:effectLst/>
                <a:latin typeface="Arial" panose="020B0604020202020204" pitchFamily="34" charset="0"/>
              </a:rPr>
              <a:t>“In all their suffering, He suffered.” </a:t>
            </a:r>
            <a:r>
              <a:rPr lang="en-US" sz="2000" i="0" u="none" strike="noStrike">
                <a:solidFill>
                  <a:srgbClr val="FFC000"/>
                </a:solidFill>
                <a:effectLst/>
                <a:latin typeface="Arial" panose="020B0604020202020204" pitchFamily="34" charset="0"/>
              </a:rPr>
              <a:t>That is, wherever Israel were exiled, the Shechinah went with them. She is our Mother, about whom it says, “Thus says HaShem-</a:t>
            </a:r>
            <a:r>
              <a:rPr lang="he-IL" sz="2000" i="0" u="none" strike="noStrike">
                <a:solidFill>
                  <a:srgbClr val="FFFF00"/>
                </a:solidFill>
                <a:effectLst/>
                <a:latin typeface="Arial" panose="020B0604020202020204" pitchFamily="34" charset="0"/>
              </a:rPr>
              <a:t>יהו"ה</a:t>
            </a:r>
            <a:r>
              <a:rPr lang="he-IL" sz="2000" i="0" u="none" strike="noStrike">
                <a:solidFill>
                  <a:srgbClr val="FFC000"/>
                </a:solidFill>
                <a:effectLst/>
                <a:latin typeface="Arial" panose="020B0604020202020204" pitchFamily="34" charset="0"/>
              </a:rPr>
              <a:t>, ‘</a:t>
            </a:r>
            <a:r>
              <a:rPr lang="en-US" sz="2000" i="0" u="none" strike="noStrike">
                <a:solidFill>
                  <a:srgbClr val="FFC000"/>
                </a:solidFill>
                <a:effectLst/>
                <a:latin typeface="Arial" panose="020B0604020202020204" pitchFamily="34" charset="0"/>
              </a:rPr>
              <a:t> Where is your Mother’s bill of divorce [as proof] that I have banished her? To which of my creditors did I sell you? Truly, you were sold through your sins and through your transgressions, and she was banished with you.’” [It is, specifically, the Shechinah that] is called </a:t>
            </a:r>
            <a:r>
              <a:rPr lang="en-US" sz="2000" i="0" u="none" strike="noStrike">
                <a:solidFill>
                  <a:srgbClr val="00B0F0"/>
                </a:solidFill>
                <a:effectLst/>
                <a:latin typeface="Arial" panose="020B0604020202020204" pitchFamily="34" charset="0"/>
              </a:rPr>
              <a:t>“The One Who formed us,” </a:t>
            </a:r>
            <a:r>
              <a:rPr lang="en-US" sz="2000" i="0" u="none" strike="noStrike">
                <a:solidFill>
                  <a:srgbClr val="FFC000"/>
                </a:solidFill>
                <a:effectLst/>
                <a:latin typeface="Arial" panose="020B0604020202020204" pitchFamily="34" charset="0"/>
              </a:rPr>
              <a:t>as in the verse, </a:t>
            </a:r>
            <a:r>
              <a:rPr lang="en-US" sz="2000" i="0" u="none" strike="noStrike">
                <a:solidFill>
                  <a:srgbClr val="00B0F0"/>
                </a:solidFill>
                <a:effectLst/>
                <a:latin typeface="Arial" panose="020B0604020202020204" pitchFamily="34" charset="0"/>
              </a:rPr>
              <a:t>“You have disregarded The Rock who bore you.” </a:t>
            </a:r>
            <a:r>
              <a:rPr lang="en-US" sz="2000" i="0" u="none" strike="noStrike">
                <a:solidFill>
                  <a:srgbClr val="FFC000"/>
                </a:solidFill>
                <a:effectLst/>
                <a:latin typeface="Arial" panose="020B0604020202020204" pitchFamily="34" charset="0"/>
              </a:rPr>
              <a:t>[The word for rock here is Tzoor (</a:t>
            </a:r>
            <a:r>
              <a:rPr lang="he-IL" sz="2000" i="0" u="none" strike="noStrike">
                <a:solidFill>
                  <a:srgbClr val="FFFF00"/>
                </a:solidFill>
                <a:effectLst/>
                <a:latin typeface="Arial" panose="020B0604020202020204" pitchFamily="34" charset="0"/>
              </a:rPr>
              <a:t>צור</a:t>
            </a:r>
            <a:r>
              <a:rPr lang="he-IL" sz="2000" i="0" u="none" strike="noStrike">
                <a:solidFill>
                  <a:srgbClr val="FFC000"/>
                </a:solidFill>
                <a:effectLst/>
                <a:latin typeface="Arial" panose="020B0604020202020204" pitchFamily="34" charset="0"/>
              </a:rPr>
              <a:t>), </a:t>
            </a:r>
            <a:r>
              <a:rPr lang="en-US" sz="2000" i="0" u="none" strike="noStrike">
                <a:solidFill>
                  <a:srgbClr val="FFC000"/>
                </a:solidFill>
                <a:effectLst/>
                <a:latin typeface="Arial" panose="020B0604020202020204" pitchFamily="34" charset="0"/>
              </a:rPr>
              <a:t> which also means the </a:t>
            </a:r>
            <a:r>
              <a:rPr lang="en-US" sz="2000" i="0" u="none" strike="noStrike">
                <a:solidFill>
                  <a:srgbClr val="00B0F0"/>
                </a:solidFill>
                <a:effectLst/>
                <a:latin typeface="Arial" panose="020B0604020202020204" pitchFamily="34" charset="0"/>
              </a:rPr>
              <a:t>“source of form,” </a:t>
            </a:r>
            <a:r>
              <a:rPr lang="en-US" sz="2000" i="0" u="none" strike="noStrike">
                <a:solidFill>
                  <a:srgbClr val="FFC000"/>
                </a:solidFill>
                <a:effectLst/>
                <a:latin typeface="Arial" panose="020B0604020202020204" pitchFamily="34" charset="0"/>
              </a:rPr>
              <a:t>just as a child is formed in its mother’s womb.] This is why Rabbi Yochanan said that such a person brings satisfaction “to The One who formed him,” rather than saying </a:t>
            </a:r>
            <a:r>
              <a:rPr lang="en-US" sz="2000" i="0" u="none" strike="noStrike">
                <a:solidFill>
                  <a:srgbClr val="00B0F0"/>
                </a:solidFill>
                <a:effectLst/>
                <a:latin typeface="Arial" panose="020B0604020202020204" pitchFamily="34" charset="0"/>
              </a:rPr>
              <a:t>“to The Holy One, blessed is He.”</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8E1D2B39-EFFE-CFB5-8B56-639615B00F14}"/>
                  </a:ext>
                </a:extLst>
              </p14:cNvPr>
              <p14:cNvContentPartPr/>
              <p14:nvPr/>
            </p14:nvContentPartPr>
            <p14:xfrm>
              <a:off x="2747760" y="2121340"/>
              <a:ext cx="24480" cy="10440"/>
            </p14:xfrm>
          </p:contentPart>
        </mc:Choice>
        <mc:Fallback>
          <p:pic>
            <p:nvPicPr>
              <p:cNvPr id="3" name="Ink 2">
                <a:extLst>
                  <a:ext uri="{FF2B5EF4-FFF2-40B4-BE49-F238E27FC236}">
                    <a16:creationId xmlns:a16="http://schemas.microsoft.com/office/drawing/2014/main" id="{8E1D2B39-EFFE-CFB5-8B56-639615B00F14}"/>
                  </a:ext>
                </a:extLst>
              </p:cNvPr>
              <p:cNvPicPr/>
              <p:nvPr/>
            </p:nvPicPr>
            <p:blipFill>
              <a:blip r:embed="rId5"/>
              <a:stretch>
                <a:fillRect/>
              </a:stretch>
            </p:blipFill>
            <p:spPr>
              <a:xfrm>
                <a:off x="2729760" y="2103340"/>
                <a:ext cx="60120" cy="460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4FA9BF3E-3103-3063-DC70-342BB462A2F4}"/>
                  </a:ext>
                </a:extLst>
              </p14:cNvPr>
              <p14:cNvContentPartPr/>
              <p14:nvPr/>
            </p14:nvContentPartPr>
            <p14:xfrm>
              <a:off x="6108720" y="1749460"/>
              <a:ext cx="2988360" cy="105840"/>
            </p14:xfrm>
          </p:contentPart>
        </mc:Choice>
        <mc:Fallback>
          <p:pic>
            <p:nvPicPr>
              <p:cNvPr id="4" name="Ink 3">
                <a:extLst>
                  <a:ext uri="{FF2B5EF4-FFF2-40B4-BE49-F238E27FC236}">
                    <a16:creationId xmlns:a16="http://schemas.microsoft.com/office/drawing/2014/main" id="{4FA9BF3E-3103-3063-DC70-342BB462A2F4}"/>
                  </a:ext>
                </a:extLst>
              </p:cNvPr>
              <p:cNvPicPr/>
              <p:nvPr/>
            </p:nvPicPr>
            <p:blipFill>
              <a:blip r:embed="rId7"/>
              <a:stretch>
                <a:fillRect/>
              </a:stretch>
            </p:blipFill>
            <p:spPr>
              <a:xfrm>
                <a:off x="6091080" y="1731460"/>
                <a:ext cx="3024000" cy="14148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69D7AA16-5033-798A-6C50-D3E81540F8E8}"/>
                  </a:ext>
                </a:extLst>
              </p14:cNvPr>
              <p14:cNvContentPartPr/>
              <p14:nvPr/>
            </p14:nvContentPartPr>
            <p14:xfrm>
              <a:off x="596760" y="2048620"/>
              <a:ext cx="5781600" cy="102960"/>
            </p14:xfrm>
          </p:contentPart>
        </mc:Choice>
        <mc:Fallback>
          <p:pic>
            <p:nvPicPr>
              <p:cNvPr id="7" name="Ink 6">
                <a:extLst>
                  <a:ext uri="{FF2B5EF4-FFF2-40B4-BE49-F238E27FC236}">
                    <a16:creationId xmlns:a16="http://schemas.microsoft.com/office/drawing/2014/main" id="{69D7AA16-5033-798A-6C50-D3E81540F8E8}"/>
                  </a:ext>
                </a:extLst>
              </p:cNvPr>
              <p:cNvPicPr/>
              <p:nvPr/>
            </p:nvPicPr>
            <p:blipFill>
              <a:blip r:embed="rId9"/>
              <a:stretch>
                <a:fillRect/>
              </a:stretch>
            </p:blipFill>
            <p:spPr>
              <a:xfrm>
                <a:off x="578760" y="2030980"/>
                <a:ext cx="5817240" cy="1386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AEEF4DBF-EBEA-FA8F-A3FC-726AF2A8929F}"/>
                  </a:ext>
                </a:extLst>
              </p14:cNvPr>
              <p14:cNvContentPartPr/>
              <p14:nvPr/>
            </p14:nvContentPartPr>
            <p14:xfrm>
              <a:off x="2323680" y="3065260"/>
              <a:ext cx="125280" cy="36360"/>
            </p14:xfrm>
          </p:contentPart>
        </mc:Choice>
        <mc:Fallback>
          <p:pic>
            <p:nvPicPr>
              <p:cNvPr id="9" name="Ink 8">
                <a:extLst>
                  <a:ext uri="{FF2B5EF4-FFF2-40B4-BE49-F238E27FC236}">
                    <a16:creationId xmlns:a16="http://schemas.microsoft.com/office/drawing/2014/main" id="{AEEF4DBF-EBEA-FA8F-A3FC-726AF2A8929F}"/>
                  </a:ext>
                </a:extLst>
              </p:cNvPr>
              <p:cNvPicPr/>
              <p:nvPr/>
            </p:nvPicPr>
            <p:blipFill>
              <a:blip r:embed="rId11"/>
              <a:stretch>
                <a:fillRect/>
              </a:stretch>
            </p:blipFill>
            <p:spPr>
              <a:xfrm>
                <a:off x="2305680" y="3047620"/>
                <a:ext cx="16092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2F60130E-1A10-E954-CF0E-A17CC283CD16}"/>
                  </a:ext>
                </a:extLst>
              </p14:cNvPr>
              <p14:cNvContentPartPr/>
              <p14:nvPr/>
            </p14:nvContentPartPr>
            <p14:xfrm>
              <a:off x="4113600" y="3320500"/>
              <a:ext cx="7560" cy="1800"/>
            </p14:xfrm>
          </p:contentPart>
        </mc:Choice>
        <mc:Fallback>
          <p:pic>
            <p:nvPicPr>
              <p:cNvPr id="10" name="Ink 9">
                <a:extLst>
                  <a:ext uri="{FF2B5EF4-FFF2-40B4-BE49-F238E27FC236}">
                    <a16:creationId xmlns:a16="http://schemas.microsoft.com/office/drawing/2014/main" id="{2F60130E-1A10-E954-CF0E-A17CC283CD16}"/>
                  </a:ext>
                </a:extLst>
              </p:cNvPr>
              <p:cNvPicPr/>
              <p:nvPr/>
            </p:nvPicPr>
            <p:blipFill>
              <a:blip r:embed="rId13"/>
              <a:stretch>
                <a:fillRect/>
              </a:stretch>
            </p:blipFill>
            <p:spPr>
              <a:xfrm>
                <a:off x="4095960" y="3302500"/>
                <a:ext cx="4320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82C6A1EC-C090-EA5E-BC6E-8C0CFF262F17}"/>
                  </a:ext>
                </a:extLst>
              </p14:cNvPr>
              <p14:cNvContentPartPr/>
              <p14:nvPr/>
            </p14:nvContentPartPr>
            <p14:xfrm>
              <a:off x="9086280" y="2753860"/>
              <a:ext cx="94680" cy="635040"/>
            </p14:xfrm>
          </p:contentPart>
        </mc:Choice>
        <mc:Fallback>
          <p:pic>
            <p:nvPicPr>
              <p:cNvPr id="11" name="Ink 10">
                <a:extLst>
                  <a:ext uri="{FF2B5EF4-FFF2-40B4-BE49-F238E27FC236}">
                    <a16:creationId xmlns:a16="http://schemas.microsoft.com/office/drawing/2014/main" id="{82C6A1EC-C090-EA5E-BC6E-8C0CFF262F17}"/>
                  </a:ext>
                </a:extLst>
              </p:cNvPr>
              <p:cNvPicPr/>
              <p:nvPr/>
            </p:nvPicPr>
            <p:blipFill>
              <a:blip r:embed="rId15"/>
              <a:stretch>
                <a:fillRect/>
              </a:stretch>
            </p:blipFill>
            <p:spPr>
              <a:xfrm>
                <a:off x="9068280" y="2735860"/>
                <a:ext cx="130320" cy="67068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A3E6CA1B-B9DC-B05F-7240-A4A9334FC687}"/>
                  </a:ext>
                </a:extLst>
              </p14:cNvPr>
              <p14:cNvContentPartPr/>
              <p14:nvPr/>
            </p14:nvContentPartPr>
            <p14:xfrm>
              <a:off x="258720" y="2945380"/>
              <a:ext cx="173160" cy="726840"/>
            </p14:xfrm>
          </p:contentPart>
        </mc:Choice>
        <mc:Fallback>
          <p:pic>
            <p:nvPicPr>
              <p:cNvPr id="12" name="Ink 11">
                <a:extLst>
                  <a:ext uri="{FF2B5EF4-FFF2-40B4-BE49-F238E27FC236}">
                    <a16:creationId xmlns:a16="http://schemas.microsoft.com/office/drawing/2014/main" id="{A3E6CA1B-B9DC-B05F-7240-A4A9334FC687}"/>
                  </a:ext>
                </a:extLst>
              </p:cNvPr>
              <p:cNvPicPr/>
              <p:nvPr/>
            </p:nvPicPr>
            <p:blipFill>
              <a:blip r:embed="rId17"/>
              <a:stretch>
                <a:fillRect/>
              </a:stretch>
            </p:blipFill>
            <p:spPr>
              <a:xfrm>
                <a:off x="240720" y="2927380"/>
                <a:ext cx="208800" cy="762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0AE2C449-54A6-7F76-5815-8D5C1FA58C60}"/>
                  </a:ext>
                </a:extLst>
              </p14:cNvPr>
              <p14:cNvContentPartPr/>
              <p14:nvPr/>
            </p14:nvContentPartPr>
            <p14:xfrm>
              <a:off x="9285000" y="4594540"/>
              <a:ext cx="13680" cy="35640"/>
            </p14:xfrm>
          </p:contentPart>
        </mc:Choice>
        <mc:Fallback>
          <p:pic>
            <p:nvPicPr>
              <p:cNvPr id="13" name="Ink 12">
                <a:extLst>
                  <a:ext uri="{FF2B5EF4-FFF2-40B4-BE49-F238E27FC236}">
                    <a16:creationId xmlns:a16="http://schemas.microsoft.com/office/drawing/2014/main" id="{0AE2C449-54A6-7F76-5815-8D5C1FA58C60}"/>
                  </a:ext>
                </a:extLst>
              </p:cNvPr>
              <p:cNvPicPr/>
              <p:nvPr/>
            </p:nvPicPr>
            <p:blipFill>
              <a:blip r:embed="rId19"/>
              <a:stretch>
                <a:fillRect/>
              </a:stretch>
            </p:blipFill>
            <p:spPr>
              <a:xfrm>
                <a:off x="9267360" y="4576540"/>
                <a:ext cx="49320" cy="712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296E0FA6-ED30-A9DA-6884-E5A8CCC47C50}"/>
                  </a:ext>
                </a:extLst>
              </p14:cNvPr>
              <p14:cNvContentPartPr/>
              <p14:nvPr/>
            </p14:nvContentPartPr>
            <p14:xfrm>
              <a:off x="2488560" y="4778860"/>
              <a:ext cx="7560" cy="11160"/>
            </p14:xfrm>
          </p:contentPart>
        </mc:Choice>
        <mc:Fallback>
          <p:pic>
            <p:nvPicPr>
              <p:cNvPr id="14" name="Ink 13">
                <a:extLst>
                  <a:ext uri="{FF2B5EF4-FFF2-40B4-BE49-F238E27FC236}">
                    <a16:creationId xmlns:a16="http://schemas.microsoft.com/office/drawing/2014/main" id="{296E0FA6-ED30-A9DA-6884-E5A8CCC47C50}"/>
                  </a:ext>
                </a:extLst>
              </p:cNvPr>
              <p:cNvPicPr/>
              <p:nvPr/>
            </p:nvPicPr>
            <p:blipFill>
              <a:blip r:embed="rId21"/>
              <a:stretch>
                <a:fillRect/>
              </a:stretch>
            </p:blipFill>
            <p:spPr>
              <a:xfrm>
                <a:off x="2470560" y="4760860"/>
                <a:ext cx="43200" cy="468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0C56C0B4-4153-0346-71F3-DD64FA23F90E}"/>
                  </a:ext>
                </a:extLst>
              </p14:cNvPr>
              <p14:cNvContentPartPr/>
              <p14:nvPr/>
            </p14:nvContentPartPr>
            <p14:xfrm>
              <a:off x="3537600" y="4818820"/>
              <a:ext cx="39240" cy="7200"/>
            </p14:xfrm>
          </p:contentPart>
        </mc:Choice>
        <mc:Fallback>
          <p:pic>
            <p:nvPicPr>
              <p:cNvPr id="15" name="Ink 14">
                <a:extLst>
                  <a:ext uri="{FF2B5EF4-FFF2-40B4-BE49-F238E27FC236}">
                    <a16:creationId xmlns:a16="http://schemas.microsoft.com/office/drawing/2014/main" id="{0C56C0B4-4153-0346-71F3-DD64FA23F90E}"/>
                  </a:ext>
                </a:extLst>
              </p:cNvPr>
              <p:cNvPicPr/>
              <p:nvPr/>
            </p:nvPicPr>
            <p:blipFill>
              <a:blip r:embed="rId23"/>
              <a:stretch>
                <a:fillRect/>
              </a:stretch>
            </p:blipFill>
            <p:spPr>
              <a:xfrm>
                <a:off x="3519600" y="4801180"/>
                <a:ext cx="74880" cy="428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73513ED5-EAC0-F727-9781-2AFEB71C8EAA}"/>
                  </a:ext>
                </a:extLst>
              </p14:cNvPr>
              <p14:cNvContentPartPr/>
              <p14:nvPr/>
            </p14:nvContentPartPr>
            <p14:xfrm>
              <a:off x="4972560" y="4906300"/>
              <a:ext cx="25560" cy="19800"/>
            </p14:xfrm>
          </p:contentPart>
        </mc:Choice>
        <mc:Fallback>
          <p:pic>
            <p:nvPicPr>
              <p:cNvPr id="16" name="Ink 15">
                <a:extLst>
                  <a:ext uri="{FF2B5EF4-FFF2-40B4-BE49-F238E27FC236}">
                    <a16:creationId xmlns:a16="http://schemas.microsoft.com/office/drawing/2014/main" id="{73513ED5-EAC0-F727-9781-2AFEB71C8EAA}"/>
                  </a:ext>
                </a:extLst>
              </p:cNvPr>
              <p:cNvPicPr/>
              <p:nvPr/>
            </p:nvPicPr>
            <p:blipFill>
              <a:blip r:embed="rId25"/>
              <a:stretch>
                <a:fillRect/>
              </a:stretch>
            </p:blipFill>
            <p:spPr>
              <a:xfrm>
                <a:off x="4954560" y="4888660"/>
                <a:ext cx="6120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7" name="Ink 16">
                <a:extLst>
                  <a:ext uri="{FF2B5EF4-FFF2-40B4-BE49-F238E27FC236}">
                    <a16:creationId xmlns:a16="http://schemas.microsoft.com/office/drawing/2014/main" id="{3FC60A59-E25A-F2C2-8DCD-95FB9DD07BF1}"/>
                  </a:ext>
                </a:extLst>
              </p14:cNvPr>
              <p14:cNvContentPartPr/>
              <p14:nvPr/>
            </p14:nvContentPartPr>
            <p14:xfrm>
              <a:off x="6234360" y="4917100"/>
              <a:ext cx="2880" cy="8280"/>
            </p14:xfrm>
          </p:contentPart>
        </mc:Choice>
        <mc:Fallback>
          <p:pic>
            <p:nvPicPr>
              <p:cNvPr id="17" name="Ink 16">
                <a:extLst>
                  <a:ext uri="{FF2B5EF4-FFF2-40B4-BE49-F238E27FC236}">
                    <a16:creationId xmlns:a16="http://schemas.microsoft.com/office/drawing/2014/main" id="{3FC60A59-E25A-F2C2-8DCD-95FB9DD07BF1}"/>
                  </a:ext>
                </a:extLst>
              </p:cNvPr>
              <p:cNvPicPr/>
              <p:nvPr/>
            </p:nvPicPr>
            <p:blipFill>
              <a:blip r:embed="rId27"/>
              <a:stretch>
                <a:fillRect/>
              </a:stretch>
            </p:blipFill>
            <p:spPr>
              <a:xfrm>
                <a:off x="6216720" y="4899100"/>
                <a:ext cx="38520" cy="4392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8" name="Ink 17">
                <a:extLst>
                  <a:ext uri="{FF2B5EF4-FFF2-40B4-BE49-F238E27FC236}">
                    <a16:creationId xmlns:a16="http://schemas.microsoft.com/office/drawing/2014/main" id="{E117480B-61B4-4ABB-D3A4-CC0AB2547483}"/>
                  </a:ext>
                </a:extLst>
              </p14:cNvPr>
              <p14:cNvContentPartPr/>
              <p14:nvPr/>
            </p14:nvContentPartPr>
            <p14:xfrm>
              <a:off x="6863280" y="4826740"/>
              <a:ext cx="33840" cy="20520"/>
            </p14:xfrm>
          </p:contentPart>
        </mc:Choice>
        <mc:Fallback>
          <p:pic>
            <p:nvPicPr>
              <p:cNvPr id="18" name="Ink 17">
                <a:extLst>
                  <a:ext uri="{FF2B5EF4-FFF2-40B4-BE49-F238E27FC236}">
                    <a16:creationId xmlns:a16="http://schemas.microsoft.com/office/drawing/2014/main" id="{E117480B-61B4-4ABB-D3A4-CC0AB2547483}"/>
                  </a:ext>
                </a:extLst>
              </p:cNvPr>
              <p:cNvPicPr/>
              <p:nvPr/>
            </p:nvPicPr>
            <p:blipFill>
              <a:blip r:embed="rId29"/>
              <a:stretch>
                <a:fillRect/>
              </a:stretch>
            </p:blipFill>
            <p:spPr>
              <a:xfrm>
                <a:off x="6845640" y="4809100"/>
                <a:ext cx="69480" cy="561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19" name="Ink 18">
                <a:extLst>
                  <a:ext uri="{FF2B5EF4-FFF2-40B4-BE49-F238E27FC236}">
                    <a16:creationId xmlns:a16="http://schemas.microsoft.com/office/drawing/2014/main" id="{BE2A7AD1-863C-3B7A-920D-6DF7A16FC885}"/>
                  </a:ext>
                </a:extLst>
              </p14:cNvPr>
              <p14:cNvContentPartPr/>
              <p14:nvPr/>
            </p14:nvContentPartPr>
            <p14:xfrm>
              <a:off x="8730960" y="4869580"/>
              <a:ext cx="93960" cy="51120"/>
            </p14:xfrm>
          </p:contentPart>
        </mc:Choice>
        <mc:Fallback>
          <p:pic>
            <p:nvPicPr>
              <p:cNvPr id="19" name="Ink 18">
                <a:extLst>
                  <a:ext uri="{FF2B5EF4-FFF2-40B4-BE49-F238E27FC236}">
                    <a16:creationId xmlns:a16="http://schemas.microsoft.com/office/drawing/2014/main" id="{BE2A7AD1-863C-3B7A-920D-6DF7A16FC885}"/>
                  </a:ext>
                </a:extLst>
              </p:cNvPr>
              <p:cNvPicPr/>
              <p:nvPr/>
            </p:nvPicPr>
            <p:blipFill>
              <a:blip r:embed="rId31"/>
              <a:stretch>
                <a:fillRect/>
              </a:stretch>
            </p:blipFill>
            <p:spPr>
              <a:xfrm>
                <a:off x="8713320" y="4851940"/>
                <a:ext cx="1296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0" name="Ink 19">
                <a:extLst>
                  <a:ext uri="{FF2B5EF4-FFF2-40B4-BE49-F238E27FC236}">
                    <a16:creationId xmlns:a16="http://schemas.microsoft.com/office/drawing/2014/main" id="{0D142F78-55B0-0B4C-CAC1-1E53089446B9}"/>
                  </a:ext>
                </a:extLst>
              </p14:cNvPr>
              <p14:cNvContentPartPr/>
              <p14:nvPr/>
            </p14:nvContentPartPr>
            <p14:xfrm>
              <a:off x="2658120" y="5055340"/>
              <a:ext cx="1080" cy="4320"/>
            </p14:xfrm>
          </p:contentPart>
        </mc:Choice>
        <mc:Fallback>
          <p:pic>
            <p:nvPicPr>
              <p:cNvPr id="20" name="Ink 19">
                <a:extLst>
                  <a:ext uri="{FF2B5EF4-FFF2-40B4-BE49-F238E27FC236}">
                    <a16:creationId xmlns:a16="http://schemas.microsoft.com/office/drawing/2014/main" id="{0D142F78-55B0-0B4C-CAC1-1E53089446B9}"/>
                  </a:ext>
                </a:extLst>
              </p:cNvPr>
              <p:cNvPicPr/>
              <p:nvPr/>
            </p:nvPicPr>
            <p:blipFill>
              <a:blip r:embed="rId33"/>
              <a:stretch>
                <a:fillRect/>
              </a:stretch>
            </p:blipFill>
            <p:spPr>
              <a:xfrm>
                <a:off x="2640120" y="5037340"/>
                <a:ext cx="3672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1" name="Ink 20">
                <a:extLst>
                  <a:ext uri="{FF2B5EF4-FFF2-40B4-BE49-F238E27FC236}">
                    <a16:creationId xmlns:a16="http://schemas.microsoft.com/office/drawing/2014/main" id="{B35D2FF6-7F54-41E6-7019-AEB1936C7C0D}"/>
                  </a:ext>
                </a:extLst>
              </p14:cNvPr>
              <p14:cNvContentPartPr/>
              <p14:nvPr/>
            </p14:nvContentPartPr>
            <p14:xfrm>
              <a:off x="5530560" y="5545300"/>
              <a:ext cx="14400" cy="7560"/>
            </p14:xfrm>
          </p:contentPart>
        </mc:Choice>
        <mc:Fallback>
          <p:pic>
            <p:nvPicPr>
              <p:cNvPr id="21" name="Ink 20">
                <a:extLst>
                  <a:ext uri="{FF2B5EF4-FFF2-40B4-BE49-F238E27FC236}">
                    <a16:creationId xmlns:a16="http://schemas.microsoft.com/office/drawing/2014/main" id="{B35D2FF6-7F54-41E6-7019-AEB1936C7C0D}"/>
                  </a:ext>
                </a:extLst>
              </p:cNvPr>
              <p:cNvPicPr/>
              <p:nvPr/>
            </p:nvPicPr>
            <p:blipFill>
              <a:blip r:embed="rId35"/>
              <a:stretch>
                <a:fillRect/>
              </a:stretch>
            </p:blipFill>
            <p:spPr>
              <a:xfrm>
                <a:off x="5512920" y="5527660"/>
                <a:ext cx="5004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2" name="Ink 21">
                <a:extLst>
                  <a:ext uri="{FF2B5EF4-FFF2-40B4-BE49-F238E27FC236}">
                    <a16:creationId xmlns:a16="http://schemas.microsoft.com/office/drawing/2014/main" id="{004414BE-DD31-91B6-18A3-F9BEF3B2C5C3}"/>
                  </a:ext>
                </a:extLst>
              </p14:cNvPr>
              <p14:cNvContentPartPr/>
              <p14:nvPr/>
            </p14:nvContentPartPr>
            <p14:xfrm>
              <a:off x="7196640" y="5477260"/>
              <a:ext cx="7560" cy="15120"/>
            </p14:xfrm>
          </p:contentPart>
        </mc:Choice>
        <mc:Fallback>
          <p:pic>
            <p:nvPicPr>
              <p:cNvPr id="22" name="Ink 21">
                <a:extLst>
                  <a:ext uri="{FF2B5EF4-FFF2-40B4-BE49-F238E27FC236}">
                    <a16:creationId xmlns:a16="http://schemas.microsoft.com/office/drawing/2014/main" id="{004414BE-DD31-91B6-18A3-F9BEF3B2C5C3}"/>
                  </a:ext>
                </a:extLst>
              </p:cNvPr>
              <p:cNvPicPr/>
              <p:nvPr/>
            </p:nvPicPr>
            <p:blipFill>
              <a:blip r:embed="rId37"/>
              <a:stretch>
                <a:fillRect/>
              </a:stretch>
            </p:blipFill>
            <p:spPr>
              <a:xfrm>
                <a:off x="7178640" y="5459260"/>
                <a:ext cx="43200" cy="50760"/>
              </a:xfrm>
              <a:prstGeom prst="rect">
                <a:avLst/>
              </a:prstGeom>
            </p:spPr>
          </p:pic>
        </mc:Fallback>
      </mc:AlternateContent>
    </p:spTree>
    <p:extLst>
      <p:ext uri="{BB962C8B-B14F-4D97-AF65-F5344CB8AC3E}">
        <p14:creationId xmlns:p14="http://schemas.microsoft.com/office/powerpoint/2010/main" val="1514738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9D15CC-F0E8-9C03-93EB-DEE5EB77A94D}"/>
              </a:ext>
            </a:extLst>
          </p:cNvPr>
          <p:cNvSpPr/>
          <p:nvPr/>
        </p:nvSpPr>
        <p:spPr>
          <a:xfrm>
            <a:off x="1405353" y="482600"/>
            <a:ext cx="9561310" cy="5518150"/>
          </a:xfrm>
          <a:prstGeom prst="rect">
            <a:avLst/>
          </a:prstGeom>
          <a:solidFill>
            <a:schemeClr val="tx1">
              <a:alpha val="7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51308"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48082"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pic>
        <p:nvPicPr>
          <p:cNvPr id="5" name="Graphic 4">
            <a:extLst>
              <a:ext uri="{FF2B5EF4-FFF2-40B4-BE49-F238E27FC236}">
                <a16:creationId xmlns:a16="http://schemas.microsoft.com/office/drawing/2014/main" id="{8E4D7F82-D1B1-4D01-9D05-2A0EDFA060B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497336" y="621731"/>
            <a:ext cx="7028775" cy="1277959"/>
          </a:xfrm>
          <a:prstGeom prst="rect">
            <a:avLst/>
          </a:prstGeom>
        </p:spPr>
      </p:pic>
      <p:sp>
        <p:nvSpPr>
          <p:cNvPr id="3" name="TextBox 2">
            <a:extLst>
              <a:ext uri="{FF2B5EF4-FFF2-40B4-BE49-F238E27FC236}">
                <a16:creationId xmlns:a16="http://schemas.microsoft.com/office/drawing/2014/main" id="{05CC5247-4BEF-4E87-AD19-97290C25A155}"/>
              </a:ext>
            </a:extLst>
          </p:cNvPr>
          <p:cNvSpPr txBox="1"/>
          <p:nvPr/>
        </p:nvSpPr>
        <p:spPr>
          <a:xfrm>
            <a:off x="0" y="2015432"/>
            <a:ext cx="12192000" cy="2554545"/>
          </a:xfrm>
          <a:prstGeom prst="rect">
            <a:avLst/>
          </a:prstGeom>
          <a:noFill/>
        </p:spPr>
        <p:txBody>
          <a:bodyPr wrap="square" rtlCol="0">
            <a:spAutoFit/>
          </a:bodyPr>
          <a:lstStyle/>
          <a:p>
            <a:pPr algn="ctr"/>
            <a:r>
              <a:rPr lang="en-US" sz="7200" b="1">
                <a:ln w="15875">
                  <a:solidFill>
                    <a:schemeClr val="tx1"/>
                  </a:solidFill>
                  <a:prstDash val="solid"/>
                </a:ln>
                <a:solidFill>
                  <a:srgbClr val="FFFF00"/>
                </a:solidFill>
                <a:latin typeface="Arial Black" panose="020B0A04020102020204" pitchFamily="34" charset="0"/>
                <a:cs typeface="+mj-cs"/>
              </a:rPr>
              <a:t>Isaiah 50:1-6</a:t>
            </a:r>
          </a:p>
          <a:p>
            <a:pPr algn="ctr"/>
            <a:r>
              <a:rPr lang="he-IL" sz="8800" b="1">
                <a:ln w="15875">
                  <a:solidFill>
                    <a:schemeClr val="tx1"/>
                  </a:solidFill>
                  <a:prstDash val="solid"/>
                </a:ln>
                <a:solidFill>
                  <a:srgbClr val="FFFF00"/>
                </a:solidFill>
                <a:cs typeface="+mj-cs"/>
              </a:rPr>
              <a:t>ישעיהו נ:א-ו</a:t>
            </a:r>
            <a:endParaRPr lang="en-US" sz="8800" b="1" dirty="0">
              <a:ln w="15875">
                <a:solidFill>
                  <a:schemeClr val="tx1"/>
                </a:solidFill>
                <a:prstDash val="solid"/>
              </a:ln>
              <a:solidFill>
                <a:srgbClr val="FFFF00"/>
              </a:solidFill>
              <a:cs typeface="+mj-cs"/>
            </a:endParaRPr>
          </a:p>
        </p:txBody>
      </p:sp>
      <p:sp>
        <p:nvSpPr>
          <p:cNvPr id="7" name="TextBox 6">
            <a:extLst>
              <a:ext uri="{FF2B5EF4-FFF2-40B4-BE49-F238E27FC236}">
                <a16:creationId xmlns:a16="http://schemas.microsoft.com/office/drawing/2014/main" id="{86DAFBBB-A7F9-FA3A-CFFF-39A8836FB223}"/>
              </a:ext>
            </a:extLst>
          </p:cNvPr>
          <p:cNvSpPr txBox="1"/>
          <p:nvPr/>
        </p:nvSpPr>
        <p:spPr>
          <a:xfrm>
            <a:off x="1713371" y="4547115"/>
            <a:ext cx="9170844" cy="1200329"/>
          </a:xfrm>
          <a:prstGeom prst="rect">
            <a:avLst/>
          </a:prstGeom>
          <a:noFill/>
        </p:spPr>
        <p:txBody>
          <a:bodyPr wrap="none" rtlCol="0">
            <a:spAutoFit/>
          </a:bodyPr>
          <a:lstStyle/>
          <a:p>
            <a:pPr algn="ctr"/>
            <a:r>
              <a:rPr lang="en-US" sz="3600">
                <a:solidFill>
                  <a:srgbClr val="FFFF00"/>
                </a:solidFill>
              </a:rPr>
              <a:t>The Antimissionary Claim that the Servant Song </a:t>
            </a:r>
          </a:p>
          <a:p>
            <a:pPr algn="ctr"/>
            <a:r>
              <a:rPr lang="en-US" sz="3600">
                <a:solidFill>
                  <a:srgbClr val="FFFF00"/>
                </a:solidFill>
              </a:rPr>
              <a:t>Chapters are Not Related to Messiah</a:t>
            </a:r>
          </a:p>
        </p:txBody>
      </p:sp>
    </p:spTree>
    <p:extLst>
      <p:ext uri="{BB962C8B-B14F-4D97-AF65-F5344CB8AC3E}">
        <p14:creationId xmlns:p14="http://schemas.microsoft.com/office/powerpoint/2010/main" val="2832398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3" name="Table 2">
            <a:extLst>
              <a:ext uri="{FF2B5EF4-FFF2-40B4-BE49-F238E27FC236}">
                <a16:creationId xmlns:a16="http://schemas.microsoft.com/office/drawing/2014/main" id="{BBF4BAAB-9C54-A551-8B08-B1F7305BB033}"/>
              </a:ext>
            </a:extLst>
          </p:cNvPr>
          <p:cNvGraphicFramePr>
            <a:graphicFrameLocks noGrp="1"/>
          </p:cNvGraphicFramePr>
          <p:nvPr>
            <p:extLst>
              <p:ext uri="{D42A27DB-BD31-4B8C-83A1-F6EECF244321}">
                <p14:modId xmlns:p14="http://schemas.microsoft.com/office/powerpoint/2010/main" val="1400926882"/>
              </p:ext>
            </p:extLst>
          </p:nvPr>
        </p:nvGraphicFramePr>
        <p:xfrm>
          <a:off x="450850" y="459264"/>
          <a:ext cx="8515350" cy="5674360"/>
        </p:xfrm>
        <a:graphic>
          <a:graphicData uri="http://schemas.openxmlformats.org/drawingml/2006/table">
            <a:tbl>
              <a:tblPr/>
              <a:tblGrid>
                <a:gridCol w="2838450">
                  <a:extLst>
                    <a:ext uri="{9D8B030D-6E8A-4147-A177-3AD203B41FA5}">
                      <a16:colId xmlns:a16="http://schemas.microsoft.com/office/drawing/2014/main" val="268758527"/>
                    </a:ext>
                  </a:extLst>
                </a:gridCol>
                <a:gridCol w="2838450">
                  <a:extLst>
                    <a:ext uri="{9D8B030D-6E8A-4147-A177-3AD203B41FA5}">
                      <a16:colId xmlns:a16="http://schemas.microsoft.com/office/drawing/2014/main" val="519571291"/>
                    </a:ext>
                  </a:extLst>
                </a:gridCol>
                <a:gridCol w="2838450">
                  <a:extLst>
                    <a:ext uri="{9D8B030D-6E8A-4147-A177-3AD203B41FA5}">
                      <a16:colId xmlns:a16="http://schemas.microsoft.com/office/drawing/2014/main" val="1732409220"/>
                    </a:ext>
                  </a:extLst>
                </a:gridCol>
              </a:tblGrid>
              <a:tr h="0">
                <a:tc>
                  <a:txBody>
                    <a:bodyPr/>
                    <a:lstStyle/>
                    <a:p>
                      <a:pPr algn="r" rtl="0" fontAlgn="t">
                        <a:spcBef>
                          <a:spcPts val="0"/>
                        </a:spcBef>
                        <a:spcAft>
                          <a:spcPts val="0"/>
                        </a:spcAft>
                      </a:pPr>
                      <a:r>
                        <a:rPr lang="he-IL" sz="2600" b="1" i="0" u="none" strike="noStrike">
                          <a:solidFill>
                            <a:srgbClr val="00B0F0"/>
                          </a:solidFill>
                          <a:effectLst/>
                          <a:latin typeface="Arial" panose="020B0604020202020204" pitchFamily="34" charset="0"/>
                          <a:cs typeface="+mj-cs"/>
                        </a:rPr>
                        <a:t>﻿ספר ישעיה פרק נ</a:t>
                      </a:r>
                      <a:endParaRPr lang="he-IL" sz="2600">
                        <a:solidFill>
                          <a:srgbClr val="00B0F0"/>
                        </a:solidFill>
                        <a:effectLst/>
                        <a:cs typeface="+mj-cs"/>
                      </a:endParaRPr>
                    </a:p>
                    <a:p>
                      <a:pPr algn="r" rtl="0" fontAlgn="t">
                        <a:spcBef>
                          <a:spcPts val="0"/>
                        </a:spcBef>
                        <a:spcAft>
                          <a:spcPts val="0"/>
                        </a:spcAft>
                      </a:pPr>
                      <a:r>
                        <a:rPr lang="he-IL" sz="2600" b="0" i="0" u="none" strike="noStrike">
                          <a:solidFill>
                            <a:srgbClr val="00B0F0"/>
                          </a:solidFill>
                          <a:effectLst/>
                          <a:latin typeface="Arial" panose="020B0604020202020204" pitchFamily="34" charset="0"/>
                          <a:cs typeface="+mj-cs"/>
                        </a:rPr>
                        <a:t>ב</a:t>
                      </a:r>
                      <a:r>
                        <a:rPr lang="he-IL" sz="2600" b="0" i="0" u="none" strike="noStrike">
                          <a:solidFill>
                            <a:schemeClr val="bg1"/>
                          </a:solidFill>
                          <a:effectLst/>
                          <a:latin typeface="Arial" panose="020B0604020202020204" pitchFamily="34" charset="0"/>
                          <a:cs typeface="+mj-cs"/>
                        </a:rPr>
                        <a:t>   מַדּוּעַ בָּאתִי וְאֵין </a:t>
                      </a:r>
                      <a:r>
                        <a:rPr lang="he-IL" sz="2600" b="1" i="0" u="none" strike="noStrike">
                          <a:solidFill>
                            <a:schemeClr val="bg1"/>
                          </a:solidFill>
                          <a:effectLst/>
                          <a:latin typeface="Arial" panose="020B0604020202020204" pitchFamily="34" charset="0"/>
                          <a:cs typeface="+mj-cs"/>
                        </a:rPr>
                        <a:t>אִישׁ </a:t>
                      </a:r>
                      <a:r>
                        <a:rPr lang="he-IL" sz="2600" b="0" i="0" u="none" strike="noStrike">
                          <a:solidFill>
                            <a:schemeClr val="bg1"/>
                          </a:solidFill>
                          <a:effectLst/>
                          <a:latin typeface="Arial" panose="020B0604020202020204" pitchFamily="34" charset="0"/>
                          <a:cs typeface="+mj-cs"/>
                        </a:rPr>
                        <a:t>קָרָאתִי וְאֵין עוֹנֶה הֲקָצוֹר קָצְרָה יָדִי מִפְּדוּת וְאִם-אֵין-בִּי כֹחַ לְהַצִּיל הֵן בְּגַעֲרָתִי אַחֲרִיב יָם אָשִֹים נְהָרוֹת מִדְבָּר תִּבְאַשׁ דְּגָתָם מֵאֵין מַיִם וְתָמֹת בַּצָּמָא: </a:t>
                      </a:r>
                      <a:r>
                        <a:rPr lang="he-IL" sz="2600" b="0" i="0" u="none" strike="noStrike">
                          <a:solidFill>
                            <a:srgbClr val="00B0F0"/>
                          </a:solidFill>
                          <a:effectLst/>
                          <a:latin typeface="Arial" panose="020B0604020202020204" pitchFamily="34" charset="0"/>
                          <a:cs typeface="+mj-cs"/>
                        </a:rPr>
                        <a:t>ג</a:t>
                      </a:r>
                      <a:r>
                        <a:rPr lang="he-IL" sz="2600" b="0" i="0" u="none" strike="noStrike">
                          <a:solidFill>
                            <a:schemeClr val="bg1"/>
                          </a:solidFill>
                          <a:effectLst/>
                          <a:latin typeface="Arial" panose="020B0604020202020204" pitchFamily="34" charset="0"/>
                          <a:cs typeface="+mj-cs"/>
                        </a:rPr>
                        <a:t>   אַלְבִּישׁ שָׁמַיִם קַדְרוּת וְשַֹק אָשִֹים כְּסוּתָם: </a:t>
                      </a:r>
                      <a:endParaRPr lang="he-IL" sz="2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לוגוס</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ב</a:t>
                      </a:r>
                      <a:r>
                        <a:rPr lang="he-IL" sz="2600" b="0" i="0" u="none" strike="noStrike">
                          <a:solidFill>
                            <a:schemeClr val="bg1"/>
                          </a:solidFill>
                          <a:effectLst/>
                          <a:latin typeface="Arial" panose="020B0604020202020204" pitchFamily="34" charset="0"/>
                          <a:cs typeface="+mj-cs"/>
                        </a:rPr>
                        <a:t>      מָדֵין שְלַחִית </a:t>
                      </a:r>
                      <a:r>
                        <a:rPr lang="he-IL" sz="2600" b="1" i="0" u="none" strike="noStrike">
                          <a:solidFill>
                            <a:srgbClr val="FFC000"/>
                          </a:solidFill>
                          <a:effectLst/>
                          <a:latin typeface="Arial" panose="020B0604020202020204" pitchFamily="34" charset="0"/>
                          <a:cs typeface="+mj-cs"/>
                        </a:rPr>
                        <a:t>נְבִיַי וְלָא תָבוּ אִתנַבִיאוּ</a:t>
                      </a:r>
                      <a:r>
                        <a:rPr lang="he-IL" sz="2600" b="0" i="0" u="none" strike="noStrike">
                          <a:solidFill>
                            <a:srgbClr val="FFC000"/>
                          </a:solidFill>
                          <a:effectLst/>
                          <a:latin typeface="Arial" panose="020B0604020202020204" pitchFamily="34" charset="0"/>
                          <a:cs typeface="+mj-cs"/>
                        </a:rPr>
                        <a:t> </a:t>
                      </a:r>
                      <a:r>
                        <a:rPr lang="he-IL" sz="2600" b="0" i="0" u="none" strike="noStrike">
                          <a:solidFill>
                            <a:schemeClr val="bg1"/>
                          </a:solidFill>
                          <a:effectLst/>
                          <a:latin typeface="Arial" panose="020B0604020202020204" pitchFamily="34" charset="0"/>
                          <a:cs typeface="+mj-cs"/>
                        </a:rPr>
                        <a:t>וְלָא קַבִילוּ הְאִתקְפָדָא אִתקְפַדַת גְבוּרְתִי מִלְמִפרַק וְאִם לֵית קֳדָמַי חֵיל לְשֵיזָבָא הָא בְמַזֹופִיתִי אַחְרִיב יַמָא אְשַוֵי נַהרִין מַדבְרָא יִסרֹון נוּנֵיהֹון מִבְלִי מַיָא וִימוּתוּן בְצָהוּתָא׃ </a:t>
                      </a:r>
                      <a:r>
                        <a:rPr lang="he-IL" sz="2600" b="0" i="0" u="none" strike="noStrike">
                          <a:solidFill>
                            <a:srgbClr val="00B0F0"/>
                          </a:solidFill>
                          <a:effectLst/>
                          <a:latin typeface="Arial" panose="020B0604020202020204" pitchFamily="34" charset="0"/>
                          <a:cs typeface="+mj-cs"/>
                        </a:rPr>
                        <a:t>ג</a:t>
                      </a:r>
                      <a:r>
                        <a:rPr lang="he-IL" sz="2600" b="0" i="0" u="none" strike="noStrike">
                          <a:solidFill>
                            <a:schemeClr val="bg1"/>
                          </a:solidFill>
                          <a:effectLst/>
                          <a:latin typeface="Arial" panose="020B0604020202020204" pitchFamily="34" charset="0"/>
                          <a:cs typeface="+mj-cs"/>
                        </a:rPr>
                        <a:t>      אְכַסֵי שְמַיָא כִיד בְקַבלָא וּכסַקָא אְשַוֵי כְסוּתְהֹון׃ </a:t>
                      </a:r>
                      <a:endParaRPr lang="he-IL" sz="2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600" b="1" i="0" u="none" strike="noStrike">
                          <a:solidFill>
                            <a:srgbClr val="00B0F0"/>
                          </a:solidFill>
                          <a:effectLst/>
                          <a:latin typeface="Arial" panose="020B0604020202020204" pitchFamily="34" charset="0"/>
                          <a:cs typeface="+mj-cs"/>
                        </a:rPr>
                        <a:t>ספריה</a:t>
                      </a:r>
                      <a:endParaRPr lang="he-IL" sz="2600">
                        <a:solidFill>
                          <a:srgbClr val="00B0F0"/>
                        </a:solidFill>
                        <a:effectLst/>
                        <a:cs typeface="+mj-cs"/>
                      </a:endParaRPr>
                    </a:p>
                    <a:p>
                      <a:pPr algn="r" rtl="1" fontAlgn="t">
                        <a:spcBef>
                          <a:spcPts val="0"/>
                        </a:spcBef>
                        <a:spcAft>
                          <a:spcPts val="0"/>
                        </a:spcAft>
                      </a:pPr>
                      <a:r>
                        <a:rPr lang="he-IL" sz="2600" b="0" i="0" u="none" strike="noStrike">
                          <a:solidFill>
                            <a:srgbClr val="00B0F0"/>
                          </a:solidFill>
                          <a:effectLst/>
                          <a:latin typeface="Arial" panose="020B0604020202020204" pitchFamily="34" charset="0"/>
                          <a:cs typeface="+mj-cs"/>
                        </a:rPr>
                        <a:t>ב</a:t>
                      </a:r>
                      <a:r>
                        <a:rPr lang="he-IL" sz="2600" b="0" i="0" u="none" strike="noStrike">
                          <a:solidFill>
                            <a:schemeClr val="bg1"/>
                          </a:solidFill>
                          <a:effectLst/>
                          <a:latin typeface="Arial" panose="020B0604020202020204" pitchFamily="34" charset="0"/>
                          <a:cs typeface="+mj-cs"/>
                        </a:rPr>
                        <a:t>  מָא דֵין שְׁלִיחַת </a:t>
                      </a:r>
                      <a:r>
                        <a:rPr lang="he-IL" sz="2600" b="1" i="0" u="none" strike="noStrike">
                          <a:solidFill>
                            <a:srgbClr val="FFC000"/>
                          </a:solidFill>
                          <a:effectLst/>
                          <a:latin typeface="Arial" panose="020B0604020202020204" pitchFamily="34" charset="0"/>
                          <a:cs typeface="+mj-cs"/>
                        </a:rPr>
                        <a:t>נְבִיֵי וְלָא תָבוּ אִתְנַבִּיאוּ</a:t>
                      </a:r>
                      <a:r>
                        <a:rPr lang="he-IL" sz="2600" b="0" i="0" u="none" strike="noStrike">
                          <a:solidFill>
                            <a:schemeClr val="bg1"/>
                          </a:solidFill>
                          <a:effectLst/>
                          <a:latin typeface="Arial" panose="020B0604020202020204" pitchFamily="34" charset="0"/>
                          <a:cs typeface="+mj-cs"/>
                        </a:rPr>
                        <a:t> וְלָא קַבִּילוּ הַאִתְקְפָדָא אִתְקְפָדַת גְבוּרְתִּי מִלְמִפְרַק וְאִם לֵית קֳדָמַי חֵיל לְשֵׁיזָבָא הָא בִמְזוֹפִיתִי אַחֲרִיב יַמָא אֱשַׁוֵי נַהֲרִין מַדְבְּרָא יִסְרוֹן נוּנֵיהוֹן מִבְּלִי מַיָא וִימוּתוּן בְּצַחוּתָא: </a:t>
                      </a:r>
                      <a:r>
                        <a:rPr lang="he-IL" sz="2600" b="0" i="0" u="none" strike="noStrike">
                          <a:solidFill>
                            <a:srgbClr val="00B0F0"/>
                          </a:solidFill>
                          <a:effectLst/>
                          <a:latin typeface="Arial" panose="020B0604020202020204" pitchFamily="34" charset="0"/>
                          <a:cs typeface="+mj-cs"/>
                        </a:rPr>
                        <a:t>ג</a:t>
                      </a:r>
                      <a:r>
                        <a:rPr lang="he-IL" sz="2600" b="0" i="0" u="none" strike="noStrike">
                          <a:solidFill>
                            <a:schemeClr val="bg1"/>
                          </a:solidFill>
                          <a:effectLst/>
                          <a:latin typeface="Arial" panose="020B0604020202020204" pitchFamily="34" charset="0"/>
                          <a:cs typeface="+mj-cs"/>
                        </a:rPr>
                        <a:t>  אֲכַסֵי שְׁמַיָא כִּדְבְּקַבְלָא וּבְסַקָא אֲשַׁוֵי כְּסוּתְהוֹן: </a:t>
                      </a:r>
                      <a:endParaRPr lang="he-IL" sz="26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27121991"/>
                  </a:ext>
                </a:extLst>
              </a:tr>
            </a:tbl>
          </a:graphicData>
        </a:graphic>
      </p:graphicFrame>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B71273DA-BB8D-5BAE-DB28-4E06BEAA6DB7}"/>
                  </a:ext>
                </a:extLst>
              </p14:cNvPr>
              <p14:cNvContentPartPr/>
              <p14:nvPr/>
            </p14:nvContentPartPr>
            <p14:xfrm>
              <a:off x="6278640" y="838300"/>
              <a:ext cx="726480" cy="554040"/>
            </p14:xfrm>
          </p:contentPart>
        </mc:Choice>
        <mc:Fallback>
          <p:pic>
            <p:nvPicPr>
              <p:cNvPr id="4" name="Ink 3">
                <a:extLst>
                  <a:ext uri="{FF2B5EF4-FFF2-40B4-BE49-F238E27FC236}">
                    <a16:creationId xmlns:a16="http://schemas.microsoft.com/office/drawing/2014/main" id="{B71273DA-BB8D-5BAE-DB28-4E06BEAA6DB7}"/>
                  </a:ext>
                </a:extLst>
              </p:cNvPr>
              <p:cNvPicPr/>
              <p:nvPr/>
            </p:nvPicPr>
            <p:blipFill>
              <a:blip r:embed="rId5"/>
              <a:stretch>
                <a:fillRect/>
              </a:stretch>
            </p:blipFill>
            <p:spPr>
              <a:xfrm>
                <a:off x="6260640" y="820300"/>
                <a:ext cx="762120" cy="5896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0DE033A9-6ECE-5499-705E-43645265AD96}"/>
                  </a:ext>
                </a:extLst>
              </p14:cNvPr>
              <p14:cNvContentPartPr/>
              <p14:nvPr/>
            </p14:nvContentPartPr>
            <p14:xfrm>
              <a:off x="3386760" y="804460"/>
              <a:ext cx="780480" cy="650880"/>
            </p14:xfrm>
          </p:contentPart>
        </mc:Choice>
        <mc:Fallback>
          <p:pic>
            <p:nvPicPr>
              <p:cNvPr id="5" name="Ink 4">
                <a:extLst>
                  <a:ext uri="{FF2B5EF4-FFF2-40B4-BE49-F238E27FC236}">
                    <a16:creationId xmlns:a16="http://schemas.microsoft.com/office/drawing/2014/main" id="{0DE033A9-6ECE-5499-705E-43645265AD96}"/>
                  </a:ext>
                </a:extLst>
              </p:cNvPr>
              <p:cNvPicPr/>
              <p:nvPr/>
            </p:nvPicPr>
            <p:blipFill>
              <a:blip r:embed="rId7"/>
              <a:stretch>
                <a:fillRect/>
              </a:stretch>
            </p:blipFill>
            <p:spPr>
              <a:xfrm>
                <a:off x="3369120" y="786820"/>
                <a:ext cx="816120" cy="6865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5B85001-C0B4-9DF8-9266-86B5D6F4E746}"/>
                  </a:ext>
                </a:extLst>
              </p14:cNvPr>
              <p14:cNvContentPartPr/>
              <p14:nvPr/>
            </p14:nvContentPartPr>
            <p14:xfrm>
              <a:off x="396240" y="864580"/>
              <a:ext cx="686160" cy="525600"/>
            </p14:xfrm>
          </p:contentPart>
        </mc:Choice>
        <mc:Fallback>
          <p:pic>
            <p:nvPicPr>
              <p:cNvPr id="7" name="Ink 6">
                <a:extLst>
                  <a:ext uri="{FF2B5EF4-FFF2-40B4-BE49-F238E27FC236}">
                    <a16:creationId xmlns:a16="http://schemas.microsoft.com/office/drawing/2014/main" id="{A5B85001-C0B4-9DF8-9266-86B5D6F4E746}"/>
                  </a:ext>
                </a:extLst>
              </p:cNvPr>
              <p:cNvPicPr/>
              <p:nvPr/>
            </p:nvPicPr>
            <p:blipFill>
              <a:blip r:embed="rId9"/>
              <a:stretch>
                <a:fillRect/>
              </a:stretch>
            </p:blipFill>
            <p:spPr>
              <a:xfrm>
                <a:off x="378240" y="846940"/>
                <a:ext cx="721800" cy="5612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a:extLst>
                  <a:ext uri="{FF2B5EF4-FFF2-40B4-BE49-F238E27FC236}">
                    <a16:creationId xmlns:a16="http://schemas.microsoft.com/office/drawing/2014/main" id="{0CA925CD-DCF3-FCF2-C1BD-C16090944A9C}"/>
                  </a:ext>
                </a:extLst>
              </p14:cNvPr>
              <p14:cNvContentPartPr/>
              <p14:nvPr/>
            </p14:nvContentPartPr>
            <p14:xfrm>
              <a:off x="1404240" y="1670980"/>
              <a:ext cx="977040" cy="72720"/>
            </p14:xfrm>
          </p:contentPart>
        </mc:Choice>
        <mc:Fallback>
          <p:pic>
            <p:nvPicPr>
              <p:cNvPr id="12" name="Ink 11">
                <a:extLst>
                  <a:ext uri="{FF2B5EF4-FFF2-40B4-BE49-F238E27FC236}">
                    <a16:creationId xmlns:a16="http://schemas.microsoft.com/office/drawing/2014/main" id="{0CA925CD-DCF3-FCF2-C1BD-C16090944A9C}"/>
                  </a:ext>
                </a:extLst>
              </p:cNvPr>
              <p:cNvPicPr/>
              <p:nvPr/>
            </p:nvPicPr>
            <p:blipFill>
              <a:blip r:embed="rId11"/>
              <a:stretch>
                <a:fillRect/>
              </a:stretch>
            </p:blipFill>
            <p:spPr>
              <a:xfrm>
                <a:off x="1386240" y="1653340"/>
                <a:ext cx="1012680" cy="108360"/>
              </a:xfrm>
              <a:prstGeom prst="rect">
                <a:avLst/>
              </a:prstGeom>
            </p:spPr>
          </p:pic>
        </mc:Fallback>
      </mc:AlternateContent>
      <p:grpSp>
        <p:nvGrpSpPr>
          <p:cNvPr id="15" name="Group 14">
            <a:extLst>
              <a:ext uri="{FF2B5EF4-FFF2-40B4-BE49-F238E27FC236}">
                <a16:creationId xmlns:a16="http://schemas.microsoft.com/office/drawing/2014/main" id="{B2EFF395-4C90-5FAA-2A7A-7E60716E8634}"/>
              </a:ext>
            </a:extLst>
          </p:cNvPr>
          <p:cNvGrpSpPr/>
          <p:nvPr/>
        </p:nvGrpSpPr>
        <p:grpSpPr>
          <a:xfrm>
            <a:off x="4295400" y="1637860"/>
            <a:ext cx="4494600" cy="172440"/>
            <a:chOff x="4295400" y="1637860"/>
            <a:chExt cx="4494600" cy="172440"/>
          </a:xfrm>
        </p:grpSpPr>
        <mc:AlternateContent xmlns:mc="http://schemas.openxmlformats.org/markup-compatibility/2006">
          <mc:Choice xmlns:p14="http://schemas.microsoft.com/office/powerpoint/2010/main" Requires="p14">
            <p:contentPart p14:bwMode="auto" r:id="rId12">
              <p14:nvContentPartPr>
                <p14:cNvPr id="9" name="Ink 8">
                  <a:extLst>
                    <a:ext uri="{FF2B5EF4-FFF2-40B4-BE49-F238E27FC236}">
                      <a16:creationId xmlns:a16="http://schemas.microsoft.com/office/drawing/2014/main" id="{97C44B81-96C0-99AF-4559-36C871B8FD8C}"/>
                    </a:ext>
                  </a:extLst>
                </p14:cNvPr>
                <p14:cNvContentPartPr/>
                <p14:nvPr/>
              </p14:nvContentPartPr>
              <p14:xfrm>
                <a:off x="7038240" y="1637860"/>
                <a:ext cx="1751760" cy="149760"/>
              </p14:xfrm>
            </p:contentPart>
          </mc:Choice>
          <mc:Fallback>
            <p:pic>
              <p:nvPicPr>
                <p:cNvPr id="9" name="Ink 8">
                  <a:extLst>
                    <a:ext uri="{FF2B5EF4-FFF2-40B4-BE49-F238E27FC236}">
                      <a16:creationId xmlns:a16="http://schemas.microsoft.com/office/drawing/2014/main" id="{97C44B81-96C0-99AF-4559-36C871B8FD8C}"/>
                    </a:ext>
                  </a:extLst>
                </p:cNvPr>
                <p:cNvPicPr/>
                <p:nvPr/>
              </p:nvPicPr>
              <p:blipFill>
                <a:blip r:embed="rId13"/>
                <a:stretch>
                  <a:fillRect/>
                </a:stretch>
              </p:blipFill>
              <p:spPr>
                <a:xfrm>
                  <a:off x="7020600" y="1620220"/>
                  <a:ext cx="1787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0" name="Ink 9">
                  <a:extLst>
                    <a:ext uri="{FF2B5EF4-FFF2-40B4-BE49-F238E27FC236}">
                      <a16:creationId xmlns:a16="http://schemas.microsoft.com/office/drawing/2014/main" id="{87EA2038-6918-1490-B50E-CB9C54F32C78}"/>
                    </a:ext>
                  </a:extLst>
                </p14:cNvPr>
                <p14:cNvContentPartPr/>
                <p14:nvPr/>
              </p14:nvContentPartPr>
              <p14:xfrm>
                <a:off x="4295400" y="1701220"/>
                <a:ext cx="1760400" cy="109080"/>
              </p14:xfrm>
            </p:contentPart>
          </mc:Choice>
          <mc:Fallback>
            <p:pic>
              <p:nvPicPr>
                <p:cNvPr id="10" name="Ink 9">
                  <a:extLst>
                    <a:ext uri="{FF2B5EF4-FFF2-40B4-BE49-F238E27FC236}">
                      <a16:creationId xmlns:a16="http://schemas.microsoft.com/office/drawing/2014/main" id="{87EA2038-6918-1490-B50E-CB9C54F32C78}"/>
                    </a:ext>
                  </a:extLst>
                </p:cNvPr>
                <p:cNvPicPr/>
                <p:nvPr/>
              </p:nvPicPr>
              <p:blipFill>
                <a:blip r:embed="rId15"/>
                <a:stretch>
                  <a:fillRect/>
                </a:stretch>
              </p:blipFill>
              <p:spPr>
                <a:xfrm>
                  <a:off x="4277760" y="1683220"/>
                  <a:ext cx="1796040" cy="144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169AFEEE-4738-1DCD-37EB-A85A361B5762}"/>
                    </a:ext>
                  </a:extLst>
                </p14:cNvPr>
                <p14:cNvContentPartPr/>
                <p14:nvPr/>
              </p14:nvContentPartPr>
              <p14:xfrm>
                <a:off x="6360720" y="1747300"/>
                <a:ext cx="435960" cy="44640"/>
              </p14:xfrm>
            </p:contentPart>
          </mc:Choice>
          <mc:Fallback>
            <p:pic>
              <p:nvPicPr>
                <p:cNvPr id="13" name="Ink 12">
                  <a:extLst>
                    <a:ext uri="{FF2B5EF4-FFF2-40B4-BE49-F238E27FC236}">
                      <a16:creationId xmlns:a16="http://schemas.microsoft.com/office/drawing/2014/main" id="{169AFEEE-4738-1DCD-37EB-A85A361B5762}"/>
                    </a:ext>
                  </a:extLst>
                </p:cNvPr>
                <p:cNvPicPr/>
                <p:nvPr/>
              </p:nvPicPr>
              <p:blipFill>
                <a:blip r:embed="rId17"/>
                <a:stretch>
                  <a:fillRect/>
                </a:stretch>
              </p:blipFill>
              <p:spPr>
                <a:xfrm>
                  <a:off x="6342720" y="1729300"/>
                  <a:ext cx="471600" cy="80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6B6BC465-BFCF-EF6B-C773-1D7183C5ED9E}"/>
                  </a:ext>
                </a:extLst>
              </p14:cNvPr>
              <p14:cNvContentPartPr/>
              <p14:nvPr/>
            </p14:nvContentPartPr>
            <p14:xfrm>
              <a:off x="7222200" y="2090380"/>
              <a:ext cx="1654560" cy="73080"/>
            </p14:xfrm>
          </p:contentPart>
        </mc:Choice>
        <mc:Fallback>
          <p:pic>
            <p:nvPicPr>
              <p:cNvPr id="14" name="Ink 13">
                <a:extLst>
                  <a:ext uri="{FF2B5EF4-FFF2-40B4-BE49-F238E27FC236}">
                    <a16:creationId xmlns:a16="http://schemas.microsoft.com/office/drawing/2014/main" id="{6B6BC465-BFCF-EF6B-C773-1D7183C5ED9E}"/>
                  </a:ext>
                </a:extLst>
              </p:cNvPr>
              <p:cNvPicPr/>
              <p:nvPr/>
            </p:nvPicPr>
            <p:blipFill>
              <a:blip r:embed="rId19"/>
              <a:stretch>
                <a:fillRect/>
              </a:stretch>
            </p:blipFill>
            <p:spPr>
              <a:xfrm>
                <a:off x="7204200" y="2072740"/>
                <a:ext cx="169020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6" name="Ink 15">
                <a:extLst>
                  <a:ext uri="{FF2B5EF4-FFF2-40B4-BE49-F238E27FC236}">
                    <a16:creationId xmlns:a16="http://schemas.microsoft.com/office/drawing/2014/main" id="{CFE3D6F8-0E44-EC48-8CB8-79497CC1F355}"/>
                  </a:ext>
                </a:extLst>
              </p14:cNvPr>
              <p14:cNvContentPartPr/>
              <p14:nvPr/>
            </p14:nvContentPartPr>
            <p14:xfrm>
              <a:off x="620160" y="3653140"/>
              <a:ext cx="2860920" cy="1387080"/>
            </p14:xfrm>
          </p:contentPart>
        </mc:Choice>
        <mc:Fallback>
          <p:pic>
            <p:nvPicPr>
              <p:cNvPr id="16" name="Ink 15">
                <a:extLst>
                  <a:ext uri="{FF2B5EF4-FFF2-40B4-BE49-F238E27FC236}">
                    <a16:creationId xmlns:a16="http://schemas.microsoft.com/office/drawing/2014/main" id="{CFE3D6F8-0E44-EC48-8CB8-79497CC1F355}"/>
                  </a:ext>
                </a:extLst>
              </p:cNvPr>
              <p:cNvPicPr/>
              <p:nvPr/>
            </p:nvPicPr>
            <p:blipFill>
              <a:blip r:embed="rId21"/>
              <a:stretch>
                <a:fillRect/>
              </a:stretch>
            </p:blipFill>
            <p:spPr>
              <a:xfrm>
                <a:off x="602520" y="3635500"/>
                <a:ext cx="2896560" cy="14227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7" name="Ink 16">
                <a:extLst>
                  <a:ext uri="{FF2B5EF4-FFF2-40B4-BE49-F238E27FC236}">
                    <a16:creationId xmlns:a16="http://schemas.microsoft.com/office/drawing/2014/main" id="{1733982E-7E67-52BF-E67F-CE7B9D37E538}"/>
                  </a:ext>
                </a:extLst>
              </p14:cNvPr>
              <p14:cNvContentPartPr/>
              <p14:nvPr/>
            </p14:nvContentPartPr>
            <p14:xfrm>
              <a:off x="3704280" y="4824220"/>
              <a:ext cx="2513880" cy="1393920"/>
            </p14:xfrm>
          </p:contentPart>
        </mc:Choice>
        <mc:Fallback>
          <p:pic>
            <p:nvPicPr>
              <p:cNvPr id="17" name="Ink 16">
                <a:extLst>
                  <a:ext uri="{FF2B5EF4-FFF2-40B4-BE49-F238E27FC236}">
                    <a16:creationId xmlns:a16="http://schemas.microsoft.com/office/drawing/2014/main" id="{1733982E-7E67-52BF-E67F-CE7B9D37E538}"/>
                  </a:ext>
                </a:extLst>
              </p:cNvPr>
              <p:cNvPicPr/>
              <p:nvPr/>
            </p:nvPicPr>
            <p:blipFill>
              <a:blip r:embed="rId23"/>
              <a:stretch>
                <a:fillRect/>
              </a:stretch>
            </p:blipFill>
            <p:spPr>
              <a:xfrm>
                <a:off x="3686640" y="4806580"/>
                <a:ext cx="2549520" cy="1429560"/>
              </a:xfrm>
              <a:prstGeom prst="rect">
                <a:avLst/>
              </a:prstGeom>
            </p:spPr>
          </p:pic>
        </mc:Fallback>
      </mc:AlternateContent>
    </p:spTree>
    <p:extLst>
      <p:ext uri="{BB962C8B-B14F-4D97-AF65-F5344CB8AC3E}">
        <p14:creationId xmlns:p14="http://schemas.microsoft.com/office/powerpoint/2010/main" val="18715299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graphicFrame>
        <p:nvGraphicFramePr>
          <p:cNvPr id="4" name="Table 3">
            <a:extLst>
              <a:ext uri="{FF2B5EF4-FFF2-40B4-BE49-F238E27FC236}">
                <a16:creationId xmlns:a16="http://schemas.microsoft.com/office/drawing/2014/main" id="{2E61D6ED-E5E9-CE75-3918-8E07E6958216}"/>
              </a:ext>
            </a:extLst>
          </p:cNvPr>
          <p:cNvGraphicFramePr>
            <a:graphicFrameLocks noGrp="1"/>
          </p:cNvGraphicFramePr>
          <p:nvPr>
            <p:extLst>
              <p:ext uri="{D42A27DB-BD31-4B8C-83A1-F6EECF244321}">
                <p14:modId xmlns:p14="http://schemas.microsoft.com/office/powerpoint/2010/main" val="700281637"/>
              </p:ext>
            </p:extLst>
          </p:nvPr>
        </p:nvGraphicFramePr>
        <p:xfrm>
          <a:off x="566194" y="395029"/>
          <a:ext cx="8207415" cy="6344920"/>
        </p:xfrm>
        <a:graphic>
          <a:graphicData uri="http://schemas.openxmlformats.org/drawingml/2006/table">
            <a:tbl>
              <a:tblPr/>
              <a:tblGrid>
                <a:gridCol w="2735805">
                  <a:extLst>
                    <a:ext uri="{9D8B030D-6E8A-4147-A177-3AD203B41FA5}">
                      <a16:colId xmlns:a16="http://schemas.microsoft.com/office/drawing/2014/main" val="3952447350"/>
                    </a:ext>
                  </a:extLst>
                </a:gridCol>
                <a:gridCol w="2735805">
                  <a:extLst>
                    <a:ext uri="{9D8B030D-6E8A-4147-A177-3AD203B41FA5}">
                      <a16:colId xmlns:a16="http://schemas.microsoft.com/office/drawing/2014/main" val="2767243021"/>
                    </a:ext>
                  </a:extLst>
                </a:gridCol>
                <a:gridCol w="2735805">
                  <a:extLst>
                    <a:ext uri="{9D8B030D-6E8A-4147-A177-3AD203B41FA5}">
                      <a16:colId xmlns:a16="http://schemas.microsoft.com/office/drawing/2014/main" val="986259073"/>
                    </a:ext>
                  </a:extLst>
                </a:gridCol>
              </a:tblGrid>
              <a:tr h="0">
                <a:tc>
                  <a:txBody>
                    <a:bodyPr/>
                    <a:lstStyle/>
                    <a:p>
                      <a:pPr algn="r" rtl="0" fontAlgn="t">
                        <a:spcBef>
                          <a:spcPts val="0"/>
                        </a:spcBef>
                        <a:spcAft>
                          <a:spcPts val="0"/>
                        </a:spcAft>
                      </a:pPr>
                      <a:r>
                        <a:rPr lang="he-IL" sz="2400" b="1" i="0" u="none" strike="noStrike">
                          <a:solidFill>
                            <a:srgbClr val="00B0F0"/>
                          </a:solidFill>
                          <a:effectLst/>
                          <a:latin typeface="Arial" panose="020B0604020202020204" pitchFamily="34" charset="0"/>
                          <a:cs typeface="+mj-cs"/>
                        </a:rPr>
                        <a:t>﻿ספר ישעיה פרק נ</a:t>
                      </a:r>
                      <a:endParaRPr lang="he-IL" sz="2400">
                        <a:solidFill>
                          <a:srgbClr val="00B0F0"/>
                        </a:solidFill>
                        <a:effectLst/>
                        <a:cs typeface="+mj-cs"/>
                      </a:endParaRPr>
                    </a:p>
                    <a:p>
                      <a:pPr algn="r" rtl="0"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אֲדֹנָי יְהֶוִֹה נָתַן לִי </a:t>
                      </a:r>
                      <a:r>
                        <a:rPr lang="he-IL" sz="2400" b="1" i="0" u="none" strike="noStrike">
                          <a:solidFill>
                            <a:schemeClr val="bg1"/>
                          </a:solidFill>
                          <a:effectLst/>
                          <a:latin typeface="Arial" panose="020B0604020202020204" pitchFamily="34" charset="0"/>
                          <a:cs typeface="+mj-cs"/>
                        </a:rPr>
                        <a:t>לְשׁוֹן לִמּוּדִים</a:t>
                      </a:r>
                      <a:r>
                        <a:rPr lang="he-IL" sz="2400" b="0" i="0" u="none" strike="noStrike">
                          <a:solidFill>
                            <a:schemeClr val="bg1"/>
                          </a:solidFill>
                          <a:effectLst/>
                          <a:latin typeface="Arial" panose="020B0604020202020204" pitchFamily="34" charset="0"/>
                          <a:cs typeface="+mj-cs"/>
                        </a:rPr>
                        <a:t> לָדַעַת לָעוּת אֶת-יָעֵף דָּבָר יָעִיר | </a:t>
                      </a:r>
                      <a:r>
                        <a:rPr lang="he-IL" sz="2400" b="1" i="0" u="none" strike="noStrike">
                          <a:solidFill>
                            <a:schemeClr val="bg1"/>
                          </a:solidFill>
                          <a:effectLst/>
                          <a:latin typeface="Arial" panose="020B0604020202020204" pitchFamily="34" charset="0"/>
                          <a:cs typeface="+mj-cs"/>
                        </a:rPr>
                        <a:t>בַּבֹּקֶר בַּבֹּקֶר</a:t>
                      </a:r>
                      <a:r>
                        <a:rPr lang="he-IL" sz="2400" b="0" i="0" u="none" strike="noStrike">
                          <a:solidFill>
                            <a:schemeClr val="bg1"/>
                          </a:solidFill>
                          <a:effectLst/>
                          <a:latin typeface="Arial" panose="020B0604020202020204" pitchFamily="34" charset="0"/>
                          <a:cs typeface="+mj-cs"/>
                        </a:rPr>
                        <a:t> יָעִיר לִי אֹזֶן </a:t>
                      </a:r>
                      <a:r>
                        <a:rPr lang="he-IL" sz="2400" b="1" i="0" u="none" strike="noStrike">
                          <a:solidFill>
                            <a:schemeClr val="bg1"/>
                          </a:solidFill>
                          <a:effectLst/>
                          <a:latin typeface="Arial" panose="020B0604020202020204" pitchFamily="34" charset="0"/>
                          <a:cs typeface="+mj-cs"/>
                        </a:rPr>
                        <a:t>לִשְׁמֹעַ </a:t>
                      </a:r>
                      <a:r>
                        <a:rPr lang="he-IL" sz="2400" b="0" i="0" u="none" strike="noStrike">
                          <a:solidFill>
                            <a:schemeClr val="bg1"/>
                          </a:solidFill>
                          <a:effectLst/>
                          <a:latin typeface="Arial" panose="020B0604020202020204" pitchFamily="34" charset="0"/>
                          <a:cs typeface="+mj-cs"/>
                        </a:rPr>
                        <a:t>כַּלִּמּוּדִים: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אֲדֹנָי יְהֶוִֹה פָּתַח-לִי אֹזֶן וְאָנֹכִי לֹא מָרִיתִי אָחוֹר לֹא נְסוּגֹתִי: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גֵּוִי נָתַתִּי לְמַכִּים וּלְחָיַי לְמֹרְטִים פָּנַי לֹא הִסְתַּרְתִּי מִכְּלִמּוֹת וָרֹק</a:t>
                      </a:r>
                      <a:endParaRPr lang="he-IL" sz="2400">
                        <a:solidFill>
                          <a:schemeClr val="bg1"/>
                        </a:solidFill>
                        <a:effectLst/>
                        <a:cs typeface="+mj-cs"/>
                      </a:endParaRPr>
                    </a:p>
                    <a:p>
                      <a:pPr fontAlgn="t"/>
                      <a:br>
                        <a:rPr lang="he-IL" sz="2400">
                          <a:solidFill>
                            <a:schemeClr val="bg1"/>
                          </a:solidFill>
                          <a:effectLst/>
                          <a:cs typeface="+mj-cs"/>
                        </a:rPr>
                      </a:br>
                      <a:endParaRPr lang="he-IL" sz="2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לוגוס</a:t>
                      </a:r>
                      <a:endParaRPr lang="he-IL" sz="24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יוי אְלֹהִים יְהַב לִי </a:t>
                      </a:r>
                      <a:r>
                        <a:rPr lang="he-IL" sz="2400" b="1" i="0" u="none" strike="noStrike">
                          <a:solidFill>
                            <a:schemeClr val="bg1"/>
                          </a:solidFill>
                          <a:effectLst/>
                          <a:latin typeface="Arial" panose="020B0604020202020204" pitchFamily="34" charset="0"/>
                          <a:cs typeface="+mj-cs"/>
                        </a:rPr>
                        <a:t>לִישָן דְמַלְפִין </a:t>
                      </a:r>
                      <a:r>
                        <a:rPr lang="he-IL" sz="2400" b="0" i="0" u="none" strike="noStrike">
                          <a:solidFill>
                            <a:schemeClr val="bg1"/>
                          </a:solidFill>
                          <a:effectLst/>
                          <a:latin typeface="Arial" panose="020B0604020202020204" pitchFamily="34" charset="0"/>
                          <a:cs typeface="+mj-cs"/>
                        </a:rPr>
                        <a:t>לְהֹודָעָא לְאַלָפָא לְצַדִיקַיָא דִמשַלהַן לְפִתגָמֵי אֹורָיתֵיה חָכמָא בְכֵין </a:t>
                      </a:r>
                      <a:r>
                        <a:rPr lang="he-IL" sz="2400" b="1" i="0" u="none" strike="noStrike">
                          <a:solidFill>
                            <a:srgbClr val="92D050"/>
                          </a:solidFill>
                          <a:effectLst/>
                          <a:latin typeface="Arial" panose="020B0604020202020204" pitchFamily="34" charset="0"/>
                          <a:cs typeface="+mj-cs"/>
                        </a:rPr>
                        <a:t>בִצפַר בִצפַר</a:t>
                      </a:r>
                      <a:r>
                        <a:rPr lang="he-IL" sz="2400" b="0" i="0" u="none" strike="noStrike">
                          <a:solidFill>
                            <a:srgbClr val="92D050"/>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מַקדֵים לְשַלָחָא נְבִיוֹהִי מָא אִם יִתפַתְחָן אֻדנֵי חַייָבַיָא וִיקַבְלוּן אוּלפָן׃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יוי אְלֹהִים שַלחַנִי </a:t>
                      </a:r>
                      <a:r>
                        <a:rPr lang="he-IL" sz="2400" b="1" i="0" u="none" strike="noStrike">
                          <a:solidFill>
                            <a:srgbClr val="FFFF00"/>
                          </a:solidFill>
                          <a:effectLst/>
                          <a:latin typeface="Arial" panose="020B0604020202020204" pitchFamily="34" charset="0"/>
                          <a:cs typeface="+mj-cs"/>
                        </a:rPr>
                        <a:t>לְאִתנַבָאָה</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וַאְנָא לָא סָרֵיבִית לְאַחרָא לָא אִסתְחַרִית׃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גַבִי יְהַבִית לְמָחַן וְלִסתַי לְמָרְטִין אַפַי לָא טַמַרִית מֵאִתכְנָעוּ וְרֹוק׃</a:t>
                      </a:r>
                      <a:endParaRPr lang="he-IL" sz="2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rtl="1" fontAlgn="t">
                        <a:spcBef>
                          <a:spcPts val="0"/>
                        </a:spcBef>
                        <a:spcAft>
                          <a:spcPts val="0"/>
                        </a:spcAft>
                      </a:pPr>
                      <a:r>
                        <a:rPr lang="he-IL" sz="2400" b="1" i="0" u="none" strike="noStrike">
                          <a:solidFill>
                            <a:srgbClr val="00B0F0"/>
                          </a:solidFill>
                          <a:effectLst/>
                          <a:latin typeface="Arial" panose="020B0604020202020204" pitchFamily="34" charset="0"/>
                          <a:cs typeface="+mj-cs"/>
                        </a:rPr>
                        <a:t>ספריה</a:t>
                      </a:r>
                      <a:endParaRPr lang="he-IL" sz="2400">
                        <a:solidFill>
                          <a:srgbClr val="00B0F0"/>
                        </a:solidFill>
                        <a:effectLst/>
                        <a:cs typeface="+mj-cs"/>
                      </a:endParaRPr>
                    </a:p>
                    <a:p>
                      <a:pPr algn="r" rtl="1" fontAlgn="t">
                        <a:spcBef>
                          <a:spcPts val="0"/>
                        </a:spcBef>
                        <a:spcAft>
                          <a:spcPts val="0"/>
                        </a:spcAft>
                      </a:pPr>
                      <a:r>
                        <a:rPr lang="he-IL" sz="2400" b="0" i="0" u="none" strike="noStrike">
                          <a:solidFill>
                            <a:srgbClr val="00B0F0"/>
                          </a:solidFill>
                          <a:effectLst/>
                          <a:latin typeface="Arial" panose="020B0604020202020204" pitchFamily="34" charset="0"/>
                          <a:cs typeface="+mj-cs"/>
                        </a:rPr>
                        <a:t>ד</a:t>
                      </a:r>
                      <a:r>
                        <a:rPr lang="he-IL" sz="2400" b="0" i="0" u="none" strike="noStrike">
                          <a:solidFill>
                            <a:schemeClr val="bg1"/>
                          </a:solidFill>
                          <a:effectLst/>
                          <a:latin typeface="Arial" panose="020B0604020202020204" pitchFamily="34" charset="0"/>
                          <a:cs typeface="+mj-cs"/>
                        </a:rPr>
                        <a:t>  יְיָ אֱלֹהִים יְהַב לִי </a:t>
                      </a:r>
                      <a:r>
                        <a:rPr lang="he-IL" sz="2400" b="1" i="0" u="none" strike="noStrike">
                          <a:solidFill>
                            <a:schemeClr val="bg1"/>
                          </a:solidFill>
                          <a:effectLst/>
                          <a:latin typeface="Arial" panose="020B0604020202020204" pitchFamily="34" charset="0"/>
                          <a:cs typeface="+mj-cs"/>
                        </a:rPr>
                        <a:t>לְשַׁן דְמַלְפִין</a:t>
                      </a:r>
                      <a:r>
                        <a:rPr lang="he-IL" sz="2400" b="0" i="0" u="none" strike="noStrike">
                          <a:solidFill>
                            <a:schemeClr val="bg1"/>
                          </a:solidFill>
                          <a:effectLst/>
                          <a:latin typeface="Arial" panose="020B0604020202020204" pitchFamily="34" charset="0"/>
                          <a:cs typeface="+mj-cs"/>
                        </a:rPr>
                        <a:t> לְהוֹדָעָא אַלְפָא לְצַדִיקַיָא דִמְשַׁלְהָן לְפִתְגָמֵי אוֹרַיְתָא חוּכְמָא בְכֵן </a:t>
                      </a:r>
                      <a:r>
                        <a:rPr lang="he-IL" sz="2400" b="1" i="0" u="none" strike="noStrike">
                          <a:solidFill>
                            <a:srgbClr val="92D050"/>
                          </a:solidFill>
                          <a:effectLst/>
                          <a:latin typeface="Arial" panose="020B0604020202020204" pitchFamily="34" charset="0"/>
                          <a:cs typeface="+mj-cs"/>
                        </a:rPr>
                        <a:t>בִּצְפַר בִּצְפַר</a:t>
                      </a:r>
                      <a:r>
                        <a:rPr lang="he-IL" sz="2400" b="0" i="0" u="none" strike="noStrike">
                          <a:solidFill>
                            <a:schemeClr val="bg1"/>
                          </a:solidFill>
                          <a:effectLst/>
                          <a:latin typeface="Arial" panose="020B0604020202020204" pitchFamily="34" charset="0"/>
                          <a:cs typeface="+mj-cs"/>
                        </a:rPr>
                        <a:t> מַקְדִים לְשַׁלָחָא נְבִיאוֹהִי מָאִים יִתְפַּתְחַן אוּדְנֵי חַיָבַיָא וִיקַבְּלוּן אוּלְפַן: </a:t>
                      </a:r>
                      <a:r>
                        <a:rPr lang="he-IL" sz="2400" b="0" i="0" u="none" strike="noStrike">
                          <a:solidFill>
                            <a:srgbClr val="00B0F0"/>
                          </a:solidFill>
                          <a:effectLst/>
                          <a:latin typeface="Arial" panose="020B0604020202020204" pitchFamily="34" charset="0"/>
                          <a:cs typeface="+mj-cs"/>
                        </a:rPr>
                        <a:t>ה</a:t>
                      </a:r>
                      <a:r>
                        <a:rPr lang="he-IL" sz="2400" b="0" i="0" u="none" strike="noStrike">
                          <a:solidFill>
                            <a:schemeClr val="bg1"/>
                          </a:solidFill>
                          <a:effectLst/>
                          <a:latin typeface="Arial" panose="020B0604020202020204" pitchFamily="34" charset="0"/>
                          <a:cs typeface="+mj-cs"/>
                        </a:rPr>
                        <a:t>  יְיָ אֱלֹהִים שָׁלָחַנִי </a:t>
                      </a:r>
                      <a:r>
                        <a:rPr lang="he-IL" sz="2400" b="1" i="0" u="none" strike="noStrike">
                          <a:solidFill>
                            <a:srgbClr val="FFFF00"/>
                          </a:solidFill>
                          <a:effectLst/>
                          <a:latin typeface="Arial" panose="020B0604020202020204" pitchFamily="34" charset="0"/>
                          <a:cs typeface="+mj-cs"/>
                        </a:rPr>
                        <a:t>לְאִתְנַבָּאָה</a:t>
                      </a:r>
                      <a:r>
                        <a:rPr lang="he-IL" sz="2400" b="1" i="0" u="none" strike="noStrike">
                          <a:solidFill>
                            <a:schemeClr val="bg1"/>
                          </a:solidFill>
                          <a:effectLst/>
                          <a:latin typeface="Arial" panose="020B0604020202020204" pitchFamily="34" charset="0"/>
                          <a:cs typeface="+mj-cs"/>
                        </a:rPr>
                        <a:t> </a:t>
                      </a:r>
                      <a:r>
                        <a:rPr lang="he-IL" sz="2400" b="0" i="0" u="none" strike="noStrike">
                          <a:solidFill>
                            <a:schemeClr val="bg1"/>
                          </a:solidFill>
                          <a:effectLst/>
                          <a:latin typeface="Arial" panose="020B0604020202020204" pitchFamily="34" charset="0"/>
                          <a:cs typeface="+mj-cs"/>
                        </a:rPr>
                        <a:t>וַאֲנָא לָא סְרֵיבֵית לַאֲחוֹרָא לָא אִסְתַּחֲרֵית: </a:t>
                      </a:r>
                      <a:r>
                        <a:rPr lang="he-IL" sz="2400" b="0" i="0" u="none" strike="noStrike">
                          <a:solidFill>
                            <a:srgbClr val="00B0F0"/>
                          </a:solidFill>
                          <a:effectLst/>
                          <a:latin typeface="Arial" panose="020B0604020202020204" pitchFamily="34" charset="0"/>
                          <a:cs typeface="+mj-cs"/>
                        </a:rPr>
                        <a:t>ו</a:t>
                      </a:r>
                      <a:r>
                        <a:rPr lang="he-IL" sz="2400" b="0" i="0" u="none" strike="noStrike">
                          <a:solidFill>
                            <a:schemeClr val="bg1"/>
                          </a:solidFill>
                          <a:effectLst/>
                          <a:latin typeface="Arial" panose="020B0604020202020204" pitchFamily="34" charset="0"/>
                          <a:cs typeface="+mj-cs"/>
                        </a:rPr>
                        <a:t>  גַבֵּי יְהָבֵית לְמָחָן וְלִיסְתֵּי לְמָרְטָן אַפִּי לָא טַמְרֵית מֵאִתְכְּנָעוּ וָרוֹק:</a:t>
                      </a:r>
                      <a:endParaRPr lang="he-IL" sz="2400">
                        <a:solidFill>
                          <a:schemeClr val="bg1"/>
                        </a:solidFill>
                        <a:effectLst/>
                        <a:cs typeface="+mj-cs"/>
                      </a:endParaRPr>
                    </a:p>
                    <a:p>
                      <a:pPr fontAlgn="t"/>
                      <a:br>
                        <a:rPr lang="he-IL" sz="2400">
                          <a:solidFill>
                            <a:schemeClr val="bg1"/>
                          </a:solidFill>
                          <a:effectLst/>
                          <a:cs typeface="+mj-cs"/>
                        </a:rPr>
                      </a:br>
                      <a:endParaRPr lang="he-IL" sz="2400">
                        <a:solidFill>
                          <a:schemeClr val="bg1"/>
                        </a:solidFill>
                        <a:effectLst/>
                        <a:cs typeface="+mj-cs"/>
                      </a:endParaRPr>
                    </a:p>
                  </a:txBody>
                  <a:tcPr marL="63500" marR="63500" marT="63500" marB="635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82948947"/>
                  </a:ext>
                </a:extLst>
              </a:tr>
            </a:tbl>
          </a:graphicData>
        </a:graphic>
      </p:graphicFrame>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6FB82DFA-4268-1EB6-009A-67711BAAB489}"/>
                  </a:ext>
                </a:extLst>
              </p14:cNvPr>
              <p14:cNvContentPartPr/>
              <p14:nvPr/>
            </p14:nvContentPartPr>
            <p14:xfrm>
              <a:off x="1806720" y="1239340"/>
              <a:ext cx="1614960" cy="370800"/>
            </p14:xfrm>
          </p:contentPart>
        </mc:Choice>
        <mc:Fallback>
          <p:pic>
            <p:nvPicPr>
              <p:cNvPr id="3" name="Ink 2">
                <a:extLst>
                  <a:ext uri="{FF2B5EF4-FFF2-40B4-BE49-F238E27FC236}">
                    <a16:creationId xmlns:a16="http://schemas.microsoft.com/office/drawing/2014/main" id="{6FB82DFA-4268-1EB6-009A-67711BAAB489}"/>
                  </a:ext>
                </a:extLst>
              </p:cNvPr>
              <p:cNvPicPr/>
              <p:nvPr/>
            </p:nvPicPr>
            <p:blipFill>
              <a:blip r:embed="rId5"/>
              <a:stretch>
                <a:fillRect/>
              </a:stretch>
            </p:blipFill>
            <p:spPr>
              <a:xfrm>
                <a:off x="1788720" y="1221340"/>
                <a:ext cx="1650600" cy="4064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Ink 4">
                <a:extLst>
                  <a:ext uri="{FF2B5EF4-FFF2-40B4-BE49-F238E27FC236}">
                    <a16:creationId xmlns:a16="http://schemas.microsoft.com/office/drawing/2014/main" id="{719EF81F-C122-B36A-C0ED-5D874D694A23}"/>
                  </a:ext>
                </a:extLst>
              </p14:cNvPr>
              <p14:cNvContentPartPr/>
              <p14:nvPr/>
            </p14:nvContentPartPr>
            <p14:xfrm>
              <a:off x="5941320" y="1569820"/>
              <a:ext cx="2880" cy="4320"/>
            </p14:xfrm>
          </p:contentPart>
        </mc:Choice>
        <mc:Fallback>
          <p:pic>
            <p:nvPicPr>
              <p:cNvPr id="5" name="Ink 4">
                <a:extLst>
                  <a:ext uri="{FF2B5EF4-FFF2-40B4-BE49-F238E27FC236}">
                    <a16:creationId xmlns:a16="http://schemas.microsoft.com/office/drawing/2014/main" id="{719EF81F-C122-B36A-C0ED-5D874D694A23}"/>
                  </a:ext>
                </a:extLst>
              </p:cNvPr>
              <p:cNvPicPr/>
              <p:nvPr/>
            </p:nvPicPr>
            <p:blipFill>
              <a:blip r:embed="rId7"/>
              <a:stretch>
                <a:fillRect/>
              </a:stretch>
            </p:blipFill>
            <p:spPr>
              <a:xfrm>
                <a:off x="5923320" y="1551820"/>
                <a:ext cx="38520" cy="39960"/>
              </a:xfrm>
              <a:prstGeom prst="rect">
                <a:avLst/>
              </a:prstGeom>
            </p:spPr>
          </p:pic>
        </mc:Fallback>
      </mc:AlternateContent>
      <p:grpSp>
        <p:nvGrpSpPr>
          <p:cNvPr id="11" name="Group 10">
            <a:extLst>
              <a:ext uri="{FF2B5EF4-FFF2-40B4-BE49-F238E27FC236}">
                <a16:creationId xmlns:a16="http://schemas.microsoft.com/office/drawing/2014/main" id="{6BCC0837-A97E-9CEB-6D5D-CBB4679666A5}"/>
              </a:ext>
            </a:extLst>
          </p:cNvPr>
          <p:cNvGrpSpPr/>
          <p:nvPr/>
        </p:nvGrpSpPr>
        <p:grpSpPr>
          <a:xfrm>
            <a:off x="4525440" y="697900"/>
            <a:ext cx="2241360" cy="960840"/>
            <a:chOff x="4525440" y="697900"/>
            <a:chExt cx="2241360" cy="960840"/>
          </a:xfrm>
        </p:grpSpPr>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2362985-4A1B-0BF5-8591-55BC9C45C83F}"/>
                    </a:ext>
                  </a:extLst>
                </p14:cNvPr>
                <p14:cNvContentPartPr/>
                <p14:nvPr/>
              </p14:nvContentPartPr>
              <p14:xfrm>
                <a:off x="4525440" y="1175620"/>
                <a:ext cx="1464840" cy="483120"/>
              </p14:xfrm>
            </p:contentPart>
          </mc:Choice>
          <mc:Fallback>
            <p:pic>
              <p:nvPicPr>
                <p:cNvPr id="7" name="Ink 6">
                  <a:extLst>
                    <a:ext uri="{FF2B5EF4-FFF2-40B4-BE49-F238E27FC236}">
                      <a16:creationId xmlns:a16="http://schemas.microsoft.com/office/drawing/2014/main" id="{D2362985-4A1B-0BF5-8591-55BC9C45C83F}"/>
                    </a:ext>
                  </a:extLst>
                </p:cNvPr>
                <p:cNvPicPr/>
                <p:nvPr/>
              </p:nvPicPr>
              <p:blipFill>
                <a:blip r:embed="rId9"/>
                <a:stretch>
                  <a:fillRect/>
                </a:stretch>
              </p:blipFill>
              <p:spPr>
                <a:xfrm>
                  <a:off x="4507440" y="1157980"/>
                  <a:ext cx="1500480" cy="5187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9AB35437-E845-41F4-052E-1FBB4C775349}"/>
                    </a:ext>
                  </a:extLst>
                </p14:cNvPr>
                <p14:cNvContentPartPr/>
                <p14:nvPr/>
              </p14:nvContentPartPr>
              <p14:xfrm>
                <a:off x="6203760" y="697900"/>
                <a:ext cx="563040" cy="507240"/>
              </p14:xfrm>
            </p:contentPart>
          </mc:Choice>
          <mc:Fallback>
            <p:pic>
              <p:nvPicPr>
                <p:cNvPr id="9" name="Ink 8">
                  <a:extLst>
                    <a:ext uri="{FF2B5EF4-FFF2-40B4-BE49-F238E27FC236}">
                      <a16:creationId xmlns:a16="http://schemas.microsoft.com/office/drawing/2014/main" id="{9AB35437-E845-41F4-052E-1FBB4C775349}"/>
                    </a:ext>
                  </a:extLst>
                </p:cNvPr>
                <p:cNvPicPr/>
                <p:nvPr/>
              </p:nvPicPr>
              <p:blipFill>
                <a:blip r:embed="rId11"/>
                <a:stretch>
                  <a:fillRect/>
                </a:stretch>
              </p:blipFill>
              <p:spPr>
                <a:xfrm>
                  <a:off x="6186120" y="679900"/>
                  <a:ext cx="598680" cy="5428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CB7D005F-8E59-0019-AEA4-BD83820C340B}"/>
                  </a:ext>
                </a:extLst>
              </p14:cNvPr>
              <p14:cNvContentPartPr/>
              <p14:nvPr/>
            </p14:nvContentPartPr>
            <p14:xfrm>
              <a:off x="7846440" y="1165900"/>
              <a:ext cx="1017720" cy="514440"/>
            </p14:xfrm>
          </p:contentPart>
        </mc:Choice>
        <mc:Fallback>
          <p:pic>
            <p:nvPicPr>
              <p:cNvPr id="10" name="Ink 9">
                <a:extLst>
                  <a:ext uri="{FF2B5EF4-FFF2-40B4-BE49-F238E27FC236}">
                    <a16:creationId xmlns:a16="http://schemas.microsoft.com/office/drawing/2014/main" id="{CB7D005F-8E59-0019-AEA4-BD83820C340B}"/>
                  </a:ext>
                </a:extLst>
              </p:cNvPr>
              <p:cNvPicPr/>
              <p:nvPr/>
            </p:nvPicPr>
            <p:blipFill>
              <a:blip r:embed="rId13"/>
              <a:stretch>
                <a:fillRect/>
              </a:stretch>
            </p:blipFill>
            <p:spPr>
              <a:xfrm>
                <a:off x="7828800" y="1148260"/>
                <a:ext cx="1053360" cy="55008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ECDEF296-CF5F-D222-5F5C-3962A7B68F8C}"/>
                  </a:ext>
                </a:extLst>
              </p14:cNvPr>
              <p14:cNvContentPartPr/>
              <p14:nvPr/>
            </p14:nvContentPartPr>
            <p14:xfrm>
              <a:off x="605400" y="1920100"/>
              <a:ext cx="605160" cy="87480"/>
            </p14:xfrm>
          </p:contentPart>
        </mc:Choice>
        <mc:Fallback>
          <p:pic>
            <p:nvPicPr>
              <p:cNvPr id="12" name="Ink 11">
                <a:extLst>
                  <a:ext uri="{FF2B5EF4-FFF2-40B4-BE49-F238E27FC236}">
                    <a16:creationId xmlns:a16="http://schemas.microsoft.com/office/drawing/2014/main" id="{ECDEF296-CF5F-D222-5F5C-3962A7B68F8C}"/>
                  </a:ext>
                </a:extLst>
              </p:cNvPr>
              <p:cNvPicPr/>
              <p:nvPr/>
            </p:nvPicPr>
            <p:blipFill>
              <a:blip r:embed="rId15"/>
              <a:stretch>
                <a:fillRect/>
              </a:stretch>
            </p:blipFill>
            <p:spPr>
              <a:xfrm>
                <a:off x="587760" y="1902100"/>
                <a:ext cx="640800" cy="1231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83CA3130-EBFB-707A-66B2-7F77E79B2133}"/>
                  </a:ext>
                </a:extLst>
              </p14:cNvPr>
              <p14:cNvContentPartPr/>
              <p14:nvPr/>
            </p14:nvContentPartPr>
            <p14:xfrm>
              <a:off x="2690160" y="2284060"/>
              <a:ext cx="519120" cy="45360"/>
            </p14:xfrm>
          </p:contentPart>
        </mc:Choice>
        <mc:Fallback>
          <p:pic>
            <p:nvPicPr>
              <p:cNvPr id="13" name="Ink 12">
                <a:extLst>
                  <a:ext uri="{FF2B5EF4-FFF2-40B4-BE49-F238E27FC236}">
                    <a16:creationId xmlns:a16="http://schemas.microsoft.com/office/drawing/2014/main" id="{83CA3130-EBFB-707A-66B2-7F77E79B2133}"/>
                  </a:ext>
                </a:extLst>
              </p:cNvPr>
              <p:cNvPicPr/>
              <p:nvPr/>
            </p:nvPicPr>
            <p:blipFill>
              <a:blip r:embed="rId17"/>
              <a:stretch>
                <a:fillRect/>
              </a:stretch>
            </p:blipFill>
            <p:spPr>
              <a:xfrm>
                <a:off x="2672160" y="2266060"/>
                <a:ext cx="554760" cy="810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5AAE3BA3-16FE-05AB-9897-9FE0E01B1ED4}"/>
                  </a:ext>
                </a:extLst>
              </p14:cNvPr>
              <p14:cNvContentPartPr/>
              <p14:nvPr/>
            </p14:nvContentPartPr>
            <p14:xfrm>
              <a:off x="4268760" y="2629300"/>
              <a:ext cx="1142280" cy="112320"/>
            </p14:xfrm>
          </p:contentPart>
        </mc:Choice>
        <mc:Fallback>
          <p:pic>
            <p:nvPicPr>
              <p:cNvPr id="14" name="Ink 13">
                <a:extLst>
                  <a:ext uri="{FF2B5EF4-FFF2-40B4-BE49-F238E27FC236}">
                    <a16:creationId xmlns:a16="http://schemas.microsoft.com/office/drawing/2014/main" id="{5AAE3BA3-16FE-05AB-9897-9FE0E01B1ED4}"/>
                  </a:ext>
                </a:extLst>
              </p:cNvPr>
              <p:cNvPicPr/>
              <p:nvPr/>
            </p:nvPicPr>
            <p:blipFill>
              <a:blip r:embed="rId19"/>
              <a:stretch>
                <a:fillRect/>
              </a:stretch>
            </p:blipFill>
            <p:spPr>
              <a:xfrm>
                <a:off x="4250760" y="2611660"/>
                <a:ext cx="1177920" cy="147960"/>
              </a:xfrm>
              <a:prstGeom prst="rect">
                <a:avLst/>
              </a:prstGeom>
            </p:spPr>
          </p:pic>
        </mc:Fallback>
      </mc:AlternateContent>
      <p:grpSp>
        <p:nvGrpSpPr>
          <p:cNvPr id="17" name="Group 16">
            <a:extLst>
              <a:ext uri="{FF2B5EF4-FFF2-40B4-BE49-F238E27FC236}">
                <a16:creationId xmlns:a16="http://schemas.microsoft.com/office/drawing/2014/main" id="{5DD2A520-0A5B-2EC2-EC98-CCFFDA227705}"/>
              </a:ext>
            </a:extLst>
          </p:cNvPr>
          <p:cNvGrpSpPr/>
          <p:nvPr/>
        </p:nvGrpSpPr>
        <p:grpSpPr>
          <a:xfrm>
            <a:off x="6186840" y="2315740"/>
            <a:ext cx="518400" cy="36720"/>
            <a:chOff x="6186840" y="2315740"/>
            <a:chExt cx="518400" cy="36720"/>
          </a:xfrm>
        </p:grpSpPr>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FE4FA2FA-BE69-A737-227A-F680E1EC705B}"/>
                    </a:ext>
                  </a:extLst>
                </p14:cNvPr>
                <p14:cNvContentPartPr/>
                <p14:nvPr/>
              </p14:nvContentPartPr>
              <p14:xfrm>
                <a:off x="6701640" y="2347060"/>
                <a:ext cx="3600" cy="3600"/>
              </p14:xfrm>
            </p:contentPart>
          </mc:Choice>
          <mc:Fallback>
            <p:pic>
              <p:nvPicPr>
                <p:cNvPr id="15" name="Ink 14">
                  <a:extLst>
                    <a:ext uri="{FF2B5EF4-FFF2-40B4-BE49-F238E27FC236}">
                      <a16:creationId xmlns:a16="http://schemas.microsoft.com/office/drawing/2014/main" id="{FE4FA2FA-BE69-A737-227A-F680E1EC705B}"/>
                    </a:ext>
                  </a:extLst>
                </p:cNvPr>
                <p:cNvPicPr/>
                <p:nvPr/>
              </p:nvPicPr>
              <p:blipFill>
                <a:blip r:embed="rId21"/>
                <a:stretch>
                  <a:fillRect/>
                </a:stretch>
              </p:blipFill>
              <p:spPr>
                <a:xfrm>
                  <a:off x="6684000" y="2329060"/>
                  <a:ext cx="392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F1020B6-3EEE-4023-D010-7DE5E4D8B5F7}"/>
                    </a:ext>
                  </a:extLst>
                </p14:cNvPr>
                <p14:cNvContentPartPr/>
                <p14:nvPr/>
              </p14:nvContentPartPr>
              <p14:xfrm>
                <a:off x="6186840" y="2315740"/>
                <a:ext cx="511200" cy="36720"/>
              </p14:xfrm>
            </p:contentPart>
          </mc:Choice>
          <mc:Fallback>
            <p:pic>
              <p:nvPicPr>
                <p:cNvPr id="16" name="Ink 15">
                  <a:extLst>
                    <a:ext uri="{FF2B5EF4-FFF2-40B4-BE49-F238E27FC236}">
                      <a16:creationId xmlns:a16="http://schemas.microsoft.com/office/drawing/2014/main" id="{CF1020B6-3EEE-4023-D010-7DE5E4D8B5F7}"/>
                    </a:ext>
                  </a:extLst>
                </p:cNvPr>
                <p:cNvPicPr/>
                <p:nvPr/>
              </p:nvPicPr>
              <p:blipFill>
                <a:blip r:embed="rId23"/>
                <a:stretch>
                  <a:fillRect/>
                </a:stretch>
              </p:blipFill>
              <p:spPr>
                <a:xfrm>
                  <a:off x="6169200" y="2298100"/>
                  <a:ext cx="546840" cy="72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4">
            <p14:nvContentPartPr>
              <p14:cNvPr id="18" name="Ink 17">
                <a:extLst>
                  <a:ext uri="{FF2B5EF4-FFF2-40B4-BE49-F238E27FC236}">
                    <a16:creationId xmlns:a16="http://schemas.microsoft.com/office/drawing/2014/main" id="{A01FB114-0E1D-BFF5-3DB8-C90C15F8A948}"/>
                  </a:ext>
                </a:extLst>
              </p14:cNvPr>
              <p14:cNvContentPartPr/>
              <p14:nvPr/>
            </p14:nvContentPartPr>
            <p14:xfrm>
              <a:off x="8323080" y="2676460"/>
              <a:ext cx="411120" cy="34560"/>
            </p14:xfrm>
          </p:contentPart>
        </mc:Choice>
        <mc:Fallback>
          <p:pic>
            <p:nvPicPr>
              <p:cNvPr id="18" name="Ink 17">
                <a:extLst>
                  <a:ext uri="{FF2B5EF4-FFF2-40B4-BE49-F238E27FC236}">
                    <a16:creationId xmlns:a16="http://schemas.microsoft.com/office/drawing/2014/main" id="{A01FB114-0E1D-BFF5-3DB8-C90C15F8A948}"/>
                  </a:ext>
                </a:extLst>
              </p:cNvPr>
              <p:cNvPicPr/>
              <p:nvPr/>
            </p:nvPicPr>
            <p:blipFill>
              <a:blip r:embed="rId25"/>
              <a:stretch>
                <a:fillRect/>
              </a:stretch>
            </p:blipFill>
            <p:spPr>
              <a:xfrm>
                <a:off x="8305080" y="2658820"/>
                <a:ext cx="44676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9" name="Ink 18">
                <a:extLst>
                  <a:ext uri="{FF2B5EF4-FFF2-40B4-BE49-F238E27FC236}">
                    <a16:creationId xmlns:a16="http://schemas.microsoft.com/office/drawing/2014/main" id="{2E10B804-8CDE-8193-5B99-347DE2A06AA2}"/>
                  </a:ext>
                </a:extLst>
              </p14:cNvPr>
              <p14:cNvContentPartPr/>
              <p14:nvPr/>
            </p14:nvContentPartPr>
            <p14:xfrm>
              <a:off x="542760" y="1868620"/>
              <a:ext cx="861840" cy="576000"/>
            </p14:xfrm>
          </p:contentPart>
        </mc:Choice>
        <mc:Fallback>
          <p:pic>
            <p:nvPicPr>
              <p:cNvPr id="19" name="Ink 18">
                <a:extLst>
                  <a:ext uri="{FF2B5EF4-FFF2-40B4-BE49-F238E27FC236}">
                    <a16:creationId xmlns:a16="http://schemas.microsoft.com/office/drawing/2014/main" id="{2E10B804-8CDE-8193-5B99-347DE2A06AA2}"/>
                  </a:ext>
                </a:extLst>
              </p:cNvPr>
              <p:cNvPicPr/>
              <p:nvPr/>
            </p:nvPicPr>
            <p:blipFill>
              <a:blip r:embed="rId27"/>
              <a:stretch>
                <a:fillRect/>
              </a:stretch>
            </p:blipFill>
            <p:spPr>
              <a:xfrm>
                <a:off x="524760" y="1850980"/>
                <a:ext cx="897480" cy="61164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0" name="Ink 19">
                <a:extLst>
                  <a:ext uri="{FF2B5EF4-FFF2-40B4-BE49-F238E27FC236}">
                    <a16:creationId xmlns:a16="http://schemas.microsoft.com/office/drawing/2014/main" id="{A6783A71-67B1-0F8B-B7D7-65FB7834A191}"/>
                  </a:ext>
                </a:extLst>
              </p14:cNvPr>
              <p14:cNvContentPartPr/>
              <p14:nvPr/>
            </p14:nvContentPartPr>
            <p14:xfrm>
              <a:off x="6942480" y="4037620"/>
              <a:ext cx="933120" cy="201240"/>
            </p14:xfrm>
          </p:contentPart>
        </mc:Choice>
        <mc:Fallback>
          <p:pic>
            <p:nvPicPr>
              <p:cNvPr id="20" name="Ink 19">
                <a:extLst>
                  <a:ext uri="{FF2B5EF4-FFF2-40B4-BE49-F238E27FC236}">
                    <a16:creationId xmlns:a16="http://schemas.microsoft.com/office/drawing/2014/main" id="{A6783A71-67B1-0F8B-B7D7-65FB7834A191}"/>
                  </a:ext>
                </a:extLst>
              </p:cNvPr>
              <p:cNvPicPr/>
              <p:nvPr/>
            </p:nvPicPr>
            <p:blipFill>
              <a:blip r:embed="rId29"/>
              <a:stretch>
                <a:fillRect/>
              </a:stretch>
            </p:blipFill>
            <p:spPr>
              <a:xfrm>
                <a:off x="6924480" y="4019980"/>
                <a:ext cx="968760" cy="23688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1" name="Ink 20">
                <a:extLst>
                  <a:ext uri="{FF2B5EF4-FFF2-40B4-BE49-F238E27FC236}">
                    <a16:creationId xmlns:a16="http://schemas.microsoft.com/office/drawing/2014/main" id="{16A8FA9F-BAE5-1F08-9A4F-BBC7A18BC7C2}"/>
                  </a:ext>
                </a:extLst>
              </p14:cNvPr>
              <p14:cNvContentPartPr/>
              <p14:nvPr/>
            </p14:nvContentPartPr>
            <p14:xfrm>
              <a:off x="6703440" y="590980"/>
              <a:ext cx="80280" cy="48600"/>
            </p14:xfrm>
          </p:contentPart>
        </mc:Choice>
        <mc:Fallback>
          <p:pic>
            <p:nvPicPr>
              <p:cNvPr id="21" name="Ink 20">
                <a:extLst>
                  <a:ext uri="{FF2B5EF4-FFF2-40B4-BE49-F238E27FC236}">
                    <a16:creationId xmlns:a16="http://schemas.microsoft.com/office/drawing/2014/main" id="{16A8FA9F-BAE5-1F08-9A4F-BBC7A18BC7C2}"/>
                  </a:ext>
                </a:extLst>
              </p:cNvPr>
              <p:cNvPicPr/>
              <p:nvPr/>
            </p:nvPicPr>
            <p:blipFill>
              <a:blip r:embed="rId31"/>
              <a:stretch>
                <a:fillRect/>
              </a:stretch>
            </p:blipFill>
            <p:spPr>
              <a:xfrm>
                <a:off x="6685800" y="573340"/>
                <a:ext cx="115920" cy="84240"/>
              </a:xfrm>
              <a:prstGeom prst="rect">
                <a:avLst/>
              </a:prstGeom>
            </p:spPr>
          </p:pic>
        </mc:Fallback>
      </mc:AlternateContent>
    </p:spTree>
    <p:extLst>
      <p:ext uri="{BB962C8B-B14F-4D97-AF65-F5344CB8AC3E}">
        <p14:creationId xmlns:p14="http://schemas.microsoft.com/office/powerpoint/2010/main" val="32645148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6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57708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John 8:26–29  </a:t>
            </a:r>
          </a:p>
          <a:p>
            <a:pPr rtl="0">
              <a:spcBef>
                <a:spcPts val="0"/>
              </a:spcBef>
              <a:spcAft>
                <a:spcPts val="0"/>
              </a:spcAft>
            </a:pPr>
            <a:r>
              <a:rPr lang="en-US" sz="2300" i="0" u="none" strike="noStrike">
                <a:solidFill>
                  <a:srgbClr val="FFC000"/>
                </a:solidFill>
                <a:effectLst/>
                <a:latin typeface="Arial" panose="020B0604020202020204" pitchFamily="34" charset="0"/>
              </a:rPr>
              <a:t>8:26 “I have many things to speak and to judge concerning you, but He who sent Me is true; and the things which I heard from Him, these I speak to the world.” 8:27 They did not realize that He had been speaking to them about the Father. 8:28 So Jesus said, “When you lift up the Son of Man, then you will know that I am He, and I do nothing on My own initiative, but I speak these things as the Father taught Me. 8:29 “And He who sent Me is with Me; He has not left Me alone, for I always do the things that are pleasing to Him.” (NASB, </a:t>
            </a:r>
            <a:r>
              <a:rPr lang="en-US" sz="2300" i="0" u="none" strike="noStrike">
                <a:solidFill>
                  <a:srgbClr val="00B0F0"/>
                </a:solidFill>
                <a:effectLst/>
                <a:latin typeface="Arial" panose="020B0604020202020204" pitchFamily="34" charset="0"/>
              </a:rPr>
              <a:t>26 </a:t>
            </a:r>
            <a:r>
              <a:rPr lang="el-GR" sz="2300" i="0" u="none" strike="noStrike">
                <a:solidFill>
                  <a:srgbClr val="00B0F0"/>
                </a:solidFill>
                <a:effectLst/>
                <a:latin typeface="Arial" panose="020B0604020202020204" pitchFamily="34" charset="0"/>
              </a:rPr>
              <a:t>πολλὰ ⸀ἔχω περὶ ὑμῶν λαλεῖν καὶ κρίνειν,* ἀλλʼ ὁ πέμψας με ἀληθής ἐστιν, κἀγὼ ἃ ἤκουσα παρʼ αὐτοῦ ταῦτα λαλῶ εἰς τὸν κόσμον. 27 οὐκ ἔγνωσαν ὅτι τὸν πατέρα αὐτοῖς ἔλεγεν⸆. 28 εἶπεν οὖν °[αὐτοῖς] ὁ Ἰησοῦς⸆· * ὅταν ὑψώσητε τὸν υἱὸν τοῦ ἀνθρώπου, τότε γνώσεσθε ὅτι ἐγώ εἰμι, καὶ ἀπʼ ἐμαυτοῦ ποιῶ ⸀οὐδέν,* ἀλλὰ καθὼς ἐδίδαξέν με ὁ πατὴρ ⸇ ταῦτα λαλῶ. 29 καὶ ὁ πέμψας με μετʼ ἐμοῦ ἐστιν· οὐκ ἀφῆκέν με μόνον ⸆,* ὅτι ἐγὼ τὰ ἀρεστὰ αὐτῷ ποιῶ πάντοτε</a:t>
            </a:r>
            <a:r>
              <a:rPr lang="el-GR" sz="2300" i="0" u="none" strike="noStrike">
                <a:solidFill>
                  <a:srgbClr val="FFC000"/>
                </a:solidFill>
                <a:effectLst/>
                <a:latin typeface="Arial" panose="020B0604020202020204" pitchFamily="34" charset="0"/>
              </a:rPr>
              <a:t>.)</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0F845A6B-86B7-E1C2-718C-497CDC7B629A}"/>
                  </a:ext>
                </a:extLst>
              </p14:cNvPr>
              <p14:cNvContentPartPr/>
              <p14:nvPr/>
            </p14:nvContentPartPr>
            <p14:xfrm>
              <a:off x="7425600" y="1380100"/>
              <a:ext cx="11880" cy="7560"/>
            </p14:xfrm>
          </p:contentPart>
        </mc:Choice>
        <mc:Fallback>
          <p:pic>
            <p:nvPicPr>
              <p:cNvPr id="3" name="Ink 2">
                <a:extLst>
                  <a:ext uri="{FF2B5EF4-FFF2-40B4-BE49-F238E27FC236}">
                    <a16:creationId xmlns:a16="http://schemas.microsoft.com/office/drawing/2014/main" id="{0F845A6B-86B7-E1C2-718C-497CDC7B629A}"/>
                  </a:ext>
                </a:extLst>
              </p:cNvPr>
              <p:cNvPicPr/>
              <p:nvPr/>
            </p:nvPicPr>
            <p:blipFill>
              <a:blip r:embed="rId5"/>
              <a:stretch>
                <a:fillRect/>
              </a:stretch>
            </p:blipFill>
            <p:spPr>
              <a:xfrm>
                <a:off x="7407600" y="1362100"/>
                <a:ext cx="4752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24FC385-EEE6-64E6-F1B1-F4448EA5AE65}"/>
                  </a:ext>
                </a:extLst>
              </p14:cNvPr>
              <p14:cNvContentPartPr/>
              <p14:nvPr/>
            </p14:nvContentPartPr>
            <p14:xfrm>
              <a:off x="1716720" y="2334100"/>
              <a:ext cx="9000" cy="12960"/>
            </p14:xfrm>
          </p:contentPart>
        </mc:Choice>
        <mc:Fallback>
          <p:pic>
            <p:nvPicPr>
              <p:cNvPr id="4" name="Ink 3">
                <a:extLst>
                  <a:ext uri="{FF2B5EF4-FFF2-40B4-BE49-F238E27FC236}">
                    <a16:creationId xmlns:a16="http://schemas.microsoft.com/office/drawing/2014/main" id="{824FC385-EEE6-64E6-F1B1-F4448EA5AE65}"/>
                  </a:ext>
                </a:extLst>
              </p:cNvPr>
              <p:cNvPicPr/>
              <p:nvPr/>
            </p:nvPicPr>
            <p:blipFill>
              <a:blip r:embed="rId7"/>
              <a:stretch>
                <a:fillRect/>
              </a:stretch>
            </p:blipFill>
            <p:spPr>
              <a:xfrm>
                <a:off x="1698720" y="2316460"/>
                <a:ext cx="4464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AF037CBC-1255-48D9-3EBB-A9CBB3768FD9}"/>
                  </a:ext>
                </a:extLst>
              </p14:cNvPr>
              <p14:cNvContentPartPr/>
              <p14:nvPr/>
            </p14:nvContentPartPr>
            <p14:xfrm>
              <a:off x="1095720" y="2650900"/>
              <a:ext cx="27720" cy="41760"/>
            </p14:xfrm>
          </p:contentPart>
        </mc:Choice>
        <mc:Fallback>
          <p:pic>
            <p:nvPicPr>
              <p:cNvPr id="7" name="Ink 6">
                <a:extLst>
                  <a:ext uri="{FF2B5EF4-FFF2-40B4-BE49-F238E27FC236}">
                    <a16:creationId xmlns:a16="http://schemas.microsoft.com/office/drawing/2014/main" id="{AF037CBC-1255-48D9-3EBB-A9CBB3768FD9}"/>
                  </a:ext>
                </a:extLst>
              </p:cNvPr>
              <p:cNvPicPr/>
              <p:nvPr/>
            </p:nvPicPr>
            <p:blipFill>
              <a:blip r:embed="rId9"/>
              <a:stretch>
                <a:fillRect/>
              </a:stretch>
            </p:blipFill>
            <p:spPr>
              <a:xfrm>
                <a:off x="1077720" y="2632900"/>
                <a:ext cx="63360" cy="77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4B1CEDE-00D2-597B-FF5F-FB249351E1A6}"/>
                  </a:ext>
                </a:extLst>
              </p14:cNvPr>
              <p14:cNvContentPartPr/>
              <p14:nvPr/>
            </p14:nvContentPartPr>
            <p14:xfrm>
              <a:off x="2788440" y="2565220"/>
              <a:ext cx="28440" cy="30240"/>
            </p14:xfrm>
          </p:contentPart>
        </mc:Choice>
        <mc:Fallback>
          <p:pic>
            <p:nvPicPr>
              <p:cNvPr id="9" name="Ink 8">
                <a:extLst>
                  <a:ext uri="{FF2B5EF4-FFF2-40B4-BE49-F238E27FC236}">
                    <a16:creationId xmlns:a16="http://schemas.microsoft.com/office/drawing/2014/main" id="{24B1CEDE-00D2-597B-FF5F-FB249351E1A6}"/>
                  </a:ext>
                </a:extLst>
              </p:cNvPr>
              <p:cNvPicPr/>
              <p:nvPr/>
            </p:nvPicPr>
            <p:blipFill>
              <a:blip r:embed="rId11"/>
              <a:stretch>
                <a:fillRect/>
              </a:stretch>
            </p:blipFill>
            <p:spPr>
              <a:xfrm>
                <a:off x="2770440" y="2547580"/>
                <a:ext cx="6408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90FDE3B-5CC0-5474-7DAB-F600C5E0A265}"/>
                  </a:ext>
                </a:extLst>
              </p14:cNvPr>
              <p14:cNvContentPartPr/>
              <p14:nvPr/>
            </p14:nvContentPartPr>
            <p14:xfrm>
              <a:off x="8884680" y="3115300"/>
              <a:ext cx="2880" cy="4320"/>
            </p14:xfrm>
          </p:contentPart>
        </mc:Choice>
        <mc:Fallback>
          <p:pic>
            <p:nvPicPr>
              <p:cNvPr id="10" name="Ink 9">
                <a:extLst>
                  <a:ext uri="{FF2B5EF4-FFF2-40B4-BE49-F238E27FC236}">
                    <a16:creationId xmlns:a16="http://schemas.microsoft.com/office/drawing/2014/main" id="{090FDE3B-5CC0-5474-7DAB-F600C5E0A265}"/>
                  </a:ext>
                </a:extLst>
              </p:cNvPr>
              <p:cNvPicPr/>
              <p:nvPr/>
            </p:nvPicPr>
            <p:blipFill>
              <a:blip r:embed="rId13"/>
              <a:stretch>
                <a:fillRect/>
              </a:stretch>
            </p:blipFill>
            <p:spPr>
              <a:xfrm>
                <a:off x="8866680" y="3097660"/>
                <a:ext cx="38520" cy="39960"/>
              </a:xfrm>
              <a:prstGeom prst="rect">
                <a:avLst/>
              </a:prstGeom>
            </p:spPr>
          </p:pic>
        </mc:Fallback>
      </mc:AlternateContent>
    </p:spTree>
    <p:extLst>
      <p:ext uri="{BB962C8B-B14F-4D97-AF65-F5344CB8AC3E}">
        <p14:creationId xmlns:p14="http://schemas.microsoft.com/office/powerpoint/2010/main" val="12969647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5724644"/>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Midrash Tanchuma, Tazria 9:1</a:t>
            </a:r>
          </a:p>
          <a:p>
            <a:pPr rtl="0">
              <a:spcBef>
                <a:spcPts val="0"/>
              </a:spcBef>
              <a:spcAft>
                <a:spcPts val="0"/>
              </a:spcAft>
            </a:pPr>
            <a:r>
              <a:rPr lang="en-US" sz="1900" i="0" u="none" strike="noStrike">
                <a:solidFill>
                  <a:srgbClr val="FFC000"/>
                </a:solidFill>
                <a:effectLst/>
                <a:latin typeface="Arial" panose="020B0604020202020204" pitchFamily="34" charset="0"/>
              </a:rPr>
              <a:t>(</a:t>
            </a:r>
            <a:r>
              <a:rPr lang="en-US" sz="1900" i="0" u="none" strike="noStrike">
                <a:solidFill>
                  <a:srgbClr val="00B0F0"/>
                </a:solidFill>
                <a:effectLst/>
                <a:latin typeface="Arial" panose="020B0604020202020204" pitchFamily="34" charset="0"/>
              </a:rPr>
              <a:t>Lev. 13:2</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“When anyone has on the skin of his flesh.” </a:t>
            </a:r>
            <a:r>
              <a:rPr lang="en-US" sz="1900" i="0" u="none" strike="noStrike">
                <a:solidFill>
                  <a:srgbClr val="FFC000"/>
                </a:solidFill>
                <a:effectLst/>
                <a:latin typeface="Arial" panose="020B0604020202020204" pitchFamily="34" charset="0"/>
              </a:rPr>
              <a:t>This text is related (to </a:t>
            </a:r>
            <a:r>
              <a:rPr lang="en-US" sz="1900" i="0" u="none" strike="noStrike">
                <a:solidFill>
                  <a:srgbClr val="00B0F0"/>
                </a:solidFill>
                <a:effectLst/>
                <a:latin typeface="Arial" panose="020B0604020202020204" pitchFamily="34" charset="0"/>
              </a:rPr>
              <a:t>Ps. 5:5</a:t>
            </a:r>
            <a:r>
              <a:rPr lang="en-US" sz="1900" i="0" u="none" strike="noStrike">
                <a:solidFill>
                  <a:srgbClr val="FFC000"/>
                </a:solidFill>
                <a:effectLst/>
                <a:latin typeface="Arial" panose="020B0604020202020204" pitchFamily="34" charset="0"/>
              </a:rPr>
              <a:t>), “For You are not a God who delights in wickedness. [This verse is] to teach you that the Holy One, blessed be He, does not delight in convicting a person, as stated (in </a:t>
            </a:r>
            <a:r>
              <a:rPr lang="en-US" sz="1900" i="0" u="none" strike="noStrike">
                <a:solidFill>
                  <a:srgbClr val="00B0F0"/>
                </a:solidFill>
                <a:effectLst/>
                <a:latin typeface="Arial" panose="020B0604020202020204" pitchFamily="34" charset="0"/>
              </a:rPr>
              <a:t>Ezek. 33:11</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“As I live, says the Lord, it is not My delight for the wicked to die.”</a:t>
            </a:r>
            <a:r>
              <a:rPr lang="en-US" sz="1900" i="0" u="none" strike="noStrike">
                <a:solidFill>
                  <a:srgbClr val="FFC000"/>
                </a:solidFill>
                <a:effectLst/>
                <a:latin typeface="Arial" panose="020B0604020202020204" pitchFamily="34" charset="0"/>
              </a:rPr>
              <a:t> In what does He delight? In vindicating (rt.: tsdq) His people. Thus it is stated (in </a:t>
            </a:r>
            <a:r>
              <a:rPr lang="en-US" sz="1900" i="0" u="none" strike="noStrike">
                <a:solidFill>
                  <a:srgbClr val="00B0F0"/>
                </a:solidFill>
                <a:effectLst/>
                <a:latin typeface="Arial" panose="020B0604020202020204" pitchFamily="34" charset="0"/>
              </a:rPr>
              <a:t>Is. 42:21</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“The Lord was delighted because of His [servant's] vindication (tsdq)…,”</a:t>
            </a:r>
            <a:r>
              <a:rPr lang="en-US" sz="1900" i="0" u="none" strike="noStrike">
                <a:solidFill>
                  <a:srgbClr val="FFC000"/>
                </a:solidFill>
                <a:effectLst/>
                <a:latin typeface="Arial" panose="020B0604020202020204" pitchFamily="34" charset="0"/>
              </a:rPr>
              <a:t> [i.e.] because of His people's vindication (tsdq)] and not [their] conviction. So also you find that in the case of the first Adam, when he created him, He set him in the Garden of Eden. Then He gave him a command and said to him, </a:t>
            </a:r>
            <a:r>
              <a:rPr lang="en-US" sz="1900" i="0" u="none" strike="noStrike">
                <a:solidFill>
                  <a:srgbClr val="00B0F0"/>
                </a:solidFill>
                <a:effectLst/>
                <a:latin typeface="Arial" panose="020B0604020202020204" pitchFamily="34" charset="0"/>
              </a:rPr>
              <a:t>“Eat this, but do not eat from this, for (according to Gen. 2:17) ‘on the day that you eat from it, you shall surely die.’”</a:t>
            </a:r>
            <a:r>
              <a:rPr lang="en-US" sz="1900" i="0" u="none" strike="noStrike">
                <a:solidFill>
                  <a:srgbClr val="FFC000"/>
                </a:solidFill>
                <a:effectLst/>
                <a:latin typeface="Arial" panose="020B0604020202020204" pitchFamily="34" charset="0"/>
              </a:rPr>
              <a:t> [When] he transgressed, he brought a sentence upon himself. [And then] the Sabbath came, and He acquitted him. He began to talk with him [about] whether he would repent. It is so stated (in </a:t>
            </a:r>
            <a:r>
              <a:rPr lang="en-US" sz="1900" i="0" u="none" strike="noStrike">
                <a:solidFill>
                  <a:srgbClr val="00B0F0"/>
                </a:solidFill>
                <a:effectLst/>
                <a:latin typeface="Arial" panose="020B0604020202020204" pitchFamily="34" charset="0"/>
              </a:rPr>
              <a:t>Gen. 3:9</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“The Lord God called unto Adam and said, ‘Where are you?’”</a:t>
            </a:r>
            <a:r>
              <a:rPr lang="en-US" sz="1900" i="0" u="none" strike="noStrike">
                <a:solidFill>
                  <a:srgbClr val="FFC000"/>
                </a:solidFill>
                <a:effectLst/>
                <a:latin typeface="Arial" panose="020B0604020202020204" pitchFamily="34" charset="0"/>
              </a:rPr>
              <a:t> [This means, </a:t>
            </a:r>
            <a:r>
              <a:rPr lang="en-US" sz="1900" i="0" u="none" strike="noStrike">
                <a:solidFill>
                  <a:srgbClr val="00B0F0"/>
                </a:solidFill>
                <a:effectLst/>
                <a:latin typeface="Arial" panose="020B0604020202020204" pitchFamily="34" charset="0"/>
              </a:rPr>
              <a:t>“What is your state?”</a:t>
            </a:r>
            <a:r>
              <a:rPr lang="en-US" sz="1900" i="0" u="none" strike="noStrike">
                <a:solidFill>
                  <a:srgbClr val="FFC000"/>
                </a:solidFill>
                <a:effectLst/>
                <a:latin typeface="Arial" panose="020B0604020202020204" pitchFamily="34" charset="0"/>
              </a:rPr>
              <a:t>] The Lord can only mean the quality of mercy, as stated (in </a:t>
            </a:r>
            <a:r>
              <a:rPr lang="en-US" sz="1900" i="0" u="none" strike="noStrike">
                <a:solidFill>
                  <a:srgbClr val="00B0F0"/>
                </a:solidFill>
                <a:effectLst/>
                <a:latin typeface="Arial" panose="020B0604020202020204" pitchFamily="34" charset="0"/>
              </a:rPr>
              <a:t>Exod. 34:6</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“The Lord, the Lord is a merciful and gracious God.”</a:t>
            </a:r>
            <a:r>
              <a:rPr lang="en-US" sz="1900" i="0" u="none" strike="noStrike">
                <a:solidFill>
                  <a:srgbClr val="FFC000"/>
                </a:solidFill>
                <a:effectLst/>
                <a:latin typeface="Arial" panose="020B0604020202020204" pitchFamily="34" charset="0"/>
              </a:rPr>
              <a:t> For him He had the quality of mercy precede the quality of strict justice. Ergo (in </a:t>
            </a:r>
            <a:r>
              <a:rPr lang="en-US" sz="1900" i="0" u="none" strike="noStrike">
                <a:solidFill>
                  <a:srgbClr val="00B0F0"/>
                </a:solidFill>
                <a:effectLst/>
                <a:latin typeface="Arial" panose="020B0604020202020204" pitchFamily="34" charset="0"/>
              </a:rPr>
              <a:t>Ps. 5:5</a:t>
            </a:r>
            <a:r>
              <a:rPr lang="en-US" sz="1900" i="0" u="none" strike="noStrike">
                <a:solidFill>
                  <a:srgbClr val="FFC000"/>
                </a:solidFill>
                <a:effectLst/>
                <a:latin typeface="Arial" panose="020B0604020202020204" pitchFamily="34" charset="0"/>
              </a:rPr>
              <a:t>), </a:t>
            </a:r>
            <a:r>
              <a:rPr lang="en-US" sz="1900" i="0" u="none" strike="noStrike">
                <a:solidFill>
                  <a:srgbClr val="00B0F0"/>
                </a:solidFill>
                <a:effectLst/>
                <a:latin typeface="Arial" panose="020B0604020202020204" pitchFamily="34" charset="0"/>
              </a:rPr>
              <a:t>“For You are not a God who delights in wickedness,” </a:t>
            </a:r>
            <a:r>
              <a:rPr lang="en-US" sz="1900" i="0" u="none" strike="noStrike">
                <a:solidFill>
                  <a:srgbClr val="FFC000"/>
                </a:solidFill>
                <a:effectLst/>
                <a:latin typeface="Arial" panose="020B0604020202020204" pitchFamily="34" charset="0"/>
              </a:rPr>
              <a:t>in that He does not delight in convicting a person...</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BAA66397-4536-EB30-A602-60044D6173CA}"/>
                  </a:ext>
                </a:extLst>
              </p14:cNvPr>
              <p14:cNvContentPartPr/>
              <p14:nvPr/>
            </p14:nvContentPartPr>
            <p14:xfrm>
              <a:off x="1549680" y="1691860"/>
              <a:ext cx="1143000" cy="39600"/>
            </p14:xfrm>
          </p:contentPart>
        </mc:Choice>
        <mc:Fallback>
          <p:pic>
            <p:nvPicPr>
              <p:cNvPr id="3" name="Ink 2">
                <a:extLst>
                  <a:ext uri="{FF2B5EF4-FFF2-40B4-BE49-F238E27FC236}">
                    <a16:creationId xmlns:a16="http://schemas.microsoft.com/office/drawing/2014/main" id="{BAA66397-4536-EB30-A602-60044D6173CA}"/>
                  </a:ext>
                </a:extLst>
              </p:cNvPr>
              <p:cNvPicPr/>
              <p:nvPr/>
            </p:nvPicPr>
            <p:blipFill>
              <a:blip r:embed="rId5"/>
              <a:stretch>
                <a:fillRect/>
              </a:stretch>
            </p:blipFill>
            <p:spPr>
              <a:xfrm>
                <a:off x="1532040" y="1674220"/>
                <a:ext cx="117864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E9DADAB0-1EB6-6DC8-4025-1762475F2624}"/>
                  </a:ext>
                </a:extLst>
              </p14:cNvPr>
              <p14:cNvContentPartPr/>
              <p14:nvPr/>
            </p14:nvContentPartPr>
            <p14:xfrm>
              <a:off x="2789520" y="2075980"/>
              <a:ext cx="48600" cy="42120"/>
            </p14:xfrm>
          </p:contentPart>
        </mc:Choice>
        <mc:Fallback>
          <p:pic>
            <p:nvPicPr>
              <p:cNvPr id="4" name="Ink 3">
                <a:extLst>
                  <a:ext uri="{FF2B5EF4-FFF2-40B4-BE49-F238E27FC236}">
                    <a16:creationId xmlns:a16="http://schemas.microsoft.com/office/drawing/2014/main" id="{E9DADAB0-1EB6-6DC8-4025-1762475F2624}"/>
                  </a:ext>
                </a:extLst>
              </p:cNvPr>
              <p:cNvPicPr/>
              <p:nvPr/>
            </p:nvPicPr>
            <p:blipFill>
              <a:blip r:embed="rId7"/>
              <a:stretch>
                <a:fillRect/>
              </a:stretch>
            </p:blipFill>
            <p:spPr>
              <a:xfrm>
                <a:off x="2771880" y="2058340"/>
                <a:ext cx="84240" cy="777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DF86F777-6032-4E5D-0A92-6CEE408D514A}"/>
                  </a:ext>
                </a:extLst>
              </p14:cNvPr>
              <p14:cNvContentPartPr/>
              <p14:nvPr/>
            </p14:nvContentPartPr>
            <p14:xfrm>
              <a:off x="4139160" y="2024860"/>
              <a:ext cx="862200" cy="41040"/>
            </p14:xfrm>
          </p:contentPart>
        </mc:Choice>
        <mc:Fallback>
          <p:pic>
            <p:nvPicPr>
              <p:cNvPr id="7" name="Ink 6">
                <a:extLst>
                  <a:ext uri="{FF2B5EF4-FFF2-40B4-BE49-F238E27FC236}">
                    <a16:creationId xmlns:a16="http://schemas.microsoft.com/office/drawing/2014/main" id="{DF86F777-6032-4E5D-0A92-6CEE408D514A}"/>
                  </a:ext>
                </a:extLst>
              </p:cNvPr>
              <p:cNvPicPr/>
              <p:nvPr/>
            </p:nvPicPr>
            <p:blipFill>
              <a:blip r:embed="rId9"/>
              <a:stretch>
                <a:fillRect/>
              </a:stretch>
            </p:blipFill>
            <p:spPr>
              <a:xfrm>
                <a:off x="4121520" y="2007220"/>
                <a:ext cx="897840" cy="7668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28C75938-8D3D-79CF-449A-BDB8906B28A5}"/>
                  </a:ext>
                </a:extLst>
              </p14:cNvPr>
              <p14:cNvContentPartPr/>
              <p14:nvPr/>
            </p14:nvContentPartPr>
            <p14:xfrm>
              <a:off x="6886680" y="2055820"/>
              <a:ext cx="9000" cy="6480"/>
            </p14:xfrm>
          </p:contentPart>
        </mc:Choice>
        <mc:Fallback>
          <p:pic>
            <p:nvPicPr>
              <p:cNvPr id="9" name="Ink 8">
                <a:extLst>
                  <a:ext uri="{FF2B5EF4-FFF2-40B4-BE49-F238E27FC236}">
                    <a16:creationId xmlns:a16="http://schemas.microsoft.com/office/drawing/2014/main" id="{28C75938-8D3D-79CF-449A-BDB8906B28A5}"/>
                  </a:ext>
                </a:extLst>
              </p:cNvPr>
              <p:cNvPicPr/>
              <p:nvPr/>
            </p:nvPicPr>
            <p:blipFill>
              <a:blip r:embed="rId11"/>
              <a:stretch>
                <a:fillRect/>
              </a:stretch>
            </p:blipFill>
            <p:spPr>
              <a:xfrm>
                <a:off x="6869040" y="2037820"/>
                <a:ext cx="4464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0" name="Ink 9">
                <a:extLst>
                  <a:ext uri="{FF2B5EF4-FFF2-40B4-BE49-F238E27FC236}">
                    <a16:creationId xmlns:a16="http://schemas.microsoft.com/office/drawing/2014/main" id="{07A13057-8AA5-F14B-8D1C-B7D7B07300E7}"/>
                  </a:ext>
                </a:extLst>
              </p14:cNvPr>
              <p14:cNvContentPartPr/>
              <p14:nvPr/>
            </p14:nvContentPartPr>
            <p14:xfrm>
              <a:off x="812400" y="2235100"/>
              <a:ext cx="885600" cy="45720"/>
            </p14:xfrm>
          </p:contentPart>
        </mc:Choice>
        <mc:Fallback>
          <p:pic>
            <p:nvPicPr>
              <p:cNvPr id="10" name="Ink 9">
                <a:extLst>
                  <a:ext uri="{FF2B5EF4-FFF2-40B4-BE49-F238E27FC236}">
                    <a16:creationId xmlns:a16="http://schemas.microsoft.com/office/drawing/2014/main" id="{07A13057-8AA5-F14B-8D1C-B7D7B07300E7}"/>
                  </a:ext>
                </a:extLst>
              </p:cNvPr>
              <p:cNvPicPr/>
              <p:nvPr/>
            </p:nvPicPr>
            <p:blipFill>
              <a:blip r:embed="rId13"/>
              <a:stretch>
                <a:fillRect/>
              </a:stretch>
            </p:blipFill>
            <p:spPr>
              <a:xfrm>
                <a:off x="794760" y="2217100"/>
                <a:ext cx="92124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1" name="Ink 10">
                <a:extLst>
                  <a:ext uri="{FF2B5EF4-FFF2-40B4-BE49-F238E27FC236}">
                    <a16:creationId xmlns:a16="http://schemas.microsoft.com/office/drawing/2014/main" id="{FC44F679-ABC0-519D-7F57-E4D9750CDF3A}"/>
                  </a:ext>
                </a:extLst>
              </p14:cNvPr>
              <p14:cNvContentPartPr/>
              <p14:nvPr/>
            </p14:nvContentPartPr>
            <p14:xfrm>
              <a:off x="2512680" y="2613460"/>
              <a:ext cx="9720" cy="7560"/>
            </p14:xfrm>
          </p:contentPart>
        </mc:Choice>
        <mc:Fallback>
          <p:pic>
            <p:nvPicPr>
              <p:cNvPr id="11" name="Ink 10">
                <a:extLst>
                  <a:ext uri="{FF2B5EF4-FFF2-40B4-BE49-F238E27FC236}">
                    <a16:creationId xmlns:a16="http://schemas.microsoft.com/office/drawing/2014/main" id="{FC44F679-ABC0-519D-7F57-E4D9750CDF3A}"/>
                  </a:ext>
                </a:extLst>
              </p:cNvPr>
              <p:cNvPicPr/>
              <p:nvPr/>
            </p:nvPicPr>
            <p:blipFill>
              <a:blip r:embed="rId15"/>
              <a:stretch>
                <a:fillRect/>
              </a:stretch>
            </p:blipFill>
            <p:spPr>
              <a:xfrm>
                <a:off x="2494680" y="2595460"/>
                <a:ext cx="45360" cy="432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2" name="Ink 11">
                <a:extLst>
                  <a:ext uri="{FF2B5EF4-FFF2-40B4-BE49-F238E27FC236}">
                    <a16:creationId xmlns:a16="http://schemas.microsoft.com/office/drawing/2014/main" id="{49959406-FDA8-1378-B28D-2A2418788805}"/>
                  </a:ext>
                </a:extLst>
              </p14:cNvPr>
              <p14:cNvContentPartPr/>
              <p14:nvPr/>
            </p14:nvContentPartPr>
            <p14:xfrm>
              <a:off x="1701240" y="3154180"/>
              <a:ext cx="25200" cy="16560"/>
            </p14:xfrm>
          </p:contentPart>
        </mc:Choice>
        <mc:Fallback>
          <p:pic>
            <p:nvPicPr>
              <p:cNvPr id="12" name="Ink 11">
                <a:extLst>
                  <a:ext uri="{FF2B5EF4-FFF2-40B4-BE49-F238E27FC236}">
                    <a16:creationId xmlns:a16="http://schemas.microsoft.com/office/drawing/2014/main" id="{49959406-FDA8-1378-B28D-2A2418788805}"/>
                  </a:ext>
                </a:extLst>
              </p:cNvPr>
              <p:cNvPicPr/>
              <p:nvPr/>
            </p:nvPicPr>
            <p:blipFill>
              <a:blip r:embed="rId17"/>
              <a:stretch>
                <a:fillRect/>
              </a:stretch>
            </p:blipFill>
            <p:spPr>
              <a:xfrm>
                <a:off x="1683600" y="3136540"/>
                <a:ext cx="60840" cy="522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3" name="Ink 12">
                <a:extLst>
                  <a:ext uri="{FF2B5EF4-FFF2-40B4-BE49-F238E27FC236}">
                    <a16:creationId xmlns:a16="http://schemas.microsoft.com/office/drawing/2014/main" id="{C9EBC761-3F8E-9CF9-064F-5F4D95EA0B4F}"/>
                  </a:ext>
                </a:extLst>
              </p14:cNvPr>
              <p14:cNvContentPartPr/>
              <p14:nvPr/>
            </p14:nvContentPartPr>
            <p14:xfrm>
              <a:off x="1910760" y="3416620"/>
              <a:ext cx="43200" cy="2520"/>
            </p14:xfrm>
          </p:contentPart>
        </mc:Choice>
        <mc:Fallback>
          <p:pic>
            <p:nvPicPr>
              <p:cNvPr id="13" name="Ink 12">
                <a:extLst>
                  <a:ext uri="{FF2B5EF4-FFF2-40B4-BE49-F238E27FC236}">
                    <a16:creationId xmlns:a16="http://schemas.microsoft.com/office/drawing/2014/main" id="{C9EBC761-3F8E-9CF9-064F-5F4D95EA0B4F}"/>
                  </a:ext>
                </a:extLst>
              </p:cNvPr>
              <p:cNvPicPr/>
              <p:nvPr/>
            </p:nvPicPr>
            <p:blipFill>
              <a:blip r:embed="rId19"/>
              <a:stretch>
                <a:fillRect/>
              </a:stretch>
            </p:blipFill>
            <p:spPr>
              <a:xfrm>
                <a:off x="1893120" y="3398620"/>
                <a:ext cx="7884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4" name="Ink 13">
                <a:extLst>
                  <a:ext uri="{FF2B5EF4-FFF2-40B4-BE49-F238E27FC236}">
                    <a16:creationId xmlns:a16="http://schemas.microsoft.com/office/drawing/2014/main" id="{AB7B1B1C-40DF-BA2A-CB58-E25943888578}"/>
                  </a:ext>
                </a:extLst>
              </p14:cNvPr>
              <p14:cNvContentPartPr/>
              <p14:nvPr/>
            </p14:nvContentPartPr>
            <p14:xfrm>
              <a:off x="2592600" y="3492220"/>
              <a:ext cx="7200" cy="3600"/>
            </p14:xfrm>
          </p:contentPart>
        </mc:Choice>
        <mc:Fallback>
          <p:pic>
            <p:nvPicPr>
              <p:cNvPr id="14" name="Ink 13">
                <a:extLst>
                  <a:ext uri="{FF2B5EF4-FFF2-40B4-BE49-F238E27FC236}">
                    <a16:creationId xmlns:a16="http://schemas.microsoft.com/office/drawing/2014/main" id="{AB7B1B1C-40DF-BA2A-CB58-E25943888578}"/>
                  </a:ext>
                </a:extLst>
              </p:cNvPr>
              <p:cNvPicPr/>
              <p:nvPr/>
            </p:nvPicPr>
            <p:blipFill>
              <a:blip r:embed="rId21"/>
              <a:stretch>
                <a:fillRect/>
              </a:stretch>
            </p:blipFill>
            <p:spPr>
              <a:xfrm>
                <a:off x="2574960" y="3474220"/>
                <a:ext cx="42840" cy="392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5" name="Ink 14">
                <a:extLst>
                  <a:ext uri="{FF2B5EF4-FFF2-40B4-BE49-F238E27FC236}">
                    <a16:creationId xmlns:a16="http://schemas.microsoft.com/office/drawing/2014/main" id="{EF69894D-BA32-DD14-5FBD-B5B2250DDE01}"/>
                  </a:ext>
                </a:extLst>
              </p14:cNvPr>
              <p14:cNvContentPartPr/>
              <p14:nvPr/>
            </p14:nvContentPartPr>
            <p14:xfrm>
              <a:off x="5025480" y="3469900"/>
              <a:ext cx="845640" cy="33840"/>
            </p14:xfrm>
          </p:contentPart>
        </mc:Choice>
        <mc:Fallback>
          <p:pic>
            <p:nvPicPr>
              <p:cNvPr id="15" name="Ink 14">
                <a:extLst>
                  <a:ext uri="{FF2B5EF4-FFF2-40B4-BE49-F238E27FC236}">
                    <a16:creationId xmlns:a16="http://schemas.microsoft.com/office/drawing/2014/main" id="{EF69894D-BA32-DD14-5FBD-B5B2250DDE01}"/>
                  </a:ext>
                </a:extLst>
              </p:cNvPr>
              <p:cNvPicPr/>
              <p:nvPr/>
            </p:nvPicPr>
            <p:blipFill>
              <a:blip r:embed="rId23"/>
              <a:stretch>
                <a:fillRect/>
              </a:stretch>
            </p:blipFill>
            <p:spPr>
              <a:xfrm>
                <a:off x="5007840" y="3451900"/>
                <a:ext cx="88128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Ink 15">
                <a:extLst>
                  <a:ext uri="{FF2B5EF4-FFF2-40B4-BE49-F238E27FC236}">
                    <a16:creationId xmlns:a16="http://schemas.microsoft.com/office/drawing/2014/main" id="{936F19BE-4FA0-8102-F16D-E1BCE714C6B0}"/>
                  </a:ext>
                </a:extLst>
              </p14:cNvPr>
              <p14:cNvContentPartPr/>
              <p14:nvPr/>
            </p14:nvContentPartPr>
            <p14:xfrm>
              <a:off x="3005160" y="5495980"/>
              <a:ext cx="26280" cy="18360"/>
            </p14:xfrm>
          </p:contentPart>
        </mc:Choice>
        <mc:Fallback>
          <p:pic>
            <p:nvPicPr>
              <p:cNvPr id="16" name="Ink 15">
                <a:extLst>
                  <a:ext uri="{FF2B5EF4-FFF2-40B4-BE49-F238E27FC236}">
                    <a16:creationId xmlns:a16="http://schemas.microsoft.com/office/drawing/2014/main" id="{936F19BE-4FA0-8102-F16D-E1BCE714C6B0}"/>
                  </a:ext>
                </a:extLst>
              </p:cNvPr>
              <p:cNvPicPr/>
              <p:nvPr/>
            </p:nvPicPr>
            <p:blipFill>
              <a:blip r:embed="rId25"/>
              <a:stretch>
                <a:fillRect/>
              </a:stretch>
            </p:blipFill>
            <p:spPr>
              <a:xfrm>
                <a:off x="2987520" y="5477980"/>
                <a:ext cx="61920" cy="54000"/>
              </a:xfrm>
              <a:prstGeom prst="rect">
                <a:avLst/>
              </a:prstGeom>
            </p:spPr>
          </p:pic>
        </mc:Fallback>
      </mc:AlternateContent>
    </p:spTree>
    <p:extLst>
      <p:ext uri="{BB962C8B-B14F-4D97-AF65-F5344CB8AC3E}">
        <p14:creationId xmlns:p14="http://schemas.microsoft.com/office/powerpoint/2010/main" val="4182653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E84961A2-DF79-D33B-7421-48C92D017C07}"/>
              </a:ext>
            </a:extLst>
          </p:cNvPr>
          <p:cNvSpPr txBox="1"/>
          <p:nvPr/>
        </p:nvSpPr>
        <p:spPr>
          <a:xfrm>
            <a:off x="349250" y="131690"/>
            <a:ext cx="9175750" cy="5770811"/>
          </a:xfrm>
          <a:prstGeom prst="rect">
            <a:avLst/>
          </a:prstGeom>
          <a:noFill/>
        </p:spPr>
        <p:txBody>
          <a:bodyPr wrap="square">
            <a:spAutoFit/>
          </a:bodyPr>
          <a:lstStyle/>
          <a:p>
            <a:pPr rtl="0">
              <a:spcBef>
                <a:spcPts val="0"/>
              </a:spcBef>
              <a:spcAft>
                <a:spcPts val="0"/>
              </a:spcAft>
            </a:pPr>
            <a:r>
              <a:rPr lang="en-US" sz="2400" b="1" i="0" u="none" strike="noStrike">
                <a:solidFill>
                  <a:srgbClr val="FFC000"/>
                </a:solidFill>
                <a:effectLst/>
                <a:latin typeface="Arial" panose="020B0604020202020204" pitchFamily="34" charset="0"/>
              </a:rPr>
              <a:t>Rashi on Isaiah 50:4 Parts 1-4</a:t>
            </a:r>
            <a:endParaRPr lang="en-US" sz="2300" i="0" u="none" strike="noStrike">
              <a:solidFill>
                <a:srgbClr val="FFC000"/>
              </a:solidFill>
              <a:effectLst/>
              <a:latin typeface="Arial" panose="020B0604020202020204" pitchFamily="34" charset="0"/>
            </a:endParaRPr>
          </a:p>
          <a:p>
            <a:pPr algn="r" rtl="0">
              <a:spcBef>
                <a:spcPts val="0"/>
              </a:spcBef>
              <a:spcAft>
                <a:spcPts val="0"/>
              </a:spcAft>
            </a:pPr>
            <a:r>
              <a:rPr lang="he-IL" sz="2300" i="0" u="none" strike="noStrike">
                <a:solidFill>
                  <a:srgbClr val="FFFF00"/>
                </a:solidFill>
                <a:effectLst/>
                <a:latin typeface="Arial" panose="020B0604020202020204" pitchFamily="34" charset="0"/>
                <a:cs typeface="+mj-cs"/>
              </a:rPr>
              <a:t>נתן לי לשון למודים. ישעיה היה אומר ה' שלחני ונתן לי לשון הראוי ללמד כדי לדעת לעות את העיפים וצמאים לשמוע את דברי הקב"ה דבר:</a:t>
            </a:r>
          </a:p>
          <a:p>
            <a:pPr rtl="0">
              <a:spcBef>
                <a:spcPts val="0"/>
              </a:spcBef>
              <a:spcAft>
                <a:spcPts val="0"/>
              </a:spcAft>
            </a:pPr>
            <a:r>
              <a:rPr lang="en-US" sz="2300" i="0" u="none" strike="noStrike">
                <a:solidFill>
                  <a:srgbClr val="FFC000"/>
                </a:solidFill>
                <a:effectLst/>
                <a:latin typeface="Arial" panose="020B0604020202020204" pitchFamily="34" charset="0"/>
              </a:rPr>
              <a:t>gave me a tongue for teaching Isaiah was saying, The Lord sent me and gave me a tongue fit to teach, in order to know to establish a time for the faint and thirsty to hear the words of the Holy One, blessed be He.</a:t>
            </a:r>
          </a:p>
          <a:p>
            <a:pPr algn="r" rtl="0">
              <a:spcBef>
                <a:spcPts val="0"/>
              </a:spcBef>
              <a:spcAft>
                <a:spcPts val="0"/>
              </a:spcAft>
            </a:pPr>
            <a:r>
              <a:rPr lang="he-IL" sz="2300" i="0" u="none" strike="noStrike">
                <a:solidFill>
                  <a:srgbClr val="FFFF00"/>
                </a:solidFill>
                <a:effectLst/>
                <a:latin typeface="Arial" panose="020B0604020202020204" pitchFamily="34" charset="0"/>
                <a:cs typeface="+mj-cs"/>
              </a:rPr>
              <a:t>לעות. מנחם חברו במחלוקת עת לעשות לה' (תהילים קי״ט:קכ״ו) לקבוע להם עתים:</a:t>
            </a:r>
          </a:p>
          <a:p>
            <a:pPr rtl="0">
              <a:spcBef>
                <a:spcPts val="0"/>
              </a:spcBef>
              <a:spcAft>
                <a:spcPts val="0"/>
              </a:spcAft>
            </a:pPr>
            <a:r>
              <a:rPr lang="en-US" sz="2300" i="0" u="none" strike="noStrike">
                <a:solidFill>
                  <a:srgbClr val="FFC000"/>
                </a:solidFill>
                <a:effectLst/>
                <a:latin typeface="Arial" panose="020B0604020202020204" pitchFamily="34" charset="0"/>
              </a:rPr>
              <a:t>to establish times Heb. </a:t>
            </a:r>
            <a:r>
              <a:rPr lang="he-IL" sz="2300" i="0" u="none" strike="noStrike">
                <a:solidFill>
                  <a:srgbClr val="FFFF00"/>
                </a:solidFill>
                <a:effectLst/>
                <a:latin typeface="Arial" panose="020B0604020202020204" pitchFamily="34" charset="0"/>
                <a:cs typeface="+mj-cs"/>
              </a:rPr>
              <a:t>לָעוּת</a:t>
            </a:r>
            <a:r>
              <a:rPr lang="he-IL" sz="2300" i="0" u="none" strike="noStrike">
                <a:solidFill>
                  <a:srgbClr val="FFC000"/>
                </a:solidFill>
                <a:effectLst/>
                <a:latin typeface="Arial" panose="020B0604020202020204" pitchFamily="34" charset="0"/>
              </a:rPr>
              <a:t>. </a:t>
            </a:r>
            <a:r>
              <a:rPr lang="en-US" sz="2300" i="0" u="none" strike="noStrike">
                <a:solidFill>
                  <a:srgbClr val="FFC000"/>
                </a:solidFill>
                <a:effectLst/>
                <a:latin typeface="Arial" panose="020B0604020202020204" pitchFamily="34" charset="0"/>
              </a:rPr>
              <a:t> Menahem classified it in the group of (</a:t>
            </a:r>
            <a:r>
              <a:rPr lang="en-US" sz="2300" i="0" u="none" strike="noStrike">
                <a:solidFill>
                  <a:srgbClr val="00B0F0"/>
                </a:solidFill>
                <a:effectLst/>
                <a:latin typeface="Arial" panose="020B0604020202020204" pitchFamily="34" charset="0"/>
              </a:rPr>
              <a:t>Ps. 119:126</a:t>
            </a:r>
            <a:r>
              <a:rPr lang="en-US" sz="2300" i="0" u="none" strike="noStrike">
                <a:solidFill>
                  <a:srgbClr val="FFC000"/>
                </a:solidFill>
                <a:effectLst/>
                <a:latin typeface="Arial" panose="020B0604020202020204" pitchFamily="34" charset="0"/>
              </a:rPr>
              <a:t>) </a:t>
            </a:r>
            <a:r>
              <a:rPr lang="en-US" sz="2300" i="0" u="none" strike="noStrike">
                <a:solidFill>
                  <a:srgbClr val="00B0F0"/>
                </a:solidFill>
                <a:effectLst/>
                <a:latin typeface="Arial" panose="020B0604020202020204" pitchFamily="34" charset="0"/>
              </a:rPr>
              <a:t>“It is time</a:t>
            </a:r>
            <a:r>
              <a:rPr lang="he-IL" sz="2300" i="0" u="none" strike="noStrike">
                <a:solidFill>
                  <a:srgbClr val="FFFF00"/>
                </a:solidFill>
                <a:effectLst/>
                <a:latin typeface="Arial" panose="020B0604020202020204" pitchFamily="34" charset="0"/>
                <a:cs typeface="+mj-cs"/>
              </a:rPr>
              <a:t>עֵת</a:t>
            </a:r>
            <a:r>
              <a:rPr lang="he-IL" sz="2300" i="0" u="none" strike="noStrike">
                <a:solidFill>
                  <a:srgbClr val="00B0F0"/>
                </a:solidFill>
                <a:effectLst/>
                <a:latin typeface="Arial" panose="020B0604020202020204" pitchFamily="34" charset="0"/>
              </a:rPr>
              <a:t>) </a:t>
            </a:r>
            <a:r>
              <a:rPr lang="en-US" sz="2300" i="0" u="none" strike="noStrike">
                <a:solidFill>
                  <a:srgbClr val="00B0F0"/>
                </a:solidFill>
                <a:effectLst/>
                <a:latin typeface="Arial" panose="020B0604020202020204" pitchFamily="34" charset="0"/>
              </a:rPr>
              <a:t>) to do for the Lord.” </a:t>
            </a:r>
            <a:r>
              <a:rPr lang="en-US" sz="2300" i="0" u="none" strike="noStrike">
                <a:solidFill>
                  <a:srgbClr val="FFC000"/>
                </a:solidFill>
                <a:effectLst/>
                <a:latin typeface="Arial" panose="020B0604020202020204" pitchFamily="34" charset="0"/>
              </a:rPr>
              <a:t>To establish times for them.</a:t>
            </a:r>
          </a:p>
          <a:p>
            <a:pPr algn="r" rtl="0">
              <a:spcBef>
                <a:spcPts val="0"/>
              </a:spcBef>
              <a:spcAft>
                <a:spcPts val="0"/>
              </a:spcAft>
            </a:pPr>
            <a:r>
              <a:rPr lang="he-IL" sz="2300" i="0" u="none" strike="noStrike">
                <a:solidFill>
                  <a:srgbClr val="FFFF00"/>
                </a:solidFill>
                <a:effectLst/>
                <a:latin typeface="Arial" panose="020B0604020202020204" pitchFamily="34" charset="0"/>
                <a:cs typeface="+mj-cs"/>
              </a:rPr>
              <a:t>יעיר לי אזן. מעורר את אזני ברוח קדשו:</a:t>
            </a:r>
          </a:p>
          <a:p>
            <a:pPr rtl="0">
              <a:spcBef>
                <a:spcPts val="0"/>
              </a:spcBef>
              <a:spcAft>
                <a:spcPts val="0"/>
              </a:spcAft>
            </a:pPr>
            <a:r>
              <a:rPr lang="en-US" sz="2300" i="0" u="none" strike="noStrike">
                <a:solidFill>
                  <a:srgbClr val="FFC000"/>
                </a:solidFill>
                <a:effectLst/>
                <a:latin typeface="Arial" panose="020B0604020202020204" pitchFamily="34" charset="0"/>
              </a:rPr>
              <a:t>He awakens my ear He awakens my ear with His Holy Spirit.</a:t>
            </a:r>
          </a:p>
          <a:p>
            <a:pPr algn="r" rtl="0">
              <a:spcBef>
                <a:spcPts val="0"/>
              </a:spcBef>
              <a:spcAft>
                <a:spcPts val="0"/>
              </a:spcAft>
            </a:pPr>
            <a:r>
              <a:rPr lang="he-IL" sz="2300" i="0" u="none" strike="noStrike">
                <a:solidFill>
                  <a:srgbClr val="FFFF00"/>
                </a:solidFill>
                <a:effectLst/>
                <a:latin typeface="Arial" panose="020B0604020202020204" pitchFamily="34" charset="0"/>
                <a:cs typeface="+mj-cs"/>
              </a:rPr>
              <a:t>לשמוע כלמודים. במשפט הלימודים האמת והנכוחה:</a:t>
            </a:r>
          </a:p>
          <a:p>
            <a:pPr rtl="0">
              <a:spcBef>
                <a:spcPts val="0"/>
              </a:spcBef>
              <a:spcAft>
                <a:spcPts val="0"/>
              </a:spcAft>
            </a:pPr>
            <a:r>
              <a:rPr lang="en-US" sz="2300" i="0" u="none" strike="noStrike">
                <a:solidFill>
                  <a:srgbClr val="FFC000"/>
                </a:solidFill>
                <a:effectLst/>
                <a:latin typeface="Arial" panose="020B0604020202020204" pitchFamily="34" charset="0"/>
              </a:rPr>
              <a:t>to hear according to the teachings According to the custom of the teachings, the truth and that which is proper.</a:t>
            </a:r>
          </a:p>
        </p:txBody>
      </p:sp>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9DBBF8F3-D3B2-A1AC-0883-A918295A9AB1}"/>
                  </a:ext>
                </a:extLst>
              </p14:cNvPr>
              <p14:cNvContentPartPr/>
              <p14:nvPr/>
            </p14:nvContentPartPr>
            <p14:xfrm>
              <a:off x="2835600" y="467500"/>
              <a:ext cx="495720" cy="137160"/>
            </p14:xfrm>
          </p:contentPart>
        </mc:Choice>
        <mc:Fallback>
          <p:pic>
            <p:nvPicPr>
              <p:cNvPr id="3" name="Ink 2">
                <a:extLst>
                  <a:ext uri="{FF2B5EF4-FFF2-40B4-BE49-F238E27FC236}">
                    <a16:creationId xmlns:a16="http://schemas.microsoft.com/office/drawing/2014/main" id="{9DBBF8F3-D3B2-A1AC-0883-A918295A9AB1}"/>
                  </a:ext>
                </a:extLst>
              </p:cNvPr>
              <p:cNvPicPr/>
              <p:nvPr/>
            </p:nvPicPr>
            <p:blipFill>
              <a:blip r:embed="rId5"/>
              <a:stretch>
                <a:fillRect/>
              </a:stretch>
            </p:blipFill>
            <p:spPr>
              <a:xfrm>
                <a:off x="2817960" y="449500"/>
                <a:ext cx="531360" cy="172800"/>
              </a:xfrm>
              <a:prstGeom prst="rect">
                <a:avLst/>
              </a:prstGeom>
            </p:spPr>
          </p:pic>
        </mc:Fallback>
      </mc:AlternateContent>
      <p:grpSp>
        <p:nvGrpSpPr>
          <p:cNvPr id="10" name="Group 9">
            <a:extLst>
              <a:ext uri="{FF2B5EF4-FFF2-40B4-BE49-F238E27FC236}">
                <a16:creationId xmlns:a16="http://schemas.microsoft.com/office/drawing/2014/main" id="{9C05212C-A0E1-D8D3-790D-181DFFC2B210}"/>
              </a:ext>
            </a:extLst>
          </p:cNvPr>
          <p:cNvGrpSpPr/>
          <p:nvPr/>
        </p:nvGrpSpPr>
        <p:grpSpPr>
          <a:xfrm>
            <a:off x="6378000" y="1697260"/>
            <a:ext cx="24840" cy="36360"/>
            <a:chOff x="6378000" y="1697260"/>
            <a:chExt cx="24840" cy="36360"/>
          </a:xfrm>
        </p:grpSpPr>
        <mc:AlternateContent xmlns:mc="http://schemas.openxmlformats.org/markup-compatibility/2006">
          <mc:Choice xmlns:p14="http://schemas.microsoft.com/office/powerpoint/2010/main" Requires="p14">
            <p:contentPart p14:bwMode="auto" r:id="rId6">
              <p14:nvContentPartPr>
                <p14:cNvPr id="4" name="Ink 3">
                  <a:extLst>
                    <a:ext uri="{FF2B5EF4-FFF2-40B4-BE49-F238E27FC236}">
                      <a16:creationId xmlns:a16="http://schemas.microsoft.com/office/drawing/2014/main" id="{880127C6-7DDD-2936-C453-5D2DD2610A46}"/>
                    </a:ext>
                  </a:extLst>
                </p14:cNvPr>
                <p14:cNvContentPartPr/>
                <p14:nvPr/>
              </p14:nvContentPartPr>
              <p14:xfrm>
                <a:off x="6399240" y="1697260"/>
                <a:ext cx="3600" cy="9720"/>
              </p14:xfrm>
            </p:contentPart>
          </mc:Choice>
          <mc:Fallback>
            <p:pic>
              <p:nvPicPr>
                <p:cNvPr id="4" name="Ink 3">
                  <a:extLst>
                    <a:ext uri="{FF2B5EF4-FFF2-40B4-BE49-F238E27FC236}">
                      <a16:creationId xmlns:a16="http://schemas.microsoft.com/office/drawing/2014/main" id="{880127C6-7DDD-2936-C453-5D2DD2610A46}"/>
                    </a:ext>
                  </a:extLst>
                </p:cNvPr>
                <p:cNvPicPr/>
                <p:nvPr/>
              </p:nvPicPr>
              <p:blipFill>
                <a:blip r:embed="rId7"/>
                <a:stretch>
                  <a:fillRect/>
                </a:stretch>
              </p:blipFill>
              <p:spPr>
                <a:xfrm>
                  <a:off x="6381600" y="1679260"/>
                  <a:ext cx="39240" cy="453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Ink 6">
                  <a:extLst>
                    <a:ext uri="{FF2B5EF4-FFF2-40B4-BE49-F238E27FC236}">
                      <a16:creationId xmlns:a16="http://schemas.microsoft.com/office/drawing/2014/main" id="{C9C52BC1-851A-1E00-2FD4-64FE08EE44E6}"/>
                    </a:ext>
                  </a:extLst>
                </p14:cNvPr>
                <p14:cNvContentPartPr/>
                <p14:nvPr/>
              </p14:nvContentPartPr>
              <p14:xfrm>
                <a:off x="6378000" y="1707700"/>
                <a:ext cx="17640" cy="25920"/>
              </p14:xfrm>
            </p:contentPart>
          </mc:Choice>
          <mc:Fallback>
            <p:pic>
              <p:nvPicPr>
                <p:cNvPr id="7" name="Ink 6">
                  <a:extLst>
                    <a:ext uri="{FF2B5EF4-FFF2-40B4-BE49-F238E27FC236}">
                      <a16:creationId xmlns:a16="http://schemas.microsoft.com/office/drawing/2014/main" id="{C9C52BC1-851A-1E00-2FD4-64FE08EE44E6}"/>
                    </a:ext>
                  </a:extLst>
                </p:cNvPr>
                <p:cNvPicPr/>
                <p:nvPr/>
              </p:nvPicPr>
              <p:blipFill>
                <a:blip r:embed="rId9"/>
                <a:stretch>
                  <a:fillRect/>
                </a:stretch>
              </p:blipFill>
              <p:spPr>
                <a:xfrm>
                  <a:off x="6360000" y="1690060"/>
                  <a:ext cx="53280" cy="615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0">
            <p14:nvContentPartPr>
              <p14:cNvPr id="9" name="Ink 8">
                <a:extLst>
                  <a:ext uri="{FF2B5EF4-FFF2-40B4-BE49-F238E27FC236}">
                    <a16:creationId xmlns:a16="http://schemas.microsoft.com/office/drawing/2014/main" id="{73F91840-CCD3-663E-D8F4-56831FF10B3E}"/>
                  </a:ext>
                </a:extLst>
              </p14:cNvPr>
              <p14:cNvContentPartPr/>
              <p14:nvPr/>
            </p14:nvContentPartPr>
            <p14:xfrm>
              <a:off x="7439640" y="1663060"/>
              <a:ext cx="38520" cy="4320"/>
            </p14:xfrm>
          </p:contentPart>
        </mc:Choice>
        <mc:Fallback>
          <p:pic>
            <p:nvPicPr>
              <p:cNvPr id="9" name="Ink 8">
                <a:extLst>
                  <a:ext uri="{FF2B5EF4-FFF2-40B4-BE49-F238E27FC236}">
                    <a16:creationId xmlns:a16="http://schemas.microsoft.com/office/drawing/2014/main" id="{73F91840-CCD3-663E-D8F4-56831FF10B3E}"/>
                  </a:ext>
                </a:extLst>
              </p:cNvPr>
              <p:cNvPicPr/>
              <p:nvPr/>
            </p:nvPicPr>
            <p:blipFill>
              <a:blip r:embed="rId11"/>
              <a:stretch>
                <a:fillRect/>
              </a:stretch>
            </p:blipFill>
            <p:spPr>
              <a:xfrm>
                <a:off x="7421640" y="1645420"/>
                <a:ext cx="74160" cy="39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368CEB5-5396-141B-B696-3CBAB17FB070}"/>
                  </a:ext>
                </a:extLst>
              </p14:cNvPr>
              <p14:cNvContentPartPr/>
              <p14:nvPr/>
            </p14:nvContentPartPr>
            <p14:xfrm>
              <a:off x="1230360" y="2007580"/>
              <a:ext cx="13680" cy="23760"/>
            </p14:xfrm>
          </p:contentPart>
        </mc:Choice>
        <mc:Fallback>
          <p:pic>
            <p:nvPicPr>
              <p:cNvPr id="11" name="Ink 10">
                <a:extLst>
                  <a:ext uri="{FF2B5EF4-FFF2-40B4-BE49-F238E27FC236}">
                    <a16:creationId xmlns:a16="http://schemas.microsoft.com/office/drawing/2014/main" id="{C368CEB5-5396-141B-B696-3CBAB17FB070}"/>
                  </a:ext>
                </a:extLst>
              </p:cNvPr>
              <p:cNvPicPr/>
              <p:nvPr/>
            </p:nvPicPr>
            <p:blipFill>
              <a:blip r:embed="rId13"/>
              <a:stretch>
                <a:fillRect/>
              </a:stretch>
            </p:blipFill>
            <p:spPr>
              <a:xfrm>
                <a:off x="1212720" y="1989940"/>
                <a:ext cx="49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A6A2E5E8-51A4-0AE4-76D7-E371DFDFBE7F}"/>
                  </a:ext>
                </a:extLst>
              </p14:cNvPr>
              <p14:cNvContentPartPr/>
              <p14:nvPr/>
            </p14:nvContentPartPr>
            <p14:xfrm>
              <a:off x="2416920" y="2002900"/>
              <a:ext cx="28440" cy="12960"/>
            </p14:xfrm>
          </p:contentPart>
        </mc:Choice>
        <mc:Fallback>
          <p:pic>
            <p:nvPicPr>
              <p:cNvPr id="12" name="Ink 11">
                <a:extLst>
                  <a:ext uri="{FF2B5EF4-FFF2-40B4-BE49-F238E27FC236}">
                    <a16:creationId xmlns:a16="http://schemas.microsoft.com/office/drawing/2014/main" id="{A6A2E5E8-51A4-0AE4-76D7-E371DFDFBE7F}"/>
                  </a:ext>
                </a:extLst>
              </p:cNvPr>
              <p:cNvPicPr/>
              <p:nvPr/>
            </p:nvPicPr>
            <p:blipFill>
              <a:blip r:embed="rId15"/>
              <a:stretch>
                <a:fillRect/>
              </a:stretch>
            </p:blipFill>
            <p:spPr>
              <a:xfrm>
                <a:off x="2399280" y="1985260"/>
                <a:ext cx="64080" cy="486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7D05DE6E-DA44-503A-4D64-C263FB21F716}"/>
                  </a:ext>
                </a:extLst>
              </p14:cNvPr>
              <p14:cNvContentPartPr/>
              <p14:nvPr/>
            </p14:nvContentPartPr>
            <p14:xfrm>
              <a:off x="4325280" y="1956820"/>
              <a:ext cx="69840" cy="30960"/>
            </p14:xfrm>
          </p:contentPart>
        </mc:Choice>
        <mc:Fallback>
          <p:pic>
            <p:nvPicPr>
              <p:cNvPr id="13" name="Ink 12">
                <a:extLst>
                  <a:ext uri="{FF2B5EF4-FFF2-40B4-BE49-F238E27FC236}">
                    <a16:creationId xmlns:a16="http://schemas.microsoft.com/office/drawing/2014/main" id="{7D05DE6E-DA44-503A-4D64-C263FB21F716}"/>
                  </a:ext>
                </a:extLst>
              </p:cNvPr>
              <p:cNvPicPr/>
              <p:nvPr/>
            </p:nvPicPr>
            <p:blipFill>
              <a:blip r:embed="rId17"/>
              <a:stretch>
                <a:fillRect/>
              </a:stretch>
            </p:blipFill>
            <p:spPr>
              <a:xfrm>
                <a:off x="4307640" y="1939180"/>
                <a:ext cx="10548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B4D1C030-76F4-2AEF-9585-7EEC5628397E}"/>
                  </a:ext>
                </a:extLst>
              </p14:cNvPr>
              <p14:cNvContentPartPr/>
              <p14:nvPr/>
            </p14:nvContentPartPr>
            <p14:xfrm>
              <a:off x="5873640" y="2089300"/>
              <a:ext cx="23760" cy="24480"/>
            </p14:xfrm>
          </p:contentPart>
        </mc:Choice>
        <mc:Fallback>
          <p:pic>
            <p:nvPicPr>
              <p:cNvPr id="14" name="Ink 13">
                <a:extLst>
                  <a:ext uri="{FF2B5EF4-FFF2-40B4-BE49-F238E27FC236}">
                    <a16:creationId xmlns:a16="http://schemas.microsoft.com/office/drawing/2014/main" id="{B4D1C030-76F4-2AEF-9585-7EEC5628397E}"/>
                  </a:ext>
                </a:extLst>
              </p:cNvPr>
              <p:cNvPicPr/>
              <p:nvPr/>
            </p:nvPicPr>
            <p:blipFill>
              <a:blip r:embed="rId19"/>
              <a:stretch>
                <a:fillRect/>
              </a:stretch>
            </p:blipFill>
            <p:spPr>
              <a:xfrm>
                <a:off x="5856000" y="2071300"/>
                <a:ext cx="5940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BCE93020-CC8B-97E1-2999-A332C7C3FDC6}"/>
                  </a:ext>
                </a:extLst>
              </p14:cNvPr>
              <p14:cNvContentPartPr/>
              <p14:nvPr/>
            </p14:nvContentPartPr>
            <p14:xfrm>
              <a:off x="6505440" y="2069140"/>
              <a:ext cx="11880" cy="27720"/>
            </p14:xfrm>
          </p:contentPart>
        </mc:Choice>
        <mc:Fallback>
          <p:pic>
            <p:nvPicPr>
              <p:cNvPr id="15" name="Ink 14">
                <a:extLst>
                  <a:ext uri="{FF2B5EF4-FFF2-40B4-BE49-F238E27FC236}">
                    <a16:creationId xmlns:a16="http://schemas.microsoft.com/office/drawing/2014/main" id="{BCE93020-CC8B-97E1-2999-A332C7C3FDC6}"/>
                  </a:ext>
                </a:extLst>
              </p:cNvPr>
              <p:cNvPicPr/>
              <p:nvPr/>
            </p:nvPicPr>
            <p:blipFill>
              <a:blip r:embed="rId21"/>
              <a:stretch>
                <a:fillRect/>
              </a:stretch>
            </p:blipFill>
            <p:spPr>
              <a:xfrm>
                <a:off x="6487800" y="2051500"/>
                <a:ext cx="47520" cy="633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C8F6075F-8511-9385-4779-8FFC7BC5F97E}"/>
                  </a:ext>
                </a:extLst>
              </p14:cNvPr>
              <p14:cNvContentPartPr/>
              <p14:nvPr/>
            </p14:nvContentPartPr>
            <p14:xfrm>
              <a:off x="977640" y="2371540"/>
              <a:ext cx="1800" cy="2880"/>
            </p14:xfrm>
          </p:contentPart>
        </mc:Choice>
        <mc:Fallback>
          <p:pic>
            <p:nvPicPr>
              <p:cNvPr id="16" name="Ink 15">
                <a:extLst>
                  <a:ext uri="{FF2B5EF4-FFF2-40B4-BE49-F238E27FC236}">
                    <a16:creationId xmlns:a16="http://schemas.microsoft.com/office/drawing/2014/main" id="{C8F6075F-8511-9385-4779-8FFC7BC5F97E}"/>
                  </a:ext>
                </a:extLst>
              </p:cNvPr>
              <p:cNvPicPr/>
              <p:nvPr/>
            </p:nvPicPr>
            <p:blipFill>
              <a:blip r:embed="rId23"/>
              <a:stretch>
                <a:fillRect/>
              </a:stretch>
            </p:blipFill>
            <p:spPr>
              <a:xfrm>
                <a:off x="959640" y="2353900"/>
                <a:ext cx="37440" cy="385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4467BCCB-8010-6979-9A65-88E66C03B8B2}"/>
                  </a:ext>
                </a:extLst>
              </p14:cNvPr>
              <p14:cNvContentPartPr/>
              <p14:nvPr/>
            </p14:nvContentPartPr>
            <p14:xfrm>
              <a:off x="4176600" y="2373700"/>
              <a:ext cx="8280" cy="5760"/>
            </p14:xfrm>
          </p:contentPart>
        </mc:Choice>
        <mc:Fallback>
          <p:pic>
            <p:nvPicPr>
              <p:cNvPr id="17" name="Ink 16">
                <a:extLst>
                  <a:ext uri="{FF2B5EF4-FFF2-40B4-BE49-F238E27FC236}">
                    <a16:creationId xmlns:a16="http://schemas.microsoft.com/office/drawing/2014/main" id="{4467BCCB-8010-6979-9A65-88E66C03B8B2}"/>
                  </a:ext>
                </a:extLst>
              </p:cNvPr>
              <p:cNvPicPr/>
              <p:nvPr/>
            </p:nvPicPr>
            <p:blipFill>
              <a:blip r:embed="rId25"/>
              <a:stretch>
                <a:fillRect/>
              </a:stretch>
            </p:blipFill>
            <p:spPr>
              <a:xfrm>
                <a:off x="4158600" y="2355700"/>
                <a:ext cx="43920" cy="4140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Ink 17">
                <a:extLst>
                  <a:ext uri="{FF2B5EF4-FFF2-40B4-BE49-F238E27FC236}">
                    <a16:creationId xmlns:a16="http://schemas.microsoft.com/office/drawing/2014/main" id="{1CED4FE4-3AE5-AF3D-1201-873A732B9277}"/>
                  </a:ext>
                </a:extLst>
              </p14:cNvPr>
              <p14:cNvContentPartPr/>
              <p14:nvPr/>
            </p14:nvContentPartPr>
            <p14:xfrm>
              <a:off x="9355920" y="1275340"/>
              <a:ext cx="205560" cy="1137960"/>
            </p14:xfrm>
          </p:contentPart>
        </mc:Choice>
        <mc:Fallback>
          <p:pic>
            <p:nvPicPr>
              <p:cNvPr id="18" name="Ink 17">
                <a:extLst>
                  <a:ext uri="{FF2B5EF4-FFF2-40B4-BE49-F238E27FC236}">
                    <a16:creationId xmlns:a16="http://schemas.microsoft.com/office/drawing/2014/main" id="{1CED4FE4-3AE5-AF3D-1201-873A732B9277}"/>
                  </a:ext>
                </a:extLst>
              </p:cNvPr>
              <p:cNvPicPr/>
              <p:nvPr/>
            </p:nvPicPr>
            <p:blipFill>
              <a:blip r:embed="rId27"/>
              <a:stretch>
                <a:fillRect/>
              </a:stretch>
            </p:blipFill>
            <p:spPr>
              <a:xfrm>
                <a:off x="9337920" y="1257700"/>
                <a:ext cx="241200" cy="117360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Ink 18">
                <a:extLst>
                  <a:ext uri="{FF2B5EF4-FFF2-40B4-BE49-F238E27FC236}">
                    <a16:creationId xmlns:a16="http://schemas.microsoft.com/office/drawing/2014/main" id="{099669EC-348D-A1A4-6BCD-083FD76A0FC0}"/>
                  </a:ext>
                </a:extLst>
              </p14:cNvPr>
              <p14:cNvContentPartPr/>
              <p14:nvPr/>
            </p14:nvContentPartPr>
            <p14:xfrm>
              <a:off x="191400" y="1155820"/>
              <a:ext cx="269640" cy="1651680"/>
            </p14:xfrm>
          </p:contentPart>
        </mc:Choice>
        <mc:Fallback>
          <p:pic>
            <p:nvPicPr>
              <p:cNvPr id="19" name="Ink 18">
                <a:extLst>
                  <a:ext uri="{FF2B5EF4-FFF2-40B4-BE49-F238E27FC236}">
                    <a16:creationId xmlns:a16="http://schemas.microsoft.com/office/drawing/2014/main" id="{099669EC-348D-A1A4-6BCD-083FD76A0FC0}"/>
                  </a:ext>
                </a:extLst>
              </p:cNvPr>
              <p:cNvPicPr/>
              <p:nvPr/>
            </p:nvPicPr>
            <p:blipFill>
              <a:blip r:embed="rId29"/>
              <a:stretch>
                <a:fillRect/>
              </a:stretch>
            </p:blipFill>
            <p:spPr>
              <a:xfrm>
                <a:off x="173760" y="1137820"/>
                <a:ext cx="305280" cy="168732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Ink 19">
                <a:extLst>
                  <a:ext uri="{FF2B5EF4-FFF2-40B4-BE49-F238E27FC236}">
                    <a16:creationId xmlns:a16="http://schemas.microsoft.com/office/drawing/2014/main" id="{07666C5E-DFF9-8C8E-685F-7F0B37F448B4}"/>
                  </a:ext>
                </a:extLst>
              </p14:cNvPr>
              <p14:cNvContentPartPr/>
              <p14:nvPr/>
            </p14:nvContentPartPr>
            <p14:xfrm>
              <a:off x="3283080" y="3819820"/>
              <a:ext cx="5760" cy="360"/>
            </p14:xfrm>
          </p:contentPart>
        </mc:Choice>
        <mc:Fallback>
          <p:pic>
            <p:nvPicPr>
              <p:cNvPr id="20" name="Ink 19">
                <a:extLst>
                  <a:ext uri="{FF2B5EF4-FFF2-40B4-BE49-F238E27FC236}">
                    <a16:creationId xmlns:a16="http://schemas.microsoft.com/office/drawing/2014/main" id="{07666C5E-DFF9-8C8E-685F-7F0B37F448B4}"/>
                  </a:ext>
                </a:extLst>
              </p:cNvPr>
              <p:cNvPicPr/>
              <p:nvPr/>
            </p:nvPicPr>
            <p:blipFill>
              <a:blip r:embed="rId31"/>
              <a:stretch>
                <a:fillRect/>
              </a:stretch>
            </p:blipFill>
            <p:spPr>
              <a:xfrm>
                <a:off x="3265440" y="3802180"/>
                <a:ext cx="41400" cy="3600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Ink 20">
                <a:extLst>
                  <a:ext uri="{FF2B5EF4-FFF2-40B4-BE49-F238E27FC236}">
                    <a16:creationId xmlns:a16="http://schemas.microsoft.com/office/drawing/2014/main" id="{7C8D1AD3-4BF8-2BDE-1B16-A33A24973A78}"/>
                  </a:ext>
                </a:extLst>
              </p14:cNvPr>
              <p14:cNvContentPartPr/>
              <p14:nvPr/>
            </p14:nvContentPartPr>
            <p14:xfrm>
              <a:off x="7804680" y="4743940"/>
              <a:ext cx="30960" cy="23040"/>
            </p14:xfrm>
          </p:contentPart>
        </mc:Choice>
        <mc:Fallback>
          <p:pic>
            <p:nvPicPr>
              <p:cNvPr id="21" name="Ink 20">
                <a:extLst>
                  <a:ext uri="{FF2B5EF4-FFF2-40B4-BE49-F238E27FC236}">
                    <a16:creationId xmlns:a16="http://schemas.microsoft.com/office/drawing/2014/main" id="{7C8D1AD3-4BF8-2BDE-1B16-A33A24973A78}"/>
                  </a:ext>
                </a:extLst>
              </p:cNvPr>
              <p:cNvPicPr/>
              <p:nvPr/>
            </p:nvPicPr>
            <p:blipFill>
              <a:blip r:embed="rId33"/>
              <a:stretch>
                <a:fillRect/>
              </a:stretch>
            </p:blipFill>
            <p:spPr>
              <a:xfrm>
                <a:off x="7787040" y="4726300"/>
                <a:ext cx="6660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Ink 21">
                <a:extLst>
                  <a:ext uri="{FF2B5EF4-FFF2-40B4-BE49-F238E27FC236}">
                    <a16:creationId xmlns:a16="http://schemas.microsoft.com/office/drawing/2014/main" id="{E8F7C9DF-3F1D-43C3-D0ED-2D994B3EFB0E}"/>
                  </a:ext>
                </a:extLst>
              </p14:cNvPr>
              <p14:cNvContentPartPr/>
              <p14:nvPr/>
            </p14:nvContentPartPr>
            <p14:xfrm>
              <a:off x="3289920" y="4751140"/>
              <a:ext cx="4779000" cy="93240"/>
            </p14:xfrm>
          </p:contentPart>
        </mc:Choice>
        <mc:Fallback>
          <p:pic>
            <p:nvPicPr>
              <p:cNvPr id="22" name="Ink 21">
                <a:extLst>
                  <a:ext uri="{FF2B5EF4-FFF2-40B4-BE49-F238E27FC236}">
                    <a16:creationId xmlns:a16="http://schemas.microsoft.com/office/drawing/2014/main" id="{E8F7C9DF-3F1D-43C3-D0ED-2D994B3EFB0E}"/>
                  </a:ext>
                </a:extLst>
              </p:cNvPr>
              <p:cNvPicPr/>
              <p:nvPr/>
            </p:nvPicPr>
            <p:blipFill>
              <a:blip r:embed="rId35"/>
              <a:stretch>
                <a:fillRect/>
              </a:stretch>
            </p:blipFill>
            <p:spPr>
              <a:xfrm>
                <a:off x="3272280" y="4733500"/>
                <a:ext cx="4814640" cy="128880"/>
              </a:xfrm>
              <a:prstGeom prst="rect">
                <a:avLst/>
              </a:prstGeom>
            </p:spPr>
          </p:pic>
        </mc:Fallback>
      </mc:AlternateContent>
    </p:spTree>
    <p:extLst>
      <p:ext uri="{BB962C8B-B14F-4D97-AF65-F5344CB8AC3E}">
        <p14:creationId xmlns:p14="http://schemas.microsoft.com/office/powerpoint/2010/main" val="23575903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4099457" y="2148919"/>
            <a:ext cx="3847845" cy="1754326"/>
          </a:xfrm>
          <a:prstGeom prst="rect">
            <a:avLst/>
          </a:prstGeom>
          <a:noFill/>
        </p:spPr>
        <p:txBody>
          <a:bodyPr wrap="square">
            <a:spAutoFit/>
          </a:bodyPr>
          <a:lstStyle/>
          <a:p>
            <a:pPr algn="ctr"/>
            <a:r>
              <a:rPr lang="he-IL" sz="3600" b="1">
                <a:solidFill>
                  <a:schemeClr val="bg1"/>
                </a:solidFill>
                <a:cs typeface="+mj-cs"/>
              </a:rPr>
              <a:t>מבוא לישעיהו</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1</a:t>
            </a:r>
            <a:endParaRPr lang="en-US" sz="3600">
              <a:solidFill>
                <a:schemeClr val="bg1"/>
              </a:solidFill>
              <a:cs typeface="+mj-cs"/>
            </a:endParaRPr>
          </a:p>
        </p:txBody>
      </p:sp>
    </p:spTree>
    <p:extLst>
      <p:ext uri="{BB962C8B-B14F-4D97-AF65-F5344CB8AC3E}">
        <p14:creationId xmlns:p14="http://schemas.microsoft.com/office/powerpoint/2010/main" val="2153912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2002420" y="-1"/>
            <a:ext cx="7130005" cy="6808063"/>
          </a:xfrm>
          <a:prstGeom prst="roundRect">
            <a:avLst/>
          </a:prstGeom>
          <a:solidFill>
            <a:schemeClr val="tx1">
              <a:alpha val="70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pic>
        <p:nvPicPr>
          <p:cNvPr id="7" name="Picture 6">
            <a:extLst>
              <a:ext uri="{FF2B5EF4-FFF2-40B4-BE49-F238E27FC236}">
                <a16:creationId xmlns:a16="http://schemas.microsoft.com/office/drawing/2014/main" id="{B7F051D2-32DC-ACB1-15B0-840B50BE32FD}"/>
              </a:ext>
            </a:extLst>
          </p:cNvPr>
          <p:cNvPicPr>
            <a:picLocks noChangeAspect="1"/>
          </p:cNvPicPr>
          <p:nvPr/>
        </p:nvPicPr>
        <p:blipFill>
          <a:blip r:embed="rId4"/>
          <a:stretch>
            <a:fillRect/>
          </a:stretch>
        </p:blipFill>
        <p:spPr>
          <a:xfrm>
            <a:off x="2643997" y="241297"/>
            <a:ext cx="5854597" cy="6375405"/>
          </a:xfrm>
          <a:prstGeom prst="rect">
            <a:avLst/>
          </a:prstGeom>
        </p:spPr>
      </p:pic>
      <mc:AlternateContent xmlns:mc="http://schemas.openxmlformats.org/markup-compatibility/2006">
        <mc:Choice xmlns:p14="http://schemas.microsoft.com/office/powerpoint/2010/main" Requires="p14">
          <p:contentPart p14:bwMode="auto" r:id="rId5">
            <p14:nvContentPartPr>
              <p14:cNvPr id="11" name="Ink 10">
                <a:extLst>
                  <a:ext uri="{FF2B5EF4-FFF2-40B4-BE49-F238E27FC236}">
                    <a16:creationId xmlns:a16="http://schemas.microsoft.com/office/drawing/2014/main" id="{40FF5FAA-4676-8727-F1E2-C980E7C4A676}"/>
                  </a:ext>
                </a:extLst>
              </p14:cNvPr>
              <p14:cNvContentPartPr/>
              <p14:nvPr/>
            </p14:nvContentPartPr>
            <p14:xfrm>
              <a:off x="3660360" y="3419500"/>
              <a:ext cx="370440" cy="436320"/>
            </p14:xfrm>
          </p:contentPart>
        </mc:Choice>
        <mc:Fallback>
          <p:pic>
            <p:nvPicPr>
              <p:cNvPr id="11" name="Ink 10">
                <a:extLst>
                  <a:ext uri="{FF2B5EF4-FFF2-40B4-BE49-F238E27FC236}">
                    <a16:creationId xmlns:a16="http://schemas.microsoft.com/office/drawing/2014/main" id="{40FF5FAA-4676-8727-F1E2-C980E7C4A676}"/>
                  </a:ext>
                </a:extLst>
              </p:cNvPr>
              <p:cNvPicPr/>
              <p:nvPr/>
            </p:nvPicPr>
            <p:blipFill>
              <a:blip r:embed="rId6"/>
              <a:stretch>
                <a:fillRect/>
              </a:stretch>
            </p:blipFill>
            <p:spPr>
              <a:xfrm>
                <a:off x="3642360" y="3401860"/>
                <a:ext cx="406080" cy="47196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12" name="Ink 11">
                <a:extLst>
                  <a:ext uri="{FF2B5EF4-FFF2-40B4-BE49-F238E27FC236}">
                    <a16:creationId xmlns:a16="http://schemas.microsoft.com/office/drawing/2014/main" id="{8D752220-83D2-5A73-7C71-40DB1C925946}"/>
                  </a:ext>
                </a:extLst>
              </p14:cNvPr>
              <p14:cNvContentPartPr/>
              <p14:nvPr/>
            </p14:nvContentPartPr>
            <p14:xfrm>
              <a:off x="3170400" y="1266700"/>
              <a:ext cx="255960" cy="146520"/>
            </p14:xfrm>
          </p:contentPart>
        </mc:Choice>
        <mc:Fallback>
          <p:pic>
            <p:nvPicPr>
              <p:cNvPr id="12" name="Ink 11">
                <a:extLst>
                  <a:ext uri="{FF2B5EF4-FFF2-40B4-BE49-F238E27FC236}">
                    <a16:creationId xmlns:a16="http://schemas.microsoft.com/office/drawing/2014/main" id="{8D752220-83D2-5A73-7C71-40DB1C925946}"/>
                  </a:ext>
                </a:extLst>
              </p:cNvPr>
              <p:cNvPicPr/>
              <p:nvPr/>
            </p:nvPicPr>
            <p:blipFill>
              <a:blip r:embed="rId8"/>
              <a:stretch>
                <a:fillRect/>
              </a:stretch>
            </p:blipFill>
            <p:spPr>
              <a:xfrm>
                <a:off x="3152400" y="1248700"/>
                <a:ext cx="291600" cy="1821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13" name="Ink 12">
                <a:extLst>
                  <a:ext uri="{FF2B5EF4-FFF2-40B4-BE49-F238E27FC236}">
                    <a16:creationId xmlns:a16="http://schemas.microsoft.com/office/drawing/2014/main" id="{A4F81B47-94FE-DA70-4702-3C725D2CF1E5}"/>
                  </a:ext>
                </a:extLst>
              </p14:cNvPr>
              <p14:cNvContentPartPr/>
              <p14:nvPr/>
            </p14:nvContentPartPr>
            <p14:xfrm>
              <a:off x="3611760" y="3458020"/>
              <a:ext cx="388440" cy="393840"/>
            </p14:xfrm>
          </p:contentPart>
        </mc:Choice>
        <mc:Fallback>
          <p:pic>
            <p:nvPicPr>
              <p:cNvPr id="13" name="Ink 12">
                <a:extLst>
                  <a:ext uri="{FF2B5EF4-FFF2-40B4-BE49-F238E27FC236}">
                    <a16:creationId xmlns:a16="http://schemas.microsoft.com/office/drawing/2014/main" id="{A4F81B47-94FE-DA70-4702-3C725D2CF1E5}"/>
                  </a:ext>
                </a:extLst>
              </p:cNvPr>
              <p:cNvPicPr/>
              <p:nvPr/>
            </p:nvPicPr>
            <p:blipFill>
              <a:blip r:embed="rId10"/>
              <a:stretch>
                <a:fillRect/>
              </a:stretch>
            </p:blipFill>
            <p:spPr>
              <a:xfrm>
                <a:off x="3593760" y="3440020"/>
                <a:ext cx="424080" cy="429480"/>
              </a:xfrm>
              <a:prstGeom prst="rect">
                <a:avLst/>
              </a:prstGeom>
            </p:spPr>
          </p:pic>
        </mc:Fallback>
      </mc:AlternateContent>
      <p:grpSp>
        <p:nvGrpSpPr>
          <p:cNvPr id="15" name="Group 14">
            <a:extLst>
              <a:ext uri="{FF2B5EF4-FFF2-40B4-BE49-F238E27FC236}">
                <a16:creationId xmlns:a16="http://schemas.microsoft.com/office/drawing/2014/main" id="{6F2F24A8-890E-3D16-302E-BCD1E1B57A5A}"/>
              </a:ext>
            </a:extLst>
          </p:cNvPr>
          <p:cNvGrpSpPr/>
          <p:nvPr/>
        </p:nvGrpSpPr>
        <p:grpSpPr>
          <a:xfrm>
            <a:off x="7894680" y="161500"/>
            <a:ext cx="1016280" cy="3759120"/>
            <a:chOff x="7894680" y="161500"/>
            <a:chExt cx="1016280" cy="3759120"/>
          </a:xfrm>
        </p:grpSpPr>
        <mc:AlternateContent xmlns:mc="http://schemas.openxmlformats.org/markup-compatibility/2006">
          <mc:Choice xmlns:p14="http://schemas.microsoft.com/office/powerpoint/2010/main" Requires="p14">
            <p:contentPart p14:bwMode="auto" r:id="rId11">
              <p14:nvContentPartPr>
                <p14:cNvPr id="9" name="Ink 8">
                  <a:extLst>
                    <a:ext uri="{FF2B5EF4-FFF2-40B4-BE49-F238E27FC236}">
                      <a16:creationId xmlns:a16="http://schemas.microsoft.com/office/drawing/2014/main" id="{FCE4AD83-1010-65CB-B035-B93F671EF655}"/>
                    </a:ext>
                  </a:extLst>
                </p14:cNvPr>
                <p14:cNvContentPartPr/>
                <p14:nvPr/>
              </p14:nvContentPartPr>
              <p14:xfrm>
                <a:off x="7894680" y="161500"/>
                <a:ext cx="514440" cy="563760"/>
              </p14:xfrm>
            </p:contentPart>
          </mc:Choice>
          <mc:Fallback>
            <p:pic>
              <p:nvPicPr>
                <p:cNvPr id="9" name="Ink 8">
                  <a:extLst>
                    <a:ext uri="{FF2B5EF4-FFF2-40B4-BE49-F238E27FC236}">
                      <a16:creationId xmlns:a16="http://schemas.microsoft.com/office/drawing/2014/main" id="{FCE4AD83-1010-65CB-B035-B93F671EF655}"/>
                    </a:ext>
                  </a:extLst>
                </p:cNvPr>
                <p:cNvPicPr/>
                <p:nvPr/>
              </p:nvPicPr>
              <p:blipFill>
                <a:blip r:embed="rId12"/>
                <a:stretch>
                  <a:fillRect/>
                </a:stretch>
              </p:blipFill>
              <p:spPr>
                <a:xfrm>
                  <a:off x="7876680" y="143500"/>
                  <a:ext cx="550080" cy="59940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10" name="Ink 9">
                  <a:extLst>
                    <a:ext uri="{FF2B5EF4-FFF2-40B4-BE49-F238E27FC236}">
                      <a16:creationId xmlns:a16="http://schemas.microsoft.com/office/drawing/2014/main" id="{FDE1D207-F768-BC1F-A823-45F6A789E75F}"/>
                    </a:ext>
                  </a:extLst>
                </p14:cNvPr>
                <p14:cNvContentPartPr/>
                <p14:nvPr/>
              </p14:nvContentPartPr>
              <p14:xfrm>
                <a:off x="8088720" y="3484660"/>
                <a:ext cx="319680" cy="435960"/>
              </p14:xfrm>
            </p:contentPart>
          </mc:Choice>
          <mc:Fallback>
            <p:pic>
              <p:nvPicPr>
                <p:cNvPr id="10" name="Ink 9">
                  <a:extLst>
                    <a:ext uri="{FF2B5EF4-FFF2-40B4-BE49-F238E27FC236}">
                      <a16:creationId xmlns:a16="http://schemas.microsoft.com/office/drawing/2014/main" id="{FDE1D207-F768-BC1F-A823-45F6A789E75F}"/>
                    </a:ext>
                  </a:extLst>
                </p:cNvPr>
                <p:cNvPicPr/>
                <p:nvPr/>
              </p:nvPicPr>
              <p:blipFill>
                <a:blip r:embed="rId14"/>
                <a:stretch>
                  <a:fillRect/>
                </a:stretch>
              </p:blipFill>
              <p:spPr>
                <a:xfrm>
                  <a:off x="8070720" y="3467020"/>
                  <a:ext cx="355320" cy="47160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Ink 13">
                  <a:extLst>
                    <a:ext uri="{FF2B5EF4-FFF2-40B4-BE49-F238E27FC236}">
                      <a16:creationId xmlns:a16="http://schemas.microsoft.com/office/drawing/2014/main" id="{6FB227F1-8F79-BEB4-6A7C-3AA9F337C022}"/>
                    </a:ext>
                  </a:extLst>
                </p14:cNvPr>
                <p14:cNvContentPartPr/>
                <p14:nvPr/>
              </p14:nvContentPartPr>
              <p14:xfrm>
                <a:off x="8490480" y="449140"/>
                <a:ext cx="420480" cy="3422520"/>
              </p14:xfrm>
            </p:contentPart>
          </mc:Choice>
          <mc:Fallback>
            <p:pic>
              <p:nvPicPr>
                <p:cNvPr id="14" name="Ink 13">
                  <a:extLst>
                    <a:ext uri="{FF2B5EF4-FFF2-40B4-BE49-F238E27FC236}">
                      <a16:creationId xmlns:a16="http://schemas.microsoft.com/office/drawing/2014/main" id="{6FB227F1-8F79-BEB4-6A7C-3AA9F337C022}"/>
                    </a:ext>
                  </a:extLst>
                </p:cNvPr>
                <p:cNvPicPr/>
                <p:nvPr/>
              </p:nvPicPr>
              <p:blipFill>
                <a:blip r:embed="rId16"/>
                <a:stretch>
                  <a:fillRect/>
                </a:stretch>
              </p:blipFill>
              <p:spPr>
                <a:xfrm>
                  <a:off x="8472840" y="431140"/>
                  <a:ext cx="456120" cy="34581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7">
            <p14:nvContentPartPr>
              <p14:cNvPr id="16" name="Ink 15">
                <a:extLst>
                  <a:ext uri="{FF2B5EF4-FFF2-40B4-BE49-F238E27FC236}">
                    <a16:creationId xmlns:a16="http://schemas.microsoft.com/office/drawing/2014/main" id="{02A68567-4FDD-B31C-22F9-E08CA81A8B56}"/>
                  </a:ext>
                </a:extLst>
              </p14:cNvPr>
              <p14:cNvContentPartPr/>
              <p14:nvPr/>
            </p14:nvContentPartPr>
            <p14:xfrm>
              <a:off x="2700240" y="3595540"/>
              <a:ext cx="723600" cy="205200"/>
            </p14:xfrm>
          </p:contentPart>
        </mc:Choice>
        <mc:Fallback>
          <p:pic>
            <p:nvPicPr>
              <p:cNvPr id="16" name="Ink 15">
                <a:extLst>
                  <a:ext uri="{FF2B5EF4-FFF2-40B4-BE49-F238E27FC236}">
                    <a16:creationId xmlns:a16="http://schemas.microsoft.com/office/drawing/2014/main" id="{02A68567-4FDD-B31C-22F9-E08CA81A8B56}"/>
                  </a:ext>
                </a:extLst>
              </p:cNvPr>
              <p:cNvPicPr/>
              <p:nvPr/>
            </p:nvPicPr>
            <p:blipFill>
              <a:blip r:embed="rId18"/>
              <a:stretch>
                <a:fillRect/>
              </a:stretch>
            </p:blipFill>
            <p:spPr>
              <a:xfrm>
                <a:off x="2682600" y="3577900"/>
                <a:ext cx="759240" cy="240840"/>
              </a:xfrm>
              <a:prstGeom prst="rect">
                <a:avLst/>
              </a:prstGeom>
            </p:spPr>
          </p:pic>
        </mc:Fallback>
      </mc:AlternateContent>
    </p:spTree>
    <p:extLst>
      <p:ext uri="{BB962C8B-B14F-4D97-AF65-F5344CB8AC3E}">
        <p14:creationId xmlns:p14="http://schemas.microsoft.com/office/powerpoint/2010/main" val="104754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3898900" cy="5632311"/>
          </a:xfrm>
          <a:prstGeom prst="rect">
            <a:avLst/>
          </a:prstGeom>
          <a:noFill/>
        </p:spPr>
        <p:txBody>
          <a:bodyPr wrap="square" rtlCol="0">
            <a:spAutoFit/>
          </a:bodyPr>
          <a:lstStyle/>
          <a:p>
            <a:r>
              <a:rPr lang="en-US" sz="2000" b="1" u="sng">
                <a:solidFill>
                  <a:srgbClr val="FFC000"/>
                </a:solidFill>
                <a:cs typeface="+mj-cs"/>
              </a:rPr>
              <a:t>Isaiah 50:6 - Suffering Servant</a:t>
            </a:r>
            <a:r>
              <a:rPr lang="en-US" sz="2000">
                <a:solidFill>
                  <a:srgbClr val="FFC000"/>
                </a:solidFill>
                <a:cs typeface="+mj-cs"/>
              </a:rPr>
              <a:t>: This verse describes the Servant offering his back to those who struck him and his cheeks to those who tore out his beard, not hiding his face from scorn and spittle. This verse has often been taken as a Messianic prophecy because it parallels what happened to Yeshua. For example, His back was scourged before his crucifixion (</a:t>
            </a:r>
            <a:r>
              <a:rPr lang="en-US" sz="2000">
                <a:solidFill>
                  <a:srgbClr val="00B0F0"/>
                </a:solidFill>
                <a:cs typeface="+mj-cs"/>
              </a:rPr>
              <a:t>John 19:1</a:t>
            </a:r>
            <a:r>
              <a:rPr lang="en-US" sz="2000">
                <a:solidFill>
                  <a:srgbClr val="FFC000"/>
                </a:solidFill>
                <a:cs typeface="+mj-cs"/>
              </a:rPr>
              <a:t>); his cheeks, he was struck in the face during his trial (</a:t>
            </a:r>
            <a:r>
              <a:rPr lang="en-US" sz="2000">
                <a:solidFill>
                  <a:srgbClr val="00B0F0"/>
                </a:solidFill>
                <a:cs typeface="+mj-cs"/>
              </a:rPr>
              <a:t>Matthew 26:67</a:t>
            </a:r>
            <a:r>
              <a:rPr lang="en-US" sz="2000">
                <a:solidFill>
                  <a:srgbClr val="FFC000"/>
                </a:solidFill>
                <a:cs typeface="+mj-cs"/>
              </a:rPr>
              <a:t>); scorn, Yeshua was mocked while he was on the cross (</a:t>
            </a:r>
            <a:r>
              <a:rPr lang="en-US" sz="2000">
                <a:solidFill>
                  <a:srgbClr val="00B0F0"/>
                </a:solidFill>
                <a:cs typeface="+mj-cs"/>
              </a:rPr>
              <a:t>Luke 23:35</a:t>
            </a:r>
            <a:r>
              <a:rPr lang="en-US" sz="2000">
                <a:solidFill>
                  <a:srgbClr val="FFC000"/>
                </a:solidFill>
                <a:cs typeface="+mj-cs"/>
              </a:rPr>
              <a:t>); and the spittle, Yeshua was spat upon by those who arrested him (</a:t>
            </a:r>
            <a:r>
              <a:rPr lang="en-US" sz="2000">
                <a:solidFill>
                  <a:srgbClr val="00B0F0"/>
                </a:solidFill>
                <a:cs typeface="+mj-cs"/>
              </a:rPr>
              <a:t>Matthew 26:67</a:t>
            </a:r>
            <a:r>
              <a:rPr lang="en-US" sz="2000">
                <a:solidFill>
                  <a:srgbClr val="FFC000"/>
                </a:solidFill>
                <a:cs typeface="+mj-cs"/>
              </a:rPr>
              <a:t>). </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5D7113-0E92-785C-6900-AEBA3BB4189E}"/>
              </a:ext>
            </a:extLst>
          </p:cNvPr>
          <p:cNvSpPr txBox="1"/>
          <p:nvPr/>
        </p:nvSpPr>
        <p:spPr>
          <a:xfrm>
            <a:off x="4502150" y="291401"/>
            <a:ext cx="5016500" cy="5940088"/>
          </a:xfrm>
          <a:prstGeom prst="rect">
            <a:avLst/>
          </a:prstGeom>
          <a:noFill/>
        </p:spPr>
        <p:txBody>
          <a:bodyPr wrap="square">
            <a:spAutoFit/>
          </a:bodyPr>
          <a:lstStyle/>
          <a:p>
            <a:r>
              <a:rPr lang="en-US" sz="2000" b="1" u="sng">
                <a:solidFill>
                  <a:srgbClr val="FFFF00"/>
                </a:solidFill>
                <a:cs typeface="+mj-cs"/>
              </a:rPr>
              <a:t>John 19:1  </a:t>
            </a:r>
          </a:p>
          <a:p>
            <a:r>
              <a:rPr lang="en-US" sz="2000">
                <a:solidFill>
                  <a:srgbClr val="FFFF00"/>
                </a:solidFill>
                <a:cs typeface="+mj-cs"/>
              </a:rPr>
              <a:t>19:1 Then Pilate therefore took Jesus, and scourged him. (KJV)</a:t>
            </a:r>
          </a:p>
          <a:p>
            <a:endParaRPr lang="en-US" sz="2000">
              <a:solidFill>
                <a:srgbClr val="FFC000"/>
              </a:solidFill>
              <a:cs typeface="+mj-cs"/>
            </a:endParaRPr>
          </a:p>
          <a:p>
            <a:r>
              <a:rPr lang="en-US" sz="2000" b="1" u="sng">
                <a:solidFill>
                  <a:srgbClr val="92D050"/>
                </a:solidFill>
                <a:cs typeface="+mj-cs"/>
              </a:rPr>
              <a:t>Matthew 26:67  </a:t>
            </a:r>
          </a:p>
          <a:p>
            <a:r>
              <a:rPr lang="en-US" sz="2000">
                <a:solidFill>
                  <a:srgbClr val="92D050"/>
                </a:solidFill>
                <a:cs typeface="+mj-cs"/>
              </a:rPr>
              <a:t>26:67 Then did they spit in his face, and buffeted him; and others smote him with the palms of their hands, (KJV)</a:t>
            </a:r>
          </a:p>
          <a:p>
            <a:endParaRPr lang="en-US" sz="2000">
              <a:solidFill>
                <a:srgbClr val="FFC000"/>
              </a:solidFill>
              <a:cs typeface="+mj-cs"/>
            </a:endParaRPr>
          </a:p>
          <a:p>
            <a:r>
              <a:rPr lang="en-US" sz="2000" b="1" u="sng">
                <a:solidFill>
                  <a:srgbClr val="00B0F0"/>
                </a:solidFill>
                <a:cs typeface="+mj-cs"/>
              </a:rPr>
              <a:t>Luke 23:35  </a:t>
            </a:r>
          </a:p>
          <a:p>
            <a:r>
              <a:rPr lang="en-US" sz="2000">
                <a:solidFill>
                  <a:srgbClr val="00B0F0"/>
                </a:solidFill>
                <a:cs typeface="+mj-cs"/>
              </a:rPr>
              <a:t>23:35 And the people stood beholding. And the rulers also with them derided him, saying, He saved others; let him save himself, if he be Christ, the chosen of God. (KJV)</a:t>
            </a:r>
          </a:p>
          <a:p>
            <a:endParaRPr lang="en-US" sz="2000">
              <a:solidFill>
                <a:srgbClr val="FFC000"/>
              </a:solidFill>
              <a:cs typeface="+mj-cs"/>
            </a:endParaRPr>
          </a:p>
          <a:p>
            <a:r>
              <a:rPr lang="en-US" sz="2000" b="1" u="sng">
                <a:solidFill>
                  <a:srgbClr val="FFFF00"/>
                </a:solidFill>
                <a:cs typeface="+mj-cs"/>
              </a:rPr>
              <a:t>Matthew 26:67  </a:t>
            </a:r>
          </a:p>
          <a:p>
            <a:r>
              <a:rPr lang="en-US" sz="2000">
                <a:solidFill>
                  <a:srgbClr val="FFFF00"/>
                </a:solidFill>
                <a:cs typeface="+mj-cs"/>
              </a:rPr>
              <a:t>26:67 Then did they spit in his face, and buffeted him; and others smote him with the palms of their hands, (KJV)</a:t>
            </a: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D995E6E0-E4FD-1AD4-B4D3-38B1F21B01C3}"/>
                  </a:ext>
                </a:extLst>
              </p14:cNvPr>
              <p14:cNvContentPartPr/>
              <p14:nvPr/>
            </p14:nvContentPartPr>
            <p14:xfrm>
              <a:off x="506760" y="661540"/>
              <a:ext cx="893520" cy="51840"/>
            </p14:xfrm>
          </p:contentPart>
        </mc:Choice>
        <mc:Fallback>
          <p:pic>
            <p:nvPicPr>
              <p:cNvPr id="4" name="Ink 3">
                <a:extLst>
                  <a:ext uri="{FF2B5EF4-FFF2-40B4-BE49-F238E27FC236}">
                    <a16:creationId xmlns:a16="http://schemas.microsoft.com/office/drawing/2014/main" id="{D995E6E0-E4FD-1AD4-B4D3-38B1F21B01C3}"/>
                  </a:ext>
                </a:extLst>
              </p:cNvPr>
              <p:cNvPicPr/>
              <p:nvPr/>
            </p:nvPicPr>
            <p:blipFill>
              <a:blip r:embed="rId5"/>
              <a:stretch>
                <a:fillRect/>
              </a:stretch>
            </p:blipFill>
            <p:spPr>
              <a:xfrm>
                <a:off x="488760" y="643900"/>
                <a:ext cx="9291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DD07C15C-1C57-89CA-1983-B9B44AF59530}"/>
                  </a:ext>
                </a:extLst>
              </p14:cNvPr>
              <p14:cNvContentPartPr/>
              <p14:nvPr/>
            </p14:nvContentPartPr>
            <p14:xfrm>
              <a:off x="875400" y="1214500"/>
              <a:ext cx="328680" cy="36000"/>
            </p14:xfrm>
          </p:contentPart>
        </mc:Choice>
        <mc:Fallback>
          <p:pic>
            <p:nvPicPr>
              <p:cNvPr id="7" name="Ink 6">
                <a:extLst>
                  <a:ext uri="{FF2B5EF4-FFF2-40B4-BE49-F238E27FC236}">
                    <a16:creationId xmlns:a16="http://schemas.microsoft.com/office/drawing/2014/main" id="{DD07C15C-1C57-89CA-1983-B9B44AF59530}"/>
                  </a:ext>
                </a:extLst>
              </p:cNvPr>
              <p:cNvPicPr/>
              <p:nvPr/>
            </p:nvPicPr>
            <p:blipFill>
              <a:blip r:embed="rId7"/>
              <a:stretch>
                <a:fillRect/>
              </a:stretch>
            </p:blipFill>
            <p:spPr>
              <a:xfrm>
                <a:off x="857400" y="1196500"/>
                <a:ext cx="364320" cy="7164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0EEA610A-F02C-AF2E-C9B2-C69114FCFEB7}"/>
                  </a:ext>
                </a:extLst>
              </p14:cNvPr>
              <p14:cNvContentPartPr/>
              <p14:nvPr/>
            </p14:nvContentPartPr>
            <p14:xfrm>
              <a:off x="2874480" y="1237180"/>
              <a:ext cx="455760" cy="56160"/>
            </p14:xfrm>
          </p:contentPart>
        </mc:Choice>
        <mc:Fallback>
          <p:pic>
            <p:nvPicPr>
              <p:cNvPr id="9" name="Ink 8">
                <a:extLst>
                  <a:ext uri="{FF2B5EF4-FFF2-40B4-BE49-F238E27FC236}">
                    <a16:creationId xmlns:a16="http://schemas.microsoft.com/office/drawing/2014/main" id="{0EEA610A-F02C-AF2E-C9B2-C69114FCFEB7}"/>
                  </a:ext>
                </a:extLst>
              </p:cNvPr>
              <p:cNvPicPr/>
              <p:nvPr/>
            </p:nvPicPr>
            <p:blipFill>
              <a:blip r:embed="rId9"/>
              <a:stretch>
                <a:fillRect/>
              </a:stretch>
            </p:blipFill>
            <p:spPr>
              <a:xfrm>
                <a:off x="2856480" y="1219540"/>
                <a:ext cx="49140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0" name="Ink 9">
                <a:extLst>
                  <a:ext uri="{FF2B5EF4-FFF2-40B4-BE49-F238E27FC236}">
                    <a16:creationId xmlns:a16="http://schemas.microsoft.com/office/drawing/2014/main" id="{1274E588-C9C2-689F-90E6-B4B4BFE7F41D}"/>
                  </a:ext>
                </a:extLst>
              </p14:cNvPr>
              <p14:cNvContentPartPr/>
              <p14:nvPr/>
            </p14:nvContentPartPr>
            <p14:xfrm>
              <a:off x="678840" y="2749180"/>
              <a:ext cx="1481400" cy="54720"/>
            </p14:xfrm>
          </p:contentPart>
        </mc:Choice>
        <mc:Fallback>
          <p:pic>
            <p:nvPicPr>
              <p:cNvPr id="10" name="Ink 9">
                <a:extLst>
                  <a:ext uri="{FF2B5EF4-FFF2-40B4-BE49-F238E27FC236}">
                    <a16:creationId xmlns:a16="http://schemas.microsoft.com/office/drawing/2014/main" id="{1274E588-C9C2-689F-90E6-B4B4BFE7F41D}"/>
                  </a:ext>
                </a:extLst>
              </p:cNvPr>
              <p:cNvPicPr/>
              <p:nvPr/>
            </p:nvPicPr>
            <p:blipFill>
              <a:blip r:embed="rId11"/>
              <a:stretch>
                <a:fillRect/>
              </a:stretch>
            </p:blipFill>
            <p:spPr>
              <a:xfrm>
                <a:off x="661200" y="2731540"/>
                <a:ext cx="1517040" cy="903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1" name="Ink 10">
                <a:extLst>
                  <a:ext uri="{FF2B5EF4-FFF2-40B4-BE49-F238E27FC236}">
                    <a16:creationId xmlns:a16="http://schemas.microsoft.com/office/drawing/2014/main" id="{C4ACFCF9-86BE-34B9-D8FA-8AEFC51B28D7}"/>
                  </a:ext>
                </a:extLst>
              </p14:cNvPr>
              <p14:cNvContentPartPr/>
              <p14:nvPr/>
            </p14:nvContentPartPr>
            <p14:xfrm>
              <a:off x="3379560" y="1373980"/>
              <a:ext cx="1032480" cy="2101680"/>
            </p14:xfrm>
          </p:contentPart>
        </mc:Choice>
        <mc:Fallback>
          <p:pic>
            <p:nvPicPr>
              <p:cNvPr id="11" name="Ink 10">
                <a:extLst>
                  <a:ext uri="{FF2B5EF4-FFF2-40B4-BE49-F238E27FC236}">
                    <a16:creationId xmlns:a16="http://schemas.microsoft.com/office/drawing/2014/main" id="{C4ACFCF9-86BE-34B9-D8FA-8AEFC51B28D7}"/>
                  </a:ext>
                </a:extLst>
              </p:cNvPr>
              <p:cNvPicPr/>
              <p:nvPr/>
            </p:nvPicPr>
            <p:blipFill>
              <a:blip r:embed="rId13"/>
              <a:stretch>
                <a:fillRect/>
              </a:stretch>
            </p:blipFill>
            <p:spPr>
              <a:xfrm>
                <a:off x="3361920" y="1355980"/>
                <a:ext cx="1068120" cy="21373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2" name="Ink 11">
                <a:extLst>
                  <a:ext uri="{FF2B5EF4-FFF2-40B4-BE49-F238E27FC236}">
                    <a16:creationId xmlns:a16="http://schemas.microsoft.com/office/drawing/2014/main" id="{0D8B6597-D805-1C5B-970D-A20459217E73}"/>
                  </a:ext>
                </a:extLst>
              </p14:cNvPr>
              <p14:cNvContentPartPr/>
              <p14:nvPr/>
            </p14:nvContentPartPr>
            <p14:xfrm>
              <a:off x="3171480" y="2622100"/>
              <a:ext cx="1205280" cy="1597320"/>
            </p14:xfrm>
          </p:contentPart>
        </mc:Choice>
        <mc:Fallback>
          <p:pic>
            <p:nvPicPr>
              <p:cNvPr id="12" name="Ink 11">
                <a:extLst>
                  <a:ext uri="{FF2B5EF4-FFF2-40B4-BE49-F238E27FC236}">
                    <a16:creationId xmlns:a16="http://schemas.microsoft.com/office/drawing/2014/main" id="{0D8B6597-D805-1C5B-970D-A20459217E73}"/>
                  </a:ext>
                </a:extLst>
              </p:cNvPr>
              <p:cNvPicPr/>
              <p:nvPr/>
            </p:nvPicPr>
            <p:blipFill>
              <a:blip r:embed="rId15"/>
              <a:stretch>
                <a:fillRect/>
              </a:stretch>
            </p:blipFill>
            <p:spPr>
              <a:xfrm>
                <a:off x="3153840" y="2604460"/>
                <a:ext cx="1240920" cy="1632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3" name="Ink 12">
                <a:extLst>
                  <a:ext uri="{FF2B5EF4-FFF2-40B4-BE49-F238E27FC236}">
                    <a16:creationId xmlns:a16="http://schemas.microsoft.com/office/drawing/2014/main" id="{E46C33BC-5B03-1452-E272-88E71D135EE0}"/>
                  </a:ext>
                </a:extLst>
              </p14:cNvPr>
              <p14:cNvContentPartPr/>
              <p14:nvPr/>
            </p14:nvContentPartPr>
            <p14:xfrm>
              <a:off x="3553440" y="4017460"/>
              <a:ext cx="849600" cy="663120"/>
            </p14:xfrm>
          </p:contentPart>
        </mc:Choice>
        <mc:Fallback>
          <p:pic>
            <p:nvPicPr>
              <p:cNvPr id="13" name="Ink 12">
                <a:extLst>
                  <a:ext uri="{FF2B5EF4-FFF2-40B4-BE49-F238E27FC236}">
                    <a16:creationId xmlns:a16="http://schemas.microsoft.com/office/drawing/2014/main" id="{E46C33BC-5B03-1452-E272-88E71D135EE0}"/>
                  </a:ext>
                </a:extLst>
              </p:cNvPr>
              <p:cNvPicPr/>
              <p:nvPr/>
            </p:nvPicPr>
            <p:blipFill>
              <a:blip r:embed="rId17"/>
              <a:stretch>
                <a:fillRect/>
              </a:stretch>
            </p:blipFill>
            <p:spPr>
              <a:xfrm>
                <a:off x="3535800" y="3999820"/>
                <a:ext cx="885240" cy="69876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4" name="Ink 13">
                <a:extLst>
                  <a:ext uri="{FF2B5EF4-FFF2-40B4-BE49-F238E27FC236}">
                    <a16:creationId xmlns:a16="http://schemas.microsoft.com/office/drawing/2014/main" id="{AE88D250-3E19-CB07-8615-1619D188103F}"/>
                  </a:ext>
                </a:extLst>
              </p14:cNvPr>
              <p14:cNvContentPartPr/>
              <p14:nvPr/>
            </p14:nvContentPartPr>
            <p14:xfrm>
              <a:off x="7380600" y="3976060"/>
              <a:ext cx="1011960" cy="44280"/>
            </p14:xfrm>
          </p:contentPart>
        </mc:Choice>
        <mc:Fallback>
          <p:pic>
            <p:nvPicPr>
              <p:cNvPr id="14" name="Ink 13">
                <a:extLst>
                  <a:ext uri="{FF2B5EF4-FFF2-40B4-BE49-F238E27FC236}">
                    <a16:creationId xmlns:a16="http://schemas.microsoft.com/office/drawing/2014/main" id="{AE88D250-3E19-CB07-8615-1619D188103F}"/>
                  </a:ext>
                </a:extLst>
              </p:cNvPr>
              <p:cNvPicPr/>
              <p:nvPr/>
            </p:nvPicPr>
            <p:blipFill>
              <a:blip r:embed="rId19"/>
              <a:stretch>
                <a:fillRect/>
              </a:stretch>
            </p:blipFill>
            <p:spPr>
              <a:xfrm>
                <a:off x="7362960" y="3958420"/>
                <a:ext cx="1047600" cy="799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5" name="Ink 14">
                <a:extLst>
                  <a:ext uri="{FF2B5EF4-FFF2-40B4-BE49-F238E27FC236}">
                    <a16:creationId xmlns:a16="http://schemas.microsoft.com/office/drawing/2014/main" id="{E207A10F-18BB-2223-0382-D8C1BBAC376E}"/>
                  </a:ext>
                </a:extLst>
              </p14:cNvPr>
              <p14:cNvContentPartPr/>
              <p14:nvPr/>
            </p14:nvContentPartPr>
            <p14:xfrm>
              <a:off x="1646520" y="5495260"/>
              <a:ext cx="39240" cy="2520"/>
            </p14:xfrm>
          </p:contentPart>
        </mc:Choice>
        <mc:Fallback>
          <p:pic>
            <p:nvPicPr>
              <p:cNvPr id="15" name="Ink 14">
                <a:extLst>
                  <a:ext uri="{FF2B5EF4-FFF2-40B4-BE49-F238E27FC236}">
                    <a16:creationId xmlns:a16="http://schemas.microsoft.com/office/drawing/2014/main" id="{E207A10F-18BB-2223-0382-D8C1BBAC376E}"/>
                  </a:ext>
                </a:extLst>
              </p:cNvPr>
              <p:cNvPicPr/>
              <p:nvPr/>
            </p:nvPicPr>
            <p:blipFill>
              <a:blip r:embed="rId21"/>
              <a:stretch>
                <a:fillRect/>
              </a:stretch>
            </p:blipFill>
            <p:spPr>
              <a:xfrm>
                <a:off x="1628880" y="5477260"/>
                <a:ext cx="7488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6" name="Ink 15">
                <a:extLst>
                  <a:ext uri="{FF2B5EF4-FFF2-40B4-BE49-F238E27FC236}">
                    <a16:creationId xmlns:a16="http://schemas.microsoft.com/office/drawing/2014/main" id="{443C3263-63BF-4E1F-5262-73BD4F0B8314}"/>
                  </a:ext>
                </a:extLst>
              </p14:cNvPr>
              <p14:cNvContentPartPr/>
              <p14:nvPr/>
            </p14:nvContentPartPr>
            <p14:xfrm>
              <a:off x="2806800" y="5541340"/>
              <a:ext cx="1614600" cy="240120"/>
            </p14:xfrm>
          </p:contentPart>
        </mc:Choice>
        <mc:Fallback>
          <p:pic>
            <p:nvPicPr>
              <p:cNvPr id="16" name="Ink 15">
                <a:extLst>
                  <a:ext uri="{FF2B5EF4-FFF2-40B4-BE49-F238E27FC236}">
                    <a16:creationId xmlns:a16="http://schemas.microsoft.com/office/drawing/2014/main" id="{443C3263-63BF-4E1F-5262-73BD4F0B8314}"/>
                  </a:ext>
                </a:extLst>
              </p:cNvPr>
              <p:cNvPicPr/>
              <p:nvPr/>
            </p:nvPicPr>
            <p:blipFill>
              <a:blip r:embed="rId23"/>
              <a:stretch>
                <a:fillRect/>
              </a:stretch>
            </p:blipFill>
            <p:spPr>
              <a:xfrm>
                <a:off x="2789160" y="5523340"/>
                <a:ext cx="1650240" cy="27576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Ink 16">
                <a:extLst>
                  <a:ext uri="{FF2B5EF4-FFF2-40B4-BE49-F238E27FC236}">
                    <a16:creationId xmlns:a16="http://schemas.microsoft.com/office/drawing/2014/main" id="{FEB7F32F-0565-3F63-FAC0-0EFCD851214B}"/>
                  </a:ext>
                </a:extLst>
              </p14:cNvPr>
              <p14:cNvContentPartPr/>
              <p14:nvPr/>
            </p14:nvContentPartPr>
            <p14:xfrm>
              <a:off x="6770040" y="5470060"/>
              <a:ext cx="1346400" cy="66600"/>
            </p14:xfrm>
          </p:contentPart>
        </mc:Choice>
        <mc:Fallback>
          <p:pic>
            <p:nvPicPr>
              <p:cNvPr id="17" name="Ink 16">
                <a:extLst>
                  <a:ext uri="{FF2B5EF4-FFF2-40B4-BE49-F238E27FC236}">
                    <a16:creationId xmlns:a16="http://schemas.microsoft.com/office/drawing/2014/main" id="{FEB7F32F-0565-3F63-FAC0-0EFCD851214B}"/>
                  </a:ext>
                </a:extLst>
              </p:cNvPr>
              <p:cNvPicPr/>
              <p:nvPr/>
            </p:nvPicPr>
            <p:blipFill>
              <a:blip r:embed="rId25"/>
              <a:stretch>
                <a:fillRect/>
              </a:stretch>
            </p:blipFill>
            <p:spPr>
              <a:xfrm>
                <a:off x="6752040" y="5452060"/>
                <a:ext cx="1382040" cy="102240"/>
              </a:xfrm>
              <a:prstGeom prst="rect">
                <a:avLst/>
              </a:prstGeom>
            </p:spPr>
          </p:pic>
        </mc:Fallback>
      </mc:AlternateContent>
    </p:spTree>
    <p:extLst>
      <p:ext uri="{BB962C8B-B14F-4D97-AF65-F5344CB8AC3E}">
        <p14:creationId xmlns:p14="http://schemas.microsoft.com/office/powerpoint/2010/main" val="2975304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959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3898900" cy="4401205"/>
          </a:xfrm>
          <a:prstGeom prst="rect">
            <a:avLst/>
          </a:prstGeom>
          <a:noFill/>
        </p:spPr>
        <p:txBody>
          <a:bodyPr wrap="square" rtlCol="0">
            <a:spAutoFit/>
          </a:bodyPr>
          <a:lstStyle/>
          <a:p>
            <a:r>
              <a:rPr lang="en-US" sz="2800" b="1" u="sng">
                <a:solidFill>
                  <a:srgbClr val="FFC000"/>
                </a:solidFill>
                <a:cs typeface="+mj-cs"/>
              </a:rPr>
              <a:t>Isaiah 50:4-9 - Obedient Servant</a:t>
            </a:r>
            <a:r>
              <a:rPr lang="en-US" sz="2800">
                <a:solidFill>
                  <a:srgbClr val="FFC000"/>
                </a:solidFill>
                <a:cs typeface="+mj-cs"/>
              </a:rPr>
              <a:t>: These verses describe the Servant's obedience to God, even in the face of suffering. This is paralleled in the NT by Yeshua’s obedience to the Father, even unto death (</a:t>
            </a:r>
            <a:r>
              <a:rPr lang="en-US" sz="2800">
                <a:solidFill>
                  <a:srgbClr val="00B0F0"/>
                </a:solidFill>
                <a:cs typeface="+mj-cs"/>
              </a:rPr>
              <a:t>Philippians 2:8</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5D7113-0E92-785C-6900-AEBA3BB4189E}"/>
              </a:ext>
            </a:extLst>
          </p:cNvPr>
          <p:cNvSpPr txBox="1"/>
          <p:nvPr/>
        </p:nvSpPr>
        <p:spPr>
          <a:xfrm>
            <a:off x="4502150" y="291401"/>
            <a:ext cx="5016500" cy="3539430"/>
          </a:xfrm>
          <a:prstGeom prst="rect">
            <a:avLst/>
          </a:prstGeom>
          <a:noFill/>
        </p:spPr>
        <p:txBody>
          <a:bodyPr wrap="square">
            <a:spAutoFit/>
          </a:bodyPr>
          <a:lstStyle/>
          <a:p>
            <a:r>
              <a:rPr lang="en-US" sz="3200" b="1" u="sng">
                <a:solidFill>
                  <a:srgbClr val="FFFF00"/>
                </a:solidFill>
                <a:cs typeface="+mj-cs"/>
              </a:rPr>
              <a:t>Philippians 2:8  </a:t>
            </a:r>
          </a:p>
          <a:p>
            <a:r>
              <a:rPr lang="en-US" sz="3200">
                <a:solidFill>
                  <a:srgbClr val="FFFF00"/>
                </a:solidFill>
                <a:cs typeface="+mj-cs"/>
              </a:rPr>
              <a:t>2:8 And being found in fashion as a man, he humbled himself, and became obedient unto death, even the death of the cross. (KJV)</a:t>
            </a:r>
          </a:p>
        </p:txBody>
      </p:sp>
      <p:grpSp>
        <p:nvGrpSpPr>
          <p:cNvPr id="10" name="Group 9">
            <a:extLst>
              <a:ext uri="{FF2B5EF4-FFF2-40B4-BE49-F238E27FC236}">
                <a16:creationId xmlns:a16="http://schemas.microsoft.com/office/drawing/2014/main" id="{8126984A-F33C-1B22-83E5-FF6E87F60683}"/>
              </a:ext>
            </a:extLst>
          </p:cNvPr>
          <p:cNvGrpSpPr/>
          <p:nvPr/>
        </p:nvGrpSpPr>
        <p:grpSpPr>
          <a:xfrm>
            <a:off x="509640" y="1986340"/>
            <a:ext cx="3291480" cy="96480"/>
            <a:chOff x="509640" y="1986340"/>
            <a:chExt cx="3291480" cy="96480"/>
          </a:xfrm>
        </p:grpSpPr>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51582F2-1E13-DDDC-5450-C9A8F6AE05A7}"/>
                    </a:ext>
                  </a:extLst>
                </p14:cNvPr>
                <p14:cNvContentPartPr/>
                <p14:nvPr/>
              </p14:nvContentPartPr>
              <p14:xfrm>
                <a:off x="509640" y="1986340"/>
                <a:ext cx="2384640" cy="93600"/>
              </p14:xfrm>
            </p:contentPart>
          </mc:Choice>
          <mc:Fallback>
            <p:pic>
              <p:nvPicPr>
                <p:cNvPr id="4" name="Ink 3">
                  <a:extLst>
                    <a:ext uri="{FF2B5EF4-FFF2-40B4-BE49-F238E27FC236}">
                      <a16:creationId xmlns:a16="http://schemas.microsoft.com/office/drawing/2014/main" id="{E51582F2-1E13-DDDC-5450-C9A8F6AE05A7}"/>
                    </a:ext>
                  </a:extLst>
                </p:cNvPr>
                <p:cNvPicPr/>
                <p:nvPr/>
              </p:nvPicPr>
              <p:blipFill>
                <a:blip r:embed="rId5"/>
                <a:stretch>
                  <a:fillRect/>
                </a:stretch>
              </p:blipFill>
              <p:spPr>
                <a:xfrm>
                  <a:off x="491640" y="1968700"/>
                  <a:ext cx="2420280" cy="12924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7" name="Ink 6">
                  <a:extLst>
                    <a:ext uri="{FF2B5EF4-FFF2-40B4-BE49-F238E27FC236}">
                      <a16:creationId xmlns:a16="http://schemas.microsoft.com/office/drawing/2014/main" id="{47FDA721-947D-5DF2-9F0E-F347F69080F6}"/>
                    </a:ext>
                  </a:extLst>
                </p14:cNvPr>
                <p14:cNvContentPartPr/>
                <p14:nvPr/>
              </p14:nvContentPartPr>
              <p14:xfrm>
                <a:off x="3270120" y="2029540"/>
                <a:ext cx="531000" cy="53280"/>
              </p14:xfrm>
            </p:contentPart>
          </mc:Choice>
          <mc:Fallback>
            <p:pic>
              <p:nvPicPr>
                <p:cNvPr id="7" name="Ink 6">
                  <a:extLst>
                    <a:ext uri="{FF2B5EF4-FFF2-40B4-BE49-F238E27FC236}">
                      <a16:creationId xmlns:a16="http://schemas.microsoft.com/office/drawing/2014/main" id="{47FDA721-947D-5DF2-9F0E-F347F69080F6}"/>
                    </a:ext>
                  </a:extLst>
                </p:cNvPr>
                <p:cNvPicPr/>
                <p:nvPr/>
              </p:nvPicPr>
              <p:blipFill>
                <a:blip r:embed="rId7"/>
                <a:stretch>
                  <a:fillRect/>
                </a:stretch>
              </p:blipFill>
              <p:spPr>
                <a:xfrm>
                  <a:off x="3252120" y="2011900"/>
                  <a:ext cx="566640" cy="889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
            <p14:nvContentPartPr>
              <p14:cNvPr id="9" name="Ink 8">
                <a:extLst>
                  <a:ext uri="{FF2B5EF4-FFF2-40B4-BE49-F238E27FC236}">
                    <a16:creationId xmlns:a16="http://schemas.microsoft.com/office/drawing/2014/main" id="{B8B1C96E-8E8B-A73F-F32B-52B7CF14CA25}"/>
                  </a:ext>
                </a:extLst>
              </p14:cNvPr>
              <p14:cNvContentPartPr/>
              <p14:nvPr/>
            </p14:nvContentPartPr>
            <p14:xfrm>
              <a:off x="404520" y="2420140"/>
              <a:ext cx="3075840" cy="100800"/>
            </p14:xfrm>
          </p:contentPart>
        </mc:Choice>
        <mc:Fallback>
          <p:pic>
            <p:nvPicPr>
              <p:cNvPr id="9" name="Ink 8">
                <a:extLst>
                  <a:ext uri="{FF2B5EF4-FFF2-40B4-BE49-F238E27FC236}">
                    <a16:creationId xmlns:a16="http://schemas.microsoft.com/office/drawing/2014/main" id="{B8B1C96E-8E8B-A73F-F32B-52B7CF14CA25}"/>
                  </a:ext>
                </a:extLst>
              </p:cNvPr>
              <p:cNvPicPr/>
              <p:nvPr/>
            </p:nvPicPr>
            <p:blipFill>
              <a:blip r:embed="rId9"/>
              <a:stretch>
                <a:fillRect/>
              </a:stretch>
            </p:blipFill>
            <p:spPr>
              <a:xfrm>
                <a:off x="386880" y="2402500"/>
                <a:ext cx="3111480" cy="13644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1" name="Ink 10">
                <a:extLst>
                  <a:ext uri="{FF2B5EF4-FFF2-40B4-BE49-F238E27FC236}">
                    <a16:creationId xmlns:a16="http://schemas.microsoft.com/office/drawing/2014/main" id="{9463222E-6628-A955-CABC-5F29EB6F398F}"/>
                  </a:ext>
                </a:extLst>
              </p14:cNvPr>
              <p14:cNvContentPartPr/>
              <p14:nvPr/>
            </p14:nvContentPartPr>
            <p14:xfrm>
              <a:off x="1025520" y="4153540"/>
              <a:ext cx="1476000" cy="76680"/>
            </p14:xfrm>
          </p:contentPart>
        </mc:Choice>
        <mc:Fallback>
          <p:pic>
            <p:nvPicPr>
              <p:cNvPr id="11" name="Ink 10">
                <a:extLst>
                  <a:ext uri="{FF2B5EF4-FFF2-40B4-BE49-F238E27FC236}">
                    <a16:creationId xmlns:a16="http://schemas.microsoft.com/office/drawing/2014/main" id="{9463222E-6628-A955-CABC-5F29EB6F398F}"/>
                  </a:ext>
                </a:extLst>
              </p:cNvPr>
              <p:cNvPicPr/>
              <p:nvPr/>
            </p:nvPicPr>
            <p:blipFill>
              <a:blip r:embed="rId11"/>
              <a:stretch>
                <a:fillRect/>
              </a:stretch>
            </p:blipFill>
            <p:spPr>
              <a:xfrm>
                <a:off x="1007880" y="4135900"/>
                <a:ext cx="1511640" cy="112320"/>
              </a:xfrm>
              <a:prstGeom prst="rect">
                <a:avLst/>
              </a:prstGeom>
            </p:spPr>
          </p:pic>
        </mc:Fallback>
      </mc:AlternateContent>
    </p:spTree>
    <p:extLst>
      <p:ext uri="{BB962C8B-B14F-4D97-AF65-F5344CB8AC3E}">
        <p14:creationId xmlns:p14="http://schemas.microsoft.com/office/powerpoint/2010/main" val="40140494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529590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291401"/>
            <a:ext cx="3898900" cy="4401205"/>
          </a:xfrm>
          <a:prstGeom prst="rect">
            <a:avLst/>
          </a:prstGeom>
          <a:noFill/>
        </p:spPr>
        <p:txBody>
          <a:bodyPr wrap="square" rtlCol="0">
            <a:spAutoFit/>
          </a:bodyPr>
          <a:lstStyle/>
          <a:p>
            <a:r>
              <a:rPr lang="en-US" sz="2800" b="1" u="sng">
                <a:solidFill>
                  <a:srgbClr val="FFC000"/>
                </a:solidFill>
                <a:cs typeface="+mj-cs"/>
              </a:rPr>
              <a:t>Isaiah 50:10-11 - Call for Obedience</a:t>
            </a:r>
            <a:r>
              <a:rPr lang="en-US" sz="2800">
                <a:solidFill>
                  <a:srgbClr val="FFC000"/>
                </a:solidFill>
                <a:cs typeface="+mj-cs"/>
              </a:rPr>
              <a:t>: These verses call for obedience to the Servant by all who trust in the Lord. This is paralleled in the New Testament by the call to believe in Jesus and follow his teachings (</a:t>
            </a:r>
            <a:r>
              <a:rPr lang="en-US" sz="2800">
                <a:solidFill>
                  <a:srgbClr val="00B0F0"/>
                </a:solidFill>
                <a:cs typeface="+mj-cs"/>
              </a:rPr>
              <a:t>John 14:15</a:t>
            </a:r>
            <a:r>
              <a:rPr lang="en-US" sz="2800">
                <a:solidFill>
                  <a:srgbClr val="FFC000"/>
                </a:solidFill>
                <a:cs typeface="+mj-cs"/>
              </a:rPr>
              <a:t>).</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5" name="TextBox 4">
            <a:extLst>
              <a:ext uri="{FF2B5EF4-FFF2-40B4-BE49-F238E27FC236}">
                <a16:creationId xmlns:a16="http://schemas.microsoft.com/office/drawing/2014/main" id="{5F5D7113-0E92-785C-6900-AEBA3BB4189E}"/>
              </a:ext>
            </a:extLst>
          </p:cNvPr>
          <p:cNvSpPr txBox="1"/>
          <p:nvPr/>
        </p:nvSpPr>
        <p:spPr>
          <a:xfrm>
            <a:off x="4502150" y="291401"/>
            <a:ext cx="5016500" cy="1569660"/>
          </a:xfrm>
          <a:prstGeom prst="rect">
            <a:avLst/>
          </a:prstGeom>
          <a:noFill/>
        </p:spPr>
        <p:txBody>
          <a:bodyPr wrap="square">
            <a:spAutoFit/>
          </a:bodyPr>
          <a:lstStyle/>
          <a:p>
            <a:r>
              <a:rPr lang="en-US" sz="3200" b="1" u="sng">
                <a:solidFill>
                  <a:srgbClr val="FFFF00"/>
                </a:solidFill>
                <a:cs typeface="+mj-cs"/>
              </a:rPr>
              <a:t>John 14:15  </a:t>
            </a:r>
          </a:p>
          <a:p>
            <a:r>
              <a:rPr lang="en-US" sz="3200">
                <a:solidFill>
                  <a:srgbClr val="FFFF00"/>
                </a:solidFill>
                <a:cs typeface="+mj-cs"/>
              </a:rPr>
              <a:t>14:15 If ye love me, keep my commandments. (KJV)</a:t>
            </a:r>
          </a:p>
        </p:txBody>
      </p:sp>
    </p:spTree>
    <p:extLst>
      <p:ext uri="{BB962C8B-B14F-4D97-AF65-F5344CB8AC3E}">
        <p14:creationId xmlns:p14="http://schemas.microsoft.com/office/powerpoint/2010/main" val="34966820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345171"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10" name="TextBox 9">
            <a:extLst>
              <a:ext uri="{FF2B5EF4-FFF2-40B4-BE49-F238E27FC236}">
                <a16:creationId xmlns:a16="http://schemas.microsoft.com/office/drawing/2014/main" id="{638CE212-A8DA-4542-A937-323BC5C84730}"/>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p:sp>
        <p:nvSpPr>
          <p:cNvPr id="2" name="TextBox 1">
            <a:extLst>
              <a:ext uri="{FF2B5EF4-FFF2-40B4-BE49-F238E27FC236}">
                <a16:creationId xmlns:a16="http://schemas.microsoft.com/office/drawing/2014/main" id="{7627D41E-199A-410B-94A8-9500D6DC7D33}"/>
              </a:ext>
            </a:extLst>
          </p:cNvPr>
          <p:cNvSpPr txBox="1"/>
          <p:nvPr/>
        </p:nvSpPr>
        <p:spPr>
          <a:xfrm>
            <a:off x="9981344" y="3580544"/>
            <a:ext cx="45719" cy="369332"/>
          </a:xfrm>
          <a:prstGeom prst="rect">
            <a:avLst/>
          </a:prstGeom>
          <a:noFill/>
        </p:spPr>
        <p:txBody>
          <a:bodyPr wrap="square" rtlCol="0">
            <a:spAutoFit/>
          </a:bodyPr>
          <a:lstStyle/>
          <a:p>
            <a:endParaRPr lang="en-US"/>
          </a:p>
        </p:txBody>
      </p:sp>
      <p:sp>
        <p:nvSpPr>
          <p:cNvPr id="7" name="Rectangle: Rounded Corners 6">
            <a:extLst>
              <a:ext uri="{FF2B5EF4-FFF2-40B4-BE49-F238E27FC236}">
                <a16:creationId xmlns:a16="http://schemas.microsoft.com/office/drawing/2014/main" id="{4426F626-7A1A-43A8-B380-D11D76D34155}"/>
              </a:ext>
            </a:extLst>
          </p:cNvPr>
          <p:cNvSpPr/>
          <p:nvPr/>
        </p:nvSpPr>
        <p:spPr>
          <a:xfrm>
            <a:off x="3602369" y="1843674"/>
            <a:ext cx="4792928" cy="2589776"/>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5814F3C-AE7C-43CD-943F-E55B26546C47}"/>
              </a:ext>
            </a:extLst>
          </p:cNvPr>
          <p:cNvSpPr txBox="1"/>
          <p:nvPr/>
        </p:nvSpPr>
        <p:spPr>
          <a:xfrm>
            <a:off x="2950833" y="2148919"/>
            <a:ext cx="6096000" cy="1754326"/>
          </a:xfrm>
          <a:prstGeom prst="rect">
            <a:avLst/>
          </a:prstGeom>
          <a:noFill/>
        </p:spPr>
        <p:txBody>
          <a:bodyPr wrap="square">
            <a:spAutoFit/>
          </a:bodyPr>
          <a:lstStyle/>
          <a:p>
            <a:pPr algn="ctr"/>
            <a:r>
              <a:rPr lang="he-IL" sz="3600" b="1">
                <a:solidFill>
                  <a:schemeClr val="bg1"/>
                </a:solidFill>
                <a:cs typeface="+mj-cs"/>
              </a:rPr>
              <a:t>ספר ישעיה</a:t>
            </a:r>
            <a:endParaRPr lang="en-US" sz="3600" b="1">
              <a:solidFill>
                <a:schemeClr val="bg1"/>
              </a:solidFill>
              <a:cs typeface="+mj-cs"/>
            </a:endParaRPr>
          </a:p>
          <a:p>
            <a:pPr algn="ctr"/>
            <a:endParaRPr lang="en-US" sz="3600" b="1">
              <a:solidFill>
                <a:schemeClr val="bg1"/>
              </a:solidFill>
              <a:cs typeface="+mj-cs"/>
            </a:endParaRPr>
          </a:p>
          <a:p>
            <a:pPr algn="ctr"/>
            <a:r>
              <a:rPr lang="en-US" sz="3600" b="1">
                <a:solidFill>
                  <a:schemeClr val="bg1"/>
                </a:solidFill>
                <a:cs typeface="+mj-cs"/>
              </a:rPr>
              <a:t>Part 2</a:t>
            </a:r>
            <a:endParaRPr lang="en-US" sz="3600">
              <a:solidFill>
                <a:schemeClr val="bg1"/>
              </a:solidFill>
              <a:cs typeface="+mj-cs"/>
            </a:endParaRPr>
          </a:p>
        </p:txBody>
      </p:sp>
    </p:spTree>
    <p:extLst>
      <p:ext uri="{BB962C8B-B14F-4D97-AF65-F5344CB8AC3E}">
        <p14:creationId xmlns:p14="http://schemas.microsoft.com/office/powerpoint/2010/main" val="27991311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B2FD387F-92CC-4779-81C3-06BBC90B104F}"/>
              </a:ext>
            </a:extLst>
          </p:cNvPr>
          <p:cNvSpPr/>
          <p:nvPr/>
        </p:nvSpPr>
        <p:spPr>
          <a:xfrm>
            <a:off x="0" y="0"/>
            <a:ext cx="9715500" cy="6470650"/>
          </a:xfrm>
          <a:prstGeom prst="roundRect">
            <a:avLst/>
          </a:prstGeom>
          <a:solidFill>
            <a:schemeClr val="tx1">
              <a:alpha val="68000"/>
            </a:schemeClr>
          </a:solidFill>
          <a:effectLst>
            <a:softEdge rad="139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D3EFC0C3-FD39-449B-AD90-C042901F23F4}"/>
              </a:ext>
            </a:extLst>
          </p:cNvPr>
          <p:cNvSpPr txBox="1"/>
          <p:nvPr/>
        </p:nvSpPr>
        <p:spPr>
          <a:xfrm>
            <a:off x="349250" y="0"/>
            <a:ext cx="8985059" cy="5847755"/>
          </a:xfrm>
          <a:prstGeom prst="rect">
            <a:avLst/>
          </a:prstGeom>
          <a:noFill/>
        </p:spPr>
        <p:txBody>
          <a:bodyPr wrap="square" rtlCol="0">
            <a:spAutoFit/>
          </a:bodyPr>
          <a:lstStyle/>
          <a:p>
            <a:pPr algn="r"/>
            <a:r>
              <a:rPr lang="he-IL" sz="4400" b="1">
                <a:solidFill>
                  <a:schemeClr val="bg1"/>
                </a:solidFill>
                <a:cs typeface="+mj-cs"/>
              </a:rPr>
              <a:t>﻿</a:t>
            </a:r>
            <a:r>
              <a:rPr lang="he-IL" sz="4400" b="1">
                <a:solidFill>
                  <a:srgbClr val="FFFF00"/>
                </a:solidFill>
                <a:cs typeface="+mj-cs"/>
              </a:rPr>
              <a:t>ספר ישעיה פרק מט</a:t>
            </a:r>
          </a:p>
          <a:p>
            <a:pPr algn="r"/>
            <a:r>
              <a:rPr lang="he-IL" sz="3300">
                <a:solidFill>
                  <a:srgbClr val="FFFF00"/>
                </a:solidFill>
                <a:cs typeface="+mj-cs"/>
              </a:rPr>
              <a:t>﻿ ﻿א   כֹּה | אָמַר יְהֹוָה אֵי זֶה סֵפֶר כְּרִיתוּת אִמְּכֶם אֲשֶׁר שִׁלַּחְתִּיהָ אוֹ מִי מִנּוֹשַׁי אֲשֶׁר-מָכַרְתִּי אֶתְכֶם לוֹ הֵן בַּעֲוֹנֹתֵיכֶם נִמְכַּרְתֶּם וּבְפִשְׁעֵיכֶם שֻׁלְּחָה אִמְּכֶם: </a:t>
            </a:r>
            <a:r>
              <a:rPr lang="he-IL" sz="3300">
                <a:solidFill>
                  <a:srgbClr val="FFC000"/>
                </a:solidFill>
                <a:cs typeface="+mj-cs"/>
              </a:rPr>
              <a:t>ב   מַדּוּעַ בָּאתִי וְאֵין אִישׁ קָרָאתִי וְאֵין עוֹנֶה הֲקָצוֹר קָצְרָה יָדִי מִפְּדוּת וְאִם-אֵין-בִּי כֹחַ לְהַצִּיל הֵן בְּגַעֲרָתִי אַחֲרִיב יָם אָשִֹים נְהָרוֹת מִדְבָּר תִּבְאַשׁ דְּגָתָם מֵאֵין מַיִם וְתָמֹת בַּצָּמָא: ג   אַלְבִּישׁ שָׁמַיִם קַדְרוּת וְשַֹק אָשִֹים כְּסוּתָם:       </a:t>
            </a:r>
            <a:r>
              <a:rPr lang="he-IL" sz="3300">
                <a:solidFill>
                  <a:srgbClr val="92D050"/>
                </a:solidFill>
                <a:cs typeface="+mj-cs"/>
              </a:rPr>
              <a:t>ד   אֲדֹנָי יְהֶוִֹה נָתַן לִי לְשׁוֹן לִמּוּדִים לָדַעַת לָעוּת אֶת-יָעֵף דָּבָר יָעִיר | בַּבֹּקֶר בַּבֹּקֶר יָעִיר לִי אֹזֶן לִשְׁמֹעַ כַּלִּמּוּדִים: ה   אֲדֹנָי יְהֶוִֹה פָּתַח-לִי אֹזֶן וְאָנֹכִי לֹא מָרִיתִי אָחוֹר לֹא נְסוּגֹתִי: ו   גֵּוִי נָתַתִּי לְמַכִּים וּלְחָיַי לְמֹרְטִים פָּנַי לֹא הִסְתַּרְתִּי מִכְּלִמּוֹת וָרֹק:</a:t>
            </a:r>
          </a:p>
        </p:txBody>
      </p:sp>
      <p:sp>
        <p:nvSpPr>
          <p:cNvPr id="8" name="TextBox 7">
            <a:extLst>
              <a:ext uri="{FF2B5EF4-FFF2-40B4-BE49-F238E27FC236}">
                <a16:creationId xmlns:a16="http://schemas.microsoft.com/office/drawing/2014/main" id="{0DB53F4E-F7D8-4CE6-9400-7374C33ADB4D}"/>
              </a:ext>
            </a:extLst>
          </p:cNvPr>
          <p:cNvSpPr txBox="1"/>
          <p:nvPr/>
        </p:nvSpPr>
        <p:spPr>
          <a:xfrm>
            <a:off x="349250" y="6346398"/>
            <a:ext cx="3461773" cy="461665"/>
          </a:xfrm>
          <a:prstGeom prst="rect">
            <a:avLst/>
          </a:prstGeom>
          <a:noFill/>
        </p:spPr>
        <p:txBody>
          <a:bodyPr wrap="square" rtlCol="0">
            <a:spAutoFit/>
          </a:bodyPr>
          <a:lstStyle/>
          <a:p>
            <a:r>
              <a:rPr lang="en-US" sz="2400">
                <a:solidFill>
                  <a:srgbClr val="FFFF00"/>
                </a:solidFill>
                <a:cs typeface="+mj-cs"/>
              </a:rPr>
              <a:t>http://www.matsati.com</a:t>
            </a:r>
          </a:p>
        </p:txBody>
      </p:sp>
      <p:sp>
        <p:nvSpPr>
          <p:cNvPr id="2" name="TextBox 1">
            <a:extLst>
              <a:ext uri="{FF2B5EF4-FFF2-40B4-BE49-F238E27FC236}">
                <a16:creationId xmlns:a16="http://schemas.microsoft.com/office/drawing/2014/main" id="{6A5AEC22-1389-28B7-88B2-CB5F0DE4EE31}"/>
              </a:ext>
            </a:extLst>
          </p:cNvPr>
          <p:cNvSpPr txBox="1"/>
          <p:nvPr/>
        </p:nvSpPr>
        <p:spPr>
          <a:xfrm>
            <a:off x="349250" y="5920268"/>
            <a:ext cx="2823534" cy="646331"/>
          </a:xfrm>
          <a:prstGeom prst="rect">
            <a:avLst/>
          </a:prstGeom>
          <a:noFill/>
        </p:spPr>
        <p:txBody>
          <a:bodyPr wrap="square" rtlCol="0">
            <a:spAutoFit/>
          </a:bodyPr>
          <a:lstStyle/>
          <a:p>
            <a:r>
              <a:rPr lang="en-US" sz="3600" b="1">
                <a:solidFill>
                  <a:srgbClr val="FFFF00"/>
                </a:solidFill>
                <a:cs typeface="+mj-cs"/>
              </a:rPr>
              <a:t>Isaiah / </a:t>
            </a:r>
            <a:r>
              <a:rPr lang="he-IL" sz="3600" b="1">
                <a:solidFill>
                  <a:srgbClr val="FFFF00"/>
                </a:solidFill>
                <a:cs typeface="+mj-cs"/>
              </a:rPr>
              <a:t>ישעיה</a:t>
            </a:r>
            <a:endParaRPr lang="en-US" sz="3600" b="1">
              <a:solidFill>
                <a:srgbClr val="FFFF00"/>
              </a:solidFill>
              <a:cs typeface="+mj-cs"/>
            </a:endParaRPr>
          </a:p>
        </p:txBody>
      </p:sp>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15E47E9E-EC85-B15F-09FF-2EA3E69F9953}"/>
                  </a:ext>
                </a:extLst>
              </p14:cNvPr>
              <p14:cNvContentPartPr/>
              <p14:nvPr/>
            </p14:nvContentPartPr>
            <p14:xfrm>
              <a:off x="9167640" y="267700"/>
              <a:ext cx="341640" cy="1392480"/>
            </p14:xfrm>
          </p:contentPart>
        </mc:Choice>
        <mc:Fallback>
          <p:pic>
            <p:nvPicPr>
              <p:cNvPr id="4" name="Ink 3">
                <a:extLst>
                  <a:ext uri="{FF2B5EF4-FFF2-40B4-BE49-F238E27FC236}">
                    <a16:creationId xmlns:a16="http://schemas.microsoft.com/office/drawing/2014/main" id="{15E47E9E-EC85-B15F-09FF-2EA3E69F9953}"/>
                  </a:ext>
                </a:extLst>
              </p:cNvPr>
              <p:cNvPicPr/>
              <p:nvPr/>
            </p:nvPicPr>
            <p:blipFill>
              <a:blip r:embed="rId5"/>
              <a:stretch>
                <a:fillRect/>
              </a:stretch>
            </p:blipFill>
            <p:spPr>
              <a:xfrm>
                <a:off x="9149640" y="250060"/>
                <a:ext cx="377280" cy="142812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49" name="Ink 48">
                <a:extLst>
                  <a:ext uri="{FF2B5EF4-FFF2-40B4-BE49-F238E27FC236}">
                    <a16:creationId xmlns:a16="http://schemas.microsoft.com/office/drawing/2014/main" id="{6A4E9F94-B0CA-9B18-907B-DCE37C40CFE8}"/>
                  </a:ext>
                </a:extLst>
              </p14:cNvPr>
              <p14:cNvContentPartPr/>
              <p14:nvPr/>
            </p14:nvContentPartPr>
            <p14:xfrm>
              <a:off x="1861440" y="1717060"/>
              <a:ext cx="1229040" cy="49320"/>
            </p14:xfrm>
          </p:contentPart>
        </mc:Choice>
        <mc:Fallback>
          <p:pic>
            <p:nvPicPr>
              <p:cNvPr id="49" name="Ink 48">
                <a:extLst>
                  <a:ext uri="{FF2B5EF4-FFF2-40B4-BE49-F238E27FC236}">
                    <a16:creationId xmlns:a16="http://schemas.microsoft.com/office/drawing/2014/main" id="{6A4E9F94-B0CA-9B18-907B-DCE37C40CFE8}"/>
                  </a:ext>
                </a:extLst>
              </p:cNvPr>
              <p:cNvPicPr/>
              <p:nvPr/>
            </p:nvPicPr>
            <p:blipFill>
              <a:blip r:embed="rId7"/>
              <a:stretch>
                <a:fillRect/>
              </a:stretch>
            </p:blipFill>
            <p:spPr>
              <a:xfrm>
                <a:off x="1843800" y="1699060"/>
                <a:ext cx="126468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55" name="Ink 54">
                <a:extLst>
                  <a:ext uri="{FF2B5EF4-FFF2-40B4-BE49-F238E27FC236}">
                    <a16:creationId xmlns:a16="http://schemas.microsoft.com/office/drawing/2014/main" id="{E1ADACD1-FA61-D578-F12D-DF51414FF704}"/>
                  </a:ext>
                </a:extLst>
              </p14:cNvPr>
              <p14:cNvContentPartPr/>
              <p14:nvPr/>
            </p14:nvContentPartPr>
            <p14:xfrm>
              <a:off x="6147600" y="2288740"/>
              <a:ext cx="128520" cy="16920"/>
            </p14:xfrm>
          </p:contentPart>
        </mc:Choice>
        <mc:Fallback>
          <p:pic>
            <p:nvPicPr>
              <p:cNvPr id="55" name="Ink 54">
                <a:extLst>
                  <a:ext uri="{FF2B5EF4-FFF2-40B4-BE49-F238E27FC236}">
                    <a16:creationId xmlns:a16="http://schemas.microsoft.com/office/drawing/2014/main" id="{E1ADACD1-FA61-D578-F12D-DF51414FF704}"/>
                  </a:ext>
                </a:extLst>
              </p:cNvPr>
              <p:cNvPicPr/>
              <p:nvPr/>
            </p:nvPicPr>
            <p:blipFill>
              <a:blip r:embed="rId9"/>
              <a:stretch>
                <a:fillRect/>
              </a:stretch>
            </p:blipFill>
            <p:spPr>
              <a:xfrm>
                <a:off x="6129600" y="2271100"/>
                <a:ext cx="16416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56" name="Ink 55">
                <a:extLst>
                  <a:ext uri="{FF2B5EF4-FFF2-40B4-BE49-F238E27FC236}">
                    <a16:creationId xmlns:a16="http://schemas.microsoft.com/office/drawing/2014/main" id="{93515294-55D6-5F90-C487-5D0903D2E4BC}"/>
                  </a:ext>
                </a:extLst>
              </p14:cNvPr>
              <p14:cNvContentPartPr/>
              <p14:nvPr/>
            </p14:nvContentPartPr>
            <p14:xfrm>
              <a:off x="5789760" y="1662700"/>
              <a:ext cx="3554280" cy="714960"/>
            </p14:xfrm>
          </p:contentPart>
        </mc:Choice>
        <mc:Fallback>
          <p:pic>
            <p:nvPicPr>
              <p:cNvPr id="56" name="Ink 55">
                <a:extLst>
                  <a:ext uri="{FF2B5EF4-FFF2-40B4-BE49-F238E27FC236}">
                    <a16:creationId xmlns:a16="http://schemas.microsoft.com/office/drawing/2014/main" id="{93515294-55D6-5F90-C487-5D0903D2E4BC}"/>
                  </a:ext>
                </a:extLst>
              </p:cNvPr>
              <p:cNvPicPr/>
              <p:nvPr/>
            </p:nvPicPr>
            <p:blipFill>
              <a:blip r:embed="rId11"/>
              <a:stretch>
                <a:fillRect/>
              </a:stretch>
            </p:blipFill>
            <p:spPr>
              <a:xfrm>
                <a:off x="5771760" y="1645060"/>
                <a:ext cx="3589920" cy="750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59" name="Ink 58">
                <a:extLst>
                  <a:ext uri="{FF2B5EF4-FFF2-40B4-BE49-F238E27FC236}">
                    <a16:creationId xmlns:a16="http://schemas.microsoft.com/office/drawing/2014/main" id="{9EEE062C-7AFE-1190-6B6C-049932CB622A}"/>
                  </a:ext>
                </a:extLst>
              </p14:cNvPr>
              <p14:cNvContentPartPr/>
              <p14:nvPr/>
            </p14:nvContentPartPr>
            <p14:xfrm>
              <a:off x="3855120" y="691780"/>
              <a:ext cx="1227240" cy="628200"/>
            </p14:xfrm>
          </p:contentPart>
        </mc:Choice>
        <mc:Fallback>
          <p:pic>
            <p:nvPicPr>
              <p:cNvPr id="59" name="Ink 58">
                <a:extLst>
                  <a:ext uri="{FF2B5EF4-FFF2-40B4-BE49-F238E27FC236}">
                    <a16:creationId xmlns:a16="http://schemas.microsoft.com/office/drawing/2014/main" id="{9EEE062C-7AFE-1190-6B6C-049932CB622A}"/>
                  </a:ext>
                </a:extLst>
              </p:cNvPr>
              <p:cNvPicPr/>
              <p:nvPr/>
            </p:nvPicPr>
            <p:blipFill>
              <a:blip r:embed="rId13"/>
              <a:stretch>
                <a:fillRect/>
              </a:stretch>
            </p:blipFill>
            <p:spPr>
              <a:xfrm>
                <a:off x="3837480" y="673780"/>
                <a:ext cx="1262880" cy="66384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61" name="Ink 60">
                <a:extLst>
                  <a:ext uri="{FF2B5EF4-FFF2-40B4-BE49-F238E27FC236}">
                    <a16:creationId xmlns:a16="http://schemas.microsoft.com/office/drawing/2014/main" id="{5B011C33-96D5-FEBA-8A4C-C0435B880095}"/>
                  </a:ext>
                </a:extLst>
              </p14:cNvPr>
              <p14:cNvContentPartPr/>
              <p14:nvPr/>
            </p14:nvContentPartPr>
            <p14:xfrm>
              <a:off x="2899320" y="1283980"/>
              <a:ext cx="3600" cy="1080"/>
            </p14:xfrm>
          </p:contentPart>
        </mc:Choice>
        <mc:Fallback>
          <p:pic>
            <p:nvPicPr>
              <p:cNvPr id="61" name="Ink 60">
                <a:extLst>
                  <a:ext uri="{FF2B5EF4-FFF2-40B4-BE49-F238E27FC236}">
                    <a16:creationId xmlns:a16="http://schemas.microsoft.com/office/drawing/2014/main" id="{5B011C33-96D5-FEBA-8A4C-C0435B880095}"/>
                  </a:ext>
                </a:extLst>
              </p:cNvPr>
              <p:cNvPicPr/>
              <p:nvPr/>
            </p:nvPicPr>
            <p:blipFill>
              <a:blip r:embed="rId15"/>
              <a:stretch>
                <a:fillRect/>
              </a:stretch>
            </p:blipFill>
            <p:spPr>
              <a:xfrm>
                <a:off x="2881320" y="1265980"/>
                <a:ext cx="392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62" name="Ink 61">
                <a:extLst>
                  <a:ext uri="{FF2B5EF4-FFF2-40B4-BE49-F238E27FC236}">
                    <a16:creationId xmlns:a16="http://schemas.microsoft.com/office/drawing/2014/main" id="{93BD0D79-AB0E-22B0-7584-9AA1D2D2FCE3}"/>
                  </a:ext>
                </a:extLst>
              </p14:cNvPr>
              <p14:cNvContentPartPr/>
              <p14:nvPr/>
            </p14:nvContentPartPr>
            <p14:xfrm>
              <a:off x="895200" y="641740"/>
              <a:ext cx="2082600" cy="680760"/>
            </p14:xfrm>
          </p:contentPart>
        </mc:Choice>
        <mc:Fallback>
          <p:pic>
            <p:nvPicPr>
              <p:cNvPr id="62" name="Ink 61">
                <a:extLst>
                  <a:ext uri="{FF2B5EF4-FFF2-40B4-BE49-F238E27FC236}">
                    <a16:creationId xmlns:a16="http://schemas.microsoft.com/office/drawing/2014/main" id="{93BD0D79-AB0E-22B0-7584-9AA1D2D2FCE3}"/>
                  </a:ext>
                </a:extLst>
              </p:cNvPr>
              <p:cNvPicPr/>
              <p:nvPr/>
            </p:nvPicPr>
            <p:blipFill>
              <a:blip r:embed="rId17"/>
              <a:stretch>
                <a:fillRect/>
              </a:stretch>
            </p:blipFill>
            <p:spPr>
              <a:xfrm>
                <a:off x="877560" y="623740"/>
                <a:ext cx="211824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65" name="Ink 64">
                <a:extLst>
                  <a:ext uri="{FF2B5EF4-FFF2-40B4-BE49-F238E27FC236}">
                    <a16:creationId xmlns:a16="http://schemas.microsoft.com/office/drawing/2014/main" id="{BF9435CF-410A-530E-B221-91503D5BFEEC}"/>
                  </a:ext>
                </a:extLst>
              </p14:cNvPr>
              <p14:cNvContentPartPr/>
              <p14:nvPr/>
            </p14:nvContentPartPr>
            <p14:xfrm>
              <a:off x="4233120" y="1780780"/>
              <a:ext cx="360" cy="6480"/>
            </p14:xfrm>
          </p:contentPart>
        </mc:Choice>
        <mc:Fallback>
          <p:pic>
            <p:nvPicPr>
              <p:cNvPr id="65" name="Ink 64">
                <a:extLst>
                  <a:ext uri="{FF2B5EF4-FFF2-40B4-BE49-F238E27FC236}">
                    <a16:creationId xmlns:a16="http://schemas.microsoft.com/office/drawing/2014/main" id="{BF9435CF-410A-530E-B221-91503D5BFEEC}"/>
                  </a:ext>
                </a:extLst>
              </p:cNvPr>
              <p:cNvPicPr/>
              <p:nvPr/>
            </p:nvPicPr>
            <p:blipFill>
              <a:blip r:embed="rId19"/>
              <a:stretch>
                <a:fillRect/>
              </a:stretch>
            </p:blipFill>
            <p:spPr>
              <a:xfrm>
                <a:off x="4215480" y="1762780"/>
                <a:ext cx="36000" cy="421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66" name="Ink 65">
                <a:extLst>
                  <a:ext uri="{FF2B5EF4-FFF2-40B4-BE49-F238E27FC236}">
                    <a16:creationId xmlns:a16="http://schemas.microsoft.com/office/drawing/2014/main" id="{88F42293-F880-5BCC-5B6F-1E0EFEC8AA13}"/>
                  </a:ext>
                </a:extLst>
              </p14:cNvPr>
              <p14:cNvContentPartPr/>
              <p14:nvPr/>
            </p14:nvContentPartPr>
            <p14:xfrm>
              <a:off x="2925240" y="1239700"/>
              <a:ext cx="1587240" cy="680760"/>
            </p14:xfrm>
          </p:contentPart>
        </mc:Choice>
        <mc:Fallback>
          <p:pic>
            <p:nvPicPr>
              <p:cNvPr id="66" name="Ink 65">
                <a:extLst>
                  <a:ext uri="{FF2B5EF4-FFF2-40B4-BE49-F238E27FC236}">
                    <a16:creationId xmlns:a16="http://schemas.microsoft.com/office/drawing/2014/main" id="{88F42293-F880-5BCC-5B6F-1E0EFEC8AA13}"/>
                  </a:ext>
                </a:extLst>
              </p:cNvPr>
              <p:cNvPicPr/>
              <p:nvPr/>
            </p:nvPicPr>
            <p:blipFill>
              <a:blip r:embed="rId21"/>
              <a:stretch>
                <a:fillRect/>
              </a:stretch>
            </p:blipFill>
            <p:spPr>
              <a:xfrm>
                <a:off x="2907240" y="1222060"/>
                <a:ext cx="1622880" cy="716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5" name="Ink 74">
                <a:extLst>
                  <a:ext uri="{FF2B5EF4-FFF2-40B4-BE49-F238E27FC236}">
                    <a16:creationId xmlns:a16="http://schemas.microsoft.com/office/drawing/2014/main" id="{C6A1FA49-FDF5-AF06-B4D3-61F04D3F714F}"/>
                  </a:ext>
                </a:extLst>
              </p14:cNvPr>
              <p14:cNvContentPartPr/>
              <p14:nvPr/>
            </p14:nvContentPartPr>
            <p14:xfrm>
              <a:off x="7698840" y="1791940"/>
              <a:ext cx="501120" cy="541080"/>
            </p14:xfrm>
          </p:contentPart>
        </mc:Choice>
        <mc:Fallback>
          <p:pic>
            <p:nvPicPr>
              <p:cNvPr id="75" name="Ink 74">
                <a:extLst>
                  <a:ext uri="{FF2B5EF4-FFF2-40B4-BE49-F238E27FC236}">
                    <a16:creationId xmlns:a16="http://schemas.microsoft.com/office/drawing/2014/main" id="{C6A1FA49-FDF5-AF06-B4D3-61F04D3F714F}"/>
                  </a:ext>
                </a:extLst>
              </p:cNvPr>
              <p:cNvPicPr/>
              <p:nvPr/>
            </p:nvPicPr>
            <p:blipFill>
              <a:blip r:embed="rId23"/>
              <a:stretch>
                <a:fillRect/>
              </a:stretch>
            </p:blipFill>
            <p:spPr>
              <a:xfrm>
                <a:off x="7680840" y="1774300"/>
                <a:ext cx="536760" cy="57672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77" name="Ink 76">
                <a:extLst>
                  <a:ext uri="{FF2B5EF4-FFF2-40B4-BE49-F238E27FC236}">
                    <a16:creationId xmlns:a16="http://schemas.microsoft.com/office/drawing/2014/main" id="{A9BD3CBE-A22E-2928-4389-BA80FB315C8A}"/>
                  </a:ext>
                </a:extLst>
              </p14:cNvPr>
              <p14:cNvContentPartPr/>
              <p14:nvPr/>
            </p14:nvContentPartPr>
            <p14:xfrm>
              <a:off x="3918840" y="656500"/>
              <a:ext cx="1180080" cy="608040"/>
            </p14:xfrm>
          </p:contentPart>
        </mc:Choice>
        <mc:Fallback>
          <p:pic>
            <p:nvPicPr>
              <p:cNvPr id="77" name="Ink 76">
                <a:extLst>
                  <a:ext uri="{FF2B5EF4-FFF2-40B4-BE49-F238E27FC236}">
                    <a16:creationId xmlns:a16="http://schemas.microsoft.com/office/drawing/2014/main" id="{A9BD3CBE-A22E-2928-4389-BA80FB315C8A}"/>
                  </a:ext>
                </a:extLst>
              </p:cNvPr>
              <p:cNvPicPr/>
              <p:nvPr/>
            </p:nvPicPr>
            <p:blipFill>
              <a:blip r:embed="rId25"/>
              <a:stretch>
                <a:fillRect/>
              </a:stretch>
            </p:blipFill>
            <p:spPr>
              <a:xfrm>
                <a:off x="3900840" y="638860"/>
                <a:ext cx="1215720" cy="64368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78" name="Ink 77">
                <a:extLst>
                  <a:ext uri="{FF2B5EF4-FFF2-40B4-BE49-F238E27FC236}">
                    <a16:creationId xmlns:a16="http://schemas.microsoft.com/office/drawing/2014/main" id="{9C3ABEB9-6B92-95B5-5C65-5EB0DA35B0CB}"/>
                  </a:ext>
                </a:extLst>
              </p14:cNvPr>
              <p14:cNvContentPartPr/>
              <p14:nvPr/>
            </p14:nvContentPartPr>
            <p14:xfrm>
              <a:off x="3979680" y="2229340"/>
              <a:ext cx="1218960" cy="78480"/>
            </p14:xfrm>
          </p:contentPart>
        </mc:Choice>
        <mc:Fallback>
          <p:pic>
            <p:nvPicPr>
              <p:cNvPr id="78" name="Ink 77">
                <a:extLst>
                  <a:ext uri="{FF2B5EF4-FFF2-40B4-BE49-F238E27FC236}">
                    <a16:creationId xmlns:a16="http://schemas.microsoft.com/office/drawing/2014/main" id="{9C3ABEB9-6B92-95B5-5C65-5EB0DA35B0CB}"/>
                  </a:ext>
                </a:extLst>
              </p:cNvPr>
              <p:cNvPicPr/>
              <p:nvPr/>
            </p:nvPicPr>
            <p:blipFill>
              <a:blip r:embed="rId27"/>
              <a:stretch>
                <a:fillRect/>
              </a:stretch>
            </p:blipFill>
            <p:spPr>
              <a:xfrm>
                <a:off x="3961680" y="2211700"/>
                <a:ext cx="1254600" cy="114120"/>
              </a:xfrm>
              <a:prstGeom prst="rect">
                <a:avLst/>
              </a:prstGeom>
            </p:spPr>
          </p:pic>
        </mc:Fallback>
      </mc:AlternateContent>
      <p:grpSp>
        <p:nvGrpSpPr>
          <p:cNvPr id="85" name="Group 84">
            <a:extLst>
              <a:ext uri="{FF2B5EF4-FFF2-40B4-BE49-F238E27FC236}">
                <a16:creationId xmlns:a16="http://schemas.microsoft.com/office/drawing/2014/main" id="{CAEE3E96-6547-4013-BEB1-61795D41F2A6}"/>
              </a:ext>
            </a:extLst>
          </p:cNvPr>
          <p:cNvGrpSpPr/>
          <p:nvPr/>
        </p:nvGrpSpPr>
        <p:grpSpPr>
          <a:xfrm>
            <a:off x="7795320" y="2759980"/>
            <a:ext cx="1438920" cy="70560"/>
            <a:chOff x="7795320" y="2759980"/>
            <a:chExt cx="1438920" cy="70560"/>
          </a:xfrm>
        </p:grpSpPr>
        <mc:AlternateContent xmlns:mc="http://schemas.openxmlformats.org/markup-compatibility/2006">
          <mc:Choice xmlns:p14="http://schemas.microsoft.com/office/powerpoint/2010/main" Requires="p14">
            <p:contentPart p14:bwMode="auto" r:id="rId28">
              <p14:nvContentPartPr>
                <p14:cNvPr id="83" name="Ink 82">
                  <a:extLst>
                    <a:ext uri="{FF2B5EF4-FFF2-40B4-BE49-F238E27FC236}">
                      <a16:creationId xmlns:a16="http://schemas.microsoft.com/office/drawing/2014/main" id="{9078EF0B-6050-AC11-C226-C15D628DDEE9}"/>
                    </a:ext>
                  </a:extLst>
                </p14:cNvPr>
                <p14:cNvContentPartPr/>
                <p14:nvPr/>
              </p14:nvContentPartPr>
              <p14:xfrm>
                <a:off x="8617560" y="2759980"/>
                <a:ext cx="616680" cy="59400"/>
              </p14:xfrm>
            </p:contentPart>
          </mc:Choice>
          <mc:Fallback>
            <p:pic>
              <p:nvPicPr>
                <p:cNvPr id="83" name="Ink 82">
                  <a:extLst>
                    <a:ext uri="{FF2B5EF4-FFF2-40B4-BE49-F238E27FC236}">
                      <a16:creationId xmlns:a16="http://schemas.microsoft.com/office/drawing/2014/main" id="{9078EF0B-6050-AC11-C226-C15D628DDEE9}"/>
                    </a:ext>
                  </a:extLst>
                </p:cNvPr>
                <p:cNvPicPr/>
                <p:nvPr/>
              </p:nvPicPr>
              <p:blipFill>
                <a:blip r:embed="rId29"/>
                <a:stretch>
                  <a:fillRect/>
                </a:stretch>
              </p:blipFill>
              <p:spPr>
                <a:xfrm>
                  <a:off x="8599560" y="2741980"/>
                  <a:ext cx="652320" cy="9504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84" name="Ink 83">
                  <a:extLst>
                    <a:ext uri="{FF2B5EF4-FFF2-40B4-BE49-F238E27FC236}">
                      <a16:creationId xmlns:a16="http://schemas.microsoft.com/office/drawing/2014/main" id="{C50927A7-C8DA-D0D3-2AD5-21DABEEA3463}"/>
                    </a:ext>
                  </a:extLst>
                </p14:cNvPr>
                <p14:cNvContentPartPr/>
                <p14:nvPr/>
              </p14:nvContentPartPr>
              <p14:xfrm>
                <a:off x="7795320" y="2805700"/>
                <a:ext cx="726840" cy="24840"/>
              </p14:xfrm>
            </p:contentPart>
          </mc:Choice>
          <mc:Fallback>
            <p:pic>
              <p:nvPicPr>
                <p:cNvPr id="84" name="Ink 83">
                  <a:extLst>
                    <a:ext uri="{FF2B5EF4-FFF2-40B4-BE49-F238E27FC236}">
                      <a16:creationId xmlns:a16="http://schemas.microsoft.com/office/drawing/2014/main" id="{C50927A7-C8DA-D0D3-2AD5-21DABEEA3463}"/>
                    </a:ext>
                  </a:extLst>
                </p:cNvPr>
                <p:cNvPicPr/>
                <p:nvPr/>
              </p:nvPicPr>
              <p:blipFill>
                <a:blip r:embed="rId31"/>
                <a:stretch>
                  <a:fillRect/>
                </a:stretch>
              </p:blipFill>
              <p:spPr>
                <a:xfrm>
                  <a:off x="7777680" y="2787700"/>
                  <a:ext cx="762480" cy="60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2">
            <p14:nvContentPartPr>
              <p14:cNvPr id="89" name="Ink 88">
                <a:extLst>
                  <a:ext uri="{FF2B5EF4-FFF2-40B4-BE49-F238E27FC236}">
                    <a16:creationId xmlns:a16="http://schemas.microsoft.com/office/drawing/2014/main" id="{983C9153-C805-DB1E-4BFC-05106BB55CFF}"/>
                  </a:ext>
                </a:extLst>
              </p14:cNvPr>
              <p14:cNvContentPartPr/>
              <p14:nvPr/>
            </p14:nvContentPartPr>
            <p14:xfrm>
              <a:off x="627720" y="2769340"/>
              <a:ext cx="968760" cy="51120"/>
            </p14:xfrm>
          </p:contentPart>
        </mc:Choice>
        <mc:Fallback>
          <p:pic>
            <p:nvPicPr>
              <p:cNvPr id="89" name="Ink 88">
                <a:extLst>
                  <a:ext uri="{FF2B5EF4-FFF2-40B4-BE49-F238E27FC236}">
                    <a16:creationId xmlns:a16="http://schemas.microsoft.com/office/drawing/2014/main" id="{983C9153-C805-DB1E-4BFC-05106BB55CFF}"/>
                  </a:ext>
                </a:extLst>
              </p:cNvPr>
              <p:cNvPicPr/>
              <p:nvPr/>
            </p:nvPicPr>
            <p:blipFill>
              <a:blip r:embed="rId33"/>
              <a:stretch>
                <a:fillRect/>
              </a:stretch>
            </p:blipFill>
            <p:spPr>
              <a:xfrm>
                <a:off x="609720" y="2751340"/>
                <a:ext cx="1004400" cy="8676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91" name="Ink 90">
                <a:extLst>
                  <a:ext uri="{FF2B5EF4-FFF2-40B4-BE49-F238E27FC236}">
                    <a16:creationId xmlns:a16="http://schemas.microsoft.com/office/drawing/2014/main" id="{F3560D0C-B897-B204-CE92-B74E75AA3D8A}"/>
                  </a:ext>
                </a:extLst>
              </p14:cNvPr>
              <p14:cNvContentPartPr/>
              <p14:nvPr/>
            </p14:nvContentPartPr>
            <p14:xfrm>
              <a:off x="8299680" y="3235180"/>
              <a:ext cx="904320" cy="60840"/>
            </p14:xfrm>
          </p:contentPart>
        </mc:Choice>
        <mc:Fallback>
          <p:pic>
            <p:nvPicPr>
              <p:cNvPr id="91" name="Ink 90">
                <a:extLst>
                  <a:ext uri="{FF2B5EF4-FFF2-40B4-BE49-F238E27FC236}">
                    <a16:creationId xmlns:a16="http://schemas.microsoft.com/office/drawing/2014/main" id="{F3560D0C-B897-B204-CE92-B74E75AA3D8A}"/>
                  </a:ext>
                </a:extLst>
              </p:cNvPr>
              <p:cNvPicPr/>
              <p:nvPr/>
            </p:nvPicPr>
            <p:blipFill>
              <a:blip r:embed="rId35"/>
              <a:stretch>
                <a:fillRect/>
              </a:stretch>
            </p:blipFill>
            <p:spPr>
              <a:xfrm>
                <a:off x="8281680" y="3217540"/>
                <a:ext cx="939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2" name="Ink 91">
                <a:extLst>
                  <a:ext uri="{FF2B5EF4-FFF2-40B4-BE49-F238E27FC236}">
                    <a16:creationId xmlns:a16="http://schemas.microsoft.com/office/drawing/2014/main" id="{DA6ACE22-6B20-A193-668A-675832E8BE52}"/>
                  </a:ext>
                </a:extLst>
              </p14:cNvPr>
              <p14:cNvContentPartPr/>
              <p14:nvPr/>
            </p14:nvContentPartPr>
            <p14:xfrm>
              <a:off x="7966320" y="3319780"/>
              <a:ext cx="306000" cy="47880"/>
            </p14:xfrm>
          </p:contentPart>
        </mc:Choice>
        <mc:Fallback>
          <p:pic>
            <p:nvPicPr>
              <p:cNvPr id="92" name="Ink 91">
                <a:extLst>
                  <a:ext uri="{FF2B5EF4-FFF2-40B4-BE49-F238E27FC236}">
                    <a16:creationId xmlns:a16="http://schemas.microsoft.com/office/drawing/2014/main" id="{DA6ACE22-6B20-A193-668A-675832E8BE52}"/>
                  </a:ext>
                </a:extLst>
              </p:cNvPr>
              <p:cNvPicPr/>
              <p:nvPr/>
            </p:nvPicPr>
            <p:blipFill>
              <a:blip r:embed="rId37"/>
              <a:stretch>
                <a:fillRect/>
              </a:stretch>
            </p:blipFill>
            <p:spPr>
              <a:xfrm>
                <a:off x="7948680" y="3302140"/>
                <a:ext cx="34164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94" name="Ink 93">
                <a:extLst>
                  <a:ext uri="{FF2B5EF4-FFF2-40B4-BE49-F238E27FC236}">
                    <a16:creationId xmlns:a16="http://schemas.microsoft.com/office/drawing/2014/main" id="{815F8045-995A-9503-F673-5E3B41B2757C}"/>
                  </a:ext>
                </a:extLst>
              </p14:cNvPr>
              <p14:cNvContentPartPr/>
              <p14:nvPr/>
            </p14:nvContentPartPr>
            <p14:xfrm>
              <a:off x="7169280" y="3298540"/>
              <a:ext cx="669240" cy="76320"/>
            </p14:xfrm>
          </p:contentPart>
        </mc:Choice>
        <mc:Fallback>
          <p:pic>
            <p:nvPicPr>
              <p:cNvPr id="94" name="Ink 93">
                <a:extLst>
                  <a:ext uri="{FF2B5EF4-FFF2-40B4-BE49-F238E27FC236}">
                    <a16:creationId xmlns:a16="http://schemas.microsoft.com/office/drawing/2014/main" id="{815F8045-995A-9503-F673-5E3B41B2757C}"/>
                  </a:ext>
                </a:extLst>
              </p:cNvPr>
              <p:cNvPicPr/>
              <p:nvPr/>
            </p:nvPicPr>
            <p:blipFill>
              <a:blip r:embed="rId39"/>
              <a:stretch>
                <a:fillRect/>
              </a:stretch>
            </p:blipFill>
            <p:spPr>
              <a:xfrm>
                <a:off x="7151280" y="3280540"/>
                <a:ext cx="70488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95" name="Ink 94">
                <a:extLst>
                  <a:ext uri="{FF2B5EF4-FFF2-40B4-BE49-F238E27FC236}">
                    <a16:creationId xmlns:a16="http://schemas.microsoft.com/office/drawing/2014/main" id="{259E4C81-29C6-3EB4-67C4-A430C748653E}"/>
                  </a:ext>
                </a:extLst>
              </p14:cNvPr>
              <p14:cNvContentPartPr/>
              <p14:nvPr/>
            </p14:nvContentPartPr>
            <p14:xfrm>
              <a:off x="5979840" y="3310420"/>
              <a:ext cx="972720" cy="64440"/>
            </p14:xfrm>
          </p:contentPart>
        </mc:Choice>
        <mc:Fallback>
          <p:pic>
            <p:nvPicPr>
              <p:cNvPr id="95" name="Ink 94">
                <a:extLst>
                  <a:ext uri="{FF2B5EF4-FFF2-40B4-BE49-F238E27FC236}">
                    <a16:creationId xmlns:a16="http://schemas.microsoft.com/office/drawing/2014/main" id="{259E4C81-29C6-3EB4-67C4-A430C748653E}"/>
                  </a:ext>
                </a:extLst>
              </p:cNvPr>
              <p:cNvPicPr/>
              <p:nvPr/>
            </p:nvPicPr>
            <p:blipFill>
              <a:blip r:embed="rId41"/>
              <a:stretch>
                <a:fillRect/>
              </a:stretch>
            </p:blipFill>
            <p:spPr>
              <a:xfrm>
                <a:off x="5962200" y="3292780"/>
                <a:ext cx="1008360" cy="1000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97" name="Ink 96">
                <a:extLst>
                  <a:ext uri="{FF2B5EF4-FFF2-40B4-BE49-F238E27FC236}">
                    <a16:creationId xmlns:a16="http://schemas.microsoft.com/office/drawing/2014/main" id="{CBE2DD85-38C1-DC1E-3933-20266E14F58E}"/>
                  </a:ext>
                </a:extLst>
              </p14:cNvPr>
              <p14:cNvContentPartPr/>
              <p14:nvPr/>
            </p14:nvContentPartPr>
            <p14:xfrm>
              <a:off x="5305560" y="3314740"/>
              <a:ext cx="655920" cy="32400"/>
            </p14:xfrm>
          </p:contentPart>
        </mc:Choice>
        <mc:Fallback>
          <p:pic>
            <p:nvPicPr>
              <p:cNvPr id="97" name="Ink 96">
                <a:extLst>
                  <a:ext uri="{FF2B5EF4-FFF2-40B4-BE49-F238E27FC236}">
                    <a16:creationId xmlns:a16="http://schemas.microsoft.com/office/drawing/2014/main" id="{CBE2DD85-38C1-DC1E-3933-20266E14F58E}"/>
                  </a:ext>
                </a:extLst>
              </p:cNvPr>
              <p:cNvPicPr/>
              <p:nvPr/>
            </p:nvPicPr>
            <p:blipFill>
              <a:blip r:embed="rId43"/>
              <a:stretch>
                <a:fillRect/>
              </a:stretch>
            </p:blipFill>
            <p:spPr>
              <a:xfrm>
                <a:off x="5287920" y="3296740"/>
                <a:ext cx="69156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98" name="Ink 97">
                <a:extLst>
                  <a:ext uri="{FF2B5EF4-FFF2-40B4-BE49-F238E27FC236}">
                    <a16:creationId xmlns:a16="http://schemas.microsoft.com/office/drawing/2014/main" id="{5E4B03CD-EB28-FCA1-6E28-4459B6DD6510}"/>
                  </a:ext>
                </a:extLst>
              </p14:cNvPr>
              <p14:cNvContentPartPr/>
              <p14:nvPr/>
            </p14:nvContentPartPr>
            <p14:xfrm>
              <a:off x="4234560" y="3311500"/>
              <a:ext cx="871560" cy="70200"/>
            </p14:xfrm>
          </p:contentPart>
        </mc:Choice>
        <mc:Fallback>
          <p:pic>
            <p:nvPicPr>
              <p:cNvPr id="98" name="Ink 97">
                <a:extLst>
                  <a:ext uri="{FF2B5EF4-FFF2-40B4-BE49-F238E27FC236}">
                    <a16:creationId xmlns:a16="http://schemas.microsoft.com/office/drawing/2014/main" id="{5E4B03CD-EB28-FCA1-6E28-4459B6DD6510}"/>
                  </a:ext>
                </a:extLst>
              </p:cNvPr>
              <p:cNvPicPr/>
              <p:nvPr/>
            </p:nvPicPr>
            <p:blipFill>
              <a:blip r:embed="rId45"/>
              <a:stretch>
                <a:fillRect/>
              </a:stretch>
            </p:blipFill>
            <p:spPr>
              <a:xfrm>
                <a:off x="4216920" y="3293500"/>
                <a:ext cx="907200" cy="1058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00" name="Ink 99">
                <a:extLst>
                  <a:ext uri="{FF2B5EF4-FFF2-40B4-BE49-F238E27FC236}">
                    <a16:creationId xmlns:a16="http://schemas.microsoft.com/office/drawing/2014/main" id="{F620858D-2329-7EAB-4362-9C3EC5AEC938}"/>
                  </a:ext>
                </a:extLst>
              </p14:cNvPr>
              <p14:cNvContentPartPr/>
              <p14:nvPr/>
            </p14:nvContentPartPr>
            <p14:xfrm>
              <a:off x="3279840" y="3286660"/>
              <a:ext cx="866520" cy="63000"/>
            </p14:xfrm>
          </p:contentPart>
        </mc:Choice>
        <mc:Fallback>
          <p:pic>
            <p:nvPicPr>
              <p:cNvPr id="100" name="Ink 99">
                <a:extLst>
                  <a:ext uri="{FF2B5EF4-FFF2-40B4-BE49-F238E27FC236}">
                    <a16:creationId xmlns:a16="http://schemas.microsoft.com/office/drawing/2014/main" id="{F620858D-2329-7EAB-4362-9C3EC5AEC938}"/>
                  </a:ext>
                </a:extLst>
              </p:cNvPr>
              <p:cNvPicPr/>
              <p:nvPr/>
            </p:nvPicPr>
            <p:blipFill>
              <a:blip r:embed="rId47"/>
              <a:stretch>
                <a:fillRect/>
              </a:stretch>
            </p:blipFill>
            <p:spPr>
              <a:xfrm>
                <a:off x="3261840" y="3268660"/>
                <a:ext cx="9021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102" name="Ink 101">
                <a:extLst>
                  <a:ext uri="{FF2B5EF4-FFF2-40B4-BE49-F238E27FC236}">
                    <a16:creationId xmlns:a16="http://schemas.microsoft.com/office/drawing/2014/main" id="{4E24375F-B6B7-012C-2153-006B843AC0E1}"/>
                  </a:ext>
                </a:extLst>
              </p14:cNvPr>
              <p14:cNvContentPartPr/>
              <p14:nvPr/>
            </p14:nvContentPartPr>
            <p14:xfrm>
              <a:off x="2803560" y="3230500"/>
              <a:ext cx="445680" cy="71640"/>
            </p14:xfrm>
          </p:contentPart>
        </mc:Choice>
        <mc:Fallback>
          <p:pic>
            <p:nvPicPr>
              <p:cNvPr id="102" name="Ink 101">
                <a:extLst>
                  <a:ext uri="{FF2B5EF4-FFF2-40B4-BE49-F238E27FC236}">
                    <a16:creationId xmlns:a16="http://schemas.microsoft.com/office/drawing/2014/main" id="{4E24375F-B6B7-012C-2153-006B843AC0E1}"/>
                  </a:ext>
                </a:extLst>
              </p:cNvPr>
              <p:cNvPicPr/>
              <p:nvPr/>
            </p:nvPicPr>
            <p:blipFill>
              <a:blip r:embed="rId49"/>
              <a:stretch>
                <a:fillRect/>
              </a:stretch>
            </p:blipFill>
            <p:spPr>
              <a:xfrm>
                <a:off x="2785920" y="3212860"/>
                <a:ext cx="48132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103" name="Ink 102">
                <a:extLst>
                  <a:ext uri="{FF2B5EF4-FFF2-40B4-BE49-F238E27FC236}">
                    <a16:creationId xmlns:a16="http://schemas.microsoft.com/office/drawing/2014/main" id="{586FB794-FD08-A8CE-4BFD-E8B69E80350A}"/>
                  </a:ext>
                </a:extLst>
              </p14:cNvPr>
              <p14:cNvContentPartPr/>
              <p14:nvPr/>
            </p14:nvContentPartPr>
            <p14:xfrm>
              <a:off x="1219920" y="3258580"/>
              <a:ext cx="1248480" cy="99720"/>
            </p14:xfrm>
          </p:contentPart>
        </mc:Choice>
        <mc:Fallback>
          <p:pic>
            <p:nvPicPr>
              <p:cNvPr id="103" name="Ink 102">
                <a:extLst>
                  <a:ext uri="{FF2B5EF4-FFF2-40B4-BE49-F238E27FC236}">
                    <a16:creationId xmlns:a16="http://schemas.microsoft.com/office/drawing/2014/main" id="{586FB794-FD08-A8CE-4BFD-E8B69E80350A}"/>
                  </a:ext>
                </a:extLst>
              </p:cNvPr>
              <p:cNvPicPr/>
              <p:nvPr/>
            </p:nvPicPr>
            <p:blipFill>
              <a:blip r:embed="rId51"/>
              <a:stretch>
                <a:fillRect/>
              </a:stretch>
            </p:blipFill>
            <p:spPr>
              <a:xfrm>
                <a:off x="1201920" y="3240580"/>
                <a:ext cx="128412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105" name="Ink 104">
                <a:extLst>
                  <a:ext uri="{FF2B5EF4-FFF2-40B4-BE49-F238E27FC236}">
                    <a16:creationId xmlns:a16="http://schemas.microsoft.com/office/drawing/2014/main" id="{9DCEF92C-A560-4F23-4E4F-26264C2EFA67}"/>
                  </a:ext>
                </a:extLst>
              </p14:cNvPr>
              <p14:cNvContentPartPr/>
              <p14:nvPr/>
            </p14:nvContentPartPr>
            <p14:xfrm>
              <a:off x="8502000" y="3796780"/>
              <a:ext cx="759600" cy="28800"/>
            </p14:xfrm>
          </p:contentPart>
        </mc:Choice>
        <mc:Fallback>
          <p:pic>
            <p:nvPicPr>
              <p:cNvPr id="105" name="Ink 104">
                <a:extLst>
                  <a:ext uri="{FF2B5EF4-FFF2-40B4-BE49-F238E27FC236}">
                    <a16:creationId xmlns:a16="http://schemas.microsoft.com/office/drawing/2014/main" id="{9DCEF92C-A560-4F23-4E4F-26264C2EFA67}"/>
                  </a:ext>
                </a:extLst>
              </p:cNvPr>
              <p:cNvPicPr/>
              <p:nvPr/>
            </p:nvPicPr>
            <p:blipFill>
              <a:blip r:embed="rId53"/>
              <a:stretch>
                <a:fillRect/>
              </a:stretch>
            </p:blipFill>
            <p:spPr>
              <a:xfrm>
                <a:off x="8484000" y="3779140"/>
                <a:ext cx="79524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116" name="Ink 115">
                <a:extLst>
                  <a:ext uri="{FF2B5EF4-FFF2-40B4-BE49-F238E27FC236}">
                    <a16:creationId xmlns:a16="http://schemas.microsoft.com/office/drawing/2014/main" id="{BB4F4E69-2753-6F97-49DF-DA7421C3D43E}"/>
                  </a:ext>
                </a:extLst>
              </p14:cNvPr>
              <p14:cNvContentPartPr/>
              <p14:nvPr/>
            </p14:nvContentPartPr>
            <p14:xfrm>
              <a:off x="4220520" y="3267940"/>
              <a:ext cx="644040" cy="478080"/>
            </p14:xfrm>
          </p:contentPart>
        </mc:Choice>
        <mc:Fallback>
          <p:pic>
            <p:nvPicPr>
              <p:cNvPr id="116" name="Ink 115">
                <a:extLst>
                  <a:ext uri="{FF2B5EF4-FFF2-40B4-BE49-F238E27FC236}">
                    <a16:creationId xmlns:a16="http://schemas.microsoft.com/office/drawing/2014/main" id="{BB4F4E69-2753-6F97-49DF-DA7421C3D43E}"/>
                  </a:ext>
                </a:extLst>
              </p:cNvPr>
              <p:cNvPicPr/>
              <p:nvPr/>
            </p:nvPicPr>
            <p:blipFill>
              <a:blip r:embed="rId55"/>
              <a:stretch>
                <a:fillRect/>
              </a:stretch>
            </p:blipFill>
            <p:spPr>
              <a:xfrm>
                <a:off x="4202880" y="3249940"/>
                <a:ext cx="67968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118" name="Ink 117">
                <a:extLst>
                  <a:ext uri="{FF2B5EF4-FFF2-40B4-BE49-F238E27FC236}">
                    <a16:creationId xmlns:a16="http://schemas.microsoft.com/office/drawing/2014/main" id="{4DB1F855-A0B3-50B2-C62F-82C09595FAD3}"/>
                  </a:ext>
                </a:extLst>
              </p14:cNvPr>
              <p14:cNvContentPartPr/>
              <p14:nvPr/>
            </p14:nvContentPartPr>
            <p14:xfrm>
              <a:off x="3612840" y="1794100"/>
              <a:ext cx="1780560" cy="530640"/>
            </p14:xfrm>
          </p:contentPart>
        </mc:Choice>
        <mc:Fallback>
          <p:pic>
            <p:nvPicPr>
              <p:cNvPr id="118" name="Ink 117">
                <a:extLst>
                  <a:ext uri="{FF2B5EF4-FFF2-40B4-BE49-F238E27FC236}">
                    <a16:creationId xmlns:a16="http://schemas.microsoft.com/office/drawing/2014/main" id="{4DB1F855-A0B3-50B2-C62F-82C09595FAD3}"/>
                  </a:ext>
                </a:extLst>
              </p:cNvPr>
              <p:cNvPicPr/>
              <p:nvPr/>
            </p:nvPicPr>
            <p:blipFill>
              <a:blip r:embed="rId57"/>
              <a:stretch>
                <a:fillRect/>
              </a:stretch>
            </p:blipFill>
            <p:spPr>
              <a:xfrm>
                <a:off x="3595200" y="1776100"/>
                <a:ext cx="1816200" cy="566280"/>
              </a:xfrm>
              <a:prstGeom prst="rect">
                <a:avLst/>
              </a:prstGeom>
            </p:spPr>
          </p:pic>
        </mc:Fallback>
      </mc:AlternateContent>
      <p:grpSp>
        <p:nvGrpSpPr>
          <p:cNvPr id="120" name="Group 119">
            <a:extLst>
              <a:ext uri="{FF2B5EF4-FFF2-40B4-BE49-F238E27FC236}">
                <a16:creationId xmlns:a16="http://schemas.microsoft.com/office/drawing/2014/main" id="{C6DC9335-37BC-ED56-803E-B90AD3B278F3}"/>
              </a:ext>
            </a:extLst>
          </p:cNvPr>
          <p:cNvGrpSpPr/>
          <p:nvPr/>
        </p:nvGrpSpPr>
        <p:grpSpPr>
          <a:xfrm>
            <a:off x="5204760" y="2232940"/>
            <a:ext cx="2372760" cy="645840"/>
            <a:chOff x="5204760" y="2232940"/>
            <a:chExt cx="2372760" cy="645840"/>
          </a:xfrm>
        </p:grpSpPr>
        <mc:AlternateContent xmlns:mc="http://schemas.openxmlformats.org/markup-compatibility/2006">
          <mc:Choice xmlns:p14="http://schemas.microsoft.com/office/powerpoint/2010/main" Requires="p14">
            <p:contentPart p14:bwMode="auto" r:id="rId58">
              <p14:nvContentPartPr>
                <p14:cNvPr id="86" name="Ink 85">
                  <a:extLst>
                    <a:ext uri="{FF2B5EF4-FFF2-40B4-BE49-F238E27FC236}">
                      <a16:creationId xmlns:a16="http://schemas.microsoft.com/office/drawing/2014/main" id="{E3110825-4761-2FF4-6AE7-AF1F4DDD458E}"/>
                    </a:ext>
                  </a:extLst>
                </p14:cNvPr>
                <p14:cNvContentPartPr/>
                <p14:nvPr/>
              </p14:nvContentPartPr>
              <p14:xfrm>
                <a:off x="6852840" y="2797420"/>
                <a:ext cx="617040" cy="60840"/>
              </p14:xfrm>
            </p:contentPart>
          </mc:Choice>
          <mc:Fallback>
            <p:pic>
              <p:nvPicPr>
                <p:cNvPr id="86" name="Ink 85">
                  <a:extLst>
                    <a:ext uri="{FF2B5EF4-FFF2-40B4-BE49-F238E27FC236}">
                      <a16:creationId xmlns:a16="http://schemas.microsoft.com/office/drawing/2014/main" id="{E3110825-4761-2FF4-6AE7-AF1F4DDD458E}"/>
                    </a:ext>
                  </a:extLst>
                </p:cNvPr>
                <p:cNvPicPr/>
                <p:nvPr/>
              </p:nvPicPr>
              <p:blipFill>
                <a:blip r:embed="rId59"/>
                <a:stretch>
                  <a:fillRect/>
                </a:stretch>
              </p:blipFill>
              <p:spPr>
                <a:xfrm>
                  <a:off x="6834840" y="2779420"/>
                  <a:ext cx="65268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87" name="Ink 86">
                  <a:extLst>
                    <a:ext uri="{FF2B5EF4-FFF2-40B4-BE49-F238E27FC236}">
                      <a16:creationId xmlns:a16="http://schemas.microsoft.com/office/drawing/2014/main" id="{5B8DC5A8-66AD-29C5-EEF6-1ABF1F4FC6F7}"/>
                    </a:ext>
                  </a:extLst>
                </p14:cNvPr>
                <p14:cNvContentPartPr/>
                <p14:nvPr/>
              </p14:nvContentPartPr>
              <p14:xfrm>
                <a:off x="6317880" y="2826940"/>
                <a:ext cx="355320" cy="51840"/>
              </p14:xfrm>
            </p:contentPart>
          </mc:Choice>
          <mc:Fallback>
            <p:pic>
              <p:nvPicPr>
                <p:cNvPr id="87" name="Ink 86">
                  <a:extLst>
                    <a:ext uri="{FF2B5EF4-FFF2-40B4-BE49-F238E27FC236}">
                      <a16:creationId xmlns:a16="http://schemas.microsoft.com/office/drawing/2014/main" id="{5B8DC5A8-66AD-29C5-EEF6-1ABF1F4FC6F7}"/>
                    </a:ext>
                  </a:extLst>
                </p:cNvPr>
                <p:cNvPicPr/>
                <p:nvPr/>
              </p:nvPicPr>
              <p:blipFill>
                <a:blip r:embed="rId61"/>
                <a:stretch>
                  <a:fillRect/>
                </a:stretch>
              </p:blipFill>
              <p:spPr>
                <a:xfrm>
                  <a:off x="6299880" y="2808940"/>
                  <a:ext cx="390960" cy="8748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88" name="Ink 87">
                  <a:extLst>
                    <a:ext uri="{FF2B5EF4-FFF2-40B4-BE49-F238E27FC236}">
                      <a16:creationId xmlns:a16="http://schemas.microsoft.com/office/drawing/2014/main" id="{2875A97E-AE1F-9725-B417-FA9D74752C28}"/>
                    </a:ext>
                  </a:extLst>
                </p14:cNvPr>
                <p14:cNvContentPartPr/>
                <p14:nvPr/>
              </p14:nvContentPartPr>
              <p14:xfrm>
                <a:off x="5204760" y="2794540"/>
                <a:ext cx="902520" cy="43200"/>
              </p14:xfrm>
            </p:contentPart>
          </mc:Choice>
          <mc:Fallback>
            <p:pic>
              <p:nvPicPr>
                <p:cNvPr id="88" name="Ink 87">
                  <a:extLst>
                    <a:ext uri="{FF2B5EF4-FFF2-40B4-BE49-F238E27FC236}">
                      <a16:creationId xmlns:a16="http://schemas.microsoft.com/office/drawing/2014/main" id="{2875A97E-AE1F-9725-B417-FA9D74752C28}"/>
                    </a:ext>
                  </a:extLst>
                </p:cNvPr>
                <p:cNvPicPr/>
                <p:nvPr/>
              </p:nvPicPr>
              <p:blipFill>
                <a:blip r:embed="rId63"/>
                <a:stretch>
                  <a:fillRect/>
                </a:stretch>
              </p:blipFill>
              <p:spPr>
                <a:xfrm>
                  <a:off x="5187120" y="2776900"/>
                  <a:ext cx="938160" cy="7884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19" name="Ink 118">
                  <a:extLst>
                    <a:ext uri="{FF2B5EF4-FFF2-40B4-BE49-F238E27FC236}">
                      <a16:creationId xmlns:a16="http://schemas.microsoft.com/office/drawing/2014/main" id="{BEA430D8-254D-0938-BED8-9D8F2FE8D4D0}"/>
                    </a:ext>
                  </a:extLst>
                </p14:cNvPr>
                <p14:cNvContentPartPr/>
                <p14:nvPr/>
              </p14:nvContentPartPr>
              <p14:xfrm>
                <a:off x="6636480" y="2232940"/>
                <a:ext cx="941040" cy="615960"/>
              </p14:xfrm>
            </p:contentPart>
          </mc:Choice>
          <mc:Fallback>
            <p:pic>
              <p:nvPicPr>
                <p:cNvPr id="119" name="Ink 118">
                  <a:extLst>
                    <a:ext uri="{FF2B5EF4-FFF2-40B4-BE49-F238E27FC236}">
                      <a16:creationId xmlns:a16="http://schemas.microsoft.com/office/drawing/2014/main" id="{BEA430D8-254D-0938-BED8-9D8F2FE8D4D0}"/>
                    </a:ext>
                  </a:extLst>
                </p:cNvPr>
                <p:cNvPicPr/>
                <p:nvPr/>
              </p:nvPicPr>
              <p:blipFill>
                <a:blip r:embed="rId65"/>
                <a:stretch>
                  <a:fillRect/>
                </a:stretch>
              </p:blipFill>
              <p:spPr>
                <a:xfrm>
                  <a:off x="6618480" y="2214940"/>
                  <a:ext cx="976680" cy="651600"/>
                </a:xfrm>
                <a:prstGeom prst="rect">
                  <a:avLst/>
                </a:prstGeom>
              </p:spPr>
            </p:pic>
          </mc:Fallback>
        </mc:AlternateContent>
      </p:grpSp>
      <p:grpSp>
        <p:nvGrpSpPr>
          <p:cNvPr id="122" name="Group 121">
            <a:extLst>
              <a:ext uri="{FF2B5EF4-FFF2-40B4-BE49-F238E27FC236}">
                <a16:creationId xmlns:a16="http://schemas.microsoft.com/office/drawing/2014/main" id="{5A27D9F7-1F16-E6A6-B63F-60FDD30FE294}"/>
              </a:ext>
            </a:extLst>
          </p:cNvPr>
          <p:cNvGrpSpPr/>
          <p:nvPr/>
        </p:nvGrpSpPr>
        <p:grpSpPr>
          <a:xfrm>
            <a:off x="655080" y="2195860"/>
            <a:ext cx="3864600" cy="668880"/>
            <a:chOff x="655080" y="2195860"/>
            <a:chExt cx="3864600" cy="668880"/>
          </a:xfrm>
        </p:grpSpPr>
        <mc:AlternateContent xmlns:mc="http://schemas.openxmlformats.org/markup-compatibility/2006">
          <mc:Choice xmlns:p14="http://schemas.microsoft.com/office/powerpoint/2010/main" Requires="p14">
            <p:contentPart p14:bwMode="auto" r:id="rId66">
              <p14:nvContentPartPr>
                <p14:cNvPr id="79" name="Ink 78">
                  <a:extLst>
                    <a:ext uri="{FF2B5EF4-FFF2-40B4-BE49-F238E27FC236}">
                      <a16:creationId xmlns:a16="http://schemas.microsoft.com/office/drawing/2014/main" id="{5011C519-CDAB-CFC6-13FE-26C566868FAF}"/>
                    </a:ext>
                  </a:extLst>
                </p14:cNvPr>
                <p14:cNvContentPartPr/>
                <p14:nvPr/>
              </p14:nvContentPartPr>
              <p14:xfrm>
                <a:off x="2611320" y="2195860"/>
                <a:ext cx="1029960" cy="35280"/>
              </p14:xfrm>
            </p:contentPart>
          </mc:Choice>
          <mc:Fallback>
            <p:pic>
              <p:nvPicPr>
                <p:cNvPr id="79" name="Ink 78">
                  <a:extLst>
                    <a:ext uri="{FF2B5EF4-FFF2-40B4-BE49-F238E27FC236}">
                      <a16:creationId xmlns:a16="http://schemas.microsoft.com/office/drawing/2014/main" id="{5011C519-CDAB-CFC6-13FE-26C566868FAF}"/>
                    </a:ext>
                  </a:extLst>
                </p:cNvPr>
                <p:cNvPicPr/>
                <p:nvPr/>
              </p:nvPicPr>
              <p:blipFill>
                <a:blip r:embed="rId67"/>
                <a:stretch>
                  <a:fillRect/>
                </a:stretch>
              </p:blipFill>
              <p:spPr>
                <a:xfrm>
                  <a:off x="2593680" y="2177860"/>
                  <a:ext cx="1065600" cy="7092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80" name="Ink 79">
                  <a:extLst>
                    <a:ext uri="{FF2B5EF4-FFF2-40B4-BE49-F238E27FC236}">
                      <a16:creationId xmlns:a16="http://schemas.microsoft.com/office/drawing/2014/main" id="{19C73D4D-11DA-5C83-DF37-AE254A4008A3}"/>
                    </a:ext>
                  </a:extLst>
                </p14:cNvPr>
                <p14:cNvContentPartPr/>
                <p14:nvPr/>
              </p14:nvContentPartPr>
              <p14:xfrm>
                <a:off x="1609800" y="2267500"/>
                <a:ext cx="732960" cy="47520"/>
              </p14:xfrm>
            </p:contentPart>
          </mc:Choice>
          <mc:Fallback>
            <p:pic>
              <p:nvPicPr>
                <p:cNvPr id="80" name="Ink 79">
                  <a:extLst>
                    <a:ext uri="{FF2B5EF4-FFF2-40B4-BE49-F238E27FC236}">
                      <a16:creationId xmlns:a16="http://schemas.microsoft.com/office/drawing/2014/main" id="{19C73D4D-11DA-5C83-DF37-AE254A4008A3}"/>
                    </a:ext>
                  </a:extLst>
                </p:cNvPr>
                <p:cNvPicPr/>
                <p:nvPr/>
              </p:nvPicPr>
              <p:blipFill>
                <a:blip r:embed="rId69"/>
                <a:stretch>
                  <a:fillRect/>
                </a:stretch>
              </p:blipFill>
              <p:spPr>
                <a:xfrm>
                  <a:off x="1591800" y="2249500"/>
                  <a:ext cx="768600" cy="8316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81" name="Ink 80">
                  <a:extLst>
                    <a:ext uri="{FF2B5EF4-FFF2-40B4-BE49-F238E27FC236}">
                      <a16:creationId xmlns:a16="http://schemas.microsoft.com/office/drawing/2014/main" id="{F51CCFFA-1313-2D25-9F90-61CD38E9F046}"/>
                    </a:ext>
                  </a:extLst>
                </p14:cNvPr>
                <p14:cNvContentPartPr/>
                <p14:nvPr/>
              </p14:nvContentPartPr>
              <p14:xfrm>
                <a:off x="655080" y="2264620"/>
                <a:ext cx="698040" cy="65160"/>
              </p14:xfrm>
            </p:contentPart>
          </mc:Choice>
          <mc:Fallback>
            <p:pic>
              <p:nvPicPr>
                <p:cNvPr id="81" name="Ink 80">
                  <a:extLst>
                    <a:ext uri="{FF2B5EF4-FFF2-40B4-BE49-F238E27FC236}">
                      <a16:creationId xmlns:a16="http://schemas.microsoft.com/office/drawing/2014/main" id="{F51CCFFA-1313-2D25-9F90-61CD38E9F046}"/>
                    </a:ext>
                  </a:extLst>
                </p:cNvPr>
                <p:cNvPicPr/>
                <p:nvPr/>
              </p:nvPicPr>
              <p:blipFill>
                <a:blip r:embed="rId71"/>
                <a:stretch>
                  <a:fillRect/>
                </a:stretch>
              </p:blipFill>
              <p:spPr>
                <a:xfrm>
                  <a:off x="637080" y="2246620"/>
                  <a:ext cx="733680" cy="10080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121" name="Ink 120">
                  <a:extLst>
                    <a:ext uri="{FF2B5EF4-FFF2-40B4-BE49-F238E27FC236}">
                      <a16:creationId xmlns:a16="http://schemas.microsoft.com/office/drawing/2014/main" id="{96F9B0D6-4A85-66EC-25BA-BEEF08CA657B}"/>
                    </a:ext>
                  </a:extLst>
                </p14:cNvPr>
                <p14:cNvContentPartPr/>
                <p14:nvPr/>
              </p14:nvContentPartPr>
              <p14:xfrm>
                <a:off x="2971680" y="2281540"/>
                <a:ext cx="1548000" cy="583200"/>
              </p14:xfrm>
            </p:contentPart>
          </mc:Choice>
          <mc:Fallback>
            <p:pic>
              <p:nvPicPr>
                <p:cNvPr id="121" name="Ink 120">
                  <a:extLst>
                    <a:ext uri="{FF2B5EF4-FFF2-40B4-BE49-F238E27FC236}">
                      <a16:creationId xmlns:a16="http://schemas.microsoft.com/office/drawing/2014/main" id="{96F9B0D6-4A85-66EC-25BA-BEEF08CA657B}"/>
                    </a:ext>
                  </a:extLst>
                </p:cNvPr>
                <p:cNvPicPr/>
                <p:nvPr/>
              </p:nvPicPr>
              <p:blipFill>
                <a:blip r:embed="rId73"/>
                <a:stretch>
                  <a:fillRect/>
                </a:stretch>
              </p:blipFill>
              <p:spPr>
                <a:xfrm>
                  <a:off x="2954040" y="2263540"/>
                  <a:ext cx="1583640" cy="618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4">
            <p14:nvContentPartPr>
              <p14:cNvPr id="123" name="Ink 122">
                <a:extLst>
                  <a:ext uri="{FF2B5EF4-FFF2-40B4-BE49-F238E27FC236}">
                    <a16:creationId xmlns:a16="http://schemas.microsoft.com/office/drawing/2014/main" id="{55FE84ED-8CC9-DB01-B7E7-1E575D279C24}"/>
                  </a:ext>
                </a:extLst>
              </p14:cNvPr>
              <p14:cNvContentPartPr/>
              <p14:nvPr/>
            </p14:nvContentPartPr>
            <p14:xfrm>
              <a:off x="3702840" y="1755910"/>
              <a:ext cx="797040" cy="549000"/>
            </p14:xfrm>
          </p:contentPart>
        </mc:Choice>
        <mc:Fallback>
          <p:pic>
            <p:nvPicPr>
              <p:cNvPr id="123" name="Ink 122">
                <a:extLst>
                  <a:ext uri="{FF2B5EF4-FFF2-40B4-BE49-F238E27FC236}">
                    <a16:creationId xmlns:a16="http://schemas.microsoft.com/office/drawing/2014/main" id="{55FE84ED-8CC9-DB01-B7E7-1E575D279C24}"/>
                  </a:ext>
                </a:extLst>
              </p:cNvPr>
              <p:cNvPicPr/>
              <p:nvPr/>
            </p:nvPicPr>
            <p:blipFill>
              <a:blip r:embed="rId75"/>
              <a:stretch>
                <a:fillRect/>
              </a:stretch>
            </p:blipFill>
            <p:spPr>
              <a:xfrm>
                <a:off x="3684840" y="1737910"/>
                <a:ext cx="832680" cy="584640"/>
              </a:xfrm>
              <a:prstGeom prst="rect">
                <a:avLst/>
              </a:prstGeom>
            </p:spPr>
          </p:pic>
        </mc:Fallback>
      </mc:AlternateContent>
      <p:grpSp>
        <p:nvGrpSpPr>
          <p:cNvPr id="126" name="Group 125">
            <a:extLst>
              <a:ext uri="{FF2B5EF4-FFF2-40B4-BE49-F238E27FC236}">
                <a16:creationId xmlns:a16="http://schemas.microsoft.com/office/drawing/2014/main" id="{CC9A99A6-A891-5052-1126-E6AFA6E44AA3}"/>
              </a:ext>
            </a:extLst>
          </p:cNvPr>
          <p:cNvGrpSpPr/>
          <p:nvPr/>
        </p:nvGrpSpPr>
        <p:grpSpPr>
          <a:xfrm>
            <a:off x="555360" y="1175260"/>
            <a:ext cx="8749080" cy="1184400"/>
            <a:chOff x="555360" y="1175260"/>
            <a:chExt cx="8749080" cy="1184400"/>
          </a:xfrm>
        </p:grpSpPr>
        <mc:AlternateContent xmlns:mc="http://schemas.openxmlformats.org/markup-compatibility/2006">
          <mc:Choice xmlns:p14="http://schemas.microsoft.com/office/powerpoint/2010/main" Requires="p14">
            <p:contentPart p14:bwMode="auto" r:id="rId76">
              <p14:nvContentPartPr>
                <p14:cNvPr id="50" name="Ink 49">
                  <a:extLst>
                    <a:ext uri="{FF2B5EF4-FFF2-40B4-BE49-F238E27FC236}">
                      <a16:creationId xmlns:a16="http://schemas.microsoft.com/office/drawing/2014/main" id="{15C1DA5C-90B5-7E76-FDF0-6B3B94689C1B}"/>
                    </a:ext>
                  </a:extLst>
                </p14:cNvPr>
                <p14:cNvContentPartPr/>
                <p14:nvPr/>
              </p14:nvContentPartPr>
              <p14:xfrm>
                <a:off x="7804320" y="2210980"/>
                <a:ext cx="1280520" cy="66960"/>
              </p14:xfrm>
            </p:contentPart>
          </mc:Choice>
          <mc:Fallback>
            <p:pic>
              <p:nvPicPr>
                <p:cNvPr id="50" name="Ink 49">
                  <a:extLst>
                    <a:ext uri="{FF2B5EF4-FFF2-40B4-BE49-F238E27FC236}">
                      <a16:creationId xmlns:a16="http://schemas.microsoft.com/office/drawing/2014/main" id="{15C1DA5C-90B5-7E76-FDF0-6B3B94689C1B}"/>
                    </a:ext>
                  </a:extLst>
                </p:cNvPr>
                <p:cNvPicPr/>
                <p:nvPr/>
              </p:nvPicPr>
              <p:blipFill>
                <a:blip r:embed="rId77"/>
                <a:stretch>
                  <a:fillRect/>
                </a:stretch>
              </p:blipFill>
              <p:spPr>
                <a:xfrm>
                  <a:off x="7786320" y="2192980"/>
                  <a:ext cx="13161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1" name="Ink 50">
                  <a:extLst>
                    <a:ext uri="{FF2B5EF4-FFF2-40B4-BE49-F238E27FC236}">
                      <a16:creationId xmlns:a16="http://schemas.microsoft.com/office/drawing/2014/main" id="{ACBD1EEA-E9A2-A12F-4F94-E259E58910EE}"/>
                    </a:ext>
                  </a:extLst>
                </p14:cNvPr>
                <p14:cNvContentPartPr/>
                <p14:nvPr/>
              </p14:nvContentPartPr>
              <p14:xfrm>
                <a:off x="6871200" y="2309980"/>
                <a:ext cx="723600" cy="28080"/>
              </p14:xfrm>
            </p:contentPart>
          </mc:Choice>
          <mc:Fallback>
            <p:pic>
              <p:nvPicPr>
                <p:cNvPr id="51" name="Ink 50">
                  <a:extLst>
                    <a:ext uri="{FF2B5EF4-FFF2-40B4-BE49-F238E27FC236}">
                      <a16:creationId xmlns:a16="http://schemas.microsoft.com/office/drawing/2014/main" id="{ACBD1EEA-E9A2-A12F-4F94-E259E58910EE}"/>
                    </a:ext>
                  </a:extLst>
                </p:cNvPr>
                <p:cNvPicPr/>
                <p:nvPr/>
              </p:nvPicPr>
              <p:blipFill>
                <a:blip r:embed="rId79"/>
                <a:stretch>
                  <a:fillRect/>
                </a:stretch>
              </p:blipFill>
              <p:spPr>
                <a:xfrm>
                  <a:off x="6853560" y="2291980"/>
                  <a:ext cx="759240" cy="6372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3" name="Ink 52">
                  <a:extLst>
                    <a:ext uri="{FF2B5EF4-FFF2-40B4-BE49-F238E27FC236}">
                      <a16:creationId xmlns:a16="http://schemas.microsoft.com/office/drawing/2014/main" id="{236B5F94-FC23-7EBE-56C2-7A7DF22BBECC}"/>
                    </a:ext>
                  </a:extLst>
                </p14:cNvPr>
                <p14:cNvContentPartPr/>
                <p14:nvPr/>
              </p14:nvContentPartPr>
              <p14:xfrm>
                <a:off x="5639280" y="2258140"/>
                <a:ext cx="1068840" cy="101520"/>
              </p14:xfrm>
            </p:contentPart>
          </mc:Choice>
          <mc:Fallback>
            <p:pic>
              <p:nvPicPr>
                <p:cNvPr id="53" name="Ink 52">
                  <a:extLst>
                    <a:ext uri="{FF2B5EF4-FFF2-40B4-BE49-F238E27FC236}">
                      <a16:creationId xmlns:a16="http://schemas.microsoft.com/office/drawing/2014/main" id="{236B5F94-FC23-7EBE-56C2-7A7DF22BBECC}"/>
                    </a:ext>
                  </a:extLst>
                </p:cNvPr>
                <p:cNvPicPr/>
                <p:nvPr/>
              </p:nvPicPr>
              <p:blipFill>
                <a:blip r:embed="rId81"/>
                <a:stretch>
                  <a:fillRect/>
                </a:stretch>
              </p:blipFill>
              <p:spPr>
                <a:xfrm>
                  <a:off x="5621640" y="2240500"/>
                  <a:ext cx="1104480" cy="137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37" name="Ink 36">
                  <a:extLst>
                    <a:ext uri="{FF2B5EF4-FFF2-40B4-BE49-F238E27FC236}">
                      <a16:creationId xmlns:a16="http://schemas.microsoft.com/office/drawing/2014/main" id="{98DA470D-4B4D-423C-D3FE-6556DBBBF1A0}"/>
                    </a:ext>
                  </a:extLst>
                </p14:cNvPr>
                <p14:cNvContentPartPr/>
                <p14:nvPr/>
              </p14:nvContentPartPr>
              <p14:xfrm>
                <a:off x="9049560" y="1732180"/>
                <a:ext cx="254880" cy="72000"/>
              </p14:xfrm>
            </p:contentPart>
          </mc:Choice>
          <mc:Fallback>
            <p:pic>
              <p:nvPicPr>
                <p:cNvPr id="37" name="Ink 36">
                  <a:extLst>
                    <a:ext uri="{FF2B5EF4-FFF2-40B4-BE49-F238E27FC236}">
                      <a16:creationId xmlns:a16="http://schemas.microsoft.com/office/drawing/2014/main" id="{98DA470D-4B4D-423C-D3FE-6556DBBBF1A0}"/>
                    </a:ext>
                  </a:extLst>
                </p:cNvPr>
                <p:cNvPicPr/>
                <p:nvPr/>
              </p:nvPicPr>
              <p:blipFill>
                <a:blip r:embed="rId83"/>
                <a:stretch>
                  <a:fillRect/>
                </a:stretch>
              </p:blipFill>
              <p:spPr>
                <a:xfrm>
                  <a:off x="9031560" y="1714540"/>
                  <a:ext cx="290520" cy="10764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38" name="Ink 37">
                  <a:extLst>
                    <a:ext uri="{FF2B5EF4-FFF2-40B4-BE49-F238E27FC236}">
                      <a16:creationId xmlns:a16="http://schemas.microsoft.com/office/drawing/2014/main" id="{25196324-D649-018D-6049-83F6360FC58E}"/>
                    </a:ext>
                  </a:extLst>
                </p14:cNvPr>
                <p14:cNvContentPartPr/>
                <p14:nvPr/>
              </p14:nvContentPartPr>
              <p14:xfrm>
                <a:off x="8068560" y="1759540"/>
                <a:ext cx="798840" cy="45000"/>
              </p14:xfrm>
            </p:contentPart>
          </mc:Choice>
          <mc:Fallback>
            <p:pic>
              <p:nvPicPr>
                <p:cNvPr id="38" name="Ink 37">
                  <a:extLst>
                    <a:ext uri="{FF2B5EF4-FFF2-40B4-BE49-F238E27FC236}">
                      <a16:creationId xmlns:a16="http://schemas.microsoft.com/office/drawing/2014/main" id="{25196324-D649-018D-6049-83F6360FC58E}"/>
                    </a:ext>
                  </a:extLst>
                </p:cNvPr>
                <p:cNvPicPr/>
                <p:nvPr/>
              </p:nvPicPr>
              <p:blipFill>
                <a:blip r:embed="rId85"/>
                <a:stretch>
                  <a:fillRect/>
                </a:stretch>
              </p:blipFill>
              <p:spPr>
                <a:xfrm>
                  <a:off x="8050920" y="1741540"/>
                  <a:ext cx="83448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41" name="Ink 40">
                  <a:extLst>
                    <a:ext uri="{FF2B5EF4-FFF2-40B4-BE49-F238E27FC236}">
                      <a16:creationId xmlns:a16="http://schemas.microsoft.com/office/drawing/2014/main" id="{220D4A9F-4203-43B0-BCFF-87C07839A3FE}"/>
                    </a:ext>
                  </a:extLst>
                </p14:cNvPr>
                <p14:cNvContentPartPr/>
                <p14:nvPr/>
              </p14:nvContentPartPr>
              <p14:xfrm>
                <a:off x="7388880" y="1748380"/>
                <a:ext cx="526680" cy="51480"/>
              </p14:xfrm>
            </p:contentPart>
          </mc:Choice>
          <mc:Fallback>
            <p:pic>
              <p:nvPicPr>
                <p:cNvPr id="41" name="Ink 40">
                  <a:extLst>
                    <a:ext uri="{FF2B5EF4-FFF2-40B4-BE49-F238E27FC236}">
                      <a16:creationId xmlns:a16="http://schemas.microsoft.com/office/drawing/2014/main" id="{220D4A9F-4203-43B0-BCFF-87C07839A3FE}"/>
                    </a:ext>
                  </a:extLst>
                </p:cNvPr>
                <p:cNvPicPr/>
                <p:nvPr/>
              </p:nvPicPr>
              <p:blipFill>
                <a:blip r:embed="rId87"/>
                <a:stretch>
                  <a:fillRect/>
                </a:stretch>
              </p:blipFill>
              <p:spPr>
                <a:xfrm>
                  <a:off x="7370880" y="1730740"/>
                  <a:ext cx="562320" cy="871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42" name="Ink 41">
                  <a:extLst>
                    <a:ext uri="{FF2B5EF4-FFF2-40B4-BE49-F238E27FC236}">
                      <a16:creationId xmlns:a16="http://schemas.microsoft.com/office/drawing/2014/main" id="{BEDD6A3A-DC30-765D-9334-475908C137CF}"/>
                    </a:ext>
                  </a:extLst>
                </p14:cNvPr>
                <p14:cNvContentPartPr/>
                <p14:nvPr/>
              </p14:nvContentPartPr>
              <p14:xfrm>
                <a:off x="6435960" y="1775020"/>
                <a:ext cx="663120" cy="31320"/>
              </p14:xfrm>
            </p:contentPart>
          </mc:Choice>
          <mc:Fallback>
            <p:pic>
              <p:nvPicPr>
                <p:cNvPr id="42" name="Ink 41">
                  <a:extLst>
                    <a:ext uri="{FF2B5EF4-FFF2-40B4-BE49-F238E27FC236}">
                      <a16:creationId xmlns:a16="http://schemas.microsoft.com/office/drawing/2014/main" id="{BEDD6A3A-DC30-765D-9334-475908C137CF}"/>
                    </a:ext>
                  </a:extLst>
                </p:cNvPr>
                <p:cNvPicPr/>
                <p:nvPr/>
              </p:nvPicPr>
              <p:blipFill>
                <a:blip r:embed="rId89"/>
                <a:stretch>
                  <a:fillRect/>
                </a:stretch>
              </p:blipFill>
              <p:spPr>
                <a:xfrm>
                  <a:off x="6418320" y="1757020"/>
                  <a:ext cx="698760" cy="66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44" name="Ink 43">
                  <a:extLst>
                    <a:ext uri="{FF2B5EF4-FFF2-40B4-BE49-F238E27FC236}">
                      <a16:creationId xmlns:a16="http://schemas.microsoft.com/office/drawing/2014/main" id="{3B68E994-C7B9-CFC9-DBA3-B88A0B6768A1}"/>
                    </a:ext>
                  </a:extLst>
                </p14:cNvPr>
                <p14:cNvContentPartPr/>
                <p14:nvPr/>
              </p14:nvContentPartPr>
              <p14:xfrm>
                <a:off x="5473680" y="1745860"/>
                <a:ext cx="616680" cy="23760"/>
              </p14:xfrm>
            </p:contentPart>
          </mc:Choice>
          <mc:Fallback>
            <p:pic>
              <p:nvPicPr>
                <p:cNvPr id="44" name="Ink 43">
                  <a:extLst>
                    <a:ext uri="{FF2B5EF4-FFF2-40B4-BE49-F238E27FC236}">
                      <a16:creationId xmlns:a16="http://schemas.microsoft.com/office/drawing/2014/main" id="{3B68E994-C7B9-CFC9-DBA3-B88A0B6768A1}"/>
                    </a:ext>
                  </a:extLst>
                </p:cNvPr>
                <p:cNvPicPr/>
                <p:nvPr/>
              </p:nvPicPr>
              <p:blipFill>
                <a:blip r:embed="rId91"/>
                <a:stretch>
                  <a:fillRect/>
                </a:stretch>
              </p:blipFill>
              <p:spPr>
                <a:xfrm>
                  <a:off x="5456040" y="1728220"/>
                  <a:ext cx="65232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45" name="Ink 44">
                  <a:extLst>
                    <a:ext uri="{FF2B5EF4-FFF2-40B4-BE49-F238E27FC236}">
                      <a16:creationId xmlns:a16="http://schemas.microsoft.com/office/drawing/2014/main" id="{F2840086-B890-32BD-549E-1E0F876D1C15}"/>
                    </a:ext>
                  </a:extLst>
                </p14:cNvPr>
                <p14:cNvContentPartPr/>
                <p14:nvPr/>
              </p14:nvContentPartPr>
              <p14:xfrm>
                <a:off x="4928280" y="1717420"/>
                <a:ext cx="205200" cy="23760"/>
              </p14:xfrm>
            </p:contentPart>
          </mc:Choice>
          <mc:Fallback>
            <p:pic>
              <p:nvPicPr>
                <p:cNvPr id="45" name="Ink 44">
                  <a:extLst>
                    <a:ext uri="{FF2B5EF4-FFF2-40B4-BE49-F238E27FC236}">
                      <a16:creationId xmlns:a16="http://schemas.microsoft.com/office/drawing/2014/main" id="{F2840086-B890-32BD-549E-1E0F876D1C15}"/>
                    </a:ext>
                  </a:extLst>
                </p:cNvPr>
                <p:cNvPicPr/>
                <p:nvPr/>
              </p:nvPicPr>
              <p:blipFill>
                <a:blip r:embed="rId93"/>
                <a:stretch>
                  <a:fillRect/>
                </a:stretch>
              </p:blipFill>
              <p:spPr>
                <a:xfrm>
                  <a:off x="4910640" y="1699420"/>
                  <a:ext cx="240840" cy="594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46" name="Ink 45">
                  <a:extLst>
                    <a:ext uri="{FF2B5EF4-FFF2-40B4-BE49-F238E27FC236}">
                      <a16:creationId xmlns:a16="http://schemas.microsoft.com/office/drawing/2014/main" id="{9E485E14-4F27-0275-9776-17B59288F124}"/>
                    </a:ext>
                  </a:extLst>
                </p14:cNvPr>
                <p14:cNvContentPartPr/>
                <p14:nvPr/>
              </p14:nvContentPartPr>
              <p14:xfrm>
                <a:off x="4413480" y="1749100"/>
                <a:ext cx="316800" cy="28440"/>
              </p14:xfrm>
            </p:contentPart>
          </mc:Choice>
          <mc:Fallback>
            <p:pic>
              <p:nvPicPr>
                <p:cNvPr id="46" name="Ink 45">
                  <a:extLst>
                    <a:ext uri="{FF2B5EF4-FFF2-40B4-BE49-F238E27FC236}">
                      <a16:creationId xmlns:a16="http://schemas.microsoft.com/office/drawing/2014/main" id="{9E485E14-4F27-0275-9776-17B59288F124}"/>
                    </a:ext>
                  </a:extLst>
                </p:cNvPr>
                <p:cNvPicPr/>
                <p:nvPr/>
              </p:nvPicPr>
              <p:blipFill>
                <a:blip r:embed="rId95"/>
                <a:stretch>
                  <a:fillRect/>
                </a:stretch>
              </p:blipFill>
              <p:spPr>
                <a:xfrm>
                  <a:off x="4395840" y="1731460"/>
                  <a:ext cx="3524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7" name="Ink 46">
                  <a:extLst>
                    <a:ext uri="{FF2B5EF4-FFF2-40B4-BE49-F238E27FC236}">
                      <a16:creationId xmlns:a16="http://schemas.microsoft.com/office/drawing/2014/main" id="{967F9374-2038-93FC-30D7-2081335C369B}"/>
                    </a:ext>
                  </a:extLst>
                </p14:cNvPr>
                <p14:cNvContentPartPr/>
                <p14:nvPr/>
              </p14:nvContentPartPr>
              <p14:xfrm>
                <a:off x="3036840" y="1786900"/>
                <a:ext cx="1118160" cy="39960"/>
              </p14:xfrm>
            </p:contentPart>
          </mc:Choice>
          <mc:Fallback>
            <p:pic>
              <p:nvPicPr>
                <p:cNvPr id="47" name="Ink 46">
                  <a:extLst>
                    <a:ext uri="{FF2B5EF4-FFF2-40B4-BE49-F238E27FC236}">
                      <a16:creationId xmlns:a16="http://schemas.microsoft.com/office/drawing/2014/main" id="{967F9374-2038-93FC-30D7-2081335C369B}"/>
                    </a:ext>
                  </a:extLst>
                </p:cNvPr>
                <p:cNvPicPr/>
                <p:nvPr/>
              </p:nvPicPr>
              <p:blipFill>
                <a:blip r:embed="rId97"/>
                <a:stretch>
                  <a:fillRect/>
                </a:stretch>
              </p:blipFill>
              <p:spPr>
                <a:xfrm>
                  <a:off x="3018840" y="1769260"/>
                  <a:ext cx="1153800" cy="7560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26" name="Ink 25">
                  <a:extLst>
                    <a:ext uri="{FF2B5EF4-FFF2-40B4-BE49-F238E27FC236}">
                      <a16:creationId xmlns:a16="http://schemas.microsoft.com/office/drawing/2014/main" id="{C78F3C7E-2D78-174B-564D-0F25D0A779F8}"/>
                    </a:ext>
                  </a:extLst>
                </p14:cNvPr>
                <p14:cNvContentPartPr/>
                <p14:nvPr/>
              </p14:nvContentPartPr>
              <p14:xfrm>
                <a:off x="6655920" y="1175260"/>
                <a:ext cx="1964160" cy="101160"/>
              </p14:xfrm>
            </p:contentPart>
          </mc:Choice>
          <mc:Fallback>
            <p:pic>
              <p:nvPicPr>
                <p:cNvPr id="26" name="Ink 25">
                  <a:extLst>
                    <a:ext uri="{FF2B5EF4-FFF2-40B4-BE49-F238E27FC236}">
                      <a16:creationId xmlns:a16="http://schemas.microsoft.com/office/drawing/2014/main" id="{C78F3C7E-2D78-174B-564D-0F25D0A779F8}"/>
                    </a:ext>
                  </a:extLst>
                </p:cNvPr>
                <p:cNvPicPr/>
                <p:nvPr/>
              </p:nvPicPr>
              <p:blipFill>
                <a:blip r:embed="rId99"/>
                <a:stretch>
                  <a:fillRect/>
                </a:stretch>
              </p:blipFill>
              <p:spPr>
                <a:xfrm>
                  <a:off x="6637920" y="1157620"/>
                  <a:ext cx="199980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27" name="Ink 26">
                  <a:extLst>
                    <a:ext uri="{FF2B5EF4-FFF2-40B4-BE49-F238E27FC236}">
                      <a16:creationId xmlns:a16="http://schemas.microsoft.com/office/drawing/2014/main" id="{A70277D4-AAE3-186A-1C9B-2481B2A5DEDB}"/>
                    </a:ext>
                  </a:extLst>
                </p14:cNvPr>
                <p14:cNvContentPartPr/>
                <p14:nvPr/>
              </p14:nvContentPartPr>
              <p14:xfrm>
                <a:off x="5838360" y="1239700"/>
                <a:ext cx="633240" cy="78120"/>
              </p14:xfrm>
            </p:contentPart>
          </mc:Choice>
          <mc:Fallback>
            <p:pic>
              <p:nvPicPr>
                <p:cNvPr id="27" name="Ink 26">
                  <a:extLst>
                    <a:ext uri="{FF2B5EF4-FFF2-40B4-BE49-F238E27FC236}">
                      <a16:creationId xmlns:a16="http://schemas.microsoft.com/office/drawing/2014/main" id="{A70277D4-AAE3-186A-1C9B-2481B2A5DEDB}"/>
                    </a:ext>
                  </a:extLst>
                </p:cNvPr>
                <p:cNvPicPr/>
                <p:nvPr/>
              </p:nvPicPr>
              <p:blipFill>
                <a:blip r:embed="rId101"/>
                <a:stretch>
                  <a:fillRect/>
                </a:stretch>
              </p:blipFill>
              <p:spPr>
                <a:xfrm>
                  <a:off x="5820720" y="1221700"/>
                  <a:ext cx="66888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29" name="Ink 28">
                  <a:extLst>
                    <a:ext uri="{FF2B5EF4-FFF2-40B4-BE49-F238E27FC236}">
                      <a16:creationId xmlns:a16="http://schemas.microsoft.com/office/drawing/2014/main" id="{B2B8D4CB-2521-23C7-8F93-05C630008782}"/>
                    </a:ext>
                  </a:extLst>
                </p14:cNvPr>
                <p14:cNvContentPartPr/>
                <p14:nvPr/>
              </p14:nvContentPartPr>
              <p14:xfrm>
                <a:off x="5170200" y="1332220"/>
                <a:ext cx="420120" cy="36360"/>
              </p14:xfrm>
            </p:contentPart>
          </mc:Choice>
          <mc:Fallback>
            <p:pic>
              <p:nvPicPr>
                <p:cNvPr id="29" name="Ink 28">
                  <a:extLst>
                    <a:ext uri="{FF2B5EF4-FFF2-40B4-BE49-F238E27FC236}">
                      <a16:creationId xmlns:a16="http://schemas.microsoft.com/office/drawing/2014/main" id="{B2B8D4CB-2521-23C7-8F93-05C630008782}"/>
                    </a:ext>
                  </a:extLst>
                </p:cNvPr>
                <p:cNvPicPr/>
                <p:nvPr/>
              </p:nvPicPr>
              <p:blipFill>
                <a:blip r:embed="rId103"/>
                <a:stretch>
                  <a:fillRect/>
                </a:stretch>
              </p:blipFill>
              <p:spPr>
                <a:xfrm>
                  <a:off x="5152200" y="1314220"/>
                  <a:ext cx="455760" cy="720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0" name="Ink 29">
                  <a:extLst>
                    <a:ext uri="{FF2B5EF4-FFF2-40B4-BE49-F238E27FC236}">
                      <a16:creationId xmlns:a16="http://schemas.microsoft.com/office/drawing/2014/main" id="{E45F5FDB-16AB-695A-FF9F-D5960621DF8E}"/>
                    </a:ext>
                  </a:extLst>
                </p14:cNvPr>
                <p14:cNvContentPartPr/>
                <p14:nvPr/>
              </p14:nvContentPartPr>
              <p14:xfrm>
                <a:off x="4103880" y="1288660"/>
                <a:ext cx="884520" cy="45000"/>
              </p14:xfrm>
            </p:contentPart>
          </mc:Choice>
          <mc:Fallback>
            <p:pic>
              <p:nvPicPr>
                <p:cNvPr id="30" name="Ink 29">
                  <a:extLst>
                    <a:ext uri="{FF2B5EF4-FFF2-40B4-BE49-F238E27FC236}">
                      <a16:creationId xmlns:a16="http://schemas.microsoft.com/office/drawing/2014/main" id="{E45F5FDB-16AB-695A-FF9F-D5960621DF8E}"/>
                    </a:ext>
                  </a:extLst>
                </p:cNvPr>
                <p:cNvPicPr/>
                <p:nvPr/>
              </p:nvPicPr>
              <p:blipFill>
                <a:blip r:embed="rId105"/>
                <a:stretch>
                  <a:fillRect/>
                </a:stretch>
              </p:blipFill>
              <p:spPr>
                <a:xfrm>
                  <a:off x="4085880" y="1271020"/>
                  <a:ext cx="920160" cy="806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2" name="Ink 31">
                  <a:extLst>
                    <a:ext uri="{FF2B5EF4-FFF2-40B4-BE49-F238E27FC236}">
                      <a16:creationId xmlns:a16="http://schemas.microsoft.com/office/drawing/2014/main" id="{C5347EFF-965D-35FE-65AC-3CF74359694B}"/>
                    </a:ext>
                  </a:extLst>
                </p14:cNvPr>
                <p14:cNvContentPartPr/>
                <p14:nvPr/>
              </p14:nvContentPartPr>
              <p14:xfrm>
                <a:off x="3065280" y="1240420"/>
                <a:ext cx="790200" cy="81000"/>
              </p14:xfrm>
            </p:contentPart>
          </mc:Choice>
          <mc:Fallback>
            <p:pic>
              <p:nvPicPr>
                <p:cNvPr id="32" name="Ink 31">
                  <a:extLst>
                    <a:ext uri="{FF2B5EF4-FFF2-40B4-BE49-F238E27FC236}">
                      <a16:creationId xmlns:a16="http://schemas.microsoft.com/office/drawing/2014/main" id="{C5347EFF-965D-35FE-65AC-3CF74359694B}"/>
                    </a:ext>
                  </a:extLst>
                </p:cNvPr>
                <p:cNvPicPr/>
                <p:nvPr/>
              </p:nvPicPr>
              <p:blipFill>
                <a:blip r:embed="rId107"/>
                <a:stretch>
                  <a:fillRect/>
                </a:stretch>
              </p:blipFill>
              <p:spPr>
                <a:xfrm>
                  <a:off x="3047640" y="1222780"/>
                  <a:ext cx="825840" cy="11664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3" name="Ink 32">
                  <a:extLst>
                    <a:ext uri="{FF2B5EF4-FFF2-40B4-BE49-F238E27FC236}">
                      <a16:creationId xmlns:a16="http://schemas.microsoft.com/office/drawing/2014/main" id="{4C73DCB8-9189-399A-5F67-986C47981432}"/>
                    </a:ext>
                  </a:extLst>
                </p14:cNvPr>
                <p14:cNvContentPartPr/>
                <p14:nvPr/>
              </p14:nvContentPartPr>
              <p14:xfrm>
                <a:off x="2398920" y="1317820"/>
                <a:ext cx="527760" cy="42480"/>
              </p14:xfrm>
            </p:contentPart>
          </mc:Choice>
          <mc:Fallback>
            <p:pic>
              <p:nvPicPr>
                <p:cNvPr id="33" name="Ink 32">
                  <a:extLst>
                    <a:ext uri="{FF2B5EF4-FFF2-40B4-BE49-F238E27FC236}">
                      <a16:creationId xmlns:a16="http://schemas.microsoft.com/office/drawing/2014/main" id="{4C73DCB8-9189-399A-5F67-986C47981432}"/>
                    </a:ext>
                  </a:extLst>
                </p:cNvPr>
                <p:cNvPicPr/>
                <p:nvPr/>
              </p:nvPicPr>
              <p:blipFill>
                <a:blip r:embed="rId109"/>
                <a:stretch>
                  <a:fillRect/>
                </a:stretch>
              </p:blipFill>
              <p:spPr>
                <a:xfrm>
                  <a:off x="2381280" y="1300180"/>
                  <a:ext cx="563400" cy="7812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4" name="Ink 33">
                  <a:extLst>
                    <a:ext uri="{FF2B5EF4-FFF2-40B4-BE49-F238E27FC236}">
                      <a16:creationId xmlns:a16="http://schemas.microsoft.com/office/drawing/2014/main" id="{7F2FAEB0-E85F-C563-926F-31AB01AB26B8}"/>
                    </a:ext>
                  </a:extLst>
                </p14:cNvPr>
                <p14:cNvContentPartPr/>
                <p14:nvPr/>
              </p14:nvContentPartPr>
              <p14:xfrm>
                <a:off x="919320" y="1210180"/>
                <a:ext cx="1371960" cy="58320"/>
              </p14:xfrm>
            </p:contentPart>
          </mc:Choice>
          <mc:Fallback>
            <p:pic>
              <p:nvPicPr>
                <p:cNvPr id="34" name="Ink 33">
                  <a:extLst>
                    <a:ext uri="{FF2B5EF4-FFF2-40B4-BE49-F238E27FC236}">
                      <a16:creationId xmlns:a16="http://schemas.microsoft.com/office/drawing/2014/main" id="{7F2FAEB0-E85F-C563-926F-31AB01AB26B8}"/>
                    </a:ext>
                  </a:extLst>
                </p:cNvPr>
                <p:cNvPicPr/>
                <p:nvPr/>
              </p:nvPicPr>
              <p:blipFill>
                <a:blip r:embed="rId111"/>
                <a:stretch>
                  <a:fillRect/>
                </a:stretch>
              </p:blipFill>
              <p:spPr>
                <a:xfrm>
                  <a:off x="901680" y="1192540"/>
                  <a:ext cx="140760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6" name="Ink 35">
                  <a:extLst>
                    <a:ext uri="{FF2B5EF4-FFF2-40B4-BE49-F238E27FC236}">
                      <a16:creationId xmlns:a16="http://schemas.microsoft.com/office/drawing/2014/main" id="{9D0F831D-85C3-3F01-8636-DF6962E52896}"/>
                    </a:ext>
                  </a:extLst>
                </p14:cNvPr>
                <p14:cNvContentPartPr/>
                <p14:nvPr/>
              </p14:nvContentPartPr>
              <p14:xfrm>
                <a:off x="555360" y="1226380"/>
                <a:ext cx="412920" cy="101880"/>
              </p14:xfrm>
            </p:contentPart>
          </mc:Choice>
          <mc:Fallback>
            <p:pic>
              <p:nvPicPr>
                <p:cNvPr id="36" name="Ink 35">
                  <a:extLst>
                    <a:ext uri="{FF2B5EF4-FFF2-40B4-BE49-F238E27FC236}">
                      <a16:creationId xmlns:a16="http://schemas.microsoft.com/office/drawing/2014/main" id="{9D0F831D-85C3-3F01-8636-DF6962E52896}"/>
                    </a:ext>
                  </a:extLst>
                </p:cNvPr>
                <p:cNvPicPr/>
                <p:nvPr/>
              </p:nvPicPr>
              <p:blipFill>
                <a:blip r:embed="rId113"/>
                <a:stretch>
                  <a:fillRect/>
                </a:stretch>
              </p:blipFill>
              <p:spPr>
                <a:xfrm>
                  <a:off x="537720" y="1208380"/>
                  <a:ext cx="448560" cy="1375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69" name="Ink 68">
                  <a:extLst>
                    <a:ext uri="{FF2B5EF4-FFF2-40B4-BE49-F238E27FC236}">
                      <a16:creationId xmlns:a16="http://schemas.microsoft.com/office/drawing/2014/main" id="{86EB9A20-307D-CEEA-AE9A-15574CA1CBBD}"/>
                    </a:ext>
                  </a:extLst>
                </p14:cNvPr>
                <p14:cNvContentPartPr/>
                <p14:nvPr/>
              </p14:nvContentPartPr>
              <p14:xfrm>
                <a:off x="2942880" y="1251220"/>
                <a:ext cx="1527840" cy="521280"/>
              </p14:xfrm>
            </p:contentPart>
          </mc:Choice>
          <mc:Fallback>
            <p:pic>
              <p:nvPicPr>
                <p:cNvPr id="69" name="Ink 68">
                  <a:extLst>
                    <a:ext uri="{FF2B5EF4-FFF2-40B4-BE49-F238E27FC236}">
                      <a16:creationId xmlns:a16="http://schemas.microsoft.com/office/drawing/2014/main" id="{86EB9A20-307D-CEEA-AE9A-15574CA1CBBD}"/>
                    </a:ext>
                  </a:extLst>
                </p:cNvPr>
                <p:cNvPicPr/>
                <p:nvPr/>
              </p:nvPicPr>
              <p:blipFill>
                <a:blip r:embed="rId115"/>
                <a:stretch>
                  <a:fillRect/>
                </a:stretch>
              </p:blipFill>
              <p:spPr>
                <a:xfrm>
                  <a:off x="2924880" y="1233220"/>
                  <a:ext cx="1563480" cy="5569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0" name="Ink 69">
                  <a:extLst>
                    <a:ext uri="{FF2B5EF4-FFF2-40B4-BE49-F238E27FC236}">
                      <a16:creationId xmlns:a16="http://schemas.microsoft.com/office/drawing/2014/main" id="{C60DDC32-C433-AF7D-8D77-39F71F5FB4BA}"/>
                    </a:ext>
                  </a:extLst>
                </p14:cNvPr>
                <p14:cNvContentPartPr/>
                <p14:nvPr/>
              </p14:nvContentPartPr>
              <p14:xfrm>
                <a:off x="4522920" y="1407460"/>
                <a:ext cx="70920" cy="326160"/>
              </p14:xfrm>
            </p:contentPart>
          </mc:Choice>
          <mc:Fallback>
            <p:pic>
              <p:nvPicPr>
                <p:cNvPr id="70" name="Ink 69">
                  <a:extLst>
                    <a:ext uri="{FF2B5EF4-FFF2-40B4-BE49-F238E27FC236}">
                      <a16:creationId xmlns:a16="http://schemas.microsoft.com/office/drawing/2014/main" id="{C60DDC32-C433-AF7D-8D77-39F71F5FB4BA}"/>
                    </a:ext>
                  </a:extLst>
                </p:cNvPr>
                <p:cNvPicPr/>
                <p:nvPr/>
              </p:nvPicPr>
              <p:blipFill>
                <a:blip r:embed="rId117"/>
                <a:stretch>
                  <a:fillRect/>
                </a:stretch>
              </p:blipFill>
              <p:spPr>
                <a:xfrm>
                  <a:off x="4505280" y="1389460"/>
                  <a:ext cx="106560" cy="36180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1" name="Ink 70">
                  <a:extLst>
                    <a:ext uri="{FF2B5EF4-FFF2-40B4-BE49-F238E27FC236}">
                      <a16:creationId xmlns:a16="http://schemas.microsoft.com/office/drawing/2014/main" id="{55DD2C82-7698-364C-C3DC-EBAEA3C31062}"/>
                    </a:ext>
                  </a:extLst>
                </p14:cNvPr>
                <p14:cNvContentPartPr/>
                <p14:nvPr/>
              </p14:nvContentPartPr>
              <p14:xfrm>
                <a:off x="2965560" y="1238620"/>
                <a:ext cx="1418040" cy="462960"/>
              </p14:xfrm>
            </p:contentPart>
          </mc:Choice>
          <mc:Fallback>
            <p:pic>
              <p:nvPicPr>
                <p:cNvPr id="71" name="Ink 70">
                  <a:extLst>
                    <a:ext uri="{FF2B5EF4-FFF2-40B4-BE49-F238E27FC236}">
                      <a16:creationId xmlns:a16="http://schemas.microsoft.com/office/drawing/2014/main" id="{55DD2C82-7698-364C-C3DC-EBAEA3C31062}"/>
                    </a:ext>
                  </a:extLst>
                </p:cNvPr>
                <p:cNvPicPr/>
                <p:nvPr/>
              </p:nvPicPr>
              <p:blipFill>
                <a:blip r:embed="rId119"/>
                <a:stretch>
                  <a:fillRect/>
                </a:stretch>
              </p:blipFill>
              <p:spPr>
                <a:xfrm>
                  <a:off x="2947920" y="1220620"/>
                  <a:ext cx="1453680" cy="49860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125" name="Ink 124">
                  <a:extLst>
                    <a:ext uri="{FF2B5EF4-FFF2-40B4-BE49-F238E27FC236}">
                      <a16:creationId xmlns:a16="http://schemas.microsoft.com/office/drawing/2014/main" id="{E68EA935-E060-11CB-14A7-C59B9A1A8C74}"/>
                    </a:ext>
                  </a:extLst>
                </p14:cNvPr>
                <p14:cNvContentPartPr/>
                <p14:nvPr/>
              </p14:nvContentPartPr>
              <p14:xfrm>
                <a:off x="1266720" y="1786510"/>
                <a:ext cx="1079640" cy="529200"/>
              </p14:xfrm>
            </p:contentPart>
          </mc:Choice>
          <mc:Fallback>
            <p:pic>
              <p:nvPicPr>
                <p:cNvPr id="125" name="Ink 124">
                  <a:extLst>
                    <a:ext uri="{FF2B5EF4-FFF2-40B4-BE49-F238E27FC236}">
                      <a16:creationId xmlns:a16="http://schemas.microsoft.com/office/drawing/2014/main" id="{E68EA935-E060-11CB-14A7-C59B9A1A8C74}"/>
                    </a:ext>
                  </a:extLst>
                </p:cNvPr>
                <p:cNvPicPr/>
                <p:nvPr/>
              </p:nvPicPr>
              <p:blipFill>
                <a:blip r:embed="rId121"/>
                <a:stretch>
                  <a:fillRect/>
                </a:stretch>
              </p:blipFill>
              <p:spPr>
                <a:xfrm>
                  <a:off x="1248720" y="1768510"/>
                  <a:ext cx="1115280" cy="564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22">
            <p14:nvContentPartPr>
              <p14:cNvPr id="127" name="Ink 126">
                <a:extLst>
                  <a:ext uri="{FF2B5EF4-FFF2-40B4-BE49-F238E27FC236}">
                    <a16:creationId xmlns:a16="http://schemas.microsoft.com/office/drawing/2014/main" id="{57305B03-AB31-7A99-31CB-7785F1891DC7}"/>
                  </a:ext>
                </a:extLst>
              </p14:cNvPr>
              <p14:cNvContentPartPr/>
              <p14:nvPr/>
            </p14:nvContentPartPr>
            <p14:xfrm>
              <a:off x="4931520" y="4230710"/>
              <a:ext cx="4305600" cy="114840"/>
            </p14:xfrm>
          </p:contentPart>
        </mc:Choice>
        <mc:Fallback>
          <p:pic>
            <p:nvPicPr>
              <p:cNvPr id="127" name="Ink 126">
                <a:extLst>
                  <a:ext uri="{FF2B5EF4-FFF2-40B4-BE49-F238E27FC236}">
                    <a16:creationId xmlns:a16="http://schemas.microsoft.com/office/drawing/2014/main" id="{57305B03-AB31-7A99-31CB-7785F1891DC7}"/>
                  </a:ext>
                </a:extLst>
              </p:cNvPr>
              <p:cNvPicPr/>
              <p:nvPr/>
            </p:nvPicPr>
            <p:blipFill>
              <a:blip r:embed="rId123"/>
              <a:stretch>
                <a:fillRect/>
              </a:stretch>
            </p:blipFill>
            <p:spPr>
              <a:xfrm>
                <a:off x="4913880" y="4212710"/>
                <a:ext cx="434124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4">
            <p14:nvContentPartPr>
              <p14:cNvPr id="142" name="Ink 141">
                <a:extLst>
                  <a:ext uri="{FF2B5EF4-FFF2-40B4-BE49-F238E27FC236}">
                    <a16:creationId xmlns:a16="http://schemas.microsoft.com/office/drawing/2014/main" id="{14CAB9A9-F138-57D3-7535-93B2410948D2}"/>
                  </a:ext>
                </a:extLst>
              </p14:cNvPr>
              <p14:cNvContentPartPr/>
              <p14:nvPr/>
            </p14:nvContentPartPr>
            <p14:xfrm>
              <a:off x="3640920" y="4748750"/>
              <a:ext cx="1229040" cy="102960"/>
            </p14:xfrm>
          </p:contentPart>
        </mc:Choice>
        <mc:Fallback>
          <p:pic>
            <p:nvPicPr>
              <p:cNvPr id="142" name="Ink 141">
                <a:extLst>
                  <a:ext uri="{FF2B5EF4-FFF2-40B4-BE49-F238E27FC236}">
                    <a16:creationId xmlns:a16="http://schemas.microsoft.com/office/drawing/2014/main" id="{14CAB9A9-F138-57D3-7535-93B2410948D2}"/>
                  </a:ext>
                </a:extLst>
              </p:cNvPr>
              <p:cNvPicPr/>
              <p:nvPr/>
            </p:nvPicPr>
            <p:blipFill>
              <a:blip r:embed="rId125"/>
              <a:stretch>
                <a:fillRect/>
              </a:stretch>
            </p:blipFill>
            <p:spPr>
              <a:xfrm>
                <a:off x="3623280" y="4730750"/>
                <a:ext cx="1264680" cy="138600"/>
              </a:xfrm>
              <a:prstGeom prst="rect">
                <a:avLst/>
              </a:prstGeom>
            </p:spPr>
          </p:pic>
        </mc:Fallback>
      </mc:AlternateContent>
      <p:grpSp>
        <p:nvGrpSpPr>
          <p:cNvPr id="146" name="Group 145">
            <a:extLst>
              <a:ext uri="{FF2B5EF4-FFF2-40B4-BE49-F238E27FC236}">
                <a16:creationId xmlns:a16="http://schemas.microsoft.com/office/drawing/2014/main" id="{6C090130-5352-F916-A3A0-57B39889C8E7}"/>
              </a:ext>
            </a:extLst>
          </p:cNvPr>
          <p:cNvGrpSpPr/>
          <p:nvPr/>
        </p:nvGrpSpPr>
        <p:grpSpPr>
          <a:xfrm>
            <a:off x="392640" y="4738310"/>
            <a:ext cx="2563920" cy="172800"/>
            <a:chOff x="392640" y="4738310"/>
            <a:chExt cx="2563920" cy="172800"/>
          </a:xfrm>
        </p:grpSpPr>
        <mc:AlternateContent xmlns:mc="http://schemas.openxmlformats.org/markup-compatibility/2006">
          <mc:Choice xmlns:p14="http://schemas.microsoft.com/office/powerpoint/2010/main" Requires="p14">
            <p:contentPart p14:bwMode="auto" r:id="rId126">
              <p14:nvContentPartPr>
                <p14:cNvPr id="143" name="Ink 142">
                  <a:extLst>
                    <a:ext uri="{FF2B5EF4-FFF2-40B4-BE49-F238E27FC236}">
                      <a16:creationId xmlns:a16="http://schemas.microsoft.com/office/drawing/2014/main" id="{0B48EA0E-A228-15AE-5726-3E0EA4889FAF}"/>
                    </a:ext>
                  </a:extLst>
                </p14:cNvPr>
                <p14:cNvContentPartPr/>
                <p14:nvPr/>
              </p14:nvContentPartPr>
              <p14:xfrm>
                <a:off x="1689360" y="4738310"/>
                <a:ext cx="1267200" cy="59040"/>
              </p14:xfrm>
            </p:contentPart>
          </mc:Choice>
          <mc:Fallback>
            <p:pic>
              <p:nvPicPr>
                <p:cNvPr id="143" name="Ink 142">
                  <a:extLst>
                    <a:ext uri="{FF2B5EF4-FFF2-40B4-BE49-F238E27FC236}">
                      <a16:creationId xmlns:a16="http://schemas.microsoft.com/office/drawing/2014/main" id="{0B48EA0E-A228-15AE-5726-3E0EA4889FAF}"/>
                    </a:ext>
                  </a:extLst>
                </p:cNvPr>
                <p:cNvPicPr/>
                <p:nvPr/>
              </p:nvPicPr>
              <p:blipFill>
                <a:blip r:embed="rId127"/>
                <a:stretch>
                  <a:fillRect/>
                </a:stretch>
              </p:blipFill>
              <p:spPr>
                <a:xfrm>
                  <a:off x="1671360" y="4720670"/>
                  <a:ext cx="1302840" cy="94680"/>
                </a:xfrm>
                <a:prstGeom prst="rect">
                  <a:avLst/>
                </a:prstGeom>
              </p:spPr>
            </p:pic>
          </mc:Fallback>
        </mc:AlternateContent>
        <mc:AlternateContent xmlns:mc="http://schemas.openxmlformats.org/markup-compatibility/2006">
          <mc:Choice xmlns:p14="http://schemas.microsoft.com/office/powerpoint/2010/main" Requires="p14">
            <p:contentPart p14:bwMode="auto" r:id="rId128">
              <p14:nvContentPartPr>
                <p14:cNvPr id="144" name="Ink 143">
                  <a:extLst>
                    <a:ext uri="{FF2B5EF4-FFF2-40B4-BE49-F238E27FC236}">
                      <a16:creationId xmlns:a16="http://schemas.microsoft.com/office/drawing/2014/main" id="{D0C05BAA-A82D-7E4A-A5D3-97B46797E31E}"/>
                    </a:ext>
                  </a:extLst>
                </p14:cNvPr>
                <p14:cNvContentPartPr/>
                <p14:nvPr/>
              </p14:nvContentPartPr>
              <p14:xfrm>
                <a:off x="1010760" y="4778630"/>
                <a:ext cx="477000" cy="25560"/>
              </p14:xfrm>
            </p:contentPart>
          </mc:Choice>
          <mc:Fallback>
            <p:pic>
              <p:nvPicPr>
                <p:cNvPr id="144" name="Ink 143">
                  <a:extLst>
                    <a:ext uri="{FF2B5EF4-FFF2-40B4-BE49-F238E27FC236}">
                      <a16:creationId xmlns:a16="http://schemas.microsoft.com/office/drawing/2014/main" id="{D0C05BAA-A82D-7E4A-A5D3-97B46797E31E}"/>
                    </a:ext>
                  </a:extLst>
                </p:cNvPr>
                <p:cNvPicPr/>
                <p:nvPr/>
              </p:nvPicPr>
              <p:blipFill>
                <a:blip r:embed="rId129"/>
                <a:stretch>
                  <a:fillRect/>
                </a:stretch>
              </p:blipFill>
              <p:spPr>
                <a:xfrm>
                  <a:off x="993120" y="4760990"/>
                  <a:ext cx="512640" cy="6120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145" name="Ink 144">
                  <a:extLst>
                    <a:ext uri="{FF2B5EF4-FFF2-40B4-BE49-F238E27FC236}">
                      <a16:creationId xmlns:a16="http://schemas.microsoft.com/office/drawing/2014/main" id="{2ACBA017-13CD-8FEE-6B92-98D8CF60BEE2}"/>
                    </a:ext>
                  </a:extLst>
                </p14:cNvPr>
                <p14:cNvContentPartPr/>
                <p14:nvPr/>
              </p14:nvContentPartPr>
              <p14:xfrm>
                <a:off x="392640" y="4808150"/>
                <a:ext cx="438480" cy="102960"/>
              </p14:xfrm>
            </p:contentPart>
          </mc:Choice>
          <mc:Fallback>
            <p:pic>
              <p:nvPicPr>
                <p:cNvPr id="145" name="Ink 144">
                  <a:extLst>
                    <a:ext uri="{FF2B5EF4-FFF2-40B4-BE49-F238E27FC236}">
                      <a16:creationId xmlns:a16="http://schemas.microsoft.com/office/drawing/2014/main" id="{2ACBA017-13CD-8FEE-6B92-98D8CF60BEE2}"/>
                    </a:ext>
                  </a:extLst>
                </p:cNvPr>
                <p:cNvPicPr/>
                <p:nvPr/>
              </p:nvPicPr>
              <p:blipFill>
                <a:blip r:embed="rId131"/>
                <a:stretch>
                  <a:fillRect/>
                </a:stretch>
              </p:blipFill>
              <p:spPr>
                <a:xfrm>
                  <a:off x="374640" y="4790150"/>
                  <a:ext cx="474120" cy="138600"/>
                </a:xfrm>
                <a:prstGeom prst="rect">
                  <a:avLst/>
                </a:prstGeom>
              </p:spPr>
            </p:pic>
          </mc:Fallback>
        </mc:AlternateContent>
      </p:grpSp>
      <p:grpSp>
        <p:nvGrpSpPr>
          <p:cNvPr id="154" name="Group 153">
            <a:extLst>
              <a:ext uri="{FF2B5EF4-FFF2-40B4-BE49-F238E27FC236}">
                <a16:creationId xmlns:a16="http://schemas.microsoft.com/office/drawing/2014/main" id="{98F29D0B-88E8-351A-4CC7-FDFC672066B7}"/>
              </a:ext>
            </a:extLst>
          </p:cNvPr>
          <p:cNvGrpSpPr/>
          <p:nvPr/>
        </p:nvGrpSpPr>
        <p:grpSpPr>
          <a:xfrm>
            <a:off x="4220520" y="5180030"/>
            <a:ext cx="5063040" cy="179640"/>
            <a:chOff x="4220520" y="5180030"/>
            <a:chExt cx="5063040" cy="179640"/>
          </a:xfrm>
        </p:grpSpPr>
        <mc:AlternateContent xmlns:mc="http://schemas.openxmlformats.org/markup-compatibility/2006">
          <mc:Choice xmlns:p14="http://schemas.microsoft.com/office/powerpoint/2010/main" Requires="p14">
            <p:contentPart p14:bwMode="auto" r:id="rId132">
              <p14:nvContentPartPr>
                <p14:cNvPr id="147" name="Ink 146">
                  <a:extLst>
                    <a:ext uri="{FF2B5EF4-FFF2-40B4-BE49-F238E27FC236}">
                      <a16:creationId xmlns:a16="http://schemas.microsoft.com/office/drawing/2014/main" id="{71E8C473-0B11-D491-234F-47691B17F899}"/>
                    </a:ext>
                  </a:extLst>
                </p14:cNvPr>
                <p14:cNvContentPartPr/>
                <p14:nvPr/>
              </p14:nvContentPartPr>
              <p14:xfrm>
                <a:off x="8937960" y="5271110"/>
                <a:ext cx="345600" cy="33840"/>
              </p14:xfrm>
            </p:contentPart>
          </mc:Choice>
          <mc:Fallback>
            <p:pic>
              <p:nvPicPr>
                <p:cNvPr id="147" name="Ink 146">
                  <a:extLst>
                    <a:ext uri="{FF2B5EF4-FFF2-40B4-BE49-F238E27FC236}">
                      <a16:creationId xmlns:a16="http://schemas.microsoft.com/office/drawing/2014/main" id="{71E8C473-0B11-D491-234F-47691B17F899}"/>
                    </a:ext>
                  </a:extLst>
                </p:cNvPr>
                <p:cNvPicPr/>
                <p:nvPr/>
              </p:nvPicPr>
              <p:blipFill>
                <a:blip r:embed="rId133"/>
                <a:stretch>
                  <a:fillRect/>
                </a:stretch>
              </p:blipFill>
              <p:spPr>
                <a:xfrm>
                  <a:off x="8919960" y="5253470"/>
                  <a:ext cx="381240" cy="6948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48" name="Ink 147">
                  <a:extLst>
                    <a:ext uri="{FF2B5EF4-FFF2-40B4-BE49-F238E27FC236}">
                      <a16:creationId xmlns:a16="http://schemas.microsoft.com/office/drawing/2014/main" id="{9248B802-BF15-3D20-BD19-F76910ED5045}"/>
                    </a:ext>
                  </a:extLst>
                </p14:cNvPr>
                <p14:cNvContentPartPr/>
                <p14:nvPr/>
              </p14:nvContentPartPr>
              <p14:xfrm>
                <a:off x="8075760" y="5282270"/>
                <a:ext cx="603360" cy="34200"/>
              </p14:xfrm>
            </p:contentPart>
          </mc:Choice>
          <mc:Fallback>
            <p:pic>
              <p:nvPicPr>
                <p:cNvPr id="148" name="Ink 147">
                  <a:extLst>
                    <a:ext uri="{FF2B5EF4-FFF2-40B4-BE49-F238E27FC236}">
                      <a16:creationId xmlns:a16="http://schemas.microsoft.com/office/drawing/2014/main" id="{9248B802-BF15-3D20-BD19-F76910ED5045}"/>
                    </a:ext>
                  </a:extLst>
                </p:cNvPr>
                <p:cNvPicPr/>
                <p:nvPr/>
              </p:nvPicPr>
              <p:blipFill>
                <a:blip r:embed="rId135"/>
                <a:stretch>
                  <a:fillRect/>
                </a:stretch>
              </p:blipFill>
              <p:spPr>
                <a:xfrm>
                  <a:off x="8058120" y="5264270"/>
                  <a:ext cx="639000" cy="6984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49" name="Ink 148">
                  <a:extLst>
                    <a:ext uri="{FF2B5EF4-FFF2-40B4-BE49-F238E27FC236}">
                      <a16:creationId xmlns:a16="http://schemas.microsoft.com/office/drawing/2014/main" id="{CE327A0D-5846-C25D-5669-AC237A786208}"/>
                    </a:ext>
                  </a:extLst>
                </p14:cNvPr>
                <p14:cNvContentPartPr/>
                <p14:nvPr/>
              </p14:nvContentPartPr>
              <p14:xfrm>
                <a:off x="7374840" y="5213870"/>
                <a:ext cx="379440" cy="73080"/>
              </p14:xfrm>
            </p:contentPart>
          </mc:Choice>
          <mc:Fallback>
            <p:pic>
              <p:nvPicPr>
                <p:cNvPr id="149" name="Ink 148">
                  <a:extLst>
                    <a:ext uri="{FF2B5EF4-FFF2-40B4-BE49-F238E27FC236}">
                      <a16:creationId xmlns:a16="http://schemas.microsoft.com/office/drawing/2014/main" id="{CE327A0D-5846-C25D-5669-AC237A786208}"/>
                    </a:ext>
                  </a:extLst>
                </p:cNvPr>
                <p:cNvPicPr/>
                <p:nvPr/>
              </p:nvPicPr>
              <p:blipFill>
                <a:blip r:embed="rId137"/>
                <a:stretch>
                  <a:fillRect/>
                </a:stretch>
              </p:blipFill>
              <p:spPr>
                <a:xfrm>
                  <a:off x="7356840" y="5195870"/>
                  <a:ext cx="415080" cy="10872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50" name="Ink 149">
                  <a:extLst>
                    <a:ext uri="{FF2B5EF4-FFF2-40B4-BE49-F238E27FC236}">
                      <a16:creationId xmlns:a16="http://schemas.microsoft.com/office/drawing/2014/main" id="{7BA9B304-D4B6-8876-5C22-EDEF5B156080}"/>
                    </a:ext>
                  </a:extLst>
                </p14:cNvPr>
                <p14:cNvContentPartPr/>
                <p14:nvPr/>
              </p14:nvContentPartPr>
              <p14:xfrm>
                <a:off x="6685800" y="5258870"/>
                <a:ext cx="588600" cy="34560"/>
              </p14:xfrm>
            </p:contentPart>
          </mc:Choice>
          <mc:Fallback>
            <p:pic>
              <p:nvPicPr>
                <p:cNvPr id="150" name="Ink 149">
                  <a:extLst>
                    <a:ext uri="{FF2B5EF4-FFF2-40B4-BE49-F238E27FC236}">
                      <a16:creationId xmlns:a16="http://schemas.microsoft.com/office/drawing/2014/main" id="{7BA9B304-D4B6-8876-5C22-EDEF5B156080}"/>
                    </a:ext>
                  </a:extLst>
                </p:cNvPr>
                <p:cNvPicPr/>
                <p:nvPr/>
              </p:nvPicPr>
              <p:blipFill>
                <a:blip r:embed="rId139"/>
                <a:stretch>
                  <a:fillRect/>
                </a:stretch>
              </p:blipFill>
              <p:spPr>
                <a:xfrm>
                  <a:off x="6667800" y="5241230"/>
                  <a:ext cx="624240" cy="70200"/>
                </a:xfrm>
                <a:prstGeom prst="rect">
                  <a:avLst/>
                </a:prstGeom>
              </p:spPr>
            </p:pic>
          </mc:Fallback>
        </mc:AlternateContent>
        <mc:AlternateContent xmlns:mc="http://schemas.openxmlformats.org/markup-compatibility/2006">
          <mc:Choice xmlns:p14="http://schemas.microsoft.com/office/powerpoint/2010/main" Requires="p14">
            <p:contentPart p14:bwMode="auto" r:id="rId140">
              <p14:nvContentPartPr>
                <p14:cNvPr id="151" name="Ink 150">
                  <a:extLst>
                    <a:ext uri="{FF2B5EF4-FFF2-40B4-BE49-F238E27FC236}">
                      <a16:creationId xmlns:a16="http://schemas.microsoft.com/office/drawing/2014/main" id="{859DA0D1-D470-D1AD-2CAA-7D3FB8BC1306}"/>
                    </a:ext>
                  </a:extLst>
                </p14:cNvPr>
                <p14:cNvContentPartPr/>
                <p14:nvPr/>
              </p14:nvContentPartPr>
              <p14:xfrm>
                <a:off x="5871840" y="5249870"/>
                <a:ext cx="577440" cy="27000"/>
              </p14:xfrm>
            </p:contentPart>
          </mc:Choice>
          <mc:Fallback>
            <p:pic>
              <p:nvPicPr>
                <p:cNvPr id="151" name="Ink 150">
                  <a:extLst>
                    <a:ext uri="{FF2B5EF4-FFF2-40B4-BE49-F238E27FC236}">
                      <a16:creationId xmlns:a16="http://schemas.microsoft.com/office/drawing/2014/main" id="{859DA0D1-D470-D1AD-2CAA-7D3FB8BC1306}"/>
                    </a:ext>
                  </a:extLst>
                </p:cNvPr>
                <p:cNvPicPr/>
                <p:nvPr/>
              </p:nvPicPr>
              <p:blipFill>
                <a:blip r:embed="rId141"/>
                <a:stretch>
                  <a:fillRect/>
                </a:stretch>
              </p:blipFill>
              <p:spPr>
                <a:xfrm>
                  <a:off x="5853840" y="5232230"/>
                  <a:ext cx="6130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52" name="Ink 151">
                  <a:extLst>
                    <a:ext uri="{FF2B5EF4-FFF2-40B4-BE49-F238E27FC236}">
                      <a16:creationId xmlns:a16="http://schemas.microsoft.com/office/drawing/2014/main" id="{98309059-B740-318D-F183-CCB458E94F9A}"/>
                    </a:ext>
                  </a:extLst>
                </p14:cNvPr>
                <p14:cNvContentPartPr/>
                <p14:nvPr/>
              </p14:nvContentPartPr>
              <p14:xfrm>
                <a:off x="5145360" y="5180030"/>
                <a:ext cx="357480" cy="60840"/>
              </p14:xfrm>
            </p:contentPart>
          </mc:Choice>
          <mc:Fallback>
            <p:pic>
              <p:nvPicPr>
                <p:cNvPr id="152" name="Ink 151">
                  <a:extLst>
                    <a:ext uri="{FF2B5EF4-FFF2-40B4-BE49-F238E27FC236}">
                      <a16:creationId xmlns:a16="http://schemas.microsoft.com/office/drawing/2014/main" id="{98309059-B740-318D-F183-CCB458E94F9A}"/>
                    </a:ext>
                  </a:extLst>
                </p:cNvPr>
                <p:cNvPicPr/>
                <p:nvPr/>
              </p:nvPicPr>
              <p:blipFill>
                <a:blip r:embed="rId143"/>
                <a:stretch>
                  <a:fillRect/>
                </a:stretch>
              </p:blipFill>
              <p:spPr>
                <a:xfrm>
                  <a:off x="5127360" y="5162030"/>
                  <a:ext cx="39312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53" name="Ink 152">
                  <a:extLst>
                    <a:ext uri="{FF2B5EF4-FFF2-40B4-BE49-F238E27FC236}">
                      <a16:creationId xmlns:a16="http://schemas.microsoft.com/office/drawing/2014/main" id="{ED96A55C-6D29-BD31-F8A2-200E7ACE0622}"/>
                    </a:ext>
                  </a:extLst>
                </p14:cNvPr>
                <p14:cNvContentPartPr/>
                <p14:nvPr/>
              </p14:nvContentPartPr>
              <p14:xfrm>
                <a:off x="4220520" y="5291270"/>
                <a:ext cx="872280" cy="68400"/>
              </p14:xfrm>
            </p:contentPart>
          </mc:Choice>
          <mc:Fallback>
            <p:pic>
              <p:nvPicPr>
                <p:cNvPr id="153" name="Ink 152">
                  <a:extLst>
                    <a:ext uri="{FF2B5EF4-FFF2-40B4-BE49-F238E27FC236}">
                      <a16:creationId xmlns:a16="http://schemas.microsoft.com/office/drawing/2014/main" id="{ED96A55C-6D29-BD31-F8A2-200E7ACE0622}"/>
                    </a:ext>
                  </a:extLst>
                </p:cNvPr>
                <p:cNvPicPr/>
                <p:nvPr/>
              </p:nvPicPr>
              <p:blipFill>
                <a:blip r:embed="rId145"/>
                <a:stretch>
                  <a:fillRect/>
                </a:stretch>
              </p:blipFill>
              <p:spPr>
                <a:xfrm>
                  <a:off x="4202880" y="5273630"/>
                  <a:ext cx="907920" cy="1040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46">
            <p14:nvContentPartPr>
              <p14:cNvPr id="155" name="Ink 154">
                <a:extLst>
                  <a:ext uri="{FF2B5EF4-FFF2-40B4-BE49-F238E27FC236}">
                    <a16:creationId xmlns:a16="http://schemas.microsoft.com/office/drawing/2014/main" id="{E62E1046-8374-C643-B759-5C8440C2FD63}"/>
                  </a:ext>
                </a:extLst>
              </p14:cNvPr>
              <p14:cNvContentPartPr/>
              <p14:nvPr/>
            </p14:nvContentPartPr>
            <p14:xfrm>
              <a:off x="3234840" y="5246270"/>
              <a:ext cx="302760" cy="47160"/>
            </p14:xfrm>
          </p:contentPart>
        </mc:Choice>
        <mc:Fallback>
          <p:pic>
            <p:nvPicPr>
              <p:cNvPr id="155" name="Ink 154">
                <a:extLst>
                  <a:ext uri="{FF2B5EF4-FFF2-40B4-BE49-F238E27FC236}">
                    <a16:creationId xmlns:a16="http://schemas.microsoft.com/office/drawing/2014/main" id="{E62E1046-8374-C643-B759-5C8440C2FD63}"/>
                  </a:ext>
                </a:extLst>
              </p:cNvPr>
              <p:cNvPicPr/>
              <p:nvPr/>
            </p:nvPicPr>
            <p:blipFill>
              <a:blip r:embed="rId147"/>
              <a:stretch>
                <a:fillRect/>
              </a:stretch>
            </p:blipFill>
            <p:spPr>
              <a:xfrm>
                <a:off x="3217200" y="5228270"/>
                <a:ext cx="338400" cy="82800"/>
              </a:xfrm>
              <a:prstGeom prst="rect">
                <a:avLst/>
              </a:prstGeom>
            </p:spPr>
          </p:pic>
        </mc:Fallback>
      </mc:AlternateContent>
      <p:grpSp>
        <p:nvGrpSpPr>
          <p:cNvPr id="158" name="Group 157">
            <a:extLst>
              <a:ext uri="{FF2B5EF4-FFF2-40B4-BE49-F238E27FC236}">
                <a16:creationId xmlns:a16="http://schemas.microsoft.com/office/drawing/2014/main" id="{47D03037-E5BF-BA36-9862-CE23AAB14887}"/>
              </a:ext>
            </a:extLst>
          </p:cNvPr>
          <p:cNvGrpSpPr/>
          <p:nvPr/>
        </p:nvGrpSpPr>
        <p:grpSpPr>
          <a:xfrm>
            <a:off x="1635720" y="5281910"/>
            <a:ext cx="1464840" cy="38880"/>
            <a:chOff x="1635720" y="5281910"/>
            <a:chExt cx="1464840" cy="38880"/>
          </a:xfrm>
        </p:grpSpPr>
        <mc:AlternateContent xmlns:mc="http://schemas.openxmlformats.org/markup-compatibility/2006">
          <mc:Choice xmlns:p14="http://schemas.microsoft.com/office/powerpoint/2010/main" Requires="p14">
            <p:contentPart p14:bwMode="auto" r:id="rId148">
              <p14:nvContentPartPr>
                <p14:cNvPr id="156" name="Ink 155">
                  <a:extLst>
                    <a:ext uri="{FF2B5EF4-FFF2-40B4-BE49-F238E27FC236}">
                      <a16:creationId xmlns:a16="http://schemas.microsoft.com/office/drawing/2014/main" id="{85920BF4-833E-5331-1342-63BD4AC6959A}"/>
                    </a:ext>
                  </a:extLst>
                </p14:cNvPr>
                <p14:cNvContentPartPr/>
                <p14:nvPr/>
              </p14:nvContentPartPr>
              <p14:xfrm>
                <a:off x="2652720" y="5293790"/>
                <a:ext cx="447840" cy="27000"/>
              </p14:xfrm>
            </p:contentPart>
          </mc:Choice>
          <mc:Fallback>
            <p:pic>
              <p:nvPicPr>
                <p:cNvPr id="156" name="Ink 155">
                  <a:extLst>
                    <a:ext uri="{FF2B5EF4-FFF2-40B4-BE49-F238E27FC236}">
                      <a16:creationId xmlns:a16="http://schemas.microsoft.com/office/drawing/2014/main" id="{85920BF4-833E-5331-1342-63BD4AC6959A}"/>
                    </a:ext>
                  </a:extLst>
                </p:cNvPr>
                <p:cNvPicPr/>
                <p:nvPr/>
              </p:nvPicPr>
              <p:blipFill>
                <a:blip r:embed="rId149"/>
                <a:stretch>
                  <a:fillRect/>
                </a:stretch>
              </p:blipFill>
              <p:spPr>
                <a:xfrm>
                  <a:off x="2635080" y="5276150"/>
                  <a:ext cx="483480" cy="6264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57" name="Ink 156">
                  <a:extLst>
                    <a:ext uri="{FF2B5EF4-FFF2-40B4-BE49-F238E27FC236}">
                      <a16:creationId xmlns:a16="http://schemas.microsoft.com/office/drawing/2014/main" id="{850F64BD-2B6E-97CE-337C-16D2444B69F4}"/>
                    </a:ext>
                  </a:extLst>
                </p14:cNvPr>
                <p14:cNvContentPartPr/>
                <p14:nvPr/>
              </p14:nvContentPartPr>
              <p14:xfrm>
                <a:off x="1635720" y="5281910"/>
                <a:ext cx="738360" cy="26640"/>
              </p14:xfrm>
            </p:contentPart>
          </mc:Choice>
          <mc:Fallback>
            <p:pic>
              <p:nvPicPr>
                <p:cNvPr id="157" name="Ink 156">
                  <a:extLst>
                    <a:ext uri="{FF2B5EF4-FFF2-40B4-BE49-F238E27FC236}">
                      <a16:creationId xmlns:a16="http://schemas.microsoft.com/office/drawing/2014/main" id="{850F64BD-2B6E-97CE-337C-16D2444B69F4}"/>
                    </a:ext>
                  </a:extLst>
                </p:cNvPr>
                <p:cNvPicPr/>
                <p:nvPr/>
              </p:nvPicPr>
              <p:blipFill>
                <a:blip r:embed="rId151"/>
                <a:stretch>
                  <a:fillRect/>
                </a:stretch>
              </p:blipFill>
              <p:spPr>
                <a:xfrm>
                  <a:off x="1618080" y="5264270"/>
                  <a:ext cx="774000" cy="622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52">
            <p14:nvContentPartPr>
              <p14:cNvPr id="159" name="Ink 158">
                <a:extLst>
                  <a:ext uri="{FF2B5EF4-FFF2-40B4-BE49-F238E27FC236}">
                    <a16:creationId xmlns:a16="http://schemas.microsoft.com/office/drawing/2014/main" id="{B6357261-56B4-B648-E989-18CCC917D2F7}"/>
                  </a:ext>
                </a:extLst>
              </p14:cNvPr>
              <p14:cNvContentPartPr/>
              <p14:nvPr/>
            </p14:nvContentPartPr>
            <p14:xfrm>
              <a:off x="625560" y="5259590"/>
              <a:ext cx="700200" cy="78840"/>
            </p14:xfrm>
          </p:contentPart>
        </mc:Choice>
        <mc:Fallback>
          <p:pic>
            <p:nvPicPr>
              <p:cNvPr id="159" name="Ink 158">
                <a:extLst>
                  <a:ext uri="{FF2B5EF4-FFF2-40B4-BE49-F238E27FC236}">
                    <a16:creationId xmlns:a16="http://schemas.microsoft.com/office/drawing/2014/main" id="{B6357261-56B4-B648-E989-18CCC917D2F7}"/>
                  </a:ext>
                </a:extLst>
              </p:cNvPr>
              <p:cNvPicPr/>
              <p:nvPr/>
            </p:nvPicPr>
            <p:blipFill>
              <a:blip r:embed="rId153"/>
              <a:stretch>
                <a:fillRect/>
              </a:stretch>
            </p:blipFill>
            <p:spPr>
              <a:xfrm>
                <a:off x="607920" y="5241950"/>
                <a:ext cx="73584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60" name="Ink 159">
                <a:extLst>
                  <a:ext uri="{FF2B5EF4-FFF2-40B4-BE49-F238E27FC236}">
                    <a16:creationId xmlns:a16="http://schemas.microsoft.com/office/drawing/2014/main" id="{87E60A87-7FF8-5552-2361-96F090C74E0E}"/>
                  </a:ext>
                </a:extLst>
              </p14:cNvPr>
              <p14:cNvContentPartPr/>
              <p14:nvPr/>
            </p14:nvContentPartPr>
            <p14:xfrm>
              <a:off x="8328840" y="5754230"/>
              <a:ext cx="834480" cy="77760"/>
            </p14:xfrm>
          </p:contentPart>
        </mc:Choice>
        <mc:Fallback>
          <p:pic>
            <p:nvPicPr>
              <p:cNvPr id="160" name="Ink 159">
                <a:extLst>
                  <a:ext uri="{FF2B5EF4-FFF2-40B4-BE49-F238E27FC236}">
                    <a16:creationId xmlns:a16="http://schemas.microsoft.com/office/drawing/2014/main" id="{87E60A87-7FF8-5552-2361-96F090C74E0E}"/>
                  </a:ext>
                </a:extLst>
              </p:cNvPr>
              <p:cNvPicPr/>
              <p:nvPr/>
            </p:nvPicPr>
            <p:blipFill>
              <a:blip r:embed="rId155"/>
              <a:stretch>
                <a:fillRect/>
              </a:stretch>
            </p:blipFill>
            <p:spPr>
              <a:xfrm>
                <a:off x="8311200" y="5736230"/>
                <a:ext cx="870120" cy="113400"/>
              </a:xfrm>
              <a:prstGeom prst="rect">
                <a:avLst/>
              </a:prstGeom>
            </p:spPr>
          </p:pic>
        </mc:Fallback>
      </mc:AlternateContent>
      <p:grpSp>
        <p:nvGrpSpPr>
          <p:cNvPr id="166" name="Group 165">
            <a:extLst>
              <a:ext uri="{FF2B5EF4-FFF2-40B4-BE49-F238E27FC236}">
                <a16:creationId xmlns:a16="http://schemas.microsoft.com/office/drawing/2014/main" id="{F1591D11-2CFA-5177-ADD7-507597A6E1EC}"/>
              </a:ext>
            </a:extLst>
          </p:cNvPr>
          <p:cNvGrpSpPr/>
          <p:nvPr/>
        </p:nvGrpSpPr>
        <p:grpSpPr>
          <a:xfrm>
            <a:off x="4662600" y="5704190"/>
            <a:ext cx="3361680" cy="226800"/>
            <a:chOff x="4662600" y="5704190"/>
            <a:chExt cx="3361680" cy="226800"/>
          </a:xfrm>
        </p:grpSpPr>
        <mc:AlternateContent xmlns:mc="http://schemas.openxmlformats.org/markup-compatibility/2006">
          <mc:Choice xmlns:p14="http://schemas.microsoft.com/office/powerpoint/2010/main" Requires="p14">
            <p:contentPart p14:bwMode="auto" r:id="rId156">
              <p14:nvContentPartPr>
                <p14:cNvPr id="161" name="Ink 160">
                  <a:extLst>
                    <a:ext uri="{FF2B5EF4-FFF2-40B4-BE49-F238E27FC236}">
                      <a16:creationId xmlns:a16="http://schemas.microsoft.com/office/drawing/2014/main" id="{655F8C51-09EC-BB1E-15FA-21DE7A621209}"/>
                    </a:ext>
                  </a:extLst>
                </p14:cNvPr>
                <p14:cNvContentPartPr/>
                <p14:nvPr/>
              </p14:nvContentPartPr>
              <p14:xfrm>
                <a:off x="7728000" y="5793110"/>
                <a:ext cx="296280" cy="53280"/>
              </p14:xfrm>
            </p:contentPart>
          </mc:Choice>
          <mc:Fallback>
            <p:pic>
              <p:nvPicPr>
                <p:cNvPr id="161" name="Ink 160">
                  <a:extLst>
                    <a:ext uri="{FF2B5EF4-FFF2-40B4-BE49-F238E27FC236}">
                      <a16:creationId xmlns:a16="http://schemas.microsoft.com/office/drawing/2014/main" id="{655F8C51-09EC-BB1E-15FA-21DE7A621209}"/>
                    </a:ext>
                  </a:extLst>
                </p:cNvPr>
                <p:cNvPicPr/>
                <p:nvPr/>
              </p:nvPicPr>
              <p:blipFill>
                <a:blip r:embed="rId157"/>
                <a:stretch>
                  <a:fillRect/>
                </a:stretch>
              </p:blipFill>
              <p:spPr>
                <a:xfrm>
                  <a:off x="7710360" y="5775110"/>
                  <a:ext cx="331920" cy="889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162" name="Ink 161">
                  <a:extLst>
                    <a:ext uri="{FF2B5EF4-FFF2-40B4-BE49-F238E27FC236}">
                      <a16:creationId xmlns:a16="http://schemas.microsoft.com/office/drawing/2014/main" id="{E28DB676-C768-1E4F-2ED9-4C1748C10D29}"/>
                    </a:ext>
                  </a:extLst>
                </p14:cNvPr>
                <p14:cNvContentPartPr/>
                <p14:nvPr/>
              </p14:nvContentPartPr>
              <p14:xfrm>
                <a:off x="7179360" y="5704190"/>
                <a:ext cx="459720" cy="63000"/>
              </p14:xfrm>
            </p:contentPart>
          </mc:Choice>
          <mc:Fallback>
            <p:pic>
              <p:nvPicPr>
                <p:cNvPr id="162" name="Ink 161">
                  <a:extLst>
                    <a:ext uri="{FF2B5EF4-FFF2-40B4-BE49-F238E27FC236}">
                      <a16:creationId xmlns:a16="http://schemas.microsoft.com/office/drawing/2014/main" id="{E28DB676-C768-1E4F-2ED9-4C1748C10D29}"/>
                    </a:ext>
                  </a:extLst>
                </p:cNvPr>
                <p:cNvPicPr/>
                <p:nvPr/>
              </p:nvPicPr>
              <p:blipFill>
                <a:blip r:embed="rId159"/>
                <a:stretch>
                  <a:fillRect/>
                </a:stretch>
              </p:blipFill>
              <p:spPr>
                <a:xfrm>
                  <a:off x="7161360" y="5686190"/>
                  <a:ext cx="495360" cy="9864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163" name="Ink 162">
                  <a:extLst>
                    <a:ext uri="{FF2B5EF4-FFF2-40B4-BE49-F238E27FC236}">
                      <a16:creationId xmlns:a16="http://schemas.microsoft.com/office/drawing/2014/main" id="{815837E8-BDFA-E0EE-A61A-F030F0D657BC}"/>
                    </a:ext>
                  </a:extLst>
                </p14:cNvPr>
                <p14:cNvContentPartPr/>
                <p14:nvPr/>
              </p14:nvContentPartPr>
              <p14:xfrm>
                <a:off x="6092880" y="5847830"/>
                <a:ext cx="905040" cy="58320"/>
              </p14:xfrm>
            </p:contentPart>
          </mc:Choice>
          <mc:Fallback>
            <p:pic>
              <p:nvPicPr>
                <p:cNvPr id="163" name="Ink 162">
                  <a:extLst>
                    <a:ext uri="{FF2B5EF4-FFF2-40B4-BE49-F238E27FC236}">
                      <a16:creationId xmlns:a16="http://schemas.microsoft.com/office/drawing/2014/main" id="{815837E8-BDFA-E0EE-A61A-F030F0D657BC}"/>
                    </a:ext>
                  </a:extLst>
                </p:cNvPr>
                <p:cNvPicPr/>
                <p:nvPr/>
              </p:nvPicPr>
              <p:blipFill>
                <a:blip r:embed="rId161"/>
                <a:stretch>
                  <a:fillRect/>
                </a:stretch>
              </p:blipFill>
              <p:spPr>
                <a:xfrm>
                  <a:off x="6074880" y="5829830"/>
                  <a:ext cx="94068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65" name="Ink 164">
                  <a:extLst>
                    <a:ext uri="{FF2B5EF4-FFF2-40B4-BE49-F238E27FC236}">
                      <a16:creationId xmlns:a16="http://schemas.microsoft.com/office/drawing/2014/main" id="{262CA4B8-38D8-F351-3A6C-59E3BC4C72A0}"/>
                    </a:ext>
                  </a:extLst>
                </p14:cNvPr>
                <p14:cNvContentPartPr/>
                <p14:nvPr/>
              </p14:nvContentPartPr>
              <p14:xfrm>
                <a:off x="4662600" y="5878790"/>
                <a:ext cx="1153440" cy="52200"/>
              </p14:xfrm>
            </p:contentPart>
          </mc:Choice>
          <mc:Fallback>
            <p:pic>
              <p:nvPicPr>
                <p:cNvPr id="165" name="Ink 164">
                  <a:extLst>
                    <a:ext uri="{FF2B5EF4-FFF2-40B4-BE49-F238E27FC236}">
                      <a16:creationId xmlns:a16="http://schemas.microsoft.com/office/drawing/2014/main" id="{262CA4B8-38D8-F351-3A6C-59E3BC4C72A0}"/>
                    </a:ext>
                  </a:extLst>
                </p:cNvPr>
                <p:cNvPicPr/>
                <p:nvPr/>
              </p:nvPicPr>
              <p:blipFill>
                <a:blip r:embed="rId163"/>
                <a:stretch>
                  <a:fillRect/>
                </a:stretch>
              </p:blipFill>
              <p:spPr>
                <a:xfrm>
                  <a:off x="4644600" y="5861150"/>
                  <a:ext cx="1189080" cy="8784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164">
            <p14:nvContentPartPr>
              <p14:cNvPr id="167" name="Ink 166">
                <a:extLst>
                  <a:ext uri="{FF2B5EF4-FFF2-40B4-BE49-F238E27FC236}">
                    <a16:creationId xmlns:a16="http://schemas.microsoft.com/office/drawing/2014/main" id="{7DE77960-5EAA-BF1C-886F-390932CB73E3}"/>
                  </a:ext>
                </a:extLst>
              </p14:cNvPr>
              <p14:cNvContentPartPr/>
              <p14:nvPr/>
            </p14:nvContentPartPr>
            <p14:xfrm>
              <a:off x="4084440" y="5881670"/>
              <a:ext cx="521280" cy="33480"/>
            </p14:xfrm>
          </p:contentPart>
        </mc:Choice>
        <mc:Fallback>
          <p:pic>
            <p:nvPicPr>
              <p:cNvPr id="167" name="Ink 166">
                <a:extLst>
                  <a:ext uri="{FF2B5EF4-FFF2-40B4-BE49-F238E27FC236}">
                    <a16:creationId xmlns:a16="http://schemas.microsoft.com/office/drawing/2014/main" id="{7DE77960-5EAA-BF1C-886F-390932CB73E3}"/>
                  </a:ext>
                </a:extLst>
              </p:cNvPr>
              <p:cNvPicPr/>
              <p:nvPr/>
            </p:nvPicPr>
            <p:blipFill>
              <a:blip r:embed="rId165"/>
              <a:stretch>
                <a:fillRect/>
              </a:stretch>
            </p:blipFill>
            <p:spPr>
              <a:xfrm>
                <a:off x="4066440" y="5864030"/>
                <a:ext cx="556920" cy="69120"/>
              </a:xfrm>
              <a:prstGeom prst="rect">
                <a:avLst/>
              </a:prstGeom>
            </p:spPr>
          </p:pic>
        </mc:Fallback>
      </mc:AlternateContent>
      <p:grpSp>
        <p:nvGrpSpPr>
          <p:cNvPr id="169" name="Group 168">
            <a:extLst>
              <a:ext uri="{FF2B5EF4-FFF2-40B4-BE49-F238E27FC236}">
                <a16:creationId xmlns:a16="http://schemas.microsoft.com/office/drawing/2014/main" id="{28721B65-CD15-D651-CEF0-3B5554A70A56}"/>
              </a:ext>
            </a:extLst>
          </p:cNvPr>
          <p:cNvGrpSpPr/>
          <p:nvPr/>
        </p:nvGrpSpPr>
        <p:grpSpPr>
          <a:xfrm>
            <a:off x="797280" y="3734990"/>
            <a:ext cx="6914160" cy="651960"/>
            <a:chOff x="797280" y="3734990"/>
            <a:chExt cx="6914160" cy="651960"/>
          </a:xfrm>
        </p:grpSpPr>
        <mc:AlternateContent xmlns:mc="http://schemas.openxmlformats.org/markup-compatibility/2006">
          <mc:Choice xmlns:p14="http://schemas.microsoft.com/office/powerpoint/2010/main" Requires="p14">
            <p:contentPart p14:bwMode="auto" r:id="rId166">
              <p14:nvContentPartPr>
                <p14:cNvPr id="106" name="Ink 105">
                  <a:extLst>
                    <a:ext uri="{FF2B5EF4-FFF2-40B4-BE49-F238E27FC236}">
                      <a16:creationId xmlns:a16="http://schemas.microsoft.com/office/drawing/2014/main" id="{04644AB5-7A38-F765-1530-222305389AF0}"/>
                    </a:ext>
                  </a:extLst>
                </p14:cNvPr>
                <p14:cNvContentPartPr/>
                <p14:nvPr/>
              </p14:nvContentPartPr>
              <p14:xfrm>
                <a:off x="6950040" y="3777340"/>
                <a:ext cx="761400" cy="37440"/>
              </p14:xfrm>
            </p:contentPart>
          </mc:Choice>
          <mc:Fallback>
            <p:pic>
              <p:nvPicPr>
                <p:cNvPr id="106" name="Ink 105">
                  <a:extLst>
                    <a:ext uri="{FF2B5EF4-FFF2-40B4-BE49-F238E27FC236}">
                      <a16:creationId xmlns:a16="http://schemas.microsoft.com/office/drawing/2014/main" id="{04644AB5-7A38-F765-1530-222305389AF0}"/>
                    </a:ext>
                  </a:extLst>
                </p:cNvPr>
                <p:cNvPicPr/>
                <p:nvPr/>
              </p:nvPicPr>
              <p:blipFill>
                <a:blip r:embed="rId167"/>
                <a:stretch>
                  <a:fillRect/>
                </a:stretch>
              </p:blipFill>
              <p:spPr>
                <a:xfrm>
                  <a:off x="6932400" y="3759340"/>
                  <a:ext cx="797040" cy="730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7" name="Ink 106">
                  <a:extLst>
                    <a:ext uri="{FF2B5EF4-FFF2-40B4-BE49-F238E27FC236}">
                      <a16:creationId xmlns:a16="http://schemas.microsoft.com/office/drawing/2014/main" id="{339E4B44-F439-3AF1-20EA-CD0249143C11}"/>
                    </a:ext>
                  </a:extLst>
                </p14:cNvPr>
                <p14:cNvContentPartPr/>
                <p14:nvPr/>
              </p14:nvContentPartPr>
              <p14:xfrm>
                <a:off x="5942760" y="3780580"/>
                <a:ext cx="753480" cy="56160"/>
              </p14:xfrm>
            </p:contentPart>
          </mc:Choice>
          <mc:Fallback>
            <p:pic>
              <p:nvPicPr>
                <p:cNvPr id="107" name="Ink 106">
                  <a:extLst>
                    <a:ext uri="{FF2B5EF4-FFF2-40B4-BE49-F238E27FC236}">
                      <a16:creationId xmlns:a16="http://schemas.microsoft.com/office/drawing/2014/main" id="{339E4B44-F439-3AF1-20EA-CD0249143C11}"/>
                    </a:ext>
                  </a:extLst>
                </p:cNvPr>
                <p:cNvPicPr/>
                <p:nvPr/>
              </p:nvPicPr>
              <p:blipFill>
                <a:blip r:embed="rId169"/>
                <a:stretch>
                  <a:fillRect/>
                </a:stretch>
              </p:blipFill>
              <p:spPr>
                <a:xfrm>
                  <a:off x="5924760" y="3762940"/>
                  <a:ext cx="789120" cy="918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8" name="Ink 107">
                  <a:extLst>
                    <a:ext uri="{FF2B5EF4-FFF2-40B4-BE49-F238E27FC236}">
                      <a16:creationId xmlns:a16="http://schemas.microsoft.com/office/drawing/2014/main" id="{5ED3D828-482A-059D-643A-B620CEBD1319}"/>
                    </a:ext>
                  </a:extLst>
                </p14:cNvPr>
                <p14:cNvContentPartPr/>
                <p14:nvPr/>
              </p14:nvContentPartPr>
              <p14:xfrm>
                <a:off x="4945200" y="3800380"/>
                <a:ext cx="841680" cy="32400"/>
              </p14:xfrm>
            </p:contentPart>
          </mc:Choice>
          <mc:Fallback>
            <p:pic>
              <p:nvPicPr>
                <p:cNvPr id="108" name="Ink 107">
                  <a:extLst>
                    <a:ext uri="{FF2B5EF4-FFF2-40B4-BE49-F238E27FC236}">
                      <a16:creationId xmlns:a16="http://schemas.microsoft.com/office/drawing/2014/main" id="{5ED3D828-482A-059D-643A-B620CEBD1319}"/>
                    </a:ext>
                  </a:extLst>
                </p:cNvPr>
                <p:cNvPicPr/>
                <p:nvPr/>
              </p:nvPicPr>
              <p:blipFill>
                <a:blip r:embed="rId171"/>
                <a:stretch>
                  <a:fillRect/>
                </a:stretch>
              </p:blipFill>
              <p:spPr>
                <a:xfrm>
                  <a:off x="4927200" y="3782740"/>
                  <a:ext cx="877320" cy="6804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10" name="Ink 109">
                  <a:extLst>
                    <a:ext uri="{FF2B5EF4-FFF2-40B4-BE49-F238E27FC236}">
                      <a16:creationId xmlns:a16="http://schemas.microsoft.com/office/drawing/2014/main" id="{69FF9361-C823-A9CA-02EB-6E365E8F2126}"/>
                    </a:ext>
                  </a:extLst>
                </p14:cNvPr>
                <p14:cNvContentPartPr/>
                <p14:nvPr/>
              </p14:nvContentPartPr>
              <p14:xfrm>
                <a:off x="4275240" y="3765100"/>
                <a:ext cx="559080" cy="69120"/>
              </p14:xfrm>
            </p:contentPart>
          </mc:Choice>
          <mc:Fallback>
            <p:pic>
              <p:nvPicPr>
                <p:cNvPr id="110" name="Ink 109">
                  <a:extLst>
                    <a:ext uri="{FF2B5EF4-FFF2-40B4-BE49-F238E27FC236}">
                      <a16:creationId xmlns:a16="http://schemas.microsoft.com/office/drawing/2014/main" id="{69FF9361-C823-A9CA-02EB-6E365E8F2126}"/>
                    </a:ext>
                  </a:extLst>
                </p:cNvPr>
                <p:cNvPicPr/>
                <p:nvPr/>
              </p:nvPicPr>
              <p:blipFill>
                <a:blip r:embed="rId173"/>
                <a:stretch>
                  <a:fillRect/>
                </a:stretch>
              </p:blipFill>
              <p:spPr>
                <a:xfrm>
                  <a:off x="4257600" y="3747460"/>
                  <a:ext cx="594720" cy="10476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12" name="Ink 111">
                  <a:extLst>
                    <a:ext uri="{FF2B5EF4-FFF2-40B4-BE49-F238E27FC236}">
                      <a16:creationId xmlns:a16="http://schemas.microsoft.com/office/drawing/2014/main" id="{CF1E8C8F-34CA-6017-A094-2F6BB2D172FC}"/>
                    </a:ext>
                  </a:extLst>
                </p14:cNvPr>
                <p14:cNvContentPartPr/>
                <p14:nvPr/>
              </p14:nvContentPartPr>
              <p14:xfrm>
                <a:off x="3456600" y="3800740"/>
                <a:ext cx="731520" cy="32760"/>
              </p14:xfrm>
            </p:contentPart>
          </mc:Choice>
          <mc:Fallback>
            <p:pic>
              <p:nvPicPr>
                <p:cNvPr id="112" name="Ink 111">
                  <a:extLst>
                    <a:ext uri="{FF2B5EF4-FFF2-40B4-BE49-F238E27FC236}">
                      <a16:creationId xmlns:a16="http://schemas.microsoft.com/office/drawing/2014/main" id="{CF1E8C8F-34CA-6017-A094-2F6BB2D172FC}"/>
                    </a:ext>
                  </a:extLst>
                </p:cNvPr>
                <p:cNvPicPr/>
                <p:nvPr/>
              </p:nvPicPr>
              <p:blipFill>
                <a:blip r:embed="rId175"/>
                <a:stretch>
                  <a:fillRect/>
                </a:stretch>
              </p:blipFill>
              <p:spPr>
                <a:xfrm>
                  <a:off x="3438960" y="3783100"/>
                  <a:ext cx="76716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14" name="Ink 113">
                  <a:extLst>
                    <a:ext uri="{FF2B5EF4-FFF2-40B4-BE49-F238E27FC236}">
                      <a16:creationId xmlns:a16="http://schemas.microsoft.com/office/drawing/2014/main" id="{1E7D3A82-1891-DF12-2A97-F7D397D0A6F3}"/>
                    </a:ext>
                  </a:extLst>
                </p14:cNvPr>
                <p14:cNvContentPartPr/>
                <p14:nvPr/>
              </p14:nvContentPartPr>
              <p14:xfrm>
                <a:off x="2445720" y="3831700"/>
                <a:ext cx="885600" cy="59760"/>
              </p14:xfrm>
            </p:contentPart>
          </mc:Choice>
          <mc:Fallback>
            <p:pic>
              <p:nvPicPr>
                <p:cNvPr id="114" name="Ink 113">
                  <a:extLst>
                    <a:ext uri="{FF2B5EF4-FFF2-40B4-BE49-F238E27FC236}">
                      <a16:creationId xmlns:a16="http://schemas.microsoft.com/office/drawing/2014/main" id="{1E7D3A82-1891-DF12-2A97-F7D397D0A6F3}"/>
                    </a:ext>
                  </a:extLst>
                </p:cNvPr>
                <p:cNvPicPr/>
                <p:nvPr/>
              </p:nvPicPr>
              <p:blipFill>
                <a:blip r:embed="rId177"/>
                <a:stretch>
                  <a:fillRect/>
                </a:stretch>
              </p:blipFill>
              <p:spPr>
                <a:xfrm>
                  <a:off x="2428080" y="3814060"/>
                  <a:ext cx="921240" cy="9540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28" name="Ink 127">
                  <a:extLst>
                    <a:ext uri="{FF2B5EF4-FFF2-40B4-BE49-F238E27FC236}">
                      <a16:creationId xmlns:a16="http://schemas.microsoft.com/office/drawing/2014/main" id="{BF83993B-89CB-2122-33B2-F14D4D855513}"/>
                    </a:ext>
                  </a:extLst>
                </p14:cNvPr>
                <p14:cNvContentPartPr/>
                <p14:nvPr/>
              </p14:nvContentPartPr>
              <p14:xfrm>
                <a:off x="3406560" y="4256990"/>
                <a:ext cx="1449000" cy="97200"/>
              </p14:xfrm>
            </p:contentPart>
          </mc:Choice>
          <mc:Fallback>
            <p:pic>
              <p:nvPicPr>
                <p:cNvPr id="128" name="Ink 127">
                  <a:extLst>
                    <a:ext uri="{FF2B5EF4-FFF2-40B4-BE49-F238E27FC236}">
                      <a16:creationId xmlns:a16="http://schemas.microsoft.com/office/drawing/2014/main" id="{BF83993B-89CB-2122-33B2-F14D4D855513}"/>
                    </a:ext>
                  </a:extLst>
                </p:cNvPr>
                <p:cNvPicPr/>
                <p:nvPr/>
              </p:nvPicPr>
              <p:blipFill>
                <a:blip r:embed="rId179"/>
                <a:stretch>
                  <a:fillRect/>
                </a:stretch>
              </p:blipFill>
              <p:spPr>
                <a:xfrm>
                  <a:off x="3388920" y="4238990"/>
                  <a:ext cx="148464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29" name="Ink 128">
                  <a:extLst>
                    <a:ext uri="{FF2B5EF4-FFF2-40B4-BE49-F238E27FC236}">
                      <a16:creationId xmlns:a16="http://schemas.microsoft.com/office/drawing/2014/main" id="{55484CBE-CAA1-E4EE-5BC7-BA42368E3782}"/>
                    </a:ext>
                  </a:extLst>
                </p14:cNvPr>
                <p14:cNvContentPartPr/>
                <p14:nvPr/>
              </p14:nvContentPartPr>
              <p14:xfrm>
                <a:off x="2922000" y="4249070"/>
                <a:ext cx="466560" cy="54360"/>
              </p14:xfrm>
            </p:contentPart>
          </mc:Choice>
          <mc:Fallback>
            <p:pic>
              <p:nvPicPr>
                <p:cNvPr id="129" name="Ink 128">
                  <a:extLst>
                    <a:ext uri="{FF2B5EF4-FFF2-40B4-BE49-F238E27FC236}">
                      <a16:creationId xmlns:a16="http://schemas.microsoft.com/office/drawing/2014/main" id="{55484CBE-CAA1-E4EE-5BC7-BA42368E3782}"/>
                    </a:ext>
                  </a:extLst>
                </p:cNvPr>
                <p:cNvPicPr/>
                <p:nvPr/>
              </p:nvPicPr>
              <p:blipFill>
                <a:blip r:embed="rId181"/>
                <a:stretch>
                  <a:fillRect/>
                </a:stretch>
              </p:blipFill>
              <p:spPr>
                <a:xfrm>
                  <a:off x="2904000" y="4231070"/>
                  <a:ext cx="50220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0" name="Ink 129">
                  <a:extLst>
                    <a:ext uri="{FF2B5EF4-FFF2-40B4-BE49-F238E27FC236}">
                      <a16:creationId xmlns:a16="http://schemas.microsoft.com/office/drawing/2014/main" id="{85C11D47-BD00-655B-67D2-035C8C33E43D}"/>
                    </a:ext>
                  </a:extLst>
                </p14:cNvPr>
                <p14:cNvContentPartPr/>
                <p14:nvPr/>
              </p14:nvContentPartPr>
              <p14:xfrm>
                <a:off x="2220000" y="4338350"/>
                <a:ext cx="536400" cy="48600"/>
              </p14:xfrm>
            </p:contentPart>
          </mc:Choice>
          <mc:Fallback>
            <p:pic>
              <p:nvPicPr>
                <p:cNvPr id="130" name="Ink 129">
                  <a:extLst>
                    <a:ext uri="{FF2B5EF4-FFF2-40B4-BE49-F238E27FC236}">
                      <a16:creationId xmlns:a16="http://schemas.microsoft.com/office/drawing/2014/main" id="{85C11D47-BD00-655B-67D2-035C8C33E43D}"/>
                    </a:ext>
                  </a:extLst>
                </p:cNvPr>
                <p:cNvPicPr/>
                <p:nvPr/>
              </p:nvPicPr>
              <p:blipFill>
                <a:blip r:embed="rId183"/>
                <a:stretch>
                  <a:fillRect/>
                </a:stretch>
              </p:blipFill>
              <p:spPr>
                <a:xfrm>
                  <a:off x="2202360" y="4320710"/>
                  <a:ext cx="572040" cy="8424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1" name="Ink 130">
                  <a:extLst>
                    <a:ext uri="{FF2B5EF4-FFF2-40B4-BE49-F238E27FC236}">
                      <a16:creationId xmlns:a16="http://schemas.microsoft.com/office/drawing/2014/main" id="{6891380B-A7E6-4089-940D-2743D91DA5A5}"/>
                    </a:ext>
                  </a:extLst>
                </p14:cNvPr>
                <p14:cNvContentPartPr/>
                <p14:nvPr/>
              </p14:nvContentPartPr>
              <p14:xfrm>
                <a:off x="1780080" y="4296950"/>
                <a:ext cx="355320" cy="52560"/>
              </p14:xfrm>
            </p:contentPart>
          </mc:Choice>
          <mc:Fallback>
            <p:pic>
              <p:nvPicPr>
                <p:cNvPr id="131" name="Ink 130">
                  <a:extLst>
                    <a:ext uri="{FF2B5EF4-FFF2-40B4-BE49-F238E27FC236}">
                      <a16:creationId xmlns:a16="http://schemas.microsoft.com/office/drawing/2014/main" id="{6891380B-A7E6-4089-940D-2743D91DA5A5}"/>
                    </a:ext>
                  </a:extLst>
                </p:cNvPr>
                <p:cNvPicPr/>
                <p:nvPr/>
              </p:nvPicPr>
              <p:blipFill>
                <a:blip r:embed="rId185"/>
                <a:stretch>
                  <a:fillRect/>
                </a:stretch>
              </p:blipFill>
              <p:spPr>
                <a:xfrm>
                  <a:off x="1762080" y="4278950"/>
                  <a:ext cx="390960" cy="882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3" name="Ink 132">
                  <a:extLst>
                    <a:ext uri="{FF2B5EF4-FFF2-40B4-BE49-F238E27FC236}">
                      <a16:creationId xmlns:a16="http://schemas.microsoft.com/office/drawing/2014/main" id="{4FE1BBC8-5497-5006-B88B-4013EA1416EB}"/>
                    </a:ext>
                  </a:extLst>
                </p14:cNvPr>
                <p14:cNvContentPartPr/>
                <p14:nvPr/>
              </p14:nvContentPartPr>
              <p14:xfrm>
                <a:off x="797280" y="4241510"/>
                <a:ext cx="765720" cy="94320"/>
              </p14:xfrm>
            </p:contentPart>
          </mc:Choice>
          <mc:Fallback>
            <p:pic>
              <p:nvPicPr>
                <p:cNvPr id="133" name="Ink 132">
                  <a:extLst>
                    <a:ext uri="{FF2B5EF4-FFF2-40B4-BE49-F238E27FC236}">
                      <a16:creationId xmlns:a16="http://schemas.microsoft.com/office/drawing/2014/main" id="{4FE1BBC8-5497-5006-B88B-4013EA1416EB}"/>
                    </a:ext>
                  </a:extLst>
                </p:cNvPr>
                <p:cNvPicPr/>
                <p:nvPr/>
              </p:nvPicPr>
              <p:blipFill>
                <a:blip r:embed="rId187"/>
                <a:stretch>
                  <a:fillRect/>
                </a:stretch>
              </p:blipFill>
              <p:spPr>
                <a:xfrm>
                  <a:off x="779280" y="4223870"/>
                  <a:ext cx="8013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68" name="Ink 167">
                  <a:extLst>
                    <a:ext uri="{FF2B5EF4-FFF2-40B4-BE49-F238E27FC236}">
                      <a16:creationId xmlns:a16="http://schemas.microsoft.com/office/drawing/2014/main" id="{47743FEE-110F-6E6E-6AF9-8CF9BCF48FBA}"/>
                    </a:ext>
                  </a:extLst>
                </p14:cNvPr>
                <p14:cNvContentPartPr/>
                <p14:nvPr/>
              </p14:nvContentPartPr>
              <p14:xfrm>
                <a:off x="4959960" y="3734990"/>
                <a:ext cx="1945080" cy="574560"/>
              </p14:xfrm>
            </p:contentPart>
          </mc:Choice>
          <mc:Fallback>
            <p:pic>
              <p:nvPicPr>
                <p:cNvPr id="168" name="Ink 167">
                  <a:extLst>
                    <a:ext uri="{FF2B5EF4-FFF2-40B4-BE49-F238E27FC236}">
                      <a16:creationId xmlns:a16="http://schemas.microsoft.com/office/drawing/2014/main" id="{47743FEE-110F-6E6E-6AF9-8CF9BCF48FBA}"/>
                    </a:ext>
                  </a:extLst>
                </p:cNvPr>
                <p:cNvPicPr/>
                <p:nvPr/>
              </p:nvPicPr>
              <p:blipFill>
                <a:blip r:embed="rId189"/>
                <a:stretch>
                  <a:fillRect/>
                </a:stretch>
              </p:blipFill>
              <p:spPr>
                <a:xfrm>
                  <a:off x="4941960" y="3716990"/>
                  <a:ext cx="1980720" cy="610200"/>
                </a:xfrm>
                <a:prstGeom prst="rect">
                  <a:avLst/>
                </a:prstGeom>
              </p:spPr>
            </p:pic>
          </mc:Fallback>
        </mc:AlternateContent>
      </p:grpSp>
      <p:grpSp>
        <p:nvGrpSpPr>
          <p:cNvPr id="171" name="Group 170">
            <a:extLst>
              <a:ext uri="{FF2B5EF4-FFF2-40B4-BE49-F238E27FC236}">
                <a16:creationId xmlns:a16="http://schemas.microsoft.com/office/drawing/2014/main" id="{08568771-03E9-8B0A-9B1D-E4995BC163A8}"/>
              </a:ext>
            </a:extLst>
          </p:cNvPr>
          <p:cNvGrpSpPr/>
          <p:nvPr/>
        </p:nvGrpSpPr>
        <p:grpSpPr>
          <a:xfrm>
            <a:off x="4845480" y="4227110"/>
            <a:ext cx="4454280" cy="707040"/>
            <a:chOff x="4845480" y="4227110"/>
            <a:chExt cx="4454280" cy="707040"/>
          </a:xfrm>
        </p:grpSpPr>
        <mc:AlternateContent xmlns:mc="http://schemas.openxmlformats.org/markup-compatibility/2006">
          <mc:Choice xmlns:p14="http://schemas.microsoft.com/office/powerpoint/2010/main" Requires="p14">
            <p:contentPart p14:bwMode="auto" r:id="rId190">
              <p14:nvContentPartPr>
                <p14:cNvPr id="134" name="Ink 133">
                  <a:extLst>
                    <a:ext uri="{FF2B5EF4-FFF2-40B4-BE49-F238E27FC236}">
                      <a16:creationId xmlns:a16="http://schemas.microsoft.com/office/drawing/2014/main" id="{499190BF-AB49-440A-674B-72A30A371ED7}"/>
                    </a:ext>
                  </a:extLst>
                </p14:cNvPr>
                <p14:cNvContentPartPr/>
                <p14:nvPr/>
              </p14:nvContentPartPr>
              <p14:xfrm>
                <a:off x="8775600" y="4769270"/>
                <a:ext cx="524160" cy="83520"/>
              </p14:xfrm>
            </p:contentPart>
          </mc:Choice>
          <mc:Fallback>
            <p:pic>
              <p:nvPicPr>
                <p:cNvPr id="134" name="Ink 133">
                  <a:extLst>
                    <a:ext uri="{FF2B5EF4-FFF2-40B4-BE49-F238E27FC236}">
                      <a16:creationId xmlns:a16="http://schemas.microsoft.com/office/drawing/2014/main" id="{499190BF-AB49-440A-674B-72A30A371ED7}"/>
                    </a:ext>
                  </a:extLst>
                </p:cNvPr>
                <p:cNvPicPr/>
                <p:nvPr/>
              </p:nvPicPr>
              <p:blipFill>
                <a:blip r:embed="rId191"/>
                <a:stretch>
                  <a:fillRect/>
                </a:stretch>
              </p:blipFill>
              <p:spPr>
                <a:xfrm>
                  <a:off x="8757960" y="4751630"/>
                  <a:ext cx="559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5" name="Ink 134">
                  <a:extLst>
                    <a:ext uri="{FF2B5EF4-FFF2-40B4-BE49-F238E27FC236}">
                      <a16:creationId xmlns:a16="http://schemas.microsoft.com/office/drawing/2014/main" id="{2F82B8B1-8037-13E5-808E-056956138395}"/>
                    </a:ext>
                  </a:extLst>
                </p14:cNvPr>
                <p14:cNvContentPartPr/>
                <p14:nvPr/>
              </p14:nvContentPartPr>
              <p14:xfrm>
                <a:off x="7798200" y="4754510"/>
                <a:ext cx="642960" cy="30240"/>
              </p14:xfrm>
            </p:contentPart>
          </mc:Choice>
          <mc:Fallback>
            <p:pic>
              <p:nvPicPr>
                <p:cNvPr id="135" name="Ink 134">
                  <a:extLst>
                    <a:ext uri="{FF2B5EF4-FFF2-40B4-BE49-F238E27FC236}">
                      <a16:creationId xmlns:a16="http://schemas.microsoft.com/office/drawing/2014/main" id="{2F82B8B1-8037-13E5-808E-056956138395}"/>
                    </a:ext>
                  </a:extLst>
                </p:cNvPr>
                <p:cNvPicPr/>
                <p:nvPr/>
              </p:nvPicPr>
              <p:blipFill>
                <a:blip r:embed="rId193"/>
                <a:stretch>
                  <a:fillRect/>
                </a:stretch>
              </p:blipFill>
              <p:spPr>
                <a:xfrm>
                  <a:off x="7780200" y="4736870"/>
                  <a:ext cx="678600" cy="6588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36" name="Ink 135">
                  <a:extLst>
                    <a:ext uri="{FF2B5EF4-FFF2-40B4-BE49-F238E27FC236}">
                      <a16:creationId xmlns:a16="http://schemas.microsoft.com/office/drawing/2014/main" id="{519D9A90-C804-74FB-0831-BCF49AF19FCC}"/>
                    </a:ext>
                  </a:extLst>
                </p14:cNvPr>
                <p14:cNvContentPartPr/>
                <p14:nvPr/>
              </p14:nvContentPartPr>
              <p14:xfrm>
                <a:off x="6909360" y="4747670"/>
                <a:ext cx="632520" cy="83520"/>
              </p14:xfrm>
            </p:contentPart>
          </mc:Choice>
          <mc:Fallback>
            <p:pic>
              <p:nvPicPr>
                <p:cNvPr id="136" name="Ink 135">
                  <a:extLst>
                    <a:ext uri="{FF2B5EF4-FFF2-40B4-BE49-F238E27FC236}">
                      <a16:creationId xmlns:a16="http://schemas.microsoft.com/office/drawing/2014/main" id="{519D9A90-C804-74FB-0831-BCF49AF19FCC}"/>
                    </a:ext>
                  </a:extLst>
                </p:cNvPr>
                <p:cNvPicPr/>
                <p:nvPr/>
              </p:nvPicPr>
              <p:blipFill>
                <a:blip r:embed="rId195"/>
                <a:stretch>
                  <a:fillRect/>
                </a:stretch>
              </p:blipFill>
              <p:spPr>
                <a:xfrm>
                  <a:off x="6891720" y="4730030"/>
                  <a:ext cx="66816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37" name="Ink 136">
                  <a:extLst>
                    <a:ext uri="{FF2B5EF4-FFF2-40B4-BE49-F238E27FC236}">
                      <a16:creationId xmlns:a16="http://schemas.microsoft.com/office/drawing/2014/main" id="{4B258D80-3642-BE27-1D7C-12833B3791A9}"/>
                    </a:ext>
                  </a:extLst>
                </p14:cNvPr>
                <p14:cNvContentPartPr/>
                <p14:nvPr/>
              </p14:nvContentPartPr>
              <p14:xfrm>
                <a:off x="6579600" y="4776830"/>
                <a:ext cx="229320" cy="32040"/>
              </p14:xfrm>
            </p:contentPart>
          </mc:Choice>
          <mc:Fallback>
            <p:pic>
              <p:nvPicPr>
                <p:cNvPr id="137" name="Ink 136">
                  <a:extLst>
                    <a:ext uri="{FF2B5EF4-FFF2-40B4-BE49-F238E27FC236}">
                      <a16:creationId xmlns:a16="http://schemas.microsoft.com/office/drawing/2014/main" id="{4B258D80-3642-BE27-1D7C-12833B3791A9}"/>
                    </a:ext>
                  </a:extLst>
                </p:cNvPr>
                <p:cNvPicPr/>
                <p:nvPr/>
              </p:nvPicPr>
              <p:blipFill>
                <a:blip r:embed="rId197"/>
                <a:stretch>
                  <a:fillRect/>
                </a:stretch>
              </p:blipFill>
              <p:spPr>
                <a:xfrm>
                  <a:off x="6561600" y="4759190"/>
                  <a:ext cx="264960" cy="6768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38" name="Ink 137">
                  <a:extLst>
                    <a:ext uri="{FF2B5EF4-FFF2-40B4-BE49-F238E27FC236}">
                      <a16:creationId xmlns:a16="http://schemas.microsoft.com/office/drawing/2014/main" id="{39A0F196-5E68-C040-D818-44585CB60FE0}"/>
                    </a:ext>
                  </a:extLst>
                </p14:cNvPr>
                <p14:cNvContentPartPr/>
                <p14:nvPr/>
              </p14:nvContentPartPr>
              <p14:xfrm>
                <a:off x="5972640" y="4789070"/>
                <a:ext cx="398160" cy="46800"/>
              </p14:xfrm>
            </p:contentPart>
          </mc:Choice>
          <mc:Fallback>
            <p:pic>
              <p:nvPicPr>
                <p:cNvPr id="138" name="Ink 137">
                  <a:extLst>
                    <a:ext uri="{FF2B5EF4-FFF2-40B4-BE49-F238E27FC236}">
                      <a16:creationId xmlns:a16="http://schemas.microsoft.com/office/drawing/2014/main" id="{39A0F196-5E68-C040-D818-44585CB60FE0}"/>
                    </a:ext>
                  </a:extLst>
                </p:cNvPr>
                <p:cNvPicPr/>
                <p:nvPr/>
              </p:nvPicPr>
              <p:blipFill>
                <a:blip r:embed="rId199"/>
                <a:stretch>
                  <a:fillRect/>
                </a:stretch>
              </p:blipFill>
              <p:spPr>
                <a:xfrm>
                  <a:off x="5954640" y="4771070"/>
                  <a:ext cx="433800" cy="8244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39" name="Ink 138">
                  <a:extLst>
                    <a:ext uri="{FF2B5EF4-FFF2-40B4-BE49-F238E27FC236}">
                      <a16:creationId xmlns:a16="http://schemas.microsoft.com/office/drawing/2014/main" id="{BF1F1482-2F5F-13E2-AF70-83BA770C58E4}"/>
                    </a:ext>
                  </a:extLst>
                </p14:cNvPr>
                <p14:cNvContentPartPr/>
                <p14:nvPr/>
              </p14:nvContentPartPr>
              <p14:xfrm>
                <a:off x="4989120" y="4796270"/>
                <a:ext cx="774360" cy="80640"/>
              </p14:xfrm>
            </p:contentPart>
          </mc:Choice>
          <mc:Fallback>
            <p:pic>
              <p:nvPicPr>
                <p:cNvPr id="139" name="Ink 138">
                  <a:extLst>
                    <a:ext uri="{FF2B5EF4-FFF2-40B4-BE49-F238E27FC236}">
                      <a16:creationId xmlns:a16="http://schemas.microsoft.com/office/drawing/2014/main" id="{BF1F1482-2F5F-13E2-AF70-83BA770C58E4}"/>
                    </a:ext>
                  </a:extLst>
                </p:cNvPr>
                <p:cNvPicPr/>
                <p:nvPr/>
              </p:nvPicPr>
              <p:blipFill>
                <a:blip r:embed="rId201"/>
                <a:stretch>
                  <a:fillRect/>
                </a:stretch>
              </p:blipFill>
              <p:spPr>
                <a:xfrm>
                  <a:off x="4971120" y="4778270"/>
                  <a:ext cx="810000" cy="11628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70" name="Ink 169">
                  <a:extLst>
                    <a:ext uri="{FF2B5EF4-FFF2-40B4-BE49-F238E27FC236}">
                      <a16:creationId xmlns:a16="http://schemas.microsoft.com/office/drawing/2014/main" id="{3AEDD634-4D3B-A1CB-A9D3-4AB2203225B6}"/>
                    </a:ext>
                  </a:extLst>
                </p14:cNvPr>
                <p14:cNvContentPartPr/>
                <p14:nvPr/>
              </p14:nvContentPartPr>
              <p14:xfrm>
                <a:off x="4845480" y="4227110"/>
                <a:ext cx="1594080" cy="707040"/>
              </p14:xfrm>
            </p:contentPart>
          </mc:Choice>
          <mc:Fallback>
            <p:pic>
              <p:nvPicPr>
                <p:cNvPr id="170" name="Ink 169">
                  <a:extLst>
                    <a:ext uri="{FF2B5EF4-FFF2-40B4-BE49-F238E27FC236}">
                      <a16:creationId xmlns:a16="http://schemas.microsoft.com/office/drawing/2014/main" id="{3AEDD634-4D3B-A1CB-A9D3-4AB2203225B6}"/>
                    </a:ext>
                  </a:extLst>
                </p:cNvPr>
                <p:cNvPicPr/>
                <p:nvPr/>
              </p:nvPicPr>
              <p:blipFill>
                <a:blip r:embed="rId203"/>
                <a:stretch>
                  <a:fillRect/>
                </a:stretch>
              </p:blipFill>
              <p:spPr>
                <a:xfrm>
                  <a:off x="4827480" y="4209470"/>
                  <a:ext cx="1629720" cy="7426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204">
            <p14:nvContentPartPr>
              <p14:cNvPr id="172" name="Ink 171">
                <a:extLst>
                  <a:ext uri="{FF2B5EF4-FFF2-40B4-BE49-F238E27FC236}">
                    <a16:creationId xmlns:a16="http://schemas.microsoft.com/office/drawing/2014/main" id="{827CD084-E609-15FF-5657-AC89FBD508B4}"/>
                  </a:ext>
                </a:extLst>
              </p14:cNvPr>
              <p14:cNvContentPartPr/>
              <p14:nvPr/>
            </p14:nvContentPartPr>
            <p14:xfrm>
              <a:off x="3116040" y="4735790"/>
              <a:ext cx="635040" cy="641160"/>
            </p14:xfrm>
          </p:contentPart>
        </mc:Choice>
        <mc:Fallback>
          <p:pic>
            <p:nvPicPr>
              <p:cNvPr id="172" name="Ink 171">
                <a:extLst>
                  <a:ext uri="{FF2B5EF4-FFF2-40B4-BE49-F238E27FC236}">
                    <a16:creationId xmlns:a16="http://schemas.microsoft.com/office/drawing/2014/main" id="{827CD084-E609-15FF-5657-AC89FBD508B4}"/>
                  </a:ext>
                </a:extLst>
              </p:cNvPr>
              <p:cNvPicPr/>
              <p:nvPr/>
            </p:nvPicPr>
            <p:blipFill>
              <a:blip r:embed="rId205"/>
              <a:stretch>
                <a:fillRect/>
              </a:stretch>
            </p:blipFill>
            <p:spPr>
              <a:xfrm>
                <a:off x="3098400" y="4718150"/>
                <a:ext cx="670680" cy="67680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73" name="Ink 172">
                <a:extLst>
                  <a:ext uri="{FF2B5EF4-FFF2-40B4-BE49-F238E27FC236}">
                    <a16:creationId xmlns:a16="http://schemas.microsoft.com/office/drawing/2014/main" id="{24F241CA-10BA-4DCF-44E7-E3A20EB0E6FF}"/>
                  </a:ext>
                </a:extLst>
              </p14:cNvPr>
              <p14:cNvContentPartPr/>
              <p14:nvPr/>
            </p14:nvContentPartPr>
            <p14:xfrm>
              <a:off x="458520" y="4753430"/>
              <a:ext cx="980280" cy="745200"/>
            </p14:xfrm>
          </p:contentPart>
        </mc:Choice>
        <mc:Fallback>
          <p:pic>
            <p:nvPicPr>
              <p:cNvPr id="173" name="Ink 172">
                <a:extLst>
                  <a:ext uri="{FF2B5EF4-FFF2-40B4-BE49-F238E27FC236}">
                    <a16:creationId xmlns:a16="http://schemas.microsoft.com/office/drawing/2014/main" id="{24F241CA-10BA-4DCF-44E7-E3A20EB0E6FF}"/>
                  </a:ext>
                </a:extLst>
              </p:cNvPr>
              <p:cNvPicPr/>
              <p:nvPr/>
            </p:nvPicPr>
            <p:blipFill>
              <a:blip r:embed="rId207"/>
              <a:stretch>
                <a:fillRect/>
              </a:stretch>
            </p:blipFill>
            <p:spPr>
              <a:xfrm>
                <a:off x="440520" y="4735430"/>
                <a:ext cx="1015920" cy="78084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74" name="Ink 173">
                <a:extLst>
                  <a:ext uri="{FF2B5EF4-FFF2-40B4-BE49-F238E27FC236}">
                    <a16:creationId xmlns:a16="http://schemas.microsoft.com/office/drawing/2014/main" id="{133E492A-E692-9A6B-0F32-DDA833A25679}"/>
                  </a:ext>
                </a:extLst>
              </p14:cNvPr>
              <p14:cNvContentPartPr/>
              <p14:nvPr/>
            </p14:nvContentPartPr>
            <p14:xfrm>
              <a:off x="7523520" y="5235110"/>
              <a:ext cx="584280" cy="636840"/>
            </p14:xfrm>
          </p:contentPart>
        </mc:Choice>
        <mc:Fallback>
          <p:pic>
            <p:nvPicPr>
              <p:cNvPr id="174" name="Ink 173">
                <a:extLst>
                  <a:ext uri="{FF2B5EF4-FFF2-40B4-BE49-F238E27FC236}">
                    <a16:creationId xmlns:a16="http://schemas.microsoft.com/office/drawing/2014/main" id="{133E492A-E692-9A6B-0F32-DDA833A25679}"/>
                  </a:ext>
                </a:extLst>
              </p:cNvPr>
              <p:cNvPicPr/>
              <p:nvPr/>
            </p:nvPicPr>
            <p:blipFill>
              <a:blip r:embed="rId209"/>
              <a:stretch>
                <a:fillRect/>
              </a:stretch>
            </p:blipFill>
            <p:spPr>
              <a:xfrm>
                <a:off x="7505520" y="5217110"/>
                <a:ext cx="619920" cy="672480"/>
              </a:xfrm>
              <a:prstGeom prst="rect">
                <a:avLst/>
              </a:prstGeom>
            </p:spPr>
          </p:pic>
        </mc:Fallback>
      </mc:AlternateContent>
      <p:grpSp>
        <p:nvGrpSpPr>
          <p:cNvPr id="177" name="Group 176">
            <a:extLst>
              <a:ext uri="{FF2B5EF4-FFF2-40B4-BE49-F238E27FC236}">
                <a16:creationId xmlns:a16="http://schemas.microsoft.com/office/drawing/2014/main" id="{3186CD0A-2D1F-D4A1-6CE9-CEE1CBA008CE}"/>
              </a:ext>
            </a:extLst>
          </p:cNvPr>
          <p:cNvGrpSpPr/>
          <p:nvPr/>
        </p:nvGrpSpPr>
        <p:grpSpPr>
          <a:xfrm>
            <a:off x="3872760" y="5185430"/>
            <a:ext cx="2010960" cy="770400"/>
            <a:chOff x="3872760" y="5185430"/>
            <a:chExt cx="2010960" cy="770400"/>
          </a:xfrm>
        </p:grpSpPr>
        <mc:AlternateContent xmlns:mc="http://schemas.openxmlformats.org/markup-compatibility/2006">
          <mc:Choice xmlns:p14="http://schemas.microsoft.com/office/powerpoint/2010/main" Requires="p14">
            <p:contentPart p14:bwMode="auto" r:id="rId210">
              <p14:nvContentPartPr>
                <p14:cNvPr id="175" name="Ink 174">
                  <a:extLst>
                    <a:ext uri="{FF2B5EF4-FFF2-40B4-BE49-F238E27FC236}">
                      <a16:creationId xmlns:a16="http://schemas.microsoft.com/office/drawing/2014/main" id="{76FB8637-010C-B8F0-B011-AEEFA8E3D745}"/>
                    </a:ext>
                  </a:extLst>
                </p14:cNvPr>
                <p14:cNvContentPartPr/>
                <p14:nvPr/>
              </p14:nvContentPartPr>
              <p14:xfrm>
                <a:off x="4719120" y="5185430"/>
                <a:ext cx="1164600" cy="706320"/>
              </p14:xfrm>
            </p:contentPart>
          </mc:Choice>
          <mc:Fallback>
            <p:pic>
              <p:nvPicPr>
                <p:cNvPr id="175" name="Ink 174">
                  <a:extLst>
                    <a:ext uri="{FF2B5EF4-FFF2-40B4-BE49-F238E27FC236}">
                      <a16:creationId xmlns:a16="http://schemas.microsoft.com/office/drawing/2014/main" id="{76FB8637-010C-B8F0-B011-AEEFA8E3D745}"/>
                    </a:ext>
                  </a:extLst>
                </p:cNvPr>
                <p:cNvPicPr/>
                <p:nvPr/>
              </p:nvPicPr>
              <p:blipFill>
                <a:blip r:embed="rId211"/>
                <a:stretch>
                  <a:fillRect/>
                </a:stretch>
              </p:blipFill>
              <p:spPr>
                <a:xfrm>
                  <a:off x="4701120" y="5167430"/>
                  <a:ext cx="1200240" cy="7419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76" name="Ink 175">
                  <a:extLst>
                    <a:ext uri="{FF2B5EF4-FFF2-40B4-BE49-F238E27FC236}">
                      <a16:creationId xmlns:a16="http://schemas.microsoft.com/office/drawing/2014/main" id="{F13AE296-1055-0F0C-58C9-491F7972E4F9}"/>
                    </a:ext>
                  </a:extLst>
                </p14:cNvPr>
                <p14:cNvContentPartPr/>
                <p14:nvPr/>
              </p14:nvContentPartPr>
              <p14:xfrm>
                <a:off x="3872760" y="5249870"/>
                <a:ext cx="833400" cy="705960"/>
              </p14:xfrm>
            </p:contentPart>
          </mc:Choice>
          <mc:Fallback>
            <p:pic>
              <p:nvPicPr>
                <p:cNvPr id="176" name="Ink 175">
                  <a:extLst>
                    <a:ext uri="{FF2B5EF4-FFF2-40B4-BE49-F238E27FC236}">
                      <a16:creationId xmlns:a16="http://schemas.microsoft.com/office/drawing/2014/main" id="{F13AE296-1055-0F0C-58C9-491F7972E4F9}"/>
                    </a:ext>
                  </a:extLst>
                </p:cNvPr>
                <p:cNvPicPr/>
                <p:nvPr/>
              </p:nvPicPr>
              <p:blipFill>
                <a:blip r:embed="rId213"/>
                <a:stretch>
                  <a:fillRect/>
                </a:stretch>
              </p:blipFill>
              <p:spPr>
                <a:xfrm>
                  <a:off x="3855120" y="5232230"/>
                  <a:ext cx="869040" cy="741600"/>
                </a:xfrm>
                <a:prstGeom prst="rect">
                  <a:avLst/>
                </a:prstGeom>
              </p:spPr>
            </p:pic>
          </mc:Fallback>
        </mc:AlternateContent>
      </p:grpSp>
      <mc:AlternateContent xmlns:mc="http://schemas.openxmlformats.org/markup-compatibility/2006">
        <mc:Choice xmlns:p14="http://schemas.microsoft.com/office/powerpoint/2010/main" xmlns:aink="http://schemas.microsoft.com/office/drawing/2016/ink" Requires="p14 aink">
          <p:contentPart p14:bwMode="auto" r:id="rId214">
            <p14:nvContentPartPr>
              <p14:cNvPr id="178" name="Ink 177">
                <a:extLst>
                  <a:ext uri="{FF2B5EF4-FFF2-40B4-BE49-F238E27FC236}">
                    <a16:creationId xmlns:a16="http://schemas.microsoft.com/office/drawing/2014/main" id="{526B6A34-4095-BCBA-0E87-0810F4C11904}"/>
                  </a:ext>
                </a:extLst>
              </p14:cNvPr>
              <p14:cNvContentPartPr/>
              <p14:nvPr/>
            </p14:nvContentPartPr>
            <p14:xfrm>
              <a:off x="2129280" y="3718070"/>
              <a:ext cx="694440" cy="653760"/>
            </p14:xfrm>
          </p:contentPart>
        </mc:Choice>
        <mc:Fallback>
          <p:pic>
            <p:nvPicPr>
              <p:cNvPr id="178" name="Ink 177">
                <a:extLst>
                  <a:ext uri="{FF2B5EF4-FFF2-40B4-BE49-F238E27FC236}">
                    <a16:creationId xmlns:a16="http://schemas.microsoft.com/office/drawing/2014/main" id="{526B6A34-4095-BCBA-0E87-0810F4C11904}"/>
                  </a:ext>
                </a:extLst>
              </p:cNvPr>
              <p:cNvPicPr/>
              <p:nvPr/>
            </p:nvPicPr>
            <p:blipFill>
              <a:blip r:embed="rId215"/>
              <a:stretch>
                <a:fillRect/>
              </a:stretch>
            </p:blipFill>
            <p:spPr>
              <a:xfrm>
                <a:off x="2097960" y="3686750"/>
                <a:ext cx="757080" cy="716400"/>
              </a:xfrm>
              <a:prstGeom prst="rect">
                <a:avLst/>
              </a:prstGeom>
            </p:spPr>
          </p:pic>
        </mc:Fallback>
      </mc:AlternateContent>
    </p:spTree>
    <p:extLst>
      <p:ext uri="{BB962C8B-B14F-4D97-AF65-F5344CB8AC3E}">
        <p14:creationId xmlns:p14="http://schemas.microsoft.com/office/powerpoint/2010/main" val="9062624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22467</TotalTime>
  <Words>3945</Words>
  <Application>Microsoft Office PowerPoint</Application>
  <PresentationFormat>Widescreen</PresentationFormat>
  <Paragraphs>173</Paragraphs>
  <Slides>24</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Arial Black</vt:lpstr>
      <vt:lpstr>Calibri</vt:lpstr>
      <vt:lpstr>Calibri Light</vt:lpstr>
      <vt:lpstr>Futura Condensed Extra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Duane Miller</dc:creator>
  <cp:lastModifiedBy>Duane Miller</cp:lastModifiedBy>
  <cp:revision>135</cp:revision>
  <dcterms:created xsi:type="dcterms:W3CDTF">2021-02-18T19:11:41Z</dcterms:created>
  <dcterms:modified xsi:type="dcterms:W3CDTF">2024-08-01T01:13:26Z</dcterms:modified>
</cp:coreProperties>
</file>