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9.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10.xml" ContentType="application/vnd.openxmlformats-officedocument.presentationml.notesSlide+xml"/>
  <Override PartName="/ppt/ink/ink115.xml" ContentType="application/inkml+xml"/>
  <Override PartName="/ppt/ink/ink116.xml" ContentType="application/inkml+xml"/>
  <Override PartName="/ppt/notesSlides/notesSlide11.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14.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15.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16.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7.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2" r:id="rId5"/>
    <p:sldId id="283" r:id="rId6"/>
    <p:sldId id="284" r:id="rId7"/>
    <p:sldId id="272" r:id="rId8"/>
    <p:sldId id="270" r:id="rId9"/>
    <p:sldId id="285" r:id="rId10"/>
    <p:sldId id="286" r:id="rId11"/>
    <p:sldId id="287" r:id="rId12"/>
    <p:sldId id="271" r:id="rId13"/>
    <p:sldId id="288" r:id="rId14"/>
    <p:sldId id="289"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8380F-68B1-4EA2-B1F8-639D90E1E8CE}" v="3" dt="2024-07-03T23:43:56.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D58380F-68B1-4EA2-B1F8-639D90E1E8CE}"/>
    <pc:docChg chg="modSld">
      <pc:chgData name="Duane Miller" userId="086b8d4e5ca37aec" providerId="LiveId" clId="{4D58380F-68B1-4EA2-B1F8-639D90E1E8CE}" dt="2024-07-03T23:45:53.975" v="451" actId="207"/>
      <pc:docMkLst>
        <pc:docMk/>
      </pc:docMkLst>
      <pc:sldChg chg="setBg">
        <pc:chgData name="Duane Miller" userId="086b8d4e5ca37aec" providerId="LiveId" clId="{4D58380F-68B1-4EA2-B1F8-639D90E1E8CE}" dt="2024-07-03T23:43:56.789" v="2"/>
        <pc:sldMkLst>
          <pc:docMk/>
          <pc:sldMk cId="2832398454" sldId="265"/>
        </pc:sldMkLst>
      </pc:sldChg>
      <pc:sldChg chg="modSp mod setBg">
        <pc:chgData name="Duane Miller" userId="086b8d4e5ca37aec" providerId="LiveId" clId="{4D58380F-68B1-4EA2-B1F8-639D90E1E8CE}" dt="2024-07-03T23:44:05.613" v="22" actId="207"/>
        <pc:sldMkLst>
          <pc:docMk/>
          <pc:sldMk cId="2153912712" sldId="268"/>
        </pc:sldMkLst>
        <pc:spChg chg="mod">
          <ac:chgData name="Duane Miller" userId="086b8d4e5ca37aec" providerId="LiveId" clId="{4D58380F-68B1-4EA2-B1F8-639D90E1E8CE}" dt="2024-07-03T23:44:05.613" v="22" actId="207"/>
          <ac:spMkLst>
            <pc:docMk/>
            <pc:sldMk cId="2153912712" sldId="268"/>
            <ac:spMk id="7" creationId="{4426F626-7A1A-43A8-B380-D11D76D34155}"/>
          </ac:spMkLst>
        </pc:spChg>
      </pc:sldChg>
      <pc:sldChg chg="modSp mod setBg modNotesTx">
        <pc:chgData name="Duane Miller" userId="086b8d4e5ca37aec" providerId="LiveId" clId="{4D58380F-68B1-4EA2-B1F8-639D90E1E8CE}" dt="2024-07-03T23:44:46.350" v="199" actId="6549"/>
        <pc:sldMkLst>
          <pc:docMk/>
          <pc:sldMk cId="906262494" sldId="270"/>
        </pc:sldMkLst>
        <pc:spChg chg="mod">
          <ac:chgData name="Duane Miller" userId="086b8d4e5ca37aec" providerId="LiveId" clId="{4D58380F-68B1-4EA2-B1F8-639D90E1E8CE}" dt="2024-07-03T23:44:42.491" v="198" actId="207"/>
          <ac:spMkLst>
            <pc:docMk/>
            <pc:sldMk cId="906262494" sldId="270"/>
            <ac:spMk id="6" creationId="{B2FD387F-92CC-4779-81C3-06BBC90B104F}"/>
          </ac:spMkLst>
        </pc:spChg>
      </pc:sldChg>
      <pc:sldChg chg="modSp mod setBg">
        <pc:chgData name="Duane Miller" userId="086b8d4e5ca37aec" providerId="LiveId" clId="{4D58380F-68B1-4EA2-B1F8-639D90E1E8CE}" dt="2024-07-03T23:45:17.632" v="306" actId="207"/>
        <pc:sldMkLst>
          <pc:docMk/>
          <pc:sldMk cId="1512310284" sldId="271"/>
        </pc:sldMkLst>
        <pc:spChg chg="mod">
          <ac:chgData name="Duane Miller" userId="086b8d4e5ca37aec" providerId="LiveId" clId="{4D58380F-68B1-4EA2-B1F8-639D90E1E8CE}" dt="2024-07-03T23:45:17.632" v="306" actId="207"/>
          <ac:spMkLst>
            <pc:docMk/>
            <pc:sldMk cId="1512310284" sldId="271"/>
            <ac:spMk id="7" creationId="{4426F626-7A1A-43A8-B380-D11D76D34155}"/>
          </ac:spMkLst>
        </pc:spChg>
      </pc:sldChg>
      <pc:sldChg chg="modSp mod setBg">
        <pc:chgData name="Duane Miller" userId="086b8d4e5ca37aec" providerId="LiveId" clId="{4D58380F-68B1-4EA2-B1F8-639D90E1E8CE}" dt="2024-07-03T23:44:31.913" v="132" actId="207"/>
        <pc:sldMkLst>
          <pc:docMk/>
          <pc:sldMk cId="2799131102" sldId="272"/>
        </pc:sldMkLst>
        <pc:spChg chg="mod">
          <ac:chgData name="Duane Miller" userId="086b8d4e5ca37aec" providerId="LiveId" clId="{4D58380F-68B1-4EA2-B1F8-639D90E1E8CE}" dt="2024-07-03T23:44:31.913" v="132" actId="207"/>
          <ac:spMkLst>
            <pc:docMk/>
            <pc:sldMk cId="2799131102" sldId="272"/>
            <ac:spMk id="7" creationId="{4426F626-7A1A-43A8-B380-D11D76D34155}"/>
          </ac:spMkLst>
        </pc:spChg>
      </pc:sldChg>
      <pc:sldChg chg="modSp mod setBg">
        <pc:chgData name="Duane Miller" userId="086b8d4e5ca37aec" providerId="LiveId" clId="{4D58380F-68B1-4EA2-B1F8-639D90E1E8CE}" dt="2024-07-03T23:44:12.252" v="56" actId="207"/>
        <pc:sldMkLst>
          <pc:docMk/>
          <pc:sldMk cId="3219641022" sldId="282"/>
        </pc:sldMkLst>
        <pc:spChg chg="mod">
          <ac:chgData name="Duane Miller" userId="086b8d4e5ca37aec" providerId="LiveId" clId="{4D58380F-68B1-4EA2-B1F8-639D90E1E8CE}" dt="2024-07-03T23:44:12.252" v="56" actId="207"/>
          <ac:spMkLst>
            <pc:docMk/>
            <pc:sldMk cId="3219641022" sldId="282"/>
            <ac:spMk id="6" creationId="{B2FD387F-92CC-4779-81C3-06BBC90B104F}"/>
          </ac:spMkLst>
        </pc:spChg>
      </pc:sldChg>
      <pc:sldChg chg="modSp mod setBg">
        <pc:chgData name="Duane Miller" userId="086b8d4e5ca37aec" providerId="LiveId" clId="{4D58380F-68B1-4EA2-B1F8-639D90E1E8CE}" dt="2024-07-03T23:44:18.169" v="76" actId="207"/>
        <pc:sldMkLst>
          <pc:docMk/>
          <pc:sldMk cId="1913701658" sldId="283"/>
        </pc:sldMkLst>
        <pc:spChg chg="mod">
          <ac:chgData name="Duane Miller" userId="086b8d4e5ca37aec" providerId="LiveId" clId="{4D58380F-68B1-4EA2-B1F8-639D90E1E8CE}" dt="2024-07-03T23:44:18.169" v="76" actId="207"/>
          <ac:spMkLst>
            <pc:docMk/>
            <pc:sldMk cId="1913701658" sldId="283"/>
            <ac:spMk id="6" creationId="{B2FD387F-92CC-4779-81C3-06BBC90B104F}"/>
          </ac:spMkLst>
        </pc:spChg>
      </pc:sldChg>
      <pc:sldChg chg="modSp mod setBg">
        <pc:chgData name="Duane Miller" userId="086b8d4e5ca37aec" providerId="LiveId" clId="{4D58380F-68B1-4EA2-B1F8-639D90E1E8CE}" dt="2024-07-03T23:44:24.765" v="105" actId="207"/>
        <pc:sldMkLst>
          <pc:docMk/>
          <pc:sldMk cId="272997529" sldId="284"/>
        </pc:sldMkLst>
        <pc:spChg chg="mod">
          <ac:chgData name="Duane Miller" userId="086b8d4e5ca37aec" providerId="LiveId" clId="{4D58380F-68B1-4EA2-B1F8-639D90E1E8CE}" dt="2024-07-03T23:44:24.765" v="105" actId="207"/>
          <ac:spMkLst>
            <pc:docMk/>
            <pc:sldMk cId="272997529" sldId="284"/>
            <ac:spMk id="6" creationId="{B2FD387F-92CC-4779-81C3-06BBC90B104F}"/>
          </ac:spMkLst>
        </pc:spChg>
      </pc:sldChg>
      <pc:sldChg chg="modSp mod setBg">
        <pc:chgData name="Duane Miller" userId="086b8d4e5ca37aec" providerId="LiveId" clId="{4D58380F-68B1-4EA2-B1F8-639D90E1E8CE}" dt="2024-07-03T23:44:53.133" v="232" actId="207"/>
        <pc:sldMkLst>
          <pc:docMk/>
          <pc:sldMk cId="425304453" sldId="285"/>
        </pc:sldMkLst>
        <pc:spChg chg="mod">
          <ac:chgData name="Duane Miller" userId="086b8d4e5ca37aec" providerId="LiveId" clId="{4D58380F-68B1-4EA2-B1F8-639D90E1E8CE}" dt="2024-07-03T23:44:53.133" v="232" actId="207"/>
          <ac:spMkLst>
            <pc:docMk/>
            <pc:sldMk cId="425304453" sldId="285"/>
            <ac:spMk id="6" creationId="{B2FD387F-92CC-4779-81C3-06BBC90B104F}"/>
          </ac:spMkLst>
        </pc:spChg>
      </pc:sldChg>
      <pc:sldChg chg="modSp mod setBg">
        <pc:chgData name="Duane Miller" userId="086b8d4e5ca37aec" providerId="LiveId" clId="{4D58380F-68B1-4EA2-B1F8-639D90E1E8CE}" dt="2024-07-03T23:45:02.558" v="253" actId="207"/>
        <pc:sldMkLst>
          <pc:docMk/>
          <pc:sldMk cId="1597910802" sldId="286"/>
        </pc:sldMkLst>
        <pc:spChg chg="mod">
          <ac:chgData name="Duane Miller" userId="086b8d4e5ca37aec" providerId="LiveId" clId="{4D58380F-68B1-4EA2-B1F8-639D90E1E8CE}" dt="2024-07-03T23:45:02.558" v="253" actId="207"/>
          <ac:spMkLst>
            <pc:docMk/>
            <pc:sldMk cId="1597910802" sldId="286"/>
            <ac:spMk id="6" creationId="{B2FD387F-92CC-4779-81C3-06BBC90B104F}"/>
          </ac:spMkLst>
        </pc:spChg>
      </pc:sldChg>
      <pc:sldChg chg="modSp mod setBg">
        <pc:chgData name="Duane Miller" userId="086b8d4e5ca37aec" providerId="LiveId" clId="{4D58380F-68B1-4EA2-B1F8-639D90E1E8CE}" dt="2024-07-03T23:45:12.690" v="284" actId="207"/>
        <pc:sldMkLst>
          <pc:docMk/>
          <pc:sldMk cId="2228217278" sldId="287"/>
        </pc:sldMkLst>
        <pc:spChg chg="mod">
          <ac:chgData name="Duane Miller" userId="086b8d4e5ca37aec" providerId="LiveId" clId="{4D58380F-68B1-4EA2-B1F8-639D90E1E8CE}" dt="2024-07-03T23:45:12.690" v="284" actId="207"/>
          <ac:spMkLst>
            <pc:docMk/>
            <pc:sldMk cId="2228217278" sldId="287"/>
            <ac:spMk id="6" creationId="{B2FD387F-92CC-4779-81C3-06BBC90B104F}"/>
          </ac:spMkLst>
        </pc:spChg>
      </pc:sldChg>
      <pc:sldChg chg="modSp mod setBg">
        <pc:chgData name="Duane Miller" userId="086b8d4e5ca37aec" providerId="LiveId" clId="{4D58380F-68B1-4EA2-B1F8-639D90E1E8CE}" dt="2024-07-03T23:45:26.366" v="330" actId="207"/>
        <pc:sldMkLst>
          <pc:docMk/>
          <pc:sldMk cId="1545439164" sldId="288"/>
        </pc:sldMkLst>
        <pc:spChg chg="mod">
          <ac:chgData name="Duane Miller" userId="086b8d4e5ca37aec" providerId="LiveId" clId="{4D58380F-68B1-4EA2-B1F8-639D90E1E8CE}" dt="2024-07-03T23:45:26.366" v="330" actId="207"/>
          <ac:spMkLst>
            <pc:docMk/>
            <pc:sldMk cId="1545439164" sldId="288"/>
            <ac:spMk id="6" creationId="{B2FD387F-92CC-4779-81C3-06BBC90B104F}"/>
          </ac:spMkLst>
        </pc:spChg>
      </pc:sldChg>
      <pc:sldChg chg="modSp mod setBg">
        <pc:chgData name="Duane Miller" userId="086b8d4e5ca37aec" providerId="LiveId" clId="{4D58380F-68B1-4EA2-B1F8-639D90E1E8CE}" dt="2024-07-03T23:45:32.071" v="359" actId="207"/>
        <pc:sldMkLst>
          <pc:docMk/>
          <pc:sldMk cId="3412856325" sldId="289"/>
        </pc:sldMkLst>
        <pc:spChg chg="mod">
          <ac:chgData name="Duane Miller" userId="086b8d4e5ca37aec" providerId="LiveId" clId="{4D58380F-68B1-4EA2-B1F8-639D90E1E8CE}" dt="2024-07-03T23:45:32.071" v="359" actId="207"/>
          <ac:spMkLst>
            <pc:docMk/>
            <pc:sldMk cId="3412856325" sldId="289"/>
            <ac:spMk id="6" creationId="{B2FD387F-92CC-4779-81C3-06BBC90B104F}"/>
          </ac:spMkLst>
        </pc:spChg>
      </pc:sldChg>
      <pc:sldChg chg="modSp mod setBg">
        <pc:chgData name="Duane Miller" userId="086b8d4e5ca37aec" providerId="LiveId" clId="{4D58380F-68B1-4EA2-B1F8-639D90E1E8CE}" dt="2024-07-03T23:45:39.864" v="389" actId="207"/>
        <pc:sldMkLst>
          <pc:docMk/>
          <pc:sldMk cId="2186969950" sldId="290"/>
        </pc:sldMkLst>
        <pc:spChg chg="mod">
          <ac:chgData name="Duane Miller" userId="086b8d4e5ca37aec" providerId="LiveId" clId="{4D58380F-68B1-4EA2-B1F8-639D90E1E8CE}" dt="2024-07-03T23:45:39.864" v="389" actId="207"/>
          <ac:spMkLst>
            <pc:docMk/>
            <pc:sldMk cId="2186969950" sldId="290"/>
            <ac:spMk id="6" creationId="{B2FD387F-92CC-4779-81C3-06BBC90B104F}"/>
          </ac:spMkLst>
        </pc:spChg>
      </pc:sldChg>
      <pc:sldChg chg="modSp mod setBg">
        <pc:chgData name="Duane Miller" userId="086b8d4e5ca37aec" providerId="LiveId" clId="{4D58380F-68B1-4EA2-B1F8-639D90E1E8CE}" dt="2024-07-03T23:45:44.949" v="413" actId="207"/>
        <pc:sldMkLst>
          <pc:docMk/>
          <pc:sldMk cId="2134027735" sldId="291"/>
        </pc:sldMkLst>
        <pc:spChg chg="mod">
          <ac:chgData name="Duane Miller" userId="086b8d4e5ca37aec" providerId="LiveId" clId="{4D58380F-68B1-4EA2-B1F8-639D90E1E8CE}" dt="2024-07-03T23:45:44.949" v="413" actId="207"/>
          <ac:spMkLst>
            <pc:docMk/>
            <pc:sldMk cId="2134027735" sldId="291"/>
            <ac:spMk id="6" creationId="{B2FD387F-92CC-4779-81C3-06BBC90B104F}"/>
          </ac:spMkLst>
        </pc:spChg>
      </pc:sldChg>
      <pc:sldChg chg="modSp mod setBg">
        <pc:chgData name="Duane Miller" userId="086b8d4e5ca37aec" providerId="LiveId" clId="{4D58380F-68B1-4EA2-B1F8-639D90E1E8CE}" dt="2024-07-03T23:45:53.975" v="451" actId="207"/>
        <pc:sldMkLst>
          <pc:docMk/>
          <pc:sldMk cId="196817738" sldId="292"/>
        </pc:sldMkLst>
        <pc:spChg chg="mod">
          <ac:chgData name="Duane Miller" userId="086b8d4e5ca37aec" providerId="LiveId" clId="{4D58380F-68B1-4EA2-B1F8-639D90E1E8CE}" dt="2024-07-03T23:45:53.975" v="451" actId="207"/>
          <ac:spMkLst>
            <pc:docMk/>
            <pc:sldMk cId="196817738" sldId="29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2:51.394"/>
    </inkml:context>
    <inkml:brush xml:id="br0">
      <inkml:brushProperty name="width" value="0.1" units="cm"/>
      <inkml:brushProperty name="height" value="0.1" units="cm"/>
      <inkml:brushProperty name="color" value="#E71224"/>
    </inkml:brush>
  </inkml:definitions>
  <inkml:trace contextRef="#ctx0" brushRef="#br0">1484 12 3223 0 0,'-1'-1'178'0'0,"0"0"0"0"0,1 0 0 0 0,-1 0-1 0 0,0 0 1 0 0,0 0 0 0 0,0 0 0 0 0,-1 1-1 0 0,1-1 1 0 0,0 0 0 0 0,0 1 0 0 0,0-1-1 0 0,0 1 1 0 0,-1-1 0 0 0,1 1-1 0 0,-3-1 1 0 0,2 2 156 0 0,0-1 0 0 0,0 0 0 0 0,0 1 0 0 0,0 0 0 0 0,0-1 0 0 0,-1 1 1 0 0,-2 2-1 0 0,-2 0-724 0 0,-25 14 782 0 0,22-12-354 0 0,-1 0 0 0 0,-17 7 0 0 0,24-11-18 0 0,-1 0-1 0 0,1 0 1 0 0,0 0-1 0 0,-1-1 1 0 0,1 1-1 0 0,0-1 1 0 0,-1 0 0 0 0,1-1-1 0 0,-1 1 1 0 0,-6-2-1 0 0,-52-16 727 0 0,39 10-70 0 0,-1 1-1 0 0,1 2 1 0 0,-46-5-1 0 0,15 10-81 0 0,1 3 1 0 0,-80 14-1 0 0,77-7-273 0 0,-114 2-1 0 0,13-26 213 0 0,22 2-196 0 0,107 11-323 0 0,0 1 0 0 0,-50 7 0 0 0,37 2-523 0 0,-47 16 0 0 0,78-22 94 0 0,-40 12-4776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44.578"/>
    </inkml:context>
    <inkml:brush xml:id="br0">
      <inkml:brushProperty name="width" value="0.1" units="cm"/>
      <inkml:brushProperty name="height" value="0.1" units="cm"/>
      <inkml:brushProperty name="color" value="#E71224"/>
    </inkml:brush>
  </inkml:definitions>
  <inkml:trace contextRef="#ctx0" brushRef="#br0">394 35 3167 0 0,'0'-2'73'0'0,"1"0"-1"0"0,-1 0 1 0 0,1 0-1 0 0,0 0 1 0 0,0 0-1 0 0,-1 0 0 0 0,2 0 1 0 0,-1 0-1 0 0,0 0 1 0 0,0 0-1 0 0,1 1 1 0 0,-1-1-1 0 0,0 1 0 0 0,1-1 1 0 0,2-1-1 0 0,-3 2-10 0 0,0 1 0 0 0,1-1-1 0 0,-1 1 1 0 0,0-1 0 0 0,1 1-1 0 0,-1 0 1 0 0,1-1-1 0 0,-1 1 1 0 0,1 0 0 0 0,-1 0-1 0 0,1 0 1 0 0,-1 0 0 0 0,0 0-1 0 0,1 1 1 0 0,-1-1 0 0 0,1 0-1 0 0,-1 1 1 0 0,0-1 0 0 0,1 1-1 0 0,-1-1 1 0 0,0 1-1 0 0,1-1 1 0 0,-1 1 0 0 0,2 2-1 0 0,1-1 10 0 0,-1 0-1 0 0,0 1 1 0 0,0-1-1 0 0,0 1 0 0 0,0 0 1 0 0,0 0-1 0 0,0 0 1 0 0,-1 1-1 0 0,1-1 1 0 0,-1 0-1 0 0,0 1 0 0 0,0 0 1 0 0,2 6-1 0 0,-3-7-36 0 0,-1-1 0 0 0,1 1-1 0 0,-1-1 1 0 0,1 1 0 0 0,-1 0 0 0 0,0-1-1 0 0,0 1 1 0 0,0-1 0 0 0,0 1-1 0 0,0-1 1 0 0,-1 1 0 0 0,1 0 0 0 0,-1-1-1 0 0,0 1 1 0 0,0-1 0 0 0,0 0-1 0 0,0 1 1 0 0,0-1 0 0 0,0 0 0 0 0,-1 1-1 0 0,1-1 1 0 0,-4 3 0 0 0,-5 5 202 0 0,-1-1 0 0 0,1 0 1 0 0,-2-1-1 0 0,-12 7 0 0 0,-12 9 312 0 0,-38 25 253 0 0,48-32-574 0 0,0 0-1 0 0,1 2 1 0 0,-24 23 0 0 0,31-26-165 0 0,14-12-32 0 0,-1 0-1 0 0,0 0 1 0 0,1 0-1 0 0,0 1 1 0 0,0-1-1 0 0,0 1 1 0 0,1 0-1 0 0,0 0 1 0 0,0 1-1 0 0,0-1 1 0 0,-4 11-1 0 0,4-8 10 0 0,2-6-32 0 0,0-1 0 0 0,0 0 0 0 0,1 1 0 0 0,-1-1 0 0 0,1 1 1 0 0,-1-1-1 0 0,1 1 0 0 0,-1-1 0 0 0,1 1 0 0 0,0 0 0 0 0,0-1 0 0 0,0 1 0 0 0,0-1 0 0 0,0 1 0 0 0,0 2 0 0 0,19-17 270 0 0,0-1-184 0 0,-1-1 0 0 0,0-1-1 0 0,-1-1 1 0 0,23-29 0 0 0,-15 17-45 0 0,-5 6-36 0 0,95-99 179 0 0,-107 114-179 0 0,0 1-1 0 0,1 0 1 0 0,0 0 0 0 0,0 1 0 0 0,1 0-1 0 0,0 1 1 0 0,0 0 0 0 0,0 0 0 0 0,13-3-1 0 0,-21 8-9 0 0,0 0 1 0 0,1-1-1 0 0,-1 1 0 0 0,1 1 0 0 0,-1-1 0 0 0,0 0 0 0 0,1 0 0 0 0,-1 1 0 0 0,0 0 0 0 0,1-1 1 0 0,-1 1-1 0 0,0 0 0 0 0,0 0 0 0 0,0 0 0 0 0,0 0 0 0 0,0 0 0 0 0,0 1 0 0 0,0-1 0 0 0,0 1 1 0 0,0-1-1 0 0,0 1 0 0 0,-1 0 0 0 0,1 0 0 0 0,-1 0 0 0 0,1 0 0 0 0,-1 0 0 0 0,0 0 1 0 0,2 2-1 0 0,1 4 9 0 0,0 0 0 0 0,-1 0 0 0 0,0 0 0 0 0,0 0 0 0 0,0 0 0 0 0,2 14 0 0 0,-2 0 82 0 0,-1 1 0 0 0,-1 0 1 0 0,-4 40-1 0 0,2-51-59 0 0,-1 1 0 0 0,0-1-1 0 0,-1 0 1 0 0,-1 1 0 0 0,0-2 0 0 0,0 1 0 0 0,-1 0-1 0 0,-9 15 1 0 0,12-24-14 0 0,0 0-1 0 0,-1-1 0 0 0,1 1 1 0 0,0 0-1 0 0,-1-1 1 0 0,1 0-1 0 0,-1 0 0 0 0,0 0 1 0 0,0 0-1 0 0,0 0 1 0 0,0 0-1 0 0,0-1 0 0 0,0 0 1 0 0,0 1-1 0 0,-1-1 1 0 0,1 0-1 0 0,0 0 0 0 0,-1-1 1 0 0,1 1-1 0 0,0-1 1 0 0,-1 0-1 0 0,1 0 0 0 0,-1 0 1 0 0,1 0-1 0 0,-6-1 1 0 0,3-1 0 0 0,0 1 1 0 0,0 0 0 0 0,1-1 0 0 0,-1 0-1 0 0,0-1 1 0 0,1 1 0 0 0,0-1 0 0 0,0 0-1 0 0,-1 0 1 0 0,2-1 0 0 0,-1 1-1 0 0,0-1 1 0 0,-7-9 0 0 0,-40-51 5 0 0,-30-36 33 0 0,65 82-51 0 0,-1 1 0 0 0,0 0 0 0 0,-27-17 0 0 0,34 26-8 0 0,-4-3 0 0 0,-1 1 0 0 0,0 0 0 0 0,0 1 0 0 0,-18-6 0 0 0,13 6 0 0 0,20 8 0 0 0,0 1 0 0 0,0-1 0 0 0,0 1 0 0 0,0-1 0 0 0,0 1 0 0 0,0-1 0 0 0,0 0 0 0 0,0 1 0 0 0,1-1 0 0 0,-1 0 0 0 0,0 0 0 0 0,0 0 0 0 0,0 0 0 0 0,1 0 0 0 0,-1 0 0 0 0,1 0 0 0 0,-2-1 0 0 0,3 2 0 0 0,-1-1 0 0 0,0 1 0 0 0,1 0 0 0 0,-1 0 0 0 0,0 0 0 0 0,1 0 0 0 0,-1 0 0 0 0,1 0 0 0 0,-1-1 0 0 0,0 1 0 0 0,1 0 0 0 0,-1 0 0 0 0,1 0 0 0 0,-1 0 0 0 0,0 1 0 0 0,1-1 0 0 0,-1 0 0 0 0,0 0 0 0 0,1 0 0 0 0,-1 0 0 0 0,0 0 0 0 0,1 0 0 0 0,-1 0 0 0 0,1 1 0 0 0,-1-1 0 0 0,0 0 0 0 0,0 0 0 0 0,1 1 0 0 0,-1-1 0 0 0,0 0 0 0 0,1 0 0 0 0,-1 1 0 0 0,15 8 0 0 0,-15-9 0 0 0,288 201 83 0 0,-237-166 5 0 0,154 120 403 0 0,-202-152-474 0 0,0-1 1 0 0,0 0-1 0 0,-1 0 0 0 0,1 0 1 0 0,1-1-1 0 0,-1 1 1 0 0,5 1-1 0 0,-7-2-12 0 0,0-1-1 0 0,-1 0 1 0 0,1 0 0 0 0,0 0-1 0 0,-1 0 1 0 0,1 0 0 0 0,0 0-1 0 0,0 0 1 0 0,-1 0 0 0 0,1 0-1 0 0,0 0 1 0 0,-1 0 0 0 0,1-1-1 0 0,0 1 1 0 0,-1 0 0 0 0,1 0-1 0 0,0-1 1 0 0,-1 1-1 0 0,1 0 1 0 0,-1-1 0 0 0,1 1-1 0 0,0-1 1 0 0,-1 1 0 0 0,1 0-1 0 0,-1-1 1 0 0,1 0 0 0 0,-1 1-1 0 0,1-1 1 0 0,-1 1 0 0 0,0-1-1 0 0,1 1 1 0 0,-1-1-1 0 0,0 0 1 0 0,1 1 0 0 0,-1-1-1 0 0,0 0 1 0 0,0 1 0 0 0,0-1-1 0 0,0 0 1 0 0,0 0 0 0 0,1 1-1 0 0,-1-1 1 0 0,-1-1 0 0 0,2-4 4 0 0,-1 0 1 0 0,0 0-1 0 0,0-1 0 0 0,0 1 1 0 0,-1 0-1 0 0,0 0 1 0 0,-1 0-1 0 0,-1-6 1 0 0,-22-49 118 0 0,3 5-67 0 0,19 47-61 0 0,0-1 0 0 0,0 1 0 0 0,-1 0 0 0 0,0 0 0 0 0,-1 0 0 0 0,0 1 0 0 0,0-1 0 0 0,-8-8 0 0 0,13 17 0 0 0,0 0 0 0 0,-1-1 0 0 0,1 1 0 0 0,-1 0 0 0 0,1 0 0 0 0,-1 0 0 0 0,1 0 0 0 0,-1 0 0 0 0,1-1 0 0 0,-1 1 0 0 0,1 0 0 0 0,-1 0 0 0 0,1 0 0 0 0,-1 0 0 0 0,1 0 0 0 0,-1 1 0 0 0,1-1 0 0 0,-1 0 0 0 0,1 0 0 0 0,-1 0 0 0 0,1 0 0 0 0,-1 0 0 0 0,1 1 0 0 0,-1-1 0 0 0,1 0 0 0 0,0 0 0 0 0,-1 1 0 0 0,-16 11 0 0 0,6-4 0 0 0,-20 9-10 0 0,0 2 0 0 0,1 2-1 0 0,1 0 1 0 0,1 2 0 0 0,1 1 0 0 0,-45 52-1 0 0,59-59 11 0 0,-7 7 0 0 0,-29 47 0 0 0,44-62 0 0 0,0 0 0 0 0,1-1 0 0 0,1 1 0 0 0,-1 1 0 0 0,1-1 0 0 0,1 0 0 0 0,0 1 0 0 0,0 0 0 0 0,0 19 0 0 0,2-28 0 0 0,0 1 0 0 0,0 0 0 0 0,0-1 0 0 0,0 1 0 0 0,1 0 0 0 0,-1-1 0 0 0,1 1 0 0 0,-1-1 0 0 0,1 1 0 0 0,-1-1 0 0 0,1 1 0 0 0,0-1 0 0 0,0 1 0 0 0,0-1 0 0 0,0 0 0 0 0,0 1 0 0 0,0-1 0 0 0,0 0 0 0 0,0 0 0 0 0,1 0 0 0 0,1 2 0 0 0,-2-3 0 0 0,0 1 0 0 0,0-1 0 0 0,0 0 0 0 0,0 1 0 0 0,0-1 0 0 0,0 0 0 0 0,0 0 0 0 0,1 0 0 0 0,-1 1 0 0 0,0-1 0 0 0,0 0 0 0 0,0-1 0 0 0,0 1 0 0 0,0 0 0 0 0,1 0 0 0 0,-1 0 0 0 0,0-1 0 0 0,0 1 0 0 0,0-1 0 0 0,0 1 0 0 0,0-1 0 0 0,0 1 0 0 0,0-1 0 0 0,0 1 0 0 0,0-1 0 0 0,0 0 0 0 0,0 0 0 0 0,-1 1 0 0 0,1-1 0 0 0,0 0 0 0 0,0 0 0 0 0,0-1 0 0 0,15-20 16 0 0,-1 0 0 0 0,-1 0 0 0 0,17-36 0 0 0,25-77 48 0 0,-43 100-73 0 0,13-50 0 0 0,-23 72 4 0 0,0 0 1 0 0,-2-1 0 0 0,1 1-1 0 0,-2 0 1 0 0,0-1 0 0 0,0 1-1 0 0,-4-19 1 0 0,4 32 3 0 0,0-1 0 0 0,0 0 1 0 0,0 1-1 0 0,0-1 0 0 0,0 0 0 0 0,0 1 0 0 0,-1-1 0 0 0,1 1 1 0 0,0-1-1 0 0,0 0 0 0 0,-1 1 0 0 0,1-1 0 0 0,0 1 1 0 0,-1-1-1 0 0,1 1 0 0 0,0-1 0 0 0,-1 1 0 0 0,1-1 1 0 0,-1 1-1 0 0,1-1 0 0 0,-1 1 0 0 0,1 0 0 0 0,-2-1 1 0 0,1 1-2 0 0,1 0 1 0 0,-1 0 0 0 0,0 0 0 0 0,1 0 0 0 0,-1 0-1 0 0,0 0 1 0 0,1 0 0 0 0,-1 0 0 0 0,1 1-1 0 0,-1-1 1 0 0,0 0 0 0 0,1 0 0 0 0,-1 1 0 0 0,1-1-1 0 0,-1 0 1 0 0,0 1 0 0 0,1-1 0 0 0,-1 2-1 0 0,-4 2-5 0 0,0 2-1 0 0,1-1 0 0 0,-6 9 0 0 0,8-12 7 0 0,-11 18-13 0 0,2 0 0 0 0,0 0 0 0 0,1 1 0 0 0,-11 35 0 0 0,-19 94-60 0 0,39-146 74 0 0,-78 269-4422 0 0,59-211-356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08.169"/>
    </inkml:context>
    <inkml:brush xml:id="br0">
      <inkml:brushProperty name="width" value="0.1" units="cm"/>
      <inkml:brushProperty name="height" value="0.1" units="cm"/>
      <inkml:brushProperty name="color" value="#F4F91B"/>
    </inkml:brush>
  </inkml:definitions>
  <inkml:trace contextRef="#ctx0" brushRef="#br0">2347 95 3079 0 0,'-52'-5'222'0'0,"30"4"-168"0"0,1-2 1 0 0,-34-7 0 0 0,-42-14 1080 0 0,-1 4 1 0 0,-141-10-1 0 0,-126 29-801 0 0,321 2-316 0 0,-1038 96 214 0 0,900-66-322 0 0,93-13-44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3.324"/>
    </inkml:context>
    <inkml:brush xml:id="br0">
      <inkml:brushProperty name="width" value="0.1" units="cm"/>
      <inkml:brushProperty name="height" value="0.1" units="cm"/>
      <inkml:brushProperty name="color" value="#F4F91B"/>
    </inkml:brush>
  </inkml:definitions>
  <inkml:trace contextRef="#ctx0" brushRef="#br0">1282 69 655 0 0,'-12'3'142'0'0,"0"-1"0"0"0,0-1-1 0 0,0 0 1 0 0,0 0 0 0 0,-18-3-1 0 0,3 2 347 0 0,-112-9 2172 0 0,-3-1-935 0 0,54 6-1223 0 0,-120-20 0 0 0,94 8-57 0 0,43 9-256 0 0,-1 3 0 0 0,1 4 0 0 0,-139 16 0 0 0,160-10-309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4.872"/>
    </inkml:context>
    <inkml:brush xml:id="br0">
      <inkml:brushProperty name="width" value="0.1" units="cm"/>
      <inkml:brushProperty name="height" value="0.1" units="cm"/>
      <inkml:brushProperty name="color" value="#F4F91B"/>
    </inkml:brush>
  </inkml:definitions>
  <inkml:trace contextRef="#ctx0" brushRef="#br0">2118 58 2183 0 0,'1'-3'127'0'0,"-1"1"-1"0"0,1 0 1 0 0,-1-1-1 0 0,1 1 0 0 0,0 0 1 0 0,0 0-1 0 0,0-1 1 0 0,0 1-1 0 0,0 0 1 0 0,1 0-1 0 0,-1 0 0 0 0,1 0 1 0 0,-1 1-1 0 0,1-1 1 0 0,0 0-1 0 0,2-2 0 0 0,-1 2-22 0 0,-1 1 0 0 0,0-1-1 0 0,1 0 1 0 0,-1 0 0 0 0,1 1-1 0 0,0 0 1 0 0,0-1 0 0 0,-1 1-1 0 0,1 0 1 0 0,0 0-1 0 0,0 1 1 0 0,0-1 0 0 0,3 0-1 0 0,0 0 64 0 0,-6 1-156 0 0,0 0 0 0 0,0 0 0 0 0,0 0 0 0 0,1 0 0 0 0,-1 0 0 0 0,0 0 0 0 0,0 0 0 0 0,1 0 0 0 0,-1 0 0 0 0,0 0 1 0 0,0 0-1 0 0,1 0 0 0 0,-1 0 0 0 0,0 0 0 0 0,0 0 0 0 0,1 0 0 0 0,-1 0 0 0 0,0 0 0 0 0,0 0 0 0 0,1 0 0 0 0,-1 0 0 0 0,0 0 0 0 0,0 0 0 0 0,0 1 0 0 0,1-1 0 0 0,-1 0 0 0 0,0 0 0 0 0,0 0 0 0 0,0 0 0 0 0,1 1 0 0 0,-1-1 0 0 0,0 0 0 0 0,0 0 0 0 0,0 0 0 0 0,0 1 0 0 0,0-1 0 0 0,1 0 0 0 0,-1 0 0 0 0,0 1 0 0 0,0-1 0 0 0,0 0 0 0 0,0 0 0 0 0,0 0 0 0 0,0 1 0 0 0,0-1 0 0 0,0 0 0 0 0,0 0 0 0 0,0 1 0 0 0,0-1 0 0 0,0 0 0 0 0,0 0 0 0 0,0 1 0 0 0,0-1 0 0 0,0 0 0 0 0,0 0 0 0 0,-1 1 0 0 0,1-1-8 0 0,0 1 1 0 0,0-1-1 0 0,0 1 0 0 0,0-1 1 0 0,0 0-1 0 0,0 1 0 0 0,0-1 1 0 0,0 0-1 0 0,0 1 0 0 0,0-1 1 0 0,0 1-1 0 0,0-1 0 0 0,0 0 1 0 0,-1 1-1 0 0,1-1 0 0 0,0 0 1 0 0,0 1-1 0 0,0-1 0 0 0,-1 0 1 0 0,1 0-1 0 0,0 1 0 0 0,0-1 1 0 0,-1 0-1 0 0,1 0 0 0 0,0 1 1 0 0,-1-1-1 0 0,1 0 0 0 0,0 0 1 0 0,-1 0-1 0 0,1 0 0 0 0,0 1 1 0 0,-1-1-1 0 0,1 0 0 0 0,0 0 1 0 0,-1 0-1 0 0,1 0 0 0 0,0 0 1 0 0,-1 0-1 0 0,0 0 0 0 0,-5-2 158 0 0,1-1-1 0 0,-1 1 0 0 0,0 1 0 0 0,0-1 0 0 0,0 1 0 0 0,0 0 0 0 0,0 0 1 0 0,-1 1-1 0 0,1 0 0 0 0,0 0 0 0 0,-9 2 0 0 0,-8 1-83 0 0,-40 13 1 0 0,2 0 163 0 0,-202 27 359 0 0,157-27-356 0 0,-205 5 0 0 0,-107-32 548 0 0,138 1-558 0 0,113 11-482 0 0,-183 22-1 0 0,288-15-70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8.058"/>
    </inkml:context>
    <inkml:brush xml:id="br0">
      <inkml:brushProperty name="width" value="0.1" units="cm"/>
      <inkml:brushProperty name="height" value="0.1" units="cm"/>
      <inkml:brushProperty name="color" value="#F4F91B"/>
    </inkml:brush>
  </inkml:definitions>
  <inkml:trace contextRef="#ctx0" brushRef="#br0">3764 0 1087 0 0,'-24'8'534'0'0,"21"-7"-438"0"0,1-1 0 0 0,-1 1 0 0 0,1 0 0 0 0,-1 0 0 0 0,1 0 0 0 0,-1 0 0 0 0,1 0 0 0 0,0 1 0 0 0,0-1 0 0 0,-1 1 0 0 0,-2 2 0 0 0,4-2-88 0 0,-1-1 1 0 0,1 0-1 0 0,-1 1 1 0 0,1-1-1 0 0,-1 0 1 0 0,0 0-1 0 0,1 0 1 0 0,-1 0-1 0 0,0 0 1 0 0,0-1-1 0 0,0 1 1 0 0,-3 0-1 0 0,4-1 49 0 0,0 0 0 0 0,0 1 0 0 0,0-2 0 0 0,0 1-1 0 0,0 0 1 0 0,0 0 0 0 0,0 0 0 0 0,0 0 0 0 0,0-1 0 0 0,0 1 0 0 0,0 0 0 0 0,0-1 0 0 0,0 1-1 0 0,0-1 1 0 0,0 1 0 0 0,1-1 0 0 0,-1 1 0 0 0,0-1 0 0 0,0 0 0 0 0,0 1 0 0 0,1-1 0 0 0,-1 0-1 0 0,0 0 1 0 0,1 0 0 0 0,-1 0 0 0 0,0 0-25 0 0,1 1 1 0 0,0-1-1 0 0,-1 1 0 0 0,1 0 0 0 0,0-1 1 0 0,-1 1-1 0 0,1 0 0 0 0,-1 0 0 0 0,1-1 1 0 0,-1 1-1 0 0,1 0 0 0 0,-1 0 0 0 0,1 0 1 0 0,-1-1-1 0 0,1 1 0 0 0,-1 0 0 0 0,1 0 1 0 0,-1 0-1 0 0,1 0 0 0 0,-1 0 0 0 0,1 0 1 0 0,-1 0-1 0 0,1 0 0 0 0,-1 0 0 0 0,1 0 1 0 0,-1 0-1 0 0,1 1 0 0 0,-1-1 0 0 0,-19 9 1291 0 0,5-2-808 0 0,-294 73 885 0 0,171-62-992 0 0,45-8-96 0 0,-24 8-89 0 0,-81 10-72 0 0,-24-11-77 0 0,-74-20 9 0 0,97-3-38 0 0,48 7-13 0 0,-205-4 0 0 0,-39-3-32 0 0,149 5 0 0 0,134 2 0 0 0,0 5 0 0 0,-119 23 0 0 0,69-8 127 0 0,-64 11-2968 0 0,178-22-237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9.905"/>
    </inkml:context>
    <inkml:brush xml:id="br0">
      <inkml:brushProperty name="width" value="0.1" units="cm"/>
      <inkml:brushProperty name="height" value="0.1" units="cm"/>
      <inkml:brushProperty name="color" value="#F4F91B"/>
    </inkml:brush>
  </inkml:definitions>
  <inkml:trace contextRef="#ctx0" brushRef="#br0">2150 55 1375 0 0,'-11'-4'531'0'0,"1"1"0"0"0,-1 0-1 0 0,0 0 1 0 0,0 2 0 0 0,-20-2-1 0 0,12 1-540 0 0,-5 1 245 0 0,0 0 0 0 0,0 1 0 0 0,-30 5 1 0 0,-72 17 145 0 0,85-13-203 0 0,-1-2 0 0 0,-1-2 0 0 0,-48 1 0 0 0,-82-19 652 0 0,-5 0 52 0 0,30 13-453 0 0,70 2-241 0 0,0-4 0 0 0,-122-18-1 0 0,200 20-186 0 0,-189-33 125 0 0,143 28-108 0 0,-1 2 0 0 0,-50 2 1 0 0,-50 15 30 0 0,43-4-796 0 0,12-4-2409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53.546"/>
    </inkml:context>
    <inkml:brush xml:id="br0">
      <inkml:brushProperty name="width" value="0.1" units="cm"/>
      <inkml:brushProperty name="height" value="0.1" units="cm"/>
      <inkml:brushProperty name="color" value="#F4F91B"/>
    </inkml:brush>
  </inkml:definitions>
  <inkml:trace contextRef="#ctx0" brushRef="#br0">779 52 3079 0 0,'-41'-19'686'0'0,"9"10"863"0"0,16 3-1338 0 0,0 2 0 0 0,0 0-1 0 0,-1 0 1 0 0,0 2 0 0 0,0 0 0 0 0,1 1 0 0 0,-1 0-1 0 0,0 2 1 0 0,0 0 0 0 0,-28 5 0 0 0,0-1 695 0 0,-91-2 1 0 0,47-2-112 0 0,75-1-823 0 0,1 0-1 0 0,0 1 1 0 0,0 1 0 0 0,0 0 0 0 0,0 1 0 0 0,0 0 0 0 0,0 1 0 0 0,1 1 0 0 0,-1 0 0 0 0,1 0 0 0 0,1 2 0 0 0,-1-1-1 0 0,-19 15 1 0 0,2 2-3508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54.547"/>
    </inkml:context>
    <inkml:brush xml:id="br0">
      <inkml:brushProperty name="width" value="0.1" units="cm"/>
      <inkml:brushProperty name="height" value="0.1" units="cm"/>
      <inkml:brushProperty name="color" value="#F4F91B"/>
    </inkml:brush>
  </inkml:definitions>
  <inkml:trace contextRef="#ctx0" brushRef="#br0">3330 125 1375 0 0,'-2'-4'308'0'0,"0"0"0"0"0,0 1-1 0 0,-1-1 1 0 0,0 1-1 0 0,0-1 1 0 0,0 1-1 0 0,0 0 1 0 0,0 0-1 0 0,0 1 1 0 0,-1-1-1 0 0,1 1 1 0 0,-1 0-1 0 0,0-1 1 0 0,-6-1-1 0 0,3 1-277 0 0,0 1-1 0 0,0 0 1 0 0,0 1-1 0 0,0-1 0 0 0,0 1 1 0 0,0 1-1 0 0,0-1 0 0 0,-9 2 1 0 0,-16-1 56 0 0,0-2 0 0 0,-1 0 1 0 0,2-3-1 0 0,-48-11 0 0 0,45 8 341 0 0,20 6-302 0 0,0 1 0 0 0,-1 0 0 0 0,1 0 0 0 0,-27 3-1 0 0,-56 15 404 0 0,59-9-501 0 0,-7 3 106 0 0,1-3 1 0 0,-61 4-1 0 0,-28-11 553 0 0,-71 4-241 0 0,146-2-330 0 0,0-3 1 0 0,-92-10-1 0 0,-10 8 108 0 0,16 2-174 0 0,117-2-49 0 0,-53-4 0 0 0,0 3 0 0 0,-111 10 0 0 0,92 7 15 0 0,38-5 10 0 0,-93 3-1 0 0,106-12 136 0 0,0-2 0 0 0,-1-3 0 0 0,-91-20 0 0 0,-61-19 504 0 0,133 30-428 0 0,-68-9 111 0 0,119 22-395 0 0,0 0 0 0 0,0 1-1 0 0,-1 1 1 0 0,1 1 0 0 0,0 0 0 0 0,-19 6 0 0 0,-40 17-4467 0 0,43-9 1800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56.742"/>
    </inkml:context>
    <inkml:brush xml:id="br0">
      <inkml:brushProperty name="width" value="0.1" units="cm"/>
      <inkml:brushProperty name="height" value="0.1" units="cm"/>
      <inkml:brushProperty name="color" value="#F4F91B"/>
    </inkml:brush>
  </inkml:definitions>
  <inkml:trace contextRef="#ctx0" brushRef="#br0">3820 75 919 0 0,'-7'-4'295'0'0,"-1"0"0"0"0,1 1 0 0 0,-1 0 0 0 0,0 1 0 0 0,0 0 0 0 0,0 0 0 0 0,-13-1-1 0 0,-10-2-143 0 0,-2-6 496 0 0,27 8-470 0 0,-1 1 1 0 0,1 0-1 0 0,-1 0 1 0 0,1 1-1 0 0,-1-1 1 0 0,-10 1-1 0 0,-23-1 248 0 0,-44-7 0 0 0,44 3-55 0 0,-44 0-1 0 0,42 7-190 0 0,1 1-1 0 0,-60 12 0 0 0,52-3-81 0 0,-64 25 0 0 0,106-33-80 0 0,-109 27 62 0 0,93-25-38 0 0,-42 7 110 0 0,-1-3 0 0 0,1-2 0 0 0,-71-3 0 0 0,84-1 67 0 0,-1 3 1 0 0,1 1 0 0 0,-78 23-1 0 0,70-15-208 0 0,-1-2-1 0 0,-64 4 0 0 0,-7-11 6 0 0,32-2 9 0 0,-100 17 1 0 0,-13 0 16 0 0,163-17-28 0 0,-165-4-3 0 0,84-8 28 0 0,-102-1 52 0 0,67 10-83 0 0,134-3 30 0 0,0-1-1 0 0,0-1 0 0 0,-35-11 0 0 0,-3-7 172 0 0,41 11-128 0 0,-41-8 0 0 0,58 17-71 0 0,0 0 1 0 0,0 1-1 0 0,1 0 0 0 0,-1 1 0 0 0,0 1 0 0 0,0 0 1 0 0,-12 2-1 0 0,-78 26-916 0 0,64-17-2412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4:31.583"/>
    </inkml:context>
    <inkml:brush xml:id="br0">
      <inkml:brushProperty name="width" value="0.1" units="cm"/>
      <inkml:brushProperty name="height" value="0.1" units="cm"/>
      <inkml:brushProperty name="color" value="#F4F91B"/>
    </inkml:brush>
  </inkml:definitions>
  <inkml:trace contextRef="#ctx0" brushRef="#br0">637 1710 1375 0 0,'-44'-24'1002'0'0,"12"14"3240"0"0,22 7-3632 0 0,0 0-1 0 0,-1 0 1 0 0,1 1 0 0 0,-1 1-1 0 0,-24-2 1954 0 0,40 2-831 0 0,13 1-277 0 0,-1 3-1121 0 0,-11-1-239 0 0,0-1-1 0 0,1 0 1 0 0,-1 0 0 0 0,1-1 0 0 0,0 0 0 0 0,8-1 0 0 0,113-24 1384 0 0,-20 2-824 0 0,55 6-226 0 0,-28 5 16 0 0,119-5 182 0 0,-85 9-331 0 0,-103 0-106 0 0,75-19 0 0 0,8-2 123 0 0,-119 25-243 0 0,0 2-1 0 0,1 0 0 0 0,31 4 1 0 0,138 20 122 0 0,-43-13-151 0 0,-113-8-30 0 0,0 1 0 0 0,55 10 0 0 0,-74-5-11 0 0,0 1 0 0 0,41 19 0 0 0,-38-15 0 0 0,40 12 0 0 0,5-7 0 0 0,147 14 0 0 0,-110-24 32 0 0,115-8 0 0 0,57 7 90 0 0,-239-3-116 0 0,119-7-6 0 0,-102 0 0 0 0,10 5 0 0 0,1 2 0 0 0,82 15 0 0 0,-131-15 0 0 0,-7-1 11 0 0,-1-1-1 0 0,1 0 1 0 0,-1-1 0 0 0,1-1-1 0 0,27-4 1 0 0,-22 1-11 0 0,1 1 0 0 0,-1 0 0 0 0,0 2 0 0 0,41 1 0 0 0,41 6 0 0 0,-11-1 0 0 0,-52-2 0 0 0,1 0 0 0 0,57-6 0 0 0,-21-7-5 0 0,-28 3 39 0 0,65-1 1 0 0,-85 7-35 0 0,0-2 0 0 0,-1 0 0 0 0,48-12 0 0 0,-42 8 0 0 0,63-3 0 0 0,1-1 0 0 0,-2-13 0 0 0,-49 11 0 0 0,56-9 0 0 0,22-5 0 0 0,-110 23 0 0 0,1-1 0 0 0,-1-1 0 0 0,0 0 0 0 0,0-1 0 0 0,-1-1 0 0 0,14-10 0 0 0,-17 11 10 0 0,-1-2 0 0 0,-1 1 0 0 0,0-1 0 0 0,0 0 0 0 0,11-18 0 0 0,27-56 130 0 0,-27 47-108 0 0,40-56 0 0 0,-54 84-26 0 0,1-1 0 0 0,-1 0 0 0 0,-1 0-1 0 0,1 0 1 0 0,-1 0 0 0 0,-1-1 0 0 0,0 0 0 0 0,0 1 0 0 0,-1-1-1 0 0,1-13 1 0 0,-1 13 7 0 0,0-1-1 0 0,1 1 1 0 0,6-16 0 0 0,-5 15-5 0 0,0-1 0 0 0,3-15 0 0 0,-4 13 16 0 0,-1-1 1 0 0,-1 1 0 0 0,-1-1-1 0 0,0 1 1 0 0,0 0 0 0 0,-1-1-1 0 0,-4-14 1 0 0,-6-47 2 0 0,-4-19 10 0 0,10 81-28 0 0,-1-1-1 0 0,-1 1 1 0 0,-1 0 0 0 0,1 1-1 0 0,-2 0 1 0 0,-19-23-1 0 0,15 18-4 0 0,-20-28-4 0 0,-18-24 0 0 0,40 58 0 0 0,3 1 0 0 0,-2 0 0 0 0,-16-15 0 0 0,11 13 0 0 0,0-1 0 0 0,2 0 0 0 0,-16-21 0 0 0,10 12 0 0 0,-27-27 0 0 0,8 13 0 0 0,27 28 0 0 0,5 4 0 0 0,1 0 0 0 0,-1 0 0 0 0,0 1 0 0 0,-12-7 0 0 0,-20-12 0 0 0,30 17 0 0 0,-1 0 0 0 0,0 1 0 0 0,-14-6 0 0 0,4 3 0 0 0,0 1 0 0 0,-1 0 0 0 0,0 2 0 0 0,0 0 0 0 0,0 1 0 0 0,-30-1 0 0 0,0 6 76 0 0,19 0-59 0 0,0-2 1 0 0,-36-4-1 0 0,42 2-21 0 0,16 2 19 0 0,1 0 1 0 0,-1 0 0 0 0,0-1 0 0 0,-12-4 0 0 0,5 0 10 0 0,-1 1-1 0 0,1 1 1 0 0,-1 0 0 0 0,-28-2-1 0 0,-69 3-44 0 0,96 3 27 0 0,-57-2 8 0 0,41 0 0 0 0,1 1 0 0 0,-62 7 0 0 0,69-3-2 0 0,-1-1 0 0 0,-29-2 0 0 0,-16 0 8 0 0,-28 13-2 0 0,73-8-12 0 0,1-2 1 0 0,-1 0 0 0 0,0-2 0 0 0,-42-3 0 0 0,-16-5 70 0 0,0 4 1 0 0,-118 11-1 0 0,131-4-61 0 0,-99-6 129 0 0,-31-18 62 0 0,166 17-179 0 0,1 1 1 0 0,-58 5-1 0 0,-73 17 12 0 0,49-5 2 0 0,-284 13 31 0 0,-3 0 42 0 0,-91-38 139 0 0,269 3-164 0 0,-75-8 27 0 0,240 7-119 0 0,-72-1 0 0 0,-93 22 0 0 0,108-4 0 0 0,76-8 16 0 0,-68-8 0 0 0,67 3 0 0 0,-66 1 0 0 0,85 6-16 0 0,-41 10 0 0 0,41-8 0 0 0,-37 5 0 0 0,35-9 0 0 0,10-1 0 0 0,1 1 0 0 0,-23 5 0 0 0,34-5 0 0 0,0 0 0 0 0,0 0 0 0 0,1 0 0 0 0,-1 1 0 0 0,0-1 0 0 0,1 1 0 0 0,-1 0 0 0 0,1 0 0 0 0,0 0 0 0 0,0 1 0 0 0,0-1 0 0 0,0 1 0 0 0,0 0 0 0 0,-4 5 0 0 0,3-3-2 0 0,0 1 0 0 0,1 0-1 0 0,0 1 1 0 0,0-1 0 0 0,0 0 0 0 0,1 1 0 0 0,0-1-1 0 0,-2 12 1 0 0,2-1-9 0 0,0 0 0 0 0,2 19-1 0 0,0 14 2 0 0,-1-44 10 0 0,-1 33 0 0 0,-1 1 0 0 0,-15 63 0 0 0,11-78 0 0 0,-7 52 0 0 0,12-56 0 0 0,1 1 0 0 0,0 0 0 0 0,2-1 0 0 0,6 43 0 0 0,3-8 18 0 0,-8-36-1 0 0,2 1-1 0 0,0-1 1 0 0,1 1-1 0 0,1-1 1 0 0,11 23-1 0 0,-4-17 7 0 0,15 45 0 0 0,-23-57-18 0 0,-2 1 0 0 0,0-1-1 0 0,0 1 1 0 0,-2-1 0 0 0,1 18 0 0 0,1 18 12 0 0,-2-35-10 0 0,0-1 1 0 0,-1 0 0 0 0,0 1 0 0 0,-1-1 0 0 0,-3 17 0 0 0,-7 54 3 0 0,11-84-3 0 0,-4 20 72 0 0,4-20-70 0 0,0 0-1 0 0,0 0 0 0 0,0-1 1 0 0,0 1-1 0 0,0 0 0 0 0,1 0 1 0 0,-1 0-1 0 0,0-1 0 0 0,0 1 0 0 0,0 0 1 0 0,1 0-1 0 0,-1-1 0 0 0,0 1 1 0 0,1 0-1 0 0,-1 0 0 0 0,1-1 1 0 0,-1 1-1 0 0,1 0 0 0 0,-1-1 1 0 0,1 1-1 0 0,-1-1 0 0 0,1 1 1 0 0,0-1-1 0 0,0 1 0 0 0,18-15 259 0 0,25 0-244 0 0,0 2 0 0 0,0 1 0 0 0,1 3 0 0 0,0 2 0 0 0,1 1 0 0 0,-1 3 0 0 0,67 4 0 0 0,-62 2-24 0 0,0-2 0 0 0,0-2 0 0 0,0-3 0 0 0,65-11 0 0 0,-114 14 0 0 0,-1-1 0 0 0,1 1 1 0 0,0 0-1 0 0,-1 0 0 0 0,1-1 0 0 0,0 1 0 0 0,0 0 1 0 0,-1 0-1 0 0,1 0 0 0 0,0 0 0 0 0,-1 0 0 0 0,1 0 0 0 0,0 0 1 0 0,0 0-1 0 0,-1 0 0 0 0,1 0 0 0 0,0 1 0 0 0,0-1 1 0 0,-1 0-1 0 0,1 0 0 0 0,0 1 0 0 0,-1-1 0 0 0,1 0 1 0 0,0 1-1 0 0,-1-1 0 0 0,1 1 0 0 0,-1-1 0 0 0,1 1 0 0 0,-1-1 1 0 0,1 1-1 0 0,-1-1 0 0 0,1 1 0 0 0,-1 0 0 0 0,1-1 1 0 0,-1 1-1 0 0,0-1 0 0 0,1 1 0 0 0,-1 0 0 0 0,0 0 0 0 0,1-1 1 0 0,-1 1-1 0 0,0 0 0 0 0,0-1 0 0 0,0 1 0 0 0,0 0 1 0 0,0 0-1 0 0,0-1 0 0 0,0 1 0 0 0,0 0 0 0 0,0 0 0 0 0,0-1 1 0 0,0 1-1 0 0,0 0 0 0 0,-1 0 0 0 0,1-1 0 0 0,-1 2 1 0 0,-1 7-30 0 0,-1 0 1 0 0,-1 0-1 0 0,-7 14 1 0 0,6-11-70 0 0,-49 115-3773 0 0,34-76-4017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2:49.435"/>
    </inkml:context>
    <inkml:brush xml:id="br0">
      <inkml:brushProperty name="width" value="0.1" units="cm"/>
      <inkml:brushProperty name="height" value="0.1" units="cm"/>
      <inkml:brushProperty name="color" value="#E71224"/>
    </inkml:brush>
  </inkml:definitions>
  <inkml:trace contextRef="#ctx0" brushRef="#br0">506 63 455 0 0,'-10'-5'-277'0'0,"0"0"653"0"0,0 0 1 0 0,0 0-1 0 0,-1 1 1 0 0,1 0-1 0 0,-1 1 0 0 0,-13-2 1 0 0,-38-7-337 0 0,47 8 423 0 0,-1 1 0 0 0,1 0 1 0 0,-1 1-1 0 0,0 1 0 0 0,0 0 1 0 0,0 1-1 0 0,-20 3 0 0 0,-18 10 244 0 0,-5 2 152 0 0,55-15-700 0 0,1 1 1 0 0,-1-1-1 0 0,1 1 1 0 0,-1 0-1 0 0,1 0 1 0 0,-1 1-1 0 0,1-1 1 0 0,0 1-1 0 0,0-1 1 0 0,-4 4-1 0 0,6-4-106 0 0,0 0 1 0 0,0 1-1 0 0,0-1 0 0 0,1 1 0 0 0,-1-1 0 0 0,0 1 0 0 0,1-1 0 0 0,-1 1 1 0 0,1 0-1 0 0,0-1 0 0 0,0 1 0 0 0,-1 1 0 0 0,-3 13 928 0 0,4-16-920 0 0,0 1-1 0 0,-1-1 1 0 0,1 1-1 0 0,0-1 1 0 0,-1 1-1 0 0,1-1 1 0 0,-1 0-1 0 0,1 1 1 0 0,0-1-1 0 0,-1 1 1 0 0,1-1-1 0 0,-1 0 1 0 0,1 0-1 0 0,-1 1 0 0 0,1-1 1 0 0,-1 0-1 0 0,1 0 1 0 0,-1 0-1 0 0,0 1 1 0 0,1-1-1 0 0,-1 0 1 0 0,1 0-1 0 0,-1 0 1 0 0,-1 0-1 0 0,1 0 44 0 0,0 0 0 0 0,-1 1 0 0 0,1-1-1 0 0,-1 0 1 0 0,1 1 0 0 0,-1 0 0 0 0,1-1-1 0 0,0 1 1 0 0,0 0 0 0 0,-1-1 0 0 0,1 1-1 0 0,-1 1 1 0 0,1-1-91 0 0,1-1 0 0 0,0 0 0 0 0,-1 0 0 0 0,1 0 0 0 0,0 1 0 0 0,0-1 0 0 0,-1 0 0 0 0,1 0 0 0 0,0 1 0 0 0,0-1-1 0 0,0 0 1 0 0,-1 1 0 0 0,1-1 0 0 0,0 0 0 0 0,0 1 0 0 0,0-1 0 0 0,0 0 0 0 0,0 1 0 0 0,-1-1 0 0 0,1 0 0 0 0,0 1 0 0 0,0-1 0 0 0,0 0 0 0 0,0 1 0 0 0,0-1 0 0 0,0 0 0 0 0,0 1 0 0 0,0-1 0 0 0,1 1-1 0 0,-1-1 1 0 0,0 0 0 0 0,0 1 0 0 0,0-1 0 0 0,0 0 0 0 0,0 1 0 0 0,0-1 0 0 0,1 0 0 0 0,-1 0 0 0 0,0 1 0 0 0,0-1 0 0 0,1 0 0 0 0,-1 1 0 0 0,0-1 0 0 0,0 0 0 0 0,1 0 0 0 0,-1 0 0 0 0,0 1 0 0 0,1-1 0 0 0,-1 0-1 0 0,0 0 1 0 0,1 0 0 0 0,-1 0 0 0 0,1 1 0 0 0,2 0 43 0 0,0 0-1 0 0,-1-1 1 0 0,1 1-1 0 0,0-1 1 0 0,0 1-1 0 0,1-1 1 0 0,-1 0-1 0 0,3 0 1 0 0,16 2 140 0 0,5 4-72 0 0,-3 0-22 0 0,0-1 1 0 0,1-1-1 0 0,31 0 1 0 0,88 8 118 0 0,127-14 360 0 0,-255 2-550 0 0,68 0 179 0 0,107-13 0 0 0,-9-4 179 0 0,57 22-127 0 0,-122 2-164 0 0,234-20 94 0 0,-64 5-124 0 0,72-7 46 0 0,-252-4-49 0 0,17-1 112 0 0,-67 11-67 0 0,-43 6-90 0 0,-1 0-1 0 0,1 1 1 0 0,0 1 0 0 0,0 0 0 0 0,-1 1-1 0 0,22 2 1 0 0,-34-2-26 0 0,-1 1 0 0 0,1-1 0 0 0,0 0 0 0 0,0 0 0 0 0,-1 0-1 0 0,1 1 1 0 0,0-1 0 0 0,0 0 0 0 0,-1 1 0 0 0,1-1 0 0 0,0 0 0 0 0,-1 1-1 0 0,1-1 1 0 0,-1 1 0 0 0,1-1 0 0 0,0 1 0 0 0,-1 0 0 0 0,1-1 0 0 0,-1 1-1 0 0,0-1 1 0 0,1 1 0 0 0,-1 0 0 0 0,1 0 0 0 0,-1-1 0 0 0,0 1 0 0 0,0 0-1 0 0,1-1 1 0 0,-1 1 0 0 0,0 0 0 0 0,0 0 0 0 0,0 1 0 0 0,0 1-194 0 0,0 0 0 0 0,0 0 0 0 0,-1 0 0 0 0,1 0 0 0 0,-1 0 0 0 0,0 0 0 0 0,-1 3 0 0 0,-5 9-1436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45.388"/>
    </inkml:context>
    <inkml:brush xml:id="br0">
      <inkml:brushProperty name="width" value="0.1" units="cm"/>
      <inkml:brushProperty name="height" value="0.1" units="cm"/>
      <inkml:brushProperty name="color" value="#E71224"/>
    </inkml:brush>
  </inkml:definitions>
  <inkml:trace contextRef="#ctx0" brushRef="#br0">102 34 3367 0 0,'-13'-11'144'0'0,"-1"2"40"0"0,-3 1-184 0 0,2 5 0 0 0,2 1 0 0 0,4 2 0 0 0,3 3 168 0 0,1-1 0 0 0,-5 4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2:50.435"/>
    </inkml:context>
    <inkml:brush xml:id="br0">
      <inkml:brushProperty name="width" value="0.1" units="cm"/>
      <inkml:brushProperty name="height" value="0.1" units="cm"/>
      <inkml:brushProperty name="color" value="#E71224"/>
    </inkml:brush>
  </inkml:definitions>
  <inkml:trace contextRef="#ctx0" brushRef="#br0">1674 98 2759 0 0,'10'-9'716'0'0,"-5"5"-502"0"0,0 0 0 0 0,-1-1 0 0 0,0 1 0 0 0,0-1 0 0 0,4-4 0 0 0,-7 7-144 0 0,0 1 0 0 0,0 0 0 0 0,-1-1 0 0 0,1 1-1 0 0,-1-1 1 0 0,1 1 0 0 0,-1-1 0 0 0,1 1-1 0 0,-1-1 1 0 0,0 1 0 0 0,1-1 0 0 0,-1 1 0 0 0,0-1-1 0 0,0 1 1 0 0,0-1 0 0 0,-1 1 0 0 0,1-1-1 0 0,0 0 1 0 0,0 1 0 0 0,-1-1 0 0 0,1 1 0 0 0,-1 0-1 0 0,0-1 1 0 0,1 1 0 0 0,-1-1 0 0 0,-1-1-1 0 0,0 1 70 0 0,-1 1 0 0 0,1-1 0 0 0,-1 0 0 0 0,0 1 0 0 0,1 0 0 0 0,-1-1 0 0 0,0 1-1 0 0,0 0 1 0 0,0 1 0 0 0,0-1 0 0 0,0 0 0 0 0,0 1 0 0 0,0 0 0 0 0,0-1 0 0 0,0 1 0 0 0,0 1-1 0 0,-6 0 1 0 0,-88 29 466 0 0,63-18-500 0 0,0-2-1 0 0,-46 8 1 0 0,26-13 565 0 0,-79-2-1 0 0,91-3-319 0 0,-71 10 193 0 0,5-8-355 0 0,46 1 59 0 0,0-3 0 0 0,-115-16 0 0 0,159 13-195 0 0,-194-31 333 0 0,173 30-342 0 0,0 2 0 0 0,0 2-1 0 0,-59 6 1 0 0,-5 10-335 0 0,35 0-3460 0 0,24-3-460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2:52.116"/>
    </inkml:context>
    <inkml:brush xml:id="br0">
      <inkml:brushProperty name="width" value="0.1" units="cm"/>
      <inkml:brushProperty name="height" value="0.1" units="cm"/>
      <inkml:brushProperty name="color" value="#E71224"/>
    </inkml:brush>
  </inkml:definitions>
  <inkml:trace contextRef="#ctx0" brushRef="#br0">2412 186 1583 0 0,'-84'-10'1524'0'0,"36"11"-733"0"0,37-1-495 0 0,0 1-1 0 0,1-1 1 0 0,-1-1-1 0 0,0 0 1 0 0,-17-4-1 0 0,18 1-13 0 0,-1 0 0 0 0,1-1-1 0 0,0 0 1 0 0,-11-8-1 0 0,-13-6 559 0 0,-3 6-368 0 0,31 11-415 0 0,-1 0-1 0 0,1 1 1 0 0,-1 0-1 0 0,0 0 1 0 0,1 0-1 0 0,-12 1 1 0 0,-16-3 179 0 0,26 3-142 0 0,-1-1 0 0 0,1 1-1 0 0,-13 1 1 0 0,12 0-20 0 0,1-1 0 0 0,-1 0 1 0 0,-10-1-1 0 0,-66-13 329 0 0,78 13-365 0 0,-1-1 1 0 0,1 0-1 0 0,-1 0 1 0 0,1-1-1 0 0,0 0 1 0 0,0 0-1 0 0,0-1 1 0 0,0 0-1 0 0,-7-6 1 0 0,7 5-16 0 0,-1 0-1 0 0,0 1 1 0 0,0-1 0 0 0,0 2 0 0 0,-1-1-1 0 0,-9-2 1 0 0,-8 1 6 0 0,0 0 1 0 0,-1 2-1 0 0,-29 1 0 0 0,21 1-21 0 0,2 1 29 0 0,0 0-1 0 0,-61 10 1 0 0,-56 11 213 0 0,40-8-106 0 0,86-11-60 0 0,0-1-1 0 0,0-1 0 0 0,-44-6 0 0 0,47 3-12 0 0,-1 1 0 0 0,1 1-1 0 0,0 1 1 0 0,0 1 0 0 0,-35 5 0 0 0,26-1 14 0 0,0-1 0 0 0,-56-1 1 0 0,-102 5 516 0 0,162-6-564 0 0,-74 1-178 0 0,-39 3 784 0 0,120-4-1321 0 0,-1 1 0 0 0,1 1 0 0 0,0 1 0 0 0,0 1 0 0 0,-20 9 0 0 0,13-1-3355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2:53.721"/>
    </inkml:context>
    <inkml:brush xml:id="br0">
      <inkml:brushProperty name="width" value="0.1" units="cm"/>
      <inkml:brushProperty name="height" value="0.1" units="cm"/>
      <inkml:brushProperty name="color" value="#E71224"/>
    </inkml:brush>
  </inkml:definitions>
  <inkml:trace contextRef="#ctx0" brushRef="#br0">1769 33 1839 0 0,'-1'-2'77'0'0,"0"1"-1"0"0,0-1 0 0 0,0 0 0 0 0,0 0 0 0 0,0 0 0 0 0,-1 1 0 0 0,1-1 0 0 0,0 0 1 0 0,-1 1-1 0 0,1-1 0 0 0,-1 1 0 0 0,1 0 0 0 0,-1-1 0 0 0,0 1 0 0 0,0 0 0 0 0,0 0 1 0 0,1 0-1 0 0,-1 0 0 0 0,0 1 0 0 0,0-1 0 0 0,0 0 0 0 0,0 1 0 0 0,0-1 0 0 0,-4 1 1 0 0,-6-1 529 0 0,1 0 0 0 0,-1 2 0 0 0,-17 1 0 0 0,-2 1-682 0 0,-228 16 1447 0 0,177-9-969 0 0,-155-2 1 0 0,138-13 251 0 0,-159 12 0 0 0,220-3-533 0 0,-135 9 382 0 0,86-17-182 0 0,44 1-211 0 0,-33-4 19 0 0,40 3-16 0 0,-55 1 1 0 0,79 4-130 0 0,-1 0 1 0 0,1 0-1 0 0,0 2 1 0 0,0-1-1 0 0,0 2 0 0 0,0 0 1 0 0,0 0-1 0 0,-15 8 1 0 0,0 4-256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2:54.849"/>
    </inkml:context>
    <inkml:brush xml:id="br0">
      <inkml:brushProperty name="width" value="0.1" units="cm"/>
      <inkml:brushProperty name="height" value="0.1" units="cm"/>
      <inkml:brushProperty name="color" value="#E71224"/>
    </inkml:brush>
  </inkml:definitions>
  <inkml:trace contextRef="#ctx0" brushRef="#br0">3163 93 2527 0 0,'-57'-7'2410'0'0,"43"6"-1880"0"0,0 0-1 0 0,-20-6 1 0 0,-21-1-9 0 0,-264 18 896 0 0,258-5-1332 0 0,-259 8 701 0 0,133-13-354 0 0,-15 2-19 0 0,112 1-179 0 0,-146-14-1 0 0,126-6-147 0 0,58 8-13 0 0,0 1 0 0 0,-84 0-1 0 0,-166 7 174 0 0,272 1-207 0 0,1-2 1 0 0,-39-8 0 0 0,3 0 33 0 0,-11 1-30 0 0,19 1 29 0 0,0 3 0 0 0,-1 1 0 0 0,-67 6-1 0 0,89 2-80 0 0,0 1-1 0 0,-55 15 0 0 0,-54 18-3402 0 0,97-23-147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08.145"/>
    </inkml:context>
    <inkml:brush xml:id="br0">
      <inkml:brushProperty name="width" value="0.1" units="cm"/>
      <inkml:brushProperty name="height" value="0.1" units="cm"/>
      <inkml:brushProperty name="color" value="#E71224"/>
    </inkml:brush>
  </inkml:definitions>
  <inkml:trace contextRef="#ctx0" brushRef="#br0">798 2018 455 0 0,'2'-6'613'0'0,"9"-10"6078"0"0,-30 27-4192 0 0,18-9-1563 0 0,6 0-386 0 0,8-2 31 0 0,5-8 73 0 0,-14 6-438 0 0,0 0 1 0 0,1 0 0 0 0,-1 1 0 0 0,0 0 0 0 0,9-2-1 0 0,44-6 694 0 0,-33 5 566 0 0,0 0 0 0 0,25 1 0 0 0,-34 2-2221 0 0,1-1 1 0 0,27-6 0 0 0,-2 0 1217 0 0,-20 4-161 0 0,24-7 0 0 0,-35 7-198 0 0,1 1 0 0 0,-1 0-1 0 0,1 1 1 0 0,0 0 0 0 0,0 0-1 0 0,0 2 1 0 0,-1-1 0 0 0,1 1-1 0 0,16 3 1 0 0,14 4-53 0 0,-16-3 58 0 0,0 1-1 0 0,44 16 1 0 0,7-1 29 0 0,-64-16-114 0 0,0 0 0 0 0,0-1 0 0 0,0 0 0 0 0,0-1 0 0 0,0-1 0 0 0,1 1 0 0 0,18-2 0 0 0,-24 0 21 0 0,0 0-1 0 0,0 0 1 0 0,12 3-1 0 0,14 1 152 0 0,13-5 79 0 0,-27-1-155 0 0,0 2 0 0 0,1 0-1 0 0,24 5 1 0 0,5 6-10 0 0,-37-7-111 0 0,0 0 1 0 0,0-2-1 0 0,1 1 1 0 0,-1-2-1 0 0,1 1 1 0 0,-1-2 0 0 0,26-1-1 0 0,-27-1 18 0 0,0 1 1 0 0,1 1-1 0 0,13 0 0 0 0,-3 1 12 0 0,24 2 90 0 0,-32-1-92 0 0,0-1 1 0 0,18-1 0 0 0,-10-2-15 0 0,-1 1 0 0 0,0 1 0 0 0,1 1 0 0 0,-1 1 0 0 0,26 6 0 0 0,-8 0-23 0 0,19 5 0 0 0,-25-2 32 0 0,0-1 0 0 0,1-2 0 0 0,62 8 0 0 0,9-14 299 0 0,-71-3-227 0 0,-1-2 1 0 0,55-10-1 0 0,-59 9-29 0 0,47-1 1 0 0,-27 2-71 0 0,38-10 110 0 0,-62 8-44 0 0,0 1 0 0 0,36-1 0 0 0,-41 4-32 0 0,0-1 0 0 0,31-7-1 0 0,-5 1 27 0 0,-14 5-43 0 0,-24 3-17 0 0,-1 0-1 0 0,1-1 1 0 0,-1 0 0 0 0,1 0 0 0 0,-1-1 0 0 0,1 0 0 0 0,-1 0 0 0 0,0-1-1 0 0,0 0 1 0 0,10-6 0 0 0,-8 4 45 0 0,0 0 1 0 0,19-7-1 0 0,-13 5-12 0 0,-9 4-25 0 0,1 0-1 0 0,-1 1 1 0 0,1 0-1 0 0,-1 0 1 0 0,14-2-1 0 0,-19 4-6 0 0,0 0 0 0 0,0-1-1 0 0,1 1 1 0 0,-1-1 0 0 0,0 0-1 0 0,0 1 1 0 0,0-1 0 0 0,0 0-1 0 0,1 0 1 0 0,-1 1 0 0 0,0-1-1 0 0,-1 0 1 0 0,1 0 0 0 0,0 0-1 0 0,0-1 1 0 0,1 0 0 0 0,14-23 111 0 0,-14 20-72 0 0,51-70 240 0 0,-52 74-285 0 0,8-10 85 0 0,1 1 0 0 0,21-19-1 0 0,2 0 51 0 0,-30 25-128 0 0,0 0-1 0 0,0 0 1 0 0,-1-1-1 0 0,1 1 1 0 0,-1-1-1 0 0,0 1 0 0 0,-1-1 1 0 0,1 1-1 0 0,-1-1 1 0 0,2-10-1 0 0,-2 8 14 0 0,1-1-1 0 0,0 0 1 0 0,5-10 0 0 0,9-12 101 0 0,-11 22-93 0 0,0-1-1 0 0,0 0 1 0 0,-1 0-1 0 0,0 0 1 0 0,-1-1-1 0 0,0 0 1 0 0,3-17-1 0 0,-5 6 26 0 0,-1-1-1 0 0,-1 1 1 0 0,-5-30 0 0 0,5 43-43 0 0,1 0 1 0 0,0 0 0 0 0,1 0-1 0 0,-1 0 1 0 0,1 0 0 0 0,1 0-1 0 0,-1 0 1 0 0,2 1 0 0 0,-1-1-1 0 0,1 0 1 0 0,6-13 0 0 0,-3 10 27 0 0,-2 0 1 0 0,0 0 0 0 0,0-1-1 0 0,-1 1 1 0 0,0-1 0 0 0,-1 0-1 0 0,1-20 1 0 0,-9-7-3 0 0,5 36-31 0 0,0-1 1 0 0,0 0-1 0 0,0 0 1 0 0,1 0-1 0 0,-1 0 0 0 0,1 1 1 0 0,0-1-1 0 0,0 0 1 0 0,0 0-1 0 0,1 0 1 0 0,-1 0-1 0 0,1 0 0 0 0,0 0 1 0 0,0 1-1 0 0,0-1 1 0 0,3-5-1 0 0,-1 5 2 0 0,-1-1 0 0 0,1 0 0 0 0,-1 0 0 0 0,0 0 0 0 0,-1 0-1 0 0,1 0 1 0 0,-1 0 0 0 0,0 0 0 0 0,0-1 0 0 0,-1 1 0 0 0,1 0 0 0 0,-1-1 0 0 0,0 1 0 0 0,-1-1-1 0 0,0 1 1 0 0,1 0 0 0 0,-4-10 0 0 0,-12-82 213 0 0,14 85-201 0 0,1-1 0 0 0,0 1 1 0 0,1-1-1 0 0,1 1 0 0 0,3-23 0 0 0,-2 13-6 0 0,-1 14-11 0 0,1-5 33 0 0,-2 0-1 0 0,0-15 1 0 0,0 24-29 0 0,0 0 1 0 0,-1 1 0 0 0,1-1-1 0 0,-1 1 1 0 0,0-1 0 0 0,0 1-1 0 0,-1-1 1 0 0,1 1-1 0 0,-1-1 1 0 0,1 1 0 0 0,-1 0-1 0 0,-4-5 1 0 0,2 3-7 0 0,1-1 0 0 0,-1 1 0 0 0,1-1 0 0 0,0 0 0 0 0,-2-7 0 0 0,-12-22 0 0 0,-38-57 64 0 0,46 76-63 0 0,4 6 6 0 0,0 1 0 0 0,-1 0 0 0 0,0 0 0 0 0,0 0 0 0 0,-1 1 0 0 0,0-1 0 0 0,0 2 0 0 0,-17-15 0 0 0,16 16-7 0 0,1-1 0 0 0,0 0 0 0 0,1 0 0 0 0,-1-1 0 0 0,-5-9 0 0 0,-7-9 0 0 0,9 14 0 0 0,0 1 0 0 0,0 0 0 0 0,-1 1 0 0 0,-23-18 0 0 0,23 19 16 0 0,0 0 1 0 0,-18-20-1 0 0,18 18-11 0 0,1 1 0 0 0,-18-13 0 0 0,23 19-5 0 0,-3-2 0 0 0,-1 0 0 0 0,0 1 0 0 0,-16-7 0 0 0,-43-19 0 0 0,41 18 0 0 0,-1 1 0 0 0,0 2 0 0 0,-30-8 0 0 0,21 13 0 0 0,0 1 0 0 0,0 2 0 0 0,0 1 0 0 0,-40 6 0 0 0,40-3 0 0 0,-70 12 0 0 0,6 1 0 0 0,83-15 0 0 0,1-1 0 0 0,-28-4 0 0 0,-3 0 0 0 0,9 2 0 0 0,-15-1 0 0 0,-68 3 0 0 0,78 2 0 0 0,-43-5 0 0 0,-6 0 0 0 0,41 5 0 0 0,-4-1 0 0 0,-114-12 0 0 0,97 2 0 0 0,-138-2 0 0 0,48 8 64 0 0,-65 15-64 0 0,123-2 0 0 0,-31 4 0 0 0,49-2 0 0 0,43-6 0 0 0,-71 17 0 0 0,61-9 0 0 0,-81 9 0 0 0,121-20 0 0 0,0 1 0 0 0,0 0 0 0 0,0 1 0 0 0,0 1 0 0 0,1 0 0 0 0,0 1 0 0 0,-20 12 0 0 0,22-13 0 0 0,1 0 0 0 0,-1-1 0 0 0,0 0 0 0 0,-13 2 0 0 0,-15 6 0 0 0,36-11 0 0 0,-1 1 0 0 0,1 0 0 0 0,-1 1 0 0 0,1-1 0 0 0,0 0 0 0 0,0 1 0 0 0,0 0 0 0 0,0-1 0 0 0,0 1 0 0 0,-4 7 0 0 0,-22 38 0 0 0,13-20 0 0 0,-9 7 0 0 0,17-24 0 0 0,0 0 0 0 0,1 1 0 0 0,0 0 0 0 0,-8 20 0 0 0,-37 140-64 0 0,29-99 64 0 0,13-43 0 0 0,-61 146 0 0 0,57-146 0 0 0,6-13 0 0 0,0 0 0 0 0,2 0 0 0 0,-6 22 0 0 0,0 15 0 0 0,-7 89 0 0 0,18-126 0 0 0,2 1 0 0 0,0 0 0 0 0,1-1 0 0 0,1 0 0 0 0,6 22 0 0 0,2-2 0 0 0,22 47 0 0 0,-15-46 0 0 0,2 0 0 0 0,1-2 0 0 0,2 0 0 0 0,30 36 0 0 0,-18-27 0 0 0,-19-23 0 0 0,2-1 0 0 0,0 0 0 0 0,34 30 0 0 0,-48-48-16 0 0,0 1-1 0 0,0 0 1 0 0,-1 0-1 0 0,1 0 0 0 0,-1 0 1 0 0,0 1-1 0 0,0-1 1 0 0,-1 1-1 0 0,1 0 1 0 0,-1-1-1 0 0,0 1 1 0 0,0 0-1 0 0,-1 1 1 0 0,1-1-1 0 0,-1 0 1 0 0,0 0-1 0 0,-1 1 1 0 0,1-1-1 0 0,-1 0 1 0 0,-1 8-1 0 0,-1 8-714 0 0,-1 0-1 0 0,-1-1 1 0 0,-12 37 0 0 0,15-55 636 0 0,-13 40-2618 0 0,-5 2-5127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5:06.253"/>
    </inkml:context>
    <inkml:brush xml:id="br0">
      <inkml:brushProperty name="width" value="0.1" units="cm"/>
      <inkml:brushProperty name="height" value="0.1" units="cm"/>
      <inkml:brushProperty name="color" value="#F4F91B"/>
    </inkml:brush>
  </inkml:definitions>
  <inkml:trace contextRef="#ctx0" brushRef="#br0">805 62 3679 0 0,'-7'-8'137'0'0,"0"1"-1"0"0,-1 0 0 0 0,0 0 0 0 0,0 1 0 0 0,-1 0 0 0 0,0 0 1 0 0,-12-6-1 0 0,17 11 73 0 0,0 1 0 0 0,1-1 0 0 0,-1 1 0 0 0,0-1 0 0 0,0 1 0 0 0,1 0-1 0 0,-1 1 1 0 0,0-1 0 0 0,1 1 0 0 0,-1-1 0 0 0,0 1 0 0 0,1 0 0 0 0,-1 1 0 0 0,1-1 0 0 0,-1 0 0 0 0,1 1 0 0 0,0 0 0 0 0,0 0 0 0 0,-1 0 0 0 0,-3 4 0 0 0,-5 4-8 0 0,-1 1-1 0 0,2 1 1 0 0,-13 14 0 0 0,23-24-154 0 0,-43 50 947 0 0,12-12 57 0 0,-70 66 0 0 0,69-75-629 0 0,2 2-1 0 0,-41 55 1 0 0,-5 7 17 0 0,50-61-325 0 0,-10 9 308 0 0,37-43-409 0 0,0 1 1 0 0,0-1-1 0 0,0 0 0 0 0,0 0 0 0 0,0 0 0 0 0,0 0 0 0 0,0 0 0 0 0,0 0 0 0 0,0 0 0 0 0,0 0 1 0 0,0 0-1 0 0,-1 0 0 0 0,1 0 0 0 0,0 1 0 0 0,0-1 0 0 0,0 0 0 0 0,0 0 0 0 0,0 0 1 0 0,0 0-1 0 0,0 0 0 0 0,0 0 0 0 0,-1 0 0 0 0,1 0 0 0 0,0 0 0 0 0,0 0 0 0 0,0 0 1 0 0,0 0-1 0 0,0 0 0 0 0,0 0 0 0 0,0 0 0 0 0,-1 0 0 0 0,1 0 0 0 0,0 0 0 0 0,0 0 1 0 0,0 0-1 0 0,0 0 0 0 0,0 0 0 0 0,0 0 0 0 0,0 0 0 0 0,0-1 0 0 0,-1 1 0 0 0,1 0 1 0 0,0 0-1 0 0,0 0 0 0 0,0 0 0 0 0,0 0 0 0 0,0 0 0 0 0,0 0 0 0 0,0 0 0 0 0,0 0 1 0 0,0 0-1 0 0,0-1 0 0 0,0 1 0 0 0,0 0 0 0 0,0 0 0 0 0,-1 0 0 0 0,1 0 0 0 0,-1-12 358 0 0,5-15-32 0 0,18-32-35 0 0,-13 37-221 0 0,9-32 1 0 0,-6 3 104 0 0,-2-2 1 0 0,-3 1 0 0 0,1-84-1 0 0,-9 120-162 0 0,0 0 0 0 0,-1 0 0 0 0,-1 0-1 0 0,-1 0 1 0 0,-10-31 0 0 0,19 99 187 0 0,7 9-213 0 0,2-2 0 0 0,3 1 0 0 0,2-2 0 0 0,3-1 0 0 0,2 0 0 0 0,37 60 0 0 0,-43-88 23 0 0,41 52-1 0 0,-50-70 14 0 0,0-2 1 0 0,1 1-1 0 0,0-1 1 0 0,0 0-1 0 0,1-1 0 0 0,0 0 1 0 0,23 11-1 0 0,-32-18-18 0 0,1-1 0 0 0,-1 1 0 0 0,1-1 0 0 0,-1 0 0 0 0,1 0 0 0 0,0 0 0 0 0,-1 0 0 0 0,1 0-1 0 0,-1 0 1 0 0,1-1 0 0 0,-1 1 0 0 0,1-1 0 0 0,-1 0 0 0 0,0 1 0 0 0,1-1 0 0 0,-1 0 0 0 0,0-1 0 0 0,1 1 0 0 0,-1 0-1 0 0,0-1 1 0 0,3-1 0 0 0,1-2 52 0 0,0 0 0 0 0,0-1-1 0 0,0 1 1 0 0,0-1 0 0 0,6-10-1 0 0,-10 13-55 0 0,0 0-1 0 0,0-1 1 0 0,-1 1 0 0 0,1-1-1 0 0,-1 1 1 0 0,0-1-1 0 0,0 0 1 0 0,0 1-1 0 0,-1-1 1 0 0,1 0 0 0 0,-1 0-1 0 0,0 1 1 0 0,0-1-1 0 0,0 0 1 0 0,-1 0-1 0 0,1 1 1 0 0,-1-1 0 0 0,0 0-1 0 0,0 1 1 0 0,0-1-1 0 0,-1 1 1 0 0,1-1 0 0 0,-1 1-1 0 0,0-1 1 0 0,0 1-1 0 0,0 0 1 0 0,0 0-1 0 0,0 0 1 0 0,-1 0 0 0 0,0 0-1 0 0,1 1 1 0 0,-1-1-1 0 0,0 1 1 0 0,0 0-1 0 0,0 0 1 0 0,0 0 0 0 0,-5-2-1 0 0,-7-3-10 0 0,-1 2 0 0 0,0 0 0 0 0,0 0-1 0 0,0 2 1 0 0,0 0 0 0 0,-1 0 0 0 0,1 2-1 0 0,-1 0 1 0 0,0 1 0 0 0,1 0 0 0 0,-1 2-1 0 0,-18 3 1 0 0,6 1 2 0 0,1 2 0 0 0,0 0 1 0 0,1 2-1 0 0,0 1 0 0 0,1 1 0 0 0,-29 18 0 0 0,28-14-9 0 0,-40 25-32 0 0,60-35 33 0 0,0-1 0 0 0,0 1 0 0 0,1 0 0 0 0,0 0 0 0 0,1 0 0 0 0,-1 1 0 0 0,-4 8 0 0 0,9-12 3 0 0,-1-1 0 0 0,1 1 0 0 0,0 0 0 0 0,0 0 0 0 0,0 1 0 0 0,0-1 0 0 0,0 0 0 0 0,1 0 0 0 0,-1 0 0 0 0,1 0 0 0 0,0 1 0 0 0,0 2 0 0 0,0-4 0 0 0,1-1 0 0 0,-1 1 0 0 0,0-1 0 0 0,0 1 0 0 0,1-1 0 0 0,-1 1 0 0 0,1-1 0 0 0,-1 0 0 0 0,1 1 0 0 0,0-1 0 0 0,0 0 0 0 0,-1 1 0 0 0,1-1 0 0 0,0 0 0 0 0,0 0 0 0 0,0 0 0 0 0,0 0 0 0 0,0 0 0 0 0,0 0 0 0 0,1 0 0 0 0,-1 0 0 0 0,0 0 0 0 0,0-1 0 0 0,1 1 0 0 0,-1 0 0 0 0,1-1 0 0 0,-1 1 0 0 0,2-1 0 0 0,7 2 0 0 0,0 0 0 0 0,0-2 0 0 0,1 1 0 0 0,-1-1 0 0 0,0-1 0 0 0,0 0 0 0 0,20-4 0 0 0,-1-2 0 0 0,40-17 0 0 0,-41 11 1 0 0,-1-1 0 0 0,-1-1-1 0 0,28-22 1 0 0,-31 22 7 0 0,1-3 14 0 0,-1-1 0 0 0,-1-1 1 0 0,0-1-1 0 0,-2 0 0 0 0,0-2 0 0 0,-2 0 0 0 0,0-1 1 0 0,23-44-1 0 0,-40 65-17 0 0,1 0 1 0 0,-1 0-1 0 0,0-1 0 0 0,0 1 1 0 0,0 0-1 0 0,0-1 0 0 0,0 1 0 0 0,-1-1 1 0 0,1 1-1 0 0,-1-1 0 0 0,0-4 1 0 0,0 7-5 0 0,-1 0 0 0 0,1 0 0 0 0,0 0 1 0 0,0 1-1 0 0,0-1 0 0 0,-1 0 0 0 0,1 0 1 0 0,-1 0-1 0 0,1 0 0 0 0,0 0 0 0 0,-1 0 0 0 0,0 1 1 0 0,1-1-1 0 0,-1 0 0 0 0,1 0 0 0 0,-1 1 0 0 0,0-1 1 0 0,1 0-1 0 0,-1 1 0 0 0,0-1 0 0 0,0 1 1 0 0,0-1-1 0 0,0 1 0 0 0,1-1 0 0 0,-1 1 0 0 0,0-1 1 0 0,0 1-1 0 0,0 0 0 0 0,0 0 0 0 0,0-1 0 0 0,0 1 1 0 0,0 0-1 0 0,0 0 0 0 0,0 0 0 0 0,0 0 0 0 0,0 0 1 0 0,0 0-1 0 0,0 0 0 0 0,0 1 0 0 0,0-1 1 0 0,0 0-1 0 0,1 1 0 0 0,-3 0 0 0 0,-8 2-16 0 0,-1 1 1 0 0,1 1-1 0 0,0 0 0 0 0,1 1 0 0 0,0 0 0 0 0,0 0 1 0 0,0 1-1 0 0,0 1 0 0 0,-12 12 0 0 0,-1 3-34 0 0,2 1 0 0 0,-25 34-1 0 0,21-21 50 0 0,1 1 0 0 0,2 0 0 0 0,2 2 0 0 0,-17 45 0 0 0,-39 110-5756 0 0,61-158-408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5:16.742"/>
    </inkml:context>
    <inkml:brush xml:id="br0">
      <inkml:brushProperty name="width" value="0.1" units="cm"/>
      <inkml:brushProperty name="height" value="0.1" units="cm"/>
      <inkml:brushProperty name="color" value="#F4F91B"/>
    </inkml:brush>
  </inkml:definitions>
  <inkml:trace contextRef="#ctx0" brushRef="#br0">720 191 919 0 0,'-7'0'-108'0'0,"6"0"281"0"0,0 0 1 0 0,0 0-1 0 0,0 0 0 0 0,0 0 1 0 0,0 0-1 0 0,0 0 0 0 0,0 0 1 0 0,0 0-1 0 0,0 0 1 0 0,0 0-1 0 0,1 1 0 0 0,-1-1 1 0 0,0 0-1 0 0,0 1 1 0 0,0-1-1 0 0,0 1 0 0 0,0-1 1 0 0,0 1-1 0 0,1-1 1 0 0,-1 1-1 0 0,0-1 0 0 0,0 1 1 0 0,1 0-1 0 0,-1 0 1 0 0,0-1-1 0 0,1 1 0 0 0,-1 0 1 0 0,1 0-1 0 0,-1 0 1 0 0,1-1-1 0 0,-1 3 0 0 0,-1-2-11 0 0,1 0-1 0 0,-1 0 0 0 0,1 0 0 0 0,-1 0 0 0 0,1-1 0 0 0,-1 1 1 0 0,1 0-1 0 0,-1-1 0 0 0,0 1 0 0 0,1-1 0 0 0,-1 1 0 0 0,0-1 0 0 0,0 0 1 0 0,1 0-1 0 0,-4 0 0 0 0,-17 4 834 0 0,-11 14-365 0 0,0 0 1 0 0,1 2 0 0 0,-33 28-1 0 0,27-19-317 0 0,2 2 1 0 0,0 2-1 0 0,2 1 0 0 0,2 1 0 0 0,-54 77 0 0 0,83-108-276 0 0,-1 1 19 0 0,1 1-1 0 0,-1-1 0 0 0,1 1 1 0 0,0-1-1 0 0,1 1 0 0 0,-1 0 1 0 0,1 0-1 0 0,0 0 0 0 0,-1 8 1 0 0,3-14-42 0 0,1 0 0 0 0,-1 0 0 0 0,0 0 0 0 0,1 0 0 0 0,-1 0 0 0 0,0 0 0 0 0,1 0 0 0 0,-1 0 0 0 0,0 0 1 0 0,1 0-1 0 0,-1 0 0 0 0,0 0 0 0 0,1-1 0 0 0,-1 1 0 0 0,0 0 0 0 0,1 0 0 0 0,-1 0 0 0 0,0-1 0 0 0,0 1 1 0 0,1 0-1 0 0,-1 0 0 0 0,0 0 0 0 0,0-1 0 0 0,0 1 0 0 0,1 0 0 0 0,-1-1 0 0 0,0 1 0 0 0,0 0 0 0 0,0-1 1 0 0,10-11 212 0 0,0-5-89 0 0,1 0-1 0 0,1 1 1 0 0,0 0-1 0 0,19-18 1 0 0,-12 14-100 0 0,21-32 0 0 0,-18 19 7 0 0,-2 0 0 0 0,31-69 0 0 0,-45 88-34 0 0,-1-1 0 0 0,-1 0-1 0 0,0 1 1 0 0,-1-2-1 0 0,-1 1 1 0 0,0 0 0 0 0,-1 0-1 0 0,0-1 1 0 0,-2 1 0 0 0,-2-22-1 0 0,1 28-6 0 0,-1 1 1 0 0,0 0-1 0 0,0 0 0 0 0,0 0 0 0 0,-1 1 0 0 0,-1-1 0 0 0,1 1 1 0 0,-1 0-1 0 0,0 0 0 0 0,-1 0 0 0 0,1 1 0 0 0,-1 0 0 0 0,-1 0 1 0 0,1 1-1 0 0,-14-9 0 0 0,20 14 0 0 0,0-1-1 0 0,0 1 1 0 0,-1 0 0 0 0,1 0 0 0 0,0 0 0 0 0,-1 0-1 0 0,1 0 1 0 0,0 0 0 0 0,-1 0 0 0 0,1 0 0 0 0,0 0-1 0 0,0 0 1 0 0,-1 0 0 0 0,1 0 0 0 0,0 0 0 0 0,-1 1-1 0 0,1-1 1 0 0,0 0 0 0 0,0 0 0 0 0,-1 0 0 0 0,1 0-1 0 0,0 0 1 0 0,-1 1 0 0 0,1-1 0 0 0,0 0 0 0 0,0 0-1 0 0,0 0 1 0 0,-1 1 0 0 0,1-1 0 0 0,0 0-1 0 0,0 0 1 0 0,0 1 0 0 0,0-1 0 0 0,-1 0 0 0 0,1 0-1 0 0,0 1 1 0 0,0-1 0 0 0,0 0 0 0 0,0 1 0 0 0,0-1-1 0 0,0 0 1 0 0,0 0 0 0 0,0 1 0 0 0,0-1 0 0 0,0 0-1 0 0,0 1 1 0 0,0-1 0 0 0,0 0 0 0 0,0 1 0 0 0,0-1-1 0 0,0 1 1 0 0,0 21 240 0 0,0-18-224 0 0,0 11-20 0 0,2 0 0 0 0,0-1 0 0 0,0 1 0 0 0,1-1 0 0 0,8 21 0 0 0,32 69 0 0 0,-10-28 0 0 0,49 158 11 0 0,-78-226 39 0 0,-3-7-44 0 0,0 1 0 0 0,-1-1 1 0 0,1 1-1 0 0,0-1 1 0 0,0 1-1 0 0,-1-1 1 0 0,1 1-1 0 0,-1 0 1 0 0,1-1-1 0 0,-1 1 1 0 0,0 0-1 0 0,0-1 1 0 0,0 1-1 0 0,0 2 1 0 0,-19-19 311 0 0,-48-41 21 0 0,31 25-282 0 0,-140-137 61 0 0,126 117-100 0 0,40 43-18 0 0,0-1 0 0 0,-15-9 0 0 0,17 13 0 0 0,-12-9 0 0 0,19 13 0 0 0,1 1 0 0 0,-1-1 0 0 0,1 0 0 0 0,-1 1 0 0 0,1-1 0 0 0,-1 0 0 0 0,1 0 0 0 0,-1 0 0 0 0,1 1 0 0 0,0-1 0 0 0,0 0 0 0 0,-1 0 0 0 0,1 0 0 0 0,0 0 0 0 0,0 1 0 0 0,0-1 0 0 0,0 0 0 0 0,0 0 0 0 0,0 0 0 0 0,0 0 0 0 0,0 0 0 0 0,0 0 0 0 0,0 1 0 0 0,1-3 0 0 0,-1 3-2 0 0,1 0 0 0 0,-1-1 0 0 0,1 1 0 0 0,-1 0 0 0 0,1-1 0 0 0,-1 1 0 0 0,1 0 0 0 0,0 0 0 0 0,-1 0 0 0 0,1 0 0 0 0,-1-1 0 0 0,1 1 0 0 0,0 0 0 0 0,-1 0 0 0 0,1 0 0 0 0,0 0 0 0 0,-1 0 0 0 0,1 0 0 0 0,-1 1 0 0 0,1-1 0 0 0,0 0 0 0 0,-1 0 0 0 0,1 0 0 0 0,-1 0-1 0 0,1 1 1 0 0,-1-1 0 0 0,1 0 0 0 0,0 1 0 0 0,-1-1 0 0 0,1 0 0 0 0,0 1 0 0 0,19 11-90 0 0,-19-12 89 0 0,43 32-20 0 0,-1 2 0 0 0,46 46 0 0 0,-39-33 72 0 0,0 3 42 0 0,-35-34-26 0 0,1 0 0 0 0,1 0 0 0 0,30 21 0 0 0,-46-36-55 0 0,0 0 1 0 0,1 0-1 0 0,-1-1 0 0 0,0 1 1 0 0,0 0-1 0 0,1-1 0 0 0,-1 1 1 0 0,0-1-1 0 0,1 1 0 0 0,-1-1 0 0 0,1 0 1 0 0,-1 1-1 0 0,0-1 0 0 0,1 0 1 0 0,-1 0-1 0 0,1 0 0 0 0,-1 0 1 0 0,1 0-1 0 0,-1 0 0 0 0,0-1 1 0 0,3 0-1 0 0,-3 0 5 0 0,0 1-1 0 0,0-1 1 0 0,0 0-1 0 0,-1 0 0 0 0,1 0 1 0 0,0 0-1 0 0,0 0 1 0 0,-1 0-1 0 0,1-1 1 0 0,-1 1-1 0 0,1 0 1 0 0,-1 0-1 0 0,0 0 1 0 0,1 0-1 0 0,-1-1 1 0 0,0 1-1 0 0,0 0 1 0 0,0 0-1 0 0,0-1 1 0 0,0 1-1 0 0,0 0 1 0 0,0 0-1 0 0,0-1 1 0 0,-1-1-1 0 0,-3-20 33 0 0,-1 0 0 0 0,-2 0 0 0 0,0 1-1 0 0,-1 0 1 0 0,-18-34 0 0 0,11 25 25 0 0,-17-54-1 0 0,30 76-67 0 0,0 0 0 0 0,0 0 0 0 0,0 0-1 0 0,2 0 1 0 0,-1 0 0 0 0,1 0 0 0 0,0 0 0 0 0,1 0-1 0 0,0 0 1 0 0,0 0 0 0 0,1 0 0 0 0,0 0 0 0 0,6-13 0 0 0,-3 17-69 0 0,-2 10 12 0 0,-2 11 37 0 0,-4-2 2 0 0,-1-1 0 0 0,0 0 0 0 0,-1 0 0 0 0,-9 18 0 0 0,1-1 20 0 0,-51 101-73 0 0,35-75 70 0 0,16-30-3 0 0,-1-1 0 0 0,-1 0 0 0 0,-1 0 0 0 0,-1-2 0 0 0,-38 39 0 0 0,51-57 5 0 0,-2 0-1 0 0,1-1 1 0 0,0 0-1 0 0,-1 0 1 0 0,0 0 0 0 0,0-1-1 0 0,0 1 1 0 0,0-1-1 0 0,-1-1 1 0 0,1 0 0 0 0,-1 1-1 0 0,1-2 1 0 0,-11 2-1 0 0,14-3 4 0 0,1 0-1 0 0,0 0 0 0 0,0-1 1 0 0,-1 1-1 0 0,1-1 0 0 0,0 0 1 0 0,0 0-1 0 0,0 0 0 0 0,0 0 1 0 0,0 0-1 0 0,0 0 0 0 0,0 0 1 0 0,0-1-1 0 0,0 1 0 0 0,1-1 1 0 0,-1 1-1 0 0,1-1 1 0 0,-1 0-1 0 0,1 1 0 0 0,-1-1 1 0 0,-1-3-1 0 0,1 1 0 0 0,0 0-1 0 0,0 0 1 0 0,0 0-1 0 0,1 0 1 0 0,-1-1 0 0 0,1 1-1 0 0,0 0 1 0 0,0 0 0 0 0,1-1-1 0 0,-1-4 1 0 0,1-22 43 0 0,2-70 28 0 0,0 79-59 0 0,-1 0 1 0 0,-2-1 0 0 0,0 1-1 0 0,-2-1 1 0 0,-10-42-1 0 0,12 62-18 0 0,0-1 0 0 0,-1 1 0 0 0,1-1-1 0 0,-1 1 1 0 0,0 0 0 0 0,0 0 0 0 0,0 0 0 0 0,-5-5 0 0 0,7 8-2 0 0,-1-1 0 0 0,1 1 1 0 0,-1-1-1 0 0,1 1 1 0 0,-1-1-1 0 0,1 1 0 0 0,-1-1 1 0 0,1 1-1 0 0,-1 0 1 0 0,0 0-1 0 0,1-1 0 0 0,-1 1 1 0 0,0 0-1 0 0,1 0 1 0 0,-1 0-1 0 0,0-1 0 0 0,1 1 1 0 0,-1 0-1 0 0,0 0 1 0 0,-1 0-1 0 0,2 1-3 0 0,-1-1 1 0 0,0 1-1 0 0,0-1 0 0 0,0 1 0 0 0,1-1 1 0 0,-1 1-1 0 0,0 0 0 0 0,1-1 0 0 0,-1 1 1 0 0,1 0-1 0 0,-1-1 0 0 0,0 1 0 0 0,1 0 1 0 0,0 0-1 0 0,-1-1 0 0 0,1 1 0 0 0,-1 0 0 0 0,1 0 1 0 0,0 0-1 0 0,-1 1 0 0 0,1 1-2 0 0,-1 0 1 0 0,1-1-1 0 0,0 1 0 0 0,0 0 0 0 0,0-1 0 0 0,0 1 0 0 0,0 0 0 0 0,1-1 1 0 0,-1 1-1 0 0,1 0 0 0 0,-1-1 0 0 0,1 1 0 0 0,2 3 0 0 0,19 37-96 0 0,-11-25 82 0 0,7 14 7 0 0,1-1 1 0 0,1-1-1 0 0,2-1 0 0 0,42 43 0 0 0,-54-61 13 0 0,2-1 0 0 0,-1 0 0 0 0,2-1 0 0 0,-1 0 0 0 0,1 0 0 0 0,0-2 0 0 0,1 0 0 0 0,0 0 0 0 0,0-1 0 0 0,0-1 0 0 0,30 7 0 0 0,-40-12 10 0 0,1 1-1 0 0,-1-1 1 0 0,1 0 0 0 0,-1 0-1 0 0,0 0 1 0 0,1-1-1 0 0,-1 1 1 0 0,0-1 0 0 0,1 0-1 0 0,-1 0 1 0 0,0-1-1 0 0,0 1 1 0 0,0-1 0 0 0,5-3-1 0 0,-7 4-3 0 0,0-1-1 0 0,0 1 0 0 0,0-1 1 0 0,-1 0-1 0 0,1 1 0 0 0,0-1 1 0 0,-1 0-1 0 0,1 0 0 0 0,-1 0 1 0 0,0-1-1 0 0,0 1 0 0 0,1 0 1 0 0,-1 0-1 0 0,-1-1 0 0 0,1 1 1 0 0,0-1-1 0 0,-1 1 0 0 0,1 0 1 0 0,-1-1-1 0 0,0 1 0 0 0,0-1 1 0 0,0 1-1 0 0,0-1 0 0 0,0 1 1 0 0,0-1-1 0 0,-1-2 0 0 0,0 1 1 0 0,0-1 0 0 0,-1 1 0 0 0,1 0 0 0 0,-1 0 0 0 0,0 0 0 0 0,0 0 0 0 0,0 0 0 0 0,0 0 0 0 0,-1 0 0 0 0,1 0 1 0 0,-1 1-1 0 0,0 0 0 0 0,0-1 0 0 0,-1 1 0 0 0,-5-4 0 0 0,2 2-2 0 0,0 0 0 0 0,-1 1 0 0 0,1 0-1 0 0,-1 1 1 0 0,1 0 0 0 0,-1 0 0 0 0,-14-3 0 0 0,18 6-7 0 0,1-1 1 0 0,0 1-1 0 0,0 0 0 0 0,0 0 1 0 0,0 0-1 0 0,0 0 0 0 0,0 1 0 0 0,-1-1 1 0 0,1 1-1 0 0,0 0 0 0 0,0 0 1 0 0,0 0-1 0 0,0 0 0 0 0,1 1 0 0 0,-1-1 1 0 0,0 1-1 0 0,1 0 0 0 0,-1-1 0 0 0,1 1 1 0 0,-1 0-1 0 0,1 1 0 0 0,-3 2 1 0 0,-4 6-24 0 0,0 0 1 0 0,0 0-1 0 0,-10 22 1 0 0,6-11 45 0 0,-90 153-20 0 0,92-156-377 0 0,0 1 0 0 0,1 1 0 0 0,1 0 0 0 0,1 0 0 0 0,1 1-1 0 0,-8 41 1 0 0,9-26-5775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6:26.097"/>
    </inkml:context>
    <inkml:brush xml:id="br0">
      <inkml:brushProperty name="width" value="0.1" units="cm"/>
      <inkml:brushProperty name="height" value="0.1" units="cm"/>
      <inkml:brushProperty name="color" value="#F4F91B"/>
    </inkml:brush>
  </inkml:definitions>
  <inkml:trace contextRef="#ctx0" brushRef="#br0">677 38 919 0 0,'2'-8'51'0'0,"-1"4"-26"0"0,-1 1 0 0 0,1 0 0 0 0,0 0 0 0 0,10-13 6447 0 0,-11 37-5940 0 0,-3-5-411 0 0,-2 1 0 0 0,0-1 0 0 0,-1 0 0 0 0,0 0 0 0 0,-17 26 0 0 0,5-12 359 0 0,-41 50-1 0 0,18-35 40 0 0,-2-2-1 0 0,-1-2 0 0 0,-68 49 1 0 0,31-34 208 0 0,-43 35 1022 0 0,114-81-1589 0 0,9-9-136 0 0,0 1 0 0 0,0-1-1 0 0,0 1 1 0 0,0-1 0 0 0,-1 0-1 0 0,1 1 1 0 0,-1-1 0 0 0,1 0-1 0 0,-1 0 1 0 0,1 0-1 0 0,-1 0 1 0 0,0 0 0 0 0,0 0-1 0 0,1-1 1 0 0,-1 1 0 0 0,-2 0-1 0 0,4-1-14 0 0,-1-1-1 0 0,1 1 1 0 0,0-1-1 0 0,-1 1 1 0 0,1-1-1 0 0,0 1 0 0 0,0-1 1 0 0,0 1-1 0 0,-1-1 1 0 0,1 1-1 0 0,0-1 1 0 0,0 1-1 0 0,0-1 1 0 0,0 0-1 0 0,0 1 1 0 0,0-1-1 0 0,0 1 1 0 0,0-1-1 0 0,0 1 0 0 0,0-1 1 0 0,1 0-1 0 0,1-14 126 0 0,6-25 38 0 0,-1-1 0 0 0,-2 1 0 0 0,-1-43 0 0 0,-6-36-97 0 0,2 58 53 0 0,0 59-122 0 0,0 1 0 0 0,0 0 0 0 0,-1-1 0 0 0,1 1 0 0 0,0-1 0 0 0,1 1-1 0 0,-1 0 1 0 0,0-1 0 0 0,0 1 0 0 0,0 0 0 0 0,1-1 0 0 0,-1 1 0 0 0,1 0 0 0 0,-1-1 0 0 0,1 1 0 0 0,0 0 0 0 0,-1 0 0 0 0,1 0 0 0 0,0-1 0 0 0,0 1 0 0 0,1-1 0 0 0,-1 2-2 0 0,0-1-1 0 0,0 1 1 0 0,0 0 0 0 0,0 0 0 0 0,0-1 0 0 0,0 1 0 0 0,0 0 0 0 0,0 0 0 0 0,0 0 0 0 0,0 0 0 0 0,0 0 0 0 0,0 0 0 0 0,0 1 0 0 0,0-1 0 0 0,0 0 0 0 0,0 0 0 0 0,0 1 0 0 0,0-1 0 0 0,0 1 0 0 0,0-1 0 0 0,0 1 0 0 0,-1-1 0 0 0,1 1-1 0 0,0-1 1 0 0,0 1 0 0 0,0 0 0 0 0,-1 0 0 0 0,2 1 0 0 0,72 73 45 0 0,-50-48-5 0 0,28 24-1 0 0,-33-33 89 0 0,-1 1-1 0 0,27 36 0 0 0,-28-32 18 0 0,2-1 0 0 0,27 27-1 0 0,-40-44-105 0 0,1 1 0 0 0,-1-1-1 0 0,2 0 1 0 0,-1-1 0 0 0,0 1-1 0 0,1-1 1 0 0,0-1 0 0 0,0 0-1 0 0,0 0 1 0 0,0 0 0 0 0,0-1-1 0 0,10 1 1 0 0,-17-3-32 0 0,0 1 0 0 0,-1-1 0 0 0,1 0 0 0 0,0 0 0 0 0,0 0 0 0 0,0 0 0 0 0,0 0 0 0 0,-1 0 0 0 0,1 0 0 0 0,0 0 0 0 0,0 0 0 0 0,0 0 0 0 0,0-1 0 0 0,-1 1 1 0 0,1 0-1 0 0,0-1 0 0 0,0 1 0 0 0,-1 0 0 0 0,1-1 0 0 0,0 1 0 0 0,-1-1 0 0 0,1 1 0 0 0,0-1 0 0 0,-1 1 0 0 0,1-1 0 0 0,0 0 0 0 0,-1 1 0 0 0,1-2 0 0 0,0 1 10 0 0,-1-1 1 0 0,0 1-1 0 0,1-1 0 0 0,-1 0 0 0 0,0 1 1 0 0,0-1-1 0 0,0 0 0 0 0,0 1 0 0 0,0-1 0 0 0,0 1 1 0 0,-1-1-1 0 0,1 0 0 0 0,-1-2 0 0 0,-2-4 58 0 0,-1-1 0 0 0,0 0 0 0 0,-9-15 0 0 0,5 12-69 0 0,0 2 0 0 0,-1-1 0 0 0,0 1 0 0 0,0 0 0 0 0,-1 1-1 0 0,0 0 1 0 0,-1 1 0 0 0,0 0 0 0 0,0 0 0 0 0,-1 2 0 0 0,0-1 0 0 0,0 1-1 0 0,0 1 1 0 0,-18-5 0 0 0,20 7-11 0 0,-1 0 1 0 0,0 1-1 0 0,0 0 0 0 0,0 1 1 0 0,0 0-1 0 0,0 1 0 0 0,0 0 1 0 0,0 1-1 0 0,0 0 0 0 0,0 1 1 0 0,0 0-1 0 0,0 1 1 0 0,1 0-1 0 0,-1 0 0 0 0,1 1 1 0 0,0 1-1 0 0,-19 10 0 0 0,15-5 1 0 0,-14 7 0 0 0,1 2 0 0 0,-46 41 0 0 0,69-56 0 0 0,0 0 0 0 0,0 1 0 0 0,0 0 0 0 0,0 0 0 0 0,1 0 0 0 0,0 0 0 0 0,0 1 0 0 0,-3 9 0 0 0,6-15 0 0 0,-1 0 0 0 0,1 0 0 0 0,0 0 0 0 0,0 0 0 0 0,0 1 0 0 0,0-1 0 0 0,0 0 0 0 0,0 0 0 0 0,0 0 0 0 0,0 1 0 0 0,0-1 0 0 0,0 0 0 0 0,0 0 0 0 0,0 0 0 0 0,0 1 0 0 0,1-1 0 0 0,-1 0 0 0 0,0 0 0 0 0,0 0 0 0 0,0 0 0 0 0,0 1 0 0 0,0-1 0 0 0,0 0 0 0 0,0 0 0 0 0,0 0 0 0 0,1 0 0 0 0,-1 1 0 0 0,0-1 0 0 0,0 0 0 0 0,0 0 0 0 0,0 0 0 0 0,1 0 0 0 0,-1 0 0 0 0,0 0 0 0 0,0 0 0 0 0,0 0 0 0 0,1 1 0 0 0,9-1 0 0 0,13-6 0 0 0,-21 5 0 0 0,14-5 26 0 0,0 0 0 0 0,0-1 0 0 0,-1-1 0 0 0,0 0 0 0 0,0-1 0 0 0,25-21 0 0 0,72-77 17 0 0,-79 73-4 0 0,-24 27-39 0 0,-2-1 0 0 0,1 0 0 0 0,-1 0 0 0 0,-1-1 0 0 0,0 0 0 0 0,0 0 0 0 0,0-1 0 0 0,-1 0 0 0 0,-1 0 0 0 0,0 0 0 0 0,0 0 0 0 0,-1-1 0 0 0,0 1 0 0 0,1-12 0 0 0,-3 20-1 0 0,-1 1 1 0 0,0-1-1 0 0,0 0 0 0 0,-1 1 0 0 0,1-1 1 0 0,0 1-1 0 0,0-1 0 0 0,-1 1 1 0 0,1-1-1 0 0,-1 1 0 0 0,1-1 0 0 0,-1 1 1 0 0,-1-2-1 0 0,2 2 0 0 0,0 1-1 0 0,0 0 1 0 0,-1 0 0 0 0,1-1 0 0 0,0 1 0 0 0,0 0-1 0 0,0 0 1 0 0,-1 0 0 0 0,1-1 0 0 0,0 1 0 0 0,0 0 0 0 0,-1 0-1 0 0,1 0 1 0 0,0 0 0 0 0,-1 0 0 0 0,1-1 0 0 0,0 1-1 0 0,0 0 1 0 0,-1 0 0 0 0,1 0 0 0 0,0 0 0 0 0,-1 0-1 0 0,1 0 1 0 0,0 0 0 0 0,-1 0 0 0 0,1 0 0 0 0,-1 1-2 0 0,0-1 1 0 0,0 1-1 0 0,1-1 1 0 0,-1 1-1 0 0,0-1 1 0 0,0 1-1 0 0,1-1 1 0 0,-1 1-1 0 0,1 0 1 0 0,-1-1-1 0 0,0 1 1 0 0,1 0-1 0 0,-1-1 1 0 0,1 2-1 0 0,-7 10-6 0 0,0 1 0 0 0,2-1 1 0 0,-1 1-1 0 0,2 0 0 0 0,0 0 0 0 0,0 1 0 0 0,1-1 0 0 0,-2 25 0 0 0,3 6 19 0 0,5 62 0 0 0,0-17 42 0 0,-3-78-31 0 0,-1 0 0 0 0,0 1-1 0 0,-1-1 1 0 0,0 0 0 0 0,-1 0-1 0 0,0 0 1 0 0,-7 16 0 0 0,-4 1-2328 0 0,-24 38 0 0 0,32-56 1013 0 0,-20 31-4460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6:30.622"/>
    </inkml:context>
    <inkml:brush xml:id="br0">
      <inkml:brushProperty name="width" value="0.1" units="cm"/>
      <inkml:brushProperty name="height" value="0.1" units="cm"/>
      <inkml:brushProperty name="color" value="#F4F91B"/>
    </inkml:brush>
  </inkml:definitions>
  <inkml:trace contextRef="#ctx0" brushRef="#br0">51 66 2615 0 0,'-21'15'645'0'0,"19"-15"-556"0"0,0 1-1 0 0,1 0 1 0 0,-1 0-1 0 0,0 0 1 0 0,1 0-1 0 0,-1 1 1 0 0,1-1-1 0 0,-1 0 1 0 0,1 1 0 0 0,-1-1-1 0 0,1 1 1 0 0,0-1-1 0 0,0 1 1 0 0,0-1-1 0 0,0 1 1 0 0,0 0-1 0 0,0 0 1 0 0,0-1-1 0 0,1 1 1 0 0,-2 4-1 0 0,2-5-61 0 0,0-1 0 0 0,-1 1 0 0 0,1-1-1 0 0,0 1 1 0 0,0 0 0 0 0,0-1 0 0 0,0 1 0 0 0,0-1-1 0 0,0 1 1 0 0,0 0 0 0 0,0-1 0 0 0,0 1-1 0 0,0 0 1 0 0,0-1 0 0 0,0 1 0 0 0,0-1-1 0 0,1 1 1 0 0,-1 0 0 0 0,0-1 0 0 0,0 1-1 0 0,1-1 1 0 0,-1 1 0 0 0,0-1 0 0 0,1 1 0 0 0,-1-1-1 0 0,1 1 1 0 0,-1-1 0 0 0,1 1 0 0 0,0 0 22 0 0,0-1 1 0 0,0 0-1 0 0,0 0 0 0 0,0 0 1 0 0,0 0-1 0 0,0 0 1 0 0,0 0-1 0 0,0 0 1 0 0,0 0-1 0 0,0 0 1 0 0,0 0-1 0 0,0 0 1 0 0,0-1-1 0 0,0 1 1 0 0,2-1-1 0 0,5-3 365 0 0,1 0 1 0 0,14-10-1 0 0,-20 13-311 0 0,11-7 244 0 0,-1 2 1 0 0,26-9 0 0 0,5-3-73 0 0,-15 6-125 0 0,1 2-1 0 0,0 0 0 0 0,0 2 1 0 0,42-5-1 0 0,-46 9 14 0 0,1 2-1 0 0,0 1 1 0 0,41 4 0 0 0,26 12 14 0 0,-66-10-152 0 0,114 28 242 0 0,-117-28-233 0 0,-1-1-1 0 0,1-2 1 0 0,1 0 0 0 0,-1-2-1 0 0,29-3 1 0 0,16 1 9 0 0,-29 1 48 0 0,49-8 0 0 0,-75 8-89 0 0,-1 0 0 0 0,1 2 1 0 0,21 2-1 0 0,-3 0 53 0 0,-3 0-49 0 0,40 10 1 0 0,-4 0-10 0 0,-38-11 3 0 0,28 0 0 0 0,-2 0 0 0 0,-9 0 12 0 0,-8 0 14 0 0,44 7 0 0 0,-21 2-10 0 0,0-3 0 0 0,1-2 0 0 0,94-4 0 0 0,-98-5-4 0 0,385-3 296 0 0,-199 25-308 0 0,-221-16 0 0 0,26 6 0 0 0,-27-4 0 0 0,35 2 0 0 0,-11-7 18 0 0,89-11 1 0 0,15-1 8 0 0,-17 5 20 0 0,-64 1-30 0 0,-56 6-14 0 0,2-1 15 0 0,0 0 0 0 0,19 2 0 0 0,-28 0-26 0 0,1 0 0 0 0,-1 0 1 0 0,1 1-1 0 0,-1-1 1 0 0,0 1-1 0 0,0 0 0 0 0,0 1 1 0 0,0-1-1 0 0,7 5 0 0 0,3 4-422 0 0,-1 0-128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6:46.991"/>
    </inkml:context>
    <inkml:brush xml:id="br0">
      <inkml:brushProperty name="width" value="0.1" units="cm"/>
      <inkml:brushProperty name="height" value="0.1" units="cm"/>
      <inkml:brushProperty name="color" value="#F4F91B"/>
    </inkml:brush>
  </inkml:definitions>
  <inkml:trace contextRef="#ctx0" brushRef="#br0">487 78 2271 0 0,'0'0'-21'0'0,"-7"-30"593"0"0,6 30-547 0 0,1 0 1 0 0,0-1-1 0 0,0 1 0 0 0,0-1 0 0 0,0 1 1 0 0,0-1-1 0 0,0 1 0 0 0,0-1 0 0 0,0 1 1 0 0,0-1-1 0 0,0 1 0 0 0,0-1 0 0 0,0 1 1 0 0,0-1-1 0 0,0 1 0 0 0,0 0 0 0 0,1-1 1 0 0,-1 1-1 0 0,0-1 0 0 0,0 1 0 0 0,1-1 1 0 0,-1 1-1 0 0,0 0 0 0 0,0-1 1 0 0,1 1-1 0 0,-1 0 0 0 0,0-1 0 0 0,1 1 1 0 0,-1 0-1 0 0,0-1 0 0 0,1 1 0 0 0,-1 0 1 0 0,1 0-1 0 0,-1-1 0 0 0,1 1 0 0 0,-1 0 1 0 0,0 0-1 0 0,1 0 0 0 0,-1 0 0 0 0,1 0 1 0 0,-1-1-1 0 0,1 1 0 0 0,-1 0 0 0 0,1 0 1 0 0,-1 0-1 0 0,1 0 0 0 0,-1 0 0 0 0,1 1 1 0 0,-1-1-1 0 0,0 0 0 0 0,2 0 0 0 0,-2 0-15 0 0,1 1-1 0 0,-1-1 0 0 0,1 0 0 0 0,-1 1 0 0 0,1-1 0 0 0,-1 0 0 0 0,0 1 1 0 0,1-1-1 0 0,-1 0 0 0 0,1 1 0 0 0,-1-1 0 0 0,0 1 0 0 0,0-1 0 0 0,1 1 1 0 0,-1-1-1 0 0,0 1 0 0 0,0-1 0 0 0,1 1 0 0 0,-1-1 0 0 0,0 1 0 0 0,0-1 0 0 0,0 1 1 0 0,0-1-1 0 0,0 1 0 0 0,0-1 0 0 0,0 1 0 0 0,0 0 0 0 0,0-1 0 0 0,0 1 1 0 0,0 0-1 0 0,-4 19 393 0 0,3-16-264 0 0,-2 8 235 0 0,-1 0-1 0 0,0 0 0 0 0,-1 0 0 0 0,-12 21 0 0 0,-32 41 814 0 0,15-24-698 0 0,22-34-300 0 0,0-2-1 0 0,-1 1 1 0 0,-1-2 0 0 0,0 0-1 0 0,-1 0 1 0 0,-24 15-1 0 0,-11 7 1301 0 0,54-39-1413 0 0,0-1 0 0 0,-1 0 0 0 0,1 0 0 0 0,-1-1-1 0 0,0 1 1 0 0,4-12 0 0 0,11-39 12 0 0,-15 44-28 0 0,5-21 112 0 0,-2 0 0 0 0,3-60 1 0 0,-4 27-46 0 0,-4 62-122 0 0,0-5 15 0 0,0-1 0 0 0,0 1 0 0 0,-1 0 1 0 0,0 0-1 0 0,0-1 0 0 0,-4-14 0 0 0,4 35 299 0 0,2 11 52 0 0,8 18-43 0 0,2 0-1 0 0,28 62 0 0 0,-26-72-226 0 0,1 1 1 0 0,2-2 0 0 0,1 0-1 0 0,23 28 1 0 0,-17-32 43 0 0,-22-23-126 0 0,0-1 0 0 0,-1 0 1 0 0,1 1-1 0 0,0-1 0 0 0,0 0 0 0 0,0 0 0 0 0,0 0 0 0 0,0 0 0 0 0,0 0 0 0 0,0 0 0 0 0,0 0 0 0 0,4 0 1 0 0,-5-1-11 0 0,0-1 1 0 0,0 1 0 0 0,0 0 0 0 0,0-1 0 0 0,-1 1 0 0 0,1-1 0 0 0,0 1-1 0 0,0-1 1 0 0,-1 1 0 0 0,1-1 0 0 0,0 1 0 0 0,-1-1 0 0 0,1 0 0 0 0,-1 1-1 0 0,1-1 1 0 0,-1 0 0 0 0,1 0 0 0 0,-1 1 0 0 0,1-1 0 0 0,-1 0-1 0 0,0 0 1 0 0,1-1 0 0 0,5-20 132 0 0,-5 14-120 0 0,-1 0 0 0 0,0 0 0 0 0,-1 0 1 0 0,0-1-1 0 0,0 1 0 0 0,-1 0 0 0 0,0 0 1 0 0,0 1-1 0 0,-1-1 0 0 0,0 0 1 0 0,-6-10-1 0 0,3 8-8 0 0,0 0 0 0 0,-1 0 0 0 0,0 1 0 0 0,-1 0 0 0 0,0 1 0 0 0,0-1 0 0 0,-15-10 1 0 0,17 15-16 0 0,-1-1 1 0 0,1 2 0 0 0,-1-1 0 0 0,0 1 0 0 0,-1 0 0 0 0,1 0 0 0 0,-1 1 0 0 0,1 0 0 0 0,-1 0 0 0 0,1 1 0 0 0,-1 0-1 0 0,0 0 1 0 0,0 0 0 0 0,0 1 0 0 0,1 1 0 0 0,-13 1 0 0 0,4 1-3 0 0,1 1-1 0 0,-1 0 1 0 0,1 1 0 0 0,0 0-1 0 0,0 2 1 0 0,0 0 0 0 0,-14 9-1 0 0,8-2-4 0 0,1 1-1 0 0,-19 18 0 0 0,-12 9-21 0 0,48-39 27 0 0,0 0-1 0 0,0 0 0 0 0,0 0 0 0 0,0 0 1 0 0,1 0-1 0 0,-1 1 0 0 0,1-1 1 0 0,0 1-1 0 0,-2 4 0 0 0,3-7 4 0 0,1-1 0 0 0,0 1 0 0 0,-1 0 0 0 0,1 0 0 0 0,0-1 0 0 0,0 1 0 0 0,0 0 0 0 0,0 0 0 0 0,0 0 0 0 0,0-1 1 0 0,0 1-1 0 0,0 0 0 0 0,0 0 0 0 0,0 0 0 0 0,0-1 0 0 0,0 1 0 0 0,0 0 0 0 0,1 0 0 0 0,-1 0 0 0 0,1 0 0 0 0,0 0 0 0 0,0 0 1 0 0,-1 0-1 0 0,1-1 1 0 0,0 1 0 0 0,0 0-1 0 0,0-1 1 0 0,0 1-1 0 0,0-1 1 0 0,0 1 0 0 0,1-1-1 0 0,-1 0 1 0 0,0 1-1 0 0,0-1 1 0 0,0 0-1 0 0,0 0 1 0 0,0 0 0 0 0,0 0-1 0 0,1 0 1 0 0,0 0-1 0 0,13-1 24 0 0,-1 0 0 0 0,0-1 0 0 0,0 0 0 0 0,0-2 0 0 0,0 1-1 0 0,15-7 1 0 0,-1-2 69 0 0,49-28 0 0 0,-47 21-14 0 0,-1-2 0 0 0,48-46 0 0 0,-22 19-10 0 0,6-7 9 0 0,-54 47-67 0 0,-1 1 0 0 0,1-1 1 0 0,-1 0-1 0 0,0-1 0 0 0,8-16 0 0 0,-13 24-10 0 0,-1-1 0 0 0,1 1 0 0 0,-1 0 0 0 0,0 0 0 0 0,1 0 0 0 0,-1-1 0 0 0,0 1 0 0 0,0 0 0 0 0,0 0 0 0 0,1-1 0 0 0,-1 1 0 0 0,-1 0 0 0 0,1 0 0 0 0,0-1 0 0 0,0 1 0 0 0,-1-2 0 0 0,1 3 0 0 0,0 0 0 0 0,0 0 0 0 0,0 0 0 0 0,0 0 0 0 0,0-1 0 0 0,0 1 0 0 0,-1 0 0 0 0,1 0 0 0 0,0 0 0 0 0,0 0 0 0 0,0 0 0 0 0,0-1 0 0 0,0 1 0 0 0,-1 0 0 0 0,1 0 0 0 0,0 0 0 0 0,0 0 0 0 0,0 0 0 0 0,-1 0 0 0 0,1 0 0 0 0,0 0 0 0 0,0 0 0 0 0,0 0 0 0 0,-1 0 0 0 0,1 0 0 0 0,0 0 0 0 0,0 0 0 0 0,0 0 0 0 0,0 0 0 0 0,-1 0 0 0 0,1 0 0 0 0,-9 7 0 0 0,-7 14-16 0 0,1 0 0 0 0,1 1 0 0 0,1 0 0 0 0,1 1 0 0 0,1 0 0 0 0,1 1 0 0 0,-9 32 0 0 0,-38 148-48 0 0,57-203 67 0 0,0 0-1 0 0,-1-1 1 0 0,1 1-1 0 0,0 0 1 0 0,0 0-1 0 0,0-1 0 0 0,0 1 1 0 0,-1 0-1 0 0,1-1 1 0 0,0 1-1 0 0,-1 0 1 0 0,1-1-1 0 0,-1 1 1 0 0,1 0-1 0 0,-1-1 1 0 0,1 1-1 0 0,-1-1 1 0 0,1 1-1 0 0,-1-1 0 0 0,1 1 1 0 0,-1-1-1 0 0,0 1 1 0 0,1-1-1 0 0,-1 0 1 0 0,0 1-1 0 0,1-1 1 0 0,-1 0-1 0 0,0 0 1 0 0,0 1-1 0 0,-1-1 9 0 0,1-1 0 0 0,-1 1-1 0 0,1 0 1 0 0,-1-1 0 0 0,1 1 0 0 0,0-1 0 0 0,-1 0 0 0 0,1 1-1 0 0,0-1 1 0 0,0 0 0 0 0,-1 0 0 0 0,1 0 0 0 0,0 0-1 0 0,-1-1 1 0 0,-4-4 36 0 0,0 0 1 0 0,1 0-1 0 0,0-1 0 0 0,-7-11 0 0 0,-1-5-8 0 0,0 0-1 0 0,-2 1 0 0 0,-1 0 1 0 0,-24-25-1 0 0,33 40-50 0 0,-1 0 0 0 0,-13-10 0 0 0,18 15 9 0 0,0 0 0 0 0,-1 0 0 0 0,1 1 0 0 0,0-1 0 0 0,0 1 0 0 0,-1 0 0 0 0,1 0 0 0 0,-1 0 0 0 0,1 0 0 0 0,-1 0 0 0 0,-4 0 0 0 0,8 2 1 0 0,-1-1-1 0 0,1 0 1 0 0,-1 0 0 0 0,1 0-1 0 0,-1 1 1 0 0,1-1-1 0 0,-1 0 1 0 0,1 0 0 0 0,0 1-1 0 0,-1-1 1 0 0,1 0 0 0 0,-1 1-1 0 0,1-1 1 0 0,0 0-1 0 0,-1 1 1 0 0,1-1 0 0 0,0 1-1 0 0,0-1 1 0 0,-1 1-1 0 0,1-1 1 0 0,0 0 0 0 0,0 1-1 0 0,0-1 1 0 0,0 1-1 0 0,-1-1 1 0 0,1 1 0 0 0,0-1-1 0 0,0 1 1 0 0,0-1-1 0 0,0 2 1 0 0,0 19-111 0 0,0-17 96 0 0,0 9-11 0 0,1 1-1 0 0,0-1 1 0 0,1 1 0 0 0,1-1-1 0 0,6 19 1 0 0,-6-24 22 0 0,0 0 0 0 0,0 0 1 0 0,1 0-1 0 0,1 0 0 0 0,-1-1 0 0 0,1 1 1 0 0,0-1-1 0 0,1-1 0 0 0,9 10 0 0 0,-11-11 15 0 0,1-1 0 0 0,-1 1 0 0 0,1 0 1 0 0,-2 0-1 0 0,1 0 0 0 0,0 1 0 0 0,-1 0 0 0 0,0-1 0 0 0,0 1 0 0 0,-1 0 0 0 0,0 0 0 0 0,0 1 0 0 0,0-1 0 0 0,-1 0 0 0 0,0 1 0 0 0,0-1 0 0 0,0 0 0 0 0,-1 1 1 0 0,-1 10-1 0 0,-1 7-153 0 0,-8 48-1571 0 0,0-38-3672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47.813"/>
    </inkml:context>
    <inkml:brush xml:id="br0">
      <inkml:brushProperty name="width" value="0.1" units="cm"/>
      <inkml:brushProperty name="height" value="0.1" units="cm"/>
      <inkml:brushProperty name="color" value="#E71224"/>
    </inkml:brush>
  </inkml:definitions>
  <inkml:trace contextRef="#ctx0" brushRef="#br0">0 13 1927 0 0,'187'2'1499'0'0,"192"-4"-318"0"0,-288-9-1234 0 0,-78 9 42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6:56.063"/>
    </inkml:context>
    <inkml:brush xml:id="br0">
      <inkml:brushProperty name="width" value="0.1" units="cm"/>
      <inkml:brushProperty name="height" value="0.1" units="cm"/>
      <inkml:brushProperty name="color" value="#F4F91B"/>
    </inkml:brush>
  </inkml:definitions>
  <inkml:trace contextRef="#ctx0" brushRef="#br0">6 56 919 0 0,'-5'22'4266'0'0,"5"-22"-4226"0"0,10-9 802 0 0,-3 3-673 0 0,0 0 0 0 0,0 0 0 0 0,1 1-1 0 0,0 0 1 0 0,-1 1 0 0 0,2-1-1 0 0,-1 1 1 0 0,15-4 0 0 0,-5 3-28 0 0,0 0 1 0 0,0 2-1 0 0,24-2 0 0 0,-3 3 222 0 0,0 2-1 0 0,54 7 0 0 0,-83-5-273 0 0,0 1-1 0 0,0 0 1 0 0,0 1 0 0 0,0 0-1 0 0,0 0 1 0 0,10 7 0 0 0,21 9 11 0 0,-27-15-21 0 0,1 0-1 0 0,0-1 0 0 0,1 0 1 0 0,-1-2-1 0 0,24 2 0 0 0,-28-3-24 0 0,-1-1 0 0 0,0 0 0 0 0,0-1 0 0 0,1-1-1 0 0,-1 1 1 0 0,0-1 0 0 0,0-1 0 0 0,0 0 0 0 0,13-7-1 0 0,-18 8-18 0 0,-1 1 0 0 0,1-1 0 0 0,0 1 0 0 0,-1 0 0 0 0,1 0 0 0 0,0 0-1 0 0,0 1 1 0 0,5-1 0 0 0,42 5 23 0 0,-11-1 2 0 0,-22-2-49 0 0,0 0 0 0 0,21 6-1 0 0,-21-4 1 0 0,0 0 0 0 0,22 0-1 0 0,3-1-10 0 0,-28 0 0 0 0,0-2 0 0 0,32-2 0 0 0,-19-1 76 0 0,48 2 0 0 0,-49 1-20 0 0,0 0 0 0 0,30-6 0 0 0,7-2 8 0 0,-1 2 0 0 0,121 4 0 0 0,2 13 0 0 0,-168-9-64 0 0,101 13 0 0 0,-84-10 39 0 0,0-1 0 0 0,48-2 0 0 0,34 4 36 0 0,109 14 53 0 0,-48-21 0 0 0,-65-2-64 0 0,56 3 64 0 0,144-3 0 0 0,-188 1-111 0 0,123 3 30 0 0,-55 3 19 0 0,-181-4-68 0 0,14 1 1 0 0,27 5-1 0 0,-34-3 16 0 0,0 0 0 0 0,0-2 1 0 0,23-1-1 0 0,-27-1-12 0 0,0 1 1 0 0,0 1 0 0 0,20 3-1 0 0,-29-3-2 0 0,48 7 19 0 0,-32-3-4 0 0,2-2 0 0 0,28 1 0 0 0,141-11 324 0 0,-34-2-222 0 0,48 20-53 0 0,-128-4-10 0 0,10-1-44 0 0,-27 1-11 0 0,36 1-62 0 0,-38-12 63 0 0,-44 2 0 0 0,1 1 0 0 0,-1 0 0 0 0,0 1 0 0 0,22 4 0 0 0,-15 0 0 0 0,0 0 0 0 0,0-2 0 0 0,1-1 0 0 0,-1 0 0 0 0,41-6 0 0 0,-48 3 18 0 0,1 1-1 0 0,0 1 1 0 0,17 2-1 0 0,-19-1-18 0 0,-1 0 0 0 0,1-1 0 0 0,0-1-1 0 0,16-2 1 0 0,-5-4 4 0 0,-21 4 3 0 0,1 1 0 0 0,0 1 0 0 0,-1-1 1 0 0,1 1-1 0 0,0 0 0 0 0,0 1 0 0 0,0-1 0 0 0,0 1 0 0 0,7 1 0 0 0,-12 0-1 0 0,0 0-1 0 0,0 0 1 0 0,1 0-1 0 0,-1 0 1 0 0,0 0 0 0 0,0 1-1 0 0,0-1 1 0 0,0 1-1 0 0,0-1 1 0 0,-1 1-1 0 0,1 0 1 0 0,0 0-1 0 0,-1-1 1 0 0,1 1-1 0 0,-1 0 1 0 0,2 4 0 0 0,2 2-1207 0 0,-1 1 0 0 0,5 16 1 0 0,-8-22 498 0 0,4 14-3379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6:59.378"/>
    </inkml:context>
    <inkml:brush xml:id="br0">
      <inkml:brushProperty name="width" value="0.1" units="cm"/>
      <inkml:brushProperty name="height" value="0.1" units="cm"/>
      <inkml:brushProperty name="color" value="#F4F91B"/>
    </inkml:brush>
  </inkml:definitions>
  <inkml:trace contextRef="#ctx0" brushRef="#br0">0 122 2183 0 0,'85'-7'1878'0'0,"-47"3"-1608"0"0,12-4 192 0 0,-30 5 3 0 0,-1 0 0 0 0,22 0 1 0 0,21 7-310 0 0,-43-2-111 0 0,1-1 0 0 0,-1-1 0 0 0,30-3 0 0 0,53-6 501 0 0,-80 8-466 0 0,1 0 1 0 0,0 2-1 0 0,0 0 0 0 0,31 7 0 0 0,-27-4-2 0 0,-1-1 0 0 0,48 0 0 0 0,11-10 276 0 0,60-3 457 0 0,-97 10-698 0 0,1-2 0 0 0,56-10 0 0 0,-91 10-75 0 0,-1 1-1 0 0,1 1 0 0 0,0 0 1 0 0,15 3-1 0 0,-11-2 59 0 0,31 0 0 0 0,-16-2-3 0 0,45 4 0 0 0,-48-1-25 0 0,1-1 1 0 0,34-3 0 0 0,125-31 178 0 0,-182 31-232 0 0,235-39 341 0 0,-203 40-356 0 0,-1 1 0 0 0,1 2 0 0 0,0 1 0 0 0,58 14 0 0 0,-45-10 101 0 0,74 1-1 0 0,-41-3 97 0 0,60-1 301 0 0,-122-3-456 0 0,0 2 0 0 0,-1 1 0 0 0,45 13 0 0 0,-30-7-18 0 0,118 36 51 0 0,-132-42-20 0 0,-1-2 0 0 0,1 0 0 0 0,32-3 0 0 0,-23 1-30 0 0,97-4 43 0 0,67 2 56 0 0,-51 22-99 0 0,-109-12-15 0 0,0-2 0 0 0,0-2-1 0 0,54 0 1 0 0,-62-5 2 0 0,-16 1-1 0 0,-1-1-1 0 0,1 0 0 0 0,0 0 1 0 0,12-4-1 0 0,93-21 44 0 0,-87 22-11 0 0,-1 1 0 0 0,46 2 0 0 0,-55 1-34 0 0,89-7 12 0 0,-81 3-13 0 0,1 2 1 0 0,1 1 0 0 0,-1 1 0 0 0,30 5-1 0 0,-13 1 5 0 0,1-2 0 0 0,0-2 0 0 0,0-3 0 0 0,82-10-1 0 0,-7 3 43 0 0,26-4 18 0 0,-91 5-23 0 0,81 1-1 0 0,-50 4-20 0 0,125-19 35 0 0,-166 14-61 0 0,1 1 0 0 0,0 3-1 0 0,55 2 1 0 0,-22 1 58 0 0,0-4 1 0 0,106-19-1 0 0,-107 12 11 0 0,-15 4-33 0 0,1 3 0 0 0,75 5 0 0 0,-110 1-39 0 0,276 24 0 0 0,-69 0 60 0 0,-47-8-2 0 0,75 7-48 0 0,-245-23-10 0 0,94 3 0 0 0,66 6 0 0 0,-36 3 0 0 0,-32-5 0 0 0,-69-6 11 0 0,0-2 0 0 0,1-3-1 0 0,-1-1 1 0 0,74-15 0 0 0,-106 16-4 0 0,0 0 0 0 0,0 0 0 0 0,1 1 0 0 0,-1 1 0 0 0,0 0 0 0 0,0 1 0 0 0,1 0 1 0 0,23 7-1 0 0,-35-8-22 0 0,0 1 0 0 0,0 1 0 0 0,0-1 1 0 0,0 0-1 0 0,0 0 0 0 0,0 1 1 0 0,0-1-1 0 0,0 1 0 0 0,-1-1 0 0 0,1 1 1 0 0,-1 0-1 0 0,1 0 0 0 0,-1 0 1 0 0,0-1-1 0 0,1 1 0 0 0,-1 1 0 0 0,0-1 1 0 0,0 0-1 0 0,-1 0 0 0 0,1 0 1 0 0,0 0-1 0 0,-1 1 0 0 0,1-1 0 0 0,-1 0 1 0 0,0 1-1 0 0,0 2 0 0 0,1 15-425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7:02.404"/>
    </inkml:context>
    <inkml:brush xml:id="br0">
      <inkml:brushProperty name="width" value="0.1" units="cm"/>
      <inkml:brushProperty name="height" value="0.1" units="cm"/>
      <inkml:brushProperty name="color" value="#F4F91B"/>
    </inkml:brush>
  </inkml:definitions>
  <inkml:trace contextRef="#ctx0" brushRef="#br0">402 131 3967 0 0,'1'-7'98'0'0,"0"0"0"0"0,0 0 0 0 0,0-1 0 0 0,1 1 0 0 0,0 0 0 0 0,0 0 0 0 0,4-7 0 0 0,3-6 634 0 0,13-20 0 0 0,-16 34-306 0 0,-5 13-184 0 0,-7 14-23 0 0,-2-4-71 0 0,-2 0 1 0 0,0-1-1 0 0,0 0 1 0 0,-2-1-1 0 0,-19 21 0 0 0,1-2-29 0 0,-144 212 465 0 0,92-124 96 0 0,79-117-605 0 0,-1 0 0 0 0,0 0-1 0 0,0 0 1 0 0,0-1 0 0 0,0 1-1 0 0,-1-1 1 0 0,0 0 0 0 0,-8 5-1 0 0,28-45 830 0 0,-4 19-868 0 0,-1-1 0 0 0,-1-1 0 0 0,0 1 0 0 0,-2-1 0 0 0,0-1 0 0 0,-1 0 0 0 0,5-27 0 0 0,-6 7-36 0 0,1-48 0 0 0,-6 68 0 0 0,-1 0 0 0 0,-1 0 0 0 0,-1 0 0 0 0,-7-28 0 0 0,9 48 0 0 0,1-1 0 0 0,0 1 0 0 0,0 0 0 0 0,-1-1 0 0 0,1 1 0 0 0,0-1 0 0 0,0 1 0 0 0,0-1 0 0 0,-1 1 0 0 0,1-1 0 0 0,0 1 0 0 0,0-1 0 0 0,0 1 0 0 0,0-1 0 0 0,0 0 0 0 0,0 1 0 0 0,0-1 0 0 0,0 1 0 0 0,0-1 0 0 0,0 1 0 0 0,1-1 0 0 0,-1 1 0 0 0,0-1 0 0 0,0 1 0 0 0,0-1 0 0 0,1 1 0 0 0,-1-1 0 0 0,0 1 0 0 0,1-1 0 0 0,0 1 0 0 0,0 0 0 0 0,0 1 0 0 0,0-1 0 0 0,0 0 0 0 0,0 1 0 0 0,-1-1 0 0 0,1 1 0 0 0,0 0 0 0 0,0-1 0 0 0,0 1 0 0 0,-1-1 0 0 0,1 1 0 0 0,1 1 0 0 0,25 31 0 0 0,2 11 206 0 0,2-1-1 0 0,36 39 0 0 0,-13-20 78 0 0,29 31-14 0 0,-73-82-209 0 0,-6-6-32 0 0,0-1 0 0 0,0 0 1 0 0,0 1-1 0 0,1-2 1 0 0,-1 1-1 0 0,1 0 0 0 0,0-1 1 0 0,0 0-1 0 0,0 0 1 0 0,0-1-1 0 0,11 5 0 0 0,-15-7-1 0 0,0 0 1 0 0,0 0-1 0 0,0 0 0 0 0,0 0 0 0 0,-1 0 0 0 0,1 0 0 0 0,0 0 1 0 0,0 0-1 0 0,0 0 0 0 0,0-1 0 0 0,0 1 0 0 0,0 0 0 0 0,-1 0 0 0 0,1-1 1 0 0,0 1-1 0 0,0-1 0 0 0,0 1 0 0 0,-1-1 0 0 0,1 1 0 0 0,0-1 0 0 0,0 1 1 0 0,0-2-1 0 0,1 0 53 0 0,-1 0 0 0 0,0 0 0 0 0,0 0 0 0 0,0 0 0 0 0,0 0-1 0 0,0 0 1 0 0,0 0 0 0 0,-1-1 0 0 0,1-1 0 0 0,1-4 117 0 0,-1 1-1 0 0,-1-1 0 0 0,1 0 0 0 0,-2-11 1 0 0,-28-149-32 0 0,3 25-48 0 0,25 138-117 0 0,1-1 0 0 0,-1 1 0 0 0,0-1 0 0 0,0 0 0 0 0,0 0 0 0 0,-1 1 0 0 0,0-1 0 0 0,-4-8 0 0 0,6 14 0 0 0,-1-1-1 0 0,1 1 0 0 0,-1-1 1 0 0,1 1-1 0 0,-1 0 1 0 0,1-1-1 0 0,-1 1 0 0 0,1 0 1 0 0,-1 0-1 0 0,0-1 0 0 0,1 1 1 0 0,-1 0-1 0 0,1 0 1 0 0,-1 0-1 0 0,0 0 0 0 0,1 0 1 0 0,-1 0-1 0 0,0 0 1 0 0,1 0-1 0 0,-1 0 0 0 0,0 0 1 0 0,1 0-1 0 0,-1 0 0 0 0,1 0 1 0 0,-1 0-1 0 0,0 1 1 0 0,1-1-1 0 0,-1 0 0 0 0,1 0 1 0 0,-1 1-1 0 0,1-1 1 0 0,-1 1-1 0 0,0-1 0 0 0,-16 15-38 0 0,4 2 28 0 0,1 0-1 0 0,0 0 1 0 0,2 1 0 0 0,-10 23-1 0 0,-26 78-62 0 0,12-27 49 0 0,25-69 25 0 0,-1-1 0 0 0,-1 0 0 0 0,-1 0 0 0 0,-1-1 0 0 0,-26 32 0 0 0,36-50 2 0 0,1 0 5 0 0,0 0 1 0 0,-1 0 0 0 0,1-1 0 0 0,-1 0 0 0 0,0 1 0 0 0,-4 2-1 0 0,7-5-5 0 0,0 0 0 0 0,-1 0-1 0 0,1 0 1 0 0,-1 1 0 0 0,1-1-1 0 0,-1 0 1 0 0,1 0 0 0 0,-1 0-1 0 0,1 0 1 0 0,-1 0 0 0 0,1 0-1 0 0,-1 0 1 0 0,1 0-1 0 0,-1 0 1 0 0,1 0 0 0 0,0 0-1 0 0,-1 0 1 0 0,1 0 0 0 0,-1 0-1 0 0,1-1 1 0 0,-2 1 0 0 0,2-1-1 0 0,-1 0 1 0 0,0 1 0 0 0,0-1-1 0 0,1 0 1 0 0,-1 0 0 0 0,1 0-1 0 0,-1 0 1 0 0,0 1 0 0 0,1-1-1 0 0,-1 0 1 0 0,1 0 0 0 0,0 0-1 0 0,-1 0 1 0 0,1-2 0 0 0,-1-4 17 0 0,0-1 1 0 0,0 1 0 0 0,1-1 0 0 0,0 1 0 0 0,0-1-1 0 0,1 0 1 0 0,2-8 0 0 0,0-17 24 0 0,-3-4-44 0 0,-2-1 0 0 0,-2 1 0 0 0,-13-56 0 0 0,11 59 0 0 0,6 33 0 0 0,-2-8 0 0 0,1-1 0 0 0,-2 1 0 0 0,1 0 0 0 0,-1 0 0 0 0,0 0 0 0 0,-1 1 0 0 0,-6-12 0 0 0,10 19 0 0 0,0 1 0 0 0,0 0 0 0 0,-1-1-1 0 0,1 1 1 0 0,0 0 0 0 0,0-1 0 0 0,0 1-1 0 0,-1 0 1 0 0,1 0 0 0 0,0-1 0 0 0,-1 1-1 0 0,1 0 1 0 0,0 0 0 0 0,0-1 0 0 0,-1 1-1 0 0,1 0 1 0 0,0 0 0 0 0,-1 0 0 0 0,1 0-1 0 0,0-1 1 0 0,-1 1 0 0 0,1 0 0 0 0,0 0-1 0 0,-1 0 1 0 0,1 0 0 0 0,-1 0 0 0 0,1 0-1 0 0,0 0 1 0 0,-1 0 0 0 0,1 0 0 0 0,0 0-1 0 0,-1 0 1 0 0,1 0 0 0 0,-1 1 0 0 0,-6 10-21 0 0,1 19-24 0 0,7-6 16 0 0,1-1-1 0 0,1 0 1 0 0,1-1 0 0 0,10 32 0 0 0,36 90-1 0 0,-22-69 24 0 0,-21-56 12 0 0,-5-9 1 0 0,1-1 0 0 0,1 1 1 0 0,-1-1-1 0 0,2 0 0 0 0,-1 0 1 0 0,1 0-1 0 0,11 13 0 0 0,-16-22-5 0 0,0 0 0 0 0,0 1 0 0 0,1-1 0 0 0,-1 0 0 0 0,0 0 0 0 0,0 0 0 0 0,1 1 0 0 0,-1-1-1 0 0,0 0 1 0 0,0 0 0 0 0,1 0 0 0 0,-1 0 0 0 0,0 1 0 0 0,1-1 0 0 0,-1 0 0 0 0,0 0 0 0 0,0 0 0 0 0,1 0-1 0 0,-1 0 1 0 0,0 0 0 0 0,1 0 0 0 0,-1 0 0 0 0,0 0 0 0 0,1 0 0 0 0,-1 0 0 0 0,0 0 0 0 0,1 0 0 0 0,-1 0 0 0 0,0 0-1 0 0,1-1 1 0 0,6-8 38 0 0,1-19 18 0 0,-6 22-33 0 0,1-7-21 0 0,0-1 1 0 0,0 0-1 0 0,-2 0 1 0 0,0-1-1 0 0,0 1 1 0 0,-1 0-1 0 0,-1 0 1 0 0,0 0-1 0 0,-6-23 1 0 0,5 26-3 0 0,-1 0 0 0 0,-1 0 1 0 0,1 1-1 0 0,-2-1 0 0 0,0 1 0 0 0,0 0 1 0 0,-1 1-1 0 0,0-1 0 0 0,0 1 0 0 0,-1 0 1 0 0,0 0-1 0 0,-14-12 0 0 0,19 20-6 0 0,0-1 0 0 0,0 0 1 0 0,0 1-1 0 0,0-1 0 0 0,0 1 0 0 0,-1 0 0 0 0,1-1 0 0 0,-1 1 0 0 0,1 0 0 0 0,-1 0 0 0 0,1 1 1 0 0,-1-1-1 0 0,1 1 0 0 0,-1-1 0 0 0,1 1 0 0 0,-1 0 0 0 0,0 0 0 0 0,1 0 0 0 0,-1 0 0 0 0,0 0 1 0 0,1 0-1 0 0,-1 1 0 0 0,-2 0 0 0 0,0 2-6 0 0,0-1 0 0 0,1 0 0 0 0,-1 1 0 0 0,1 0 0 0 0,0 0 0 0 0,0 1 0 0 0,0-1 0 0 0,0 1 0 0 0,0 0 1 0 0,-4 6-1 0 0,2-3 3 0 0,1-1 1 0 0,0 1 0 0 0,0 1 0 0 0,1-1-1 0 0,0 0 1 0 0,1 1 0 0 0,-1 0 0 0 0,1 0-1 0 0,1 0 1 0 0,0 0 0 0 0,0 1 0 0 0,0-1-1 0 0,1 0 1 0 0,1 1 0 0 0,-1-1 0 0 0,1 1-1 0 0,1-1 1 0 0,-1 1 0 0 0,1-1 0 0 0,1 1-1 0 0,0-1 1 0 0,0 0 0 0 0,0 0 0 0 0,1 0-1 0 0,1 0 1 0 0,-1 0 0 0 0,1-1 0 0 0,9 14-1 0 0,3-1 12 0 0,0 0 16 0 0,17 29 0 0 0,-29-41-23 0 0,0-1-1 0 0,0 1 1 0 0,-1 0 0 0 0,0 0-1 0 0,0 0 1 0 0,-1 1 0 0 0,2 16-1 0 0,-2-8-410 0 0,-2-1-1 0 0,0 1 0 0 0,-4 25 1 0 0,-2-9-4521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7:15.274"/>
    </inkml:context>
    <inkml:brush xml:id="br0">
      <inkml:brushProperty name="width" value="0.1" units="cm"/>
      <inkml:brushProperty name="height" value="0.1" units="cm"/>
      <inkml:brushProperty name="color" value="#F4F91B"/>
    </inkml:brush>
  </inkml:definitions>
  <inkml:trace contextRef="#ctx0" brushRef="#br0">0 132 2271 0 0,'0'0'102'0'0,"17"-7"2108"0"0,18 1-825 0 0,-25 5-1157 0 0,1 0-1 0 0,-1-1 1 0 0,0 0-1 0 0,0-1 1 0 0,0 0-1 0 0,0-1 0 0 0,0 0 1 0 0,17-10-1 0 0,-21 10-161 0 0,72-56 892 0 0,-76 57-908 0 0,1 1 0 0 0,0 0 0 0 0,0 0 0 0 0,0 1 0 0 0,-1-1 1 0 0,2 0-1 0 0,-1 1 0 0 0,0 0 0 0 0,0 0 0 0 0,0 0 0 0 0,1 0 0 0 0,-1 0 0 0 0,4 0 0 0 0,1 1 19 0 0,-1 0 1 0 0,1 1-1 0 0,0 0 1 0 0,11 2-1 0 0,18 2 459 0 0,-27-4-479 0 0,-1 0 1 0 0,0 1 0 0 0,1-1-1 0 0,-1 2 1 0 0,0-1-1 0 0,11 6 1 0 0,72 29 67 0 0,-84-35-106 0 0,0 1 0 0 0,1-1 0 0 0,13 2 0 0 0,6 1 9 0 0,77 25 375 0 0,-91-26-358 0 0,0-2 0 0 0,0 1 1 0 0,0-2-1 0 0,0 0 0 0 0,22-1 0 0 0,-18 0 93 0 0,0 0 0 0 0,28 5 0 0 0,-14-4-35 0 0,-7-1-46 0 0,33 1 0 0 0,-43-2-29 0 0,1 1 0 0 0,-1 1-1 0 0,19 3 1 0 0,-20-1 17 0 0,29 0-1 0 0,-32-3-14 0 0,0 1 0 0 0,0 0-1 0 0,0 0 1 0 0,0 1-1 0 0,10 4 1 0 0,-5-2 15 0 0,0-1 1 0 0,1 0-1 0 0,-1-2 0 0 0,0 0 1 0 0,1 0-1 0 0,-1-2 0 0 0,28-3 1 0 0,75-11 218 0 0,-33 2-123 0 0,168-2 0 0 0,-85 29-16 0 0,-42 0-42 0 0,-84-14 37 0 0,75-9-1 0 0,14-1 70 0 0,31 18 23 0 0,-129-7-161 0 0,1 1 0 0 0,57 11-1 0 0,-68-9-28 0 0,38 1 0 0 0,-41-4-2 0 0,1 1 0 0 0,37 8 0 0 0,-47-6-12 0 0,78 17 0 0 0,80-2 0 0 0,-89-8 26 0 0,-55-6-13 0 0,0-1 0 0 0,29-1-1 0 0,121-13 180 0 0,0 0 0 0 0,-60 6-168 0 0,46 0 16 0 0,66 26 20 0 0,-185-17-56 0 0,85 10-4 0 0,-69-12 59 0 0,115-8 0 0 0,2-21 26 0 0,-38 14 89 0 0,-86 9-138 0 0,67-12-1 0 0,-62 6 26 0 0,73-1 1 0 0,-102 8-57 0 0,139-16-5 0 0,-109 11 18 0 0,-40 4-9 0 0,0 1 1 0 0,0 0-1 0 0,0 2 0 0 0,21 1 0 0 0,-15 0 3 0 0,0-1 0 0 0,0-1 0 0 0,-1 0 0 0 0,29-7 0 0 0,-27 4-8 0 0,66-13 60 0 0,-70 14-64 0 0,-5 1 0 0 0,0 0 0 0 0,1 1 0 0 0,29 2 0 0 0,-16 1 0 0 0,-1-1 0 0 0,47-5 0 0 0,7-1 0 0 0,-26 5 0 0 0,109 3 0 0 0,-151-2 10 0 0,1 2-1 0 0,21 6 1 0 0,-23-5-1 0 0,-1-1 0 0 0,1-1-1 0 0,25 2 1 0 0,19-3-9 0 0,104-4 0 0 0,-152 2 10 0 0,-1 0-1 0 0,0 0 0 0 0,0-1 1 0 0,0 0-1 0 0,0 0 0 0 0,0-1 1 0 0,9-4-1 0 0,-17 6-6 0 0,0 1 1 0 0,0-1-1 0 0,0 1 1 0 0,0-1-1 0 0,1 1 1 0 0,-1 0-1 0 0,0 0 1 0 0,0-1-1 0 0,1 1 0 0 0,-1 0 1 0 0,0 0-1 0 0,0 0 1 0 0,0 0-1 0 0,1 1 1 0 0,-1-1-1 0 0,0 0 1 0 0,0 0-1 0 0,1 1 0 0 0,-1-1 1 0 0,0 1-1 0 0,0-1 1 0 0,0 1-1 0 0,0-1 1 0 0,0 1-1 0 0,0 0 1 0 0,0 0-1 0 0,0-1 1 0 0,1 3-1 0 0,0-1-135 0 0,0 0 1 0 0,0 0-1 0 0,0 1 0 0 0,-1-1 1 0 0,1 1-1 0 0,-1-1 0 0 0,1 1 1 0 0,-1 0-1 0 0,0 0 0 0 0,0-1 1 0 0,0 5-1 0 0,3 14-807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7:23.448"/>
    </inkml:context>
    <inkml:brush xml:id="br0">
      <inkml:brushProperty name="width" value="0.1" units="cm"/>
      <inkml:brushProperty name="height" value="0.1" units="cm"/>
      <inkml:brushProperty name="color" value="#F4F91B"/>
    </inkml:brush>
  </inkml:definitions>
  <inkml:trace contextRef="#ctx0" brushRef="#br0">577 256 3679 0 0,'-15'-12'501'0'0,"8"9"-45"0"0,7 3-434 0 0,0 0 0 0 0,0 0 0 0 0,0 0 0 0 0,0 0 0 0 0,-1 0 0 0 0,1 0 0 0 0,0 0 0 0 0,0 0 0 0 0,0 0 0 0 0,0 0 0 0 0,0 0 0 0 0,0 0 0 0 0,-1 0 0 0 0,1 1 0 0 0,0-1 0 0 0,0 0 0 0 0,0 0 0 0 0,0 0 0 0 0,0 0 0 0 0,0 0 0 0 0,0 0 0 0 0,0 0 0 0 0,0 1 0 0 0,0-1 0 0 0,0 0 0 0 0,-1 0 0 0 0,1 0 0 0 0,0 0 0 0 0,0 0 0 0 0,0 1 0 0 0,0-1 0 0 0,0 0 0 0 0,0 0 0 0 0,0 0 0 0 0,0 0 0 0 0,0 0 0 0 0,0 1 0 0 0,0-1 0 0 0,1 1-9 0 0,0-1-1 0 0,-1 1 1 0 0,1-1-1 0 0,-1 1 1 0 0,1 0 0 0 0,0-1-1 0 0,-1 1 1 0 0,1-1-1 0 0,0 0 1 0 0,-1 1-1 0 0,1-1 1 0 0,0 1-1 0 0,0-1 1 0 0,0 0 0 0 0,-1 0-1 0 0,1 1 1 0 0,1-1-1 0 0,14 7 323 0 0,-16-7-319 0 0,1 1 0 0 0,-1-1 0 0 0,0 0 0 0 0,0 1 1 0 0,0-1-1 0 0,0 0 0 0 0,1 1 0 0 0,-1-1 0 0 0,0 0 0 0 0,0 1 1 0 0,0-1-1 0 0,0 0 0 0 0,0 1 0 0 0,0-1 0 0 0,0 0 1 0 0,0 1-1 0 0,0-1 0 0 0,0 0 0 0 0,0 1 0 0 0,0-1 1 0 0,0 0-1 0 0,0 1 0 0 0,-1-1 0 0 0,1 0 0 0 0,0 1 1 0 0,0-1-1 0 0,0 0 0 0 0,0 0 0 0 0,0 1 0 0 0,-1-1 1 0 0,1 0-1 0 0,0 0 0 0 0,0 1 0 0 0,-1-1 0 0 0,1 0 1 0 0,0 0-1 0 0,0 1 0 0 0,-1-1 0 0 0,1 0 0 0 0,0 0 1 0 0,-1 0-1 0 0,1 0 0 0 0,0 0 0 0 0,-1 1 0 0 0,-23 18 996 0 0,0 2 0 0 0,-38 45-1 0 0,-33 56-438 0 0,30-31-93 0 0,58-81-394 0 0,0 0-1 0 0,0 1 0 0 0,1 0 1 0 0,0 1-1 0 0,-4 13 0 0 0,27-165 2402 0 0,-13 117-2457 0 0,0 1 1 0 0,-2-1-1 0 0,-1 0 0 0 0,-1-27 1 0 0,-13-90 98 0 0,12 131-129 0 0,-1-1 0 0 0,1 0 0 0 0,0 0 0 0 0,0 0 0 0 0,1 0 0 0 0,0 0 0 0 0,1 0 0 0 0,4-19 0 0 0,-5 28 0 0 0,1 1 0 0 0,-1 0 0 0 0,0-1 0 0 0,1 1 0 0 0,-1-1 0 0 0,1 1 0 0 0,-1 0 0 0 0,0 0 0 0 0,1-1 0 0 0,-1 1 0 0 0,1 0 0 0 0,-1 0 0 0 0,1 0 0 0 0,-1-1 0 0 0,1 1 0 0 0,-1 0 0 0 0,1 0 0 0 0,-1 0 0 0 0,1 0 0 0 0,-1 0 0 0 0,1 0 0 0 0,-1 0 0 0 0,1 0 0 0 0,-1 0 0 0 0,1 0 0 0 0,-1 0 0 0 0,1 0 0 0 0,-1 0 0 0 0,1 1 0 0 0,-1-1 0 0 0,0 0 0 0 0,1 0 0 0 0,-1 0 0 0 0,1 1 0 0 0,-1-1 0 0 0,1 0 0 0 0,-1 1 0 0 0,1 0 0 0 0,18 11 0 0 0,-11-4 21 0 0,0 1 0 0 0,-1 0-1 0 0,0 0 1 0 0,11 18-1 0 0,10 14 53 0 0,16 18 31 0 0,-18-26-10 0 0,38 41-1 0 0,-48-55-30 0 0,-9-10-29 0 0,1 0-1 0 0,10 9 1 0 0,-16-16-7 0 0,-1-1 0 0 0,1 1 0 0 0,-1-1 0 0 0,1 0 1 0 0,0 0-1 0 0,0 0 0 0 0,0 0 0 0 0,-1 0 0 0 0,1 0 0 0 0,0-1 0 0 0,0 1 0 0 0,0 0 0 0 0,0-1 0 0 0,0 0 0 0 0,0 1 0 0 0,1-1 0 0 0,-1 0 1 0 0,3 0-1 0 0,-4-1 3 0 0,0 1 1 0 0,0-1 0 0 0,0 1-1 0 0,-1-1 1 0 0,1 0 0 0 0,0 1-1 0 0,0-1 1 0 0,-1 0 0 0 0,1 1-1 0 0,-1-1 1 0 0,1 0 0 0 0,0 0-1 0 0,-1 0 1 0 0,1 0 0 0 0,-1 1-1 0 0,0-1 1 0 0,1 0 0 0 0,-1 0-1 0 0,0 0 1 0 0,1-1 0 0 0,4-24 366 0 0,-4 20-294 0 0,3-12-34 0 0,-1 0 1 0 0,-1-1 0 0 0,0 1 0 0 0,-2-1 0 0 0,0 1 0 0 0,-1-1-1 0 0,-7-33 1 0 0,-4-3-12 0 0,-18-72 12 0 0,22 96-70 0 0,6 23 0 0 0,0-1 0 0 0,0 0 0 0 0,-7-14 0 0 0,4 99-72 0 0,2-47 72 0 0,0 0 0 0 0,-2-1 0 0 0,-2 0 0 0 0,0 0 0 0 0,-2-1 0 0 0,-18 40 0 0 0,11-33 0 0 0,-2-1 0 0 0,-2 0 0 0 0,0-2 0 0 0,-38 43 0 0 0,37-50 78 0 0,-1-2 0 0 0,-2 0 0 0 0,-50 36 0 0 0,72-56-70 0 0,1-1 0 0 0,-1 0 1 0 0,1 0-1 0 0,-1-1 0 0 0,0 1 0 0 0,1 0 0 0 0,-1-1 0 0 0,0 1 0 0 0,0 0 0 0 0,1-1 0 0 0,-1 0 1 0 0,0 1-1 0 0,0-1 0 0 0,0 0 0 0 0,0 0 0 0 0,0 0 0 0 0,1 0 0 0 0,-1-1 0 0 0,0 1 0 0 0,0 0 0 0 0,0-1 1 0 0,1 1-1 0 0,-1-1 0 0 0,0 0 0 0 0,0 0 0 0 0,1 1 0 0 0,-1-1 0 0 0,1 0 0 0 0,-1 0 0 0 0,1-1 1 0 0,-1 1-1 0 0,1 0 0 0 0,0 0 0 0 0,-1-1 0 0 0,1 1 0 0 0,0-1 0 0 0,-2-2 0 0 0,-3-6 26 0 0,0 0 0 0 0,0-1 0 0 0,1 1-1 0 0,-6-20 1 0 0,7 18-1 0 0,-16-41-17 0 0,4 7 24 0 0,-3 1 1 0 0,-32-59 0 0 0,29 59-41 0 0,21 43-10 0 0,1 5-12 0 0,4 5-10 0 0,22 27 11 0 0,17 19-22 0 0,13 2 43 0 0,98 77 0 0 0,-141-123 0 0 0,1 1 0 0 0,17 8 0 0 0,-27-17 0 0 0,0 0 0 0 0,0 0 0 0 0,0 0 0 0 0,0-1 0 0 0,0 1 0 0 0,1-1 0 0 0,-1 0 0 0 0,0 0 0 0 0,1-1 0 0 0,-1 1 0 0 0,0-1 0 0 0,1 0 0 0 0,7-1 0 0 0,-8 0 5 0 0,-1 0-1 0 0,0-1 0 0 0,0 1 1 0 0,0-1-1 0 0,0 1 0 0 0,0-1 1 0 0,0 0-1 0 0,0 0 0 0 0,-1 0 1 0 0,1-1-1 0 0,-1 1 0 0 0,0-1 1 0 0,1 1-1 0 0,-1-1 0 0 0,0 0 1 0 0,0 0-1 0 0,-1 0 0 0 0,1 0 1 0 0,2-6-1 0 0,-1 1 11 0 0,-1 1-1 0 0,1-1 1 0 0,-1-1 0 0 0,-1 1-1 0 0,1 0 1 0 0,-1-17 0 0 0,-1 19-9 0 0,0-1 1 0 0,-1 0-1 0 0,0 0 0 0 0,0 0 1 0 0,-1 1-1 0 0,-3-12 1 0 0,3 14-5 0 0,0 1 0 0 0,1-1 0 0 0,-1 1 0 0 0,0 0 0 0 0,0-1 0 0 0,-1 1 1 0 0,1 0-1 0 0,-1 0 0 0 0,1 1 0 0 0,-1-1 0 0 0,0 0 0 0 0,0 1 0 0 0,-4-3 0 0 0,5 5-3 0 0,0-1-1 0 0,1 1 1 0 0,-1-1 0 0 0,0 1-1 0 0,0 0 1 0 0,1-1 0 0 0,-1 1-1 0 0,0 0 1 0 0,1 0-1 0 0,-1 1 1 0 0,0-1 0 0 0,0 0-1 0 0,1 0 1 0 0,-1 1-1 0 0,0-1 1 0 0,1 1 0 0 0,-1 0-1 0 0,1-1 1 0 0,-1 1 0 0 0,0 0-1 0 0,1 0 1 0 0,0 0-1 0 0,-1 0 1 0 0,1 0 0 0 0,-2 2-1 0 0,-4 3-7 0 0,1 0 0 0 0,0 1 0 0 0,-9 11 0 0 0,3-1 9 0 0,2 0 0 0 0,0 1 0 0 0,0 1 0 0 0,-8 26 0 0 0,-22 83 0 0 0,9-24 0 0 0,-57 128-75 0 0,39-105-162 0 0,1-14-1391 0 0,24-59-64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8:07.823"/>
    </inkml:context>
    <inkml:brush xml:id="br0">
      <inkml:brushProperty name="width" value="0.1" units="cm"/>
      <inkml:brushProperty name="height" value="0.1" units="cm"/>
      <inkml:brushProperty name="color" value="#F4F91B"/>
    </inkml:brush>
  </inkml:definitions>
  <inkml:trace contextRef="#ctx0" brushRef="#br0">6 16 1375 0 0,'-6'-3'6251'0'0,"7"3"-6196"0"0,-1 0 1 0 0,1 0 0 0 0,-1 0-1 0 0,0 1 1 0 0,1-1 0 0 0,-1 0 0 0 0,0 0-1 0 0,1 0 1 0 0,-1 0 0 0 0,0 1-1 0 0,1-1 1 0 0,-1 0 0 0 0,0 0-1 0 0,0 1 1 0 0,1-1 0 0 0,-1 0-1 0 0,0 1 1 0 0,0-1 0 0 0,0 0-1 0 0,1 1 1 0 0,-1-1 0 0 0,0 0-1 0 0,0 1 1 0 0,0-1 0 0 0,0 0 0 0 0,0 1-1 0 0,0-1 1 0 0,0 0 0 0 0,0 1-1 0 0,0-1 1 0 0,0 1 0 0 0,0-1-1 0 0,1 1 16 0 0,-1 0-1 0 0,0-1 0 0 0,1 1 0 0 0,-1-1 0 0 0,0 1 1 0 0,1-1-1 0 0,-1 1 0 0 0,0-1 0 0 0,1 1 1 0 0,-1-1-1 0 0,1 1 0 0 0,-1-1 0 0 0,1 1 0 0 0,-1-1 1 0 0,1 0-1 0 0,0 1 0 0 0,-1-1 0 0 0,1 0 1 0 0,-1 0-1 0 0,1 1 0 0 0,0-1 0 0 0,-1 0 0 0 0,1 0 1 0 0,0 0-1 0 0,-1 0 0 0 0,1 0 0 0 0,-1 0 1 0 0,1 0-1 0 0,0 0 0 0 0,-1 0 0 0 0,1 0 0 0 0,1 0 1 0 0,29-7 787 0 0,-6 2-339 0 0,225-4 1309 0 0,-223 7-1707 0 0,-1 2 0 0 0,0 1 0 0 0,1 1 0 0 0,30 6 0 0 0,-15-2-53 0 0,-19-3 21 0 0,27 8 0 0 0,-29-7-28 0 0,1 0 0 0 0,-1-2 0 0 0,1 0 1 0 0,32-2-1 0 0,-30-1-37 0 0,-5 0 16 0 0,-1-1 0 0 0,1-1-1 0 0,0-1 1 0 0,26-9 0 0 0,-27 8 473 0 0,0 0 1 0 0,0 1-1 0 0,1 0 0 0 0,27 0 1 0 0,47 8-432 0 0,-75-3-913 0 0,27-2-1 0 0,14-1 610 0 0,-39 3 248 0 0,36-5 0 0 0,-28 2 29 0 0,-10 0-32 0 0,1 1 0 0 0,-1 1 0 0 0,1 1 0 0 0,-1 1 0 0 0,20 3 0 0 0,-4 2-6 0 0,-20-4-1 0 0,1 0 0 0 0,20 7-1 0 0,-9 0 133 0 0,40 10-1 0 0,-55-18-103 0 0,0 0 1 0 0,0-1-1 0 0,1 0 0 0 0,-1-1 1 0 0,0 0-1 0 0,18-3 1 0 0,-17 2 23 0 0,0-1 0 0 0,0 1 0 0 0,21 2 1 0 0,-27-1-79 0 0,0 1 0 0 0,0 1 0 0 0,0-1 0 0 0,0 1 0 0 0,0 0 0 0 0,0 0 0 0 0,-1 1 0 0 0,1-1 0 0 0,6 5 0 0 0,17 13-1959 0 0,-13-8 759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8:08.775"/>
    </inkml:context>
    <inkml:brush xml:id="br0">
      <inkml:brushProperty name="width" value="0.1" units="cm"/>
      <inkml:brushProperty name="height" value="0.1" units="cm"/>
      <inkml:brushProperty name="color" value="#F4F91B"/>
    </inkml:brush>
  </inkml:definitions>
  <inkml:trace contextRef="#ctx0" brushRef="#br0">0 76 919 0 0,'10'4'905'0'0,"-1"0"0"0"0,0-1 0 0 0,1-1-1 0 0,0 1 1 0 0,0-1 0 0 0,13 0-1 0 0,66 0 2196 0 0,-62-2-2677 0 0,84-4 729 0 0,-82 2-771 0 0,25-2 115 0 0,-1-2 1 0 0,76-19 0 0 0,-109 20-324 0 0,0 0 0 0 0,0 1 0 0 0,0 0 0 0 0,38 0 0 0 0,126 15 323 0 0,-51 0 112 0 0,49-7 294 0 0,-137-3-698 0 0,-27 0-80 0 0,0 0 0 0 0,0-1-1 0 0,0-2 1 0 0,0 0 0 0 0,21-5-1 0 0,-18 1 112 0 0,34-17 0 0 0,-7 2-19 0 0,-47 21-213 0 0,0-1 0 0 0,1 1 0 0 0,-1 0 1 0 0,0-1-1 0 0,0 1 0 0 0,0 0 0 0 0,0 0 1 0 0,0 0-1 0 0,1 0 0 0 0,-1 0 1 0 0,0 0-1 0 0,0 0 0 0 0,0 0 0 0 0,1 0 1 0 0,-1 0-1 0 0,0 1 0 0 0,0-1 0 0 0,0 1 1 0 0,0-1-1 0 0,0 1 0 0 0,0-1 1 0 0,2 2-1 0 0,-1 0-180 0 0,1 1 0 0 0,-1-1-1 0 0,1 1 1 0 0,-1 0 0 0 0,0 0 0 0 0,2 3 0 0 0,0 1-589 0 0,4 4-333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8:09.659"/>
    </inkml:context>
    <inkml:brush xml:id="br0">
      <inkml:brushProperty name="width" value="0.1" units="cm"/>
      <inkml:brushProperty name="height" value="0.1" units="cm"/>
      <inkml:brushProperty name="color" value="#F4F91B"/>
    </inkml:brush>
  </inkml:definitions>
  <inkml:trace contextRef="#ctx0" brushRef="#br0">0 92 1839 0 0,'4'-3'474'0'0,"0"0"0"0"0,1 1 0 0 0,-1 0 0 0 0,0 0-1 0 0,1 0 1 0 0,-1 0 0 0 0,1 1 0 0 0,0-1-1 0 0,-1 1 1 0 0,1 0 0 0 0,8 0 0 0 0,3-1-217 0 0,159-26 3928 0 0,-147 24-3587 0 0,44-11 1 0 0,-53 10-366 0 0,0 0 1 0 0,0 2 0 0 0,0 0 0 0 0,1 1 0 0 0,32 1 0 0 0,70 2 257 0 0,-54-3-179 0 0,-67 2-308 0 0,277 8 1032 0 0,-231-5-907 0 0,71-3-1 0 0,-22 0 27 0 0,-47 1-102 0 0,-8-2 28 0 0,1 3-1 0 0,51 9 1 0 0,-79-9-76 0 0,41 9 61 0 0,0-3-1 0 0,68 2 1 0 0,-88-9 15 0 0,1-2-1 0 0,-1-2 1 0 0,0-1-1 0 0,50-13 1 0 0,-84 17-71 0 0,0 0-1 0 0,0-1 1 0 0,1 1-1 0 0,-1 0 1 0 0,0 0 0 0 0,0-1-1 0 0,0 1 1 0 0,1 0 0 0 0,-1 0-1 0 0,0 0 1 0 0,0 1 0 0 0,1-1-1 0 0,-1 0 1 0 0,1 1 0 0 0,-2-1-59 0 0,1 0 1 0 0,-1 1 0 0 0,0-1-1 0 0,0 1 1 0 0,1-1 0 0 0,-1 0 0 0 0,0 1-1 0 0,0-1 1 0 0,0 1 0 0 0,0-1 0 0 0,1 1-1 0 0,-1-1 1 0 0,0 0 0 0 0,0 1 0 0 0,0-1-1 0 0,0 1 1 0 0,0-1 0 0 0,0 1 0 0 0,0-1-1 0 0,0 1 1 0 0,-1-1 0 0 0,1 1-1 0 0,0-1 1 0 0,0 0 0 0 0,0 1 0 0 0,0-1-1 0 0,-1 1 1 0 0,1-1 0 0 0,0 0 0 0 0,0 1-1 0 0,-1-1 1 0 0,1 1 0 0 0,0-1 0 0 0,-1 0-1 0 0,1 1 1 0 0,0-1 0 0 0,-1 1 0 0 0,-5 6-986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8:12.259"/>
    </inkml:context>
    <inkml:brush xml:id="br0">
      <inkml:brushProperty name="width" value="0.1" units="cm"/>
      <inkml:brushProperty name="height" value="0.1" units="cm"/>
      <inkml:brushProperty name="color" value="#F4F91B"/>
    </inkml:brush>
  </inkml:definitions>
  <inkml:trace contextRef="#ctx0" brushRef="#br0">924 251 2415 0 0,'0'-1'26'0'0,"1"0"0"0"0,0 0 0 0 0,-1 1 0 0 0,1-1-1 0 0,0 0 1 0 0,-1 1 0 0 0,1-1 0 0 0,0 0 0 0 0,0 1-1 0 0,0-1 1 0 0,0 1 0 0 0,0 0 0 0 0,-1-1-1 0 0,1 1 1 0 0,0-1 0 0 0,0 1 0 0 0,0 0 0 0 0,0 0-1 0 0,0 0 1 0 0,0 0 0 0 0,2 0 0 0 0,-3 0 22 0 0,1 1 0 0 0,0-1 0 0 0,0 1 1 0 0,0 0-1 0 0,0 0 0 0 0,-1 0 0 0 0,1-1 1 0 0,0 1-1 0 0,-1 0 0 0 0,1 0 0 0 0,-1 0 1 0 0,1 0-1 0 0,-1 0 0 0 0,1 0 0 0 0,-1 0 0 0 0,0 0 1 0 0,0 0-1 0 0,1 0 0 0 0,-1 2 0 0 0,1 3-35 0 0,0-1 0 0 0,-1 0-1 0 0,0 1 1 0 0,0-1-1 0 0,0 1 1 0 0,-1-1 0 0 0,1 1-1 0 0,-1-1 1 0 0,0 0-1 0 0,-1 1 1 0 0,0-1 0 0 0,1 0-1 0 0,-2 0 1 0 0,1 0-1 0 0,0 0 1 0 0,-1-1 0 0 0,0 1-1 0 0,0-1 1 0 0,-1 1-1 0 0,1-1 1 0 0,-5 4-1 0 0,-10 10 342 0 0,0-2-1 0 0,-1 0 0 0 0,-27 17 0 0 0,34-25-117 0 0,-104 82 1536 0 0,-104 104 1 0 0,150-130-1556 0 0,-25 23 571 0 0,89-80-512 0 0,-1-1 0 0 0,0 0 0 0 0,-11 7 0 0 0,18-13-267 0 0,-1 0-1 0 0,1 0 0 0 0,-1 0 1 0 0,1 0-1 0 0,0 0 1 0 0,-1-1-1 0 0,1 1 0 0 0,0 0 1 0 0,-1 0-1 0 0,1 0 0 0 0,0-1 1 0 0,-1 1-1 0 0,1 0 0 0 0,0 0 1 0 0,-1-1-1 0 0,1 1 1 0 0,0 0-1 0 0,0-1 0 0 0,-1 1 1 0 0,1 0-1 0 0,0-1 0 0 0,0 1 1 0 0,0 0-1 0 0,-1-1 1 0 0,1 1-1 0 0,0 0 0 0 0,0-1 1 0 0,0 1-1 0 0,0-1 0 0 0,0 1 1 0 0,0 0-1 0 0,0-1 0 0 0,0 1 1 0 0,0-1-1 0 0,0 0 1 0 0,-2-16 89 0 0,3-40 67 0 0,-1-3-26 0 0,-8-79 0 0 0,-1 35-67 0 0,-3-14-16 0 0,10 103-49 0 0,-18-153 103 0 0,20 141-110 0 0,1 1 0 0 0,6-38 0 0 0,-7 63 0 0 0,0 1 0 0 0,0-1 0 0 0,0 0 0 0 0,0 1 0 0 0,0-1 0 0 0,0 0 0 0 0,1 1 0 0 0,-1-1 0 0 0,0 0 0 0 0,1 1 0 0 0,-1-1 0 0 0,0 1 0 0 0,1-1 0 0 0,-1 0 0 0 0,0 1 0 0 0,1-1 0 0 0,-1 1 0 0 0,1-1 0 0 0,-1 1 0 0 0,1 0 0 0 0,-1-1 0 0 0,1 1 0 0 0,0-1 0 0 0,-1 1 0 0 0,1 0 0 0 0,0-1 0 0 0,1 1 0 0 0,-1 0 0 0 0,1 0 0 0 0,-1 0 0 0 0,0 0 0 0 0,1 0 0 0 0,-1 0 0 0 0,1 0 0 0 0,-1 1 0 0 0,0-1 0 0 0,1 0 0 0 0,-1 1 0 0 0,2 0 0 0 0,2 1 0 0 0,0 1 0 0 0,0-1 0 0 0,-1 1 0 0 0,1 1 0 0 0,7 6 0 0 0,12 16 91 0 0,-2 2-1 0 0,37 59 0 0 0,9 11 87 0 0,21 5 66 0 0,-52-63-127 0 0,-2 2 1 0 0,31 48-1 0 0,-55-71-63 0 0,1-2-1 0 0,1 1 0 0 0,0-2 0 0 0,24 24 1 0 0,-5-9 37 0 0,-32-31-86 0 0,0 0 0 0 0,0 0 1 0 0,0 0-1 0 0,0 0 0 0 0,0 1 0 0 0,0-1 0 0 0,1 0 0 0 0,-1 0 0 0 0,0 0 0 0 0,0 0 0 0 0,0 0 0 0 0,0 0 0 0 0,0 0 0 0 0,1 0 0 0 0,-1 0 0 0 0,0 0 1 0 0,0 0-1 0 0,0 0 0 0 0,0 0 0 0 0,0 0 0 0 0,1 0 0 0 0,-1 0 0 0 0,0 0 0 0 0,0 0 0 0 0,0 0 0 0 0,0 0 0 0 0,0 0 0 0 0,1 0 0 0 0,-1 0 1 0 0,0 0-1 0 0,0-1 0 0 0,0 1 0 0 0,0 0 0 0 0,0 0 0 0 0,0 0 0 0 0,0 0 0 0 0,1 0 0 0 0,-1 0 0 0 0,0 0 0 0 0,0 0 0 0 0,0-1 0 0 0,0 1 0 0 0,0 0 1 0 0,3-10 176 0 0,-2-11 170 0 0,-9-30-152 0 0,-2-1 0 0 0,-2 2 0 0 0,-23-61 0 0 0,14 46-160 0 0,-93-288 14 0 0,110 341-53 0 0,-9-27 0 0 0,12 37 0 0 0,0 0 0 0 0,0-1 0 0 0,0 1 0 0 0,0 0 0 0 0,-1 0 0 0 0,1 0 0 0 0,-1 0 0 0 0,1 0 0 0 0,-1 1 0 0 0,0-1 0 0 0,1 0 0 0 0,-1 1 0 0 0,-2-2 0 0 0,3 3-1 0 0,1 0-1 0 0,0 0 0 0 0,-1 0 1 0 0,1 1-1 0 0,0-1 1 0 0,-1 0-1 0 0,1 0 0 0 0,0 1 1 0 0,-1-1-1 0 0,1 0 1 0 0,0 0-1 0 0,-1 1 0 0 0,1-1 1 0 0,0 0-1 0 0,0 1 1 0 0,0-1-1 0 0,-1 0 0 0 0,1 1 1 0 0,0-1-1 0 0,0 1 0 0 0,0-1 1 0 0,0 0-1 0 0,0 1 1 0 0,0-1-1 0 0,-1 0 0 0 0,1 1 1 0 0,0-1-1 0 0,0 1 1 0 0,1 0-1 0 0,-4 16-69 0 0,2-16 65 0 0,-2 37-92 0 0,2 1 1 0 0,6 72-1 0 0,0-1 18 0 0,-5-49 60 0 0,-4 0 0 0 0,-15 93 1 0 0,14-130 20 0 0,-1 1 1 0 0,-1-1 0 0 0,-1-1-1 0 0,-1 1 1 0 0,-1-1-1 0 0,-1-1 1 0 0,-1 0 0 0 0,0 0-1 0 0,-17 19 1 0 0,26-37 20 0 0,-1 2-10 0 0,-1-1 0 0 0,1 1 0 0 0,-1-1 0 0 0,0 0 0 0 0,0-1 0 0 0,0 1-1 0 0,-1-1 1 0 0,-9 6 0 0 0,13-10-1 0 0,1 0-1 0 0,0 0 1 0 0,-1 0-1 0 0,1 0 1 0 0,0 0-1 0 0,-1 0 0 0 0,1 0 1 0 0,0 0-1 0 0,0-1 1 0 0,-1 1-1 0 0,1-1 1 0 0,0 1-1 0 0,0-1 1 0 0,-1 1-1 0 0,1-1 0 0 0,0 1 1 0 0,0-1-1 0 0,0 0 1 0 0,0 0-1 0 0,0 0 1 0 0,0 0-1 0 0,0 0 1 0 0,0 0-1 0 0,0 0 1 0 0,0 0-1 0 0,1 0 0 0 0,-1 0 1 0 0,0 0-1 0 0,0-2 1 0 0,-3-5 29 0 0,0 0 1 0 0,0 1 0 0 0,-2-10-1 0 0,0-3-24 0 0,1 1 1 0 0,1-1-1 0 0,0 0 0 0 0,2 0 0 0 0,0 0 0 0 0,2-30 0 0 0,19-123 126 0 0,-8 91-117 0 0,4-10-25 0 0,-12 82 0 0 0,0-1 0 0 0,0 1 0 0 0,1-1 0 0 0,1 1 0 0 0,0 0 0 0 0,8-12 0 0 0,-13 21-1 0 0,1 0 0 0 0,0-1 1 0 0,-1 1-1 0 0,1 0 0 0 0,0 0 0 0 0,0 1 0 0 0,0-1 0 0 0,0 0 0 0 0,0 0 0 0 0,0 0 0 0 0,0 1 1 0 0,0-1-1 0 0,1 0 0 0 0,-1 1 0 0 0,0-1 0 0 0,0 1 0 0 0,0-1 0 0 0,1 1 0 0 0,-1 0 0 0 0,2-1 1 0 0,-2 2-1 0 0,0-1 0 0 0,-1 0 0 0 0,1 0 0 0 0,0 1-1 0 0,0-1 1 0 0,-1 1 0 0 0,1-1 0 0 0,0 1 0 0 0,-1-1 0 0 0,1 1 0 0 0,-1-1 0 0 0,1 1 0 0 0,-1 0 0 0 0,1-1 0 0 0,-1 1 0 0 0,1 0 0 0 0,-1-1 0 0 0,1 1 0 0 0,-1 0 0 0 0,0 0 0 0 0,1-1 0 0 0,-1 1 0 0 0,0 0 0 0 0,0 0 0 0 0,0 0 0 0 0,0-1 0 0 0,0 1 0 0 0,0 0 0 0 0,0 0 0 0 0,0 0 0 0 0,0-1 0 0 0,0 1 0 0 0,0 1 0 0 0,-2 9-22 0 0,0-1 1 0 0,0 0-1 0 0,-1 0 1 0 0,0 0-1 0 0,0 0 1 0 0,-1-1-1 0 0,-7 12 1 0 0,0 3-1 0 0,-96 182-68 0 0,46-93 54 0 0,56-104 47 0 0,-2 4-25 0 0,1 0 0 0 0,0 0 1 0 0,0 1-1 0 0,-3 14 0 0 0,9-28 15 0 0,0 0 0 0 0,0 0 0 0 0,0 1 0 0 0,0-1 0 0 0,0 0 0 0 0,0 0 0 0 0,0 0 0 0 0,0 0 0 0 0,-1 0 0 0 0,1 0 0 0 0,0 1 0 0 0,0-1 0 0 0,0 0 0 0 0,0 0 0 0 0,0 0 0 0 0,0 0 0 0 0,0 0 0 0 0,0 0 0 0 0,0 1-1 0 0,0-1 1 0 0,0 0 0 0 0,0 0 0 0 0,0 0 0 0 0,0 0 0 0 0,0 0 0 0 0,0 0 0 0 0,1 1 0 0 0,-1-1 0 0 0,0 0 0 0 0,0 0 0 0 0,0 0 0 0 0,0 0 0 0 0,0 0 0 0 0,0 0 0 0 0,0 0 0 0 0,0 1 0 0 0,0-1 0 0 0,0 0 0 0 0,1 0 0 0 0,-1 0 0 0 0,0 0 0 0 0,0 0 0 0 0,0 0 0 0 0,0 0 0 0 0,0 0-1 0 0,0 0 1 0 0,0 0 0 0 0,1 0 0 0 0,-1 0 0 0 0,7-5 29 0 0,6-9 8 0 0,106-173 112 0 0,-88 134-108 0 0,-14 24-18 0 0,-1-2 1 0 0,-2 0 0 0 0,13-40-1 0 0,-25 64-15 0 0,0 0 0 0 0,-1 0 0 0 0,0 1-1 0 0,1-12 1 0 0,-2 16-7 0 0,0 0 0 0 0,0 1 0 0 0,0-1-1 0 0,0 0 1 0 0,0 1 0 0 0,0-1 0 0 0,-1 1 0 0 0,1-1 0 0 0,-1 1-1 0 0,1-1 1 0 0,-1 0 0 0 0,1 1 0 0 0,-1 0 0 0 0,0-1-1 0 0,0 1 1 0 0,0-1 0 0 0,1 1 0 0 0,-1 0 0 0 0,-1 0-1 0 0,1-1 1 0 0,0 1 0 0 0,0 0 0 0 0,0 0 0 0 0,-1 0-1 0 0,-1-1 1 0 0,2 2-2 0 0,0 0-1 0 0,-1 0 0 0 0,1 0 1 0 0,0 0-1 0 0,-1 0 1 0 0,1 0-1 0 0,0 0 0 0 0,-1 0 1 0 0,1 1-1 0 0,0-1 1 0 0,-1 0-1 0 0,1 1 0 0 0,0-1 1 0 0,0 1-1 0 0,-2 0 1 0 0,-18 11-47 0 0,6-1 23 0 0,0 1 1 0 0,1 0-1 0 0,-20 22 1 0 0,-34 47-53 0 0,-85 150-1636 0 0,117-171 1246 0 0,10-18-505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15.210"/>
    </inkml:context>
    <inkml:brush xml:id="br0">
      <inkml:brushProperty name="width" value="0.1" units="cm"/>
      <inkml:brushProperty name="height" value="0.1" units="cm"/>
      <inkml:brushProperty name="color" value="#F4F91B"/>
    </inkml:brush>
  </inkml:definitions>
  <inkml:trace contextRef="#ctx0" brushRef="#br0">1 112 455 0 0,'0'-2'102'0'0,"1"0"-1"0"0,-1 0 0 0 0,1 0 0 0 0,0 0 0 0 0,0 0 0 0 0,0 0 0 0 0,-1 0 0 0 0,2 0 1 0 0,-1 1-1 0 0,0-1 0 0 0,2-2 0 0 0,18-19 1149 0 0,-18 20-1062 0 0,0 1 0 0 0,1-1-1 0 0,-1 1 1 0 0,0 0-1 0 0,1 0 1 0 0,-1 0-1 0 0,1 0 1 0 0,0 1 0 0 0,-1-1-1 0 0,1 1 1 0 0,0 0-1 0 0,0 0 1 0 0,0 1-1 0 0,8-1 1 0 0,3 1 191 0 0,0 0 1 0 0,26 5-1 0 0,12 0 421 0 0,27-8 8 0 0,-28-1-344 0 0,-37 1-358 0 0,0 1-1 0 0,20 0 0 0 0,-22 2-66 0 0,1-1 0 0 0,-1 0 0 0 0,22-5 0 0 0,-14 1-5 0 0,1 2-1 0 0,-1 1 0 0 0,0 0 1 0 0,1 2-1 0 0,33 3 0 0 0,-43-3-21 0 0,0 0-1 0 0,0-1 0 0 0,23-5 1 0 0,-21 4 33 0 0,1 0 0 0 0,15-1 1 0 0,42 0 82 0 0,-53 4-109 0 0,33 5 1 0 0,-1 1 15 0 0,46-7 147 0 0,-56 1-48 0 0,-27-2-127 0 0,-1 1 0 0 0,16 2-1 0 0,53 4-6 0 0,-49-5 23 0 0,-1-1-1 0 0,51-8 1 0 0,28 0-27 0 0,-71 9 4 0 0,57 9 0 0 0,1 2 0 0 0,9 2 0 0 0,-21-2 0 0 0,-32-1 0 0 0,-20-3-8 0 0,-26-6 17 0 0,0 0 0 0 0,1 0 0 0 0,-1-1 0 0 0,0 1 0 0 0,1-2 0 0 0,-1 1 0 0 0,17-2 0 0 0,-21 0-47 0 0,0 1-1 0 0,0 0 0 0 0,0 0 1 0 0,0 0-1 0 0,1 0 0 0 0,-1 1 1 0 0,0-1-1 0 0,0 1 0 0 0,0 0 1 0 0,0 1-1 0 0,0-1 0 0 0,0 1 1 0 0,-1 0-1 0 0,1-1 0 0 0,0 2 1 0 0,-1-1-1 0 0,1 0 0 0 0,-1 1 1 0 0,0-1-1 0 0,0 1 0 0 0,0 0 1 0 0,0 0-1 0 0,4 6 0 0 0,2 2-3401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50.208"/>
    </inkml:context>
    <inkml:brush xml:id="br0">
      <inkml:brushProperty name="width" value="0.1" units="cm"/>
      <inkml:brushProperty name="height" value="0.1" units="cm"/>
      <inkml:brushProperty name="color" value="#E71224"/>
    </inkml:brush>
  </inkml:definitions>
  <inkml:trace contextRef="#ctx0" brushRef="#br0">1 142 919 0 0,'5'-36'542'0'0,"-4"36"-447"0"0,-1-1-1 0 0,0 1 1 0 0,1-1 0 0 0,-1 1 0 0 0,0-1 0 0 0,1 0 0 0 0,-1 1-1 0 0,1-1 1 0 0,-1 1 0 0 0,1 0 0 0 0,-1-1 0 0 0,1 1-1 0 0,-1-1 1 0 0,1 1 0 0 0,-1 0 0 0 0,1-1 0 0 0,0 1 0 0 0,-1 0-1 0 0,1 0 1 0 0,0 0 0 0 0,-1-1 0 0 0,1 1 0 0 0,0 0-1 0 0,-1 0 1 0 0,2 0 0 0 0,19-1 304 0 0,-16 2-397 0 0,1 0 0 0 0,0 1 0 0 0,-1 0 0 0 0,0 0 0 0 0,9 4 0 0 0,-11-4-14 0 0,0 0 1 0 0,1 0 0 0 0,-1-1-1 0 0,1 1 1 0 0,-1-1-1 0 0,1 0 1 0 0,0 0-1 0 0,-1 0 1 0 0,1 0 0 0 0,0-1-1 0 0,0 0 1 0 0,0 0-1 0 0,-1 0 1 0 0,1 0 0 0 0,6-1-1 0 0,102-43 701 0 0,-96 36-419 0 0,5 1-115 0 0,0 0 0 0 0,0 2 0 0 0,1 0 0 0 0,-1 2 0 0 0,1 0 0 0 0,0 1-1 0 0,0 2 1 0 0,23 1 0 0 0,25 6-47 0 0,18 1-92 0 0,123-18 116 0 0,14-6 338 0 0,127-10-266 0 0,-322 24-191 0 0,-1 2 0 0 0,53 5 0 0 0,56 18 20 0 0,-98-16-31 0 0,7 0 57 0 0,1-3-1 0 0,-1-2 1 0 0,1-1-1 0 0,87-12 0 0 0,35-9 142 0 0,-148 19-180 0 0,-1 1 0 0 0,1 0 0 0 0,-1 2 0 0 0,27 5 0 0 0,82 26-28 0 0,-74-16 27 0 0,0-3 0 0 0,2-2 0 0 0,87 7 0 0 0,74-26 229 0 0,-145 3-190 0 0,-65 3-38 0 0,1 1 1 0 0,-1 0-1 0 0,0 1 0 0 0,12 2 1 0 0,-17-2-63 0 0,0 0 0 0 0,0 0 0 0 0,0 1 0 0 0,0-1 1 0 0,0 1-1 0 0,0 0 0 0 0,0 0 0 0 0,0 1 0 0 0,-1-1 0 0 0,1 1 1 0 0,3 3-1 0 0,2 3-236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38.293"/>
    </inkml:context>
    <inkml:brush xml:id="br0">
      <inkml:brushProperty name="width" value="0.1" units="cm"/>
      <inkml:brushProperty name="height" value="0.1" units="cm"/>
      <inkml:brushProperty name="color" value="#F4F91B"/>
    </inkml:brush>
  </inkml:definitions>
  <inkml:trace contextRef="#ctx0" brushRef="#br0">4 100 2527 0 0,'-1'8'410'0'0,"1"-8"-376"0"0,-1 0 0 0 0,1 0 0 0 0,0 1 0 0 0,0-1 0 0 0,0 0 0 0 0,0 0 0 0 0,0 1 0 0 0,-1-1 0 0 0,1 0 0 0 0,0 0 0 0 0,0 1 0 0 0,0-1 0 0 0,0 0 0 0 0,0 0 0 0 0,0 1 0 0 0,0-1 0 0 0,0 0 0 0 0,0 0 0 0 0,0 1 0 0 0,0-1 0 0 0,0 0 0 0 0,0 1 0 0 0,0-1 0 0 0,0 0 0 0 0,0 0 0 0 0,0 1 0 0 0,0-1 0 0 0,0 0 0 0 0,0 0 0 0 0,1 1 0 0 0,-1-1 0 0 0,0 0 0 0 0,0 0 0 0 0,0 1 0 0 0,0-1 0 0 0,1 0 0 0 0,-1 0 0 0 0,0 0 0 0 0,0 0 0 0 0,0 1 0 0 0,1-1 0 0 0,-1 0 0 0 0,0 0 0 0 0,0 0 0 0 0,1 0 0 0 0,-1 0 0 0 0,0 1 0 0 0,0-1 0 0 0,1 0 0 0 0,-1 0 0 0 0,12-6 2019 0 0,-10 5-2006 0 0,-1 0 1 0 0,0 0 0 0 0,1 0-1 0 0,-1 0 1 0 0,1 0 0 0 0,-1 1-1 0 0,0-1 1 0 0,1 1-1 0 0,0-1 1 0 0,-1 1 0 0 0,3-1-1 0 0,18 0 141 0 0,0 0-1 0 0,0-2 0 0 0,0 0 0 0 0,24-8 0 0 0,55-18 600 0 0,-97 28-768 0 0,-2 0-17 0 0,0 0 0 0 0,0 0 0 0 0,1 1 0 0 0,-1-1 1 0 0,0 1-1 0 0,1 0 0 0 0,-1-1 0 0 0,0 1 0 0 0,1 0 0 0 0,-1 0 1 0 0,0 1-1 0 0,1-1 0 0 0,-1 0 0 0 0,0 1 0 0 0,3 1 0 0 0,9 1 35 0 0,1 0-1 0 0,-1 0 0 0 0,0-1 0 0 0,23 0 1 0 0,-27-2-17 0 0,7 0 45 0 0,0 0 0 0 0,0 1 0 0 0,25 5 0 0 0,-21-1 52 0 0,0-2 0 0 0,1 0 1 0 0,-1-2-1 0 0,1 0 0 0 0,-1-1 1 0 0,1-1-1 0 0,-1-2 0 0 0,23-4 1 0 0,32-4 138 0 0,-49 7-173 0 0,-1 2 1 0 0,42 0 0 0 0,-65 2-79 0 0,38-3 40 0 0,-30 1-35 0 0,0 2 0 0 0,1-1 0 0 0,11 2 0 0 0,1 0 54 0 0,0-1 0 0 0,44-5-1 0 0,-39 2-9 0 0,-3 2-7 0 0,41 3-1 0 0,-40 0 9 0 0,35-2 0 0 0,5-5 169 0 0,118 6 0 0 0,-150 1-128 0 0,68-7 0 0 0,-54-1-11 0 0,-28 3-66 0 0,1 0 0 0 0,-1 2 1 0 0,1 0-1 0 0,22 3 0 0 0,-28-1-6 0 0,0-1-1 0 0,0 0 1 0 0,0-1 0 0 0,0-1-1 0 0,18-4 1 0 0,-12 2-25 0 0,9-2 23 0 0,-11 2 7 0 0,0 1 0 0 0,29-1-1 0 0,-32 4-17 0 0,1 2 0 0 0,21 3 0 0 0,41 5 0 0 0,-55-8 0 0 0,-1 1 0 0 0,0 2 0 0 0,0 0 0 0 0,26 9 0 0 0,-37-9 0 0 0,0-1 0 0 0,0-1 0 0 0,0 0 0 0 0,0-1 0 0 0,1-1 0 0 0,-1 1 0 0 0,24-3 0 0 0,-3 0 19 0 0,-21 2-4 0 0,-1-2 0 0 0,24-3 0 0 0,-23 2-15 0 0,0 1 0 0 0,22 0 0 0 0,1 0 0 0 0,1 1 0 0 0,0 0 0 0 0,-1 3 0 0 0,1 0 0 0 0,36 10 0 0 0,-62-11 45 0 0,0-1-1 0 0,0-1 0 0 0,0 0 1 0 0,0-1-1 0 0,0 0 0 0 0,20-4 1 0 0,10-2 60 0 0,-38 7-137 0 0,0 0 0 0 0,0 0 0 0 0,-1 0 0 0 0,1 1 0 0 0,0-1 0 0 0,0 1 0 0 0,0-1 0 0 0,0 1 0 0 0,-1 0 0 0 0,1 0 0 0 0,0 0 0 0 0,-1 1 0 0 0,1-1 0 0 0,-1 0 0 0 0,1 1 0 0 0,-1 0-1 0 0,1 0 1 0 0,-1 0 0 0 0,0 0 0 0 0,0 0 0 0 0,0 0 0 0 0,0 0 0 0 0,-1 0 0 0 0,1 1 0 0 0,-1-1 0 0 0,3 4 0 0 0,5 9-4343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44.326"/>
    </inkml:context>
    <inkml:brush xml:id="br0">
      <inkml:brushProperty name="width" value="0.1" units="cm"/>
      <inkml:brushProperty name="height" value="0.1" units="cm"/>
      <inkml:brushProperty name="color" value="#F4F91B"/>
    </inkml:brush>
  </inkml:definitions>
  <inkml:trace contextRef="#ctx0" brushRef="#br0">1 113 919 0 0,'1'-18'80'0'0,"1"-3"-80"0"0,0 1 0 0 0,2 3 0 0 0,-2 2 112 0 0,0 4 8 0 0,-1 6 0 0 0,-1 1 0 0 0,4 2-32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45.028"/>
    </inkml:context>
    <inkml:brush xml:id="br0">
      <inkml:brushProperty name="width" value="0.1" units="cm"/>
      <inkml:brushProperty name="height" value="0.1" units="cm"/>
      <inkml:brushProperty name="color" value="#F4F91B"/>
    </inkml:brush>
  </inkml:definitions>
  <inkml:trace contextRef="#ctx0" brushRef="#br0">0 84 3679 0 0,'26'-28'160'0'0,"-7"9"40"0"0,0 3-200 0 0,-6 4 0 0 0,-6 9 0 0 0,-2 1-1056 0 0,5-2-248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51.829"/>
    </inkml:context>
    <inkml:brush xml:id="br0">
      <inkml:brushProperty name="width" value="0.1" units="cm"/>
      <inkml:brushProperty name="height" value="0.1" units="cm"/>
      <inkml:brushProperty name="color" value="#F4F91B"/>
    </inkml:brush>
  </inkml:definitions>
  <inkml:trace contextRef="#ctx0" brushRef="#br0">10 71 1727 0 0,'0'0'76'0'0,"0"-2"0"0"0,-1 3 140 0 0,-1 1-1 0 0,1-1 1 0 0,1 1-1 0 0,-1 0 1 0 0,0-1-1 0 0,0 1 0 0 0,1 0 1 0 0,-1-1-1 0 0,1 1 1 0 0,-1 0-1 0 0,1 0 1 0 0,0-1-1 0 0,-1 4 0 0 0,2-3-192 0 0,-1 0 0 0 0,0-1 0 0 0,0 1-1 0 0,1-1 1 0 0,-1 1 0 0 0,1-1-1 0 0,-1 1 1 0 0,1-1 0 0 0,0 1-1 0 0,0-1 1 0 0,0 1 0 0 0,0-1 0 0 0,0 0-1 0 0,2 3 1 0 0,-2-4 45 0 0,1 1 0 0 0,0 0 0 0 0,0 0 0 0 0,-1-1 0 0 0,1 1 0 0 0,0-1 0 0 0,0 0 0 0 0,0 1 1 0 0,0-1-1 0 0,0 0 0 0 0,0 0 0 0 0,2 0 0 0 0,51 7 1194 0 0,-28-3-1036 0 0,-24-3-206 0 0,1-1-1 0 0,0 1 1 0 0,0-1-1 0 0,0 1 0 0 0,0-1 1 0 0,0 0-1 0 0,7-1 1 0 0,14-6 10 0 0,-19 5-17 0 0,0 0 0 0 0,0 1 0 0 0,0 0 0 0 0,1 0 0 0 0,-1 0 0 0 0,1 1 0 0 0,11 0 0 0 0,73 3 263 0 0,-45 0-179 0 0,-29-3-30 0 0,0 2-1 0 0,0-1 1 0 0,20 6 0 0 0,-10 0-24 0 0,1-2 1 0 0,41 4-1 0 0,93-9 511 0 0,-123-5-373 0 0,75-18-1 0 0,-47 8-125 0 0,-37 9-11 0 0,0 0 5 0 0,0 0 1 0 0,53-2-1 0 0,25 6 15 0 0,12 8 6 0 0,-62-3-76 0 0,-17-2 41 0 0,1-2 0 0 0,0-3-1 0 0,45-8 1 0 0,25-16 390 0 0,-74 17-173 0 0,55-9-1 0 0,-37 12-194 0 0,53-6 67 0 0,-95 14-124 0 0,0 0 0 0 0,1 2 0 0 0,-1 0 0 0 0,0 0 0 0 0,16 6 0 0 0,26 3 0 0 0,0-1 0 0 0,-30-5 0 0 0,1-1 0 0 0,36 1 0 0 0,-1-2 0 0 0,63 9 0 0 0,0-4 42 0 0,-42-5-20 0 0,-59-1-17 0 0,50 5 44 0 0,110 12 83 0 0,-154-17-126 0 0,-3-2 10 0 0,0-1 0 0 0,53-10 0 0 0,-20 3 11 0 0,-33 5-13 0 0,9-2 45 0 0,1 1 0 0 0,-1 2 0 0 0,1 2 0 0 0,56 6 0 0 0,25 14-59 0 0,-27-14 11 0 0,-17-2 106 0 0,-11-2-63 0 0,-27-1 15 0 0,45 6 0 0 0,-53-2-56 0 0,-1-2 0 0 0,1-1 0 0 0,0 0 0 0 0,47-5-1 0 0,-52 0-12 0 0,-1 2 0 0 0,1 1 0 0 0,0 1 0 0 0,33 5 0 0 0,-16-1 0 0 0,18 3 0 0 0,20 3 0 0 0,-39-7 0 0 0,-10-2 41 0 0,1-1-1 0 0,-1-2 1 0 0,1-1-1 0 0,30-5 1 0 0,-31 2 21 0 0,0 2 0 0 0,1 1 1 0 0,0 1-1 0 0,-1 2 0 0 0,57 8 0 0 0,-50-3-62 0 0,-1-2-1 0 0,51-1 1 0 0,-9-1 12 0 0,137-6 223 0 0,-148-5-127 0 0,-49 5-82 0 0,1 1 1 0 0,-1 1-1 0 0,33 1 0 0 0,-26 6-406 0 0,-15 1-123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2:58.503"/>
    </inkml:context>
    <inkml:brush xml:id="br0">
      <inkml:brushProperty name="width" value="0.1" units="cm"/>
      <inkml:brushProperty name="height" value="0.1" units="cm"/>
      <inkml:brushProperty name="color" value="#F4F91B"/>
    </inkml:brush>
  </inkml:definitions>
  <inkml:trace contextRef="#ctx0" brushRef="#br0">0 83 1375 0 0,'2'-1'169'0'0,"0"-1"0"0"0,-1 0 0 0 0,1 0-1 0 0,0 0 1 0 0,-1 0 0 0 0,0 0 0 0 0,0-1-1 0 0,1 1 1 0 0,-1 0 0 0 0,1-5 413 0 0,-1 4-263 0 0,1 0 1 0 0,-1 0-1 0 0,0 1 1 0 0,0-1-1 0 0,0 0 1 0 0,0-4-1 0 0,1 3-33 0 0,-2 4-257 0 0,0 0 0 0 0,0-1-1 0 0,0 1 1 0 0,0 0-1 0 0,0 0 1 0 0,0 0-1 0 0,0 0 1 0 0,0-1-1 0 0,0 1 1 0 0,0 0 0 0 0,0 0-1 0 0,0 0 1 0 0,1-1-1 0 0,-1 1 1 0 0,0 0-1 0 0,0 0 1 0 0,0 0 0 0 0,0 0-1 0 0,0 0 1 0 0,1 0-1 0 0,-1-1 1 0 0,0 1-1 0 0,0 0 1 0 0,0 0-1 0 0,0 0 1 0 0,1 0 0 0 0,-1 0-1 0 0,0 0 1 0 0,0 0-1 0 0,0 0 1 0 0,1 0-1 0 0,-1 0 1 0 0,0 0 0 0 0,0 0-1 0 0,0 0 1 0 0,1 0-1 0 0,-1 0 1 0 0,0 0-1 0 0,0 0 1 0 0,0 0 0 0 0,0 0-1 0 0,1 0 1 0 0,-1 0-1 0 0,1 0 3 0 0,-1 0 0 0 0,1 1-1 0 0,-1-1 1 0 0,1 0 0 0 0,-1 0-1 0 0,1 0 1 0 0,0 0 0 0 0,-1 0-1 0 0,1 0 1 0 0,-1-1 0 0 0,1 1 0 0 0,0 0-1 0 0,-1 0 1 0 0,1 0 0 0 0,-1 0-1 0 0,1-1 1 0 0,-1 1 0 0 0,1-1-1 0 0,2-1 48 0 0,0 0-1 0 0,0 0 0 0 0,0 0 1 0 0,0 1-1 0 0,0-1 0 0 0,0 1 1 0 0,0-1-1 0 0,0 1 0 0 0,0 0 1 0 0,1 1-1 0 0,-1-1 0 0 0,0 0 1 0 0,6 1-1 0 0,5-2 66 0 0,-13 2-132 0 0,1 0 0 0 0,-1-1-1 0 0,1 1 1 0 0,0 0 0 0 0,-1 0 0 0 0,1 0-1 0 0,0 0 1 0 0,-1 0 0 0 0,1 0-1 0 0,0 1 1 0 0,-1-1 0 0 0,1 1 0 0 0,-1-1-1 0 0,1 1 1 0 0,1 0 0 0 0,0 0 3 0 0,0 0 0 0 0,0 0 0 0 0,0 0 0 0 0,0-1 0 0 0,0 1 0 0 0,0-1 0 0 0,0 0 0 0 0,0 0 0 0 0,0 0 0 0 0,0 0 0 0 0,0-1 0 0 0,5 0 0 0 0,-4 0 39 0 0,0 1 1 0 0,0-1-1 0 0,0 1 0 0 0,0 0 0 0 0,0 0 0 0 0,4 1 0 0 0,14 2 61 0 0,9 4-20 0 0,-23-6-72 0 0,-1 1 0 0 0,0-1-1 0 0,0 0 1 0 0,1-1 0 0 0,-1 0 0 0 0,9 0-1 0 0,-3 0-18 0 0,52-4 232 0 0,-34 4-138 0 0,-12-1-18 0 0,26 3 1 0 0,49 3 58 0 0,37-1 220 0 0,-104-4-321 0 0,160 3 272 0 0,-136 0-291 0 0,-37-1-8 0 0,1-1-1 0 0,0-1 0 0 0,0 0 0 0 0,20-4 0 0 0,-25 3 2 0 0,0 0 0 0 0,20 1 0 0 0,-20 0 0 0 0,1 0-1 0 0,16-3 0 0 0,-22 2-9 0 0,20-4 14 0 0,0 1 1 0 0,0 1 0 0 0,51 1 0 0 0,81 6 227 0 0,-16-1-38 0 0,-13 10-66 0 0,-70-11-86 0 0,68 11 75 0 0,73 0-64 0 0,-175-13-32 0 0,0-1 0 0 0,0 0 0 0 0,36-8 0 0 0,-48 7-30 0 0,-8 0 3 0 0,0 1-1 0 0,1 1 0 0 0,-1-1 1 0 0,0 0-1 0 0,1 1 0 0 0,-1 0 0 0 0,0 0 1 0 0,1 1-1 0 0,-1-1 0 0 0,0 1 0 0 0,9 2 1 0 0,11-5 5 0 0,-21 2-10 0 0,-1 0 4 0 0,0 0 0 0 0,0 0 0 0 0,0 0 0 0 0,0 0 0 0 0,0 0 0 0 0,0 0 0 0 0,0 0 0 0 0,0 1 0 0 0,0-1 0 0 0,0 1 0 0 0,0-1 0 0 0,0 1 0 0 0,0 0 0 0 0,0 0 0 0 0,2 1 0 0 0,-2 2-183 0 0,0-1 0 0 0,-1 1-1 0 0,1 0 1 0 0,-1 0 0 0 0,0 0-1 0 0,0 0 1 0 0,0 0 0 0 0,0 0-1 0 0,0 7 1 0 0,-1 1-3876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35:05.252"/>
    </inkml:context>
    <inkml:brush xml:id="br0">
      <inkml:brushProperty name="width" value="0.1" units="cm"/>
      <inkml:brushProperty name="height" value="0.1" units="cm"/>
      <inkml:brushProperty name="color" value="#F4F91B"/>
    </inkml:brush>
  </inkml:definitions>
  <inkml:trace contextRef="#ctx0" brushRef="#br0">127 28 919 0 0,'-17'-14'674'0'0,"12"8"703"0"0,3 5-1177 0 0,-1 0-1 0 0,1 1 1 0 0,0-1 0 0 0,0 1-1 0 0,0-1 1 0 0,-1 1-1 0 0,1 0 1 0 0,0-1 0 0 0,-4 1-1 0 0,-15-2 706 0 0,20 2-807 0 0,0 0-1 0 0,1 0 0 0 0,-1 0 1 0 0,0 0-1 0 0,1 0 0 0 0,-1 0 0 0 0,0 0 1 0 0,1 0-1 0 0,-1 0 0 0 0,0 0 1 0 0,1 0-1 0 0,-1 1 0 0 0,0-1 0 0 0,1 0 1 0 0,-1 0-1 0 0,1 1 0 0 0,-1-1 1 0 0,1 1-1 0 0,-1-1 0 0 0,0 0 0 0 0,1 1 1 0 0,-1-1-1 0 0,1 1 0 0 0,-1 0 1 0 0,-13 18 607 0 0,7-8-377 0 0,4-7-261 0 0,1 0 1 0 0,-1 0-1 0 0,1 0 1 0 0,0 0 0 0 0,0 0-1 0 0,-2 5 1 0 0,4-7-17 0 0,-1-1 0 0 0,1 0 0 0 0,-1 0 0 0 0,1 1 0 0 0,0-1 0 0 0,0 1 0 0 0,0-1 0 0 0,0 0 0 0 0,0 1 0 0 0,0-1 0 0 0,0 0 0 0 0,0 1 0 0 0,0-1 0 0 0,0 0 0 0 0,1 1 0 0 0,-1-1 0 0 0,1 0 0 0 0,-1 1 0 0 0,1-1 0 0 0,-1 0 0 0 0,1 0 0 0 0,1 3 0 0 0,0-3 66 0 0,-1 1-62 0 0,0-1 0 0 0,1 0 0 0 0,-1 1 0 0 0,0-1 0 0 0,0 0 0 0 0,1 0 0 0 0,-1 0 0 0 0,1 0 0 0 0,-1 0 0 0 0,1 0 1 0 0,-1 0-1 0 0,1-1 0 0 0,0 1 0 0 0,-1 0 0 0 0,1-1 0 0 0,0 0 0 0 0,0 1 0 0 0,-1-1 0 0 0,1 0 0 0 0,0 0 0 0 0,2 0 0 0 0,9 1 335 0 0,-1 0-1 0 0,14 3 1 0 0,-16-2-240 0 0,0 0 0 0 0,0-1 1 0 0,0 0-1 0 0,14-1 0 0 0,60-2 488 0 0,-75 1-579 0 0,0 0 1 0 0,1-1 0 0 0,-1 0-1 0 0,0 0 1 0 0,0-1 0 0 0,0 0-1 0 0,0-1 1 0 0,-1 0 0 0 0,1 0-1 0 0,-1-1 1 0 0,12-9 0 0 0,-14 10-17 0 0,-1 1 1 0 0,1 0-1 0 0,-1-1 1 0 0,1 2 0 0 0,0-1-1 0 0,0 1 1 0 0,1 0-1 0 0,-1 0 1 0 0,0 1 0 0 0,1-1-1 0 0,-1 2 1 0 0,1-1 0 0 0,-1 1-1 0 0,1 0 1 0 0,-1 0-1 0 0,1 0 1 0 0,-1 1 0 0 0,1 0-1 0 0,-1 1 1 0 0,0-1-1 0 0,1 1 1 0 0,-1 0 0 0 0,11 6-1 0 0,27 21 9 0 0,-33-21 50 0 0,23 13 0 0 0,-28-18-87 0 0,0-1 0 0 0,1 0-1 0 0,-1 0 1 0 0,0-1-1 0 0,1 1 1 0 0,0-1 0 0 0,-1-1-1 0 0,11 1 1 0 0,59-7 23 0 0,-9 0-16 0 0,-27 5-4 0 0,35 2 28 0 0,68 8 82 0 0,-113-7-126 0 0,-22-3 11 0 0,-1 2-1 0 0,1-1 1 0 0,-1 1-1 0 0,1 0 1 0 0,-1 0 0 0 0,1 1-1 0 0,-1 0 1 0 0,0 1 0 0 0,11 4-1 0 0,-13-4-7 0 0,1-1 0 0 0,0 1-1 0 0,0-1 1 0 0,0 0 0 0 0,0-1-1 0 0,0 0 1 0 0,1 0 0 0 0,6 1-1 0 0,55-3 65 0 0,-30 0-52 0 0,192-7 178 0 0,-166 6-95 0 0,-39 0-44 0 0,0 2-1 0 0,0 0 1 0 0,27 4 0 0 0,34 7-50 0 0,-74-11 5 0 0,-1 0 0 0 0,0-1 1 0 0,1 0-1 0 0,-1-1 1 0 0,18-4-1 0 0,-8 1 57 0 0,0 0 0 0 0,37-1 0 0 0,-24 2-16 0 0,13-3-38 0 0,-30 4 9 0 0,-1 1 0 0 0,1 0 0 0 0,0 1-1 0 0,21 2 1 0 0,123 15 41 0 0,-38-1 0 0 0,-74-12-64 0 0,-36-3 0 0 0,-1 0 0 0 0,0 1 0 0 0,1 0 0 0 0,-1 1 0 0 0,20 6 0 0 0,16 5 0 0 0,-44-12 0 0 0,0-1 0 0 0,0 1 0 0 0,0-1 0 0 0,0 0 0 0 0,0 0 0 0 0,0 0 0 0 0,0-1 0 0 0,0 1 0 0 0,6-3 0 0 0,18 0 0 0 0,52 0 128 0 0,-47 0-100 0 0,-27 2-23 0 0,1 0 0 0 0,-1 1 1 0 0,0-1-1 0 0,0 1 0 0 0,1 1 0 0 0,10 1 0 0 0,15 3 95 0 0,-26-5-95 0 0,0 1-1 0 0,1 0 1 0 0,-1 0 0 0 0,0 0-1 0 0,12 5 1 0 0,-17-5-5 0 0,3 1 0 0 0,-1 0 0 0 0,1 0 0 0 0,0-1 0 0 0,0 1 0 0 0,-1-1 0 0 0,1 0 0 0 0,0 0 0 0 0,0 0 0 0 0,1-1 0 0 0,3 1 0 0 0,46 1 192 0 0,-43-1-149 0 0,-9-1-16 0 0,0 0-1 0 0,0 0 1 0 0,0 0 0 0 0,0 0-1 0 0,-1 0 1 0 0,1 0 0 0 0,0 0-1 0 0,0 0 1 0 0,0-1 0 0 0,0 1-1 0 0,3-2 1 0 0,46-26 576 0 0,-51 28-603 0 0,0 0 0 0 0,0 0 0 0 0,0 0 0 0 0,0 0 0 0 0,0 0 0 0 0,0 0 0 0 0,0 0 0 0 0,0 0 0 0 0,0 0 0 0 0,0 1 0 0 0,0-1 0 0 0,0 0 0 0 0,0 0 0 0 0,0 0 0 0 0,0 0 0 0 0,0 0 0 0 0,0 0 0 0 0,0 0 0 0 0,0 0 0 0 0,0 0 0 0 0,0 0 0 0 0,0 0 0 0 0,0 0 0 0 0,0 0 0 0 0,0 0 0 0 0,0 0 0 0 0,0 0 0 0 0,0 1 0 0 0,0-1 0 0 0,0 0 0 0 0,0 0 0 0 0,0 0 0 0 0,0 0 1 0 0,0 0-1 0 0,0 0 0 0 0,0 0 0 0 0,1 0 0 0 0,-1 0 0 0 0,0 0 0 0 0,0 0 0 0 0,0 0 0 0 0,0 0 0 0 0,0 0 0 0 0,0 0 0 0 0,0 0 0 0 0,0 0 0 0 0,0 0 0 0 0,0 0 0 0 0,0 0 0 0 0,0 0 0 0 0,0 0 0 0 0,0 0 0 0 0,0 0 0 0 0,0 0 0 0 0,0 0 0 0 0,1 0 0 0 0,-1 0 0 0 0,0 0 0 0 0,0 0 0 0 0,0 0 0 0 0,0 0 0 0 0,0 0 0 0 0,0 0 0 0 0,0 0 0 0 0,0 0 0 0 0,0 0 0 0 0,0 0 1 0 0,0 0-1 0 0,0 0 0 0 0,-2 8 21 0 0,-6 11-204 0 0,-2 1-704 0 0,-5 1-304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35:09.406"/>
    </inkml:context>
    <inkml:brush xml:id="br0">
      <inkml:brushProperty name="width" value="0.1" units="cm"/>
      <inkml:brushProperty name="height" value="0.1" units="cm"/>
      <inkml:brushProperty name="color" value="#F4F91B"/>
    </inkml:brush>
  </inkml:definitions>
  <inkml:trace contextRef="#ctx0" brushRef="#br0">794 19 1495 0 0,'-36'-17'3079'0'0,"33"16"-2936"0"0,-1 1 1 0 0,0 0-1 0 0,1 0 0 0 0,-1 0 0 0 0,1 1 0 0 0,-1-1 1 0 0,0 1-1 0 0,1 0 0 0 0,-1 0 0 0 0,-6 3 1 0 0,-36 19 538 0 0,24-10-483 0 0,16-11-139 0 0,0 1 0 0 0,0-1-1 0 0,0 0 1 0 0,-1-1-1 0 0,1 1 1 0 0,0-1-1 0 0,-1-1 1 0 0,-8 1 0 0 0,-5-1 345 0 0,-26-5 0 0 0,10 1 120 0 0,21 3-441 0 0,-1 1 0 0 0,1 0 0 0 0,0 1 0 0 0,0 1 0 0 0,0 0 0 0 0,-28 9 0 0 0,10-3 63 0 0,-46 4 0 0 0,34-6 91 0 0,35-5-96 0 0,-1 0 0 0 0,-18-2-1 0 0,21 0-38 0 0,0 1-1 0 0,-1 0 1 0 0,1 0-1 0 0,0 1 1 0 0,-9 2-1 0 0,-46 14 538 0 0,62-17-626 0 0,1 0-1 0 0,-1 0 0 0 0,0 0 1 0 0,0 1-1 0 0,1-1 0 0 0,-1 0 1 0 0,0 1-1 0 0,1-1 0 0 0,-1 0 1 0 0,0 1-1 0 0,1-1 0 0 0,-1 1 1 0 0,1-1-1 0 0,-1 1 0 0 0,1-1 1 0 0,-1 1-1 0 0,1 0 0 0 0,-1-1 1 0 0,1 1-1 0 0,-1-1 0 0 0,1 1 1 0 0,0 0-1 0 0,-1-1 0 0 0,1 1 1 0 0,0 0-1 0 0,0 0 0 0 0,-1-1 1 0 0,1 1-1 0 0,0 0 0 0 0,0 0 1 0 0,0-1-1 0 0,0 1 0 0 0,0 0 1 0 0,0 0-1 0 0,0 0 0 0 0,0-1 1 0 0,0 1-1 0 0,1 0 0 0 0,-1-1 1 0 0,0 1-1 0 0,0 0 0 0 0,1 0 1 0 0,-1-1-1 0 0,0 1 0 0 0,1 0 1 0 0,-1-1-1 0 0,1 1 0 0 0,-1-1 1 0 0,1 1-1 0 0,-1 0 0 0 0,1-1 1 0 0,-1 1-1 0 0,1-1 0 0 0,0 1 1 0 0,-1-1-1 0 0,1 0 0 0 0,0 1 1 0 0,-1-1-1 0 0,1 0 0 0 0,0 1 1 0 0,-1-1-1 0 0,1 0 0 0 0,0 0 1 0 0,0 0-1 0 0,-1 1 0 0 0,1-1 1 0 0,0 0-1 0 0,1 0 0 0 0,27-1 417 0 0,-1-1 0 0 0,1-1 0 0 0,33-8 0 0 0,-5-10-150 0 0,46-13 176 0 0,-92 31-413 0 0,0 0-1 0 0,0 1 1 0 0,0 0-1 0 0,16 0 1 0 0,9-1 51 0 0,-21 2-65 0 0,1 1 1 0 0,-1 0-1 0 0,30 4 0 0 0,12 8-9 0 0,-41-8 0 0 0,1 0 0 0 0,0-1-1 0 0,0-1 1 0 0,-1-1 0 0 0,20-1 0 0 0,96-2 403 0 0,-84 2-309 0 0,-2 0-59 0 0,80 2 142 0 0,-110 1-171 0 0,0 0 0 0 0,0 1 0 0 0,29 11 0 0 0,-27-8 7 0 0,-1-1 0 0 0,28 4 0 0 0,117 23 148 0 0,-146-29-163 0 0,0-2 0 0 0,1 0 0 0 0,31 0 0 0 0,-28-2 0 0 0,-1 0 1 0 0,26 6 0 0 0,-30-5-5 0 0,-1 1-1 0 0,0-2 0 0 0,18-1 0 0 0,-1 0-2 0 0,7 1 33 0 0,57 2 158 0 0,85 8-138 0 0,-162-8-36 0 0,-1 1 1 0 0,-1 1 0 0 0,20 6 0 0 0,-24-6-9 0 0,1 0 1 0 0,0 0-1 0 0,0-2 1 0 0,1 0-1 0 0,-1 0 1 0 0,19-1-1 0 0,140-25 1373 0 0,-57 6-618 0 0,-65 11-1417 0 0,1 3-1 0 0,79 3 0 0 0,68 9 643 0 0,-182-8 0 0 0,-3 1 0 0 0,0-2 0 0 0,23-2 0 0 0,-17 0 0 0 0,30 0 0 0 0,7-1 0 0 0,-41 2 11 0 0,160-18 917 0 0,-107 19-1607 0 0,-52 0 628 0 0,0 0 1 0 0,16-4-1 0 0,-19 2 48 0 0,0 1 0 0 0,1 1 0 0 0,23 0 0 0 0,-12 2 30 0 0,-17-1-5 0 0,1 0-1 0 0,-1 1 0 0 0,1 0 0 0 0,-1 0 1 0 0,10 4-1 0 0,-11-4-16 0 0,0 0 1 0 0,0 0-1 0 0,0 0 1 0 0,0-1-1 0 0,1 0 1 0 0,-1 0-1 0 0,0-1 1 0 0,8-1-1 0 0,4 0-1 0 0,36-8-4 0 0,-18 3 0 0 0,18-1 0 0 0,28 3 0 0 0,86 0 64 0 0,-153 6-45 0 0,-1 0 1 0 0,30 8-1 0 0,-26-5 11 0 0,27 3 0 0 0,-29-6 0 0 0,28 3-15 0 0,0-3-1 0 0,68-6 1 0 0,8-15 64 0 0,33-4 34 0 0,-148 24-131 0 0,0-1 0 0 0,-1 1-1 0 0,1 0 1 0 0,0 1 0 0 0,0-1 0 0 0,8 3-1 0 0,-12-3 1 0 0,-1 1 1 0 0,1-1-1 0 0,-1 1 0 0 0,1 0 0 0 0,-1 0 1 0 0,1-1-1 0 0,-1 1 0 0 0,1 0 0 0 0,-1 0 0 0 0,0 1 1 0 0,0-1-1 0 0,1 0 0 0 0,-1 0 0 0 0,0 0 1 0 0,0 1-1 0 0,0-1 0 0 0,0 1 0 0 0,-1-1 0 0 0,1 1 1 0 0,0-1-1 0 0,0 1 0 0 0,-1-1 0 0 0,1 1 1 0 0,-1 0-1 0 0,0-1 0 0 0,1 4 0 0 0,0 15-720 0 0,-2 3-28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4:45.300"/>
    </inkml:context>
    <inkml:brush xml:id="br0">
      <inkml:brushProperty name="width" value="0.1" units="cm"/>
      <inkml:brushProperty name="height" value="0.1" units="cm"/>
      <inkml:brushProperty name="color" value="#F4F91B"/>
    </inkml:brush>
  </inkml:definitions>
  <inkml:trace contextRef="#ctx0" brushRef="#br0">1832 73 799 0 0,'0'0'18'0'0,"0"1"0"0"0,0-1 0 0 0,1 0 0 0 0,-1 1 0 0 0,0-1-1 0 0,0 0 1 0 0,1 0 0 0 0,-1 1 0 0 0,1-1 0 0 0,-1 0 0 0 0,0 1-1 0 0,1-1 1 0 0,-1 0 0 0 0,0 0 0 0 0,1 0 0 0 0,-1 0 0 0 0,1 1-1 0 0,-1-1 1 0 0,1 0 0 0 0,-1 0 0 0 0,0 0 0 0 0,1 0 0 0 0,-1 0-1 0 0,1 0 1 0 0,-1 0 0 0 0,1 0 0 0 0,-1 0 0 0 0,0 0 0 0 0,1 0-1 0 0,0-1 1 0 0,0 1 59 0 0,-1-1 0 0 0,1 0 0 0 0,-1 1-1 0 0,1-1 1 0 0,-1 0 0 0 0,1 1-1 0 0,-1-1 1 0 0,0 0 0 0 0,1 0 0 0 0,-1 0-1 0 0,0 1 1 0 0,0-1 0 0 0,1 0 0 0 0,-1 0-1 0 0,0 0 1 0 0,0-3 134 0 0,1 1 0 0 0,-1-1-1 0 0,0 1 1 0 0,0 0 0 0 0,0-1 0 0 0,-1 1-1 0 0,1-1 1 0 0,-2-3 0 0 0,1 6-163 0 0,1-1 1 0 0,-1 1-1 0 0,0 0 1 0 0,0-1-1 0 0,0 1 1 0 0,-1 0-1 0 0,1-1 0 0 0,0 1 1 0 0,0 0-1 0 0,-1 0 1 0 0,1 0-1 0 0,-1 0 1 0 0,1 0-1 0 0,-1 0 1 0 0,1 1-1 0 0,-1-1 1 0 0,0 0-1 0 0,1 1 1 0 0,-1-1-1 0 0,0 1 1 0 0,-2-1-1 0 0,-6 0 66 0 0,0 0 1 0 0,-18 1-1 0 0,3 0 263 0 0,15 0-136 0 0,0 0 0 0 0,-19 3 0 0 0,-8 0 132 0 0,33-3-350 0 0,-4 0 34 0 0,1 0-1 0 0,0 0 1 0 0,-1-1-1 0 0,1 0 1 0 0,-1 0-1 0 0,-8-3 1 0 0,-29 1 452 0 0,37 2-445 0 0,-1 1 0 0 0,1 0 0 0 0,-1 0-1 0 0,1 0 1 0 0,-1 1 0 0 0,1 1 0 0 0,0-1 0 0 0,-13 5-1 0 0,11-3-42 0 0,-51 14 107 0 0,-48 10-67 0 0,79-24-29 0 0,-47 0 0 0 0,-5 1-32 0 0,33-1 64 0 0,-87-3 0 0 0,70-7 157 0 0,38 3-87 0 0,0 1-1 0 0,-38 2 1 0 0,10 5-81 0 0,0-2 0 0 0,0-3 1 0 0,-103-15-1 0 0,97 8-14 0 0,0 2 0 0 0,-77 3 0 0 0,129 4-136 0 0,0 0 0 0 0,-1 1-1 0 0,1 0 1 0 0,0 1-1 0 0,0 0 1 0 0,1 0-1 0 0,-1 1 1 0 0,-10 6 0 0 0,14-7-181 0 0,-14 4-3008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4:46.859"/>
    </inkml:context>
    <inkml:brush xml:id="br0">
      <inkml:brushProperty name="width" value="0.1" units="cm"/>
      <inkml:brushProperty name="height" value="0.1" units="cm"/>
      <inkml:brushProperty name="color" value="#F4F91B"/>
    </inkml:brush>
  </inkml:definitions>
  <inkml:trace contextRef="#ctx0" brushRef="#br0">1312 34 2127 0 0,'-11'0'808'0'0,"3"1"-630"0"0,-1 0-1 0 0,1 0 0 0 0,-1-1 0 0 0,1 0 1 0 0,-1 0-1 0 0,1-1 0 0 0,-1 0 0 0 0,1 0 0 0 0,0-1 1 0 0,-1 0-1 0 0,-9-5 0 0 0,-2 2-54 0 0,-1 0-1 0 0,1 1 1 0 0,-1 1-1 0 0,0 1 0 0 0,0 1 1 0 0,-24 2-1 0 0,22-1-60 0 0,-167 9 527 0 0,104-3-304 0 0,-1 1-197 0 0,47-3-61 0 0,0-1 0 0 0,-1-2 0 0 0,-44-5 0 0 0,3-9 293 0 0,51 7-217 0 0,-1 1 0 0 0,0 2 0 0 0,-60 1 0 0 0,53 5-394 0 0,-52 11 0 0 0,62-7-2303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4:48.593"/>
    </inkml:context>
    <inkml:brush xml:id="br0">
      <inkml:brushProperty name="width" value="0.1" units="cm"/>
      <inkml:brushProperty name="height" value="0.1" units="cm"/>
      <inkml:brushProperty name="color" value="#F4F91B"/>
    </inkml:brush>
  </inkml:definitions>
  <inkml:trace contextRef="#ctx0" brushRef="#br0">1325 22 455 0 0,'-5'0'522'0'0,"0"-1"-1"0"0,1 0 1 0 0,-1 0-1 0 0,-8-3 1 0 0,-5-2-212 0 0,8 5-196 0 0,0 0 0 0 0,0 0 1 0 0,0 0-1 0 0,-15 3 1 0 0,-3-1 310 0 0,-61-9 938 0 0,-9 17-915 0 0,71-7-395 0 0,0 1 0 0 0,-30 6 0 0 0,-5 1 6 0 0,5-2-27 0 0,-105 27 0 0 0,127-24-15 0 0,-2-3-1 0 0,1 0 0 0 0,-1-3 0 0 0,-53 2 1 0 0,13-9 275 0 0,42 0-229 0 0,-1 2 0 0 0,-60 6 0 0 0,4 11-10 0 0,60-10-53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57.796"/>
    </inkml:context>
    <inkml:brush xml:id="br0">
      <inkml:brushProperty name="width" value="0.1" units="cm"/>
      <inkml:brushProperty name="height" value="0.1" units="cm"/>
      <inkml:brushProperty name="color" value="#E71224"/>
    </inkml:brush>
  </inkml:definitions>
  <inkml:trace contextRef="#ctx0" brushRef="#br0">526 175 2303 0 0,'-1'-1'75'0'0,"0"1"-1"0"0,0-1 0 0 0,0 1 1 0 0,1 0-1 0 0,-1-1 0 0 0,0 1 1 0 0,0 0-1 0 0,0 0 0 0 0,0 0 1 0 0,0 0-1 0 0,0 0 0 0 0,0 0 1 0 0,0 0-1 0 0,0 0 0 0 0,0 0 1 0 0,0 0-1 0 0,0 0 0 0 0,0 0 1 0 0,-1 1-1 0 0,-26 8 256 0 0,13-3-105 0 0,-9 0 81 0 0,6-2 259 0 0,0 0 1 0 0,1 2-1 0 0,0 0 1 0 0,0 0-1 0 0,1 2 0 0 0,0 0 1 0 0,-16 11-1 0 0,4 3-334 0 0,0 1-1 0 0,2 1 1 0 0,1 1 0 0 0,-23 30-1 0 0,24-28-100 0 0,18-22-64 0 0,1 0 0 0 0,0 1 0 0 0,0 0 0 0 0,0 0 0 0 0,1 0 0 0 0,-7 13 0 0 0,11-19-58 0 0,0 0-1 0 0,0 0 1 0 0,0 0-1 0 0,0 0 1 0 0,0 0-1 0 0,0 0 1 0 0,1 0-1 0 0,-1 0 1 0 0,0 0-1 0 0,0 0 1 0 0,0 0-1 0 0,0 0 0 0 0,0 0 1 0 0,0-1-1 0 0,0 1 1 0 0,1 0-1 0 0,-1 0 1 0 0,0 0-1 0 0,0 0 1 0 0,0 0-1 0 0,0 1 1 0 0,0-1-1 0 0,0 0 1 0 0,0 0-1 0 0,1 0 1 0 0,-1 0-1 0 0,0 0 1 0 0,0 0-1 0 0,0 0 0 0 0,0 0 1 0 0,0 0-1 0 0,0 0 1 0 0,0 0-1 0 0,0 0 1 0 0,0 0-1 0 0,1 0 1 0 0,-1 0-1 0 0,0 0 1 0 0,0 1-1 0 0,0-1 1 0 0,0 0-1 0 0,0 0 1 0 0,0 0-1 0 0,0 0 1 0 0,0 0-1 0 0,0 0 0 0 0,0 0 1 0 0,0 0-1 0 0,0 1 1 0 0,0-1-1 0 0,0 0 1 0 0,0 0-1 0 0,0 0 1 0 0,0 0-1 0 0,0 0 1 0 0,0 0-1 0 0,0 0 1 0 0,0 1-1 0 0,0-1 1 0 0,0 0-1 0 0,0 0 1 0 0,0 0-1 0 0,0 0 1 0 0,0 0-1 0 0,0 0 0 0 0,0 0 1 0 0,0 1-1 0 0,15-10 448 0 0,16-14 46 0 0,-5-1-312 0 0,-1-2 0 0 0,-1-1 0 0 0,21-32 0 0 0,37-42 141 0 0,-59 77-320 0 0,-1 3 6 0 0,-2-2 0 0 0,0 0 0 0 0,21-33 0 0 0,-26 21 40 0 0,-14 33-52 0 0,-1 0 0 0 0,1 0 0 0 0,-1 0 0 0 0,0 0 1 0 0,1 0-1 0 0,-1-1 0 0 0,0 1 0 0 0,0 0 0 0 0,0 0 0 0 0,0 0 0 0 0,-1-1 0 0 0,1 1 0 0 0,-1 0 1 0 0,0-3-1 0 0,1 5-2 0 0,0 0 0 0 0,0 0 0 0 0,-1 0-1 0 0,1 0 1 0 0,0 0 0 0 0,0 0 0 0 0,0 0 0 0 0,0-1 0 0 0,0 1 0 0 0,0 0 0 0 0,0 0 0 0 0,0 0 0 0 0,-1 0 0 0 0,1 0 0 0 0,0 0 0 0 0,0 0 0 0 0,0 0 0 0 0,0 0 0 0 0,0 0 0 0 0,0 0 0 0 0,0 0 0 0 0,-1 0 0 0 0,1 0 0 0 0,0 0 0 0 0,0 0 0 0 0,0 0 0 0 0,0 0 0 0 0,0 0 0 0 0,0 0 0 0 0,-1 0 0 0 0,1 0-1 0 0,0 0 1 0 0,0 0 0 0 0,0 0 0 0 0,0 0 0 0 0,0 0 0 0 0,0 0 0 0 0,0 0 0 0 0,-1 1 0 0 0,1-1 0 0 0,0 0 0 0 0,0 0 0 0 0,0 0 0 0 0,-7 7 42 0 0,-3 9-36 0 0,8-11-2 0 0,-1 0-1 0 0,2 1 0 0 0,-1-1 1 0 0,1 1-1 0 0,0 0 0 0 0,0-1 1 0 0,0 1-1 0 0,1 0 0 0 0,0 0 1 0 0,0 0-1 0 0,1 7 0 0 0,3 8 33 0 0,10 37-1 0 0,-3-16 83 0 0,-4-20-36 0 0,0 0 0 0 0,17 35 0 0 0,-4-12 171 0 0,-16-36 61 0 0,-5-14-61 0 0,-4-15-72 0 0,1 10-167 0 0,0 1 0 0 0,0 0 0 0 0,-1 1-1 0 0,0-1 1 0 0,-1 1 0 0 0,0 0 0 0 0,-13-14-1 0 0,-57-46 123 0 0,57 52-130 0 0,15 13-8 0 0,-116-92 0 0 0,97 80 0 0 0,1 0 0 0 0,-2 2 0 0 0,-41-18 0 0 0,60 29 0 0 0,1 0 0 0 0,0 0 0 0 0,0 1 0 0 0,-1 0 0 0 0,1 0 0 0 0,-6-1 0 0 0,9 2 0 0 0,0 0 0 0 0,1 0 0 0 0,-1 0 0 0 0,0 0 0 0 0,1 0 0 0 0,-1 0 0 0 0,1 0 0 0 0,-1 0 0 0 0,0 0 0 0 0,1 0 0 0 0,-1 1 0 0 0,1-1 0 0 0,-1 0 0 0 0,0 0 0 0 0,1 1 0 0 0,-1-1 0 0 0,1 0 0 0 0,-1 1 0 0 0,1-1 0 0 0,-1 1 0 0 0,1-1 0 0 0,0 1 0 0 0,-1-1 0 0 0,1 1 0 0 0,-1-1 0 0 0,1 1 0 0 0,0-1 0 0 0,-1 1 0 0 0,1-1 0 0 0,0 1 0 0 0,0-1 0 0 0,-1 1 0 0 0,1 0 0 0 0,0-1 0 0 0,0 1 0 0 0,0-1 0 0 0,0 1 0 0 0,0 0 0 0 0,0-1 0 0 0,0 1 0 0 0,0 0 0 0 0,0-1 0 0 0,0 1 0 0 0,0-1 0 0 0,0 1 0 0 0,1 0 0 0 0,-1 0 0 0 0,1 5-3 0 0,1 0-1 0 0,0-1 1 0 0,-1 1 0 0 0,2-1-1 0 0,-1 1 1 0 0,7 9-1 0 0,23 32-34 0 0,-13-22 28 0 0,-7-8 10 0 0,0-1 0 0 0,-1 1 0 0 0,-1 0 0 0 0,11 25 0 0 0,-2-1 84 0 0,29 44-1 0 0,-28-50-58 0 0,-16-29-5 0 0,0 0 0 0 0,0-1 0 0 0,0 1 0 0 0,7 6 0 0 0,-10-11-15 0 0,1 1 0 0 0,-1-1 0 0 0,1 0 0 0 0,-1 0 0 0 0,1 1 0 0 0,0-1 0 0 0,-1 0 0 0 0,1 0 0 0 0,0 0 0 0 0,0-1 0 0 0,0 1 0 0 0,0 0 0 0 0,0-1 0 0 0,-1 1 0 0 0,1-1 0 0 0,0 0 0 0 0,0 1 0 0 0,0-1 0 0 0,3 0 0 0 0,-4-1-2 0 0,-1 1-1 0 0,1 0 1 0 0,0 0 0 0 0,0 0-1 0 0,-1-1 1 0 0,1 1-1 0 0,0 0 1 0 0,0-1-1 0 0,-1 1 1 0 0,1 0 0 0 0,-1-1-1 0 0,1 1 1 0 0,0-1-1 0 0,-1 1 1 0 0,1-1-1 0 0,-1 1 1 0 0,1-1 0 0 0,-1 0-1 0 0,1 1 1 0 0,-1-1-1 0 0,1 0 1 0 0,-1 1-1 0 0,1-2 1 0 0,-1 0 10 0 0,0 0-1 0 0,1 1 1 0 0,-1-1-1 0 0,0 0 1 0 0,0 0 0 0 0,0 1-1 0 0,0-1 1 0 0,0 0-1 0 0,-1 1 1 0 0,0-3 0 0 0,-1-4 43 0 0,-1 0 0 0 0,0 1 0 0 0,-6-11 1 0 0,9 17-56 0 0,-8-12 2 0 0,0 1 1 0 0,-1 0-1 0 0,0 1 1 0 0,-1 0-1 0 0,0 0 1 0 0,0 1-1 0 0,-2 0 1 0 0,1 1-1 0 0,-22-13 1 0 0,15 11-2 0 0,0 1 1 0 0,-1 1 0 0 0,0 1-1 0 0,-1 0 1 0 0,0 1 0 0 0,-24-4-1 0 0,39 10-2 0 0,0 0 0 0 0,1 1 0 0 0,-1-1 0 0 0,0 1 0 0 0,1 0 0 0 0,-6 1 0 0 0,9-1 0 0 0,0 1 0 0 0,-1-1 0 0 0,1 0 0 0 0,0 0 0 0 0,0 1 0 0 0,0-1 0 0 0,0 0 0 0 0,0 1 0 0 0,0-1 0 0 0,0 1 0 0 0,0-1 0 0 0,0 1 0 0 0,0 0 0 0 0,0 0 0 0 0,1-1 0 0 0,-1 1 0 0 0,0 0 0 0 0,0 0 0 0 0,1 0 0 0 0,-1 0 0 0 0,0-1 0 0 0,1 1 0 0 0,-1 0 0 0 0,1 0 0 0 0,-1 0 0 0 0,1 1 0 0 0,0-1 0 0 0,-1 2 0 0 0,1 0-1 0 0,0 0-1 0 0,0 0 0 0 0,0 0 0 0 0,1 0 1 0 0,-1 0-1 0 0,1 0 0 0 0,0 0 1 0 0,0-1-1 0 0,0 1 0 0 0,0 0 0 0 0,0 0 1 0 0,1-1-1 0 0,-1 1 0 0 0,1-1 1 0 0,2 4-1 0 0,5 6-18 0 0,20 18 0 0 0,-16-16 15 0 0,121 107 5 0 0,-76-71 0 0 0,34 33 0 0 0,-89-80-4 0 0,1 0 0 0 0,0 0 0 0 0,-1 1 0 0 0,0-1-1 0 0,0 1 1 0 0,0 0 0 0 0,0-1 0 0 0,-1 1 0 0 0,1 1 0 0 0,-1-1-1 0 0,0 0 1 0 0,-1 0 0 0 0,1 1 0 0 0,-1-1 0 0 0,1 1 0 0 0,-1 0 0 0 0,-1-1-1 0 0,1 1 1 0 0,-1 0 0 0 0,1 0 0 0 0,-1-1 0 0 0,-1 1 0 0 0,1 0-1 0 0,-2 5 1 0 0,0 2-470 0 0,-1-1-1 0 0,-7 19 0 0 0,-3-4-1037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5:07.624"/>
    </inkml:context>
    <inkml:brush xml:id="br0">
      <inkml:brushProperty name="width" value="0.1" units="cm"/>
      <inkml:brushProperty name="height" value="0.1" units="cm"/>
      <inkml:brushProperty name="color" value="#F4F91B"/>
    </inkml:brush>
  </inkml:definitions>
  <inkml:trace contextRef="#ctx0" brushRef="#br0">1 54 455 0 0,'2'-6'1796'0'0,"5"0"546"0"0,39-16 96 0 0,-44 22-2364 0 0,0-1 0 0 0,1 0 0 0 0,-1 0 0 0 0,0 1 0 0 0,1-1 0 0 0,-1 1 0 0 0,0 0 0 0 0,1 0 0 0 0,-1 0 0 0 0,0 0 0 0 0,1 0 0 0 0,-1 0 0 0 0,0 1 0 0 0,1-1 0 0 0,-1 1 0 0 0,0 0 0 0 0,1-1 0 0 0,-1 1 0 0 0,0 0 0 0 0,0 0 0 0 0,0 1 0 0 0,4 2 0 0 0,-4-3 40 0 0,1 0-1 0 0,0 0 1 0 0,0 0 0 0 0,0-1 0 0 0,0 1 0 0 0,0-1-1 0 0,0 1 1 0 0,0-1 0 0 0,0 0 0 0 0,0 0 0 0 0,0 0 0 0 0,0-1-1 0 0,0 1 1 0 0,0-1 0 0 0,0 1 0 0 0,0-1 0 0 0,4-2 0 0 0,-2 2 81 0 0,0-1 0 0 0,0 1 0 0 0,0 0 1 0 0,0 1-1 0 0,0-1 0 0 0,10 1 1 0 0,59 3 110 0 0,-67-2-237 0 0,1-1-1 0 0,-1-1 0 0 0,0 1 1 0 0,1-1-1 0 0,-1-1 0 0 0,9-2 1 0 0,11-2 135 0 0,-21 6-190 0 0,0-2 44 0 0,0 1-1 0 0,0 1 1 0 0,1-1 0 0 0,-1 1 0 0 0,0 0-1 0 0,0 0 1 0 0,0 1 0 0 0,12 2-1 0 0,-10-1-29 0 0,-1-1 0 0 0,1 0 0 0 0,1 0 0 0 0,-1 0-1 0 0,12-2 1 0 0,20 2 61 0 0,-9 1 34 0 0,44-1 0 0 0,-33-2 117 0 0,114-5 42 0 0,-120 0-284 0 0,-29 4 54 0 0,0 0 0 0 0,1 1 0 0 0,-1 0 0 0 0,0 0 1 0 0,0 1-1 0 0,13 0 0 0 0,27 1 45 0 0,-35-1-69 0 0,-1 0 0 0 0,15 1 0 0 0,37 1 36 0 0,-46 0-57 0 0,-11-2 0 0 0,-1 1-1 0 0,1 0 0 0 0,0 0 1 0 0,-1 0-1 0 0,1 1 0 0 0,-1 0 1 0 0,0 0-1 0 0,10 5 0 0 0,-9-5-6 0 0,1 1 0 0 0,-1-1 0 0 0,1 0 0 0 0,0 0 0 0 0,0-1 0 0 0,0 0 0 0 0,0 0 0 0 0,13-1 0 0 0,12 3 0 0 0,-9-1 16 0 0,0-2 0 0 0,0 0 0 0 0,27-4-1 0 0,23 0-14 0 0,47-4-1 0 0,-113 8 0 0 0,1 1 0 0 0,0 0 0 0 0,0 1 0 0 0,12 3 0 0 0,-3 0 0 0 0,24 0 0 0 0,-33-5 0 0 0,-1 1 0 0 0,1 0 0 0 0,-1 0 0 0 0,0 1 0 0 0,0 0 0 0 0,12 4 0 0 0,24 20 0 0 0,-36-21 9 0 0,-5-4-3 0 0,0 0 0 0 0,0 0 0 0 0,-1 0 0 0 0,1 0 1 0 0,0 1-1 0 0,-1-1 0 0 0,1 1 0 0 0,2 2 0 0 0,-5-2-30 0 0,0 0 1 0 0,-1 0-1 0 0,1 0 0 0 0,-1 0 0 0 0,1-1 0 0 0,-1 1 0 0 0,1-1 1 0 0,-1 1-1 0 0,0-1 0 0 0,-3 2 0 0 0,1 1-823 0 0,-11 7-4316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5:09.675"/>
    </inkml:context>
    <inkml:brush xml:id="br0">
      <inkml:brushProperty name="width" value="0.1" units="cm"/>
      <inkml:brushProperty name="height" value="0.1" units="cm"/>
      <inkml:brushProperty name="color" value="#F4F91B"/>
    </inkml:brush>
  </inkml:definitions>
  <inkml:trace contextRef="#ctx0" brushRef="#br0">94 22 1375 0 0,'-6'0'391'0'0,"-1"0"-1"0"0,0 1 1 0 0,1-1-1 0 0,-1 1 0 0 0,1 1 1 0 0,-1-1-1 0 0,1 1 1 0 0,0 0-1 0 0,-11 6 0 0 0,2-6 1035 0 0,11-2-17 0 0,9-1-105 0 0,7 0-700 0 0,0 0 0 0 0,13-4 0 0 0,-12 2-316 0 0,-7 3-166 0 0,0 0-1 0 0,0 0 1 0 0,0 0-1 0 0,0 1 0 0 0,0 0 1 0 0,0 0-1 0 0,11 4 1 0 0,-6-2 179 0 0,1-1-68 0 0,0 1 0 0 0,0-1 0 0 0,1-1 0 0 0,14 0 0 0 0,110-10 544 0 0,-86 8-534 0 0,-37 1-184 0 0,1-1 1 0 0,-1 0-1 0 0,19-3 0 0 0,55-13 131 0 0,15 6-15 0 0,-52 7-145 0 0,-20 3 67 0 0,0 1 0 0 0,0 1 0 0 0,32 7 0 0 0,-37-4-1 0 0,28 9-1 0 0,-32-7-66 0 0,47 7 0 0 0,96 8-28 0 0,-34-2 0 0 0,-52-14 64 0 0,-16 5-44 0 0,-37-5-5 0 0,-1-1-1 0 0,35 1 1 0 0,-49-4-15 0 0,1 0 0 0 0,0 1 0 0 0,-1 1 0 0 0,0-1 0 0 0,0 2 0 0 0,0 0 0 0 0,0 0 0 0 0,0 1 0 0 0,16 10 0 0 0,-18-11 0 0 0,0 0 0 0 0,17 5 0 0 0,13 5 0 0 0,-14 1 39 0 0,-17-11 3 0 0,0 1-1 0 0,0-1 1 0 0,0 0-1 0 0,12 3 1 0 0,-17-6-34 0 0,-1 0 1 0 0,1-1-1 0 0,0 0 1 0 0,0 1-1 0 0,0-1 1 0 0,0 0-1 0 0,-1 0 1 0 0,1-1-1 0 0,0 1 1 0 0,0-1-1 0 0,-1 1 1 0 0,1-1-1 0 0,0 0 1 0 0,0 0-1 0 0,-1 0 1 0 0,1 0-1 0 0,-1 0 1 0 0,4-3-1 0 0,-1 1 84 0 0,13-10 60 0 0,-17 13-149 0 0,-1 0-1 0 0,0-1 1 0 0,1 1-1 0 0,-1 0 1 0 0,0 0-1 0 0,1-1 1 0 0,-1 1 0 0 0,0 0-1 0 0,1 0 1 0 0,-1-1-1 0 0,0 1 1 0 0,1 0-1 0 0,-1 0 1 0 0,1 0-1 0 0,-1 0 1 0 0,0 0-1 0 0,1 0 1 0 0,-1 0-1 0 0,1 0 1 0 0,-1 0-1 0 0,1 0 1 0 0,-1 0 0 0 0,0 0-1 0 0,1 0 1 0 0,-1 0-1 0 0,1 0 1 0 0,-1 0-1 0 0,0 0 1 0 0,2 1-1 0 0,-2 0-24 0 0,0-1 0 0 0,0 1 0 0 0,0 0-1 0 0,0-1 1 0 0,0 1 0 0 0,0 0 0 0 0,0 0-1 0 0,-1-1 1 0 0,1 1 0 0 0,0 0 0 0 0,0-1-1 0 0,0 1 1 0 0,-1 0 0 0 0,1-1 0 0 0,0 1-1 0 0,-1 0 1 0 0,0 0 0 0 0,0 1-36 0 0,-4 7-212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5:23.362"/>
    </inkml:context>
    <inkml:brush xml:id="br0">
      <inkml:brushProperty name="width" value="0.1" units="cm"/>
      <inkml:brushProperty name="height" value="0.1" units="cm"/>
      <inkml:brushProperty name="color" value="#F4F91B"/>
    </inkml:brush>
  </inkml:definitions>
  <inkml:trace contextRef="#ctx0" brushRef="#br0">1820 199 919 0 0,'9'-26'3343'0'0,"-9"17"-2831"0"0,0 7-369 0 0,0 1 0 0 0,1-1 0 0 0,-1 0 0 0 0,-1 1 0 0 0,1-1 0 0 0,0 0 0 0 0,0 1 0 0 0,0-1 0 0 0,-1 0 0 0 0,0-2 0 0 0,0 4-107 0 0,0-1 0 0 0,0 0 0 0 0,1 1 0 0 0,-1-1 0 0 0,0 0 0 0 0,0 1 0 0 0,0-1 0 0 0,0 1 0 0 0,0-1 0 0 0,0 1-1 0 0,1 0 1 0 0,-1-1 0 0 0,0 1 0 0 0,0 0 0 0 0,0 0 0 0 0,0 0 0 0 0,0 0 0 0 0,-1 0 0 0 0,1 0 0 0 0,0 0 0 0 0,-1 0 0 0 0,-9 1 246 0 0,0 0 0 0 0,0 1 1 0 0,1 0-1 0 0,-1 1 0 0 0,1 0 0 0 0,-1 0 0 0 0,-9 6 0 0 0,10-6-59 0 0,1 0-1 0 0,-1-1 0 0 0,0 0 0 0 0,1-1 1 0 0,-1 0-1 0 0,-15 0 0 0 0,-4-7 641 0 0,9 1-464 0 0,0-1-249 0 0,16 5-95 0 0,0 0 1 0 0,0 0-1 0 0,-1 0 1 0 0,1 0-1 0 0,-5 0 0 0 0,3 0 45 0 0,-1 0 1 0 0,1 0-1 0 0,-1 0 0 0 0,-6-3 0 0 0,-7-2 26 0 0,10 3-13 0 0,-1 0 0 0 0,0-1 0 0 0,1 0 0 0 0,0-1-1 0 0,-14-8 1 0 0,16 9-33 0 0,0 1 0 0 0,-1 0 0 0 0,0 0 0 0 0,1 0 0 0 0,-19-2 0 0 0,-36 6 48 0 0,-90 8 128 0 0,101-5-170 0 0,36-3 28 0 0,0-1 0 0 0,1 0 1 0 0,-22-4-1 0 0,24 2-18 0 0,-11-2-35 0 0,14 1-40 0 0,0 1 0 0 0,0 0-1 0 0,0 1 1 0 0,0 0 0 0 0,-13 1-1 0 0,-14-2 34 0 0,28 0 0 0 0,0 0 1 0 0,0 0 0 0 0,-12-6-1 0 0,12 5-34 0 0,1 0 0 0 0,-1 1 0 0 0,-11-3 0 0 0,-52-2 243 0 0,-71-9 37 0 0,106 8-173 0 0,20 5-64 0 0,0 0-1 0 0,-31-2 1 0 0,-93 2 11 0 0,95-1-611 0 0,0 3 0 0 0,1 2 0 0 0,-50 7 0 0 0,71-3-467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5:26.111"/>
    </inkml:context>
    <inkml:brush xml:id="br0">
      <inkml:brushProperty name="width" value="0.1" units="cm"/>
      <inkml:brushProperty name="height" value="0.1" units="cm"/>
      <inkml:brushProperty name="color" value="#F4F91B"/>
    </inkml:brush>
  </inkml:definitions>
  <inkml:trace contextRef="#ctx0" brushRef="#br0">5608 65 1927 0 0,'-11'-15'1347'0'0,"8"12"-1201"0"0,1 0 0 0 0,-1 1 0 0 0,0-1 0 0 0,1 1 0 0 0,-1-1 0 0 0,-1 1 0 0 0,1 0 0 0 0,0 0 0 0 0,0 1 1 0 0,-1-1-1 0 0,1 1 0 0 0,-1-1 0 0 0,1 1 0 0 0,-1 0 0 0 0,0 1 0 0 0,0-1 0 0 0,1 0 0 0 0,-1 1 0 0 0,0 0 0 0 0,0 0 0 0 0,1 0 0 0 0,-1 1 0 0 0,0-1 0 0 0,0 1 0 0 0,1 0 0 0 0,-1 0 0 0 0,1 0 0 0 0,-1 0 0 0 0,-3 2 0 0 0,-15 5 383 0 0,18-7-497 0 0,0 0-1 0 0,0 0 1 0 0,0 1-1 0 0,0 0 0 0 0,-4 2 1 0 0,6-2-10 0 0,0-1 1 0 0,0 0 0 0 0,0 0 0 0 0,-1 0-1 0 0,1 0 1 0 0,0 0 0 0 0,-1 0 0 0 0,1-1-1 0 0,0 1 1 0 0,-1-1 0 0 0,1 0 0 0 0,0 1-1 0 0,-1-1 1 0 0,1 0 0 0 0,-1 0 0 0 0,-2-1-1 0 0,0 0 281 0 0,0-1-1 0 0,0 1 1 0 0,0-1-1 0 0,1 0 1 0 0,-1-1-1 0 0,-5-3 1 0 0,4 4-204 0 0,1 0 1 0 0,-1 0 0 0 0,1 1 0 0 0,-1 0 0 0 0,1 0-1 0 0,-1 0 1 0 0,0 1 0 0 0,-6 0 0 0 0,-4-1 159 0 0,3 0-125 0 0,-3 0 149 0 0,1-1-1 0 0,-21-5 0 0 0,18 2-140 0 0,0 1 0 0 0,-1 1-1 0 0,1 1 1 0 0,0 0-1 0 0,-1 2 1 0 0,0 0 0 0 0,1 1-1 0 0,-26 4 1 0 0,-3 8-20 0 0,35-10-84 0 0,0 1 0 0 0,0-2 0 0 0,-13 2 1 0 0,9-1 2 0 0,0 0 1 0 0,-1 0 0 0 0,-18 8 0 0 0,17-5 8 0 0,0-1 1 0 0,-21 3-1 0 0,14-5 28 0 0,-10 2 180 0 0,-1-1 0 0 0,-59-3 0 0 0,-76-14 206 0 0,117 10-401 0 0,32 2-33 0 0,1 0-1 0 0,-1-2 1 0 0,-22-5 0 0 0,18 2 58 0 0,-1 1 0 0 0,-35-2 0 0 0,40 5-79 0 0,14 0 7 0 0,0 1 1 0 0,0 1-1 0 0,-9 0 0 0 0,-33 1 41 0 0,31-2 16 0 0,-34 5 0 0 0,15 0-9 0 0,-1-2 0 0 0,-57-4 0 0 0,17 0-11 0 0,6 0-14 0 0,-53 2 50 0 0,81 4-46 0 0,-48 1 42 0 0,-16-2 23 0 0,-95-4 168 0 0,172-5-233 0 0,25 4-28 0 0,-1 1 1 0 0,1 0-1 0 0,-1 0 1 0 0,1 0 0 0 0,-11 2-1 0 0,12-1-1 0 0,0-1 0 0 0,0 1-1 0 0,0-1 1 0 0,-1 0 0 0 0,1-1-1 0 0,-10-3 1 0 0,-9-2 18 0 0,2 4-24 0 0,0 1-1 0 0,0 1 0 0 0,0 1 0 0 0,-33 4 1 0 0,28-1 1 0 0,0-2 0 0 0,-39-3 0 0 0,-163-14 194 0 0,194 14-140 0 0,-41 5 1 0 0,5-1-10 0 0,-119 7-54 0 0,161-6 0 0 0,14-1 0 0 0,-26 6 0 0 0,31-5 0 0 0,1 0 0 0 0,-1-1 0 0 0,0 0 0 0 0,0-1 0 0 0,-19-1 0 0 0,-84-16 0 0 0,41 6 25 0 0,46 6-5 0 0,-45-3-1 0 0,-23 7-19 0 0,61 0 0 0 0,5 0 0 0 0,0 0 0 0 0,-35 6 0 0 0,16 3 0 0 0,-78 10 0 0 0,104-17 0 0 0,0-1 0 0 0,0-1 0 0 0,-38-5 0 0 0,17 1 0 0 0,0 1 0 0 0,-64 6 0 0 0,18-1 0 0 0,75-2 0 0 0,-270 7 0 0 0,113 4 0 0 0,154-10-84 0 0,0 0-1 0 0,0 1 0 0 0,0 1 1 0 0,0 0-1 0 0,1 2 1 0 0,0 0-1 0 0,0 0 0 0 0,-19 10 1 0 0,11-3-1436 0 0,-3-2-4391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29.822"/>
    </inkml:context>
    <inkml:brush xml:id="br0">
      <inkml:brushProperty name="width" value="0.1" units="cm"/>
      <inkml:brushProperty name="height" value="0.1" units="cm"/>
      <inkml:brushProperty name="color" value="#F4F91B"/>
    </inkml:brush>
  </inkml:definitions>
  <inkml:trace contextRef="#ctx0" brushRef="#br0">0 1 455 0 0,'34'11'352'0'0,"-27"-10"51"0"0,0 0-1 0 0,1 0 0 0 0,-1-1 0 0 0,0 0 0 0 0,11-2 1 0 0,-11 2-192 0 0,0-1 1 0 0,-1 1 0 0 0,1 0-1 0 0,0 0 1 0 0,-1 1 0 0 0,1 0-1 0 0,8 2 1 0 0,17 8 19 0 0,62 18 50 0 0,-80-27-162 0 0,-1-1-1 0 0,1 0 1 0 0,-1-1 0 0 0,1-1-1 0 0,25-4 1 0 0,3 0 158 0 0,16-4 22 0 0,-45 6-255 0 0,0 1-1 0 0,0 0 1 0 0,0 0 0 0 0,18 2 0 0 0,-7 0 104 0 0,48-5 0 0 0,-47 2-9 0 0,46 1-1 0 0,89 4 51 0 0,-106-1-134 0 0,-33-1 51 0 0,42 5 0 0 0,-28-1-9 0 0,0-2-1 0 0,37-2 1 0 0,-33 0-62 0 0,-34 0-31 0 0,0 1-1 0 0,-1 0 1 0 0,1 0-1 0 0,0 0 1 0 0,0 1-1 0 0,-1 0 1 0 0,1-1-1 0 0,-1 2 0 0 0,6 2 1 0 0,-5-2 0 0 0,0 0 0 0 0,0-1 1 0 0,0 0-1 0 0,0 0 0 0 0,0 0 0 0 0,12 2 0 0 0,55-3-5 0 0,-37-2 66 0 0,244-14 366 0 0,-227 11-406 0 0,42-8-25 0 0,-9 5 41 0 0,-28 4-18 0 0,14-6 37 0 0,-13 3 15 0 0,60-3 1 0 0,-85 9-26 0 0,-11-1-49 0 0,1 1 0 0 0,29 5 0 0 0,234 22 63 0 0,-110-28-79 0 0,8-1 534 0 0,-2 21-209 0 0,-177-19-314 0 0,0 1 0 0 0,0-1 1 0 0,0 1-1 0 0,1 0 0 0 0,-1 0 0 0 0,0 0 1 0 0,0 1-1 0 0,-1 0 0 0 0,1 0 1 0 0,0 0-1 0 0,-1 0 0 0 0,1 1 0 0 0,4 3 1 0 0,-1 5-151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39.008"/>
    </inkml:context>
    <inkml:brush xml:id="br0">
      <inkml:brushProperty name="width" value="0.1" units="cm"/>
      <inkml:brushProperty name="height" value="0.1" units="cm"/>
      <inkml:brushProperty name="color" value="#F4F91B"/>
    </inkml:brush>
  </inkml:definitions>
  <inkml:trace contextRef="#ctx0" brushRef="#br0">2 85 455 0 0,'0'-14'0'0'0,"-2"-3"0"0"0,2 0 0 0 0,0 1 0 0 0,2 3 0 0 0,2 5 864 0 0,-3 8-400 0 0,1 0-1136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0.450"/>
    </inkml:context>
    <inkml:brush xml:id="br0">
      <inkml:brushProperty name="width" value="0.1" units="cm"/>
      <inkml:brushProperty name="height" value="0.1" units="cm"/>
      <inkml:brushProperty name="color" value="#F4F91B"/>
    </inkml:brush>
  </inkml:definitions>
  <inkml:trace contextRef="#ctx0" brushRef="#br0">0 23 1495 0 0,'4'-9'64'0'0,"-2"3"16"0"0,0 1-80 0 0,0 3 0 0 0,-2 4 328 0 0,0-1-152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1.779"/>
    </inkml:context>
    <inkml:brush xml:id="br0">
      <inkml:brushProperty name="width" value="0.1" units="cm"/>
      <inkml:brushProperty name="height" value="0.1" units="cm"/>
      <inkml:brushProperty name="color" value="#F4F91B"/>
    </inkml:brush>
  </inkml:definitions>
  <inkml:trace contextRef="#ctx0" brushRef="#br0">1 108 455 0 0,'24'-20'0'0'0,"-8"5"0"0"0,1 2 0 0 0,-4 4 0 0 0,-4 5 424 0 0,-1 4 48 0 0,1-2 8 0 0,10-3 0 0 0,10-3-216 0 0,10-1-40 0 0,8 0 0 0 0,1 1-8 0 0,2 5-216 0 0,-4 1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2.287"/>
    </inkml:context>
    <inkml:brush xml:id="br0">
      <inkml:brushProperty name="width" value="0.1" units="cm"/>
      <inkml:brushProperty name="height" value="0.1" units="cm"/>
      <inkml:brushProperty name="color" value="#F4F91B"/>
    </inkml:brush>
  </inkml:definitions>
  <inkml:trace contextRef="#ctx0" brushRef="#br0">0 21 455 0 0,'26'-20'0'0'0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4.467"/>
    </inkml:context>
    <inkml:brush xml:id="br0">
      <inkml:brushProperty name="width" value="0.1" units="cm"/>
      <inkml:brushProperty name="height" value="0.1" units="cm"/>
      <inkml:brushProperty name="color" value="#F4F91B"/>
    </inkml:brush>
  </inkml:definitions>
  <inkml:trace contextRef="#ctx0" brushRef="#br0">57 65 919 0 0,'-4'-4'-25'0'0,"2"2"249"0"0,1 0-1 0 0,-1 0 1 0 0,0 0-1 0 0,0 0 1 0 0,0 1-1 0 0,-1-1 1 0 0,1 0 0 0 0,0 1-1 0 0,-1 0 1 0 0,1-1-1 0 0,-1 1 1 0 0,1 0-1 0 0,-1 0 1 0 0,-3-1-1 0 0,6 3-156 0 0,0 0-66 0 0,0-1-1 0 0,0 1 1 0 0,0 0 0 0 0,0 0-1 0 0,0 0 1 0 0,0-1-1 0 0,0 1 1 0 0,-1 0 0 0 0,1 0-1 0 0,0-1 1 0 0,-1 1-1 0 0,1 0 1 0 0,0-1 0 0 0,-1 1-1 0 0,1 0 1 0 0,-1-1-1 0 0,1 1 1 0 0,-1 0 0 0 0,1-1-1 0 0,-1 1 1 0 0,0 0-1 0 0,-1 1 0 0 0,0-2 0 0 0,2 0 2 0 0,0 0 0 0 0,0 0 0 0 0,0 0-1 0 0,0 1 1 0 0,0-1 0 0 0,0 0-1 0 0,0 0 1 0 0,0 0 0 0 0,1 0-1 0 0,-1 0 1 0 0,0 0 0 0 0,0 0 0 0 0,0 1-1 0 0,0-1 1 0 0,0 0 0 0 0,0 0-1 0 0,0 0 1 0 0,0 0 0 0 0,0 0-1 0 0,0 0 1 0 0,0 1 0 0 0,0-1 0 0 0,0 0-1 0 0,-1 0 1 0 0,1 0 0 0 0,0 0-1 0 0,0 0 1 0 0,0 0 0 0 0,0 0-1 0 0,0 1 1 0 0,0-1 0 0 0,0 0 0 0 0,0 0-1 0 0,0 0 1 0 0,0 0 0 0 0,0 0-1 0 0,0 0 1 0 0,-1 0 0 0 0,1 0-1 0 0,0 0 1 0 0,0 0 0 0 0,0 1 0 0 0,0-1-1 0 0,0 0 1 0 0,0 0 0 0 0,0 0-1 0 0,-1 0 1 0 0,1 0 0 0 0,0 0-1 0 0,0 0 1 0 0,0 0 0 0 0,0 0 0 0 0,0 0-1 0 0,0 0 1 0 0,-1 0 0 0 0,1 0-1 0 0,0 0 1 0 0,0 0 0 0 0,0 0-1 0 0,0 0 1 0 0,0 0 0 0 0,0 0 0 0 0,0-1-1 0 0,-1 1 1 0 0,1 0 0 0 0,0 0-1 0 0,0 0 1 0 0,0 0 0 0 0,19 9 982 0 0,-18-9-916 0 0,0 0 0 0 0,0 0 0 0 0,0 0 0 0 0,0 0 0 0 0,0 0 0 0 0,0 0 0 0 0,-1 0 0 0 0,1 0 0 0 0,0 0 0 0 0,0 0 0 0 0,0 0 0 0 0,0-1 0 0 0,0 1 0 0 0,0 0 0 0 0,0-1 0 0 0,0 1 0 0 0,0-1 0 0 0,0 1 0 0 0,-1-1 0 0 0,1 1 0 0 0,0-1 0 0 0,0 1 0 0 0,-1-1 0 0 0,1 0 0 0 0,1-1 0 0 0,-2 2-57 0 0,0-1 0 0 0,0 1 0 0 0,0-1 1 0 0,0 1-1 0 0,0-1 0 0 0,0 1 0 0 0,0 0 0 0 0,1-1 1 0 0,-1 1-1 0 0,0-1 0 0 0,0 1 0 0 0,0 0 1 0 0,1-1-1 0 0,-1 1 0 0 0,0 0 0 0 0,0-1 0 0 0,1 1 1 0 0,-1 0-1 0 0,0-1 0 0 0,1 1 0 0 0,-1 0 1 0 0,0 0-1 0 0,1-1 0 0 0,-1 1 0 0 0,0 0 0 0 0,1 0 1 0 0,-1 0-1 0 0,1-1 0 0 0,-1 1 0 0 0,0 0 1 0 0,1 0-1 0 0,-1 0 0 0 0,1 0 0 0 0,-1 0 0 0 0,1 0 1 0 0,-1 0-1 0 0,0 0 0 0 0,1 0 0 0 0,-1 0 1 0 0,1 0-1 0 0,-1 0 0 0 0,1 0 0 0 0,-1 0 0 0 0,0 1 1 0 0,1-1-1 0 0,-1 0 0 0 0,1 1 0 0 0,27 10-80 0 0,-15-5 109 0 0,-2-5 80 0 0,0-1-1 0 0,-1 0 1 0 0,1 0 0 0 0,21-4-1 0 0,-13 1-32 0 0,43-1 45 0 0,-36 3-70 0 0,-1-1 0 0 0,26-5 0 0 0,-24 1-40 0 0,-11 3 42 0 0,33-10-1 0 0,-38 10-37 0 0,0 1-1 0 0,0 0 1 0 0,0 1-1 0 0,0 0 1 0 0,1 1-1 0 0,19 2 1 0 0,3-1-16 0 0,32-2-21 0 0,-4 0 49 0 0,75 8-1 0 0,-93-3-37 0 0,56-4 0 0 0,-46-1 0 0 0,199-4 192 0 0,-192 5-178 0 0,80-1 36 0 0,-56 0-50 0 0,-49 2 0 0 0,54-7 0 0 0,-44 2 0 0 0,-25 2 0 0 0,25-5 0 0 0,-35 5 15 0 0,0 1 0 0 0,0 0 0 0 0,13 1-1 0 0,-12 0-9 0 0,-11 1-5 0 0,0-1 0 0 0,0 0 0 0 0,0 0 0 0 0,-1 1 0 0 0,1-1 0 0 0,0 0 0 0 0,0 1 0 0 0,0-1 0 0 0,0 1 0 0 0,-1-1 0 0 0,1 1 0 0 0,0-1 0 0 0,-1 1 0 0 0,1 0 0 0 0,0-1 0 0 0,-1 1 0 0 0,1 0 0 0 0,-1 0 0 0 0,1-1 0 0 0,-1 1 0 0 0,1 0 0 0 0,0 2 0 0 0,8 21 0 0 0,-7-16 0 0 0,-1-7 0 0 0,-1-1 0 0 0,0 0 0 0 0,0 1 0 0 0,0-1 0 0 0,0 0 0 0 0,0 0 0 0 0,0 1 0 0 0,1-1 0 0 0,-1 0 0 0 0,0 0 0 0 0,0 0 0 0 0,0 1 0 0 0,0-1 0 0 0,1 0 0 0 0,-1 0 0 0 0,0 0 0 0 0,0 0 0 0 0,0 1 0 0 0,1-1 0 0 0,-1 0 0 0 0,0 0 0 0 0,0 0 0 0 0,1 0 0 0 0,-1 0 0 0 0,0 0 0 0 0,0 0 0 0 0,1 0 0 0 0,-1 0 0 0 0,0 0 0 0 0,0 0 0 0 0,1 0 0 0 0,-1 0 0 0 0,2 0 0 0 0,-2-1 12 0 0,0 0 36 0 0,0 0-24 0 0,0 0 89 0 0,6 1-38 0 0,-6-1-75 0 0,0 1 2 0 0,1 0 0 0 0,-1 0 0 0 0,0 0-1 0 0,1 0 1 0 0,-1 0 0 0 0,0 0 0 0 0,0 0-1 0 0,1 0 1 0 0,-1 0 0 0 0,0 0 0 0 0,1 0-1 0 0,-1 0 1 0 0,0 0 0 0 0,1 0 0 0 0,-1 0 0 0 0,0 0-1 0 0,0 1 1 0 0,1-1 0 0 0,-1 0 0 0 0,0 0-1 0 0,0 0 1 0 0,1 0 0 0 0,-1 1 0 0 0,0-1-1 0 0,3 2 36 0 0,-6-4-6 0 0,3 2 49 0 0,-4-26 966 0 0,5 25-976 0 0,-1 4-59 0 0,1 9-18 0 0,0-10 7 0 0,0-1 0 0 0,-1 15-14 0 0,-2 7-757 0 0,0-11 388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06.933"/>
    </inkml:context>
    <inkml:brush xml:id="br0">
      <inkml:brushProperty name="width" value="0.1" units="cm"/>
      <inkml:brushProperty name="height" value="0.1" units="cm"/>
      <inkml:brushProperty name="color" value="#E71224"/>
    </inkml:brush>
  </inkml:definitions>
  <inkml:trace contextRef="#ctx0" brushRef="#br0">419 305 3679 0 0,'-21'-21'362'0'0,"16"16"-166"0"0,-1 0 1 0 0,1-1-1 0 0,1 1 0 0 0,-1-1 1 0 0,1 0-1 0 0,-4-8 0 0 0,-2-4 588 0 0,7 14-688 0 0,0-1 1 0 0,0 0-1 0 0,0 0 1 0 0,1 0-1 0 0,0 0 1 0 0,0 0-1 0 0,0-1 1 0 0,1 1-1 0 0,0 0 0 0 0,0-1 1 0 0,0 1-1 0 0,0-11 1 0 0,1 15-97 0 0,0 0 0 0 0,0 0 0 0 0,0 0 0 0 0,0 1 0 0 0,0-1 0 0 0,1 0 0 0 0,-1 0 0 0 0,0 1 1 0 0,0-1-1 0 0,1 0 0 0 0,-1 0 0 0 0,0 1 0 0 0,1-1 0 0 0,-1 0 0 0 0,1 1 0 0 0,-1-1 0 0 0,1 0 0 0 0,-1 1 0 0 0,1-1 1 0 0,-1 1-1 0 0,1-1 0 0 0,0 1 0 0 0,-1-1 0 0 0,1 1 0 0 0,0-1 0 0 0,-1 1 0 0 0,1 0 0 0 0,0-1 0 0 0,0 1 0 0 0,-1 0 1 0 0,1 0-1 0 0,0 0 0 0 0,0 0 0 0 0,0-1 0 0 0,-1 1 0 0 0,1 0 0 0 0,0 0 0 0 0,0 0 0 0 0,0 0 0 0 0,-1 1 0 0 0,1-1 0 0 0,0 0 1 0 0,0 0-1 0 0,-1 0 0 0 0,2 1 0 0 0,1 0 33 0 0,-1 0 1 0 0,0 0 0 0 0,0 1-1 0 0,1-1 1 0 0,-1 1 0 0 0,0-1-1 0 0,-1 1 1 0 0,1-1-1 0 0,0 1 1 0 0,0 0 0 0 0,-1 0-1 0 0,1 0 1 0 0,1 4-1 0 0,1 1 69 0 0,-1 1 0 0 0,-1-1-1 0 0,1 1 1 0 0,-1 0-1 0 0,-1 0 1 0 0,1 0 0 0 0,-1 0-1 0 0,-1 0 1 0 0,0 1-1 0 0,0-1 1 0 0,0 0 0 0 0,-3 14-1 0 0,-3 4 102 0 0,-1 1-1 0 0,-15 36 0 0 0,16-49-82 0 0,-1-1-1 0 0,-1 0 0 0 0,-12 18 0 0 0,11-18 74 0 0,1 1 0 0 0,-14 26 0 0 0,19-32-97 0 0,-3 10 264 0 0,7-18-330 0 0,-1 0 0 0 0,1 0-1 0 0,0-1 1 0 0,-1 1 0 0 0,1 0-1 0 0,-1-1 1 0 0,1 1-1 0 0,-1 0 1 0 0,1-1 0 0 0,-1 1-1 0 0,1-1 1 0 0,-1 1 0 0 0,1-1-1 0 0,-1 1 1 0 0,0-1 0 0 0,1 0-1 0 0,3-11 93 0 0,0 1-1 0 0,-1-1 1 0 0,0 1-1 0 0,-1-1 1 0 0,1-14-1 0 0,-1 8-42 0 0,0-9-25 0 0,-1-40 0 0 0,0-15 15 0 0,0 71-67 0 0,1 1 1 0 0,0-1-1 0 0,0 1 1 0 0,1 0 0 0 0,7-17-1 0 0,-9 25-3 0 0,-1 0-1 0 0,1 0 1 0 0,0 1 0 0 0,0-1-1 0 0,0 0 1 0 0,0 1-1 0 0,0-1 1 0 0,0 1-1 0 0,0-1 1 0 0,0 1-1 0 0,1 0 1 0 0,-1-1 0 0 0,1 1-1 0 0,-1 0 1 0 0,1 0-1 0 0,-1 0 1 0 0,1 0-1 0 0,-1 0 1 0 0,1 0 0 0 0,0 1-1 0 0,0-1 1 0 0,-1 0-1 0 0,1 1 1 0 0,3-1-1 0 0,-2 1 0 0 0,0 1-1 0 0,1-1 1 0 0,-1 1-1 0 0,0 0 0 0 0,0 0 1 0 0,0 0-1 0 0,0 0 1 0 0,0 0-1 0 0,-1 1 1 0 0,1-1-1 0 0,0 1 0 0 0,-1 0 1 0 0,5 4-1 0 0,46 43 3 0 0,-4-2 0 0 0,-32-32 19 0 0,1-2-1 0 0,-1 1 1 0 0,2-2-1 0 0,0-1 0 0 0,0 0 1 0 0,1-1-1 0 0,1-1 1 0 0,-1-1-1 0 0,27 6 0 0 0,-42-13 4 0 0,0 0 0 0 0,1 0 0 0 0,-1 0 0 0 0,0-1 0 0 0,0 0 0 0 0,0 0 1 0 0,1 0-1 0 0,-1 0 0 0 0,7-2 0 0 0,-11 1-12 0 0,1 1 0 0 0,0-1 1 0 0,-1 0-1 0 0,1 0 1 0 0,-1 0-1 0 0,1 0 1 0 0,-1 0-1 0 0,1 0 1 0 0,-1 0-1 0 0,0 0 0 0 0,1 0 1 0 0,-1-1-1 0 0,0 1 1 0 0,0 0-1 0 0,0-1 1 0 0,0 1-1 0 0,0-1 1 0 0,0 0-1 0 0,0 1 0 0 0,-1-1 1 0 0,1 1-1 0 0,-1-1 1 0 0,1 0-1 0 0,-1 0 1 0 0,1 1-1 0 0,-1-1 1 0 0,0 0-1 0 0,0 0 0 0 0,0 0 1 0 0,0-2-1 0 0,-1-1 3 0 0,1-1 0 0 0,-1 1-1 0 0,0-1 1 0 0,0 1 0 0 0,-1 0-1 0 0,0-1 1 0 0,0 1-1 0 0,0 0 1 0 0,0 0 0 0 0,-1 0-1 0 0,0 1 1 0 0,0-1 0 0 0,0 1-1 0 0,0-1 1 0 0,-1 1 0 0 0,0 0-1 0 0,0 0 1 0 0,0 0-1 0 0,0 1 1 0 0,0 0 0 0 0,-1 0-1 0 0,-5-3 1 0 0,2 1-9 0 0,-1 0 0 0 0,0 1-1 0 0,-1 0 1 0 0,1 1 0 0 0,-1 0 0 0 0,1 1-1 0 0,-1 0 1 0 0,0 0 0 0 0,0 1 0 0 0,0 0 0 0 0,-16 1-1 0 0,0 2 6 0 0,0 2 1 0 0,0 1-1 0 0,0 1 0 0 0,0 1 0 0 0,1 2 0 0 0,-31 14 0 0 0,21-6-9 0 0,1 2 0 0 0,-33 23 0 0 0,-60 51 0 0 0,102-74 0 0 0,12-7 0 0 0,1-1 0 0 0,0 2 0 0 0,1 0 0 0 0,0 0 0 0 0,1 0 0 0 0,-12 23 0 0 0,21-33 0 0 0,-1-1 0 0 0,1 0 0 0 0,0 1 0 0 0,0-1 0 0 0,0 0 0 0 0,0 1 0 0 0,0-1 0 0 0,1 1 0 0 0,-1 4 0 0 0,1-6 0 0 0,0-1 0 0 0,0 1 0 0 0,0-1 0 0 0,0 1 0 0 0,0-1 0 0 0,0 0 0 0 0,0 1 0 0 0,0-1 0 0 0,0 1 0 0 0,1-1 0 0 0,-1 1 0 0 0,0-1 0 0 0,0 0 0 0 0,1 1 0 0 0,-1-1 0 0 0,0 1 0 0 0,0-1 0 0 0,1 0 0 0 0,-1 1 0 0 0,0-1 0 0 0,1 0 0 0 0,0 1 0 0 0,0-1 0 0 0,0 0 0 0 0,0 1 0 0 0,0-1 0 0 0,0 0 0 0 0,0 0 0 0 0,0 1 0 0 0,0-1 0 0 0,0 0 0 0 0,0 0 0 0 0,0 0 0 0 0,0 0 0 0 0,0-1 0 0 0,0 1 0 0 0,1 0 0 0 0,6-2 9 0 0,0-1 1 0 0,0 0-1 0 0,-1 0 0 0 0,1 0 0 0 0,-1-1 0 0 0,0 0 1 0 0,0 0-1 0 0,7-6 0 0 0,51-47 114 0 0,-39 33-105 0 0,43-40 46 0 0,-4-2 0 0 0,64-82 0 0 0,-27 22-64 0 0,-59 83 46 0 0,-20 21-28 0 0,-22 21-18 0 0,-1 1 0 0 0,1-1-1 0 0,-1 1 1 0 0,1-1-1 0 0,-1 1 1 0 0,1-1 0 0 0,-1 1-1 0 0,1 0 1 0 0,0-1-1 0 0,-1 1 1 0 0,1 0 0 0 0,0-1-1 0 0,-1 1 1 0 0,1 0-1 0 0,0 0 1 0 0,-1 0 0 0 0,1-1-1 0 0,0 1 1 0 0,-1 0 0 0 0,1 0-1 0 0,0 0 1 0 0,0 0-1 0 0,-1 0 1 0 0,1 0 0 0 0,0 1-1 0 0,-1-1 1 0 0,1 0-1 0 0,1 0 1 0 0,-1 1-2 0 0,0 0 0 0 0,1 0 0 0 0,-1 0 0 0 0,0 0 0 0 0,0 1 0 0 0,1-1 0 0 0,-1 0 0 0 0,0 0-1 0 0,0 1 1 0 0,0-1 0 0 0,1 3 0 0 0,1 3-7 0 0,0 0 0 0 0,0 1 0 0 0,3 14 0 0 0,-1 11-7 0 0,-1 0 0 0 0,-2 62-1 0 0,-1-22 2 0 0,-1 97 15 0 0,0-169 2 0 0,0 0-1 0 0,0 0 1 0 0,0 1 0 0 0,0-1-1 0 0,0 0 1 0 0,0 0-1 0 0,0 0 1 0 0,0 0 0 0 0,-1 0-1 0 0,1 1 1 0 0,0-1-1 0 0,-1 0 1 0 0,1 0 0 0 0,-1 0-1 0 0,1 0 1 0 0,-2 1-1 0 0,2-2 2 0 0,-1 0-1 0 0,1 0 0 0 0,0 1 0 0 0,-1-1 1 0 0,1 0-1 0 0,-1 0 0 0 0,1 0 0 0 0,0 0 0 0 0,-1 0 1 0 0,1 0-1 0 0,-1 0 0 0 0,1-1 0 0 0,-1 1 1 0 0,1 0-1 0 0,0 0 0 0 0,-1 0 0 0 0,1 0 1 0 0,-1 0-1 0 0,1-1 0 0 0,0 1 0 0 0,-1 0 0 0 0,1 0 1 0 0,0-1-1 0 0,-1 1 0 0 0,1 0 0 0 0,0-1 1 0 0,0 1-1 0 0,-1-1 0 0 0,-5-6 45 0 0,0 0-1 0 0,-9-16 1 0 0,9 15-25 0 0,-25-33 41 0 0,-3 1 1 0 0,-47-42-1 0 0,26 26-59 0 0,23 24-4 0 0,0 1 0 0 0,-52-36 0 0 0,66 54 0 0 0,0 2 0 0 0,-1 0 0 0 0,-1 1 0 0 0,0 1 0 0 0,0 1 0 0 0,-41-11 0 0 0,44 15 0 0 0,7 1 0 0 0,0 1 0 0 0,-21-3 0 0 0,28 5 0 0 0,1 0 0 0 0,-1 0 0 0 0,1 0 0 0 0,-1 1 0 0 0,0-1 0 0 0,1 0 0 0 0,-1 1 0 0 0,1 0 0 0 0,0-1 0 0 0,-1 1 0 0 0,1 0 0 0 0,-1 0 0 0 0,1 1 0 0 0,0-1 0 0 0,0 0 0 0 0,0 1 0 0 0,-3 2 0 0 0,4-3 0 0 0,0 0 1 0 0,1 1-1 0 0,-1-1 0 0 0,0 1 0 0 0,1-1 0 0 0,-1 1 0 0 0,1-1 1 0 0,-1 1-1 0 0,1-1 0 0 0,0 1 0 0 0,-1 0 0 0 0,1-1 0 0 0,0 1 1 0 0,0-1-1 0 0,0 1 0 0 0,1 0 0 0 0,-1-1 0 0 0,0 1 0 0 0,0-1 1 0 0,1 1-1 0 0,-1-1 0 0 0,2 3 0 0 0,14 33-57 0 0,-5-19 44 0 0,0 0 0 0 0,1 0-1 0 0,1-2 1 0 0,0 1 0 0 0,23 20 0 0 0,-4-9 15 0 0,60 41 0 0 0,10 13-2 0 0,-69-53 0 0 0,40 28 0 0 0,-46-37 0 0 0,18 11 0 0 0,-41-28 0 0 0,0-1 0 0 0,0-1 0 0 0,0 1 0 0 0,0 0 0 0 0,0-1 0 0 0,0 0 0 0 0,0 0 0 0 0,1 0 0 0 0,6 0 0 0 0,-10-1 3 0 0,0 0-1 0 0,0 0 1 0 0,0 0-1 0 0,-1-1 0 0 0,1 1 1 0 0,0 0-1 0 0,0-1 1 0 0,-1 1-1 0 0,1-1 1 0 0,0 1-1 0 0,-1-1 0 0 0,1 1 1 0 0,0-1-1 0 0,-1 1 1 0 0,1-1-1 0 0,-1 1 1 0 0,1-1-1 0 0,-1 0 0 0 0,1 1 1 0 0,-1-1-1 0 0,1 0 1 0 0,-1 0-1 0 0,0 1 1 0 0,1-1-1 0 0,-1 0 0 0 0,0 0 1 0 0,0 1-1 0 0,0-1 1 0 0,0 0-1 0 0,1 0 1 0 0,-1 0-1 0 0,-1-1 0 0 0,0-27 65 0 0,-1 18-55 0 0,-1 1 0 0 0,-1-1 0 0 0,0 1 0 0 0,0 0-1 0 0,-1 0 1 0 0,-7-11 0 0 0,-41-54 80 0 0,39 57-86 0 0,-3-5-6 0 0,-1 1 0 0 0,-1 1 0 0 0,-37-31 0 0 0,56 51-1 0 0,-1 0 1 0 0,1 1-1 0 0,-1-1 0 0 0,0 1 0 0 0,1-1 0 0 0,-1 1 0 0 0,0-1 1 0 0,1 1-1 0 0,-1 0 0 0 0,0-1 0 0 0,0 1 0 0 0,1 0 0 0 0,-1-1 1 0 0,0 1-1 0 0,0 0 0 0 0,1 0 0 0 0,-1 0 0 0 0,0 0 1 0 0,0 0-1 0 0,0 0 0 0 0,1 0 0 0 0,-1 0 0 0 0,0 0 0 0 0,0 0 1 0 0,0 0-1 0 0,1 1 0 0 0,-1-1 0 0 0,0 0 0 0 0,0 0 0 0 0,1 1 1 0 0,-1-1-1 0 0,0 1 0 0 0,0-1 0 0 0,1 0 0 0 0,-1 1 0 0 0,1-1 1 0 0,-1 1-1 0 0,0 0 0 0 0,1-1 0 0 0,-1 1 0 0 0,1-1 0 0 0,-1 1 1 0 0,1 0-1 0 0,0-1 0 0 0,-1 1 0 0 0,1 0 0 0 0,0 0 0 0 0,-1-1 1 0 0,1 1-1 0 0,0 0 0 0 0,0 0 0 0 0,-1 1 0 0 0,-1 5-8 0 0,1 1 1 0 0,-1 0-1 0 0,1-1 0 0 0,0 10 0 0 0,0 33-7 0 0,13 96-1 0 0,-5-92 2 0 0,-2 79-1 0 0,-8-89-934 0 0,-11 56 0 0 0,7-64-86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9.004"/>
    </inkml:context>
    <inkml:brush xml:id="br0">
      <inkml:brushProperty name="width" value="0.1" units="cm"/>
      <inkml:brushProperty name="height" value="0.1" units="cm"/>
      <inkml:brushProperty name="color" value="#F4F91B"/>
    </inkml:brush>
  </inkml:definitions>
  <inkml:trace contextRef="#ctx0" brushRef="#br0">1 6 1983 0 0,'3'-2'0'0'0,"5"0"88"0"0,1 0-24 0 0,-1 2-64 0 0,-5 4 0 0 0,1-2 0 0 0,3-2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49.524"/>
    </inkml:context>
    <inkml:brush xml:id="br0">
      <inkml:brushProperty name="width" value="0.1" units="cm"/>
      <inkml:brushProperty name="height" value="0.1" units="cm"/>
      <inkml:brushProperty name="color" value="#F4F91B"/>
    </inkml:brush>
  </inkml:definitions>
  <inkml:trace contextRef="#ctx0" brushRef="#br0">1 4 919 0 0,'0'-2'80'0'0,"0"0"-80"0"0,4 2 0 0 0,-4 2 240 0 0,0 0 32 0 0,3-2 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54.106"/>
    </inkml:context>
    <inkml:brush xml:id="br0">
      <inkml:brushProperty name="width" value="0.1" units="cm"/>
      <inkml:brushProperty name="height" value="0.1" units="cm"/>
      <inkml:brushProperty name="color" value="#F4F91B"/>
    </inkml:brush>
  </inkml:definitions>
  <inkml:trace contextRef="#ctx0" brushRef="#br0">642 133 1439 0 0,'-14'-1'122'0'0,"1"0"-1"0"0,0-1 0 0 0,0-1 0 0 0,-1 0 0 0 0,2 0 0 0 0,-1-1 0 0 0,-16-8 1 0 0,27 11-100 0 0,-17-7 255 0 0,7 3-135 0 0,0 1 0 0 0,0-1 1 0 0,0 2-1 0 0,0-1 0 0 0,-1 2 0 0 0,-18-2 0 0 0,16 1 142 0 0,14 3-218 0 0,0-1-1 0 0,0 1 1 0 0,0-1-1 0 0,0 1 0 0 0,-1 0 1 0 0,1 0-1 0 0,0-1 1 0 0,0 1-1 0 0,-1 0 0 0 0,1 0 1 0 0,0 0-1 0 0,0 0 1 0 0,0 1-1 0 0,-1-1 1 0 0,1 0-1 0 0,0 0 0 0 0,-2 1 1 0 0,3 0-57 0 0,0-1 0 0 0,0 0 0 0 0,-1 0 1 0 0,1 1-1 0 0,0-1 0 0 0,0 0 0 0 0,0 1 0 0 0,-1-1 1 0 0,1 0-1 0 0,0 1 0 0 0,0-1 0 0 0,0 0 0 0 0,0 1 1 0 0,0-1-1 0 0,0 1 0 0 0,0-1 0 0 0,-1 0 0 0 0,1 1 1 0 0,0-1-1 0 0,0 0 0 0 0,1 1 0 0 0,-1-1 0 0 0,0 1 1 0 0,0-1-1 0 0,0 0 0 0 0,0 1 0 0 0,0-1 0 0 0,0 0 1 0 0,0 1-1 0 0,1-1 0 0 0,-1 0 0 0 0,0 1 1 0 0,0-1-1 0 0,0 0 0 0 0,1 1 0 0 0,-1-1 0 0 0,0 0 1 0 0,0 0-1 0 0,1 1 0 0 0,-1-1 0 0 0,0 0 0 0 0,1 0 1 0 0,-1 0-1 0 0,0 1 0 0 0,1-1 0 0 0,-1 0 0 0 0,0 0 1 0 0,1 0-1 0 0,-1 0 0 0 0,0 0 0 0 0,1 0 0 0 0,16 5 563 0 0,19-12 124 0 0,-22 3-540 0 0,0 2 0 0 0,1-1 0 0 0,16 1 0 0 0,28 1-11 0 0,0-3-1 0 0,64-11 1 0 0,-59 7 266 0 0,-39 5-221 0 0,34-7-1 0 0,-44 7-148 0 0,0 0 0 0 0,1 1-1 0 0,-1 1 1 0 0,24 1-1 0 0,61 11 109 0 0,-55-6-165 0 0,125 1 143 0 0,-8-1 56 0 0,-55-2-128 0 0,0 0 36 0 0,-14 1-6 0 0,18 3 22 0 0,-66-3-70 0 0,0-3 0 0 0,83-7 0 0 0,-108 4-30 0 0,4 1-3 0 0,23 3 1 0 0,-32-1 8 0 0,0 0 0 0 0,0-1 0 0 0,0-1 0 0 0,29-5 0 0 0,-31 1-6 0 0,-22 4 52 0 0,-21 3 57 0 0,-20 4-14 0 0,-1-3 1 0 0,1-2 0 0 0,-85-8-1 0 0,-46-1 40 0 0,82 5-84 0 0,-63 4-26 0 0,-4-1 0 0 0,-103-15-21 0 0,40 22 38 0 0,167-3-45 0 0,-75-6-4 0 0,44-2 0 0 0,76 4 0 0 0,-9 0 0 0 0,-1 1 0 0 0,1 0 0 0 0,-29 7 0 0 0,50-7 0 0 0,0 0 0 0 0,0 1 0 0 0,0 0 0 0 0,0 0 0 0 0,0 1 0 0 0,0-1 0 0 0,-7 5 0 0 0,12-6 0 0 0,-1 0 0 0 0,0-1 0 0 0,0 1 0 0 0,1-1 0 0 0,-1 1 0 0 0,0 0 0 0 0,1 0 0 0 0,-1 0 0 0 0,1-1 0 0 0,-1 1 0 0 0,1 0 0 0 0,-1 0 0 0 0,1 0 0 0 0,0 0 0 0 0,-1 0 0 0 0,1 0 0 0 0,0 0 0 0 0,0-1 0 0 0,0 3 0 0 0,0-2 0 0 0,0 1 0 0 0,1-1 0 0 0,-1 0 0 0 0,1 0 0 0 0,-1 0 0 0 0,1 1 0 0 0,-1-1 0 0 0,1 0 0 0 0,0 0 0 0 0,0 0 0 0 0,0 0 0 0 0,-1 0 0 0 0,1 0 0 0 0,0 0 0 0 0,0 0 0 0 0,0-1 0 0 0,1 1 0 0 0,-1 0 0 0 0,1 0 0 0 0,4 3 14 0 0,1-1-1 0 0,0 0 1 0 0,0 0-1 0 0,0 0 0 0 0,0-1 1 0 0,0 0-1 0 0,0 0 1 0 0,14 0-1 0 0,63 0 169 0 0,-55-2-154 0 0,90-7 164 0 0,11 1-39 0 0,-47 2-114 0 0,143 6 105 0 0,-76 1-53 0 0,-104-3-69 0 0,79-2 30 0 0,134-11 42 0 0,-186 11-70 0 0,247 1-12 0 0,-141 3-14 0 0,-161-2 5 0 0,125-4 58 0 0,-102-1-61 0 0,-63-4 118 0 0,-390 1 639 0 0,347 10-721 0 0,-359 13 227 0 0,113-19-83 0 0,-1-23 284 0 0,218 17-308 0 0,-58-12 34 0 0,98 12-151 0 0,0 2 1 0 0,-100 0 0 0 0,115 11-270 0 0,1 1 0 0 0,0 3 0 0 0,0 0 0 0 0,1 3 0 0 0,0 1 0 0 0,1 2 0 0 0,0 1 1 0 0,-44 25-1 0 0,26-10-4248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56.450"/>
    </inkml:context>
    <inkml:brush xml:id="br0">
      <inkml:brushProperty name="width" value="0.1" units="cm"/>
      <inkml:brushProperty name="height" value="0.1" units="cm"/>
      <inkml:brushProperty name="color" value="#F4F91B"/>
    </inkml:brush>
  </inkml:definitions>
  <inkml:trace contextRef="#ctx0" brushRef="#br0">1 66 3223 0 0,'22'-11'136'0'0,"2"-2"40"0"0,0 0-176 0 0,2 0 0 0 0,-3 4 0 0 0,-7 3 0 0 0,-6 6-88 0 0,-5 0-48 0 0,3 2-16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57.176"/>
    </inkml:context>
    <inkml:brush xml:id="br0">
      <inkml:brushProperty name="width" value="0.1" units="cm"/>
      <inkml:brushProperty name="height" value="0.1" units="cm"/>
      <inkml:brushProperty name="color" value="#F4F91B"/>
    </inkml:brush>
  </inkml:definitions>
  <inkml:trace contextRef="#ctx0" brushRef="#br0">3 25 143 0 0,'-2'-9'0'0'0,"2"3"0"0"0,0 1 0 0 0,0 3 0 0 0,2 2 0 0 0,2-2 0 0 0,1 2 0 0 0,1 0 0 0 0,5 2 0 0 0,4 0 0 0 0,3 0 64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57.932"/>
    </inkml:context>
    <inkml:brush xml:id="br0">
      <inkml:brushProperty name="width" value="0.1" units="cm"/>
      <inkml:brushProperty name="height" value="0.1" units="cm"/>
      <inkml:brushProperty name="color" value="#F4F91B"/>
    </inkml:brush>
  </inkml:definitions>
  <inkml:trace contextRef="#ctx0" brushRef="#br0">1 2 1295 0 0,'16'-1'0'0'0,"-3"1"0"0"0,-3 0 72 0 0,-5 1-72 0 0,1 1 0 0 0,1 0 0 0 0,8 0 0 0 0,15 4 0 0 0</inkml:trace>
  <inkml:trace contextRef="#ctx0" brushRef="#br0" timeOffset="1">3185 197 1839 0 0,'0'-17'160'0'0,"0"6"-160"0"0,2 2 0 0 0,-2 4 0 0 0,2 5 288 0 0,0 0 16 0 0,1 1 8 0 0,3-1-1448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7:59.149"/>
    </inkml:context>
    <inkml:brush xml:id="br0">
      <inkml:brushProperty name="width" value="0.1" units="cm"/>
      <inkml:brushProperty name="height" value="0.1" units="cm"/>
      <inkml:brushProperty name="color" value="#F4F91B"/>
    </inkml:brush>
  </inkml:definitions>
  <inkml:trace contextRef="#ctx0" brushRef="#br0">1 30 79 0 0,'11'-13'0'0'0,"-2"5"0"0"0,2 3 0 0 0,-1 3 0 0 0,-3 0 0 0 0,-1 2 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8:59.789"/>
    </inkml:context>
    <inkml:brush xml:id="br0">
      <inkml:brushProperty name="width" value="0.1" units="cm"/>
      <inkml:brushProperty name="height" value="0.1" units="cm"/>
      <inkml:brushProperty name="color" value="#F4F91B"/>
    </inkml:brush>
  </inkml:definitions>
  <inkml:trace contextRef="#ctx0" brushRef="#br0">1 45 1207 0 0,'4'-13'0'0'0,"3"2"104"0"0,0 4-104 0 0,1-1 0 0 0,-5 5 0 0 0,1 1 0 0 0,2 2 0 0 0,-3 0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00.515"/>
    </inkml:context>
    <inkml:brush xml:id="br0">
      <inkml:brushProperty name="width" value="0.1" units="cm"/>
      <inkml:brushProperty name="height" value="0.1" units="cm"/>
      <inkml:brushProperty name="color" value="#F4F91B"/>
    </inkml:brush>
  </inkml:definitions>
  <inkml:trace contextRef="#ctx0" brushRef="#br0">1 123 3223 0 0,'18'-39'136'0'0,"-5"15"40"0"0,0 4-176 0 0,-3 9 0 0 0,-3 5 0 0 0,-3 4 0 0 0,1 0 144 0 0,6-1-8 0 0,6-3 0 0 0,7 1 0 0 0,2 3-136 0 0,0 0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03.041"/>
    </inkml:context>
    <inkml:brush xml:id="br0">
      <inkml:brushProperty name="width" value="0.1" units="cm"/>
      <inkml:brushProperty name="height" value="0.1" units="cm"/>
      <inkml:brushProperty name="color" value="#F4F91B"/>
    </inkml:brush>
  </inkml:definitions>
  <inkml:trace contextRef="#ctx0" brushRef="#br0">2 51 919 0 0,'-1'0'67'0'0,"0"2"430"0"0,38-13 3299 0 0,32 2-2069 0 0,-50 7-1567 0 0,0 1 0 0 0,-1 0-1 0 0,1 2 1 0 0,24 3 0 0 0,-9 0-54 0 0,-20-4-77 0 0,0-1-1 0 0,0 0 1 0 0,-1 0 0 0 0,28-8-1 0 0,-1 1 37 0 0,-12 6-4 0 0,0 0 0 0 0,0 2 0 0 0,1 1 0 0 0,-1 2 0 0 0,33 6 0 0 0,35 3 45 0 0,-30-2-80 0 0,-46-6-13 0 0,-1-1 0 0 0,28 1-1 0 0,102 4 127 0 0,-101-10-85 0 0,-26 0 14 0 0,45 4-1 0 0,96 13-67 0 0,-107-9 3 0 0,-37-3 7 0 0,0-1 1 0 0,0-1-1 0 0,0 0 0 0 0,0-2 0 0 0,31-4 0 0 0,-14 0 91 0 0,75-2 0 0 0,-38 4-31 0 0,115-12 5 0 0,-120 8 42 0 0,-22 3-91 0 0,-6 1 57 0 0,73 2 0 0 0,-66 3-83 0 0,95-10 0 0 0,-61 1 0 0 0,48-8 64 0 0,37 1-64 0 0,-133 14 31 0 0,56 5-1 0 0,-46-1-27 0 0,39 0 34 0 0,-38-2 9 0 0,73 11-1 0 0,-42-5-45 0 0,-10-2 0 0 0,62 8 84 0 0,-43-6-40 0 0,-45-5 33 0 0,67-5-1 0 0,10 1 35 0 0,-53 4-96 0 0,-14-1 10 0 0,61 10-1 0 0,-68-5-24 0 0,86 1 0 0 0,199-11 203 0 0,-204-7-79 0 0,-41 3-67 0 0,-9-3-35 0 0,-52 6-12 0 0,-1 2 1 0 0,1 0 0 0 0,33 1-1 0 0,76 21-10 0 0,-47-18 0 0 0,-58-3 0 0 0,-1 1 0 0 0,48 7 0 0 0,-44-1 13 0 0,0-2 0 0 0,0-1 0 0 0,0-1 0 0 0,53-4-1 0 0,27 0 116 0 0,31-3 192 0 0,-130 5-303 0 0,-4 0 2 0 0,-1 0 1 0 0,0 0-1 0 0,0 0 1 0 0,0 0-1 0 0,0-1 1 0 0,1 0-1 0 0,-1 0 1 0 0,5-1-1 0 0,-9 2-111 0 0,1 0 0 0 0,-1 0 0 0 0,1 0 0 0 0,0 0 0 0 0,-1 0 0 0 0,1 0 0 0 0,-1 1 0 0 0,1-1 0 0 0,-1 0 0 0 0,1 0-1 0 0,-1 0 1 0 0,1 1 0 0 0,-1-1 0 0 0,1 0 0 0 0,-1 1 0 0 0,0-1 0 0 0,1 0 0 0 0,-1 1 0 0 0,1-1 0 0 0,-1 1 0 0 0,0-1 0 0 0,1 1 0 0 0,-1-1-1 0 0,0 1 1 0 0,0-1 0 0 0,1 1 0 0 0,-1-1 0 0 0,0 1 0 0 0,0-1 0 0 0,0 1 0 0 0,0-1 0 0 0,1 1 0 0 0,-1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08.702"/>
    </inkml:context>
    <inkml:brush xml:id="br0">
      <inkml:brushProperty name="width" value="0.1" units="cm"/>
      <inkml:brushProperty name="height" value="0.1" units="cm"/>
      <inkml:brushProperty name="color" value="#E71224"/>
    </inkml:brush>
  </inkml:definitions>
  <inkml:trace contextRef="#ctx0" brushRef="#br0">148 36 1983 0 0,'-9'-3'116'0'0,"1"1"0"0"0,-1-1 0 0 0,-9-6 0 0 0,13 7 112 0 0,0-1 1 0 0,0 1 0 0 0,-1-1 0 0 0,1 1-1 0 0,-1 1 1 0 0,0-1 0 0 0,1 1 0 0 0,-1 0-1 0 0,-10 0 1 0 0,14 1-190 0 0,0 1 0 0 0,0 0 0 0 0,0-1 0 0 0,0 1 1 0 0,0 0-1 0 0,1 0 0 0 0,-1 0 0 0 0,0 0 0 0 0,1 1 0 0 0,-1-1 0 0 0,1 0 0 0 0,-1 1 0 0 0,1-1 0 0 0,-1 1 1 0 0,1-1-1 0 0,0 1 0 0 0,0 0 0 0 0,0-1 0 0 0,0 1 0 0 0,0 0 0 0 0,0 0 0 0 0,1 0 0 0 0,-1 0 0 0 0,0 2 1 0 0,0-2-41 0 0,1 0 1 0 0,-1-1 0 0 0,1 1-1 0 0,-1 0 1 0 0,1 0 0 0 0,0 0-1 0 0,0 0 1 0 0,0 0 0 0 0,0 0-1 0 0,0 0 1 0 0,0 0 0 0 0,0 0-1 0 0,1 0 1 0 0,-1 0 0 0 0,1-1 0 0 0,-1 1-1 0 0,1 0 1 0 0,0 0 0 0 0,0 0-1 0 0,0-1 1 0 0,0 1 0 0 0,0 0-1 0 0,0-1 1 0 0,0 1 0 0 0,2 1-1 0 0,-2-3 13 0 0,1 1 0 0 0,-1 0 0 0 0,0-1 0 0 0,1 1 0 0 0,-1-1 0 0 0,1 1 0 0 0,-1-1 0 0 0,1 0 0 0 0,-1 1 0 0 0,1-1 0 0 0,-1 0 0 0 0,1 0 0 0 0,-1 0 0 0 0,4-1 0 0 0,24-5 398 0 0,-5 1-54 0 0,-7 4-116 0 0,22-3 181 0 0,68 5 0 0 0,17 6-356 0 0,43 6 10 0 0,-80-8-15 0 0,168-10-1 0 0,-187 1-50 0 0,165 5 82 0 0,-52 2 24 0 0,-128-4-86 0 0,74-13 0 0 0,-58 4 44 0 0,1 3-1 0 0,0 2 1 0 0,0 4 0 0 0,90 10-1 0 0,-139-7-23 0 0,42 3 94 0 0,-60-7 42 0 0,-7-3-7 0 0,3 4-160 0 0,0 0 1 0 0,0 0-1 0 0,0 1 1 0 0,0-1-1 0 0,0 1 0 0 0,0-1 1 0 0,0 0-1 0 0,0 1 1 0 0,-1 0-1 0 0,1-1 1 0 0,-1 1-1 0 0,-6 1-39 0 0,-1 0 0 0 0,2 1 0 0 0,-1 0 0 0 0,0 1 0 0 0,0-1 0 0 0,1 1-1 0 0,-1 1 1 0 0,1 0 0 0 0,-8 4 0 0 0,11-5-105 0 0,-3 2-316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09.627"/>
    </inkml:context>
    <inkml:brush xml:id="br0">
      <inkml:brushProperty name="width" value="0.1" units="cm"/>
      <inkml:brushProperty name="height" value="0.1" units="cm"/>
      <inkml:brushProperty name="color" value="#F4F91B"/>
    </inkml:brush>
  </inkml:definitions>
  <inkml:trace contextRef="#ctx0" brushRef="#br0">0 58 1151 0 0,'35'8'197'0'0,"-16"-3"-103"0"0,-12-4 81 0 0,0-1-1 0 0,-1 1 1 0 0,1-1 0 0 0,0-1-1 0 0,0 1 1 0 0,0-1-1 0 0,0 0 1 0 0,-1 0-1 0 0,1-1 1 0 0,8-3 0 0 0,32-6 1157 0 0,-4 12-672 0 0,-31 0-596 0 0,-1 0 0 0 0,1 1 0 0 0,0 1 0 0 0,13 4 0 0 0,-10-3 98 0 0,28 4 0 0 0,53 9 268 0 0,-77-15-335 0 0,1-2 0 0 0,-1 0 0 0 0,1-1 0 0 0,-1-1 0 0 0,36-8 0 0 0,55-11 391 0 0,-20-1-412 0 0,35-6 140 0 0,-111 25-197 0 0,0 0-1 0 0,0 0 1 0 0,0 2 0 0 0,1-1 0 0 0,-1 2 0 0 0,0 0 0 0 0,1 1 0 0 0,-1 0 0 0 0,0 1 0 0 0,1 0-1 0 0,26 10 1 0 0,-38-11-16 0 0,9 4 17 0 0,1 0 0 0 0,0-1-1 0 0,22 5 1 0 0,28 9 46 0 0,39-2-49 0 0,-11-2 109 0 0,-66-10-72 0 0,-1-2-1 0 0,39-1 1 0 0,-42-1 5 0 0,0 0 1 0 0,0 2 0 0 0,0 0-1 0 0,22 5 1 0 0,-37-5-56 0 0,1-2 0 0 0,-1 1 1 0 0,0 0-1 0 0,12-2 0 0 0,17 2-3 0 0,-21 1 15 0 0,0-2-1 0 0,0 0 0 0 0,0 0 0 0 0,16-3 1 0 0,-15 1 6 0 0,1 1 1 0 0,28 1-1 0 0,78 3 270 0 0,-75-4-292 0 0,-21 1 34 0 0,36-7 0 0 0,-41 6-1 0 0,-1 0-1 0 0,34 3 1 0 0,-1 0 5 0 0,52 0-36 0 0,-49-2 64 0 0,-49 0-64 0 0,-1 0 0 0 0,1 0 0 0 0,0 1 0 0 0,6 1 0 0 0,20 2 0 0 0,28 2 64 0 0,39-1 136 0 0,98 5-72 0 0,-92-5-10 0 0,-80-4-76 0 0,50-5 1 0 0,-48 2-54 0 0,195-5 75 0 0,-174 9-43 0 0,59 11 0 0 0,-2-1 1 0 0,178 9-22 0 0,-260-20 6 0 0,286 5 340 0 0,-235-8-288 0 0,33-2 23 0 0,64-7 100 0 0,-124 12-160 0 0,27 0 22 0 0,-31-2 8 0 0,50 5 0 0 0,35 0 39 0 0,73-4 92 0 0,45 4 20 0 0,-123 0-84 0 0,54-7-47 0 0,-114 0-37 0 0,71 5-1 0 0,-111-1-16 0 0,27-3 0 0 0,19 1 13 0 0,263 7 89 0 0,-267-6-110 0 0,154 8-9 0 0,-131-8 26 0 0,-52-1-7 0 0,41 4 0 0 0,-10 1 24 0 0,0-3 0 0 0,74-9-1 0 0,-141 8-42 0 0,31-2 6 0 0,106-10 63 0 0,-137 12-78 0 0,0 0 0 0 0,0 0-1 0 0,0 0 1 0 0,0 0 0 0 0,0 0 0 0 0,0 0-1 0 0,0 0 1 0 0,0 1 0 0 0,0-1 0 0 0,0 0-1 0 0,0 1 1 0 0,0-1 0 0 0,0 1 0 0 0,0-1-1 0 0,-1 1 1 0 0,1-1 0 0 0,0 1 0 0 0,0 0-1 0 0,0-1 1 0 0,-1 1 0 0 0,1 0 0 0 0,0 0 0 0 0,-1 0-1 0 0,1-1 1 0 0,-1 1 0 0 0,1 0 0 0 0,-1 0-1 0 0,1 0 1 0 0,-1 0 0 0 0,1 0 0 0 0,-1 0-1 0 0,0 0 1 0 0,0 0 0 0 0,0 0 0 0 0,1 0-1 0 0,-1 0 1 0 0,0 0 0 0 0,0 0 0 0 0,0 0 0 0 0,-1 2-1 0 0,0 9-486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17.425"/>
    </inkml:context>
    <inkml:brush xml:id="br0">
      <inkml:brushProperty name="width" value="0.1" units="cm"/>
      <inkml:brushProperty name="height" value="0.1" units="cm"/>
      <inkml:brushProperty name="color" value="#F4F91B"/>
    </inkml:brush>
  </inkml:definitions>
  <inkml:trace contextRef="#ctx0" brushRef="#br0">1 106 1839 0 0,'13'1'553'0'0,"-1"0"0"0"0,1 1 0 0 0,12 4 0 0 0,20 3-293 0 0,-42-9-189 0 0,0 0-1 0 0,1 0 1 0 0,-1 0-1 0 0,1-1 1 0 0,-1 1-1 0 0,1-1 1 0 0,-1 1-1 0 0,0-1 1 0 0,1 0-1 0 0,-1-1 1 0 0,4-1-1 0 0,34-23 742 0 0,-34 21-695 0 0,0 0 1 0 0,1 0-1 0 0,0 0 0 0 0,14-5 0 0 0,63-13-45 0 0,-42 13 15 0 0,-16 4 8 0 0,0 0-1 0 0,0 2 1 0 0,50-2 0 0 0,-38 4-35 0 0,-28 0-6 0 0,0 2-1 0 0,0-1 1 0 0,18 2-1 0 0,-10 3-52 0 0,20 0 9 0 0,-21-3 3 0 0,-1 1 0 0 0,30 7 0 0 0,16 2 1 0 0,44-2-3 0 0,-24-2 108 0 0,-40-4-121 0 0,77 0 212 0 0,-9-2-28 0 0,-84 0-136 0 0,38-5-1 0 0,-43 2-14 0 0,1 1 1 0 0,-1 1-1 0 0,26 3 0 0 0,86 22-31 0 0,-92-17 0 0 0,-21-2 0 0 0,35 12 0 0 0,-41-12 0 0 0,1 0 0 0 0,0-1 0 0 0,0-1 0 0 0,22 3 0 0 0,-22-6 2 0 0,27 2 40 0 0,-1 2 0 0 0,80 19 0 0 0,-114-22-36 0 0,1-1 0 0 0,-1 0-1 0 0,1 0 1 0 0,14-1 0 0 0,9 1 19 0 0,116 5 337 0 0,-135-7-330 0 0,0 0-1 0 0,1-1 1 0 0,-1-1-1 0 0,18-5 0 0 0,21-5 79 0 0,-36 12-86 0 0,0 0 0 0 0,1 1 0 0 0,-1 0 1 0 0,22 4-1 0 0,27 1-28 0 0,97-1 15 0 0,-23 3 42 0 0,63-10-53 0 0,-188 2-8 0 0,-3 1 12 0 0,-1 0 1 0 0,1 0 0 0 0,15 4-1 0 0,-24-4-9 0 0,0 0 1 0 0,0 1-1 0 0,1 0 0 0 0,-1-1 0 0 0,0 1 0 0 0,0 0 0 0 0,0 0 0 0 0,0 0 0 0 0,0 1 1 0 0,0-1-1 0 0,0 0 0 0 0,0 1 0 0 0,0-1 0 0 0,-1 1 0 0 0,1 0 0 0 0,-1-1 0 0 0,1 1 1 0 0,-1 0-1 0 0,1 0 0 0 0,-1 0 0 0 0,1 3 0 0 0,2 5-98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54.307"/>
    </inkml:context>
    <inkml:brush xml:id="br0">
      <inkml:brushProperty name="width" value="0.1" units="cm"/>
      <inkml:brushProperty name="height" value="0.1" units="cm"/>
      <inkml:brushProperty name="color" value="#F4F91B"/>
    </inkml:brush>
  </inkml:definitions>
  <inkml:trace contextRef="#ctx0" brushRef="#br0">1 1 7367 0 0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55.419"/>
    </inkml:context>
    <inkml:brush xml:id="br0">
      <inkml:brushProperty name="width" value="0.1" units="cm"/>
      <inkml:brushProperty name="height" value="0.1" units="cm"/>
      <inkml:brushProperty name="color" value="#F4F91B"/>
    </inkml:brush>
  </inkml:definitions>
  <inkml:trace contextRef="#ctx0" brushRef="#br0">103 167 431 0 0,'-27'-22'1'0'0,"18"15"1"0"0,-1-1 1 0 0,1-1-1 0 0,0 1 0 0 0,-14-19 0 0 0,21 23 32 0 0,0 0 0 0 0,0 1 0 0 0,0-1 0 0 0,1 0 0 0 0,-1 0 0 0 0,1 0 0 0 0,0-1 0 0 0,0 1 0 0 0,0-6 0 0 0,1 8-25 0 0,0 1 0 0 0,0 0 0 0 0,0-1 0 0 0,0 1 0 0 0,0 0 0 0 0,0-1 0 0 0,0 1 0 0 0,0 0 0 0 0,1-1 0 0 0,-1 1 0 0 0,0 0 0 0 0,1 0 0 0 0,-1-1 0 0 0,1 1 0 0 0,0 0 0 0 0,-1 0 0 0 0,1 0 0 0 0,0 0 0 0 0,0 0 0 0 0,0 0 0 0 0,-1 0 0 0 0,1 0 0 0 0,0 0 0 0 0,0 0 0 0 0,0 0 0 0 0,1 0 0 0 0,-1 1 0 0 0,0-1 0 0 0,0 0 0 0 0,0 1 0 0 0,1-1 0 0 0,1 0-1 0 0,27-3-8 0 0,-14 4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55.987"/>
    </inkml:context>
    <inkml:brush xml:id="br0">
      <inkml:brushProperty name="width" value="0.1" units="cm"/>
      <inkml:brushProperty name="height" value="0.1" units="cm"/>
      <inkml:brushProperty name="color" value="#F4F91B"/>
    </inkml:brush>
  </inkml:definitions>
  <inkml:trace contextRef="#ctx0" brushRef="#br0">0 93 455 0 0,'19'-32'0'0'0,"-4"12"0"0"0,1 3 0 0 0,-3 8 0 0 0,-3 3 64 0 0,-5 5-64 0 0,3-1 64 0 0,6 2-64 0 0,11-6 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19:58.002"/>
    </inkml:context>
    <inkml:brush xml:id="br0">
      <inkml:brushProperty name="width" value="0.1" units="cm"/>
      <inkml:brushProperty name="height" value="0.1" units="cm"/>
      <inkml:brushProperty name="color" value="#F4F91B"/>
    </inkml:brush>
  </inkml:definitions>
  <inkml:trace contextRef="#ctx0" brushRef="#br0">28 128 455 0 0,'-1'0'124'0'0,"0"0"0"0"0,0-1 0 0 0,0 1 0 0 0,1-1-1 0 0,-1 1 1 0 0,0-1 0 0 0,0 1 0 0 0,0-1-1 0 0,0 0 1 0 0,1 1 0 0 0,-1-1 0 0 0,0 0-1 0 0,1 0 1 0 0,-1 1 0 0 0,0-1 0 0 0,1 0-1 0 0,-1 0 1 0 0,1 0 0 0 0,-1-1 0 0 0,-8-17 1000 0 0,9 17-1083 0 0,-1 0-1 0 0,0 0 0 0 0,1 0 0 0 0,0 0 0 0 0,-1 0 1 0 0,1 0-1 0 0,0 0 0 0 0,0 0 0 0 0,0 0 0 0 0,0-1 0 0 0,0 1 1 0 0,1 0-1 0 0,-1 0 0 0 0,1 0 0 0 0,-1 0 0 0 0,1 0 1 0 0,0 0-1 0 0,0 0 0 0 0,0 1 0 0 0,0-1 0 0 0,0 0 0 0 0,0 0 1 0 0,0 1-1 0 0,1-1 0 0 0,-1 0 0 0 0,0 1 0 0 0,1-1 1 0 0,2-1-1 0 0,0 1-1 0 0,0 1 0 0 0,0-1 1 0 0,0 1-1 0 0,0 0 0 0 0,0 0 1 0 0,0 1-1 0 0,0-1 0 0 0,0 1 0 0 0,0 0 1 0 0,0 0-1 0 0,0 0 0 0 0,0 0 1 0 0,0 1-1 0 0,0 0 0 0 0,0-1 1 0 0,0 2-1 0 0,0-1 0 0 0,5 2 0 0 0,-4-2-39 0 0,0 0 0 0 0,-1 0 0 0 0,1-1 0 0 0,-1 0 0 0 0,1 0 0 0 0,8-1 0 0 0,6-1 0 0 0,49-1 72 0 0,-20 1 52 0 0,0-1-1 0 0,77-16 0 0 0,-101 15-17 0 0,0 1 0 0 0,41 0 0 0 0,100 9-42 0 0,-17 11-64 0 0,-131-15 0 0 0,-1 2 0 0 0,0-1 0 0 0,0 2 0 0 0,27 11 0 0 0,-21-7 0 0 0,32 7 0 0 0,-46-14 0 0 0,-2-1 0 0 0,1 1 0 0 0,-1-1 0 0 0,0 1 0 0 0,0 0 0 0 0,-1 1 0 0 0,7 3 0 0 0,17 11 0 0 0,-2-1 0 0 0,30 12 0 0 0,-40-21-1 0 0,1-2-1 0 0,19 5 0 0 0,-20-7 25 0 0,-1 2 0 0 0,25 9 0 0 0,-25-8-23 0 0,28 8 0 0 0,-8-4 0 0 0,-18-4 0 0 0,102 30 0 0 0,-102-32 0 0 0,-1-1 0 0 0,1 0 0 0 0,0-2 0 0 0,36 0 0 0 0,17-7 0 0 0,81-17 0 0 0,-99 14 0 0 0,57-2 0 0 0,-86 10 0 0 0,137-4 0 0 0,-95 0 40 0 0,49-5-16 0 0,47-20-24 0 0,-149 29 0 0 0,1 0 0 0 0,-1 0 0 0 0,1 1 0 0 0,-1 1 0 0 0,24 4 0 0 0,0 0 0 0 0,63 11 0 0 0,-75-10 0 0 0,-1-2 0 0 0,1 0 0 0 0,0-2 0 0 0,0-1 0 0 0,31-2 0 0 0,-28-6 0 0 0,-23 6 0 0 0,0-1 0 0 0,-1 1 0 0 0,1 0 0 0 0,0 0 0 0 0,-1 1 0 0 0,1-1 0 0 0,0 1 0 0 0,5 0 0 0 0,-7 1 0 0 0,-1 0 0 0 0,1 0 0 0 0,-1 0 0 0 0,0 0 0 0 0,1 0 0 0 0,-1 1 0 0 0,0-1 0 0 0,0 1 0 0 0,0-1 0 0 0,0 1 0 0 0,3 3 0 0 0,0 2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0:11.294"/>
    </inkml:context>
    <inkml:brush xml:id="br0">
      <inkml:brushProperty name="width" value="0.1" units="cm"/>
      <inkml:brushProperty name="height" value="0.1" units="cm"/>
      <inkml:brushProperty name="color" value="#F4F91B"/>
    </inkml:brush>
  </inkml:definitions>
  <inkml:trace contextRef="#ctx0" brushRef="#br0">0 84 455 0 0,'2'1'71'0'0,"0"0"0"0"0,0 0-1 0 0,0 0 1 0 0,0 0-1 0 0,1-1 1 0 0,-1 1-1 0 0,0-1 1 0 0,0 1 0 0 0,0-1-1 0 0,1 0 1 0 0,-1 0-1 0 0,0 0 1 0 0,4-1-1 0 0,4 1-2 0 0,57 3 447 0 0,93-8 0 0 0,-91 1-395 0 0,85-12 661 0 0,-95 8-457 0 0,-9 2 49 0 0,58-16-1 0 0,-74 16-249 0 0,0 0 0 0 0,69 0 0 0 0,6-2 36 0 0,-90 6-348 0 0,1 0-1 0 0,-1 1 0 0 0,1 1 0 0 0,0 0 0 0 0,-1 2 0 0 0,38 7 0 0 0,-40-3-1401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0:12.619"/>
    </inkml:context>
    <inkml:brush xml:id="br0">
      <inkml:brushProperty name="width" value="0.1" units="cm"/>
      <inkml:brushProperty name="height" value="0.1" units="cm"/>
      <inkml:brushProperty name="color" value="#F4F91B"/>
    </inkml:brush>
  </inkml:definitions>
  <inkml:trace contextRef="#ctx0" brushRef="#br0">1 19 455 0 0,'15'-2'0'0'0,"-4"2"0"0"0,0-1 0 0 0,-4-1 0 0 0,-1 0 240 0 0,-2 2 8 0 0,1-2 0 0 0,3 0 0 0 0,3 0-152 0 0,7-1-24 0 0,3 1-8 0 0,3 2 0 0 0,2 0-64 0 0,-2 0 0 0 0,-2 0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0:27.339"/>
    </inkml:context>
    <inkml:brush xml:id="br0">
      <inkml:brushProperty name="width" value="0.1" units="cm"/>
      <inkml:brushProperty name="height" value="0.1" units="cm"/>
      <inkml:brushProperty name="color" value="#F4F91B"/>
    </inkml:brush>
  </inkml:definitions>
  <inkml:trace contextRef="#ctx0" brushRef="#br0">1 53 455 0 0,'0'-2'39'0'0,"0"1"0"0"0,1 0 0 0 0,-1 0-1 0 0,0 0 1 0 0,1-1 0 0 0,-1 1-1 0 0,1 0 1 0 0,-1 0 0 0 0,1 0-1 0 0,0 0 1 0 0,-1 0 0 0 0,1 0-1 0 0,0 0 1 0 0,0 0 0 0 0,0 0-1 0 0,0 0 1 0 0,0 1 0 0 0,0-1-1 0 0,0 0 1 0 0,0 1 0 0 0,0-1-1 0 0,0 0 1 0 0,0 1 0 0 0,0-1-1 0 0,0 1 1 0 0,1 0 0 0 0,-1-1-1 0 0,2 1 1 0 0,7-2 501 0 0,0 0 0 0 0,17-1 0 0 0,-13 2-338 0 0,33-2-202 0 0,11-2 0 0 0,-49 3 33 0 0,0 0 0 0 0,0 1-1 0 0,0 0 1 0 0,0 0-1 0 0,0 1 1 0 0,0 0-1 0 0,0 1 1 0 0,0 0-1 0 0,15 3 1 0 0,54 24-23 0 0,-47-22-10 0 0,-26-4 16 0 0,1 0 0 0 0,0-1 0 0 0,-1 1 0 0 0,1-1 0 0 0,0 0 0 0 0,0-1 0 0 0,0 1 0 0 0,7-2 0 0 0,-13 1 20 0 0,0-1-1 0 0,0 0 0 0 0,0 0 1 0 0,-1 1-1 0 0,1-1 0 0 0,0 0 0 0 0,0 0 1 0 0,0 1-1 0 0,-1-1 0 0 0,1 0 1 0 0,0 0-1 0 0,-1 1 0 0 0,1-1 0 0 0,0 0 1 0 0,-1 1-1 0 0,1-1 0 0 0,-1 0 1 0 0,1 1-1 0 0,-1-1 0 0 0,1 1 0 0 0,-1-1 1 0 0,0 1-1 0 0,1-1 0 0 0,-1 1 1 0 0,0-1-1 0 0,1 1 0 0 0,-1 0 1 0 0,0-1-1 0 0,0 1 0 0 0,-46-7 218 0 0,32 6-234 0 0,1-1-1 0 0,-1 0 1 0 0,-20-6-1 0 0,21 4 92 0 0,0 1 1 0 0,-1 1-1 0 0,-20-2 0 0 0,20 5-71 0 0,1 0 1 0 0,-1 1-1 0 0,-19 6 0 0 0,20-8-40 0 0,14 0 2 0 0,-1 0-1 0 0,1 0 1 0 0,-1 0-1 0 0,1-1 0 0 0,-1 1 1 0 0,1 0-1 0 0,-1 0 1 0 0,1 0-1 0 0,-1 0 0 0 0,1-1 1 0 0,0 1-1 0 0,-1 0 1 0 0,1 0-1 0 0,-1-1 0 0 0,1 1 1 0 0,0 0-1 0 0,-1 0 0 0 0,1-1 1 0 0,0 1-1 0 0,0-1 1 0 0,-1 1-1 0 0,1 0 0 0 0,0-1 1 0 0,0 1-1 0 0,-1-1 1 0 0,1 1-1 0 0,0 0 0 0 0,0-1 1 0 0,0 0-1 0 0,0 1 2 0 0,0-1 0 0 0,0 1 0 0 0,1 0 0 0 0,-1-1 0 0 0,0 1-1 0 0,0 0 1 0 0,1-1 0 0 0,-1 1 0 0 0,1 0 0 0 0,-1 0 0 0 0,0-1 0 0 0,1 1 0 0 0,-1 0 0 0 0,0 0-1 0 0,1 0 1 0 0,-1-1 0 0 0,1 1 0 0 0,-1 0 0 0 0,1 0 0 0 0,-1 0 0 0 0,1 0 0 0 0,-1 0 0 0 0,0 0-1 0 0,1 0 1 0 0,-1 0 0 0 0,1 0 0 0 0,-1 0 0 0 0,1 0 0 0 0,-1 0 0 0 0,1 0 0 0 0,20 3-12 0 0,-17-3 14 0 0,9 1-4 0 0,1-1 0 0 0,22-2 0 0 0,19 0 0 0 0,113 9 0 0 0,-84-7 0 0 0,-67 1 0 0 0,-1 0 0 0 0,1 1 0 0 0,-1 1 0 0 0,1 0 0 0 0,28 11 0 0 0,-39-10 0 0 0,-7-1 0 0 0,-17 1 0 0 0,-26-2 0 0 0,28-2 29 0 0,-3-1-26 0 0,0 1-1 0 0,0 1 1 0 0,0 1 0 0 0,1 0 0 0 0,-1 2 0 0 0,-24 7-1 0 0,22-4-82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0:37.346"/>
    </inkml:context>
    <inkml:brush xml:id="br0">
      <inkml:brushProperty name="width" value="0.1" units="cm"/>
      <inkml:brushProperty name="height" value="0.1" units="cm"/>
      <inkml:brushProperty name="color" value="#F4F91B"/>
    </inkml:brush>
  </inkml:definitions>
  <inkml:trace contextRef="#ctx0" brushRef="#br0">63 1 1439 0 0,'-10'5'126'0'0,"7"-4"-126"0"0,1-1 1 0 0,0 1 0 0 0,0 0 0 0 0,0 1 0 0 0,0-1 0 0 0,0 0 0 0 0,0 1 0 0 0,0-1 0 0 0,1 1 0 0 0,-1-1 0 0 0,-3 5-1 0 0,3-2 2 0 0,1-3-2 0 0,0 0 1 0 0,1 1-1 0 0,-1-1 1 0 0,0 0 0 0 0,0 0-1 0 0,0 1 1 0 0,0-1 0 0 0,0 0-1 0 0,0 0 1 0 0,0 0-1 0 0,-1 0 1 0 0,1 0 0 0 0,0-1-1 0 0,0 1 1 0 0,-1 0-1 0 0,1 0 1 0 0,-1-1 0 0 0,1 1-1 0 0,-2 0 1 0 0,3-1 21 0 0,0 0 0 0 0,0 0 0 0 0,1 0 0 0 0,-1 0 0 0 0,0 0 1 0 0,0 0-1 0 0,0 0 0 0 0,0 0 0 0 0,0-1 0 0 0,0 1 0 0 0,1 0 0 0 0,-1 0 0 0 0,0 0 0 0 0,0 0 1 0 0,0 0-1 0 0,0 0 0 0 0,0 0 0 0 0,0 0 0 0 0,0 0 0 0 0,0 0 0 0 0,1 0 0 0 0,-1 0 1 0 0,0 0-1 0 0,0-1 0 0 0,0 1 0 0 0,0 0 0 0 0,0 0 0 0 0,0 0 0 0 0,0 0 0 0 0,0 0 0 0 0,0 0 1 0 0,0 0-1 0 0,0-1 0 0 0,0 1 0 0 0,0 0 0 0 0,0 0 0 0 0,0 0 0 0 0,0 0 0 0 0,0 0 1 0 0,0 0-1 0 0,0-1 0 0 0,0 1 0 0 0,0 0 0 0 0,0 0 0 0 0,0 0 0 0 0,0 0 0 0 0,0 0 1 0 0,0 0-1 0 0,0-1 0 0 0,0 1 0 0 0,0 0 0 0 0,0 0 0 0 0,0 0 0 0 0,0 0 0 0 0,0 0 0 0 0,4 3 67 0 0,0 0 0 0 0,0 0 0 0 0,1 0 0 0 0,6 2-1 0 0,6 5-96 0 0,-14-8 8 0 0,0-1 0 0 0,-1 1-1 0 0,1-1 1 0 0,0 0 0 0 0,0 0 0 0 0,0-1-1 0 0,0 1 1 0 0,0 0 0 0 0,0-1-1 0 0,0 0 1 0 0,0 0 0 0 0,4 0-1 0 0,40-7 53 0 0,-11 1 236 0 0,8 6-105 0 0,1 1-1 0 0,0 2 0 0 0,49 11 0 0 0,43 3 129 0 0,-87-16-290 0 0,-35-2-10 0 0,-1 1 0 0 0,0 1 0 0 0,25 4-1 0 0,-9-3-9 0 0,-26-2 5 0 0,-1-1 0 0 0,1 2 1 0 0,-1-1-1 0 0,1 0 0 0 0,-1 1 1 0 0,1-1-1 0 0,-1 1 0 0 0,1 0 0 0 0,-1 0 1 0 0,0 0-1 0 0,4 3 0 0 0,-2-2 16 0 0,0 1-1 0 0,0-1 0 0 0,0 0 0 0 0,0 0 1 0 0,0 0-1 0 0,1-1 0 0 0,-1 0 0 0 0,0 0 1 0 0,1 0-1 0 0,-1-1 0 0 0,1 0 0 0 0,8 0 0 0 0,-5-5 196 0 0,-8 4-206 0 0,-1 1 0 0 0,1 0 0 0 0,-1-1 0 0 0,1 1 0 0 0,-1 0 1 0 0,1-1-1 0 0,0 1 0 0 0,-1 0 0 0 0,1-1 0 0 0,-1 1 1 0 0,1 0-1 0 0,0 0 0 0 0,-1 0 0 0 0,1 0 0 0 0,-1 0 0 0 0,1 0 1 0 0,0-1-1 0 0,-1 1 0 0 0,1 1 0 0 0,0-1 0 0 0,-1 0 0 0 0,1 0 1 0 0,-1 0-1 0 0,1 0 0 0 0,0 0 0 0 0,-1 1 0 0 0,1-1 1 0 0,-1 0-1 0 0,1 0 0 0 0,0 1 0 0 0,-1-1 0 0 0,1 0 0 0 0,-1 1 1 0 0,1-1-1 0 0,-1 1 0 0 0,1-1 0 0 0,-1 1 0 0 0,0-1 1 0 0,1 1-1 0 0,-1-1 0 0 0,0 1 0 0 0,1-1 0 0 0,-1 1 0 0 0,15 24-1575 0 0,-11-18-236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13.456"/>
    </inkml:context>
    <inkml:brush xml:id="br0">
      <inkml:brushProperty name="width" value="0.1" units="cm"/>
      <inkml:brushProperty name="height" value="0.1" units="cm"/>
      <inkml:brushProperty name="color" value="#E71224"/>
    </inkml:brush>
  </inkml:definitions>
  <inkml:trace contextRef="#ctx0" brushRef="#br0">681 18 919 0 0,'-5'-3'290'0'0,"1"1"0"0"0,-1 0 0 0 0,0 0 0 0 0,1 0 0 0 0,-1 0 0 0 0,0 1 0 0 0,0 0 0 0 0,0 0 0 0 0,0 0 0 0 0,0 1 0 0 0,0-1 0 0 0,0 1-1 0 0,-7 1 1 0 0,4 0-91 0 0,1 1-1 0 0,-1 0 1 0 0,1 0-1 0 0,-1 0 1 0 0,1 1-1 0 0,0 0 0 0 0,-13 8 1 0 0,-1 4-104 0 0,0 1-1 0 0,1 1 1 0 0,0 1 0 0 0,-16 20-1 0 0,4-8-94 0 0,-58 43 0 0 0,55-47 0 0 0,-192 172 1350 0 0,223-195-1333 0 0,1 1 0 0 0,0-1 1 0 0,0 1-1 0 0,1 0 1 0 0,-1 0-1 0 0,1 0 0 0 0,0 0 1 0 0,0 1-1 0 0,0-1 1 0 0,0 1-1 0 0,-1 6 0 0 0,3-9-13 0 0,0-1 1 0 0,0 1-1 0 0,0 0 0 0 0,0-1 0 0 0,0 1 0 0 0,0-1 0 0 0,0 1 0 0 0,0-1 0 0 0,1 1 1 0 0,-1-1-1 0 0,0 1 0 0 0,1-1 0 0 0,-1 1 0 0 0,1-1 0 0 0,0 1 0 0 0,0-1 0 0 0,-1 0 1 0 0,1 1-1 0 0,0-1 0 0 0,0 0 0 0 0,0 0 0 0 0,0 1 0 0 0,1-1 0 0 0,-1 0 0 0 0,0 0 1 0 0,0 0-1 0 0,1-1 0 0 0,-1 1 0 0 0,0 0 0 0 0,1 0 0 0 0,-1-1 0 0 0,1 1 0 0 0,-1-1 1 0 0,1 1-1 0 0,-1-1 0 0 0,1 0 0 0 0,2 1 0 0 0,0-1 8 0 0,0 1-1 0 0,0-1 1 0 0,-1 0 0 0 0,1 0 0 0 0,0-1-1 0 0,0 1 1 0 0,0-1 0 0 0,0 1-1 0 0,-1-1 1 0 0,1-1 0 0 0,0 1-1 0 0,-1 0 1 0 0,1-1 0 0 0,-1 0-1 0 0,1 0 1 0 0,-1 0 0 0 0,0 0 0 0 0,0 0-1 0 0,0-1 1 0 0,0 1 0 0 0,0-1-1 0 0,3-4 1 0 0,5-6 8 0 0,-1-1 1 0 0,0-1-1 0 0,13-24 0 0 0,-17 27-18 0 0,-1 4 5 0 0,-2-1 0 0 0,1-1 0 0 0,-1 1 0 0 0,-1 0 0 0 0,0-1 0 0 0,0 1 0 0 0,-1-1 0 0 0,0 0 0 0 0,0 1-1 0 0,-1-1 1 0 0,-1 0 0 0 0,1 1 0 0 0,-4-16 0 0 0,-4-11 21 0 0,-1 1 0 0 0,-17-40 0 0 0,25 72-28 0 0,-7-16 0 0 0,9 45-8 0 0,2 0-1 0 0,0 0 1 0 0,2 0-1 0 0,11 39 1 0 0,44 101-22 0 0,-39-112 48 0 0,-9-26 158 0 0,0 0 1 0 0,2-1 0 0 0,1-1-1 0 0,1-1 1 0 0,20 25 0 0 0,-23-31-36 0 0,-9-13-55 0 0,1 1 1 0 0,0-1-1 0 0,0 1 1 0 0,0-2-1 0 0,1 1 1 0 0,12 9-1 0 0,-18-15-74 0 0,0 0 0 0 0,0 0 0 0 0,0 0 0 0 0,0 0 0 0 0,0 1-1 0 0,1-1 1 0 0,-1 0 0 0 0,0 0 0 0 0,0 0 0 0 0,0 0 0 0 0,1 0-1 0 0,-1 0 1 0 0,0 0 0 0 0,0 0 0 0 0,0 0 0 0 0,1 0 0 0 0,-1 0 0 0 0,0 0-1 0 0,0 0 1 0 0,0 0 0 0 0,0 0 0 0 0,1 0 0 0 0,-1 0 0 0 0,0 0-1 0 0,0 0 1 0 0,0 0 0 0 0,1 0 0 0 0,-1-1 0 0 0,0 1 0 0 0,0 0 0 0 0,0 0-1 0 0,0 0 1 0 0,0 0 0 0 0,1 0 0 0 0,-1 0 0 0 0,0-1 0 0 0,0 1-1 0 0,0 0 1 0 0,0 0 0 0 0,0 0 0 0 0,0 0 0 0 0,1-1 0 0 0,1-11 374 0 0,-4-16 280 0 0,-1 9-505 0 0,-1-1 0 0 0,-1 1 0 0 0,-1 0 0 0 0,-1 0 1 0 0,0 1-1 0 0,-2-1 0 0 0,0 2 0 0 0,-16-25 0 0 0,-13-11-239 0 0,-56-59-1 0 0,62 75 160 0 0,12 15-81 0 0,-1 1 0 0 0,-1 1 0 0 0,-26-19 0 0 0,47 38 0 0 0,0 0 0 0 0,0 1 0 0 0,0-1 0 0 0,-1 0 0 0 0,1 0 0 0 0,0 1 0 0 0,0-1 0 0 0,-1 1 0 0 0,1-1 0 0 0,0 1 0 0 0,-1-1 0 0 0,1 1 0 0 0,-1 0 0 0 0,1-1 0 0 0,0 1 0 0 0,-1 0 0 0 0,1 0 0 0 0,-1 0 0 0 0,1 1 0 0 0,0-1 0 0 0,-1 0 0 0 0,1 0 0 0 0,-1 1 0 0 0,1-1 0 0 0,0 1 0 0 0,-1-1 0 0 0,-1 2 0 0 0,2-1 0 0 0,0 0 0 0 0,0 0 0 0 0,0 0 0 0 0,0 0 0 0 0,0 1 0 0 0,1-1 0 0 0,-1 0 0 0 0,0 0 0 0 0,1 1 0 0 0,-1-1 0 0 0,1 0 0 0 0,-1 1 0 0 0,1-1 0 0 0,0 1 0 0 0,0-1 0 0 0,-1 0 0 0 0,1 1 0 0 0,0-1 0 0 0,0 1 0 0 0,1-1 0 0 0,-1 1 0 0 0,0-1 0 0 0,0 0 0 0 0,1 1 0 0 0,-1-1 0 0 0,1 0 0 0 0,0 3 0 0 0,5 9-24 0 0,0 0 0 0 0,13 20-1 0 0,-2-5-27 0 0,-8-12 46 0 0,1 0 0 0 0,1 0 1 0 0,1-1-1 0 0,0-1 0 0 0,22 21 0 0 0,-28-29 8 0 0,1-1-1 0 0,0 1 1 0 0,0-1 0 0 0,0-1-1 0 0,0 1 1 0 0,1-1-1 0 0,0 0 1 0 0,-1-1 0 0 0,2 0-1 0 0,-1 0 1 0 0,0-1-1 0 0,0 0 1 0 0,1 0 0 0 0,11 0-1 0 0,-12-2 33 0 0,-1-1 0 0 0,0 0 0 0 0,0 0 0 0 0,0-1 0 0 0,0 0 0 0 0,0 0 0 0 0,0-1 0 0 0,0 0 0 0 0,-1 0-1 0 0,10-6 1 0 0,3-4 86 0 0,-1 0 0 0 0,17-17-1 0 0,-16 11-74 0 0,-1 0-1 0 0,0-1 0 0 0,22-35 1 0 0,-38 51-45 0 0,1 0 0 0 0,-1 0 1 0 0,1-1-1 0 0,-1 1 1 0 0,0-1-1 0 0,-1 0 1 0 0,1 1-1 0 0,-1-1 1 0 0,0 0-1 0 0,0 0 0 0 0,-1 0 1 0 0,1 0-1 0 0,-1-5 1 0 0,-1 8-4 0 0,1 0 1 0 0,0 0 0 0 0,-1 0-1 0 0,1 0 1 0 0,-1 0-1 0 0,1 1 1 0 0,-1-1 0 0 0,0 0-1 0 0,0 0 1 0 0,0 0 0 0 0,0 1-1 0 0,0-1 1 0 0,0 1-1 0 0,-1-1 1 0 0,1 1 0 0 0,0-1-1 0 0,-1 1 1 0 0,1-1-1 0 0,-1 1 1 0 0,0 0 0 0 0,1 0-1 0 0,-1 0 1 0 0,0 0 0 0 0,0 0-1 0 0,1 0 1 0 0,-1 1-1 0 0,0-1 1 0 0,0 1 0 0 0,0-1-1 0 0,0 1 1 0 0,0 0-1 0 0,0-1 1 0 0,0 1 0 0 0,-3 0-1 0 0,-5 1 4 0 0,1-1-1 0 0,-1 1 1 0 0,0 1-1 0 0,1 0 0 0 0,-1 0 1 0 0,1 1-1 0 0,0 0 1 0 0,0 0-1 0 0,0 1 1 0 0,0 1-1 0 0,0-1 1 0 0,-11 9-1 0 0,-3 4 24 0 0,0 2 1 0 0,-39 38-1 0 0,43-35-3 0 0,0 1 0 0 0,1 0 1 0 0,1 1-1 0 0,-25 48 0 0 0,-36 114-392 0 0,58-127 133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0:54.236"/>
    </inkml:context>
    <inkml:brush xml:id="br0">
      <inkml:brushProperty name="width" value="0.1" units="cm"/>
      <inkml:brushProperty name="height" value="0.1" units="cm"/>
      <inkml:brushProperty name="color" value="#F4F91B"/>
    </inkml:brush>
  </inkml:definitions>
  <inkml:trace contextRef="#ctx0" brushRef="#br0">0 66 2671 0 0,'4'-5'179'0'0,"-3"5"-148"0"0,-1-1 0 0 0,0 1 0 0 0,0 0 0 0 0,1-1 0 0 0,-1 1 0 0 0,0-1 1 0 0,1 1-1 0 0,-1 0 0 0 0,0-1 0 0 0,1 1 0 0 0,-1 0 0 0 0,1 0 0 0 0,-1-1 0 0 0,0 1 1 0 0,1 0-1 0 0,-1 0 0 0 0,1-1 0 0 0,-1 1 0 0 0,1 0 0 0 0,-1 0 0 0 0,1 0 0 0 0,-1 0 1 0 0,1 0-1 0 0,-1 0 0 0 0,1 0 0 0 0,-1 0 0 0 0,1 0 0 0 0,-1 0 0 0 0,1 0 0 0 0,-1 0 0 0 0,1 0 1 0 0,-1 0-1 0 0,1 0 0 0 0,-1 1 0 0 0,1-1 0 0 0,8 5-10 0 0,0-1 0 0 0,-1 1 0 0 0,1 1 0 0 0,-1 0 0 0 0,12 11-1 0 0,-14-11 12 0 0,1 0 0 0 0,-1-1 0 0 0,1 0 0 0 0,0 0 0 0 0,1 0 0 0 0,-1-1 0 0 0,1 0 0 0 0,9 3 0 0 0,15 0 317 0 0,-1-2 0 0 0,54 4 0 0 0,16 1-129 0 0,53 10 204 0 0,-109-15-323 0 0,119 9 217 0 0,-127-14-256 0 0,45-5 0 0 0,12-1 35 0 0,-65 5-79 0 0,0-2 0 0 0,43-10-1 0 0,-43 7 1 0 0,-1 1 0 0 0,47-2 0 0 0,-34 7 0 0 0,0 1 1 0 0,-1 3 0 0 0,60 12-1 0 0,-68-9-7 0 0,-1-2-1 0 0,1-1 0 0 0,0-1 1 0 0,0-2-1 0 0,1-1 0 0 0,31-4 0 0 0,41-11 15 0 0,56-5 338 0 0,-114 20-332 0 0,1 3 0 0 0,62 10 0 0 0,45 4 16 0 0,-88-18-28 0 0,1-3-1 0 0,70-13 1 0 0,-55 5-11 0 0,-51 9 63 0 0,1 0-1 0 0,57 4 0 0 0,76 5 7 0 0,-112-9-57 0 0,0-3 0 0 0,78-17 0 0 0,-87 14-16 0 0,33-7-4 0 0,85-14 0 0 0,-111 25 43 0 0,61 1 0 0 0,2 1 7 0 0,77-22-50 0 0,37-2 0 0 0,33 30 27 0 0,-223-2 10 0 0,3-2-37 0 0,73-10 0 0 0,6-1 0 0 0,486 29 0 0 0,-533-13 0 0 0,46 5 0 0 0,-53-2 0 0 0,59 8 0 0 0,-33 1 0 0 0,-21-2 0 0 0,91 4 0 0 0,-77-22-4 0 0,-34 1 62 0 0,0 0-49 0 0,-4 0-8 0 0,76 5-1 0 0,55 13 0 0 0,-122-14 0 0 0,-36-1 0 0 0,34 3 0 0 0,-30-1 0 0 0,0-1 0 0 0,0-1 0 0 0,38-5 0 0 0,35 5 0 0 0,-8-5 0 0 0,-65 6 0 0 0,0-2 0 0 0,0-2 0 0 0,41-8 0 0 0,-13-3 15 0 0,64-17 34 0 0,-109 30-59 0 0,-1 0-1 0 0,1 0 1 0 0,-1 0 0 0 0,1 1-1 0 0,-1 0 1 0 0,1 0-1 0 0,-1 1 1 0 0,0 0-1 0 0,1 0 1 0 0,-1 1-1 0 0,12 4 1 0 0,-10-1-105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11.370"/>
    </inkml:context>
    <inkml:brush xml:id="br0">
      <inkml:brushProperty name="width" value="0.1" units="cm"/>
      <inkml:brushProperty name="height" value="0.1" units="cm"/>
      <inkml:brushProperty name="color" value="#F4F91B"/>
    </inkml:brush>
  </inkml:definitions>
  <inkml:trace contextRef="#ctx0" brushRef="#br0">729 2 2671 0 0,'-2'-1'16'0'0,"1"1"0"0"0,-1 0-1 0 0,0-1 1 0 0,0 1-1 0 0,1 0 1 0 0,-1 0-1 0 0,0 0 1 0 0,0 0-1 0 0,1 0 1 0 0,-1 1-1 0 0,0-1 1 0 0,0 0-1 0 0,1 1 1 0 0,-1 0-1 0 0,0-1 1 0 0,-2 2-1 0 0,-12 5 2327 0 0,13-6-2186 0 0,1-1 0 0 0,0 1 1 0 0,0 0-1 0 0,0 0 0 0 0,0 0 0 0 0,-1 0 1 0 0,1 0-1 0 0,0 1 0 0 0,1-1 0 0 0,-1 1 1 0 0,0-1-1 0 0,0 1 0 0 0,1 0 0 0 0,-3 2 1 0 0,1-1-301 0 0,-1 3 983 0 0,4-6-812 0 0,-1 0 1 0 0,1 0-1 0 0,0 0 1 0 0,0 0-1 0 0,0 0 1 0 0,0 0-1 0 0,0 1 1 0 0,0-1-1 0 0,0 0 1 0 0,0 0-1 0 0,0 0 1 0 0,0 0-1 0 0,1 0 1 0 0,-1 0-1 0 0,0 0 1 0 0,0 0-1 0 0,0 1 1 0 0,0-1-1 0 0,0 0 1 0 0,0 0-1 0 0,0 0 0 0 0,0 0 1 0 0,0 0-1 0 0,0 0 1 0 0,0 0-1 0 0,0 0 1 0 0,0 0-1 0 0,0 0 1 0 0,0 0-1 0 0,1 1 1 0 0,-1-1-1 0 0,0 0 1 0 0,0 0-1 0 0,0 0 1 0 0,0 0-1 0 0,0 0 1 0 0,0 0-1 0 0,0 0 1 0 0,0 0-1 0 0,1 0 1 0 0,-1 0-1 0 0,0 0 1 0 0,0 0-1 0 0,0 0 1 0 0,0 0-1 0 0,0 0 1 0 0,0 0-1 0 0,0 0 1 0 0,0 0-1 0 0,1 0 1 0 0,-1 0-1 0 0,0 0 1 0 0,0 0-1 0 0,0 0 1 0 0,0-1-1 0 0,6 0 892 0 0,-6 1-891 0 0,0-1 0 0 0,1 1 1 0 0,-1 0-1 0 0,0 0 0 0 0,0 0 0 0 0,0 0 1 0 0,1 0-1 0 0,-1 0 0 0 0,0 0 0 0 0,0 0 1 0 0,1 0-1 0 0,-1 0 0 0 0,0 0 0 0 0,0 0 1 0 0,0 0-1 0 0,1 0 0 0 0,-1 0 0 0 0,0 0 1 0 0,0 0-1 0 0,1 0 0 0 0,-1 0 0 0 0,0 0 1 0 0,0 0-1 0 0,1 0 0 0 0,-1 0 1 0 0,0 0-1 0 0,0 0 0 0 0,0 1 0 0 0,0-1 1 0 0,1 0-1 0 0,-1 0 0 0 0,0 0 0 0 0,0 0 1 0 0,0 1-1 0 0,0-1 0 0 0,1 0 0 0 0,0 1 25 0 0,0-1 0 0 0,0 1 0 0 0,0-1 0 0 0,0 1 1 0 0,0-1-1 0 0,1 1 0 0 0,-1-1 0 0 0,0 0 0 0 0,0 0 0 0 0,0 0 0 0 0,0 1 0 0 0,1-1 0 0 0,-1 0 0 0 0,0-1 0 0 0,0 1 0 0 0,3 0 0 0 0,22-6 506 0 0,-21 4-308 0 0,1 1 18 0 0,0 1 0 0 0,0-1 0 0 0,12 2-1 0 0,-5-1-92 0 0,133 2 481 0 0,-111 1-520 0 0,-34-3-100 0 0,1 1 1 0 0,0-1 0 0 0,-1 1-1 0 0,1-1 1 0 0,-1 1-1 0 0,1-1 1 0 0,-1 1 0 0 0,0 0-1 0 0,1 0 1 0 0,-1 0-1 0 0,1 0 1 0 0,-1 0 0 0 0,0 0-1 0 0,0 0 1 0 0,0 0-1 0 0,0 1 1 0 0,2 1 0 0 0,-2 0 40 0 0,1 0 0 0 0,-1 0 0 0 0,0 0 0 0 0,0 1 1 0 0,-1-1-1 0 0,1 0 0 0 0,0 0 0 0 0,-1 1 0 0 0,0-1 1 0 0,0 0-1 0 0,0 4 0 0 0,0-2-30 0 0,5 45 403 0 0,-3-14-288 0 0,1-1 1 0 0,9 44 0 0 0,4-19-148 0 0,-11-42 28 0 0,0 0 1 0 0,4 31-1 0 0,1 138 288 0 0,-1-26-71 0 0,-6 42-30 0 0,-3-49-70 0 0,-15 167 414 0 0,3-164-446 0 0,-20 84 59 0 0,18-162 2 0 0,-5 145-1 0 0,20-81 98 0 0,-5 192 253 0 0,-10 116-71 0 0,11-397-353 0 0,-2 0 0 0 0,-14 63 1 0 0,-6 47 134 0 0,21-92-98 0 0,6 94 1 0 0,20 72 38 0 0,-20-220-190 0 0,22 609 138 0 0,-22-451 7 0 0,-1 116-42 0 0,13 72 23 0 0,2-100-128 0 0,-10-188 0 0 0,15 138 0 0 0,-7-133 0 0 0,-4-29 0 0 0,5 85 0 0 0,18 295 0 0 0,-4 134 64 0 0,-32-326-66 0 0,3 186 132 0 0,28 52-66 0 0,-21-99-21 0 0,-6-144-22 0 0,-5 132 43 0 0,2-173-64 0 0,29 239 0 0 0,-4-94 0 0 0,-18-222 0 0 0,7 77 13 0 0,8 281 38 0 0,-21-373-51 0 0,2 112 0 0 0,20 141 0 0 0,-5-230 0 0 0,-6-68 0 0 0,-4 1 0 0 0,0 94 0 0 0,-2 273 0 0 0,0 26 0 0 0,-14 2 64 0 0,9-408-64 0 0,-2 0 0 0 0,-12 52 0 0 0,-27 89 0 0 0,11-53 0 0 0,25-106-1 0 0,-4 21-2 0 0,-1 0 0 0 0,-32 80-1 0 0,35-111-1 0 0,-1 0-1 0 0,-1 0 0 0 0,-1-1 1 0 0,-14 17-1 0 0,-54 53-16 0 0,42-48 19 0 0,-33 46 1 0 0,10-10 15 0 0,34-43 43 0 0,14-17-6 0 0,0-1 1 0 0,0 0 0 0 0,-1 0-1 0 0,-27 20 1 0 0,-90 45 397 0 0,-55 38 8 0 0,166-102-578 0 0,-1-2-1 0 0,0 0 0 0 0,-1-1 1 0 0,0-1-1 0 0,-1-1 1 0 0,-35 9-1 0 0,40-14-1370 0 0,0 0-1 0 0,-1-1 0 0 0,0-2 1 0 0,1 0-1 0 0,-27-1 0 0 0,-16-8-4046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12.403"/>
    </inkml:context>
    <inkml:brush xml:id="br0">
      <inkml:brushProperty name="width" value="0.1" units="cm"/>
      <inkml:brushProperty name="height" value="0.1" units="cm"/>
      <inkml:brushProperty name="color" value="#F4F91B"/>
    </inkml:brush>
  </inkml:definitions>
  <inkml:trace contextRef="#ctx0" brushRef="#br0">28 34 1983 0 0,'-7'-4'88'0'0,"-1"-1"16"0"0,5-1-104 0 0,-1 2 0 0 0,0 1 0 0 0,4-1 0 0 0,0 2-88 0 0,-2 0-40 0 0,2-2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14.382"/>
    </inkml:context>
    <inkml:brush xml:id="br0">
      <inkml:brushProperty name="width" value="0.1" units="cm"/>
      <inkml:brushProperty name="height" value="0.1" units="cm"/>
      <inkml:brushProperty name="color" value="#F4F91B"/>
    </inkml:brush>
  </inkml:definitions>
  <inkml:trace contextRef="#ctx0" brushRef="#br0">492 6 2303 0 0,'-39'2'3740'0'0,"28"-1"-3473"0"0,-1 0 0 0 0,1-1 0 0 0,-21-2 0 0 0,9-1 2719 0 0,-39-2-1 0 0,62 5-2962 0 0,-1 0-1 0 0,1 0 1 0 0,0 0-1 0 0,0 0 1 0 0,0 0 0 0 0,0 0-1 0 0,0 0 1 0 0,0 0 0 0 0,0 0-1 0 0,-1 0 1 0 0,1 0-1 0 0,0 0 1 0 0,0 0 0 0 0,0 0-1 0 0,0 0 1 0 0,0 0 0 0 0,0 0-1 0 0,0 0 1 0 0,0 0-1 0 0,-1 0 1 0 0,1 1 0 0 0,0-1-1 0 0,0 0 1 0 0,0 0 0 0 0,0 0-1 0 0,0 0 1 0 0,0 0-1 0 0,0 0 1 0 0,0 0 0 0 0,0 0-1 0 0,0 0 1 0 0,0 0 0 0 0,-1 0-1 0 0,1 1 1 0 0,0-1-1 0 0,0 0 1 0 0,0 0 0 0 0,0 0-1 0 0,0 0 1 0 0,0 0 0 0 0,0 0-1 0 0,0 0 1 0 0,0 1-1 0 0,0-1 1 0 0,0 0 0 0 0,0 0-1 0 0,0 0 1 0 0,0 0 0 0 0,0 0-1 0 0,0 0 1 0 0,0 1-1 0 0,5 6 300 0 0,8 5-324 0 0,-9-10 48 0 0,0 1 0 0 0,0 0 0 0 0,0-1 0 0 0,0 0 0 0 0,0 0 1 0 0,1 0-1 0 0,-1-1 0 0 0,1 1 0 0 0,-1-1 0 0 0,1 0 0 0 0,-1 0 0 0 0,9 0 0 0 0,1-1 68 0 0,1-1 1 0 0,24-4-1 0 0,21-1 29 0 0,-55 6-137 0 0,1 0 0 0 0,0 1 0 0 0,-1-1 0 0 0,1 1 0 0 0,0 0 0 0 0,-1 1 0 0 0,1-1 0 0 0,6 4 0 0 0,4 4 26 0 0,0 0-1 0 0,-1 1 1 0 0,0 1 0 0 0,0 0 0 0 0,-1 1 0 0 0,-1 1 0 0 0,0 0 0 0 0,-1 0 0 0 0,0 2 0 0 0,-1-1 0 0 0,-1 1 0 0 0,0 1-1 0 0,-1 0 1 0 0,8 20 0 0 0,-3 3 105 0 0,-1 1 0 0 0,-2 1-1 0 0,9 65 1 0 0,2 126 193 0 0,-20-200-312 0 0,18 171 79 0 0,4 80 3 0 0,-27-178 25 0 0,-19 134 0 0 0,8-125-53 0 0,-25 435 885 0 0,42-52-393 0 0,0-302-457 0 0,3 48-34 0 0,-1 181 56 0 0,5 48-45 0 0,-1-167-40 0 0,8 375 372 0 0,-3-320-315 0 0,1-1-2 0 0,-15-25-64 0 0,15 308 58 0 0,-10-583-88 0 0,20 320 44 0 0,13 81-40 0 0,-26-353-8 0 0,87 782-1 0 0,-89-800 0 0 0,10 87 0 0 0,9 53 0 0 0,-21-133 26 0 0,2 54 12 0 0,-7 61-38 0 0,-2 114 0 0 0,-33 224 0 0 0,-23 48 0 0 0,55-180 0 0 0,5-270-10 0 0,3 30-49 0 0,0 63 64 0 0,-17-82-5 0 0,4-80 0 0 0,-10 116 0 0 0,-9 37 0 0 0,-32 140 0 0 0,1-91 64 0 0,45-233-66 0 0,-7 88 0 0 0,-3 20 70 0 0,9-97-68 0 0,-29 114 0 0 0,28-124-4 0 0,9-34 25 0 0,0-1 0 0 0,0 0 1 0 0,-2 0-1 0 0,0 0 1 0 0,-9 18-1 0 0,-6 8 98 0 0,2 1-1 0 0,1 1 0 0 0,-16 65 1 0 0,2-8 121 0 0,18-66-148 0 0,-22 40 1 0 0,10-23-24 0 0,9-17 36 0 0,-2 0 0 0 0,-1 0 0 0 0,-1-2-1 0 0,-40 46 1 0 0,27-36 85 0 0,-36 60 1 0 0,47-68-61 0 0,-5 13-12 0 0,15-25-70 0 0,0-1 1 0 0,-1-1-1 0 0,-17 18 0 0 0,25-30-81 0 0,0-1 0 0 0,-1 0 1 0 0,0 0-1 0 0,0-1 0 0 0,0 0 1 0 0,0 0-1 0 0,-1 0 0 0 0,0-1 1 0 0,0 0-1 0 0,0 0 0 0 0,0-1 1 0 0,0 0-1 0 0,-11 2 0 0 0,9-3-413 0 0,-1 0 0 0 0,0-1 0 0 0,0 0-1 0 0,0-1 1 0 0,0 0 0 0 0,1-1 0 0 0,-1 0-1 0 0,-18-6 1 0 0,-17-11-6366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20.137"/>
    </inkml:context>
    <inkml:brush xml:id="br0">
      <inkml:brushProperty name="width" value="0.1" units="cm"/>
      <inkml:brushProperty name="height" value="0.1" units="cm"/>
      <inkml:brushProperty name="color" value="#E71224"/>
    </inkml:brush>
  </inkml:definitions>
  <inkml:trace contextRef="#ctx0" brushRef="#br0">1015 212 5151 0 0,'-2'-2'140'0'0,"1"0"-1"0"0,-1 1 1 0 0,0 0 0 0 0,0-1-1 0 0,-1 1 1 0 0,1 0-1 0 0,0 0 1 0 0,0 0-1 0 0,0 0 1 0 0,-1 0-1 0 0,1 1 1 0 0,-4-2-1 0 0,-6-1-105 0 0,10 2 273 0 0,0 0-1 0 0,0-1 0 0 0,0 1 1 0 0,0-1-1 0 0,0 0 0 0 0,0 1 0 0 0,1-1 1 0 0,-1 0-1 0 0,1 0 0 0 0,-1 0 0 0 0,1 0 1 0 0,0-1-1 0 0,0 1 0 0 0,-1 0 1 0 0,2 0-1 0 0,-1-1 0 0 0,0 1 0 0 0,0-1 1 0 0,1 1-1 0 0,-1-5 0 0 0,1 6-244 0 0,1 0-1 0 0,-1 0 0 0 0,1 1 1 0 0,-1-1-1 0 0,1 0 0 0 0,0 1 1 0 0,-1-1-1 0 0,1 1 0 0 0,0-1 1 0 0,-1 1-1 0 0,1-1 0 0 0,0 1 1 0 0,0-1-1 0 0,-1 1 0 0 0,1 0 1 0 0,0-1-1 0 0,1 1 0 0 0,17-5 99 0 0,-11 3-96 0 0,0 0 0 0 0,0-1-1 0 0,0 0 1 0 0,-1 0 0 0 0,1 0 0 0 0,-1-1-1 0 0,1 0 1 0 0,6-6 0 0 0,-5 5 98 0 0,0-1 0 0 0,0 1 1 0 0,1 1-1 0 0,12-5 1 0 0,-4 3 80 0 0,1-2 1 0 0,19-10 0 0 0,-28 13 89 0 0,1-1 0 0 0,-1 2 0 0 0,1-1 1 0 0,0 1-1 0 0,1 1 0 0 0,-1 0 0 0 0,0 0 0 0 0,23-1 0 0 0,5 4-1620 0 0,-37 1 1546 0 0,1 1-141 0 0,-5-1 256 0 0,2-1-352 0 0,0 0 1 0 0,0 0 0 0 0,0 0-1 0 0,0 0 1 0 0,0 0-1 0 0,0 0 1 0 0,0 0 0 0 0,0-1-1 0 0,0 1 1 0 0,0 0-1 0 0,0 0 1 0 0,0 0 0 0 0,0 0-1 0 0,0 0 1 0 0,1 0-1 0 0,-1 0 1 0 0,0 0 0 0 0,0 0-1 0 0,0 0 1 0 0,0 0-1 0 0,0 0 1 0 0,0 0 0 0 0,0 0-1 0 0,0 0 1 0 0,0 0-1 0 0,0 0 1 0 0,0 0 0 0 0,1 0-1 0 0,-1 0 1 0 0,0 0-1 0 0,0 0 1 0 0,0 0 0 0 0,0 0-1 0 0,0 0 1 0 0,0 0-1 0 0,0 1 1 0 0,0-1 0 0 0,0 0-1 0 0,5 1 8 0 0,-1 1-1 0 0,0 1 1 0 0,0-1-1 0 0,0 0 1 0 0,0 1-1 0 0,0 0 1 0 0,4 4-1 0 0,7 20-8 0 0,-1 1 1 0 0,-1 0-1 0 0,-1 1 0 0 0,8 33 0 0 0,-8-16 168 0 0,11 95-1 0 0,-15-87-31 0 0,17 59 0 0 0,-1-10-130 0 0,-21-74-6 0 0,-1 0-1 0 0,-1-1 0 0 0,-5 50 1 0 0,2-34 15 0 0,-1 3-41 0 0,0 19 86 0 0,5 79 0 0 0,10 55-20 0 0,-10-151-5 0 0,16 186 62 0 0,-12-157-72 0 0,-3-1 0 0 0,-11 127 0 0 0,5-84 64 0 0,3-80-77 0 0,-1 0 1 0 0,-7 49 0 0 0,-33 117 30 0 0,18-65-6 0 0,21-119-59 0 0,1 1 0 0 0,1-1 0 0 0,1 0 0 0 0,5 31 0 0 0,2 2 20 0 0,-3 1-1 0 0,-2 63 0 0 0,6 64-9 0 0,24-4 22 0 0,1 12 2 0 0,-20 59 31 0 0,-28 58 88 0 0,8-226-123 0 0,-3 275 46 0 0,19-59 184 0 0,-12-207-153 0 0,-17 113 1 0 0,-6 208 4 0 0,22-288-94 0 0,2 56-17 0 0,2-86 0 0 0,0-49 0 0 0,3 0 0 0 0,9 45 0 0 0,25 86 0 0 0,-24-118 0 0 0,5 26 0 0 0,-3 1 0 0 0,7 122 0 0 0,-12-80 0 0 0,-4-57 0 0 0,11 60 0 0 0,-6-52 0 0 0,0 14 0 0 0,0 181 0 0 0,-26-88 0 0 0,2-49 0 0 0,-9 57 0 0 0,-2 35 0 0 0,21-161 0 0 0,-9 139 0 0 0,6-148 0 0 0,1-8 0 0 0,-13 65 0 0 0,4-56 0 0 0,-19 73 0 0 0,15-72 0 0 0,-14 85 0 0 0,3 64 0 0 0,23-139 0 0 0,3 1 0 0 0,14 137 0 0 0,9 15 0 0 0,16 190 0 0 0,-34-364 0 0 0,-3 1 0 0 0,-9 76 0 0 0,-35 217 0 0 0,-2-72 0 0 0,21-90 0 0 0,7-44 0 0 0,0 39 0 0 0,1 4 0 0 0,1-76 0 0 0,-2 147 0 0 0,7 6 604 0 0,4-193-317 0 0,-2-1-1 0 0,-20 63 1 0 0,0-20-1504 0 0,-1-27 3090 0 0,1 0 167 0 0,22-59-2542 0 0,0-1 0 0 0,-2 0 0 0 0,0 0 0 0 0,0-1 0 0 0,-2-1 0 0 0,0 1 0 0 0,-22 23 0 0 0,26-34 506 0 0,0 0 0 0 0,-1 0 1 0 0,0-1-1 0 0,-1 0 0 0 0,0 0 0 0 0,1-1 0 0 0,-2 0 0 0 0,-15 6 1 0 0,-9 1 76 0 0,-41 8 0 0 0,39-11-4 0 0,-238 51 845 0 0,241-56-756 0 0,-1-1 0 0 0,1-1 0 0 0,-1-2 0 0 0,1-2 0 0 0,-1-1 0 0 0,-42-9 0 0 0,-123-21-2261 0 0,112 26-4459 0 0,28 5-798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46.561"/>
    </inkml:context>
    <inkml:brush xml:id="br0">
      <inkml:brushProperty name="width" value="0.1" units="cm"/>
      <inkml:brushProperty name="height" value="0.1" units="cm"/>
      <inkml:brushProperty name="color" value="#66CC00"/>
    </inkml:brush>
  </inkml:definitions>
  <inkml:trace contextRef="#ctx0" brushRef="#br0">1826 93 455 0 0,'0'0'18'0'0,"0"-1"-1"0"0,0 1 0 0 0,0-1 0 0 0,0 1 0 0 0,0 0 1 0 0,0-1-1 0 0,0 1 0 0 0,1-1 0 0 0,-1 1 0 0 0,0 0 0 0 0,0-1 1 0 0,0 1-1 0 0,1 0 0 0 0,-1-1 0 0 0,0 1 0 0 0,0 0 0 0 0,1-1 1 0 0,-1 1-1 0 0,0 0 0 0 0,1 0 0 0 0,-1-1 0 0 0,0 1 1 0 0,1 0-1 0 0,-1 0 0 0 0,1-1 0 0 0,-1 1 24 0 0,0 0 0 0 0,1 0 0 0 0,-1 0 0 0 0,0 0 1 0 0,0 0-1 0 0,0 0 0 0 0,0 0 0 0 0,0 0 0 0 0,0 0 0 0 0,1 0 0 0 0,-1 0 0 0 0,0 0 0 0 0,0 0 1 0 0,0 0-1 0 0,0 0 0 0 0,0-1 0 0 0,0 1 0 0 0,0 0 0 0 0,0 0 0 0 0,1 0 0 0 0,-1 0 1 0 0,0 0-1 0 0,0 0 0 0 0,0 0 0 0 0,0 0 0 0 0,0-1 0 0 0,0 1 0 0 0,0 0 0 0 0,0 0 0 0 0,0 0 1 0 0,0 0-1 0 0,0 0 0 0 0,0 0 0 0 0,0-1 0 0 0,0 1 0 0 0,0 0 0 0 0,0 0 0 0 0,-2-3 1161 0 0,1-22 1601 0 0,-1 21-2499 0 0,0 0 0 0 0,-1 0 0 0 0,1 1 0 0 0,-1-1 0 0 0,1 1 0 0 0,-1-1 0 0 0,0 1 0 0 0,-5-3 0 0 0,2-1 370 0 0,-14 2 78 0 0,16 4-677 0 0,0 0 0 0 0,0 0 0 0 0,1 0 1 0 0,-1 0-1 0 0,0 1 0 0 0,0-1 0 0 0,0 1 0 0 0,0 0 0 0 0,0 1 0 0 0,0-1 0 0 0,1 1 0 0 0,-8 1 0 0 0,-21 2 91 0 0,21-3-92 0 0,1 0 1 0 0,0 1-1 0 0,0 0 1 0 0,0 1-1 0 0,0 0 1 0 0,1 1-1 0 0,-15 6 1 0 0,11-3 46 0 0,-1-2 0 0 0,-21 6 1 0 0,22-9 3 0 0,0-1 0 0 0,1-1 1 0 0,-1 0-1 0 0,0-1 1 0 0,0 0-1 0 0,0-1 1 0 0,-16-5-1 0 0,16 4 16 0 0,-63-19 379 0 0,51 19-424 0 0,-1 1 1 0 0,-52 2-1 0 0,32 1 31 0 0,18 0-11 0 0,0 2 0 0 0,0 2 0 0 0,-43 11 0 0 0,-18 4 57 0 0,69-16-94 0 0,1-2-1 0 0,-1 0 1 0 0,1-1 0 0 0,-1-1-1 0 0,-25-3 1 0 0,29 0-46 0 0,8 1-9 0 0,-1 1-1 0 0,1 0 1 0 0,-1 0-1 0 0,1 1 1 0 0,-1 0 0 0 0,1 1-1 0 0,-1 0 1 0 0,-15 3-1 0 0,6 2-22 0 0,7-3 1 0 0,1 0 0 0 0,0 0 0 0 0,-1-1 0 0 0,-18 1 0 0 0,8-1 67 0 0,0 1 0 0 0,0 1 0 0 0,1 0 0 0 0,0 1 0 0 0,-28 12-1 0 0,23-9-44 0 0,4 0 14 0 0,12-4 5 0 0,0-1 1 0 0,0 0-1 0 0,-1-1 0 0 0,1 0 1 0 0,0 0-1 0 0,-13 0 1 0 0,-95 4 553 0 0,111-7-560 0 0,0 1-1 0 0,1-1 1 0 0,-1 0-1 0 0,0-1 1 0 0,1 1 0 0 0,-1-1-1 0 0,1 0 1 0 0,0-1 0 0 0,0 1-1 0 0,-1-1 1 0 0,1 0-1 0 0,1 0 1 0 0,-9-7 0 0 0,-23-14 25 0 0,13 13-973 0 0,7 6-3344 0 0,0 1-1317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6:48.171"/>
    </inkml:context>
    <inkml:brush xml:id="br0">
      <inkml:brushProperty name="width" value="0.1" units="cm"/>
      <inkml:brushProperty name="height" value="0.1" units="cm"/>
      <inkml:brushProperty name="color" value="#66CC00"/>
    </inkml:brush>
  </inkml:definitions>
  <inkml:trace contextRef="#ctx0" brushRef="#br0">2124 15 1087 0 0,'0'0'15'0'0,"1"0"-1"0"0,-1 0 0 0 0,0 0 0 0 0,0 0 0 0 0,1 0 0 0 0,-1 0 0 0 0,0 0 0 0 0,1 0 0 0 0,-1 0 0 0 0,0-1 0 0 0,0 1 0 0 0,1 0 0 0 0,-1 0 0 0 0,0 0 0 0 0,0 0 0 0 0,1 0 0 0 0,-1-1 0 0 0,0 1 0 0 0,0 0 1 0 0,1 0-1 0 0,-1 0 0 0 0,0-1 0 0 0,0 1 0 0 0,0 0 0 0 0,0 0 0 0 0,0-1 0 0 0,1 1 0 0 0,-1 0 0 0 0,0-1 0 0 0,0 1 0 0 0,0 0 0 0 0,0 0 0 0 0,0-1 0 0 0,0 1 0 0 0,0 0 0 0 0,0-1 0 0 0,0 1 0 0 0,0 0 0 0 0,0 0 1 0 0,0-1-1 0 0,0 1 0 0 0,0 0 0 0 0,0-1 0 0 0,0 1 0 0 0,0 0 0 0 0,0 0 0 0 0,-1-1 0 0 0,1 1 0 0 0,0 0 0 0 0,0 0 0 0 0,0-1 0 0 0,0 1 0 0 0,-1 0 0 0 0,1 0 0 0 0,0-1 0 0 0,0 1 0 0 0,-1 0 65 0 0,0-1-1 0 0,0 1 1 0 0,1 0-1 0 0,-1-1 1 0 0,0 1-1 0 0,0 0 0 0 0,1 0 1 0 0,-1 0-1 0 0,0-1 1 0 0,0 1-1 0 0,0 0 1 0 0,1 0-1 0 0,-1 0 0 0 0,0 0 1 0 0,0 1-1 0 0,0-1 1 0 0,1 0-1 0 0,-1 0 1 0 0,0 0-1 0 0,-1 1 0 0 0,-2 2 123 0 0,0 0 0 0 0,0 0 0 0 0,0 0 0 0 0,0 0 0 0 0,1 1 0 0 0,-1 0 0 0 0,1-1-1 0 0,0 1 1 0 0,-3 6 0 0 0,4-6-108 0 0,0-1 0 0 0,0 0 0 0 0,0 0 0 0 0,-1 0-1 0 0,1 0 1 0 0,-1 0 0 0 0,0 0 0 0 0,1-1 0 0 0,-1 0 0 0 0,0 1-1 0 0,0-1 1 0 0,-1 0 0 0 0,1 0 0 0 0,0-1 0 0 0,-1 1 0 0 0,1-1 0 0 0,-8 3-1 0 0,-20 2 693 0 0,27-4-687 0 0,-1-1 0 0 0,1 0 0 0 0,-1 0 0 0 0,1 0 0 0 0,-1 0 0 0 0,0-1 0 0 0,0 0 0 0 0,1 0 0 0 0,-1 0 0 0 0,0 0 0 0 0,1-1 0 0 0,-1 0 0 0 0,0 0 1 0 0,1 0-1 0 0,-7-3 0 0 0,0-1 92 0 0,0 1 1 0 0,0 0-1 0 0,-1 0 1 0 0,1 1-1 0 0,-1 1 1 0 0,-14-2-1 0 0,9 1-29 0 0,14 2-127 0 0,0 0 0 0 0,0 1 0 0 0,0-1 0 0 0,0 1 0 0 0,0 0 0 0 0,0 0 0 0 0,-6 0 0 0 0,-3 1 11 0 0,0-1 0 0 0,-1 0 0 0 0,-23-4 0 0 0,3 0 42 0 0,14 1 20 0 0,0 0-1 0 0,-29-10 1 0 0,12 3 85 0 0,26 8-158 0 0,-1 1-1 0 0,1 0 1 0 0,0 1 0 0 0,-13 1 0 0 0,0-1-11 0 0,-61 12 30 0 0,-108-1 219 0 0,154-9-73 0 0,-66 11 0 0 0,72-7-102 0 0,1-2-1 0 0,-1-1 1 0 0,-41-1-1 0 0,19-6 304 0 0,-74 5 0 0 0,63 1-46 0 0,-1-4-1 0 0,-75-11 0 0 0,109 10-309 0 0,25 2-31 0 0,-40-4 198 0 0,-65 1 1 0 0,97 5-269 0 0,-1 0 1 0 0,0 1-1 0 0,1 1 1 0 0,0 0-1 0 0,-1 1 1 0 0,1 1-1 0 0,1 0 0 0 0,-17 9 1 0 0,3 0-1185 0 0,0 0-3821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7:00.060"/>
    </inkml:context>
    <inkml:brush xml:id="br0">
      <inkml:brushProperty name="width" value="0.1" units="cm"/>
      <inkml:brushProperty name="height" value="0.1" units="cm"/>
      <inkml:brushProperty name="color" value="#66CC00"/>
    </inkml:brush>
  </inkml:definitions>
  <inkml:trace contextRef="#ctx0" brushRef="#br0">2186 13 919 0 0,'0'0'18'0'0,"0"0"0"0"0,-1-1 0 0 0,1 1 0 0 0,-1 0 0 0 0,1 0 0 0 0,0 0 0 0 0,0 0 0 0 0,-1 0 0 0 0,1 0 0 0 0,0 0-1 0 0,-1-1 1 0 0,1 1 0 0 0,0 0 0 0 0,-1 0 0 0 0,1-1 0 0 0,0 1 0 0 0,0 0 0 0 0,-1 0 0 0 0,1-1 0 0 0,0 1-1 0 0,0 0 1 0 0,0 0 0 0 0,0-1 0 0 0,-1 1 0 0 0,1 0 0 0 0,0-1 0 0 0,0 1 0 0 0,0 0 0 0 0,0-1 0 0 0,0 0-1 0 0,0 1 48 0 0,0 0 0 0 0,0 0 0 0 0,0-1 0 0 0,0 1-1 0 0,0 0 1 0 0,0 0 0 0 0,0 0 0 0 0,0-1 0 0 0,-1 1-1 0 0,1 0 1 0 0,0 0 0 0 0,0 0 0 0 0,0 0-1 0 0,0-1 1 0 0,0 1 0 0 0,-1-1 324 0 0,1 1-324 0 0,0 0-1 0 0,0 0 1 0 0,-1 0 0 0 0,1 0 0 0 0,0 0 0 0 0,0 0-1 0 0,0 0 1 0 0,0-1 0 0 0,-1 1 0 0 0,1 0-1 0 0,0 0 1 0 0,0 0 0 0 0,0 0 0 0 0,-1 0 0 0 0,1 0-1 0 0,0 0 1 0 0,0 0 0 0 0,0 0 0 0 0,-1 0 0 0 0,1 0-1 0 0,0 0 1 0 0,0 0 0 0 0,0 0 0 0 0,-1 1-1 0 0,1-1 1 0 0,0 0 0 0 0,0 0 0 0 0,0 0 0 0 0,-1 0-1 0 0,1 1 5 0 0,-1-1-1 0 0,1 0 0 0 0,0 1 0 0 0,-1-1 0 0 0,1 1 0 0 0,-1-1 0 0 0,1 1 0 0 0,0 0 0 0 0,-1-1 0 0 0,1 1 0 0 0,0-1 0 0 0,0 1 1 0 0,-1 0-1 0 0,1-1 0 0 0,0 1 0 0 0,0-1 0 0 0,0 1 0 0 0,0 0 0 0 0,0-1 0 0 0,0 1 0 0 0,0 0 0 0 0,0-1 0 0 0,0 2 0 0 0,0-2-42 0 0,1 1-1 0 0,-1 0 1 0 0,0 0-1 0 0,0 0 0 0 0,0-1 1 0 0,-1 1-1 0 0,1 0 0 0 0,0 0 1 0 0,0 0-1 0 0,0-1 0 0 0,0 1 1 0 0,-1 0-1 0 0,1 0 0 0 0,0-1 1 0 0,-1 1-1 0 0,1 0 1 0 0,-1 0-1 0 0,1-1 0 0 0,-1 1 1 0 0,1-1-1 0 0,-1 1 0 0 0,1 0 1 0 0,-1-1-1 0 0,-1 2 0 0 0,-44 9 1727 0 0,29-6-1432 0 0,0-1-1 0 0,0 0 0 0 0,0-1 1 0 0,-21 0-1 0 0,10 0 96 0 0,-19 0 78 0 0,-52-3-1 0 0,38-1-137 0 0,-17 6 120 0 0,52-3-374 0 0,-24 2 166 0 0,34-2-188 0 0,0 0 0 0 0,-1-1-1 0 0,1-1 1 0 0,-20-2 0 0 0,-15-1 42 0 0,37 4-98 0 0,0 0 0 0 0,-24 6 1 0 0,-9 1 44 0 0,26-7 29 0 0,-35-2-1 0 0,10-1-33 0 0,-54-4 1 0 0,-26-13 182 0 0,96 10-187 0 0,25 7-32 0 0,0 0-1 0 0,0 0 1 0 0,-1 0-1 0 0,-7 0 1 0 0,-6-1 6 0 0,0 0 0 0 0,-23-9 0 0 0,24 7 26 0 0,-1 0 1 0 0,-30-3-1 0 0,21 5-13 0 0,12 1 2 0 0,1 1-1 0 0,-27 1 1 0 0,-72 1 80 0 0,76 1-111 0 0,17-1 5 0 0,1 0 1 0 0,0 1-1 0 0,0 1 0 0 0,-26 8 0 0 0,-3 0-22 0 0,10-4 0 0 0,24-4 16 0 0,-1 0 0 0 0,0-2 0 0 0,-24 0 0 0 0,19 0 6 0 0,-1 1 1 0 0,-24 6-1 0 0,-2-1-25 0 0,21-7 44 0 0,23 0-22 0 0,0-1 0 0 0,0 1-1 0 0,-1 0 1 0 0,1 0 0 0 0,0 1 0 0 0,0-1 0 0 0,-5 2 0 0 0,9-1-19 0 0,-1-1 0 0 0,1 1 0 0 0,-1-1 0 0 0,0 1 0 0 0,1-1 0 0 0,-1 0 0 0 0,0 1 0 0 0,1-1 0 0 0,-1 0 0 0 0,0 0 0 0 0,1 1 0 0 0,-1-1 0 0 0,0 0 0 0 0,0 0 0 0 0,1 0 0 0 0,-1 0 0 0 0,0 0 0 0 0,0 0 0 0 0,1 0 0 0 0,-2 0 0 0 0,4 1 7 0 0,-1 0 0 0 0,1 0 0 0 0,0 0 0 0 0,-1 0-1 0 0,1 0 1 0 0,0 0 0 0 0,0-1 0 0 0,0 1 0 0 0,0-1-1 0 0,0 1 1 0 0,-1-1 0 0 0,1 0 0 0 0,0 0 0 0 0,0 1 0 0 0,3-2-1 0 0,15 4 67 0 0,-12-1-58 0 0,0-1 0 0 0,1 0 0 0 0,-1-1 0 0 0,0 0 0 0 0,0 0 0 0 0,0-1 0 0 0,14-2 0 0 0,3 0 3 0 0,8 1 14 0 0,62 3 0 0 0,-16 0 15 0 0,-40-1-19 0 0,-17-1-2 0 0,-3 1 5 0 0,-1 0 0 0 0,1 1 0 0 0,0 1 0 0 0,31 7 0 0 0,-39-6-31 0 0,1 0 0 0 0,-1-1 0 0 0,1-1 0 0 0,-1 1 0 0 0,1-2 0 0 0,0 1 0 0 0,22-4 0 0 0,-23 2 17 0 0,0 0 0 0 0,1 1-1 0 0,-1 1 1 0 0,16 2 0 0 0,-3-1 27 0 0,71 3 74 0 0,-38-4-9 0 0,57 7 0 0 0,-96-4-92 0 0,24 7 0 0 0,15 2 13 0 0,76 16-34 0 0,21 2 62 0 0,-119-26-47 0 0,-21-2-11 0 0,0-1-1 0 0,-1-1 1 0 0,19 0 0 0 0,88-6 64 0 0,-94 5 216 0 0,0 2 0 0 0,0 0-1 0 0,46 11 1 0 0,-38-6 107 0 0,44 3 1 0 0,37 4-2113 0 0,2 0 1700 0 0,-95-13 25 0 0,1 1 0 0 0,0-1 0 0 0,0-2 0 0 0,-1 0 0 0 0,31-5 0 0 0,46-13 0 0 0,-81 20 60 0 0,-18-1-59 0 0,0 0 1 0 0,1 0 0 0 0,-1 0 0 0 0,0 0-1 0 0,0 0 1 0 0,1 0 0 0 0,-1 0 0 0 0,0 1-1 0 0,0-1 1 0 0,1 0 0 0 0,-1 0 0 0 0,0 0 0 0 0,0 0-1 0 0,1 0 1 0 0,-1 0 0 0 0,0 0 0 0 0,0 1-1 0 0,0-1 1 0 0,1 0 0 0 0,-1 0 0 0 0,0 0-1 0 0,0 1 1 0 0,0-1 0 0 0,1 0 0 0 0,-1 0-1 0 0,0 1 1 0 0,0-1 0 0 0,0 0 0 0 0,0 0-1 0 0,0 1 1 0 0,0-1 0 0 0,0 0 0 0 0,0 0-1 0 0,0 1 1 0 0,0-1 0 0 0,0 0 0 0 0,0 0 0 0 0,0 1-1 0 0,-9 13-983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7:46.312"/>
    </inkml:context>
    <inkml:brush xml:id="br0">
      <inkml:brushProperty name="width" value="0.1" units="cm"/>
      <inkml:brushProperty name="height" value="0.1" units="cm"/>
      <inkml:brushProperty name="color" value="#F4F91B"/>
    </inkml:brush>
  </inkml:definitions>
  <inkml:trace contextRef="#ctx0" brushRef="#br0">3267 181 863 0 0,'4'-6'259'0'0,"1"-1"0"0"0,-1 1 0 0 0,0-1 0 0 0,0 0 0 0 0,-1 0 0 0 0,0 0 0 0 0,3-9 0 0 0,3-36 3419 0 0,-8 50-3586 0 0,0 0 0 0 0,-1 0 1 0 0,1 0-1 0 0,-1 0 0 0 0,0 0 0 0 0,0 0 1 0 0,1 0-1 0 0,-1-1 0 0 0,-1 1 0 0 0,1 0 1 0 0,0 0-1 0 0,0 0 0 0 0,-1 0 0 0 0,1 0 1 0 0,-1 0-1 0 0,0 0 0 0 0,0 0 0 0 0,1 0 1 0 0,-1 0-1 0 0,0 1 0 0 0,-1-1 0 0 0,1 0 1 0 0,0 0-1 0 0,0 1 0 0 0,-1-1 0 0 0,1 1 1 0 0,-1-1-1 0 0,1 1 0 0 0,-1 0 0 0 0,0 0 1 0 0,0 0-1 0 0,1-1 0 0 0,-1 1 1 0 0,0 1-1 0 0,-4-2 0 0 0,1 1-32 0 0,-1 0-1 0 0,1 1 1 0 0,0 0 0 0 0,-1 0 0 0 0,1 0-1 0 0,0 1 1 0 0,-1 0 0 0 0,1 0-1 0 0,-7 2 1 0 0,-7 4 17 0 0,-22 11-1 0 0,-14 5-54 0 0,16-11 86 0 0,22-5-19 0 0,-1-1 1 0 0,1-1 0 0 0,-1-1-1 0 0,-1-1 1 0 0,-29 2-1 0 0,28-5 181 0 0,-1-2 0 0 0,1 0 0 0 0,-30-8 0 0 0,-97-20 245 0 0,111 25-431 0 0,0 2-1 0 0,-50 2 1 0 0,-73 11-30 0 0,111-6-38 0 0,-3 1 74 0 0,-107 6-5 0 0,119-11-39 0 0,-1-1 0 0 0,-41-6-1 0 0,10-3 145 0 0,-103 1 0 0 0,74 6-189 0 0,-67 3 180 0 0,110 3-135 0 0,0-2 0 0 0,-107-12 0 0 0,86 3 258 0 0,-156 4 0 0 0,-44 11-176 0 0,132-11-111 0 0,3-1 14 0 0,120 6-28 0 0,0 1 0 0 0,-1 1 1 0 0,1 0-1 0 0,-26 9 0 0 0,-45 21-707 0 0,64-22 320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7:47.517"/>
    </inkml:context>
    <inkml:brush xml:id="br0">
      <inkml:brushProperty name="width" value="0.1" units="cm"/>
      <inkml:brushProperty name="height" value="0.1" units="cm"/>
      <inkml:brushProperty name="color" value="#F4F91B"/>
    </inkml:brush>
  </inkml:definitions>
  <inkml:trace contextRef="#ctx0" brushRef="#br0">2230 28 919 0 0,'-2'-2'292'0'0,"-1"0"0"0"0,1-1-1 0 0,-1 1 1 0 0,0 0 0 0 0,1 0-1 0 0,-1 0 1 0 0,0 1 0 0 0,0-1-1 0 0,0 1 1 0 0,0-1-1 0 0,-1 1 1 0 0,1 0 0 0 0,0 0-1 0 0,0 1 1 0 0,-1-1 0 0 0,-5 0-1 0 0,-5 0 115 0 0,0 1 0 0 0,-25 1 0 0 0,-371 16 1034 0 0,-90-4-1104 0 0,193-6 90 0 0,59-3-244 0 0,173-1-194 0 0,-32 2 263 0 0,-186-16 1 0 0,263 8-256 0 0,-1 1-1 0 0,-54 5 1 0 0,65-1-106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22.923"/>
    </inkml:context>
    <inkml:brush xml:id="br0">
      <inkml:brushProperty name="width" value="0.1" units="cm"/>
      <inkml:brushProperty name="height" value="0.1" units="cm"/>
      <inkml:brushProperty name="color" value="#E71224"/>
    </inkml:brush>
  </inkml:definitions>
  <inkml:trace contextRef="#ctx0" brushRef="#br0">629 134 2471 0 0,'-1'-3'106'0'0,"0"0"0"0"0,0 0 0 0 0,0 0 0 0 0,-1 0-1 0 0,1 0 1 0 0,-1 0 0 0 0,1 1 0 0 0,-1-1-1 0 0,-4-4 1 0 0,4 6-22 0 0,1 0-1 0 0,-1 0 0 0 0,0 0 0 0 0,0 0 1 0 0,1 0-1 0 0,-1 1 0 0 0,0-1 0 0 0,0 0 1 0 0,0 1-1 0 0,1 0 0 0 0,-1-1 1 0 0,0 1-1 0 0,0 0 0 0 0,0 0 0 0 0,0 0 1 0 0,0 0-1 0 0,0 0 0 0 0,-3 2 0 0 0,-1-1-3 0 0,0 0-1 0 0,0 1 1 0 0,0 0 0 0 0,1 0-1 0 0,-1 1 1 0 0,1-1-1 0 0,-1 1 1 0 0,-9 8-1 0 0,-2 2 44 0 0,-18 20-1 0 0,-6 4 24 0 0,10-15 44 0 0,-2-1 0 0 0,-61 29 0 0 0,4-3 269 0 0,28-17-129 0 0,45-23-215 0 0,1 1 0 0 0,0 0 0 0 0,0 2 0 0 0,-17 12-1 0 0,23-12 56 0 0,14-10-42 0 0,25-15 13 0 0,-18 9-126 0 0,-4 3 8 0 0,-1-1 0 0 0,0 0 0 0 0,1-1-1 0 0,-2 1 1 0 0,1-1 0 0 0,0-1 0 0 0,-1 1 0 0 0,5-7 0 0 0,34-51 106 0 0,-39 55-122 0 0,-2 3 2 0 0,0-1-1 0 0,0 0 0 0 0,0 1 1 0 0,-1-1-1 0 0,0-1 1 0 0,-1 1-1 0 0,1 0 0 0 0,-1 0 1 0 0,0-1-1 0 0,-1 1 0 0 0,1 0 1 0 0,-1-1-1 0 0,0 1 0 0 0,-1-1 1 0 0,0 1-1 0 0,0 0 0 0 0,-3-10 1 0 0,2 8-6 0 0,-1 0 0 0 0,0 0-1 0 0,-1 1 1 0 0,1-1 0 0 0,-2 1 0 0 0,1-1 0 0 0,-1 1 0 0 0,0 1 0 0 0,0-1 0 0 0,-1 1 0 0 0,0 0-1 0 0,-11-10 1 0 0,16 16-2 0 0,0-1-1 0 0,0 0 1 0 0,0 0 0 0 0,0 1-1 0 0,0-1 1 0 0,0 1-1 0 0,0-1 1 0 0,0 1-1 0 0,0-1 1 0 0,0 1-1 0 0,0-1 1 0 0,0 1-1 0 0,0 0 1 0 0,0 0-1 0 0,0 0 1 0 0,-1-1 0 0 0,1 1-1 0 0,0 0 1 0 0,0 0-1 0 0,-2 1 1 0 0,2-1 0 0 0,0 1 1 0 0,0-1 0 0 0,1 1-1 0 0,-1-1 1 0 0,0 1 0 0 0,1 0 0 0 0,-1-1-1 0 0,0 1 1 0 0,1 0 0 0 0,-1 0-1 0 0,1-1 1 0 0,0 1 0 0 0,-1 0-1 0 0,1 0 1 0 0,-1 0 0 0 0,1-1 0 0 0,0 1-1 0 0,0 0 1 0 0,-1 0 0 0 0,1 1-1 0 0,-1 4 2 0 0,1 0-1 0 0,-1 0 1 0 0,1 0-1 0 0,1 0 1 0 0,-1-1-1 0 0,2 10 0 0 0,1-5 7 0 0,-1 0-1 0 0,2 0 0 0 0,-1-1 0 0 0,1 1 0 0 0,0-1 1 0 0,11 16-1 0 0,-4-10 55 0 0,1 1 0 0 0,23 21 0 0 0,-8-11 71 0 0,45 36-1 0 0,-60-53-64 0 0,1-1 1 0 0,0 0-1 0 0,1-1 1 0 0,0 0-1 0 0,0-1 1 0 0,24 7-1 0 0,-36-12-56 0 0,7 1 96 0 0,1 1 0 0 0,18 1 0 0 0,-25-4-86 0 0,-1 0 0 0 0,0 0 0 0 0,1 0 0 0 0,-1 0 0 0 0,1-1 0 0 0,-1 1 0 0 0,1 0-1 0 0,-1-1 1 0 0,0 0 0 0 0,0 0 0 0 0,1 1 0 0 0,-1-1 0 0 0,0 0 0 0 0,0-1 0 0 0,0 1 0 0 0,0 0-1 0 0,3-3 1 0 0,0-1 21 0 0,-1 1-17 0 0,0 1 1 0 0,-1-1 0 0 0,0 0-1 0 0,1 1 1 0 0,-1-2 0 0 0,-1 1-1 0 0,1 0 1 0 0,-1 0 0 0 0,4-8-1 0 0,1-7 32 0 0,-1-1 0 0 0,4-26-1 0 0,-8 39-43 0 0,-2-1-1 0 0,1 0 1 0 0,-1 1-1 0 0,0-1 0 0 0,-1 0 1 0 0,0 0-1 0 0,0 1 1 0 0,-1-1-1 0 0,-3-10 0 0 0,-5-11 2 0 0,-25-49 0 0 0,30 69-12 0 0,-1 0-1 0 0,0-1 1 0 0,0 2 0 0 0,-1-1-1 0 0,0 1 1 0 0,-1 0-1 0 0,0 0 1 0 0,-12-9-1 0 0,16 15-3 0 0,1 1 0 0 0,-1-1 0 0 0,1 1 0 0 0,-1 0 0 0 0,1 0 0 0 0,-1 0 0 0 0,0 0 0 0 0,0 0 0 0 0,1 1 0 0 0,-1 0 0 0 0,0 0 0 0 0,0 0 0 0 0,0 0 0 0 0,1 0 0 0 0,-1 1 0 0 0,0 0 0 0 0,0-1 0 0 0,1 2 0 0 0,-1-1 0 0 0,1 0 0 0 0,-5 3 0 0 0,0-1 0 0 0,1 1 0 0 0,-1 0 0 0 0,1 1 0 0 0,0 0 0 0 0,0 0 0 0 0,0 0 0 0 0,1 1 0 0 0,-8 8 0 0 0,5-2 0 0 0,1 0 0 0 0,0 1 0 0 0,1 0 0 0 0,0 0 0 0 0,1 1 0 0 0,1 0 0 0 0,0 0 0 0 0,1 0 0 0 0,0 1 0 0 0,-2 21 0 0 0,0 16 0 0 0,3 84 0 0 0,3-108 0 0 0,0-9 0 0 0,1 0 0 0 0,5 32 0 0 0,-19-139 448 0 0,2 51-432 0 0,-2 0 0 0 0,-2 1 0 0 0,-35-61 0 0 0,45 86-26 0 0,3 6 1 0 0,-1 0 0 0 0,1 0 0 0 0,-1 0 1 0 0,0 0-1 0 0,0 1 0 0 0,-5-6 0 0 0,8 9 9 0 0,-1 1-1 0 0,1 0 0 0 0,0 0 1 0 0,0 0-1 0 0,0 0 1 0 0,0-1-1 0 0,0 1 0 0 0,-1 0 1 0 0,1 0-1 0 0,0 0 0 0 0,0 0 1 0 0,0 0-1 0 0,-1 0 0 0 0,1 0 1 0 0,0 0-1 0 0,0 0 1 0 0,0-1-1 0 0,-1 1 0 0 0,1 0 1 0 0,0 0-1 0 0,0 0 0 0 0,0 0 1 0 0,-1 0-1 0 0,1 0 1 0 0,0 0-1 0 0,0 0 0 0 0,0 0 1 0 0,-1 1-1 0 0,1-1 0 0 0,0 0 1 0 0,0 0-1 0 0,0 0 0 0 0,0 0 1 0 0,-1 0-1 0 0,1 0 1 0 0,0 0-1 0 0,0 0 0 0 0,0 0 1 0 0,0 1-1 0 0,-1-1 0 0 0,1 0 1 0 0,0 0-1 0 0,0 1 0 0 0,-2 11-61 0 0,6 15-45 0 0,36 94 59 0 0,-4-14 21 0 0,-25-64-263 0 0,6 52 0 0 0,-12-64-58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8:29.718"/>
    </inkml:context>
    <inkml:brush xml:id="br0">
      <inkml:brushProperty name="width" value="0.1" units="cm"/>
      <inkml:brushProperty name="height" value="0.1" units="cm"/>
      <inkml:brushProperty name="color" value="#FFC114"/>
    </inkml:brush>
  </inkml:definitions>
  <inkml:trace contextRef="#ctx0" brushRef="#br0">1899 0 863 0 0,'-33'13'1259'0'0,"-82"3"2177"0"0,83-11-2946 0 0,22-3-289 0 0,0 0 0 0 0,0-1 1 0 0,0 0-1 0 0,0-1 0 0 0,-10-1 0 0 0,-24 1 468 0 0,35 0-509 0 0,0 0 0 0 0,0 0 0 0 0,-1-1 0 0 0,-13-2-1 0 0,-28-6 370 0 0,32 6-232 0 0,-24-7 1 0 0,27 7-181 0 0,1 0 0 0 0,-1 0 0 0 0,0 2 0 0 0,0 0-1 0 0,0 0 1 0 0,0 2 0 0 0,0 0 0 0 0,1 1 0 0 0,-27 6-1 0 0,-3-2 72 0 0,31-5-119 0 0,0 1 0 0 0,-16 4 0 0 0,-1 0 45 0 0,0-1 0 0 0,0-1 1 0 0,0-2-1 0 0,-33-1 0 0 0,-18 1 264 0 0,-83 17 72 0 0,26-3-132 0 0,104-13-273 0 0,-108 6 390 0 0,120-9-317 0 0,-202-6 650 0 0,214 6-806 0 0,1 0 0 0 0,-1 0 1 0 0,0 1-1 0 0,1 0 0 0 0,-1 1 0 0 0,1 0 1 0 0,0 1-1 0 0,-1 0 0 0 0,1 1 1 0 0,-17 8-1 0 0,14-5-313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8:31.217"/>
    </inkml:context>
    <inkml:brush xml:id="br0">
      <inkml:brushProperty name="width" value="0.1" units="cm"/>
      <inkml:brushProperty name="height" value="0.1" units="cm"/>
      <inkml:brushProperty name="color" value="#FFC114"/>
    </inkml:brush>
  </inkml:definitions>
  <inkml:trace contextRef="#ctx0" brushRef="#br0">1178 53 455 0 0,'-1'-4'762'0'0,"0"0"-1"0"0,-1 0 1 0 0,0 0-1 0 0,1 0 1 0 0,-5-5-1 0 0,1-1 205 0 0,4 9-892 0 0,0 0 1 0 0,1 0-1 0 0,-1 0 0 0 0,0 0 0 0 0,0 0 1 0 0,0 1-1 0 0,1-1 0 0 0,-1 0 0 0 0,0 0 1 0 0,0 1-1 0 0,0-1 0 0 0,0 0 1 0 0,0 1-1 0 0,0-1 0 0 0,-1 1 0 0 0,1-1 1 0 0,0 1-1 0 0,0 0 0 0 0,0 0 0 0 0,0-1 1 0 0,0 1-1 0 0,-1 0 0 0 0,1 0 0 0 0,0 0 1 0 0,-2 0-1 0 0,-33 7 35 0 0,18-3 124 0 0,-77 14 823 0 0,-30-8-156 0 0,105-10-686 0 0,0 0 0 0 0,-23-4 0 0 0,22 2-28 0 0,-25 4 182 0 0,-97-16 40 0 0,107 11-186 0 0,16 3 22 0 0,-30 2 0 0 0,-15 0-18 0 0,19-3-21 0 0,25 1 13 0 0,-27-3-1 0 0,11 0-263 0 0,0 2-1 0 0,0 1 0 0 0,-70 10 1 0 0,81-7-400 0 0,-9 1-34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8:35.339"/>
    </inkml:context>
    <inkml:brush xml:id="br0">
      <inkml:brushProperty name="width" value="0.1" units="cm"/>
      <inkml:brushProperty name="height" value="0.1" units="cm"/>
      <inkml:brushProperty name="color" value="#FFC114"/>
    </inkml:brush>
  </inkml:definitions>
  <inkml:trace contextRef="#ctx0" brushRef="#br0">1399 52 2615 0 0,'-21'-5'752'0'0,"16"4"-376"0"0,0 1 0 0 0,0-1 0 0 0,-1 0-1 0 0,1-1 1 0 0,-9-3 0 0 0,9 3 25 0 0,0 1 1 0 0,0-1-1 0 0,-1 1 1 0 0,-8-2-1 0 0,12 3-351 0 0,0 0 0 0 0,-1 1 0 0 0,1-1 0 0 0,0 0 0 0 0,0 1 0 0 0,0-1 0 0 0,0 1 0 0 0,0-1 0 0 0,0 1 0 0 0,0 0 0 0 0,0 0 0 0 0,0 0 0 0 0,1 0 0 0 0,-1 0 0 0 0,0 0 0 0 0,-2 3 0 0 0,-10 7 77 0 0,0 0-1 0 0,-1 0 1 0 0,0-1 0 0 0,-1-1-1 0 0,0-1 1 0 0,-1 0-1 0 0,0-1 1 0 0,0-1-1 0 0,0-1 1 0 0,-21 4-1 0 0,14-4 148 0 0,0-2 0 0 0,0-1-1 0 0,-25 0 1 0 0,-36 0 286 0 0,-52-1 71 0 0,117 0-592 0 0,0 0 1 0 0,0 1-1 0 0,0 1 1 0 0,1 1 0 0 0,-1 1-1 0 0,-19 7 1 0 0,33-11-19 0 0,0 0-1 0 0,0 0 1 0 0,0 0 0 0 0,0-1 0 0 0,0 0 0 0 0,0 0-1 0 0,0-1 1 0 0,0 1 0 0 0,-6-3 0 0 0,-54-16 206 0 0,52 14-177 0 0,-19-8 285 0 0,1-2 0 0 0,1-1 0 0 0,-50-34-1 0 0,31 18-129 0 0,41 28-238 0 0,1-1-1 0 0,-2 1 0 0 0,1 1 1 0 0,0 0-1 0 0,-1 0 0 0 0,1 1 1 0 0,-1 0-1 0 0,0 0 0 0 0,0 1 1 0 0,1 1-1 0 0,-1 0 0 0 0,0 0 1 0 0,0 1-1 0 0,0 0 0 0 0,-18 4 1 0 0,2 2-285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8:36.743"/>
    </inkml:context>
    <inkml:brush xml:id="br0">
      <inkml:brushProperty name="width" value="0.1" units="cm"/>
      <inkml:brushProperty name="height" value="0.1" units="cm"/>
      <inkml:brushProperty name="color" value="#FFC114"/>
    </inkml:brush>
  </inkml:definitions>
  <inkml:trace contextRef="#ctx0" brushRef="#br0">1655 9 1375 0 0,'-13'-4'3685'0'0,"11"3"-3685"0"0,1 0-1 0 0,0 1 1 0 0,-1-1-1 0 0,1 1 1 0 0,-1-1 0 0 0,1 1-1 0 0,-1 0 1 0 0,1-1-1 0 0,-1 1 1 0 0,1 0-1 0 0,-1 0 1 0 0,1 0-1 0 0,-1 0 1 0 0,1 0 0 0 0,-1 1-1 0 0,-2 0 1 0 0,-28 9 844 0 0,-47 9-1 0 0,36-10-528 0 0,-29 11 81 0 0,41-11-63 0 0,0-1 0 0 0,-61 8 0 0 0,68-16 75 0 0,0-1 1 0 0,-1-1-1 0 0,-42-9 0 0 0,12 2-36 0 0,26 6-113 0 0,-41 2 0 0 0,45 1-169 0 0,-40 4 88 0 0,49-1-157 0 0,0-2 0 0 0,0-1 0 0 0,0 0 0 0 0,-31-4 0 0 0,12-1 108 0 0,0 2-1 0 0,0 1 1 0 0,0 2 0 0 0,-44 5 0 0 0,35-2 48 0 0,-15 4-91 0 0,37-3-59 0 0,-31 0-1 0 0,-2-3 188 0 0,35 1-108 0 0,0-2 1 0 0,0 0-1 0 0,1-1 1 0 0,-1-1 0 0 0,0-1-1 0 0,-19-5 1 0 0,-47-22-54 0 0,83 30-104 0 0,-1-1-1 0 0,1 1 0 0 0,-1-1 1 0 0,1 1-1 0 0,-1 0 1 0 0,-6 1-1 0 0,-1 2-171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29:07.558"/>
    </inkml:context>
    <inkml:brush xml:id="br0">
      <inkml:brushProperty name="width" value="0.1" units="cm"/>
      <inkml:brushProperty name="height" value="0.1" units="cm"/>
      <inkml:brushProperty name="color" value="#E71224"/>
    </inkml:brush>
  </inkml:definitions>
  <inkml:trace contextRef="#ctx0" brushRef="#br0">2697 0 719 0 0,'-3'1'12'0'0,"0"-1"-1"0"0,1 1 0 0 0,-1 0 0 0 0,1 0 0 0 0,-1 0 0 0 0,0 1 0 0 0,1-1 1 0 0,0 1-1 0 0,-4 2 0 0 0,-7 4 93 0 0,9-7-38 0 0,1 1 42 0 0,0-1 0 0 0,0 0 1 0 0,0 1-1 0 0,0-2 1 0 0,-1 1-1 0 0,-3 1 0 0 0,-8 1 1477 0 0,15-3-1512 0 0,0 1 1 0 0,-1-1-1 0 0,1 0 0 0 0,-1 0 1 0 0,1 0-1 0 0,0 1 0 0 0,-1-1 1 0 0,1 0-1 0 0,-1 0 1 0 0,1 0-1 0 0,-1 0 0 0 0,1 0 1 0 0,-1 0-1 0 0,1 0 0 0 0,0 0 1 0 0,-1 0-1 0 0,1 0 0 0 0,-1 0 1 0 0,1 0-1 0 0,-1 0 1 0 0,1 0-1 0 0,-1 0 0 0 0,1-1 1 0 0,0 1-1 0 0,-1 0 0 0 0,0 0 1 0 0,0-1-28 0 0,0 0 1 0 0,0 0 0 0 0,-1 1-1 0 0,1-1 1 0 0,-1 1-1 0 0,1-1 1 0 0,0 1-1 0 0,-1 0 1 0 0,1 0 0 0 0,-1-1-1 0 0,1 1 1 0 0,-1 0-1 0 0,1 0 1 0 0,0 0-1 0 0,-1 0 1 0 0,1 1 0 0 0,-1-1-1 0 0,1 0 1 0 0,-1 1-1 0 0,1-1 1 0 0,0 1 0 0 0,-1-1-1 0 0,1 1 1 0 0,0-1-1 0 0,0 1 1 0 0,-1 0-1 0 0,1 0 1 0 0,0 0 0 0 0,0 0-1 0 0,0 0 1 0 0,-2 2-1 0 0,3-3-1 0 0,-1 1-1 0 0,0 0 1 0 0,0-1-1 0 0,1 1 1 0 0,-1 0-1 0 0,0-1 1 0 0,0 1-1 0 0,1-1 1 0 0,-1 1-1 0 0,0-1 0 0 0,0 0 1 0 0,0 1-1 0 0,0-1 1 0 0,0 0-1 0 0,0 0 1 0 0,0 1-1 0 0,0-1 1 0 0,0 0-1 0 0,0 0 1 0 0,0 0-1 0 0,0 0 1 0 0,0 0-1 0 0,1-1 1 0 0,-1 1-1 0 0,0 0 0 0 0,0 0 1 0 0,0 0-1 0 0,0-1 1 0 0,0 1-1 0 0,0-1 1 0 0,0 1-1 0 0,0-1 1 0 0,1 1-1 0 0,-1-1 1 0 0,0 1-1 0 0,0-1 1 0 0,1 0-1 0 0,-1 1 0 0 0,0-1 1 0 0,1 0-1 0 0,-1 1 1 0 0,1-1-1 0 0,-1 0 1 0 0,1 0-1 0 0,-1-1 1 0 0,0 1-22 0 0,1 1-1 0 0,-1-1 1 0 0,0 1 0 0 0,1-1 0 0 0,-1 1 0 0 0,0-1-1 0 0,1 1 1 0 0,-1-1 0 0 0,0 1 0 0 0,0-1 0 0 0,1 1-1 0 0,-1 0 1 0 0,0 0 0 0 0,0-1 0 0 0,0 1 0 0 0,1 0-1 0 0,-1 0 1 0 0,0 0 0 0 0,0 0 0 0 0,0 0 0 0 0,0 0-1 0 0,1 0 1 0 0,-1 0 0 0 0,-2 0 0 0 0,-25 6-7 0 0,18-3 16 0 0,-96 10-32 0 0,90-12 25 0 0,-1-1 0 0 0,1 0 1 0 0,-1-1-1 0 0,-17-4 0 0 0,-66-6 231 0 0,96 10-244 0 0,-1 1 0 0 0,1 0 0 0 0,-1 0 0 0 0,1 0 0 0 0,-7 2 0 0 0,-10 0-10 0 0,-27 1-6 0 0,34-2 93 0 0,-1 0-1 0 0,-29-2 1 0 0,31 0-50 0 0,1 1 0 0 0,-1 0 1 0 0,-18 3-1 0 0,-15 0 38 0 0,-59 5-13 0 0,76-8-39 0 0,13 1 25 0 0,-31-3-1 0 0,6-6 46 0 0,30 5-78 0 0,1 1 0 0 0,-1 0 0 0 0,1 0 0 0 0,-1 1 1 0 0,0 1-1 0 0,-15 0 0 0 0,-13 0 36 0 0,32 0 2 0 0,0 0-1 0 0,0-1 1 0 0,0 0-1 0 0,-13-3 1 0 0,0 1 40 0 0,1 1-25 0 0,0 1 0 0 0,1 1 0 0 0,-23 3 0 0 0,-18 1 50 0 0,-12-8-56 0 0,-16 2 0 0 0,66 3-64 0 0,1 1 0 0 0,-1 0 0 0 0,1 2 0 0 0,-32 9 0 0 0,32-8 9 0 0,-1-1-1 0 0,0-1 0 0 0,-23 1 1 0 0,21-3 1 0 0,0 1 0 0 0,-33 9 0 0 0,25-5-10 0 0,0-1 0 0 0,-53 3 0 0 0,60-7 0 0 0,-30 1 0 0 0,-46 5 0 0 0,-41 5 116 0 0,37-5-29 0 0,78-4-155 0 0,1 0-1 0 0,0 2 1 0 0,0 1 0 0 0,-48 18 0 0 0,45-11-202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33:18.404"/>
    </inkml:context>
    <inkml:brush xml:id="br0">
      <inkml:brushProperty name="width" value="0.1" units="cm"/>
      <inkml:brushProperty name="height" value="0.1" units="cm"/>
      <inkml:brushProperty name="color" value="#F4F91B"/>
    </inkml:brush>
  </inkml:definitions>
  <inkml:trace contextRef="#ctx0" brushRef="#br0">1054 347 6391 0 0,'11'-17'339'0'0,"4"-4"10"0"0,-7 10 111 0 0,-15 12 626 0 0,-21 13 1212 0 0,22-11-1962 0 0,-139 73 3326 0 0,10-6-2885 0 0,-47 21-452 0 0,128-72-12 0 0,-89 18-1 0 0,82-23 327 0 0,-59 22 0 0 0,67-16-218 0 0,15-4 1 0 0,-64 16 0 0 0,88-29 139 0 0,24-4 47 0 0,25-6-249 0 0,12-9-275 0 0,0-2-1 0 0,67-35 1 0 0,-2 1 31 0 0,-49 24-18 0 0,97-59 0 0 0,-123 63-95 0 0,-1-1 0 0 0,-1-2 0 0 0,52-53 0 0 0,-59 51 34 0 0,-5 7-17 0 0,0-2-1 0 0,-1-1 0 0 0,-2-1 1 0 0,31-51-1 0 0,-41 60-13 0 0,2-6 55 0 0,16-42-1 0 0,-28 61-37 0 0,-5 7 3 0 0,-5 7 4 0 0,3 5-29 0 0,1-1 0 0 0,0 1 0 0 0,-7 26 0 0 0,-1 2 0 0 0,6-22 34 0 0,-1 0 0 0 0,-2-1-1 0 0,0-1 1 0 0,0 1 0 0 0,-22 24-1 0 0,2-7 94 0 0,-55 48 0 0 0,85-84-115 0 0,-8 7 161 0 0,1 1 1 0 0,-12 14-1 0 0,18-20-141 0 0,0-1 0 0 0,0 0 0 0 0,1 1 0 0 0,0-1 0 0 0,-1 1 0 0 0,1 0-1 0 0,0-1 1 0 0,0 1 0 0 0,0 0 0 0 0,1 0 0 0 0,-1 0 0 0 0,1 0 0 0 0,-1 0 0 0 0,1-1 0 0 0,0 1 0 0 0,1 4 0 0 0,-1-6-29 0 0,0 0 1 0 0,1 0-1 0 0,-1-1 1 0 0,0 1-1 0 0,1 0 1 0 0,-1 0-1 0 0,1 0 1 0 0,-1-1-1 0 0,1 1 1 0 0,0 0-1 0 0,-1-1 1 0 0,1 1-1 0 0,0-1 1 0 0,-1 1-1 0 0,1-1 0 0 0,0 1 1 0 0,0-1-1 0 0,0 1 1 0 0,-1-1-1 0 0,1 0 1 0 0,0 1-1 0 0,0-1 1 0 0,0 0-1 0 0,0 0 1 0 0,0 1-1 0 0,-1-1 1 0 0,1 0-1 0 0,0 0 1 0 0,0 0-1 0 0,0 0 1 0 0,0 0-1 0 0,0 0 1 0 0,0-1-1 0 0,0 1 1 0 0,0 0-1 0 0,1-1 0 0 0,3 0 10 0 0,1 0-1 0 0,-1-1 0 0 0,0 0 0 0 0,8-3 0 0 0,30-17 60 0 0,60-41-1 0 0,-81 47-48 0 0,-1-1-1 0 0,0-1 1 0 0,-1-1 0 0 0,19-24-1 0 0,-14 11-22 0 0,-16 18 0 0 0,2 1 0 0 0,20-21 0 0 0,-28 32 0 0 0,20-16 0 0 0,-22 17 0 0 0,-1 1 0 0 0,1-1 0 0 0,0 1 0 0 0,-1-1 0 0 0,1 1 0 0 0,0 0 0 0 0,-1-1 0 0 0,1 1 0 0 0,0 0 0 0 0,0-1 0 0 0,-1 1 0 0 0,1 0 0 0 0,0 0 0 0 0,0 0 0 0 0,0 0 0 0 0,-1 0 0 0 0,1 0 0 0 0,0 0 0 0 0,0 0 0 0 0,0 0 0 0 0,-1 0 0 0 0,1 0 0 0 0,0 0 0 0 0,0 1 0 0 0,0-1 0 0 0,-1 0 0 0 0,1 1 0 0 0,1-1 0 0 0,-2 1 0 0 0,0-1 0 0 0,1 0 0 0 0,-1 1 0 0 0,0-1 0 0 0,0 0 0 0 0,1 1 0 0 0,-1-1 0 0 0,0 0 0 0 0,0 1 0 0 0,1-1 0 0 0,-1 0 0 0 0,0 1 0 0 0,0-1 0 0 0,0 1 0 0 0,0-1 0 0 0,0 0 0 0 0,1 1 0 0 0,-1-1 0 0 0,0 1 0 0 0,0-1 0 0 0,0 1 0 0 0,0-1 0 0 0,0 0 0 0 0,0 1 0 0 0,-1-1 0 0 0,1 1 0 0 0,0-1 0 0 0,0 1 0 0 0,0 0 0 0 0,-11 8 0 0 0,-19 1 0 0 0,6-8 90 0 0,0-2 0 0 0,-37-2 1 0 0,27 0-21 0 0,-36-3 111 0 0,-1-2-1 0 0,-104-26 1 0 0,149 26-113 0 0,0-1 1 0 0,-47-23-1 0 0,59 23-68 0 0,26 13 0 0 0,-1-1 0 0 0,0 0 0 0 0,0-1 0 0 0,0 0 0 0 0,0-1 0 0 0,0 0 0 0 0,13 1 0 0 0,-7-2 0 0 0,28 8 0 0 0,0 2 0 0 0,53 19 0 0 0,-10 0 0 0 0,-59-22 0 0 0,0 2 0 0 0,-1 0 0 0 0,52 30 0 0 0,-76-38 0 0 0,-1 0 0 0 0,1 1 0 0 0,-1 0-1 0 0,1 0 1 0 0,-1-1 0 0 0,0 2 0 0 0,0-1 0 0 0,-1 0 0 0 0,1 1-1 0 0,-1-1 1 0 0,1 1 0 0 0,-1 0 0 0 0,0 0 0 0 0,1 4-1 0 0,-2-5 2 0 0,0 0 0 0 0,-1 0-1 0 0,0 0 1 0 0,1 0-1 0 0,-1 0 1 0 0,0 0 0 0 0,-1 0-1 0 0,1 0 1 0 0,0 0 0 0 0,-1 0-1 0 0,0-1 1 0 0,0 1-1 0 0,1 0 1 0 0,-2 0 0 0 0,1 0-1 0 0,0-1 1 0 0,0 1-1 0 0,-1-1 1 0 0,0 1 0 0 0,1-1-1 0 0,-4 4 1 0 0,-275 298 1020 0 0,248-274-896 0 0,-35 33 241 0 0,-79 93 0 0 0,42-6-594 0 0,86-122-258 0 0,-26 56-2603 0 0,43-83 2988 0 0,-21 42-8172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33:20.526"/>
    </inkml:context>
    <inkml:brush xml:id="br0">
      <inkml:brushProperty name="width" value="0.1" units="cm"/>
      <inkml:brushProperty name="height" value="0.1" units="cm"/>
      <inkml:brushProperty name="color" value="#F4F91B"/>
    </inkml:brush>
  </inkml:definitions>
  <inkml:trace contextRef="#ctx0" brushRef="#br0">684 463 4607 0 0,'-28'-49'6694'0'0,"20"71"-5949"0"0,-4 34-417 0 0,-1-1 1 0 0,-3 0-1 0 0,-2-1 0 0 0,-27 54 0 0 0,-126 234 2927 0 0,-29 69-854 0 0,177-352-2244 0 0,11-28 41 0 0,-18 37-1 0 0,18-46-42 0 0,6-13-13 0 0,6-10-132 0 0,0 1 1 0 0,0 0-1 0 0,0 0 0 0 0,0 0 0 0 0,0 0 1 0 0,0 0-1 0 0,0 0 0 0 0,0 0 0 0 0,0 0 1 0 0,0 0-1 0 0,0 0 0 0 0,0 0 0 0 0,0 0 1 0 0,0 0-1 0 0,0 0 0 0 0,0 0 0 0 0,0 0 1 0 0,-1 0-1 0 0,1 0 0 0 0,0 0 0 0 0,0 0 1 0 0,0 0-1 0 0,0 0 0 0 0,0 0 0 0 0,0 0 1 0 0,0 0-1 0 0,0 0 0 0 0,5-12 84 0 0,0 1 0 0 0,1 0 0 0 0,11-16-1 0 0,6-11-33 0 0,22-60 36 0 0,37-120-1 0 0,-22 53-97 0 0,16-52 71 0 0,2-4-74 0 0,-72 206 5 0 0,65-153 0 0 0,-56 140 0 0 0,0 0 0 0 0,2 1 0 0 0,35-42 0 0 0,-50 66-1 0 0,13-15 3 0 0,1 0 1 0 0,34-28-1 0 0,-45 42-6 0 0,0 1 0 0 0,0-1 0 0 0,0 1 0 0 0,0 0-1 0 0,0 0 1 0 0,1 1 0 0 0,-1 0 0 0 0,1 0 0 0 0,0 0 0 0 0,0 0 0 0 0,0 1 0 0 0,-1 0 0 0 0,1 0-1 0 0,0 1 1 0 0,0 0 0 0 0,12 1 0 0 0,-12 0 4 0 0,-1 1 0 0 0,0-1 0 0 0,0 1 0 0 0,0 1 0 0 0,0-1 0 0 0,0 1 0 0 0,0 0 0 0 0,7 6 0 0 0,34 32 0 0 0,-36-32 0 0 0,-2-2 7 0 0,-1 0 0 0 0,0 1 0 0 0,-1 0 0 0 0,0 0 0 0 0,0 1 0 0 0,-1 0 0 0 0,0-1 0 0 0,0 2 1 0 0,-1-1-1 0 0,0 1 0 0 0,3 11 0 0 0,-5-8 39 0 0,1 1 1 0 0,-2-1-1 0 0,0 1 0 0 0,0-1 1 0 0,-1 1-1 0 0,-1-1 1 0 0,-5 27-1 0 0,4-29 1 0 0,1 1 14 0 0,-2 0 0 0 0,0 0 0 0 0,0-1 0 0 0,-6 14 0 0 0,9-25-57 0 0,0 1-1 0 0,0-1 1 0 0,0 0 0 0 0,0 0-1 0 0,0 1 1 0 0,-1-1-1 0 0,1 0 1 0 0,0 0 0 0 0,0 1-1 0 0,0-1 1 0 0,0 0-1 0 0,-1 0 1 0 0,1 0 0 0 0,0 1-1 0 0,0-1 1 0 0,-1 0-1 0 0,1 0 1 0 0,0 0 0 0 0,0 0-1 0 0,-1 0 1 0 0,1 0-1 0 0,0 1 1 0 0,0-1 0 0 0,-1 0-1 0 0,1 0 1 0 0,0 0-1 0 0,-1 0 1 0 0,1 0 0 0 0,0 0-1 0 0,0 0 1 0 0,-1 0-1 0 0,1 0 1 0 0,0 0 0 0 0,0 0-1 0 0,-1 0 1 0 0,1 0-1 0 0,0-1 1 0 0,-1 1 0 0 0,1 0-1 0 0,0 0 1 0 0,0 0-1 0 0,-1 0 1 0 0,1 0 0 0 0,0 0-1 0 0,0-1 1 0 0,0 1-1 0 0,-1 0 1 0 0,1 0 0 0 0,0 0-1 0 0,0-1 1 0 0,0 1-1 0 0,-1 0 1 0 0,1 0 0 0 0,0-1-1 0 0,0 1 1 0 0,0 0-1 0 0,0 0 1 0 0,0-1 0 0 0,0 1-1 0 0,0 0 1 0 0,0-1-1 0 0,-1 1 1 0 0,1 0 0 0 0,0-1-1 0 0,-7-17 131 0 0,-6-149 180 0 0,8 84-300 0 0,1 14-7 0 0,-8-75 27 0 0,9 125-30 0 0,-1 0 0 0 0,0 0 0 0 0,-2 0 0 0 0,0 0-1 0 0,-11-21 1 0 0,17 38-5 0 0,-1 1 1 0 0,1 0-1 0 0,-1-1 0 0 0,0 1 1 0 0,1 0-1 0 0,-1 0 0 0 0,0 0 1 0 0,0-1-1 0 0,0 1 1 0 0,0 0-1 0 0,0 0 0 0 0,0 0 1 0 0,0 0-1 0 0,0 0 0 0 0,0 1 1 0 0,0-1-1 0 0,-1 0 0 0 0,1 0 1 0 0,0 1-1 0 0,-1-1 0 0 0,1 1 1 0 0,0-1-1 0 0,-1 1 0 0 0,1 0 1 0 0,-1 0-1 0 0,1-1 0 0 0,0 1 1 0 0,-1 0-1 0 0,1 0 0 0 0,-1 0 1 0 0,1 0-1 0 0,-1 1 0 0 0,1-1 1 0 0,-1 0-1 0 0,1 1 0 0 0,0-1 1 0 0,-1 0-1 0 0,1 1 0 0 0,0 0 1 0 0,-1-1-1 0 0,1 1 0 0 0,0 0 1 0 0,-2 1-1 0 0,-3 2-5 0 0,1 1 0 0 0,-1 0 1 0 0,1 0-1 0 0,0 0 0 0 0,0 0 1 0 0,1 1-1 0 0,-6 8 0 0 0,-46 70 15 0 0,-78 88 0 0 0,98-132 130 0 0,-2-2 0 0 0,-2-2 1 0 0,-1-1-1 0 0,-1-3 0 0 0,-76 45 1 0 0,33-28-58 0 0,-92 59-1154 0 0,151-89-90 0 0,2-1-49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33:22.337"/>
    </inkml:context>
    <inkml:brush xml:id="br0">
      <inkml:brushProperty name="width" value="0.1" units="cm"/>
      <inkml:brushProperty name="height" value="0.1" units="cm"/>
      <inkml:brushProperty name="color" value="#F4F91B"/>
    </inkml:brush>
  </inkml:definitions>
  <inkml:trace contextRef="#ctx0" brushRef="#br0">734 368 8751 0 0,'-1'-3'106'0'0,"-1"0"1"0"0,0 1-1 0 0,0-1 0 0 0,0 1 0 0 0,0-1 0 0 0,0 1 0 0 0,-1 0 0 0 0,-3-3 0 0 0,6 5-88 0 0,-1-1-1 0 0,1 1 1 0 0,-1 0 0 0 0,1-1-1 0 0,-1 1 1 0 0,1 0 0 0 0,-1-1-1 0 0,1 1 1 0 0,-1 0 0 0 0,0 0-1 0 0,1 0 1 0 0,-1 0 0 0 0,1 0-1 0 0,-1 0 1 0 0,0 0 0 0 0,1 0-1 0 0,-1 0 1 0 0,1 0 0 0 0,-2 0 0 0 0,1 0 43 0 0,1 1 1 0 0,-1-1 0 0 0,0 1-1 0 0,1-1 1 0 0,-1 1 0 0 0,1-1-1 0 0,0 1 1 0 0,-1 0 0 0 0,1-1-1 0 0,-1 1 1 0 0,1 0 0 0 0,0-1-1 0 0,-1 1 1 0 0,1 0 0 0 0,0-1 0 0 0,0 1-1 0 0,-1 0 1 0 0,1-1 0 0 0,0 1-1 0 0,0 0 1 0 0,0 1 0 0 0,-7 48 324 0 0,-3-1 0 0 0,-1 1 1 0 0,-35 88-1 0 0,36-114-255 0 0,-1-1 0 0 0,-1-1 0 0 0,-1 1 0 0 0,-1-2 0 0 0,-1 0 0 0 0,-1-1 0 0 0,-1 0-1 0 0,0-2 1 0 0,-31 26 0 0 0,-73 46 2546 0 0,-32 26-676 0 0,144-108-1902 0 0,-16 14 35 0 0,-1-1 0 0 0,-1-1-1 0 0,-40 23 1 0 0,66-42-132 0 0,1-1 0 0 0,0 0 1 0 0,-1 0-1 0 0,1 0 0 0 0,0 1 0 0 0,-1-1 0 0 0,1 0 0 0 0,0 0 0 0 0,-1 0 0 0 0,1 0 0 0 0,-1 0 1 0 0,1 0-1 0 0,0 0 0 0 0,-1 0 0 0 0,1 0 0 0 0,-1 0 0 0 0,1 0 0 0 0,0 0 0 0 0,-1 0 0 0 0,1 0 1 0 0,0 0-1 0 0,-1 0 0 0 0,1 0 0 0 0,-1-1 0 0 0,1 1 0 0 0,0 0 0 0 0,-1 0 0 0 0,1 0 0 0 0,0-1 0 0 0,-1 1 1 0 0,1 0-1 0 0,-4-14 72 0 0,7-16 127 0 0,4 13-139 0 0,1 1-1 0 0,0-1 1 0 0,2 1 0 0 0,0 1 0 0 0,0 0 0 0 0,14-16-1 0 0,-21 28-60 0 0,271-334 127 0 0,-21 3-128 0 0,-169 206 0 0 0,-23 31 0 0 0,-53 85 0 0 0,0 0 0 0 0,0 1 0 0 0,1 1 0 0 0,0 0 0 0 0,1 0 0 0 0,0 0 0 0 0,1 1 0 0 0,-1 1 0 0 0,2 0 0 0 0,18-10 0 0 0,-23 15 0 0 0,8-4 0 0 0,-12 9 0 0 0,-8 8 0 0 0,-2 0 0 0 0,-2 0 0 0 0,0-1 0 0 0,0 0 0 0 0,-15 12 0 0 0,4-4 0 0 0,-32 24 58 0 0,-2-2-1 0 0,-98 53 0 0 0,103-64-29 0 0,-101 49 64 0 0,92-48-2 0 0,41-19-28 0 0,16-9-17 0 0,3-2-1 0 0,5-9 5 0 0,1 1-26 0 0,0 1 0 0 0,0 0 0 0 0,1 0 1 0 0,0 1-1 0 0,10-7 0 0 0,-1 2-16 0 0,-2-1-7 0 0,0 1 0 0 0,1 0 0 0 0,1 2 0 0 0,0 0 0 0 0,0 1 0 0 0,1 0 0 0 0,0 2 0 0 0,24-7 0 0 0,-22 10 0 0 0,0 0 0 0 0,0 2 0 0 0,0 0 0 0 0,30 2 0 0 0,-43 0 0 0 0,1 1 0 0 0,0 0 0 0 0,-1 1 0 0 0,0 0 0 0 0,1 0 0 0 0,-1 1 0 0 0,0 0 0 0 0,0 0 0 0 0,0 1 0 0 0,-1 0 0 0 0,1 0 0 0 0,-1 1 0 0 0,11 9 0 0 0,-7-3 26 0 0,0 1 0 0 0,0 1 0 0 0,-1 0 0 0 0,-1 0 0 0 0,0 1 0 0 0,0 0 0 0 0,-2 1-1 0 0,0 0 1 0 0,-1 0 0 0 0,0 0 0 0 0,-1 1 0 0 0,-1 0 0 0 0,0 0 0 0 0,2 27 0 0 0,-4-13 179 0 0,-2 1 1 0 0,0-1-1 0 0,-2 0 1 0 0,-1 0-1 0 0,-2 0 0 0 0,-1 0 1 0 0,-10 30-1 0 0,9-39-148 0 0,1 1 0 0 0,1 0 0 0 0,2 1 0 0 0,0-1 0 0 0,1 1 0 0 0,1-1 0 0 0,2 28 0 0 0,5 12-1624 0 0,-3-25-114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25.437"/>
    </inkml:context>
    <inkml:brush xml:id="br0">
      <inkml:brushProperty name="width" value="0.1" units="cm"/>
      <inkml:brushProperty name="height" value="0.1" units="cm"/>
      <inkml:brushProperty name="color" value="#E71224"/>
    </inkml:brush>
  </inkml:definitions>
  <inkml:trace contextRef="#ctx0" brushRef="#br0">0 158 1351 0 0,'7'2'102'0'0,"0"0"-1"0"0,-1 0 1 0 0,1 0-1 0 0,0-1 0 0 0,0 0 1 0 0,0 0-1 0 0,0 0 0 0 0,0-1 1 0 0,10-1-1 0 0,8-1 485 0 0,29-7 0 0 0,113-30 1468 0 0,-130 31-1943 0 0,0 1-1 0 0,1 2 1 0 0,-1 2-1 0 0,54 1 0 0 0,-62 4 11 0 0,0 1 0 0 0,36 8 0 0 0,22 3 116 0 0,-26-7-179 0 0,-17-2 27 0 0,0-1 1 0 0,0-2 0 0 0,59-5-1 0 0,-43-11-9 0 0,-7 2 6 0 0,93-20 59 0 0,4 9 12 0 0,-68 11-65 0 0,178-11 9 0 0,-84 9-54 0 0,-29 8 44 0 0,-63 3-34 0 0,-72 3-7 0 0,1 0 0 0 0,-1 1-1 0 0,0 1 1 0 0,0 0-1 0 0,15 4 1 0 0,55 23 243 0 0,-51-17-234 0 0,-28-12-45 0 0,1 1 0 0 0,-1 0-1 0 0,0-1 1 0 0,0 0 0 0 0,0 0 0 0 0,1 0 0 0 0,-1 0 0 0 0,0 0 0 0 0,1 0 0 0 0,-1-1 0 0 0,0 0 0 0 0,0 0-1 0 0,6-2 1 0 0,-9 3-6 0 0,1 1 0 0 0,0-1 0 0 0,-1 0 0 0 0,1 0 0 0 0,0 0-1 0 0,-1 0 1 0 0,1 1 0 0 0,0-1 0 0 0,-1 0 0 0 0,1 1 0 0 0,0-1 0 0 0,-1 1-1 0 0,1-1 1 0 0,-1 0 0 0 0,1 1 0 0 0,-1-1 0 0 0,1 1 0 0 0,-1-1 0 0 0,1 1-1 0 0,-1 0 1 0 0,1-1 0 0 0,-1 1 0 0 0,0-1 0 0 0,1 1 0 0 0,-1 0 0 0 0,0-1-1 0 0,0 1 1 0 0,1 0 0 0 0,-1 0 0 0 0,0-1 0 0 0,0 1 0 0 0,0 1 0 0 0,6 26-368 0 0,-6-26 274 0 0,2 10-1942 0 0,0 1-706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2:53.232"/>
    </inkml:context>
    <inkml:brush xml:id="br0">
      <inkml:brushProperty name="width" value="0.1" units="cm"/>
      <inkml:brushProperty name="height" value="0.1" units="cm"/>
      <inkml:brushProperty name="color" value="#E71224"/>
    </inkml:brush>
  </inkml:definitions>
  <inkml:trace contextRef="#ctx0" brushRef="#br0">4010 191 5063 0 0,'1'-2'117'0'0,"0"1"-1"0"0,0 0 0 0 0,0 0 1 0 0,1 0-1 0 0,-1 0 0 0 0,0 0 1 0 0,1 0-1 0 0,-1 0 0 0 0,0 0 0 0 0,1 0 1 0 0,-1 1-1 0 0,1-1 0 0 0,-1 1 1 0 0,4-1-1 0 0,26-4 452 0 0,-26 5-640 0 0,0-1 0 0 0,0 1 0 0 0,0-1-1 0 0,0 0 1 0 0,8-3 0 0 0,-12 3 71 0 0,-1 1-1 0 0,0 0 0 0 0,1 0 1 0 0,-1-1-1 0 0,0 1 0 0 0,1 0 1 0 0,-1-1-1 0 0,0 1 0 0 0,1-1 1 0 0,-1 1-1 0 0,0 0 0 0 0,0-1 0 0 0,1 1 1 0 0,-1-1-1 0 0,0 1 0 0 0,0 0 1 0 0,0-1-1 0 0,0 1 0 0 0,1-1 1 0 0,-1 1-1 0 0,0-1 0 0 0,0 1 1 0 0,0-1-1 0 0,0 1 0 0 0,0-1 0 0 0,0 1 1 0 0,0-1-1 0 0,-1 1 0 0 0,1-1 1 0 0,0 1-1 0 0,0 0 0 0 0,0-1 1 0 0,0 1-1 0 0,0-1 0 0 0,-1 1 1 0 0,1-1-1 0 0,0 1 0 0 0,0 0 1 0 0,-1-1-1 0 0,1 1 0 0 0,0-1 0 0 0,-1 1 1 0 0,1 0-1 0 0,-1-1 0 0 0,-16-13 1104 0 0,12 12-774 0 0,-1 1 1 0 0,1 0-1 0 0,-1 0 1 0 0,1 0-1 0 0,-1 1 1 0 0,0-1-1 0 0,1 1 1 0 0,-1 1-1 0 0,-9 1 1 0 0,-52 13 823 0 0,50-10-1007 0 0,-8 2 19 0 0,-171 39 609 0 0,163-40-588 0 0,0-2 1 0 0,-1-2-1 0 0,1-1 1 0 0,-35-3-1 0 0,-1-7 347 0 0,-91-25 0 0 0,89 18-426 0 0,-75-9 0 0 0,48 21-4471 0 0,45 6-506 0 0</inkml:trace>
  <inkml:trace contextRef="#ctx0" brushRef="#br0" timeOffset="1">1428 194 4375 0 0,'0'-1'46'0'0,"-1"0"-1"0"0,0 1 0 0 0,0-1 1 0 0,1 0-1 0 0,-1 0 0 0 0,0 0 0 0 0,0 1 1 0 0,0-1-1 0 0,0 0 0 0 0,0 1 1 0 0,0-1-1 0 0,0 0 0 0 0,0 1 0 0 0,0 0 1 0 0,0-1-1 0 0,0 1 0 0 0,0 0 0 0 0,0-1 1 0 0,-2 1-1 0 0,-25-2 1355 0 0,11 1-951 0 0,-58-1 1010 0 0,-4-1-173 0 0,32-4-425 0 0,1-2 0 0 0,0-1 0 0 0,-62-24 0 0 0,52 13-364 0 0,-2 2 0 0 0,0 3-1 0 0,-82-12 1 0 0,-258-2-296 0 0,230 39-4533 0 0,84 2-476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31.669"/>
    </inkml:context>
    <inkml:brush xml:id="br0">
      <inkml:brushProperty name="width" value="0.1" units="cm"/>
      <inkml:brushProperty name="height" value="0.1" units="cm"/>
      <inkml:brushProperty name="color" value="#E71224"/>
    </inkml:brush>
  </inkml:definitions>
  <inkml:trace contextRef="#ctx0" brushRef="#br0">483 106 2127 0 0,'0'6'65'0'0,"-1"1"0"0"0,0-1 1 0 0,-1 1-1 0 0,1-1 0 0 0,-1 0 0 0 0,0 0 0 0 0,-1 1 0 0 0,1-1 0 0 0,-1-1 0 0 0,0 1 0 0 0,-1 0 0 0 0,-5 6 0 0 0,-2 2 219 0 0,-2 1 1 0 0,0-2 0 0 0,-15 14-1 0 0,-79 71 1146 0 0,85-75-1208 0 0,1 1 0 0 0,-28 39 0 0 0,45-58-163 0 0,0 0-1 0 0,0 0 0 0 0,0 0 0 0 0,-1-1 0 0 0,0 0 0 0 0,0 0 1 0 0,0 0-1 0 0,-1-1 0 0 0,1 0 0 0 0,-7 3 0 0 0,12-6-47 0 0,0 0 0 0 0,0 0 0 0 0,0 0 0 0 0,0 0 0 0 0,0 1 0 0 0,-1-1 0 0 0,1 0 0 0 0,0 0 0 0 0,0 0-1 0 0,0 0 1 0 0,0 0 0 0 0,0 0 0 0 0,0 0 0 0 0,0 0 0 0 0,0 0 0 0 0,-1 0 0 0 0,1 0 0 0 0,0 0 0 0 0,0 0 0 0 0,0 0 0 0 0,0 0-1 0 0,0 0 1 0 0,0 0 0 0 0,0 0 0 0 0,0 0 0 0 0,-1 0 0 0 0,1 0 0 0 0,0-1 0 0 0,0 1 0 0 0,0 0 0 0 0,0 0 0 0 0,0 0-1 0 0,0 0 1 0 0,0 0 0 0 0,0 0 0 0 0,0 0 0 0 0,0 0 0 0 0,0 0 0 0 0,0 0 0 0 0,-1 0 0 0 0,1 0 0 0 0,0-1 0 0 0,0 1-1 0 0,0 0 1 0 0,0 0 0 0 0,0 0 0 0 0,0 0 0 0 0,0 0 0 0 0,0 0 0 0 0,0 0 0 0 0,0 0 0 0 0,0-1 0 0 0,0 1 0 0 0,0 0-1 0 0,1-10 316 0 0,6-10-28 0 0,89-192 38 0 0,-87 191-331 0 0,6-12 43 0 0,25-41 1 0 0,-38 71-33 0 0,0-1 0 0 0,1 1 0 0 0,-1 0 0 0 0,1 0 1 0 0,0 0-1 0 0,0 0 0 0 0,1 0 0 0 0,-1 1 0 0 0,0-1 1 0 0,1 1-1 0 0,7-3 0 0 0,-10 4-12 0 0,1 1 0 0 0,-1-1 0 0 0,1 1 0 0 0,-1-1 0 0 0,1 1 0 0 0,-1 0 0 0 0,1 0 0 0 0,0 0 0 0 0,-1 0 0 0 0,1 0 0 0 0,-1 0 0 0 0,1 0 0 0 0,0 1 0 0 0,-1-1 0 0 0,1 1 0 0 0,-1-1 0 0 0,1 1 0 0 0,-1-1 0 0 0,1 1 0 0 0,-1 0 0 0 0,0 0 0 0 0,1 0 0 0 0,-1 0 0 0 0,0 0 0 0 0,0 0 0 0 0,1 0 0 0 0,-1 0 0 0 0,0 0 0 0 0,0 0 0 0 0,0 1 0 0 0,0-1 0 0 0,-1 0 0 0 0,2 3 0 0 0,11 20-6 0 0,-1 0-1 0 0,8 27 1 0 0,-12-28 33 0 0,1-1 0 0 0,1 0 0 0 0,19 29 1 0 0,2-1 13 0 0,-21-31-14 0 0,2 0 0 0 0,18 22 0 0 0,-25-35 4 0 0,-2-2-19 0 0,-1-1 0 0 0,1 0 1 0 0,0 1-1 0 0,0-1 0 0 0,0 0 1 0 0,1-1-1 0 0,-1 1 0 0 0,6 3 1 0 0,-9-6-10 0 0,1 0 1 0 0,-1 0-1 0 0,0 0 1 0 0,0 0 0 0 0,0 0-1 0 0,0 0 1 0 0,0 0-1 0 0,0 0 1 0 0,1 0 0 0 0,-1 0-1 0 0,0 0 1 0 0,0 0-1 0 0,0 0 1 0 0,0 0-1 0 0,0 0 1 0 0,0 0 0 0 0,1 0-1 0 0,-1 0 1 0 0,0 0-1 0 0,0 0 1 0 0,0 0 0 0 0,0 0-1 0 0,0 0 1 0 0,0 0-1 0 0,1 0 1 0 0,-1 0-1 0 0,0 0 1 0 0,0 0 0 0 0,0 0-1 0 0,0 0 1 0 0,0 0-1 0 0,0 0 1 0 0,0-1 0 0 0,0 1-1 0 0,1 0 1 0 0,-1 0-1 0 0,0 0 1 0 0,0 0-1 0 0,0 0 1 0 0,0 0 0 0 0,0 0-1 0 0,0 0 1 0 0,0-1-1 0 0,0 1 1 0 0,0 0 0 0 0,0 0-1 0 0,0 0 1 0 0,0 0-1 0 0,0 0 1 0 0,0 0-1 0 0,0-1 1 0 0,0 1 0 0 0,-3-11 218 0 0,-7-10-58 0 0,9 21-164 0 0,-25-47 70 0 0,-48-79 62 0 0,54 97-136 0 0,-1 0 0 0 0,-25-27 0 0 0,40 50 0 0 0,-1 1 0 0 0,1 0 0 0 0,-1 0 0 0 0,0 0 0 0 0,0 1 0 0 0,-1 0 0 0 0,1 1 0 0 0,-1-1 0 0 0,0 1 0 0 0,0 1 0 0 0,0 0 0 0 0,0 0 0 0 0,0 0 0 0 0,0 1 0 0 0,-1 0 0 0 0,1 1 0 0 0,0 0 0 0 0,-11 1 0 0 0,2 0 0 0 0,0 1 0 0 0,1 1 0 0 0,-1 1 0 0 0,1 0 0 0 0,-1 1 0 0 0,2 1 0 0 0,-1 1 0 0 0,-15 8 0 0 0,22-10 0 0 0,0 1 0 0 0,0 0 0 0 0,0 0 0 0 0,1 1 0 0 0,0 0 0 0 0,1 0 0 0 0,-9 10 0 0 0,15-15 0 0 0,-1 0 0 0 0,1 0 0 0 0,-1 0 0 0 0,1 0 0 0 0,0 0 0 0 0,0 0 0 0 0,0 0 0 0 0,0 0 0 0 0,0 1 0 0 0,0-1 0 0 0,1 0 0 0 0,-1 1 0 0 0,1-1 0 0 0,0 0 0 0 0,-1 1 0 0 0,1-1 0 0 0,0 0 0 0 0,0 1 0 0 0,1-1 0 0 0,-1 0 0 0 0,0 1 0 0 0,1-1 0 0 0,0 0 0 0 0,-1 1 0 0 0,1-1 0 0 0,0 0 0 0 0,0 0 0 0 0,0 0 0 0 0,0 0 0 0 0,1 0 0 0 0,-1 0 0 0 0,0 0 0 0 0,1 0 0 0 0,0 0 0 0 0,-1-1 0 0 0,1 1 0 0 0,0-1 0 0 0,2 2 0 0 0,0 0 1 0 0,1 0-1 0 0,-1 0 1 0 0,1-1-1 0 0,0 0 1 0 0,-1 0-1 0 0,1 0 1 0 0,0 0-1 0 0,0-1 0 0 0,0 0 1 0 0,1 0-1 0 0,-1-1 1 0 0,0 1-1 0 0,5-1 1 0 0,11-1 83 0 0,40-6 1 0 0,-34 4 19 0 0,3-2-21 0 0,0-1 0 0 0,-1-2-1 0 0,45-16 1 0 0,-72 23-80 0 0,9-3 19 0 0,0 0-1 0 0,0-1 0 0 0,15-9 0 0 0,-22 11-18 0 0,-1 0-1 0 0,1 0 0 0 0,-1 0 0 0 0,0 0 0 0 0,0 0 1 0 0,0-1-1 0 0,0 0 0 0 0,-1 1 0 0 0,1-1 1 0 0,-1 0-1 0 0,0 0 0 0 0,2-7 0 0 0,-1 3 3 0 0,0 0 1 0 0,-1 0-1 0 0,0 0 0 0 0,-1 0 0 0 0,0-1 0 0 0,0 1 0 0 0,-1-1 0 0 0,0 1 0 0 0,0 0 1 0 0,-1-1-1 0 0,0 1 0 0 0,0 0 0 0 0,-1-1 0 0 0,0 1 0 0 0,-1 0 0 0 0,0 0 0 0 0,0 0 0 0 0,-1 1 1 0 0,1-1-1 0 0,-2 1 0 0 0,1 0 0 0 0,-1 0 0 0 0,0 0 0 0 0,-10-9 0 0 0,15 15-5 0 0,-1 1-1 0 0,1-1 1 0 0,-1 0-1 0 0,1 1 1 0 0,-1-1-1 0 0,1 1 0 0 0,-1 0 1 0 0,1-1-1 0 0,-1 1 1 0 0,1-1-1 0 0,-1 1 1 0 0,0 0-1 0 0,1-1 0 0 0,-1 1 1 0 0,0 0-1 0 0,1 0 1 0 0,-1-1-1 0 0,0 1 1 0 0,1 0-1 0 0,-1 0 1 0 0,0 0-1 0 0,1 0 0 0 0,-1 0 1 0 0,0 0-1 0 0,0 0 1 0 0,1 0-1 0 0,-1 0 1 0 0,0 0-1 0 0,1 1 1 0 0,-1-1-1 0 0,0 0 0 0 0,1 0 1 0 0,-1 1-1 0 0,0-1 1 0 0,1 0-1 0 0,-1 1 1 0 0,1-1-1 0 0,-1 1 0 0 0,1-1 1 0 0,-1 0-1 0 0,1 1 1 0 0,-1-1-1 0 0,1 1 1 0 0,-1 0-1 0 0,1-1 1 0 0,-1 1-1 0 0,1-1 0 0 0,0 1 1 0 0,0 0-1 0 0,-1-1 1 0 0,1 1-1 0 0,0 0 1 0 0,-1 0-1 0 0,-1 7-9 0 0,-1-1 0 0 0,1 1 0 0 0,-3 13 1 0 0,4-13 6 0 0,-7 33-18 0 0,3 1 0 0 0,-1 81-1 0 0,-5 103 22 0 0,11-224 0 0 0,-6 38 0 0 0,6-37 0 0 0,-1 0 0 0 0,0 0 0 0 0,0 0 0 0 0,0 0 0 0 0,0 0 0 0 0,-1-1 0 0 0,1 1 0 0 0,-1 0 0 0 0,0 0 0 0 0,-2 2 0 0 0,3-4 4 0 0,1-1-1 0 0,-1 1 1 0 0,0-1-1 0 0,0 1 1 0 0,0-1-1 0 0,0 1 1 0 0,0-1-1 0 0,0 0 1 0 0,-1 1-1 0 0,1-1 1 0 0,0 0-1 0 0,0 0 1 0 0,0 1-1 0 0,0-1 1 0 0,0 0-1 0 0,0 0 1 0 0,0-1-1 0 0,0 1 1 0 0,-1 0-1 0 0,1 0 1 0 0,0 0-1 0 0,0-1 1 0 0,0 1-1 0 0,0-1 1 0 0,0 1-1 0 0,0 0 1 0 0,0-1-1 0 0,0 0 1 0 0,0 1-1 0 0,0-1 1 0 0,1 0-1 0 0,-1 1 1 0 0,-1-3-1 0 0,-3-1 52 0 0,0-1-1 0 0,0 1 1 0 0,1-2 0 0 0,-5-5-1 0 0,-9-16 48 0 0,2-2 0 0 0,-20-44 0 0 0,-11-20-24 0 0,28 60-78 0 0,-1 1 0 0 0,-2 1 0 0 0,-43-48 0 0 0,65 78 0 0 0,0 1 0 0 0,0 0 0 0 0,-1 0 0 0 0,1-1 0 0 0,0 1 0 0 0,0 0 0 0 0,0 0 0 0 0,-1 0 0 0 0,1-1 0 0 0,0 1 0 0 0,0 0 0 0 0,-1 0 0 0 0,1 0 0 0 0,0 0 0 0 0,0 0 0 0 0,-1-1 0 0 0,1 1 0 0 0,0 0 0 0 0,-1 0 0 0 0,1 0 0 0 0,0 0 0 0 0,0 0 0 0 0,-1 0 0 0 0,1 0 0 0 0,0 0 0 0 0,-1 0 0 0 0,1 0 0 0 0,0 0 0 0 0,0 0 0 0 0,-1 0 0 0 0,1 0 0 0 0,0 1 0 0 0,-1-1 0 0 0,1 0 0 0 0,-1 0 0 0 0,-4 11 0 0 0,4 16 0 0 0,2-20-5 0 0,0 0 1 0 0,1 0-1 0 0,0 0 0 0 0,0 0 0 0 0,1-1 0 0 0,-1 1 0 0 0,2-1 0 0 0,-1 0 0 0 0,1 1 0 0 0,0-2 1 0 0,0 1-1 0 0,0 0 0 0 0,1-1 0 0 0,0 0 0 0 0,7 7 0 0 0,5 1 6 0 0,-1-1 1 0 0,2 0-1 0 0,0-1 0 0 0,19 8 0 0 0,-28-15 1 0 0,1 0 0 0 0,17 5 0 0 0,-24-8 17 0 0,0-1 0 0 0,1 1 0 0 0,-1 0 0 0 0,0-1-1 0 0,0 0 1 0 0,0 0 0 0 0,1 0 0 0 0,-1 0 0 0 0,0 0-1 0 0,0-1 1 0 0,1 1 0 0 0,4-2 0 0 0,-8 1-3 0 0,1 1 0 0 0,-1-1 1 0 0,1 1-1 0 0,-1-1 0 0 0,1 0 0 0 0,-1 1 0 0 0,1-1 1 0 0,-1 0-1 0 0,0 1 0 0 0,1-1 0 0 0,-1 0 1 0 0,0 1-1 0 0,1-1 0 0 0,-1 0 0 0 0,0 0 0 0 0,0 0 1 0 0,0 1-1 0 0,0-1 0 0 0,0 0 0 0 0,0 0 0 0 0,0 1 1 0 0,0-1-1 0 0,0 0 0 0 0,0 0 0 0 0,0 0 1 0 0,0 1-1 0 0,0-1 0 0 0,-1-1 0 0 0,1 1-11 0 0,0 1 1 0 0,0-1-1 0 0,-1 1 0 0 0,1-1 0 0 0,0 1 0 0 0,0-1 1 0 0,0 1-1 0 0,-1-1 0 0 0,1 1 0 0 0,0 0 0 0 0,-1-1 1 0 0,1 1-1 0 0,0-1 0 0 0,-1 1 0 0 0,1-1 0 0 0,0 1 0 0 0,-1 0 1 0 0,1-1-1 0 0,-1 1 0 0 0,1 0 0 0 0,0 0 0 0 0,-1-1 1 0 0,1 1-1 0 0,-1 0 0 0 0,1 0 0 0 0,-1 0 0 0 0,1 0 1 0 0,-1-1-1 0 0,1 1 0 0 0,-1 0 0 0 0,0 0 0 0 0,1 0 1 0 0,-1 0-1 0 0,1 0 0 0 0,-1 0 0 0 0,1 0 0 0 0,-1 0 0 0 0,1 1 1 0 0,-1-1-1 0 0,1 0 0 0 0,-1 0 0 0 0,1 0 0 0 0,-1 1 1 0 0,-4 2-140 0 0,1 0 1 0 0,0 1-1 0 0,-1-1 1 0 0,1 1 0 0 0,-4 6-1 0 0,7-9 81 0 0,-7 8-603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7:41.287"/>
    </inkml:context>
    <inkml:brush xml:id="br0">
      <inkml:brushProperty name="width" value="0.1" units="cm"/>
      <inkml:brushProperty name="height" value="0.1" units="cm"/>
      <inkml:brushProperty name="color" value="#E71224"/>
    </inkml:brush>
  </inkml:definitions>
  <inkml:trace contextRef="#ctx0" brushRef="#br0">628 223 2879 0 0,'13'-18'1147'0'0,"0"27"649"0"0,-13-8-1757 0 0,1-1 0 0 0,-1 1 0 0 0,1-1-1 0 0,-1 1 1 0 0,0 0 0 0 0,1-1 0 0 0,-1 1 0 0 0,0 0 0 0 0,1 0 0 0 0,-1-1-1 0 0,0 1 1 0 0,0 0 0 0 0,1-1 0 0 0,-1 1 0 0 0,0 0 0 0 0,0 0-1 0 0,0 0 1 0 0,0-1 0 0 0,0 1 0 0 0,0 0 0 0 0,-1 1 0 0 0,1-1-3 0 0,-1-1 1 0 0,0 1-1 0 0,0 0 1 0 0,0 0-1 0 0,0-1 1 0 0,0 1-1 0 0,0-1 1 0 0,0 1-1 0 0,0 0 1 0 0,0-1-1 0 0,0 0 1 0 0,0 1-1 0 0,0-1 1 0 0,0 0-1 0 0,-2 1 1 0 0,-15 3 176 0 0,1 1 0 0 0,0 0 1 0 0,1 2-1 0 0,-1 0 0 0 0,1 0 1 0 0,1 2-1 0 0,-16 10 0 0 0,-163 128 586 0 0,55-31-334 0 0,5 4-54 0 0,128-114-376 0 0,6-5-30 0 0,-1 0 0 0 0,1 0 0 0 0,-1 0 0 0 0,0-1-1 0 0,1 1 1 0 0,-1 0 0 0 0,0-1 0 0 0,0 1 0 0 0,1 0 0 0 0,-1-1 0 0 0,0 1 0 0 0,0-1 0 0 0,0 1 0 0 0,0-1-1 0 0,0 0 1 0 0,1 1 0 0 0,-1-1 0 0 0,-2 1 0 0 0,3-1 2 0 0,0-1 1 0 0,-1 1-1 0 0,1 0 0 0 0,0 0 0 0 0,0 0 1 0 0,0 0-1 0 0,-1 0 0 0 0,1 0 0 0 0,0 0 1 0 0,0 0-1 0 0,0 0 0 0 0,-1 0 0 0 0,1 0 1 0 0,0 0-1 0 0,0-1 0 0 0,0 1 0 0 0,0 0 1 0 0,-1 0-1 0 0,1 0 0 0 0,0 0 0 0 0,0-1 1 0 0,0 1-1 0 0,0 0 0 0 0,0 0 0 0 0,0 0 1 0 0,-1 0-1 0 0,1-1 0 0 0,0 1 0 0 0,0 0 1 0 0,0 0-1 0 0,0-1 0 0 0,0 1 0 0 0,0 0 1 0 0,0 0-1 0 0,1-12 211 0 0,8-15 78 0 0,-7 22-253 0 0,8-20 123 0 0,2 1 0 0 0,1 0 0 0 0,29-40 0 0 0,14-27 23 0 0,-35 53-123 0 0,-7 13-31 0 0,-1-1 0 0 0,19-53 0 0 0,-28 65-23 0 0,0 1 1 0 0,-1-1-1 0 0,-1 0 1 0 0,0 1 0 0 0,-1-1-1 0 0,0 0 1 0 0,-1 0-1 0 0,-1 0 1 0 0,0 0 0 0 0,-5-21-1 0 0,5 29-10 0 0,-1-1 11 0 0,0 0 0 0 0,0 0-1 0 0,1 0 1 0 0,1 0 0 0 0,-1-1 0 0 0,1 1 0 0 0,0 0 0 0 0,2-12 0 0 0,-2 19-13 0 0,0 0 0 0 0,0 0 1 0 0,0 0-1 0 0,0 0 1 0 0,0-1-1 0 0,0 1 1 0 0,0 0-1 0 0,0 0 0 0 0,0 0 1 0 0,0 0-1 0 0,0 0 1 0 0,0 0-1 0 0,0-1 0 0 0,0 1 1 0 0,1 0-1 0 0,-1 0 1 0 0,0 0-1 0 0,0 0 1 0 0,0 0-1 0 0,0 0 0 0 0,0 0 1 0 0,0-1-1 0 0,0 1 1 0 0,0 0-1 0 0,0 0 0 0 0,0 0 1 0 0,1 0-1 0 0,-1 0 1 0 0,0 0-1 0 0,0 0 1 0 0,0 0-1 0 0,0 0 0 0 0,0 0 1 0 0,0 0-1 0 0,0 0 1 0 0,1 0-1 0 0,-1 0 0 0 0,0 0 1 0 0,0 0-1 0 0,0 0 1 0 0,0 0-1 0 0,0 0 1 0 0,0 0-1 0 0,1 0 0 0 0,3 5 37 0 0,1 10-18 0 0,6 20-25 0 0,1 8-27 0 0,28 65 0 0 0,25 53 122 0 0,-40-94-7 0 0,47 90 1 0 0,1-22 119 0 0,-68-130-169 0 0,-2-7 52 0 0,-1-16 179 0 0,-6-26 162 0 0,-4 12-374 0 0,-2 0-1 0 0,-1 1 1 0 0,-28-56-1 0 0,22 54-5 0 0,3-1 0 0 0,-20-63 0 0 0,24 64-43 0 0,7 25-6 0 0,0-1 1 0 0,1 1-1 0 0,-1-1 1 0 0,2 0 0 0 0,-1-10-1 0 0,2 19 1 0 0,0 0 0 0 0,0 0-1 0 0,0 0 1 0 0,0 0-1 0 0,0-1 1 0 0,1 1 0 0 0,-1 0-1 0 0,0 0 1 0 0,0 0 0 0 0,0 0-1 0 0,0 0 1 0 0,0 0 0 0 0,1 0-1 0 0,-1 0 1 0 0,0 0 0 0 0,0 0-1 0 0,0 0 1 0 0,1 0-1 0 0,-1 0 1 0 0,0 0 0 0 0,0 0-1 0 0,0 0 1 0 0,0 0 0 0 0,1 0-1 0 0,-1 0 1 0 0,0 0 0 0 0,0 0-1 0 0,0 0 1 0 0,0 0 0 0 0,1 0-1 0 0,-1 0 1 0 0,0 1-1 0 0,0-1 1 0 0,0 0 0 0 0,0 0-1 0 0,0 0 1 0 0,1 0 0 0 0,-1 0-1 0 0,0 0 1 0 0,0 1 0 0 0,0-1-1 0 0,0 0 1 0 0,0 0 0 0 0,0 0-1 0 0,0 0 1 0 0,0 0-1 0 0,0 1 1 0 0,1-1 0 0 0,7 7-7 0 0,-8-7 9 0 0,6 8-22 0 0,0 1 0 0 0,-1-1 1 0 0,0 1-1 0 0,0 0 0 0 0,0 0 0 0 0,-1 0 0 0 0,2 11 0 0 0,5 7-11 0 0,27 68 23 0 0,23 49-24 0 0,-50-121 30 0 0,1-1 0 0 0,2-1 0 0 0,-1 0 0 0 0,20 21 0 0 0,28 18 58 0 0,-76-95 203 0 0,5 18-221 0 0,0 1 0 0 0,-1 0 0 0 0,0 1 0 0 0,-2 0 0 0 0,-14-14 0 0 0,-78-58-35 0 0,98 82-15 0 0,-2-3-6 0 0,0 2-1 0 0,0-1 0 0 0,-1 1 1 0 0,1 1-1 0 0,-18-8 0 0 0,25 13 16 0 0,0-1 0 0 0,0 0 0 0 0,0 1 0 0 0,0-1 0 0 0,0 1 0 0 0,0 0 0 0 0,0 0 0 0 0,0 0 0 0 0,-1 0 0 0 0,1 0 0 0 0,0 0 0 0 0,0 1 0 0 0,0-1-1 0 0,0 1 1 0 0,0-1 0 0 0,0 1 0 0 0,0 0 0 0 0,0 0 0 0 0,0 0 0 0 0,0 0 0 0 0,0 0 0 0 0,0 0 0 0 0,1 0 0 0 0,-1 1 0 0 0,0-1 0 0 0,1 1 0 0 0,-1-1 0 0 0,1 1-1 0 0,-1 0 1 0 0,1-1 0 0 0,0 1 0 0 0,0 0 0 0 0,0 0 0 0 0,0 0 0 0 0,0 0 0 0 0,0 2 0 0 0,-3 4-3 0 0,1 0 0 0 0,1 0-1 0 0,-1 0 1 0 0,1 0 0 0 0,1 0 0 0 0,-1 1 0 0 0,2-1 0 0 0,-1 0 0 0 0,1 1-1 0 0,0-1 1 0 0,1 1 0 0 0,0-1 0 0 0,0 1 0 0 0,1-1 0 0 0,0 0-1 0 0,4 10 1 0 0,15 42-29 0 0,-10-29-69 0 0,15 61 0 0 0,-19-54-85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0:00.186"/>
    </inkml:context>
    <inkml:brush xml:id="br0">
      <inkml:brushProperty name="width" value="0.1" units="cm"/>
      <inkml:brushProperty name="height" value="0.1" units="cm"/>
      <inkml:brushProperty name="color" value="#E71224"/>
    </inkml:brush>
  </inkml:definitions>
  <inkml:trace contextRef="#ctx0" brushRef="#br0">721 210 5495 0 0,'-4'-8'274'0'0,"1"0"0"0"0,-1 0-1 0 0,1-1 1 0 0,1 1 0 0 0,-1-1-1 0 0,2 0 1 0 0,-1 1-1 0 0,0-11 1 0 0,-9 42-34 0 0,7-9-76 0 0,-2-1 0 0 0,1-1 0 0 0,-2 1 0 0 0,0-1 0 0 0,0 0-1 0 0,-13 15 1 0 0,-59 61 462 0 0,69-78-574 0 0,-69 67 399 0 0,64-64-321 0 0,-1 0 0 0 0,0-2 0 0 0,-26 15 0 0 0,3-5 320 0 0,-68 47 0 0 0,94-58-342 0 0,2 0 1 0 0,-1 0 0 0 0,2 1-1 0 0,-1 0 1 0 0,2 1 0 0 0,-1 0 0 0 0,1 0-1 0 0,1 1 1 0 0,-7 16 0 0 0,9-17-77 0 0,4-9-5 0 0,0 0 0 0 0,0 0 0 0 0,1 1 0 0 0,0-1 0 0 0,-1 1 0 0 0,1-1 0 0 0,1 1-1 0 0,-2 5 1 0 0,10-16 281 0 0,3-7-85 0 0,2-10 88 0 0,-2 0 0 0 0,0-2 0 0 0,13-50 0 0 0,-17 53-166 0 0,2-11-6 0 0,-1 0-1 0 0,-2-1 1 0 0,-2 1-1 0 0,-1-1 1 0 0,-2 0 0 0 0,-1 0-1 0 0,-2 0 1 0 0,-1 0-1 0 0,-2 0 1 0 0,-14-52-1 0 0,12 63-60 0 0,-6-22 34 0 0,12 43-111 0 0,1 0 0 0 0,0 0 0 0 0,-1 0 0 0 0,1 0 0 0 0,0 0 0 0 0,0 0 1 0 0,1 0-1 0 0,-1 0 0 0 0,1 0 0 0 0,-1 0 0 0 0,1 0 0 0 0,2-4 0 0 0,-3 6-2 0 0,0 0 0 0 0,1 0 1 0 0,-1 1-1 0 0,1-1 0 0 0,-1 0 0 0 0,1 0 0 0 0,-1 1 0 0 0,1-1 0 0 0,-1 0 0 0 0,1 1 0 0 0,0-1 0 0 0,-1 1 0 0 0,1-1 0 0 0,0 1 1 0 0,0-1-1 0 0,-1 1 0 0 0,1-1 0 0 0,0 1 0 0 0,0 0 0 0 0,0-1 0 0 0,-1 1 0 0 0,1 0 0 0 0,0 0 0 0 0,2-1 0 0 0,-2 2-3 0 0,1-1 0 0 0,-1 0-1 0 0,1 0 1 0 0,-1 1 0 0 0,1-1 0 0 0,-1 1-1 0 0,1 0 1 0 0,-1-1 0 0 0,1 1-1 0 0,-1 0 1 0 0,1 0 0 0 0,1 1-1 0 0,2 3-17 0 0,1 0 0 0 0,-1 1 0 0 0,0-1 0 0 0,7 11 0 0 0,162 225-117 0 0,-127-174 139 0 0,-17-23 0 0 0,38 41 0 0 0,-58-74 19 0 0,0 1 0 0 0,-1 0 0 0 0,0 1 0 0 0,-1 0 0 0 0,-1 0 0 0 0,1 1 0 0 0,-2 0 0 0 0,0 0 0 0 0,6 23 0 0 0,-20-59 239 0 0,-13-25 0 0 0,6 12-169 0 0,-1 1-35 0 0,-36-55 1 0 0,18 34-23 0 0,27 42-32 0 0,-1 1 0 0 0,-1 1 0 0 0,-15-18 0 0 0,21 26 0 0 0,0-1 0 0 0,-1 1 0 0 0,0-1 0 0 0,0 1 0 0 0,0 1 0 0 0,0-1 0 0 0,0 0 0 0 0,-1 1 0 0 0,1 0 0 0 0,-1 0 0 0 0,0 0 0 0 0,1 1 0 0 0,-10-2 0 0 0,10 3-7 0 0,-1 0 0 0 0,1 0 1 0 0,0 1-1 0 0,-1-1 0 0 0,1 1 0 0 0,0 0 0 0 0,0 1 0 0 0,0-1 0 0 0,0 1 0 0 0,0 0 0 0 0,-4 2 0 0 0,-1 1-6 0 0,0 1 0 0 0,1 0 0 0 0,-13 11-1 0 0,-1 6-9 0 0,-26 34 1 0 0,9-11-7 0 0,30-35 17 0 0,1 0 0 0 0,0 1 1 0 0,0 0-1 0 0,1 0 0 0 0,1 0 1 0 0,0 1-1 0 0,1 0 0 0 0,-5 17 1 0 0,4-8 8 0 0,2 0 1 0 0,0 0-1 0 0,2 1 1 0 0,0 30-1 0 0,2-48 3 0 0,0-2 0 0 0,0 0 0 0 0,0 0 0 0 0,0 0 0 0 0,0 0 0 0 0,-1 0 0 0 0,1 0 0 0 0,-1 0 0 0 0,1 0 0 0 0,-1 0 0 0 0,0-1 0 0 0,-3 6 0 0 0,4-8 2 0 0,0 0-1 0 0,0 0 1 0 0,0 0 0 0 0,0 1-1 0 0,0-1 1 0 0,-1 0-1 0 0,1 0 1 0 0,0 0-1 0 0,0 0 1 0 0,0 0 0 0 0,0 1-1 0 0,-1-1 1 0 0,1 0-1 0 0,0 0 1 0 0,0 0-1 0 0,0 0 1 0 0,-1 0 0 0 0,1 0-1 0 0,0 0 1 0 0,0 0-1 0 0,0 0 1 0 0,-1 0-1 0 0,1 0 1 0 0,0 0 0 0 0,0 0-1 0 0,0 0 1 0 0,-1 0-1 0 0,1 0 1 0 0,0 0-1 0 0,0 0 1 0 0,-1 0-1 0 0,1 0 1 0 0,0 0 0 0 0,0 0-1 0 0,0 0 1 0 0,0 0-1 0 0,-1-1 1 0 0,1 1-1 0 0,0 0 1 0 0,0 0 0 0 0,0 0-1 0 0,0 0 1 0 0,-1 0-1 0 0,1-1 1 0 0,0 1-1 0 0,0 0 1 0 0,0 0 0 0 0,0 0-1 0 0,0 0 1 0 0,0-1-1 0 0,0 1 1 0 0,-1 0-1 0 0,1 0 1 0 0,0 0 0 0 0,0-1-1 0 0,0 1 1 0 0,0 0-1 0 0,0 0 1 0 0,0-1-1 0 0,0 1 1 0 0,0 0 0 0 0,-2-15 111 0 0,6 5-94 0 0,-1 5-8 0 0,-1 0 0 0 0,0 0-1 0 0,0 0 1 0 0,-1 0-1 0 0,1 0 1 0 0,-1 0 0 0 0,0-1-1 0 0,0 1 1 0 0,-1-1 0 0 0,0 1-1 0 0,0 0 1 0 0,0-1-1 0 0,0 1 1 0 0,-2-6 0 0 0,-3-4-20 0 0,0 1 1 0 0,-1-1 0 0 0,-1 1 0 0 0,0 1 0 0 0,-1-1 0 0 0,0 1 0 0 0,-11-12 0 0 0,11 13-34 0 0,7 11 48 0 0,-10-13-65 0 0,8 14-6 0 0,4 10 2 0 0,1 0 43 0 0,1 0 1 0 0,1-1 0 0 0,0 1 0 0 0,0-1 0 0 0,1 0 0 0 0,0 0 0 0 0,0-1 0 0 0,12 14 0 0 0,6 4-18 0 0,33 28 0 0 0,-3-2 21 0 0,-52-51 15 0 0,23 23 7 0 0,-2 1 1 0 0,20 29 0 0 0,-36-44-32 0 0,0 0 1 0 0,-1 0-1 0 0,0 0 1 0 0,0 1-1 0 0,-1 0 1 0 0,-1 0-1 0 0,1 0 1 0 0,-2 0-1 0 0,3 21 1 0 0,-4 2-1219 0 0,-4 3-4344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0:03.549"/>
    </inkml:context>
    <inkml:brush xml:id="br0">
      <inkml:brushProperty name="width" value="0.1" units="cm"/>
      <inkml:brushProperty name="height" value="0.1" units="cm"/>
      <inkml:brushProperty name="color" value="#E71224"/>
    </inkml:brush>
  </inkml:definitions>
  <inkml:trace contextRef="#ctx0" brushRef="#br0">25 0 1983 0 0,'-2'2'56'0'0,"0"0"0"0"0,1 0 0 0 0,-1 0 0 0 0,1 0 0 0 0,0 1 0 0 0,0-1 0 0 0,0 0 0 0 0,-1 4 0 0 0,1-4 194 0 0,0 1 0 0 0,0-1 0 0 0,0 0-1 0 0,0 0 1 0 0,0 0 0 0 0,0 0 0 0 0,-1 0 0 0 0,-1 5 1537 0 0,10-6-1198 0 0,8 1-302 0 0,-10-1-227 0 0,0 0 0 0 0,0-1 1 0 0,0 1-1 0 0,0-1 0 0 0,0 0 1 0 0,0-1-1 0 0,8 0 0 0 0,12-2 276 0 0,0 3-41 0 0,-13-1-222 0 0,0 1 0 0 0,1 1 0 0 0,-1 0-1 0 0,18 4 1 0 0,7 3 174 0 0,1-2-1 0 0,0-1 0 0 0,0-2 1 0 0,0-2-1 0 0,0-1 1 0 0,71-10-1 0 0,-72 7-150 0 0,-1 1 1 0 0,0 2-1 0 0,60 8 0 0 0,32 0 55 0 0,142 1-12 0 0,-222-8 170 0 0,78 11 1 0 0,-107-10-284 0 0,0 0 1 0 0,0-1-1 0 0,0-2 1 0 0,0 0 0 0 0,22-3-1 0 0,91-26 132 0 0,-126 28-155 0 0,-3 1-22 0 0,33-6 183 0 0,-34 7-183 0 0,-1 0 0 0 0,1-1 0 0 0,-1 1 0 0 0,1 0 1 0 0,-1 0-1 0 0,1 0 0 0 0,0 1 0 0 0,-1-1 0 0 0,1 0 0 0 0,-1 0 0 0 0,1 1 1 0 0,-1-1-1 0 0,1 1 0 0 0,-1 0 0 0 0,1-1 0 0 0,-1 1 0 0 0,0 0 0 0 0,1 0 1 0 0,1 1-1 0 0,1 3-235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0:05.173"/>
    </inkml:context>
    <inkml:brush xml:id="br0">
      <inkml:brushProperty name="width" value="0.1" units="cm"/>
      <inkml:brushProperty name="height" value="0.1" units="cm"/>
      <inkml:brushProperty name="color" value="#E71224"/>
    </inkml:brush>
  </inkml:definitions>
  <inkml:trace contextRef="#ctx0" brushRef="#br0">19 77 1375 0 0,'-8'-24'1100'0'0,"6"19"-664"0"0,0 0-1 0 0,0 0 1 0 0,1-1 0 0 0,0 1 0 0 0,0 0 0 0 0,-1-7 0 0 0,2 12-402 0 0,0 0-1 0 0,0-1 0 0 0,0 1 1 0 0,0 0-1 0 0,0-1 1 0 0,0 1-1 0 0,0 0 1 0 0,0 0-1 0 0,0-1 1 0 0,0 1-1 0 0,0 0 1 0 0,0-1-1 0 0,0 1 1 0 0,1 0-1 0 0,-1 0 1 0 0,0-1-1 0 0,0 1 1 0 0,0 0-1 0 0,0-1 0 0 0,0 1 1 0 0,1 0-1 0 0,-1 0 1 0 0,0 0-1 0 0,0-1 1 0 0,0 1-1 0 0,1 0 1 0 0,11 1 170 0 0,24 1 1033 0 0,16 7-338 0 0,-28-4-767 0 0,0-2 0 0 0,0 0 0 0 0,37-1 0 0 0,130-2 775 0 0,-118 6-828 0 0,41 1-12 0 0,26-15 22 0 0,-92 3 76 0 0,1 3 0 0 0,48 3 0 0 0,-63 2-39 0 0,0-1 0 0 0,-1-2-1 0 0,1-1 1 0 0,0-1 0 0 0,0-2 0 0 0,49-13-1 0 0,-76 15-88 0 0,0 1 0 0 0,0-1 0 0 0,0 1-1 0 0,0 0 1 0 0,9 1 0 0 0,-13 0-46 0 0,0 0 1 0 0,-1 0 0 0 0,1 1-1 0 0,0-1 1 0 0,0 1 0 0 0,-1-1-1 0 0,1 1 1 0 0,-1 0 0 0 0,1 0-1 0 0,0 0 1 0 0,-1 1 0 0 0,0-1-1 0 0,1 1 1 0 0,-1-1 0 0 0,0 1-1 0 0,4 3 1 0 0,1 5-119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0:12.438"/>
    </inkml:context>
    <inkml:brush xml:id="br0">
      <inkml:brushProperty name="width" value="0.1" units="cm"/>
      <inkml:brushProperty name="height" value="0.1" units="cm"/>
      <inkml:brushProperty name="color" value="#E71224"/>
    </inkml:brush>
  </inkml:definitions>
  <inkml:trace contextRef="#ctx0" brushRef="#br0">1065 104 1439 0 0,'-3'-2'20'0'0,"0"0"-1"0"0,0 0 1 0 0,0 0-1 0 0,0 1 0 0 0,0-1 1 0 0,0 1-1 0 0,0 0 1 0 0,-7-2-1 0 0,-10-4 648 0 0,20 7-665 0 0,-3-2 264 0 0,0 0 1 0 0,0 1-1 0 0,1 0 0 0 0,-1 0 0 0 0,-1 0 0 0 0,1 0 0 0 0,-4-1 0 0 0,5 3-138 0 0,1-1 0 0 0,-1 0 1 0 0,0 0-1 0 0,0 1 0 0 0,1 0 0 0 0,-1-1 1 0 0,0 1-1 0 0,1 0 0 0 0,-1-1 0 0 0,1 1 1 0 0,-1 0-1 0 0,1 0 0 0 0,-1 0 0 0 0,-1 2 0 0 0,-11 10 112 0 0,0 0-1 0 0,1 1 1 0 0,-17 22 0 0 0,19-22-85 0 0,0 0 0 0 0,-1-1 0 0 0,0-1 1 0 0,-23 18-1 0 0,-60 30 941 0 0,67-45-787 0 0,1 1-1 0 0,1 2 1 0 0,0 1-1 0 0,-37 35 1 0 0,2 20-13 0 0,56-69-284 0 0,4-4-7 0 0,0 1 0 0 0,0-1 1 0 0,0 0-1 0 0,0 0 0 0 0,0 1 0 0 0,0-1 0 0 0,0 1 0 0 0,1-1 1 0 0,-2 3-1 0 0,1-4 81 0 0,-1-5 150 0 0,2-9 254 0 0,18-28-144 0 0,-13 31-233 0 0,0-1 0 0 0,-1 0 0 0 0,4-13 0 0 0,-6 16-100 0 0,-1 0-1 0 0,0 0 1 0 0,0-1-1 0 0,-1 1 0 0 0,-1 0 1 0 0,-1-12-1 0 0,-14-53 144 0 0,2 17-89 0 0,10 34-25 0 0,-1 0 1 0 0,-1 0 0 0 0,-1 0-1 0 0,-19-41 1 0 0,24 61-37 0 0,-1 0 0 0 0,1 0-1 0 0,0 0 1 0 0,-1 0 0 0 0,0 1 0 0 0,0-1 0 0 0,0 1-1 0 0,0 0 1 0 0,-5-3 0 0 0,8 4-6 0 0,-1 1 0 0 0,0-1 0 0 0,1 1 0 0 0,-1 0 0 0 0,0-1-1 0 0,1 1 1 0 0,-1 0 0 0 0,0-1 0 0 0,0 1 0 0 0,1 0 0 0 0,-1 0 0 0 0,0 0 0 0 0,0 0 0 0 0,1-1 0 0 0,-1 1 0 0 0,0 0-1 0 0,0 1 1 0 0,1-1 0 0 0,-1 0 0 0 0,0 0 0 0 0,0 0 0 0 0,1 0 0 0 0,-1 0 0 0 0,0 1 0 0 0,0-1 0 0 0,1 0 0 0 0,-1 1-1 0 0,0-1 1 0 0,1 1 0 0 0,-1-1 0 0 0,1 0 0 0 0,-1 1 0 0 0,0 0 0 0 0,1-1 0 0 0,-1 1 0 0 0,1-1 0 0 0,-1 1 0 0 0,1-1-1 0 0,0 1 1 0 0,-1 0 0 0 0,1-1 0 0 0,-1 1 0 0 0,1 0 0 0 0,0 0 0 0 0,0-1 0 0 0,0 1 0 0 0,-1 0 0 0 0,1 0 0 0 0,0-1-1 0 0,0 1 1 0 0,0 1 0 0 0,0 0 0 0 0,0 0 0 0 0,0 0 0 0 0,0 0 0 0 0,1 1 0 0 0,-1-1 0 0 0,0 0 0 0 0,1 0 0 0 0,0 0 0 0 0,-1 0 0 0 0,1 0 0 0 0,2 3 0 0 0,15 24 0 0 0,-11-19 0 0 0,38 53 75 0 0,75 82-1 0 0,-49-62 192 0 0,50 61 474 0 0,-119-141-731 0 0,0-1 7 0 0,1 1 0 0 0,-1-1 0 0 0,0 1 0 0 0,0 0 0 0 0,0 0-1 0 0,-1 0 1 0 0,1 0 0 0 0,-1 0 0 0 0,2 5 0 0 0,-3-8-12 0 0,-1 0 0 0 0,1 1-1 0 0,0-1 1 0 0,0 0 0 0 0,-1 1 0 0 0,1-1 0 0 0,0 0-1 0 0,0 1 1 0 0,-1-1 0 0 0,1 0 0 0 0,-1 0 0 0 0,1 1 0 0 0,0-1-1 0 0,-1 0 1 0 0,1 0 0 0 0,0 0 0 0 0,-1 0 0 0 0,1 0-1 0 0,-1 0 1 0 0,1 1 0 0 0,0-1 0 0 0,-1 0 0 0 0,1 0 0 0 0,-1 0-1 0 0,1 0 1 0 0,0 0 0 0 0,-1 0 0 0 0,1-1 0 0 0,-1 1-1 0 0,1 0 1 0 0,-1 0 0 0 0,1 0 0 0 0,0 0 0 0 0,-1 0 0 0 0,1-1-1 0 0,0 1 1 0 0,-1 0 0 0 0,1 0 0 0 0,-1-1 0 0 0,-17-6 91 0 0,9 1-57 0 0,0 0-1 0 0,0 0 1 0 0,0-1-1 0 0,-14-14 1 0 0,13 12-23 0 0,0-1-1 0 0,-17-10 1 0 0,-25-13 45 0 0,0 2 1 0 0,-99-41-1 0 0,138 67-60 0 0,-3-1 0 0 0,1 0 0 0 0,-32-5 0 0 0,43 10 0 0 0,1 0 0 0 0,-1 1 0 0 0,0 0 0 0 0,0 0 0 0 0,0 0 0 0 0,0 0 0 0 0,0 1 0 0 0,0-1 0 0 0,0 1 0 0 0,1 0 0 0 0,-1 0 0 0 0,0 0 0 0 0,1 1 0 0 0,-1-1 0 0 0,1 1 0 0 0,-1 0 0 0 0,-5 4 0 0 0,8-5-2 0 0,0 1 0 0 0,0-1 0 0 0,0 0 0 0 0,0 1 0 0 0,0-1 0 0 0,0 1 0 0 0,0-1 0 0 0,0 1 0 0 0,0-1 0 0 0,1 1 0 0 0,-1 0 0 0 0,1-1 0 0 0,-1 1 0 0 0,1 0 0 0 0,0 0 0 0 0,0-1 0 0 0,0 1 0 0 0,0 0 0 0 0,0 0 0 0 0,0-1 0 0 0,0 1 0 0 0,0 0 0 0 0,1-1 0 0 0,-1 1 0 0 0,2 3 0 0 0,1 4-17 0 0,1 0 1 0 0,0 0-1 0 0,7 12 0 0 0,-3-7 10 0 0,-2-2 1 0 0,1-2 0 0 0,1 1-1 0 0,16 19 1 0 0,-15-20 0 0 0,0 0 1 0 0,-1 1-1 0 0,10 16 0 0 0,-8-7 22 0 0,0 0 1 0 0,-1 0-1 0 0,-2 0 0 0 0,0 1 0 0 0,-1 1 1 0 0,-1-1-1 0 0,-1 1 0 0 0,3 42 0 0 0,-7-64-13 0 0,0 0 0 0 0,0 0 0 0 0,0 0 0 0 0,0 0 0 0 0,0 0 0 0 0,0 0 0 0 0,0 0 0 0 0,0 0 0 0 0,0 1 0 0 0,0-1-1 0 0,0 0 1 0 0,0 0 0 0 0,0 0 0 0 0,0 0 0 0 0,0 0 0 0 0,0 0 0 0 0,0 0 0 0 0,0 0 0 0 0,0 0 0 0 0,0 0 0 0 0,0 0 0 0 0,0 0 0 0 0,0 0-1 0 0,0 0 1 0 0,0 1 0 0 0,0-1 0 0 0,-1 0 0 0 0,1 0 0 0 0,0 0 0 0 0,0 0 0 0 0,0 0 0 0 0,0 0 0 0 0,0 0 0 0 0,0 0 0 0 0,0 0 0 0 0,0 0-1 0 0,0 0 1 0 0,0 0 0 0 0,0 0 0 0 0,0 0 0 0 0,0 0 0 0 0,0 0 0 0 0,0 0 0 0 0,-1 0 0 0 0,1 0 0 0 0,0 0 0 0 0,0 0 0 0 0,0 0 0 0 0,0 0-1 0 0,0 0 1 0 0,0 0 0 0 0,0 0 0 0 0,0 0 0 0 0,0 0 0 0 0,0 0 0 0 0,0 0 0 0 0,0 0 0 0 0,0 0 0 0 0,0 0 0 0 0,-1 0 0 0 0,1 0 0 0 0,0 0-1 0 0,0 0 1 0 0,0 0 0 0 0,0 0 0 0 0,0 0 0 0 0,0 0 0 0 0,-6-7 39 0 0,-4-8 1 0 0,3 0-5 0 0,0 0 0 0 0,1-1-1 0 0,1 1 1 0 0,1-1 0 0 0,-5-29-1 0 0,-3-84 159 0 0,12 128-194 0 0,-1-19 2 0 0,-1-13 15 0 0,2-35 1 0 0,1 58-15 0 0,0 0 0 0 0,1 0 0 0 0,0 1 0 0 0,0-1 0 0 0,1 1 0 0 0,0 0 0 0 0,1 0 0 0 0,5-11 0 0 0,-8 19-3 0 0,-1 0 0 0 0,0 0 0 0 0,1 0 0 0 0,0 0 0 0 0,-1 0 0 0 0,1 0 0 0 0,0 0 0 0 0,-1 1 0 0 0,1-1 0 0 0,0 0 0 0 0,0 0 0 0 0,0 1 0 0 0,0-1 0 0 0,0 0 0 0 0,0 1 0 0 0,0-1 0 0 0,0 1 0 0 0,0-1 0 0 0,0 1 0 0 0,0-1 0 0 0,0 1 0 0 0,2 0 0 0 0,-3 0 0 0 0,1 0 0 0 0,0 1 0 0 0,0-1 0 0 0,-1 0 0 0 0,1 1 0 0 0,0-1 0 0 0,-1 1 0 0 0,1 0 0 0 0,-1-1 0 0 0,1 1 0 0 0,-1-1 0 0 0,1 1 0 0 0,-1 0 0 0 0,1-1 0 0 0,-1 1 0 0 0,1 0 0 0 0,-1-1 0 0 0,0 1 0 0 0,0 0 0 0 0,1 0 0 0 0,-1-1 0 0 0,0 1 0 0 0,0 0 0 0 0,0 0 0 0 0,0 0 0 0 0,0-1 0 0 0,0 1 0 0 0,0 0 0 0 0,0 0 0 0 0,0 0 0 0 0,0 1 0 0 0,-1 17-3 0 0,-1 1 0 0 0,0 0-1 0 0,-1-1 1 0 0,-1 1 0 0 0,-1-1 0 0 0,-1 0-1 0 0,-1 0 1 0 0,0-1 0 0 0,-1 0 0 0 0,-11 18-1 0 0,-8 6-8 0 0,-2-1 0 0 0,-59 66 0 0 0,71-87-190 0 0,1 2 0 0 0,1-1 0 0 0,-13 26 0 0 0,-31 73-2360 0 0,44-87 1528 0 0,-6 12-3834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0:25.072"/>
    </inkml:context>
    <inkml:brush xml:id="br0">
      <inkml:brushProperty name="width" value="0.1" units="cm"/>
      <inkml:brushProperty name="height" value="0.1" units="cm"/>
      <inkml:brushProperty name="color" value="#E71224"/>
    </inkml:brush>
  </inkml:definitions>
  <inkml:trace contextRef="#ctx0" brushRef="#br0">1046 321 2303 0 0,'0'-2'10'0'0,"-1"1"0"0"0,1 0-1 0 0,-1 0 1 0 0,0 0 0 0 0,1 0-1 0 0,-1 0 1 0 0,0 0 0 0 0,0 0-1 0 0,0 0 1 0 0,0 0-1 0 0,0 1 1 0 0,0-1 0 0 0,0 0-1 0 0,0 1 1 0 0,0-1 0 0 0,0 0-1 0 0,0 1 1 0 0,-1-1-1 0 0,1 1 1 0 0,0 0 0 0 0,0-1-1 0 0,-1 1 1 0 0,1 0 0 0 0,0 0-1 0 0,0 0 1 0 0,-1 0-1 0 0,1 0 1 0 0,0 0 0 0 0,-1 0-1 0 0,1 0 1 0 0,0 0 0 0 0,0 1-1 0 0,-1-1 1 0 0,-1 1 0 0 0,-4 2 15 0 0,-1 1 1 0 0,1 0 0 0 0,-1 0-1 0 0,-9 8 1 0 0,3-3-6 0 0,-63 32 1644 0 0,-3 2 137 0 0,-58 35-143 0 0,15-8-981 0 0,77-41-454 0 0,1-1 147 0 0,-57 28-1 0 0,81-47-230 0 0,1 0 236 0 0,-23 14-1 0 0,41-22-220 0 0,-2 1 282 0 0,6-3-92 0 0,52-37 576 0 0,-40 25-845 0 0,0-1 1 0 0,-1-1-1 0 0,0 0 1 0 0,-2-1-1 0 0,0 0 1 0 0,0 0 0 0 0,-2-1-1 0 0,0-1 1 0 0,-1 1-1 0 0,-1-1 1 0 0,9-35-1 0 0,-7 17-9 0 0,-2-1 0 0 0,-1-1 0 0 0,-2 1 0 0 0,-2-1 0 0 0,-2 1 0 0 0,-5-53 0 0 0,3 80-59 0 0,0-1 0 0 0,0 1 0 0 0,-1 0 0 0 0,-4-11 1 0 0,5 16 0 0 0,0 1 0 0 0,-1-1 1 0 0,1 1-1 0 0,-1-1 0 0 0,0 1 1 0 0,0 0-1 0 0,0 0 1 0 0,-1 0-1 0 0,1 0 0 0 0,-6-4 1 0 0,7 7-5 0 0,1 0 0 0 0,0 0 1 0 0,-1 1-1 0 0,1-1 0 0 0,-1 0 0 0 0,1 1 1 0 0,-1-1-1 0 0,1 1 0 0 0,-1-1 1 0 0,1 1-1 0 0,-1 0 0 0 0,1 0 1 0 0,-1-1-1 0 0,0 1 0 0 0,1 0 0 0 0,-1 0 1 0 0,1 1-1 0 0,-1-1 0 0 0,0 0 1 0 0,1 1-1 0 0,-1-1 0 0 0,1 0 1 0 0,-1 1-1 0 0,1 0 0 0 0,-1-1 0 0 0,1 1 1 0 0,0 0-1 0 0,-1 0 0 0 0,1 0 1 0 0,0 0-1 0 0,0 0 0 0 0,-2 2 1 0 0,1-1-2 0 0,0 0 0 0 0,0 0 1 0 0,1 0-1 0 0,-1 1 0 0 0,1-1 1 0 0,-1 0-1 0 0,1 1 1 0 0,0-1-1 0 0,0 1 0 0 0,0 0 1 0 0,0-1-1 0 0,1 1 0 0 0,-1 0 1 0 0,1 0-1 0 0,-1-1 1 0 0,1 1-1 0 0,1 6 0 0 0,-1-5-1 0 0,1 0-1 0 0,1 0 1 0 0,-1 0-1 0 0,0-1 1 0 0,1 1-1 0 0,0 0 1 0 0,0 0-1 0 0,5 5 1 0 0,24 30 51 0 0,-14-20-40 0 0,41 51 366 0 0,2-3 0 0 0,105 90-1 0 0,-139-139-215 0 0,-21-16-116 0 0,-1 1 1 0 0,1-1-1 0 0,-1 1 1 0 0,0 0 0 0 0,0 1-1 0 0,0-1 1 0 0,-1 1-1 0 0,1-1 1 0 0,-1 1-1 0 0,4 5 1 0 0,-37-75 537 0 0,18 37-521 0 0,-1 1-1 0 0,-21-32 1 0 0,-108-166-55 0 0,115 183-8 0 0,23 36-1 0 0,1 0 0 0 0,0-1 0 0 0,0 1 0 0 0,-2-10 0 0 0,4 10 0 0 0,-1 1 0 0 0,-1-1 0 0 0,1 0 0 0 0,-7-11 0 0 0,9 49-88 0 0,37 95 53 0 0,-22-81 12 0 0,-2 0 0 0 0,-1 0-1 0 0,6 64 1 0 0,-16-74 23 0 0,-1 1 0 0 0,-2 0 0 0 0,-1-1 0 0 0,-10 51 0 0 0,11-81 8 0 0,0-1-1 0 0,0 0 1 0 0,0 0-1 0 0,-1 0 0 0 0,1 0 1 0 0,-1-1-1 0 0,0 1 1 0 0,0 0-1 0 0,-1-1 0 0 0,1 1 1 0 0,-1-1-1 0 0,1 0 1 0 0,-1 0-1 0 0,0 0 1 0 0,0 0-1 0 0,-1 0 0 0 0,1 0 1 0 0,0-1-1 0 0,-5 3 1 0 0,4-4 0 0 0,0 1 1 0 0,0-1-1 0 0,0 0 1 0 0,0 0-1 0 0,0-1 1 0 0,0 1-1 0 0,-1-1 1 0 0,1 0-1 0 0,0 0 1 0 0,0 0-1 0 0,0 0 1 0 0,0-1-1 0 0,-1 1 1 0 0,1-1-1 0 0,0 0 1 0 0,0-1-1 0 0,0 1 1 0 0,1-1-1 0 0,-6-2 1 0 0,-14-9 43 0 0,0-1 0 0 0,0-1 1 0 0,2-1-1 0 0,0-1 0 0 0,-29-29 0 0 0,-84-110-46 0 0,70 78-181 0 0,52 63 88 0 0,1-1 1 0 0,-14-25-1 0 0,25 40 84 0 0,0 1 1 0 0,0 0-1 0 0,0 0 1 0 0,0-1-1 0 0,0 1 1 0 0,0 0-1 0 0,-1-1 1 0 0,1 1-1 0 0,0 0 1 0 0,0-1-1 0 0,0 1 1 0 0,0 0-1 0 0,-1 0 1 0 0,1-1-1 0 0,0 1 1 0 0,0 0-1 0 0,-1 0 1 0 0,1 0-1 0 0,0-1 1 0 0,0 1-1 0 0,-1 0 1 0 0,1 0-1 0 0,0 0 1 0 0,-1 0-1 0 0,1 0 1 0 0,0-1-1 0 0,0 1 1 0 0,-1 0-1 0 0,-1 9-42 0 0,5 12-42 0 0,-1-13 74 0 0,1 0 0 0 0,0 0 0 0 0,0 0 0 0 0,1 0 0 0 0,0-1 1 0 0,1 0-1 0 0,8 11 0 0 0,43 45-99 0 0,-42-48 105 0 0,45 43 22 0 0,32 37 12 0 0,-81-83-39 0 0,-1 0 0 0 0,-1 1 0 0 0,0 0 0 0 0,0 0 0 0 0,-2 1 0 0 0,10 24 0 0 0,-5 2-234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8:03.542"/>
    </inkml:context>
    <inkml:brush xml:id="br0">
      <inkml:brushProperty name="width" value="0.1" units="cm"/>
      <inkml:brushProperty name="height" value="0.1" units="cm"/>
      <inkml:brushProperty name="color" value="#E71224"/>
    </inkml:brush>
  </inkml:definitions>
  <inkml:trace contextRef="#ctx0" brushRef="#br0">2471 130 2183 0 0,'-2'-4'34'0'0,"-1"1"0"0"0,1-1-1 0 0,-1 1 1 0 0,1-1-1 0 0,0 0 1 0 0,0 0-1 0 0,1 0 1 0 0,-1 0 0 0 0,1 0-1 0 0,0 0 1 0 0,0-1-1 0 0,0 1 1 0 0,0 0 0 0 0,1-1-1 0 0,0 1 1 0 0,0 0-1 0 0,1-5 1 0 0,-4-27 2499 0 0,3 35-2452 0 0,-1 0 0 0 0,1 0 0 0 0,0 0 0 0 0,-1 0 0 0 0,1 0 0 0 0,-1 0 0 0 0,0 1 1 0 0,1-1-1 0 0,-1 0 0 0 0,0 0 0 0 0,1 1 0 0 0,-1-1 0 0 0,0 0 0 0 0,0 1 0 0 0,0-1 0 0 0,1 1 1 0 0,-1-1-1 0 0,0 1 0 0 0,0-1 0 0 0,0 1 0 0 0,0 0 0 0 0,0-1 0 0 0,0 1 0 0 0,0 0 0 0 0,0 0 0 0 0,0 0 1 0 0,0 0-1 0 0,0-1 0 0 0,-2 2 0 0 0,-36 1 237 0 0,27-1-135 0 0,-159 20 287 0 0,-10 1-384 0 0,95-15 14 0 0,-67 2 79 0 0,-67-33 206 0 0,161 15-192 0 0,-1 2 1 0 0,-100 1-1 0 0,-78 33 58 0 0,17-1-182 0 0,-157 23 95 0 0,6-1-1598 0 0,303-44-1872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8:55.409"/>
    </inkml:context>
    <inkml:brush xml:id="br0">
      <inkml:brushProperty name="width" value="0.1" units="cm"/>
      <inkml:brushProperty name="height" value="0.1" units="cm"/>
      <inkml:brushProperty name="color" value="#E71224"/>
    </inkml:brush>
  </inkml:definitions>
  <inkml:trace contextRef="#ctx0" brushRef="#br0">2341 1744 2071 0 0,'-1'0'105'0'0,"0"0"-102"0"0,1 0 0 0 0,0 1 0 0 0,0-1 0 0 0,-1 0 0 0 0,1 0 0 0 0,0 0 0 0 0,0 0-1 0 0,-1 0 1 0 0,1 0 0 0 0,0 0 0 0 0,-1 0 0 0 0,1 0 0 0 0,0 0 0 0 0,0 0 0 0 0,-1 0 0 0 0,1 0 0 0 0,0 0 0 0 0,-1 0 0 0 0,1 0 0 0 0,0 0 0 0 0,0 0 0 0 0,-1 0 0 0 0,1 0 0 0 0,0 0 0 0 0,-1 0 0 0 0,1-1 0 0 0,0 1 0 0 0,0 0-1 0 0,0 0 1 0 0,-1 0 0 0 0,1 0 0 0 0,0-1 0 0 0,0 1 0 0 0,-1 0 0 0 0,1-1 0 0 0,5-16 3202 0 0,-2 22-2053 0 0,0 2-411 0 0,-3-7-678 0 0,1 1 0 0 0,-1 0 0 0 0,1-1 0 0 0,-1 1 0 0 0,0 0 1 0 0,1 0-1 0 0,-1 0 0 0 0,0 0 0 0 0,0-1 0 0 0,1 1 0 0 0,-1 0 0 0 0,0 0 0 0 0,0 1 0 0 0,-4 34 1979 0 0,-10-42 180 0 0,4 12-1611 0 0,10-5-573 0 0,-1 0 0 0 0,0-1 0 0 0,1 1 0 0 0,-1-1 0 0 0,0 1-1 0 0,0-1 1 0 0,0 0 0 0 0,0 1 0 0 0,1-1 0 0 0,-1 0 0 0 0,0 1-1 0 0,0-1 1 0 0,0 0 0 0 0,0 0 0 0 0,0 0 0 0 0,0 0 0 0 0,0 0-1 0 0,0 0 1 0 0,0 0 0 0 0,0 0 0 0 0,0 0 0 0 0,1 0 0 0 0,-1-1-1 0 0,0 1 1 0 0,0 0 0 0 0,0-1 0 0 0,0 1 0 0 0,0 0 0 0 0,0-1-1 0 0,-1-1 1 0 0,-3 0 95 0 0,0 0 0 0 0,-1 1 0 0 0,1-1 0 0 0,0 1-1 0 0,-1 0 1 0 0,1 0 0 0 0,-1 1 0 0 0,0 0 0 0 0,1 0 0 0 0,-1 0-1 0 0,-6 1 1 0 0,-9 3 90 0 0,-31 8 0 0 0,45-10-180 0 0,-39 11 174 0 0,-6 2 2 0 0,0-2-1 0 0,-95 11 0 0 0,-6-21 818 0 0,91-2-652 0 0,46 0-277 0 0,0 0 0 0 0,0-2 1 0 0,-19-2-1 0 0,24 2-19 0 0,-27-6 252 0 0,-1 1 1 0 0,1 2-1 0 0,-55 2 1 0 0,65 5-246 0 0,17-1-64 0 0,1-1 0 0 0,-1-1-1 0 0,-13 0 1 0 0,-1-1 99 0 0,-26 2 1 0 0,5 0 136 0 0,-82 5 416 0 0,122-6-651 0 0,0 0 0 0 0,0 0-1 0 0,0 0 1 0 0,0 0 0 0 0,0-1 0 0 0,0 0 0 0 0,1-1 0 0 0,-11-3-1 0 0,3 0 161 0 0,0-2 0 0 0,-17-11-1 0 0,23 14-114 0 0,0 0 0 0 0,0 0 0 0 0,-1 1 0 0 0,0-1 0 0 0,1 2 0 0 0,-1-1 0 0 0,0 1 0 0 0,-15-2 0 0 0,3 2-74 0 0,1 0 21 0 0,0-1 0 0 0,-21-6 0 0 0,-38-16 520 0 0,58 17-421 0 0,14 5-79 0 0,0 0 1 0 0,0 1-1 0 0,-1 0 0 0 0,1 0 0 0 0,-1 0 1 0 0,0 1-1 0 0,0 0 0 0 0,1 0 0 0 0,-15 0 0 0 0,-66 9 156 0 0,85-8-172 0 0,-1 0-1 0 0,1 1 1 0 0,-1-1-1 0 0,1 0 1 0 0,-1 0-1 0 0,1-1 1 0 0,-1 1-1 0 0,1 0 0 0 0,-1-1 1 0 0,1 0-1 0 0,0 1 1 0 0,-1-1-1 0 0,1 0 1 0 0,0 0-1 0 0,-1-1 1 0 0,1 1-1 0 0,0 0 0 0 0,0-1 1 0 0,0 1-1 0 0,0-1 1 0 0,0 0-1 0 0,1 1 1 0 0,-1-1-1 0 0,0 0 0 0 0,1 0 1 0 0,-1 0-1 0 0,1 0 1 0 0,0-1-1 0 0,0 1 1 0 0,-2-5-1 0 0,-4-17 415 0 0,6 20-416 0 0,-1 1 0 0 0,1-1 0 0 0,0 1 0 0 0,0-1 0 0 0,1 0 0 0 0,-1 1 0 0 0,1-1 0 0 0,-1 0 0 0 0,1 1 0 0 0,0-1 0 0 0,1 0 0 0 0,-1 0 0 0 0,1 1 0 0 0,1-7 0 0 0,5-7 0 0 0,0 0 83 0 0,-1 1-1 0 0,5-23 1 0 0,-9 33-85 0 0,-1-1 0 0 0,-1 1 0 0 0,1-1 0 0 0,-1 0 0 0 0,0 1 0 0 0,-1-1 0 0 0,0 0 0 0 0,0 1 0 0 0,-3-11 0 0 0,1 8 3 0 0,-1 0 1 0 0,0 0-1 0 0,-1 0 0 0 0,-10-13 0 0 0,8 12 15 0 0,1 0-1 0 0,-9-20 0 0 0,9 17-17 0 0,-16-37 92 0 0,18 44-114 0 0,0 1 0 0 0,0 0 0 0 0,-1 1 0 0 0,1-1-1 0 0,-1 1 1 0 0,0 0 0 0 0,0 0 0 0 0,-8-5 0 0 0,7 6 1 0 0,1 0 0 0 0,0 0 1 0 0,0-1-1 0 0,1 0 0 0 0,-1 0 1 0 0,1 0-1 0 0,0-1 0 0 0,0 1 1 0 0,1-1-1 0 0,-7-10 0 0 0,7 7 2 0 0,0 2-5 0 0,1-1 1 0 0,-2 1-1 0 0,1-1 1 0 0,0 1 0 0 0,-1 0-1 0 0,0 0 1 0 0,-1 0-1 0 0,1 1 1 0 0,-1 0 0 0 0,-7-7-1 0 0,6 8 3 0 0,1 1 8 0 0,1-1 1 0 0,0 1-1 0 0,-1-1 1 0 0,1 0-1 0 0,0 0 0 0 0,1-1 1 0 0,-1 1-1 0 0,1-1 0 0 0,0 1 1 0 0,-4-9-1 0 0,-2-5 9 0 0,7 15-15 0 0,0 0-1 0 0,1 0 1 0 0,-1-1-1 0 0,1 1 0 0 0,0 0 1 0 0,0 0-1 0 0,0-1 0 0 0,0 1 1 0 0,0-6-1 0 0,0 5 3 0 0,1 1 1 0 0,-1 0-1 0 0,0-1 0 0 0,0 1 1 0 0,0 0-1 0 0,0 0 0 0 0,-1 0 0 0 0,1 0 1 0 0,-1 0-1 0 0,0 0 0 0 0,0 0 1 0 0,-3-4-1 0 0,2 5 0 0 0,1-1 1 0 0,0 0-1 0 0,0 0 1 0 0,0 0-1 0 0,1 0 1 0 0,-1 0-1 0 0,1 0 1 0 0,-1-1-1 0 0,1 1 1 0 0,0 0-1 0 0,0-1 1 0 0,0-5-1 0 0,-3-25 11 0 0,2 30-15 0 0,1-1 1 0 0,0 0-1 0 0,1 0 1 0 0,-1 1-1 0 0,1-1 1 0 0,0 0 0 0 0,0 0-1 0 0,0 1 1 0 0,1-1-1 0 0,0 0 1 0 0,-1 0 0 0 0,3-5-1 0 0,0 1 5 0 0,0 0-1 0 0,-1 0 1 0 0,-1 0 0 0 0,1-1 0 0 0,-1 1-1 0 0,-1-1 1 0 0,-1-14 0 0 0,1 14-6 0 0,-4-29-2 0 0,2 32 0 0 0,1 0 0 0 0,0 0 0 0 0,1 0 0 0 0,-1 0 0 0 0,2 0 0 0 0,0-10 0 0 0,4-5 5 0 0,-2 11 1 0 0,-1 1 1 0 0,0 0 0 0 0,-1 0-1 0 0,1-1 1 0 0,-2 1-1 0 0,0-1 1 0 0,0 1-1 0 0,-4-21 1 0 0,-7-4 8 0 0,7 25-7 0 0,1 0 1 0 0,-1-1-1 0 0,2 1 0 0 0,0-1 0 0 0,-2-15 0 0 0,5 21-4 0 0,0 0 0 0 0,0-1 0 0 0,0 1 0 0 0,0 0 0 0 0,1 0 1 0 0,0 0-1 0 0,0 0 0 0 0,0 0 0 0 0,3-4 0 0 0,-1 2 2 0 0,0 0-1 0 0,-1-1 1 0 0,2-8 0 0 0,8-19-6 0 0,-12 33 0 0 0,0 1 0 0 0,0-1 0 0 0,0 1 0 0 0,0-1 0 0 0,0 1 0 0 0,0 0 0 0 0,0-1 0 0 0,1 1 0 0 0,-1 0 0 0 0,0 0 0 0 0,1 0 0 0 0,-1 0 0 0 0,1 0 0 0 0,-1 0 0 0 0,1 0 0 0 0,2 0 0 0 0,33-11 0 0 0,-22 8 0 0 0,-2 1 0 0 0,1 0 0 0 0,-1 1 0 0 0,1 0 0 0 0,0 1 0 0 0,18 1 0 0 0,-15 0 0 0 0,0 0 0 0 0,32-6 0 0 0,130-38 64 0 0,-149 37-64 0 0,1 2 0 0 0,52-4 0 0 0,-59 7 0 0 0,43-5 0 0 0,-35 2 0 0 0,1 2 0 0 0,49 2 0 0 0,196 10 0 0 0,-78-16 0 0 0,84 1 0 0 0,-236 6 0 0 0,99-2 0 0 0,-120-1 0 0 0,0-2 0 0 0,28-7 0 0 0,30-6 0 0 0,-24 12 0 0 0,25-3 0 0 0,-54 4 0 0 0,1 1 0 0 0,46 1 0 0 0,-64 4 0 0 0,-1 1 0 0 0,1 0 0 0 0,27 7 0 0 0,-27-5 0 0 0,-3 0 0 0 0,1 0 0 0 0,-1 1 0 0 0,0 0 0 0 0,21 13 0 0 0,-26-13 0 0 0,0 0 0 0 0,-1 0 0 0 0,1 1 0 0 0,-1 0 0 0 0,0 0 0 0 0,0 0 0 0 0,-1 1 0 0 0,0 0 0 0 0,0 0 0 0 0,-1 0 0 0 0,0 1 0 0 0,0 0 0 0 0,5 14 0 0 0,-4-7 0 0 0,-1 0 0 0 0,3 16 0 0 0,-1-1 0 0 0,-2-10 0 0 0,3 32 0 0 0,-4-25 0 0 0,0-9 0 0 0,0-1 0 0 0,2 0 0 0 0,0 0 0 0 0,1 0 0 0 0,12 22 0 0 0,-14-30 0 0 0,0 3 0 0 0,0 0 0 0 0,0 0 0 0 0,1 15 0 0 0,-3-17 0 0 0,0 0 0 0 0,0 0 0 0 0,1 0 0 0 0,0-1 0 0 0,1 0 0 0 0,7 14 0 0 0,5 1 0 0 0,-9-13 0 0 0,1 1 0 0 0,-2-1 0 0 0,1 1 0 0 0,5 16 0 0 0,-8-18 0 0 0,0-1 0 0 0,0 0 0 0 0,7 9 0 0 0,-6-10 0 0 0,0 0 0 0 0,-1 0 0 0 0,0 0 0 0 0,3 9 0 0 0,-6-6-10 0 0,1 0 0 0 0,-1 0-1 0 0,-1 0 1 0 0,-1 23 0 0 0,0-4-3 0 0,7 79 13 0 0,-3-81 0 0 0,-3-9 0 0 0,-1 1 0 0 0,-1-1 0 0 0,-1 0 0 0 0,-1 1 0 0 0,0-1 0 0 0,-10 27 0 0 0,9-30 0 0 0,-7 27 0 0 0,4-14 0 0 0,-17 41 0 0 0,-2-15 0 0 0,15-33 0 0 0,-12 31 0 0 0,22-47 0 0 0,-1-1 0 0 0,0 1 0 0 0,0-1 0 0 0,0 0 0 0 0,-1 0 0 0 0,0-1 0 0 0,0 1 0 0 0,0-1 0 0 0,0 0 0 0 0,-1 0 0 0 0,0 0 0 0 0,0 0 0 0 0,0-1 0 0 0,-6 3 0 0 0,-10 5 0 0 0,-1-1 0 0 0,-28 9 0 0 0,25-10 0 0 0,-113 42 0 0 0,117-44-303 0 0,0 2-1 0 0,0 0 1 0 0,1 1 0 0 0,0 1-1 0 0,1 1 1 0 0,-25 20-1 0 0,-95 97-4347 0 0,122-112 4009 0 0,-17 15-7173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9:10.183"/>
    </inkml:context>
    <inkml:brush xml:id="br0">
      <inkml:brushProperty name="width" value="0.1" units="cm"/>
      <inkml:brushProperty name="height" value="0.1" units="cm"/>
      <inkml:brushProperty name="color" value="#E71224"/>
    </inkml:brush>
  </inkml:definitions>
  <inkml:trace contextRef="#ctx0" brushRef="#br0">2964 1518 4031 0 0,'2'-1'61'0'0,"0"-1"0"0"0,-1 0-1 0 0,1 0 1 0 0,0 1 0 0 0,-1-1-1 0 0,1 0 1 0 0,-1 0 0 0 0,0 0-1 0 0,0-1 1 0 0,1 1-1 0 0,-1 0 1 0 0,-1 0 0 0 0,1-1-1 0 0,0 1 1 0 0,-1 0 0 0 0,1-5-1 0 0,0 5-20 0 0,-1 1 0 0 0,1 0 0 0 0,-1-1-1 0 0,0 1 1 0 0,0 0 0 0 0,0-1 0 0 0,0 1-1 0 0,0-1 1 0 0,0 1 0 0 0,0 0 0 0 0,0-1 0 0 0,0 1-1 0 0,-1 0 1 0 0,1-1 0 0 0,-1 1 0 0 0,1 0-1 0 0,-1-1 1 0 0,1 1 0 0 0,-1 0 0 0 0,0 0-1 0 0,0-1 1 0 0,1 1 0 0 0,-1 0 0 0 0,0 0 0 0 0,0 0-1 0 0,0 0 1 0 0,0 0 0 0 0,0 0 0 0 0,-3-1-1 0 0,0 1 240 0 0,0-1-1 0 0,-1 1 0 0 0,1 0 1 0 0,-1 1-1 0 0,1-1 0 0 0,-1 1 0 0 0,0 0 1 0 0,1 0-1 0 0,-1 0 0 0 0,-8 2 1 0 0,6 0 8 0 0,0 1 1 0 0,0-1 0 0 0,0 1 0 0 0,0 1 0 0 0,1-1 0 0 0,-8 7-1 0 0,-2 0-35 0 0,-1-1-1 0 0,0 0 1 0 0,0-1 0 0 0,-1-1-1 0 0,0 0 1 0 0,0-2-1 0 0,-1 0 1 0 0,-19 3-1 0 0,12-5 484 0 0,-1-2 0 0 0,0 0-1 0 0,-26-3 1 0 0,31 0-395 0 0,-1 1 0 0 0,1 1 0 0 0,0 1 1 0 0,0 1-1 0 0,-25 6 0 0 0,12-1-257 0 0,-1-1 0 0 0,-49 1 0 0 0,47-4-24 0 0,-35 4 394 0 0,0 4 0 0 0,1 4 0 0 0,-113 37 0 0 0,148-41-268 0 0,0-2 1 0 0,0-1-1 0 0,-50 3 0 0 0,20-7 169 0 0,-69-4-1 0 0,107 0-269 0 0,-45 6-1 0 0,4 1 10 0 0,-3-1 17 0 0,-26 0 80 0 0,56-3-7 0 0,-1 1 0 0 0,-48 11-1 0 0,-57 6-23 0 0,120-21-95 0 0,-51-6 1 0 0,-10-1 1262 0 0,55 7 1205 0 0,-17-2-3747 0 0,-35 0-518 0 0,48 1 1851 0 0,-74 4 189 0 0,109-3-266 0 0,0 0 1 0 0,-1 0-1 0 0,1 0 0 0 0,0 0 1 0 0,0-1-1 0 0,-1 0 0 0 0,1 1 0 0 0,0-2 1 0 0,0 1-1 0 0,0 0 0 0 0,0-1 1 0 0,0 0-1 0 0,0 0 0 0 0,1 0 1 0 0,-1 0-1 0 0,1-1 0 0 0,-5-3 0 0 0,3 1 55 0 0,0 0 0 0 0,1 0-1 0 0,-1-1 1 0 0,1 1 0 0 0,1-1-1 0 0,-1 0 1 0 0,1 0 0 0 0,0-1-1 0 0,-4-11 1 0 0,4 10-11 0 0,-1-1 0 0 0,-8-13 1 0 0,8 16-41 0 0,0 0 0 0 0,1-1 0 0 0,0 1-1 0 0,0-1 1 0 0,-2-9 0 0 0,2-10 76 0 0,0 0-1 0 0,2 0 1 0 0,0 0-1 0 0,7-51 1 0 0,0-23 106 0 0,-15-59 21 0 0,-7-123 221 0 0,9 140-421 0 0,2 84-32 0 0,5 50-6 0 0,0 1 0 0 0,1-1-1 0 0,0 0 1 0 0,0 1 0 0 0,0-1 0 0 0,5-13-1 0 0,21-42-15 0 0,-5 11 8 0 0,-16 39-2 0 0,0 0 0 0 0,0 1 0 0 0,1-1 0 0 0,1 1 0 0 0,0 1 0 0 0,0-1 0 0 0,1 1 0 0 0,1 1 0 0 0,0 0 0 0 0,19-16 0 0 0,-7 10 0 0 0,0 1 0 0 0,1 1 0 0 0,1 1 0 0 0,42-16 0 0 0,-20 12 0 0 0,2 2 0 0 0,73-14 0 0 0,101-1 0 0 0,309-4 0 0 0,-417 29 0 0 0,200-34 0 0 0,-200 19 0 0 0,1 5 0 0 0,151 0 0 0 0,-72 11 0 0 0,87-3 0 0 0,-195 9 0 0 0,138 23 0 0 0,-204-23 0 0 0,1 2 0 0 0,-1 0 0 0 0,0 2 0 0 0,0 0 0 0 0,-1 1 0 0 0,0 1 0 0 0,22 13 0 0 0,4 7-5 0 0,38 25 16 0 0,-73-46-21 0 0,-1 1 0 0 0,0 0 0 0 0,-1 0 0 0 0,0 1 0 0 0,0 0 0 0 0,7 11 0 0 0,-2 3 10 0 0,0 0 0 0 0,-2 1 0 0 0,-1 0 0 0 0,-1 0 0 0 0,-1 1 0 0 0,-1 0 0 0 0,5 38 0 0 0,-9-37 0 0 0,-2 1 0 0 0,-3 43 0 0 0,0-7 0 0 0,3-11 11 0 0,-4 113-45 0 0,0-126 20 0 0,-1 0 1 0 0,-13 49-1 0 0,-13 72 14 0 0,8-33 0 0 0,17-109 0 0 0,0-1 0 0 0,-1-1 0 0 0,0 1 0 0 0,-1-1 0 0 0,-1 0 0 0 0,-1-1 0 0 0,-1 1 0 0 0,0-2 0 0 0,0 1 0 0 0,-1-2 0 0 0,-1 1 0 0 0,-1-2 0 0 0,0 0 0 0 0,0 0 0 0 0,-1-1 0 0 0,-1-1 0 0 0,1 0 0 0 0,-2-1 0 0 0,1 0 0 0 0,-1-2 0 0 0,-1 0 0 0 0,-32 10 0 0 0,9-5 0 0 0,0-2 0 0 0,-1-2 0 0 0,-58 6 0 0 0,41-12-62 0 0,-25 1-448 0 0,-130 23 1 0 0,77 4-3102 0 0,65-17-5153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2:56.967"/>
    </inkml:context>
    <inkml:brush xml:id="br0">
      <inkml:brushProperty name="width" value="0.1" units="cm"/>
      <inkml:brushProperty name="height" value="0.1" units="cm"/>
      <inkml:brushProperty name="color" value="#E71224"/>
    </inkml:brush>
  </inkml:definitions>
  <inkml:trace contextRef="#ctx0" brushRef="#br0">2807 180 4143 0 0,'0'-2'86'0'0,"0"-1"0"0"0,0 1-1 0 0,0 0 1 0 0,0 0-1 0 0,0 0 1 0 0,0 0 0 0 0,1 0-1 0 0,-1 0 1 0 0,1 0 0 0 0,0 0-1 0 0,0 0 1 0 0,-1 0-1 0 0,1 0 1 0 0,0 0 0 0 0,1 0-1 0 0,-1 0 1 0 0,0 1-1 0 0,0-1 1 0 0,1 1 0 0 0,-1-1-1 0 0,1 1 1 0 0,-1-1 0 0 0,4-1-1 0 0,-1 1 66 0 0,0 0 0 0 0,1 1-1 0 0,-1 0 1 0 0,1 0 0 0 0,-1 0 0 0 0,1 0 0 0 0,0 0-1 0 0,-1 1 1 0 0,8 0 0 0 0,-12 0-149 0 0,0 0 1 0 0,1 0-1 0 0,-1 1 1 0 0,0-1-1 0 0,0 0 1 0 0,0 0-1 0 0,0 0 1 0 0,0 0-1 0 0,0 0 1 0 0,0-1-1 0 0,0 1 0 0 0,1 0 1 0 0,-1 0-1 0 0,0 0 1 0 0,0 0-1 0 0,0 0 1 0 0,0 0-1 0 0,0 0 1 0 0,0 0-1 0 0,0 0 0 0 0,0 0 1 0 0,0 0-1 0 0,0 0 1 0 0,1 0-1 0 0,-1 0 1 0 0,0 0-1 0 0,0 0 1 0 0,0 0-1 0 0,0-1 1 0 0,0 1-1 0 0,0 0 0 0 0,0 0 1 0 0,0 0-1 0 0,0 0 1 0 0,0 0-1 0 0,0 0 1 0 0,0 0-1 0 0,0 0 1 0 0,0 0-1 0 0,0-1 0 0 0,0 1 1 0 0,0 0-1 0 0,0 0 1 0 0,0 0-1 0 0,0 0 1 0 0,0 0-1 0 0,0 0 1 0 0,0 0-1 0 0,0-1 1 0 0,-4-6 217 0 0,-11-9 360 0 0,11 12-354 0 0,-1-1-53 0 0,0 0-1 0 0,0 1 0 0 0,-1 0 1 0 0,0 0-1 0 0,1 1 0 0 0,-1-1 1 0 0,0 1-1 0 0,-1 0 0 0 0,1 1 1 0 0,-1 0-1 0 0,1 0 0 0 0,-1 0 1 0 0,1 1-1 0 0,-11-2 1 0 0,-6 1 202 0 0,-1 2 0 0 0,-42 3 0 0 0,1 4-7 0 0,2 4 1 0 0,-1 2-1 0 0,-63 22 0 0 0,91-25-232 0 0,-1-2 1 0 0,1-1-1 0 0,-1-2 0 0 0,-56 1 0 0 0,-149-20 983 0 0,144 8-343 0 0,-188 10 0 0 0,235-2-670 0 0,0-1 0 0 0,0-3 1 0 0,0-2-1 0 0,-68-15 0 0 0,-123-26 201 0 0,-299-18-1 0 0,503 61-1167 0 0,0 1-1 0 0,0 2 1 0 0,0 1-1 0 0,1 2 1 0 0,-1 2-1 0 0,-41 12 1 0 0,28-1-4533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9:31.832"/>
    </inkml:context>
    <inkml:brush xml:id="br0">
      <inkml:brushProperty name="width" value="0.1" units="cm"/>
      <inkml:brushProperty name="height" value="0.1" units="cm"/>
      <inkml:brushProperty name="color" value="#E71224"/>
    </inkml:brush>
  </inkml:definitions>
  <inkml:trace contextRef="#ctx0" brushRef="#br0">2502 1702 3511 0 0,'-9'13'1822'0'0,"9"-12"-1741"0"0,-1-1 0 0 0,1 1-1 0 0,0 0 1 0 0,0-1 0 0 0,0 1 0 0 0,0-1 0 0 0,-1 1 0 0 0,1 0 0 0 0,0-1 0 0 0,-1 1 0 0 0,1-1 0 0 0,0 1 0 0 0,-1-1-1 0 0,1 1 1 0 0,0-1 0 0 0,-1 1 0 0 0,1-1 0 0 0,-1 0 0 0 0,1 1 0 0 0,-1-1 0 0 0,1 0 0 0 0,-1 1 0 0 0,1-1 0 0 0,-1 0-1 0 0,0 0 1 0 0,1 1 0 0 0,-1-1 0 0 0,1 0 0 0 0,-1 0 0 0 0,0 0 0 0 0,1 0 0 0 0,-1 0 0 0 0,0 0 0 0 0,1 0-1 0 0,-1 0 1 0 0,1 0 0 0 0,-1 0 0 0 0,0 0 0 0 0,1 0 0 0 0,-1 0 0 0 0,1 0 0 0 0,-1-1 0 0 0,0 1 0 0 0,1 0 0 0 0,-1 0-1 0 0,0-1 1 0 0,1 0 39 0 0,-1 1 0 0 0,1-1-1 0 0,-1 1 1 0 0,1 0 0 0 0,0-1 0 0 0,-1 1-1 0 0,1-1 1 0 0,-1 1 0 0 0,1 0-1 0 0,-1 0 1 0 0,1-1 0 0 0,-1 1 0 0 0,0 0-1 0 0,1 0 1 0 0,-1 0 0 0 0,1 0-1 0 0,-1-1 1 0 0,1 1 0 0 0,-1 0-1 0 0,0 0 1 0 0,1 0 0 0 0,-1 0 0 0 0,1 0-1 0 0,-1 0 1 0 0,0 1 0 0 0,1-1-1 0 0,-1 0 1 0 0,1 0 0 0 0,-1 0-1 0 0,1 0 1 0 0,-1 1 0 0 0,1-1 0 0 0,-1 0-1 0 0,0 1 1 0 0,-3 0-35 0 0,3 0-37 0 0,1-1 1 0 0,0 0-1 0 0,-1 0 1 0 0,1 0-1 0 0,-1 0 1 0 0,1 1-1 0 0,0-1 1 0 0,-1 0-1 0 0,1 0 1 0 0,0 0-1 0 0,-1 0 0 0 0,1 0 1 0 0,-1 0-1 0 0,1 0 1 0 0,0 0-1 0 0,-1 0 1 0 0,1 0-1 0 0,-1 0 1 0 0,1-1-1 0 0,0 1 1 0 0,-1 0-1 0 0,1 0 1 0 0,0 0-1 0 0,-1 0 0 0 0,1-1 1 0 0,0 1-1 0 0,-1 0 1 0 0,1 0-1 0 0,0 0 1 0 0,-1-1-1 0 0,1 1 1 0 0,0 0-1 0 0,0-1 1 0 0,-1 1-1 0 0,1 0 0 0 0,0-1 1 0 0,-1 0-1 0 0,-3-4 812 0 0,-25 16 530 0 0,-5 9 316 0 0,19-16-1260 0 0,-1-1 1 0 0,-19 2-1 0 0,13-2-265 0 0,14-3-124 0 0,0 1 0 0 0,1-2 0 0 0,-1 1 0 0 0,0-1-1 0 0,1 0 1 0 0,-13-4 0 0 0,10 2 22 0 0,1 1-1 0 0,-1 1 1 0 0,-13-1-1 0 0,-38-5 399 0 0,33 6-300 0 0,0 0 0 0 0,-1-2-1 0 0,1-2 1 0 0,-35-9-1 0 0,39 9 34 0 0,0 1 0 0 0,-47-1 0 0 0,-8-1 160 0 0,41 2-158 0 0,-47 2 1 0 0,76 2-185 0 0,-52 5 238 0 0,47-3-59 0 0,0 0-1 0 0,1-1 1 0 0,-1-1-1 0 0,-25-3 1 0 0,-14-7-556 0 0,-40-7 962 0 0,-22 7-288 0 0,103 9-260 0 0,-1 1 0 0 0,0 0 0 0 0,-18 2 0 0 0,-13 1 89 0 0,-21 3-94 0 0,27-1-43 0 0,-159 2 351 0 0,163-3-328 0 0,21-2-16 0 0,-1-1 0 0 0,0 0 0 0 0,1-1 0 0 0,-1 0 0 0 0,0-1 0 0 0,-18-3 0 0 0,13 0 16 0 0,1 1-1 0 0,-26 0 1 0 0,-10-2 44 0 0,-18 3-31 0 0,49-1-23 0 0,19 3-18 0 0,0 0 0 0 0,0 0 0 0 0,0-1 0 0 0,0 1 0 0 0,1-1 0 0 0,-1 0 0 0 0,0 0 0 0 0,0-1 0 0 0,1 1 1 0 0,-1-1-1 0 0,0 0 0 0 0,1 1 0 0 0,0-2 0 0 0,-6-3 0 0 0,2-1 61 0 0,1 0 0 0 0,1 0 0 0 0,-1 0 0 0 0,-8-16 0 0 0,2 2 66 0 0,1 0-1 0 0,0 0 1 0 0,-9-31 0 0 0,-5-22 33 0 0,14 46-101 0 0,1-2 0 0 0,2 1 0 0 0,-6-40 0 0 0,10 38-10 0 0,1-8-12 0 0,-3 1-1 0 0,-1 0 1 0 0,-14-44 0 0 0,17 65-18 0 0,-1 0 1 0 0,-2-26-1 0 0,1 1 3 0 0,-1 17 3 0 0,-9-27 1 0 0,-4-9 4 0 0,10 8-27 0 0,8 38-7 0 0,-1 0 0 0 0,-1 0 1 0 0,0 1-1 0 0,-1-1 0 0 0,-10-21 0 0 0,13 30-8 0 0,-1 1 0 0 0,1 0 0 0 0,0-1 0 0 0,0 0 0 0 0,1 1 0 0 0,0-1 0 0 0,0 0 0 0 0,0 0 0 0 0,1-9 0 0 0,1-5 0 0 0,5-30 0 0 0,-1 11 0 0 0,8-35 0 0 0,-8 43 11 0 0,1 0-1 0 0,2 0 1 0 0,1 1 0 0 0,1 0-1 0 0,15-29 1 0 0,-21 52-11 0 0,1 1 0 0 0,0-1 0 0 0,0 1 0 0 0,0-1 0 0 0,1 1 0 0 0,0 1 0 0 0,0-1 0 0 0,1 1 0 0 0,0 1 0 0 0,-1-1 0 0 0,1 1 0 0 0,11-5 0 0 0,-1 2 0 0 0,35-11 0 0 0,-20 9 0 0 0,-15 4 0 0 0,0 2 0 0 0,0 0 0 0 0,27 0 0 0 0,-39 3 0 0 0,61-6 0 0 0,-17 2 0 0 0,0 1 0 0 0,96 8 0 0 0,-71 6 0 0 0,80 8 0 0 0,1 0 0 0 0,-113-11 0 0 0,0-2 0 0 0,79 0 0 0 0,-114-7 0 0 0,290-3 0 0 0,-262 5 0 0 0,48-7 0 0 0,-25 1 0 0 0,-16 0 0 0 0,80-19 0 0 0,9-1 0 0 0,-118 23 0 0 0,0 1 0 0 0,0 1 0 0 0,0 0 0 0 0,19 3 0 0 0,16 6 0 0 0,48 16 0 0 0,-29-7 0 0 0,-58-15 0 0 0,-1 1 0 0 0,0 0 0 0 0,1 0 0 0 0,-2 1 0 0 0,1 0 0 0 0,8 7 0 0 0,-3-3 0 0 0,6 6 0 0 0,29 29 0 0 0,-40-36 0 0 0,0 0 0 0 0,-1 0 0 0 0,0 0 0 0 0,-1 1 0 0 0,1 0 0 0 0,-2 0 0 0 0,1 0 0 0 0,-1 1 0 0 0,-1 0 0 0 0,0 0 0 0 0,0 0 0 0 0,-1 0 0 0 0,3 13 0 0 0,8 49 0 0 0,24 71 0 0 0,-18-76 0 0 0,-13-32-8 0 0,-1-1 0 0 0,-2 1 0 0 0,1 38 0 0 0,-4-38 0 0 0,1-1 0 0 0,3 1 0 0 0,10 42 0 0 0,-8-51 8 0 0,2 4 0 0 0,-1 1 0 0 0,4 33 0 0 0,-11-56 0 0 0,0 1 0 0 0,-1 0 0 0 0,0 0 0 0 0,0 0 0 0 0,-1 0 0 0 0,0 0 0 0 0,-1 0 0 0 0,0-1 0 0 0,0 1 0 0 0,-1-1 0 0 0,0 1 0 0 0,-4 7 0 0 0,-2 1 0 0 0,2-3 0 0 0,-1-1 0 0 0,-13 19 0 0 0,17-28 0 0 0,1 0 0 0 0,-1 0 0 0 0,1-1 0 0 0,-1 1 0 0 0,0-1 0 0 0,0 0 0 0 0,-1 0 0 0 0,1 0 0 0 0,0-1 0 0 0,-1 0 0 0 0,-7 3 0 0 0,-159 49-4287 0 0,142-43 2526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9:40.823"/>
    </inkml:context>
    <inkml:brush xml:id="br0">
      <inkml:brushProperty name="width" value="0.1" units="cm"/>
      <inkml:brushProperty name="height" value="0.1" units="cm"/>
      <inkml:brushProperty name="color" value="#E71224"/>
    </inkml:brush>
  </inkml:definitions>
  <inkml:trace contextRef="#ctx0" brushRef="#br0">678 1306 2759 0 0,'-1'-3'-171'0'0,"1"-3"478"0"0,-1 1 1 0 0,0-1 0 0 0,-1 0 0 0 0,1 1-1 0 0,-1-1 1 0 0,0 1 0 0 0,-1 0-1 0 0,1 0 1 0 0,-1 0 0 0 0,0 0-1 0 0,0 0 1 0 0,0 0 0 0 0,-7-6-1 0 0,0 2-193 0 0,1 0-1 0 0,-1 1 0 0 0,-1 0 1 0 0,0 1-1 0 0,-22-12 0 0 0,19 11 195 0 0,7 4 51 0 0,0 0 1 0 0,0 1-1 0 0,-9-3 1 0 0,15 5-290 0 0,-1 1 0 0 0,0-1 0 0 0,1 1 1 0 0,-1-1-1 0 0,0 1 0 0 0,0 0 0 0 0,0 0 0 0 0,1 0 0 0 0,-1 0 1 0 0,0 0-1 0 0,0 1 0 0 0,0-1 0 0 0,1 0 0 0 0,-1 1 0 0 0,0-1 1 0 0,1 1-1 0 0,-1 0 0 0 0,-3 1 0 0 0,-13 10 139 0 0,15-11-172 0 0,-1 1 0 0 0,1-1 0 0 0,0 1 0 0 0,0 0 0 0 0,0 1 0 0 0,0-1 0 0 0,0 0-1 0 0,0 1 1 0 0,1-1 0 0 0,-1 1 0 0 0,1 0 0 0 0,0 0 0 0 0,0 0 0 0 0,0 0 0 0 0,0 0 0 0 0,0 1 0 0 0,1-1 0 0 0,-1 1 0 0 0,-1 5 0 0 0,3-7-22 0 0,0 0 0 0 0,-1 0 0 0 0,1 0-1 0 0,-1 0 1 0 0,0-1 0 0 0,1 1 0 0 0,-1 0 0 0 0,0 0 0 0 0,0-1 0 0 0,0 1 0 0 0,0-1-1 0 0,-1 1 1 0 0,1-1 0 0 0,0 1 0 0 0,-1-1 0 0 0,1 0 0 0 0,-1 0 0 0 0,1 1 0 0 0,-1-1-1 0 0,1 0 1 0 0,-1-1 0 0 0,0 1 0 0 0,1 0 0 0 0,-1 0 0 0 0,0-1 0 0 0,0 1-1 0 0,0-1 1 0 0,-3 1 0 0 0,-1 0 194 0 0,1-1 0 0 0,0 0-1 0 0,-1-1 1 0 0,1 1 0 0 0,0-1 0 0 0,0 0-1 0 0,0-1 1 0 0,-1 1 0 0 0,-5-3 0 0 0,9 3-149 0 0,0 1 1 0 0,0-1-1 0 0,1 1 1 0 0,-1 0 0 0 0,0-1-1 0 0,0 1 1 0 0,0 0 0 0 0,0 1-1 0 0,0-1 1 0 0,0 0-1 0 0,0 0 1 0 0,0 1 0 0 0,1-1-1 0 0,-1 1 1 0 0,0 0-1 0 0,0-1 1 0 0,1 1 0 0 0,-1 0-1 0 0,0 0 1 0 0,1 0 0 0 0,-1 0-1 0 0,1 0 1 0 0,-1 1-1 0 0,-1 0 1 0 0,2 0-28 0 0,-1-1 0 0 0,1 1 0 0 0,-1 0 0 0 0,1-1 0 0 0,-1 1 0 0 0,1 0-1 0 0,0 0 1 0 0,0 0 0 0 0,0 0 0 0 0,0 0 0 0 0,0 0 0 0 0,1 0 0 0 0,-1 0 0 0 0,1 0 0 0 0,-1 0 0 0 0,1 1 0 0 0,0-1 0 0 0,0 0-1 0 0,0 0 1 0 0,0 4 0 0 0,3 4 157 0 0,1 0-1 0 0,0 0 0 0 0,0-1 0 0 0,1 1 1 0 0,11 16-1 0 0,-16-26-189 0 0,2 2 57 0 0,0 1 0 0 0,0 0 1 0 0,0-1-1 0 0,0 1 0 0 0,1-1 0 0 0,-1 0 0 0 0,1 0 0 0 0,0 0 0 0 0,-1 0 0 0 0,1 0 0 0 0,0-1 0 0 0,0 1 1 0 0,0-1-1 0 0,0 0 0 0 0,1 0 0 0 0,-1 0 0 0 0,0 0 0 0 0,0 0 0 0 0,1-1 0 0 0,-1 1 0 0 0,0-1 0 0 0,1 0 0 0 0,-1 0 1 0 0,7-1-1 0 0,5-2 128 0 0,0 0 0 0 0,0-1 0 0 0,0 0 0 0 0,16-8 1 0 0,-15 6-130 0 0,2-2 199 0 0,-14 7-188 0 0,-1-1 1 0 0,1 0-1 0 0,-1 1 1 0 0,1-1-1 0 0,-1 1 0 0 0,1 0 1 0 0,0 1-1 0 0,-1-1 1 0 0,1 0-1 0 0,0 1 0 0 0,0 0 1 0 0,0 0-1 0 0,0 0 1 0 0,-1 0-1 0 0,1 1 0 0 0,6 1 1 0 0,60 26 307 0 0,38 13 274 0 0,-71-30-552 0 0,-1-2 0 0 0,1-2-1 0 0,1-2 1 0 0,-1-1 0 0 0,58-1 0 0 0,-28-2 41 0 0,1 4 0 0 0,-1 2 0 0 0,74 19 0 0 0,-41-8 82 0 0,1-4-1 0 0,106 1 1 0 0,-157-13-50 0 0,-2 1-26 0 0,88-5 0 0 0,-119 0-66 0 0,1-1 0 0 0,-1-1-1 0 0,0-1 1 0 0,28-11 0 0 0,60-36 597 0 0,-103 51-667 0 0,6-3 7 0 0,0 0-1 0 0,0-1 0 0 0,-1 0 1 0 0,1 0-1 0 0,-1-1 0 0 0,0 0 1 0 0,-1 0-1 0 0,1 0 0 0 0,-1-1 0 0 0,9-12 1 0 0,2-11 95 0 0,-1 0 0 0 0,-1-1 1 0 0,17-52-1 0 0,20-104 361 0 0,-25 85-405 0 0,-19 72-5 0 0,-2 1-1 0 0,-1-1 0 0 0,-1-1 1 0 0,-2 1-1 0 0,-1 0 0 0 0,-1-1 1 0 0,-5-30-1 0 0,0 18-25 0 0,-16-63 0 0 0,16 86-36 0 0,-1 1 0 0 0,-1 0 0 0 0,0 1 0 0 0,-2-1 0 0 0,-16-26 0 0 0,10 21 1 0 0,2 0 0 0 0,-11-32 0 0 0,-14-24 0 0 0,32 70 0 0 0,0 0 0 0 0,-1 0 0 0 0,0 0 0 0 0,-1 1 0 0 0,-11-11 0 0 0,11 13 0 0 0,0 1 0 0 0,0 1 0 0 0,-1-1 0 0 0,0 2 0 0 0,1-1 0 0 0,-2 1 0 0 0,1 0 0 0 0,0 1 0 0 0,-1 0 0 0 0,-15-2 0 0 0,-3 0 0 0 0,0 2 0 0 0,-41 1 0 0 0,-70 9 0 0 0,-2 1 0 0 0,65-10 16 0 0,-84-14 0 0 0,-74-23 16 0 0,230 38-32 0 0,-34-4 26 0 0,-61 1-1 0 0,44 2-12 0 0,-48-2-13 0 0,-129 12 0 0 0,184 0 0 0 0,0 2 0 0 0,0 2 0 0 0,-63 25 0 0 0,53-17 0 0 0,3-1 0 0 0,-100 29 0 0 0,143-44-110 0 0,1-1 0 0 0,-1 2 1 0 0,1-1-1 0 0,0 2 0 0 0,0-1 0 0 0,-10 9 0 0 0,-57 46-2893 0 0,66-50 2194 0 0,-17 12-7570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0.654"/>
    </inkml:context>
    <inkml:brush xml:id="br0">
      <inkml:brushProperty name="width" value="0.1" units="cm"/>
      <inkml:brushProperty name="height" value="0.1" units="cm"/>
      <inkml:brushProperty name="color" value="#E71224"/>
    </inkml:brush>
  </inkml:definitions>
  <inkml:trace contextRef="#ctx0" brushRef="#br0">2842 20 1375 0 0,'-15'-17'2247'0'0,"14"17"-2156"0"0,0-1-1 0 0,-1 1 1 0 0,1 0 0 0 0,0-1-1 0 0,-1 1 1 0 0,1 0 0 0 0,-1 0-1 0 0,1 0 1 0 0,-1 0-1 0 0,1 0 1 0 0,0 0 0 0 0,-1 0-1 0 0,1 1 1 0 0,-1-1 0 0 0,1 0-1 0 0,0 1 1 0 0,-1-1-1 0 0,1 1 1 0 0,-2 1 0 0 0,-27 18 87 0 0,10-6-16 0 0,10-9-63 0 0,0-1-1 0 0,0 0 1 0 0,0 0-1 0 0,0-1 1 0 0,-1-1-1 0 0,1 1 1 0 0,-13 0-1 0 0,-79 0 1092 0 0,27-3-634 0 0,32 4-439 0 0,24-1-71 0 0,0-2-1 0 0,-32-1 0 0 0,14-2 23 0 0,24 2-31 0 0,0-1-1 0 0,0 0 1 0 0,0-1-1 0 0,-16-5 1 0 0,7 2 66 0 0,0 0 0 0 0,-1 1 1 0 0,1 1-1 0 0,0 1 0 0 0,-1 1 1 0 0,0 1-1 0 0,-43 5 0 0 0,-35 6-39 0 0,38-8-36 0 0,31-3 6 0 0,1 2-1 0 0,-53 10 0 0 0,0 2-33 0 0,32-6 0 0 0,21-5 15 0 0,1-1 0 0 0,0-2-1 0 0,-1 0 1 0 0,-37-7 0 0 0,36 3 60 0 0,0 2 0 0 0,0 1 0 0 0,-53 5 0 0 0,-219 36 532 0 0,-3-23 124 0 0,270-16-693 0 0,0 2 0 0 0,0 2 0 0 0,0 0 0 0 0,1 3 0 0 0,0 1 0 0 0,0 2 0 0 0,-58 26 0 0 0,-68 36-560 0 0,100-50-44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2.082"/>
    </inkml:context>
    <inkml:brush xml:id="br0">
      <inkml:brushProperty name="width" value="0.1" units="cm"/>
      <inkml:brushProperty name="height" value="0.1" units="cm"/>
      <inkml:brushProperty name="color" value="#E71224"/>
    </inkml:brush>
  </inkml:definitions>
  <inkml:trace contextRef="#ctx0" brushRef="#br0">1384 158 2183 0 0,'0'-6'101'0'0,"1"-1"-65"0"0,-1 1 1 0 0,-1-1-1 0 0,1 1 1 0 0,-3-7-1 0 0,3 11 16 0 0,-1 0-1 0 0,1 0 0 0 0,-1 0 1 0 0,0 1-1 0 0,0-1 1 0 0,0 0-1 0 0,0 0 0 0 0,0 1 1 0 0,0-1-1 0 0,-1 0 1 0 0,1 1-1 0 0,-1-1 0 0 0,1 1 1 0 0,-1 0-1 0 0,1-1 1 0 0,-1 1-1 0 0,-2-1 0 0 0,-1-1 180 0 0,-1 1 0 0 0,0-1-1 0 0,1 1 1 0 0,-1 1-1 0 0,0-1 1 0 0,0 1 0 0 0,0 0-1 0 0,0 0 1 0 0,0 1-1 0 0,0 0 1 0 0,-9 1 0 0 0,-6 1 258 0 0,-41 11 1 0 0,-4 1 35 0 0,19-10-233 0 0,-1-1-1 0 0,0-3 1 0 0,1-2-1 0 0,-1-2 1 0 0,1-1-1 0 0,-69-19 0 0 0,-130-28 93 0 0,186 44-346 0 0,-1 2 0 0 0,-68 4 0 0 0,-50 9-2960 0 0,126-3-214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3.054"/>
    </inkml:context>
    <inkml:brush xml:id="br0">
      <inkml:brushProperty name="width" value="0.1" units="cm"/>
      <inkml:brushProperty name="height" value="0.1" units="cm"/>
      <inkml:brushProperty name="color" value="#E71224"/>
    </inkml:brush>
  </inkml:definitions>
  <inkml:trace contextRef="#ctx0" brushRef="#br0">1672 0 1839 0 0,'-4'2'33'0'0,"1"0"-1"0"0,-1 0 0 0 0,0 0 1 0 0,1 0-1 0 0,-5 3 0 0 0,-3 3 14 0 0,7-6-36 0 0,-29 17 620 0 0,30-18-578 0 0,1-1-1 0 0,0 1 1 0 0,-1 0-1 0 0,1-1 1 0 0,-1 1-1 0 0,1-1 0 0 0,-1 0 1 0 0,1 1-1 0 0,-1-1 1 0 0,1-1-1 0 0,-1 1 1 0 0,1 0-1 0 0,-4-1 0 0 0,-24-1 1465 0 0,7 2-561 0 0,18 0-845 0 0,0 1 0 0 0,0-1-1 0 0,1 1 1 0 0,-1 0 0 0 0,0 0-1 0 0,0 1 1 0 0,1-1 0 0 0,-1 1 0 0 0,-6 4-1 0 0,-13 3 14 0 0,-19 4 180 0 0,0-2 0 0 0,-51 6 0 0 0,-255 18 1338 0 0,322-33-1618 0 0,-97 1 119 0 0,36-3-28 0 0,-13 3 174 0 0,-51 2 144 0 0,-205 10-588 0 0,331-13-2398 0 0,2 3-872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4.822"/>
    </inkml:context>
    <inkml:brush xml:id="br0">
      <inkml:brushProperty name="width" value="0.1" units="cm"/>
      <inkml:brushProperty name="height" value="0.1" units="cm"/>
      <inkml:brushProperty name="color" value="#E71224"/>
    </inkml:brush>
  </inkml:definitions>
  <inkml:trace contextRef="#ctx0" brushRef="#br0">1979 32 455 0 0,'-17'0'853'0'0,"10"1"-730"0"0,0-1-1 0 0,0 0 0 0 0,0 0 1 0 0,0-1-1 0 0,0 0 1 0 0,0 0-1 0 0,-12-5 0 0 0,7 2 210 0 0,0-1 0 0 0,0 2 0 0 0,0-1 0 0 0,-1 2 0 0 0,1-1 0 0 0,-1 2 0 0 0,0 0 0 0 0,0 0-1 0 0,1 2 1 0 0,-1-1 0 0 0,-21 5 0 0 0,3-2-53 0 0,0 0-1 0 0,-63-3 0 0 0,3-1 376 0 0,54 3-544 0 0,0 2 0 0 0,0 2 0 0 0,-63 17 0 0 0,75-17-84 0 0,-1-1 1 0 0,-39 3-1 0 0,10-2 23 0 0,-232 19 1263 0 0,165-21-694 0 0,-107 10 300 0 0,-171 45-1459 0 0,344-52-3286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5.969"/>
    </inkml:context>
    <inkml:brush xml:id="br0">
      <inkml:brushProperty name="width" value="0.1" units="cm"/>
      <inkml:brushProperty name="height" value="0.1" units="cm"/>
      <inkml:brushProperty name="color" value="#E71224"/>
    </inkml:brush>
  </inkml:definitions>
  <inkml:trace contextRef="#ctx0" brushRef="#br0">948 87 3367 0 0,'-2'-2'60'0'0,"0"-1"-1"0"0,0 1 1 0 0,-1 0 0 0 0,1 0-1 0 0,-1 1 1 0 0,1-1-1 0 0,-1 0 1 0 0,0 1-1 0 0,0-1 1 0 0,1 1-1 0 0,-1 0 1 0 0,-6-1-1 0 0,-42-7 979 0 0,26 6-835 0 0,-8-3 89 0 0,-71-13 1267 0 0,-155-8-1 0 0,207 27-1375 0 0,0 2 0 0 0,0 3 0 0 0,-82 17 0 0 0,37-1-343 0 0,48-10-60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6.650"/>
    </inkml:context>
    <inkml:brush xml:id="br0">
      <inkml:brushProperty name="width" value="0.1" units="cm"/>
      <inkml:brushProperty name="height" value="0.1" units="cm"/>
      <inkml:brushProperty name="color" value="#E71224"/>
    </inkml:brush>
  </inkml:definitions>
  <inkml:trace contextRef="#ctx0" brushRef="#br0">2091 11 1839 0 0,'-1'-1'39'0'0,"1"0"-1"0"0,-1 1 1 0 0,0-1-1 0 0,0 0 1 0 0,1 1-1 0 0,-1-1 1 0 0,0 0-1 0 0,0 1 1 0 0,0-1-1 0 0,0 1 1 0 0,0-1-1 0 0,0 1 1 0 0,1-1-1 0 0,-1 1 1 0 0,0 0-1 0 0,0 0 1 0 0,0-1-1 0 0,0 1 0 0 0,-1 0 1 0 0,1 0-1 0 0,0 0 1 0 0,0 0-1 0 0,0 0 1 0 0,-1 0-1 0 0,-29 5 1164 0 0,24-3-1280 0 0,-46 9 277 0 0,16-2-82 0 0,-2-2 0 0 0,1-2 0 0 0,-40 1-1 0 0,-25-8 482 0 0,29 0 20 0 0,-77 8 0 0 0,-10 17-426 0 0,-8 2-13 0 0,133-22-71 0 0,0-2 0 0 0,-64-5-1 0 0,21-5 129 0 0,-129-13 417 0 0,-3 18-175 0 0,-4 10-200 0 0,46-2-259 0 0,98-1-99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8.237"/>
    </inkml:context>
    <inkml:brush xml:id="br0">
      <inkml:brushProperty name="width" value="0.1" units="cm"/>
      <inkml:brushProperty name="height" value="0.1" units="cm"/>
      <inkml:brushProperty name="color" value="#E71224"/>
    </inkml:brush>
  </inkml:definitions>
  <inkml:trace contextRef="#ctx0" brushRef="#br0">774 151 2471 0 0,'-75'-34'731'0'0,"34"19"686"0"0,-52-13 0 0 0,54 17-916 0 0,-106-24 839 0 0,92 23-956 0 0,28 7-236 0 0,0 0 1 0 0,0 2-1 0 0,0 1 0 0 0,-1 2 1 0 0,-44 3-1 0 0,45 0-1394 0 0,-34 10-1 0 0,11 1-1612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8.786"/>
    </inkml:context>
    <inkml:brush xml:id="br0">
      <inkml:brushProperty name="width" value="0.1" units="cm"/>
      <inkml:brushProperty name="height" value="0.1" units="cm"/>
      <inkml:brushProperty name="color" value="#E71224"/>
    </inkml:brush>
  </inkml:definitions>
  <inkml:trace contextRef="#ctx0" brushRef="#br0">850 139 455 0 0,'5'-6'381'0'0,"1"-2"-1"0"0,-1 1 1 0 0,-1 0-1 0 0,1-1 1 0 0,-2 0-1 0 0,4-8 0 0 0,-6 14-272 0 0,0 0-1 0 0,-1 1 0 0 0,0-1 0 0 0,1 0 0 0 0,-1 1 0 0 0,0-1 0 0 0,0 0 0 0 0,0 1 1 0 0,0-1-1 0 0,0 0 0 0 0,0 0 0 0 0,0 1 0 0 0,-1-1 0 0 0,1 0 0 0 0,-1 1 1 0 0,1-1-1 0 0,-1 0 0 0 0,0 1 0 0 0,1-1 0 0 0,-1 1 0 0 0,0-1 0 0 0,0 1 1 0 0,0-1-1 0 0,0 1 0 0 0,0 0 0 0 0,-1 0 0 0 0,1-1 0 0 0,0 1 0 0 0,0 0 0 0 0,-1 0 1 0 0,1 0-1 0 0,-1 0 0 0 0,1 1 0 0 0,-1-1 0 0 0,1 0 0 0 0,-1 1 0 0 0,0-1 1 0 0,-2 0-1 0 0,-16-4 4 0 0,0 1-1 0 0,0 0 1 0 0,0 2 0 0 0,-1 1 0 0 0,-31 1 0 0 0,-13-2 102 0 0,34 0-121 0 0,-6-1 121 0 0,0 2 0 0 0,-71 6 0 0 0,13 13-314 0 0,-143 48-1 0 0,205-56-247 0 0,-26 7-2654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3:00.445"/>
    </inkml:context>
    <inkml:brush xml:id="br0">
      <inkml:brushProperty name="width" value="0.1" units="cm"/>
      <inkml:brushProperty name="height" value="0.1" units="cm"/>
      <inkml:brushProperty name="color" value="#E71224"/>
    </inkml:brush>
  </inkml:definitions>
  <inkml:trace contextRef="#ctx0" brushRef="#br0">767 210 5983 0 0,'-6'-7'310'0'0,"0"0"-1"0"0,0 1 0 0 0,-1 0 1 0 0,1 0-1 0 0,-1 1 0 0 0,0 0 1 0 0,-1 0-1 0 0,1 0 0 0 0,-1 1 1 0 0,0 0-1 0 0,0 1 0 0 0,-1-1 1 0 0,1 2-1 0 0,0-1 0 0 0,-1 1 1 0 0,0 1-1 0 0,-16-2 0 0 0,-20 0 173 0 0,1-3 0 0 0,-1-1-1 0 0,1-3 1 0 0,-74-25-1 0 0,88 24-410 0 0,-95-33 574 0 0,108 39-807 0 0,-1 1 1 0 0,1 1-1 0 0,-1 1 1 0 0,1 1-1 0 0,-28 0 1 0 0,14 3-4746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59.391"/>
    </inkml:context>
    <inkml:brush xml:id="br0">
      <inkml:brushProperty name="width" value="0.1" units="cm"/>
      <inkml:brushProperty name="height" value="0.1" units="cm"/>
      <inkml:brushProperty name="color" value="#E71224"/>
    </inkml:brush>
  </inkml:definitions>
  <inkml:trace contextRef="#ctx0" brushRef="#br0">0 8 367 0 0,'2'-3'0'0'0,"-2"1"0"0"0,2 0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8:00.365"/>
    </inkml:context>
    <inkml:brush xml:id="br0">
      <inkml:brushProperty name="width" value="0.1" units="cm"/>
      <inkml:brushProperty name="height" value="0.1" units="cm"/>
      <inkml:brushProperty name="color" value="#E71224"/>
    </inkml:brush>
  </inkml:definitions>
  <inkml:trace contextRef="#ctx0" brushRef="#br0">2707 35 2759 0 0,'-26'-8'690'0'0,"1"1"-1"0"0,-2 1 0 0 0,1 1 1 0 0,-1 1-1 0 0,-43 0 0 0 0,-52 8-347 0 0,24 0-92 0 0,-104-6 415 0 0,-118 1 128 0 0,2 27-323 0 0,-511 52 746 0 0,545-67-1035 0 0,23-2-588 0 0,190-5 161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8:01.713"/>
    </inkml:context>
    <inkml:brush xml:id="br0">
      <inkml:brushProperty name="width" value="0.1" units="cm"/>
      <inkml:brushProperty name="height" value="0.1" units="cm"/>
      <inkml:brushProperty name="color" value="#E71224"/>
    </inkml:brush>
  </inkml:definitions>
  <inkml:trace contextRef="#ctx0" brushRef="#br0">1692 240 1839 0 0,'-22'-16'176'0'0,"20"14"-64"0"0,0 0 0 0 0,0 0 1 0 0,0 0-1 0 0,0 1 0 0 0,0-1 1 0 0,-1 1-1 0 0,1-1 0 0 0,0 1 1 0 0,-1 0-1 0 0,1 0 0 0 0,-1 0 1 0 0,0 0-1 0 0,1 1 0 0 0,-1-1 0 0 0,1 1 1 0 0,-1-1-1 0 0,0 1 0 0 0,-2 0 1 0 0,-121 7 703 0 0,80-5-747 0 0,27-2 4 0 0,-1-1-1 0 0,1-1 1 0 0,0 0-1 0 0,0-1 1 0 0,-19-7-1 0 0,-91-34 1458 0 0,39 11-523 0 0,6 5-125 0 0,28 7-253 0 0,-2 3 0 0 0,0 3 0 0 0,-68-10-1 0 0,-99 17 149 0 0,133 7-614 0 0,51 1-352 0 0,1 2-1 0 0,0 2 0 0 0,0 1 0 0 0,0 3 1 0 0,1 1-1 0 0,-72 26 0 0 0,65-17-3802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8:02.150"/>
    </inkml:context>
    <inkml:brush xml:id="br0">
      <inkml:brushProperty name="width" value="0.1" units="cm"/>
      <inkml:brushProperty name="height" value="0.1" units="cm"/>
      <inkml:brushProperty name="color" value="#E71224"/>
    </inkml:brush>
  </inkml:definitions>
  <inkml:trace contextRef="#ctx0" brushRef="#br0">1252 32 4375 0 0,'-3'-3'101'0'0,"-1"0"0"0"0,0 0-1 0 0,0 1 1 0 0,0-1 0 0 0,0 1-1 0 0,0 0 1 0 0,0 1-1 0 0,-1-1 1 0 0,1 1 0 0 0,-1 0-1 0 0,1 0 1 0 0,-1 0-1 0 0,1 0 1 0 0,-1 1 0 0 0,-8 0-1 0 0,-9 1 78 0 0,0 1 0 0 0,-24 5 0 0 0,18-2-234 0 0,1-1 88 0 0,-12 2 136 0 0,-1-2 0 0 0,-64 0 0 0 0,-193-36 1272 0 0,265 28-1308 0 0,-1 2-1 0 0,0 2 0 0 0,0 1 1 0 0,1 1-1 0 0,-47 10 0 0 0,-156 49-195 0 0,221-57 28 0 0,-46 13-92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33.076"/>
    </inkml:context>
    <inkml:brush xml:id="br0">
      <inkml:brushProperty name="width" value="0.1" units="cm"/>
      <inkml:brushProperty name="height" value="0.1" units="cm"/>
      <inkml:brushProperty name="color" value="#E71224"/>
    </inkml:brush>
  </inkml:definitions>
  <inkml:trace contextRef="#ctx0" brushRef="#br0">4868 141 1783 0 0,'-1'-1'25'0'0,"-11"-12"921"0"0,-2 1 0 0 0,-25-20 0 0 0,34 29-775 0 0,0 0-1 0 0,-1 0 1 0 0,0 0 0 0 0,0 1 0 0 0,0 0 0 0 0,0 0-1 0 0,0 0 1 0 0,0 1 0 0 0,0 0 0 0 0,0 0 0 0 0,-11 0-1 0 0,-11 2 53 0 0,-43 8 1 0 0,47-5-171 0 0,-1 0 0 0 0,-39-1 0 0 0,-39-3 485 0 0,-32-3 486 0 0,-27-6-2 0 0,124 7-747 0 0,-39-6 0 0 0,39 3 155 0 0,-39 0 0 0 0,-51-3 314 0 0,-96 18-744 0 0,184-8 9 0 0,30 0 2 0 0,-1-1 1 0 0,1-1 0 0 0,0 0-1 0 0,-15-2 1 0 0,7 0 320 0 0,-29-1 0 0 0,31 3-79 0 0,0-1-1 0 0,-30-5 0 0 0,24 1-183 0 0,-23-7 70 0 0,37 9-139 0 0,-1 1 0 0 0,0-1 0 0 0,0 2 0 0 0,0-1 0 0 0,0 2 0 0 0,-12-1 0 0 0,-56 7 0 0 0,1 0 0 0 0,-294-12 416 0 0,261 3-361 0 0,-42 1 77 0 0,64 8 21 0 0,47-3-85 0 0,0-1 0 0 0,-58-5 0 0 0,-100-13-4 0 0,163 13-55 0 0,-1 1 1 0 0,-47 4-1 0 0,-72 14 26 0 0,122-13-34 0 0,13 0-1 0 0,-208 15 0 0 0,126-19 14 0 0,25-1 11 0 0,-87 9 0 0 0,86 2-9 0 0,10 0 39 0 0,-1-3 0 0 0,-122-4 1 0 0,43-17 146 0 0,120 11-134 0 0,0 2-1 0 0,0 1 0 0 0,-31 3 0 0 0,42-1-69 0 0,0 2-1 0 0,0 0 1 0 0,0 1 0 0 0,1 0-1 0 0,0 2 1 0 0,-21 8-1 0 0,-41 27-4359 0 0,33-19-440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34.805"/>
    </inkml:context>
    <inkml:brush xml:id="br0">
      <inkml:brushProperty name="width" value="0.1" units="cm"/>
      <inkml:brushProperty name="height" value="0.1" units="cm"/>
      <inkml:brushProperty name="color" value="#E71224"/>
    </inkml:brush>
  </inkml:definitions>
  <inkml:trace contextRef="#ctx0" brushRef="#br0">2430 82 2759 0 0,'-1'-1'75'0'0,"-1"0"0"0"0,0 0 0 0 0,0 0 0 0 0,0 0 0 0 0,0 0 0 0 0,0 1 0 0 0,-1-1 0 0 0,1 0 0 0 0,0 1 0 0 0,0 0 0 0 0,0-1 0 0 0,0 1 0 0 0,-1 0 0 0 0,1 0 0 0 0,0 1 0 0 0,0-1 0 0 0,0 0 0 0 0,0 1 0 0 0,-4 0-1 0 0,-5 2 122 0 0,-1 1-1 0 0,-13 5 1 0 0,2 0-190 0 0,-1 0-1 0 0,0-1 1 0 0,0-2 0 0 0,-1 0 0 0 0,-36 2-1 0 0,-19-7 1240 0 0,60-2-932 0 0,1 1 0 0 0,-1 0 0 0 0,1 2 0 0 0,-34 6 0 0 0,24-1-252 0 0,0-2 0 0 0,-50 4 1 0 0,-59-8 184 0 0,75-2 228 0 0,28 2-293 0 0,-10-1 6 0 0,-57-6 1 0 0,-52-9 238 0 0,127 12-289 0 0,-3-1-45 0 0,-30 0-1 0 0,-112 0 48 0 0,127 4 14 0 0,1-3 0 0 0,-51-9 0 0 0,9-9 343 0 0,-23-4 200 0 0,88 21-597 0 0,1-1 1 0 0,-39-15 0 0 0,36 11 86 0 0,-39-9 1 0 0,60 18-178 0 0,-22-6 62 0 0,1 2 0 0 0,-1 1 0 0 0,0 0 0 0 0,1 2-1 0 0,-30 2 1 0 0,-156 35-1357 0 0,174-28-2860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38.219"/>
    </inkml:context>
    <inkml:brush xml:id="br0">
      <inkml:brushProperty name="width" value="0.1" units="cm"/>
      <inkml:brushProperty name="height" value="0.1" units="cm"/>
      <inkml:brushProperty name="color" value="#E71224"/>
    </inkml:brush>
  </inkml:definitions>
  <inkml:trace contextRef="#ctx0" brushRef="#br0">1462 201 2303 0 0,'-7'-2'246'0'0,"0"2"0"0"0,1-1 0 0 0,-1 1 0 0 0,1-1-1 0 0,-1 2 1 0 0,0-1 0 0 0,-11 3 0 0 0,6-1 42 0 0,-10 1-147 0 0,-1 0 1 0 0,-34-2-1 0 0,49-1-111 0 0,0-1 0 0 0,0 0-1 0 0,1 0 1 0 0,-1-1 0 0 0,0 0 0 0 0,1-1 0 0 0,0 0-1 0 0,-1 0 1 0 0,1 0 0 0 0,0-1 0 0 0,-6-4-1 0 0,-150-93 2959 0 0,152 96-2829 0 0,0 0 0 0 0,0 0-1 0 0,0 1 1 0 0,-1 0 0 0 0,0 1-1 0 0,-20-2 1 0 0,-75-2 336 0 0,69 6-357 0 0,-63-2 233 0 0,-173-12 674 0 0,218 8-881 0 0,-85-6 96 0 0,121 13-284 0 0,0 0 1 0 0,0 2 0 0 0,-1 0-1 0 0,-38 10 1 0 0,27-3-678 0 0,-3-1-273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39.246"/>
    </inkml:context>
    <inkml:brush xml:id="br0">
      <inkml:brushProperty name="width" value="0.1" units="cm"/>
      <inkml:brushProperty name="height" value="0.1" units="cm"/>
      <inkml:brushProperty name="color" value="#E71224"/>
    </inkml:brush>
  </inkml:definitions>
  <inkml:trace contextRef="#ctx0" brushRef="#br0">1516 80 4143 0 0,'-2'-3'88'0'0,"1"-1"0"0"0,-1 1 0 0 0,0-1 0 0 0,0 1 0 0 0,0 0 0 0 0,-1 0 0 0 0,1 0 0 0 0,-1 0 0 0 0,0 0 0 0 0,0 1 0 0 0,0-1 0 0 0,0 1 0 0 0,0 0 0 0 0,0 0 0 0 0,-1 0 0 0 0,-4-3 0 0 0,4 5 31 0 0,0 0 0 0 0,0 0 0 0 0,1 1 0 0 0,-1-1 0 0 0,0 1 0 0 0,0-1 0 0 0,-4 3 1 0 0,-3-1-97 0 0,-2 0 2 0 0,-1-2-1 0 0,0 0 0 0 0,0 0 1 0 0,1-1-1 0 0,-1-1 0 0 0,-21-5 0 0 0,-12-1 478 0 0,-5-1 128 0 0,24 4-101 0 0,-35-1-1 0 0,-344 8 996 0 0,290 7-818 0 0,-170 33 1 0 0,202-20-1221 0 0,-82 32-1 0 0,117-37-3400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7:40.086"/>
    </inkml:context>
    <inkml:brush xml:id="br0">
      <inkml:brushProperty name="width" value="0.1" units="cm"/>
      <inkml:brushProperty name="height" value="0.1" units="cm"/>
      <inkml:brushProperty name="color" value="#E71224"/>
    </inkml:brush>
  </inkml:definitions>
  <inkml:trace contextRef="#ctx0" brushRef="#br0">2629 71 1839 0 0,'6'-7'23'0'0,"-3"5"384"0"0,0-1 0 0 0,0 0 0 0 0,0 0 0 0 0,0 0 0 0 0,-1-1 0 0 0,1 1 0 0 0,-1 0 0 0 0,0-1-1 0 0,1-3 1 0 0,-3 6-390 0 0,0 1-1 0 0,0 0 0 0 0,0 0 0 0 0,0-1 0 0 0,0 1 0 0 0,0 0 0 0 0,0 0 1 0 0,0-1-1 0 0,0 1 0 0 0,0 0 0 0 0,0 0 0 0 0,0-1 0 0 0,0 1 0 0 0,0 0 1 0 0,0 0-1 0 0,0-1 0 0 0,-1 1 0 0 0,1 0 0 0 0,0 0 0 0 0,0 0 0 0 0,0-1 1 0 0,0 1-1 0 0,-1 0 0 0 0,1 0 0 0 0,0 0 0 0 0,0 0 0 0 0,0-1 0 0 0,-1 1 0 0 0,1 0 1 0 0,0 0-1 0 0,0 0 0 0 0,-1 0 0 0 0,1 0 0 0 0,0 0 0 0 0,0 0 0 0 0,-1 0 1 0 0,1 0-1 0 0,0 0 0 0 0,0 0 0 0 0,-1 0 0 0 0,1 0 0 0 0,0 0 0 0 0,0 0 1 0 0,-1 0-1 0 0,1 0 0 0 0,-1 0 0 0 0,-19 1 104 0 0,9 0-83 0 0,-32-5 227 0 0,-2 0 243 0 0,0 1 0 0 0,0 3 0 0 0,-64 6 0 0 0,67 1-302 0 0,-149 17 394 0 0,150-21-436 0 0,0-2 0 0 0,-69-7 1 0 0,22-6 124 0 0,27 2 95 0 0,-88-1-1 0 0,-40 21-56 0 0,157-8-303 0 0,-80 1 108 0 0,-183-18-1 0 0,119 2 16 0 0,115 12-83 0 0,-90 9 0 0 0,-61 20 29 0 0,128-16-65 0 0,-51 13-483 0 0,46 0-2610 0 0,13 0-788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49:48.288"/>
    </inkml:context>
    <inkml:brush xml:id="br0">
      <inkml:brushProperty name="width" value="0.1" units="cm"/>
      <inkml:brushProperty name="height" value="0.1" units="cm"/>
      <inkml:brushProperty name="color" value="#E71224"/>
    </inkml:brush>
  </inkml:definitions>
  <inkml:trace contextRef="#ctx0" brushRef="#br0">2059 1629 1375 0 0,'28'-8'596'0'0,"2"0"568"0"0,-28 8-917 0 0,0-1 0 0 0,-1 0 0 0 0,1 1 0 0 0,-1-1 0 0 0,0 0 0 0 0,1 0 0 0 0,-1 0 0 0 0,0 0 0 0 0,1 0 0 0 0,-1 0 0 0 0,0-1 0 0 0,0 1-1 0 0,0 0 1 0 0,1-3 0 0 0,-2 3-50 0 0,0 0-1 0 0,-1 1 0 0 0,1-1 1 0 0,0 0-1 0 0,-1 0 0 0 0,1 0 1 0 0,-1 1-1 0 0,0-1 0 0 0,1 0 1 0 0,-1 1-1 0 0,1-1 0 0 0,-1 1 1 0 0,0-1-1 0 0,0 1 0 0 0,1-1 1 0 0,-1 1-1 0 0,0-1 0 0 0,0 1 1 0 0,0 0-1 0 0,1-1 0 0 0,-1 1 1 0 0,0 0-1 0 0,-2-1 0 0 0,-7-4 520 0 0,4-2-233 0 0,4 5-335 0 0,0 0 1 0 0,0 0 0 0 0,1 0 0 0 0,-1 1 0 0 0,0-1 0 0 0,-1 0 0 0 0,1 1 0 0 0,0-1 0 0 0,0 1 0 0 0,-1 0 0 0 0,1 0-1 0 0,0 0 1 0 0,-1 0 0 0 0,1 0 0 0 0,-1 1 0 0 0,1-1 0 0 0,-5 0 0 0 0,-19 0 190 0 0,0 1-1 0 0,1 1 1 0 0,-36 6-1 0 0,-13 1 197 0 0,58-6-336 0 0,-1 1-1 0 0,0 1 1 0 0,1 1-1 0 0,0 0 1 0 0,-31 15-1 0 0,-29 9-17 0 0,65-27-93 0 0,0-1-1 0 0,0 0 1 0 0,0 0-1 0 0,0-1 1 0 0,0 0 0 0 0,-18-3-1 0 0,13 1 349 0 0,-31 1-1 0 0,29 3-341 0 0,0-1 0 0 0,-1-1 1 0 0,1-1-1 0 0,0 0 0 0 0,0-1 0 0 0,0-1 0 0 0,0-1 0 0 0,1 0 0 0 0,-30-12 1 0 0,37 13-56 0 0,0 0 0 0 0,0 0 0 0 0,0 1 1 0 0,-1 1-1 0 0,1-1 0 0 0,0 2 0 0 0,-1-1 1 0 0,-17 3-1 0 0,-25-2 66 0 0,-19-10 46 0 0,45 6-13 0 0,-48-3 1 0 0,52 8-60 0 0,-28 5-1 0 0,34-3-17 0 0,0-1 0 0 0,-1-1 0 0 0,-28-1 0 0 0,15-3 114 0 0,0 1-1 0 0,-59 4 0 0 0,85-2-170 0 0,0 0 1 0 0,1-1-1 0 0,-1 1 0 0 0,1-1 0 0 0,-1 0 1 0 0,1 0-1 0 0,-9-4 0 0 0,9 3 31 0 0,0 1-1 0 0,0 0 0 0 0,0-1 0 0 0,0 1 1 0 0,0 1-1 0 0,0-1 0 0 0,0 1 0 0 0,0-1 1 0 0,0 1-1 0 0,0 0 0 0 0,-5 1 0 0 0,6 0-20 0 0,1 0-1 0 0,-1-1 1 0 0,1 1-1 0 0,-1-1 1 0 0,0 0-1 0 0,1 1 1 0 0,-1-1-1 0 0,1-1 0 0 0,-1 1 1 0 0,0 0-1 0 0,1-1 1 0 0,-1 1-1 0 0,1-1 1 0 0,-1 1-1 0 0,1-1 1 0 0,-1 0-1 0 0,1 0 0 0 0,0-1 1 0 0,-1 1-1 0 0,1 0 1 0 0,0-1-1 0 0,0 1 1 0 0,0-1-1 0 0,-3-2 0 0 0,3 2 6 0 0,0 0 0 0 0,0 1 0 0 0,0-1 1 0 0,-1 1-1 0 0,1-1 0 0 0,-1 1 0 0 0,1 0 0 0 0,-1 0 0 0 0,1 0 0 0 0,-1 0 0 0 0,0 1 0 0 0,1-1 0 0 0,-5 0 0 0 0,-39 2 137 0 0,22 0-152 0 0,3 1-4 0 0,-7 0 11 0 0,-7-2 91 0 0,28 1-63 0 0,0-1 0 0 0,1 0-1 0 0,-11-1 1 0 0,15 1-26 0 0,1 0 1 0 0,0 0-1 0 0,0-1 1 0 0,0 1-1 0 0,0 0 0 0 0,-1-1 1 0 0,1 1-1 0 0,0-1 0 0 0,0 0 1 0 0,0 1-1 0 0,0-1 1 0 0,0 0-1 0 0,0 1 0 0 0,0-1 1 0 0,1 0-1 0 0,-1 0 0 0 0,0 0 1 0 0,0 0-1 0 0,0 0 1 0 0,1 0-1 0 0,-1 0 0 0 0,1 0 1 0 0,-1-1-1 0 0,-9-12 114 0 0,7 11-88 0 0,1 1-1 0 0,0-1 1 0 0,0 0-1 0 0,0 0 1 0 0,0 0-1 0 0,1 0 1 0 0,-1 0-1 0 0,1 0 1 0 0,-1 0-1 0 0,1 0 1 0 0,0-1-1 0 0,1 1 1 0 0,-1 0-1 0 0,0-5 1 0 0,-1-4 75 0 0,0 7-56 0 0,1 0 0 0 0,-1 0 0 0 0,0 0 0 0 0,-1 0 0 0 0,-2-5 0 0 0,3 6-23 0 0,-1-1-1 0 0,1 0 1 0 0,0 1-1 0 0,0-1 0 0 0,-2-9 1 0 0,-7-20 216 0 0,9 30-231 0 0,0 1 0 0 0,1-1 0 0 0,-1 0 0 0 0,1 0 0 0 0,0 1 0 0 0,0-1 0 0 0,0 0 0 0 0,1 0 1 0 0,0 0-1 0 0,-1 0 0 0 0,1 0 0 0 0,1-5 0 0 0,0 2 18 0 0,0 0-1 0 0,-1 0 1 0 0,-1-15 0 0 0,1 4 0 0 0,1 13-27 0 0,0 0-1 0 0,0 1 1 0 0,1-1 0 0 0,0 1 0 0 0,-1-1-1 0 0,2 1 1 0 0,-1 0 0 0 0,0 0-1 0 0,4-5 1 0 0,5-9 18 0 0,13-40 114 0 0,-17 40-47 0 0,16-34 1 0 0,-20 47-90 0 0,-1 0 0 0 0,0 0 0 0 0,0 0 1 0 0,0 0-1 0 0,0 0 0 0 0,-1-1 0 0 0,0 1 0 0 0,0 0 0 0 0,-1-1 0 0 0,0 1 0 0 0,0-1 0 0 0,0 1 1 0 0,0-1-1 0 0,-1 1 0 0 0,0-1 0 0 0,0 1 0 0 0,-2-7 0 0 0,0-1 9 0 0,1-1 0 0 0,0 1 0 0 0,0-27 0 0 0,2 27 0 0 0,0-1 0 0 0,-1 1 0 0 0,-6-26 0 0 0,5 34-12 0 0,1 1-1 0 0,-1 0 1 0 0,0 0-1 0 0,0 0 1 0 0,-5-5-1 0 0,6 7 0 0 0,-1 0-1 0 0,0 0 1 0 0,1 0-1 0 0,-1-1 1 0 0,1 1-1 0 0,0-1 1 0 0,0 1-1 0 0,0-1 1 0 0,0 0-1 0 0,0 1 1 0 0,0-1 0 0 0,1 0-1 0 0,-1 0 1 0 0,1 1-1 0 0,0-1 1 0 0,0-6-1 0 0,1 3 5 0 0,0 0 0 0 0,0 0 0 0 0,-1 0 1 0 0,0 0-1 0 0,0 0 0 0 0,0 0 0 0 0,-1 0 0 0 0,0 0 0 0 0,0 0 0 0 0,-1 0 0 0 0,0 0 0 0 0,0 0 1 0 0,0 0-1 0 0,0 1 0 0 0,-1-1 0 0 0,0 1 0 0 0,-4-7 0 0 0,-3-5 11 0 0,9 14-15 0 0,0 1 1 0 0,0-1-1 0 0,-1 0 1 0 0,1 1-1 0 0,-1 0 1 0 0,1-1 0 0 0,-1 1-1 0 0,0 0 1 0 0,0 0-1 0 0,0 0 1 0 0,0 0-1 0 0,-3-2 1 0 0,2 2 0 0 0,0 0 0 0 0,0 0-1 0 0,1 0 1 0 0,-1-1 0 0 0,1 1 0 0 0,-1-1-1 0 0,1 1 1 0 0,0-1 0 0 0,0 0 0 0 0,0 0-1 0 0,0 0 1 0 0,1 0 0 0 0,-1 0 0 0 0,1-1 0 0 0,0 1-1 0 0,-2-6 1 0 0,-11-34-4 0 0,8 29 0 0 0,-6-27 0 0 0,11 36 0 0 0,-1 0 0 0 0,0 0 0 0 0,0 0 0 0 0,-4-6 0 0 0,4 7 0 0 0,0-1 0 0 0,0 0 0 0 0,0 1 0 0 0,0-1 0 0 0,-1-6 0 0 0,1-15 0 0 0,2 20 0 0 0,0 1 0 0 0,-1-1 0 0 0,1 1 0 0 0,-4-11 0 0 0,4-1 0 0 0,1 15 0 0 0,-1 1 0 0 0,0-1 0 0 0,0 1 0 0 0,0-1 0 0 0,0 1 0 0 0,0-1 0 0 0,0 0 0 0 0,0 1 0 0 0,0-1 0 0 0,-1-1 0 0 0,-1 1 0 0 0,1 0 0 0 0,0 0 0 0 0,1 0 0 0 0,0 1 0 0 0,0 0 0 0 0,1-1 0 0 0,-1 1 0 0 0,0 0 0 0 0,0-1 0 0 0,1 1 0 0 0,-1 0 0 0 0,1-1 0 0 0,-1 1 0 0 0,1 0 0 0 0,0-2 0 0 0,0 3 0 0 0,-1-1 0 0 0,0 1 0 0 0,1-1 0 0 0,-1 0 0 0 0,0 1 0 0 0,1-1 0 0 0,-1 1 0 0 0,0-1 0 0 0,0 0 0 0 0,0 1 0 0 0,0-1 0 0 0,0 1 0 0 0,0-1 0 0 0,0 0 0 0 0,0 1 0 0 0,0-1 0 0 0,0 0 0 0 0,0 1 0 0 0,0-1 0 0 0,0 0 0 0 0,0 1 0 0 0,-1-2 0 0 0,1 2 0 0 0,0-1 0 0 0,0 0 0 0 0,0 1 0 0 0,-1-1 0 0 0,1 0 0 0 0,0 0 0 0 0,0 1 0 0 0,0-1 0 0 0,0 0 0 0 0,0 0 0 0 0,1 1 0 0 0,-1-1 0 0 0,0 0 0 0 0,0 0 0 0 0,0 1 0 0 0,1-1 0 0 0,-1 0 0 0 0,0 1 0 0 0,1-1 0 0 0,-1 0 0 0 0,0 1 0 0 0,1-1 0 0 0,-1 0 0 0 0,1 1 0 0 0,-1-1 0 0 0,1 1 0 0 0,-1-1 0 0 0,1 1 0 0 0,0-1 0 0 0,-1 1 0 0 0,1 0 0 0 0,-1-1 0 0 0,1 1 0 0 0,0 0 0 0 0,-1-1 0 0 0,1 1 0 0 0,0 0 0 0 0,0 0 0 0 0,-1 0 0 0 0,1-1 0 0 0,0 1 0 0 0,0 0 0 0 0,1 0 0 0 0,5-1 0 0 0,1 1 0 0 0,0-1 0 0 0,11 2 0 0 0,-10 0 0 0 0,7-3 0 0 0,0 1 0 0 0,-1-2 0 0 0,0 0 0 0 0,1-1 0 0 0,16-7 0 0 0,-15 5 0 0 0,1 1 0 0 0,0 1 0 0 0,25-3 0 0 0,9 0 0 0 0,-28 4 0 0 0,30-1 0 0 0,152-2 0 0 0,-171 5 0 0 0,162-20 0 0 0,-108 5 0 0 0,-51 8 0 0 0,63-5 0 0 0,173 12 0 0 0,-118 2 0 0 0,-138-1 0 0 0,33-4 0 0 0,-7-1 0 0 0,20 1 0 0 0,54-1 0 0 0,8 13 0 0 0,-35-1 0 0 0,-30 0 0 0 0,-41-4 0 0 0,33 2 0 0 0,54 1 0 0 0,-1 0 0 0 0,-62-6 0 0 0,-14-1 0 0 0,1 1 0 0 0,0 2 0 0 0,48 8 0 0 0,-74-9 0 0 0,12 3 0 0 0,-1 0 0 0 0,1 1 0 0 0,29 13 0 0 0,-33-10 0 0 0,0 0 0 0 0,-1 1 0 0 0,0 0 0 0 0,-1 1 0 0 0,1 0 0 0 0,-2 1 0 0 0,0 0 0 0 0,0 1 0 0 0,-1 0 0 0 0,0 0 0 0 0,-1 1 0 0 0,10 22 0 0 0,-11-15 0 0 0,-2 0 0 0 0,0 0 0 0 0,-1 1 0 0 0,-2-1 0 0 0,2 26 0 0 0,-1-8 0 0 0,1 51-16 0 0,-4-1 0 0 0,-3 1 0 0 0,-20 115 0 0 0,17-172-579 0 0,-1 1-1 0 0,-14 38 1 0 0,-30 60-2070 0 0,49-126 2596 0 0,-9 25-1603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3:01.858"/>
    </inkml:context>
    <inkml:brush xml:id="br0">
      <inkml:brushProperty name="width" value="0.1" units="cm"/>
      <inkml:brushProperty name="height" value="0.1" units="cm"/>
      <inkml:brushProperty name="color" value="#E71224"/>
    </inkml:brush>
  </inkml:definitions>
  <inkml:trace contextRef="#ctx0" brushRef="#br0">5548 205 6447 0 0,'1'-2'222'0'0,"-1"0"-1"0"0,0 0 0 0 0,0 0 1 0 0,0 0-1 0 0,-1 0 0 0 0,1 0 0 0 0,0 0 1 0 0,-1 0-1 0 0,1 0 0 0 0,-1 0 1 0 0,0 0-1 0 0,1 0 0 0 0,-1 0 1 0 0,0 0-1 0 0,0 0 0 0 0,-2-2 0 0 0,1 3-205 0 0,0 0-1 0 0,0 0 0 0 0,0 0 1 0 0,0 0-1 0 0,0 0 0 0 0,0 0 1 0 0,0 1-1 0 0,0-1 0 0 0,-1 1 1 0 0,1-1-1 0 0,0 1 0 0 0,0 0 1 0 0,0 0-1 0 0,-5 0 0 0 0,-395-33 3020 0 0,24 1 216 0 0,288 33-3005 0 0,-130 20 0 0 0,109 1-1609 0 0,54-8-4332 0 0</inkml:trace>
  <inkml:trace contextRef="#ctx0" brushRef="#br0" timeOffset="1">3512 23 5495 0 0,'-10'-2'355'0'0,"1"-1"0"0"0,-1 1 0 0 0,0 1 0 0 0,1 0 0 0 0,-1 0 0 0 0,0 1 0 0 0,-18 2 0 0 0,-25-1 621 0 0,-21-8 794 0 0,39 2-888 0 0,0 3 0 0 0,-42 1 0 0 0,1 10-462 0 0,1 3-1 0 0,-89 27 0 0 0,36-8-234 0 0,59-18 59 0 0,-119 8 0 0 0,-72-18 665 0 0,-181-5 123 0 0,56-7-768 0 0,-144-2-136 0 0,366 17-658 0 0,0 7-1 0 0,-221 46 0 0 0,268-37-973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01.944"/>
    </inkml:context>
    <inkml:brush xml:id="br0">
      <inkml:brushProperty name="width" value="0.1" units="cm"/>
      <inkml:brushProperty name="height" value="0.1" units="cm"/>
      <inkml:brushProperty name="color" value="#F4F91B"/>
    </inkml:brush>
  </inkml:definitions>
  <inkml:trace contextRef="#ctx0" brushRef="#br0">283 63 1375 0 0,'-53'-21'2568'0'0,"41"15"-2065"0"0,-1 0-1 0 0,0 2 1 0 0,-1-1-1 0 0,1 2 1 0 0,-24-4-1 0 0,3 2 311 0 0,26 3-515 0 0,1 1-1 0 0,-1 0 1 0 0,0 0 0 0 0,0 1 0 0 0,1 0 0 0 0,-12 1-1 0 0,17 0-231 0 0,0 1 0 0 0,0-1-1 0 0,0 1 1 0 0,0-1 0 0 0,0 1-1 0 0,0 0 1 0 0,1 0 0 0 0,-1 0-1 0 0,1 0 1 0 0,-1 0 0 0 0,1 0-1 0 0,0 1 1 0 0,0-1 0 0 0,0 0-1 0 0,0 1 1 0 0,0-1 0 0 0,1 0-1 0 0,-1 1 1 0 0,1-1 0 0 0,-1 1-1 0 0,1-1 1 0 0,0 1 0 0 0,0 2-1 0 0,1-4-31 0 0,0 0-1 0 0,-1 0 0 0 0,1 0 0 0 0,0 0 1 0 0,0 0-1 0 0,0 0 0 0 0,1 0 0 0 0,-1-1 1 0 0,0 1-1 0 0,0 0 0 0 0,0-1 0 0 0,0 1 1 0 0,1-1-1 0 0,-1 1 0 0 0,0-1 0 0 0,0 0 1 0 0,1 0-1 0 0,1 1 0 0 0,31 1 462 0 0,-20-2-302 0 0,187 0 1050 0 0,-95-8-1145 0 0,41 0 124 0 0,-54 9 44 0 0,123-4 101 0 0,-183 1-356 0 0,-20 2-9 0 0,-1-1-1 0 0,1 0 1 0 0,-1 0-1 0 0,1-1 1 0 0,-1-1-1 0 0,1 0 0 0 0,18-8 1 0 0,-23 6 146 0 0,-13 4 83 0 0,-5 1-165 0 0,4-1-42 0 0,0 1-1 0 0,-1 0 0 0 0,1 1 0 0 0,-12 1 1 0 0,-15 2 35 0 0,-58 2-59 0 0,-1 1 0 0 0,-2-10 0 0 0,-40 2 0 0 0,109 3 0 0 0,0 2 0 0 0,0 0 0 0 0,0 2 0 0 0,1 1 0 0 0,0 0 0 0 0,0 2 0 0 0,-33 17 0 0 0,47-20 0 0 0,0 0 0 0 0,-15 13 0 0 0,9-6 0 0 0,12-10 3 0 0,4-3 6 0 0,13-6 33 0 0,9 2 28 0 0,0 1 1 0 0,34 0 0 0 0,-35 2-70 0 0,206-2 151 0 0,-148 4-123 0 0,-30-4-27 0 0,-1-2-1 0 0,77-17 1 0 0,-45 7 57 0 0,-61 12-59 0 0,-8 2 0 0 0,0-1 0 0 0,-1 0 0 0 0,1-1 0 0 0,-1 0 0 0 0,11-5 0 0 0,-68 6 124 0 0,-40 7-13 0 0,0-3 0 0 0,-150-18-1 0 0,187 9-258 0 0,0 2 0 0 0,-1 3 0 0 0,1 2 0 0 0,-51 7 0 0 0,60-2-768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49.762"/>
    </inkml:context>
    <inkml:brush xml:id="br0">
      <inkml:brushProperty name="width" value="0.1" units="cm"/>
      <inkml:brushProperty name="height" value="0.1" units="cm"/>
      <inkml:brushProperty name="color" value="#F4F91B"/>
    </inkml:brush>
  </inkml:definitions>
  <inkml:trace contextRef="#ctx0" brushRef="#br0">3930 1536 1087 0 0,'-2'0'118'0'0,"0"0"0"0"0,1 0 0 0 0,-1 0 0 0 0,0 0 0 0 0,0-1 0 0 0,1 1 0 0 0,-1-1 0 0 0,0 1 0 0 0,1-1 0 0 0,-1 1 0 0 0,1-1 0 0 0,-1 0 0 0 0,1 0 0 0 0,-2-1 0 0 0,1 1 175 0 0,2-1 0 0 0,-1 0 0 0 0,0 0 0 0 0,0 1 0 0 0,0-1 0 0 0,1 0 0 0 0,-1 0 0 0 0,1 0 0 0 0,0 0 0 0 0,-1 1 0 0 0,1-1 0 0 0,0 0 0 0 0,0 0 1 0 0,0 0-1 0 0,0 0 0 0 0,1 0 0 0 0,-1 0 0 0 0,0 0 0 0 0,1 0 0 0 0,-1 1 0 0 0,1-1 0 0 0,0 0 0 0 0,1-2 0 0 0,-1 7 861 0 0,0-2-1103 0 0,-1-1 0 0 0,1 0 0 0 0,-1 0 0 0 0,0 1 0 0 0,0-1 0 0 0,1 0 0 0 0,-1 1 0 0 0,0-1 0 0 0,1 0 0 0 0,-1 1 0 0 0,0-1 0 0 0,0 1 0 0 0,0-1 0 0 0,1 0 0 0 0,-1 1 0 0 0,0-1 0 0 0,0 1 0 0 0,0-1 0 0 0,0 1 0 0 0,0-1 0 0 0,0 0 0 0 0,0 1 0 0 0,0-1 0 0 0,0 1 0 0 0,0-1 0 0 0,0 1 0 0 0,0-1 0 0 0,0 0 0 0 0,0 1 0 0 0,0-1 0 0 0,-1 1 0 0 0,1-1 0 0 0,0 0 0 0 0,0 1 0 0 0,0-1 0 0 0,-1 1 0 0 0,1-1 0 0 0,0 0 0 0 0,0 1 0 0 0,-1-1 0 0 0,1 0 0 0 0,0 1 0 0 0,-1-1 0 0 0,1 0 0 0 0,0 0 0 0 0,-1 1 0 0 0,1-1 0 0 0,-1 0 0 0 0,1 0 0 0 0,0 0 0 0 0,-1 1 0 0 0,1-1 0 0 0,-1 0 0 0 0,1 0 0 0 0,0 0 0 0 0,-2 0 0 0 0,-6 3 1232 0 0,0-1 957 0 0,-1-14-571 0 0,8 11-1527 0 0,1 0 0 0 0,0 0-1 0 0,0 0 1 0 0,0 0-1 0 0,0 0 1 0 0,1 0 0 0 0,-1 0-1 0 0,0 0 1 0 0,0 0 0 0 0,0 0-1 0 0,1 0 1 0 0,-1 0 0 0 0,1-2-1 0 0,2-5 490 0 0,-3-1-291 0 0,-1 8-289 0 0,1 0-1 0 0,0 0 1 0 0,0 0 0 0 0,0 0 0 0 0,0-1 0 0 0,0 1 0 0 0,0 0 0 0 0,1 0 0 0 0,-1 0 0 0 0,0 0 0 0 0,1-1 0 0 0,-1 1-1 0 0,0 0 1 0 0,1 0 0 0 0,-1 0 0 0 0,1 0 0 0 0,0 0 0 0 0,-1 0 0 0 0,1 0 0 0 0,0 0 0 0 0,0 0 0 0 0,-1 1 0 0 0,1-1-1 0 0,0 0 1 0 0,0 0 0 0 0,2 0 0 0 0,12-12 285 0 0,-7 6-231 0 0,-1 1 1 0 0,2 0-1 0 0,9-6 0 0 0,-17 11-86 0 0,0 1-1 0 0,0-1 0 0 0,-1 1 0 0 0,1-1 0 0 0,0 0 0 0 0,-1 1 0 0 0,1-1 0 0 0,-1 1 0 0 0,1-1 0 0 0,-1 0 1 0 0,1 0-1 0 0,-1 1 0 0 0,1-2 0 0 0,3-5 114 0 0,0 2-14 0 0,-1 1 0 0 0,1 0 1 0 0,0 0-1 0 0,0 0 0 0 0,5-3 1 0 0,-5 4-92 0 0,0-1-1 0 0,0 1 1 0 0,0-1 0 0 0,6-9 0 0 0,-7 9 13 0 0,-1-1 0 0 0,0 0 0 0 0,0 0 0 0 0,3-10-1 0 0,7-17 247 0 0,-7 24-241 0 0,-1 0 0 0 0,0 1 0 0 0,-1-1 0 0 0,0-1 1 0 0,0 1-1 0 0,0 0 0 0 0,-1-1 0 0 0,0 1 0 0 0,-1-1 0 0 0,1-15 0 0 0,1-19 38 0 0,-1 36-68 0 0,-1 0-1 0 0,0 0 1 0 0,-1 0 0 0 0,0 0 0 0 0,0 0 0 0 0,0-1-1 0 0,-1 1 1 0 0,0 0 0 0 0,0 0 0 0 0,-4-9-1 0 0,3 9 14 0 0,0-1-1 0 0,0 1 0 0 0,1-1 0 0 0,-1 0 0 0 0,2 0 0 0 0,-1 1 1 0 0,1-1-1 0 0,0 0 0 0 0,3-13 0 0 0,-1-17 40 0 0,-2 12-46 0 0,-1 10 25 0 0,1-1-1 0 0,0 0 0 0 0,2 0 1 0 0,0 1-1 0 0,0-1 0 0 0,2 1 1 0 0,6-19-1 0 0,-5 9-45 0 0,-4 23 0 0 0,-1-1 0 0 0,1 1 0 0 0,-1-1 0 0 0,1 1 0 0 0,0 0 0 0 0,0-1 0 0 0,3-4 0 0 0,1-1 5 0 0,-2-1 0 0 0,1 1 0 0 0,-1-1 0 0 0,0 0-1 0 0,-1 0 1 0 0,0 0 0 0 0,-1-1 0 0 0,0 1 0 0 0,-1-20 0 0 0,4-28 10 0 0,-3 46-15 0 0,-1-1 0 0 0,0 0 0 0 0,-1 1 0 0 0,-1-1 0 0 0,0 0 0 0 0,0 1 0 0 0,-1 0 0 0 0,-9-22 0 0 0,4 7 0 0 0,2 8 0 0 0,2-1 0 0 0,0 0 0 0 0,1 0 0 0 0,-1-29 0 0 0,4 48 0 0 0,0-1 0 0 0,0 1 0 0 0,0-1 0 0 0,0 1 0 0 0,0-1 0 0 0,0 1 0 0 0,-1-1 0 0 0,1 1 0 0 0,-1-1 0 0 0,1 1 0 0 0,-1 0 0 0 0,1-1 0 0 0,-1 1 0 0 0,0-1 0 0 0,0 1 0 0 0,0 0 0 0 0,0 0 0 0 0,0 0 0 0 0,0 0 0 0 0,0-1 0 0 0,0 1 0 0 0,0 0 0 0 0,0 1 0 0 0,0-1 0 0 0,-1 0 0 0 0,1 0 0 0 0,0 0 0 0 0,-3 0 0 0 0,-2-1 0 0 0,0 1 0 0 0,-1 0 0 0 0,1 0 0 0 0,0 0 0 0 0,-11 1 0 0 0,-19-3 0 0 0,31 2 0 0 0,0 1 0 0 0,0 0 0 0 0,1 0 0 0 0,-1 0 0 0 0,0 1 0 0 0,0-1 0 0 0,-6 3 0 0 0,-7 0 0 0 0,-117 5 0 0 0,55-5 0 0 0,-5 7 0 0 0,63-6 0 0 0,1-1 0 0 0,-1-1 0 0 0,1-1 0 0 0,-1-1 0 0 0,-34-5 0 0 0,-44-10 11 0 0,76 13-2 0 0,0 0 0 0 0,-1 2-1 0 0,1 1 1 0 0,0 0 0 0 0,-41 9 0 0 0,46-7-9 0 0,-1-1 0 0 0,0-1 0 0 0,0-1 0 0 0,1 0 0 0 0,-1-2 0 0 0,-32-6 0 0 0,18 1 0 0 0,-85-21 0 0 0,100 23 0 0 0,-38-4 0 0 0,35 6 0 0 0,-26-6 0 0 0,-95-23 0 0 0,108 26 5 0 0,-4-2 15 0 0,0 2-1 0 0,-50-1 1 0 0,67 6-20 0 0,0 2 0 0 0,-39 6 0 0 0,29-2 0 0 0,23-5 0 0 0,-1 2 0 0 0,1-1 0 0 0,-11 4 0 0 0,5-2 0 0 0,1 0 0 0 0,-1-1 0 0 0,0 0 0 0 0,-20-1 0 0 0,-3 1 0 0 0,18-2 0 0 0,1-1 0 0 0,-1-1 0 0 0,-36-7 0 0 0,22 2 0 0 0,4 2 0 0 0,15 2 0 0 0,0 0 0 0 0,0 1 0 0 0,-1 0 0 0 0,1 2 0 0 0,0 0 0 0 0,-25 2 0 0 0,10 2 0 0 0,0-1 0 0 0,-37-2 0 0 0,50-1 0 0 0,-64 4 0 0 0,50-1 0 0 0,-54-3 0 0 0,14-12 46 0 0,35 4-28 0 0,-28-7-18 0 0,38 9 0 0 0,-24-3 0 0 0,21 4 0 0 0,21 4 0 0 0,1-1 0 0 0,-1 1 0 0 0,1 1 0 0 0,-12 0 0 0 0,-31-1 0 0 0,37 0 0 0 0,-1 1 0 0 0,-19 2 0 0 0,-52 6 22 0 0,48-6-1 0 0,-59 12 0 0 0,51-9-21 0 0,35-4 0 0 0,-1 0 0 0 0,-16 3 0 0 0,-7 5 0 0 0,-1-1 0 0 0,-1-2 0 0 0,1-2 0 0 0,-44 1 0 0 0,63-4 0 0 0,0 0 0 0 0,-18 5 0 0 0,18-3 0 0 0,0-1 0 0 0,-18 1 0 0 0,7-2 0 0 0,-21-1 0 0 0,44-1 0 0 0,1 1 0 0 0,-1 0 0 0 0,0 0 0 0 0,1 0 0 0 0,-1 0 0 0 0,0 1 0 0 0,1 0 0 0 0,-1-1 0 0 0,1 1 0 0 0,-1 1 0 0 0,1-1 0 0 0,0 0 0 0 0,-1 1 0 0 0,1-1 0 0 0,0 1 0 0 0,0 0 0 0 0,0 0 0 0 0,0 1 0 0 0,0-1 0 0 0,1 1 0 0 0,-1-1 0 0 0,1 1 0 0 0,-1 0 0 0 0,1 0 0 0 0,0 0 0 0 0,0 0 0 0 0,0 0 0 0 0,1 0 0 0 0,-2 4 0 0 0,-4 10 0 0 0,1 0 0 0 0,2 0 0 0 0,-1 1 0 0 0,-2 30 0 0 0,3-22 0 0 0,-7 43 0 0 0,7-28 0 0 0,4-32 0 0 0,0-1 0 0 0,-1 1 0 0 0,-4 15 0 0 0,-19 45 0 0 0,-3 10 0 0 0,24-68 0 0 0,1-1 0 0 0,0 0 0 0 0,1 1 0 0 0,0-1 0 0 0,1 1 0 0 0,1 11 0 0 0,9 22 0 0 0,-1 1 0 0 0,-4-1 0 0 0,19 74 0 0 0,-16-82 0 0 0,5 63 0 0 0,-14-70 0 0 0,2 7 0 0 0,4-14 0 0 0,1 1 0 0 0,2-2 0 0 0,10 24 0 0 0,-9-21 0 0 0,-3-9 0 0 0,1 0 0 0 0,16 26 0 0 0,-19-36 0 0 0,1 0 0 0 0,-1-1 0 0 0,1 1 0 0 0,0-1 0 0 0,0 0 0 0 0,1 0 0 0 0,-1 0 0 0 0,1-1 0 0 0,0 0 0 0 0,-1 0 0 0 0,2 0 0 0 0,8 2 0 0 0,-4-2 0 0 0,0 0 0 0 0,0-1 0 0 0,0 0 0 0 0,0-1 0 0 0,0 0 0 0 0,17-2 0 0 0,7 0 20 0 0,46 5 0 0 0,2 0 4 0 0,60-10-24 0 0,-86 1 0 0 0,-1 3 0 0 0,58 6 0 0 0,-17 9 0 0 0,33 2 0 0 0,62-9 0 0 0,33 3 0 0 0,-130 3 0 0 0,39 4 0 0 0,183-12 0 0 0,-14-1 63 0 0,-250-1-62 0 0,13 1-1 0 0,229 0 0 0 0,-130-4 0 0 0,57 10 0 0 0,-158-5 0 0 0,-28-4 0 0 0,67-7 0 0 0,-18-3 0 0 0,-85 10-8 0 0,1 0-1 0 0,-1 0 1 0 0,1 0-1 0 0,-1 0 1 0 0,1 0 0 0 0,-1 0-1 0 0,1 0 1 0 0,-1 0-1 0 0,1 0 1 0 0,-1 0 0 0 0,1 0-1 0 0,-1 0 1 0 0,1 0-1 0 0,-1 0 1 0 0,1 0 0 0 0,-1 1-1 0 0,0-1 1 0 0,1 0-1 0 0,-1 0 1 0 0,1 0 0 0 0,-1 1-1 0 0,1-1 1 0 0,-1 0-1 0 0,0 1 1 0 0,1-1 0 0 0,-1 0-1 0 0,0 1 1 0 0,1-1-1 0 0,-1 0 1 0 0,0 1 0 0 0,1 0-1 0 0,-1 0-30 0 0,0 0 0 0 0,0 1 0 0 0,0-1 0 0 0,0 0 0 0 0,0 0 0 0 0,0 0 0 0 0,0 0-1 0 0,-1 1 1 0 0,1-1 0 0 0,0 0 0 0 0,-1 0 0 0 0,1 0 0 0 0,-1 1 0 0 0,-22 34-2109 0 0,22-36 2072 0 0,-27 33-6078 0 0,-12 6-1892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5:16.513"/>
    </inkml:context>
    <inkml:brush xml:id="br0">
      <inkml:brushProperty name="width" value="0.1" units="cm"/>
      <inkml:brushProperty name="height" value="0.1" units="cm"/>
      <inkml:brushProperty name="color" value="#F4F91B"/>
    </inkml:brush>
  </inkml:definitions>
  <inkml:trace contextRef="#ctx0" brushRef="#br0">2644 1494 1839 0 0,'5'-4'5'0'0,"-4"2"132"0"0,1 0 1 0 0,0 0-1 0 0,0 1 1 0 0,-1-1-1 0 0,1 1 1 0 0,0-1-1 0 0,1 1 1 0 0,-1-1-1 0 0,0 1 1 0 0,0 0-1 0 0,0 0 1 0 0,5-1-1 0 0,-5 1-139 0 0,0 1-1 0 0,-1-1 0 0 0,0 1 0 0 0,1-1 0 0 0,-1 0 0 0 0,1 0 0 0 0,-1 0 1 0 0,0 0-1 0 0,0 0 0 0 0,1 0 0 0 0,-1 0 0 0 0,0-1 0 0 0,0 1 0 0 0,1-3 1 0 0,6-4 616 0 0,-9 9-309 0 0,1 0 0 0 0,0 0 0 0 0,-1 0 0 0 0,1 0 0 0 0,0 0 0 0 0,0 0 0 0 0,0 0 0 0 0,0 1 0 0 0,0-1-1 0 0,0 0 1 0 0,0 2 0 0 0,1-1-231 0 0,-1-1 0 0 0,0 0 0 0 0,0 1-1 0 0,0-1 1 0 0,0 1 0 0 0,0-1 0 0 0,0 0 0 0 0,0 1-1 0 0,0-1 1 0 0,-1 0 0 0 0,1 1 0 0 0,-1-1 0 0 0,0 3-1 0 0,1-4-1 0 0,0 1-1 0 0,1-1 0 0 0,-1 0 0 0 0,0 1 1 0 0,1-1-1 0 0,-1 1 0 0 0,0-1 0 0 0,1 0 1 0 0,-1 0-1 0 0,1 1 0 0 0,-1-1 0 0 0,1 0 1 0 0,-1 1-1 0 0,0-1 0 0 0,1 0 0 0 0,-1 0 1 0 0,1 0-1 0 0,-1 0 0 0 0,1 0 0 0 0,-1 1 1 0 0,1-1-1 0 0,-1 0 0 0 0,1 0 0 0 0,-1 0 1 0 0,1 0-1 0 0,0-1 0 0 0,1 2 37 0 0,0-1-1 0 0,-1 0 1 0 0,1 1 0 0 0,0-1-1 0 0,0 0 1 0 0,0 0-1 0 0,0-1 1 0 0,-1 1 0 0 0,4-1-1 0 0,-2 1 67 0 0,0-1 1 0 0,0 0-1 0 0,0 1 0 0 0,1 0 0 0 0,-1 0 0 0 0,0 0 0 0 0,0 0 0 0 0,0 0 1 0 0,0 1-1 0 0,0-1 0 0 0,1 1 0 0 0,-1 0 0 0 0,0 0 0 0 0,0 0 0 0 0,-1 0 1 0 0,1 1-1 0 0,4 2 0 0 0,8 4 441 0 0,6 4-31 0 0,-20-12-552 0 0,1 0 0 0 0,-1 0 0 0 0,0 0 0 0 0,0 0 0 0 0,0 0 0 0 0,0 0 0 0 0,0 0 0 0 0,0 0 0 0 0,1 0 0 0 0,-1 0 0 0 0,0 0 0 0 0,0-1 0 0 0,0 1 0 0 0,0 0 1 0 0,0-1-1 0 0,0 1 0 0 0,0-1 0 0 0,0 0 0 0 0,0 1 0 0 0,1-2 0 0 0,1 1 53 0 0,1-1 1 0 0,0 0-1 0 0,-1 1 1 0 0,1-1-1 0 0,0 1 0 0 0,0 0 1 0 0,0 1-1 0 0,0-1 1 0 0,0 1-1 0 0,0-1 1 0 0,0 1-1 0 0,0 0 0 0 0,5 1 1 0 0,2 5-29 0 0,-10-6-39 0 0,-1 1-1 0 0,1-1 1 0 0,0 1-1 0 0,0-1 1 0 0,-1 0-1 0 0,1 1 1 0 0,0-1 0 0 0,0 0-1 0 0,0 1 1 0 0,0-1-1 0 0,-1 0 1 0 0,1 0-1 0 0,0 0 1 0 0,0 0-1 0 0,0 0 1 0 0,0 0-1 0 0,-1 0 1 0 0,1 0-1 0 0,0 0 1 0 0,0-1-1 0 0,0 1 1 0 0,-1 0-1 0 0,1 0 1 0 0,0-1-1 0 0,0 1 1 0 0,0-1-1 0 0,-1 1 1 0 0,2-1-1 0 0,0-1 35 0 0,0 1 0 0 0,0 0 0 0 0,1 0 1 0 0,-1 0-1 0 0,0 0 0 0 0,0 1 0 0 0,1-1 0 0 0,-1 0 0 0 0,0 1 0 0 0,1 0 0 0 0,-1-1 0 0 0,1 1 0 0 0,-1 0 0 0 0,0 0 0 0 0,1 1 0 0 0,3 0 1 0 0,0-1-9 0 0,-1 0 0 0 0,0 0 1 0 0,1 0-1 0 0,-1 0 0 0 0,0-1 1 0 0,0 0-1 0 0,10-3 0 0 0,-8 2 12 0 0,0 0 0 0 0,0 1 0 0 0,11-1 0 0 0,23-3 72 0 0,-40 4-123 0 0,0 1 0 0 0,0 0-1 0 0,0 0 1 0 0,0-1 0 0 0,0 1 0 0 0,0 0 0 0 0,0-1-1 0 0,0 1 1 0 0,0-1 0 0 0,0 1 0 0 0,0-1-1 0 0,0 0 1 0 0,-1 1 0 0 0,1-1 0 0 0,0 0 0 0 0,1-1-1 0 0,10-7 73 0 0,-9 8-36 0 0,1 0 0 0 0,-1-1 0 0 0,0 0 1 0 0,0 1-1 0 0,-1-1 0 0 0,5-3 0 0 0,9-7 197 0 0,-16 12-227 0 0,1 0 0 0 0,-1 0 0 0 0,0-1 0 0 0,0 1 0 0 0,0 0 0 0 0,0-1 0 0 0,0 1 0 0 0,1 0 0 0 0,-1-1 0 0 0,0 1 0 0 0,0 0 0 0 0,0-1 0 0 0,0 1 0 0 0,0-1 0 0 0,0 1 0 0 0,0 0 0 0 0,0-1 0 0 0,0 1-1 0 0,0 0 1 0 0,0-1 0 0 0,-1 1 0 0 0,1 0 0 0 0,0-1 0 0 0,0 1 0 0 0,0 0 0 0 0,0-1 0 0 0,0 1 0 0 0,-1 0 0 0 0,1 0 0 0 0,0-1 0 0 0,0 1 0 0 0,0 0 0 0 0,-1-1 0 0 0,1 1 0 0 0,-1 0 0 0 0,9-4 161 0 0,-7 4-162 0 0,0 0-1 0 0,-1 0 1 0 0,1 0 0 0 0,0 0 0 0 0,0 0 0 0 0,-1-1 0 0 0,1 1 0 0 0,0 0 0 0 0,0 0 0 0 0,-1-1 0 0 0,1 1-1 0 0,0 0 1 0 0,-1-1 0 0 0,1 1 0 0 0,-1-1 0 0 0,1 1 0 0 0,0-1 0 0 0,-1 1 0 0 0,1-1 0 0 0,-1 1-1 0 0,1-1 1 0 0,-1 1 0 0 0,1-2 0 0 0,8-23 256 0 0,-7 22-205 0 0,0-1 0 0 0,0 0-1 0 0,-1 0 1 0 0,0 0 0 0 0,0 0 0 0 0,0 0 0 0 0,0 0 0 0 0,0-5 0 0 0,-1 4-22 0 0,1 0 1 0 0,-1 1 0 0 0,1-1 0 0 0,0 1 0 0 0,2-5 0 0 0,-1 4 1 0 0,-1 0 1 0 0,0 0-1 0 0,0 0 1 0 0,0 0-1 0 0,0-7 0 0 0,-1 7 24 0 0,1 0 0 0 0,0 0-1 0 0,0 0 1 0 0,3-8-1 0 0,-3 9-33 0 0,1 0 0 0 0,-1 0 0 0 0,0 0 0 0 0,0 1 0 0 0,-1-1 0 0 0,1 0 0 0 0,-1-1 0 0 0,0 1 0 0 0,0 0 0 0 0,-1-5 0 0 0,0 6-21 0 0,0 0 0 0 0,0 0-1 0 0,0 1 1 0 0,0-1 0 0 0,0 0-1 0 0,-1 0 1 0 0,0 1 0 0 0,1-1-1 0 0,-1 1 1 0 0,0-1 0 0 0,0 1-1 0 0,0 0 1 0 0,-1 0 0 0 0,1 0-1 0 0,0 0 1 0 0,-1 0 0 0 0,0 0-1 0 0,1 1 1 0 0,-1-1-1 0 0,-3 0 1 0 0,-44-28 54 0 0,49 30-60 0 0,0-1-1 0 0,0 0 1 0 0,-1 1 0 0 0,1-1-1 0 0,0 0 1 0 0,0 0 0 0 0,0 0-1 0 0,0 0 1 0 0,0 0-1 0 0,0 0 1 0 0,0-1 0 0 0,0 1-1 0 0,1 0 1 0 0,-1 0 0 0 0,0 0-1 0 0,1-1 1 0 0,-1 1-1 0 0,1 0 1 0 0,-1-1 0 0 0,1 1-1 0 0,0-1 1 0 0,0 1 0 0 0,-1 0-1 0 0,1-1 1 0 0,0 1-1 0 0,0-3 1 0 0,2-1 22 0 0,-1 0 0 0 0,0 1 1 0 0,1-1-1 0 0,0 0 0 0 0,0 1 0 0 0,3-6 0 0 0,-3 7-13 0 0,0-1 0 0 0,0 1 0 0 0,-1-1 0 0 0,1 0 0 0 0,-1 0-1 0 0,0 1 1 0 0,1-9 0 0 0,-1 6-6 0 0,-1-1 0 0 0,1 1 0 0 0,0-1 0 0 0,0 1 0 0 0,1 0 0 0 0,0-1 0 0 0,5-9 0 0 0,24-40 92 0 0,-6 12-62 0 0,-25 43-34 0 0,0-1-1 0 0,1 1 1 0 0,-1-1 0 0 0,0 0-1 0 0,0 1 1 0 0,0-1 0 0 0,0 1-1 0 0,0-1 1 0 0,0 1 0 0 0,0-1-1 0 0,-1 0 1 0 0,1 1-1 0 0,-1-1 1 0 0,1 1 0 0 0,-1 0-1 0 0,1-1 1 0 0,-1 1 0 0 0,0-1-1 0 0,0 1 1 0 0,0 0 0 0 0,-1-2-1 0 0,1 2 2 0 0,0-1 0 0 0,0 1-1 0 0,0-1 1 0 0,0 1 0 0 0,1-1-1 0 0,-1 1 1 0 0,0-1 0 0 0,1 0 0 0 0,-1 1-1 0 0,1-1 1 0 0,0 0 0 0 0,0 1-1 0 0,-1-1 1 0 0,1 0 0 0 0,0-1-1 0 0,4-11 15 0 0,-1-1-1 0 0,0 1 0 0 0,-2 0 1 0 0,1-16-1 0 0,-3 11 107 0 0,-5-32 0 0 0,2 33-58 0 0,0-33 0 0 0,5 43-36 0 0,-1 1-1 0 0,2-1 1 0 0,-1 0-1 0 0,1 1 1 0 0,3-10-1 0 0,4-16 47 0 0,-9 32-75 0 0,0-1 0 0 0,0 1 0 0 0,0-1-1 0 0,0 0 1 0 0,-1 1 0 0 0,1-1-1 0 0,0 1 1 0 0,-1 0 0 0 0,0-1-1 0 0,1 1 1 0 0,-1-1 0 0 0,-1-1-1 0 0,1 2 2 0 0,1 0 0 0 0,-1 0 0 0 0,0 1 0 0 0,1-1 0 0 0,-1 0-1 0 0,1 0 1 0 0,0 0 0 0 0,-1 0 0 0 0,1 0 0 0 0,0 1 0 0 0,-1-1-1 0 0,1 0 1 0 0,0 0 0 0 0,0 0 0 0 0,0 0 0 0 0,0 0 0 0 0,0 0-1 0 0,0 0 1 0 0,0 0 0 0 0,0 0 0 0 0,0 0 0 0 0,0 0 0 0 0,1 0-1 0 0,-1 0 1 0 0,0 0 0 0 0,1 0 0 0 0,-1 0 0 0 0,0 1 0 0 0,2-2-1 0 0,-2 1 0 0 0,1-1 0 0 0,-1 1 0 0 0,1 0-1 0 0,-1 0 1 0 0,1-1 0 0 0,-1 1-1 0 0,0 0 1 0 0,1-1 0 0 0,-1 1-1 0 0,0 0 1 0 0,0-1 0 0 0,0 1-1 0 0,0 0 1 0 0,0-1 0 0 0,0 1-1 0 0,-1 0 1 0 0,1 0 0 0 0,-1-3-1 0 0,0-12-2 0 0,2 12 11 0 0,-1 0 0 0 0,1 0 0 0 0,-1-1 0 0 0,0 1 0 0 0,0 0 0 0 0,0 0 0 0 0,-1 0 1 0 0,1 0-1 0 0,-1 0 0 0 0,-1-5 0 0 0,-3-14 19 0 0,1 0-28 0 0,-9-28 0 0 0,7 31 7 0 0,-19-60 50 0 0,23 77-57 0 0,1 0 0 0 0,-1 0 0 0 0,1 0 0 0 0,-1 0 0 0 0,0 0 0 0 0,0 0 0 0 0,-1 0 0 0 0,1 1 0 0 0,0-1 0 0 0,-1 1 0 0 0,0-1 0 0 0,0 1 0 0 0,-2-2 0 0 0,-1 1 0 0 0,0 1 0 0 0,0-1 0 0 0,0 1 0 0 0,0 1 0 0 0,0-1 0 0 0,-9-1 0 0 0,-14 0 0 0 0,-55-1 0 0 0,64 3 0 0 0,0-1 0 0 0,1-1 0 0 0,-30-9 0 0 0,-27-3 0 0 0,-85-2 128 0 0,122 12-112 0 0,-1 2 0 0 0,1 1 0 0 0,-43 4 0 0 0,-57 8-16 0 0,-162-11 0 0 0,168-9 23 0 0,79 4 11 0 0,1 2 0 0 0,-70 4-1 0 0,41 8-2 0 0,-92 5 22 0 0,161-13-53 0 0,-52 0 0 0 0,-72 9 0 0 0,48 6 0 0 0,-34 3 0 0 0,40-9 0 0 0,-151 34 0 0 0,94-31 0 0 0,37-5 0 0 0,33 4 0 0 0,-20 2 0 0 0,90-13 0 0 0,-24 1 0 0 0,1 1 0 0 0,0 1 0 0 0,-1 1 0 0 0,-39 13 0 0 0,58-16 0 0 0,0 1 0 0 0,0 0 0 0 0,1 1 0 0 0,-1-1 0 0 0,1 1 0 0 0,0 0 0 0 0,0 0 0 0 0,0 1 0 0 0,0-1 0 0 0,0 1 0 0 0,1-1 0 0 0,-1 1 0 0 0,1 1 0 0 0,0-1 0 0 0,1 0 0 0 0,-1 1 0 0 0,1-1 0 0 0,-1 1 0 0 0,1 0 0 0 0,1-1 0 0 0,-3 11 0 0 0,2-9 0 0 0,0 1 0 0 0,1 0 0 0 0,0 0 0 0 0,0 0 0 0 0,1 0 0 0 0,0 0 0 0 0,0 1 0 0 0,1-1 0 0 0,0 0 0 0 0,0 0 0 0 0,0-1 0 0 0,1 1 0 0 0,0 0 0 0 0,1 0 0 0 0,-1-1 0 0 0,1 1 0 0 0,1-1 0 0 0,-1 0 0 0 0,6 8 0 0 0,14 17 0 0 0,18 26 0 0 0,-34-47 0 0 0,0-1 0 0 0,1 0 0 0 0,0 0 0 0 0,0-1 0 0 0,1 0 0 0 0,18 13 0 0 0,-16-14 0 0 0,-2 0 0 0 0,1 1 0 0 0,-1 1 0 0 0,0 0 0 0 0,13 17 0 0 0,-17-20 0 0 0,0 0 0 0 0,0 0 0 0 0,9 7 0 0 0,-9-9 0 0 0,-1 0 0 0 0,0 0 0 0 0,0 0 0 0 0,0 0 0 0 0,-1 1 0 0 0,0-1 0 0 0,1 1 0 0 0,4 10 0 0 0,9 22 0 0 0,-11-25 0 0 0,-1 0 0 0 0,5 14 0 0 0,21 121 0 0 0,-17-72 0 0 0,-10-40 0 0 0,0 0 0 0 0,-3 46 0 0 0,-1-74 0 0 0,-1 11 0 0 0,-5 31 0 0 0,2-31 0 0 0,0 30 0 0 0,4-45 2 0 0,0 0 0 0 0,0-1-1 0 0,0 1 1 0 0,0-1 0 0 0,0 1-1 0 0,1-1 1 0 0,-1 1 0 0 0,1 0 0 0 0,-1-1-1 0 0,1 1 1 0 0,0-1 0 0 0,0 0 0 0 0,0 1-1 0 0,1-1 1 0 0,-1 0 0 0 0,0 0 0 0 0,1 0-1 0 0,0 0 1 0 0,-1 0 0 0 0,1 0-1 0 0,0 0 1 0 0,0 0 0 0 0,0-1 0 0 0,0 1-1 0 0,0-1 1 0 0,0 1 0 0 0,1-1 0 0 0,-1 0-1 0 0,0 0 1 0 0,1 0 0 0 0,-1 0-1 0 0,1 0 1 0 0,-1-1 0 0 0,1 1 0 0 0,0-1-1 0 0,2 1 1 0 0,129 24 62 0 0,-55-13-64 0 0,-33-4 0 0 0,78 2 0 0 0,68-21 0 0 0,31-1 0 0 0,-102 17 11 0 0,217-2 42 0 0,-258-4-53 0 0,102 10 0 0 0,-109-2 0 0 0,141-7 0 0 0,56-39 64 0 0,-262 38-52 0 0,-4-1-6 0 0,1 1-1 0 0,-1 0 0 0 0,0 0 0 0 0,0 1 0 0 0,0 0 0 0 0,1-1 1 0 0,-1 1-1 0 0,0 1 0 0 0,7 0 0 0 0,-11 0-6 0 0,0 0 0 0 0,-1 0 0 0 0,1 1 1 0 0,-1-1-1 0 0,1 0 0 0 0,-1 0 0 0 0,1 0 0 0 0,-1 0 0 0 0,1 0 0 0 0,-1 0 0 0 0,0 0 0 0 0,1 0 1 0 0,-1 0-1 0 0,-2 1 0 0 0,-102 105-2255 0 0,61-55 1061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6:38.142"/>
    </inkml:context>
    <inkml:brush xml:id="br0">
      <inkml:brushProperty name="width" value="0.1" units="cm"/>
      <inkml:brushProperty name="height" value="0.1" units="cm"/>
      <inkml:brushProperty name="color" value="#F4F91B"/>
    </inkml:brush>
  </inkml:definitions>
  <inkml:trace contextRef="#ctx0" brushRef="#br0">3607 1526 455 0 0,'0'-2'1959'0'0,"-6"1"-919"0"0,-17 5-457 0 0,7-1 9 0 0,11-5 636 0 0,4 2-1124 0 0,0 0 1 0 0,1-1-1 0 0,-1 1 1 0 0,0 0-1 0 0,0 0 1 0 0,1 0-1 0 0,-1-1 1 0 0,0 1-1 0 0,0 0 1 0 0,1 0-1 0 0,-1 0 1 0 0,0 0-1 0 0,0 0 1 0 0,1 0-1 0 0,-1 0 1 0 0,0 1-1 0 0,0-1 1 0 0,1 0-1 0 0,-1 0 1 0 0,-1 1-1 0 0,-3 1 129 0 0,0-1 0 0 0,-1 0 0 0 0,1 0 0 0 0,0 0 0 0 0,-10 0 0 0 0,-11 1 525 0 0,16 0-568 0 0,1 1-1 0 0,-1 0 0 0 0,1 0 1 0 0,0 1-1 0 0,-16 9 0 0 0,18-10-88 0 0,0 0 0 0 0,0-1-1 0 0,0 0 1 0 0,-1 0 0 0 0,1 0-1 0 0,-13 0 1 0 0,-4 2 180 0 0,-13-4 380 0 0,28 1-522 0 0,1-1 0 0 0,-1 1 0 0 0,1-2 0 0 0,-1 1 0 0 0,1-1-1 0 0,-13-3 1 0 0,-27-2 450 0 0,10 6-251 0 0,14 1-187 0 0,-30-3 0 0 0,39 0 58 0 0,-1-2 0 0 0,-27-9 0 0 0,29 8-49 0 0,-1 0 0 0 0,-1 1 0 0 0,-17-2 0 0 0,-128 0 51 0 0,100 3 42 0 0,56 4-236 0 0,0 0 0 0 0,1 0 0 0 0,-1 0 0 0 0,1 0-1 0 0,0 1 1 0 0,-8 3 0 0 0,-5 2-18 0 0,-13-3 134 0 0,27-4-109 0 0,-1 1 1 0 0,0-1 0 0 0,1 1-1 0 0,-1-1 1 0 0,1 1 0 0 0,-1 0 0 0 0,1 0-1 0 0,-6 3 1 0 0,6-3-11 0 0,-1 1 0 0 0,0-1 0 0 0,-1 0 0 0 0,1 0 0 0 0,0 0-1 0 0,0 0 1 0 0,0-1 0 0 0,-1 1 0 0 0,1-1 0 0 0,0 0 0 0 0,0-1 0 0 0,-1 1 0 0 0,1-1 0 0 0,0 0 0 0 0,-6-2 0 0 0,-29-2 123 0 0,-18 10-32 0 0,41-3-93 0 0,1-1-12 0 0,0-1 0 0 0,-29-5 0 0 0,36 4 1 0 0,-16-1 36 0 0,-39-11 0 0 0,17 6 69 0 0,36 6-72 0 0,0 0-1 0 0,0-1 1 0 0,-10-3 0 0 0,13 3-22 0 0,0 1-1 0 0,-1 0 0 0 0,-10-1 1 0 0,-5 0 78 0 0,3-1-14 0 0,0 1 0 0 0,0 1 0 0 0,0 1 0 0 0,-26 2 0 0 0,-14 0-12 0 0,-49 14-64 0 0,90-14 24 0 0,-34-2 0 0 0,18-1-8 0 0,10 1 27 0 0,1-1 0 0 0,-42-7-1 0 0,30 2-37 0 0,18 3 56 0 0,-32-9 1 0 0,42 10-48 0 0,-7-4 38 0 0,-29-5 0 0 0,-43-7-42 0 0,78 18-3 0 0,1 0-1 0 0,-1 0 1 0 0,0 1-1 0 0,0 0 1 0 0,1 1-1 0 0,-13 3 1 0 0,-17 3 11 0 0,16-5-18 0 0,-30 10 0 0 0,47-12 6 0 0,1-1-1 0 0,-1 1 1 0 0,0-1-1 0 0,0 0 1 0 0,1 0-1 0 0,-8-1 1 0 0,-19 1 19 0 0,-6 5 13 0 0,20-2 7 0 0,-33 1 0 0 0,-13-5 249 0 0,-59 10 12 0 0,120-9-306 0 0,-5 0 0 0 0,-1 0 0 0 0,1 0 0 0 0,0-1 0 0 0,0 0 0 0 0,-7-2 0 0 0,8 2 15 0 0,1 1-1 0 0,0 0 1 0 0,-1 0-1 0 0,1 0 1 0 0,0 1-1 0 0,-6 1 1 0 0,3-1 1 0 0,2 1-13 0 0,-1-1 0 0 0,1 1 0 0 0,-10 4 1 0 0,11-4-5 0 0,1 0 1 0 0,-1 0 0 0 0,0-1-1 0 0,-1 0 1 0 0,1 0 0 0 0,0 0 0 0 0,-6 0-1 0 0,7 0 1 0 0,0-1 0 0 0,0 1 0 0 0,0 0 0 0 0,0 0 0 0 0,0 0 0 0 0,-6 4 0 0 0,-17 4 0 0 0,-12-7 105 0 0,24-2-82 0 0,6 0 3 0 0,0-1-1 0 0,0 1 1 0 0,0-2 0 0 0,-18-3-1 0 0,3-6 50 0 0,20 10-38 0 0,0-1 1 0 0,1 1 0 0 0,-1-1-1 0 0,1 0 1 0 0,-1 0-1 0 0,1-1 1 0 0,-4-2 0 0 0,-6-5 96 0 0,12 9-93 0 0,-1-1 0 0 0,1 0 1 0 0,-1 0-1 0 0,1 0 0 0 0,0 1 1 0 0,0-1-1 0 0,0 0 1 0 0,0-1-1 0 0,0 1 0 0 0,0 0 1 0 0,1 0-1 0 0,-1 0 0 0 0,0-4 1 0 0,-7-21 224 0 0,-6 6-97 0 0,-16-32 263 0 0,27 48-384 0 0,1-1 1 0 0,0 0 0 0 0,0 0 0 0 0,1 0 0 0 0,-1 0 0 0 0,1 0 0 0 0,0-12 0 0 0,0 13-33 0 0,0 1 0 0 0,0-1 0 0 0,-1 0-1 0 0,1 1 1 0 0,-1-1 0 0 0,0 1 0 0 0,0-1 0 0 0,0 1 0 0 0,-1 0 0 0 0,0 0 0 0 0,0 0 0 0 0,0 0 0 0 0,-5-5 0 0 0,-16-25 70 0 0,16 17-6 0 0,2-1 1 0 0,-7-25-1 0 0,8 24 7 0 0,-1 1 0 0 0,-11-25-1 0 0,9 23-42 0 0,0 0-1 0 0,-7-33 1 0 0,7 20 39 0 0,2 8-39 0 0,1-1 1 0 0,2 0 0 0 0,-1-29-1 0 0,3 28-19 0 0,-1 0 0 0 0,-11-46 0 0 0,10 60 3 0 0,1 0-1 0 0,0-1 1 0 0,1 1 0 0 0,0-1-1 0 0,1 1 1 0 0,1-1-1 0 0,0 1 1 0 0,0 0 0 0 0,5-16-1 0 0,-2 4-5 0 0,-2 1-1 0 0,-1-1 1 0 0,0 0-1 0 0,-2 0 1 0 0,-8-47-1 0 0,5 49-10 0 0,1 1 0 0 0,0-1-1 0 0,2 0 1 0 0,0 0 0 0 0,2 0-1 0 0,5-35 1 0 0,-5 54-9 0 0,1-1 0 0 0,-1 1-1 0 0,1 0 1 0 0,0 0 0 0 0,0 0 0 0 0,1 0 0 0 0,-1 0-1 0 0,1 1 1 0 0,0-1 0 0 0,0 1 0 0 0,0-1-1 0 0,0 1 1 0 0,0 0 0 0 0,1 1 0 0 0,0-1 0 0 0,-1 0-1 0 0,5-1 1 0 0,6-4 6 0 0,0 1 0 0 0,0 1 0 0 0,24-7 0 0 0,-3 4-8 0 0,73-8 0 0 0,-89 14 0 0 0,53-4 0 0 0,0 3 0 0 0,-1 2 0 0 0,1 4 0 0 0,101 16 0 0 0,58 6 0 0 0,-115-20 0 0 0,-62-3 0 0 0,-1 2 0 0 0,71 14 0 0 0,-53-4 0 0 0,1-3 0 0 0,1-3 0 0 0,130-4 0 0 0,-140-5 0 0 0,81-5 0 0 0,27-1 0 0 0,-47 4 0 0 0,110-23 0 0 0,-103 8 0 0 0,159-1 0 0 0,9 14 0 0 0,-288 6-3 0 0,1 1-1 0 0,-1 0 0 0 0,0 1 1 0 0,1 0-1 0 0,-1 1 1 0 0,0 0-1 0 0,0 1 1 0 0,13 6-1 0 0,-16-6 1 0 0,0 0 1 0 0,-1 1-1 0 0,1 0 0 0 0,-1 0 1 0 0,-1 1-1 0 0,1-1 0 0 0,-1 2 1 0 0,0-1-1 0 0,0 0 0 0 0,-1 1 1 0 0,7 11-1 0 0,6 17-8 0 0,-3 1 0 0 0,-1 0-1 0 0,-1 1 1 0 0,8 43 0 0 0,-4-16 3 0 0,-8-29 8 0 0,-2 0 1 0 0,-1 0-1 0 0,0 42 0 0 0,-5 109-23 0 0,-2-93-19 0 0,1-67 40 0 0,-2 0 0 0 0,-1 0-1 0 0,-1-1 1 0 0,-1 1 0 0 0,-1-1-1 0 0,-14 36 1 0 0,2-10-1190 0 0,3 1 0 0 0,-10 63 0 0 0,19-88-592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6:43.079"/>
    </inkml:context>
    <inkml:brush xml:id="br0">
      <inkml:brushProperty name="width" value="0.1" units="cm"/>
      <inkml:brushProperty name="height" value="0.1" units="cm"/>
      <inkml:brushProperty name="color" value="#F4F91B"/>
    </inkml:brush>
  </inkml:definitions>
  <inkml:trace contextRef="#ctx0" brushRef="#br0">3675 1421 455 0 0,'2'-4'2818'0'0,"9"-29"956"0"0,-9 33-3651 0 0,0 0-1 0 0,0 0 0 0 0,-1 0 1 0 0,1 0-1 0 0,0 0 1 0 0,0 1-1 0 0,0-1 0 0 0,0 0 1 0 0,-1 1-1 0 0,1 0 0 0 0,0-1 1 0 0,2 2-1 0 0,2 0 95 0 0,-4-2-127 0 0,1 0-1 0 0,-1 0 0 0 0,0 0 0 0 0,1 0 0 0 0,-1-1 0 0 0,0 1 1 0 0,1-1-1 0 0,-1 1 0 0 0,0-1 0 0 0,0 0 0 0 0,0 0 1 0 0,0 0-1 0 0,0 0 0 0 0,0-1 0 0 0,3-1 0 0 0,-2 1 92 0 0,0 1 0 0 0,0-1 0 0 0,0 0 0 0 0,0 1-1 0 0,7-2 1 0 0,-2 2-64 0 0,0 0-1 0 0,1 1 1 0 0,-1-1-1 0 0,0 2 1 0 0,0-1-1 0 0,0 1 1 0 0,9 3-1 0 0,51 7 520 0 0,-55-10-444 0 0,-1-1 0 0 0,0 0 0 0 0,15-3 0 0 0,-9-1 72 0 0,-15 3-209 0 0,0 1 0 0 0,1-1 0 0 0,-1 0-1 0 0,1 1 1 0 0,-1 0 0 0 0,7 0 0 0 0,-4 0-10 0 0,1 1-1 0 0,-1-1 1 0 0,1-1-1 0 0,-1 1 1 0 0,1-1-1 0 0,-1 0 1 0 0,0 0-1 0 0,1-1 1 0 0,-1 0-1 0 0,0 0 1 0 0,0-1-1 0 0,7-3 1 0 0,-2 0 288 0 0,-3 1-190 0 0,1 0-1 0 0,-1-1 0 0 0,-1 1 1 0 0,12-11-1 0 0,-15 11-91 0 0,0 2 11 0 0,0-1 0 0 0,-1 1 0 0 0,1-1 0 0 0,-1 0 0 0 0,0 0 0 0 0,0 0 0 0 0,0-1 0 0 0,-1 1 0 0 0,0-1-1 0 0,1 1 1 0 0,-1-1 0 0 0,2-9 0 0 0,2-5 321 0 0,10-25 0 0 0,6-16 275 0 0,-11 9-306 0 0,8-78-1 0 0,0-5 346 0 0,-14 111-590 0 0,-2 11-62 0 0,0-1 1 0 0,-1 0 0 0 0,0 0-1 0 0,-1 0 1 0 0,0 0 0 0 0,-1 0-1 0 0,-1 0 1 0 0,-3-22 0 0 0,-22-100 524 0 0,23 125-530 0 0,0 1 0 0 0,-1 0 0 0 0,0 0-1 0 0,-1 0 1 0 0,0 1 0 0 0,0-1 0 0 0,-7-7 0 0 0,3 4-29 0 0,2 1 0 0 0,-10-19 0 0 0,1-13-10 0 0,12 33 7 0 0,1-1-1 0 0,-2 0 1 0 0,0 1-1 0 0,0 0 1 0 0,0 0-1 0 0,-13-15 1 0 0,18 24-8 0 0,-4-4 1 0 0,0 1 0 0 0,0 0 1 0 0,0-1-1 0 0,0 2 0 0 0,0-1 0 0 0,-1 0 0 0 0,0 1 0 0 0,-9-5 0 0 0,-1 0-1 0 0,-1-1 0 0 0,1 0 0 0 0,-18-15 0 0 0,26 19 13 0 0,0 0 0 0 0,0 1-1 0 0,-1 0 1 0 0,1 0 0 0 0,-1 1-1 0 0,-16-5 1 0 0,-50-8 31 0 0,4 2-49 0 0,52 10 4 0 0,1 1 0 0 0,-1 1 0 0 0,-35 0-1 0 0,-14-2 60 0 0,7-1-22 0 0,-90 5 0 0 0,63 2-33 0 0,-124-20 171 0 0,167 13-86 0 0,-66-15-78 0 0,61 12 7 0 0,30 4-1 0 0,0 1 0 0 0,0 1 0 0 0,-1 0-1 0 0,1 1 1 0 0,0 2 0 0 0,-36 4 0 0 0,34-2-16 0 0,0-1 0 0 0,-41-1 0 0 0,49-1 0 0 0,-267-13 192 0 0,245 9-191 0 0,12 0 1 0 0,-1 1 1 0 0,0 1-1 0 0,-25 2 1 0 0,-74 4 50 0 0,-48 5-53 0 0,69 6 0 0 0,58-7 0 0 0,-82 3 0 0 0,83-11 0 0 0,-182 4 0 0 0,26 16 0 0 0,116-11 0 0 0,54-4 0 0 0,1-2 0 0 0,-53-2 0 0 0,56-4 0 0 0,-29-7 0 0 0,-10-2 0 0 0,30 9 0 0 0,-57 4 0 0 0,30 1 0 0 0,45-1 0 0 0,0 0 0 0 0,0 2 0 0 0,-17 4 0 0 0,18-3 0 0 0,-1-1 0 0 0,1-1 0 0 0,-17 1 0 0 0,21-3 0 0 0,0 0 0 0 0,0 1 0 0 0,0 1 0 0 0,0 0 0 0 0,0 0 0 0 0,1 1 0 0 0,-1 0 0 0 0,1 1 0 0 0,-17 8 0 0 0,23-10 0 0 0,-1-1 0 0 0,1 0 0 0 0,0 0 0 0 0,0 0 0 0 0,-1 0 0 0 0,1-1 0 0 0,0 0 0 0 0,-1 0 0 0 0,-4 0 0 0 0,5-1 0 0 0,0 1 0 0 0,0 0 0 0 0,0 0 0 0 0,0 1 0 0 0,0-1 0 0 0,0 1 0 0 0,0 0 0 0 0,0 0 0 0 0,0 0 0 0 0,-5 3 0 0 0,-30 21 0 0 0,24-15 0 0 0,-29 15 0 0 0,-8 1 0 0 0,50-25 0 0 0,-1 0 0 0 0,1 0 0 0 0,0 1 0 0 0,0 0 0 0 0,0-1 0 0 0,0 1 0 0 0,1 0 0 0 0,-1 0 0 0 0,0 0 0 0 0,1 0 0 0 0,-1 0 0 0 0,1 0 0 0 0,-2 4 0 0 0,-1 1 0 0 0,1 0 0 0 0,0 0 0 0 0,-2 10 0 0 0,4-11 0 0 0,0 0 0 0 0,1 0 0 0 0,0 0 0 0 0,0 0 0 0 0,0 0 0 0 0,1 0 0 0 0,1 6 0 0 0,0-5 0 0 0,-1 1 0 0 0,-1-1 0 0 0,1 0 0 0 0,-1 8 0 0 0,-3-1 0 0 0,0-1 0 0 0,-6 19 0 0 0,0 0 0 0 0,-1 1 27 0 0,-21 46-1 0 0,28-71-1 0 0,0-1-1 0 0,0 1 0 0 0,1 0 1 0 0,1 0-1 0 0,-1 0 0 0 0,1 0 1 0 0,1 0-1 0 0,-1 10 0 0 0,10 75 153 0 0,-4-47-102 0 0,-2-34-41 0 0,0-1 0 0 0,0 1 0 0 0,1-1 1 0 0,0 0-1 0 0,1-1 0 0 0,6 13 0 0 0,-5-13-14 0 0,0 0 0 0 0,0 0 0 0 0,1-1 0 0 0,0 1 1 0 0,0-1-1 0 0,1-1 0 0 0,0 0 0 0 0,10 8 0 0 0,34 10 108 0 0,10 18-94 0 0,-6-4-4 0 0,-43-31-20 0 0,-2 0 1 0 0,20 19-1 0 0,-21-18-2 0 0,1 0 0 0 0,0-1 1 0 0,16 10-1 0 0,-10-8 8 0 0,0 0 0 0 0,30 26-1 0 0,-40-29-13 0 0,1-1 0 0 0,-1 1 1 0 0,0 1-1 0 0,-1 0 0 0 0,0-1 0 0 0,-1 2 0 0 0,7 12 0 0 0,-8-14-2 0 0,1 0 0 0 0,0 0 0 0 0,1 0 0 0 0,-1-1 0 0 0,13 12 0 0 0,9 12 0 0 0,-12-9 0 0 0,-10-15 0 0 0,0 0 0 0 0,0 0 0 0 0,1 0 0 0 0,-1-1 0 0 0,11 10 0 0 0,6 2 0 0 0,-14-11 0 0 0,-1-1 0 0 0,14 9 0 0 0,0-3 10 0 0,1-2-1 0 0,-1 0 1 0 0,28 7-1 0 0,71 16 69 0 0,-106-29-66 0 0,-14-4-12 0 0,43 11 0 0 0,63 7 0 0 0,121 4 0 0 0,-163-15 32 0 0,0-3 0 0 0,0-3 0 0 0,124-14 0 0 0,17-9-32 0 0,28-3 0 0 0,-198 20 28 0 0,1-1-10 0 0,56-1 0 0 0,-86 7-18 0 0,155-3 0 0 0,-119 0 0 0 0,75-15 0 0 0,68-7 0 0 0,-162 22 0 0 0,115 2 0 0 0,-73 2 0 0 0,45 5 0 0 0,30-1 0 0 0,-124-6 0 0 0,28-1 0 0 0,44-8 0 0 0,-70 8 0 0 0,-1 1 0 0 0,0 1 0 0 0,22 1 0 0 0,-23 0 0 0 0,0 0 0 0 0,0-1 0 0 0,0-1 0 0 0,17-3 0 0 0,54-9 0 0 0,-69 10-9 0 0,-10 1 20 0 0,0 1-1 0 0,1-1 0 0 0,-1 2 1 0 0,0-1-1 0 0,1 1 1 0 0,13 2-1 0 0,-21-2-17 0 0,0 1-1 0 0,0-1 0 0 0,0 1 1 0 0,0-1-1 0 0,0 1 0 0 0,0 0 1 0 0,0-1-1 0 0,0 1 1 0 0,0 0-1 0 0,-1 0 0 0 0,1 0 1 0 0,0 0-1 0 0,-1-1 1 0 0,1 1-1 0 0,-1 0 0 0 0,1 0 1 0 0,-1 0-1 0 0,1 0 1 0 0,-1 0-1 0 0,0 1 0 0 0,1-1 1 0 0,-1 0-1 0 0,0 0 1 0 0,0 0-1 0 0,0 0 0 0 0,0 0 1 0 0,0 0-1 0 0,0 0 1 0 0,0 3-1 0 0,-6 32-428 0 0,1-19-916 0 0,-10 26-1 0 0,0-11-262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7:05.362"/>
    </inkml:context>
    <inkml:brush xml:id="br0">
      <inkml:brushProperty name="width" value="0.1" units="cm"/>
      <inkml:brushProperty name="height" value="0.1" units="cm"/>
      <inkml:brushProperty name="color" value="#F4F91B"/>
    </inkml:brush>
  </inkml:definitions>
  <inkml:trace contextRef="#ctx0" brushRef="#br0">8 94 2615 0 0,'-2'-6'152'0'0,"1"0"-7"0"0,-1 0 0 0 0,1 0-1 0 0,-1-11 1 0 0,10-14 2340 0 0,-7 29-2444 0 0,1 1-1 0 0,0-1 1 0 0,0 1-1 0 0,0 0 1 0 0,0 0-1 0 0,0 0 0 0 0,0 0 1 0 0,0 1-1 0 0,0-1 1 0 0,0 0-1 0 0,0 1 1 0 0,0-1-1 0 0,1 1 1 0 0,3 0-1 0 0,4-2-28 0 0,-4 0 87 0 0,0 0 0 0 0,0 1 1 0 0,1 0-1 0 0,-1 1 0 0 0,0-1 0 0 0,0 1 0 0 0,1 0 0 0 0,-1 1 0 0 0,0-1 1 0 0,1 1-1 0 0,-1 1 0 0 0,0-1 0 0 0,0 1 0 0 0,0 0 0 0 0,0 0 1 0 0,0 1-1 0 0,-1-1 0 0 0,10 7 0 0 0,19 15 164 0 0,63 33 1 0 0,-91-54-209 0 0,0 0 1 0 0,0-1-1 0 0,1 0 1 0 0,-1 0-1 0 0,1-1 1 0 0,-1 1-1 0 0,13 0 1 0 0,48-4 535 0 0,-24 1-330 0 0,-2 2-99 0 0,-26 0-132 0 0,1 0 0 0 0,-1-1 0 0 0,22-3 0 0 0,-24 1-11 0 0,23-4 17 0 0,-35 6-31 0 0,0 0-1 0 0,1-1 0 0 0,-1 1 0 0 0,0-1 0 0 0,1 1 0 0 0,-1-1 1 0 0,0 1-1 0 0,0-1 0 0 0,0 0 0 0 0,0 0 0 0 0,1 1 1 0 0,-1-1-1 0 0,0 0 0 0 0,0 0 0 0 0,0 0 0 0 0,-1 0 0 0 0,1 0 1 0 0,0-1-1 0 0,1-1 0 0 0,-2 3-2 0 0,0 0-1 0 0,0-1 1 0 0,0 1 0 0 0,0 0 0 0 0,0-1-1 0 0,0 1 1 0 0,0 0 0 0 0,0-1 0 0 0,0 1-1 0 0,0 0 1 0 0,0 0 0 0 0,0-1 0 0 0,0 1-1 0 0,0 0 1 0 0,0-1 0 0 0,0 1 0 0 0,0 0-1 0 0,-1 0 1 0 0,1-1 0 0 0,0 1-1 0 0,0 0 1 0 0,0 0 0 0 0,0-1 0 0 0,-1 1-1 0 0,1 0 1 0 0,0 0 0 0 0,0-1 0 0 0,-1 1-1 0 0,1 0 1 0 0,0 0 0 0 0,0 0 0 0 0,-1-1-1 0 0,-13-3 105 0 0,-16 3 40 0 0,-92 18-105 0 0,81-9-12 0 0,-1-2 0 0 0,-77 0 0 0 0,84-6-16 0 0,1 1 0 0 0,0 1 0 0 0,0 2 0 0 0,-65 17-1 0 0,84-17-12 0 0,12-2 0 0 0,-1 0 0 0 0,1-1 0 0 0,-1 0 0 0 0,0 0 0 0 0,0 0 0 0 0,1 0 0 0 0,-1-1 0 0 0,0 1 0 0 0,0-1 0 0 0,0 0 0 0 0,0 0 0 0 0,-5-1 0 0 0,34-3 64 0 0,94 8 63 0 0,68-3 141 0 0,-123-6 63 0 0,97-21-1 0 0,3-3 81 0 0,-135 27-348 0 0,0 1-1 0 0,0 1 1 0 0,49 6 0 0 0,54 11-42 0 0,-101-14 130 0 0,-1-2 0 0 0,38-4 0 0 0,-48 1-52 0 0,-11 1-64 0 0,1 1-1 0 0,-1-1 1 0 0,1 2 0 0 0,10 0-1 0 0,-19-1-32 0 0,0 0 0 0 0,0 1 0 0 0,0-1 0 0 0,0 0 0 0 0,0 0 0 0 0,-1 0-1 0 0,1 1 1 0 0,0-1 0 0 0,0 1 0 0 0,0-1 0 0 0,-1 0 0 0 0,1 1 0 0 0,0-1 0 0 0,0 1 0 0 0,-1 0-1 0 0,1 0 1 0 0,-3 2 20 0 0,-8-1-12 0 0,-14-2 21 0 0,-24 0 77 0 0,30-2-66 0 0,-87-13 44 0 0,85 12-68 0 0,-1 1-1 0 0,-39 1 1 0 0,11 1-18 0 0,12 1 0 0 0,1 2 0 0 0,-1 1 0 0 0,-52 14 0 0 0,-34 3 0 0 0,-139-1 64 0 0,221-21-64 0 0,24 0 0 0 0,1 1 0 0 0,-1 0 0 0 0,0 1 0 0 0,1 1 0 0 0,-22 4 0 0 0,9-2 0 0 0,223 3 0 0 0,-95-3 0 0 0,87-13 0 0 0,-2 0 0 0 0,110 10 11 0 0,-261-2 64 0 0,0-3-1 0 0,0 0 1 0 0,-1-2 0 0 0,47-15-1 0 0,-79 21-73 0 0,1 0 0 0 0,-1 0 0 0 0,1-1 0 0 0,-1 1 0 0 0,0 0 0 0 0,1 0 0 0 0,-1 0 0 0 0,1 0 0 0 0,-1-1 0 0 0,1 1 0 0 0,-1 0 0 0 0,0 0 0 0 0,1-1 0 0 0,-1 1 0 0 0,0 0 0 0 0,1 0 0 0 0,-1-1 0 0 0,0 1 0 0 0,1 0 0 0 0,-1-1 0 0 0,0 1 0 0 0,0-1 0 0 0,1 1 0 0 0,-1 0-1 0 0,0-1 1 0 0,0 1 0 0 0,0-1 0 0 0,0 1 0 0 0,0-1 0 0 0,1 0 0 0 0,-2 1 4 0 0,1-1-1 0 0,0 0 0 0 0,-1 0 1 0 0,1 0-1 0 0,0 1 1 0 0,-1-1-1 0 0,1 0 0 0 0,-1 1 1 0 0,1-1-1 0 0,-1 0 1 0 0,0 1-1 0 0,1-1 0 0 0,-1 1 1 0 0,-1-2-1 0 0,-2 0 15 0 0,0-1 1 0 0,-1 1-1 0 0,1-1 0 0 0,-8-2 0 0 0,-13 0 6 0 0,0 1 0 0 0,-1 0-1 0 0,-28 1 1 0 0,-4-1 4 0 0,14 2-29 0 0,-82 6 0 0 0,103-2 0 0 0,-299 39 64 0 0,276-34-48 0 0,0-2 0 0 0,0-1 0 0 0,-79-5 0 0 0,58 0-16 0 0,130 13 0 0 0,-29-11-22 0 0,52 10 0 0 0,1 1-6 0 0,220-6 28 0 0,-215-7 0 0 0,154 1 0 0 0,-221-2 0 0 0,-23 2 0 0 0,-1 0 0 0 0,0 0 0 0 0,1 0 0 0 0,-1-1 0 0 0,0 1 0 0 0,0-1 0 0 0,0 1 0 0 0,1 0 0 0 0,-1-1 0 0 0,0 0 0 0 0,0 1 0 0 0,0-1 0 0 0,0 0 0 0 0,0 0 0 0 0,0 0 0 0 0,0 1 0 0 0,1-3 0 0 0,-2 3 1 0 0,0-1 0 0 0,0 1 0 0 0,0-1 0 0 0,0 1 0 0 0,-1-1 0 0 0,1 1 0 0 0,0-1 1 0 0,0 1-1 0 0,-1 0 0 0 0,1-1 0 0 0,0 1 0 0 0,0-1 0 0 0,-1 1 0 0 0,1 0 0 0 0,-1-1 0 0 0,1 1 0 0 0,0 0 0 0 0,-1-1 0 0 0,1 1 0 0 0,-1 0 0 0 0,1 0 0 0 0,0-1 0 0 0,-1 1 0 0 0,1 0 0 0 0,-1 0 0 0 0,1 0 0 0 0,-1 0 0 0 0,1 0 0 0 0,-1-1 0 0 0,0 1 0 0 0,-15-4 31 0 0,-3 3-24 0 0,1 1-1 0 0,0 0 1 0 0,-36 7-1 0 0,1-1 17 0 0,-4-1-19 0 0,0 2 0 0 0,1 3 1 0 0,-84 24-1 0 0,116-24-166 0 0,1 0 0 0 0,-1 1 0 0 0,2 1 0 0 0,-28 20 0 0 0,17-9-837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47.860"/>
    </inkml:context>
    <inkml:brush xml:id="br0">
      <inkml:brushProperty name="width" value="0.1" units="cm"/>
      <inkml:brushProperty name="height" value="0.1" units="cm"/>
      <inkml:brushProperty name="color" value="#F4F91B"/>
    </inkml:brush>
  </inkml:definitions>
  <inkml:trace contextRef="#ctx0" brushRef="#br0">2499 20 2415 0 0,'2'-8'991'0'0,"0"-2"1177"0"0,-2 10-2126 0 0,-1 0-1 0 0,0-1 1 0 0,1 1 0 0 0,-1 0 0 0 0,0 0 0 0 0,1 0 0 0 0,-1 0-1 0 0,0 0 1 0 0,0 0 0 0 0,1 0 0 0 0,-1 0 0 0 0,0 0 0 0 0,1 0-1 0 0,-1 0 1 0 0,0 0 0 0 0,1 1 0 0 0,-1-1 0 0 0,0 0 0 0 0,1 0-1 0 0,-1 1 1 0 0,-1 0 0 0 0,1-1-14 0 0,-7 3 208 0 0,-1 0-1 0 0,1-1 1 0 0,0 0-1 0 0,-1 0 1 0 0,-16 0-1 0 0,-94 2 1789 0 0,105-2-1853 0 0,-1 1 1 0 0,1 0-1 0 0,-23 8 0 0 0,-8 3 115 0 0,-20 2 32 0 0,-68 15 289 0 0,-37 8 920 0 0,97-19-1260 0 0,53-13-157 0 0,0-1-1 0 0,-1 0 1 0 0,-38 3-1 0 0,31-9 18 0 0,-1-1-1 0 0,-43-7 1 0 0,-1 0 48 0 0,-66-14-58 0 0,109 19-71 0 0,19 1-9 0 0,-1 1 1 0 0,0 0 0 0 0,1 1 0 0 0,-15 1 0 0 0,-22 3 44 0 0,32-3-32 0 0,-30 5-1 0 0,-129 22 15 0 0,149-27-30 0 0,0-1 1 0 0,0-1-1 0 0,0-1 0 0 0,-38-9 0 0 0,35 6-15 0 0,-151-32 671 0 0,87 31-306 0 0,-24-16-45 0 0,100 19-342 0 0,7 1 15 0 0,-1 1 0 0 0,1 0 0 0 0,-1 1 0 0 0,0 1 0 0 0,1-1 1 0 0,-17 4-1 0 0,-63 19-364 0 0,78-20 210 0 0,-49 15-4630 0 0,33-10-247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48.737"/>
    </inkml:context>
    <inkml:brush xml:id="br0">
      <inkml:brushProperty name="width" value="0.1" units="cm"/>
      <inkml:brushProperty name="height" value="0.1" units="cm"/>
      <inkml:brushProperty name="color" value="#F4F91B"/>
    </inkml:brush>
  </inkml:definitions>
  <inkml:trace contextRef="#ctx0" brushRef="#br0">1258 97 919 0 0,'-3'-3'408'0'0,"-1"0"0"0"0,1 1 0 0 0,-1-1 0 0 0,0 1 0 0 0,0-1 0 0 0,0 1 0 0 0,0 0 0 0 0,-1 0 0 0 0,1 1-1 0 0,0 0 1 0 0,-1-1 0 0 0,1 1 0 0 0,-1 1 0 0 0,-8-2 0 0 0,-5 2-321 0 0,0 1 1 0 0,-29 5 0 0 0,-15 0 532 0 0,8-9 156 0 0,1-3 1 0 0,-97-22 0 0 0,133 24-594 0 0,-15-5 138 0 0,-9-2 149 0 0,-11 2 263 0 0,29 5-305 0 0,-30-2 1 0 0,-167 10 121 0 0,149-1-534 0 0,-39 3 45 0 0,91-3-137 0 0,0 0 0 0 0,-1 1 1 0 0,-29 11-1 0 0,19-3-474 0 0,1-1-168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50.362"/>
    </inkml:context>
    <inkml:brush xml:id="br0">
      <inkml:brushProperty name="width" value="0.1" units="cm"/>
      <inkml:brushProperty name="height" value="0.1" units="cm"/>
      <inkml:brushProperty name="color" value="#F4F91B"/>
    </inkml:brush>
  </inkml:definitions>
  <inkml:trace contextRef="#ctx0" brushRef="#br0">2319 40 919 0 0,'0'-1'16'0'0,"0"1"-1"0"0,0-1 1 0 0,1 1-1 0 0,-1-1 0 0 0,0 1 1 0 0,0-1-1 0 0,0 1 1 0 0,0-1-1 0 0,0 1 0 0 0,0-1 1 0 0,0 1-1 0 0,0-1 0 0 0,-1 1 1 0 0,1-1-1 0 0,0 1 1 0 0,0-1-1 0 0,0 1 0 0 0,0-1 1 0 0,-1 1-1 0 0,1-1 0 0 0,0 1 1 0 0,-1-1-1 0 0,1 1 1 0 0,0 0-1 0 0,-1-1 0 0 0,1 1 1 0 0,0-1-1 0 0,-1 1 0 0 0,1 0 1 0 0,-1-1-1 0 0,1 1 1 0 0,-1 0-1 0 0,1 0 0 0 0,-1-1 1 0 0,1 1-1 0 0,-1 0 0 0 0,1 0 1 0 0,-1 0-1 0 0,0 0 1 0 0,-1 0 146 0 0,0 1 0 0 0,-1-1 1 0 0,1 1-1 0 0,0 0 0 0 0,0 0 1 0 0,0 0-1 0 0,-3 2 1 0 0,-10 3-270 0 0,-1 0 112 0 0,12-5-1 0 0,1 0 1 0 0,-1 0-1 0 0,1 0 1 0 0,-1 0-1 0 0,1 0 1 0 0,-1 0-1 0 0,0-1 0 0 0,1 0 1 0 0,-1 0-1 0 0,0 0 1 0 0,1 0-1 0 0,-1-1 1 0 0,-3 0-1 0 0,-17-5 777 0 0,0 2 1 0 0,0 0-1 0 0,0 1 0 0 0,0 2 1 0 0,0 0-1 0 0,-42 5 0 0 0,32-2-483 0 0,1-1-1 0 0,-42-6 0 0 0,-50-10 307 0 0,86 8-308 0 0,0 2 0 0 0,-1 2 0 0 0,0 1 0 0 0,-48 5 0 0 0,-1 1 113 0 0,18-3-194 0 0,-66 2 328 0 0,0 0 153 0 0,31 6-401 0 0,-90 6 180 0 0,134-13-215 0 0,-71-8-1 0 0,79 1-72 0 0,-124-7 152 0 0,149 12-323 0 0,1 1-1 0 0,-1 1 1 0 0,0 2 0 0 0,-33 9-1 0 0,-30 16-580 0 0,44-11 214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52.813"/>
    </inkml:context>
    <inkml:brush xml:id="br0">
      <inkml:brushProperty name="width" value="0.1" units="cm"/>
      <inkml:brushProperty name="height" value="0.1" units="cm"/>
      <inkml:brushProperty name="color" value="#F4F91B"/>
    </inkml:brush>
  </inkml:definitions>
  <inkml:trace contextRef="#ctx0" brushRef="#br0">3105 25 455 0 0,'-14'-1'1325'0'0,"0"0"-1"0"0,1-1 0 0 0,-22-6 0 0 0,24 5-991 0 0,0 0 1 0 0,-1 0-1 0 0,1 2 0 0 0,-1-1 0 0 0,1 2 0 0 0,-22 0 1 0 0,-63 21 475 0 0,68-13-719 0 0,1-2 0 0 0,-43 4-1 0 0,33-8 269 0 0,2 2-1 0 0,-1 1 0 0 0,-41 12 1 0 0,-34 20-208 0 0,69-22-118 0 0,-1-1-1 0 0,-50 9 0 0 0,13-8 174 0 0,-50 7 8 0 0,-97 16-15 0 0,132-24 116 0 0,-185 4 0 0 0,122-19 169 0 0,-44 2-128 0 0,88 4-310 0 0,-1-5-1 0 0,-127-16 1 0 0,241 16-46 0 0,-218-22 72 0 0,176 21-108 0 0,0 1 0 0 0,1 2-1 0 0,-51 9 1 0 0,22 3-763 0 0,-7 2-287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3:09.832"/>
    </inkml:context>
    <inkml:brush xml:id="br0">
      <inkml:brushProperty name="width" value="0.1" units="cm"/>
      <inkml:brushProperty name="height" value="0.1" units="cm"/>
      <inkml:brushProperty name="color" value="#E71224"/>
    </inkml:brush>
  </inkml:definitions>
  <inkml:trace contextRef="#ctx0" brushRef="#br0">3686 52 1839 0 0,'0'-1'88'0'0,"1"0"-1"0"0,-1 0 0 0 0,0-1 0 0 0,1 1 1 0 0,-1 0-1 0 0,0 0 0 0 0,0 0 0 0 0,0-1 1 0 0,0 1-1 0 0,0 0 0 0 0,0 0 0 0 0,0 0 1 0 0,-1-1-1 0 0,1 1 0 0 0,0 0 0 0 0,-1 0 1 0 0,1 0-1 0 0,-1 0 0 0 0,1 0 0 0 0,-1 0 1 0 0,1-1-1 0 0,-1 1 0 0 0,0 1 0 0 0,0-1 1 0 0,1 0-1 0 0,-1 0 0 0 0,0 0 0 0 0,0 0 1 0 0,0 0-1 0 0,0 1 0 0 0,0-1 0 0 0,0 0 1 0 0,0 1-1 0 0,0-1 0 0 0,0 1 0 0 0,0-1 0 0 0,-1 1 1 0 0,-1-1-1 0 0,-6-1 333 0 0,-1 0 1 0 0,1 0-1 0 0,-1 0 0 0 0,-10 1 1 0 0,4 0-707 0 0,-25-2 697 0 0,0 2 1 0 0,0 2-1 0 0,-43 7 0 0 0,50-5-116 0 0,-251 17 956 0 0,246-20-1103 0 0,-202 7 1366 0 0,48 6-622 0 0,150-13-789 0 0,-1-1-1 0 0,-61-11 1 0 0,68 6 10 0 0,-150-20 710 0 0,128 25-615 0 0,-1 1 0 0 0,1 4 0 0 0,-98 18 0 0 0,-118 31-144 0 0,-193 12 544 0 0,204-38-330 0 0,-248 21 380 0 0,465-45-1817 0 0,1 2-1 0 0,0 2 0 0 0,-90 26 1 0 0,90-17-3939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54.896"/>
    </inkml:context>
    <inkml:brush xml:id="br0">
      <inkml:brushProperty name="width" value="0.1" units="cm"/>
      <inkml:brushProperty name="height" value="0.1" units="cm"/>
      <inkml:brushProperty name="color" value="#F4F91B"/>
    </inkml:brush>
  </inkml:definitions>
  <inkml:trace contextRef="#ctx0" brushRef="#br0">1616 60 455 0 0,'12'-12'800'0'0,"-11"11"-729"0"0,-1 1 0 0 0,1 0 1 0 0,-1 0-1 0 0,1 0 0 0 0,-1 0 0 0 0,1 0 0 0 0,-1-1 0 0 0,1 1 0 0 0,-1 0 0 0 0,1 0 1 0 0,0 0-1 0 0,-1 0 0 0 0,1 1 0 0 0,-1-1 0 0 0,1 0 0 0 0,-1 0 0 0 0,1 0 0 0 0,-1 0 0 0 0,1 0 1 0 0,-1 1-1 0 0,1-1 0 0 0,-1 0 0 0 0,1 1 0 0 0,-1-1 0 0 0,1 0 0 0 0,-1 1 0 0 0,1-1 1 0 0,-1 0-1 0 0,1 2 0 0 0,-6-12 3 0 0,5 8 54 0 0,-1 0 0 0 0,0-1 0 0 0,0 1-1 0 0,0 0 1 0 0,0 0 0 0 0,0 0 0 0 0,-1 0 0 0 0,1 0-1 0 0,-1 0 1 0 0,1 1 0 0 0,-3-3 0 0 0,1 2-42 0 0,-1 0-1 0 0,0 0 1 0 0,1 0 0 0 0,-1 1 0 0 0,0-1 0 0 0,0 1 0 0 0,0 0 0 0 0,0 0-1 0 0,0 0 1 0 0,0 1 0 0 0,-1 0 0 0 0,1-1 0 0 0,0 2 0 0 0,-8 0-1 0 0,-5 1 523 0 0,0 2-1 0 0,-22 7 0 0 0,-4 1-98 0 0,-210 34 363 0 0,81-22 72 0 0,96-23-353 0 0,1-3 0 0 0,-106-17-1 0 0,134 14-421 0 0,0 2 0 0 0,-1 2 0 0 0,1 3 0 0 0,-53 7-1 0 0,-181 54-407 0 0,278-62 216 0 0,-54 14-380 0 0,5 0-20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3:56.212"/>
    </inkml:context>
    <inkml:brush xml:id="br0">
      <inkml:brushProperty name="width" value="0.1" units="cm"/>
      <inkml:brushProperty name="height" value="0.1" units="cm"/>
      <inkml:brushProperty name="color" value="#F4F91B"/>
    </inkml:brush>
  </inkml:definitions>
  <inkml:trace contextRef="#ctx0" brushRef="#br0">2108 151 919 0 0,'-13'-16'1135'0'0,"0"0"-1"0"0,-1 1 1 0 0,-1 1-1 0 0,-32-25 0 0 0,40 34-894 0 0,0 0-1 0 0,-1 1 0 0 0,1 0 1 0 0,-1 0-1 0 0,0 1 0 0 0,0 0 0 0 0,0 0 1 0 0,-9-1-1 0 0,-69-9 941 0 0,75 12-1104 0 0,-9 0 142 0 0,-1 0 0 0 0,-34 5 0 0 0,-10 0 208 0 0,9-1 160 0 0,-108 20 0 0 0,-11 1 206 0 0,-92-18 80 0 0,157 0-637 0 0,16-1-44 0 0,-28-1-20 0 0,62 0-80 0 0,-85-7-1 0 0,111 0-103 0 0,-130-9 120 0 0,131 11-200 0 0,-1 2 1 0 0,-64 11-1 0 0,22 7-1115 0 0,39-6-8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5:44.673"/>
    </inkml:context>
    <inkml:brush xml:id="br0">
      <inkml:brushProperty name="width" value="0.1" units="cm"/>
      <inkml:brushProperty name="height" value="0.1" units="cm"/>
      <inkml:brushProperty name="color" value="#F4F91B"/>
    </inkml:brush>
  </inkml:definitions>
  <inkml:trace contextRef="#ctx0" brushRef="#br0">134 0 799 0 0,'-43'9'343'0'0,"31"-8"-190"0"0,0 1 0 0 0,0 1 0 0 0,0 0 0 0 0,-21 9 0 0 0,28-8-595 0 0,1-1-176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5:46.497"/>
    </inkml:context>
    <inkml:brush xml:id="br0">
      <inkml:brushProperty name="width" value="0.1" units="cm"/>
      <inkml:brushProperty name="height" value="0.1" units="cm"/>
      <inkml:brushProperty name="color" value="#F4F91B"/>
    </inkml:brush>
  </inkml:definitions>
  <inkml:trace contextRef="#ctx0" brushRef="#br0">834 1280 1839 0 0,'-9'-4'377'0'0,"1"2"0"0"0,-1-1-1 0 0,0 1 1 0 0,-1 0 0 0 0,1 1-1 0 0,0 0 1 0 0,0 1-1 0 0,-1 0 1 0 0,-12 1 0 0 0,-6 0-461 0 0,-5-3 378 0 0,19 1 63 0 0,0 1 0 0 0,-15 1 0 0 0,13 2-93 0 0,-25 7 0 0 0,32-7-192 0 0,0 0 1 0 0,0-1-1 0 0,0 0 0 0 0,0 0 1 0 0,0-1-1 0 0,0 0 0 0 0,-1-1 1 0 0,-11-1-1 0 0,15 1 30 0 0,1 0 0 0 0,-1 0-1 0 0,0 0 1 0 0,1 1 0 0 0,-1 0 0 0 0,-8 2 0 0 0,9-1-76 0 0,-1-1 0 0 0,1 0 0 0 0,0 0 1 0 0,0 0-1 0 0,-1-1 0 0 0,1 0 0 0 0,-6 0 1 0 0,8-1 71 0 0,0 0 1 0 0,0 0 0 0 0,0 0 0 0 0,0 0 0 0 0,0-1-1 0 0,0 1 1 0 0,-4-4 0 0 0,6 4-40 0 0,-1 0 1 0 0,0-1-1 0 0,0 1 0 0 0,0 0 1 0 0,-1 0-1 0 0,1 0 1 0 0,0 1-1 0 0,0-1 0 0 0,0 0 1 0 0,-1 1-1 0 0,1-1 1 0 0,0 1-1 0 0,-1 0 0 0 0,1 0 1 0 0,0 0-1 0 0,-3 0 1 0 0,4 0-37 0 0,-1 0 1 0 0,1 1-1 0 0,0-1 1 0 0,0 0 0 0 0,-1 0-1 0 0,1-1 1 0 0,0 1-1 0 0,-1 0 1 0 0,1 0-1 0 0,0-1 1 0 0,0 1 0 0 0,0 0-1 0 0,-1-1 1 0 0,1 1-1 0 0,0-1 1 0 0,0 0-1 0 0,0 1 1 0 0,0-1-1 0 0,0 0 1 0 0,0 0 0 0 0,0 1-1 0 0,0-1 1 0 0,0 0-1 0 0,0 0 1 0 0,1 0-1 0 0,-1 0 1 0 0,0 0 0 0 0,1 0-1 0 0,-1-1 1 0 0,0 0-1 0 0,-10-12 490 0 0,9 13-456 0 0,1-1 1 0 0,-1 1-1 0 0,1-1 0 0 0,0 1 0 0 0,0-1 0 0 0,0 0 0 0 0,0 0 0 0 0,0 1 0 0 0,0-1 0 0 0,0 0 0 0 0,0 0 0 0 0,1 0 0 0 0,-2-4 0 0 0,2 3 38 0 0,-1-1 0 0 0,0 1-1 0 0,0-1 1 0 0,-1 1 0 0 0,1-1-1 0 0,-1 1 1 0 0,0 0 0 0 0,0 0-1 0 0,0-1 1 0 0,0 1 0 0 0,0 1 0 0 0,-1-1-1 0 0,-3-3 1 0 0,-3-2 132 0 0,-1 0 0 0 0,-19-10 1 0 0,23 14-132 0 0,-1 0 0 0 0,0 0 0 0 0,1 0 0 0 0,0-1 0 0 0,0 0 0 0 0,0-1 0 0 0,1 1 0 0 0,0-1 0 0 0,-6-7 0 0 0,7 7-32 0 0,1 0 0 0 0,-1 0 0 0 0,1 0 0 0 0,1 0 0 0 0,-1 0 0 0 0,1-1-1 0 0,0 1 1 0 0,0-1 0 0 0,1 0 0 0 0,-1-10 0 0 0,1 12 39 0 0,0 0-1 0 0,0 1 1 0 0,-1-1 0 0 0,1 1-1 0 0,-1 0 1 0 0,0 0 0 0 0,0-1-1 0 0,0 1 1 0 0,-1 0 0 0 0,0 1-1 0 0,0-1 1 0 0,-4-4 0 0 0,-10-15 411 0 0,15 20-466 0 0,1-1 1 0 0,-1 1-1 0 0,0 0 0 0 0,1 0 0 0 0,0-1 0 0 0,-1 1 1 0 0,1-1-1 0 0,1 1 0 0 0,-1-1 0 0 0,1 1 0 0 0,-1-1 1 0 0,1 0-1 0 0,0 1 0 0 0,0-1 0 0 0,0 0 0 0 0,1 1 1 0 0,-1-1-1 0 0,1 1 0 0 0,2-7 0 0 0,-2 6 19 0 0,-1-1 0 0 0,0 0 0 0 0,0 0 0 0 0,0 1 0 0 0,0-1 0 0 0,-1 0-1 0 0,0 0 1 0 0,0 1 0 0 0,-2-8 0 0 0,-1-6 114 0 0,2 10-126 0 0,1 1 1 0 0,0-1 0 0 0,1 1-1 0 0,0-1 1 0 0,1-9 0 0 0,-1 13-44 0 0,1 1-1 0 0,0 0 1 0 0,0 0 0 0 0,0 0 0 0 0,0 0-1 0 0,1 0 1 0 0,-1 1 0 0 0,1-1 0 0 0,0 0 0 0 0,0 1-1 0 0,0-1 1 0 0,0 1 0 0 0,0-1 0 0 0,0 1-1 0 0,5-3 1 0 0,-3 1 4 0 0,1 0 1 0 0,-1-1-1 0 0,0 1 0 0 0,-1-1 0 0 0,1 0 1 0 0,4-7-1 0 0,-1 1-2 0 0,3 2-14 0 0,-9 9 0 0 0,0 0 0 0 0,-1-1 0 0 0,1 1 0 0 0,-1 0 0 0 0,1-1 0 0 0,-1 1 0 0 0,1-1 0 0 0,-1 1 0 0 0,1 0 0 0 0,-1-1 0 0 0,1 1 0 0 0,-1-1 0 0 0,1 1 0 0 0,-1-1 0 0 0,0 1 0 0 0,1-1 0 0 0,-1 0 0 0 0,0 1 0 0 0,1-1 0 0 0,-1 1 0 0 0,0-1 0 0 0,0 0 0 0 0,0 1 0 0 0,0-1 0 0 0,0 0 0 0 0,0 1 0 0 0,0-1 0 0 0,0 0 0 0 0,7-33 43 0 0,-2 12-22 0 0,-4 17-14 0 0,0 1 0 0 0,0 0 0 0 0,0-1 0 0 0,-1 1 0 0 0,0-1 0 0 0,0 1 0 0 0,0-1-1 0 0,0 0 1 0 0,-1 1 0 0 0,0 0 0 0 0,0-1 0 0 0,0 1 0 0 0,0-1 0 0 0,0 1 0 0 0,-1 0 0 0 0,-3-7 0 0 0,2 8-6 0 0,1 0 1 0 0,-1 0-1 0 0,0 0 1 0 0,0 0 0 0 0,0 0-1 0 0,0 0 1 0 0,-6-3 0 0 0,6 5-2 0 0,0-1-1 0 0,1 0 1 0 0,-1 0 0 0 0,1 0 0 0 0,0 0 0 0 0,-1 0-1 0 0,1 0 1 0 0,0-1 0 0 0,0 1 0 0 0,1-1 0 0 0,-1 0-1 0 0,-2-5 1 0 0,-3-4 0 0 0,6 11 0 0 0,0 1 0 0 0,0-1 0 0 0,1-1 0 0 0,-1 1 0 0 0,0 0 0 0 0,1 0 0 0 0,-1 0 0 0 0,1 0 0 0 0,-1 0 0 0 0,1-1 0 0 0,0 1 0 0 0,0 0 0 0 0,-1 0 0 0 0,1 0 0 0 0,0-2 0 0 0,0 1 0 0 0,1 0 0 0 0,0 0 0 0 0,-1 0 0 0 0,1 0 0 0 0,0 0 0 0 0,0 1 0 0 0,0-1 0 0 0,0 0 0 0 0,0 1 0 0 0,0-1 0 0 0,0 1 0 0 0,3-3 0 0 0,22-22 0 0 0,-14 15 0 0 0,45-55 0 0 0,-52 62 0 0 0,0 0 0 0 0,-1 1 0 0 0,2 0 0 0 0,-1 0 0 0 0,11-4 0 0 0,8-5 0 0 0,123-84 64 0 0,-109 72-64 0 0,69-31 0 0 0,-98 50 16 0 0,1 1-1 0 0,-1 1 0 0 0,1 0 1 0 0,0 0-1 0 0,0 1 1 0 0,0 0-1 0 0,16-1 0 0 0,-22 3-123 0 0,0 0-1 0 0,1 0 0 0 0,-1 1 1 0 0,0-1-1 0 0,0 1 0 0 0,0 0 1 0 0,0 0-1 0 0,0 0 0 0 0,0 1 1 0 0,0 0-1 0 0,0-1 0 0 0,0 1 1 0 0,0 0-1 0 0,-1 1 1 0 0,1-1-1 0 0,-1 1 0 0 0,0 0 1 0 0,0-1-1 0 0,0 1 0 0 0,5 6 1 0 0,7 13-6710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6:10.135"/>
    </inkml:context>
    <inkml:brush xml:id="br0">
      <inkml:brushProperty name="width" value="0.1" units="cm"/>
      <inkml:brushProperty name="height" value="0.1" units="cm"/>
      <inkml:brushProperty name="color" value="#F4F91B"/>
    </inkml:brush>
  </inkml:definitions>
  <inkml:trace contextRef="#ctx0" brushRef="#br0">2 217 2759 0 0,'0'-2'106'0'0,"-1"-1"-1"0"0,1 1 1 0 0,-1 0-1 0 0,1-1 0 0 0,0 1 1 0 0,0 0-1 0 0,0-1 0 0 0,0 1 1 0 0,1-1-1 0 0,-1 1 0 0 0,1 0 1 0 0,-1-1-1 0 0,3-3 0 0 0,16-31 2482 0 0,0 0-1153 0 0,-18 32-1383 0 0,1 2 109 0 0,0-1 1 0 0,-1 0 0 0 0,0 1-1 0 0,0-1 1 0 0,0 0 0 0 0,-1 0-1 0 0,1 0 1 0 0,-1 0-1 0 0,0 0 1 0 0,0-7 0 0 0,0 14-55 0 0,1-1 0 0 0,-1 1 1 0 0,0 0-1 0 0,0 0 0 0 0,0-1 0 0 0,0 1 1 0 0,-1 3-1 0 0,1-5-85 0 0,0 0 0 0 0,0 0 0 0 0,0 0 0 0 0,0 0 0 0 0,0 0 0 0 0,0-1 0 0 0,-1 1 0 0 0,1 0 0 0 0,0 0 0 0 0,0 0 0 0 0,-1 0 1 0 0,1-1-1 0 0,-1 1 0 0 0,1 0 0 0 0,-1 0 0 0 0,1-1 0 0 0,-1 1 0 0 0,1 0 0 0 0,-1-1 0 0 0,0 1 0 0 0,1 0 0 0 0,-1-1 0 0 0,0 1 0 0 0,0-1 0 0 0,1 0 0 0 0,-1 1 0 0 0,0-1 0 0 0,0 1 0 0 0,0-1 0 0 0,0 0 0 0 0,1 0-20 0 0,0 0 0 0 0,0 0 0 0 0,0 0 0 0 0,1 0 0 0 0,-1 0 0 0 0,0 0 0 0 0,0-1 0 0 0,0 1 0 0 0,1 0 0 0 0,-1 0 0 0 0,0 0 0 0 0,0 0 0 0 0,0-1-1 0 0,0 1 1 0 0,0 0 0 0 0,0 0 0 0 0,1-1 0 0 0,-1 1 0 0 0,0 0 0 0 0,0 0 0 0 0,0 0 0 0 0,0-1 0 0 0,0 1 0 0 0,0 0 0 0 0,0 0 0 0 0,0-1 0 0 0,0 1 0 0 0,0 0 0 0 0,0 0 0 0 0,0-1-1 0 0,0 1 1 0 0,0 0 0 0 0,0 0 0 0 0,0 0 0 0 0,-1-1 0 0 0,1 1 0 0 0,0 0 0 0 0,0 0 0 0 0,0 0 0 0 0,0-1 0 0 0,0 1 0 0 0,0 0 0 0 0,-1-1 0 0 0,31-11-1219 0 0,-13 5 353 0 0,0-1 0 0 0,-1 0 0 0 0,-1-1 0 0 0,1-1 0 0 0,20-17 0 0 0,-25 19 439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6:12.110"/>
    </inkml:context>
    <inkml:brush xml:id="br0">
      <inkml:brushProperty name="width" value="0.1" units="cm"/>
      <inkml:brushProperty name="height" value="0.1" units="cm"/>
      <inkml:brushProperty name="color" value="#F4F91B"/>
    </inkml:brush>
  </inkml:definitions>
  <inkml:trace contextRef="#ctx0" brushRef="#br0">2297 1271 3679 0 0,'-9'2'602'0'0,"0"-1"1"0"0,0 1-1 0 0,0 1 0 0 0,0 0 0 0 0,0 0 0 0 0,1 1 0 0 0,-1 0 0 0 0,1 1 0 0 0,0-1 0 0 0,-8 8 0 0 0,5-4-153 0 0,-19 20 0 0 0,24-21-275 0 0,0-1 0 0 0,-1 1 0 0 0,0-1 1 0 0,0-1-1 0 0,0 0 0 0 0,-14 8 0 0 0,15-11 123 0 0,1-1-1 0 0,-1 0 0 0 0,0 0 0 0 0,1 0 1 0 0,-1 0-1 0 0,0-1 0 0 0,-9-1 1 0 0,9 1-65 0 0,-1 0 0 0 0,1 0 0 0 0,-1 1 0 0 0,1-1 0 0 0,-11 4 0 0 0,5-1-50 0 0,1-1 0 0 0,-1 0 0 0 0,0-1 0 0 0,0 0 0 0 0,1-1 0 0 0,-1 0 0 0 0,-12-2 0 0 0,-39 1 651 0 0,53 1-729 0 0,-35 3 293 0 0,0 2 1 0 0,-56 13-1 0 0,61-8-214 0 0,-176 43 905 0 0,182-49-885 0 0,0-2 0 0 0,0 0 1 0 0,-1-3-1 0 0,-46-6 0 0 0,51 5 6 0 0,-45-11 332 0 0,22 4-327 0 0,-98-13 151 0 0,116 17-121 0 0,-62 1-1 0 0,24 2 3 0 0,-33 3-88 0 0,94-1-104 0 0,5 1 10 0 0,0-1 0 0 0,1 0 0 0 0,-1 0 0 0 0,0 0 0 0 0,0-1 0 0 0,1 0-1 0 0,-1-1 1 0 0,0 0 0 0 0,-11-4 0 0 0,-11-11 340 0 0,19 11-266 0 0,0 0 0 0 0,-15-12 0 0 0,23 16-106 0 0,-1 0 1 0 0,0-1 0 0 0,1 0-1 0 0,-1 0 1 0 0,1 0 0 0 0,0 0 0 0 0,0 0-1 0 0,0 0 1 0 0,1 0 0 0 0,-1-1-1 0 0,1 1 1 0 0,-2-6 0 0 0,-5-42 296 0 0,8 42-282 0 0,-1 0 0 0 0,0 0 0 0 0,-1 1 0 0 0,0-1 0 0 0,0 0 0 0 0,-1 1 0 0 0,0-1 0 0 0,-8-15 0 0 0,1 7 15 0 0,2 0 1 0 0,0-1-1 0 0,1 0 0 0 0,-6-25 1 0 0,9 29-13 0 0,-5-18 61 0 0,-4-39 0 0 0,-2-8 30 0 0,10 53-111 0 0,1 0 1 0 0,0-48-1 0 0,0 5 7 0 0,2 61-37 0 0,0 1 0 0 0,0-1 0 0 0,0 0 0 0 0,-1 1 0 0 0,-5-11 0 0 0,4 10 0 0 0,0-1 0 0 0,1 0 0 0 0,-4-15 0 0 0,3-28 18 0 0,4 45-14 0 0,0-1 0 0 0,0 0 1 0 0,-1 0-1 0 0,0 0 0 0 0,-1 0 0 0 0,1 0 0 0 0,-1 1 0 0 0,-1-1 1 0 0,0 1-1 0 0,-4-10 0 0 0,-12-15 26 0 0,-70-129 79 0 0,86 155-92 0 0,0 0-13 0 0,0-2 0 0 0,0 1-1 0 0,0 0 1 0 0,1 0-1 0 0,0-1 1 0 0,0 0-1 0 0,1 1 1 0 0,0-1 0 0 0,0-8-1 0 0,1 5-3 0 0,1-1 0 0 0,3-16 0 0 0,-3 24 0 0 0,0 0 0 0 0,0 0 0 0 0,0 0 0 0 0,1 0 0 0 0,-1 0 0 0 0,1 0 0 0 0,0 0 0 0 0,0 0 0 0 0,0 1 0 0 0,4-5 0 0 0,-2 5 0 0 0,1-1 0 0 0,-1 0 0 0 0,1 1 0 0 0,0 0 0 0 0,0 0 0 0 0,1 0 0 0 0,-1 1 0 0 0,0 0 0 0 0,1 0 0 0 0,-1 0 0 0 0,1 1 0 0 0,0 0 0 0 0,5-1 0 0 0,12 0 0 0 0,0 1 0 0 0,25 2 0 0 0,16 0 0 0 0,107 1 0 0 0,-114 1 0 0 0,-8-1 0 0 0,10 2 0 0 0,1-3 0 0 0,60-8 0 0 0,167-25 0 0 0,-198 28 0 0 0,114 10 0 0 0,-165-4 0 0 0,265 2 0 0 0,-234-7 0 0 0,102 8 0 0 0,-165-5 0 0 0,25 3 0 0 0,-1 0 0 0 0,1 2 0 0 0,-1 2 0 0 0,37 11 0 0 0,-51-10 0 0 0,1 0 0 0 0,29 21 0 0 0,-25-15 0 0 0,-15-9-3 0 0,0 0 1 0 0,0 0-1 0 0,0 1 0 0 0,0 0 1 0 0,-1 0-1 0 0,0 1 0 0 0,0 0 1 0 0,-1 0-1 0 0,0 0 0 0 0,0 0 1 0 0,4 13-1 0 0,0 0-5 0 0,-2 0 0 0 0,0 1 0 0 0,3 26 0 0 0,-7-32 5 0 0,0 0-1 0 0,-1 1 0 0 0,-1 0 1 0 0,-1-1-1 0 0,0 1 1 0 0,-1-1-1 0 0,-1 0 1 0 0,-5 21-1 0 0,-1-11-2 0 0,0-1-1 0 0,-2 0 1 0 0,-1-1-1 0 0,-16 26 1 0 0,-23 41 6 0 0,45-76 0 0 0,0 1 0 0 0,0 0 0 0 0,2 0 0 0 0,-5 23 0 0 0,-1 96 0 0 0,8-94 0 0 0,-10 68 0 0 0,-23 31-1100 0 0,2-50-2365 0 0,21-61 1902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7:39.202"/>
    </inkml:context>
    <inkml:brush xml:id="br0">
      <inkml:brushProperty name="width" value="0.1" units="cm"/>
      <inkml:brushProperty name="height" value="0.1" units="cm"/>
      <inkml:brushProperty name="color" value="#F4F91B"/>
    </inkml:brush>
  </inkml:definitions>
  <inkml:trace contextRef="#ctx0" brushRef="#br0">2852 1490 4831 0 0,'11'-15'1877'0'0,"-9"10"-117"0"0,-8 10-925 0 0,6-4-740 0 0,-1 0-1 0 0,1-1 0 0 0,-1 1 0 0 0,1-1 0 0 0,0 1 0 0 0,0 0 1 0 0,-1 0-1 0 0,1-1 0 0 0,0 1 0 0 0,0 0 0 0 0,0 0 1 0 0,0-1-1 0 0,0 1 0 0 0,-1 0 0 0 0,1 0 0 0 0,1-1 0 0 0,-1 1 1 0 0,0 0-1 0 0,0 0 0 0 0,0-1 0 0 0,0 1 0 0 0,1 0 1 0 0,-1 1-1 0 0,14 24 691 0 0,-12-24-696 0 0,0 1 0 0 0,0-1 0 0 0,0 0 1 0 0,1 0-1 0 0,-1-1 0 0 0,1 1 0 0 0,-1 0 1 0 0,1-1-1 0 0,0 1 0 0 0,0-1 0 0 0,-1 0 0 0 0,1 0 1 0 0,0 0-1 0 0,0-1 0 0 0,5 2 0 0 0,3 1 134 0 0,0-1-64 0 0,1-1-1 0 0,-1 0 0 0 0,1 0 1 0 0,22-3-1 0 0,-19 0-44 0 0,-1-1 0 0 0,1-1 0 0 0,0 0 0 0 0,19-9-1 0 0,-12 5 6 0 0,26-7 214 0 0,-33 12-134 0 0,-1-1-1 0 0,27-12 0 0 0,-37 13 190 0 0,-11 4-185 0 0,-14 1 54 0 0,14-2-175 0 0,-1-1 0 0 0,1 2 0 0 0,0-1 0 0 0,-1 1 0 0 0,-12 2-1 0 0,-21 2 154 0 0,17-4-64 0 0,-37 7 1 0 0,22-2 45 0 0,16-2-82 0 0,13-2-75 0 0,1-1 0 0 0,0 0 0 0 0,-1-1 0 0 0,1 0 0 0 0,-13-1 1 0 0,-79-6 387 0 0,90 7-414 0 0,1 1 1 0 0,0 0 0 0 0,-1 0-1 0 0,1 1 1 0 0,0 0 0 0 0,-11 4-1 0 0,-30 13 66 0 0,40-14-63 0 0,-1-1 0 0 0,0 0-1 0 0,0 0 1 0 0,-22 3 0 0 0,20-5 1 0 0,0 1-1 0 0,0 1 1 0 0,-20 8-1 0 0,-4 0 9 0 0,24-8-41 0 0,-103 27 118 0 0,-6-15 40 0 0,40-8-72 0 0,68-5-89 0 0,1 1 1 0 0,0 0 0 0 0,-20 9 0 0 0,22-8-3 0 0,0 0 0 0 0,0-1 0 0 0,-1 0-1 0 0,-25 3 1 0 0,31-6 9 0 0,-1 0-1 0 0,1 1 1 0 0,-11 4 0 0 0,11-4 1 0 0,-1 1 0 0 0,0-1 1 0 0,-10 1-1 0 0,-52-1 175 0 0,43-1-107 0 0,0 0 1 0 0,-33 6-1 0 0,41-4-42 0 0,-1-2 0 0 0,1 0 0 0 0,-1-1 1 0 0,1-1-1 0 0,-29-5 0 0 0,21 3-50 0 0,-25 2 148 0 0,42 1-127 0 0,0 0-1 0 0,0 0 1 0 0,0-1 0 0 0,0 0 0 0 0,0-1-1 0 0,-17-5 1 0 0,12 3 21 0 0,0 0 0 0 0,0 1-1 0 0,0 1 1 0 0,0 0 0 0 0,-1 1 0 0 0,-19 1-1 0 0,-36-2 1595 0 0,3-4-1810 0 0,-48-7-704 0 0,104 12 907 0 0,0 1 0 0 0,0-1 0 0 0,-1 2 0 0 0,1 0 0 0 0,0 0 0 0 0,0 1 0 0 0,0 1 0 0 0,-17 5 0 0 0,5-2-6 0 0,19-5 11 0 0,-1 0 1 0 0,0-1-1 0 0,0 0 0 0 0,1 0 0 0 0,-1-1 1 0 0,-7 0-1 0 0,-14-2 57 0 0,-18 0 140 0 0,36 1-212 0 0,0 1 1 0 0,0 0 0 0 0,0 1-1 0 0,0 0 1 0 0,0 1-1 0 0,-10 1 1 0 0,-1 2 32 0 0,0-2-1 0 0,-1-1 1 0 0,1 0 0 0 0,0-1-1 0 0,0-2 1 0 0,-24-3 0 0 0,24 3 34 0 0,1 1 1 0 0,-25 2 0 0 0,4 0-34 0 0,35 0-23 0 0,0 0 0 0 0,1 0-1 0 0,-1 1 1 0 0,1-1 0 0 0,-1 1 0 0 0,1 0-1 0 0,-8 4 1 0 0,-9 4-18 0 0,18-9 13 0 0,1 1-1 0 0,-1-1 1 0 0,0-1-1 0 0,1 1 1 0 0,-1 0-1 0 0,0-1 1 0 0,0 1 0 0 0,0-1-1 0 0,0 0 1 0 0,1 0-1 0 0,-1 0 1 0 0,0 0-1 0 0,0 0 1 0 0,0-1-1 0 0,0 1 1 0 0,0-1 0 0 0,1 0-1 0 0,-1 0 1 0 0,0 0-1 0 0,1 0 1 0 0,-1 0-1 0 0,-3-2 1 0 0,3 1 58 0 0,0 0 1 0 0,0 1-1 0 0,0 0 0 0 0,-1-1 1 0 0,1 1-1 0 0,-1 0 0 0 0,-6 0 1 0 0,8 1-55 0 0,0 0 1 0 0,0-1-1 0 0,0 1 0 0 0,0-1 1 0 0,-1 1-1 0 0,1-1 1 0 0,0 1-1 0 0,0-1 0 0 0,0 0 1 0 0,0 0-1 0 0,0 0 1 0 0,1 0-1 0 0,-1-1 0 0 0,0 1 1 0 0,0 0-1 0 0,1-1 1 0 0,-1 1-1 0 0,1-1 1 0 0,-1 1-1 0 0,1-1 0 0 0,0 0 1 0 0,-2-2-1 0 0,-2-5 127 0 0,-1 1 0 0 0,1 0 1 0 0,-1 0-1 0 0,-11-10 0 0 0,10 10-35 0 0,0 1 1 0 0,0-1-1 0 0,1 0 1 0 0,-8-14-1 0 0,1-4 103 0 0,-25-54 259 0 0,35 70-401 0 0,-1 0 1 0 0,2 0-1 0 0,-1 0 0 0 0,1 0 1 0 0,1 0-1 0 0,-1-15 0 0 0,1 4-18 0 0,-2 0-1 0 0,-6-32 0 0 0,8 46-50 0 0,0-2 20 0 0,0 1 0 0 0,1 0 0 0 0,1 0 0 0 0,-1 0 1 0 0,4-15-1 0 0,0 0 47 0 0,-3-9-4 0 0,0-1-1 0 0,-7-56 1 0 0,2 51-44 0 0,4 25 6 0 0,0-1-1 0 0,1 1 0 0 0,1-1 1 0 0,2-12-1 0 0,-1 15-2 0 0,-1 0-1 0 0,-1 0 0 0 0,0 1 1 0 0,-1-1-1 0 0,0 0 0 0 0,0 0 1 0 0,-3-14-1 0 0,-4-6 45 0 0,-10-53-2 0 0,17 69-63 0 0,0 1 0 0 0,0-1 0 0 0,5-24 0 0 0,-2 20 0 0 0,3-20 0 0 0,2 1 0 0 0,2 0 0 0 0,19-50 0 0 0,-26 84 0 0 0,-1 0 0 0 0,1 0 0 0 0,0 0 0 0 0,0 0 0 0 0,0 1 0 0 0,1-1 0 0 0,-1 1 0 0 0,1 0 0 0 0,0 0 0 0 0,0 0 0 0 0,0 0 0 0 0,8-3 0 0 0,7-6 0 0 0,-15 9 0 0 0,0 1 0 0 0,0 0 0 0 0,0 0 0 0 0,0 0 0 0 0,0 1 0 0 0,1-1 0 0 0,-1 1 0 0 0,1 0 0 0 0,4 0 0 0 0,46-2 0 0 0,-2 1 0 0 0,124-35 0 0 0,-136 28 0 0 0,-21 4 0 0 0,32-4 0 0 0,21 3 0 0 0,104-14 0 0 0,157-58 0 0 0,-277 65 0 0 0,1 2 0 0 0,82-4 0 0 0,-137 15 0 0 0,199-24 0 0 0,-44 2 0 0 0,-51 5 0 0 0,181-6 0 0 0,-107 10 0 0 0,-4-1 0 0 0,-69 13 0 0 0,164 20 0 0 0,-60 13 0 0 0,-55-6 0 0 0,-149-24 0 0 0,0 0 0 0 0,-1 0 0 0 0,1 1 0 0 0,-1 0 0 0 0,1 0 0 0 0,-1 1 0 0 0,0 0 0 0 0,0 1 0 0 0,-1-1 0 0 0,1 1 0 0 0,-1 0 0 0 0,0 1 0 0 0,0 0 0 0 0,5 7 0 0 0,-5-5-6 0 0,-1-1 0 0 0,0 0 1 0 0,-1 1-1 0 0,0 0 0 0 0,0 0 0 0 0,-1 0 0 0 0,0 1 0 0 0,0-1 0 0 0,-1 1 1 0 0,0-1-1 0 0,1 18 0 0 0,-1 7 12 0 0,-5 61 0 0 0,1-50-12 0 0,-1 50-4 0 0,-7 127-61 0 0,6-175 56 0 0,-3-1-1 0 0,-23 81 0 0 0,3-50-358 0 0,-61 115-1 0 0,-14 36-604 0 0,81-164-1698 0 0,-16 78 0 0 0,23-71-5017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27.732"/>
    </inkml:context>
    <inkml:brush xml:id="br0">
      <inkml:brushProperty name="width" value="0.1" units="cm"/>
      <inkml:brushProperty name="height" value="0.1" units="cm"/>
      <inkml:brushProperty name="color" value="#F4F91B"/>
    </inkml:brush>
  </inkml:definitions>
  <inkml:trace contextRef="#ctx0" brushRef="#br0">1453 88 919 0 0,'-11'-12'104'0'0,"7"7"63"0"0,-1 0 0 0 0,0 0 1 0 0,0 1-1 0 0,0-1 1 0 0,0 1-1 0 0,-1 0 0 0 0,0 1 1 0 0,0-1-1 0 0,0 1 1 0 0,0 0-1 0 0,-11-3 0 0 0,-5-1 119 0 0,0 2 0 0 0,0 0 0 0 0,0 2-1 0 0,0 0 1 0 0,0 1 0 0 0,-35 2-1 0 0,39 3-15 0 0,1 0 0 0 0,-1 1-1 0 0,1 0 1 0 0,-31 13-1 0 0,-62 37 113 0 0,-13 5-296 0 0,91-47 20 0 0,-1-1-1 0 0,0-2 0 0 0,0-1 1 0 0,-1-2-1 0 0,-37 3 0 0 0,-7-5 160 0 0,0-4 0 0 0,-82-10 0 0 0,128 5-214 0 0,1-1 0 0 0,-36-14 0 0 0,0 1-23 0 0,6-1 132 0 0,47 22-96 0 0,14-2-63 0 0,0 0 0 0 0,0 0 0 0 0,1 1 0 0 0,-1-1 0 0 0,0 0 0 0 0,0 0 0 0 0,0 0 0 0 0,0 0 0 0 0,0 0 0 0 0,1 0-1 0 0,-1 0 1 0 0,0 0 0 0 0,0 0 0 0 0,0 0 0 0 0,0 1 0 0 0,0-1 0 0 0,0 0 0 0 0,0 0 0 0 0,1 0 0 0 0,-1 0 0 0 0,0 0-1 0 0,0 0 1 0 0,0 1 0 0 0,0-1 0 0 0,0 0 0 0 0,0 0 0 0 0,0 0 0 0 0,0 0 0 0 0,0 1 0 0 0,0-1 0 0 0,0 0 0 0 0,0 0 0 0 0,0 0-1 0 0,0 0 1 0 0,0 0 0 0 0,0 1 0 0 0,0-1 0 0 0,0 0 0 0 0,0 0 0 0 0,0 0 0 0 0,0 0 0 0 0,0 1 0 0 0,0-1 0 0 0,0 0-1 0 0,-1 0 1 0 0,1 0 0 0 0,0 0 0 0 0,0 0 0 0 0,0 0 0 0 0,0 1 0 0 0,0-1 0 0 0,0 0 0 0 0,0 0 0 0 0,-1 0 0 0 0,1 0 0 0 0,0 0-1 0 0,0 0 1 0 0,0 0 0 0 0,0 0 0 0 0,0 0 0 0 0,-1 0 0 0 0,1 0 0 0 0,0 0 0 0 0,0 0 0 0 0,0 1 0 0 0,0-1 0 0 0,-1 0 0 0 0,1 0-1 0 0,0-1 1 0 0,12 6 67 0 0,0-2 0 0 0,1 0 0 0 0,0-1 0 0 0,-1 0 0 0 0,1 0 0 0 0,0-2 0 0 0,16 0 0 0 0,344 5 1074 0 0,-333-3-1084 0 0,174-2 310 0 0,-182-2-270 0 0,149-5 460 0 0,-99 8-293 0 0,46 4 52 0 0,-63-1-147 0 0,1-3 1 0 0,-1-3 0 0 0,128-20-1 0 0,212-10 411 0 0,-176 20-415 0 0,-195 9-135 0 0,85-4 119 0 0,24 1-22 0 0,1-1 0 0 0,-67 5-116 0 0,28 0 168 0 0,2 8-91 0 0,-39-1 26 0 0,114-6 1 0 0,-137-3-105 0 0,-1 2 0 0 0,0 2-1 0 0,1 2 1 0 0,-1 2 0 0 0,50 11-1 0 0,-58-7-10 0 0,3 2 0 0 0,1-1 0 0 0,0-2 0 0 0,0-2 0 0 0,53 0 0 0 0,-16-8 8 0 0,309-24 102 0 0,-376 26-95 0 0,0 0 0 0 0,0 0 0 0 0,0 1 0 0 0,14 1 0 0 0,-22-1-24 0 0,1 0 0 0 0,-1 1 0 0 0,0-1 0 0 0,0 1 0 0 0,0 0 0 0 0,0 0 0 0 0,0 0 0 0 0,0 0-1 0 0,0 0 1 0 0,0 0 0 0 0,3 3 0 0 0,-4-3-22 0 0,0 0 0 0 0,-1 0 0 0 0,1 0 0 0 0,0 0-1 0 0,0 0 1 0 0,-1 0 0 0 0,1 1 0 0 0,-1-1 0 0 0,1 0 0 0 0,-1 1 0 0 0,1-1-1 0 0,-1 0 1 0 0,0 0 0 0 0,0 1 0 0 0,0-1 0 0 0,0 1 0 0 0,0-1 0 0 0,0 0-1 0 0,0 1 1 0 0,0-1 0 0 0,-1 2 0 0 0,-4 16-3358 0 0,-4 3-1141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11.862"/>
    </inkml:context>
    <inkml:brush xml:id="br0">
      <inkml:brushProperty name="width" value="0.1" units="cm"/>
      <inkml:brushProperty name="height" value="0.1" units="cm"/>
      <inkml:brushProperty name="color" value="#F4F91B"/>
    </inkml:brush>
  </inkml:definitions>
  <inkml:trace contextRef="#ctx0" brushRef="#br0">2141 45 455 0 0,'0'-1'101'0'0,"0"-1"0"0"0,0 1 0 0 0,0-1-1 0 0,0 1 1 0 0,-1-1 0 0 0,1 1-1 0 0,0-1 1 0 0,-1 1 0 0 0,1 0 0 0 0,-1-1-1 0 0,1 1 1 0 0,-1-1 0 0 0,1 1-1 0 0,-1 0 1 0 0,0-1 0 0 0,0 1 0 0 0,0 0-1 0 0,0 0 1 0 0,0 0 0 0 0,0 0-1 0 0,0 0 1 0 0,0 0 0 0 0,0 0-1 0 0,-1 0 1 0 0,1 0 0 0 0,0 0 0 0 0,0 1-1 0 0,-1-1 1 0 0,1 1 0 0 0,-1-1-1 0 0,-1 0 1 0 0,-48-3 865 0 0,39 3-817 0 0,-1-1 1 0 0,1 2-1 0 0,-1 0 0 0 0,-19 2 0 0 0,-313 38 532 0 0,-381-15 402 0 0,529-32-988 0 0,98 2-21 0 0,-174 13 0 0 0,60 25-165 0 0,179-28 20 0 0,-60 11-149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15.810"/>
    </inkml:context>
    <inkml:brush xml:id="br0">
      <inkml:brushProperty name="width" value="0.1" units="cm"/>
      <inkml:brushProperty name="height" value="0.1" units="cm"/>
      <inkml:brushProperty name="color" value="#F4F91B"/>
    </inkml:brush>
  </inkml:definitions>
  <inkml:trace contextRef="#ctx0" brushRef="#br0">3313 78 3623 0 0,'0'-1'9'0'0,"1"1"0"0"0,-1-1 0 0 0,0 0 0 0 0,0 0-1 0 0,1 1 1 0 0,-1-1 0 0 0,0 0 0 0 0,0 0 0 0 0,0 1-1 0 0,0-1 1 0 0,0 0 0 0 0,0 0 0 0 0,0 0-1 0 0,0 1 1 0 0,0-1 0 0 0,0 0 0 0 0,0 0 0 0 0,-1 1-1 0 0,1-1 1 0 0,0 0 0 0 0,-1 0 0 0 0,1 1 0 0 0,0-1-1 0 0,-1 0 1 0 0,1 1 0 0 0,-1-1 0 0 0,1 0 0 0 0,-1 1-1 0 0,1-1 1 0 0,-1 1 0 0 0,1-1 0 0 0,-2 0-1 0 0,-1 0 29 0 0,0-1-1 0 0,0 1 0 0 0,-1 0 1 0 0,1 0-1 0 0,0 1 0 0 0,-6-1 0 0 0,-88-20 577 0 0,71 14-338 0 0,1 1 0 0 0,-1 1 1 0 0,1 1-1 0 0,-1 2 0 0 0,-29 0 0 0 0,-1 9-137 0 0,-1 2-1 0 0,-70 21 0 0 0,104-24-133 0 0,-55 15-3 0 0,-194 39 9 0 0,252-57 5 0 0,-380 62 38 0 0,-4 5 56 0 0,-3-17-3 0 0,346-45-104 0 0,-288 16-211 0 0,-3-21-488 0 0,64-2-310 0 0,183 1-1232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3:10.951"/>
    </inkml:context>
    <inkml:brush xml:id="br0">
      <inkml:brushProperty name="width" value="0.1" units="cm"/>
      <inkml:brushProperty name="height" value="0.1" units="cm"/>
      <inkml:brushProperty name="color" value="#E71224"/>
    </inkml:brush>
  </inkml:definitions>
  <inkml:trace contextRef="#ctx0" brushRef="#br0">3046 33 919 0 0,'-4'-1'558'0'0,"-1"0"-1"0"0,1 0 1 0 0,0-1-1 0 0,-1 1 1 0 0,-7-5-1 0 0,-7-3 417 0 0,6 6-545 0 0,0 0 1 0 0,0 1-1 0 0,0 0 0 0 0,-1 1 1 0 0,-18 1-1 0 0,-67 9 515 0 0,17-1-404 0 0,21-5-105 0 0,10-2 286 0 0,-68 12 0 0 0,57-4-321 0 0,-80 2 0 0 0,-65-10 175 0 0,-26 2 116 0 0,99 4-328 0 0,-343 13 992 0 0,411-19-1191 0 0,-455 13 516 0 0,410-8-933 0 0,-149 10 595 0 0,87 8-4852 0 0,77-5-385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3:06.114"/>
    </inkml:context>
    <inkml:brush xml:id="br0">
      <inkml:brushProperty name="width" value="0.1" units="cm"/>
      <inkml:brushProperty name="height" value="0.1" units="cm"/>
      <inkml:brushProperty name="color" value="#F4F91B"/>
    </inkml:brush>
  </inkml:definitions>
  <inkml:trace contextRef="#ctx0" brushRef="#br0">5276 1504 2327 0 0,'-10'13'2492'0'0,"3"-5"-1856"0"0,1 1-1 0 0,-2-2 0 0 0,1 1 0 0 0,-1-1 0 0 0,-11 8 1 0 0,17-13-437 0 0,-4 1 16 0 0,-1 0 0 0 0,1 0 0 0 0,0 0 0 0 0,-1-1 0 0 0,1 0 0 0 0,-1 0 0 0 0,0 0 0 0 0,1-1 0 0 0,-1 0 0 0 0,-10 0 0 0 0,-29 6 1077 0 0,-58 31 745 0 0,77-27-1539 0 0,0 0 1 0 0,-1-2-1 0 0,-57 11 1 0 0,27-14 259 0 0,20-3-74 0 0,-41 10-1 0 0,65-11-515 0 0,-1 0-1 0 0,0 0 1 0 0,0-1-1 0 0,-19-2 1 0 0,-62-9 791 0 0,19 1-225 0 0,51 7-526 0 0,1 0 1 0 0,0-2-1 0 0,0-1 1 0 0,-34-12-1 0 0,-29-8 393 0 0,28 8-272 0 0,33 10-154 0 0,-36-5 1 0 0,37 9-1 0 0,-44-14 0 0 0,56 13-143 0 0,0 1 1 0 0,0 1-1 0 0,-26-1 0 0 0,1 0 20 0 0,11 1 39 0 0,-41 2 0 0 0,20 2-17 0 0,-11-4 3 0 0,22 1 17 0 0,-57 5-1 0 0,4 1 11 0 0,34-2-61 0 0,34-3 6 0 0,0-1 0 0 0,-32-5 0 0 0,36 3-11 0 0,-1 1 0 0 0,1 1-1 0 0,0 1 1 0 0,-24 2 0 0 0,-76 12 79 0 0,24-3-55 0 0,62-8 39 0 0,-43 8 0 0 0,-30 5 95 0 0,44-8-109 0 0,15-2-14 0 0,-66-1 1 0 0,-57-13 125 0 0,101 3-153 0 0,-268 2 210 0 0,71-4-103 0 0,249 6-125 0 0,-170-12 239 0 0,170 11-267 0 0,-2 1 0 0 0,0 0 0 0 0,-32 3 0 0 0,6 2 21 0 0,0-2 1 0 0,-65-6-1 0 0,-79-18 54 0 0,172 21-50 0 0,-28 1 1 0 0,-8-1 40 0 0,-28-9-38 0 0,38 4-10 0 0,-50 0 0 0 0,55 7-18 0 0,-73 15 0 0 0,34-4 0 0 0,63-10 16 0 0,0-2 0 0 0,1 1 0 0 0,-21-3 0 0 0,31 2-9 0 0,0 0 1 0 0,0 0-1 0 0,-1-1 0 0 0,1 0 1 0 0,0 1-1 0 0,0-1 0 0 0,0 0 0 0 0,-1-1 1 0 0,1 1-1 0 0,0 0 0 0 0,1-1 1 0 0,-1 0-1 0 0,0 1 0 0 0,0-1 1 0 0,1 0-1 0 0,-1-1 0 0 0,1 1 0 0 0,-4-5 1 0 0,-4-7 67 0 0,8 12-60 0 0,0 0 1 0 0,1 0 0 0 0,-1-1 0 0 0,1 1-1 0 0,-1 0 1 0 0,1-1 0 0 0,0 1 0 0 0,0-1-1 0 0,0 0 1 0 0,0 1 0 0 0,0-6 0 0 0,-1-14 94 0 0,2-1 0 0 0,0 1-1 0 0,5-29 1 0 0,1-32 133 0 0,0-5-60 0 0,-3 67-138 0 0,-1 1-1 0 0,-1-1 0 0 0,0 1 1 0 0,-2 0-1 0 0,-1-1 0 0 0,-4-21 1 0 0,-11-42 77 0 0,-11-163 1 0 0,25 222-89 0 0,-7-28 0 0 0,5 32 4 0 0,2 0 0 0 0,-3-38-1 0 0,5 22-22 0 0,0 0 0 0 0,-3 0 0 0 0,-1 0 0 0 0,-10-36 0 0 0,12 65-15 0 0,0-1 0 0 0,-1 1 0 0 0,-5-9 0 0 0,-7-18 0 0 0,12 26 7 0 0,1 0 0 0 0,1 0 0 0 0,0 0 0 0 0,0-1 1 0 0,1 1-1 0 0,0 0 0 0 0,1-1 0 0 0,0-9 0 0 0,0 18-7 0 0,0 0 0 0 0,1 1 0 0 0,-1-1 0 0 0,0 0 0 0 0,0 0 0 0 0,1 0 0 0 0,-1 1 0 0 0,1-1 0 0 0,-1 0 0 0 0,1 1 0 0 0,-1-1 0 0 0,1 0 0 0 0,-1 1 0 0 0,1-1 0 0 0,-1 0 0 0 0,1 1 0 0 0,0-1 0 0 0,-1 1 0 0 0,1-1 0 0 0,0 1 0 0 0,0 0 0 0 0,-1-1 0 0 0,1 1 0 0 0,0 0 0 0 0,0-1 0 0 0,0 1 0 0 0,-1 0 0 0 0,1 0 0 0 0,0 0 0 0 0,0 0 0 0 0,0 0 0 0 0,0 0 0 0 0,-1 0 0 0 0,1 0 0 0 0,2 0 0 0 0,4 1 0 0 0,1 1 0 0 0,-1-1 0 0 0,11 5 0 0 0,9 1 0 0 0,11-4 0 0 0,0-1 0 0 0,71-7 0 0 0,26-8 0 0 0,58-7 0 0 0,-126 13 0 0 0,19-3 0 0 0,9-3 0 0 0,-24 5 0 0 0,93-9 0 0 0,-5 1 0 0 0,-130 12 0 0 0,62-10 0 0 0,132-3 0 0 0,-156 18 0 0 0,66-2 0 0 0,182-19 0 0 0,-241 17 0 0 0,78 7 0 0 0,-14 0 0 0 0,207 0 0 0 0,-208-2 0 0 0,173 25 0 0 0,-255-21 0 0 0,88-4 0 0 0,-88-2 0 0 0,-18 2 0 0 0,0 2 0 0 0,51 11 0 0 0,-45-7 0 0 0,54 4 0 0 0,153 12 0 0 0,-32-31 0 0 0,-115 1 0 0 0,251-11 0 0 0,-125 1 0 0 0,-139 4 0 0 0,-59 7 0 0 0,1 1 0 0 0,0 1 0 0 0,1 2 0 0 0,56 5 0 0 0,-84-3 0 0 0,11 1 0 0 0,0 0 0 0 0,0 1 0 0 0,-1 1 0 0 0,1 1 0 0 0,-1 0 0 0 0,20 10 0 0 0,-24-8 0 0 0,0 0 0 0 0,-1 0 0 0 0,0 1 0 0 0,0 1 0 0 0,-1-1 0 0 0,0 2 0 0 0,-1-1 0 0 0,0 1 0 0 0,0 0 0 0 0,11 22 0 0 0,-3-5-13 0 0,-2 1 0 0 0,-1 0 1 0 0,-1 1-1 0 0,15 54 0 0 0,-23-68 13 0 0,33 146 0 0 0,-27-108 0 0 0,-1-16 0 0 0,-3-1 0 0 0,4 66 0 0 0,-19 44 0 0 0,3-83 0 0 0,2-2 0 0 0,6 87 0 0 0,-2-137-4 0 0,1 1-1 0 0,-2-1 1 0 0,0 0-1 0 0,0 1 1 0 0,-1-1 0 0 0,0 0-1 0 0,-1 0 1 0 0,0 0-1 0 0,-1 0 1 0 0,0 0-1 0 0,-1-1 1 0 0,0 1 0 0 0,-1-1-1 0 0,0-1 1 0 0,0 1-1 0 0,-1-1 1 0 0,0 0-1 0 0,-11 10 1 0 0,-6 4-543 0 0,1 2 1 0 0,0 1-1 0 0,2 1 0 0 0,-25 42 1 0 0,36-50-1382 0 0,-11 28 0 0 0,9-19-3400 0 0,-2 4-2127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3:17.804"/>
    </inkml:context>
    <inkml:brush xml:id="br0">
      <inkml:brushProperty name="width" value="0.1" units="cm"/>
      <inkml:brushProperty name="height" value="0.1" units="cm"/>
      <inkml:brushProperty name="color" value="#F4F91B"/>
    </inkml:brush>
  </inkml:definitions>
  <inkml:trace contextRef="#ctx0" brushRef="#br0">2581 251 919 0 0,'0'-1'22'0'0,"1"0"0"0"0,-1 0 0 0 0,1 0 0 0 0,-1 0 0 0 0,1-1 0 0 0,-1 1 0 0 0,1 0 0 0 0,-1 0 0 0 0,0 0 0 0 0,0-1 0 0 0,0 1 0 0 0,0 0 0 0 0,0 0 0 0 0,0-1 0 0 0,0 1-1 0 0,0 0 1 0 0,0 0 0 0 0,-1-1 0 0 0,1 1 0 0 0,0 0 0 0 0,-1-2 0 0 0,-1-10 2397 0 0,-1 10-1873 0 0,0 1 0 0 0,0-1 1 0 0,0 0-1 0 0,-1 1 0 0 0,1 0 0 0 0,-5-3 1 0 0,-13-5-43 0 0,-1 2 0 0 0,0 0 1 0 0,-1 1-1 0 0,1 1 1 0 0,-1 2-1 0 0,-29-3 0 0 0,4 2-16 0 0,-71-11 618 0 0,95 13-814 0 0,0 1 1 0 0,1 1 0 0 0,-1 1 0 0 0,-29 4-1 0 0,15-2-109 0 0,-20-2 465 0 0,-1-3 1 0 0,-115-20-1 0 0,84 9-187 0 0,62 8-354 0 0,-43-13 0 0 0,52 13-43 0 0,0 0 0 0 0,-1 1 0 0 0,1 1-1 0 0,-39-2 1 0 0,-137 13 109 0 0,-133-15 561 0 0,246 1-498 0 0,43 3-26 0 0,-63 1 0 0 0,11 2 8 0 0,32-1 4 0 0,15-4-100 0 0,6 5 15 0 0,20 0-103 0 0,-1 1 1 0 0,-31 4-1 0 0,-44 11 148 0 0,88-15-164 0 0,1 1 0 0 0,-1 1 0 0 0,1-1 0 0 0,0 1 0 0 0,-1 0 1 0 0,1 0-1 0 0,0 0 0 0 0,0 1 0 0 0,0 0 0 0 0,1 0 0 0 0,-1 0 1 0 0,1 0-1 0 0,0 1 0 0 0,0 0 0 0 0,0 0 0 0 0,0 0 1 0 0,-5 7-1 0 0,4-2 3 0 0,0-1 1 0 0,0 1-1 0 0,1 0 0 0 0,0 1 1 0 0,1-1-1 0 0,0 1 1 0 0,0-1-1 0 0,1 1 0 0 0,-1 10 1 0 0,-5 77 159 0 0,-1 13 83 0 0,5-81-186 0 0,-14 67 228 0 0,-12 94 301 0 0,17-96-382 0 0,-6 142 368 0 0,16-188-455 0 0,5 2-45 0 0,-1-38-59 0 0,-1 0 0 0 0,0 0 0 0 0,0 1 1 0 0,-3 14-1 0 0,0-16 4 0 0,2-5 3 0 0,-1-1 1 0 0,1 1-1 0 0,0 0 0 0 0,1-1 0 0 0,-1 1 0 0 0,1 0 0 0 0,0-1 0 0 0,0 1 1 0 0,1 0-1 0 0,0-1 0 0 0,0 1 0 0 0,3 9 0 0 0,0-4-15 0 0,-4-9-17 0 0,1-1 0 0 0,-1 1 0 0 0,1-1 1 0 0,-1 1-1 0 0,1-1 0 0 0,0 1 0 0 0,-1-1 0 0 0,1 0 1 0 0,0 1-1 0 0,0-1 0 0 0,0 0 0 0 0,0 0 1 0 0,3 2-1 0 0,70 54 255 0 0,-67-52-240 0 0,0-1 1 0 0,0 0-1 0 0,1 0 1 0 0,0 0-1 0 0,-1-1 1 0 0,1-1-1 0 0,0 1 1 0 0,16 2-1 0 0,5-1 74 0 0,33 1-1 0 0,-49-5-64 0 0,86 1 209 0 0,123-15-1 0 0,-182 10-244 0 0,-32 4 18 0 0,149-10 34 0 0,-10 0 4 0 0,-27 7 3 0 0,53 1-48 0 0,227 13 45 0 0,-299-4-41 0 0,26 0-13 0 0,-50-6 20 0 0,-1-4-1 0 0,0-3 1 0 0,106-22 0 0 0,-146 21 3 0 0,0 3 0 0 0,1 0 0 0 0,41 3 0 0 0,25-2 7 0 0,-95 2-29 0 0,1 1 0 0 0,0-1 0 0 0,17-4 0 0 0,-24 4 0 0 0,1 0 0 0 0,0 0 0 0 0,0 0 0 0 0,0 0 0 0 0,-1-1 0 0 0,1 0 0 0 0,0 1 0 0 0,-1-1 0 0 0,1 0 0 0 0,-1 0 0 0 0,0 0 0 0 0,2-3 0 0 0,15-15 51 0 0,26-23 0 0 0,-29 29 25 0 0,0-2 0 0 0,20-24 0 0 0,-32 34-65 0 0,1-1 1 0 0,-1 0-1 0 0,0 0 1 0 0,0 0-1 0 0,-1 0 1 0 0,0-1-1 0 0,0 0 1 0 0,-1 1-1 0 0,0-1 1 0 0,1-12-1 0 0,-1-10 133 0 0,-3-59 0 0 0,-1 54-56 0 0,3-43 0 0 0,5 37-43 0 0,11-43-1 0 0,-9 47 8 0 0,7-64-1 0 0,-14 87-51 0 0,-2 0 0 0 0,0-1 0 0 0,-1 1 0 0 0,0 0 0 0 0,-1 0 0 0 0,-1 0 0 0 0,-9-24 0 0 0,9 27 0 0 0,1-1 0 0 0,0 0 0 0 0,1 1 0 0 0,-1-16 0 0 0,2 16 0 0 0,0 0 0 0 0,-1 1 0 0 0,0 0 0 0 0,-1-1 0 0 0,0 1 0 0 0,-5-12 0 0 0,3 11 0 0 0,1 1 0 0 0,0-1 0 0 0,-4-16 0 0 0,7 24 0 0 0,0 1 0 0 0,0-1 0 0 0,-1 0 0 0 0,1 1 0 0 0,-1-1 0 0 0,1 1 0 0 0,-1-1 0 0 0,0 1 0 0 0,0 0 0 0 0,0 0 0 0 0,0 0 0 0 0,0 0 0 0 0,-4-3 0 0 0,0 1 0 0 0,0 0 0 0 0,-1 0 0 0 0,-14-5 0 0 0,8 5 0 0 0,0 0 0 0 0,-1 1 0 0 0,1 1 0 0 0,-27-1 0 0 0,3 0 0 0 0,-49-8 4 0 0,-179-14 34 0 0,213 23-36 0 0,0 2-1 0 0,0 3 1 0 0,-59 10-1 0 0,-83 33-1208 0 0,68-3-6580 0 0,61-17 197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15.125"/>
    </inkml:context>
    <inkml:brush xml:id="br0">
      <inkml:brushProperty name="width" value="0.1" units="cm"/>
      <inkml:brushProperty name="height" value="0.1" units="cm"/>
      <inkml:brushProperty name="color" value="#F4F91B"/>
    </inkml:brush>
  </inkml:definitions>
  <inkml:trace contextRef="#ctx0" brushRef="#br0">1349 10 2759 0 0,'-2'0'129'0'0,"0"-1"-1"0"0,1 0 1 0 0,-1 0-1 0 0,0 1 0 0 0,1-1 1 0 0,-1 1-1 0 0,0-1 0 0 0,0 1 1 0 0,0 0-1 0 0,1 0 1 0 0,-1 0-1 0 0,0 0 0 0 0,0 0 1 0 0,0 0-1 0 0,0 0 0 0 0,1 0 1 0 0,-1 1-1 0 0,0-1 0 0 0,0 1 1 0 0,1 0-1 0 0,-4 1 1 0 0,3-1-58 0 0,-1-1 0 0 0,0 1 0 0 0,0 0 0 0 0,0-1-1 0 0,0 1 1 0 0,0-1 0 0 0,-5 0 0 0 0,-14-5 658 0 0,15 3-531 0 0,0 0 0 0 0,0 0 0 0 0,0 1 0 0 0,-1 0 0 0 0,1 1-1 0 0,0-1 1 0 0,-1 1 0 0 0,1 1 0 0 0,-10 1 0 0 0,11-1-165 0 0,1 0 0 0 0,-1 0-1 0 0,1-1 1 0 0,-1 0-1 0 0,1 0 1 0 0,-7-1 0 0 0,6 0 19 0 0,0 1 0 0 0,0 0 0 0 0,1 0 0 0 0,-1 0 1 0 0,-8 2-1 0 0,-90 19 624 0 0,89-18-575 0 0,-1-1 1 0 0,0-1 0 0 0,0-1-1 0 0,0 0 1 0 0,-23-4-1 0 0,-23 0 524 0 0,7 5-314 0 0,20 1-54 0 0,1-3-1 0 0,-53-6 0 0 0,-26-3 636 0 0,85 9-744 0 0,-58 0 132 0 0,-158 20 0 0 0,165-4-1100 0 0,37-8-112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16.050"/>
    </inkml:context>
    <inkml:brush xml:id="br0">
      <inkml:brushProperty name="width" value="0.1" units="cm"/>
      <inkml:brushProperty name="height" value="0.1" units="cm"/>
      <inkml:brushProperty name="color" value="#F4F91B"/>
    </inkml:brush>
  </inkml:definitions>
  <inkml:trace contextRef="#ctx0" brushRef="#br0">1501 4 455 0 0,'-3'0'226'0'0,"1"0"0"0"0,-1 0 0 0 0,0 0 0 0 0,1 0 0 0 0,-1 0 0 0 0,1 0 0 0 0,-1-1 0 0 0,-3 0 0 0 0,-5-1 1096 0 0,-3 2-991 0 0,1 1 0 0 0,-1 0 0 0 0,0 0 0 0 0,0 2 0 0 0,1-1 0 0 0,-1 2 0 0 0,1 0 0 0 0,-15 7 0 0 0,11-5-190 0 0,0 0 0 0 0,0-1 0 0 0,-1-1 0 0 0,-21 2 0 0 0,-138 0 1791 0 0,51-3-1336 0 0,-160 0 60 0 0,232-2-411 0 0,-52 3 265 0 0,-111 26-179 0 0,157-18-478 0 0,-94 31-1 0 0,117-30-75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18.046"/>
    </inkml:context>
    <inkml:brush xml:id="br0">
      <inkml:brushProperty name="width" value="0.1" units="cm"/>
      <inkml:brushProperty name="height" value="0.1" units="cm"/>
      <inkml:brushProperty name="color" value="#F4F91B"/>
    </inkml:brush>
  </inkml:definitions>
  <inkml:trace contextRef="#ctx0" brushRef="#br0">3158 49 1839 0 0,'-11'-6'820'0'0,"1"0"-1"0"0,-1 0 1 0 0,0 1-1 0 0,0 1 1 0 0,-22-6-1 0 0,16 6-578 0 0,0 1 1 0 0,-1 1-1 0 0,1 1 1 0 0,0 0-1 0 0,-1 1 1 0 0,-22 3-1 0 0,-77 5 669 0 0,4-1-228 0 0,20-3-413 0 0,46-4-185 0 0,-269 31 321 0 0,177-14-260 0 0,50-11-110 0 0,-113-8 0 0 0,180 2-31 0 0,-179-7 114 0 0,-25 5 10 0 0,-232-19 375 0 0,381 16-268 0 0,-65 2-15 0 0,-186 19 0 0 0,43 25-862 0 0,214-25 252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20.088"/>
    </inkml:context>
    <inkml:brush xml:id="br0">
      <inkml:brushProperty name="width" value="0.1" units="cm"/>
      <inkml:brushProperty name="height" value="0.1" units="cm"/>
      <inkml:brushProperty name="color" value="#F4F91B"/>
    </inkml:brush>
  </inkml:definitions>
  <inkml:trace contextRef="#ctx0" brushRef="#br0">3548 104 1207 0 0,'-47'-33'728'0'0,"38"25"-440"0"0,-1 1-1 0 0,0 0 0 0 0,0 0 1 0 0,-1 1-1 0 0,0 0 0 0 0,0 1 0 0 0,0 0 1 0 0,-1 1-1 0 0,0 0 0 0 0,1 1 1 0 0,-1 0-1 0 0,-1 1 0 0 0,1 0 1 0 0,0 1-1 0 0,0 1 0 0 0,-20 1 0 0 0,-201 39 220 0 0,29-3-186 0 0,-194 19 511 0 0,241-33-456 0 0,-675 65 1616 0 0,327-76-1484 0 0,-1-35-48 0 0,384 17-2306 0 0,-150 13-1 0 0,211-2-1652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22.266"/>
    </inkml:context>
    <inkml:brush xml:id="br0">
      <inkml:brushProperty name="width" value="0.1" units="cm"/>
      <inkml:brushProperty name="height" value="0.1" units="cm"/>
      <inkml:brushProperty name="color" value="#F4F91B"/>
    </inkml:brush>
  </inkml:definitions>
  <inkml:trace contextRef="#ctx0" brushRef="#br0">1690 84 3823 0 0,'-4'-6'225'0'0,"-1"0"1"0"0,0 0-1 0 0,-1 0 0 0 0,0 0 0 0 0,0 1 0 0 0,0 0 0 0 0,0 0 0 0 0,-1 1 0 0 0,0-1 0 0 0,0 2 0 0 0,0-1 0 0 0,0 1 0 0 0,-1 0 0 0 0,1 0 0 0 0,-13-2 0 0 0,5 2 7 0 0,-1 1-1 0 0,0 0 1 0 0,0 1-1 0 0,1 1 1 0 0,-1 0-1 0 0,-29 5 1 0 0,-81 19 463 0 0,62-10-378 0 0,-105 8 0 0 0,86-19-160 0 0,-33 2 329 0 0,-173 28 0 0 0,-94 21-280 0 0,267-40-596 0 0,66-7-2558 0 0,10-1-648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54:23.310"/>
    </inkml:context>
    <inkml:brush xml:id="br0">
      <inkml:brushProperty name="width" value="0.1" units="cm"/>
      <inkml:brushProperty name="height" value="0.1" units="cm"/>
      <inkml:brushProperty name="color" value="#F4F91B"/>
    </inkml:brush>
  </inkml:definitions>
  <inkml:trace contextRef="#ctx0" brushRef="#br0">1999 17 2759 0 0,'-30'4'409'0'0,"0"-1"0"0"0,-49-2 0 0 0,48-1 102 0 0,-273-9 3099 0 0,55 1-2530 0 0,-46 0 1928 0 0,-159 9-3638 0 0,385-2 725 0 0,-1 4 0 0 0,-116 18 0 0 0,48 9-3376 0 0,74-13-393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0:58.650"/>
    </inkml:context>
    <inkml:brush xml:id="br0">
      <inkml:brushProperty name="width" value="0.1" units="cm"/>
      <inkml:brushProperty name="height" value="0.1" units="cm"/>
      <inkml:brushProperty name="color" value="#F4F91B"/>
    </inkml:brush>
  </inkml:definitions>
  <inkml:trace contextRef="#ctx0" brushRef="#br0">1132 64 455 0 0,'0'-1'46'0'0,"1"-1"0"0"0,-1 1-1 0 0,-1 0 1 0 0,1-1 0 0 0,0 1-1 0 0,0 0 1 0 0,0-1 0 0 0,-1 1-1 0 0,1 0 1 0 0,-1-1 0 0 0,0-1-1 0 0,-9-3 3635 0 0,-1 2-2766 0 0,-13-11 907 0 0,20 13-1630 0 0,1-1 0 0 0,0 1 0 0 0,-1 0 0 0 0,0 0-1 0 0,1 0 1 0 0,-1 1 0 0 0,0-1 0 0 0,0 1 0 0 0,0 0 0 0 0,0 0 0 0 0,-5 0 0 0 0,-1 1 21 0 0,1 0 1 0 0,-1 0 0 0 0,1 1 0 0 0,0 1 0 0 0,-17 3-1 0 0,-47 20 257 0 0,20-6-84 0 0,9-5-6 0 0,0-2 0 0 0,-1-2-1 0 0,0-2 1 0 0,-1-2 0 0 0,-46 0-1 0 0,14-7 232 0 0,6 0-259 0 0,-96 10 0 0 0,123 0-757 0 0,-51 15 0 0 0,81-20-119 0 0,-29 7-946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0:59.389"/>
    </inkml:context>
    <inkml:brush xml:id="br0">
      <inkml:brushProperty name="width" value="0.1" units="cm"/>
      <inkml:brushProperty name="height" value="0.1" units="cm"/>
      <inkml:brushProperty name="color" value="#F4F91B"/>
    </inkml:brush>
  </inkml:definitions>
  <inkml:trace contextRef="#ctx0" brushRef="#br0">2004 97 455 0 0,'-1'-4'171'0'0,"1"0"-1"0"0,-1 1 1 0 0,0-1-1 0 0,0 1 1 0 0,0-1-1 0 0,-1 1 1 0 0,1 0-1 0 0,-1-1 0 0 0,0 1 1 0 0,0 0-1 0 0,0 0 1 0 0,0 0-1 0 0,-1 0 1 0 0,1 0-1 0 0,-1 1 0 0 0,1-1 1 0 0,-1 1-1 0 0,0 0 1 0 0,0 0-1 0 0,0 0 1 0 0,-4-2-1 0 0,-1 0 109 0 0,1 0-1 0 0,0 0 1 0 0,-1 1-1 0 0,0 0 0 0 0,0 1 1 0 0,0-1-1 0 0,0 2 1 0 0,-13-3-1 0 0,-342 2 2681 0 0,184 4-2308 0 0,20-2 324 0 0,-180 0 975 0 0,220 5-1734 0 0,0 5 1 0 0,1 5-1 0 0,-131 35 0 0 0,77-14-978 0 0,116-20 308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3:20.799"/>
    </inkml:context>
    <inkml:brush xml:id="br0">
      <inkml:brushProperty name="width" value="0.1" units="cm"/>
      <inkml:brushProperty name="height" value="0.1" units="cm"/>
      <inkml:brushProperty name="color" value="#E71224"/>
    </inkml:brush>
  </inkml:definitions>
  <inkml:trace contextRef="#ctx0" brushRef="#br0">496 354 3167 0 0,'-67'-14'928'0'0,"-75"-5"0"0"0,130 17-636 0 0,1 0 0 0 0,-1-1-1 0 0,1 0 1 0 0,-11-5-1 0 0,17 6-68 0 0,0 0 0 0 0,0 0-1 0 0,0 0 1 0 0,1-1-1 0 0,-1 0 1 0 0,1 0 0 0 0,0 0-1 0 0,-1-1 1 0 0,2 1-1 0 0,-1-1 1 0 0,-4-5 0 0 0,7 8-167 0 0,1 0 0 0 0,-1 0 1 0 0,0 0-1 0 0,0 0 1 0 0,1 0-1 0 0,-1 0 1 0 0,1 0-1 0 0,-1-1 0 0 0,1 1 1 0 0,-1 0-1 0 0,1 0 1 0 0,0 0-1 0 0,-1-1 0 0 0,1 1 1 0 0,0 0-1 0 0,0 0 1 0 0,0-1-1 0 0,0 1 0 0 0,0 0 1 0 0,0-1-1 0 0,0 1 1 0 0,1 0-1 0 0,-1 0 0 0 0,0 0 1 0 0,1-1-1 0 0,-1 1 1 0 0,1 0-1 0 0,-1 0 0 0 0,1 0 1 0 0,0 0-1 0 0,-1 0 1 0 0,1 0-1 0 0,0 0 0 0 0,0 0 1 0 0,0 0-1 0 0,0 0 1 0 0,-1 0-1 0 0,1 0 0 0 0,1 0 1 0 0,-1 1-1 0 0,1-2 1 0 0,6-1 117 0 0,-1-1 1 0 0,1 1 0 0 0,0 0 0 0 0,0 1 0 0 0,11-2 0 0 0,-3 0 53 0 0,-3 1-88 0 0,0 0 1 0 0,0 1-1 0 0,0 1 0 0 0,0 0 0 0 0,23 3 0 0 0,65 11 443 0 0,-45-2-311 0 0,-13-3-68 0 0,81 6 0 0 0,278 16 1372 0 0,-397-29-1556 0 0,372 41 694 0 0,5-57-323 0 0,-6 0 172 0 0,-77 38-392 0 0,-243-18-134 0 0,261 7-14 0 0,1-21 108 0 0,102 2 305 0 0,367-6-100 0 0,-565 2-246 0 0,76-7 30 0 0,-103 4-59 0 0,32-4 34 0 0,48-12 29 0 0,-184 19-102 0 0,0 4-1 0 0,141 7 0 0 0,114 15-21 0 0,31 3 0 0 0,-27-23 64 0 0,-204-5-64 0 0,-127 6 46 0 0,-16-1-16 0 0,-12-1 18 0 0,-5 1-17 0 0,-1 0 0 0 0,0 1-1 0 0,-30-5 1 0 0,-51 0 66 0 0,33 4-43 0 0,-439-26 25 0 0,-1 27-84 0 0,184 3 69 0 0,-348 9-64 0 0,0 20 0 0 0,654-27 0 0 0,-298 23 0 0 0,100-6 0 0 0,-566 56 69 0 0,405-35-74 0 0,-167 10 5 0 0,370-34 0 0 0,-366 14 0 0 0,191-21 0 0 0,138 0 0 0 0,171-7 0 0 0,0-2 0 0 0,0-2 0 0 0,0-1 0 0 0,-51-12 0 0 0,80 14 0 0 0,0 0 0 0 0,-1 0 0 0 0,1-1 0 0 0,0 1 0 0 0,0-1 0 0 0,1-1 0 0 0,-8-4 0 0 0,12 7 1 0 0,1 1-1 0 0,0 0 0 0 0,0 0 1 0 0,0 0-1 0 0,-1-1 1 0 0,1 1-1 0 0,0 0 0 0 0,0 0 1 0 0,0 0-1 0 0,0-1 1 0 0,0 1-1 0 0,0 0 0 0 0,0 0 1 0 0,0-1-1 0 0,-1 1 1 0 0,1 0-1 0 0,0 0 0 0 0,0-1 1 0 0,0 1-1 0 0,0 0 1 0 0,0-1-1 0 0,0 1 0 0 0,0 0 1 0 0,1 0-1 0 0,-1-1 1 0 0,0 1-1 0 0,0 0 0 0 0,0 0 1 0 0,0-1-1 0 0,0 1 1 0 0,0 0-1 0 0,0 0 0 0 0,0 0 1 0 0,1-1-1 0 0,-1 1 1 0 0,0 0-1 0 0,0 0 0 0 0,0 0 1 0 0,0-1-1 0 0,1 1 1 0 0,-1 0-1 0 0,0 0 0 0 0,0 0 1 0 0,1 0-1 0 0,-1 0 1 0 0,0-1-1 0 0,0 1 0 0 0,1 0 1 0 0,-1 0-1 0 0,0 0 1 0 0,0 0-1 0 0,1 0 0 0 0,-1 0 1 0 0,0 0-1 0 0,0 0 1 0 0,1 0-1 0 0,-1 0 0 0 0,1 0 1 0 0,16-4 39 0 0,18 2-40 0 0,0 1 0 0 0,0 2 0 0 0,46 7 0 0 0,-51-5 0 0 0,398 18 0 0 0,-209-14 0 0 0,243-6 0 0 0,-203-10 0 0 0,147-9 0 0 0,204-4 0 0 0,-346 16 0 0 0,287-5 0 0 0,-200 6 0 0 0,866-16 0 0 0,-532 0-1 0 0,-2-34 13 0 0,-257-13 41 0 0,-305 36-53 0 0,-34 8 0 0 0,-80 22 5 0 0,1 0 0 0 0,0-1-1 0 0,-1 0 1 0 0,0 0 0 0 0,9-5 0 0 0,-15 7-1 0 0,1 0-1 0 0,0 0 1 0 0,-1 0 0 0 0,1 0 0 0 0,-1-1-1 0 0,0 1 1 0 0,1-1 0 0 0,-1 1 0 0 0,0-1-1 0 0,0 1 1 0 0,2-4 0 0 0,-3 4-1 0 0,0 0-1 0 0,1 0 1 0 0,-1 0 0 0 0,0 0 0 0 0,0 0 0 0 0,0 0 0 0 0,0-1-1 0 0,0 1 1 0 0,0 0 0 0 0,0 0 0 0 0,0 0 0 0 0,0 0 0 0 0,0 0-1 0 0,-1 0 1 0 0,1 0 0 0 0,0 0 0 0 0,-1 0 0 0 0,1 0 0 0 0,-1 0 0 0 0,1 0-1 0 0,-2-2 1 0 0,1 2-3 0 0,0-1 0 0 0,0 1 0 0 0,0 0 0 0 0,-1 0 0 0 0,1 0 0 0 0,0 0 0 0 0,-1 0 0 0 0,1 0 0 0 0,-1 0 0 0 0,1 0 0 0 0,-1 1 0 0 0,1-1 0 0 0,-1 1 0 0 0,1-1 0 0 0,-3 0 0 0 0,-26-2 0 0 0,18 2 0 0 0,-256-3 0 0 0,-2 23 0 0 0,32-1 0 0 0,-221 14 0 0 0,-30-1 0 0 0,200-16 0 0 0,66-1 0 0 0,-313 24 0 0 0,-128 11 0 0 0,282-22 0 0 0,-523 26 0 0 0,210-16 0 0 0,111 16-17 0 0,311-26-190 0 0,-506 78-1449 0 0,406-11-1502 0 0,186-42-2692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3:39.815"/>
    </inkml:context>
    <inkml:brush xml:id="br0">
      <inkml:brushProperty name="width" value="0.1" units="cm"/>
      <inkml:brushProperty name="height" value="0.1" units="cm"/>
      <inkml:brushProperty name="color" value="#F4F91B"/>
    </inkml:brush>
  </inkml:definitions>
  <inkml:trace contextRef="#ctx0" brushRef="#br0">917 1537 919 0 0,'-1'1'11'0'0,"0"-1"0"0"0,0 1 0 0 0,0-1-1 0 0,1 1 1 0 0,-1-1 0 0 0,0 0 0 0 0,0 0 0 0 0,0 1-1 0 0,0-1 1 0 0,0 0 0 0 0,0 0 0 0 0,0 0-1 0 0,0 0 1 0 0,0 0 0 0 0,0 0 0 0 0,0 0-1 0 0,0-1 1 0 0,0 1 0 0 0,0 0 0 0 0,0 0-1 0 0,0-1 1 0 0,0 1 0 0 0,0-1 0 0 0,0 1-1 0 0,0-1 1 0 0,0 1 0 0 0,0-1 0 0 0,1 1-1 0 0,-1-1 1 0 0,0 0 0 0 0,0 0 0 0 0,0 0-1 0 0,-2-3 116 0 0,1 0 1 0 0,-1-1-1 0 0,1 1 0 0 0,0 0 0 0 0,-3-9 0 0 0,2 3 63 0 0,2 8 20 0 0,1-1-1 0 0,-1 1 1 0 0,0 0-1 0 0,0 0 1 0 0,0 0-1 0 0,0-1 1 0 0,-2-2-1 0 0,2 5-167 0 0,0-1 0 0 0,1 1 0 0 0,-1-1 0 0 0,1 1 0 0 0,-1 0-1 0 0,0-1 1 0 0,1 1 0 0 0,-1 0 0 0 0,0-1 0 0 0,0 1 0 0 0,1 0 0 0 0,-1 0 0 0 0,0 0 0 0 0,0 0 0 0 0,1-1-1 0 0,-1 1 1 0 0,0 0 0 0 0,0 0 0 0 0,1 1 0 0 0,-1-1 0 0 0,0 0 0 0 0,0 0 0 0 0,1 0 0 0 0,-1 0-1 0 0,0 1 1 0 0,0-1 0 0 0,1 0 0 0 0,-2 1 0 0 0,-5 0 255 0 0,-1 1-1 0 0,1-2 1 0 0,-1 1 0 0 0,1-1-1 0 0,-1-1 1 0 0,1 1 0 0 0,-13-3-1 0 0,14 1-30 0 0,-1 0-1 0 0,1 0 1 0 0,0-1-1 0 0,0 0 1 0 0,0 0-1 0 0,0 0 1 0 0,0-1-1 0 0,1 0 1 0 0,0 0-1 0 0,-1 0 1 0 0,2-1-1 0 0,-8-8 1 0 0,7 9 164 0 0,0-1-1 0 0,0 1 1 0 0,0-1-1 0 0,0 1 1 0 0,-1 1-1 0 0,-8-5 1 0 0,9 5-180 0 0,-10-10 3389 0 0,15 13-3585 0 0,9 1 882 0 0,-7-1-878 0 0,1 1 0 0 0,-1 0 0 0 0,0 0 0 0 0,1 0 0 0 0,-1 0 0 0 0,0 1 0 0 0,4 2 0 0 0,28 7 757 0 0,-22-9-651 0 0,0-1 0 0 0,1 0 0 0 0,-1-1 0 0 0,1-1 0 0 0,15-2 0 0 0,-11 3-5 0 0,0 0 0 0 0,0 1 0 0 0,26 4 0 0 0,-3 0 8 0 0,1 0-115 0 0,-18-2 14 0 0,24 0 1 0 0,-19-2 76 0 0,32 5 1 0 0,-27-1-104 0 0,-9-1 20 0 0,1-1-1 0 0,0 0 0 0 0,-1-2 0 0 0,43-3 0 0 0,-52 1-19 0 0,1 0 0 0 0,0 1 1 0 0,-1 1-1 0 0,1 1 0 0 0,24 5 0 0 0,-13-2 1 0 0,-9-4-16 0 0,0 0 0 0 0,1-1 0 0 0,-1-1-1 0 0,0 0 1 0 0,32-8 0 0 0,20-1 25 0 0,-45 10-26 0 0,1 0 0 0 0,-1 2 0 0 0,0 1-1 0 0,0 1 1 0 0,24 7 0 0 0,-19-4 18 0 0,0-2 0 0 0,58 4 0 0 0,30 1 81 0 0,-59-4-104 0 0,-29-6 42 0 0,-24 0-52 0 0,-1 0 0 0 0,1 0 1 0 0,-1 0-1 0 0,0 0 0 0 0,1 1 0 0 0,9 2 0 0 0,-5 0 4 0 0,-1-1-1 0 0,1 0 1 0 0,0-1-1 0 0,-1 0 1 0 0,1 0-1 0 0,11-2 1 0 0,33 4 1 0 0,26 2 41 0 0,-57-5-23 0 0,48 8 1 0 0,-54-5-6 0 0,1-1 0 0 0,-1 0 0 0 0,1-1 0 0 0,-1-1 0 0 0,1-1 0 0 0,28-5-1 0 0,-5 3 73 0 0,-37 4-90 0 0,1-1 0 0 0,0 0 0 0 0,-1 0 1 0 0,1 0-1 0 0,0-1 0 0 0,-1 0 0 0 0,1 0 1 0 0,-1 0-1 0 0,1 0 0 0 0,-1-1 0 0 0,0 0 1 0 0,0 0-1 0 0,1 0 0 0 0,-1 0 0 0 0,0 0 1 0 0,6-6-1 0 0,20-20 131 0 0,-19 19-40 0 0,-1-1-1 0 0,0 0 1 0 0,17-23-1 0 0,-23 26-81 0 0,-2-1 0 0 0,1 1-1 0 0,-1-1 1 0 0,0 1 0 0 0,0-1 0 0 0,-1 0-1 0 0,0 0 1 0 0,-1 0 0 0 0,0-11-1 0 0,2-6 21 0 0,2-24 62 0 0,4-61 30 0 0,-8 92-121 0 0,0 1 1 0 0,-2-1 0 0 0,0 0-1 0 0,-6-21 1 0 0,-3-9 56 0 0,2-1 0 0 0,3 0 1 0 0,-1-94-1 0 0,6 130-55 0 0,-1 1 0 0 0,0-1 1 0 0,-1 1-1 0 0,0-1 0 0 0,-8-19 0 0 0,7 20 3 0 0,0 0 0 0 0,0 0 0 0 0,1-1 0 0 0,1 1 0 0 0,-2-23 0 0 0,5-2 94 0 0,0 23-81 0 0,-1 0 0 0 0,0-1 0 0 0,0 1 0 0 0,-2 0 0 0 0,0 0 0 0 0,0 0 0 0 0,-1 0 0 0 0,-8-22 0 0 0,3 17-21 0 0,2-1 0 0 0,0 0 0 0 0,-5-35 0 0 0,7 30 10 0 0,-15-46-1 0 0,16 63-12 0 0,0 0-1 0 0,-1 0 1 0 0,1 1-1 0 0,-2-1 1 0 0,1 1-1 0 0,-1 0 1 0 0,0 0-1 0 0,-1 1 1 0 0,-10-11-1 0 0,10 12-1 0 0,0 0 0 0 0,0 0 0 0 0,-1 0 0 0 0,1 1 0 0 0,-1 0 0 0 0,0 0 0 0 0,0 0 0 0 0,-1 1 0 0 0,1 0 0 0 0,0 1 0 0 0,-1 0 0 0 0,0 0 0 0 0,0 0 0 0 0,1 1 0 0 0,-1 0 0 0 0,0 1 0 0 0,-12 0 0 0 0,-50 3 0 0 0,-12 0 0 0 0,-64 21 0 0 0,85-12 0 0 0,-70 4 0 0 0,-182-12 0 0 0,216-4 0 0 0,44 2 0 0 0,-75 14 0 0 0,-21 1 0 0 0,117-18 0 0 0,0 0 0 0 0,0-3 0 0 0,0 0 0 0 0,-41-12 0 0 0,53 11 0 0 0,-22-2 16 0 0,-1 2 1 0 0,-84 2-1 0 0,30 1-1 0 0,50 2-15 0 0,-83 11 0 0 0,44-2 0 0 0,54-8 0 0 0,-45-5 0 0 0,50 2 0 0 0,0 1 0 0 0,-46 4 0 0 0,35 3 0 0 0,-43 13 0 0 0,61-14 0 0 0,10-2 0 0 0,-1-1 0 0 0,1 2 0 0 0,0-1 0 0 0,-11 7 0 0 0,18-8 0 0 0,0 0 0 0 0,0 0 0 0 0,0 0 0 0 0,0 0 0 0 0,0 0 0 0 0,1 1 0 0 0,-1 0 0 0 0,1-1 0 0 0,0 1 0 0 0,0 0 0 0 0,0 0 0 0 0,0 0 0 0 0,0 0 0 0 0,1 1 0 0 0,0-1 0 0 0,-2 6 0 0 0,1 3-6 0 0,0 0 0 0 0,1 0 0 0 0,0 0 0 0 0,1 0-1 0 0,1 0 1 0 0,0-1 0 0 0,4 22 0 0 0,-1-13-5 0 0,0 30-1 0 0,-4-40 12 0 0,-4 152 0 0 0,4-16 0 0 0,-14 21 0 0 0,-2 60 0 0 0,16-206 0 0 0,-1 0 0 0 0,-7 33 0 0 0,7-41 75 0 0,0-12 18 0 0,-6-11-5 0 0,5 13-98 0 0,0 0 1 0 0,1 1-1 0 0,-1-1 0 0 0,0 1 1 0 0,1-1-1 0 0,0 1 0 0 0,-1 5 1 0 0,-5 18-953 0 0,-3 40 0 0 0,5-2-6387 0 0,3-21 51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4:00.899"/>
    </inkml:context>
    <inkml:brush xml:id="br0">
      <inkml:brushProperty name="width" value="0.1" units="cm"/>
      <inkml:brushProperty name="height" value="0.1" units="cm"/>
      <inkml:brushProperty name="color" value="#F4F91B"/>
    </inkml:brush>
  </inkml:definitions>
  <inkml:trace contextRef="#ctx0" brushRef="#br0">3613 1308 2327 0 0,'-9'-6'213'0'0,"8"5"-198"0"0,1 0 1 0 0,-1 1-1 0 0,0-1 1 0 0,1 1-1 0 0,-1-1 1 0 0,0 1-1 0 0,1-1 1 0 0,-1 1-1 0 0,0-1 0 0 0,0 1 1 0 0,0 0-1 0 0,1-1 1 0 0,-1 1-1 0 0,0 0 1 0 0,0 0-1 0 0,0 0 1 0 0,0-1-1 0 0,0 1 1 0 0,1 0-1 0 0,-1 0 1 0 0,0 0-1 0 0,-1 1 0 0 0,-8 1 128 0 0,-1 1 0 0 0,-17 1 0 0 0,-12 2-117 0 0,13 1 1542 0 0,-31 14 0 0 0,32-11-913 0 0,0 1-4 0 0,-1-1 1 0 0,-32 7-1 0 0,3-7 568 0 0,-1-2 0 0 0,-110 0-1 0 0,96-6-573 0 0,-1 4-1 0 0,-126 26 1 0 0,147-21-479 0 0,-1-2 0 0 0,-55 2 0 0 0,-97-14 1370 0 0,180 0-1377 0 0,-1-1-1 0 0,1-1 0 0 0,0-2 1 0 0,-31-11-1 0 0,28 8-5 0 0,0 1 0 0 0,0 2-1 0 0,-57-8 1 0 0,68 13-67 0 0,1-2 0 0 0,-1 1 0 0 0,-16-8 0 0 0,9 4 13 0 0,-47-8 244 0 0,1 0-140 0 0,24 0-133 0 0,28 9-4 0 0,1 0 1 0 0,-1 1 0 0 0,0 1-1 0 0,-1 1 1 0 0,-32-2 0 0 0,-12 5 117 0 0,0-2 1 0 0,-100-17 0 0 0,80 10 152 0 0,46 5-266 0 0,14 3-39 0 0,-31 2 0 0 0,31 1 0 0 0,-30-4 0 0 0,18 0 54 0 0,-1 0 0 0 0,0 3 0 0 0,-49 6 0 0 0,49-3-59 0 0,19-3-2 0 0,0 1 0 0 0,1 1 1 0 0,-19 5-1 0 0,29-6-16 0 0,0-1 0 0 0,-1 0 0 0 0,1 0 0 0 0,-1-1 0 0 0,1 0 0 0 0,-7 0 0 0 0,-18 1-8 0 0,19 1 14 0 0,1 1-1 0 0,0 0 0 0 0,0 0 1 0 0,-12 7-1 0 0,-4 0-22 0 0,14-6 8 0 0,0-1 0 0 0,-13 2 0 0 0,-13 4 0 0 0,23-6 32 0 0,0 0 0 0 0,0-1 0 0 0,-30 1 0 0 0,40-3 9 0 0,-1-1-1 0 0,1 0 1 0 0,-1 0 0 0 0,-6-2-1 0 0,6 1 26 0 0,1 1-1 0 0,-1-1 1 0 0,1 1-1 0 0,-9 0 1 0 0,-22 2 53 0 0,16 0-95 0 0,-35-3 1 0 0,53 2-5 0 0,0-1 0 0 0,-1 1 0 0 0,1-1 0 0 0,0 0 0 0 0,0 1 0 0 0,0-1 0 0 0,0 0 0 0 0,0 0 0 0 0,0 0 0 0 0,0 0 0 0 0,0-1 0 0 0,0 1 0 0 0,0 0 0 0 0,0-1 0 0 0,1 0 0 0 0,-1 1 0 0 0,1-1 0 0 0,-2-2 0 0 0,-1-2 130 0 0,1-1-1 0 0,-1 1 1 0 0,2-1 0 0 0,-4-10-1 0 0,3 9-49 0 0,1 1-1 0 0,-2-1 0 0 0,-4-9 0 0 0,2 4 18 0 0,0 0-1 0 0,0-1 1 0 0,1 0 0 0 0,1 0-1 0 0,1-1 1 0 0,-4-23-1 0 0,-1-4 81 0 0,7 31-179 0 0,0-1 0 0 0,1 0-1 0 0,0 1 1 0 0,1-1-1 0 0,0 0 1 0 0,0 1-1 0 0,2-1 1 0 0,6-20-1 0 0,-5 17 51 0 0,0-1-1 0 0,-1 1 1 0 0,1-29-1 0 0,-1-47 200 0 0,5 1-1 0 0,22-111 0 0 0,-24 180-254 0 0,0-1-1 0 0,2 2 1 0 0,0-1 0 0 0,20-35-1 0 0,-12 25-5 0 0,-12 22 4 0 0,-1 0-1 0 0,0-1 0 0 0,0 1 1 0 0,-1-1-1 0 0,-1 0 1 0 0,1 0-1 0 0,-1-12 0 0 0,-1 10 5 0 0,2 0-1 0 0,-1-1 0 0 0,7-20 0 0 0,-7 30-13 0 0,0 0 0 0 0,0 0 0 0 0,0 0 0 0 0,1 0 0 0 0,-1 0 0 0 0,1 1 0 0 0,-1-1 0 0 0,1 1 0 0 0,0-1 0 0 0,0 1 0 0 0,0 0 0 0 0,1 0 0 0 0,-1-1 0 0 0,4-1 0 0 0,-1 1 0 0 0,1 1 0 0 0,-1 0 0 0 0,0 0 0 0 0,1 0 0 0 0,-1 1 0 0 0,11-2 0 0 0,-7 1 0 0 0,0-1 0 0 0,-1 1 0 0 0,11-6 0 0 0,15-5 0 0 0,-7 8 0 0 0,0 0 0 0 0,42-1 0 0 0,27-4 0 0 0,-13-2 0 0 0,1 3 0 0 0,100 2 0 0 0,-14 2 0 0 0,52 0 0 0 0,-101 11 0 0 0,156 1 0 0 0,-55-8-32 0 0,-181 3 24 0 0,-1 3 0 0 0,1 1 0 0 0,56 17 0 0 0,-42-10 8 0 0,0-3 0 0 0,110 7 0 0 0,-160-17 0 0 0,276 15 0 0 0,-94-10 0 0 0,-55-3 0 0 0,-84-2 0 0 0,61-8 0 0 0,-69 3 0 0 0,-1 3 0 0 0,69 3 0 0 0,154 8 0 0 0,-246-9 0 0 0,5 2 0 0 0,-1 1 0 0 0,0 0 0 0 0,0 2 0 0 0,0 0 0 0 0,20 9 0 0 0,-25-9 0 0 0,-9-3 0 0 0,-1 0 0 0 0,1 0 0 0 0,-1 1 0 0 0,1 0 0 0 0,-1 0 0 0 0,9 7 0 0 0,-12-9 0 0 0,0 1 0 0 0,0 0 0 0 0,-1 0 0 0 0,1 0 0 0 0,-1 0 0 0 0,1 0 0 0 0,-1 0 0 0 0,1 0 0 0 0,-1 1 0 0 0,0-1 0 0 0,0 0 0 0 0,0 1 0 0 0,-1-1 0 0 0,1 1 0 0 0,0-1 0 0 0,-1 1 0 0 0,0-1 0 0 0,1 5 0 0 0,-5 177-64 0 0,1-115 64 0 0,-3-1 0 0 0,-4 1 0 0 0,-2-1 0 0 0,-35 113 0 0 0,22-110 0 0 0,-6 21 0 0 0,-40 147-419 0 0,53-189 141 0 0,-3 0 0 0 0,-44 76 0 0 0,23-55-1875 0 0,13-24-2860 0 0,25-41 3983 0 0,-24 40-6081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1.135"/>
    </inkml:context>
    <inkml:brush xml:id="br0">
      <inkml:brushProperty name="width" value="0.1" units="cm"/>
      <inkml:brushProperty name="height" value="0.1" units="cm"/>
      <inkml:brushProperty name="color" value="#F4F91B"/>
    </inkml:brush>
  </inkml:definitions>
  <inkml:trace contextRef="#ctx0" brushRef="#br0">1976 92 3279 0 0,'-21'-8'294'0'0,"-9"-1"196"0"0,9 5-337 0 0,1-1-1 0 0,-26-9 1 0 0,21 5 133 0 0,-17-5 224 0 0,25 8-216 0 0,1 0 1 0 0,-1 1 0 0 0,0 1-1 0 0,-32-3 1 0 0,-20 7 40 0 0,0 3 0 0 0,-114 20-1 0 0,26-2 194 0 0,-90 10 364 0 0,125-14-503 0 0,-165 3 1 0 0,49-10 429 0 0,180-4-1840 0 0,0 2 1 0 0,-59 16-1 0 0,68-11-2306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2.251"/>
    </inkml:context>
    <inkml:brush xml:id="br0">
      <inkml:brushProperty name="width" value="0.1" units="cm"/>
      <inkml:brushProperty name="height" value="0.1" units="cm"/>
      <inkml:brushProperty name="color" value="#F4F91B"/>
    </inkml:brush>
  </inkml:definitions>
  <inkml:trace contextRef="#ctx0" brushRef="#br0">1690 83 1839 0 0,'2'1'55'0'0,"-1"-1"0"0"0,1 1 0 0 0,-1-1 0 0 0,0 1 0 0 0,1-1 0 0 0,-1 1 0 0 0,0 0 0 0 0,1 0 0 0 0,-1-1 0 0 0,0 1 0 0 0,0 0 0 0 0,0 0 0 0 0,0 0 0 0 0,0 0 0 0 0,0 1 0 0 0,0-1 0 0 0,0 0 0 0 0,0 0 0 0 0,0 1 0 0 0,-1-1 0 0 0,1 0 0 0 0,-1 1 0 0 0,1 1 0 0 0,-1-3 2 0 0,0 0 0 0 0,-1 1 0 0 0,1-1 0 0 0,0 0 0 0 0,-1 0 0 0 0,1 1-1 0 0,-1-1 1 0 0,1 0 0 0 0,-1 0 0 0 0,1 0 0 0 0,0 0 0 0 0,-1 1 0 0 0,1-1-1 0 0,-1 0 1 0 0,1 0 0 0 0,-1 0 0 0 0,1 0 0 0 0,-1 0 0 0 0,1 0 0 0 0,-1 0-1 0 0,1 0 1 0 0,-1 0 0 0 0,1 0 0 0 0,0-1 0 0 0,-1 1 0 0 0,1 0 0 0 0,-1 0-1 0 0,1 0 1 0 0,-1-1 0 0 0,-16-4 1483 0 0,12 4-1356 0 0,0 0 0 0 0,0 0 1 0 0,-1 0-1 0 0,1 1 1 0 0,0 0-1 0 0,-1 0 0 0 0,1 0 1 0 0,-1 0-1 0 0,1 1 0 0 0,-7 2 1 0 0,-23 1-53 0 0,22-4-127 0 0,-26 0 241 0 0,-42-6 0 0 0,-55-14 619 0 0,-145-13 975 0 0,-90 7-456 0 0,356 25-1336 0 0,-73-7 252 0 0,22 1-156 0 0,1 2 1 0 0,0 3-1 0 0,-67 8 1 0 0,100-2-249 0 0,0 2 0 0 0,0 1 0 0 0,-57 21 0 0 0,41-9-182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3.053"/>
    </inkml:context>
    <inkml:brush xml:id="br0">
      <inkml:brushProperty name="width" value="0.1" units="cm"/>
      <inkml:brushProperty name="height" value="0.1" units="cm"/>
      <inkml:brushProperty name="color" value="#F4F91B"/>
    </inkml:brush>
  </inkml:definitions>
  <inkml:trace contextRef="#ctx0" brushRef="#br0">1497 4 2415 0 0,'-35'8'560'0'0,"14"-5"-26"0"0,1-1 0 0 0,0-1-1 0 0,-1 0 1 0 0,1-2-1 0 0,-39-6 1 0 0,-18 1 670 0 0,-122 8 352 0 0,125 0-1206 0 0,-181-6 825 0 0,141 0-546 0 0,-156 13-1 0 0,87 16-677 0 0,105-11-3099 0 0,27-5-519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4.153"/>
    </inkml:context>
    <inkml:brush xml:id="br0">
      <inkml:brushProperty name="width" value="0.1" units="cm"/>
      <inkml:brushProperty name="height" value="0.1" units="cm"/>
      <inkml:brushProperty name="color" value="#F4F91B"/>
    </inkml:brush>
  </inkml:definitions>
  <inkml:trace contextRef="#ctx0" brushRef="#br0">2256 6 3279 0 0,'-19'-2'390'0'0,"-20"0"1010"0"0,26 1-1009 0 0,0 1-1 0 0,-1 0 1 0 0,-18 2-1 0 0,-73 17 495 0 0,-137 19 254 0 0,79-14-611 0 0,2 0-280 0 0,83-15-4 0 0,-140 11 672 0 0,-173-28-97 0 0,298 5-874 0 0,0 4 0 0 0,0 4-1 0 0,0 4 1 0 0,-136 32 0 0 0,146-22-2652 0 0,-1-1-921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7.162"/>
    </inkml:context>
    <inkml:brush xml:id="br0">
      <inkml:brushProperty name="width" value="0.1" units="cm"/>
      <inkml:brushProperty name="height" value="0.1" units="cm"/>
      <inkml:brushProperty name="color" value="#F4F91B"/>
    </inkml:brush>
  </inkml:definitions>
  <inkml:trace contextRef="#ctx0" brushRef="#br0">1243 87 2959 0 0,'1'-2'39'0'0,"-1"-1"-1"0"0,0 1 0 0 0,0 0 1 0 0,0-1-1 0 0,-1 1 0 0 0,1 0 1 0 0,-1-1-1 0 0,1 1 0 0 0,-1 0 0 0 0,0-1 1 0 0,1 1-1 0 0,-1 0 0 0 0,0 0 1 0 0,-1 0-1 0 0,1 0 0 0 0,0 0 0 0 0,0 0 1 0 0,-1 0-1 0 0,0 0 0 0 0,1 1 1 0 0,-1-1-1 0 0,0 0 0 0 0,0 1 1 0 0,1 0-1 0 0,-1-1 0 0 0,0 1 0 0 0,-1 0 1 0 0,1 0-1 0 0,0 0 0 0 0,0 0 1 0 0,0 0-1 0 0,-1 1 0 0 0,1-1 1 0 0,0 1-1 0 0,-4-1 0 0 0,-28-7 461 0 0,20 4-140 0 0,0 1-1 0 0,0 1 1 0 0,-24-2-1 0 0,-17 2 455 0 0,34 1-516 0 0,0 0 0 0 0,-31 3 0 0 0,-371 32 1335 0 0,370-34-1290 0 0,-100-13 0 0 0,104 7-450 0 0,-1 2 1 0 0,-76 3 0 0 0,89 3-2331 0 0,-1 1-806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7.918"/>
    </inkml:context>
    <inkml:brush xml:id="br0">
      <inkml:brushProperty name="width" value="0.1" units="cm"/>
      <inkml:brushProperty name="height" value="0.1" units="cm"/>
      <inkml:brushProperty name="color" value="#F4F91B"/>
    </inkml:brush>
  </inkml:definitions>
  <inkml:trace contextRef="#ctx0" brushRef="#br0">917 27 2815 0 0,'-3'-2'74'0'0,"-1"0"-1"0"0,1 1 0 0 0,0 0 0 0 0,0-1 0 0 0,-1 1 1 0 0,1 0-1 0 0,-1 0 0 0 0,1 1 0 0 0,-6-1 0 0 0,3 0 147 0 0,-35-5 262 0 0,1 1 0 0 0,-1 3 0 0 0,0 1 0 0 0,0 2 0 0 0,-63 10 0 0 0,-94 11 20 0 0,104-14-1468 0 0,-116 26 0 0 0,148-18-1272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8.991"/>
    </inkml:context>
    <inkml:brush xml:id="br0">
      <inkml:brushProperty name="width" value="0.1" units="cm"/>
      <inkml:brushProperty name="height" value="0.1" units="cm"/>
      <inkml:brushProperty name="color" value="#F4F91B"/>
    </inkml:brush>
  </inkml:definitions>
  <inkml:trace contextRef="#ctx0" brushRef="#br0">605 62 2303 0 0,'-16'-8'1671'0'0,"0"-1"-1037"0"0,0 1-1 0 0,0 1 1 0 0,-1 1-1 0 0,0 0 1 0 0,-29-6-1 0 0,14 9-318 0 0,-1 0-1 0 0,-65 5 0 0 0,-66 17-156 0 0,125-13-159 0 0,-9 2-60 0 0,1 2-18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09.609"/>
    </inkml:context>
    <inkml:brush xml:id="br0">
      <inkml:brushProperty name="width" value="0.1" units="cm"/>
      <inkml:brushProperty name="height" value="0.1" units="cm"/>
      <inkml:brushProperty name="color" value="#F4F91B"/>
    </inkml:brush>
  </inkml:definitions>
  <inkml:trace contextRef="#ctx0" brushRef="#br0">1007 63 1839 0 0,'-5'-2'112'0'0,"1"-1"0"0"0,-2 1-1 0 0,1 0 1 0 0,0 0-1 0 0,0 1 1 0 0,-1-1-1 0 0,1 1 1 0 0,0 0-1 0 0,-1 1 1 0 0,-9-1 0 0 0,-15-2 496 0 0,-88-16 858 0 0,-2 6-1 0 0,-221 4 0 0 0,234 9-1214 0 0,63-2-1000 0 0,0 3 0 0 0,-51 6 0 0 0,54 0-1863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2:36:36.983"/>
    </inkml:context>
    <inkml:brush xml:id="br0">
      <inkml:brushProperty name="width" value="0.1" units="cm"/>
      <inkml:brushProperty name="height" value="0.1" units="cm"/>
      <inkml:brushProperty name="color" value="#E71224"/>
    </inkml:brush>
  </inkml:definitions>
  <inkml:trace contextRef="#ctx0" brushRef="#br0">769 24 4143 0 0,'8'-10'1188'0'0,"-7"10"-1153"0"0,-1 0 0 0 0,1 0-1 0 0,-1 1 1 0 0,1-1 0 0 0,-1 0-1 0 0,0 0 1 0 0,1 1-1 0 0,-1-1 1 0 0,1 0 0 0 0,-1 1-1 0 0,0-1 1 0 0,1 1-1 0 0,-1-1 1 0 0,0 0 0 0 0,1 1-1 0 0,-1-1 1 0 0,0 1 0 0 0,0-1-1 0 0,1 1 1 0 0,-1-1-1 0 0,0 1 1 0 0,0-1 0 0 0,0 1-1 0 0,0-1 1 0 0,1 1 0 0 0,-1-1-1 0 0,0 1 1 0 0,0 0-1 0 0,1 4 14 0 0,-1-1-1 0 0,1 0 0 0 0,-1 1 0 0 0,0-1 0 0 0,0 0 1 0 0,0 1-1 0 0,0-1 0 0 0,-1 0 0 0 0,1 0 0 0 0,-1 1 0 0 0,-1-1 1 0 0,1 0-1 0 0,0 0 0 0 0,-1 0 0 0 0,0 0 0 0 0,0 0 1 0 0,0 0-1 0 0,0-1 0 0 0,-4 4 0 0 0,-5 8 309 0 0,-2-1-1 0 0,1 0 1 0 0,-18 13 0 0 0,8-7-139 0 0,-214 203 1655 0 0,203-193-1609 0 0,0-2 0 0 0,-57 34-1 0 0,41-28 720 0 0,-73 62 0 0 0,111-88-654 0 0,17-12 16 0 0,-1 0-313 0 0,0 0 1 0 0,0-1-1 0 0,0 1 0 0 0,0-1 0 0 0,4-7 1 0 0,7-6 26 0 0,118-118 27 0 0,-121 122-59 0 0,0 0 1 0 0,-1-1-1 0 0,0-1 0 0 0,-1 0 1 0 0,-1 0-1 0 0,0-1 0 0 0,-2-1 0 0 0,0 1 1 0 0,-1-1-1 0 0,0-1 0 0 0,-2 1 1 0 0,0-1-1 0 0,-1 0 0 0 0,-1 0 1 0 0,-1 0-1 0 0,0-1 0 0 0,-2 1 1 0 0,-2-31-1 0 0,0 36 71 0 0,0 1 0 0 0,-8-26-1 0 0,8 33-41 0 0,-1 0 0 0 0,1 0 0 0 0,-1-1 0 0 0,0 2 0 0 0,0-1 0 0 0,-1 0 0 0 0,0 1 0 0 0,-4-6 0 0 0,8 11-49 0 0,-1 0 1 0 0,1-1-1 0 0,0 1 0 0 0,0 0 0 0 0,0 0 1 0 0,-1-1-1 0 0,1 1 0 0 0,0 0 0 0 0,0 0 1 0 0,-1-1-1 0 0,1 1 0 0 0,0 0 0 0 0,-1 0 1 0 0,1 0-1 0 0,0 0 0 0 0,-1 0 0 0 0,1-1 1 0 0,0 1-1 0 0,-1 0 0 0 0,1 0 0 0 0,0 0 1 0 0,-1 0-1 0 0,1 0 0 0 0,0 0 0 0 0,-1 0 1 0 0,1 0-1 0 0,0 0 0 0 0,-1 0 0 0 0,1 0 1 0 0,0 0-1 0 0,-1 1 0 0 0,1-1 0 0 0,0 0 1 0 0,-1 0-1 0 0,1 0 0 0 0,-7 14 76 0 0,2 28-76 0 0,5-34 17 0 0,-1 21-21 0 0,2 0 1 0 0,1 0-1 0 0,2 0 0 0 0,0-1 0 0 0,13 42 1 0 0,-8-36 127 0 0,2 1 0 0 0,1-2 1 0 0,2 1-1 0 0,21 37 1 0 0,54 75 806 0 0,-90-150-877 0 0,0-1 0 0 0,-1 0 1 0 0,1 1-1 0 0,-4-7 0 0 0,-10-9 5 0 0,-1 0-1 0 0,-1 2 1 0 0,0 0 0 0 0,-40-30-1 0 0,24 20-11 0 0,9 10-37 0 0,-1 1-1 0 0,0 1 1 0 0,-39-18-1 0 0,48 25-13 0 0,-9-2-2 0 0,-43-14 0 0 0,49 19 0 0 0,-1-1 0 0 0,1 0 0 0 0,0-2 0 0 0,-20-12 0 0 0,22 7-32 0 0,11 5 10 0 0,6 9 22 0 0,0 0 0 0 0,0 0-1 0 0,0-1 1 0 0,0 1 0 0 0,-1 0 0 0 0,1 0-1 0 0,0 0 1 0 0,0-1 0 0 0,0 1 0 0 0,0 0-1 0 0,0 0 1 0 0,0 0 0 0 0,0-1-1 0 0,0 1 1 0 0,0 0 0 0 0,0 0 0 0 0,0 0-1 0 0,0-1 1 0 0,0 1 0 0 0,1 0 0 0 0,-1 0-1 0 0,0 0 1 0 0,0 0 0 0 0,0-1-1 0 0,0 1 1 0 0,0 0 0 0 0,0 0 0 0 0,0 0-1 0 0,0 0 1 0 0,1-1 0 0 0,-1 1 0 0 0,0 0-1 0 0,0 0 1 0 0,0 0 0 0 0,0 0 0 0 0,1 0-1 0 0,0-1-3 0 0,1 1-1 0 0,-1 0 0 0 0,0 0 1 0 0,1-1-1 0 0,-1 1 1 0 0,1 0-1 0 0,-1 1 1 0 0,0-1-1 0 0,1 0 0 0 0,-1 0 1 0 0,0 0-1 0 0,1 1 1 0 0,-1-1-1 0 0,0 1 0 0 0,1-1 1 0 0,-1 1-1 0 0,0-1 1 0 0,2 2-1 0 0,25 17-33 0 0,-22-15 35 0 0,33 23-39 0 0,1-2-1 0 0,58 27 0 0 0,22 13 42 0 0,5 1 13 0 0,-92-54 84 0 0,-31-11-82 0 0,0-1-1 0 0,0 1 0 0 0,0-1 0 0 0,1 0 0 0 0,-1 1 0 0 0,0-1 0 0 0,0 0 0 0 0,0 0 0 0 0,0-1 0 0 0,0 1 1 0 0,0 0-1 0 0,1-1 0 0 0,1 0 0 0 0,-3 1-6 0 0,-1-1 0 0 0,0 1 0 0 0,0 0 0 0 0,1-1 0 0 0,-1 1 0 0 0,0 0 0 0 0,0 0-1 0 0,0-1 1 0 0,1 1 0 0 0,-1-1 0 0 0,0 1 0 0 0,0 0 0 0 0,0-1 0 0 0,0 1 0 0 0,0 0 0 0 0,0-1 0 0 0,0 1 0 0 0,0 0 0 0 0,0-1 0 0 0,0 1 0 0 0,0-1 0 0 0,0 1 0 0 0,0 0 0 0 0,0-1 0 0 0,0 1 0 0 0,0 0-1 0 0,0-1 1 0 0,0 1 0 0 0,0 0 0 0 0,-1-1 0 0 0,1 1 0 0 0,0 0 0 0 0,0-1 0 0 0,0 1 0 0 0,-1 0 0 0 0,1-1 0 0 0,0 1 0 0 0,0 0 0 0 0,-1 0 0 0 0,1-1 0 0 0,0 1 0 0 0,-1 0 0 0 0,-14-15 109 0 0,13 14-94 0 0,-8-7 12 0 0,-1 0 0 0 0,0 0 0 0 0,-1 2 0 0 0,0-1 0 0 0,0 1 0 0 0,0 1 0 0 0,-1 0 0 0 0,1 1 0 0 0,-1 1 0 0 0,-24-5 0 0 0,25 8-155 0 0,0 0 1 0 0,0 0 0 0 0,1 1 0 0 0,-1 1 0 0 0,0 0 0 0 0,1 1-1 0 0,-14 4 1 0 0,-19 7-1060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0.142"/>
    </inkml:context>
    <inkml:brush xml:id="br0">
      <inkml:brushProperty name="width" value="0.1" units="cm"/>
      <inkml:brushProperty name="height" value="0.1" units="cm"/>
      <inkml:brushProperty name="color" value="#F4F91B"/>
    </inkml:brush>
  </inkml:definitions>
  <inkml:trace contextRef="#ctx0" brushRef="#br0">1496 111 455 0 0,'-2'-1'129'0'0,"0"0"-1"0"0,0 0 1 0 0,0 0-1 0 0,0 0 1 0 0,0 1-1 0 0,0-1 1 0 0,0 1-1 0 0,0-1 1 0 0,0 1-1 0 0,0 0 1 0 0,0 0-1 0 0,-1-1 0 0 0,1 2 1 0 0,-2-1-1 0 0,-13-1 749 0 0,-224-22 2017 0 0,-41-8-121 0 0,218 20-2278 0 0,-132-21 810 0 0,161 29-1139 0 0,1 1 0 0 0,-1 2 0 0 0,-57 6 0 0 0,65-2-114 0 0,-173 20 100 0 0,14 4-4664 0 0,133-17 1957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0.669"/>
    </inkml:context>
    <inkml:brush xml:id="br0">
      <inkml:brushProperty name="width" value="0.1" units="cm"/>
      <inkml:brushProperty name="height" value="0.1" units="cm"/>
      <inkml:brushProperty name="color" value="#F4F91B"/>
    </inkml:brush>
  </inkml:definitions>
  <inkml:trace contextRef="#ctx0" brushRef="#br0">1035 66 1839 0 0,'0'-3'254'0'0,"0"1"-1"0"0,-1-1 0 0 0,1 1 0 0 0,-1 0 0 0 0,1-1 0 0 0,-1 1 1 0 0,0 0-1 0 0,0-1 0 0 0,0 1 0 0 0,0 0 0 0 0,0 0 0 0 0,0 0 0 0 0,-1 0 1 0 0,1 0-1 0 0,-1 0 0 0 0,1 0 0 0 0,-1 0 0 0 0,0 1 0 0 0,0-1 1 0 0,0 1-1 0 0,0-1 0 0 0,-3-1 0 0 0,-21-7-309 0 0,15 7 110 0 0,-1 2 0 0 0,1-1 0 0 0,0 2 1 0 0,-1-1-1 0 0,-12 2 0 0 0,-61 11 6 0 0,32-4-33 0 0,-20-3 139 0 0,0-3 0 0 0,-79-8 0 0 0,61 1 13 0 0,42 5-157 0 0,-1 2 0 0 0,1 3 0 0 0,0 1 0 0 0,-77 21 0 0 0,78-15-132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1.508"/>
    </inkml:context>
    <inkml:brush xml:id="br0">
      <inkml:brushProperty name="width" value="0.1" units="cm"/>
      <inkml:brushProperty name="height" value="0.1" units="cm"/>
      <inkml:brushProperty name="color" value="#F4F91B"/>
    </inkml:brush>
  </inkml:definitions>
  <inkml:trace contextRef="#ctx0" brushRef="#br0">920 140 3223 0 0,'-14'-40'294'0'0,"13"37"-203"0"0,0 0 1 0 0,-1 0-1 0 0,1 0 1 0 0,-1 0-1 0 0,0 1 1 0 0,0-1 0 0 0,0 1-1 0 0,0-1 1 0 0,0 1-1 0 0,0 0 1 0 0,-3-2-1 0 0,2 3 7 0 0,1 1 0 0 0,-1-1 0 0 0,0 1 0 0 0,1 0 0 0 0,-1 0 0 0 0,1 0 0 0 0,-1 0 0 0 0,1 0 0 0 0,-1 1 0 0 0,0-1 0 0 0,1 1 0 0 0,-5 2 0 0 0,-4-1-8 0 0,-6-1 23 0 0,0-1 0 0 0,1-1-1 0 0,-1 0 1 0 0,1-1 0 0 0,-23-6-1 0 0,-60-16 972 0 0,-28-5 87 0 0,105 25-1017 0 0,-1 2 0 0 0,1 0 0 0 0,-44 3 0 0 0,43 2-112 0 0,0 1 0 0 0,0 1-1 0 0,1 0 1 0 0,-30 13 0 0 0,13-2-208 0 0,-55 32 0 0 0,56-27-151 0 0,0-2-10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12.390"/>
    </inkml:context>
    <inkml:brush xml:id="br0">
      <inkml:brushProperty name="width" value="0.1" units="cm"/>
      <inkml:brushProperty name="height" value="0.1" units="cm"/>
      <inkml:brushProperty name="color" value="#F4F91B"/>
    </inkml:brush>
  </inkml:definitions>
  <inkml:trace contextRef="#ctx0" brushRef="#br0">1494 189 1375 0 0,'-2'-4'326'0'0,"1"0"0"0"0,-1 0-1 0 0,0 1 1 0 0,0-1-1 0 0,-1 0 1 0 0,1 1-1 0 0,-1 0 1 0 0,1-1-1 0 0,-1 1 1 0 0,0 0-1 0 0,0 0 1 0 0,-1 1-1 0 0,1-1 1 0 0,0 1-1 0 0,-8-5 1 0 0,-2 0-253 0 0,-1 1-1 0 0,0 0 1 0 0,-16-4-1 0 0,-53-18 691 0 0,27 8 80 0 0,-1 2 1 0 0,-97-16-1 0 0,126 32-764 0 0,-1 0-1 0 0,1 2 0 0 0,0 1 1 0 0,-41 8-1 0 0,-110 30 334 0 0,67-12-312 0 0,20-8-94 0 0,24-7-25 0 0,-1 4-1 0 0,-91 34 0 0 0,50-3-664 0 0,59-24 261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4:05.238"/>
    </inkml:context>
    <inkml:brush xml:id="br0">
      <inkml:brushProperty name="width" value="0.1" units="cm"/>
      <inkml:brushProperty name="height" value="0.1" units="cm"/>
      <inkml:brushProperty name="color" value="#F4F91B"/>
    </inkml:brush>
  </inkml:definitions>
  <inkml:trace contextRef="#ctx0" brushRef="#br0">4606 1454 1375 0 0,'2'-1'975'0'0,"0"0"-631"0"0,-6-40 5489 0 0,2 23-5026 0 0,0 1 0 0 0,1 0-1 0 0,0-1 1 0 0,2 1 0 0 0,2-18-1 0 0,5-3 322 0 0,-6 30-957 0 0,0-1 0 0 0,0 1 0 0 0,-1 0 0 0 0,1-10 0 0 0,-4-23 219 0 0,1 30-171 0 0,0-1 0 0 0,1 0 1 0 0,1 1-1 0 0,-1-1 0 0 0,6-21 0 0 0,-3 21-85 0 0,0 0 0 0 0,1 1 0 0 0,0 0 0 0 0,0 0 0 0 0,1 0 0 0 0,1 0 0 0 0,8-11 0 0 0,-9 15-101 0 0,-1 0 0 0 0,1-1 0 0 0,-1 0 0 0 0,-1 0 1 0 0,1 0-1 0 0,-1 0 0 0 0,3-15 0 0 0,-1-4 364 0 0,2-31 1 0 0,-7 50-328 0 0,0 0 1 0 0,-1 0-1 0 0,1 0 0 0 0,-2 0 0 0 0,1 0 0 0 0,-1 0 0 0 0,0 1 1 0 0,-1-1-1 0 0,0 1 0 0 0,-5-10 0 0 0,-10-32 314 0 0,14 35-244 0 0,3 10-102 0 0,0 0-1 0 0,0 0 1 0 0,0 0 0 0 0,0 0-1 0 0,-1 0 1 0 0,0 0 0 0 0,1 0-1 0 0,-2 1 1 0 0,1-1 0 0 0,0 1 0 0 0,-3-4-1 0 0,1 2-10 0 0,1 0-1 0 0,-1 0 0 0 0,1 0 1 0 0,1 0-1 0 0,-1 0 0 0 0,1-1 1 0 0,0 1-1 0 0,0-1 0 0 0,0 0 1 0 0,0-7-1 0 0,0 5 32 0 0,0 0 0 0 0,0 1 0 0 0,-1-1 1 0 0,0 1-1 0 0,-6-13 0 0 0,-1 6-9 0 0,1 0-1 0 0,1-1 1 0 0,1 0 0 0 0,0-1-1 0 0,-7-23 1 0 0,11 27-10 0 0,0 1 0 0 0,-7-14 0 0 0,5 16 63 0 0,-1 0-1 0 0,0 0 1 0 0,0 1 0 0 0,-8-9-1 0 0,11 15-100 0 0,0 0 0 0 0,0-1 0 0 0,0 2 0 0 0,0-1 0 0 0,0 0-1 0 0,0 1 1 0 0,-1-1 0 0 0,1 1 0 0 0,0 0 0 0 0,-1 0 0 0 0,1 0 0 0 0,-1 1 0 0 0,0-1 0 0 0,1 1-1 0 0,-6 0 1 0 0,-22-4-3 0 0,26 2 6 0 0,0 0-1 0 0,1 0 1 0 0,-1 0 0 0 0,1 0-1 0 0,-6-4 1 0 0,7 4 0 0 0,0 0 1 0 0,0 0-1 0 0,-1 0 1 0 0,1 0-1 0 0,-1 1 0 0 0,1-1 1 0 0,-1 1-1 0 0,1 0 1 0 0,-1 0-1 0 0,0 1 0 0 0,-5-2 1 0 0,1 3-1 0 0,0-1 1 0 0,0-1-1 0 0,0 0 1 0 0,0 0-1 0 0,0 0 0 0 0,0-1 1 0 0,1 0-1 0 0,-1-1 1 0 0,1 0-1 0 0,-1 0 1 0 0,-6-5-1 0 0,-12-10 84 0 0,14 9-3 0 0,0 0 1 0 0,-14-7-1 0 0,16 11-76 0 0,0 1 0 0 0,-1 0 1 0 0,0 1-1 0 0,1 0 0 0 0,-1 1 0 0 0,-20-2 0 0 0,4 3 23 0 0,-43 3 0 0 0,34 0-32 0 0,-2 1 0 0 0,-44 7 0 0 0,55-6 0 0 0,-1-2 0 0 0,1 0 0 0 0,-30-3 0 0 0,11 0 0 0 0,26 1 9 0 0,0-1 1 0 0,0-1-1 0 0,1-1 0 0 0,-1 0 1 0 0,1-2-1 0 0,0 0 0 0 0,-32-13 1 0 0,37 12 21 0 0,0 0 1 0 0,-1 2 0 0 0,0-1-1 0 0,0 2 1 0 0,0 0 0 0 0,-1 1-1 0 0,-28-1 1 0 0,-87-3-32 0 0,-1-1 0 0 0,64 5 43 0 0,0-3-1 0 0,-77-16 1 0 0,94 14-4 0 0,0 3-1 0 0,-1 1 0 0 0,0 3 1 0 0,-68 9-1 0 0,-193 22 26 0 0,300-29-64 0 0,-178 11 0 0 0,144-10 2 0 0,1 1 0 0 0,0 2 1 0 0,0 3-1 0 0,-66 21 0 0 0,74-19 16 0 0,1-2-1 0 0,-70 8 1 0 0,78-13-18 0 0,0 1 0 0 0,-34 10 0 0 0,30-6 0 0 0,-40 5 0 0 0,14-7 0 0 0,-72 18 0 0 0,101-16 0 0 0,-39 19 0 0 0,45-18 0 0 0,-1 0 0 0 0,-38 10 0 0 0,51-18 0 0 0,-229 46 0 0 0,69-29 0 0 0,155-17 0 0 0,1 2 0 0 0,-1 0 0 0 0,-27 12 0 0 0,36-13 0 0 0,0-1 0 0 0,-1 1 0 0 0,0-1 0 0 0,-9 0 0 0 0,-20 6 0 0 0,-46 18 0 0 0,74-26 0 0 0,10 0 0 0 0,-1 0 0 0 0,1 0 0 0 0,-1 0 0 0 0,0 0 0 0 0,1 0 0 0 0,-1 0 0 0 0,1 0 0 0 0,-1 0 0 0 0,1 0 0 0 0,-1 0 0 0 0,0 1 0 0 0,1-1 0 0 0,-1 0 0 0 0,1 0 0 0 0,-1 1 0 0 0,1-1 0 0 0,-1 0 0 0 0,1 0 0 0 0,-1 1 0 0 0,1-1 0 0 0,-1 0 0 0 0,1 1 0 0 0,0-1 0 0 0,-1 1 0 0 0,0 0 0 0 0,-1 1 0 0 0,-1 1 0 0 0,0 0 0 0 0,0-1 0 0 0,0 0 0 0 0,0 0 0 0 0,0 0 0 0 0,0 0 0 0 0,-1 0 0 0 0,1-1 0 0 0,-5 2 0 0 0,-13 6 0 0 0,20-8 0 0 0,1 0 0 0 0,-1 0 0 0 0,1 0 0 0 0,-1 0 0 0 0,1 0 0 0 0,-1 1 0 0 0,1-1 0 0 0,0 0 0 0 0,-1 0 0 0 0,1 0 0 0 0,0 0 0 0 0,0 0 0 0 0,0 1 0 0 0,0-1 0 0 0,0 2 0 0 0,2 20 0 0 0,10 79 0 0 0,-6-38 0 0 0,-4-57 0 0 0,0 0 0 0 0,0 0 0 0 0,1 0 0 0 0,-1-1 0 0 0,1 1 0 0 0,1-1 0 0 0,0 0 0 0 0,4 6 0 0 0,4 8 0 0 0,13 22 0 0 0,-9-18 0 0 0,14 33 0 0 0,24 49 0 0 0,-12-45 0 0 0,-35-51 0 0 0,1-1 0 0 0,0-1 0 0 0,0 1 0 0 0,17 12 0 0 0,-14-11 0 0 0,115 120 0 0 0,-120-123 0 0 0,3 2 0 0 0,1 0 0 0 0,0-1 0 0 0,1 0 0 0 0,-1-1 0 0 0,2 0 0 0 0,12 6 0 0 0,27 17 0 0 0,-32-16 0 0 0,-3-2 0 0 0,1-1 0 0 0,33 17 0 0 0,-23-16 0 0 0,-1-2 0 0 0,1 0 0 0 0,1-2 0 0 0,0-1 0 0 0,46 6 0 0 0,-24-10 0 0 0,0-2 0 0 0,63-8 0 0 0,-37 1 0 0 0,102 3 0 0 0,-108 2 18 0 0,-1-2-1 0 0,91-17 1 0 0,-88 9 14 0 0,141-2 0 0 0,208 5 118 0 0,-361 5-161 0 0,-8 3 11 0 0,0 2 0 0 0,76 12 0 0 0,102 33 0 0 0,-190-37 0 0 0,4 1 0 0 0,0-1 0 0 0,73 5 0 0 0,-82-14 0 0 0,19 1 0 0 0,1 2 0 0 0,95 19 0 0 0,84 43 0 0 0,-191-54 0 0 0,47 7 0 0 0,-39-9 0 0 0,132 20 0 0 0,-157-25 13 0 0,1-2 0 0 0,-1-1 0 0 0,1-1-1 0 0,34-3 1 0 0,-59 2 2 0 0,1 0 0 0 0,0 0 0 0 0,0 0 0 0 0,0 0 1 0 0,0-1-1 0 0,0 0 0 0 0,-1 1 0 0 0,1-1 0 0 0,0 0 0 0 0,-1 0 0 0 0,1 0 0 0 0,0-1 0 0 0,-1 1 0 0 0,0-1 0 0 0,1 1 0 0 0,-1-1 0 0 0,0 0 1 0 0,0 0-1 0 0,0 0 0 0 0,0 0 0 0 0,0 0 0 0 0,0-1 0 0 0,0 1 0 0 0,-1 0 0 0 0,2-3 0 0 0,0 1-6 0 0,-2 5 13 0 0,-2 11 23 0 0,-6 17-209 0 0,-17 44-1752 0 0,6-18 784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1:59.565"/>
    </inkml:context>
    <inkml:brush xml:id="br0">
      <inkml:brushProperty name="width" value="0.1" units="cm"/>
      <inkml:brushProperty name="height" value="0.1" units="cm"/>
      <inkml:brushProperty name="color" value="#F4F91B"/>
    </inkml:brush>
  </inkml:definitions>
  <inkml:trace contextRef="#ctx0" brushRef="#br0">1438 1 919 0 0,'-16'0'416'0'0,"-1"0"0"0"0,1 1 0 0 0,-1 1 0 0 0,1 1-1 0 0,-18 4 1 0 0,-79 21 493 0 0,-164 18-1 0 0,170-37-64 0 0,-156-5 0 0 0,160-7-668 0 0,-187 21 0 0 0,178-1-2172 0 0,56-6-272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00.602"/>
    </inkml:context>
    <inkml:brush xml:id="br0">
      <inkml:brushProperty name="width" value="0.1" units="cm"/>
      <inkml:brushProperty name="height" value="0.1" units="cm"/>
      <inkml:brushProperty name="color" value="#F4F91B"/>
    </inkml:brush>
  </inkml:definitions>
  <inkml:trace contextRef="#ctx0" brushRef="#br0">2542 13 919 0 0,'-1'-1'54'0'0,"-1"-1"-1"0"0,1 1 1 0 0,-1 0-1 0 0,1 0 0 0 0,-1 0 1 0 0,0 0-1 0 0,1 1 1 0 0,-1-1-1 0 0,0 0 0 0 0,0 1 1 0 0,1-1-1 0 0,-1 1 1 0 0,0-1-1 0 0,0 1 0 0 0,0 0 1 0 0,0 0-1 0 0,0 0 1 0 0,-2 0-1 0 0,-46 2 536 0 0,43-2-447 0 0,-31 5 408 0 0,1 1 1 0 0,-51 15 0 0 0,46-10-314 0 0,-56 8 0 0 0,35-15 229 0 0,1-3-1 0 0,-99-11 0 0 0,-24 0-95 0 0,39 12-224 0 0,-146-4-68 0 0,220-2-38 0 0,-6-1 89 0 0,-130 8 0 0 0,-6 15-61 0 0,-108 13 56 0 0,43 23-2070 0 0,215-38-340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04.115"/>
    </inkml:context>
    <inkml:brush xml:id="br0">
      <inkml:brushProperty name="width" value="0.1" units="cm"/>
      <inkml:brushProperty name="height" value="0.1" units="cm"/>
      <inkml:brushProperty name="color" value="#F4F91B"/>
    </inkml:brush>
  </inkml:definitions>
  <inkml:trace contextRef="#ctx0" brushRef="#br0">648 33 2671 0 0,'-10'-4'281'0'0,"-1"0"0"0"0,0 0-1 0 0,0 1 1 0 0,0 0-1 0 0,-17-1 1 0 0,-60-3 1194 0 0,72 7-1418 0 0,-68-3 437 0 0,-1 3-1 0 0,-166 24 0 0 0,210-16-493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04.867"/>
    </inkml:context>
    <inkml:brush xml:id="br0">
      <inkml:brushProperty name="width" value="0.1" units="cm"/>
      <inkml:brushProperty name="height" value="0.1" units="cm"/>
      <inkml:brushProperty name="color" value="#F4F91B"/>
    </inkml:brush>
  </inkml:definitions>
  <inkml:trace contextRef="#ctx0" brushRef="#br0">1330 113 1639 0 0,'-3'-1'12'0'0,"1"-1"-1"0"0,-1 1 0 0 0,0 0 0 0 0,0 0 0 0 0,0 0 0 0 0,0 1 0 0 0,0-1 0 0 0,0 1 0 0 0,0-1 0 0 0,0 1 0 0 0,0 0 0 0 0,0 0 0 0 0,-5 1 0 0 0,-11-1-6 0 0,-9-5 94 0 0,1 0 0 0 0,0-2-1 0 0,-30-12 1 0 0,-36-9 1564 0 0,93 28-1660 0 0,-154-32 2168 0 0,121 28-1816 0 0,1 0 0 0 0,-60 3-1 0 0,-109 20 105 0 0,-32 1-330 0 0,183-17-826 0 0,0 3-1 0 0,-90 20 0 0 0,92-13-1701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3T23:02:06.097"/>
    </inkml:context>
    <inkml:brush xml:id="br0">
      <inkml:brushProperty name="width" value="0.1" units="cm"/>
      <inkml:brushProperty name="height" value="0.1" units="cm"/>
      <inkml:brushProperty name="color" value="#F4F91B"/>
    </inkml:brush>
  </inkml:definitions>
  <inkml:trace contextRef="#ctx0" brushRef="#br0">1657 84 2127 0 0,'-19'-2'262'0'0,"-1"1"-1"0"0,-22-7 1 0 0,22 5 124 0 0,0 0 1 0 0,-24-1-1 0 0,-93 0 1022 0 0,18-7-208 0 0,81 6-830 0 0,10 1-99 0 0,-34 0 0 0 0,-30-4 64 0 0,31 1-150 0 0,-16 1 26 0 0,-52-5 138 0 0,-174 9-1 0 0,211 13-333 0 0,-171 42 0 0 0,173-31-153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53453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9675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93475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5619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68618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05797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150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406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2561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58645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8898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7/3/2024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7/3/2024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16.xml"/><Relationship Id="rId5" Type="http://schemas.openxmlformats.org/officeDocument/2006/relationships/image" Target="../media/image120.png"/><Relationship Id="rId4" Type="http://schemas.openxmlformats.org/officeDocument/2006/relationships/customXml" Target="../ink/ink115.xml"/></Relationships>
</file>

<file path=ppt/slides/_rels/slide11.xml.rels><?xml version="1.0" encoding="UTF-8" standalone="yes"?>
<Relationships xmlns="http://schemas.openxmlformats.org/package/2006/relationships"><Relationship Id="rId8" Type="http://schemas.openxmlformats.org/officeDocument/2006/relationships/customXml" Target="../ink/ink119.xml"/><Relationship Id="rId13" Type="http://schemas.openxmlformats.org/officeDocument/2006/relationships/image" Target="../media/image126.png"/><Relationship Id="rId18" Type="http://schemas.openxmlformats.org/officeDocument/2006/relationships/customXml" Target="../ink/ink124.xml"/><Relationship Id="rId26" Type="http://schemas.openxmlformats.org/officeDocument/2006/relationships/customXml" Target="../ink/ink128.xml"/><Relationship Id="rId3" Type="http://schemas.openxmlformats.org/officeDocument/2006/relationships/image" Target="../media/image3.png"/><Relationship Id="rId21" Type="http://schemas.openxmlformats.org/officeDocument/2006/relationships/image" Target="../media/image130.png"/><Relationship Id="rId7" Type="http://schemas.openxmlformats.org/officeDocument/2006/relationships/image" Target="../media/image123.png"/><Relationship Id="rId12" Type="http://schemas.openxmlformats.org/officeDocument/2006/relationships/customXml" Target="../ink/ink121.xml"/><Relationship Id="rId17" Type="http://schemas.openxmlformats.org/officeDocument/2006/relationships/image" Target="../media/image128.png"/><Relationship Id="rId25" Type="http://schemas.openxmlformats.org/officeDocument/2006/relationships/image" Target="../media/image132.png"/><Relationship Id="rId2" Type="http://schemas.openxmlformats.org/officeDocument/2006/relationships/notesSlide" Target="../notesSlides/notesSlide11.xml"/><Relationship Id="rId16" Type="http://schemas.openxmlformats.org/officeDocument/2006/relationships/customXml" Target="../ink/ink123.xml"/><Relationship Id="rId20" Type="http://schemas.openxmlformats.org/officeDocument/2006/relationships/customXml" Target="../ink/ink125.xml"/><Relationship Id="rId1" Type="http://schemas.openxmlformats.org/officeDocument/2006/relationships/slideLayout" Target="../slideLayouts/slideLayout1.xml"/><Relationship Id="rId6" Type="http://schemas.openxmlformats.org/officeDocument/2006/relationships/customXml" Target="../ink/ink118.xml"/><Relationship Id="rId11" Type="http://schemas.openxmlformats.org/officeDocument/2006/relationships/image" Target="../media/image125.png"/><Relationship Id="rId24" Type="http://schemas.openxmlformats.org/officeDocument/2006/relationships/customXml" Target="../ink/ink127.xml"/><Relationship Id="rId5" Type="http://schemas.openxmlformats.org/officeDocument/2006/relationships/image" Target="../media/image122.png"/><Relationship Id="rId15" Type="http://schemas.openxmlformats.org/officeDocument/2006/relationships/image" Target="../media/image127.png"/><Relationship Id="rId23" Type="http://schemas.openxmlformats.org/officeDocument/2006/relationships/image" Target="../media/image131.png"/><Relationship Id="rId10" Type="http://schemas.openxmlformats.org/officeDocument/2006/relationships/customXml" Target="../ink/ink120.xml"/><Relationship Id="rId19" Type="http://schemas.openxmlformats.org/officeDocument/2006/relationships/image" Target="../media/image129.png"/><Relationship Id="rId4" Type="http://schemas.openxmlformats.org/officeDocument/2006/relationships/customXml" Target="../ink/ink117.xml"/><Relationship Id="rId9" Type="http://schemas.openxmlformats.org/officeDocument/2006/relationships/image" Target="../media/image124.png"/><Relationship Id="rId14" Type="http://schemas.openxmlformats.org/officeDocument/2006/relationships/customXml" Target="../ink/ink122.xml"/><Relationship Id="rId22" Type="http://schemas.openxmlformats.org/officeDocument/2006/relationships/customXml" Target="../ink/ink126.xml"/><Relationship Id="rId27" Type="http://schemas.openxmlformats.org/officeDocument/2006/relationships/image" Target="../media/image13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8.png"/><Relationship Id="rId18" Type="http://schemas.openxmlformats.org/officeDocument/2006/relationships/customXml" Target="../ink/ink136.xml"/><Relationship Id="rId3" Type="http://schemas.openxmlformats.org/officeDocument/2006/relationships/image" Target="../media/image3.png"/><Relationship Id="rId7" Type="http://schemas.openxmlformats.org/officeDocument/2006/relationships/image" Target="../media/image135.png"/><Relationship Id="rId12" Type="http://schemas.openxmlformats.org/officeDocument/2006/relationships/customXml" Target="../ink/ink133.xml"/><Relationship Id="rId17" Type="http://schemas.openxmlformats.org/officeDocument/2006/relationships/image" Target="../media/image140.png"/><Relationship Id="rId2" Type="http://schemas.openxmlformats.org/officeDocument/2006/relationships/notesSlide" Target="../notesSlides/notesSlide13.xml"/><Relationship Id="rId16" Type="http://schemas.openxmlformats.org/officeDocument/2006/relationships/customXml" Target="../ink/ink135.xml"/><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7.png"/><Relationship Id="rId5" Type="http://schemas.openxmlformats.org/officeDocument/2006/relationships/image" Target="../media/image134.png"/><Relationship Id="rId15" Type="http://schemas.openxmlformats.org/officeDocument/2006/relationships/image" Target="../media/image139.png"/><Relationship Id="rId10" Type="http://schemas.openxmlformats.org/officeDocument/2006/relationships/customXml" Target="../ink/ink132.xml"/><Relationship Id="rId19" Type="http://schemas.openxmlformats.org/officeDocument/2006/relationships/image" Target="../media/image141.png"/><Relationship Id="rId4" Type="http://schemas.openxmlformats.org/officeDocument/2006/relationships/customXml" Target="../ink/ink129.xml"/><Relationship Id="rId9" Type="http://schemas.openxmlformats.org/officeDocument/2006/relationships/image" Target="../media/image136.png"/><Relationship Id="rId14" Type="http://schemas.openxmlformats.org/officeDocument/2006/relationships/customXml" Target="../ink/ink134.xml"/></Relationships>
</file>

<file path=ppt/slides/_rels/slide14.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46.png"/><Relationship Id="rId3" Type="http://schemas.openxmlformats.org/officeDocument/2006/relationships/image" Target="../media/image3.png"/><Relationship Id="rId7" Type="http://schemas.openxmlformats.org/officeDocument/2006/relationships/image" Target="../media/image143.png"/><Relationship Id="rId12" Type="http://schemas.openxmlformats.org/officeDocument/2006/relationships/customXml" Target="../ink/ink141.xml"/><Relationship Id="rId17" Type="http://schemas.openxmlformats.org/officeDocument/2006/relationships/image" Target="../media/image148.png"/><Relationship Id="rId2" Type="http://schemas.openxmlformats.org/officeDocument/2006/relationships/notesSlide" Target="../notesSlides/notesSlide14.xml"/><Relationship Id="rId16" Type="http://schemas.openxmlformats.org/officeDocument/2006/relationships/customXml" Target="../ink/ink143.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5.png"/><Relationship Id="rId5" Type="http://schemas.openxmlformats.org/officeDocument/2006/relationships/image" Target="../media/image142.png"/><Relationship Id="rId15" Type="http://schemas.openxmlformats.org/officeDocument/2006/relationships/image" Target="../media/image147.png"/><Relationship Id="rId10" Type="http://schemas.openxmlformats.org/officeDocument/2006/relationships/customXml" Target="../ink/ink140.xml"/><Relationship Id="rId4" Type="http://schemas.openxmlformats.org/officeDocument/2006/relationships/customXml" Target="../ink/ink137.xml"/><Relationship Id="rId9" Type="http://schemas.openxmlformats.org/officeDocument/2006/relationships/image" Target="../media/image144.png"/><Relationship Id="rId14" Type="http://schemas.openxmlformats.org/officeDocument/2006/relationships/customXml" Target="../ink/ink142.xml"/></Relationships>
</file>

<file path=ppt/slides/_rels/slide15.xml.rels><?xml version="1.0" encoding="UTF-8" standalone="yes"?>
<Relationships xmlns="http://schemas.openxmlformats.org/package/2006/relationships"><Relationship Id="rId8" Type="http://schemas.openxmlformats.org/officeDocument/2006/relationships/customXml" Target="../ink/ink146.xml"/><Relationship Id="rId13" Type="http://schemas.openxmlformats.org/officeDocument/2006/relationships/image" Target="../media/image153.png"/><Relationship Id="rId18" Type="http://schemas.openxmlformats.org/officeDocument/2006/relationships/customXml" Target="../ink/ink151.xml"/><Relationship Id="rId26" Type="http://schemas.openxmlformats.org/officeDocument/2006/relationships/customXml" Target="../ink/ink155.xml"/><Relationship Id="rId3" Type="http://schemas.openxmlformats.org/officeDocument/2006/relationships/image" Target="../media/image3.png"/><Relationship Id="rId21" Type="http://schemas.openxmlformats.org/officeDocument/2006/relationships/image" Target="../media/image157.png"/><Relationship Id="rId7" Type="http://schemas.openxmlformats.org/officeDocument/2006/relationships/image" Target="../media/image150.png"/><Relationship Id="rId12" Type="http://schemas.openxmlformats.org/officeDocument/2006/relationships/customXml" Target="../ink/ink148.xml"/><Relationship Id="rId17" Type="http://schemas.openxmlformats.org/officeDocument/2006/relationships/image" Target="../media/image155.png"/><Relationship Id="rId25" Type="http://schemas.openxmlformats.org/officeDocument/2006/relationships/image" Target="../media/image159.png"/><Relationship Id="rId2" Type="http://schemas.openxmlformats.org/officeDocument/2006/relationships/notesSlide" Target="../notesSlides/notesSlide15.xml"/><Relationship Id="rId16" Type="http://schemas.openxmlformats.org/officeDocument/2006/relationships/customXml" Target="../ink/ink150.xml"/><Relationship Id="rId20" Type="http://schemas.openxmlformats.org/officeDocument/2006/relationships/customXml" Target="../ink/ink152.xml"/><Relationship Id="rId29"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customXml" Target="../ink/ink145.xml"/><Relationship Id="rId11" Type="http://schemas.openxmlformats.org/officeDocument/2006/relationships/image" Target="../media/image152.png"/><Relationship Id="rId24" Type="http://schemas.openxmlformats.org/officeDocument/2006/relationships/customXml" Target="../ink/ink154.xml"/><Relationship Id="rId5" Type="http://schemas.openxmlformats.org/officeDocument/2006/relationships/image" Target="../media/image149.png"/><Relationship Id="rId15" Type="http://schemas.openxmlformats.org/officeDocument/2006/relationships/image" Target="../media/image154.png"/><Relationship Id="rId23" Type="http://schemas.openxmlformats.org/officeDocument/2006/relationships/image" Target="../media/image158.png"/><Relationship Id="rId28" Type="http://schemas.openxmlformats.org/officeDocument/2006/relationships/customXml" Target="../ink/ink156.xml"/><Relationship Id="rId10" Type="http://schemas.openxmlformats.org/officeDocument/2006/relationships/customXml" Target="../ink/ink147.xml"/><Relationship Id="rId19" Type="http://schemas.openxmlformats.org/officeDocument/2006/relationships/image" Target="../media/image156.png"/><Relationship Id="rId4" Type="http://schemas.openxmlformats.org/officeDocument/2006/relationships/customXml" Target="../ink/ink144.xml"/><Relationship Id="rId9" Type="http://schemas.openxmlformats.org/officeDocument/2006/relationships/image" Target="../media/image151.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160.png"/></Relationships>
</file>

<file path=ppt/slides/_rels/slide16.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6.png"/><Relationship Id="rId18" Type="http://schemas.openxmlformats.org/officeDocument/2006/relationships/customXml" Target="../ink/ink164.xml"/><Relationship Id="rId26" Type="http://schemas.openxmlformats.org/officeDocument/2006/relationships/customXml" Target="../ink/ink168.xml"/><Relationship Id="rId3" Type="http://schemas.openxmlformats.org/officeDocument/2006/relationships/image" Target="../media/image3.png"/><Relationship Id="rId21" Type="http://schemas.openxmlformats.org/officeDocument/2006/relationships/image" Target="../media/image170.png"/><Relationship Id="rId7" Type="http://schemas.openxmlformats.org/officeDocument/2006/relationships/image" Target="../media/image163.png"/><Relationship Id="rId12" Type="http://schemas.openxmlformats.org/officeDocument/2006/relationships/customXml" Target="../ink/ink161.xml"/><Relationship Id="rId17" Type="http://schemas.openxmlformats.org/officeDocument/2006/relationships/image" Target="../media/image168.png"/><Relationship Id="rId25" Type="http://schemas.openxmlformats.org/officeDocument/2006/relationships/image" Target="../media/image172.png"/><Relationship Id="rId2" Type="http://schemas.openxmlformats.org/officeDocument/2006/relationships/notesSlide" Target="../notesSlides/notesSlide16.xml"/><Relationship Id="rId16" Type="http://schemas.openxmlformats.org/officeDocument/2006/relationships/customXml" Target="../ink/ink163.xml"/><Relationship Id="rId20" Type="http://schemas.openxmlformats.org/officeDocument/2006/relationships/customXml" Target="../ink/ink165.xml"/><Relationship Id="rId29"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5.png"/><Relationship Id="rId24" Type="http://schemas.openxmlformats.org/officeDocument/2006/relationships/customXml" Target="../ink/ink167.xml"/><Relationship Id="rId5" Type="http://schemas.openxmlformats.org/officeDocument/2006/relationships/image" Target="../media/image162.png"/><Relationship Id="rId15" Type="http://schemas.openxmlformats.org/officeDocument/2006/relationships/image" Target="../media/image167.png"/><Relationship Id="rId23" Type="http://schemas.openxmlformats.org/officeDocument/2006/relationships/image" Target="../media/image171.png"/><Relationship Id="rId28" Type="http://schemas.openxmlformats.org/officeDocument/2006/relationships/customXml" Target="../ink/ink169.xml"/><Relationship Id="rId10" Type="http://schemas.openxmlformats.org/officeDocument/2006/relationships/customXml" Target="../ink/ink160.xml"/><Relationship Id="rId19" Type="http://schemas.openxmlformats.org/officeDocument/2006/relationships/image" Target="../media/image169.png"/><Relationship Id="rId31" Type="http://schemas.openxmlformats.org/officeDocument/2006/relationships/image" Target="../media/image175.png"/><Relationship Id="rId4" Type="http://schemas.openxmlformats.org/officeDocument/2006/relationships/customXml" Target="../ink/ink157.xml"/><Relationship Id="rId9" Type="http://schemas.openxmlformats.org/officeDocument/2006/relationships/image" Target="../media/image164.png"/><Relationship Id="rId14" Type="http://schemas.openxmlformats.org/officeDocument/2006/relationships/customXml" Target="../ink/ink162.xml"/><Relationship Id="rId22" Type="http://schemas.openxmlformats.org/officeDocument/2006/relationships/customXml" Target="../ink/ink166.xml"/><Relationship Id="rId27" Type="http://schemas.openxmlformats.org/officeDocument/2006/relationships/image" Target="../media/image173.png"/><Relationship Id="rId30" Type="http://schemas.openxmlformats.org/officeDocument/2006/relationships/customXml" Target="../ink/ink170.xml"/></Relationships>
</file>

<file path=ppt/slides/_rels/slide17.xml.rels><?xml version="1.0" encoding="UTF-8" standalone="yes"?>
<Relationships xmlns="http://schemas.openxmlformats.org/package/2006/relationships"><Relationship Id="rId13" Type="http://schemas.openxmlformats.org/officeDocument/2006/relationships/image" Target="../media/image180.png"/><Relationship Id="rId18" Type="http://schemas.openxmlformats.org/officeDocument/2006/relationships/customXml" Target="../ink/ink178.xml"/><Relationship Id="rId26" Type="http://schemas.openxmlformats.org/officeDocument/2006/relationships/customXml" Target="../ink/ink182.xml"/><Relationship Id="rId21" Type="http://schemas.openxmlformats.org/officeDocument/2006/relationships/image" Target="../media/image184.png"/><Relationship Id="rId34" Type="http://schemas.openxmlformats.org/officeDocument/2006/relationships/customXml" Target="../ink/ink186.xml"/><Relationship Id="rId7" Type="http://schemas.openxmlformats.org/officeDocument/2006/relationships/image" Target="../media/image177.png"/><Relationship Id="rId12" Type="http://schemas.openxmlformats.org/officeDocument/2006/relationships/customXml" Target="../ink/ink175.xml"/><Relationship Id="rId17" Type="http://schemas.openxmlformats.org/officeDocument/2006/relationships/image" Target="../media/image182.png"/><Relationship Id="rId25" Type="http://schemas.openxmlformats.org/officeDocument/2006/relationships/image" Target="../media/image186.png"/><Relationship Id="rId33" Type="http://schemas.openxmlformats.org/officeDocument/2006/relationships/image" Target="../media/image190.png"/><Relationship Id="rId2" Type="http://schemas.openxmlformats.org/officeDocument/2006/relationships/notesSlide" Target="../notesSlides/notesSlide17.xml"/><Relationship Id="rId16" Type="http://schemas.openxmlformats.org/officeDocument/2006/relationships/customXml" Target="../ink/ink177.xml"/><Relationship Id="rId20" Type="http://schemas.openxmlformats.org/officeDocument/2006/relationships/customXml" Target="../ink/ink179.xml"/><Relationship Id="rId29"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9.png"/><Relationship Id="rId24" Type="http://schemas.openxmlformats.org/officeDocument/2006/relationships/customXml" Target="../ink/ink181.xml"/><Relationship Id="rId32" Type="http://schemas.openxmlformats.org/officeDocument/2006/relationships/customXml" Target="../ink/ink185.xml"/><Relationship Id="rId37" Type="http://schemas.openxmlformats.org/officeDocument/2006/relationships/image" Target="../media/image192.png"/><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28" Type="http://schemas.openxmlformats.org/officeDocument/2006/relationships/customXml" Target="../ink/ink183.xml"/><Relationship Id="rId36" Type="http://schemas.openxmlformats.org/officeDocument/2006/relationships/customXml" Target="../ink/ink187.xml"/><Relationship Id="rId10" Type="http://schemas.openxmlformats.org/officeDocument/2006/relationships/customXml" Target="../ink/ink174.xml"/><Relationship Id="rId19" Type="http://schemas.openxmlformats.org/officeDocument/2006/relationships/image" Target="../media/image183.png"/><Relationship Id="rId31" Type="http://schemas.openxmlformats.org/officeDocument/2006/relationships/image" Target="../media/image189.png"/><Relationship Id="rId4" Type="http://schemas.openxmlformats.org/officeDocument/2006/relationships/customXml" Target="../ink/ink171.xml"/><Relationship Id="rId9" Type="http://schemas.openxmlformats.org/officeDocument/2006/relationships/image" Target="../media/image178.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7.png"/><Relationship Id="rId30" Type="http://schemas.openxmlformats.org/officeDocument/2006/relationships/customXml" Target="../ink/ink184.xml"/><Relationship Id="rId35" Type="http://schemas.openxmlformats.org/officeDocument/2006/relationships/image" Target="../media/image191.png"/><Relationship Id="rId8" Type="http://schemas.openxmlformats.org/officeDocument/2006/relationships/customXml" Target="../ink/ink17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8.png"/><Relationship Id="rId18" Type="http://schemas.openxmlformats.org/officeDocument/2006/relationships/customXml" Target="../ink/ink16.xml"/><Relationship Id="rId26" Type="http://schemas.openxmlformats.org/officeDocument/2006/relationships/customXml" Target="../ink/ink20.xml"/><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13.xml"/><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customXml" Target="../ink/ink15.xml"/><Relationship Id="rId20" Type="http://schemas.openxmlformats.org/officeDocument/2006/relationships/customXml" Target="../ink/ink17.xml"/><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7.png"/><Relationship Id="rId24" Type="http://schemas.openxmlformats.org/officeDocument/2006/relationships/customXml" Target="../ink/ink19.xml"/><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21.xml"/><Relationship Id="rId10" Type="http://schemas.openxmlformats.org/officeDocument/2006/relationships/customXml" Target="../ink/ink12.xml"/><Relationship Id="rId19" Type="http://schemas.openxmlformats.org/officeDocument/2006/relationships/image" Target="../media/image21.png"/><Relationship Id="rId4" Type="http://schemas.openxmlformats.org/officeDocument/2006/relationships/customXml" Target="../ink/ink9.xml"/><Relationship Id="rId9" Type="http://schemas.openxmlformats.org/officeDocument/2006/relationships/image" Target="../media/image16.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customXml" Target="../ink/ink2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88.png"/><Relationship Id="rId21" Type="http://schemas.openxmlformats.org/officeDocument/2006/relationships/image" Target="../media/image40.png"/><Relationship Id="rId42" Type="http://schemas.openxmlformats.org/officeDocument/2006/relationships/customXml" Target="../ink/ink46.xml"/><Relationship Id="rId63" Type="http://schemas.openxmlformats.org/officeDocument/2006/relationships/image" Target="../media/image61.png"/><Relationship Id="rId84" Type="http://schemas.openxmlformats.org/officeDocument/2006/relationships/customXml" Target="../ink/ink67.xml"/><Relationship Id="rId138" Type="http://schemas.openxmlformats.org/officeDocument/2006/relationships/customXml" Target="../ink/ink94.xml"/><Relationship Id="rId159" Type="http://schemas.openxmlformats.org/officeDocument/2006/relationships/image" Target="../media/image109.png"/><Relationship Id="rId107" Type="http://schemas.openxmlformats.org/officeDocument/2006/relationships/image" Target="../media/image83.png"/><Relationship Id="rId11" Type="http://schemas.openxmlformats.org/officeDocument/2006/relationships/image" Target="../media/image35.png"/><Relationship Id="rId32" Type="http://schemas.openxmlformats.org/officeDocument/2006/relationships/customXml" Target="../ink/ink41.xml"/><Relationship Id="rId53" Type="http://schemas.openxmlformats.org/officeDocument/2006/relationships/image" Target="../media/image56.png"/><Relationship Id="rId74" Type="http://schemas.openxmlformats.org/officeDocument/2006/relationships/customXml" Target="../ink/ink62.xml"/><Relationship Id="rId128" Type="http://schemas.openxmlformats.org/officeDocument/2006/relationships/customXml" Target="../ink/ink89.xml"/><Relationship Id="rId149" Type="http://schemas.openxmlformats.org/officeDocument/2006/relationships/image" Target="../media/image104.png"/><Relationship Id="rId5" Type="http://schemas.openxmlformats.org/officeDocument/2006/relationships/image" Target="../media/image32.png"/><Relationship Id="rId95" Type="http://schemas.openxmlformats.org/officeDocument/2006/relationships/image" Target="../media/image77.png"/><Relationship Id="rId160" Type="http://schemas.openxmlformats.org/officeDocument/2006/relationships/customXml" Target="../ink/ink105.xml"/><Relationship Id="rId22" Type="http://schemas.openxmlformats.org/officeDocument/2006/relationships/customXml" Target="../ink/ink36.xml"/><Relationship Id="rId43" Type="http://schemas.openxmlformats.org/officeDocument/2006/relationships/image" Target="../media/image51.png"/><Relationship Id="rId64" Type="http://schemas.openxmlformats.org/officeDocument/2006/relationships/customXml" Target="../ink/ink57.xml"/><Relationship Id="rId118" Type="http://schemas.openxmlformats.org/officeDocument/2006/relationships/customXml" Target="../ink/ink84.xml"/><Relationship Id="rId139" Type="http://schemas.openxmlformats.org/officeDocument/2006/relationships/image" Target="../media/image99.png"/><Relationship Id="rId85" Type="http://schemas.openxmlformats.org/officeDocument/2006/relationships/image" Target="../media/image72.png"/><Relationship Id="rId150" Type="http://schemas.openxmlformats.org/officeDocument/2006/relationships/customXml" Target="../ink/ink100.xml"/><Relationship Id="rId12" Type="http://schemas.openxmlformats.org/officeDocument/2006/relationships/customXml" Target="../ink/ink31.xml"/><Relationship Id="rId17"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customXml" Target="../ink/ink44.xml"/><Relationship Id="rId59" Type="http://schemas.openxmlformats.org/officeDocument/2006/relationships/image" Target="../media/image59.png"/><Relationship Id="rId103" Type="http://schemas.openxmlformats.org/officeDocument/2006/relationships/image" Target="../media/image81.png"/><Relationship Id="rId108" Type="http://schemas.openxmlformats.org/officeDocument/2006/relationships/customXml" Target="../ink/ink79.xml"/><Relationship Id="rId124" Type="http://schemas.openxmlformats.org/officeDocument/2006/relationships/customXml" Target="../ink/ink87.xml"/><Relationship Id="rId129" Type="http://schemas.openxmlformats.org/officeDocument/2006/relationships/image" Target="../media/image94.png"/><Relationship Id="rId54" Type="http://schemas.openxmlformats.org/officeDocument/2006/relationships/customXml" Target="../ink/ink52.xml"/><Relationship Id="rId70" Type="http://schemas.openxmlformats.org/officeDocument/2006/relationships/customXml" Target="../ink/ink60.xml"/><Relationship Id="rId75" Type="http://schemas.openxmlformats.org/officeDocument/2006/relationships/image" Target="../media/image67.png"/><Relationship Id="rId91" Type="http://schemas.openxmlformats.org/officeDocument/2006/relationships/image" Target="../media/image75.png"/><Relationship Id="rId96" Type="http://schemas.openxmlformats.org/officeDocument/2006/relationships/customXml" Target="../ink/ink73.xml"/><Relationship Id="rId140" Type="http://schemas.openxmlformats.org/officeDocument/2006/relationships/customXml" Target="../ink/ink95.xml"/><Relationship Id="rId145" Type="http://schemas.openxmlformats.org/officeDocument/2006/relationships/image" Target="../media/image102.png"/><Relationship Id="rId161" Type="http://schemas.openxmlformats.org/officeDocument/2006/relationships/image" Target="../media/image110.png"/><Relationship Id="rId166" Type="http://schemas.openxmlformats.org/officeDocument/2006/relationships/customXml" Target="../ink/ink108.xml"/><Relationship Id="rId1" Type="http://schemas.openxmlformats.org/officeDocument/2006/relationships/slideLayout" Target="../slideLayouts/slideLayout1.xml"/><Relationship Id="rId6" Type="http://schemas.openxmlformats.org/officeDocument/2006/relationships/customXml" Target="../ink/ink28.xml"/><Relationship Id="rId23" Type="http://schemas.openxmlformats.org/officeDocument/2006/relationships/image" Target="../media/image41.png"/><Relationship Id="rId28" Type="http://schemas.openxmlformats.org/officeDocument/2006/relationships/customXml" Target="../ink/ink39.xml"/><Relationship Id="rId49" Type="http://schemas.openxmlformats.org/officeDocument/2006/relationships/image" Target="../media/image54.png"/><Relationship Id="rId114" Type="http://schemas.openxmlformats.org/officeDocument/2006/relationships/customXml" Target="../ink/ink82.xml"/><Relationship Id="rId119" Type="http://schemas.openxmlformats.org/officeDocument/2006/relationships/image" Target="../media/image89.png"/><Relationship Id="rId44" Type="http://schemas.openxmlformats.org/officeDocument/2006/relationships/customXml" Target="../ink/ink47.xml"/><Relationship Id="rId60" Type="http://schemas.openxmlformats.org/officeDocument/2006/relationships/customXml" Target="../ink/ink55.xml"/><Relationship Id="rId65" Type="http://schemas.openxmlformats.org/officeDocument/2006/relationships/image" Target="../media/image62.png"/><Relationship Id="rId81" Type="http://schemas.openxmlformats.org/officeDocument/2006/relationships/image" Target="../media/image70.png"/><Relationship Id="rId86" Type="http://schemas.openxmlformats.org/officeDocument/2006/relationships/customXml" Target="../ink/ink68.xml"/><Relationship Id="rId130" Type="http://schemas.openxmlformats.org/officeDocument/2006/relationships/customXml" Target="../ink/ink90.xml"/><Relationship Id="rId135" Type="http://schemas.openxmlformats.org/officeDocument/2006/relationships/image" Target="../media/image97.png"/><Relationship Id="rId151" Type="http://schemas.openxmlformats.org/officeDocument/2006/relationships/image" Target="../media/image105.png"/><Relationship Id="rId156" Type="http://schemas.openxmlformats.org/officeDocument/2006/relationships/customXml" Target="../ink/ink103.xml"/><Relationship Id="rId13" Type="http://schemas.openxmlformats.org/officeDocument/2006/relationships/image" Target="../media/image36.png"/><Relationship Id="rId18" Type="http://schemas.openxmlformats.org/officeDocument/2006/relationships/customXml" Target="../ink/ink34.xml"/><Relationship Id="rId39" Type="http://schemas.openxmlformats.org/officeDocument/2006/relationships/image" Target="../media/image49.png"/><Relationship Id="rId109" Type="http://schemas.openxmlformats.org/officeDocument/2006/relationships/image" Target="../media/image84.png"/><Relationship Id="rId34" Type="http://schemas.openxmlformats.org/officeDocument/2006/relationships/customXml" Target="../ink/ink42.xml"/><Relationship Id="rId50" Type="http://schemas.openxmlformats.org/officeDocument/2006/relationships/customXml" Target="../ink/ink50.xml"/><Relationship Id="rId55" Type="http://schemas.openxmlformats.org/officeDocument/2006/relationships/image" Target="../media/image57.png"/><Relationship Id="rId76" Type="http://schemas.openxmlformats.org/officeDocument/2006/relationships/customXml" Target="../ink/ink63.xml"/><Relationship Id="rId97" Type="http://schemas.openxmlformats.org/officeDocument/2006/relationships/image" Target="../media/image78.png"/><Relationship Id="rId104" Type="http://schemas.openxmlformats.org/officeDocument/2006/relationships/customXml" Target="../ink/ink77.xml"/><Relationship Id="rId120" Type="http://schemas.openxmlformats.org/officeDocument/2006/relationships/customXml" Target="../ink/ink85.xml"/><Relationship Id="rId125" Type="http://schemas.openxmlformats.org/officeDocument/2006/relationships/image" Target="../media/image92.png"/><Relationship Id="rId141" Type="http://schemas.openxmlformats.org/officeDocument/2006/relationships/image" Target="../media/image100.png"/><Relationship Id="rId146" Type="http://schemas.openxmlformats.org/officeDocument/2006/relationships/customXml" Target="../ink/ink98.xml"/><Relationship Id="rId167" Type="http://schemas.openxmlformats.org/officeDocument/2006/relationships/image" Target="../media/image113.png"/><Relationship Id="rId7" Type="http://schemas.openxmlformats.org/officeDocument/2006/relationships/image" Target="../media/image33.png"/><Relationship Id="rId71" Type="http://schemas.openxmlformats.org/officeDocument/2006/relationships/image" Target="../media/image65.png"/><Relationship Id="rId92" Type="http://schemas.openxmlformats.org/officeDocument/2006/relationships/customXml" Target="../ink/ink71.xml"/><Relationship Id="rId162" Type="http://schemas.openxmlformats.org/officeDocument/2006/relationships/customXml" Target="../ink/ink106.xml"/><Relationship Id="rId2" Type="http://schemas.openxmlformats.org/officeDocument/2006/relationships/notesSlide" Target="../notesSlides/notesSlide8.xml"/><Relationship Id="rId29" Type="http://schemas.openxmlformats.org/officeDocument/2006/relationships/image" Target="../media/image44.png"/><Relationship Id="rId24" Type="http://schemas.openxmlformats.org/officeDocument/2006/relationships/customXml" Target="../ink/ink37.xml"/><Relationship Id="rId40" Type="http://schemas.openxmlformats.org/officeDocument/2006/relationships/customXml" Target="../ink/ink45.xml"/><Relationship Id="rId45" Type="http://schemas.openxmlformats.org/officeDocument/2006/relationships/image" Target="../media/image52.png"/><Relationship Id="rId66" Type="http://schemas.openxmlformats.org/officeDocument/2006/relationships/customXml" Target="../ink/ink58.xml"/><Relationship Id="rId87" Type="http://schemas.openxmlformats.org/officeDocument/2006/relationships/image" Target="../media/image73.png"/><Relationship Id="rId110" Type="http://schemas.openxmlformats.org/officeDocument/2006/relationships/customXml" Target="../ink/ink80.xml"/><Relationship Id="rId115" Type="http://schemas.openxmlformats.org/officeDocument/2006/relationships/image" Target="../media/image87.png"/><Relationship Id="rId131" Type="http://schemas.openxmlformats.org/officeDocument/2006/relationships/image" Target="../media/image95.png"/><Relationship Id="rId136" Type="http://schemas.openxmlformats.org/officeDocument/2006/relationships/customXml" Target="../ink/ink93.xml"/><Relationship Id="rId157" Type="http://schemas.openxmlformats.org/officeDocument/2006/relationships/image" Target="../media/image108.png"/><Relationship Id="rId61" Type="http://schemas.openxmlformats.org/officeDocument/2006/relationships/image" Target="../media/image60.png"/><Relationship Id="rId82" Type="http://schemas.openxmlformats.org/officeDocument/2006/relationships/customXml" Target="../ink/ink66.xml"/><Relationship Id="rId152" Type="http://schemas.openxmlformats.org/officeDocument/2006/relationships/customXml" Target="../ink/ink101.xml"/><Relationship Id="rId19" Type="http://schemas.openxmlformats.org/officeDocument/2006/relationships/image" Target="../media/image39.png"/><Relationship Id="rId14" Type="http://schemas.openxmlformats.org/officeDocument/2006/relationships/customXml" Target="../ink/ink32.xml"/><Relationship Id="rId30" Type="http://schemas.openxmlformats.org/officeDocument/2006/relationships/customXml" Target="../ink/ink40.xml"/><Relationship Id="rId35" Type="http://schemas.openxmlformats.org/officeDocument/2006/relationships/image" Target="../media/image47.png"/><Relationship Id="rId56" Type="http://schemas.openxmlformats.org/officeDocument/2006/relationships/customXml" Target="../ink/ink53.xml"/><Relationship Id="rId77" Type="http://schemas.openxmlformats.org/officeDocument/2006/relationships/image" Target="../media/image68.png"/><Relationship Id="rId100" Type="http://schemas.openxmlformats.org/officeDocument/2006/relationships/customXml" Target="../ink/ink75.xml"/><Relationship Id="rId105" Type="http://schemas.openxmlformats.org/officeDocument/2006/relationships/image" Target="../media/image82.png"/><Relationship Id="rId126" Type="http://schemas.openxmlformats.org/officeDocument/2006/relationships/customXml" Target="../ink/ink88.xml"/><Relationship Id="rId147" Type="http://schemas.openxmlformats.org/officeDocument/2006/relationships/image" Target="../media/image103.png"/><Relationship Id="rId8" Type="http://schemas.openxmlformats.org/officeDocument/2006/relationships/customXml" Target="../ink/ink29.xml"/><Relationship Id="rId51" Type="http://schemas.openxmlformats.org/officeDocument/2006/relationships/image" Target="../media/image55.png"/><Relationship Id="rId72" Type="http://schemas.openxmlformats.org/officeDocument/2006/relationships/customXml" Target="../ink/ink61.xml"/><Relationship Id="rId93" Type="http://schemas.openxmlformats.org/officeDocument/2006/relationships/image" Target="../media/image76.png"/><Relationship Id="rId98" Type="http://schemas.openxmlformats.org/officeDocument/2006/relationships/customXml" Target="../ink/ink74.xml"/><Relationship Id="rId121" Type="http://schemas.openxmlformats.org/officeDocument/2006/relationships/image" Target="../media/image90.png"/><Relationship Id="rId142" Type="http://schemas.openxmlformats.org/officeDocument/2006/relationships/customXml" Target="../ink/ink96.xml"/><Relationship Id="rId163" Type="http://schemas.openxmlformats.org/officeDocument/2006/relationships/image" Target="../media/image111.png"/><Relationship Id="rId3" Type="http://schemas.openxmlformats.org/officeDocument/2006/relationships/image" Target="../media/image3.png"/><Relationship Id="rId25" Type="http://schemas.openxmlformats.org/officeDocument/2006/relationships/image" Target="../media/image42.png"/><Relationship Id="rId46" Type="http://schemas.openxmlformats.org/officeDocument/2006/relationships/customXml" Target="../ink/ink48.xml"/><Relationship Id="rId67" Type="http://schemas.openxmlformats.org/officeDocument/2006/relationships/image" Target="../media/image63.png"/><Relationship Id="rId116" Type="http://schemas.openxmlformats.org/officeDocument/2006/relationships/customXml" Target="../ink/ink83.xml"/><Relationship Id="rId137" Type="http://schemas.openxmlformats.org/officeDocument/2006/relationships/image" Target="../media/image98.png"/><Relationship Id="rId158" Type="http://schemas.openxmlformats.org/officeDocument/2006/relationships/customXml" Target="../ink/ink104.xml"/><Relationship Id="rId20" Type="http://schemas.openxmlformats.org/officeDocument/2006/relationships/customXml" Target="../ink/ink35.xml"/><Relationship Id="rId41" Type="http://schemas.openxmlformats.org/officeDocument/2006/relationships/image" Target="../media/image50.png"/><Relationship Id="rId62" Type="http://schemas.openxmlformats.org/officeDocument/2006/relationships/customXml" Target="../ink/ink56.xml"/><Relationship Id="rId83" Type="http://schemas.openxmlformats.org/officeDocument/2006/relationships/image" Target="../media/image71.png"/><Relationship Id="rId88" Type="http://schemas.openxmlformats.org/officeDocument/2006/relationships/customXml" Target="../ink/ink69.xml"/><Relationship Id="rId111" Type="http://schemas.openxmlformats.org/officeDocument/2006/relationships/image" Target="../media/image85.png"/><Relationship Id="rId132" Type="http://schemas.openxmlformats.org/officeDocument/2006/relationships/customXml" Target="../ink/ink91.xml"/><Relationship Id="rId153" Type="http://schemas.openxmlformats.org/officeDocument/2006/relationships/image" Target="../media/image106.png"/><Relationship Id="rId15" Type="http://schemas.openxmlformats.org/officeDocument/2006/relationships/image" Target="../media/image37.png"/><Relationship Id="rId36" Type="http://schemas.openxmlformats.org/officeDocument/2006/relationships/customXml" Target="../ink/ink43.xml"/><Relationship Id="rId57" Type="http://schemas.openxmlformats.org/officeDocument/2006/relationships/image" Target="../media/image58.png"/><Relationship Id="rId106" Type="http://schemas.openxmlformats.org/officeDocument/2006/relationships/customXml" Target="../ink/ink78.xml"/><Relationship Id="rId127" Type="http://schemas.openxmlformats.org/officeDocument/2006/relationships/image" Target="../media/image93.png"/><Relationship Id="rId10" Type="http://schemas.openxmlformats.org/officeDocument/2006/relationships/customXml" Target="../ink/ink30.xml"/><Relationship Id="rId31" Type="http://schemas.openxmlformats.org/officeDocument/2006/relationships/image" Target="../media/image45.png"/><Relationship Id="rId52" Type="http://schemas.openxmlformats.org/officeDocument/2006/relationships/customXml" Target="../ink/ink51.xml"/><Relationship Id="rId73" Type="http://schemas.openxmlformats.org/officeDocument/2006/relationships/image" Target="../media/image66.png"/><Relationship Id="rId78" Type="http://schemas.openxmlformats.org/officeDocument/2006/relationships/customXml" Target="../ink/ink64.xml"/><Relationship Id="rId94" Type="http://schemas.openxmlformats.org/officeDocument/2006/relationships/customXml" Target="../ink/ink72.xml"/><Relationship Id="rId99" Type="http://schemas.openxmlformats.org/officeDocument/2006/relationships/image" Target="../media/image79.png"/><Relationship Id="rId101" Type="http://schemas.openxmlformats.org/officeDocument/2006/relationships/image" Target="../media/image80.png"/><Relationship Id="rId122" Type="http://schemas.openxmlformats.org/officeDocument/2006/relationships/customXml" Target="../ink/ink86.xml"/><Relationship Id="rId143" Type="http://schemas.openxmlformats.org/officeDocument/2006/relationships/image" Target="../media/image101.png"/><Relationship Id="rId148" Type="http://schemas.openxmlformats.org/officeDocument/2006/relationships/customXml" Target="../ink/ink99.xml"/><Relationship Id="rId164" Type="http://schemas.openxmlformats.org/officeDocument/2006/relationships/customXml" Target="../ink/ink107.xml"/><Relationship Id="rId4" Type="http://schemas.openxmlformats.org/officeDocument/2006/relationships/customXml" Target="../ink/ink27.xml"/><Relationship Id="rId9" Type="http://schemas.openxmlformats.org/officeDocument/2006/relationships/image" Target="../media/image34.png"/><Relationship Id="rId26" Type="http://schemas.openxmlformats.org/officeDocument/2006/relationships/customXml" Target="../ink/ink38.xml"/><Relationship Id="rId47" Type="http://schemas.openxmlformats.org/officeDocument/2006/relationships/image" Target="../media/image53.png"/><Relationship Id="rId68" Type="http://schemas.openxmlformats.org/officeDocument/2006/relationships/customXml" Target="../ink/ink59.xml"/><Relationship Id="rId89" Type="http://schemas.openxmlformats.org/officeDocument/2006/relationships/image" Target="../media/image74.png"/><Relationship Id="rId112" Type="http://schemas.openxmlformats.org/officeDocument/2006/relationships/customXml" Target="../ink/ink81.xml"/><Relationship Id="rId133" Type="http://schemas.openxmlformats.org/officeDocument/2006/relationships/image" Target="../media/image96.png"/><Relationship Id="rId154" Type="http://schemas.openxmlformats.org/officeDocument/2006/relationships/customXml" Target="../ink/ink102.xml"/><Relationship Id="rId16" Type="http://schemas.openxmlformats.org/officeDocument/2006/relationships/customXml" Target="../ink/ink33.xml"/><Relationship Id="rId37" Type="http://schemas.openxmlformats.org/officeDocument/2006/relationships/image" Target="../media/image48.png"/><Relationship Id="rId58" Type="http://schemas.openxmlformats.org/officeDocument/2006/relationships/customXml" Target="../ink/ink54.xml"/><Relationship Id="rId79" Type="http://schemas.openxmlformats.org/officeDocument/2006/relationships/image" Target="../media/image69.png"/><Relationship Id="rId102" Type="http://schemas.openxmlformats.org/officeDocument/2006/relationships/customXml" Target="../ink/ink76.xml"/><Relationship Id="rId123" Type="http://schemas.openxmlformats.org/officeDocument/2006/relationships/image" Target="../media/image91.png"/><Relationship Id="rId144" Type="http://schemas.openxmlformats.org/officeDocument/2006/relationships/customXml" Target="../ink/ink97.xml"/><Relationship Id="rId90" Type="http://schemas.openxmlformats.org/officeDocument/2006/relationships/customXml" Target="../ink/ink70.xml"/><Relationship Id="rId165" Type="http://schemas.openxmlformats.org/officeDocument/2006/relationships/image" Target="../media/image112.png"/><Relationship Id="rId27" Type="http://schemas.openxmlformats.org/officeDocument/2006/relationships/image" Target="../media/image43.png"/><Relationship Id="rId48" Type="http://schemas.openxmlformats.org/officeDocument/2006/relationships/customXml" Target="../ink/ink49.xml"/><Relationship Id="rId69" Type="http://schemas.openxmlformats.org/officeDocument/2006/relationships/image" Target="../media/image64.png"/><Relationship Id="rId113" Type="http://schemas.openxmlformats.org/officeDocument/2006/relationships/image" Target="../media/image86.png"/><Relationship Id="rId134" Type="http://schemas.openxmlformats.org/officeDocument/2006/relationships/customXml" Target="../ink/ink92.xml"/><Relationship Id="rId80" Type="http://schemas.openxmlformats.org/officeDocument/2006/relationships/customXml" Target="../ink/ink65.xml"/><Relationship Id="rId155" Type="http://schemas.openxmlformats.org/officeDocument/2006/relationships/image" Target="../media/image107.png"/></Relationships>
</file>

<file path=ppt/slides/_rels/slide9.xml.rels><?xml version="1.0" encoding="UTF-8" standalone="yes"?>
<Relationships xmlns="http://schemas.openxmlformats.org/package/2006/relationships"><Relationship Id="rId8" Type="http://schemas.openxmlformats.org/officeDocument/2006/relationships/customXml" Target="../ink/ink111.xml"/><Relationship Id="rId13"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115.png"/><Relationship Id="rId12" Type="http://schemas.openxmlformats.org/officeDocument/2006/relationships/customXml" Target="../ink/ink11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10.xml"/><Relationship Id="rId11" Type="http://schemas.openxmlformats.org/officeDocument/2006/relationships/image" Target="../media/image117.png"/><Relationship Id="rId5" Type="http://schemas.openxmlformats.org/officeDocument/2006/relationships/image" Target="../media/image114.png"/><Relationship Id="rId15" Type="http://schemas.openxmlformats.org/officeDocument/2006/relationships/image" Target="../media/image119.png"/><Relationship Id="rId10" Type="http://schemas.openxmlformats.org/officeDocument/2006/relationships/customXml" Target="../ink/ink112.xml"/><Relationship Id="rId4" Type="http://schemas.openxmlformats.org/officeDocument/2006/relationships/customXml" Target="../ink/ink109.xml"/><Relationship Id="rId9" Type="http://schemas.openxmlformats.org/officeDocument/2006/relationships/image" Target="../media/image116.png"/><Relationship Id="rId14" Type="http://schemas.openxmlformats.org/officeDocument/2006/relationships/customXml" Target="../ink/ink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מט:יד-יט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49:14-19</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3993266"/>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363743"/>
            <a:ext cx="8985059" cy="3170099"/>
          </a:xfrm>
          <a:prstGeom prst="rect">
            <a:avLst/>
          </a:prstGeom>
          <a:noFill/>
        </p:spPr>
        <p:txBody>
          <a:bodyPr wrap="square" rtlCol="0">
            <a:spAutoFit/>
          </a:bodyPr>
          <a:lstStyle/>
          <a:p>
            <a:r>
              <a:rPr lang="en-US" sz="2800" b="1">
                <a:solidFill>
                  <a:srgbClr val="FFC000"/>
                </a:solidFill>
                <a:cs typeface="+mj-cs"/>
              </a:rPr>
              <a:t>A Few NT parallels:</a:t>
            </a:r>
          </a:p>
          <a:p>
            <a:endParaRPr lang="en-US" sz="2800" b="1">
              <a:solidFill>
                <a:srgbClr val="FFC000"/>
              </a:solidFill>
              <a:cs typeface="+mj-cs"/>
            </a:endParaRPr>
          </a:p>
          <a:p>
            <a:pPr marL="342900" indent="-342900">
              <a:buFont typeface="Arial" panose="020B0604020202020204" pitchFamily="34" charset="0"/>
              <a:buChar char="•"/>
            </a:pPr>
            <a:r>
              <a:rPr lang="en-US" sz="2400" u="sng">
                <a:solidFill>
                  <a:srgbClr val="FFC000"/>
                </a:solidFill>
                <a:cs typeface="+mj-cs"/>
              </a:rPr>
              <a:t>Luke 13:29</a:t>
            </a:r>
            <a:r>
              <a:rPr lang="en-US" sz="2400">
                <a:solidFill>
                  <a:srgbClr val="FFC000"/>
                </a:solidFill>
                <a:cs typeface="+mj-cs"/>
              </a:rPr>
              <a:t>: "And people will come from east and west, and from north and south, and recline at table in the kingdom of God."</a:t>
            </a:r>
          </a:p>
          <a:p>
            <a:pPr marL="342900" indent="-342900">
              <a:buFont typeface="Arial" panose="020B0604020202020204" pitchFamily="34" charset="0"/>
              <a:buChar char="•"/>
            </a:pPr>
            <a:r>
              <a:rPr lang="en-US" sz="2400" u="sng">
                <a:solidFill>
                  <a:srgbClr val="92D050"/>
                </a:solidFill>
                <a:cs typeface="+mj-cs"/>
              </a:rPr>
              <a:t>Revelation 21:3</a:t>
            </a:r>
            <a:r>
              <a:rPr lang="en-US" sz="2400">
                <a:solidFill>
                  <a:srgbClr val="92D050"/>
                </a:solidFill>
                <a:cs typeface="+mj-cs"/>
              </a:rPr>
              <a:t>: "And I heard a loud voice from the throne saying, 'Behold, the dwelling place of God is with man. He will dwell with them, and they will be his people, and God himself will be with them as their God.'"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0FA444B-F5C1-C779-1E58-458CB0AF289E}"/>
                  </a:ext>
                </a:extLst>
              </p14:cNvPr>
              <p14:cNvContentPartPr/>
              <p14:nvPr/>
            </p14:nvContentPartPr>
            <p14:xfrm>
              <a:off x="379320" y="1257700"/>
              <a:ext cx="290160" cy="364680"/>
            </p14:xfrm>
          </p:contentPart>
        </mc:Choice>
        <mc:Fallback>
          <p:pic>
            <p:nvPicPr>
              <p:cNvPr id="4" name="Ink 3">
                <a:extLst>
                  <a:ext uri="{FF2B5EF4-FFF2-40B4-BE49-F238E27FC236}">
                    <a16:creationId xmlns:a16="http://schemas.microsoft.com/office/drawing/2014/main" id="{C0FA444B-F5C1-C779-1E58-458CB0AF289E}"/>
                  </a:ext>
                </a:extLst>
              </p:cNvPr>
              <p:cNvPicPr/>
              <p:nvPr/>
            </p:nvPicPr>
            <p:blipFill>
              <a:blip r:embed="rId5"/>
              <a:stretch>
                <a:fillRect/>
              </a:stretch>
            </p:blipFill>
            <p:spPr>
              <a:xfrm>
                <a:off x="361320" y="1239700"/>
                <a:ext cx="32580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538BC7A-6E08-586D-AEEB-6AC65667AD7C}"/>
                  </a:ext>
                </a:extLst>
              </p14:cNvPr>
              <p14:cNvContentPartPr/>
              <p14:nvPr/>
            </p14:nvContentPartPr>
            <p14:xfrm>
              <a:off x="387240" y="2083900"/>
              <a:ext cx="259200" cy="347760"/>
            </p14:xfrm>
          </p:contentPart>
        </mc:Choice>
        <mc:Fallback>
          <p:pic>
            <p:nvPicPr>
              <p:cNvPr id="5" name="Ink 4">
                <a:extLst>
                  <a:ext uri="{FF2B5EF4-FFF2-40B4-BE49-F238E27FC236}">
                    <a16:creationId xmlns:a16="http://schemas.microsoft.com/office/drawing/2014/main" id="{4538BC7A-6E08-586D-AEEB-6AC65667AD7C}"/>
                  </a:ext>
                </a:extLst>
              </p:cNvPr>
              <p:cNvPicPr/>
              <p:nvPr/>
            </p:nvPicPr>
            <p:blipFill>
              <a:blip r:embed="rId7"/>
              <a:stretch>
                <a:fillRect/>
              </a:stretch>
            </p:blipFill>
            <p:spPr>
              <a:xfrm>
                <a:off x="369600" y="2065900"/>
                <a:ext cx="294840" cy="383400"/>
              </a:xfrm>
              <a:prstGeom prst="rect">
                <a:avLst/>
              </a:prstGeom>
            </p:spPr>
          </p:pic>
        </mc:Fallback>
      </mc:AlternateContent>
    </p:spTree>
    <p:extLst>
      <p:ext uri="{BB962C8B-B14F-4D97-AF65-F5344CB8AC3E}">
        <p14:creationId xmlns:p14="http://schemas.microsoft.com/office/powerpoint/2010/main" val="159791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363743"/>
            <a:ext cx="8985059" cy="5786199"/>
          </a:xfrm>
          <a:prstGeom prst="rect">
            <a:avLst/>
          </a:prstGeom>
          <a:noFill/>
        </p:spPr>
        <p:txBody>
          <a:bodyPr wrap="square" rtlCol="0">
            <a:spAutoFit/>
          </a:bodyPr>
          <a:lstStyle/>
          <a:p>
            <a:pPr algn="ctr"/>
            <a:r>
              <a:rPr lang="en-US" sz="2800" b="1">
                <a:solidFill>
                  <a:srgbClr val="FFC000"/>
                </a:solidFill>
                <a:cs typeface="+mj-cs"/>
              </a:rPr>
              <a:t>Examples Highlighting the Theme of Restoration</a:t>
            </a:r>
          </a:p>
          <a:p>
            <a:endParaRPr lang="en-US" b="1">
              <a:solidFill>
                <a:srgbClr val="FFC000"/>
              </a:solidFill>
              <a:cs typeface="+mj-cs"/>
            </a:endParaRPr>
          </a:p>
          <a:p>
            <a:pPr marL="285750" indent="-285750">
              <a:buFont typeface="Arial" panose="020B0604020202020204" pitchFamily="34" charset="0"/>
              <a:buChar char="•"/>
            </a:pPr>
            <a:r>
              <a:rPr lang="en-US" u="sng">
                <a:solidFill>
                  <a:srgbClr val="FFC000"/>
                </a:solidFill>
                <a:cs typeface="+mj-cs"/>
              </a:rPr>
              <a:t>Tehillim / Psalm 23:3</a:t>
            </a:r>
            <a:r>
              <a:rPr lang="en-US">
                <a:solidFill>
                  <a:srgbClr val="FFC000"/>
                </a:solidFill>
                <a:cs typeface="+mj-cs"/>
              </a:rPr>
              <a:t>: “He restores my soul; He guides me in the paths of righteousness for His name’s sake.” This verse speaks to the personal restoration that God provides, leading one back to spiritual vitality and moral clarity.</a:t>
            </a:r>
          </a:p>
          <a:p>
            <a:pPr marL="285750" indent="-285750">
              <a:buFont typeface="Arial" panose="020B0604020202020204" pitchFamily="34" charset="0"/>
              <a:buChar char="•"/>
            </a:pPr>
            <a:r>
              <a:rPr lang="en-US" u="sng">
                <a:solidFill>
                  <a:srgbClr val="92D050"/>
                </a:solidFill>
                <a:cs typeface="+mj-cs"/>
              </a:rPr>
              <a:t>Jeremiah 30:17</a:t>
            </a:r>
            <a:r>
              <a:rPr lang="en-US">
                <a:solidFill>
                  <a:srgbClr val="92D050"/>
                </a:solidFill>
                <a:cs typeface="+mj-cs"/>
              </a:rPr>
              <a:t>: “For I will restore health to you, and your wounds I will heal, declares the LORD.” Here, God’s restorative power is depicted as bringing physical healing and recovery.</a:t>
            </a:r>
          </a:p>
          <a:p>
            <a:pPr marL="285750" indent="-285750">
              <a:buFont typeface="Arial" panose="020B0604020202020204" pitchFamily="34" charset="0"/>
              <a:buChar char="•"/>
            </a:pPr>
            <a:r>
              <a:rPr lang="en-US" u="sng">
                <a:solidFill>
                  <a:srgbClr val="00B0F0"/>
                </a:solidFill>
                <a:cs typeface="+mj-cs"/>
              </a:rPr>
              <a:t>Ezekiel 36:26</a:t>
            </a:r>
            <a:r>
              <a:rPr lang="en-US">
                <a:solidFill>
                  <a:srgbClr val="00B0F0"/>
                </a:solidFill>
                <a:cs typeface="+mj-cs"/>
              </a:rPr>
              <a:t>: “I will give you a new heart and put a new spirit within you; I will remove the heart of stone from your flesh and give you a heart of flesh.” This passage illustrates the transformative power of God, promising a renewal of spirit and heart.</a:t>
            </a:r>
          </a:p>
          <a:p>
            <a:pPr marL="285750" indent="-285750">
              <a:buFont typeface="Arial" panose="020B0604020202020204" pitchFamily="34" charset="0"/>
              <a:buChar char="•"/>
            </a:pPr>
            <a:r>
              <a:rPr lang="en-US" u="sng">
                <a:solidFill>
                  <a:srgbClr val="FFC000"/>
                </a:solidFill>
                <a:cs typeface="+mj-cs"/>
              </a:rPr>
              <a:t>Isaiah 61:1-3</a:t>
            </a:r>
            <a:r>
              <a:rPr lang="en-US">
                <a:solidFill>
                  <a:srgbClr val="FFC000"/>
                </a:solidFill>
                <a:cs typeface="+mj-cs"/>
              </a:rPr>
              <a:t>: “The Spirit of the Lord GOD is upon me… to bind up the brokenhearted, to proclaim liberty to the captives, and the opening of the prison to those who are bound; to proclaim the year of the LORD’s favor… to comfort all who mourn; to grant to those who mourn in Zion— to give them a beautiful headdress instead of ashes, the oil of gladness instead of mourning, the garment of praise instead of a faint spirit.” This prophetic message, which Jesus later quotes in Luke 4:18-19, speaks of the comprehensive restoration God brings: emotional, physical, and spiritual.</a:t>
            </a:r>
          </a:p>
          <a:p>
            <a:pPr marL="285750" indent="-285750">
              <a:buFont typeface="Arial" panose="020B0604020202020204" pitchFamily="34" charset="0"/>
              <a:buChar char="•"/>
            </a:pPr>
            <a:r>
              <a:rPr lang="en-US" u="sng">
                <a:solidFill>
                  <a:srgbClr val="92D050"/>
                </a:solidFill>
                <a:cs typeface="+mj-cs"/>
              </a:rPr>
              <a:t>Joel 2:25-26</a:t>
            </a:r>
            <a:r>
              <a:rPr lang="en-US">
                <a:solidFill>
                  <a:srgbClr val="92D050"/>
                </a:solidFill>
                <a:cs typeface="+mj-cs"/>
              </a:rPr>
              <a:t>: “I will restore to you the years that the swarming locust has eaten… You shall eat in plenty and be satisfied, and praise the name of the LORD your God, who has dealt wondrously with you.”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0D2BFEC-FC9C-49BB-761E-040CA28DD142}"/>
                  </a:ext>
                </a:extLst>
              </p14:cNvPr>
              <p14:cNvContentPartPr/>
              <p14:nvPr/>
            </p14:nvContentPartPr>
            <p14:xfrm>
              <a:off x="420000" y="1092100"/>
              <a:ext cx="249840" cy="298080"/>
            </p14:xfrm>
          </p:contentPart>
        </mc:Choice>
        <mc:Fallback>
          <p:pic>
            <p:nvPicPr>
              <p:cNvPr id="4" name="Ink 3">
                <a:extLst>
                  <a:ext uri="{FF2B5EF4-FFF2-40B4-BE49-F238E27FC236}">
                    <a16:creationId xmlns:a16="http://schemas.microsoft.com/office/drawing/2014/main" id="{80D2BFEC-FC9C-49BB-761E-040CA28DD142}"/>
                  </a:ext>
                </a:extLst>
              </p:cNvPr>
              <p:cNvPicPr/>
              <p:nvPr/>
            </p:nvPicPr>
            <p:blipFill>
              <a:blip r:embed="rId5"/>
              <a:stretch>
                <a:fillRect/>
              </a:stretch>
            </p:blipFill>
            <p:spPr>
              <a:xfrm>
                <a:off x="402000" y="1074460"/>
                <a:ext cx="2854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EB8583B-0193-C042-ED79-1C83E98AB58C}"/>
                  </a:ext>
                </a:extLst>
              </p14:cNvPr>
              <p14:cNvContentPartPr/>
              <p14:nvPr/>
            </p14:nvContentPartPr>
            <p14:xfrm>
              <a:off x="3278400" y="1376500"/>
              <a:ext cx="1315800" cy="63360"/>
            </p14:xfrm>
          </p:contentPart>
        </mc:Choice>
        <mc:Fallback>
          <p:pic>
            <p:nvPicPr>
              <p:cNvPr id="5" name="Ink 4">
                <a:extLst>
                  <a:ext uri="{FF2B5EF4-FFF2-40B4-BE49-F238E27FC236}">
                    <a16:creationId xmlns:a16="http://schemas.microsoft.com/office/drawing/2014/main" id="{BEB8583B-0193-C042-ED79-1C83E98AB58C}"/>
                  </a:ext>
                </a:extLst>
              </p:cNvPr>
              <p:cNvPicPr/>
              <p:nvPr/>
            </p:nvPicPr>
            <p:blipFill>
              <a:blip r:embed="rId7"/>
              <a:stretch>
                <a:fillRect/>
              </a:stretch>
            </p:blipFill>
            <p:spPr>
              <a:xfrm>
                <a:off x="3260760" y="1358500"/>
                <a:ext cx="1351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AD2FCBA-86A6-A31F-FEEC-C7E6B15BBC8C}"/>
                  </a:ext>
                </a:extLst>
              </p14:cNvPr>
              <p14:cNvContentPartPr/>
              <p14:nvPr/>
            </p14:nvContentPartPr>
            <p14:xfrm>
              <a:off x="347640" y="1958980"/>
              <a:ext cx="196560" cy="249840"/>
            </p14:xfrm>
          </p:contentPart>
        </mc:Choice>
        <mc:Fallback>
          <p:pic>
            <p:nvPicPr>
              <p:cNvPr id="7" name="Ink 6">
                <a:extLst>
                  <a:ext uri="{FF2B5EF4-FFF2-40B4-BE49-F238E27FC236}">
                    <a16:creationId xmlns:a16="http://schemas.microsoft.com/office/drawing/2014/main" id="{1AD2FCBA-86A6-A31F-FEEC-C7E6B15BBC8C}"/>
                  </a:ext>
                </a:extLst>
              </p:cNvPr>
              <p:cNvPicPr/>
              <p:nvPr/>
            </p:nvPicPr>
            <p:blipFill>
              <a:blip r:embed="rId9"/>
              <a:stretch>
                <a:fillRect/>
              </a:stretch>
            </p:blipFill>
            <p:spPr>
              <a:xfrm>
                <a:off x="330000" y="1941340"/>
                <a:ext cx="2322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FC79A89-6592-9CB0-82E9-BF9BD1CD9B6D}"/>
                  </a:ext>
                </a:extLst>
              </p14:cNvPr>
              <p14:cNvContentPartPr/>
              <p14:nvPr/>
            </p14:nvContentPartPr>
            <p14:xfrm>
              <a:off x="2075280" y="2457220"/>
              <a:ext cx="2115360" cy="90000"/>
            </p14:xfrm>
          </p:contentPart>
        </mc:Choice>
        <mc:Fallback>
          <p:pic>
            <p:nvPicPr>
              <p:cNvPr id="9" name="Ink 8">
                <a:extLst>
                  <a:ext uri="{FF2B5EF4-FFF2-40B4-BE49-F238E27FC236}">
                    <a16:creationId xmlns:a16="http://schemas.microsoft.com/office/drawing/2014/main" id="{4FC79A89-6592-9CB0-82E9-BF9BD1CD9B6D}"/>
                  </a:ext>
                </a:extLst>
              </p:cNvPr>
              <p:cNvPicPr/>
              <p:nvPr/>
            </p:nvPicPr>
            <p:blipFill>
              <a:blip r:embed="rId11"/>
              <a:stretch>
                <a:fillRect/>
              </a:stretch>
            </p:blipFill>
            <p:spPr>
              <a:xfrm>
                <a:off x="2057640" y="2439220"/>
                <a:ext cx="2151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449F00F-84AB-5F7F-F2F9-025388FA7036}"/>
                  </a:ext>
                </a:extLst>
              </p14:cNvPr>
              <p14:cNvContentPartPr/>
              <p14:nvPr/>
            </p14:nvContentPartPr>
            <p14:xfrm>
              <a:off x="5725680" y="2455420"/>
              <a:ext cx="3136680" cy="70200"/>
            </p14:xfrm>
          </p:contentPart>
        </mc:Choice>
        <mc:Fallback>
          <p:pic>
            <p:nvPicPr>
              <p:cNvPr id="10" name="Ink 9">
                <a:extLst>
                  <a:ext uri="{FF2B5EF4-FFF2-40B4-BE49-F238E27FC236}">
                    <a16:creationId xmlns:a16="http://schemas.microsoft.com/office/drawing/2014/main" id="{9449F00F-84AB-5F7F-F2F9-025388FA7036}"/>
                  </a:ext>
                </a:extLst>
              </p:cNvPr>
              <p:cNvPicPr/>
              <p:nvPr/>
            </p:nvPicPr>
            <p:blipFill>
              <a:blip r:embed="rId13"/>
              <a:stretch>
                <a:fillRect/>
              </a:stretch>
            </p:blipFill>
            <p:spPr>
              <a:xfrm>
                <a:off x="5707680" y="2437420"/>
                <a:ext cx="3172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E5C3BF7-5088-32E4-FFB0-8AFC99E4F926}"/>
                  </a:ext>
                </a:extLst>
              </p14:cNvPr>
              <p14:cNvContentPartPr/>
              <p14:nvPr/>
            </p14:nvContentPartPr>
            <p14:xfrm>
              <a:off x="394080" y="2454700"/>
              <a:ext cx="191520" cy="320400"/>
            </p14:xfrm>
          </p:contentPart>
        </mc:Choice>
        <mc:Fallback>
          <p:pic>
            <p:nvPicPr>
              <p:cNvPr id="11" name="Ink 10">
                <a:extLst>
                  <a:ext uri="{FF2B5EF4-FFF2-40B4-BE49-F238E27FC236}">
                    <a16:creationId xmlns:a16="http://schemas.microsoft.com/office/drawing/2014/main" id="{DE5C3BF7-5088-32E4-FFB0-8AFC99E4F926}"/>
                  </a:ext>
                </a:extLst>
              </p:cNvPr>
              <p:cNvPicPr/>
              <p:nvPr/>
            </p:nvPicPr>
            <p:blipFill>
              <a:blip r:embed="rId15"/>
              <a:stretch>
                <a:fillRect/>
              </a:stretch>
            </p:blipFill>
            <p:spPr>
              <a:xfrm>
                <a:off x="376080" y="2437060"/>
                <a:ext cx="2271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D3C89F1-A33E-68FE-5CD4-BE166F687BD6}"/>
                  </a:ext>
                </a:extLst>
              </p14:cNvPr>
              <p14:cNvContentPartPr/>
              <p14:nvPr/>
            </p14:nvContentPartPr>
            <p14:xfrm>
              <a:off x="893400" y="3262540"/>
              <a:ext cx="2535840" cy="91800"/>
            </p14:xfrm>
          </p:contentPart>
        </mc:Choice>
        <mc:Fallback>
          <p:pic>
            <p:nvPicPr>
              <p:cNvPr id="12" name="Ink 11">
                <a:extLst>
                  <a:ext uri="{FF2B5EF4-FFF2-40B4-BE49-F238E27FC236}">
                    <a16:creationId xmlns:a16="http://schemas.microsoft.com/office/drawing/2014/main" id="{2D3C89F1-A33E-68FE-5CD4-BE166F687BD6}"/>
                  </a:ext>
                </a:extLst>
              </p:cNvPr>
              <p:cNvPicPr/>
              <p:nvPr/>
            </p:nvPicPr>
            <p:blipFill>
              <a:blip r:embed="rId17"/>
              <a:stretch>
                <a:fillRect/>
              </a:stretch>
            </p:blipFill>
            <p:spPr>
              <a:xfrm>
                <a:off x="875400" y="3244540"/>
                <a:ext cx="2571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D6EB066-CD94-4D0B-D3C8-D2A58C9CD15D}"/>
                  </a:ext>
                </a:extLst>
              </p14:cNvPr>
              <p14:cNvContentPartPr/>
              <p14:nvPr/>
            </p14:nvContentPartPr>
            <p14:xfrm>
              <a:off x="298680" y="3320500"/>
              <a:ext cx="232200" cy="465120"/>
            </p14:xfrm>
          </p:contentPart>
        </mc:Choice>
        <mc:Fallback>
          <p:pic>
            <p:nvPicPr>
              <p:cNvPr id="13" name="Ink 12">
                <a:extLst>
                  <a:ext uri="{FF2B5EF4-FFF2-40B4-BE49-F238E27FC236}">
                    <a16:creationId xmlns:a16="http://schemas.microsoft.com/office/drawing/2014/main" id="{1D6EB066-CD94-4D0B-D3C8-D2A58C9CD15D}"/>
                  </a:ext>
                </a:extLst>
              </p:cNvPr>
              <p:cNvPicPr/>
              <p:nvPr/>
            </p:nvPicPr>
            <p:blipFill>
              <a:blip r:embed="rId19"/>
              <a:stretch>
                <a:fillRect/>
              </a:stretch>
            </p:blipFill>
            <p:spPr>
              <a:xfrm>
                <a:off x="281040" y="3302500"/>
                <a:ext cx="267840" cy="500760"/>
              </a:xfrm>
              <a:prstGeom prst="rect">
                <a:avLst/>
              </a:prstGeom>
            </p:spPr>
          </p:pic>
        </mc:Fallback>
      </mc:AlternateContent>
      <p:grpSp>
        <p:nvGrpSpPr>
          <p:cNvPr id="17" name="Group 16">
            <a:extLst>
              <a:ext uri="{FF2B5EF4-FFF2-40B4-BE49-F238E27FC236}">
                <a16:creationId xmlns:a16="http://schemas.microsoft.com/office/drawing/2014/main" id="{19094ABC-07C6-8564-A981-0E1C60946140}"/>
              </a:ext>
            </a:extLst>
          </p:cNvPr>
          <p:cNvGrpSpPr/>
          <p:nvPr/>
        </p:nvGrpSpPr>
        <p:grpSpPr>
          <a:xfrm>
            <a:off x="3054120" y="5196460"/>
            <a:ext cx="2899800" cy="63360"/>
            <a:chOff x="3054120" y="5196460"/>
            <a:chExt cx="2899800" cy="633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11D0320-8C2B-70AF-88AD-2072FBE89D4A}"/>
                    </a:ext>
                  </a:extLst>
                </p14:cNvPr>
                <p14:cNvContentPartPr/>
                <p14:nvPr/>
              </p14:nvContentPartPr>
              <p14:xfrm>
                <a:off x="3054120" y="5196460"/>
                <a:ext cx="694080" cy="41400"/>
              </p14:xfrm>
            </p:contentPart>
          </mc:Choice>
          <mc:Fallback>
            <p:pic>
              <p:nvPicPr>
                <p:cNvPr id="14" name="Ink 13">
                  <a:extLst>
                    <a:ext uri="{FF2B5EF4-FFF2-40B4-BE49-F238E27FC236}">
                      <a16:creationId xmlns:a16="http://schemas.microsoft.com/office/drawing/2014/main" id="{D11D0320-8C2B-70AF-88AD-2072FBE89D4A}"/>
                    </a:ext>
                  </a:extLst>
                </p:cNvPr>
                <p:cNvPicPr/>
                <p:nvPr/>
              </p:nvPicPr>
              <p:blipFill>
                <a:blip r:embed="rId21"/>
                <a:stretch>
                  <a:fillRect/>
                </a:stretch>
              </p:blipFill>
              <p:spPr>
                <a:xfrm>
                  <a:off x="3036120" y="5178460"/>
                  <a:ext cx="729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DD714BA-C581-6A6C-7CD6-8624ADDAF572}"/>
                    </a:ext>
                  </a:extLst>
                </p14:cNvPr>
                <p14:cNvContentPartPr/>
                <p14:nvPr/>
              </p14:nvContentPartPr>
              <p14:xfrm>
                <a:off x="4175880" y="5203660"/>
                <a:ext cx="563760" cy="35640"/>
              </p14:xfrm>
            </p:contentPart>
          </mc:Choice>
          <mc:Fallback>
            <p:pic>
              <p:nvPicPr>
                <p:cNvPr id="15" name="Ink 14">
                  <a:extLst>
                    <a:ext uri="{FF2B5EF4-FFF2-40B4-BE49-F238E27FC236}">
                      <a16:creationId xmlns:a16="http://schemas.microsoft.com/office/drawing/2014/main" id="{FDD714BA-C581-6A6C-7CD6-8624ADDAF572}"/>
                    </a:ext>
                  </a:extLst>
                </p:cNvPr>
                <p:cNvPicPr/>
                <p:nvPr/>
              </p:nvPicPr>
              <p:blipFill>
                <a:blip r:embed="rId23"/>
                <a:stretch>
                  <a:fillRect/>
                </a:stretch>
              </p:blipFill>
              <p:spPr>
                <a:xfrm>
                  <a:off x="4157880" y="5186020"/>
                  <a:ext cx="599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3E75953-D8DE-3D4E-E33D-C8DCE8AD47D3}"/>
                    </a:ext>
                  </a:extLst>
                </p14:cNvPr>
                <p14:cNvContentPartPr/>
                <p14:nvPr/>
              </p14:nvContentPartPr>
              <p14:xfrm>
                <a:off x="5251560" y="5226700"/>
                <a:ext cx="702360" cy="33120"/>
              </p14:xfrm>
            </p:contentPart>
          </mc:Choice>
          <mc:Fallback>
            <p:pic>
              <p:nvPicPr>
                <p:cNvPr id="16" name="Ink 15">
                  <a:extLst>
                    <a:ext uri="{FF2B5EF4-FFF2-40B4-BE49-F238E27FC236}">
                      <a16:creationId xmlns:a16="http://schemas.microsoft.com/office/drawing/2014/main" id="{93E75953-D8DE-3D4E-E33D-C8DCE8AD47D3}"/>
                    </a:ext>
                  </a:extLst>
                </p:cNvPr>
                <p:cNvPicPr/>
                <p:nvPr/>
              </p:nvPicPr>
              <p:blipFill>
                <a:blip r:embed="rId25"/>
                <a:stretch>
                  <a:fillRect/>
                </a:stretch>
              </p:blipFill>
              <p:spPr>
                <a:xfrm>
                  <a:off x="5233560" y="5209060"/>
                  <a:ext cx="73800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BEB72D3-A2E5-BC86-A375-3A6011E089A5}"/>
                  </a:ext>
                </a:extLst>
              </p14:cNvPr>
              <p14:cNvContentPartPr/>
              <p14:nvPr/>
            </p14:nvContentPartPr>
            <p14:xfrm>
              <a:off x="319920" y="5210140"/>
              <a:ext cx="344880" cy="335880"/>
            </p14:xfrm>
          </p:contentPart>
        </mc:Choice>
        <mc:Fallback>
          <p:pic>
            <p:nvPicPr>
              <p:cNvPr id="18" name="Ink 17">
                <a:extLst>
                  <a:ext uri="{FF2B5EF4-FFF2-40B4-BE49-F238E27FC236}">
                    <a16:creationId xmlns:a16="http://schemas.microsoft.com/office/drawing/2014/main" id="{BBEB72D3-A2E5-BC86-A375-3A6011E089A5}"/>
                  </a:ext>
                </a:extLst>
              </p:cNvPr>
              <p:cNvPicPr/>
              <p:nvPr/>
            </p:nvPicPr>
            <p:blipFill>
              <a:blip r:embed="rId27"/>
              <a:stretch>
                <a:fillRect/>
              </a:stretch>
            </p:blipFill>
            <p:spPr>
              <a:xfrm>
                <a:off x="301920" y="5192500"/>
                <a:ext cx="380520" cy="371520"/>
              </a:xfrm>
              <a:prstGeom prst="rect">
                <a:avLst/>
              </a:prstGeom>
            </p:spPr>
          </p:pic>
        </mc:Fallback>
      </mc:AlternateContent>
    </p:spTree>
    <p:extLst>
      <p:ext uri="{BB962C8B-B14F-4D97-AF65-F5344CB8AC3E}">
        <p14:creationId xmlns:p14="http://schemas.microsoft.com/office/powerpoint/2010/main" val="22282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363743"/>
            <a:ext cx="8985059" cy="5386090"/>
          </a:xfrm>
          <a:prstGeom prst="rect">
            <a:avLst/>
          </a:prstGeom>
          <a:noFill/>
        </p:spPr>
        <p:txBody>
          <a:bodyPr wrap="square" rtlCol="0">
            <a:spAutoFit/>
          </a:bodyPr>
          <a:lstStyle/>
          <a:p>
            <a:r>
              <a:rPr lang="en-US" sz="2400" b="1">
                <a:solidFill>
                  <a:srgbClr val="FFC000"/>
                </a:solidFill>
                <a:cs typeface="+mj-cs"/>
              </a:rPr>
              <a:t>Targum Jonathan son of Uziel Isaiah 49:14-19</a:t>
            </a:r>
          </a:p>
          <a:p>
            <a:r>
              <a:rPr lang="en-US" sz="2000">
                <a:solidFill>
                  <a:srgbClr val="FFC000"/>
                </a:solidFill>
                <a:cs typeface="+mj-cs"/>
              </a:rPr>
              <a:t>49:14 But Zion said, The Lord hath taken His Shekinah from me, and the Lord hath cast me away. 49:15 Is it possible that a mother can forget her child, that she should not have compassion on the son of her womb? The congregation of Israel answered and said: If there is no forgetfulness with Him, perhaps He will not forget that I have made a calf of gold? The prophet said to her, Yea, these things shall be forgotten. And she said to him, If there is forgetfulness with Him, perhaps it will be forgotten that I said on Sinai: We will do and obey? He answered and said to her: My WORD shall not cast you off. 49:16 Behold, as upon the hands thou art engraven before me; thy walls are continually before me. </a:t>
            </a:r>
            <a:r>
              <a:rPr lang="en-US" sz="2000">
                <a:solidFill>
                  <a:srgbClr val="92D050"/>
                </a:solidFill>
                <a:cs typeface="+mj-cs"/>
              </a:rPr>
              <a:t>49:17 Those that shall build thy desolate places shall make haste, thy destroyers and they that made thee waste, shall go forth of thee. 49:18 Lift up thine eyes round about, O Jerusalem, and see; all the children of the people of thy captivity are gathered together and come unto thee. As I live, saith the Lord, all these shall be unto thee as a vesture of glory, and their works in the midst of thee as the ornament of a bride. 49:19 For thy waste and desolate places, and the land of thy destruction, surely now shall be too strait by reason of the inhabitants, and they that swallowed thee up shall be far away.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5A0760F-8256-1808-0B37-A0747B581E5D}"/>
                  </a:ext>
                </a:extLst>
              </p14:cNvPr>
              <p14:cNvContentPartPr/>
              <p14:nvPr/>
            </p14:nvContentPartPr>
            <p14:xfrm>
              <a:off x="5078400" y="1024060"/>
              <a:ext cx="797040" cy="48960"/>
            </p14:xfrm>
          </p:contentPart>
        </mc:Choice>
        <mc:Fallback>
          <p:pic>
            <p:nvPicPr>
              <p:cNvPr id="4" name="Ink 3">
                <a:extLst>
                  <a:ext uri="{FF2B5EF4-FFF2-40B4-BE49-F238E27FC236}">
                    <a16:creationId xmlns:a16="http://schemas.microsoft.com/office/drawing/2014/main" id="{65A0760F-8256-1808-0B37-A0747B581E5D}"/>
                  </a:ext>
                </a:extLst>
              </p:cNvPr>
              <p:cNvPicPr/>
              <p:nvPr/>
            </p:nvPicPr>
            <p:blipFill>
              <a:blip r:embed="rId5"/>
              <a:stretch>
                <a:fillRect/>
              </a:stretch>
            </p:blipFill>
            <p:spPr>
              <a:xfrm>
                <a:off x="5060760" y="1006420"/>
                <a:ext cx="832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4B5A61F-BE67-E286-90B4-F4E7C1541AE5}"/>
                  </a:ext>
                </a:extLst>
              </p14:cNvPr>
              <p14:cNvContentPartPr/>
              <p14:nvPr/>
            </p14:nvContentPartPr>
            <p14:xfrm>
              <a:off x="1291200" y="2310340"/>
              <a:ext cx="1164240" cy="43200"/>
            </p14:xfrm>
          </p:contentPart>
        </mc:Choice>
        <mc:Fallback>
          <p:pic>
            <p:nvPicPr>
              <p:cNvPr id="5" name="Ink 4">
                <a:extLst>
                  <a:ext uri="{FF2B5EF4-FFF2-40B4-BE49-F238E27FC236}">
                    <a16:creationId xmlns:a16="http://schemas.microsoft.com/office/drawing/2014/main" id="{F4B5A61F-BE67-E286-90B4-F4E7C1541AE5}"/>
                  </a:ext>
                </a:extLst>
              </p:cNvPr>
              <p:cNvPicPr/>
              <p:nvPr/>
            </p:nvPicPr>
            <p:blipFill>
              <a:blip r:embed="rId7"/>
              <a:stretch>
                <a:fillRect/>
              </a:stretch>
            </p:blipFill>
            <p:spPr>
              <a:xfrm>
                <a:off x="1273560" y="2292340"/>
                <a:ext cx="1199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3E6CBFE-60CA-4698-EDC0-9D1A40F5AE9F}"/>
                  </a:ext>
                </a:extLst>
              </p14:cNvPr>
              <p14:cNvContentPartPr/>
              <p14:nvPr/>
            </p14:nvContentPartPr>
            <p14:xfrm>
              <a:off x="7263960" y="2687620"/>
              <a:ext cx="7200" cy="41040"/>
            </p14:xfrm>
          </p:contentPart>
        </mc:Choice>
        <mc:Fallback>
          <p:pic>
            <p:nvPicPr>
              <p:cNvPr id="7" name="Ink 6">
                <a:extLst>
                  <a:ext uri="{FF2B5EF4-FFF2-40B4-BE49-F238E27FC236}">
                    <a16:creationId xmlns:a16="http://schemas.microsoft.com/office/drawing/2014/main" id="{53E6CBFE-60CA-4698-EDC0-9D1A40F5AE9F}"/>
                  </a:ext>
                </a:extLst>
              </p:cNvPr>
              <p:cNvPicPr/>
              <p:nvPr/>
            </p:nvPicPr>
            <p:blipFill>
              <a:blip r:embed="rId9"/>
              <a:stretch>
                <a:fillRect/>
              </a:stretch>
            </p:blipFill>
            <p:spPr>
              <a:xfrm>
                <a:off x="7246320" y="2669620"/>
                <a:ext cx="42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C3E4BBB-44D2-00EC-DDBB-A16E57BEC017}"/>
                  </a:ext>
                </a:extLst>
              </p14:cNvPr>
              <p14:cNvContentPartPr/>
              <p14:nvPr/>
            </p14:nvContentPartPr>
            <p14:xfrm>
              <a:off x="8901240" y="2627500"/>
              <a:ext cx="35640" cy="30240"/>
            </p14:xfrm>
          </p:contentPart>
        </mc:Choice>
        <mc:Fallback>
          <p:pic>
            <p:nvPicPr>
              <p:cNvPr id="9" name="Ink 8">
                <a:extLst>
                  <a:ext uri="{FF2B5EF4-FFF2-40B4-BE49-F238E27FC236}">
                    <a16:creationId xmlns:a16="http://schemas.microsoft.com/office/drawing/2014/main" id="{BC3E4BBB-44D2-00EC-DDBB-A16E57BEC017}"/>
                  </a:ext>
                </a:extLst>
              </p:cNvPr>
              <p:cNvPicPr/>
              <p:nvPr/>
            </p:nvPicPr>
            <p:blipFill>
              <a:blip r:embed="rId11"/>
              <a:stretch>
                <a:fillRect/>
              </a:stretch>
            </p:blipFill>
            <p:spPr>
              <a:xfrm>
                <a:off x="8883240" y="2609500"/>
                <a:ext cx="71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4B52D69-C8FA-05F3-EEEA-90E44DB82C4B}"/>
                  </a:ext>
                </a:extLst>
              </p14:cNvPr>
              <p14:cNvContentPartPr/>
              <p14:nvPr/>
            </p14:nvContentPartPr>
            <p14:xfrm>
              <a:off x="1921560" y="2869780"/>
              <a:ext cx="2024280" cy="59400"/>
            </p14:xfrm>
          </p:contentPart>
        </mc:Choice>
        <mc:Fallback>
          <p:pic>
            <p:nvPicPr>
              <p:cNvPr id="10" name="Ink 9">
                <a:extLst>
                  <a:ext uri="{FF2B5EF4-FFF2-40B4-BE49-F238E27FC236}">
                    <a16:creationId xmlns:a16="http://schemas.microsoft.com/office/drawing/2014/main" id="{F4B52D69-C8FA-05F3-EEEA-90E44DB82C4B}"/>
                  </a:ext>
                </a:extLst>
              </p:cNvPr>
              <p:cNvPicPr/>
              <p:nvPr/>
            </p:nvPicPr>
            <p:blipFill>
              <a:blip r:embed="rId13"/>
              <a:stretch>
                <a:fillRect/>
              </a:stretch>
            </p:blipFill>
            <p:spPr>
              <a:xfrm>
                <a:off x="1903560" y="2852140"/>
                <a:ext cx="2059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20C9F13-5BD2-0A7F-23B3-8A5358865ACC}"/>
                  </a:ext>
                </a:extLst>
              </p14:cNvPr>
              <p14:cNvContentPartPr/>
              <p14:nvPr/>
            </p14:nvContentPartPr>
            <p14:xfrm>
              <a:off x="7274760" y="2895340"/>
              <a:ext cx="871560" cy="39960"/>
            </p14:xfrm>
          </p:contentPart>
        </mc:Choice>
        <mc:Fallback>
          <p:pic>
            <p:nvPicPr>
              <p:cNvPr id="11" name="Ink 10">
                <a:extLst>
                  <a:ext uri="{FF2B5EF4-FFF2-40B4-BE49-F238E27FC236}">
                    <a16:creationId xmlns:a16="http://schemas.microsoft.com/office/drawing/2014/main" id="{220C9F13-5BD2-0A7F-23B3-8A5358865ACC}"/>
                  </a:ext>
                </a:extLst>
              </p:cNvPr>
              <p:cNvPicPr/>
              <p:nvPr/>
            </p:nvPicPr>
            <p:blipFill>
              <a:blip r:embed="rId15"/>
              <a:stretch>
                <a:fillRect/>
              </a:stretch>
            </p:blipFill>
            <p:spPr>
              <a:xfrm>
                <a:off x="7256760" y="2877700"/>
                <a:ext cx="907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1F23F2A-D514-3121-F263-F93FF0EB56F4}"/>
                  </a:ext>
                </a:extLst>
              </p14:cNvPr>
              <p14:cNvContentPartPr/>
              <p14:nvPr/>
            </p14:nvContentPartPr>
            <p14:xfrm>
              <a:off x="1273920" y="2271460"/>
              <a:ext cx="1163520" cy="92520"/>
            </p14:xfrm>
          </p:contentPart>
        </mc:Choice>
        <mc:Fallback>
          <p:pic>
            <p:nvPicPr>
              <p:cNvPr id="12" name="Ink 11">
                <a:extLst>
                  <a:ext uri="{FF2B5EF4-FFF2-40B4-BE49-F238E27FC236}">
                    <a16:creationId xmlns:a16="http://schemas.microsoft.com/office/drawing/2014/main" id="{D1F23F2A-D514-3121-F263-F93FF0EB56F4}"/>
                  </a:ext>
                </a:extLst>
              </p:cNvPr>
              <p:cNvPicPr/>
              <p:nvPr/>
            </p:nvPicPr>
            <p:blipFill>
              <a:blip r:embed="rId17"/>
              <a:stretch>
                <a:fillRect/>
              </a:stretch>
            </p:blipFill>
            <p:spPr>
              <a:xfrm>
                <a:off x="1256280" y="2253820"/>
                <a:ext cx="1199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34BE8E7-2C12-19BF-4C0D-62CC0158FCEA}"/>
                  </a:ext>
                </a:extLst>
              </p14:cNvPr>
              <p14:cNvContentPartPr/>
              <p14:nvPr/>
            </p14:nvContentPartPr>
            <p14:xfrm>
              <a:off x="1979880" y="2875900"/>
              <a:ext cx="1725480" cy="85320"/>
            </p14:xfrm>
          </p:contentPart>
        </mc:Choice>
        <mc:Fallback>
          <p:pic>
            <p:nvPicPr>
              <p:cNvPr id="13" name="Ink 12">
                <a:extLst>
                  <a:ext uri="{FF2B5EF4-FFF2-40B4-BE49-F238E27FC236}">
                    <a16:creationId xmlns:a16="http://schemas.microsoft.com/office/drawing/2014/main" id="{234BE8E7-2C12-19BF-4C0D-62CC0158FCEA}"/>
                  </a:ext>
                </a:extLst>
              </p:cNvPr>
              <p:cNvPicPr/>
              <p:nvPr/>
            </p:nvPicPr>
            <p:blipFill>
              <a:blip r:embed="rId19"/>
              <a:stretch>
                <a:fillRect/>
              </a:stretch>
            </p:blipFill>
            <p:spPr>
              <a:xfrm>
                <a:off x="1961880" y="2858260"/>
                <a:ext cx="1761120" cy="120960"/>
              </a:xfrm>
              <a:prstGeom prst="rect">
                <a:avLst/>
              </a:prstGeom>
            </p:spPr>
          </p:pic>
        </mc:Fallback>
      </mc:AlternateContent>
    </p:spTree>
    <p:extLst>
      <p:ext uri="{BB962C8B-B14F-4D97-AF65-F5344CB8AC3E}">
        <p14:creationId xmlns:p14="http://schemas.microsoft.com/office/powerpoint/2010/main" val="154543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D6EBD010-03FA-31C7-9943-2F3B379F9D64}"/>
              </a:ext>
            </a:extLst>
          </p:cNvPr>
          <p:cNvGraphicFramePr>
            <a:graphicFrameLocks noGrp="1"/>
          </p:cNvGraphicFramePr>
          <p:nvPr>
            <p:extLst>
              <p:ext uri="{D42A27DB-BD31-4B8C-83A1-F6EECF244321}">
                <p14:modId xmlns:p14="http://schemas.microsoft.com/office/powerpoint/2010/main" val="1159066843"/>
              </p:ext>
            </p:extLst>
          </p:nvPr>
        </p:nvGraphicFramePr>
        <p:xfrm>
          <a:off x="670367" y="245169"/>
          <a:ext cx="8218989" cy="5613400"/>
        </p:xfrm>
        <a:graphic>
          <a:graphicData uri="http://schemas.openxmlformats.org/drawingml/2006/table">
            <a:tbl>
              <a:tblPr/>
              <a:tblGrid>
                <a:gridCol w="2739663">
                  <a:extLst>
                    <a:ext uri="{9D8B030D-6E8A-4147-A177-3AD203B41FA5}">
                      <a16:colId xmlns:a16="http://schemas.microsoft.com/office/drawing/2014/main" val="2626365153"/>
                    </a:ext>
                  </a:extLst>
                </a:gridCol>
                <a:gridCol w="2739663">
                  <a:extLst>
                    <a:ext uri="{9D8B030D-6E8A-4147-A177-3AD203B41FA5}">
                      <a16:colId xmlns:a16="http://schemas.microsoft.com/office/drawing/2014/main" val="2478360591"/>
                    </a:ext>
                  </a:extLst>
                </a:gridCol>
                <a:gridCol w="2739663">
                  <a:extLst>
                    <a:ext uri="{9D8B030D-6E8A-4147-A177-3AD203B41FA5}">
                      <a16:colId xmlns:a16="http://schemas.microsoft.com/office/drawing/2014/main" val="1589074682"/>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מט</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וַתֹּאמֶר צִיּוֹן עֲזָבַנִי יְהֹוָה וַאדֹנָי שְׁכֵחָנִי: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הֲתִשְׁכַּח אִשָּׁה עוּלָהּ מֵרַחֵם בֶּן-בִּטְנָהּ גַּם-אֵלֶּה תִשְׁכַּחְנָה וְאָנֹכִי לֹא אֶשְׁכָּחֵךְ: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הֵן עַל-כַּפַּיִם חַקֹּתִיךְ חוֹמֹתַיִךְ נֶגְדִּי תָּמִיד: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עַל דַאְמַרַת צִיֹון סַלֵיק </a:t>
                      </a:r>
                      <a:r>
                        <a:rPr lang="he-IL" sz="2000" b="1" i="0" u="none" strike="noStrike">
                          <a:solidFill>
                            <a:srgbClr val="FFC000"/>
                          </a:solidFill>
                          <a:effectLst/>
                          <a:latin typeface="Arial" panose="020B0604020202020204" pitchFamily="34" charset="0"/>
                          <a:cs typeface="+mj-cs"/>
                        </a:rPr>
                        <a:t>שְכִינְתֵיה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יוי מִנִי וַיוי רַחְקַנִי׃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הְאִפשָר דְתִתנְשֵי אִתְתָא בְרַה מִלְרַחָמָא עַל בַר מְעַהָא אַף אִם אִלֵין יִתנַשיָן מֵימְרִי לָא יְרַחְקִנִיך׃ </a:t>
                      </a:r>
                      <a:r>
                        <a:rPr lang="he-IL" sz="2000" b="0" i="0" u="none" strike="noStrike">
                          <a:solidFill>
                            <a:srgbClr val="00B0F0"/>
                          </a:solidFill>
                          <a:effectLst/>
                          <a:latin typeface="Arial" panose="020B0604020202020204" pitchFamily="34" charset="0"/>
                          <a:cs typeface="+mj-cs"/>
                        </a:rPr>
                        <a:t>טו-ה</a:t>
                      </a:r>
                      <a:r>
                        <a:rPr lang="he-IL" sz="2000" b="0" i="0" u="none" strike="noStrike">
                          <a:solidFill>
                            <a:schemeClr val="bg1"/>
                          </a:solidFill>
                          <a:effectLst/>
                          <a:latin typeface="Arial" panose="020B0604020202020204" pitchFamily="34" charset="0"/>
                          <a:cs typeface="+mj-cs"/>
                        </a:rPr>
                        <a:t>‬      מתיבה כנישתא דישׂראל ואמרת </a:t>
                      </a:r>
                      <a:r>
                        <a:rPr lang="he-IL" sz="2000" b="1" i="0" u="none" strike="noStrike">
                          <a:solidFill>
                            <a:srgbClr val="92D050"/>
                          </a:solidFill>
                          <a:effectLst/>
                          <a:latin typeface="Arial" panose="020B0604020202020204" pitchFamily="34" charset="0"/>
                          <a:cs typeface="+mj-cs"/>
                        </a:rPr>
                        <a:t>אם לית קדמוהי אתנשאה דלמא</a:t>
                      </a:r>
                      <a:r>
                        <a:rPr lang="he-IL" sz="2000" b="0" i="0" u="none" strike="noStrike">
                          <a:solidFill>
                            <a:srgbClr val="92D05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לא מתנשי לי ית דעבדית עגלא דדהב אמר לה נביא אף ית אלין יתנשין ואמרת ליה אם אית קדמוהי אתנשאה דלמא יתנשי לי ית דאמרית בסיני נעביד ונקבל מתיב ואמר אף אלין לא יתנשין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הָא כִד עַל יְדִין אַת צָיְרָא קֳדָמַי שוּרַך לְקִבלִי תְדיִרָא׃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וַאֲמַרֵת צִיוֹן סַלֵיק </a:t>
                      </a:r>
                      <a:r>
                        <a:rPr lang="he-IL" sz="2000" b="1" i="0" u="none" strike="noStrike">
                          <a:solidFill>
                            <a:srgbClr val="FFC000"/>
                          </a:solidFill>
                          <a:effectLst/>
                          <a:latin typeface="Arial" panose="020B0604020202020204" pitchFamily="34" charset="0"/>
                          <a:cs typeface="+mj-cs"/>
                        </a:rPr>
                        <a:t>שְׁכִינְתֵּהּ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יְיָ מִנִי וַיָי רַחֲקָנִי: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הַאֶפְשַׁר דְתִתְנְשֵׁי אִתְּתָא בְּרָהּ מִלְרַחָמָא עַל בַּר מְעָהָא מְתִיבָא כְּנִשְׁתָּא דְיִשְׂרָאֵל וַאֲמַרַת </a:t>
                      </a:r>
                      <a:r>
                        <a:rPr lang="he-IL" sz="2000" b="1" i="0" u="none" strike="noStrike">
                          <a:solidFill>
                            <a:srgbClr val="92D050"/>
                          </a:solidFill>
                          <a:effectLst/>
                          <a:latin typeface="Arial" panose="020B0604020202020204" pitchFamily="34" charset="0"/>
                          <a:cs typeface="+mj-cs"/>
                        </a:rPr>
                        <a:t>אִם לֵית קֳדָמוֹהִי אִתְנַשָׁאָה דִלְמָא</a:t>
                      </a:r>
                      <a:r>
                        <a:rPr lang="he-IL" sz="2000" b="0" i="0" u="none" strike="noStrike">
                          <a:solidFill>
                            <a:srgbClr val="92D05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לָא מִתְנַשֵׁי לִי יַת דַעֲבָדִית עֵגֶל דִדְהַב אֲמַר לָהּ נְבִיָא אַף אִלֵין אִתְנַשְׁיָן מְתִיבָא וְאֶמְרָה לֵיהּ אִם אִית קֳדָמוֹהִי אִתְנְשָׁאָה דִלְמָא מִתְנְשֵׁי לִי יַת דַאֲמָרִית בְּסִינַי נַעְבֵּד וּנְקַבֵּל מֵיתִיב וְאָמַר לָהּ מֵימְרִי לָא יְרַחֲקִינָךְ: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הָא כִּדְעַל יְדִין אַתְּ צַיְרָא קֳדָמָי שׁוּרָךְ לְקִבְלִי תְּדִירָא: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362039"/>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73D2F0E-F2B4-8AD0-2F83-663F0743A271}"/>
                  </a:ext>
                </a:extLst>
              </p14:cNvPr>
              <p14:cNvContentPartPr/>
              <p14:nvPr/>
            </p14:nvContentPartPr>
            <p14:xfrm>
              <a:off x="2568480" y="616180"/>
              <a:ext cx="666360" cy="28080"/>
            </p14:xfrm>
          </p:contentPart>
        </mc:Choice>
        <mc:Fallback>
          <p:pic>
            <p:nvPicPr>
              <p:cNvPr id="3" name="Ink 2">
                <a:extLst>
                  <a:ext uri="{FF2B5EF4-FFF2-40B4-BE49-F238E27FC236}">
                    <a16:creationId xmlns:a16="http://schemas.microsoft.com/office/drawing/2014/main" id="{B73D2F0E-F2B4-8AD0-2F83-663F0743A271}"/>
                  </a:ext>
                </a:extLst>
              </p:cNvPr>
              <p:cNvPicPr/>
              <p:nvPr/>
            </p:nvPicPr>
            <p:blipFill>
              <a:blip r:embed="rId5"/>
              <a:stretch>
                <a:fillRect/>
              </a:stretch>
            </p:blipFill>
            <p:spPr>
              <a:xfrm>
                <a:off x="2550840" y="598540"/>
                <a:ext cx="702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F0B3E8B-1892-AE39-B8FE-20B913676F31}"/>
                  </a:ext>
                </a:extLst>
              </p14:cNvPr>
              <p14:cNvContentPartPr/>
              <p14:nvPr/>
            </p14:nvContentPartPr>
            <p14:xfrm>
              <a:off x="5525160" y="592780"/>
              <a:ext cx="472320" cy="13680"/>
            </p14:xfrm>
          </p:contentPart>
        </mc:Choice>
        <mc:Fallback>
          <p:pic>
            <p:nvPicPr>
              <p:cNvPr id="5" name="Ink 4">
                <a:extLst>
                  <a:ext uri="{FF2B5EF4-FFF2-40B4-BE49-F238E27FC236}">
                    <a16:creationId xmlns:a16="http://schemas.microsoft.com/office/drawing/2014/main" id="{2F0B3E8B-1892-AE39-B8FE-20B913676F31}"/>
                  </a:ext>
                </a:extLst>
              </p:cNvPr>
              <p:cNvPicPr/>
              <p:nvPr/>
            </p:nvPicPr>
            <p:blipFill>
              <a:blip r:embed="rId7"/>
              <a:stretch>
                <a:fillRect/>
              </a:stretch>
            </p:blipFill>
            <p:spPr>
              <a:xfrm>
                <a:off x="5507520" y="575140"/>
                <a:ext cx="507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81E89CD-4A58-8F65-3C0E-AE5B208C75AB}"/>
                  </a:ext>
                </a:extLst>
              </p14:cNvPr>
              <p14:cNvContentPartPr/>
              <p14:nvPr/>
            </p14:nvContentPartPr>
            <p14:xfrm>
              <a:off x="8230200" y="641020"/>
              <a:ext cx="477000" cy="51120"/>
            </p14:xfrm>
          </p:contentPart>
        </mc:Choice>
        <mc:Fallback>
          <p:pic>
            <p:nvPicPr>
              <p:cNvPr id="7" name="Ink 6">
                <a:extLst>
                  <a:ext uri="{FF2B5EF4-FFF2-40B4-BE49-F238E27FC236}">
                    <a16:creationId xmlns:a16="http://schemas.microsoft.com/office/drawing/2014/main" id="{181E89CD-4A58-8F65-3C0E-AE5B208C75AB}"/>
                  </a:ext>
                </a:extLst>
              </p:cNvPr>
              <p:cNvPicPr/>
              <p:nvPr/>
            </p:nvPicPr>
            <p:blipFill>
              <a:blip r:embed="rId9"/>
              <a:stretch>
                <a:fillRect/>
              </a:stretch>
            </p:blipFill>
            <p:spPr>
              <a:xfrm>
                <a:off x="8212200" y="623020"/>
                <a:ext cx="512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5702234-E118-E78E-6798-36BE0756AA12}"/>
                  </a:ext>
                </a:extLst>
              </p14:cNvPr>
              <p14:cNvContentPartPr/>
              <p14:nvPr/>
            </p14:nvContentPartPr>
            <p14:xfrm>
              <a:off x="6279720" y="941620"/>
              <a:ext cx="663840" cy="50040"/>
            </p14:xfrm>
          </p:contentPart>
        </mc:Choice>
        <mc:Fallback>
          <p:pic>
            <p:nvPicPr>
              <p:cNvPr id="9" name="Ink 8">
                <a:extLst>
                  <a:ext uri="{FF2B5EF4-FFF2-40B4-BE49-F238E27FC236}">
                    <a16:creationId xmlns:a16="http://schemas.microsoft.com/office/drawing/2014/main" id="{65702234-E118-E78E-6798-36BE0756AA12}"/>
                  </a:ext>
                </a:extLst>
              </p:cNvPr>
              <p:cNvPicPr/>
              <p:nvPr/>
            </p:nvPicPr>
            <p:blipFill>
              <a:blip r:embed="rId11"/>
              <a:stretch>
                <a:fillRect/>
              </a:stretch>
            </p:blipFill>
            <p:spPr>
              <a:xfrm>
                <a:off x="6262080" y="923980"/>
                <a:ext cx="699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4918A24-1366-229C-423C-57025F24205D}"/>
                  </a:ext>
                </a:extLst>
              </p14:cNvPr>
              <p14:cNvContentPartPr/>
              <p14:nvPr/>
            </p14:nvContentPartPr>
            <p14:xfrm>
              <a:off x="5337240" y="1225300"/>
              <a:ext cx="710640" cy="82440"/>
            </p14:xfrm>
          </p:contentPart>
        </mc:Choice>
        <mc:Fallback>
          <p:pic>
            <p:nvPicPr>
              <p:cNvPr id="10" name="Ink 9">
                <a:extLst>
                  <a:ext uri="{FF2B5EF4-FFF2-40B4-BE49-F238E27FC236}">
                    <a16:creationId xmlns:a16="http://schemas.microsoft.com/office/drawing/2014/main" id="{34918A24-1366-229C-423C-57025F24205D}"/>
                  </a:ext>
                </a:extLst>
              </p:cNvPr>
              <p:cNvPicPr/>
              <p:nvPr/>
            </p:nvPicPr>
            <p:blipFill>
              <a:blip r:embed="rId13"/>
              <a:stretch>
                <a:fillRect/>
              </a:stretch>
            </p:blipFill>
            <p:spPr>
              <a:xfrm>
                <a:off x="5319240" y="1207660"/>
                <a:ext cx="746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6ABEBCA-6AA8-30DB-91B6-F0AB3D85DC69}"/>
                  </a:ext>
                </a:extLst>
              </p14:cNvPr>
              <p14:cNvContentPartPr/>
              <p14:nvPr/>
            </p14:nvContentPartPr>
            <p14:xfrm>
              <a:off x="6765360" y="2137900"/>
              <a:ext cx="658800" cy="72000"/>
            </p14:xfrm>
          </p:contentPart>
        </mc:Choice>
        <mc:Fallback>
          <p:pic>
            <p:nvPicPr>
              <p:cNvPr id="11" name="Ink 10">
                <a:extLst>
                  <a:ext uri="{FF2B5EF4-FFF2-40B4-BE49-F238E27FC236}">
                    <a16:creationId xmlns:a16="http://schemas.microsoft.com/office/drawing/2014/main" id="{16ABEBCA-6AA8-30DB-91B6-F0AB3D85DC69}"/>
                  </a:ext>
                </a:extLst>
              </p:cNvPr>
              <p:cNvPicPr/>
              <p:nvPr/>
            </p:nvPicPr>
            <p:blipFill>
              <a:blip r:embed="rId15"/>
              <a:stretch>
                <a:fillRect/>
              </a:stretch>
            </p:blipFill>
            <p:spPr>
              <a:xfrm>
                <a:off x="6747360" y="2119900"/>
                <a:ext cx="694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8578E18-CD1C-71C2-2147-1406CD4092E2}"/>
                  </a:ext>
                </a:extLst>
              </p14:cNvPr>
              <p14:cNvContentPartPr/>
              <p14:nvPr/>
            </p14:nvContentPartPr>
            <p14:xfrm>
              <a:off x="6807840" y="2482060"/>
              <a:ext cx="2018880" cy="40680"/>
            </p14:xfrm>
          </p:contentPart>
        </mc:Choice>
        <mc:Fallback>
          <p:pic>
            <p:nvPicPr>
              <p:cNvPr id="12" name="Ink 11">
                <a:extLst>
                  <a:ext uri="{FF2B5EF4-FFF2-40B4-BE49-F238E27FC236}">
                    <a16:creationId xmlns:a16="http://schemas.microsoft.com/office/drawing/2014/main" id="{38578E18-CD1C-71C2-2147-1406CD4092E2}"/>
                  </a:ext>
                </a:extLst>
              </p:cNvPr>
              <p:cNvPicPr/>
              <p:nvPr/>
            </p:nvPicPr>
            <p:blipFill>
              <a:blip r:embed="rId17"/>
              <a:stretch>
                <a:fillRect/>
              </a:stretch>
            </p:blipFill>
            <p:spPr>
              <a:xfrm>
                <a:off x="6790200" y="2464420"/>
                <a:ext cx="2054520" cy="76320"/>
              </a:xfrm>
              <a:prstGeom prst="rect">
                <a:avLst/>
              </a:prstGeom>
            </p:spPr>
          </p:pic>
        </mc:Fallback>
      </mc:AlternateContent>
    </p:spTree>
    <p:extLst>
      <p:ext uri="{BB962C8B-B14F-4D97-AF65-F5344CB8AC3E}">
        <p14:creationId xmlns:p14="http://schemas.microsoft.com/office/powerpoint/2010/main" val="341285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363743"/>
            <a:ext cx="8985059" cy="4955203"/>
          </a:xfrm>
          <a:prstGeom prst="rect">
            <a:avLst/>
          </a:prstGeom>
          <a:noFill/>
        </p:spPr>
        <p:txBody>
          <a:bodyPr wrap="square" rtlCol="0">
            <a:spAutoFit/>
          </a:bodyPr>
          <a:lstStyle/>
          <a:p>
            <a:r>
              <a:rPr lang="en-US" sz="2800" b="1">
                <a:solidFill>
                  <a:srgbClr val="FFC000"/>
                </a:solidFill>
                <a:cs typeface="+mj-cs"/>
              </a:rPr>
              <a:t>Romans 11:1–3  </a:t>
            </a:r>
          </a:p>
          <a:p>
            <a:r>
              <a:rPr lang="en-US" sz="2400">
                <a:solidFill>
                  <a:srgbClr val="FFC000"/>
                </a:solidFill>
                <a:cs typeface="+mj-cs"/>
              </a:rPr>
              <a:t>11:1 I say then, Hath God cast away his people? God forbid. For I also am an Israelite, of the seed of Abraham, of the tribe of Benjamin. 11:2 God hath not cast away his people which he foreknew. Wot ye not what the scripture saith of Elias? how he maketh intercession to God against Israel, saying, 11:3 Lord, they have killed thy prophets, and digged down thine altars; and I am left alone, and they seek my life. (KJV </a:t>
            </a:r>
            <a:r>
              <a:rPr lang="en-US" sz="2400">
                <a:solidFill>
                  <a:srgbClr val="00B0F0"/>
                </a:solidFill>
                <a:cs typeface="+mj-cs"/>
              </a:rPr>
              <a:t>*11 </a:t>
            </a:r>
            <a:r>
              <a:rPr lang="el-GR" sz="2400">
                <a:solidFill>
                  <a:srgbClr val="00B0F0"/>
                </a:solidFill>
                <a:cs typeface="+mj-cs"/>
              </a:rPr>
              <a:t>Λέγω οὖν, μὴ ἀπώσατο ὁ θεὸς ⸂τὸν λαὸν⸃ αὐτοῦ⸆; μὴ γένοιτο·* καὶ γὰρ ἐγὼ Ἰσραηλίτης εἰμί, ἐκ σπέρματος Ἀβραάμ, φυλῆς Βενιαμίν*. 2 οὐκ ἀπώσατο ὁ θεὸς τὸν λαὸν αὐτοῦ ὃν προέγνω*. ἢ οὐκ οἴδατε ἐν Ἠλίᾳ τί λέγει ἡ γραφή, ὡς ἐντυγχάνει τῷ θεῷ κατὰ τοῦ Ἰσραήλ⸆; 3 κύριε, τοὺς προφήτας σου ἀπέκτειναν, τὰ θυσιαστήριά σου κατέσκαψαν, κἀγὼ ὑπελείφθην μόνος καὶ ζητοῦσιν τὴν ψυχήν μου*.</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D46D5DC-663E-BE20-AB30-87440246E6B9}"/>
                  </a:ext>
                </a:extLst>
              </p14:cNvPr>
              <p14:cNvContentPartPr/>
              <p14:nvPr/>
            </p14:nvContentPartPr>
            <p14:xfrm>
              <a:off x="6461520" y="1218460"/>
              <a:ext cx="1186920" cy="31680"/>
            </p14:xfrm>
          </p:contentPart>
        </mc:Choice>
        <mc:Fallback>
          <p:pic>
            <p:nvPicPr>
              <p:cNvPr id="4" name="Ink 3">
                <a:extLst>
                  <a:ext uri="{FF2B5EF4-FFF2-40B4-BE49-F238E27FC236}">
                    <a16:creationId xmlns:a16="http://schemas.microsoft.com/office/drawing/2014/main" id="{3D46D5DC-663E-BE20-AB30-87440246E6B9}"/>
                  </a:ext>
                </a:extLst>
              </p:cNvPr>
              <p:cNvPicPr/>
              <p:nvPr/>
            </p:nvPicPr>
            <p:blipFill>
              <a:blip r:embed="rId5"/>
              <a:stretch>
                <a:fillRect/>
              </a:stretch>
            </p:blipFill>
            <p:spPr>
              <a:xfrm>
                <a:off x="6443520" y="1200820"/>
                <a:ext cx="1222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6163C81-40F8-D8ED-F0D7-AFD960BF101F}"/>
                  </a:ext>
                </a:extLst>
              </p14:cNvPr>
              <p14:cNvContentPartPr/>
              <p14:nvPr/>
            </p14:nvContentPartPr>
            <p14:xfrm>
              <a:off x="6659880" y="2047900"/>
              <a:ext cx="3600" cy="30960"/>
            </p14:xfrm>
          </p:contentPart>
        </mc:Choice>
        <mc:Fallback>
          <p:pic>
            <p:nvPicPr>
              <p:cNvPr id="5" name="Ink 4">
                <a:extLst>
                  <a:ext uri="{FF2B5EF4-FFF2-40B4-BE49-F238E27FC236}">
                    <a16:creationId xmlns:a16="http://schemas.microsoft.com/office/drawing/2014/main" id="{76163C81-40F8-D8ED-F0D7-AFD960BF101F}"/>
                  </a:ext>
                </a:extLst>
              </p:cNvPr>
              <p:cNvPicPr/>
              <p:nvPr/>
            </p:nvPicPr>
            <p:blipFill>
              <a:blip r:embed="rId7"/>
              <a:stretch>
                <a:fillRect/>
              </a:stretch>
            </p:blipFill>
            <p:spPr>
              <a:xfrm>
                <a:off x="6641880" y="2029900"/>
                <a:ext cx="39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E40E424-EE9C-5581-73AC-7075C7F93B15}"/>
                  </a:ext>
                </a:extLst>
              </p14:cNvPr>
              <p14:cNvContentPartPr/>
              <p14:nvPr/>
            </p14:nvContentPartPr>
            <p14:xfrm>
              <a:off x="8414520" y="1976260"/>
              <a:ext cx="3600" cy="8280"/>
            </p14:xfrm>
          </p:contentPart>
        </mc:Choice>
        <mc:Fallback>
          <p:pic>
            <p:nvPicPr>
              <p:cNvPr id="7" name="Ink 6">
                <a:extLst>
                  <a:ext uri="{FF2B5EF4-FFF2-40B4-BE49-F238E27FC236}">
                    <a16:creationId xmlns:a16="http://schemas.microsoft.com/office/drawing/2014/main" id="{AE40E424-EE9C-5581-73AC-7075C7F93B15}"/>
                  </a:ext>
                </a:extLst>
              </p:cNvPr>
              <p:cNvPicPr/>
              <p:nvPr/>
            </p:nvPicPr>
            <p:blipFill>
              <a:blip r:embed="rId9"/>
              <a:stretch>
                <a:fillRect/>
              </a:stretch>
            </p:blipFill>
            <p:spPr>
              <a:xfrm>
                <a:off x="8396520" y="1958620"/>
                <a:ext cx="39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C37C8AA-2E3F-FC60-4E84-C678EA48119B}"/>
                  </a:ext>
                </a:extLst>
              </p14:cNvPr>
              <p14:cNvContentPartPr/>
              <p14:nvPr/>
            </p14:nvContentPartPr>
            <p14:xfrm>
              <a:off x="1559040" y="2178580"/>
              <a:ext cx="135360" cy="39240"/>
            </p14:xfrm>
          </p:contentPart>
        </mc:Choice>
        <mc:Fallback>
          <p:pic>
            <p:nvPicPr>
              <p:cNvPr id="9" name="Ink 8">
                <a:extLst>
                  <a:ext uri="{FF2B5EF4-FFF2-40B4-BE49-F238E27FC236}">
                    <a16:creationId xmlns:a16="http://schemas.microsoft.com/office/drawing/2014/main" id="{EC37C8AA-2E3F-FC60-4E84-C678EA48119B}"/>
                  </a:ext>
                </a:extLst>
              </p:cNvPr>
              <p:cNvPicPr/>
              <p:nvPr/>
            </p:nvPicPr>
            <p:blipFill>
              <a:blip r:embed="rId11"/>
              <a:stretch>
                <a:fillRect/>
              </a:stretch>
            </p:blipFill>
            <p:spPr>
              <a:xfrm>
                <a:off x="1541400" y="2160940"/>
                <a:ext cx="171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6803349-1A77-D540-CB4E-371548DA99CC}"/>
                  </a:ext>
                </a:extLst>
              </p14:cNvPr>
              <p14:cNvContentPartPr/>
              <p14:nvPr/>
            </p14:nvContentPartPr>
            <p14:xfrm>
              <a:off x="3826680" y="2468380"/>
              <a:ext cx="9720" cy="7560"/>
            </p14:xfrm>
          </p:contentPart>
        </mc:Choice>
        <mc:Fallback>
          <p:pic>
            <p:nvPicPr>
              <p:cNvPr id="10" name="Ink 9">
                <a:extLst>
                  <a:ext uri="{FF2B5EF4-FFF2-40B4-BE49-F238E27FC236}">
                    <a16:creationId xmlns:a16="http://schemas.microsoft.com/office/drawing/2014/main" id="{56803349-1A77-D540-CB4E-371548DA99CC}"/>
                  </a:ext>
                </a:extLst>
              </p:cNvPr>
              <p:cNvPicPr/>
              <p:nvPr/>
            </p:nvPicPr>
            <p:blipFill>
              <a:blip r:embed="rId13"/>
              <a:stretch>
                <a:fillRect/>
              </a:stretch>
            </p:blipFill>
            <p:spPr>
              <a:xfrm>
                <a:off x="3808680" y="2450740"/>
                <a:ext cx="4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059B888-0773-DA7E-D6B3-5C442A181906}"/>
                  </a:ext>
                </a:extLst>
              </p14:cNvPr>
              <p14:cNvContentPartPr/>
              <p14:nvPr/>
            </p14:nvContentPartPr>
            <p14:xfrm>
              <a:off x="3776280" y="2267500"/>
              <a:ext cx="700560" cy="33120"/>
            </p14:xfrm>
          </p:contentPart>
        </mc:Choice>
        <mc:Fallback>
          <p:pic>
            <p:nvPicPr>
              <p:cNvPr id="11" name="Ink 10">
                <a:extLst>
                  <a:ext uri="{FF2B5EF4-FFF2-40B4-BE49-F238E27FC236}">
                    <a16:creationId xmlns:a16="http://schemas.microsoft.com/office/drawing/2014/main" id="{E059B888-0773-DA7E-D6B3-5C442A181906}"/>
                  </a:ext>
                </a:extLst>
              </p:cNvPr>
              <p:cNvPicPr/>
              <p:nvPr/>
            </p:nvPicPr>
            <p:blipFill>
              <a:blip r:embed="rId15"/>
              <a:stretch>
                <a:fillRect/>
              </a:stretch>
            </p:blipFill>
            <p:spPr>
              <a:xfrm>
                <a:off x="3758640" y="2249500"/>
                <a:ext cx="736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D3E1FA9-A678-7619-6531-7B9437581123}"/>
                  </a:ext>
                </a:extLst>
              </p14:cNvPr>
              <p14:cNvContentPartPr/>
              <p14:nvPr/>
            </p14:nvContentPartPr>
            <p14:xfrm>
              <a:off x="2417640" y="2695540"/>
              <a:ext cx="15840" cy="2520"/>
            </p14:xfrm>
          </p:contentPart>
        </mc:Choice>
        <mc:Fallback>
          <p:pic>
            <p:nvPicPr>
              <p:cNvPr id="12" name="Ink 11">
                <a:extLst>
                  <a:ext uri="{FF2B5EF4-FFF2-40B4-BE49-F238E27FC236}">
                    <a16:creationId xmlns:a16="http://schemas.microsoft.com/office/drawing/2014/main" id="{4D3E1FA9-A678-7619-6531-7B9437581123}"/>
                  </a:ext>
                </a:extLst>
              </p:cNvPr>
              <p:cNvPicPr/>
              <p:nvPr/>
            </p:nvPicPr>
            <p:blipFill>
              <a:blip r:embed="rId17"/>
              <a:stretch>
                <a:fillRect/>
              </a:stretch>
            </p:blipFill>
            <p:spPr>
              <a:xfrm>
                <a:off x="2400000" y="2677540"/>
                <a:ext cx="51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32718B2-3756-4DE1-513E-BA98ED7AE6C6}"/>
                  </a:ext>
                </a:extLst>
              </p14:cNvPr>
              <p14:cNvContentPartPr/>
              <p14:nvPr/>
            </p14:nvContentPartPr>
            <p14:xfrm>
              <a:off x="3837120" y="2690860"/>
              <a:ext cx="2880" cy="1800"/>
            </p14:xfrm>
          </p:contentPart>
        </mc:Choice>
        <mc:Fallback>
          <p:pic>
            <p:nvPicPr>
              <p:cNvPr id="13" name="Ink 12">
                <a:extLst>
                  <a:ext uri="{FF2B5EF4-FFF2-40B4-BE49-F238E27FC236}">
                    <a16:creationId xmlns:a16="http://schemas.microsoft.com/office/drawing/2014/main" id="{332718B2-3756-4DE1-513E-BA98ED7AE6C6}"/>
                  </a:ext>
                </a:extLst>
              </p:cNvPr>
              <p:cNvPicPr/>
              <p:nvPr/>
            </p:nvPicPr>
            <p:blipFill>
              <a:blip r:embed="rId19"/>
              <a:stretch>
                <a:fillRect/>
              </a:stretch>
            </p:blipFill>
            <p:spPr>
              <a:xfrm>
                <a:off x="3819480" y="2672860"/>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AC3CA89-8D98-12F0-5837-F700A3D31BFC}"/>
                  </a:ext>
                </a:extLst>
              </p14:cNvPr>
              <p14:cNvContentPartPr/>
              <p14:nvPr/>
            </p14:nvContentPartPr>
            <p14:xfrm>
              <a:off x="3625080" y="2269300"/>
              <a:ext cx="895680" cy="49680"/>
            </p14:xfrm>
          </p:contentPart>
        </mc:Choice>
        <mc:Fallback>
          <p:pic>
            <p:nvPicPr>
              <p:cNvPr id="14" name="Ink 13">
                <a:extLst>
                  <a:ext uri="{FF2B5EF4-FFF2-40B4-BE49-F238E27FC236}">
                    <a16:creationId xmlns:a16="http://schemas.microsoft.com/office/drawing/2014/main" id="{7AC3CA89-8D98-12F0-5837-F700A3D31BFC}"/>
                  </a:ext>
                </a:extLst>
              </p:cNvPr>
              <p:cNvPicPr/>
              <p:nvPr/>
            </p:nvPicPr>
            <p:blipFill>
              <a:blip r:embed="rId21"/>
              <a:stretch>
                <a:fillRect/>
              </a:stretch>
            </p:blipFill>
            <p:spPr>
              <a:xfrm>
                <a:off x="3607080" y="2251660"/>
                <a:ext cx="931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393723F-BA3F-D896-373D-E09581E583FE}"/>
                  </a:ext>
                </a:extLst>
              </p14:cNvPr>
              <p14:cNvContentPartPr/>
              <p14:nvPr/>
            </p14:nvContentPartPr>
            <p14:xfrm>
              <a:off x="8512440" y="2747380"/>
              <a:ext cx="57240" cy="23760"/>
            </p14:xfrm>
          </p:contentPart>
        </mc:Choice>
        <mc:Fallback>
          <p:pic>
            <p:nvPicPr>
              <p:cNvPr id="15" name="Ink 14">
                <a:extLst>
                  <a:ext uri="{FF2B5EF4-FFF2-40B4-BE49-F238E27FC236}">
                    <a16:creationId xmlns:a16="http://schemas.microsoft.com/office/drawing/2014/main" id="{5393723F-BA3F-D896-373D-E09581E583FE}"/>
                  </a:ext>
                </a:extLst>
              </p:cNvPr>
              <p:cNvPicPr/>
              <p:nvPr/>
            </p:nvPicPr>
            <p:blipFill>
              <a:blip r:embed="rId23"/>
              <a:stretch>
                <a:fillRect/>
              </a:stretch>
            </p:blipFill>
            <p:spPr>
              <a:xfrm>
                <a:off x="8494800" y="2729740"/>
                <a:ext cx="92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17977AB-E916-62E6-A3DD-F4B44195E15D}"/>
                  </a:ext>
                </a:extLst>
              </p14:cNvPr>
              <p14:cNvContentPartPr/>
              <p14:nvPr/>
            </p14:nvContentPartPr>
            <p14:xfrm>
              <a:off x="1400640" y="2922340"/>
              <a:ext cx="22320" cy="9000"/>
            </p14:xfrm>
          </p:contentPart>
        </mc:Choice>
        <mc:Fallback>
          <p:pic>
            <p:nvPicPr>
              <p:cNvPr id="16" name="Ink 15">
                <a:extLst>
                  <a:ext uri="{FF2B5EF4-FFF2-40B4-BE49-F238E27FC236}">
                    <a16:creationId xmlns:a16="http://schemas.microsoft.com/office/drawing/2014/main" id="{B17977AB-E916-62E6-A3DD-F4B44195E15D}"/>
                  </a:ext>
                </a:extLst>
              </p:cNvPr>
              <p:cNvPicPr/>
              <p:nvPr/>
            </p:nvPicPr>
            <p:blipFill>
              <a:blip r:embed="rId25"/>
              <a:stretch>
                <a:fillRect/>
              </a:stretch>
            </p:blipFill>
            <p:spPr>
              <a:xfrm>
                <a:off x="1383000" y="2904700"/>
                <a:ext cx="57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868AB4F-E93C-D872-A658-CDC73FB8E418}"/>
                  </a:ext>
                </a:extLst>
              </p14:cNvPr>
              <p14:cNvContentPartPr/>
              <p14:nvPr/>
            </p14:nvContentPartPr>
            <p14:xfrm>
              <a:off x="2230080" y="3025300"/>
              <a:ext cx="1152000" cy="71280"/>
            </p14:xfrm>
          </p:contentPart>
        </mc:Choice>
        <mc:Fallback>
          <p:pic>
            <p:nvPicPr>
              <p:cNvPr id="17" name="Ink 16">
                <a:extLst>
                  <a:ext uri="{FF2B5EF4-FFF2-40B4-BE49-F238E27FC236}">
                    <a16:creationId xmlns:a16="http://schemas.microsoft.com/office/drawing/2014/main" id="{A868AB4F-E93C-D872-A658-CDC73FB8E418}"/>
                  </a:ext>
                </a:extLst>
              </p:cNvPr>
              <p:cNvPicPr/>
              <p:nvPr/>
            </p:nvPicPr>
            <p:blipFill>
              <a:blip r:embed="rId27"/>
              <a:stretch>
                <a:fillRect/>
              </a:stretch>
            </p:blipFill>
            <p:spPr>
              <a:xfrm>
                <a:off x="2212440" y="3007660"/>
                <a:ext cx="1187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BE2F36E-1B93-A0B1-4CE7-75B6C411C073}"/>
                  </a:ext>
                </a:extLst>
              </p14:cNvPr>
              <p14:cNvContentPartPr/>
              <p14:nvPr/>
            </p14:nvContentPartPr>
            <p14:xfrm>
              <a:off x="5746200" y="3087580"/>
              <a:ext cx="19800" cy="11160"/>
            </p14:xfrm>
          </p:contentPart>
        </mc:Choice>
        <mc:Fallback>
          <p:pic>
            <p:nvPicPr>
              <p:cNvPr id="18" name="Ink 17">
                <a:extLst>
                  <a:ext uri="{FF2B5EF4-FFF2-40B4-BE49-F238E27FC236}">
                    <a16:creationId xmlns:a16="http://schemas.microsoft.com/office/drawing/2014/main" id="{ABE2F36E-1B93-A0B1-4CE7-75B6C411C073}"/>
                  </a:ext>
                </a:extLst>
              </p:cNvPr>
              <p:cNvPicPr/>
              <p:nvPr/>
            </p:nvPicPr>
            <p:blipFill>
              <a:blip r:embed="rId29"/>
              <a:stretch>
                <a:fillRect/>
              </a:stretch>
            </p:blipFill>
            <p:spPr>
              <a:xfrm>
                <a:off x="5728560" y="3069580"/>
                <a:ext cx="55440" cy="46800"/>
              </a:xfrm>
              <a:prstGeom prst="rect">
                <a:avLst/>
              </a:prstGeom>
            </p:spPr>
          </p:pic>
        </mc:Fallback>
      </mc:AlternateContent>
    </p:spTree>
    <p:extLst>
      <p:ext uri="{BB962C8B-B14F-4D97-AF65-F5344CB8AC3E}">
        <p14:creationId xmlns:p14="http://schemas.microsoft.com/office/powerpoint/2010/main" val="2186969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1985"/>
            <a:ext cx="8985059" cy="6124754"/>
          </a:xfrm>
          <a:prstGeom prst="rect">
            <a:avLst/>
          </a:prstGeom>
          <a:noFill/>
        </p:spPr>
        <p:txBody>
          <a:bodyPr wrap="square" rtlCol="0">
            <a:spAutoFit/>
          </a:bodyPr>
          <a:lstStyle/>
          <a:p>
            <a:r>
              <a:rPr lang="en-US" b="1">
                <a:solidFill>
                  <a:srgbClr val="FFC000"/>
                </a:solidFill>
                <a:cs typeface="+mj-cs"/>
              </a:rPr>
              <a:t>Ner Mitzvah, Volume I 24</a:t>
            </a:r>
          </a:p>
          <a:p>
            <a:r>
              <a:rPr lang="en-US" sz="1700">
                <a:solidFill>
                  <a:srgbClr val="FFC000"/>
                </a:solidFill>
                <a:cs typeface="+mj-cs"/>
              </a:rPr>
              <a:t>And on this it was said that (</a:t>
            </a:r>
            <a:r>
              <a:rPr lang="en-US" sz="1700">
                <a:solidFill>
                  <a:srgbClr val="00B0F0"/>
                </a:solidFill>
                <a:cs typeface="+mj-cs"/>
              </a:rPr>
              <a:t>Isiah 49:15</a:t>
            </a:r>
            <a:r>
              <a:rPr lang="en-US" sz="1700">
                <a:solidFill>
                  <a:srgbClr val="FFC000"/>
                </a:solidFill>
                <a:cs typeface="+mj-cs"/>
              </a:rPr>
              <a:t>) </a:t>
            </a:r>
            <a:r>
              <a:rPr lang="en-US" sz="1700">
                <a:solidFill>
                  <a:srgbClr val="00B0F0"/>
                </a:solidFill>
                <a:cs typeface="+mj-cs"/>
              </a:rPr>
              <a:t>"Though she might forget" </a:t>
            </a:r>
            <a:r>
              <a:rPr lang="en-US" sz="1700">
                <a:solidFill>
                  <a:srgbClr val="FFC000"/>
                </a:solidFill>
                <a:cs typeface="+mj-cs"/>
              </a:rPr>
              <a:t>[This is the latter half of the verse quoted above which said "Can a mother forget her child? While that phrase rhetorically suggests no, this latter half of the verse seems to suggest indeed it yes is possible. Maharal explains]. The explanation of the word </a:t>
            </a:r>
            <a:r>
              <a:rPr lang="en-US" sz="1700">
                <a:solidFill>
                  <a:srgbClr val="00B0F0"/>
                </a:solidFill>
                <a:cs typeface="+mj-cs"/>
              </a:rPr>
              <a:t>"might" </a:t>
            </a:r>
            <a:r>
              <a:rPr lang="en-US" sz="1700">
                <a:solidFill>
                  <a:srgbClr val="FFC000"/>
                </a:solidFill>
                <a:cs typeface="+mj-cs"/>
              </a:rPr>
              <a:t>is that it [is a word that expresses] a difficult/harsh language, as we have seen in the 2nd chapter of [tractate] Yevamos (21a): "As Rabbi Levi said: The harshness of the punishment for using dishonest measures is more than the punishment for transgressing the prohibition of forbidden relationships, as with regard to this [forbidden relations], it is stated only: “These </a:t>
            </a:r>
            <a:r>
              <a:rPr lang="he-IL" sz="1700">
                <a:solidFill>
                  <a:srgbClr val="FFFF00"/>
                </a:solidFill>
                <a:cs typeface="+mj-cs"/>
              </a:rPr>
              <a:t>אל,”</a:t>
            </a:r>
            <a:r>
              <a:rPr lang="he-IL" sz="1700">
                <a:solidFill>
                  <a:srgbClr val="FFC000"/>
                </a:solidFill>
                <a:cs typeface="+mj-cs"/>
              </a:rPr>
              <a:t> [(</a:t>
            </a:r>
            <a:r>
              <a:rPr lang="en-US" sz="1700">
                <a:solidFill>
                  <a:srgbClr val="FFC000"/>
                </a:solidFill>
                <a:cs typeface="+mj-cs"/>
              </a:rPr>
              <a:t> </a:t>
            </a:r>
            <a:r>
              <a:rPr lang="en-US" sz="1700">
                <a:solidFill>
                  <a:srgbClr val="00B0F0"/>
                </a:solidFill>
                <a:cs typeface="+mj-cs"/>
              </a:rPr>
              <a:t>Leviticus 18:27</a:t>
            </a:r>
            <a:r>
              <a:rPr lang="en-US" sz="1700">
                <a:solidFill>
                  <a:srgbClr val="FFC000"/>
                </a:solidFill>
                <a:cs typeface="+mj-cs"/>
              </a:rPr>
              <a:t>) "for all those [</a:t>
            </a:r>
            <a:r>
              <a:rPr lang="he-IL" sz="1700">
                <a:solidFill>
                  <a:srgbClr val="FFFF00"/>
                </a:solidFill>
                <a:cs typeface="+mj-cs"/>
              </a:rPr>
              <a:t>אל</a:t>
            </a:r>
            <a:r>
              <a:rPr lang="he-IL" sz="1700">
                <a:solidFill>
                  <a:srgbClr val="FFC000"/>
                </a:solidFill>
                <a:cs typeface="+mj-cs"/>
              </a:rPr>
              <a:t>] </a:t>
            </a:r>
            <a:r>
              <a:rPr lang="en-US" sz="1700">
                <a:solidFill>
                  <a:srgbClr val="FFC000"/>
                </a:solidFill>
                <a:cs typeface="+mj-cs"/>
              </a:rPr>
              <a:t> abhorrent things were done by the people who were in the land before you"] whereas with regard to that [dishonest measures], it is stated: “These [ </a:t>
            </a:r>
            <a:r>
              <a:rPr lang="he-IL" sz="1700">
                <a:solidFill>
                  <a:srgbClr val="FFFF00"/>
                </a:solidFill>
                <a:cs typeface="+mj-cs"/>
              </a:rPr>
              <a:t>אלה</a:t>
            </a:r>
            <a:r>
              <a:rPr lang="he-IL" sz="1700">
                <a:solidFill>
                  <a:srgbClr val="FFC000"/>
                </a:solidFill>
                <a:cs typeface="+mj-cs"/>
              </a:rPr>
              <a:t>]” [</a:t>
            </a:r>
            <a:r>
              <a:rPr lang="en-US" sz="1700">
                <a:solidFill>
                  <a:srgbClr val="FFC000"/>
                </a:solidFill>
                <a:cs typeface="+mj-cs"/>
              </a:rPr>
              <a:t> </a:t>
            </a:r>
            <a:r>
              <a:rPr lang="en-US" sz="1700">
                <a:solidFill>
                  <a:srgbClr val="00B0F0"/>
                </a:solidFill>
                <a:cs typeface="+mj-cs"/>
              </a:rPr>
              <a:t>Deuteronomy 25:16</a:t>
            </a:r>
            <a:r>
              <a:rPr lang="en-US" sz="1700">
                <a:solidFill>
                  <a:srgbClr val="FFC000"/>
                </a:solidFill>
                <a:cs typeface="+mj-cs"/>
              </a:rPr>
              <a:t>) </a:t>
            </a:r>
            <a:r>
              <a:rPr lang="en-US" sz="1700">
                <a:solidFill>
                  <a:srgbClr val="00B0F0"/>
                </a:solidFill>
                <a:cs typeface="+mj-cs"/>
              </a:rPr>
              <a:t>“For all that do these </a:t>
            </a:r>
            <a:r>
              <a:rPr lang="en-US" sz="1700">
                <a:solidFill>
                  <a:srgbClr val="FFC000"/>
                </a:solidFill>
                <a:cs typeface="+mj-cs"/>
              </a:rPr>
              <a:t>[</a:t>
            </a:r>
            <a:r>
              <a:rPr lang="he-IL" sz="1700">
                <a:solidFill>
                  <a:srgbClr val="FFFF00"/>
                </a:solidFill>
                <a:cs typeface="+mj-cs"/>
              </a:rPr>
              <a:t>אלה</a:t>
            </a:r>
            <a:r>
              <a:rPr lang="he-IL" sz="1700">
                <a:solidFill>
                  <a:srgbClr val="FFC000"/>
                </a:solidFill>
                <a:cs typeface="+mj-cs"/>
              </a:rPr>
              <a:t>] </a:t>
            </a:r>
            <a:r>
              <a:rPr lang="en-US" sz="1700">
                <a:solidFill>
                  <a:srgbClr val="FFC000"/>
                </a:solidFill>
                <a:cs typeface="+mj-cs"/>
              </a:rPr>
              <a:t> </a:t>
            </a:r>
            <a:r>
              <a:rPr lang="en-US" sz="1700">
                <a:solidFill>
                  <a:srgbClr val="00B0F0"/>
                </a:solidFill>
                <a:cs typeface="+mj-cs"/>
              </a:rPr>
              <a:t>things, even all that do unrighteously, are an abomination unto the L-rd your G-d”</a:t>
            </a:r>
            <a:r>
              <a:rPr lang="en-US" sz="1700">
                <a:solidFill>
                  <a:srgbClr val="FFC000"/>
                </a:solidFill>
                <a:cs typeface="+mj-cs"/>
              </a:rPr>
              <a:t>]. [This implies that the word </a:t>
            </a:r>
            <a:r>
              <a:rPr lang="he-IL" sz="1700">
                <a:solidFill>
                  <a:srgbClr val="FFFF00"/>
                </a:solidFill>
                <a:cs typeface="+mj-cs"/>
              </a:rPr>
              <a:t>אלה</a:t>
            </a:r>
            <a:r>
              <a:rPr lang="he-IL" sz="1700">
                <a:solidFill>
                  <a:srgbClr val="FFC000"/>
                </a:solidFill>
                <a:cs typeface="+mj-cs"/>
              </a:rPr>
              <a:t> </a:t>
            </a:r>
            <a:r>
              <a:rPr lang="en-US" sz="1700">
                <a:solidFill>
                  <a:srgbClr val="FFC000"/>
                </a:solidFill>
                <a:cs typeface="+mj-cs"/>
              </a:rPr>
              <a:t> indicates harshness and not the word </a:t>
            </a:r>
            <a:r>
              <a:rPr lang="he-IL" sz="1700">
                <a:solidFill>
                  <a:srgbClr val="FFFF00"/>
                </a:solidFill>
                <a:cs typeface="+mj-cs"/>
              </a:rPr>
              <a:t>אל</a:t>
            </a:r>
            <a:r>
              <a:rPr lang="he-IL" sz="1700">
                <a:solidFill>
                  <a:srgbClr val="FFC000"/>
                </a:solidFill>
                <a:cs typeface="+mj-cs"/>
              </a:rPr>
              <a:t>. </a:t>
            </a:r>
            <a:r>
              <a:rPr lang="en-US" sz="1700">
                <a:solidFill>
                  <a:srgbClr val="FFC000"/>
                </a:solidFill>
                <a:cs typeface="+mj-cs"/>
              </a:rPr>
              <a:t> For everyone who does those things, everyone who deals dishonestly, is abhorrent to the L-rd your G-d.] And all uses of the word </a:t>
            </a:r>
            <a:r>
              <a:rPr lang="he-IL" sz="1700">
                <a:solidFill>
                  <a:srgbClr val="FFFF00"/>
                </a:solidFill>
                <a:cs typeface="+mj-cs"/>
              </a:rPr>
              <a:t>אלה</a:t>
            </a:r>
            <a:r>
              <a:rPr lang="he-IL" sz="1700">
                <a:solidFill>
                  <a:srgbClr val="FFC000"/>
                </a:solidFill>
                <a:cs typeface="+mj-cs"/>
              </a:rPr>
              <a:t> </a:t>
            </a:r>
            <a:r>
              <a:rPr lang="en-US" sz="1700">
                <a:solidFill>
                  <a:srgbClr val="FFC000"/>
                </a:solidFill>
                <a:cs typeface="+mj-cs"/>
              </a:rPr>
              <a:t> implies difficult/harsh language, as it's written (</a:t>
            </a:r>
            <a:r>
              <a:rPr lang="en-US" sz="1700">
                <a:solidFill>
                  <a:srgbClr val="00B0F0"/>
                </a:solidFill>
                <a:cs typeface="+mj-cs"/>
              </a:rPr>
              <a:t>Ezekiel 17,13</a:t>
            </a:r>
            <a:r>
              <a:rPr lang="en-US" sz="1700">
                <a:solidFill>
                  <a:srgbClr val="FFC000"/>
                </a:solidFill>
                <a:cs typeface="+mj-cs"/>
              </a:rPr>
              <a:t>) </a:t>
            </a:r>
            <a:r>
              <a:rPr lang="en-US" sz="1700">
                <a:solidFill>
                  <a:srgbClr val="00B0F0"/>
                </a:solidFill>
                <a:cs typeface="+mj-cs"/>
              </a:rPr>
              <a:t>"and he carried away the nobles of the land" </a:t>
            </a:r>
            <a:r>
              <a:rPr lang="en-US" sz="1700">
                <a:solidFill>
                  <a:srgbClr val="FFC000"/>
                </a:solidFill>
                <a:cs typeface="+mj-cs"/>
              </a:rPr>
              <a:t>which is a language which is harsh and difficult. And it is said even though this subject, which is a connection of a mother to its child in the womb, which is a subject which is harsh and difficult if there would be here separation and deviation, so then it's fitting that according to Yisrael who are his [Hashem's] children so there shouldn't be deviation and forgetting regarding this matter, but in any event there is indeed deviation and separation in this matter for a father and a son are indeed different, as we mentioned. And therefore there is a deviation when Yisrael does not do the will of Hashem, and so enters the forgetfulness, when Yisrael are not connected to Hashem as his son. Even if this is a harsh matter, there is still forgetfulness.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BCBAFB09-AA70-AFFA-E0D7-D37308D71ABD}"/>
              </a:ext>
            </a:extLst>
          </p:cNvPr>
          <p:cNvGrpSpPr/>
          <p:nvPr/>
        </p:nvGrpSpPr>
        <p:grpSpPr>
          <a:xfrm>
            <a:off x="4143120" y="646780"/>
            <a:ext cx="2061360" cy="108360"/>
            <a:chOff x="4143120" y="646780"/>
            <a:chExt cx="2061360" cy="10836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FB52B8A-D537-E95A-BEAC-D4552CBDB7CD}"/>
                    </a:ext>
                  </a:extLst>
                </p14:cNvPr>
                <p14:cNvContentPartPr/>
                <p14:nvPr/>
              </p14:nvContentPartPr>
              <p14:xfrm>
                <a:off x="5681400" y="697540"/>
                <a:ext cx="15840" cy="16560"/>
              </p14:xfrm>
            </p:contentPart>
          </mc:Choice>
          <mc:Fallback>
            <p:pic>
              <p:nvPicPr>
                <p:cNvPr id="4" name="Ink 3">
                  <a:extLst>
                    <a:ext uri="{FF2B5EF4-FFF2-40B4-BE49-F238E27FC236}">
                      <a16:creationId xmlns:a16="http://schemas.microsoft.com/office/drawing/2014/main" id="{EFB52B8A-D537-E95A-BEAC-D4552CBDB7CD}"/>
                    </a:ext>
                  </a:extLst>
                </p:cNvPr>
                <p:cNvPicPr/>
                <p:nvPr/>
              </p:nvPicPr>
              <p:blipFill>
                <a:blip r:embed="rId5"/>
                <a:stretch>
                  <a:fillRect/>
                </a:stretch>
              </p:blipFill>
              <p:spPr>
                <a:xfrm>
                  <a:off x="5663760" y="679900"/>
                  <a:ext cx="51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D875A66-44FB-E4B1-0F00-02FECA4C4542}"/>
                    </a:ext>
                  </a:extLst>
                </p14:cNvPr>
                <p14:cNvContentPartPr/>
                <p14:nvPr/>
              </p14:nvContentPartPr>
              <p14:xfrm>
                <a:off x="6141480" y="710860"/>
                <a:ext cx="63000" cy="44280"/>
              </p14:xfrm>
            </p:contentPart>
          </mc:Choice>
          <mc:Fallback>
            <p:pic>
              <p:nvPicPr>
                <p:cNvPr id="5" name="Ink 4">
                  <a:extLst>
                    <a:ext uri="{FF2B5EF4-FFF2-40B4-BE49-F238E27FC236}">
                      <a16:creationId xmlns:a16="http://schemas.microsoft.com/office/drawing/2014/main" id="{2D875A66-44FB-E4B1-0F00-02FECA4C4542}"/>
                    </a:ext>
                  </a:extLst>
                </p:cNvPr>
                <p:cNvPicPr/>
                <p:nvPr/>
              </p:nvPicPr>
              <p:blipFill>
                <a:blip r:embed="rId7"/>
                <a:stretch>
                  <a:fillRect/>
                </a:stretch>
              </p:blipFill>
              <p:spPr>
                <a:xfrm>
                  <a:off x="6123840" y="693220"/>
                  <a:ext cx="9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4A20C06-3AC7-C72D-C716-C2D1A9087240}"/>
                    </a:ext>
                  </a:extLst>
                </p14:cNvPr>
                <p14:cNvContentPartPr/>
                <p14:nvPr/>
              </p14:nvContentPartPr>
              <p14:xfrm>
                <a:off x="4143120" y="646780"/>
                <a:ext cx="2054160" cy="36360"/>
              </p14:xfrm>
            </p:contentPart>
          </mc:Choice>
          <mc:Fallback>
            <p:pic>
              <p:nvPicPr>
                <p:cNvPr id="7" name="Ink 6">
                  <a:extLst>
                    <a:ext uri="{FF2B5EF4-FFF2-40B4-BE49-F238E27FC236}">
                      <a16:creationId xmlns:a16="http://schemas.microsoft.com/office/drawing/2014/main" id="{54A20C06-3AC7-C72D-C716-C2D1A9087240}"/>
                    </a:ext>
                  </a:extLst>
                </p:cNvPr>
                <p:cNvPicPr/>
                <p:nvPr/>
              </p:nvPicPr>
              <p:blipFill>
                <a:blip r:embed="rId9"/>
                <a:stretch>
                  <a:fillRect/>
                </a:stretch>
              </p:blipFill>
              <p:spPr>
                <a:xfrm>
                  <a:off x="4125120" y="629140"/>
                  <a:ext cx="208980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3A15E64-1F47-8E38-59A6-A6B51E1D03B1}"/>
                  </a:ext>
                </a:extLst>
              </p14:cNvPr>
              <p14:cNvContentPartPr/>
              <p14:nvPr/>
            </p14:nvContentPartPr>
            <p14:xfrm>
              <a:off x="3320520" y="861340"/>
              <a:ext cx="2669040" cy="78120"/>
            </p14:xfrm>
          </p:contentPart>
        </mc:Choice>
        <mc:Fallback>
          <p:pic>
            <p:nvPicPr>
              <p:cNvPr id="10" name="Ink 9">
                <a:extLst>
                  <a:ext uri="{FF2B5EF4-FFF2-40B4-BE49-F238E27FC236}">
                    <a16:creationId xmlns:a16="http://schemas.microsoft.com/office/drawing/2014/main" id="{A3A15E64-1F47-8E38-59A6-A6B51E1D03B1}"/>
                  </a:ext>
                </a:extLst>
              </p:cNvPr>
              <p:cNvPicPr/>
              <p:nvPr/>
            </p:nvPicPr>
            <p:blipFill>
              <a:blip r:embed="rId11"/>
              <a:stretch>
                <a:fillRect/>
              </a:stretch>
            </p:blipFill>
            <p:spPr>
              <a:xfrm>
                <a:off x="3302520" y="843700"/>
                <a:ext cx="2704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5801580-FBD9-8673-7610-7EE046CEDAC5}"/>
                  </a:ext>
                </a:extLst>
              </p14:cNvPr>
              <p14:cNvContentPartPr/>
              <p14:nvPr/>
            </p14:nvContentPartPr>
            <p14:xfrm>
              <a:off x="6356400" y="1138540"/>
              <a:ext cx="1168200" cy="77040"/>
            </p14:xfrm>
          </p:contentPart>
        </mc:Choice>
        <mc:Fallback>
          <p:pic>
            <p:nvPicPr>
              <p:cNvPr id="11" name="Ink 10">
                <a:extLst>
                  <a:ext uri="{FF2B5EF4-FFF2-40B4-BE49-F238E27FC236}">
                    <a16:creationId xmlns:a16="http://schemas.microsoft.com/office/drawing/2014/main" id="{15801580-FBD9-8673-7610-7EE046CEDAC5}"/>
                  </a:ext>
                </a:extLst>
              </p:cNvPr>
              <p:cNvPicPr/>
              <p:nvPr/>
            </p:nvPicPr>
            <p:blipFill>
              <a:blip r:embed="rId13"/>
              <a:stretch>
                <a:fillRect/>
              </a:stretch>
            </p:blipFill>
            <p:spPr>
              <a:xfrm>
                <a:off x="6338760" y="1120540"/>
                <a:ext cx="1203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668D2CB-F8F9-B8C8-BCE3-3B0E7D018D77}"/>
                  </a:ext>
                </a:extLst>
              </p14:cNvPr>
              <p14:cNvContentPartPr/>
              <p14:nvPr/>
            </p14:nvContentPartPr>
            <p14:xfrm>
              <a:off x="8890440" y="2372260"/>
              <a:ext cx="360" cy="360"/>
            </p14:xfrm>
          </p:contentPart>
        </mc:Choice>
        <mc:Fallback>
          <p:pic>
            <p:nvPicPr>
              <p:cNvPr id="12" name="Ink 11">
                <a:extLst>
                  <a:ext uri="{FF2B5EF4-FFF2-40B4-BE49-F238E27FC236}">
                    <a16:creationId xmlns:a16="http://schemas.microsoft.com/office/drawing/2014/main" id="{7668D2CB-F8F9-B8C8-BCE3-3B0E7D018D77}"/>
                  </a:ext>
                </a:extLst>
              </p:cNvPr>
              <p:cNvPicPr/>
              <p:nvPr/>
            </p:nvPicPr>
            <p:blipFill>
              <a:blip r:embed="rId15"/>
              <a:stretch>
                <a:fillRect/>
              </a:stretch>
            </p:blipFill>
            <p:spPr>
              <a:xfrm>
                <a:off x="8872800" y="235462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EF2C880-AA5A-84A0-71F9-EBA736E47FAD}"/>
                  </a:ext>
                </a:extLst>
              </p14:cNvPr>
              <p14:cNvContentPartPr/>
              <p14:nvPr/>
            </p14:nvContentPartPr>
            <p14:xfrm>
              <a:off x="403080" y="2374420"/>
              <a:ext cx="37080" cy="60480"/>
            </p14:xfrm>
          </p:contentPart>
        </mc:Choice>
        <mc:Fallback>
          <p:pic>
            <p:nvPicPr>
              <p:cNvPr id="13" name="Ink 12">
                <a:extLst>
                  <a:ext uri="{FF2B5EF4-FFF2-40B4-BE49-F238E27FC236}">
                    <a16:creationId xmlns:a16="http://schemas.microsoft.com/office/drawing/2014/main" id="{BEF2C880-AA5A-84A0-71F9-EBA736E47FAD}"/>
                  </a:ext>
                </a:extLst>
              </p:cNvPr>
              <p:cNvPicPr/>
              <p:nvPr/>
            </p:nvPicPr>
            <p:blipFill>
              <a:blip r:embed="rId17"/>
              <a:stretch>
                <a:fillRect/>
              </a:stretch>
            </p:blipFill>
            <p:spPr>
              <a:xfrm>
                <a:off x="385440" y="2356420"/>
                <a:ext cx="72720" cy="96120"/>
              </a:xfrm>
              <a:prstGeom prst="rect">
                <a:avLst/>
              </a:prstGeom>
            </p:spPr>
          </p:pic>
        </mc:Fallback>
      </mc:AlternateContent>
      <p:grpSp>
        <p:nvGrpSpPr>
          <p:cNvPr id="16" name="Group 15">
            <a:extLst>
              <a:ext uri="{FF2B5EF4-FFF2-40B4-BE49-F238E27FC236}">
                <a16:creationId xmlns:a16="http://schemas.microsoft.com/office/drawing/2014/main" id="{C11F4911-8101-3375-A4BB-132D6D43E235}"/>
              </a:ext>
            </a:extLst>
          </p:cNvPr>
          <p:cNvGrpSpPr/>
          <p:nvPr/>
        </p:nvGrpSpPr>
        <p:grpSpPr>
          <a:xfrm>
            <a:off x="1385520" y="2433100"/>
            <a:ext cx="1677960" cy="113400"/>
            <a:chOff x="1385520" y="2433100"/>
            <a:chExt cx="1677960" cy="1134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423C8BD-AE48-EDF6-CD8D-A388ED61A5EF}"/>
                    </a:ext>
                  </a:extLst>
                </p14:cNvPr>
                <p14:cNvContentPartPr/>
                <p14:nvPr/>
              </p14:nvContentPartPr>
              <p14:xfrm>
                <a:off x="1385520" y="2512660"/>
                <a:ext cx="45000" cy="33840"/>
              </p14:xfrm>
            </p:contentPart>
          </mc:Choice>
          <mc:Fallback>
            <p:pic>
              <p:nvPicPr>
                <p:cNvPr id="14" name="Ink 13">
                  <a:extLst>
                    <a:ext uri="{FF2B5EF4-FFF2-40B4-BE49-F238E27FC236}">
                      <a16:creationId xmlns:a16="http://schemas.microsoft.com/office/drawing/2014/main" id="{7423C8BD-AE48-EDF6-CD8D-A388ED61A5EF}"/>
                    </a:ext>
                  </a:extLst>
                </p:cNvPr>
                <p:cNvPicPr/>
                <p:nvPr/>
              </p:nvPicPr>
              <p:blipFill>
                <a:blip r:embed="rId19"/>
                <a:stretch>
                  <a:fillRect/>
                </a:stretch>
              </p:blipFill>
              <p:spPr>
                <a:xfrm>
                  <a:off x="1367520" y="2494660"/>
                  <a:ext cx="80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0E07240-CB76-5DA2-ABF1-1871FDCC6828}"/>
                    </a:ext>
                  </a:extLst>
                </p14:cNvPr>
                <p14:cNvContentPartPr/>
                <p14:nvPr/>
              </p14:nvContentPartPr>
              <p14:xfrm>
                <a:off x="1918320" y="2433100"/>
                <a:ext cx="1145160" cy="102960"/>
              </p14:xfrm>
            </p:contentPart>
          </mc:Choice>
          <mc:Fallback>
            <p:pic>
              <p:nvPicPr>
                <p:cNvPr id="15" name="Ink 14">
                  <a:extLst>
                    <a:ext uri="{FF2B5EF4-FFF2-40B4-BE49-F238E27FC236}">
                      <a16:creationId xmlns:a16="http://schemas.microsoft.com/office/drawing/2014/main" id="{50E07240-CB76-5DA2-ABF1-1871FDCC6828}"/>
                    </a:ext>
                  </a:extLst>
                </p:cNvPr>
                <p:cNvPicPr/>
                <p:nvPr/>
              </p:nvPicPr>
              <p:blipFill>
                <a:blip r:embed="rId21"/>
                <a:stretch>
                  <a:fillRect/>
                </a:stretch>
              </p:blipFill>
              <p:spPr>
                <a:xfrm>
                  <a:off x="1900680" y="2415100"/>
                  <a:ext cx="118080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B38E2E6-2A98-64B6-1D86-564C867C835A}"/>
                  </a:ext>
                </a:extLst>
              </p14:cNvPr>
              <p14:cNvContentPartPr/>
              <p14:nvPr/>
            </p14:nvContentPartPr>
            <p14:xfrm>
              <a:off x="1187880" y="2955100"/>
              <a:ext cx="425520" cy="33480"/>
            </p14:xfrm>
          </p:contentPart>
        </mc:Choice>
        <mc:Fallback>
          <p:pic>
            <p:nvPicPr>
              <p:cNvPr id="17" name="Ink 16">
                <a:extLst>
                  <a:ext uri="{FF2B5EF4-FFF2-40B4-BE49-F238E27FC236}">
                    <a16:creationId xmlns:a16="http://schemas.microsoft.com/office/drawing/2014/main" id="{2B38E2E6-2A98-64B6-1D86-564C867C835A}"/>
                  </a:ext>
                </a:extLst>
              </p:cNvPr>
              <p:cNvPicPr/>
              <p:nvPr/>
            </p:nvPicPr>
            <p:blipFill>
              <a:blip r:embed="rId23"/>
              <a:stretch>
                <a:fillRect/>
              </a:stretch>
            </p:blipFill>
            <p:spPr>
              <a:xfrm>
                <a:off x="1169880" y="2937460"/>
                <a:ext cx="461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9487EC9-F9EA-E658-A9A7-CFC34829AC79}"/>
                  </a:ext>
                </a:extLst>
              </p14:cNvPr>
              <p14:cNvContentPartPr/>
              <p14:nvPr/>
            </p14:nvContentPartPr>
            <p14:xfrm>
              <a:off x="2252040" y="3029260"/>
              <a:ext cx="77040" cy="7200"/>
            </p14:xfrm>
          </p:contentPart>
        </mc:Choice>
        <mc:Fallback>
          <p:pic>
            <p:nvPicPr>
              <p:cNvPr id="18" name="Ink 17">
                <a:extLst>
                  <a:ext uri="{FF2B5EF4-FFF2-40B4-BE49-F238E27FC236}">
                    <a16:creationId xmlns:a16="http://schemas.microsoft.com/office/drawing/2014/main" id="{F9487EC9-F9EA-E658-A9A7-CFC34829AC79}"/>
                  </a:ext>
                </a:extLst>
              </p:cNvPr>
              <p:cNvPicPr/>
              <p:nvPr/>
            </p:nvPicPr>
            <p:blipFill>
              <a:blip r:embed="rId25"/>
              <a:stretch>
                <a:fillRect/>
              </a:stretch>
            </p:blipFill>
            <p:spPr>
              <a:xfrm>
                <a:off x="2234400" y="3011620"/>
                <a:ext cx="112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8936877-48FD-752B-7C8E-BACF77EADBA6}"/>
                  </a:ext>
                </a:extLst>
              </p14:cNvPr>
              <p14:cNvContentPartPr/>
              <p14:nvPr/>
            </p14:nvContentPartPr>
            <p14:xfrm>
              <a:off x="3823800" y="3484660"/>
              <a:ext cx="247320" cy="25560"/>
            </p14:xfrm>
          </p:contentPart>
        </mc:Choice>
        <mc:Fallback>
          <p:pic>
            <p:nvPicPr>
              <p:cNvPr id="19" name="Ink 18">
                <a:extLst>
                  <a:ext uri="{FF2B5EF4-FFF2-40B4-BE49-F238E27FC236}">
                    <a16:creationId xmlns:a16="http://schemas.microsoft.com/office/drawing/2014/main" id="{58936877-48FD-752B-7C8E-BACF77EADBA6}"/>
                  </a:ext>
                </a:extLst>
              </p:cNvPr>
              <p:cNvPicPr/>
              <p:nvPr/>
            </p:nvPicPr>
            <p:blipFill>
              <a:blip r:embed="rId27"/>
              <a:stretch>
                <a:fillRect/>
              </a:stretch>
            </p:blipFill>
            <p:spPr>
              <a:xfrm>
                <a:off x="3806160" y="3467020"/>
                <a:ext cx="282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90B2FB3-FABB-0FC8-48BA-734ECF9AA786}"/>
                  </a:ext>
                </a:extLst>
              </p14:cNvPr>
              <p14:cNvContentPartPr/>
              <p14:nvPr/>
            </p14:nvContentPartPr>
            <p14:xfrm>
              <a:off x="6701280" y="3726940"/>
              <a:ext cx="315000" cy="60480"/>
            </p14:xfrm>
          </p:contentPart>
        </mc:Choice>
        <mc:Fallback>
          <p:pic>
            <p:nvPicPr>
              <p:cNvPr id="20" name="Ink 19">
                <a:extLst>
                  <a:ext uri="{FF2B5EF4-FFF2-40B4-BE49-F238E27FC236}">
                    <a16:creationId xmlns:a16="http://schemas.microsoft.com/office/drawing/2014/main" id="{790B2FB3-FABB-0FC8-48BA-734ECF9AA786}"/>
                  </a:ext>
                </a:extLst>
              </p:cNvPr>
              <p:cNvPicPr/>
              <p:nvPr/>
            </p:nvPicPr>
            <p:blipFill>
              <a:blip r:embed="rId29"/>
              <a:stretch>
                <a:fillRect/>
              </a:stretch>
            </p:blipFill>
            <p:spPr>
              <a:xfrm>
                <a:off x="6683280" y="3709300"/>
                <a:ext cx="350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D12F299-BE73-0400-4375-C670DC3FD247}"/>
                  </a:ext>
                </a:extLst>
              </p14:cNvPr>
              <p14:cNvContentPartPr/>
              <p14:nvPr/>
            </p14:nvContentPartPr>
            <p14:xfrm>
              <a:off x="558240" y="4489420"/>
              <a:ext cx="2726640" cy="77760"/>
            </p14:xfrm>
          </p:contentPart>
        </mc:Choice>
        <mc:Fallback>
          <p:pic>
            <p:nvPicPr>
              <p:cNvPr id="21" name="Ink 20">
                <a:extLst>
                  <a:ext uri="{FF2B5EF4-FFF2-40B4-BE49-F238E27FC236}">
                    <a16:creationId xmlns:a16="http://schemas.microsoft.com/office/drawing/2014/main" id="{3D12F299-BE73-0400-4375-C670DC3FD247}"/>
                  </a:ext>
                </a:extLst>
              </p:cNvPr>
              <p:cNvPicPr/>
              <p:nvPr/>
            </p:nvPicPr>
            <p:blipFill>
              <a:blip r:embed="rId31"/>
              <a:stretch>
                <a:fillRect/>
              </a:stretch>
            </p:blipFill>
            <p:spPr>
              <a:xfrm>
                <a:off x="540240" y="4471780"/>
                <a:ext cx="2762280" cy="113400"/>
              </a:xfrm>
              <a:prstGeom prst="rect">
                <a:avLst/>
              </a:prstGeom>
            </p:spPr>
          </p:pic>
        </mc:Fallback>
      </mc:AlternateContent>
    </p:spTree>
    <p:extLst>
      <p:ext uri="{BB962C8B-B14F-4D97-AF65-F5344CB8AC3E}">
        <p14:creationId xmlns:p14="http://schemas.microsoft.com/office/powerpoint/2010/main" val="213402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E5A46D55-6EE8-72CC-F55D-9F842A079E6F}"/>
              </a:ext>
            </a:extLst>
          </p:cNvPr>
          <p:cNvGraphicFramePr>
            <a:graphicFrameLocks noGrp="1"/>
          </p:cNvGraphicFramePr>
          <p:nvPr>
            <p:extLst>
              <p:ext uri="{D42A27DB-BD31-4B8C-83A1-F6EECF244321}">
                <p14:modId xmlns:p14="http://schemas.microsoft.com/office/powerpoint/2010/main" val="2244979674"/>
              </p:ext>
            </p:extLst>
          </p:nvPr>
        </p:nvGraphicFramePr>
        <p:xfrm>
          <a:off x="670367" y="324631"/>
          <a:ext cx="8392611" cy="5369560"/>
        </p:xfrm>
        <a:graphic>
          <a:graphicData uri="http://schemas.openxmlformats.org/drawingml/2006/table">
            <a:tbl>
              <a:tblPr/>
              <a:tblGrid>
                <a:gridCol w="2797537">
                  <a:extLst>
                    <a:ext uri="{9D8B030D-6E8A-4147-A177-3AD203B41FA5}">
                      <a16:colId xmlns:a16="http://schemas.microsoft.com/office/drawing/2014/main" val="1183708071"/>
                    </a:ext>
                  </a:extLst>
                </a:gridCol>
                <a:gridCol w="2797537">
                  <a:extLst>
                    <a:ext uri="{9D8B030D-6E8A-4147-A177-3AD203B41FA5}">
                      <a16:colId xmlns:a16="http://schemas.microsoft.com/office/drawing/2014/main" val="341634683"/>
                    </a:ext>
                  </a:extLst>
                </a:gridCol>
                <a:gridCol w="2797537">
                  <a:extLst>
                    <a:ext uri="{9D8B030D-6E8A-4147-A177-3AD203B41FA5}">
                      <a16:colId xmlns:a16="http://schemas.microsoft.com/office/drawing/2014/main" val="113435284"/>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מט</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מִהֲרוּ בָּנָיִךְ מְהָרְסַיִךְ </a:t>
                      </a:r>
                      <a:r>
                        <a:rPr lang="he-IL" sz="2400" b="1" i="0" u="none" strike="noStrike">
                          <a:solidFill>
                            <a:srgbClr val="92D050"/>
                          </a:solidFill>
                          <a:effectLst/>
                          <a:latin typeface="Arial" panose="020B0604020202020204" pitchFamily="34" charset="0"/>
                          <a:cs typeface="+mj-cs"/>
                        </a:rPr>
                        <a:t>וּמַחֲרִבַיִךְ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מִמֵּךְ יֵצֵאוּ: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שְֹאִי-סָבִיב עֵינַיִךְ וּרְאִי כֻּלָּם נִקְבְּצוּ בָאוּ-לָךְ חַי-אָנִי נְאֻם-יְהֹוָה כִּי כֻלָּם </a:t>
                      </a:r>
                      <a:r>
                        <a:rPr lang="he-IL" sz="2400" b="1" i="0" u="none" strike="noStrike">
                          <a:solidFill>
                            <a:srgbClr val="FFC000"/>
                          </a:solidFill>
                          <a:effectLst/>
                          <a:latin typeface="Arial" panose="020B0604020202020204" pitchFamily="34" charset="0"/>
                          <a:cs typeface="+mj-cs"/>
                        </a:rPr>
                        <a:t>כַּעֲדִי תִלְבָּשִׁי</a:t>
                      </a:r>
                      <a:r>
                        <a:rPr lang="he-IL" sz="2400" b="0" i="0" u="none" strike="noStrike">
                          <a:solidFill>
                            <a:schemeClr val="bg1"/>
                          </a:solidFill>
                          <a:effectLst/>
                          <a:latin typeface="Arial" panose="020B0604020202020204" pitchFamily="34" charset="0"/>
                          <a:cs typeface="+mj-cs"/>
                        </a:rPr>
                        <a:t> וּתְקַשְּׁרִים כַּכַּלָּה: </a:t>
                      </a:r>
                      <a:r>
                        <a:rPr lang="he-IL" sz="2400" b="0" i="0" u="none" strike="noStrike">
                          <a:solidFill>
                            <a:srgbClr val="00B0F0"/>
                          </a:solidFill>
                          <a:effectLst/>
                          <a:latin typeface="Arial" panose="020B0604020202020204" pitchFamily="34" charset="0"/>
                          <a:cs typeface="+mj-cs"/>
                        </a:rPr>
                        <a:t>יט</a:t>
                      </a:r>
                      <a:r>
                        <a:rPr lang="he-IL" sz="2400" b="0" i="0" u="none" strike="noStrike">
                          <a:solidFill>
                            <a:schemeClr val="bg1"/>
                          </a:solidFill>
                          <a:effectLst/>
                          <a:latin typeface="Arial" panose="020B0604020202020204" pitchFamily="34" charset="0"/>
                          <a:cs typeface="+mj-cs"/>
                        </a:rPr>
                        <a:t>   כִּי חָרְבֹתַיִךְ וְשֹׁמְמֹתַיִךְ וְאֶרֶץ הֲרִסֻתֵיךְ כִּי עַתָּה תֵּצְרִי מִיּוֹשֵׁב וְרָחֲקוּ מְבַלְּעָיִךְ: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יֹוחֹון יִבנֹון </a:t>
                      </a:r>
                      <a:r>
                        <a:rPr lang="he-IL" sz="2400" b="1" i="0" u="none" strike="noStrike">
                          <a:solidFill>
                            <a:srgbClr val="92D050"/>
                          </a:solidFill>
                          <a:effectLst/>
                          <a:latin typeface="Arial" panose="020B0604020202020204" pitchFamily="34" charset="0"/>
                          <a:cs typeface="+mj-cs"/>
                        </a:rPr>
                        <a:t>חָרבָתִיך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מְפַגְרַך וּמַחרְבַך מִנִיך יִגלֹון׃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זְקוּפִי יְרוּשלַם </a:t>
                      </a:r>
                      <a:r>
                        <a:rPr lang="he-IL" sz="2400" b="1" i="0" u="none" strike="noStrike">
                          <a:solidFill>
                            <a:srgbClr val="FFFF00"/>
                          </a:solidFill>
                          <a:effectLst/>
                          <a:latin typeface="Arial" panose="020B0604020202020204" pitchFamily="34" charset="0"/>
                          <a:cs typeface="+mj-cs"/>
                        </a:rPr>
                        <a:t>סְחֹור סְחֹור</a:t>
                      </a:r>
                      <a:r>
                        <a:rPr lang="he-IL" sz="2400" b="0" i="0" u="none" strike="noStrike">
                          <a:solidFill>
                            <a:schemeClr val="bg1"/>
                          </a:solidFill>
                          <a:effectLst/>
                          <a:latin typeface="Arial" panose="020B0604020202020204" pitchFamily="34" charset="0"/>
                          <a:cs typeface="+mj-cs"/>
                        </a:rPr>
                        <a:t> עֵינַך וּחזַא כָל בְנֵי עַם גָלְוָתִיך מִתכַנשִין וְאָתַן לְגַוִיך קַייָם אְנָא אְמַר יוי אְרֵי כוּלְהֹון לִיך </a:t>
                      </a:r>
                      <a:r>
                        <a:rPr lang="he-IL" sz="2400" b="1" i="0" u="none" strike="noStrike">
                          <a:solidFill>
                            <a:srgbClr val="FFC000"/>
                          </a:solidFill>
                          <a:effectLst/>
                          <a:latin typeface="Arial" panose="020B0604020202020204" pitchFamily="34" charset="0"/>
                          <a:cs typeface="+mj-cs"/>
                        </a:rPr>
                        <a:t>כִלבוּש דִיקָר </a:t>
                      </a:r>
                      <a:r>
                        <a:rPr lang="he-IL" sz="2400" b="0" i="0" u="none" strike="noStrike">
                          <a:solidFill>
                            <a:schemeClr val="bg1"/>
                          </a:solidFill>
                          <a:effectLst/>
                          <a:latin typeface="Arial" panose="020B0604020202020204" pitchFamily="34" charset="0"/>
                          <a:cs typeface="+mj-cs"/>
                        </a:rPr>
                        <a:t>וְעֹובָדֵיהֹון בְגַוִיך כְקִשֹוט כַלְתָא׃ </a:t>
                      </a:r>
                      <a:r>
                        <a:rPr lang="he-IL" sz="2400" b="0" i="0" u="none" strike="noStrike">
                          <a:solidFill>
                            <a:srgbClr val="00B0F0"/>
                          </a:solidFill>
                          <a:effectLst/>
                          <a:latin typeface="Arial" panose="020B0604020202020204" pitchFamily="34" charset="0"/>
                          <a:cs typeface="+mj-cs"/>
                        </a:rPr>
                        <a:t>יט</a:t>
                      </a:r>
                      <a:r>
                        <a:rPr lang="he-IL" sz="2400" b="0" i="0" u="none" strike="noStrike">
                          <a:solidFill>
                            <a:schemeClr val="bg1"/>
                          </a:solidFill>
                          <a:effectLst/>
                          <a:latin typeface="Arial" panose="020B0604020202020204" pitchFamily="34" charset="0"/>
                          <a:cs typeface="+mj-cs"/>
                        </a:rPr>
                        <a:t>     אְרֵי חָרבָתִיך </a:t>
                      </a:r>
                      <a:r>
                        <a:rPr lang="he-IL" sz="2400" b="1" i="0" u="none" strike="noStrike">
                          <a:solidFill>
                            <a:srgbClr val="FF0000"/>
                          </a:solidFill>
                          <a:effectLst/>
                          <a:latin typeface="Arial" panose="020B0604020202020204" pitchFamily="34" charset="0"/>
                          <a:cs typeface="+mj-cs"/>
                        </a:rPr>
                        <a:t>וְצַדיוּתִיך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וַאְרַע מְפַגְרוּתִיך אְרֵי כְעַן תִדַחקִין מִיָתִיב וְיִתרַחְקוּן מְסַלעְמַך׃</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יוֹחוּן בְנַיְכִי </a:t>
                      </a:r>
                      <a:r>
                        <a:rPr lang="he-IL" sz="2400" b="1" i="0" u="none" strike="noStrike">
                          <a:solidFill>
                            <a:srgbClr val="92D050"/>
                          </a:solidFill>
                          <a:effectLst/>
                          <a:latin typeface="Arial" panose="020B0604020202020204" pitchFamily="34" charset="0"/>
                          <a:cs typeface="+mj-cs"/>
                        </a:rPr>
                        <a:t>חָרְבָתַיִךְ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מְפַגְרָךְ וּמְחַרְבָּךְ מִנִיךְ יִגְלוֹן: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זְקוּפִי יְרוּשְׁלֵם </a:t>
                      </a:r>
                      <a:r>
                        <a:rPr lang="he-IL" sz="2400" b="1" i="0" u="none" strike="noStrike">
                          <a:solidFill>
                            <a:srgbClr val="FFFF00"/>
                          </a:solidFill>
                          <a:effectLst/>
                          <a:latin typeface="Arial" panose="020B0604020202020204" pitchFamily="34" charset="0"/>
                          <a:cs typeface="+mj-cs"/>
                        </a:rPr>
                        <a:t>סְחוֹר סְחוֹר </a:t>
                      </a:r>
                      <a:r>
                        <a:rPr lang="he-IL" sz="2400" b="0" i="0" u="none" strike="noStrike">
                          <a:solidFill>
                            <a:schemeClr val="bg1"/>
                          </a:solidFill>
                          <a:effectLst/>
                          <a:latin typeface="Arial" panose="020B0604020202020204" pitchFamily="34" charset="0"/>
                          <a:cs typeface="+mj-cs"/>
                        </a:rPr>
                        <a:t>עֵינָךְ וַחֲזָא כָּל בְּנֵי עַם גַלְוָתִיךְ מִתְכַּנְשִׁין וְאָתָן לְגַוִיךְ קְיַם אֲנָא אֲמַר יְיָ אֲרֵי כוּלְהוֹן לִיךְ </a:t>
                      </a:r>
                      <a:r>
                        <a:rPr lang="he-IL" sz="2400" b="1" i="0" u="none" strike="noStrike">
                          <a:solidFill>
                            <a:srgbClr val="FFC000"/>
                          </a:solidFill>
                          <a:effectLst/>
                          <a:latin typeface="Arial" panose="020B0604020202020204" pitchFamily="34" charset="0"/>
                          <a:cs typeface="+mj-cs"/>
                        </a:rPr>
                        <a:t>כִּלְבוּשׁ דִיקָר</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וְעוֹבָדֵיהוֹן בְּגַוִיךְ כְּקִישׁוּט כַּלָתָא: </a:t>
                      </a:r>
                      <a:r>
                        <a:rPr lang="he-IL" sz="2400" b="0" i="0" u="none" strike="noStrike">
                          <a:solidFill>
                            <a:srgbClr val="00B0F0"/>
                          </a:solidFill>
                          <a:effectLst/>
                          <a:latin typeface="Arial" panose="020B0604020202020204" pitchFamily="34" charset="0"/>
                          <a:cs typeface="+mj-cs"/>
                        </a:rPr>
                        <a:t>יט</a:t>
                      </a:r>
                      <a:r>
                        <a:rPr lang="he-IL" sz="2400" b="0" i="0" u="none" strike="noStrike">
                          <a:solidFill>
                            <a:schemeClr val="bg1"/>
                          </a:solidFill>
                          <a:effectLst/>
                          <a:latin typeface="Arial" panose="020B0604020202020204" pitchFamily="34" charset="0"/>
                          <a:cs typeface="+mj-cs"/>
                        </a:rPr>
                        <a:t>  אֲרֵי חָרְבָתַיִךְ </a:t>
                      </a:r>
                      <a:r>
                        <a:rPr lang="he-IL" sz="2400" b="1" i="0" u="none" strike="noStrike">
                          <a:solidFill>
                            <a:srgbClr val="FF0000"/>
                          </a:solidFill>
                          <a:effectLst/>
                          <a:latin typeface="Arial" panose="020B0604020202020204" pitchFamily="34" charset="0"/>
                          <a:cs typeface="+mj-cs"/>
                        </a:rPr>
                        <a:t>וְצַדְיוּתִיךְ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וַאֲרַע מְפַגְרוּתִיךְ אֲרֵי כְעַן תִּדַחֲקוּן מִיָתִיב וְיִתְרַחֲקוּן מְסַלְעֲמָךְ:</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386008"/>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BB409BF-5D3C-C62A-D48C-F01A962D0E3C}"/>
                  </a:ext>
                </a:extLst>
              </p14:cNvPr>
              <p14:cNvContentPartPr/>
              <p14:nvPr/>
            </p14:nvContentPartPr>
            <p14:xfrm>
              <a:off x="5942760" y="407380"/>
              <a:ext cx="461880" cy="5433120"/>
            </p14:xfrm>
          </p:contentPart>
        </mc:Choice>
        <mc:Fallback>
          <p:pic>
            <p:nvPicPr>
              <p:cNvPr id="4" name="Ink 3">
                <a:extLst>
                  <a:ext uri="{FF2B5EF4-FFF2-40B4-BE49-F238E27FC236}">
                    <a16:creationId xmlns:a16="http://schemas.microsoft.com/office/drawing/2014/main" id="{0BB409BF-5D3C-C62A-D48C-F01A962D0E3C}"/>
                  </a:ext>
                </a:extLst>
              </p:cNvPr>
              <p:cNvPicPr/>
              <p:nvPr/>
            </p:nvPicPr>
            <p:blipFill>
              <a:blip r:embed="rId5"/>
              <a:stretch>
                <a:fillRect/>
              </a:stretch>
            </p:blipFill>
            <p:spPr>
              <a:xfrm>
                <a:off x="5924760" y="389380"/>
                <a:ext cx="497520" cy="5468760"/>
              </a:xfrm>
              <a:prstGeom prst="rect">
                <a:avLst/>
              </a:prstGeom>
            </p:spPr>
          </p:pic>
        </mc:Fallback>
      </mc:AlternateContent>
      <p:grpSp>
        <p:nvGrpSpPr>
          <p:cNvPr id="9" name="Group 8">
            <a:extLst>
              <a:ext uri="{FF2B5EF4-FFF2-40B4-BE49-F238E27FC236}">
                <a16:creationId xmlns:a16="http://schemas.microsoft.com/office/drawing/2014/main" id="{4FF528FE-4788-5689-E31E-2C9F0D51ABF0}"/>
              </a:ext>
            </a:extLst>
          </p:cNvPr>
          <p:cNvGrpSpPr/>
          <p:nvPr/>
        </p:nvGrpSpPr>
        <p:grpSpPr>
          <a:xfrm>
            <a:off x="8788920" y="395860"/>
            <a:ext cx="420480" cy="5442840"/>
            <a:chOff x="8788920" y="395860"/>
            <a:chExt cx="420480" cy="544284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92F9C32-3747-6DAD-3659-F1A5F9775D4D}"/>
                    </a:ext>
                  </a:extLst>
                </p14:cNvPr>
                <p14:cNvContentPartPr/>
                <p14:nvPr/>
              </p14:nvContentPartPr>
              <p14:xfrm>
                <a:off x="8984760" y="432580"/>
                <a:ext cx="10440" cy="12240"/>
              </p14:xfrm>
            </p:contentPart>
          </mc:Choice>
          <mc:Fallback>
            <p:pic>
              <p:nvPicPr>
                <p:cNvPr id="5" name="Ink 4">
                  <a:extLst>
                    <a:ext uri="{FF2B5EF4-FFF2-40B4-BE49-F238E27FC236}">
                      <a16:creationId xmlns:a16="http://schemas.microsoft.com/office/drawing/2014/main" id="{C92F9C32-3747-6DAD-3659-F1A5F9775D4D}"/>
                    </a:ext>
                  </a:extLst>
                </p:cNvPr>
                <p:cNvPicPr/>
                <p:nvPr/>
              </p:nvPicPr>
              <p:blipFill>
                <a:blip r:embed="rId7"/>
                <a:stretch>
                  <a:fillRect/>
                </a:stretch>
              </p:blipFill>
              <p:spPr>
                <a:xfrm>
                  <a:off x="8966760" y="414580"/>
                  <a:ext cx="46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71F9BF8-022C-D731-5535-F6BBA5CF9BBA}"/>
                    </a:ext>
                  </a:extLst>
                </p14:cNvPr>
                <p14:cNvContentPartPr/>
                <p14:nvPr/>
              </p14:nvContentPartPr>
              <p14:xfrm>
                <a:off x="8788920" y="395860"/>
                <a:ext cx="420480" cy="5442840"/>
              </p14:xfrm>
            </p:contentPart>
          </mc:Choice>
          <mc:Fallback>
            <p:pic>
              <p:nvPicPr>
                <p:cNvPr id="7" name="Ink 6">
                  <a:extLst>
                    <a:ext uri="{FF2B5EF4-FFF2-40B4-BE49-F238E27FC236}">
                      <a16:creationId xmlns:a16="http://schemas.microsoft.com/office/drawing/2014/main" id="{171F9BF8-022C-D731-5535-F6BBA5CF9BBA}"/>
                    </a:ext>
                  </a:extLst>
                </p:cNvPr>
                <p:cNvPicPr/>
                <p:nvPr/>
              </p:nvPicPr>
              <p:blipFill>
                <a:blip r:embed="rId9"/>
                <a:stretch>
                  <a:fillRect/>
                </a:stretch>
              </p:blipFill>
              <p:spPr>
                <a:xfrm>
                  <a:off x="8771280" y="377860"/>
                  <a:ext cx="456120" cy="54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D5339BD-DF74-E239-CCAF-A97A721FA6A3}"/>
                  </a:ext>
                </a:extLst>
              </p14:cNvPr>
              <p14:cNvContentPartPr/>
              <p14:nvPr/>
            </p14:nvContentPartPr>
            <p14:xfrm>
              <a:off x="2955840" y="309100"/>
              <a:ext cx="629280" cy="4787640"/>
            </p14:xfrm>
          </p:contentPart>
        </mc:Choice>
        <mc:Fallback>
          <p:pic>
            <p:nvPicPr>
              <p:cNvPr id="10" name="Ink 9">
                <a:extLst>
                  <a:ext uri="{FF2B5EF4-FFF2-40B4-BE49-F238E27FC236}">
                    <a16:creationId xmlns:a16="http://schemas.microsoft.com/office/drawing/2014/main" id="{BD5339BD-DF74-E239-CCAF-A97A721FA6A3}"/>
                  </a:ext>
                </a:extLst>
              </p:cNvPr>
              <p:cNvPicPr/>
              <p:nvPr/>
            </p:nvPicPr>
            <p:blipFill>
              <a:blip r:embed="rId11"/>
              <a:stretch>
                <a:fillRect/>
              </a:stretch>
            </p:blipFill>
            <p:spPr>
              <a:xfrm>
                <a:off x="2938200" y="291100"/>
                <a:ext cx="664920" cy="482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597B4AE-F1ED-6DFD-2420-A91A2F412BB3}"/>
                  </a:ext>
                </a:extLst>
              </p14:cNvPr>
              <p14:cNvContentPartPr/>
              <p14:nvPr/>
            </p14:nvContentPartPr>
            <p14:xfrm>
              <a:off x="6799200" y="1145740"/>
              <a:ext cx="660960" cy="59040"/>
            </p14:xfrm>
          </p:contentPart>
        </mc:Choice>
        <mc:Fallback>
          <p:pic>
            <p:nvPicPr>
              <p:cNvPr id="11" name="Ink 10">
                <a:extLst>
                  <a:ext uri="{FF2B5EF4-FFF2-40B4-BE49-F238E27FC236}">
                    <a16:creationId xmlns:a16="http://schemas.microsoft.com/office/drawing/2014/main" id="{1597B4AE-F1ED-6DFD-2420-A91A2F412BB3}"/>
                  </a:ext>
                </a:extLst>
              </p:cNvPr>
              <p:cNvPicPr/>
              <p:nvPr/>
            </p:nvPicPr>
            <p:blipFill>
              <a:blip r:embed="rId13"/>
              <a:stretch>
                <a:fillRect/>
              </a:stretch>
            </p:blipFill>
            <p:spPr>
              <a:xfrm>
                <a:off x="6781560" y="1127740"/>
                <a:ext cx="696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98D9644-CFB2-89BD-6D8A-9B73B92554B9}"/>
                  </a:ext>
                </a:extLst>
              </p14:cNvPr>
              <p14:cNvContentPartPr/>
              <p14:nvPr/>
            </p14:nvContentPartPr>
            <p14:xfrm>
              <a:off x="3739200" y="1095700"/>
              <a:ext cx="767520" cy="40320"/>
            </p14:xfrm>
          </p:contentPart>
        </mc:Choice>
        <mc:Fallback>
          <p:pic>
            <p:nvPicPr>
              <p:cNvPr id="12" name="Ink 11">
                <a:extLst>
                  <a:ext uri="{FF2B5EF4-FFF2-40B4-BE49-F238E27FC236}">
                    <a16:creationId xmlns:a16="http://schemas.microsoft.com/office/drawing/2014/main" id="{898D9644-CFB2-89BD-6D8A-9B73B92554B9}"/>
                  </a:ext>
                </a:extLst>
              </p:cNvPr>
              <p:cNvPicPr/>
              <p:nvPr/>
            </p:nvPicPr>
            <p:blipFill>
              <a:blip r:embed="rId15"/>
              <a:stretch>
                <a:fillRect/>
              </a:stretch>
            </p:blipFill>
            <p:spPr>
              <a:xfrm>
                <a:off x="3721200" y="1077700"/>
                <a:ext cx="803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08CD0CF-CED9-8EE7-1F9C-2ED2ED2AEE53}"/>
                  </a:ext>
                </a:extLst>
              </p14:cNvPr>
              <p14:cNvContentPartPr/>
              <p14:nvPr/>
            </p14:nvContentPartPr>
            <p14:xfrm>
              <a:off x="2506920" y="1471180"/>
              <a:ext cx="879480" cy="104400"/>
            </p14:xfrm>
          </p:contentPart>
        </mc:Choice>
        <mc:Fallback>
          <p:pic>
            <p:nvPicPr>
              <p:cNvPr id="13" name="Ink 12">
                <a:extLst>
                  <a:ext uri="{FF2B5EF4-FFF2-40B4-BE49-F238E27FC236}">
                    <a16:creationId xmlns:a16="http://schemas.microsoft.com/office/drawing/2014/main" id="{F08CD0CF-CED9-8EE7-1F9C-2ED2ED2AEE53}"/>
                  </a:ext>
                </a:extLst>
              </p:cNvPr>
              <p:cNvPicPr/>
              <p:nvPr/>
            </p:nvPicPr>
            <p:blipFill>
              <a:blip r:embed="rId17"/>
              <a:stretch>
                <a:fillRect/>
              </a:stretch>
            </p:blipFill>
            <p:spPr>
              <a:xfrm>
                <a:off x="2489280" y="1453180"/>
                <a:ext cx="91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8BA527F-236F-FD94-F2AC-7E072F823F71}"/>
                  </a:ext>
                </a:extLst>
              </p14:cNvPr>
              <p14:cNvContentPartPr/>
              <p14:nvPr/>
            </p14:nvContentPartPr>
            <p14:xfrm>
              <a:off x="4989120" y="2181820"/>
              <a:ext cx="1192680" cy="65160"/>
            </p14:xfrm>
          </p:contentPart>
        </mc:Choice>
        <mc:Fallback>
          <p:pic>
            <p:nvPicPr>
              <p:cNvPr id="14" name="Ink 13">
                <a:extLst>
                  <a:ext uri="{FF2B5EF4-FFF2-40B4-BE49-F238E27FC236}">
                    <a16:creationId xmlns:a16="http://schemas.microsoft.com/office/drawing/2014/main" id="{58BA527F-236F-FD94-F2AC-7E072F823F71}"/>
                  </a:ext>
                </a:extLst>
              </p:cNvPr>
              <p:cNvPicPr/>
              <p:nvPr/>
            </p:nvPicPr>
            <p:blipFill>
              <a:blip r:embed="rId19"/>
              <a:stretch>
                <a:fillRect/>
              </a:stretch>
            </p:blipFill>
            <p:spPr>
              <a:xfrm>
                <a:off x="4971120" y="2164180"/>
                <a:ext cx="1228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7979BA9-C65D-5762-5486-FACFF92C3DC7}"/>
                  </a:ext>
                </a:extLst>
              </p14:cNvPr>
              <p14:cNvContentPartPr/>
              <p14:nvPr/>
            </p14:nvContentPartPr>
            <p14:xfrm>
              <a:off x="8077920" y="2174620"/>
              <a:ext cx="802800" cy="18360"/>
            </p14:xfrm>
          </p:contentPart>
        </mc:Choice>
        <mc:Fallback>
          <p:pic>
            <p:nvPicPr>
              <p:cNvPr id="15" name="Ink 14">
                <a:extLst>
                  <a:ext uri="{FF2B5EF4-FFF2-40B4-BE49-F238E27FC236}">
                    <a16:creationId xmlns:a16="http://schemas.microsoft.com/office/drawing/2014/main" id="{47979BA9-C65D-5762-5486-FACFF92C3DC7}"/>
                  </a:ext>
                </a:extLst>
              </p:cNvPr>
              <p:cNvPicPr/>
              <p:nvPr/>
            </p:nvPicPr>
            <p:blipFill>
              <a:blip r:embed="rId21"/>
              <a:stretch>
                <a:fillRect/>
              </a:stretch>
            </p:blipFill>
            <p:spPr>
              <a:xfrm>
                <a:off x="8060280" y="2156980"/>
                <a:ext cx="838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8B103E1-4CD6-0F5F-BA74-6F9E5EAE2002}"/>
                  </a:ext>
                </a:extLst>
              </p14:cNvPr>
              <p14:cNvContentPartPr/>
              <p14:nvPr/>
            </p14:nvContentPartPr>
            <p14:xfrm>
              <a:off x="3510240" y="3321940"/>
              <a:ext cx="684000" cy="45000"/>
            </p14:xfrm>
          </p:contentPart>
        </mc:Choice>
        <mc:Fallback>
          <p:pic>
            <p:nvPicPr>
              <p:cNvPr id="16" name="Ink 15">
                <a:extLst>
                  <a:ext uri="{FF2B5EF4-FFF2-40B4-BE49-F238E27FC236}">
                    <a16:creationId xmlns:a16="http://schemas.microsoft.com/office/drawing/2014/main" id="{A8B103E1-4CD6-0F5F-BA74-6F9E5EAE2002}"/>
                  </a:ext>
                </a:extLst>
              </p:cNvPr>
              <p:cNvPicPr/>
              <p:nvPr/>
            </p:nvPicPr>
            <p:blipFill>
              <a:blip r:embed="rId23"/>
              <a:stretch>
                <a:fillRect/>
              </a:stretch>
            </p:blipFill>
            <p:spPr>
              <a:xfrm>
                <a:off x="3492240" y="3303940"/>
                <a:ext cx="719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BAEC35B-3728-04CD-4095-E61436DE5BFF}"/>
                  </a:ext>
                </a:extLst>
              </p14:cNvPr>
              <p14:cNvContentPartPr/>
              <p14:nvPr/>
            </p14:nvContentPartPr>
            <p14:xfrm>
              <a:off x="5734320" y="3698140"/>
              <a:ext cx="424440" cy="19440"/>
            </p14:xfrm>
          </p:contentPart>
        </mc:Choice>
        <mc:Fallback>
          <p:pic>
            <p:nvPicPr>
              <p:cNvPr id="17" name="Ink 16">
                <a:extLst>
                  <a:ext uri="{FF2B5EF4-FFF2-40B4-BE49-F238E27FC236}">
                    <a16:creationId xmlns:a16="http://schemas.microsoft.com/office/drawing/2014/main" id="{EBAEC35B-3728-04CD-4095-E61436DE5BFF}"/>
                  </a:ext>
                </a:extLst>
              </p:cNvPr>
              <p:cNvPicPr/>
              <p:nvPr/>
            </p:nvPicPr>
            <p:blipFill>
              <a:blip r:embed="rId25"/>
              <a:stretch>
                <a:fillRect/>
              </a:stretch>
            </p:blipFill>
            <p:spPr>
              <a:xfrm>
                <a:off x="5716320" y="3680140"/>
                <a:ext cx="460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D020E047-C137-C146-F15D-D84EB01A5B85}"/>
                  </a:ext>
                </a:extLst>
              </p14:cNvPr>
              <p14:cNvContentPartPr/>
              <p14:nvPr/>
            </p14:nvContentPartPr>
            <p14:xfrm>
              <a:off x="1053600" y="2565940"/>
              <a:ext cx="503640" cy="66600"/>
            </p14:xfrm>
          </p:contentPart>
        </mc:Choice>
        <mc:Fallback>
          <p:pic>
            <p:nvPicPr>
              <p:cNvPr id="18" name="Ink 17">
                <a:extLst>
                  <a:ext uri="{FF2B5EF4-FFF2-40B4-BE49-F238E27FC236}">
                    <a16:creationId xmlns:a16="http://schemas.microsoft.com/office/drawing/2014/main" id="{D020E047-C137-C146-F15D-D84EB01A5B85}"/>
                  </a:ext>
                </a:extLst>
              </p:cNvPr>
              <p:cNvPicPr/>
              <p:nvPr/>
            </p:nvPicPr>
            <p:blipFill>
              <a:blip r:embed="rId27"/>
              <a:stretch>
                <a:fillRect/>
              </a:stretch>
            </p:blipFill>
            <p:spPr>
              <a:xfrm>
                <a:off x="1035600" y="2548300"/>
                <a:ext cx="539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65C6BDE-6624-0F0E-8566-B757B201CC66}"/>
                  </a:ext>
                </a:extLst>
              </p14:cNvPr>
              <p14:cNvContentPartPr/>
              <p14:nvPr/>
            </p14:nvContentPartPr>
            <p14:xfrm>
              <a:off x="2762880" y="2975620"/>
              <a:ext cx="595800" cy="33840"/>
            </p14:xfrm>
          </p:contentPart>
        </mc:Choice>
        <mc:Fallback>
          <p:pic>
            <p:nvPicPr>
              <p:cNvPr id="19" name="Ink 18">
                <a:extLst>
                  <a:ext uri="{FF2B5EF4-FFF2-40B4-BE49-F238E27FC236}">
                    <a16:creationId xmlns:a16="http://schemas.microsoft.com/office/drawing/2014/main" id="{F65C6BDE-6624-0F0E-8566-B757B201CC66}"/>
                  </a:ext>
                </a:extLst>
              </p:cNvPr>
              <p:cNvPicPr/>
              <p:nvPr/>
            </p:nvPicPr>
            <p:blipFill>
              <a:blip r:embed="rId29"/>
              <a:stretch>
                <a:fillRect/>
              </a:stretch>
            </p:blipFill>
            <p:spPr>
              <a:xfrm>
                <a:off x="2745240" y="2957620"/>
                <a:ext cx="631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FC152FC-D4DA-ADC5-4D04-260E8F68C27E}"/>
                  </a:ext>
                </a:extLst>
              </p14:cNvPr>
              <p14:cNvContentPartPr/>
              <p14:nvPr/>
            </p14:nvContentPartPr>
            <p14:xfrm>
              <a:off x="4310160" y="4403020"/>
              <a:ext cx="971280" cy="65160"/>
            </p14:xfrm>
          </p:contentPart>
        </mc:Choice>
        <mc:Fallback>
          <p:pic>
            <p:nvPicPr>
              <p:cNvPr id="20" name="Ink 19">
                <a:extLst>
                  <a:ext uri="{FF2B5EF4-FFF2-40B4-BE49-F238E27FC236}">
                    <a16:creationId xmlns:a16="http://schemas.microsoft.com/office/drawing/2014/main" id="{DFC152FC-D4DA-ADC5-4D04-260E8F68C27E}"/>
                  </a:ext>
                </a:extLst>
              </p:cNvPr>
              <p:cNvPicPr/>
              <p:nvPr/>
            </p:nvPicPr>
            <p:blipFill>
              <a:blip r:embed="rId31"/>
              <a:stretch>
                <a:fillRect/>
              </a:stretch>
            </p:blipFill>
            <p:spPr>
              <a:xfrm>
                <a:off x="4292160" y="4385020"/>
                <a:ext cx="1006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5C9B6947-0FC7-1F11-6EF7-6DC0056D827A}"/>
                  </a:ext>
                </a:extLst>
              </p14:cNvPr>
              <p14:cNvContentPartPr/>
              <p14:nvPr/>
            </p14:nvContentPartPr>
            <p14:xfrm>
              <a:off x="371040" y="2425180"/>
              <a:ext cx="412920" cy="457200"/>
            </p14:xfrm>
          </p:contentPart>
        </mc:Choice>
        <mc:Fallback>
          <p:pic>
            <p:nvPicPr>
              <p:cNvPr id="21" name="Ink 20">
                <a:extLst>
                  <a:ext uri="{FF2B5EF4-FFF2-40B4-BE49-F238E27FC236}">
                    <a16:creationId xmlns:a16="http://schemas.microsoft.com/office/drawing/2014/main" id="{5C9B6947-0FC7-1F11-6EF7-6DC0056D827A}"/>
                  </a:ext>
                </a:extLst>
              </p:cNvPr>
              <p:cNvPicPr/>
              <p:nvPr/>
            </p:nvPicPr>
            <p:blipFill>
              <a:blip r:embed="rId33"/>
              <a:stretch>
                <a:fillRect/>
              </a:stretch>
            </p:blipFill>
            <p:spPr>
              <a:xfrm>
                <a:off x="353040" y="2407180"/>
                <a:ext cx="44856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1C34BEB-0A9E-F1E2-BECD-C938D2C4343D}"/>
                  </a:ext>
                </a:extLst>
              </p14:cNvPr>
              <p14:cNvContentPartPr/>
              <p14:nvPr/>
            </p14:nvContentPartPr>
            <p14:xfrm>
              <a:off x="3464880" y="3382420"/>
              <a:ext cx="374040" cy="614160"/>
            </p14:xfrm>
          </p:contentPart>
        </mc:Choice>
        <mc:Fallback>
          <p:pic>
            <p:nvPicPr>
              <p:cNvPr id="22" name="Ink 21">
                <a:extLst>
                  <a:ext uri="{FF2B5EF4-FFF2-40B4-BE49-F238E27FC236}">
                    <a16:creationId xmlns:a16="http://schemas.microsoft.com/office/drawing/2014/main" id="{D1C34BEB-0A9E-F1E2-BECD-C938D2C4343D}"/>
                  </a:ext>
                </a:extLst>
              </p:cNvPr>
              <p:cNvPicPr/>
              <p:nvPr/>
            </p:nvPicPr>
            <p:blipFill>
              <a:blip r:embed="rId35"/>
              <a:stretch>
                <a:fillRect/>
              </a:stretch>
            </p:blipFill>
            <p:spPr>
              <a:xfrm>
                <a:off x="3446880" y="3364420"/>
                <a:ext cx="40968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A8226F67-6863-1E23-7488-28B697A8EBC7}"/>
                  </a:ext>
                </a:extLst>
              </p14:cNvPr>
              <p14:cNvContentPartPr/>
              <p14:nvPr/>
            </p14:nvContentPartPr>
            <p14:xfrm>
              <a:off x="6278640" y="3295660"/>
              <a:ext cx="337320" cy="432360"/>
            </p14:xfrm>
          </p:contentPart>
        </mc:Choice>
        <mc:Fallback>
          <p:pic>
            <p:nvPicPr>
              <p:cNvPr id="23" name="Ink 22">
                <a:extLst>
                  <a:ext uri="{FF2B5EF4-FFF2-40B4-BE49-F238E27FC236}">
                    <a16:creationId xmlns:a16="http://schemas.microsoft.com/office/drawing/2014/main" id="{A8226F67-6863-1E23-7488-28B697A8EBC7}"/>
                  </a:ext>
                </a:extLst>
              </p:cNvPr>
              <p:cNvPicPr/>
              <p:nvPr/>
            </p:nvPicPr>
            <p:blipFill>
              <a:blip r:embed="rId37"/>
              <a:stretch>
                <a:fillRect/>
              </a:stretch>
            </p:blipFill>
            <p:spPr>
              <a:xfrm>
                <a:off x="6261000" y="3277660"/>
                <a:ext cx="372960" cy="468000"/>
              </a:xfrm>
              <a:prstGeom prst="rect">
                <a:avLst/>
              </a:prstGeom>
            </p:spPr>
          </p:pic>
        </mc:Fallback>
      </mc:AlternateContent>
    </p:spTree>
    <p:extLst>
      <p:ext uri="{BB962C8B-B14F-4D97-AF65-F5344CB8AC3E}">
        <p14:creationId xmlns:p14="http://schemas.microsoft.com/office/powerpoint/2010/main" val="19681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49:14-19</a:t>
            </a:r>
          </a:p>
          <a:p>
            <a:pPr algn="ctr"/>
            <a:r>
              <a:rPr lang="he-IL" sz="8800" b="1">
                <a:ln w="15875">
                  <a:solidFill>
                    <a:schemeClr val="tx1"/>
                  </a:solidFill>
                  <a:prstDash val="solid"/>
                </a:ln>
                <a:solidFill>
                  <a:srgbClr val="FFFF00"/>
                </a:solidFill>
                <a:cs typeface="+mj-cs"/>
              </a:rPr>
              <a:t>ישעיהו מט:יד-יט</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049698" y="4547115"/>
            <a:ext cx="6498189" cy="1200329"/>
          </a:xfrm>
          <a:prstGeom prst="rect">
            <a:avLst/>
          </a:prstGeom>
          <a:noFill/>
        </p:spPr>
        <p:txBody>
          <a:bodyPr wrap="none" rtlCol="0">
            <a:spAutoFit/>
          </a:bodyPr>
          <a:lstStyle/>
          <a:p>
            <a:pPr algn="ctr"/>
            <a:r>
              <a:rPr lang="en-US" sz="3600">
                <a:solidFill>
                  <a:srgbClr val="FFFF00"/>
                </a:solidFill>
              </a:rPr>
              <a:t>An Essential Principle Established </a:t>
            </a:r>
          </a:p>
          <a:p>
            <a:pPr algn="ctr"/>
            <a:r>
              <a:rPr lang="en-US" sz="3600">
                <a:solidFill>
                  <a:srgbClr val="FFFF00"/>
                </a:solidFill>
              </a:rPr>
              <a:t>for Our Survival</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43332"/>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4524315"/>
          </a:xfrm>
          <a:prstGeom prst="rect">
            <a:avLst/>
          </a:prstGeom>
          <a:noFill/>
        </p:spPr>
        <p:txBody>
          <a:bodyPr wrap="square" rtlCol="0">
            <a:spAutoFit/>
          </a:bodyPr>
          <a:lstStyle/>
          <a:p>
            <a:pPr algn="r"/>
            <a:r>
              <a:rPr lang="he-IL" sz="4000" b="1">
                <a:solidFill>
                  <a:srgbClr val="FFFF00"/>
                </a:solidFill>
                <a:cs typeface="+mj-cs"/>
              </a:rPr>
              <a:t>ספר ישעיה פרק סו</a:t>
            </a:r>
          </a:p>
          <a:p>
            <a:pPr algn="r"/>
            <a:r>
              <a:rPr lang="he-IL" sz="4000">
                <a:solidFill>
                  <a:srgbClr val="FFFF00"/>
                </a:solidFill>
                <a:cs typeface="+mj-cs"/>
              </a:rPr>
              <a:t>יג   כְּאִישׁ אֲשֶׁר אִמּוֹ תְּנַחֲמֶנּוּ כֵּן אָנֹכִי אֲנַחֶמְכֶם וּבִירוּשָׁלַם תְּנֻחָמוּ: </a:t>
            </a:r>
          </a:p>
          <a:p>
            <a:pPr algn="r"/>
            <a:endParaRPr lang="he-IL" sz="4000" b="1">
              <a:solidFill>
                <a:schemeClr val="bg1"/>
              </a:solidFill>
              <a:cs typeface="+mj-cs"/>
            </a:endParaRPr>
          </a:p>
          <a:p>
            <a:r>
              <a:rPr lang="en-US" sz="3200" b="1">
                <a:solidFill>
                  <a:srgbClr val="FFC000"/>
                </a:solidFill>
                <a:cs typeface="+mj-cs"/>
              </a:rPr>
              <a:t>Isaiah 66:13  </a:t>
            </a:r>
          </a:p>
          <a:p>
            <a:r>
              <a:rPr lang="en-US" sz="3200">
                <a:solidFill>
                  <a:srgbClr val="FFC000"/>
                </a:solidFill>
                <a:cs typeface="+mj-cs"/>
              </a:rPr>
              <a:t>66:13 As one whom his mother comforteth, so will I comfort you; And ye shall be comforted in Jerusalem.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2079C2DB-821E-0162-F361-806F9601A700}"/>
              </a:ext>
            </a:extLst>
          </p:cNvPr>
          <p:cNvGrpSpPr/>
          <p:nvPr/>
        </p:nvGrpSpPr>
        <p:grpSpPr>
          <a:xfrm>
            <a:off x="6099000" y="1254160"/>
            <a:ext cx="2418120" cy="78120"/>
            <a:chOff x="6099000" y="1254160"/>
            <a:chExt cx="2418120" cy="7812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EE007A0-B86D-1363-EE2A-38BC9C9E032F}"/>
                    </a:ext>
                  </a:extLst>
                </p14:cNvPr>
                <p14:cNvContentPartPr/>
                <p14:nvPr/>
              </p14:nvContentPartPr>
              <p14:xfrm>
                <a:off x="7982520" y="1304560"/>
                <a:ext cx="534600" cy="27720"/>
              </p14:xfrm>
            </p:contentPart>
          </mc:Choice>
          <mc:Fallback>
            <p:pic>
              <p:nvPicPr>
                <p:cNvPr id="4" name="Ink 3">
                  <a:extLst>
                    <a:ext uri="{FF2B5EF4-FFF2-40B4-BE49-F238E27FC236}">
                      <a16:creationId xmlns:a16="http://schemas.microsoft.com/office/drawing/2014/main" id="{9EE007A0-B86D-1363-EE2A-38BC9C9E032F}"/>
                    </a:ext>
                  </a:extLst>
                </p:cNvPr>
                <p:cNvPicPr/>
                <p:nvPr/>
              </p:nvPicPr>
              <p:blipFill>
                <a:blip r:embed="rId5"/>
                <a:stretch>
                  <a:fillRect/>
                </a:stretch>
              </p:blipFill>
              <p:spPr>
                <a:xfrm>
                  <a:off x="7964520" y="1286560"/>
                  <a:ext cx="570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9E86BB1-032D-ECB6-039F-4BBA866E4D5D}"/>
                    </a:ext>
                  </a:extLst>
                </p14:cNvPr>
                <p14:cNvContentPartPr/>
                <p14:nvPr/>
              </p14:nvContentPartPr>
              <p14:xfrm>
                <a:off x="6099000" y="1254160"/>
                <a:ext cx="1479240" cy="77400"/>
              </p14:xfrm>
            </p:contentPart>
          </mc:Choice>
          <mc:Fallback>
            <p:pic>
              <p:nvPicPr>
                <p:cNvPr id="5" name="Ink 4">
                  <a:extLst>
                    <a:ext uri="{FF2B5EF4-FFF2-40B4-BE49-F238E27FC236}">
                      <a16:creationId xmlns:a16="http://schemas.microsoft.com/office/drawing/2014/main" id="{59E86BB1-032D-ECB6-039F-4BBA866E4D5D}"/>
                    </a:ext>
                  </a:extLst>
                </p:cNvPr>
                <p:cNvPicPr/>
                <p:nvPr/>
              </p:nvPicPr>
              <p:blipFill>
                <a:blip r:embed="rId7"/>
                <a:stretch>
                  <a:fillRect/>
                </a:stretch>
              </p:blipFill>
              <p:spPr>
                <a:xfrm>
                  <a:off x="6081000" y="1236160"/>
                  <a:ext cx="151488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376CB502-BB1A-C3DF-ED55-9E7EF7E637A0}"/>
                  </a:ext>
                </a:extLst>
              </p14:cNvPr>
              <p14:cNvContentPartPr/>
              <p14:nvPr/>
            </p14:nvContentPartPr>
            <p14:xfrm>
              <a:off x="4720560" y="1271440"/>
              <a:ext cx="1038240" cy="65160"/>
            </p14:xfrm>
          </p:contentPart>
        </mc:Choice>
        <mc:Fallback>
          <p:pic>
            <p:nvPicPr>
              <p:cNvPr id="9" name="Ink 8">
                <a:extLst>
                  <a:ext uri="{FF2B5EF4-FFF2-40B4-BE49-F238E27FC236}">
                    <a16:creationId xmlns:a16="http://schemas.microsoft.com/office/drawing/2014/main" id="{376CB502-BB1A-C3DF-ED55-9E7EF7E637A0}"/>
                  </a:ext>
                </a:extLst>
              </p:cNvPr>
              <p:cNvPicPr/>
              <p:nvPr/>
            </p:nvPicPr>
            <p:blipFill>
              <a:blip r:embed="rId9"/>
              <a:stretch>
                <a:fillRect/>
              </a:stretch>
            </p:blipFill>
            <p:spPr>
              <a:xfrm>
                <a:off x="4702920" y="1253440"/>
                <a:ext cx="1073880" cy="100800"/>
              </a:xfrm>
              <a:prstGeom prst="rect">
                <a:avLst/>
              </a:prstGeom>
            </p:spPr>
          </p:pic>
        </mc:Fallback>
      </mc:AlternateContent>
      <p:grpSp>
        <p:nvGrpSpPr>
          <p:cNvPr id="12" name="Group 11">
            <a:extLst>
              <a:ext uri="{FF2B5EF4-FFF2-40B4-BE49-F238E27FC236}">
                <a16:creationId xmlns:a16="http://schemas.microsoft.com/office/drawing/2014/main" id="{A4CE47DC-A7F3-1615-C1C0-2891C008C930}"/>
              </a:ext>
            </a:extLst>
          </p:cNvPr>
          <p:cNvGrpSpPr/>
          <p:nvPr/>
        </p:nvGrpSpPr>
        <p:grpSpPr>
          <a:xfrm>
            <a:off x="1916160" y="1319320"/>
            <a:ext cx="2645280" cy="94320"/>
            <a:chOff x="1916160" y="1319320"/>
            <a:chExt cx="2645280" cy="9432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D0BB1B35-943E-415E-79AD-9B8B10E14FE4}"/>
                    </a:ext>
                  </a:extLst>
                </p14:cNvPr>
                <p14:cNvContentPartPr/>
                <p14:nvPr/>
              </p14:nvContentPartPr>
              <p14:xfrm>
                <a:off x="4285320" y="1319320"/>
                <a:ext cx="276120" cy="75960"/>
              </p14:xfrm>
            </p:contentPart>
          </mc:Choice>
          <mc:Fallback>
            <p:pic>
              <p:nvPicPr>
                <p:cNvPr id="10" name="Ink 9">
                  <a:extLst>
                    <a:ext uri="{FF2B5EF4-FFF2-40B4-BE49-F238E27FC236}">
                      <a16:creationId xmlns:a16="http://schemas.microsoft.com/office/drawing/2014/main" id="{D0BB1B35-943E-415E-79AD-9B8B10E14FE4}"/>
                    </a:ext>
                  </a:extLst>
                </p:cNvPr>
                <p:cNvPicPr/>
                <p:nvPr/>
              </p:nvPicPr>
              <p:blipFill>
                <a:blip r:embed="rId11"/>
                <a:stretch>
                  <a:fillRect/>
                </a:stretch>
              </p:blipFill>
              <p:spPr>
                <a:xfrm>
                  <a:off x="4267680" y="1301320"/>
                  <a:ext cx="311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4107F60-D201-2AD9-7CE9-28601653B096}"/>
                    </a:ext>
                  </a:extLst>
                </p14:cNvPr>
                <p14:cNvContentPartPr/>
                <p14:nvPr/>
              </p14:nvContentPartPr>
              <p14:xfrm>
                <a:off x="1916160" y="1339120"/>
                <a:ext cx="1997640" cy="74520"/>
              </p14:xfrm>
            </p:contentPart>
          </mc:Choice>
          <mc:Fallback>
            <p:pic>
              <p:nvPicPr>
                <p:cNvPr id="11" name="Ink 10">
                  <a:extLst>
                    <a:ext uri="{FF2B5EF4-FFF2-40B4-BE49-F238E27FC236}">
                      <a16:creationId xmlns:a16="http://schemas.microsoft.com/office/drawing/2014/main" id="{44107F60-D201-2AD9-7CE9-28601653B096}"/>
                    </a:ext>
                  </a:extLst>
                </p:cNvPr>
                <p:cNvPicPr/>
                <p:nvPr/>
              </p:nvPicPr>
              <p:blipFill>
                <a:blip r:embed="rId13"/>
                <a:stretch>
                  <a:fillRect/>
                </a:stretch>
              </p:blipFill>
              <p:spPr>
                <a:xfrm>
                  <a:off x="1898520" y="1321480"/>
                  <a:ext cx="2033280" cy="110160"/>
                </a:xfrm>
                <a:prstGeom prst="rect">
                  <a:avLst/>
                </a:prstGeom>
              </p:spPr>
            </p:pic>
          </mc:Fallback>
        </mc:AlternateContent>
      </p:grpSp>
      <p:grpSp>
        <p:nvGrpSpPr>
          <p:cNvPr id="17" name="Group 16">
            <a:extLst>
              <a:ext uri="{FF2B5EF4-FFF2-40B4-BE49-F238E27FC236}">
                <a16:creationId xmlns:a16="http://schemas.microsoft.com/office/drawing/2014/main" id="{DC6DEB83-5876-D352-C8CD-B207D4A2D2DC}"/>
              </a:ext>
            </a:extLst>
          </p:cNvPr>
          <p:cNvGrpSpPr/>
          <p:nvPr/>
        </p:nvGrpSpPr>
        <p:grpSpPr>
          <a:xfrm>
            <a:off x="6394560" y="1876960"/>
            <a:ext cx="2885040" cy="241920"/>
            <a:chOff x="6394560" y="1876960"/>
            <a:chExt cx="2885040" cy="24192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DEAD6F9-A22C-B583-76FD-0BE8B2133B3B}"/>
                    </a:ext>
                  </a:extLst>
                </p14:cNvPr>
                <p14:cNvContentPartPr/>
                <p14:nvPr/>
              </p14:nvContentPartPr>
              <p14:xfrm>
                <a:off x="7829520" y="1876960"/>
                <a:ext cx="1327680" cy="104400"/>
              </p14:xfrm>
            </p:contentPart>
          </mc:Choice>
          <mc:Fallback>
            <p:pic>
              <p:nvPicPr>
                <p:cNvPr id="13" name="Ink 12">
                  <a:extLst>
                    <a:ext uri="{FF2B5EF4-FFF2-40B4-BE49-F238E27FC236}">
                      <a16:creationId xmlns:a16="http://schemas.microsoft.com/office/drawing/2014/main" id="{0DEAD6F9-A22C-B583-76FD-0BE8B2133B3B}"/>
                    </a:ext>
                  </a:extLst>
                </p:cNvPr>
                <p:cNvPicPr/>
                <p:nvPr/>
              </p:nvPicPr>
              <p:blipFill>
                <a:blip r:embed="rId15"/>
                <a:stretch>
                  <a:fillRect/>
                </a:stretch>
              </p:blipFill>
              <p:spPr>
                <a:xfrm>
                  <a:off x="7811880" y="1858960"/>
                  <a:ext cx="1363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C62E3D9-2A71-9FF3-EA23-AEC0BE25212E}"/>
                    </a:ext>
                  </a:extLst>
                </p14:cNvPr>
                <p14:cNvContentPartPr/>
                <p14:nvPr/>
              </p14:nvContentPartPr>
              <p14:xfrm>
                <a:off x="6394560" y="1954000"/>
                <a:ext cx="1096920" cy="60120"/>
              </p14:xfrm>
            </p:contentPart>
          </mc:Choice>
          <mc:Fallback>
            <p:pic>
              <p:nvPicPr>
                <p:cNvPr id="14" name="Ink 13">
                  <a:extLst>
                    <a:ext uri="{FF2B5EF4-FFF2-40B4-BE49-F238E27FC236}">
                      <a16:creationId xmlns:a16="http://schemas.microsoft.com/office/drawing/2014/main" id="{7C62E3D9-2A71-9FF3-EA23-AEC0BE25212E}"/>
                    </a:ext>
                  </a:extLst>
                </p:cNvPr>
                <p:cNvPicPr/>
                <p:nvPr/>
              </p:nvPicPr>
              <p:blipFill>
                <a:blip r:embed="rId17"/>
                <a:stretch>
                  <a:fillRect/>
                </a:stretch>
              </p:blipFill>
              <p:spPr>
                <a:xfrm>
                  <a:off x="6376920" y="1936360"/>
                  <a:ext cx="1132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A11A6FC3-400D-02A5-D14F-6EBE05A55A13}"/>
                    </a:ext>
                  </a:extLst>
                </p14:cNvPr>
                <p14:cNvContentPartPr/>
                <p14:nvPr/>
              </p14:nvContentPartPr>
              <p14:xfrm>
                <a:off x="6512640" y="1879120"/>
                <a:ext cx="2766960" cy="239760"/>
              </p14:xfrm>
            </p:contentPart>
          </mc:Choice>
          <mc:Fallback>
            <p:pic>
              <p:nvPicPr>
                <p:cNvPr id="16" name="Ink 15">
                  <a:extLst>
                    <a:ext uri="{FF2B5EF4-FFF2-40B4-BE49-F238E27FC236}">
                      <a16:creationId xmlns:a16="http://schemas.microsoft.com/office/drawing/2014/main" id="{A11A6FC3-400D-02A5-D14F-6EBE05A55A13}"/>
                    </a:ext>
                  </a:extLst>
                </p:cNvPr>
                <p:cNvPicPr/>
                <p:nvPr/>
              </p:nvPicPr>
              <p:blipFill>
                <a:blip r:embed="rId19"/>
                <a:stretch>
                  <a:fillRect/>
                </a:stretch>
              </p:blipFill>
              <p:spPr>
                <a:xfrm>
                  <a:off x="6495000" y="1861480"/>
                  <a:ext cx="2802600" cy="275400"/>
                </a:xfrm>
                <a:prstGeom prst="rect">
                  <a:avLst/>
                </a:prstGeom>
              </p:spPr>
            </p:pic>
          </mc:Fallback>
        </mc:AlternateContent>
      </p:grpSp>
    </p:spTree>
    <p:extLst>
      <p:ext uri="{BB962C8B-B14F-4D97-AF65-F5344CB8AC3E}">
        <p14:creationId xmlns:p14="http://schemas.microsoft.com/office/powerpoint/2010/main" val="321964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4710"/>
            <a:ext cx="8985059" cy="5816977"/>
          </a:xfrm>
          <a:prstGeom prst="rect">
            <a:avLst/>
          </a:prstGeom>
          <a:noFill/>
        </p:spPr>
        <p:txBody>
          <a:bodyPr wrap="square" rtlCol="0">
            <a:spAutoFit/>
          </a:bodyPr>
          <a:lstStyle/>
          <a:p>
            <a:pPr algn="ctr"/>
            <a:r>
              <a:rPr lang="en-US" sz="2800" b="1">
                <a:solidFill>
                  <a:srgbClr val="FFC000"/>
                </a:solidFill>
                <a:cs typeface="+mj-cs"/>
              </a:rPr>
              <a:t>Human Sacrifice in the History of Mankind</a:t>
            </a:r>
          </a:p>
          <a:p>
            <a:endParaRPr lang="en-US" sz="2000" b="1">
              <a:solidFill>
                <a:srgbClr val="FFC000"/>
              </a:solidFill>
              <a:cs typeface="+mj-cs"/>
            </a:endParaRPr>
          </a:p>
          <a:p>
            <a:pPr marL="342900" indent="-342900">
              <a:buFont typeface="Arial" panose="020B0604020202020204" pitchFamily="34" charset="0"/>
              <a:buChar char="•"/>
            </a:pPr>
            <a:r>
              <a:rPr lang="en-US" sz="2000" u="sng">
                <a:solidFill>
                  <a:srgbClr val="FFC000"/>
                </a:solidFill>
                <a:cs typeface="+mj-cs"/>
              </a:rPr>
              <a:t>Ancient China</a:t>
            </a:r>
            <a:r>
              <a:rPr lang="en-US" sz="2000">
                <a:solidFill>
                  <a:srgbClr val="FFC000"/>
                </a:solidFill>
                <a:cs typeface="+mj-cs"/>
              </a:rPr>
              <a:t>: Human sacrifice was practiced for thousands of years, particularly during the Shang Dynasty.</a:t>
            </a:r>
          </a:p>
          <a:p>
            <a:pPr marL="342900" indent="-342900">
              <a:buFont typeface="Arial" panose="020B0604020202020204" pitchFamily="34" charset="0"/>
              <a:buChar char="•"/>
            </a:pPr>
            <a:r>
              <a:rPr lang="en-US" sz="2000" u="sng">
                <a:solidFill>
                  <a:srgbClr val="92D050"/>
                </a:solidFill>
                <a:cs typeface="+mj-cs"/>
              </a:rPr>
              <a:t>Ancient city of Ur</a:t>
            </a:r>
            <a:r>
              <a:rPr lang="en-US" sz="2000">
                <a:solidFill>
                  <a:srgbClr val="92D050"/>
                </a:solidFill>
                <a:cs typeface="+mj-cs"/>
              </a:rPr>
              <a:t>: Located in modern-day Iraq, the Great Death Pit at Ur contains remains that suggest human sacrifice.</a:t>
            </a:r>
          </a:p>
          <a:p>
            <a:pPr marL="342900" indent="-342900">
              <a:buFont typeface="Arial" panose="020B0604020202020204" pitchFamily="34" charset="0"/>
              <a:buChar char="•"/>
            </a:pPr>
            <a:r>
              <a:rPr lang="en-US" sz="2000" u="sng">
                <a:solidFill>
                  <a:srgbClr val="00B0F0"/>
                </a:solidFill>
                <a:cs typeface="+mj-cs"/>
              </a:rPr>
              <a:t>Cahokia</a:t>
            </a:r>
            <a:r>
              <a:rPr lang="en-US" sz="2000">
                <a:solidFill>
                  <a:srgbClr val="00B0F0"/>
                </a:solidFill>
                <a:cs typeface="+mj-cs"/>
              </a:rPr>
              <a:t>: A city near modern-day St. Louis, where Mound 72 holds the remains of many sacrificed individuals.</a:t>
            </a:r>
          </a:p>
          <a:p>
            <a:pPr marL="342900" indent="-342900">
              <a:buFont typeface="Arial" panose="020B0604020202020204" pitchFamily="34" charset="0"/>
              <a:buChar char="•"/>
            </a:pPr>
            <a:r>
              <a:rPr lang="en-US" sz="2000" u="sng">
                <a:solidFill>
                  <a:srgbClr val="FFC000"/>
                </a:solidFill>
                <a:cs typeface="+mj-cs"/>
              </a:rPr>
              <a:t>Inca</a:t>
            </a:r>
            <a:r>
              <a:rPr lang="en-US" sz="2000">
                <a:solidFill>
                  <a:srgbClr val="FFC000"/>
                </a:solidFill>
                <a:cs typeface="+mj-cs"/>
              </a:rPr>
              <a:t>: Known for practicing child sacrifice, often near the summit of mountains or volcanoes.</a:t>
            </a:r>
          </a:p>
          <a:p>
            <a:pPr marL="342900" indent="-342900">
              <a:buFont typeface="Arial" panose="020B0604020202020204" pitchFamily="34" charset="0"/>
              <a:buChar char="•"/>
            </a:pPr>
            <a:r>
              <a:rPr lang="en-US" sz="2000" u="sng">
                <a:solidFill>
                  <a:srgbClr val="92D050"/>
                </a:solidFill>
                <a:cs typeface="+mj-cs"/>
              </a:rPr>
              <a:t>Aztec and Nahua</a:t>
            </a:r>
            <a:r>
              <a:rPr lang="en-US" sz="2000">
                <a:solidFill>
                  <a:srgbClr val="92D050"/>
                </a:solidFill>
                <a:cs typeface="+mj-cs"/>
              </a:rPr>
              <a:t>: In what is now Mexico, they believed the sun needed human nourishment and sacrificed thousands of victims annually.</a:t>
            </a:r>
          </a:p>
          <a:p>
            <a:pPr marL="342900" indent="-342900">
              <a:buFont typeface="Arial" panose="020B0604020202020204" pitchFamily="34" charset="0"/>
              <a:buChar char="•"/>
            </a:pPr>
            <a:r>
              <a:rPr lang="en-US" sz="2000" u="sng">
                <a:solidFill>
                  <a:srgbClr val="00B0F0"/>
                </a:solidFill>
                <a:cs typeface="+mj-cs"/>
              </a:rPr>
              <a:t>Ancient Greece</a:t>
            </a:r>
            <a:r>
              <a:rPr lang="en-US" sz="2000">
                <a:solidFill>
                  <a:srgbClr val="00B0F0"/>
                </a:solidFill>
                <a:cs typeface="+mj-cs"/>
              </a:rPr>
              <a:t>: Practiced "pharmakos," where individuals were thrown off a cliff to ward off disaster.</a:t>
            </a:r>
          </a:p>
          <a:p>
            <a:pPr marL="342900" indent="-342900">
              <a:buFont typeface="Arial" panose="020B0604020202020204" pitchFamily="34" charset="0"/>
              <a:buChar char="•"/>
            </a:pPr>
            <a:r>
              <a:rPr lang="en-US" sz="2000" u="sng">
                <a:solidFill>
                  <a:srgbClr val="FFC000"/>
                </a:solidFill>
                <a:cs typeface="+mj-cs"/>
              </a:rPr>
              <a:t>Ancient Rome, Celts, and Germanic peoples</a:t>
            </a:r>
            <a:r>
              <a:rPr lang="en-US" sz="2000">
                <a:solidFill>
                  <a:srgbClr val="FFC000"/>
                </a:solidFill>
                <a:cs typeface="+mj-cs"/>
              </a:rPr>
              <a:t>: These European cultures also engaged in human sacrifice to varying extents.</a:t>
            </a:r>
          </a:p>
          <a:p>
            <a:pPr marL="342900" indent="-342900">
              <a:buFont typeface="Arial" panose="020B0604020202020204" pitchFamily="34" charset="0"/>
              <a:buChar char="•"/>
            </a:pPr>
            <a:r>
              <a:rPr lang="en-US" sz="2000" u="sng">
                <a:solidFill>
                  <a:srgbClr val="92D050"/>
                </a:solidFill>
                <a:cs typeface="+mj-cs"/>
              </a:rPr>
              <a:t>Mayans and Aztecs</a:t>
            </a:r>
            <a:r>
              <a:rPr lang="en-US" sz="2000">
                <a:solidFill>
                  <a:srgbClr val="92D050"/>
                </a:solidFill>
                <a:cs typeface="+mj-cs"/>
              </a:rPr>
              <a:t>: In Central America, these cultures are known for their ritual sacrifices, including heart extraction.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A72AC9F-CB14-7A61-09AC-CC8056220917}"/>
                  </a:ext>
                </a:extLst>
              </p14:cNvPr>
              <p14:cNvContentPartPr/>
              <p14:nvPr/>
            </p14:nvContentPartPr>
            <p14:xfrm>
              <a:off x="421080" y="1103390"/>
              <a:ext cx="284040" cy="245880"/>
            </p14:xfrm>
          </p:contentPart>
        </mc:Choice>
        <mc:Fallback>
          <p:pic>
            <p:nvPicPr>
              <p:cNvPr id="4" name="Ink 3">
                <a:extLst>
                  <a:ext uri="{FF2B5EF4-FFF2-40B4-BE49-F238E27FC236}">
                    <a16:creationId xmlns:a16="http://schemas.microsoft.com/office/drawing/2014/main" id="{FA72AC9F-CB14-7A61-09AC-CC8056220917}"/>
                  </a:ext>
                </a:extLst>
              </p:cNvPr>
              <p:cNvPicPr/>
              <p:nvPr/>
            </p:nvPicPr>
            <p:blipFill>
              <a:blip r:embed="rId5"/>
              <a:stretch>
                <a:fillRect/>
              </a:stretch>
            </p:blipFill>
            <p:spPr>
              <a:xfrm>
                <a:off x="403080" y="1085390"/>
                <a:ext cx="319680" cy="281520"/>
              </a:xfrm>
              <a:prstGeom prst="rect">
                <a:avLst/>
              </a:prstGeom>
            </p:spPr>
          </p:pic>
        </mc:Fallback>
      </mc:AlternateContent>
      <p:grpSp>
        <p:nvGrpSpPr>
          <p:cNvPr id="9" name="Group 8">
            <a:extLst>
              <a:ext uri="{FF2B5EF4-FFF2-40B4-BE49-F238E27FC236}">
                <a16:creationId xmlns:a16="http://schemas.microsoft.com/office/drawing/2014/main" id="{650B3723-74E7-6B0D-2DB0-A775578F56EF}"/>
              </a:ext>
            </a:extLst>
          </p:cNvPr>
          <p:cNvGrpSpPr/>
          <p:nvPr/>
        </p:nvGrpSpPr>
        <p:grpSpPr>
          <a:xfrm>
            <a:off x="359880" y="1707110"/>
            <a:ext cx="224280" cy="307440"/>
            <a:chOff x="359880" y="1707110"/>
            <a:chExt cx="224280" cy="30744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3379AD0-8D13-B503-DF58-FEC31CDD7FCC}"/>
                    </a:ext>
                  </a:extLst>
                </p14:cNvPr>
                <p14:cNvContentPartPr/>
                <p14:nvPr/>
              </p14:nvContentPartPr>
              <p14:xfrm>
                <a:off x="359880" y="1707110"/>
                <a:ext cx="224280" cy="307440"/>
              </p14:xfrm>
            </p:contentPart>
          </mc:Choice>
          <mc:Fallback>
            <p:pic>
              <p:nvPicPr>
                <p:cNvPr id="5" name="Ink 4">
                  <a:extLst>
                    <a:ext uri="{FF2B5EF4-FFF2-40B4-BE49-F238E27FC236}">
                      <a16:creationId xmlns:a16="http://schemas.microsoft.com/office/drawing/2014/main" id="{A3379AD0-8D13-B503-DF58-FEC31CDD7FCC}"/>
                    </a:ext>
                  </a:extLst>
                </p:cNvPr>
                <p:cNvPicPr/>
                <p:nvPr/>
              </p:nvPicPr>
              <p:blipFill>
                <a:blip r:embed="rId7"/>
                <a:stretch>
                  <a:fillRect/>
                </a:stretch>
              </p:blipFill>
              <p:spPr>
                <a:xfrm>
                  <a:off x="341880" y="1689110"/>
                  <a:ext cx="25992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D694059-5468-1DD3-7271-9BAB23440877}"/>
                    </a:ext>
                  </a:extLst>
                </p14:cNvPr>
                <p14:cNvContentPartPr/>
                <p14:nvPr/>
              </p14:nvContentPartPr>
              <p14:xfrm>
                <a:off x="456000" y="1909790"/>
                <a:ext cx="37080" cy="12240"/>
              </p14:xfrm>
            </p:contentPart>
          </mc:Choice>
          <mc:Fallback>
            <p:pic>
              <p:nvPicPr>
                <p:cNvPr id="7" name="Ink 6">
                  <a:extLst>
                    <a:ext uri="{FF2B5EF4-FFF2-40B4-BE49-F238E27FC236}">
                      <a16:creationId xmlns:a16="http://schemas.microsoft.com/office/drawing/2014/main" id="{7D694059-5468-1DD3-7271-9BAB23440877}"/>
                    </a:ext>
                  </a:extLst>
                </p:cNvPr>
                <p:cNvPicPr/>
                <p:nvPr/>
              </p:nvPicPr>
              <p:blipFill>
                <a:blip r:embed="rId9"/>
                <a:stretch>
                  <a:fillRect/>
                </a:stretch>
              </p:blipFill>
              <p:spPr>
                <a:xfrm>
                  <a:off x="438000" y="1892150"/>
                  <a:ext cx="7272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E334BBDA-126E-7677-1E82-0C2C58BFA3C1}"/>
                  </a:ext>
                </a:extLst>
              </p14:cNvPr>
              <p14:cNvContentPartPr/>
              <p14:nvPr/>
            </p14:nvContentPartPr>
            <p14:xfrm>
              <a:off x="5063280" y="2068190"/>
              <a:ext cx="241560" cy="5760"/>
            </p14:xfrm>
          </p:contentPart>
        </mc:Choice>
        <mc:Fallback>
          <p:pic>
            <p:nvPicPr>
              <p:cNvPr id="10" name="Ink 9">
                <a:extLst>
                  <a:ext uri="{FF2B5EF4-FFF2-40B4-BE49-F238E27FC236}">
                    <a16:creationId xmlns:a16="http://schemas.microsoft.com/office/drawing/2014/main" id="{E334BBDA-126E-7677-1E82-0C2C58BFA3C1}"/>
                  </a:ext>
                </a:extLst>
              </p:cNvPr>
              <p:cNvPicPr/>
              <p:nvPr/>
            </p:nvPicPr>
            <p:blipFill>
              <a:blip r:embed="rId11"/>
              <a:stretch>
                <a:fillRect/>
              </a:stretch>
            </p:blipFill>
            <p:spPr>
              <a:xfrm>
                <a:off x="5045280" y="2050190"/>
                <a:ext cx="277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27FE305-971D-09A3-BCA1-7AC197145775}"/>
                  </a:ext>
                </a:extLst>
              </p14:cNvPr>
              <p14:cNvContentPartPr/>
              <p14:nvPr/>
            </p14:nvContentPartPr>
            <p14:xfrm>
              <a:off x="6923400" y="2033990"/>
              <a:ext cx="1166760" cy="53640"/>
            </p14:xfrm>
          </p:contentPart>
        </mc:Choice>
        <mc:Fallback>
          <p:pic>
            <p:nvPicPr>
              <p:cNvPr id="11" name="Ink 10">
                <a:extLst>
                  <a:ext uri="{FF2B5EF4-FFF2-40B4-BE49-F238E27FC236}">
                    <a16:creationId xmlns:a16="http://schemas.microsoft.com/office/drawing/2014/main" id="{B27FE305-971D-09A3-BCA1-7AC197145775}"/>
                  </a:ext>
                </a:extLst>
              </p:cNvPr>
              <p:cNvPicPr/>
              <p:nvPr/>
            </p:nvPicPr>
            <p:blipFill>
              <a:blip r:embed="rId13"/>
              <a:stretch>
                <a:fillRect/>
              </a:stretch>
            </p:blipFill>
            <p:spPr>
              <a:xfrm>
                <a:off x="6905760" y="2016350"/>
                <a:ext cx="1202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D2AC9F1-13D6-967E-9D3E-5BA10DE707EF}"/>
                  </a:ext>
                </a:extLst>
              </p14:cNvPr>
              <p14:cNvContentPartPr/>
              <p14:nvPr/>
            </p14:nvContentPartPr>
            <p14:xfrm>
              <a:off x="360960" y="2329910"/>
              <a:ext cx="189360" cy="277560"/>
            </p14:xfrm>
          </p:contentPart>
        </mc:Choice>
        <mc:Fallback>
          <p:pic>
            <p:nvPicPr>
              <p:cNvPr id="12" name="Ink 11">
                <a:extLst>
                  <a:ext uri="{FF2B5EF4-FFF2-40B4-BE49-F238E27FC236}">
                    <a16:creationId xmlns:a16="http://schemas.microsoft.com/office/drawing/2014/main" id="{BD2AC9F1-13D6-967E-9D3E-5BA10DE707EF}"/>
                  </a:ext>
                </a:extLst>
              </p:cNvPr>
              <p:cNvPicPr/>
              <p:nvPr/>
            </p:nvPicPr>
            <p:blipFill>
              <a:blip r:embed="rId15"/>
              <a:stretch>
                <a:fillRect/>
              </a:stretch>
            </p:blipFill>
            <p:spPr>
              <a:xfrm>
                <a:off x="343320" y="2312270"/>
                <a:ext cx="2250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E1BEB41-D135-03EA-5EB6-7F48E45AB8AD}"/>
                  </a:ext>
                </a:extLst>
              </p14:cNvPr>
              <p14:cNvContentPartPr/>
              <p14:nvPr/>
            </p14:nvContentPartPr>
            <p14:xfrm>
              <a:off x="318840" y="2931470"/>
              <a:ext cx="293400" cy="296280"/>
            </p14:xfrm>
          </p:contentPart>
        </mc:Choice>
        <mc:Fallback>
          <p:pic>
            <p:nvPicPr>
              <p:cNvPr id="13" name="Ink 12">
                <a:extLst>
                  <a:ext uri="{FF2B5EF4-FFF2-40B4-BE49-F238E27FC236}">
                    <a16:creationId xmlns:a16="http://schemas.microsoft.com/office/drawing/2014/main" id="{0E1BEB41-D135-03EA-5EB6-7F48E45AB8AD}"/>
                  </a:ext>
                </a:extLst>
              </p:cNvPr>
              <p:cNvPicPr/>
              <p:nvPr/>
            </p:nvPicPr>
            <p:blipFill>
              <a:blip r:embed="rId17"/>
              <a:stretch>
                <a:fillRect/>
              </a:stretch>
            </p:blipFill>
            <p:spPr>
              <a:xfrm>
                <a:off x="300840" y="2913470"/>
                <a:ext cx="329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3A46F74-F611-BC56-7876-321862E3CDB1}"/>
                  </a:ext>
                </a:extLst>
              </p14:cNvPr>
              <p14:cNvContentPartPr/>
              <p14:nvPr/>
            </p14:nvContentPartPr>
            <p14:xfrm>
              <a:off x="3616080" y="3138470"/>
              <a:ext cx="747360" cy="36000"/>
            </p14:xfrm>
          </p:contentPart>
        </mc:Choice>
        <mc:Fallback>
          <p:pic>
            <p:nvPicPr>
              <p:cNvPr id="14" name="Ink 13">
                <a:extLst>
                  <a:ext uri="{FF2B5EF4-FFF2-40B4-BE49-F238E27FC236}">
                    <a16:creationId xmlns:a16="http://schemas.microsoft.com/office/drawing/2014/main" id="{93A46F74-F611-BC56-7876-321862E3CDB1}"/>
                  </a:ext>
                </a:extLst>
              </p:cNvPr>
              <p:cNvPicPr/>
              <p:nvPr/>
            </p:nvPicPr>
            <p:blipFill>
              <a:blip r:embed="rId19"/>
              <a:stretch>
                <a:fillRect/>
              </a:stretch>
            </p:blipFill>
            <p:spPr>
              <a:xfrm>
                <a:off x="3598440" y="3120830"/>
                <a:ext cx="783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F876699-93D3-A8D4-58E8-92A910AC463C}"/>
                  </a:ext>
                </a:extLst>
              </p14:cNvPr>
              <p14:cNvContentPartPr/>
              <p14:nvPr/>
            </p14:nvContentPartPr>
            <p14:xfrm>
              <a:off x="399480" y="3472190"/>
              <a:ext cx="245160" cy="274320"/>
            </p14:xfrm>
          </p:contentPart>
        </mc:Choice>
        <mc:Fallback>
          <p:pic>
            <p:nvPicPr>
              <p:cNvPr id="15" name="Ink 14">
                <a:extLst>
                  <a:ext uri="{FF2B5EF4-FFF2-40B4-BE49-F238E27FC236}">
                    <a16:creationId xmlns:a16="http://schemas.microsoft.com/office/drawing/2014/main" id="{5F876699-93D3-A8D4-58E8-92A910AC463C}"/>
                  </a:ext>
                </a:extLst>
              </p:cNvPr>
              <p:cNvPicPr/>
              <p:nvPr/>
            </p:nvPicPr>
            <p:blipFill>
              <a:blip r:embed="rId21"/>
              <a:stretch>
                <a:fillRect/>
              </a:stretch>
            </p:blipFill>
            <p:spPr>
              <a:xfrm>
                <a:off x="381840" y="3454190"/>
                <a:ext cx="2808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5136A307-0355-9A8F-62A3-F9E489A486D6}"/>
                  </a:ext>
                </a:extLst>
              </p14:cNvPr>
              <p14:cNvContentPartPr/>
              <p14:nvPr/>
            </p14:nvContentPartPr>
            <p14:xfrm>
              <a:off x="397320" y="4130630"/>
              <a:ext cx="226440" cy="226080"/>
            </p14:xfrm>
          </p:contentPart>
        </mc:Choice>
        <mc:Fallback>
          <p:pic>
            <p:nvPicPr>
              <p:cNvPr id="16" name="Ink 15">
                <a:extLst>
                  <a:ext uri="{FF2B5EF4-FFF2-40B4-BE49-F238E27FC236}">
                    <a16:creationId xmlns:a16="http://schemas.microsoft.com/office/drawing/2014/main" id="{5136A307-0355-9A8F-62A3-F9E489A486D6}"/>
                  </a:ext>
                </a:extLst>
              </p:cNvPr>
              <p:cNvPicPr/>
              <p:nvPr/>
            </p:nvPicPr>
            <p:blipFill>
              <a:blip r:embed="rId23"/>
              <a:stretch>
                <a:fillRect/>
              </a:stretch>
            </p:blipFill>
            <p:spPr>
              <a:xfrm>
                <a:off x="379680" y="4112990"/>
                <a:ext cx="262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9EA461E-AEA3-B8D1-0B36-99897E9C1B05}"/>
                  </a:ext>
                </a:extLst>
              </p14:cNvPr>
              <p14:cNvContentPartPr/>
              <p14:nvPr/>
            </p14:nvContentPartPr>
            <p14:xfrm>
              <a:off x="3711120" y="4429430"/>
              <a:ext cx="902520" cy="61560"/>
            </p14:xfrm>
          </p:contentPart>
        </mc:Choice>
        <mc:Fallback>
          <p:pic>
            <p:nvPicPr>
              <p:cNvPr id="17" name="Ink 16">
                <a:extLst>
                  <a:ext uri="{FF2B5EF4-FFF2-40B4-BE49-F238E27FC236}">
                    <a16:creationId xmlns:a16="http://schemas.microsoft.com/office/drawing/2014/main" id="{E9EA461E-AEA3-B8D1-0B36-99897E9C1B05}"/>
                  </a:ext>
                </a:extLst>
              </p:cNvPr>
              <p:cNvPicPr/>
              <p:nvPr/>
            </p:nvPicPr>
            <p:blipFill>
              <a:blip r:embed="rId25"/>
              <a:stretch>
                <a:fillRect/>
              </a:stretch>
            </p:blipFill>
            <p:spPr>
              <a:xfrm>
                <a:off x="3693120" y="4411430"/>
                <a:ext cx="938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6F844D0B-F0C9-1B4D-D6AC-DA9A798CF1DF}"/>
                  </a:ext>
                </a:extLst>
              </p14:cNvPr>
              <p14:cNvContentPartPr/>
              <p14:nvPr/>
            </p14:nvContentPartPr>
            <p14:xfrm>
              <a:off x="375720" y="4723190"/>
              <a:ext cx="219240" cy="208800"/>
            </p14:xfrm>
          </p:contentPart>
        </mc:Choice>
        <mc:Fallback>
          <p:pic>
            <p:nvPicPr>
              <p:cNvPr id="18" name="Ink 17">
                <a:extLst>
                  <a:ext uri="{FF2B5EF4-FFF2-40B4-BE49-F238E27FC236}">
                    <a16:creationId xmlns:a16="http://schemas.microsoft.com/office/drawing/2014/main" id="{6F844D0B-F0C9-1B4D-D6AC-DA9A798CF1DF}"/>
                  </a:ext>
                </a:extLst>
              </p:cNvPr>
              <p:cNvPicPr/>
              <p:nvPr/>
            </p:nvPicPr>
            <p:blipFill>
              <a:blip r:embed="rId27"/>
              <a:stretch>
                <a:fillRect/>
              </a:stretch>
            </p:blipFill>
            <p:spPr>
              <a:xfrm>
                <a:off x="357720" y="4705190"/>
                <a:ext cx="254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E19A61A1-AE22-1D15-1177-F6DCD5495472}"/>
                  </a:ext>
                </a:extLst>
              </p14:cNvPr>
              <p14:cNvContentPartPr/>
              <p14:nvPr/>
            </p14:nvContentPartPr>
            <p14:xfrm>
              <a:off x="293640" y="5304590"/>
              <a:ext cx="251640" cy="322200"/>
            </p14:xfrm>
          </p:contentPart>
        </mc:Choice>
        <mc:Fallback>
          <p:pic>
            <p:nvPicPr>
              <p:cNvPr id="19" name="Ink 18">
                <a:extLst>
                  <a:ext uri="{FF2B5EF4-FFF2-40B4-BE49-F238E27FC236}">
                    <a16:creationId xmlns:a16="http://schemas.microsoft.com/office/drawing/2014/main" id="{E19A61A1-AE22-1D15-1177-F6DCD5495472}"/>
                  </a:ext>
                </a:extLst>
              </p:cNvPr>
              <p:cNvPicPr/>
              <p:nvPr/>
            </p:nvPicPr>
            <p:blipFill>
              <a:blip r:embed="rId29"/>
              <a:stretch>
                <a:fillRect/>
              </a:stretch>
            </p:blipFill>
            <p:spPr>
              <a:xfrm>
                <a:off x="275640" y="5286950"/>
                <a:ext cx="287280" cy="357840"/>
              </a:xfrm>
              <a:prstGeom prst="rect">
                <a:avLst/>
              </a:prstGeom>
            </p:spPr>
          </p:pic>
        </mc:Fallback>
      </mc:AlternateContent>
    </p:spTree>
    <p:extLst>
      <p:ext uri="{BB962C8B-B14F-4D97-AF65-F5344CB8AC3E}">
        <p14:creationId xmlns:p14="http://schemas.microsoft.com/office/powerpoint/2010/main" val="191370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942390"/>
          </a:xfrm>
          <a:prstGeom prst="roundRect">
            <a:avLst/>
          </a:prstGeom>
          <a:solidFill>
            <a:schemeClr val="tx1">
              <a:alpha val="7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4710"/>
            <a:ext cx="8985059" cy="3908762"/>
          </a:xfrm>
          <a:prstGeom prst="rect">
            <a:avLst/>
          </a:prstGeom>
          <a:noFill/>
        </p:spPr>
        <p:txBody>
          <a:bodyPr wrap="square" rtlCol="0">
            <a:spAutoFit/>
          </a:bodyPr>
          <a:lstStyle/>
          <a:p>
            <a:pPr algn="ctr"/>
            <a:r>
              <a:rPr lang="en-US" sz="2800" b="1">
                <a:solidFill>
                  <a:srgbClr val="FFC000"/>
                </a:solidFill>
                <a:cs typeface="+mj-cs"/>
              </a:rPr>
              <a:t>Biblical Descriptions of Human Sacrifice</a:t>
            </a:r>
          </a:p>
          <a:p>
            <a:pPr algn="ctr"/>
            <a:endParaRPr lang="en-US" sz="2800" b="1">
              <a:solidFill>
                <a:srgbClr val="FFC000"/>
              </a:solidFill>
              <a:cs typeface="+mj-cs"/>
            </a:endParaRPr>
          </a:p>
          <a:p>
            <a:pPr marL="342900" indent="-342900">
              <a:buFont typeface="Arial" panose="020B0604020202020204" pitchFamily="34" charset="0"/>
              <a:buChar char="•"/>
            </a:pPr>
            <a:r>
              <a:rPr lang="en-US" sz="2400" u="sng">
                <a:solidFill>
                  <a:srgbClr val="FFC000"/>
                </a:solidFill>
                <a:cs typeface="+mj-cs"/>
              </a:rPr>
              <a:t>Canaanites</a:t>
            </a:r>
            <a:r>
              <a:rPr lang="en-US" sz="2400">
                <a:solidFill>
                  <a:srgbClr val="FFC000"/>
                </a:solidFill>
                <a:cs typeface="+mj-cs"/>
              </a:rPr>
              <a:t>: The Canaanites are known for their worship of deities like Moloch and Baal, to whom they offered human sacrifices, particularly children.</a:t>
            </a:r>
          </a:p>
          <a:p>
            <a:pPr marL="342900" indent="-342900">
              <a:buFont typeface="Arial" panose="020B0604020202020204" pitchFamily="34" charset="0"/>
              <a:buChar char="•"/>
            </a:pPr>
            <a:r>
              <a:rPr lang="en-US" sz="2400" u="sng">
                <a:solidFill>
                  <a:srgbClr val="00B0F0"/>
                </a:solidFill>
                <a:cs typeface="+mj-cs"/>
              </a:rPr>
              <a:t>Moabites</a:t>
            </a:r>
            <a:r>
              <a:rPr lang="en-US" sz="2400">
                <a:solidFill>
                  <a:srgbClr val="00B0F0"/>
                </a:solidFill>
                <a:cs typeface="+mj-cs"/>
              </a:rPr>
              <a:t>: The Moabites are mentioned in the Bible as having practiced human sacrifice. According to 2 Kings, human sacrifices were made in times of peril to their god Chemosh.</a:t>
            </a:r>
          </a:p>
          <a:p>
            <a:pPr marL="342900" indent="-342900">
              <a:buFont typeface="Arial" panose="020B0604020202020204" pitchFamily="34" charset="0"/>
              <a:buChar char="•"/>
            </a:pPr>
            <a:r>
              <a:rPr lang="en-US" sz="2400" u="sng">
                <a:solidFill>
                  <a:srgbClr val="92D050"/>
                </a:solidFill>
                <a:cs typeface="+mj-cs"/>
              </a:rPr>
              <a:t>Ammonites</a:t>
            </a:r>
            <a:r>
              <a:rPr lang="en-US" sz="2400">
                <a:solidFill>
                  <a:srgbClr val="92D050"/>
                </a:solidFill>
                <a:cs typeface="+mj-cs"/>
              </a:rPr>
              <a:t>: Similar to the Canaanites, the Ammonites worshiped Moloch and practiced child sacrifice.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83B1C78-FBE2-2882-9F68-31C3B92CC760}"/>
                  </a:ext>
                </a:extLst>
              </p14:cNvPr>
              <p14:cNvContentPartPr/>
              <p14:nvPr/>
            </p14:nvContentPartPr>
            <p14:xfrm>
              <a:off x="394800" y="1113830"/>
              <a:ext cx="259920" cy="366480"/>
            </p14:xfrm>
          </p:contentPart>
        </mc:Choice>
        <mc:Fallback>
          <p:pic>
            <p:nvPicPr>
              <p:cNvPr id="4" name="Ink 3">
                <a:extLst>
                  <a:ext uri="{FF2B5EF4-FFF2-40B4-BE49-F238E27FC236}">
                    <a16:creationId xmlns:a16="http://schemas.microsoft.com/office/drawing/2014/main" id="{E83B1C78-FBE2-2882-9F68-31C3B92CC760}"/>
                  </a:ext>
                </a:extLst>
              </p:cNvPr>
              <p:cNvPicPr/>
              <p:nvPr/>
            </p:nvPicPr>
            <p:blipFill>
              <a:blip r:embed="rId5"/>
              <a:stretch>
                <a:fillRect/>
              </a:stretch>
            </p:blipFill>
            <p:spPr>
              <a:xfrm>
                <a:off x="377160" y="1095830"/>
                <a:ext cx="2955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7D9497F-D518-538E-0F40-858E94C35B18}"/>
                  </a:ext>
                </a:extLst>
              </p14:cNvPr>
              <p14:cNvContentPartPr/>
              <p14:nvPr/>
            </p14:nvContentPartPr>
            <p14:xfrm>
              <a:off x="1402800" y="1857950"/>
              <a:ext cx="597960" cy="37800"/>
            </p14:xfrm>
          </p:contentPart>
        </mc:Choice>
        <mc:Fallback>
          <p:pic>
            <p:nvPicPr>
              <p:cNvPr id="5" name="Ink 4">
                <a:extLst>
                  <a:ext uri="{FF2B5EF4-FFF2-40B4-BE49-F238E27FC236}">
                    <a16:creationId xmlns:a16="http://schemas.microsoft.com/office/drawing/2014/main" id="{97D9497F-D518-538E-0F40-858E94C35B18}"/>
                  </a:ext>
                </a:extLst>
              </p:cNvPr>
              <p:cNvPicPr/>
              <p:nvPr/>
            </p:nvPicPr>
            <p:blipFill>
              <a:blip r:embed="rId7"/>
              <a:stretch>
                <a:fillRect/>
              </a:stretch>
            </p:blipFill>
            <p:spPr>
              <a:xfrm>
                <a:off x="1384800" y="1839950"/>
                <a:ext cx="633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4EBE160-0BC0-8E2E-C481-92D49A221424}"/>
                  </a:ext>
                </a:extLst>
              </p14:cNvPr>
              <p14:cNvContentPartPr/>
              <p14:nvPr/>
            </p14:nvContentPartPr>
            <p14:xfrm>
              <a:off x="2907240" y="1869110"/>
              <a:ext cx="482400" cy="27720"/>
            </p14:xfrm>
          </p:contentPart>
        </mc:Choice>
        <mc:Fallback>
          <p:pic>
            <p:nvPicPr>
              <p:cNvPr id="7" name="Ink 6">
                <a:extLst>
                  <a:ext uri="{FF2B5EF4-FFF2-40B4-BE49-F238E27FC236}">
                    <a16:creationId xmlns:a16="http://schemas.microsoft.com/office/drawing/2014/main" id="{74EBE160-0BC0-8E2E-C481-92D49A221424}"/>
                  </a:ext>
                </a:extLst>
              </p:cNvPr>
              <p:cNvPicPr/>
              <p:nvPr/>
            </p:nvPicPr>
            <p:blipFill>
              <a:blip r:embed="rId9"/>
              <a:stretch>
                <a:fillRect/>
              </a:stretch>
            </p:blipFill>
            <p:spPr>
              <a:xfrm>
                <a:off x="2889240" y="1851470"/>
                <a:ext cx="518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AD29760-F040-EBFA-39A3-FD95C0AD29F5}"/>
                  </a:ext>
                </a:extLst>
              </p14:cNvPr>
              <p14:cNvContentPartPr/>
              <p14:nvPr/>
            </p14:nvContentPartPr>
            <p14:xfrm>
              <a:off x="314520" y="2316590"/>
              <a:ext cx="383760" cy="366840"/>
            </p14:xfrm>
          </p:contentPart>
        </mc:Choice>
        <mc:Fallback>
          <p:pic>
            <p:nvPicPr>
              <p:cNvPr id="9" name="Ink 8">
                <a:extLst>
                  <a:ext uri="{FF2B5EF4-FFF2-40B4-BE49-F238E27FC236}">
                    <a16:creationId xmlns:a16="http://schemas.microsoft.com/office/drawing/2014/main" id="{4AD29760-F040-EBFA-39A3-FD95C0AD29F5}"/>
                  </a:ext>
                </a:extLst>
              </p:cNvPr>
              <p:cNvPicPr/>
              <p:nvPr/>
            </p:nvPicPr>
            <p:blipFill>
              <a:blip r:embed="rId11"/>
              <a:stretch>
                <a:fillRect/>
              </a:stretch>
            </p:blipFill>
            <p:spPr>
              <a:xfrm>
                <a:off x="296520" y="2298590"/>
                <a:ext cx="4194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4D15399-910B-2F25-52EB-F5FD1385F297}"/>
                  </a:ext>
                </a:extLst>
              </p14:cNvPr>
              <p14:cNvContentPartPr/>
              <p14:nvPr/>
            </p14:nvContentPartPr>
            <p14:xfrm>
              <a:off x="281760" y="3372470"/>
              <a:ext cx="376920" cy="270000"/>
            </p14:xfrm>
          </p:contentPart>
        </mc:Choice>
        <mc:Fallback>
          <p:pic>
            <p:nvPicPr>
              <p:cNvPr id="10" name="Ink 9">
                <a:extLst>
                  <a:ext uri="{FF2B5EF4-FFF2-40B4-BE49-F238E27FC236}">
                    <a16:creationId xmlns:a16="http://schemas.microsoft.com/office/drawing/2014/main" id="{E4D15399-910B-2F25-52EB-F5FD1385F297}"/>
                  </a:ext>
                </a:extLst>
              </p:cNvPr>
              <p:cNvPicPr/>
              <p:nvPr/>
            </p:nvPicPr>
            <p:blipFill>
              <a:blip r:embed="rId13"/>
              <a:stretch>
                <a:fillRect/>
              </a:stretch>
            </p:blipFill>
            <p:spPr>
              <a:xfrm>
                <a:off x="263760" y="3354470"/>
                <a:ext cx="412560" cy="305640"/>
              </a:xfrm>
              <a:prstGeom prst="rect">
                <a:avLst/>
              </a:prstGeom>
            </p:spPr>
          </p:pic>
        </mc:Fallback>
      </mc:AlternateContent>
    </p:spTree>
    <p:extLst>
      <p:ext uri="{BB962C8B-B14F-4D97-AF65-F5344CB8AC3E}">
        <p14:creationId xmlns:p14="http://schemas.microsoft.com/office/powerpoint/2010/main" val="27299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43332"/>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4647426"/>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מט</a:t>
            </a:r>
          </a:p>
          <a:p>
            <a:pPr algn="r"/>
            <a:r>
              <a:rPr lang="he-IL" sz="3600">
                <a:solidFill>
                  <a:srgbClr val="FFFF00"/>
                </a:solidFill>
                <a:cs typeface="+mj-cs"/>
              </a:rPr>
              <a:t>﻿יד   וַתֹּאמֶר צִיּוֹן עֲזָבַנִי יְהֹוָה וַאדֹנָי שְׁכֵחָנִי: טו   הֲתִשְׁכַּח אִשָּׁה עוּלָהּ מֵרַחֵם בֶּן-בִּטְנָהּ גַּם-אֵלֶּה תִשְׁכַּחְנָה וְאָנֹכִי לֹא אֶשְׁכָּחֵךְ: </a:t>
            </a:r>
            <a:r>
              <a:rPr lang="he-IL" sz="3600">
                <a:solidFill>
                  <a:srgbClr val="FFC000"/>
                </a:solidFill>
                <a:cs typeface="+mj-cs"/>
              </a:rPr>
              <a:t>טז   הֵן עַל-כַּפַּיִם חַקֹּתִיךְ חוֹמֹתַיִךְ נֶגְדִּי תָּמִיד: יז   מִהֲרוּ בָּנָיִךְ מְהָרְסַיִךְ וּמַחֲרִבַיִךְ מִמֵּךְ יֵצֵאוּ: </a:t>
            </a:r>
            <a:r>
              <a:rPr lang="he-IL" sz="3600">
                <a:solidFill>
                  <a:srgbClr val="92D050"/>
                </a:solidFill>
                <a:cs typeface="+mj-cs"/>
              </a:rPr>
              <a:t>יח   שְֹאִי-סָבִיב עֵינַיִךְ וּרְאִי כֻּלָּם נִקְבְּצוּ בָאוּ-לָךְ חַי-אָנִי נְאֻם-יְהֹוָה כִּי כֻלָּם כַּעֲדִי תִלְבָּשִׁי וּתְקַשְּׁרִים כַּכַּלָּה: יט   כִּי חָרְבֹתַיִךְ וְשֹׁמְמֹתַיִךְ וְאֶרֶץ הֲרִסֻתֵיךְ כִּי עַתָּה תֵּצְרִי מִיּוֹשֵׁב וְרָחֲקוּ מְבַלְּעָיִךְ: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0" name="Ink 29">
                <a:extLst>
                  <a:ext uri="{FF2B5EF4-FFF2-40B4-BE49-F238E27FC236}">
                    <a16:creationId xmlns:a16="http://schemas.microsoft.com/office/drawing/2014/main" id="{220DE645-7767-8C09-8C3F-4F6F3DAB3F19}"/>
                  </a:ext>
                </a:extLst>
              </p14:cNvPr>
              <p14:cNvContentPartPr/>
              <p14:nvPr/>
            </p14:nvContentPartPr>
            <p14:xfrm>
              <a:off x="8384280" y="2384500"/>
              <a:ext cx="889920" cy="61560"/>
            </p14:xfrm>
          </p:contentPart>
        </mc:Choice>
        <mc:Fallback>
          <p:pic>
            <p:nvPicPr>
              <p:cNvPr id="30" name="Ink 29">
                <a:extLst>
                  <a:ext uri="{FF2B5EF4-FFF2-40B4-BE49-F238E27FC236}">
                    <a16:creationId xmlns:a16="http://schemas.microsoft.com/office/drawing/2014/main" id="{220DE645-7767-8C09-8C3F-4F6F3DAB3F19}"/>
                  </a:ext>
                </a:extLst>
              </p:cNvPr>
              <p:cNvPicPr/>
              <p:nvPr/>
            </p:nvPicPr>
            <p:blipFill>
              <a:blip r:embed="rId5"/>
              <a:stretch>
                <a:fillRect/>
              </a:stretch>
            </p:blipFill>
            <p:spPr>
              <a:xfrm>
                <a:off x="8366640" y="2366500"/>
                <a:ext cx="925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Ink 30">
                <a:extLst>
                  <a:ext uri="{FF2B5EF4-FFF2-40B4-BE49-F238E27FC236}">
                    <a16:creationId xmlns:a16="http://schemas.microsoft.com/office/drawing/2014/main" id="{71B50D6F-CCFC-3E82-F423-F4335CB45CC5}"/>
                  </a:ext>
                </a:extLst>
              </p14:cNvPr>
              <p14:cNvContentPartPr/>
              <p14:nvPr/>
            </p14:nvContentPartPr>
            <p14:xfrm>
              <a:off x="5867160" y="718420"/>
              <a:ext cx="1012680" cy="703440"/>
            </p14:xfrm>
          </p:contentPart>
        </mc:Choice>
        <mc:Fallback>
          <p:pic>
            <p:nvPicPr>
              <p:cNvPr id="31" name="Ink 30">
                <a:extLst>
                  <a:ext uri="{FF2B5EF4-FFF2-40B4-BE49-F238E27FC236}">
                    <a16:creationId xmlns:a16="http://schemas.microsoft.com/office/drawing/2014/main" id="{71B50D6F-CCFC-3E82-F423-F4335CB45CC5}"/>
                  </a:ext>
                </a:extLst>
              </p:cNvPr>
              <p:cNvPicPr/>
              <p:nvPr/>
            </p:nvPicPr>
            <p:blipFill>
              <a:blip r:embed="rId7"/>
              <a:stretch>
                <a:fillRect/>
              </a:stretch>
            </p:blipFill>
            <p:spPr>
              <a:xfrm>
                <a:off x="5849160" y="700420"/>
                <a:ext cx="104832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a:extLst>
                  <a:ext uri="{FF2B5EF4-FFF2-40B4-BE49-F238E27FC236}">
                    <a16:creationId xmlns:a16="http://schemas.microsoft.com/office/drawing/2014/main" id="{0BBE83F5-57A0-13EC-2F8C-8B187B200C66}"/>
                  </a:ext>
                </a:extLst>
              </p14:cNvPr>
              <p14:cNvContentPartPr/>
              <p14:nvPr/>
            </p14:nvContentPartPr>
            <p14:xfrm>
              <a:off x="3004800" y="733540"/>
              <a:ext cx="1246320" cy="633960"/>
            </p14:xfrm>
          </p:contentPart>
        </mc:Choice>
        <mc:Fallback>
          <p:pic>
            <p:nvPicPr>
              <p:cNvPr id="33" name="Ink 32">
                <a:extLst>
                  <a:ext uri="{FF2B5EF4-FFF2-40B4-BE49-F238E27FC236}">
                    <a16:creationId xmlns:a16="http://schemas.microsoft.com/office/drawing/2014/main" id="{0BBE83F5-57A0-13EC-2F8C-8B187B200C66}"/>
                  </a:ext>
                </a:extLst>
              </p:cNvPr>
              <p:cNvPicPr/>
              <p:nvPr/>
            </p:nvPicPr>
            <p:blipFill>
              <a:blip r:embed="rId9"/>
              <a:stretch>
                <a:fillRect/>
              </a:stretch>
            </p:blipFill>
            <p:spPr>
              <a:xfrm>
                <a:off x="2986800" y="715900"/>
                <a:ext cx="128196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4">
                <a:extLst>
                  <a:ext uri="{FF2B5EF4-FFF2-40B4-BE49-F238E27FC236}">
                    <a16:creationId xmlns:a16="http://schemas.microsoft.com/office/drawing/2014/main" id="{C44BB113-97AE-7FF4-D70B-5CB2A2ABBBE6}"/>
                  </a:ext>
                </a:extLst>
              </p14:cNvPr>
              <p14:cNvContentPartPr/>
              <p14:nvPr/>
            </p14:nvContentPartPr>
            <p14:xfrm>
              <a:off x="7557360" y="1298380"/>
              <a:ext cx="980640" cy="634680"/>
            </p14:xfrm>
          </p:contentPart>
        </mc:Choice>
        <mc:Fallback>
          <p:pic>
            <p:nvPicPr>
              <p:cNvPr id="35" name="Ink 34">
                <a:extLst>
                  <a:ext uri="{FF2B5EF4-FFF2-40B4-BE49-F238E27FC236}">
                    <a16:creationId xmlns:a16="http://schemas.microsoft.com/office/drawing/2014/main" id="{C44BB113-97AE-7FF4-D70B-5CB2A2ABBBE6}"/>
                  </a:ext>
                </a:extLst>
              </p:cNvPr>
              <p:cNvPicPr/>
              <p:nvPr/>
            </p:nvPicPr>
            <p:blipFill>
              <a:blip r:embed="rId11"/>
              <a:stretch>
                <a:fillRect/>
              </a:stretch>
            </p:blipFill>
            <p:spPr>
              <a:xfrm>
                <a:off x="7539720" y="1280380"/>
                <a:ext cx="101628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7" name="Ink 36">
                <a:extLst>
                  <a:ext uri="{FF2B5EF4-FFF2-40B4-BE49-F238E27FC236}">
                    <a16:creationId xmlns:a16="http://schemas.microsoft.com/office/drawing/2014/main" id="{92458DB0-4DDB-489F-1A5A-E142B12A6FCA}"/>
                  </a:ext>
                </a:extLst>
              </p14:cNvPr>
              <p14:cNvContentPartPr/>
              <p14:nvPr/>
            </p14:nvContentPartPr>
            <p14:xfrm>
              <a:off x="8397600" y="1287220"/>
              <a:ext cx="894240" cy="560160"/>
            </p14:xfrm>
          </p:contentPart>
        </mc:Choice>
        <mc:Fallback>
          <p:pic>
            <p:nvPicPr>
              <p:cNvPr id="37" name="Ink 36">
                <a:extLst>
                  <a:ext uri="{FF2B5EF4-FFF2-40B4-BE49-F238E27FC236}">
                    <a16:creationId xmlns:a16="http://schemas.microsoft.com/office/drawing/2014/main" id="{92458DB0-4DDB-489F-1A5A-E142B12A6FCA}"/>
                  </a:ext>
                </a:extLst>
              </p:cNvPr>
              <p:cNvPicPr/>
              <p:nvPr/>
            </p:nvPicPr>
            <p:blipFill>
              <a:blip r:embed="rId13"/>
              <a:stretch>
                <a:fillRect/>
              </a:stretch>
            </p:blipFill>
            <p:spPr>
              <a:xfrm>
                <a:off x="8379960" y="1269220"/>
                <a:ext cx="929880" cy="595800"/>
              </a:xfrm>
              <a:prstGeom prst="rect">
                <a:avLst/>
              </a:prstGeom>
            </p:spPr>
          </p:pic>
        </mc:Fallback>
      </mc:AlternateContent>
      <p:grpSp>
        <p:nvGrpSpPr>
          <p:cNvPr id="40" name="Group 39">
            <a:extLst>
              <a:ext uri="{FF2B5EF4-FFF2-40B4-BE49-F238E27FC236}">
                <a16:creationId xmlns:a16="http://schemas.microsoft.com/office/drawing/2014/main" id="{FE78B099-D2F5-74C2-8D2C-3C103990CE3A}"/>
              </a:ext>
            </a:extLst>
          </p:cNvPr>
          <p:cNvGrpSpPr/>
          <p:nvPr/>
        </p:nvGrpSpPr>
        <p:grpSpPr>
          <a:xfrm>
            <a:off x="1091760" y="1237180"/>
            <a:ext cx="8086320" cy="723600"/>
            <a:chOff x="1091760" y="1237180"/>
            <a:chExt cx="8086320" cy="72360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A002ABD-7E3F-1CC7-6B55-16E66DC844CC}"/>
                    </a:ext>
                  </a:extLst>
                </p14:cNvPr>
                <p14:cNvContentPartPr/>
                <p14:nvPr/>
              </p14:nvContentPartPr>
              <p14:xfrm>
                <a:off x="1125600" y="1251580"/>
                <a:ext cx="1023120" cy="118080"/>
              </p14:xfrm>
            </p:contentPart>
          </mc:Choice>
          <mc:Fallback>
            <p:pic>
              <p:nvPicPr>
                <p:cNvPr id="13" name="Ink 12">
                  <a:extLst>
                    <a:ext uri="{FF2B5EF4-FFF2-40B4-BE49-F238E27FC236}">
                      <a16:creationId xmlns:a16="http://schemas.microsoft.com/office/drawing/2014/main" id="{CA002ABD-7E3F-1CC7-6B55-16E66DC844CC}"/>
                    </a:ext>
                  </a:extLst>
                </p:cNvPr>
                <p:cNvPicPr/>
                <p:nvPr/>
              </p:nvPicPr>
              <p:blipFill>
                <a:blip r:embed="rId15"/>
                <a:stretch>
                  <a:fillRect/>
                </a:stretch>
              </p:blipFill>
              <p:spPr>
                <a:xfrm>
                  <a:off x="1107960" y="1233940"/>
                  <a:ext cx="1058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002444B3-0A93-3742-1D7A-8EC41508BC4D}"/>
                    </a:ext>
                  </a:extLst>
                </p14:cNvPr>
                <p14:cNvContentPartPr/>
                <p14:nvPr/>
              </p14:nvContentPartPr>
              <p14:xfrm>
                <a:off x="8679480" y="1852060"/>
                <a:ext cx="498600" cy="57240"/>
              </p14:xfrm>
            </p:contentPart>
          </mc:Choice>
          <mc:Fallback>
            <p:pic>
              <p:nvPicPr>
                <p:cNvPr id="14" name="Ink 13">
                  <a:extLst>
                    <a:ext uri="{FF2B5EF4-FFF2-40B4-BE49-F238E27FC236}">
                      <a16:creationId xmlns:a16="http://schemas.microsoft.com/office/drawing/2014/main" id="{002444B3-0A93-3742-1D7A-8EC41508BC4D}"/>
                    </a:ext>
                  </a:extLst>
                </p:cNvPr>
                <p:cNvPicPr/>
                <p:nvPr/>
              </p:nvPicPr>
              <p:blipFill>
                <a:blip r:embed="rId17"/>
                <a:stretch>
                  <a:fillRect/>
                </a:stretch>
              </p:blipFill>
              <p:spPr>
                <a:xfrm>
                  <a:off x="8661840" y="1834420"/>
                  <a:ext cx="53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2729CFA9-1EC3-CBF1-D85A-F553D39A7B52}"/>
                    </a:ext>
                  </a:extLst>
                </p14:cNvPr>
                <p14:cNvContentPartPr/>
                <p14:nvPr/>
              </p14:nvContentPartPr>
              <p14:xfrm>
                <a:off x="7823400" y="1834780"/>
                <a:ext cx="601920" cy="65160"/>
              </p14:xfrm>
            </p:contentPart>
          </mc:Choice>
          <mc:Fallback>
            <p:pic>
              <p:nvPicPr>
                <p:cNvPr id="15" name="Ink 14">
                  <a:extLst>
                    <a:ext uri="{FF2B5EF4-FFF2-40B4-BE49-F238E27FC236}">
                      <a16:creationId xmlns:a16="http://schemas.microsoft.com/office/drawing/2014/main" id="{2729CFA9-1EC3-CBF1-D85A-F553D39A7B52}"/>
                    </a:ext>
                  </a:extLst>
                </p:cNvPr>
                <p:cNvPicPr/>
                <p:nvPr/>
              </p:nvPicPr>
              <p:blipFill>
                <a:blip r:embed="rId19"/>
                <a:stretch>
                  <a:fillRect/>
                </a:stretch>
              </p:blipFill>
              <p:spPr>
                <a:xfrm>
                  <a:off x="7805760" y="1816780"/>
                  <a:ext cx="637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6FEBAE35-F921-C2BD-6BB4-3322A3ECE7B8}"/>
                    </a:ext>
                  </a:extLst>
                </p14:cNvPr>
                <p14:cNvContentPartPr/>
                <p14:nvPr/>
              </p14:nvContentPartPr>
              <p14:xfrm>
                <a:off x="6805320" y="1895620"/>
                <a:ext cx="712800" cy="65160"/>
              </p14:xfrm>
            </p:contentPart>
          </mc:Choice>
          <mc:Fallback>
            <p:pic>
              <p:nvPicPr>
                <p:cNvPr id="17" name="Ink 16">
                  <a:extLst>
                    <a:ext uri="{FF2B5EF4-FFF2-40B4-BE49-F238E27FC236}">
                      <a16:creationId xmlns:a16="http://schemas.microsoft.com/office/drawing/2014/main" id="{6FEBAE35-F921-C2BD-6BB4-3322A3ECE7B8}"/>
                    </a:ext>
                  </a:extLst>
                </p:cNvPr>
                <p:cNvPicPr/>
                <p:nvPr/>
              </p:nvPicPr>
              <p:blipFill>
                <a:blip r:embed="rId21"/>
                <a:stretch>
                  <a:fillRect/>
                </a:stretch>
              </p:blipFill>
              <p:spPr>
                <a:xfrm>
                  <a:off x="6787320" y="1877620"/>
                  <a:ext cx="748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7BE2C76-FD4D-FBCC-8A8D-401C45711EF8}"/>
                    </a:ext>
                  </a:extLst>
                </p14:cNvPr>
                <p14:cNvContentPartPr/>
                <p14:nvPr/>
              </p14:nvContentPartPr>
              <p14:xfrm>
                <a:off x="6252360" y="1870420"/>
                <a:ext cx="341640" cy="31680"/>
              </p14:xfrm>
            </p:contentPart>
          </mc:Choice>
          <mc:Fallback>
            <p:pic>
              <p:nvPicPr>
                <p:cNvPr id="18" name="Ink 17">
                  <a:extLst>
                    <a:ext uri="{FF2B5EF4-FFF2-40B4-BE49-F238E27FC236}">
                      <a16:creationId xmlns:a16="http://schemas.microsoft.com/office/drawing/2014/main" id="{D7BE2C76-FD4D-FBCC-8A8D-401C45711EF8}"/>
                    </a:ext>
                  </a:extLst>
                </p:cNvPr>
                <p:cNvPicPr/>
                <p:nvPr/>
              </p:nvPicPr>
              <p:blipFill>
                <a:blip r:embed="rId23"/>
                <a:stretch>
                  <a:fillRect/>
                </a:stretch>
              </p:blipFill>
              <p:spPr>
                <a:xfrm>
                  <a:off x="6234720" y="1852420"/>
                  <a:ext cx="377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19438A92-1625-7F29-70C7-0EDE910CADC1}"/>
                    </a:ext>
                  </a:extLst>
                </p14:cNvPr>
                <p14:cNvContentPartPr/>
                <p14:nvPr/>
              </p14:nvContentPartPr>
              <p14:xfrm>
                <a:off x="5361000" y="1865020"/>
                <a:ext cx="752760" cy="36000"/>
              </p14:xfrm>
            </p:contentPart>
          </mc:Choice>
          <mc:Fallback>
            <p:pic>
              <p:nvPicPr>
                <p:cNvPr id="19" name="Ink 18">
                  <a:extLst>
                    <a:ext uri="{FF2B5EF4-FFF2-40B4-BE49-F238E27FC236}">
                      <a16:creationId xmlns:a16="http://schemas.microsoft.com/office/drawing/2014/main" id="{19438A92-1625-7F29-70C7-0EDE910CADC1}"/>
                    </a:ext>
                  </a:extLst>
                </p:cNvPr>
                <p:cNvPicPr/>
                <p:nvPr/>
              </p:nvPicPr>
              <p:blipFill>
                <a:blip r:embed="rId25"/>
                <a:stretch>
                  <a:fillRect/>
                </a:stretch>
              </p:blipFill>
              <p:spPr>
                <a:xfrm>
                  <a:off x="5343360" y="1847380"/>
                  <a:ext cx="788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E137F4B-A36D-01AE-30BB-B2EE2491E0B5}"/>
                    </a:ext>
                  </a:extLst>
                </p14:cNvPr>
                <p14:cNvContentPartPr/>
                <p14:nvPr/>
              </p14:nvContentPartPr>
              <p14:xfrm>
                <a:off x="4750080" y="1862860"/>
                <a:ext cx="278640" cy="54360"/>
              </p14:xfrm>
            </p:contentPart>
          </mc:Choice>
          <mc:Fallback>
            <p:pic>
              <p:nvPicPr>
                <p:cNvPr id="21" name="Ink 20">
                  <a:extLst>
                    <a:ext uri="{FF2B5EF4-FFF2-40B4-BE49-F238E27FC236}">
                      <a16:creationId xmlns:a16="http://schemas.microsoft.com/office/drawing/2014/main" id="{5E137F4B-A36D-01AE-30BB-B2EE2491E0B5}"/>
                    </a:ext>
                  </a:extLst>
                </p:cNvPr>
                <p:cNvPicPr/>
                <p:nvPr/>
              </p:nvPicPr>
              <p:blipFill>
                <a:blip r:embed="rId27"/>
                <a:stretch>
                  <a:fillRect/>
                </a:stretch>
              </p:blipFill>
              <p:spPr>
                <a:xfrm>
                  <a:off x="4732080" y="1845220"/>
                  <a:ext cx="314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BD93E7E5-FBEC-E276-53F7-98B6F4E0624F}"/>
                    </a:ext>
                  </a:extLst>
                </p14:cNvPr>
                <p14:cNvContentPartPr/>
                <p14:nvPr/>
              </p14:nvContentPartPr>
              <p14:xfrm>
                <a:off x="4115760" y="1895620"/>
                <a:ext cx="320040" cy="50040"/>
              </p14:xfrm>
            </p:contentPart>
          </mc:Choice>
          <mc:Fallback>
            <p:pic>
              <p:nvPicPr>
                <p:cNvPr id="22" name="Ink 21">
                  <a:extLst>
                    <a:ext uri="{FF2B5EF4-FFF2-40B4-BE49-F238E27FC236}">
                      <a16:creationId xmlns:a16="http://schemas.microsoft.com/office/drawing/2014/main" id="{BD93E7E5-FBEC-E276-53F7-98B6F4E0624F}"/>
                    </a:ext>
                  </a:extLst>
                </p:cNvPr>
                <p:cNvPicPr/>
                <p:nvPr/>
              </p:nvPicPr>
              <p:blipFill>
                <a:blip r:embed="rId29"/>
                <a:stretch>
                  <a:fillRect/>
                </a:stretch>
              </p:blipFill>
              <p:spPr>
                <a:xfrm>
                  <a:off x="4097760" y="1877980"/>
                  <a:ext cx="355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8B6A6CD5-8151-99BE-4F48-23D87379E74A}"/>
                    </a:ext>
                  </a:extLst>
                </p14:cNvPr>
                <p14:cNvContentPartPr/>
                <p14:nvPr/>
              </p14:nvContentPartPr>
              <p14:xfrm>
                <a:off x="3848640" y="1943500"/>
                <a:ext cx="1800" cy="2880"/>
              </p14:xfrm>
            </p:contentPart>
          </mc:Choice>
          <mc:Fallback>
            <p:pic>
              <p:nvPicPr>
                <p:cNvPr id="23" name="Ink 22">
                  <a:extLst>
                    <a:ext uri="{FF2B5EF4-FFF2-40B4-BE49-F238E27FC236}">
                      <a16:creationId xmlns:a16="http://schemas.microsoft.com/office/drawing/2014/main" id="{8B6A6CD5-8151-99BE-4F48-23D87379E74A}"/>
                    </a:ext>
                  </a:extLst>
                </p:cNvPr>
                <p:cNvPicPr/>
                <p:nvPr/>
              </p:nvPicPr>
              <p:blipFill>
                <a:blip r:embed="rId31"/>
                <a:stretch>
                  <a:fillRect/>
                </a:stretch>
              </p:blipFill>
              <p:spPr>
                <a:xfrm>
                  <a:off x="3830640" y="192586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417842D4-D79C-6C92-182A-E7742FEC2B7E}"/>
                    </a:ext>
                  </a:extLst>
                </p14:cNvPr>
                <p14:cNvContentPartPr/>
                <p14:nvPr/>
              </p14:nvContentPartPr>
              <p14:xfrm>
                <a:off x="2848920" y="1909660"/>
                <a:ext cx="974520" cy="48240"/>
              </p14:xfrm>
            </p:contentPart>
          </mc:Choice>
          <mc:Fallback>
            <p:pic>
              <p:nvPicPr>
                <p:cNvPr id="25" name="Ink 24">
                  <a:extLst>
                    <a:ext uri="{FF2B5EF4-FFF2-40B4-BE49-F238E27FC236}">
                      <a16:creationId xmlns:a16="http://schemas.microsoft.com/office/drawing/2014/main" id="{417842D4-D79C-6C92-182A-E7742FEC2B7E}"/>
                    </a:ext>
                  </a:extLst>
                </p:cNvPr>
                <p:cNvPicPr/>
                <p:nvPr/>
              </p:nvPicPr>
              <p:blipFill>
                <a:blip r:embed="rId33"/>
                <a:stretch>
                  <a:fillRect/>
                </a:stretch>
              </p:blipFill>
              <p:spPr>
                <a:xfrm>
                  <a:off x="2831280" y="1892020"/>
                  <a:ext cx="1010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F1A9F3FE-FC23-74B9-3FF1-451E46BAA47E}"/>
                    </a:ext>
                  </a:extLst>
                </p14:cNvPr>
                <p14:cNvContentPartPr/>
                <p14:nvPr/>
              </p14:nvContentPartPr>
              <p14:xfrm>
                <a:off x="1777920" y="1866820"/>
                <a:ext cx="609480" cy="86400"/>
              </p14:xfrm>
            </p:contentPart>
          </mc:Choice>
          <mc:Fallback>
            <p:pic>
              <p:nvPicPr>
                <p:cNvPr id="27" name="Ink 26">
                  <a:extLst>
                    <a:ext uri="{FF2B5EF4-FFF2-40B4-BE49-F238E27FC236}">
                      <a16:creationId xmlns:a16="http://schemas.microsoft.com/office/drawing/2014/main" id="{F1A9F3FE-FC23-74B9-3FF1-451E46BAA47E}"/>
                    </a:ext>
                  </a:extLst>
                </p:cNvPr>
                <p:cNvPicPr/>
                <p:nvPr/>
              </p:nvPicPr>
              <p:blipFill>
                <a:blip r:embed="rId35"/>
                <a:stretch>
                  <a:fillRect/>
                </a:stretch>
              </p:blipFill>
              <p:spPr>
                <a:xfrm>
                  <a:off x="1760280" y="1849180"/>
                  <a:ext cx="645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3FB4831C-9472-AEAF-33A8-A9A5AA9E37E6}"/>
                    </a:ext>
                  </a:extLst>
                </p14:cNvPr>
                <p14:cNvContentPartPr/>
                <p14:nvPr/>
              </p14:nvContentPartPr>
              <p14:xfrm>
                <a:off x="1091760" y="1878340"/>
                <a:ext cx="451080" cy="35280"/>
              </p14:xfrm>
            </p:contentPart>
          </mc:Choice>
          <mc:Fallback>
            <p:pic>
              <p:nvPicPr>
                <p:cNvPr id="28" name="Ink 27">
                  <a:extLst>
                    <a:ext uri="{FF2B5EF4-FFF2-40B4-BE49-F238E27FC236}">
                      <a16:creationId xmlns:a16="http://schemas.microsoft.com/office/drawing/2014/main" id="{3FB4831C-9472-AEAF-33A8-A9A5AA9E37E6}"/>
                    </a:ext>
                  </a:extLst>
                </p:cNvPr>
                <p:cNvPicPr/>
                <p:nvPr/>
              </p:nvPicPr>
              <p:blipFill>
                <a:blip r:embed="rId37"/>
                <a:stretch>
                  <a:fillRect/>
                </a:stretch>
              </p:blipFill>
              <p:spPr>
                <a:xfrm>
                  <a:off x="1073760" y="1860700"/>
                  <a:ext cx="486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 name="Ink 3">
                  <a:extLst>
                    <a:ext uri="{FF2B5EF4-FFF2-40B4-BE49-F238E27FC236}">
                      <a16:creationId xmlns:a16="http://schemas.microsoft.com/office/drawing/2014/main" id="{4F5AF9B8-6E1A-AB9B-3AAC-29D10F97A881}"/>
                    </a:ext>
                  </a:extLst>
                </p14:cNvPr>
                <p14:cNvContentPartPr/>
                <p14:nvPr/>
              </p14:nvContentPartPr>
              <p14:xfrm>
                <a:off x="6885960" y="1292260"/>
                <a:ext cx="1752480" cy="54360"/>
              </p14:xfrm>
            </p:contentPart>
          </mc:Choice>
          <mc:Fallback>
            <p:pic>
              <p:nvPicPr>
                <p:cNvPr id="4" name="Ink 3">
                  <a:extLst>
                    <a:ext uri="{FF2B5EF4-FFF2-40B4-BE49-F238E27FC236}">
                      <a16:creationId xmlns:a16="http://schemas.microsoft.com/office/drawing/2014/main" id="{4F5AF9B8-6E1A-AB9B-3AAC-29D10F97A881}"/>
                    </a:ext>
                  </a:extLst>
                </p:cNvPr>
                <p:cNvPicPr/>
                <p:nvPr/>
              </p:nvPicPr>
              <p:blipFill>
                <a:blip r:embed="rId39"/>
                <a:stretch>
                  <a:fillRect/>
                </a:stretch>
              </p:blipFill>
              <p:spPr>
                <a:xfrm>
                  <a:off x="6868320" y="1274260"/>
                  <a:ext cx="1788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 name="Ink 4">
                  <a:extLst>
                    <a:ext uri="{FF2B5EF4-FFF2-40B4-BE49-F238E27FC236}">
                      <a16:creationId xmlns:a16="http://schemas.microsoft.com/office/drawing/2014/main" id="{5ECD30B9-C832-1358-73CC-A2D427B0EA2B}"/>
                    </a:ext>
                  </a:extLst>
                </p14:cNvPr>
                <p14:cNvContentPartPr/>
                <p14:nvPr/>
              </p14:nvContentPartPr>
              <p14:xfrm>
                <a:off x="5962560" y="1355980"/>
                <a:ext cx="875160" cy="61560"/>
              </p14:xfrm>
            </p:contentPart>
          </mc:Choice>
          <mc:Fallback>
            <p:pic>
              <p:nvPicPr>
                <p:cNvPr id="5" name="Ink 4">
                  <a:extLst>
                    <a:ext uri="{FF2B5EF4-FFF2-40B4-BE49-F238E27FC236}">
                      <a16:creationId xmlns:a16="http://schemas.microsoft.com/office/drawing/2014/main" id="{5ECD30B9-C832-1358-73CC-A2D427B0EA2B}"/>
                    </a:ext>
                  </a:extLst>
                </p:cNvPr>
                <p:cNvPicPr/>
                <p:nvPr/>
              </p:nvPicPr>
              <p:blipFill>
                <a:blip r:embed="rId41"/>
                <a:stretch>
                  <a:fillRect/>
                </a:stretch>
              </p:blipFill>
              <p:spPr>
                <a:xfrm>
                  <a:off x="5944920" y="1337980"/>
                  <a:ext cx="910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 name="Ink 8">
                  <a:extLst>
                    <a:ext uri="{FF2B5EF4-FFF2-40B4-BE49-F238E27FC236}">
                      <a16:creationId xmlns:a16="http://schemas.microsoft.com/office/drawing/2014/main" id="{179EFD3E-4BC1-88A3-1849-287D4A46B970}"/>
                    </a:ext>
                  </a:extLst>
                </p14:cNvPr>
                <p14:cNvContentPartPr/>
                <p14:nvPr/>
              </p14:nvContentPartPr>
              <p14:xfrm>
                <a:off x="5308440" y="1292620"/>
                <a:ext cx="526680" cy="75960"/>
              </p14:xfrm>
            </p:contentPart>
          </mc:Choice>
          <mc:Fallback>
            <p:pic>
              <p:nvPicPr>
                <p:cNvPr id="9" name="Ink 8">
                  <a:extLst>
                    <a:ext uri="{FF2B5EF4-FFF2-40B4-BE49-F238E27FC236}">
                      <a16:creationId xmlns:a16="http://schemas.microsoft.com/office/drawing/2014/main" id="{179EFD3E-4BC1-88A3-1849-287D4A46B970}"/>
                    </a:ext>
                  </a:extLst>
                </p:cNvPr>
                <p:cNvPicPr/>
                <p:nvPr/>
              </p:nvPicPr>
              <p:blipFill>
                <a:blip r:embed="rId43"/>
                <a:stretch>
                  <a:fillRect/>
                </a:stretch>
              </p:blipFill>
              <p:spPr>
                <a:xfrm>
                  <a:off x="5290440" y="1274980"/>
                  <a:ext cx="562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 name="Ink 9">
                  <a:extLst>
                    <a:ext uri="{FF2B5EF4-FFF2-40B4-BE49-F238E27FC236}">
                      <a16:creationId xmlns:a16="http://schemas.microsoft.com/office/drawing/2014/main" id="{8BF9970B-DB70-7C5E-BB57-8831A842259C}"/>
                    </a:ext>
                  </a:extLst>
                </p14:cNvPr>
                <p14:cNvContentPartPr/>
                <p14:nvPr/>
              </p14:nvContentPartPr>
              <p14:xfrm>
                <a:off x="4486920" y="1237180"/>
                <a:ext cx="545760" cy="52920"/>
              </p14:xfrm>
            </p:contentPart>
          </mc:Choice>
          <mc:Fallback>
            <p:pic>
              <p:nvPicPr>
                <p:cNvPr id="10" name="Ink 9">
                  <a:extLst>
                    <a:ext uri="{FF2B5EF4-FFF2-40B4-BE49-F238E27FC236}">
                      <a16:creationId xmlns:a16="http://schemas.microsoft.com/office/drawing/2014/main" id="{8BF9970B-DB70-7C5E-BB57-8831A842259C}"/>
                    </a:ext>
                  </a:extLst>
                </p:cNvPr>
                <p:cNvPicPr/>
                <p:nvPr/>
              </p:nvPicPr>
              <p:blipFill>
                <a:blip r:embed="rId45"/>
                <a:stretch>
                  <a:fillRect/>
                </a:stretch>
              </p:blipFill>
              <p:spPr>
                <a:xfrm>
                  <a:off x="4469280" y="1219540"/>
                  <a:ext cx="581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 name="Ink 10">
                  <a:extLst>
                    <a:ext uri="{FF2B5EF4-FFF2-40B4-BE49-F238E27FC236}">
                      <a16:creationId xmlns:a16="http://schemas.microsoft.com/office/drawing/2014/main" id="{7D278A00-E553-5341-072F-F2CF977CA40C}"/>
                    </a:ext>
                  </a:extLst>
                </p14:cNvPr>
                <p14:cNvContentPartPr/>
                <p14:nvPr/>
              </p14:nvContentPartPr>
              <p14:xfrm>
                <a:off x="3130080" y="1321420"/>
                <a:ext cx="958680" cy="45000"/>
              </p14:xfrm>
            </p:contentPart>
          </mc:Choice>
          <mc:Fallback>
            <p:pic>
              <p:nvPicPr>
                <p:cNvPr id="11" name="Ink 10">
                  <a:extLst>
                    <a:ext uri="{FF2B5EF4-FFF2-40B4-BE49-F238E27FC236}">
                      <a16:creationId xmlns:a16="http://schemas.microsoft.com/office/drawing/2014/main" id="{7D278A00-E553-5341-072F-F2CF977CA40C}"/>
                    </a:ext>
                  </a:extLst>
                </p:cNvPr>
                <p:cNvPicPr/>
                <p:nvPr/>
              </p:nvPicPr>
              <p:blipFill>
                <a:blip r:embed="rId47"/>
                <a:stretch>
                  <a:fillRect/>
                </a:stretch>
              </p:blipFill>
              <p:spPr>
                <a:xfrm>
                  <a:off x="3112440" y="1303780"/>
                  <a:ext cx="994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885BFC97-A381-6B96-BA55-A39F091C12BA}"/>
                    </a:ext>
                  </a:extLst>
                </p14:cNvPr>
                <p14:cNvContentPartPr/>
                <p14:nvPr/>
              </p14:nvContentPartPr>
              <p14:xfrm>
                <a:off x="6567000" y="1331860"/>
                <a:ext cx="1031400" cy="588240"/>
              </p14:xfrm>
            </p:contentPart>
          </mc:Choice>
          <mc:Fallback>
            <p:pic>
              <p:nvPicPr>
                <p:cNvPr id="39" name="Ink 38">
                  <a:extLst>
                    <a:ext uri="{FF2B5EF4-FFF2-40B4-BE49-F238E27FC236}">
                      <a16:creationId xmlns:a16="http://schemas.microsoft.com/office/drawing/2014/main" id="{885BFC97-A381-6B96-BA55-A39F091C12BA}"/>
                    </a:ext>
                  </a:extLst>
                </p:cNvPr>
                <p:cNvPicPr/>
                <p:nvPr/>
              </p:nvPicPr>
              <p:blipFill>
                <a:blip r:embed="rId49"/>
                <a:stretch>
                  <a:fillRect/>
                </a:stretch>
              </p:blipFill>
              <p:spPr>
                <a:xfrm>
                  <a:off x="6549000" y="1314220"/>
                  <a:ext cx="1067040" cy="62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51" name="Ink 50">
                <a:extLst>
                  <a:ext uri="{FF2B5EF4-FFF2-40B4-BE49-F238E27FC236}">
                    <a16:creationId xmlns:a16="http://schemas.microsoft.com/office/drawing/2014/main" id="{94686AAA-91F5-9DD2-1376-B5789367D536}"/>
                  </a:ext>
                </a:extLst>
              </p14:cNvPr>
              <p14:cNvContentPartPr/>
              <p14:nvPr/>
            </p14:nvContentPartPr>
            <p14:xfrm>
              <a:off x="6853200" y="2371900"/>
              <a:ext cx="372240" cy="54000"/>
            </p14:xfrm>
          </p:contentPart>
        </mc:Choice>
        <mc:Fallback>
          <p:pic>
            <p:nvPicPr>
              <p:cNvPr id="51" name="Ink 50">
                <a:extLst>
                  <a:ext uri="{FF2B5EF4-FFF2-40B4-BE49-F238E27FC236}">
                    <a16:creationId xmlns:a16="http://schemas.microsoft.com/office/drawing/2014/main" id="{94686AAA-91F5-9DD2-1376-B5789367D536}"/>
                  </a:ext>
                </a:extLst>
              </p:cNvPr>
              <p:cNvPicPr/>
              <p:nvPr/>
            </p:nvPicPr>
            <p:blipFill>
              <a:blip r:embed="rId51"/>
              <a:stretch>
                <a:fillRect/>
              </a:stretch>
            </p:blipFill>
            <p:spPr>
              <a:xfrm>
                <a:off x="6835560" y="2354260"/>
                <a:ext cx="40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2" name="Ink 61">
                <a:extLst>
                  <a:ext uri="{FF2B5EF4-FFF2-40B4-BE49-F238E27FC236}">
                    <a16:creationId xmlns:a16="http://schemas.microsoft.com/office/drawing/2014/main" id="{28A60C00-CDD0-2451-0C93-064EB013359A}"/>
                  </a:ext>
                </a:extLst>
              </p14:cNvPr>
              <p14:cNvContentPartPr/>
              <p14:nvPr/>
            </p14:nvContentPartPr>
            <p14:xfrm>
              <a:off x="5310600" y="1859620"/>
              <a:ext cx="1486800" cy="577800"/>
            </p14:xfrm>
          </p:contentPart>
        </mc:Choice>
        <mc:Fallback>
          <p:pic>
            <p:nvPicPr>
              <p:cNvPr id="62" name="Ink 61">
                <a:extLst>
                  <a:ext uri="{FF2B5EF4-FFF2-40B4-BE49-F238E27FC236}">
                    <a16:creationId xmlns:a16="http://schemas.microsoft.com/office/drawing/2014/main" id="{28A60C00-CDD0-2451-0C93-064EB013359A}"/>
                  </a:ext>
                </a:extLst>
              </p:cNvPr>
              <p:cNvPicPr/>
              <p:nvPr/>
            </p:nvPicPr>
            <p:blipFill>
              <a:blip r:embed="rId53"/>
              <a:stretch>
                <a:fillRect/>
              </a:stretch>
            </p:blipFill>
            <p:spPr>
              <a:xfrm>
                <a:off x="5292600" y="1841620"/>
                <a:ext cx="152244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4" name="Ink 63">
                <a:extLst>
                  <a:ext uri="{FF2B5EF4-FFF2-40B4-BE49-F238E27FC236}">
                    <a16:creationId xmlns:a16="http://schemas.microsoft.com/office/drawing/2014/main" id="{C55AE715-BD44-8CA6-0A9D-FB886F6EC032}"/>
                  </a:ext>
                </a:extLst>
              </p14:cNvPr>
              <p14:cNvContentPartPr/>
              <p14:nvPr/>
            </p14:nvContentPartPr>
            <p14:xfrm>
              <a:off x="4134840" y="1881220"/>
              <a:ext cx="1175760" cy="568800"/>
            </p14:xfrm>
          </p:contentPart>
        </mc:Choice>
        <mc:Fallback>
          <p:pic>
            <p:nvPicPr>
              <p:cNvPr id="64" name="Ink 63">
                <a:extLst>
                  <a:ext uri="{FF2B5EF4-FFF2-40B4-BE49-F238E27FC236}">
                    <a16:creationId xmlns:a16="http://schemas.microsoft.com/office/drawing/2014/main" id="{C55AE715-BD44-8CA6-0A9D-FB886F6EC032}"/>
                  </a:ext>
                </a:extLst>
              </p:cNvPr>
              <p:cNvPicPr/>
              <p:nvPr/>
            </p:nvPicPr>
            <p:blipFill>
              <a:blip r:embed="rId55"/>
              <a:stretch>
                <a:fillRect/>
              </a:stretch>
            </p:blipFill>
            <p:spPr>
              <a:xfrm>
                <a:off x="4116840" y="1863580"/>
                <a:ext cx="121140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2" name="Ink 71">
                <a:extLst>
                  <a:ext uri="{FF2B5EF4-FFF2-40B4-BE49-F238E27FC236}">
                    <a16:creationId xmlns:a16="http://schemas.microsoft.com/office/drawing/2014/main" id="{F35AEC44-38D3-44D5-ABBE-E9C95C41D00D}"/>
                  </a:ext>
                </a:extLst>
              </p14:cNvPr>
              <p14:cNvContentPartPr/>
              <p14:nvPr/>
            </p14:nvContentPartPr>
            <p14:xfrm>
              <a:off x="6267480" y="2412580"/>
              <a:ext cx="1298880" cy="571320"/>
            </p14:xfrm>
          </p:contentPart>
        </mc:Choice>
        <mc:Fallback>
          <p:pic>
            <p:nvPicPr>
              <p:cNvPr id="72" name="Ink 71">
                <a:extLst>
                  <a:ext uri="{FF2B5EF4-FFF2-40B4-BE49-F238E27FC236}">
                    <a16:creationId xmlns:a16="http://schemas.microsoft.com/office/drawing/2014/main" id="{F35AEC44-38D3-44D5-ABBE-E9C95C41D00D}"/>
                  </a:ext>
                </a:extLst>
              </p:cNvPr>
              <p:cNvPicPr/>
              <p:nvPr/>
            </p:nvPicPr>
            <p:blipFill>
              <a:blip r:embed="rId57"/>
              <a:stretch>
                <a:fillRect/>
              </a:stretch>
            </p:blipFill>
            <p:spPr>
              <a:xfrm>
                <a:off x="6249480" y="2394580"/>
                <a:ext cx="133452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4" name="Ink 73">
                <a:extLst>
                  <a:ext uri="{FF2B5EF4-FFF2-40B4-BE49-F238E27FC236}">
                    <a16:creationId xmlns:a16="http://schemas.microsoft.com/office/drawing/2014/main" id="{1A63F678-03C1-46AC-B293-E1D78B8E98BA}"/>
                  </a:ext>
                </a:extLst>
              </p14:cNvPr>
              <p14:cNvContentPartPr/>
              <p14:nvPr/>
            </p14:nvContentPartPr>
            <p14:xfrm>
              <a:off x="4838640" y="2400340"/>
              <a:ext cx="1563120" cy="606960"/>
            </p14:xfrm>
          </p:contentPart>
        </mc:Choice>
        <mc:Fallback>
          <p:pic>
            <p:nvPicPr>
              <p:cNvPr id="74" name="Ink 73">
                <a:extLst>
                  <a:ext uri="{FF2B5EF4-FFF2-40B4-BE49-F238E27FC236}">
                    <a16:creationId xmlns:a16="http://schemas.microsoft.com/office/drawing/2014/main" id="{1A63F678-03C1-46AC-B293-E1D78B8E98BA}"/>
                  </a:ext>
                </a:extLst>
              </p:cNvPr>
              <p:cNvPicPr/>
              <p:nvPr/>
            </p:nvPicPr>
            <p:blipFill>
              <a:blip r:embed="rId59"/>
              <a:stretch>
                <a:fillRect/>
              </a:stretch>
            </p:blipFill>
            <p:spPr>
              <a:xfrm>
                <a:off x="4820640" y="2382340"/>
                <a:ext cx="159876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6" name="Ink 75">
                <a:extLst>
                  <a:ext uri="{FF2B5EF4-FFF2-40B4-BE49-F238E27FC236}">
                    <a16:creationId xmlns:a16="http://schemas.microsoft.com/office/drawing/2014/main" id="{0271169E-C7E4-290C-7759-C2C6869323F7}"/>
                  </a:ext>
                </a:extLst>
              </p14:cNvPr>
              <p14:cNvContentPartPr/>
              <p14:nvPr/>
            </p14:nvContentPartPr>
            <p14:xfrm>
              <a:off x="5329680" y="2904340"/>
              <a:ext cx="461880" cy="118080"/>
            </p14:xfrm>
          </p:contentPart>
        </mc:Choice>
        <mc:Fallback>
          <p:pic>
            <p:nvPicPr>
              <p:cNvPr id="76" name="Ink 75">
                <a:extLst>
                  <a:ext uri="{FF2B5EF4-FFF2-40B4-BE49-F238E27FC236}">
                    <a16:creationId xmlns:a16="http://schemas.microsoft.com/office/drawing/2014/main" id="{0271169E-C7E4-290C-7759-C2C6869323F7}"/>
                  </a:ext>
                </a:extLst>
              </p:cNvPr>
              <p:cNvPicPr/>
              <p:nvPr/>
            </p:nvPicPr>
            <p:blipFill>
              <a:blip r:embed="rId61"/>
              <a:stretch>
                <a:fillRect/>
              </a:stretch>
            </p:blipFill>
            <p:spPr>
              <a:xfrm>
                <a:off x="5311680" y="2886340"/>
                <a:ext cx="497520" cy="153720"/>
              </a:xfrm>
              <a:prstGeom prst="rect">
                <a:avLst/>
              </a:prstGeom>
            </p:spPr>
          </p:pic>
        </mc:Fallback>
      </mc:AlternateContent>
      <p:grpSp>
        <p:nvGrpSpPr>
          <p:cNvPr id="79" name="Group 78">
            <a:extLst>
              <a:ext uri="{FF2B5EF4-FFF2-40B4-BE49-F238E27FC236}">
                <a16:creationId xmlns:a16="http://schemas.microsoft.com/office/drawing/2014/main" id="{F196867D-C67B-8C1B-5094-1D26F3EC88CA}"/>
              </a:ext>
            </a:extLst>
          </p:cNvPr>
          <p:cNvGrpSpPr/>
          <p:nvPr/>
        </p:nvGrpSpPr>
        <p:grpSpPr>
          <a:xfrm>
            <a:off x="1474800" y="1810660"/>
            <a:ext cx="5711760" cy="683640"/>
            <a:chOff x="1474800" y="1810660"/>
            <a:chExt cx="5711760" cy="683640"/>
          </a:xfrm>
        </p:grpSpPr>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C99CEB89-6960-3211-F5D0-5D37F1783E07}"/>
                    </a:ext>
                  </a:extLst>
                </p14:cNvPr>
                <p14:cNvContentPartPr/>
                <p14:nvPr/>
              </p14:nvContentPartPr>
              <p14:xfrm>
                <a:off x="6285120" y="2377300"/>
                <a:ext cx="901440" cy="68400"/>
              </p14:xfrm>
            </p:contentPart>
          </mc:Choice>
          <mc:Fallback>
            <p:pic>
              <p:nvPicPr>
                <p:cNvPr id="41" name="Ink 40">
                  <a:extLst>
                    <a:ext uri="{FF2B5EF4-FFF2-40B4-BE49-F238E27FC236}">
                      <a16:creationId xmlns:a16="http://schemas.microsoft.com/office/drawing/2014/main" id="{C99CEB89-6960-3211-F5D0-5D37F1783E07}"/>
                    </a:ext>
                  </a:extLst>
                </p:cNvPr>
                <p:cNvPicPr/>
                <p:nvPr/>
              </p:nvPicPr>
              <p:blipFill>
                <a:blip r:embed="rId63"/>
                <a:stretch>
                  <a:fillRect/>
                </a:stretch>
              </p:blipFill>
              <p:spPr>
                <a:xfrm>
                  <a:off x="6267480" y="2359660"/>
                  <a:ext cx="937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E4B8C9C9-6E00-5331-A9DB-D1844ABC7CDF}"/>
                    </a:ext>
                  </a:extLst>
                </p14:cNvPr>
                <p14:cNvContentPartPr/>
                <p14:nvPr/>
              </p14:nvContentPartPr>
              <p14:xfrm>
                <a:off x="5650080" y="2388820"/>
                <a:ext cx="453240" cy="35280"/>
              </p14:xfrm>
            </p:contentPart>
          </mc:Choice>
          <mc:Fallback>
            <p:pic>
              <p:nvPicPr>
                <p:cNvPr id="42" name="Ink 41">
                  <a:extLst>
                    <a:ext uri="{FF2B5EF4-FFF2-40B4-BE49-F238E27FC236}">
                      <a16:creationId xmlns:a16="http://schemas.microsoft.com/office/drawing/2014/main" id="{E4B8C9C9-6E00-5331-A9DB-D1844ABC7CDF}"/>
                    </a:ext>
                  </a:extLst>
                </p:cNvPr>
                <p:cNvPicPr/>
                <p:nvPr/>
              </p:nvPicPr>
              <p:blipFill>
                <a:blip r:embed="rId65"/>
                <a:stretch>
                  <a:fillRect/>
                </a:stretch>
              </p:blipFill>
              <p:spPr>
                <a:xfrm>
                  <a:off x="5632440" y="2371180"/>
                  <a:ext cx="488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F2F7FAE1-0701-A11C-98C4-AEDA445553BE}"/>
                    </a:ext>
                  </a:extLst>
                </p14:cNvPr>
                <p14:cNvContentPartPr/>
                <p14:nvPr/>
              </p14:nvContentPartPr>
              <p14:xfrm>
                <a:off x="4468920" y="2420860"/>
                <a:ext cx="835200" cy="30600"/>
              </p14:xfrm>
            </p:contentPart>
          </mc:Choice>
          <mc:Fallback>
            <p:pic>
              <p:nvPicPr>
                <p:cNvPr id="44" name="Ink 43">
                  <a:extLst>
                    <a:ext uri="{FF2B5EF4-FFF2-40B4-BE49-F238E27FC236}">
                      <a16:creationId xmlns:a16="http://schemas.microsoft.com/office/drawing/2014/main" id="{F2F7FAE1-0701-A11C-98C4-AEDA445553BE}"/>
                    </a:ext>
                  </a:extLst>
                </p:cNvPr>
                <p:cNvPicPr/>
                <p:nvPr/>
              </p:nvPicPr>
              <p:blipFill>
                <a:blip r:embed="rId67"/>
                <a:stretch>
                  <a:fillRect/>
                </a:stretch>
              </p:blipFill>
              <p:spPr>
                <a:xfrm>
                  <a:off x="4451280" y="2402860"/>
                  <a:ext cx="870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35649BA2-C5C8-0042-BA19-C98EA288C0CD}"/>
                    </a:ext>
                  </a:extLst>
                </p14:cNvPr>
                <p14:cNvContentPartPr/>
                <p14:nvPr/>
              </p14:nvContentPartPr>
              <p14:xfrm>
                <a:off x="3073560" y="2364700"/>
                <a:ext cx="1118160" cy="100800"/>
              </p14:xfrm>
            </p:contentPart>
          </mc:Choice>
          <mc:Fallback>
            <p:pic>
              <p:nvPicPr>
                <p:cNvPr id="46" name="Ink 45">
                  <a:extLst>
                    <a:ext uri="{FF2B5EF4-FFF2-40B4-BE49-F238E27FC236}">
                      <a16:creationId xmlns:a16="http://schemas.microsoft.com/office/drawing/2014/main" id="{35649BA2-C5C8-0042-BA19-C98EA288C0CD}"/>
                    </a:ext>
                  </a:extLst>
                </p:cNvPr>
                <p:cNvPicPr/>
                <p:nvPr/>
              </p:nvPicPr>
              <p:blipFill>
                <a:blip r:embed="rId69"/>
                <a:stretch>
                  <a:fillRect/>
                </a:stretch>
              </p:blipFill>
              <p:spPr>
                <a:xfrm>
                  <a:off x="3055560" y="2347060"/>
                  <a:ext cx="1153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74ADE0CD-42F1-4567-B652-28002CBB1097}"/>
                    </a:ext>
                  </a:extLst>
                </p14:cNvPr>
                <p14:cNvContentPartPr/>
                <p14:nvPr/>
              </p14:nvContentPartPr>
              <p14:xfrm>
                <a:off x="2418360" y="2384860"/>
                <a:ext cx="591840" cy="64080"/>
              </p14:xfrm>
            </p:contentPart>
          </mc:Choice>
          <mc:Fallback>
            <p:pic>
              <p:nvPicPr>
                <p:cNvPr id="48" name="Ink 47">
                  <a:extLst>
                    <a:ext uri="{FF2B5EF4-FFF2-40B4-BE49-F238E27FC236}">
                      <a16:creationId xmlns:a16="http://schemas.microsoft.com/office/drawing/2014/main" id="{74ADE0CD-42F1-4567-B652-28002CBB1097}"/>
                    </a:ext>
                  </a:extLst>
                </p:cNvPr>
                <p:cNvPicPr/>
                <p:nvPr/>
              </p:nvPicPr>
              <p:blipFill>
                <a:blip r:embed="rId71"/>
                <a:stretch>
                  <a:fillRect/>
                </a:stretch>
              </p:blipFill>
              <p:spPr>
                <a:xfrm>
                  <a:off x="2400720" y="2366860"/>
                  <a:ext cx="627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B5BFFDA1-3378-C682-9114-456813A0BA3A}"/>
                    </a:ext>
                  </a:extLst>
                </p14:cNvPr>
                <p14:cNvContentPartPr/>
                <p14:nvPr/>
              </p14:nvContentPartPr>
              <p14:xfrm>
                <a:off x="1474800" y="2384140"/>
                <a:ext cx="758880" cy="54720"/>
              </p14:xfrm>
            </p:contentPart>
          </mc:Choice>
          <mc:Fallback>
            <p:pic>
              <p:nvPicPr>
                <p:cNvPr id="49" name="Ink 48">
                  <a:extLst>
                    <a:ext uri="{FF2B5EF4-FFF2-40B4-BE49-F238E27FC236}">
                      <a16:creationId xmlns:a16="http://schemas.microsoft.com/office/drawing/2014/main" id="{B5BFFDA1-3378-C682-9114-456813A0BA3A}"/>
                    </a:ext>
                  </a:extLst>
                </p:cNvPr>
                <p:cNvPicPr/>
                <p:nvPr/>
              </p:nvPicPr>
              <p:blipFill>
                <a:blip r:embed="rId73"/>
                <a:stretch>
                  <a:fillRect/>
                </a:stretch>
              </p:blipFill>
              <p:spPr>
                <a:xfrm>
                  <a:off x="1457160" y="2366140"/>
                  <a:ext cx="794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 name="Ink 65">
                  <a:extLst>
                    <a:ext uri="{FF2B5EF4-FFF2-40B4-BE49-F238E27FC236}">
                      <a16:creationId xmlns:a16="http://schemas.microsoft.com/office/drawing/2014/main" id="{EE1AD8ED-6041-A1F7-A1E8-79EC307A1D02}"/>
                    </a:ext>
                  </a:extLst>
                </p14:cNvPr>
                <p14:cNvContentPartPr/>
                <p14:nvPr/>
              </p14:nvContentPartPr>
              <p14:xfrm>
                <a:off x="4706520" y="2369020"/>
                <a:ext cx="48600" cy="13680"/>
              </p14:xfrm>
            </p:contentPart>
          </mc:Choice>
          <mc:Fallback>
            <p:pic>
              <p:nvPicPr>
                <p:cNvPr id="66" name="Ink 65">
                  <a:extLst>
                    <a:ext uri="{FF2B5EF4-FFF2-40B4-BE49-F238E27FC236}">
                      <a16:creationId xmlns:a16="http://schemas.microsoft.com/office/drawing/2014/main" id="{EE1AD8ED-6041-A1F7-A1E8-79EC307A1D02}"/>
                    </a:ext>
                  </a:extLst>
                </p:cNvPr>
                <p:cNvPicPr/>
                <p:nvPr/>
              </p:nvPicPr>
              <p:blipFill>
                <a:blip r:embed="rId75"/>
                <a:stretch>
                  <a:fillRect/>
                </a:stretch>
              </p:blipFill>
              <p:spPr>
                <a:xfrm>
                  <a:off x="4688880" y="2351020"/>
                  <a:ext cx="84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7" name="Ink 66">
                  <a:extLst>
                    <a:ext uri="{FF2B5EF4-FFF2-40B4-BE49-F238E27FC236}">
                      <a16:creationId xmlns:a16="http://schemas.microsoft.com/office/drawing/2014/main" id="{C6AC3F49-1F07-C701-C25E-5032B7784C5E}"/>
                    </a:ext>
                  </a:extLst>
                </p14:cNvPr>
                <p14:cNvContentPartPr/>
                <p14:nvPr/>
              </p14:nvContentPartPr>
              <p14:xfrm>
                <a:off x="4202880" y="1943860"/>
                <a:ext cx="300240" cy="469080"/>
              </p14:xfrm>
            </p:contentPart>
          </mc:Choice>
          <mc:Fallback>
            <p:pic>
              <p:nvPicPr>
                <p:cNvPr id="67" name="Ink 66">
                  <a:extLst>
                    <a:ext uri="{FF2B5EF4-FFF2-40B4-BE49-F238E27FC236}">
                      <a16:creationId xmlns:a16="http://schemas.microsoft.com/office/drawing/2014/main" id="{C6AC3F49-1F07-C701-C25E-5032B7784C5E}"/>
                    </a:ext>
                  </a:extLst>
                </p:cNvPr>
                <p:cNvPicPr/>
                <p:nvPr/>
              </p:nvPicPr>
              <p:blipFill>
                <a:blip r:embed="rId77"/>
                <a:stretch>
                  <a:fillRect/>
                </a:stretch>
              </p:blipFill>
              <p:spPr>
                <a:xfrm>
                  <a:off x="4185240" y="1925860"/>
                  <a:ext cx="33588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9" name="Ink 68">
                  <a:extLst>
                    <a:ext uri="{FF2B5EF4-FFF2-40B4-BE49-F238E27FC236}">
                      <a16:creationId xmlns:a16="http://schemas.microsoft.com/office/drawing/2014/main" id="{983DCF2F-A373-CA22-24A7-E16C7E29CD96}"/>
                    </a:ext>
                  </a:extLst>
                </p14:cNvPr>
                <p14:cNvContentPartPr/>
                <p14:nvPr/>
              </p14:nvContentPartPr>
              <p14:xfrm>
                <a:off x="2956560" y="2415820"/>
                <a:ext cx="71280" cy="78480"/>
              </p14:xfrm>
            </p:contentPart>
          </mc:Choice>
          <mc:Fallback>
            <p:pic>
              <p:nvPicPr>
                <p:cNvPr id="69" name="Ink 68">
                  <a:extLst>
                    <a:ext uri="{FF2B5EF4-FFF2-40B4-BE49-F238E27FC236}">
                      <a16:creationId xmlns:a16="http://schemas.microsoft.com/office/drawing/2014/main" id="{983DCF2F-A373-CA22-24A7-E16C7E29CD96}"/>
                    </a:ext>
                  </a:extLst>
                </p:cNvPr>
                <p:cNvPicPr/>
                <p:nvPr/>
              </p:nvPicPr>
              <p:blipFill>
                <a:blip r:embed="rId79"/>
                <a:stretch>
                  <a:fillRect/>
                </a:stretch>
              </p:blipFill>
              <p:spPr>
                <a:xfrm>
                  <a:off x="2938560" y="2397820"/>
                  <a:ext cx="106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0" name="Ink 69">
                  <a:extLst>
                    <a:ext uri="{FF2B5EF4-FFF2-40B4-BE49-F238E27FC236}">
                      <a16:creationId xmlns:a16="http://schemas.microsoft.com/office/drawing/2014/main" id="{26FE7F76-672E-97BE-0CDE-AB93CB30CB21}"/>
                    </a:ext>
                  </a:extLst>
                </p14:cNvPr>
                <p14:cNvContentPartPr/>
                <p14:nvPr/>
              </p14:nvContentPartPr>
              <p14:xfrm>
                <a:off x="2241960" y="1912180"/>
                <a:ext cx="839880" cy="544680"/>
              </p14:xfrm>
            </p:contentPart>
          </mc:Choice>
          <mc:Fallback>
            <p:pic>
              <p:nvPicPr>
                <p:cNvPr id="70" name="Ink 69">
                  <a:extLst>
                    <a:ext uri="{FF2B5EF4-FFF2-40B4-BE49-F238E27FC236}">
                      <a16:creationId xmlns:a16="http://schemas.microsoft.com/office/drawing/2014/main" id="{26FE7F76-672E-97BE-0CDE-AB93CB30CB21}"/>
                    </a:ext>
                  </a:extLst>
                </p:cNvPr>
                <p:cNvPicPr/>
                <p:nvPr/>
              </p:nvPicPr>
              <p:blipFill>
                <a:blip r:embed="rId81"/>
                <a:stretch>
                  <a:fillRect/>
                </a:stretch>
              </p:blipFill>
              <p:spPr>
                <a:xfrm>
                  <a:off x="2224320" y="1894180"/>
                  <a:ext cx="87552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Ink 77">
                  <a:extLst>
                    <a:ext uri="{FF2B5EF4-FFF2-40B4-BE49-F238E27FC236}">
                      <a16:creationId xmlns:a16="http://schemas.microsoft.com/office/drawing/2014/main" id="{08580333-45B3-67E0-DC29-DA5A9C9838A9}"/>
                    </a:ext>
                  </a:extLst>
                </p14:cNvPr>
                <p14:cNvContentPartPr/>
                <p14:nvPr/>
              </p14:nvContentPartPr>
              <p14:xfrm>
                <a:off x="3005160" y="1810660"/>
                <a:ext cx="1237320" cy="625320"/>
              </p14:xfrm>
            </p:contentPart>
          </mc:Choice>
          <mc:Fallback>
            <p:pic>
              <p:nvPicPr>
                <p:cNvPr id="78" name="Ink 77">
                  <a:extLst>
                    <a:ext uri="{FF2B5EF4-FFF2-40B4-BE49-F238E27FC236}">
                      <a16:creationId xmlns:a16="http://schemas.microsoft.com/office/drawing/2014/main" id="{08580333-45B3-67E0-DC29-DA5A9C9838A9}"/>
                    </a:ext>
                  </a:extLst>
                </p:cNvPr>
                <p:cNvPicPr/>
                <p:nvPr/>
              </p:nvPicPr>
              <p:blipFill>
                <a:blip r:embed="rId83"/>
                <a:stretch>
                  <a:fillRect/>
                </a:stretch>
              </p:blipFill>
              <p:spPr>
                <a:xfrm>
                  <a:off x="2987520" y="1792660"/>
                  <a:ext cx="1272960" cy="66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05" name="Ink 104">
                <a:extLst>
                  <a:ext uri="{FF2B5EF4-FFF2-40B4-BE49-F238E27FC236}">
                    <a16:creationId xmlns:a16="http://schemas.microsoft.com/office/drawing/2014/main" id="{BD2E51C9-E267-FF3A-C03B-1F26660A4BED}"/>
                  </a:ext>
                </a:extLst>
              </p14:cNvPr>
              <p14:cNvContentPartPr/>
              <p14:nvPr/>
            </p14:nvContentPartPr>
            <p14:xfrm>
              <a:off x="895200" y="2929180"/>
              <a:ext cx="1561320" cy="73440"/>
            </p14:xfrm>
          </p:contentPart>
        </mc:Choice>
        <mc:Fallback>
          <p:pic>
            <p:nvPicPr>
              <p:cNvPr id="105" name="Ink 104">
                <a:extLst>
                  <a:ext uri="{FF2B5EF4-FFF2-40B4-BE49-F238E27FC236}">
                    <a16:creationId xmlns:a16="http://schemas.microsoft.com/office/drawing/2014/main" id="{BD2E51C9-E267-FF3A-C03B-1F26660A4BED}"/>
                  </a:ext>
                </a:extLst>
              </p:cNvPr>
              <p:cNvPicPr/>
              <p:nvPr/>
            </p:nvPicPr>
            <p:blipFill>
              <a:blip r:embed="rId85"/>
              <a:stretch>
                <a:fillRect/>
              </a:stretch>
            </p:blipFill>
            <p:spPr>
              <a:xfrm>
                <a:off x="877560" y="2911180"/>
                <a:ext cx="1596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1" name="Ink 120">
                <a:extLst>
                  <a:ext uri="{FF2B5EF4-FFF2-40B4-BE49-F238E27FC236}">
                    <a16:creationId xmlns:a16="http://schemas.microsoft.com/office/drawing/2014/main" id="{C1733E8D-F36D-03DF-D452-8932C7C0C381}"/>
                  </a:ext>
                </a:extLst>
              </p14:cNvPr>
              <p14:cNvContentPartPr/>
              <p14:nvPr/>
            </p14:nvContentPartPr>
            <p14:xfrm>
              <a:off x="3004080" y="4629100"/>
              <a:ext cx="771120" cy="42480"/>
            </p14:xfrm>
          </p:contentPart>
        </mc:Choice>
        <mc:Fallback>
          <p:pic>
            <p:nvPicPr>
              <p:cNvPr id="121" name="Ink 120">
                <a:extLst>
                  <a:ext uri="{FF2B5EF4-FFF2-40B4-BE49-F238E27FC236}">
                    <a16:creationId xmlns:a16="http://schemas.microsoft.com/office/drawing/2014/main" id="{C1733E8D-F36D-03DF-D452-8932C7C0C381}"/>
                  </a:ext>
                </a:extLst>
              </p:cNvPr>
              <p:cNvPicPr/>
              <p:nvPr/>
            </p:nvPicPr>
            <p:blipFill>
              <a:blip r:embed="rId87"/>
              <a:stretch>
                <a:fillRect/>
              </a:stretch>
            </p:blipFill>
            <p:spPr>
              <a:xfrm>
                <a:off x="2986080" y="4611460"/>
                <a:ext cx="806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2" name="Ink 121">
                <a:extLst>
                  <a:ext uri="{FF2B5EF4-FFF2-40B4-BE49-F238E27FC236}">
                    <a16:creationId xmlns:a16="http://schemas.microsoft.com/office/drawing/2014/main" id="{CF9ED1B4-8906-2DFD-E79C-84DF5F5351AB}"/>
                  </a:ext>
                </a:extLst>
              </p14:cNvPr>
              <p14:cNvContentPartPr/>
              <p14:nvPr/>
            </p14:nvContentPartPr>
            <p14:xfrm>
              <a:off x="1610520" y="4549180"/>
              <a:ext cx="1193760" cy="130680"/>
            </p14:xfrm>
          </p:contentPart>
        </mc:Choice>
        <mc:Fallback>
          <p:pic>
            <p:nvPicPr>
              <p:cNvPr id="122" name="Ink 121">
                <a:extLst>
                  <a:ext uri="{FF2B5EF4-FFF2-40B4-BE49-F238E27FC236}">
                    <a16:creationId xmlns:a16="http://schemas.microsoft.com/office/drawing/2014/main" id="{CF9ED1B4-8906-2DFD-E79C-84DF5F5351AB}"/>
                  </a:ext>
                </a:extLst>
              </p:cNvPr>
              <p:cNvPicPr/>
              <p:nvPr/>
            </p:nvPicPr>
            <p:blipFill>
              <a:blip r:embed="rId89"/>
              <a:stretch>
                <a:fillRect/>
              </a:stretch>
            </p:blipFill>
            <p:spPr>
              <a:xfrm>
                <a:off x="1592520" y="4531180"/>
                <a:ext cx="1229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3" name="Ink 122">
                <a:extLst>
                  <a:ext uri="{FF2B5EF4-FFF2-40B4-BE49-F238E27FC236}">
                    <a16:creationId xmlns:a16="http://schemas.microsoft.com/office/drawing/2014/main" id="{22883682-0B05-33A8-50F9-61F09838AACB}"/>
                  </a:ext>
                </a:extLst>
              </p14:cNvPr>
              <p14:cNvContentPartPr/>
              <p14:nvPr/>
            </p14:nvContentPartPr>
            <p14:xfrm>
              <a:off x="7281960" y="3474220"/>
              <a:ext cx="2045520" cy="621000"/>
            </p14:xfrm>
          </p:contentPart>
        </mc:Choice>
        <mc:Fallback>
          <p:pic>
            <p:nvPicPr>
              <p:cNvPr id="123" name="Ink 122">
                <a:extLst>
                  <a:ext uri="{FF2B5EF4-FFF2-40B4-BE49-F238E27FC236}">
                    <a16:creationId xmlns:a16="http://schemas.microsoft.com/office/drawing/2014/main" id="{22883682-0B05-33A8-50F9-61F09838AACB}"/>
                  </a:ext>
                </a:extLst>
              </p:cNvPr>
              <p:cNvPicPr/>
              <p:nvPr/>
            </p:nvPicPr>
            <p:blipFill>
              <a:blip r:embed="rId91"/>
              <a:stretch>
                <a:fillRect/>
              </a:stretch>
            </p:blipFill>
            <p:spPr>
              <a:xfrm>
                <a:off x="7264320" y="3456580"/>
                <a:ext cx="208116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5" name="Ink 124">
                <a:extLst>
                  <a:ext uri="{FF2B5EF4-FFF2-40B4-BE49-F238E27FC236}">
                    <a16:creationId xmlns:a16="http://schemas.microsoft.com/office/drawing/2014/main" id="{9B4DC867-0E8C-0D3C-A9E2-33AAF0ABA723}"/>
                  </a:ext>
                </a:extLst>
              </p14:cNvPr>
              <p14:cNvContentPartPr/>
              <p14:nvPr/>
            </p14:nvContentPartPr>
            <p14:xfrm>
              <a:off x="4790760" y="3525340"/>
              <a:ext cx="1038600" cy="514800"/>
            </p14:xfrm>
          </p:contentPart>
        </mc:Choice>
        <mc:Fallback>
          <p:pic>
            <p:nvPicPr>
              <p:cNvPr id="125" name="Ink 124">
                <a:extLst>
                  <a:ext uri="{FF2B5EF4-FFF2-40B4-BE49-F238E27FC236}">
                    <a16:creationId xmlns:a16="http://schemas.microsoft.com/office/drawing/2014/main" id="{9B4DC867-0E8C-0D3C-A9E2-33AAF0ABA723}"/>
                  </a:ext>
                </a:extLst>
              </p:cNvPr>
              <p:cNvPicPr/>
              <p:nvPr/>
            </p:nvPicPr>
            <p:blipFill>
              <a:blip r:embed="rId93"/>
              <a:stretch>
                <a:fillRect/>
              </a:stretch>
            </p:blipFill>
            <p:spPr>
              <a:xfrm>
                <a:off x="4773120" y="3507700"/>
                <a:ext cx="107424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Ink 51">
                <a:extLst>
                  <a:ext uri="{FF2B5EF4-FFF2-40B4-BE49-F238E27FC236}">
                    <a16:creationId xmlns:a16="http://schemas.microsoft.com/office/drawing/2014/main" id="{AF936733-C74B-0592-768A-EDC4CBA16213}"/>
                  </a:ext>
                </a:extLst>
              </p14:cNvPr>
              <p14:cNvContentPartPr/>
              <p14:nvPr/>
            </p14:nvContentPartPr>
            <p14:xfrm>
              <a:off x="8667600" y="2939620"/>
              <a:ext cx="485640" cy="18000"/>
            </p14:xfrm>
          </p:contentPart>
        </mc:Choice>
        <mc:Fallback>
          <p:pic>
            <p:nvPicPr>
              <p:cNvPr id="52" name="Ink 51">
                <a:extLst>
                  <a:ext uri="{FF2B5EF4-FFF2-40B4-BE49-F238E27FC236}">
                    <a16:creationId xmlns:a16="http://schemas.microsoft.com/office/drawing/2014/main" id="{AF936733-C74B-0592-768A-EDC4CBA16213}"/>
                  </a:ext>
                </a:extLst>
              </p:cNvPr>
              <p:cNvPicPr/>
              <p:nvPr/>
            </p:nvPicPr>
            <p:blipFill>
              <a:blip r:embed="rId95"/>
              <a:stretch>
                <a:fillRect/>
              </a:stretch>
            </p:blipFill>
            <p:spPr>
              <a:xfrm>
                <a:off x="8649600" y="2921620"/>
                <a:ext cx="521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Ink 52">
                <a:extLst>
                  <a:ext uri="{FF2B5EF4-FFF2-40B4-BE49-F238E27FC236}">
                    <a16:creationId xmlns:a16="http://schemas.microsoft.com/office/drawing/2014/main" id="{53BCB6CF-1FAF-2642-A97F-86200FEDAB23}"/>
                  </a:ext>
                </a:extLst>
              </p14:cNvPr>
              <p14:cNvContentPartPr/>
              <p14:nvPr/>
            </p14:nvContentPartPr>
            <p14:xfrm>
              <a:off x="7829520" y="2968780"/>
              <a:ext cx="540720" cy="61200"/>
            </p14:xfrm>
          </p:contentPart>
        </mc:Choice>
        <mc:Fallback>
          <p:pic>
            <p:nvPicPr>
              <p:cNvPr id="53" name="Ink 52">
                <a:extLst>
                  <a:ext uri="{FF2B5EF4-FFF2-40B4-BE49-F238E27FC236}">
                    <a16:creationId xmlns:a16="http://schemas.microsoft.com/office/drawing/2014/main" id="{53BCB6CF-1FAF-2642-A97F-86200FEDAB23}"/>
                  </a:ext>
                </a:extLst>
              </p:cNvPr>
              <p:cNvPicPr/>
              <p:nvPr/>
            </p:nvPicPr>
            <p:blipFill>
              <a:blip r:embed="rId97"/>
              <a:stretch>
                <a:fillRect/>
              </a:stretch>
            </p:blipFill>
            <p:spPr>
              <a:xfrm>
                <a:off x="7811880" y="2950780"/>
                <a:ext cx="576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Ink 54">
                <a:extLst>
                  <a:ext uri="{FF2B5EF4-FFF2-40B4-BE49-F238E27FC236}">
                    <a16:creationId xmlns:a16="http://schemas.microsoft.com/office/drawing/2014/main" id="{F68CC404-6E64-AECE-94F1-AC3BC42ED2E0}"/>
                  </a:ext>
                </a:extLst>
              </p14:cNvPr>
              <p14:cNvContentPartPr/>
              <p14:nvPr/>
            </p14:nvContentPartPr>
            <p14:xfrm>
              <a:off x="6402480" y="2964460"/>
              <a:ext cx="1136880" cy="39600"/>
            </p14:xfrm>
          </p:contentPart>
        </mc:Choice>
        <mc:Fallback>
          <p:pic>
            <p:nvPicPr>
              <p:cNvPr id="55" name="Ink 54">
                <a:extLst>
                  <a:ext uri="{FF2B5EF4-FFF2-40B4-BE49-F238E27FC236}">
                    <a16:creationId xmlns:a16="http://schemas.microsoft.com/office/drawing/2014/main" id="{F68CC404-6E64-AECE-94F1-AC3BC42ED2E0}"/>
                  </a:ext>
                </a:extLst>
              </p:cNvPr>
              <p:cNvPicPr/>
              <p:nvPr/>
            </p:nvPicPr>
            <p:blipFill>
              <a:blip r:embed="rId99"/>
              <a:stretch>
                <a:fillRect/>
              </a:stretch>
            </p:blipFill>
            <p:spPr>
              <a:xfrm>
                <a:off x="6384840" y="2946820"/>
                <a:ext cx="1172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Ink 56">
                <a:extLst>
                  <a:ext uri="{FF2B5EF4-FFF2-40B4-BE49-F238E27FC236}">
                    <a16:creationId xmlns:a16="http://schemas.microsoft.com/office/drawing/2014/main" id="{F897E708-BA0A-CBB4-AB76-956800B04782}"/>
                  </a:ext>
                </a:extLst>
              </p14:cNvPr>
              <p14:cNvContentPartPr/>
              <p14:nvPr/>
            </p14:nvContentPartPr>
            <p14:xfrm>
              <a:off x="4963200" y="2956180"/>
              <a:ext cx="1277640" cy="92880"/>
            </p14:xfrm>
          </p:contentPart>
        </mc:Choice>
        <mc:Fallback>
          <p:pic>
            <p:nvPicPr>
              <p:cNvPr id="57" name="Ink 56">
                <a:extLst>
                  <a:ext uri="{FF2B5EF4-FFF2-40B4-BE49-F238E27FC236}">
                    <a16:creationId xmlns:a16="http://schemas.microsoft.com/office/drawing/2014/main" id="{F897E708-BA0A-CBB4-AB76-956800B04782}"/>
                  </a:ext>
                </a:extLst>
              </p:cNvPr>
              <p:cNvPicPr/>
              <p:nvPr/>
            </p:nvPicPr>
            <p:blipFill>
              <a:blip r:embed="rId101"/>
              <a:stretch>
                <a:fillRect/>
              </a:stretch>
            </p:blipFill>
            <p:spPr>
              <a:xfrm>
                <a:off x="4945200" y="2938540"/>
                <a:ext cx="131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99B364F3-3AF6-7F8C-83A9-93082DD75C64}"/>
                  </a:ext>
                </a:extLst>
              </p14:cNvPr>
              <p14:cNvContentPartPr/>
              <p14:nvPr/>
            </p14:nvContentPartPr>
            <p14:xfrm>
              <a:off x="4256520" y="2890300"/>
              <a:ext cx="608760" cy="67680"/>
            </p14:xfrm>
          </p:contentPart>
        </mc:Choice>
        <mc:Fallback>
          <p:pic>
            <p:nvPicPr>
              <p:cNvPr id="59" name="Ink 58">
                <a:extLst>
                  <a:ext uri="{FF2B5EF4-FFF2-40B4-BE49-F238E27FC236}">
                    <a16:creationId xmlns:a16="http://schemas.microsoft.com/office/drawing/2014/main" id="{99B364F3-3AF6-7F8C-83A9-93082DD75C64}"/>
                  </a:ext>
                </a:extLst>
              </p:cNvPr>
              <p:cNvPicPr/>
              <p:nvPr/>
            </p:nvPicPr>
            <p:blipFill>
              <a:blip r:embed="rId103"/>
              <a:stretch>
                <a:fillRect/>
              </a:stretch>
            </p:blipFill>
            <p:spPr>
              <a:xfrm>
                <a:off x="4238880" y="2872660"/>
                <a:ext cx="644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Ink 59">
                <a:extLst>
                  <a:ext uri="{FF2B5EF4-FFF2-40B4-BE49-F238E27FC236}">
                    <a16:creationId xmlns:a16="http://schemas.microsoft.com/office/drawing/2014/main" id="{49D0F8EA-1145-775B-6B9C-847C74081C90}"/>
                  </a:ext>
                </a:extLst>
              </p14:cNvPr>
              <p14:cNvContentPartPr/>
              <p14:nvPr/>
            </p14:nvContentPartPr>
            <p14:xfrm>
              <a:off x="3303960" y="2978500"/>
              <a:ext cx="720000" cy="25920"/>
            </p14:xfrm>
          </p:contentPart>
        </mc:Choice>
        <mc:Fallback>
          <p:pic>
            <p:nvPicPr>
              <p:cNvPr id="60" name="Ink 59">
                <a:extLst>
                  <a:ext uri="{FF2B5EF4-FFF2-40B4-BE49-F238E27FC236}">
                    <a16:creationId xmlns:a16="http://schemas.microsoft.com/office/drawing/2014/main" id="{49D0F8EA-1145-775B-6B9C-847C74081C90}"/>
                  </a:ext>
                </a:extLst>
              </p:cNvPr>
              <p:cNvPicPr/>
              <p:nvPr/>
            </p:nvPicPr>
            <p:blipFill>
              <a:blip r:embed="rId105"/>
              <a:stretch>
                <a:fillRect/>
              </a:stretch>
            </p:blipFill>
            <p:spPr>
              <a:xfrm>
                <a:off x="3285960" y="2960500"/>
                <a:ext cx="755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0" name="Ink 79">
                <a:extLst>
                  <a:ext uri="{FF2B5EF4-FFF2-40B4-BE49-F238E27FC236}">
                    <a16:creationId xmlns:a16="http://schemas.microsoft.com/office/drawing/2014/main" id="{6801E20A-3568-9AEB-6B2E-AF1B23729DEC}"/>
                  </a:ext>
                </a:extLst>
              </p14:cNvPr>
              <p14:cNvContentPartPr/>
              <p14:nvPr/>
            </p14:nvContentPartPr>
            <p14:xfrm>
              <a:off x="1961520" y="2921620"/>
              <a:ext cx="407880" cy="59400"/>
            </p14:xfrm>
          </p:contentPart>
        </mc:Choice>
        <mc:Fallback>
          <p:pic>
            <p:nvPicPr>
              <p:cNvPr id="80" name="Ink 79">
                <a:extLst>
                  <a:ext uri="{FF2B5EF4-FFF2-40B4-BE49-F238E27FC236}">
                    <a16:creationId xmlns:a16="http://schemas.microsoft.com/office/drawing/2014/main" id="{6801E20A-3568-9AEB-6B2E-AF1B23729DEC}"/>
                  </a:ext>
                </a:extLst>
              </p:cNvPr>
              <p:cNvPicPr/>
              <p:nvPr/>
            </p:nvPicPr>
            <p:blipFill>
              <a:blip r:embed="rId107"/>
              <a:stretch>
                <a:fillRect/>
              </a:stretch>
            </p:blipFill>
            <p:spPr>
              <a:xfrm>
                <a:off x="1943880" y="2903980"/>
                <a:ext cx="443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E8F67975-FFF6-5FD5-BCC2-59595EB7BA75}"/>
                  </a:ext>
                </a:extLst>
              </p14:cNvPr>
              <p14:cNvContentPartPr/>
              <p14:nvPr/>
            </p14:nvContentPartPr>
            <p14:xfrm>
              <a:off x="1033440" y="2990020"/>
              <a:ext cx="721440" cy="48600"/>
            </p14:xfrm>
          </p:contentPart>
        </mc:Choice>
        <mc:Fallback>
          <p:pic>
            <p:nvPicPr>
              <p:cNvPr id="81" name="Ink 80">
                <a:extLst>
                  <a:ext uri="{FF2B5EF4-FFF2-40B4-BE49-F238E27FC236}">
                    <a16:creationId xmlns:a16="http://schemas.microsoft.com/office/drawing/2014/main" id="{E8F67975-FFF6-5FD5-BCC2-59595EB7BA75}"/>
                  </a:ext>
                </a:extLst>
              </p:cNvPr>
              <p:cNvPicPr/>
              <p:nvPr/>
            </p:nvPicPr>
            <p:blipFill>
              <a:blip r:embed="rId109"/>
              <a:stretch>
                <a:fillRect/>
              </a:stretch>
            </p:blipFill>
            <p:spPr>
              <a:xfrm>
                <a:off x="1015800" y="2972020"/>
                <a:ext cx="757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7" name="Ink 126">
                <a:extLst>
                  <a:ext uri="{FF2B5EF4-FFF2-40B4-BE49-F238E27FC236}">
                    <a16:creationId xmlns:a16="http://schemas.microsoft.com/office/drawing/2014/main" id="{6A86F329-CB5D-BE29-0AE7-23D9AB5C852C}"/>
                  </a:ext>
                </a:extLst>
              </p14:cNvPr>
              <p14:cNvContentPartPr/>
              <p14:nvPr/>
            </p14:nvContentPartPr>
            <p14:xfrm>
              <a:off x="5800920" y="2964820"/>
              <a:ext cx="1056960" cy="554760"/>
            </p14:xfrm>
          </p:contentPart>
        </mc:Choice>
        <mc:Fallback>
          <p:pic>
            <p:nvPicPr>
              <p:cNvPr id="127" name="Ink 126">
                <a:extLst>
                  <a:ext uri="{FF2B5EF4-FFF2-40B4-BE49-F238E27FC236}">
                    <a16:creationId xmlns:a16="http://schemas.microsoft.com/office/drawing/2014/main" id="{6A86F329-CB5D-BE29-0AE7-23D9AB5C852C}"/>
                  </a:ext>
                </a:extLst>
              </p:cNvPr>
              <p:cNvPicPr/>
              <p:nvPr/>
            </p:nvPicPr>
            <p:blipFill>
              <a:blip r:embed="rId111"/>
              <a:stretch>
                <a:fillRect/>
              </a:stretch>
            </p:blipFill>
            <p:spPr>
              <a:xfrm>
                <a:off x="5783280" y="2947180"/>
                <a:ext cx="109260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9" name="Ink 128">
                <a:extLst>
                  <a:ext uri="{FF2B5EF4-FFF2-40B4-BE49-F238E27FC236}">
                    <a16:creationId xmlns:a16="http://schemas.microsoft.com/office/drawing/2014/main" id="{D707E151-057C-1D36-3611-7C63390F90CF}"/>
                  </a:ext>
                </a:extLst>
              </p14:cNvPr>
              <p14:cNvContentPartPr/>
              <p14:nvPr/>
            </p14:nvContentPartPr>
            <p14:xfrm>
              <a:off x="2253120" y="3573580"/>
              <a:ext cx="1388880" cy="594360"/>
            </p14:xfrm>
          </p:contentPart>
        </mc:Choice>
        <mc:Fallback>
          <p:pic>
            <p:nvPicPr>
              <p:cNvPr id="129" name="Ink 128">
                <a:extLst>
                  <a:ext uri="{FF2B5EF4-FFF2-40B4-BE49-F238E27FC236}">
                    <a16:creationId xmlns:a16="http://schemas.microsoft.com/office/drawing/2014/main" id="{D707E151-057C-1D36-3611-7C63390F90CF}"/>
                  </a:ext>
                </a:extLst>
              </p:cNvPr>
              <p:cNvPicPr/>
              <p:nvPr/>
            </p:nvPicPr>
            <p:blipFill>
              <a:blip r:embed="rId113"/>
              <a:stretch>
                <a:fillRect/>
              </a:stretch>
            </p:blipFill>
            <p:spPr>
              <a:xfrm>
                <a:off x="2235480" y="3555940"/>
                <a:ext cx="142452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FC591494-1D81-FFB6-BFCF-1AA2730D771A}"/>
                  </a:ext>
                </a:extLst>
              </p14:cNvPr>
              <p14:cNvContentPartPr/>
              <p14:nvPr/>
            </p14:nvContentPartPr>
            <p14:xfrm>
              <a:off x="8532600" y="3520660"/>
              <a:ext cx="711360" cy="64080"/>
            </p14:xfrm>
          </p:contentPart>
        </mc:Choice>
        <mc:Fallback>
          <p:pic>
            <p:nvPicPr>
              <p:cNvPr id="83" name="Ink 82">
                <a:extLst>
                  <a:ext uri="{FF2B5EF4-FFF2-40B4-BE49-F238E27FC236}">
                    <a16:creationId xmlns:a16="http://schemas.microsoft.com/office/drawing/2014/main" id="{FC591494-1D81-FFB6-BFCF-1AA2730D771A}"/>
                  </a:ext>
                </a:extLst>
              </p:cNvPr>
              <p:cNvPicPr/>
              <p:nvPr/>
            </p:nvPicPr>
            <p:blipFill>
              <a:blip r:embed="rId115"/>
              <a:stretch>
                <a:fillRect/>
              </a:stretch>
            </p:blipFill>
            <p:spPr>
              <a:xfrm>
                <a:off x="8514960" y="3503020"/>
                <a:ext cx="747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Ink 83">
                <a:extLst>
                  <a:ext uri="{FF2B5EF4-FFF2-40B4-BE49-F238E27FC236}">
                    <a16:creationId xmlns:a16="http://schemas.microsoft.com/office/drawing/2014/main" id="{F4A0EB82-52DD-1DF0-CC2C-7C259AC9DC4B}"/>
                  </a:ext>
                </a:extLst>
              </p14:cNvPr>
              <p14:cNvContentPartPr/>
              <p14:nvPr/>
            </p14:nvContentPartPr>
            <p14:xfrm>
              <a:off x="7746000" y="3515620"/>
              <a:ext cx="618120" cy="40320"/>
            </p14:xfrm>
          </p:contentPart>
        </mc:Choice>
        <mc:Fallback>
          <p:pic>
            <p:nvPicPr>
              <p:cNvPr id="84" name="Ink 83">
                <a:extLst>
                  <a:ext uri="{FF2B5EF4-FFF2-40B4-BE49-F238E27FC236}">
                    <a16:creationId xmlns:a16="http://schemas.microsoft.com/office/drawing/2014/main" id="{F4A0EB82-52DD-1DF0-CC2C-7C259AC9DC4B}"/>
                  </a:ext>
                </a:extLst>
              </p:cNvPr>
              <p:cNvPicPr/>
              <p:nvPr/>
            </p:nvPicPr>
            <p:blipFill>
              <a:blip r:embed="rId117"/>
              <a:stretch>
                <a:fillRect/>
              </a:stretch>
            </p:blipFill>
            <p:spPr>
              <a:xfrm>
                <a:off x="7728360" y="3497620"/>
                <a:ext cx="653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Ink 84">
                <a:extLst>
                  <a:ext uri="{FF2B5EF4-FFF2-40B4-BE49-F238E27FC236}">
                    <a16:creationId xmlns:a16="http://schemas.microsoft.com/office/drawing/2014/main" id="{03C45C16-B689-11C1-E590-89C96C2B9D0B}"/>
                  </a:ext>
                </a:extLst>
              </p14:cNvPr>
              <p14:cNvContentPartPr/>
              <p14:nvPr/>
            </p14:nvContentPartPr>
            <p14:xfrm>
              <a:off x="7026360" y="3577540"/>
              <a:ext cx="539280" cy="20880"/>
            </p14:xfrm>
          </p:contentPart>
        </mc:Choice>
        <mc:Fallback>
          <p:pic>
            <p:nvPicPr>
              <p:cNvPr id="85" name="Ink 84">
                <a:extLst>
                  <a:ext uri="{FF2B5EF4-FFF2-40B4-BE49-F238E27FC236}">
                    <a16:creationId xmlns:a16="http://schemas.microsoft.com/office/drawing/2014/main" id="{03C45C16-B689-11C1-E590-89C96C2B9D0B}"/>
                  </a:ext>
                </a:extLst>
              </p:cNvPr>
              <p:cNvPicPr/>
              <p:nvPr/>
            </p:nvPicPr>
            <p:blipFill>
              <a:blip r:embed="rId119"/>
              <a:stretch>
                <a:fillRect/>
              </a:stretch>
            </p:blipFill>
            <p:spPr>
              <a:xfrm>
                <a:off x="7008360" y="3559900"/>
                <a:ext cx="574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5D53AD1E-E90C-F7CD-DFD2-15529D49E88F}"/>
                  </a:ext>
                </a:extLst>
              </p14:cNvPr>
              <p14:cNvContentPartPr/>
              <p14:nvPr/>
            </p14:nvContentPartPr>
            <p14:xfrm>
              <a:off x="5991360" y="3522820"/>
              <a:ext cx="812160" cy="78840"/>
            </p14:xfrm>
          </p:contentPart>
        </mc:Choice>
        <mc:Fallback>
          <p:pic>
            <p:nvPicPr>
              <p:cNvPr id="87" name="Ink 86">
                <a:extLst>
                  <a:ext uri="{FF2B5EF4-FFF2-40B4-BE49-F238E27FC236}">
                    <a16:creationId xmlns:a16="http://schemas.microsoft.com/office/drawing/2014/main" id="{5D53AD1E-E90C-F7CD-DFD2-15529D49E88F}"/>
                  </a:ext>
                </a:extLst>
              </p:cNvPr>
              <p:cNvPicPr/>
              <p:nvPr/>
            </p:nvPicPr>
            <p:blipFill>
              <a:blip r:embed="rId121"/>
              <a:stretch>
                <a:fillRect/>
              </a:stretch>
            </p:blipFill>
            <p:spPr>
              <a:xfrm>
                <a:off x="5973360" y="3505180"/>
                <a:ext cx="84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971B2534-8044-437B-3738-E16B1AFF8C29}"/>
                  </a:ext>
                </a:extLst>
              </p14:cNvPr>
              <p14:cNvContentPartPr/>
              <p14:nvPr/>
            </p14:nvContentPartPr>
            <p14:xfrm>
              <a:off x="5323560" y="3492940"/>
              <a:ext cx="447840" cy="31320"/>
            </p14:xfrm>
          </p:contentPart>
        </mc:Choice>
        <mc:Fallback>
          <p:pic>
            <p:nvPicPr>
              <p:cNvPr id="89" name="Ink 88">
                <a:extLst>
                  <a:ext uri="{FF2B5EF4-FFF2-40B4-BE49-F238E27FC236}">
                    <a16:creationId xmlns:a16="http://schemas.microsoft.com/office/drawing/2014/main" id="{971B2534-8044-437B-3738-E16B1AFF8C29}"/>
                  </a:ext>
                </a:extLst>
              </p:cNvPr>
              <p:cNvPicPr/>
              <p:nvPr/>
            </p:nvPicPr>
            <p:blipFill>
              <a:blip r:embed="rId123"/>
              <a:stretch>
                <a:fillRect/>
              </a:stretch>
            </p:blipFill>
            <p:spPr>
              <a:xfrm>
                <a:off x="5305920" y="3475300"/>
                <a:ext cx="483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9DEDCA46-86F2-A84C-4AD9-9A5E95C73F24}"/>
                  </a:ext>
                </a:extLst>
              </p14:cNvPr>
              <p14:cNvContentPartPr/>
              <p14:nvPr/>
            </p14:nvContentPartPr>
            <p14:xfrm>
              <a:off x="4782840" y="3483220"/>
              <a:ext cx="330120" cy="33480"/>
            </p14:xfrm>
          </p:contentPart>
        </mc:Choice>
        <mc:Fallback>
          <p:pic>
            <p:nvPicPr>
              <p:cNvPr id="90" name="Ink 89">
                <a:extLst>
                  <a:ext uri="{FF2B5EF4-FFF2-40B4-BE49-F238E27FC236}">
                    <a16:creationId xmlns:a16="http://schemas.microsoft.com/office/drawing/2014/main" id="{9DEDCA46-86F2-A84C-4AD9-9A5E95C73F24}"/>
                  </a:ext>
                </a:extLst>
              </p:cNvPr>
              <p:cNvPicPr/>
              <p:nvPr/>
            </p:nvPicPr>
            <p:blipFill>
              <a:blip r:embed="rId125"/>
              <a:stretch>
                <a:fillRect/>
              </a:stretch>
            </p:blipFill>
            <p:spPr>
              <a:xfrm>
                <a:off x="4764840" y="3465220"/>
                <a:ext cx="365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Ink 91">
                <a:extLst>
                  <a:ext uri="{FF2B5EF4-FFF2-40B4-BE49-F238E27FC236}">
                    <a16:creationId xmlns:a16="http://schemas.microsoft.com/office/drawing/2014/main" id="{973C1D57-9CFD-6AD2-29B0-42F18021CC35}"/>
                  </a:ext>
                </a:extLst>
              </p14:cNvPr>
              <p14:cNvContentPartPr/>
              <p14:nvPr/>
            </p14:nvContentPartPr>
            <p14:xfrm>
              <a:off x="4318080" y="3502660"/>
              <a:ext cx="218160" cy="22680"/>
            </p14:xfrm>
          </p:contentPart>
        </mc:Choice>
        <mc:Fallback>
          <p:pic>
            <p:nvPicPr>
              <p:cNvPr id="92" name="Ink 91">
                <a:extLst>
                  <a:ext uri="{FF2B5EF4-FFF2-40B4-BE49-F238E27FC236}">
                    <a16:creationId xmlns:a16="http://schemas.microsoft.com/office/drawing/2014/main" id="{973C1D57-9CFD-6AD2-29B0-42F18021CC35}"/>
                  </a:ext>
                </a:extLst>
              </p:cNvPr>
              <p:cNvPicPr/>
              <p:nvPr/>
            </p:nvPicPr>
            <p:blipFill>
              <a:blip r:embed="rId127"/>
              <a:stretch>
                <a:fillRect/>
              </a:stretch>
            </p:blipFill>
            <p:spPr>
              <a:xfrm>
                <a:off x="4300080" y="3484660"/>
                <a:ext cx="253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Ink 92">
                <a:extLst>
                  <a:ext uri="{FF2B5EF4-FFF2-40B4-BE49-F238E27FC236}">
                    <a16:creationId xmlns:a16="http://schemas.microsoft.com/office/drawing/2014/main" id="{D6280450-1440-F01A-5F63-F8BF001E4FFA}"/>
                  </a:ext>
                </a:extLst>
              </p14:cNvPr>
              <p14:cNvContentPartPr/>
              <p14:nvPr/>
            </p14:nvContentPartPr>
            <p14:xfrm>
              <a:off x="3735240" y="3476740"/>
              <a:ext cx="362880" cy="23040"/>
            </p14:xfrm>
          </p:contentPart>
        </mc:Choice>
        <mc:Fallback>
          <p:pic>
            <p:nvPicPr>
              <p:cNvPr id="93" name="Ink 92">
                <a:extLst>
                  <a:ext uri="{FF2B5EF4-FFF2-40B4-BE49-F238E27FC236}">
                    <a16:creationId xmlns:a16="http://schemas.microsoft.com/office/drawing/2014/main" id="{D6280450-1440-F01A-5F63-F8BF001E4FFA}"/>
                  </a:ext>
                </a:extLst>
              </p:cNvPr>
              <p:cNvPicPr/>
              <p:nvPr/>
            </p:nvPicPr>
            <p:blipFill>
              <a:blip r:embed="rId129"/>
              <a:stretch>
                <a:fillRect/>
              </a:stretch>
            </p:blipFill>
            <p:spPr>
              <a:xfrm>
                <a:off x="3717240" y="3458740"/>
                <a:ext cx="398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E109725B-64C3-730A-0462-FA7184EBFF44}"/>
                  </a:ext>
                </a:extLst>
              </p14:cNvPr>
              <p14:cNvContentPartPr/>
              <p14:nvPr/>
            </p14:nvContentPartPr>
            <p14:xfrm>
              <a:off x="2927760" y="3480340"/>
              <a:ext cx="538560" cy="39960"/>
            </p14:xfrm>
          </p:contentPart>
        </mc:Choice>
        <mc:Fallback>
          <p:pic>
            <p:nvPicPr>
              <p:cNvPr id="94" name="Ink 93">
                <a:extLst>
                  <a:ext uri="{FF2B5EF4-FFF2-40B4-BE49-F238E27FC236}">
                    <a16:creationId xmlns:a16="http://schemas.microsoft.com/office/drawing/2014/main" id="{E109725B-64C3-730A-0462-FA7184EBFF44}"/>
                  </a:ext>
                </a:extLst>
              </p:cNvPr>
              <p:cNvPicPr/>
              <p:nvPr/>
            </p:nvPicPr>
            <p:blipFill>
              <a:blip r:embed="rId131"/>
              <a:stretch>
                <a:fillRect/>
              </a:stretch>
            </p:blipFill>
            <p:spPr>
              <a:xfrm>
                <a:off x="2910120" y="3462700"/>
                <a:ext cx="574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24C4F046-D532-4FB4-D4C5-DFC847D6AA03}"/>
                  </a:ext>
                </a:extLst>
              </p14:cNvPr>
              <p14:cNvContentPartPr/>
              <p14:nvPr/>
            </p14:nvContentPartPr>
            <p14:xfrm>
              <a:off x="2265000" y="3475300"/>
              <a:ext cx="372960" cy="25200"/>
            </p14:xfrm>
          </p:contentPart>
        </mc:Choice>
        <mc:Fallback>
          <p:pic>
            <p:nvPicPr>
              <p:cNvPr id="95" name="Ink 94">
                <a:extLst>
                  <a:ext uri="{FF2B5EF4-FFF2-40B4-BE49-F238E27FC236}">
                    <a16:creationId xmlns:a16="http://schemas.microsoft.com/office/drawing/2014/main" id="{24C4F046-D532-4FB4-D4C5-DFC847D6AA03}"/>
                  </a:ext>
                </a:extLst>
              </p:cNvPr>
              <p:cNvPicPr/>
              <p:nvPr/>
            </p:nvPicPr>
            <p:blipFill>
              <a:blip r:embed="rId133"/>
              <a:stretch>
                <a:fillRect/>
              </a:stretch>
            </p:blipFill>
            <p:spPr>
              <a:xfrm>
                <a:off x="2247000" y="3457300"/>
                <a:ext cx="408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B1989CFA-F778-37BF-307A-14F22ACEB9F1}"/>
                  </a:ext>
                </a:extLst>
              </p14:cNvPr>
              <p14:cNvContentPartPr/>
              <p14:nvPr/>
            </p14:nvContentPartPr>
            <p14:xfrm>
              <a:off x="1684680" y="3442540"/>
              <a:ext cx="331560" cy="50760"/>
            </p14:xfrm>
          </p:contentPart>
        </mc:Choice>
        <mc:Fallback>
          <p:pic>
            <p:nvPicPr>
              <p:cNvPr id="96" name="Ink 95">
                <a:extLst>
                  <a:ext uri="{FF2B5EF4-FFF2-40B4-BE49-F238E27FC236}">
                    <a16:creationId xmlns:a16="http://schemas.microsoft.com/office/drawing/2014/main" id="{B1989CFA-F778-37BF-307A-14F22ACEB9F1}"/>
                  </a:ext>
                </a:extLst>
              </p:cNvPr>
              <p:cNvPicPr/>
              <p:nvPr/>
            </p:nvPicPr>
            <p:blipFill>
              <a:blip r:embed="rId135"/>
              <a:stretch>
                <a:fillRect/>
              </a:stretch>
            </p:blipFill>
            <p:spPr>
              <a:xfrm>
                <a:off x="1666680" y="3424540"/>
                <a:ext cx="367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213159CE-F5FE-D20E-6F41-49EC11783A4B}"/>
                  </a:ext>
                </a:extLst>
              </p14:cNvPr>
              <p14:cNvContentPartPr/>
              <p14:nvPr/>
            </p14:nvContentPartPr>
            <p14:xfrm>
              <a:off x="946680" y="3464860"/>
              <a:ext cx="537840" cy="87840"/>
            </p14:xfrm>
          </p:contentPart>
        </mc:Choice>
        <mc:Fallback>
          <p:pic>
            <p:nvPicPr>
              <p:cNvPr id="97" name="Ink 96">
                <a:extLst>
                  <a:ext uri="{FF2B5EF4-FFF2-40B4-BE49-F238E27FC236}">
                    <a16:creationId xmlns:a16="http://schemas.microsoft.com/office/drawing/2014/main" id="{213159CE-F5FE-D20E-6F41-49EC11783A4B}"/>
                  </a:ext>
                </a:extLst>
              </p:cNvPr>
              <p:cNvPicPr/>
              <p:nvPr/>
            </p:nvPicPr>
            <p:blipFill>
              <a:blip r:embed="rId137"/>
              <a:stretch>
                <a:fillRect/>
              </a:stretch>
            </p:blipFill>
            <p:spPr>
              <a:xfrm>
                <a:off x="929040" y="3446860"/>
                <a:ext cx="573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0" name="Ink 129">
                <a:extLst>
                  <a:ext uri="{FF2B5EF4-FFF2-40B4-BE49-F238E27FC236}">
                    <a16:creationId xmlns:a16="http://schemas.microsoft.com/office/drawing/2014/main" id="{4F46C265-5FA1-C00C-3A44-2846793363A7}"/>
                  </a:ext>
                </a:extLst>
              </p14:cNvPr>
              <p14:cNvContentPartPr/>
              <p14:nvPr/>
            </p14:nvContentPartPr>
            <p14:xfrm>
              <a:off x="626280" y="3504460"/>
              <a:ext cx="1696680" cy="658440"/>
            </p14:xfrm>
          </p:contentPart>
        </mc:Choice>
        <mc:Fallback>
          <p:pic>
            <p:nvPicPr>
              <p:cNvPr id="130" name="Ink 129">
                <a:extLst>
                  <a:ext uri="{FF2B5EF4-FFF2-40B4-BE49-F238E27FC236}">
                    <a16:creationId xmlns:a16="http://schemas.microsoft.com/office/drawing/2014/main" id="{4F46C265-5FA1-C00C-3A44-2846793363A7}"/>
                  </a:ext>
                </a:extLst>
              </p:cNvPr>
              <p:cNvPicPr/>
              <p:nvPr/>
            </p:nvPicPr>
            <p:blipFill>
              <a:blip r:embed="rId139"/>
              <a:stretch>
                <a:fillRect/>
              </a:stretch>
            </p:blipFill>
            <p:spPr>
              <a:xfrm>
                <a:off x="608640" y="3486460"/>
                <a:ext cx="1732320" cy="694080"/>
              </a:xfrm>
              <a:prstGeom prst="rect">
                <a:avLst/>
              </a:prstGeom>
            </p:spPr>
          </p:pic>
        </mc:Fallback>
      </mc:AlternateContent>
      <p:grpSp>
        <p:nvGrpSpPr>
          <p:cNvPr id="134" name="Group 133">
            <a:extLst>
              <a:ext uri="{FF2B5EF4-FFF2-40B4-BE49-F238E27FC236}">
                <a16:creationId xmlns:a16="http://schemas.microsoft.com/office/drawing/2014/main" id="{1C602C62-9ED0-0B1D-2D26-987DF76D1440}"/>
              </a:ext>
            </a:extLst>
          </p:cNvPr>
          <p:cNvGrpSpPr/>
          <p:nvPr/>
        </p:nvGrpSpPr>
        <p:grpSpPr>
          <a:xfrm>
            <a:off x="895200" y="3994780"/>
            <a:ext cx="8474760" cy="687600"/>
            <a:chOff x="895200" y="3994780"/>
            <a:chExt cx="8474760" cy="687600"/>
          </a:xfrm>
        </p:grpSpPr>
        <mc:AlternateContent xmlns:mc="http://schemas.openxmlformats.org/markup-compatibility/2006">
          <mc:Choice xmlns:p14="http://schemas.microsoft.com/office/powerpoint/2010/main" Requires="p14">
            <p:contentPart p14:bwMode="auto" r:id="rId140">
              <p14:nvContentPartPr>
                <p14:cNvPr id="112" name="Ink 111">
                  <a:extLst>
                    <a:ext uri="{FF2B5EF4-FFF2-40B4-BE49-F238E27FC236}">
                      <a16:creationId xmlns:a16="http://schemas.microsoft.com/office/drawing/2014/main" id="{E0F6E712-B73C-3B55-B248-E37D3A1EA5CE}"/>
                    </a:ext>
                  </a:extLst>
                </p14:cNvPr>
                <p14:cNvContentPartPr/>
                <p14:nvPr/>
              </p14:nvContentPartPr>
              <p14:xfrm>
                <a:off x="8664720" y="4608940"/>
                <a:ext cx="517680" cy="51840"/>
              </p14:xfrm>
            </p:contentPart>
          </mc:Choice>
          <mc:Fallback>
            <p:pic>
              <p:nvPicPr>
                <p:cNvPr id="112" name="Ink 111">
                  <a:extLst>
                    <a:ext uri="{FF2B5EF4-FFF2-40B4-BE49-F238E27FC236}">
                      <a16:creationId xmlns:a16="http://schemas.microsoft.com/office/drawing/2014/main" id="{E0F6E712-B73C-3B55-B248-E37D3A1EA5CE}"/>
                    </a:ext>
                  </a:extLst>
                </p:cNvPr>
                <p:cNvPicPr/>
                <p:nvPr/>
              </p:nvPicPr>
              <p:blipFill>
                <a:blip r:embed="rId141"/>
                <a:stretch>
                  <a:fillRect/>
                </a:stretch>
              </p:blipFill>
              <p:spPr>
                <a:xfrm>
                  <a:off x="8647080" y="4591300"/>
                  <a:ext cx="553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3" name="Ink 112">
                  <a:extLst>
                    <a:ext uri="{FF2B5EF4-FFF2-40B4-BE49-F238E27FC236}">
                      <a16:creationId xmlns:a16="http://schemas.microsoft.com/office/drawing/2014/main" id="{ED05B763-040B-F441-829D-F8193852235A}"/>
                    </a:ext>
                  </a:extLst>
                </p14:cNvPr>
                <p14:cNvContentPartPr/>
                <p14:nvPr/>
              </p14:nvContentPartPr>
              <p14:xfrm>
                <a:off x="7432080" y="4592020"/>
                <a:ext cx="915120" cy="58680"/>
              </p14:xfrm>
            </p:contentPart>
          </mc:Choice>
          <mc:Fallback>
            <p:pic>
              <p:nvPicPr>
                <p:cNvPr id="113" name="Ink 112">
                  <a:extLst>
                    <a:ext uri="{FF2B5EF4-FFF2-40B4-BE49-F238E27FC236}">
                      <a16:creationId xmlns:a16="http://schemas.microsoft.com/office/drawing/2014/main" id="{ED05B763-040B-F441-829D-F8193852235A}"/>
                    </a:ext>
                  </a:extLst>
                </p:cNvPr>
                <p:cNvPicPr/>
                <p:nvPr/>
              </p:nvPicPr>
              <p:blipFill>
                <a:blip r:embed="rId143"/>
                <a:stretch>
                  <a:fillRect/>
                </a:stretch>
              </p:blipFill>
              <p:spPr>
                <a:xfrm>
                  <a:off x="7414440" y="4574380"/>
                  <a:ext cx="950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5" name="Ink 114">
                  <a:extLst>
                    <a:ext uri="{FF2B5EF4-FFF2-40B4-BE49-F238E27FC236}">
                      <a16:creationId xmlns:a16="http://schemas.microsoft.com/office/drawing/2014/main" id="{A8716D5C-E3C6-C033-B6C8-442925E0FDA9}"/>
                    </a:ext>
                  </a:extLst>
                </p14:cNvPr>
                <p14:cNvContentPartPr/>
                <p14:nvPr/>
              </p14:nvContentPartPr>
              <p14:xfrm>
                <a:off x="6770400" y="4596700"/>
                <a:ext cx="233280" cy="12240"/>
              </p14:xfrm>
            </p:contentPart>
          </mc:Choice>
          <mc:Fallback>
            <p:pic>
              <p:nvPicPr>
                <p:cNvPr id="115" name="Ink 114">
                  <a:extLst>
                    <a:ext uri="{FF2B5EF4-FFF2-40B4-BE49-F238E27FC236}">
                      <a16:creationId xmlns:a16="http://schemas.microsoft.com/office/drawing/2014/main" id="{A8716D5C-E3C6-C033-B6C8-442925E0FDA9}"/>
                    </a:ext>
                  </a:extLst>
                </p:cNvPr>
                <p:cNvPicPr/>
                <p:nvPr/>
              </p:nvPicPr>
              <p:blipFill>
                <a:blip r:embed="rId145"/>
                <a:stretch>
                  <a:fillRect/>
                </a:stretch>
              </p:blipFill>
              <p:spPr>
                <a:xfrm>
                  <a:off x="6752760" y="4579060"/>
                  <a:ext cx="268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6" name="Ink 115">
                  <a:extLst>
                    <a:ext uri="{FF2B5EF4-FFF2-40B4-BE49-F238E27FC236}">
                      <a16:creationId xmlns:a16="http://schemas.microsoft.com/office/drawing/2014/main" id="{A94B8FE9-034B-31EF-F7FF-BDF2D875623C}"/>
                    </a:ext>
                  </a:extLst>
                </p14:cNvPr>
                <p14:cNvContentPartPr/>
                <p14:nvPr/>
              </p14:nvContentPartPr>
              <p14:xfrm>
                <a:off x="6139680" y="4615420"/>
                <a:ext cx="479160" cy="41040"/>
              </p14:xfrm>
            </p:contentPart>
          </mc:Choice>
          <mc:Fallback>
            <p:pic>
              <p:nvPicPr>
                <p:cNvPr id="116" name="Ink 115">
                  <a:extLst>
                    <a:ext uri="{FF2B5EF4-FFF2-40B4-BE49-F238E27FC236}">
                      <a16:creationId xmlns:a16="http://schemas.microsoft.com/office/drawing/2014/main" id="{A94B8FE9-034B-31EF-F7FF-BDF2D875623C}"/>
                    </a:ext>
                  </a:extLst>
                </p:cNvPr>
                <p:cNvPicPr/>
                <p:nvPr/>
              </p:nvPicPr>
              <p:blipFill>
                <a:blip r:embed="rId147"/>
                <a:stretch>
                  <a:fillRect/>
                </a:stretch>
              </p:blipFill>
              <p:spPr>
                <a:xfrm>
                  <a:off x="6121680" y="4597420"/>
                  <a:ext cx="514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Ink 116">
                  <a:extLst>
                    <a:ext uri="{FF2B5EF4-FFF2-40B4-BE49-F238E27FC236}">
                      <a16:creationId xmlns:a16="http://schemas.microsoft.com/office/drawing/2014/main" id="{977E973D-B5A2-4E8A-A2F7-A72ABE5BBE99}"/>
                    </a:ext>
                  </a:extLst>
                </p14:cNvPr>
                <p14:cNvContentPartPr/>
                <p14:nvPr/>
              </p14:nvContentPartPr>
              <p14:xfrm>
                <a:off x="5179920" y="4628020"/>
                <a:ext cx="596520" cy="31680"/>
              </p14:xfrm>
            </p:contentPart>
          </mc:Choice>
          <mc:Fallback>
            <p:pic>
              <p:nvPicPr>
                <p:cNvPr id="117" name="Ink 116">
                  <a:extLst>
                    <a:ext uri="{FF2B5EF4-FFF2-40B4-BE49-F238E27FC236}">
                      <a16:creationId xmlns:a16="http://schemas.microsoft.com/office/drawing/2014/main" id="{977E973D-B5A2-4E8A-A2F7-A72ABE5BBE99}"/>
                    </a:ext>
                  </a:extLst>
                </p:cNvPr>
                <p:cNvPicPr/>
                <p:nvPr/>
              </p:nvPicPr>
              <p:blipFill>
                <a:blip r:embed="rId149"/>
                <a:stretch>
                  <a:fillRect/>
                </a:stretch>
              </p:blipFill>
              <p:spPr>
                <a:xfrm>
                  <a:off x="5162280" y="4610380"/>
                  <a:ext cx="632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9" name="Ink 118">
                  <a:extLst>
                    <a:ext uri="{FF2B5EF4-FFF2-40B4-BE49-F238E27FC236}">
                      <a16:creationId xmlns:a16="http://schemas.microsoft.com/office/drawing/2014/main" id="{F86EAB9B-3277-5F88-99C8-146DE57E4667}"/>
                    </a:ext>
                  </a:extLst>
                </p14:cNvPr>
                <p14:cNvContentPartPr/>
                <p14:nvPr/>
              </p14:nvContentPartPr>
              <p14:xfrm>
                <a:off x="3906600" y="4628740"/>
                <a:ext cx="844920" cy="53640"/>
              </p14:xfrm>
            </p:contentPart>
          </mc:Choice>
          <mc:Fallback>
            <p:pic>
              <p:nvPicPr>
                <p:cNvPr id="119" name="Ink 118">
                  <a:extLst>
                    <a:ext uri="{FF2B5EF4-FFF2-40B4-BE49-F238E27FC236}">
                      <a16:creationId xmlns:a16="http://schemas.microsoft.com/office/drawing/2014/main" id="{F86EAB9B-3277-5F88-99C8-146DE57E4667}"/>
                    </a:ext>
                  </a:extLst>
                </p:cNvPr>
                <p:cNvPicPr/>
                <p:nvPr/>
              </p:nvPicPr>
              <p:blipFill>
                <a:blip r:embed="rId151"/>
                <a:stretch>
                  <a:fillRect/>
                </a:stretch>
              </p:blipFill>
              <p:spPr>
                <a:xfrm>
                  <a:off x="3888960" y="4611100"/>
                  <a:ext cx="880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Ink 98">
                  <a:extLst>
                    <a:ext uri="{FF2B5EF4-FFF2-40B4-BE49-F238E27FC236}">
                      <a16:creationId xmlns:a16="http://schemas.microsoft.com/office/drawing/2014/main" id="{C219648F-7E78-30B4-D3E6-1D6A58DD14C5}"/>
                    </a:ext>
                  </a:extLst>
                </p14:cNvPr>
                <p14:cNvContentPartPr/>
                <p14:nvPr/>
              </p14:nvContentPartPr>
              <p14:xfrm>
                <a:off x="8737080" y="4036900"/>
                <a:ext cx="461880" cy="27720"/>
              </p14:xfrm>
            </p:contentPart>
          </mc:Choice>
          <mc:Fallback>
            <p:pic>
              <p:nvPicPr>
                <p:cNvPr id="99" name="Ink 98">
                  <a:extLst>
                    <a:ext uri="{FF2B5EF4-FFF2-40B4-BE49-F238E27FC236}">
                      <a16:creationId xmlns:a16="http://schemas.microsoft.com/office/drawing/2014/main" id="{C219648F-7E78-30B4-D3E6-1D6A58DD14C5}"/>
                    </a:ext>
                  </a:extLst>
                </p:cNvPr>
                <p:cNvPicPr/>
                <p:nvPr/>
              </p:nvPicPr>
              <p:blipFill>
                <a:blip r:embed="rId153"/>
                <a:stretch>
                  <a:fillRect/>
                </a:stretch>
              </p:blipFill>
              <p:spPr>
                <a:xfrm>
                  <a:off x="8719080" y="4019260"/>
                  <a:ext cx="497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Ink 99">
                  <a:extLst>
                    <a:ext uri="{FF2B5EF4-FFF2-40B4-BE49-F238E27FC236}">
                      <a16:creationId xmlns:a16="http://schemas.microsoft.com/office/drawing/2014/main" id="{19A5A96F-EB97-F605-7E01-FDEB4399D3DC}"/>
                    </a:ext>
                  </a:extLst>
                </p14:cNvPr>
                <p14:cNvContentPartPr/>
                <p14:nvPr/>
              </p14:nvContentPartPr>
              <p14:xfrm>
                <a:off x="7610640" y="4039060"/>
                <a:ext cx="790560" cy="48240"/>
              </p14:xfrm>
            </p:contentPart>
          </mc:Choice>
          <mc:Fallback>
            <p:pic>
              <p:nvPicPr>
                <p:cNvPr id="100" name="Ink 99">
                  <a:extLst>
                    <a:ext uri="{FF2B5EF4-FFF2-40B4-BE49-F238E27FC236}">
                      <a16:creationId xmlns:a16="http://schemas.microsoft.com/office/drawing/2014/main" id="{19A5A96F-EB97-F605-7E01-FDEB4399D3DC}"/>
                    </a:ext>
                  </a:extLst>
                </p:cNvPr>
                <p:cNvPicPr/>
                <p:nvPr/>
              </p:nvPicPr>
              <p:blipFill>
                <a:blip r:embed="rId155"/>
                <a:stretch>
                  <a:fillRect/>
                </a:stretch>
              </p:blipFill>
              <p:spPr>
                <a:xfrm>
                  <a:off x="7592640" y="4021420"/>
                  <a:ext cx="826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Ink 101">
                  <a:extLst>
                    <a:ext uri="{FF2B5EF4-FFF2-40B4-BE49-F238E27FC236}">
                      <a16:creationId xmlns:a16="http://schemas.microsoft.com/office/drawing/2014/main" id="{40F8602A-E1CB-01ED-8E6E-FAED370D3ED4}"/>
                    </a:ext>
                  </a:extLst>
                </p14:cNvPr>
                <p14:cNvContentPartPr/>
                <p14:nvPr/>
              </p14:nvContentPartPr>
              <p14:xfrm>
                <a:off x="5913960" y="4006300"/>
                <a:ext cx="1355040" cy="105120"/>
              </p14:xfrm>
            </p:contentPart>
          </mc:Choice>
          <mc:Fallback>
            <p:pic>
              <p:nvPicPr>
                <p:cNvPr id="102" name="Ink 101">
                  <a:extLst>
                    <a:ext uri="{FF2B5EF4-FFF2-40B4-BE49-F238E27FC236}">
                      <a16:creationId xmlns:a16="http://schemas.microsoft.com/office/drawing/2014/main" id="{40F8602A-E1CB-01ED-8E6E-FAED370D3ED4}"/>
                    </a:ext>
                  </a:extLst>
                </p:cNvPr>
                <p:cNvPicPr/>
                <p:nvPr/>
              </p:nvPicPr>
              <p:blipFill>
                <a:blip r:embed="rId157"/>
                <a:stretch>
                  <a:fillRect/>
                </a:stretch>
              </p:blipFill>
              <p:spPr>
                <a:xfrm>
                  <a:off x="5895960" y="3988300"/>
                  <a:ext cx="1390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Ink 102">
                  <a:extLst>
                    <a:ext uri="{FF2B5EF4-FFF2-40B4-BE49-F238E27FC236}">
                      <a16:creationId xmlns:a16="http://schemas.microsoft.com/office/drawing/2014/main" id="{40CDA44C-D2DC-C885-25C5-7953479D7BEE}"/>
                    </a:ext>
                  </a:extLst>
                </p14:cNvPr>
                <p14:cNvContentPartPr/>
                <p14:nvPr/>
              </p14:nvContentPartPr>
              <p14:xfrm>
                <a:off x="4897680" y="3994780"/>
                <a:ext cx="774360" cy="31680"/>
              </p14:xfrm>
            </p:contentPart>
          </mc:Choice>
          <mc:Fallback>
            <p:pic>
              <p:nvPicPr>
                <p:cNvPr id="103" name="Ink 102">
                  <a:extLst>
                    <a:ext uri="{FF2B5EF4-FFF2-40B4-BE49-F238E27FC236}">
                      <a16:creationId xmlns:a16="http://schemas.microsoft.com/office/drawing/2014/main" id="{40CDA44C-D2DC-C885-25C5-7953479D7BEE}"/>
                    </a:ext>
                  </a:extLst>
                </p:cNvPr>
                <p:cNvPicPr/>
                <p:nvPr/>
              </p:nvPicPr>
              <p:blipFill>
                <a:blip r:embed="rId159"/>
                <a:stretch>
                  <a:fillRect/>
                </a:stretch>
              </p:blipFill>
              <p:spPr>
                <a:xfrm>
                  <a:off x="4879680" y="3976780"/>
                  <a:ext cx="810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Ink 106">
                  <a:extLst>
                    <a:ext uri="{FF2B5EF4-FFF2-40B4-BE49-F238E27FC236}">
                      <a16:creationId xmlns:a16="http://schemas.microsoft.com/office/drawing/2014/main" id="{D1674A16-1BA3-A100-933B-758CD4C44AFA}"/>
                    </a:ext>
                  </a:extLst>
                </p14:cNvPr>
                <p14:cNvContentPartPr/>
                <p14:nvPr/>
              </p14:nvContentPartPr>
              <p14:xfrm>
                <a:off x="3716520" y="4018540"/>
                <a:ext cx="280800" cy="37440"/>
              </p14:xfrm>
            </p:contentPart>
          </mc:Choice>
          <mc:Fallback>
            <p:pic>
              <p:nvPicPr>
                <p:cNvPr id="107" name="Ink 106">
                  <a:extLst>
                    <a:ext uri="{FF2B5EF4-FFF2-40B4-BE49-F238E27FC236}">
                      <a16:creationId xmlns:a16="http://schemas.microsoft.com/office/drawing/2014/main" id="{D1674A16-1BA3-A100-933B-758CD4C44AFA}"/>
                    </a:ext>
                  </a:extLst>
                </p:cNvPr>
                <p:cNvPicPr/>
                <p:nvPr/>
              </p:nvPicPr>
              <p:blipFill>
                <a:blip r:embed="rId161"/>
                <a:stretch>
                  <a:fillRect/>
                </a:stretch>
              </p:blipFill>
              <p:spPr>
                <a:xfrm>
                  <a:off x="3698520" y="4000540"/>
                  <a:ext cx="316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Ink 107">
                  <a:extLst>
                    <a:ext uri="{FF2B5EF4-FFF2-40B4-BE49-F238E27FC236}">
                      <a16:creationId xmlns:a16="http://schemas.microsoft.com/office/drawing/2014/main" id="{CC2258E1-4640-A5CB-52CF-E7F1F2D3FDC3}"/>
                    </a:ext>
                  </a:extLst>
                </p14:cNvPr>
                <p14:cNvContentPartPr/>
                <p14:nvPr/>
              </p14:nvContentPartPr>
              <p14:xfrm>
                <a:off x="2407560" y="4014940"/>
                <a:ext cx="1198800" cy="45000"/>
              </p14:xfrm>
            </p:contentPart>
          </mc:Choice>
          <mc:Fallback>
            <p:pic>
              <p:nvPicPr>
                <p:cNvPr id="108" name="Ink 107">
                  <a:extLst>
                    <a:ext uri="{FF2B5EF4-FFF2-40B4-BE49-F238E27FC236}">
                      <a16:creationId xmlns:a16="http://schemas.microsoft.com/office/drawing/2014/main" id="{CC2258E1-4640-A5CB-52CF-E7F1F2D3FDC3}"/>
                    </a:ext>
                  </a:extLst>
                </p:cNvPr>
                <p:cNvPicPr/>
                <p:nvPr/>
              </p:nvPicPr>
              <p:blipFill>
                <a:blip r:embed="rId163"/>
                <a:stretch>
                  <a:fillRect/>
                </a:stretch>
              </p:blipFill>
              <p:spPr>
                <a:xfrm>
                  <a:off x="2389920" y="3996940"/>
                  <a:ext cx="1234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0" name="Ink 109">
                  <a:extLst>
                    <a:ext uri="{FF2B5EF4-FFF2-40B4-BE49-F238E27FC236}">
                      <a16:creationId xmlns:a16="http://schemas.microsoft.com/office/drawing/2014/main" id="{2874D41E-E80A-1329-6464-6C8024A8E6D9}"/>
                    </a:ext>
                  </a:extLst>
                </p14:cNvPr>
                <p14:cNvContentPartPr/>
                <p14:nvPr/>
              </p14:nvContentPartPr>
              <p14:xfrm>
                <a:off x="895200" y="4000900"/>
                <a:ext cx="1375200" cy="101160"/>
              </p14:xfrm>
            </p:contentPart>
          </mc:Choice>
          <mc:Fallback>
            <p:pic>
              <p:nvPicPr>
                <p:cNvPr id="110" name="Ink 109">
                  <a:extLst>
                    <a:ext uri="{FF2B5EF4-FFF2-40B4-BE49-F238E27FC236}">
                      <a16:creationId xmlns:a16="http://schemas.microsoft.com/office/drawing/2014/main" id="{2874D41E-E80A-1329-6464-6C8024A8E6D9}"/>
                    </a:ext>
                  </a:extLst>
                </p:cNvPr>
                <p:cNvPicPr/>
                <p:nvPr/>
              </p:nvPicPr>
              <p:blipFill>
                <a:blip r:embed="rId165"/>
                <a:stretch>
                  <a:fillRect/>
                </a:stretch>
              </p:blipFill>
              <p:spPr>
                <a:xfrm>
                  <a:off x="877560" y="3982900"/>
                  <a:ext cx="1410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3" name="Ink 132">
                  <a:extLst>
                    <a:ext uri="{FF2B5EF4-FFF2-40B4-BE49-F238E27FC236}">
                      <a16:creationId xmlns:a16="http://schemas.microsoft.com/office/drawing/2014/main" id="{50749547-E91F-8966-80D0-B4DC4E56B8F9}"/>
                    </a:ext>
                  </a:extLst>
                </p14:cNvPr>
                <p14:cNvContentPartPr/>
                <p14:nvPr/>
              </p14:nvContentPartPr>
              <p14:xfrm>
                <a:off x="7111680" y="4059220"/>
                <a:ext cx="2258280" cy="615600"/>
              </p14:xfrm>
            </p:contentPart>
          </mc:Choice>
          <mc:Fallback>
            <p:pic>
              <p:nvPicPr>
                <p:cNvPr id="133" name="Ink 132">
                  <a:extLst>
                    <a:ext uri="{FF2B5EF4-FFF2-40B4-BE49-F238E27FC236}">
                      <a16:creationId xmlns:a16="http://schemas.microsoft.com/office/drawing/2014/main" id="{50749547-E91F-8966-80D0-B4DC4E56B8F9}"/>
                    </a:ext>
                  </a:extLst>
                </p:cNvPr>
                <p:cNvPicPr/>
                <p:nvPr/>
              </p:nvPicPr>
              <p:blipFill>
                <a:blip r:embed="rId167"/>
                <a:stretch>
                  <a:fillRect/>
                </a:stretch>
              </p:blipFill>
              <p:spPr>
                <a:xfrm>
                  <a:off x="7093680" y="4041580"/>
                  <a:ext cx="2293920" cy="6512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085863"/>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7346"/>
            <a:ext cx="8985059" cy="3231654"/>
          </a:xfrm>
          <a:prstGeom prst="rect">
            <a:avLst/>
          </a:prstGeom>
          <a:noFill/>
        </p:spPr>
        <p:txBody>
          <a:bodyPr wrap="square" rtlCol="0">
            <a:spAutoFit/>
          </a:bodyPr>
          <a:lstStyle/>
          <a:p>
            <a:pPr algn="r"/>
            <a:r>
              <a:rPr lang="he-IL" sz="4000" b="1">
                <a:solidFill>
                  <a:srgbClr val="FFFF00"/>
                </a:solidFill>
                <a:cs typeface="+mj-cs"/>
              </a:rPr>
              <a:t>ספר תהילים פרק כז</a:t>
            </a:r>
          </a:p>
          <a:p>
            <a:pPr algn="r"/>
            <a:r>
              <a:rPr lang="he-IL" sz="4000">
                <a:solidFill>
                  <a:srgbClr val="FFFF00"/>
                </a:solidFill>
                <a:cs typeface="+mj-cs"/>
              </a:rPr>
              <a:t>י   כִּי-אָבִי וְאִמִּי עֲזָבוּנִי וַיהֹוָה יַאַסְפֵנִי: </a:t>
            </a:r>
          </a:p>
          <a:p>
            <a:pPr algn="r"/>
            <a:endParaRPr lang="he-IL" sz="4000" b="1">
              <a:solidFill>
                <a:srgbClr val="FFFF00"/>
              </a:solidFill>
              <a:cs typeface="+mj-cs"/>
            </a:endParaRPr>
          </a:p>
          <a:p>
            <a:r>
              <a:rPr lang="en-US" sz="2800" b="1">
                <a:solidFill>
                  <a:srgbClr val="FFC000"/>
                </a:solidFill>
                <a:cs typeface="+mj-cs"/>
              </a:rPr>
              <a:t>Tehillim / Psalm 27:10  </a:t>
            </a:r>
          </a:p>
          <a:p>
            <a:r>
              <a:rPr lang="en-US" sz="2800">
                <a:solidFill>
                  <a:srgbClr val="FFC000"/>
                </a:solidFill>
                <a:cs typeface="+mj-cs"/>
              </a:rPr>
              <a:t>27:10 When my father and my mother forsake me, Then the LORD will take me up. (KJV)</a:t>
            </a:r>
            <a:endParaRPr lang="en-US" sz="3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5" name="Group 14">
            <a:extLst>
              <a:ext uri="{FF2B5EF4-FFF2-40B4-BE49-F238E27FC236}">
                <a16:creationId xmlns:a16="http://schemas.microsoft.com/office/drawing/2014/main" id="{1C972D97-FB71-6850-C919-0DEEADB0E653}"/>
              </a:ext>
            </a:extLst>
          </p:cNvPr>
          <p:cNvGrpSpPr/>
          <p:nvPr/>
        </p:nvGrpSpPr>
        <p:grpSpPr>
          <a:xfrm>
            <a:off x="3100200" y="843340"/>
            <a:ext cx="5587560" cy="774000"/>
            <a:chOff x="3100200" y="843340"/>
            <a:chExt cx="5587560" cy="77400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E868208-F63B-40DF-CB0E-A07E78CC2A4D}"/>
                    </a:ext>
                  </a:extLst>
                </p14:cNvPr>
                <p14:cNvContentPartPr/>
                <p14:nvPr/>
              </p14:nvContentPartPr>
              <p14:xfrm>
                <a:off x="7651680" y="1538500"/>
                <a:ext cx="1036080" cy="56880"/>
              </p14:xfrm>
            </p:contentPart>
          </mc:Choice>
          <mc:Fallback>
            <p:pic>
              <p:nvPicPr>
                <p:cNvPr id="4" name="Ink 3">
                  <a:extLst>
                    <a:ext uri="{FF2B5EF4-FFF2-40B4-BE49-F238E27FC236}">
                      <a16:creationId xmlns:a16="http://schemas.microsoft.com/office/drawing/2014/main" id="{9E868208-F63B-40DF-CB0E-A07E78CC2A4D}"/>
                    </a:ext>
                  </a:extLst>
                </p:cNvPr>
                <p:cNvPicPr/>
                <p:nvPr/>
              </p:nvPicPr>
              <p:blipFill>
                <a:blip r:embed="rId5"/>
                <a:stretch>
                  <a:fillRect/>
                </a:stretch>
              </p:blipFill>
              <p:spPr>
                <a:xfrm>
                  <a:off x="7633680" y="1520860"/>
                  <a:ext cx="1071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BBAAE87-FD5F-C9C1-B13E-ECB0C40C009B}"/>
                    </a:ext>
                  </a:extLst>
                </p14:cNvPr>
                <p14:cNvContentPartPr/>
                <p14:nvPr/>
              </p14:nvContentPartPr>
              <p14:xfrm>
                <a:off x="6862560" y="1559380"/>
                <a:ext cx="619560" cy="35280"/>
              </p14:xfrm>
            </p:contentPart>
          </mc:Choice>
          <mc:Fallback>
            <p:pic>
              <p:nvPicPr>
                <p:cNvPr id="5" name="Ink 4">
                  <a:extLst>
                    <a:ext uri="{FF2B5EF4-FFF2-40B4-BE49-F238E27FC236}">
                      <a16:creationId xmlns:a16="http://schemas.microsoft.com/office/drawing/2014/main" id="{1BBAAE87-FD5F-C9C1-B13E-ECB0C40C009B}"/>
                    </a:ext>
                  </a:extLst>
                </p:cNvPr>
                <p:cNvPicPr/>
                <p:nvPr/>
              </p:nvPicPr>
              <p:blipFill>
                <a:blip r:embed="rId7"/>
                <a:stretch>
                  <a:fillRect/>
                </a:stretch>
              </p:blipFill>
              <p:spPr>
                <a:xfrm>
                  <a:off x="6844920" y="1541380"/>
                  <a:ext cx="655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FF7E63A-96C0-4F37-6275-0AD83CF8565F}"/>
                    </a:ext>
                  </a:extLst>
                </p14:cNvPr>
                <p14:cNvContentPartPr/>
                <p14:nvPr/>
              </p14:nvContentPartPr>
              <p14:xfrm>
                <a:off x="5668080" y="1550380"/>
                <a:ext cx="868320" cy="66960"/>
              </p14:xfrm>
            </p:contentPart>
          </mc:Choice>
          <mc:Fallback>
            <p:pic>
              <p:nvPicPr>
                <p:cNvPr id="7" name="Ink 6">
                  <a:extLst>
                    <a:ext uri="{FF2B5EF4-FFF2-40B4-BE49-F238E27FC236}">
                      <a16:creationId xmlns:a16="http://schemas.microsoft.com/office/drawing/2014/main" id="{3FF7E63A-96C0-4F37-6275-0AD83CF8565F}"/>
                    </a:ext>
                  </a:extLst>
                </p:cNvPr>
                <p:cNvPicPr/>
                <p:nvPr/>
              </p:nvPicPr>
              <p:blipFill>
                <a:blip r:embed="rId9"/>
                <a:stretch>
                  <a:fillRect/>
                </a:stretch>
              </p:blipFill>
              <p:spPr>
                <a:xfrm>
                  <a:off x="5650440" y="1532740"/>
                  <a:ext cx="903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7F0A35F-52E9-0988-C705-34DCDEFB7E1F}"/>
                    </a:ext>
                  </a:extLst>
                </p14:cNvPr>
                <p14:cNvContentPartPr/>
                <p14:nvPr/>
              </p14:nvContentPartPr>
              <p14:xfrm>
                <a:off x="4770600" y="1561180"/>
                <a:ext cx="636840" cy="32400"/>
              </p14:xfrm>
            </p:contentPart>
          </mc:Choice>
          <mc:Fallback>
            <p:pic>
              <p:nvPicPr>
                <p:cNvPr id="10" name="Ink 9">
                  <a:extLst>
                    <a:ext uri="{FF2B5EF4-FFF2-40B4-BE49-F238E27FC236}">
                      <a16:creationId xmlns:a16="http://schemas.microsoft.com/office/drawing/2014/main" id="{B7F0A35F-52E9-0988-C705-34DCDEFB7E1F}"/>
                    </a:ext>
                  </a:extLst>
                </p:cNvPr>
                <p:cNvPicPr/>
                <p:nvPr/>
              </p:nvPicPr>
              <p:blipFill>
                <a:blip r:embed="rId11"/>
                <a:stretch>
                  <a:fillRect/>
                </a:stretch>
              </p:blipFill>
              <p:spPr>
                <a:xfrm>
                  <a:off x="4752960" y="1543180"/>
                  <a:ext cx="672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91454F5-054E-9CA1-0D17-12838FC33493}"/>
                    </a:ext>
                  </a:extLst>
                </p14:cNvPr>
                <p14:cNvContentPartPr/>
                <p14:nvPr/>
              </p14:nvContentPartPr>
              <p14:xfrm>
                <a:off x="3271560" y="1540300"/>
                <a:ext cx="1138680" cy="37080"/>
              </p14:xfrm>
            </p:contentPart>
          </mc:Choice>
          <mc:Fallback>
            <p:pic>
              <p:nvPicPr>
                <p:cNvPr id="12" name="Ink 11">
                  <a:extLst>
                    <a:ext uri="{FF2B5EF4-FFF2-40B4-BE49-F238E27FC236}">
                      <a16:creationId xmlns:a16="http://schemas.microsoft.com/office/drawing/2014/main" id="{691454F5-054E-9CA1-0D17-12838FC33493}"/>
                    </a:ext>
                  </a:extLst>
                </p:cNvPr>
                <p:cNvPicPr/>
                <p:nvPr/>
              </p:nvPicPr>
              <p:blipFill>
                <a:blip r:embed="rId13"/>
                <a:stretch>
                  <a:fillRect/>
                </a:stretch>
              </p:blipFill>
              <p:spPr>
                <a:xfrm>
                  <a:off x="3253920" y="1522300"/>
                  <a:ext cx="1174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FD0EAF2B-AC3B-3B4A-8553-F9F014723402}"/>
                    </a:ext>
                  </a:extLst>
                </p14:cNvPr>
                <p14:cNvContentPartPr/>
                <p14:nvPr/>
              </p14:nvContentPartPr>
              <p14:xfrm>
                <a:off x="3100200" y="843340"/>
                <a:ext cx="1442520" cy="762840"/>
              </p14:xfrm>
            </p:contentPart>
          </mc:Choice>
          <mc:Fallback>
            <p:pic>
              <p:nvPicPr>
                <p:cNvPr id="14" name="Ink 13">
                  <a:extLst>
                    <a:ext uri="{FF2B5EF4-FFF2-40B4-BE49-F238E27FC236}">
                      <a16:creationId xmlns:a16="http://schemas.microsoft.com/office/drawing/2014/main" id="{FD0EAF2B-AC3B-3B4A-8553-F9F014723402}"/>
                    </a:ext>
                  </a:extLst>
                </p:cNvPr>
                <p:cNvPicPr/>
                <p:nvPr/>
              </p:nvPicPr>
              <p:blipFill>
                <a:blip r:embed="rId15"/>
                <a:stretch>
                  <a:fillRect/>
                </a:stretch>
              </p:blipFill>
              <p:spPr>
                <a:xfrm>
                  <a:off x="3082200" y="825340"/>
                  <a:ext cx="1478160" cy="798480"/>
                </a:xfrm>
                <a:prstGeom prst="rect">
                  <a:avLst/>
                </a:prstGeom>
              </p:spPr>
            </p:pic>
          </mc:Fallback>
        </mc:AlternateContent>
      </p:grpSp>
    </p:spTree>
    <p:extLst>
      <p:ext uri="{BB962C8B-B14F-4D97-AF65-F5344CB8AC3E}">
        <p14:creationId xmlns:p14="http://schemas.microsoft.com/office/powerpoint/2010/main" val="42530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21686</TotalTime>
  <Words>2347</Words>
  <Application>Microsoft Office PowerPoint</Application>
  <PresentationFormat>Widescreen</PresentationFormat>
  <Paragraphs>132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135</cp:revision>
  <dcterms:created xsi:type="dcterms:W3CDTF">2021-02-18T19:11:41Z</dcterms:created>
  <dcterms:modified xsi:type="dcterms:W3CDTF">2024-07-03T23:45:55Z</dcterms:modified>
</cp:coreProperties>
</file>