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8.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11.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notesSlides/notesSlide12.xml" ContentType="application/vnd.openxmlformats-officedocument.presentationml.notesSlide+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notesSlides/notesSlide13.xml" ContentType="application/vnd.openxmlformats-officedocument.presentationml.notesSlide+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notesSlides/notesSlide14.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notesSlides/notesSlide15.xml" ContentType="application/vnd.openxmlformats-officedocument.presentationml.notesSlide+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notesSlides/notesSlide16.xml" ContentType="application/vnd.openxmlformats-officedocument.presentationml.notesSlide+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notesSlides/notesSlide17.xml" ContentType="application/vnd.openxmlformats-officedocument.presentationml.notesSlide+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1" r:id="rId2"/>
    <p:sldId id="265" r:id="rId3"/>
    <p:sldId id="268" r:id="rId4"/>
    <p:sldId id="282" r:id="rId5"/>
    <p:sldId id="283" r:id="rId6"/>
    <p:sldId id="272" r:id="rId7"/>
    <p:sldId id="270" r:id="rId8"/>
    <p:sldId id="284" r:id="rId9"/>
    <p:sldId id="271" r:id="rId10"/>
    <p:sldId id="285" r:id="rId11"/>
    <p:sldId id="286" r:id="rId12"/>
    <p:sldId id="287" r:id="rId13"/>
    <p:sldId id="288" r:id="rId14"/>
    <p:sldId id="289" r:id="rId15"/>
    <p:sldId id="290" r:id="rId16"/>
    <p:sldId id="291"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0F920-309A-47BE-813C-C917BA8B3031}" v="3" dt="2024-06-27T01:26:41.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4" d="100"/>
          <a:sy n="84" d="100"/>
        </p:scale>
        <p:origin x="65" y="10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5140F920-309A-47BE-813C-C917BA8B3031}"/>
    <pc:docChg chg="modSld">
      <pc:chgData name="Duane Miller" userId="086b8d4e5ca37aec" providerId="LiveId" clId="{5140F920-309A-47BE-813C-C917BA8B3031}" dt="2024-06-27T01:29:57.564" v="496" actId="6549"/>
      <pc:docMkLst>
        <pc:docMk/>
      </pc:docMkLst>
      <pc:sldChg chg="setBg">
        <pc:chgData name="Duane Miller" userId="086b8d4e5ca37aec" providerId="LiveId" clId="{5140F920-309A-47BE-813C-C917BA8B3031}" dt="2024-06-27T01:26:41.431" v="2"/>
        <pc:sldMkLst>
          <pc:docMk/>
          <pc:sldMk cId="2832398454" sldId="265"/>
        </pc:sldMkLst>
      </pc:sldChg>
      <pc:sldChg chg="modSp mod setBg">
        <pc:chgData name="Duane Miller" userId="086b8d4e5ca37aec" providerId="LiveId" clId="{5140F920-309A-47BE-813C-C917BA8B3031}" dt="2024-06-27T01:26:55.335" v="25" actId="207"/>
        <pc:sldMkLst>
          <pc:docMk/>
          <pc:sldMk cId="2153912712" sldId="268"/>
        </pc:sldMkLst>
        <pc:spChg chg="mod">
          <ac:chgData name="Duane Miller" userId="086b8d4e5ca37aec" providerId="LiveId" clId="{5140F920-309A-47BE-813C-C917BA8B3031}" dt="2024-06-27T01:26:55.335" v="25" actId="207"/>
          <ac:spMkLst>
            <pc:docMk/>
            <pc:sldMk cId="2153912712" sldId="268"/>
            <ac:spMk id="7" creationId="{4426F626-7A1A-43A8-B380-D11D76D34155}"/>
          </ac:spMkLst>
        </pc:spChg>
      </pc:sldChg>
      <pc:sldChg chg="modSp mod setBg modNotesTx">
        <pc:chgData name="Duane Miller" userId="086b8d4e5ca37aec" providerId="LiveId" clId="{5140F920-309A-47BE-813C-C917BA8B3031}" dt="2024-06-27T01:29:57.564" v="496" actId="6549"/>
        <pc:sldMkLst>
          <pc:docMk/>
          <pc:sldMk cId="906262494" sldId="270"/>
        </pc:sldMkLst>
        <pc:spChg chg="mod">
          <ac:chgData name="Duane Miller" userId="086b8d4e5ca37aec" providerId="LiveId" clId="{5140F920-309A-47BE-813C-C917BA8B3031}" dt="2024-06-27T01:27:35.860" v="161" actId="207"/>
          <ac:spMkLst>
            <pc:docMk/>
            <pc:sldMk cId="906262494" sldId="270"/>
            <ac:spMk id="6" creationId="{B2FD387F-92CC-4779-81C3-06BBC90B104F}"/>
          </ac:spMkLst>
        </pc:spChg>
      </pc:sldChg>
      <pc:sldChg chg="modSp mod setBg">
        <pc:chgData name="Duane Miller" userId="086b8d4e5ca37aec" providerId="LiveId" clId="{5140F920-309A-47BE-813C-C917BA8B3031}" dt="2024-06-27T01:28:05.122" v="208" actId="207"/>
        <pc:sldMkLst>
          <pc:docMk/>
          <pc:sldMk cId="1512310284" sldId="271"/>
        </pc:sldMkLst>
        <pc:spChg chg="mod">
          <ac:chgData name="Duane Miller" userId="086b8d4e5ca37aec" providerId="LiveId" clId="{5140F920-309A-47BE-813C-C917BA8B3031}" dt="2024-06-27T01:28:05.122" v="208" actId="207"/>
          <ac:spMkLst>
            <pc:docMk/>
            <pc:sldMk cId="1512310284" sldId="271"/>
            <ac:spMk id="7" creationId="{4426F626-7A1A-43A8-B380-D11D76D34155}"/>
          </ac:spMkLst>
        </pc:spChg>
      </pc:sldChg>
      <pc:sldChg chg="modSp mod setBg">
        <pc:chgData name="Duane Miller" userId="086b8d4e5ca37aec" providerId="LiveId" clId="{5140F920-309A-47BE-813C-C917BA8B3031}" dt="2024-06-27T01:27:22.262" v="105" actId="207"/>
        <pc:sldMkLst>
          <pc:docMk/>
          <pc:sldMk cId="2799131102" sldId="272"/>
        </pc:sldMkLst>
        <pc:spChg chg="mod">
          <ac:chgData name="Duane Miller" userId="086b8d4e5ca37aec" providerId="LiveId" clId="{5140F920-309A-47BE-813C-C917BA8B3031}" dt="2024-06-27T01:27:22.262" v="105" actId="207"/>
          <ac:spMkLst>
            <pc:docMk/>
            <pc:sldMk cId="2799131102" sldId="272"/>
            <ac:spMk id="7" creationId="{4426F626-7A1A-43A8-B380-D11D76D34155}"/>
          </ac:spMkLst>
        </pc:spChg>
      </pc:sldChg>
      <pc:sldChg chg="modSp mod setBg">
        <pc:chgData name="Duane Miller" userId="086b8d4e5ca37aec" providerId="LiveId" clId="{5140F920-309A-47BE-813C-C917BA8B3031}" dt="2024-06-27T01:27:04.652" v="50" actId="207"/>
        <pc:sldMkLst>
          <pc:docMk/>
          <pc:sldMk cId="1756479155" sldId="282"/>
        </pc:sldMkLst>
        <pc:spChg chg="mod">
          <ac:chgData name="Duane Miller" userId="086b8d4e5ca37aec" providerId="LiveId" clId="{5140F920-309A-47BE-813C-C917BA8B3031}" dt="2024-06-27T01:27:04.652" v="50" actId="207"/>
          <ac:spMkLst>
            <pc:docMk/>
            <pc:sldMk cId="1756479155" sldId="282"/>
            <ac:spMk id="6" creationId="{B2FD387F-92CC-4779-81C3-06BBC90B104F}"/>
          </ac:spMkLst>
        </pc:spChg>
      </pc:sldChg>
      <pc:sldChg chg="modSp mod setBg">
        <pc:chgData name="Duane Miller" userId="086b8d4e5ca37aec" providerId="LiveId" clId="{5140F920-309A-47BE-813C-C917BA8B3031}" dt="2024-06-27T01:27:12.945" v="78" actId="207"/>
        <pc:sldMkLst>
          <pc:docMk/>
          <pc:sldMk cId="3962118475" sldId="283"/>
        </pc:sldMkLst>
        <pc:spChg chg="mod">
          <ac:chgData name="Duane Miller" userId="086b8d4e5ca37aec" providerId="LiveId" clId="{5140F920-309A-47BE-813C-C917BA8B3031}" dt="2024-06-27T01:27:12.945" v="78" actId="207"/>
          <ac:spMkLst>
            <pc:docMk/>
            <pc:sldMk cId="3962118475" sldId="283"/>
            <ac:spMk id="6" creationId="{B2FD387F-92CC-4779-81C3-06BBC90B104F}"/>
          </ac:spMkLst>
        </pc:spChg>
      </pc:sldChg>
      <pc:sldChg chg="modSp mod setBg">
        <pc:chgData name="Duane Miller" userId="086b8d4e5ca37aec" providerId="LiveId" clId="{5140F920-309A-47BE-813C-C917BA8B3031}" dt="2024-06-27T01:27:47.288" v="185" actId="207"/>
        <pc:sldMkLst>
          <pc:docMk/>
          <pc:sldMk cId="728390128" sldId="284"/>
        </pc:sldMkLst>
        <pc:spChg chg="mod">
          <ac:chgData name="Duane Miller" userId="086b8d4e5ca37aec" providerId="LiveId" clId="{5140F920-309A-47BE-813C-C917BA8B3031}" dt="2024-06-27T01:27:47.288" v="185" actId="207"/>
          <ac:spMkLst>
            <pc:docMk/>
            <pc:sldMk cId="728390128" sldId="284"/>
            <ac:spMk id="6" creationId="{B2FD387F-92CC-4779-81C3-06BBC90B104F}"/>
          </ac:spMkLst>
        </pc:spChg>
      </pc:sldChg>
      <pc:sldChg chg="modSp mod setBg">
        <pc:chgData name="Duane Miller" userId="086b8d4e5ca37aec" providerId="LiveId" clId="{5140F920-309A-47BE-813C-C917BA8B3031}" dt="2024-06-27T01:28:18.961" v="244" actId="207"/>
        <pc:sldMkLst>
          <pc:docMk/>
          <pc:sldMk cId="1547709812" sldId="285"/>
        </pc:sldMkLst>
        <pc:spChg chg="mod">
          <ac:chgData name="Duane Miller" userId="086b8d4e5ca37aec" providerId="LiveId" clId="{5140F920-309A-47BE-813C-C917BA8B3031}" dt="2024-06-27T01:28:18.961" v="244" actId="207"/>
          <ac:spMkLst>
            <pc:docMk/>
            <pc:sldMk cId="1547709812" sldId="285"/>
            <ac:spMk id="6" creationId="{B2FD387F-92CC-4779-81C3-06BBC90B104F}"/>
          </ac:spMkLst>
        </pc:spChg>
      </pc:sldChg>
      <pc:sldChg chg="modSp mod setBg">
        <pc:chgData name="Duane Miller" userId="086b8d4e5ca37aec" providerId="LiveId" clId="{5140F920-309A-47BE-813C-C917BA8B3031}" dt="2024-06-27T01:28:28.129" v="260" actId="207"/>
        <pc:sldMkLst>
          <pc:docMk/>
          <pc:sldMk cId="2170489874" sldId="286"/>
        </pc:sldMkLst>
        <pc:spChg chg="mod">
          <ac:chgData name="Duane Miller" userId="086b8d4e5ca37aec" providerId="LiveId" clId="{5140F920-309A-47BE-813C-C917BA8B3031}" dt="2024-06-27T01:28:28.129" v="260" actId="207"/>
          <ac:spMkLst>
            <pc:docMk/>
            <pc:sldMk cId="2170489874" sldId="286"/>
            <ac:spMk id="6" creationId="{B2FD387F-92CC-4779-81C3-06BBC90B104F}"/>
          </ac:spMkLst>
        </pc:spChg>
      </pc:sldChg>
      <pc:sldChg chg="modSp mod setBg">
        <pc:chgData name="Duane Miller" userId="086b8d4e5ca37aec" providerId="LiveId" clId="{5140F920-309A-47BE-813C-C917BA8B3031}" dt="2024-06-27T01:28:35.688" v="283" actId="207"/>
        <pc:sldMkLst>
          <pc:docMk/>
          <pc:sldMk cId="3440780987" sldId="287"/>
        </pc:sldMkLst>
        <pc:spChg chg="mod">
          <ac:chgData name="Duane Miller" userId="086b8d4e5ca37aec" providerId="LiveId" clId="{5140F920-309A-47BE-813C-C917BA8B3031}" dt="2024-06-27T01:28:35.688" v="283" actId="207"/>
          <ac:spMkLst>
            <pc:docMk/>
            <pc:sldMk cId="3440780987" sldId="287"/>
            <ac:spMk id="6" creationId="{B2FD387F-92CC-4779-81C3-06BBC90B104F}"/>
          </ac:spMkLst>
        </pc:spChg>
      </pc:sldChg>
      <pc:sldChg chg="modSp mod setBg">
        <pc:chgData name="Duane Miller" userId="086b8d4e5ca37aec" providerId="LiveId" clId="{5140F920-309A-47BE-813C-C917BA8B3031}" dt="2024-06-27T01:28:49.676" v="316" actId="207"/>
        <pc:sldMkLst>
          <pc:docMk/>
          <pc:sldMk cId="2965840938" sldId="288"/>
        </pc:sldMkLst>
        <pc:spChg chg="mod">
          <ac:chgData name="Duane Miller" userId="086b8d4e5ca37aec" providerId="LiveId" clId="{5140F920-309A-47BE-813C-C917BA8B3031}" dt="2024-06-27T01:28:49.676" v="316" actId="207"/>
          <ac:spMkLst>
            <pc:docMk/>
            <pc:sldMk cId="2965840938" sldId="288"/>
            <ac:spMk id="6" creationId="{B2FD387F-92CC-4779-81C3-06BBC90B104F}"/>
          </ac:spMkLst>
        </pc:spChg>
      </pc:sldChg>
      <pc:sldChg chg="modSp mod setBg">
        <pc:chgData name="Duane Miller" userId="086b8d4e5ca37aec" providerId="LiveId" clId="{5140F920-309A-47BE-813C-C917BA8B3031}" dt="2024-06-27T01:29:02.303" v="354" actId="207"/>
        <pc:sldMkLst>
          <pc:docMk/>
          <pc:sldMk cId="3169742387" sldId="289"/>
        </pc:sldMkLst>
        <pc:spChg chg="mod">
          <ac:chgData name="Duane Miller" userId="086b8d4e5ca37aec" providerId="LiveId" clId="{5140F920-309A-47BE-813C-C917BA8B3031}" dt="2024-06-27T01:29:02.303" v="354" actId="207"/>
          <ac:spMkLst>
            <pc:docMk/>
            <pc:sldMk cId="3169742387" sldId="289"/>
            <ac:spMk id="6" creationId="{B2FD387F-92CC-4779-81C3-06BBC90B104F}"/>
          </ac:spMkLst>
        </pc:spChg>
      </pc:sldChg>
      <pc:sldChg chg="modSp mod setBg">
        <pc:chgData name="Duane Miller" userId="086b8d4e5ca37aec" providerId="LiveId" clId="{5140F920-309A-47BE-813C-C917BA8B3031}" dt="2024-06-27T01:29:16.723" v="396" actId="207"/>
        <pc:sldMkLst>
          <pc:docMk/>
          <pc:sldMk cId="2852551989" sldId="290"/>
        </pc:sldMkLst>
        <pc:spChg chg="mod">
          <ac:chgData name="Duane Miller" userId="086b8d4e5ca37aec" providerId="LiveId" clId="{5140F920-309A-47BE-813C-C917BA8B3031}" dt="2024-06-27T01:29:16.723" v="396" actId="207"/>
          <ac:spMkLst>
            <pc:docMk/>
            <pc:sldMk cId="2852551989" sldId="290"/>
            <ac:spMk id="6" creationId="{B2FD387F-92CC-4779-81C3-06BBC90B104F}"/>
          </ac:spMkLst>
        </pc:spChg>
      </pc:sldChg>
      <pc:sldChg chg="modSp mod setBg">
        <pc:chgData name="Duane Miller" userId="086b8d4e5ca37aec" providerId="LiveId" clId="{5140F920-309A-47BE-813C-C917BA8B3031}" dt="2024-06-27T01:29:37.034" v="462" actId="207"/>
        <pc:sldMkLst>
          <pc:docMk/>
          <pc:sldMk cId="2909080157" sldId="291"/>
        </pc:sldMkLst>
        <pc:spChg chg="mod">
          <ac:chgData name="Duane Miller" userId="086b8d4e5ca37aec" providerId="LiveId" clId="{5140F920-309A-47BE-813C-C917BA8B3031}" dt="2024-06-27T01:29:37.034" v="462" actId="207"/>
          <ac:spMkLst>
            <pc:docMk/>
            <pc:sldMk cId="2909080157" sldId="291"/>
            <ac:spMk id="6" creationId="{B2FD387F-92CC-4779-81C3-06BBC90B104F}"/>
          </ac:spMkLst>
        </pc:spChg>
      </pc:sldChg>
      <pc:sldChg chg="modSp mod setBg">
        <pc:chgData name="Duane Miller" userId="086b8d4e5ca37aec" providerId="LiveId" clId="{5140F920-309A-47BE-813C-C917BA8B3031}" dt="2024-06-27T01:29:47.457" v="495" actId="207"/>
        <pc:sldMkLst>
          <pc:docMk/>
          <pc:sldMk cId="2632778346" sldId="292"/>
        </pc:sldMkLst>
        <pc:spChg chg="mod">
          <ac:chgData name="Duane Miller" userId="086b8d4e5ca37aec" providerId="LiveId" clId="{5140F920-309A-47BE-813C-C917BA8B3031}" dt="2024-06-27T01:29:47.457" v="495" actId="207"/>
          <ac:spMkLst>
            <pc:docMk/>
            <pc:sldMk cId="2632778346" sldId="292"/>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5:08.356"/>
    </inkml:context>
    <inkml:brush xml:id="br0">
      <inkml:brushProperty name="width" value="0.1" units="cm"/>
      <inkml:brushProperty name="height" value="0.1" units="cm"/>
      <inkml:brushProperty name="color" value="#E71224"/>
    </inkml:brush>
  </inkml:definitions>
  <inkml:trace contextRef="#ctx0" brushRef="#br0">668 433 6447 0 0,'-17'-19'627'0'0,"12"13"-462"0"0,1 1 1 0 0,-1 0 0 0 0,0 0-1 0 0,0 0 1 0 0,0 0 0 0 0,-1 1 0 0 0,-10-6-1 0 0,14 10-52 0 0,1 0-1 0 0,-1 1 1 0 0,1-1 0 0 0,-1 1-1 0 0,1-1 1 0 0,-1 1-1 0 0,1 0 1 0 0,0-1-1 0 0,-1 1 1 0 0,1 0-1 0 0,0 0 1 0 0,0 0-1 0 0,0 0 1 0 0,-1 0-1 0 0,1 0 1 0 0,0 1-1 0 0,-1 1 1 0 0,0-1-40 0 0,-21 26 161 0 0,-32 49 0 0 0,42-56-146 0 0,-1-1 0 0 0,0 0 1 0 0,-2-1-1 0 0,0 0 0 0 0,-37 30 0 0 0,47-44-43 0 0,-41 27 680 0 0,42-29-576 0 0,1-1-1 0 0,0 0 1 0 0,-1 0-1 0 0,0-1 1 0 0,0 1-1 0 0,1-1 1 0 0,-1 0-1 0 0,0 0 1 0 0,-7 0-1 0 0,11-1-132 0 0,1 0 0 0 0,-1 0-1 0 0,1-1 1 0 0,-1 1 0 0 0,1 0 0 0 0,-1 0 0 0 0,1 0-1 0 0,-1 0 1 0 0,1 0 0 0 0,-1-1 0 0 0,1 1 0 0 0,-1 0-1 0 0,1 0 1 0 0,-1-1 0 0 0,1 1 0 0 0,-1 0-1 0 0,1-1 1 0 0,-1 1 0 0 0,1 0 0 0 0,0-1 0 0 0,-1 1-1 0 0,1-1 1 0 0,0 1 0 0 0,-1-1 0 0 0,1 1 0 0 0,0-1-1 0 0,0 1 1 0 0,0-1 0 0 0,-1 1 0 0 0,1-1 0 0 0,0 1-1 0 0,0-1 1 0 0,0 1 0 0 0,0-1 0 0 0,0 1 0 0 0,0-1-1 0 0,0 0 1 0 0,0 1 0 0 0,0-1 0 0 0,0 1 0 0 0,0-1-1 0 0,0 1 1 0 0,0-1 0 0 0,1 1 0 0 0,-1-1 0 0 0,0 0-1 0 0,1-2 56 0 0,0 0-1 0 0,0 0 0 0 0,1 0 0 0 0,-1 0 0 0 0,0 0 0 0 0,4-5 0 0 0,65-64 524 0 0,-27 29-486 0 0,-14 12-56 0 0,-2 0 1 0 0,36-55 0 0 0,-54 71-25 0 0,-1 1-1 0 0,0-1 1 0 0,-1-1 0 0 0,0 1-1 0 0,-2-1 1 0 0,1-1-1 0 0,-2 1 1 0 0,-1-1 0 0 0,3-18-1 0 0,-4 8 176 0 0,-3-51 0 0 0,1 71-138 0 0,-1-1 0 0 0,0 1 0 0 0,-1-1 0 0 0,0 1 0 0 0,0 0-1 0 0,0 0 1 0 0,-1 0 0 0 0,0 0 0 0 0,-1 0 0 0 0,1 0-1 0 0,-8-9 1 0 0,10 15-56 0 0,1 1-1 0 0,0-1 1 0 0,-1 0-1 0 0,1 1 0 0 0,0-1 1 0 0,-1 1-1 0 0,1-1 1 0 0,-1 1-1 0 0,1 0 1 0 0,-1-1-1 0 0,1 1 1 0 0,-1-1-1 0 0,0 1 0 0 0,1 0 1 0 0,-1-1-1 0 0,1 1 1 0 0,-1 0-1 0 0,-1 0 1 0 0,2 8 14 0 0,9 20 863 0 0,1-2-1006 0 0,27 67-58 0 0,58 106 1 0 0,-84-182 308 0 0,-2 1-1 0 0,0 0 1 0 0,-2 1 0 0 0,9 28-1 0 0,-15-46-111 0 0,-1 0 0 0 0,1 1 0 0 0,-1-1 0 0 0,0 0-1 0 0,0 0 1 0 0,0 0 0 0 0,1 1 0 0 0,-1-1 0 0 0,0 0-1 0 0,0 0 1 0 0,-1 1 0 0 0,1-1 0 0 0,0 0 0 0 0,0 0 0 0 0,-1 1-1 0 0,1-1 1 0 0,0 0 0 0 0,-1 0 0 0 0,1 0 0 0 0,-1 0-1 0 0,0 0 1 0 0,1 0 0 0 0,-1 0 0 0 0,0 0 0 0 0,0 0 0 0 0,0 0-1 0 0,1 0 1 0 0,-1 0 0 0 0,0 0 0 0 0,0 0 0 0 0,-2 0 0 0 0,0 0 9 0 0,0 0 0 0 0,1 0 1 0 0,-1-1-1 0 0,0 1 1 0 0,0-1-1 0 0,0 0 1 0 0,0 1-1 0 0,-1-2 1 0 0,1 1-1 0 0,0 0 1 0 0,-6-2-1 0 0,-7-2 18 0 0,-1-2-1 0 0,1 0 1 0 0,0 0-1 0 0,1-2 1 0 0,0 0-1 0 0,-16-11 1 0 0,-13-7-34 0 0,12 9 23 0 0,-134-68 82 0 0,130 69-105 0 0,-1 1 1 0 0,-65-16-1 0 0,93 29-19 0 0,-1 0 0 0 0,1 0 0 0 0,-1 1 0 0 0,0 0 0 0 0,0 1 0 0 0,1 0-1 0 0,-1 1 1 0 0,-18 3 0 0 0,27-4 6 0 0,0 1 0 0 0,1-1 0 0 0,-1 0 0 0 0,0 0 0 0 0,1 1 0 0 0,-1-1 1 0 0,0 0-1 0 0,1 1 0 0 0,-1-1 0 0 0,0 0 0 0 0,1 1 0 0 0,-1-1 0 0 0,1 1 0 0 0,-1-1 0 0 0,0 1 0 0 0,1 0 0 0 0,0-1 0 0 0,-1 1 0 0 0,1 0 0 0 0,-1 0 0 0 0,1 0-1 0 0,0-1 0 0 0,0 1 0 0 0,0-1 0 0 0,0 1 0 0 0,0-1 0 0 0,0 1 0 0 0,0-1-1 0 0,0 1 1 0 0,0-1 0 0 0,1 1 0 0 0,-1 0 0 0 0,0-1 0 0 0,0 1 0 0 0,1-1 0 0 0,-1 0 0 0 0,0 1 0 0 0,0-1-1 0 0,1 1 1 0 0,-1-1 0 0 0,1 1 0 0 0,2 2-7 0 0,-1-1 0 0 0,1 0 0 0 0,0 0 0 0 0,0 0-1 0 0,0 0 1 0 0,5 2 0 0 0,17 5 43 0 0,0-1-1 0 0,44 9 1 0 0,55 1 102 0 0,-89-13-125 0 0,-9-2 19 0 0,-1-1 0 0 0,1-1 1 0 0,-1-1-1 0 0,45-6 0 0 0,-54 3-12 0 0,0 0 1 0 0,0-2-1 0 0,0 0 1 0 0,-1 0-1 0 0,1-2 1 0 0,-1 0-1 0 0,-1 0 1 0 0,20-14 0 0 0,-24 14-3 0 0,0-1 1 0 0,-1 1 0 0 0,0-2 0 0 0,10-10 0 0 0,-17 17-12 0 0,-1 0 0 0 0,1 0 0 0 0,0-1 0 0 0,0 1 0 0 0,-1 0-1 0 0,1-1 1 0 0,-1 0 0 0 0,0 1 0 0 0,0-1 0 0 0,0 1 0 0 0,0-1 0 0 0,0 0 0 0 0,-1 0 0 0 0,1 0 0 0 0,-1 1 0 0 0,0-1 0 0 0,0 0 0 0 0,0 0 0 0 0,0 0-1 0 0,0 0 1 0 0,-1 1 0 0 0,1-1 0 0 0,-2-5 0 0 0,1 7-2 0 0,1-1 0 0 0,-1 1 0 0 0,0 0 0 0 0,1 0 0 0 0,-1 0 0 0 0,0 0 1 0 0,0 0-1 0 0,0 0 0 0 0,0 0 0 0 0,0 0 0 0 0,0 0 0 0 0,0 0 0 0 0,0 0 0 0 0,0 0 0 0 0,0 1 0 0 0,0-1 0 0 0,0 0 0 0 0,-1 1 0 0 0,1-1 0 0 0,0 1 0 0 0,-3-1 0 0 0,2 1-2 0 0,-1-1 0 0 0,0 1 1 0 0,1 1-1 0 0,-1-1 0 0 0,1 0 0 0 0,-1 1 0 0 0,1-1 0 0 0,-1 1 0 0 0,1 0 0 0 0,-5 1 1 0 0,-3 3-6 0 0,1 1 0 0 0,-1 0 0 0 0,1 0 0 0 0,-11 10 0 0 0,-3 6-11 0 0,0 0 0 0 0,2 2 0 0 0,0 0 0 0 0,-31 49-1 0 0,-52 118 170 0 0,89-163-43 0 0,-2-1 1 0 0,-22 28-1 0 0,35-50-92 0 0,-63 94-38 0 0,45-67-633 0 0,1 1 0 0 0,-25 55 0 0 0,21-37-1024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9:20.418"/>
    </inkml:context>
    <inkml:brush xml:id="br0">
      <inkml:brushProperty name="width" value="0.1" units="cm"/>
      <inkml:brushProperty name="height" value="0.1" units="cm"/>
      <inkml:brushProperty name="color" value="#F4F91B"/>
    </inkml:brush>
  </inkml:definitions>
  <inkml:trace contextRef="#ctx0" brushRef="#br0">17 0 575 0 0,'0'4'0'0'0,"-2"-2"0"0"0,-2 0 0 0 0,2-1 0 0 0,1 3 0 0 0,-1-2 0 0 0,0 0 0 0 0,-2 2 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5:19.509"/>
    </inkml:context>
    <inkml:brush xml:id="br0">
      <inkml:brushProperty name="width" value="0.1" units="cm"/>
      <inkml:brushProperty name="height" value="0.1" units="cm"/>
      <inkml:brushProperty name="color" value="#F4F91B"/>
    </inkml:brush>
  </inkml:definitions>
  <inkml:trace contextRef="#ctx0" brushRef="#br0">245 57 4375 0 0,'-19'-10'75'0'0,"3"1"409"0"0,1 2 0 0 0,-1 0 0 0 0,0 0 0 0 0,0 2 1 0 0,-19-5-1 0 0,31 9-426 0 0,-1 1 0 0 0,1-1-1 0 0,0 1 1 0 0,0 0 0 0 0,0 0 0 0 0,-1 1 0 0 0,1-1 0 0 0,0 1-1 0 0,0 0 1 0 0,0 0 0 0 0,0 0 0 0 0,0 0 0 0 0,0 1 0 0 0,0 0 0 0 0,1-1-1 0 0,-1 2 1 0 0,0-1 0 0 0,1 0 0 0 0,0 1 0 0 0,-1-1 0 0 0,1 1-1 0 0,0 0 1 0 0,0 0 0 0 0,1 0 0 0 0,-1 1 0 0 0,-3 4 0 0 0,5-7-28 0 0,1 0 1 0 0,-1 0-1 0 0,0 0 1 0 0,0 0-1 0 0,1 0 1 0 0,-1 0-1 0 0,1 1 1 0 0,-1-1-1 0 0,1 0 1 0 0,-1 0-1 0 0,1 0 1 0 0,0 1-1 0 0,-1-1 0 0 0,1 0 1 0 0,0 1-1 0 0,0-1 1 0 0,0 0-1 0 0,0 0 1 0 0,0 1-1 0 0,0-1 1 0 0,0 0-1 0 0,1 1 1 0 0,-1-1-1 0 0,0 0 1 0 0,1 0-1 0 0,-1 0 1 0 0,1 1-1 0 0,-1-1 1 0 0,1 0-1 0 0,0 0 1 0 0,0 0-1 0 0,-1 0 1 0 0,1 0-1 0 0,0 0 1 0 0,0 0-1 0 0,0 0 1 0 0,0 0-1 0 0,1 1 1 0 0,2 0 161 0 0,0 0 1 0 0,-1-1-1 0 0,1 1 0 0 0,0-1 1 0 0,0 1-1 0 0,0-1 1 0 0,0 0-1 0 0,0-1 1 0 0,0 1-1 0 0,0-1 1 0 0,4 1-1 0 0,84 1 1689 0 0,-46 1-1436 0 0,1-3 0 0 0,45-5 0 0 0,87-23 355 0 0,95-1 997 0 0,-256 28-1354 0 0,112 2-1022 0 0,3 0 157 0 0,-98-3 537 0 0,235-12 577 0 0,-185 13-411 0 0,100 12 0 0 0,-62 1 91 0 0,168-5 0 0 0,-231-7-244 0 0,0 3 0 0 0,110 18 0 0 0,69 24-64 0 0,-1-12-11 0 0,63 13 22 0 0,-48-12 40 0 0,-175-27-94 0 0,-55-5-17 0 0,-16-2 4 0 0,1 0-1 0 0,-1 1 1 0 0,1 0-1 0 0,-1 1 1 0 0,0-1-1 0 0,0 2 1 0 0,12 4-1 0 0,-67-4 149 0 0,-184-28 224 0 0,-39-14-236 0 0,163 26-50 0 0,-197 1 0 0 0,112 4-38 0 0,108 2-19 0 0,-127 8 0 0 0,79 10-12 0 0,-236 16 78 0 0,-473 49 107 0 0,759-61-174 0 0,-152 49-1 0 0,-71 54-1906 0 0,217-80 127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5:36.677"/>
    </inkml:context>
    <inkml:brush xml:id="br0">
      <inkml:brushProperty name="width" value="0.1" units="cm"/>
      <inkml:brushProperty name="height" value="0.1" units="cm"/>
      <inkml:brushProperty name="color" value="#F4F91B"/>
    </inkml:brush>
  </inkml:definitions>
  <inkml:trace contextRef="#ctx0" brushRef="#br0">1547 1323 919 0 0,'-20'-1'4595'0'0,"9"0"-3751"0"0,-29 2 694 0 0,21 0-477 0 0,-1-1 1 0 0,-33-4 0 0 0,42 3-701 0 0,0 0 1 0 0,0 1-1 0 0,0 1 1 0 0,-14 1-1 0 0,16 0-200 0 0,0-1 1 0 0,0-1-1 0 0,0 1 0 0 0,-1-2 0 0 0,1 1 0 0 0,-15-4 1 0 0,-56-18 1579 0 0,62 19-1389 0 0,-1 0 1 0 0,0 1-1 0 0,-23 1 0 0 0,-21-2 304 0 0,2-6 247 0 0,38 8-721 0 0,1 2 1 0 0,-1 0-1 0 0,-26 5 0 0 0,-16 2 242 0 0,-64 9 461 0 0,-7 2-360 0 0,120-19-435 0 0,1 1 1 0 0,0 1-1 0 0,0 1 1 0 0,0 0-1 0 0,0 0 1 0 0,0 2-1 0 0,0 0 1 0 0,1 1-1 0 0,-19 10 1 0 0,12-5 207 0 0,-32 13 1 0 0,49-23-246 0 0,1 0 0 0 0,-1 0-1 0 0,0 0 1 0 0,0 0 0 0 0,0-1 0 0 0,0 0-1 0 0,0 0 1 0 0,0 0 0 0 0,0 0-1 0 0,0-1 1 0 0,-3 0 0 0 0,-45-15 550 0 0,36 11-447 0 0,10 2-67 0 0,0 1 0 0 0,1-1 0 0 0,-1 0 0 0 0,1 0 0 0 0,-1 0 0 0 0,1-1 0 0 0,0 0 0 0 0,1 0 0 0 0,-1 0 0 0 0,-7-9 0 0 0,9 7-15 0 0,1 1 0 0 0,-1 0 1 0 0,1-1-1 0 0,0 1 0 0 0,0-1 0 0 0,1 1 1 0 0,0-1-1 0 0,0 0 0 0 0,0 0 0 0 0,1 0 1 0 0,-1-8-1 0 0,3-3 61 0 0,0-1 0 0 0,7-24 0 0 0,-1 3 27 0 0,-3 4-69 0 0,-1 0 0 0 0,-2-1 0 0 0,-2 1 0 0 0,-1-1 0 0 0,-1 1 0 0 0,-12-57 0 0 0,8 52-5 0 0,-1-52 1 0 0,5 53 13 0 0,-11-61 0 0 0,-14-80 109 0 0,25 96-154 0 0,2 64-50 0 0,1 11-7 0 0,0-1 0 0 0,1 0 0 0 0,0 0 0 0 0,1 1 0 0 0,4-11 0 0 0,-3 7 0 0 0,-3 12 0 0 0,0 0 0 0 0,0 0 0 0 0,0 0 0 0 0,0-1 0 0 0,0 2 0 0 0,1-1 0 0 0,-1 0 0 0 0,0 0 0 0 0,0 0 0 0 0,1 0 0 0 0,-1 1 0 0 0,1-1 0 0 0,-1 1 0 0 0,0-1 0 0 0,1 1 0 0 0,-1-1 0 0 0,1 1 0 0 0,-1 0 0 0 0,3 0 0 0 0,31-3 0 0 0,79-2 0 0 0,-63 2 0 0 0,165-20 0 0 0,-50 2 0 0 0,90-5 0 0 0,197-12 0 0 0,-356 28 0 0 0,153-22 0 0 0,-164 19 0 0 0,122-3 0 0 0,-195 15 0 0 0,69 3 0 0 0,-55 0 0 0 0,48-3 0 0 0,45-1 0 0 0,-37-4 0 0 0,135 8 0 0 0,-188 2 0 0 0,-1 1 0 0 0,1 2 0 0 0,51 18 0 0 0,27 12 0 0 0,-100-34 0 0 0,-1 0 0 0 0,0 0 0 0 0,1 1 0 0 0,-1 0 0 0 0,-1 1 0 0 0,1-1 0 0 0,-1 1 0 0 0,1 1 0 0 0,-1-1 0 0 0,-1 1 0 0 0,7 7 0 0 0,-2 1 0 0 0,0 0 0 0 0,0 1 0 0 0,-1 0 0 0 0,7 18 0 0 0,1 3 0 0 0,-8-20 0 0 0,-1 1 0 0 0,-1 1 0 0 0,-1-1 0 0 0,7 27 0 0 0,-7-14 0 0 0,16 41 0 0 0,1 3 0 0 0,-11-6 0 0 0,-9-44 0 0 0,7 25 0 0 0,11 42 0 0 0,15 139 0 0 0,-29-183 0 0 0,-4-30 0 0 0,0 0 0 0 0,-1 0 0 0 0,-1 0 0 0 0,-3 34 0 0 0,1-45 0 0 0,0-1 0 0 0,0 0 0 0 0,-1 1 0 0 0,0-1 0 0 0,0 0 0 0 0,0 0 0 0 0,-1 0 0 0 0,0 0 0 0 0,0-1 0 0 0,0 1 0 0 0,0-1 0 0 0,-1 0 0 0 0,0 0 0 0 0,-6 6 0 0 0,4-5 0 0 0,0-1 0 0 0,0 0 0 0 0,-1 0 0 0 0,1 0 0 0 0,-1-1 0 0 0,0 0 0 0 0,0 0 0 0 0,0-1 0 0 0,-15 4 0 0 0,-6-2 0 0 0,-1-1 0 0 0,0-1 0 0 0,1-2 0 0 0,-1 0 0 0 0,0-2 0 0 0,-46-9 0 0 0,40 4 22 0 0,0 2-1 0 0,0 2 1 0 0,0 1-1 0 0,0 2 1 0 0,0 1-1 0 0,-42 8 1 0 0,54-5-277 0 0,0 1 1 0 0,-1 1 0 0 0,2 2-1 0 0,-1 0 1 0 0,1 1 0 0 0,0 1 0 0 0,1 1-1 0 0,0 1 1 0 0,1 1 0 0 0,-19 16-1 0 0,-3 8-2439 0 0,2 0-5629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5:46.710"/>
    </inkml:context>
    <inkml:brush xml:id="br0">
      <inkml:brushProperty name="width" value="0.1" units="cm"/>
      <inkml:brushProperty name="height" value="0.1" units="cm"/>
      <inkml:brushProperty name="color" value="#F4F91B"/>
    </inkml:brush>
  </inkml:definitions>
  <inkml:trace contextRef="#ctx0" brushRef="#br0">2478 1513 1375 0 0,'-28'-8'2456'0'0,"-2"7"-929"0"0,-31-6 0 0 0,39 5-885 0 0,5 0 187 0 0,-28 3-1 0 0,16-1 167 0 0,17 0-572 0 0,8 0-260 0 0,0-1 1 0 0,0 1-1 0 0,0 1 0 0 0,0-1 0 0 0,0 0 1 0 0,0 1-1 0 0,0 0 0 0 0,0 0 1 0 0,0 0-1 0 0,1 0 0 0 0,-1 1 0 0 0,0 0 1 0 0,1-1-1 0 0,-5 4 0 0 0,-7 7 282 0 0,13-10-370 0 0,0 0 1 0 0,0-1-1 0 0,0 1 1 0 0,0 0-1 0 0,0-1 1 0 0,-1 1-1 0 0,1-1 1 0 0,-5 2-1 0 0,-1-1 254 0 0,1-1 1 0 0,-1 0-1 0 0,1 0 0 0 0,-1-1 0 0 0,1 0 0 0 0,-9 0 1 0 0,-25 0 465 0 0,33 1-686 0 0,-1-1 0 0 0,1 0 0 0 0,0 0 0 0 0,0-1 0 0 0,0 0 0 0 0,0-1 0 0 0,0 1 0 0 0,0-2 0 0 0,-9-2 0 0 0,8 2 33 0 0,-1 1 0 0 0,0 1 0 0 0,0 0 0 0 0,0 0 0 0 0,-10 1 0 0 0,9 0-74 0 0,1 0 0 0 0,-1-1 0 0 0,1 0 0 0 0,-14-4 0 0 0,-8-3 204 0 0,-1 1 1 0 0,-34-2 0 0 0,29 4 99 0 0,-40-9 0 0 0,75 13-332 0 0,-182-50 1496 0 0,171 48-1503 0 0,0 0 0 0 0,0 1 0 0 0,-1 1 0 0 0,1 1 0 0 0,-1 0-1 0 0,1 0 1 0 0,-19 4 0 0 0,-5-1-40 0 0,-36 5 75 0 0,56-4 30 0 0,0-2 0 0 0,0 0 0 0 0,-1-1 0 0 0,1-1 0 0 0,0-1 1 0 0,-26-4-1 0 0,21 2 18 0 0,1 1 0 0 0,-1 1-1 0 0,0 1 1 0 0,1 0 0 0 0,-46 9 0 0 0,28-5-19 0 0,-130 8 348 0 0,102-11-322 0 0,-8 1 94 0 0,-2 1 22 0 0,64-2-110 0 0,-1-1 1 0 0,-29-4 0 0 0,30 3-17 0 0,-1 0 1 0 0,1 0-1 0 0,-20 2 0 0 0,25 1-101 0 0,0-1-1 0 0,0-1 1 0 0,0 0-1 0 0,0 0 1 0 0,-17-3-1 0 0,23 2 16 0 0,-1 0-1 0 0,1 0 1 0 0,0 0 0 0 0,-1 0 0 0 0,1-1-1 0 0,0 1 1 0 0,0-1 0 0 0,0 0-1 0 0,0 0 1 0 0,0 0 0 0 0,1-1 0 0 0,-1 1-1 0 0,1 0 1 0 0,-1-1 0 0 0,1 0-1 0 0,0 0 1 0 0,-4-5 0 0 0,-2-8 102 0 0,0 1 0 0 0,2-1-1 0 0,0 0 1 0 0,0 0 0 0 0,-5-27 0 0 0,7 13 22 0 0,0 1 1 0 0,1-33-1 0 0,0-3 11 0 0,3 54-142 0 0,0 0 0 0 0,1-1 1 0 0,1 1-1 0 0,-1 0 0 0 0,5-14 0 0 0,-2 9-1 0 0,-3 5 7 0 0,0-1-1 0 0,-1 1 1 0 0,0-1-1 0 0,-1 1 1 0 0,-1-1-1 0 0,0 1 1 0 0,-6-21-1 0 0,0 4 21 0 0,2 0 1 0 0,-6-52-1 0 0,12 52-15 0 0,1 0 1 0 0,5-31-1 0 0,-1 7-8 0 0,10-46-23 0 0,-4 34 0 0 0,-2 21 0 0 0,-6 31 0 0 0,0 0 0 0 0,-1-1 0 0 0,1-19 0 0 0,-2 24 0 0 0,0 1 0 0 0,0 0 0 0 0,0 0 0 0 0,1-1 0 0 0,1 1 0 0 0,-1 1 0 0 0,1-1 0 0 0,0 0 0 0 0,6-9 0 0 0,-5 11 0 0 0,-1 0 0 0 0,1 0 0 0 0,0 0 0 0 0,1 1 0 0 0,-1-1 0 0 0,1 1 0 0 0,0 0 0 0 0,0 1 0 0 0,0-1 0 0 0,0 1 0 0 0,1 0 0 0 0,-1 0 0 0 0,1 1 0 0 0,0-1 0 0 0,7-1 0 0 0,24-9 0 0 0,210-64 0 0 0,-237 75 0 0 0,51-12 0 0 0,113-11 0 0 0,133 10 0 0 0,-161 2 0 0 0,-73 5 0 0 0,98 3 0 0 0,-149 6 0 0 0,15 0 0 0 0,0 1 0 0 0,49 11 0 0 0,-9 2 0 0 0,143 7 0 0 0,-183-17 0 0 0,0 1 0 0 0,-1 2 0 0 0,1 1 0 0 0,35 15 0 0 0,-47-14 0 0 0,38 20 0 0 0,-45-19 0 0 0,-1 0 0 0 0,-1 1 0 0 0,0 1 0 0 0,-1 0 0 0 0,-1 1 0 0 0,0 1 0 0 0,0 0 0 0 0,13 21 0 0 0,-20-25-3 0 0,-1 0 0 0 0,0 0 0 0 0,0 0 0 0 0,-1 1 0 0 0,6 21-1 0 0,-5-9-7 0 0,-1 0-1 0 0,2 27 1 0 0,-3 20-10 0 0,-3 1 0 0 0,-4-1 1 0 0,-17 113-1 0 0,16-159-4 0 0,-1 0 1 0 0,0 0-1 0 0,-2 0 0 0 0,-1-1 1 0 0,-1 0-1 0 0,-1 0 0 0 0,-22 36 1 0 0,-61 102-545 0 0,1-1-1810 0 0,36-63-284 0 0,30-48 711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5:49.918"/>
    </inkml:context>
    <inkml:brush xml:id="br0">
      <inkml:brushProperty name="width" value="0.1" units="cm"/>
      <inkml:brushProperty name="height" value="0.1" units="cm"/>
      <inkml:brushProperty name="color" value="#F4F91B"/>
    </inkml:brush>
  </inkml:definitions>
  <inkml:trace contextRef="#ctx0" brushRef="#br0">2185 1457 575 0 0,'6'-24'6219'0'0,"-6"24"-6166"0"0,0 0 0 0 0,0 0 0 0 0,0 0 0 0 0,0-1 0 0 0,0 1 0 0 0,0 0 1 0 0,0 0-1 0 0,-1-1 0 0 0,1 1 0 0 0,0 0 0 0 0,0 0 0 0 0,0 0 0 0 0,0-1 0 0 0,0 1 0 0 0,0 0 0 0 0,0 0 0 0 0,-1 0 0 0 0,1 0 0 0 0,0-1 0 0 0,0 1 0 0 0,0 0 0 0 0,0 0 0 0 0,-1 0 1 0 0,1 0-1 0 0,0 0 0 0 0,0 0 0 0 0,0-1 0 0 0,-1 1 0 0 0,1 0 0 0 0,0 0 0 0 0,0 0 0 0 0,-1 0 0 0 0,1 0 0 0 0,0 0 0 0 0,0 0 0 0 0,0 0 0 0 0,-1 0 0 0 0,1 0 1 0 0,0 0-1 0 0,0 0 0 0 0,-1 0 0 0 0,1 0 0 0 0,0 0 0 0 0,0 0 0 0 0,0 1 0 0 0,-1-1 0 0 0,1 0 0 0 0,0 0 0 0 0,0 0-16 0 0,-1 0 0 0 0,1 0-1 0 0,0 0 1 0 0,0 0 0 0 0,0 1-1 0 0,0-1 1 0 0,-1 0 0 0 0,1 0-1 0 0,0 0 1 0 0,0 0 0 0 0,0 0 0 0 0,0 0-1 0 0,-1 0 1 0 0,1 0 0 0 0,0 0-1 0 0,0 0 1 0 0,0 0 0 0 0,-1 0 0 0 0,1 0-1 0 0,0 0 1 0 0,0 0 0 0 0,0 0-1 0 0,0 0 1 0 0,-1-1 0 0 0,1 1 0 0 0,0 0-1 0 0,0 0 1 0 0,0 0 0 0 0,0 0-1 0 0,-1 0 1 0 0,1 0 0 0 0,0 0-1 0 0,0-1 1 0 0,0 1 0 0 0,0 0 0 0 0,0 0-1 0 0,0 0 1 0 0,-1 0 0 0 0,1 0-1 0 0,0-1 1 0 0,0 1 0 0 0,0 0 0 0 0,0 0-1 0 0,0 0 1 0 0,0 0 0 0 0,0-1-1 0 0,0 1 25 0 0,-1-1-1 0 0,1 1 1 0 0,-1-1-1 0 0,1 1 1 0 0,-1-1-1 0 0,1 1 1 0 0,-1 0-1 0 0,0-1 1 0 0,1 1-1 0 0,-1 0 1 0 0,1-1-1 0 0,-1 1 1 0 0,0 0-1 0 0,1 0 1 0 0,-1 0-1 0 0,0 0 1 0 0,1 0-1 0 0,-1 0 1 0 0,0 0-1 0 0,1 0 1 0 0,-1 0-1 0 0,1 0 1 0 0,-1 0-1 0 0,0 0 1 0 0,1 0-1 0 0,-1 0 1 0 0,-1 1-1 0 0,-19 2 1037 0 0,15-2-833 0 0,1 0-1 0 0,-1-1 1 0 0,1 0-1 0 0,-1 0 1 0 0,1-1 0 0 0,-1 0-1 0 0,1 0 1 0 0,-1 0 0 0 0,1 0-1 0 0,-8-4 1 0 0,7 3-77 0 0,0 0 1 0 0,0 0-1 0 0,-1 1 1 0 0,1 0-1 0 0,0 0 1 0 0,-1 1-1 0 0,-9-1 1 0 0,-35 3 433 0 0,39-3-452 0 0,0 1 0 0 0,-1 1 0 0 0,-16 2 0 0 0,-7 4 141 0 0,15-3-13 0 0,-35 10 0 0 0,33-5-103 0 0,0-2 1 0 0,-46 8-1 0 0,-131 27 828 0 0,100-19-731 0 0,40-15-150 0 0,39-6-19 0 0,-23 5-1 0 0,-9 1 27 0 0,33-5-78 0 0,-27 6 0 0 0,30-4-38 0 0,0-1 0 0 0,0-1 0 0 0,0-1 0 0 0,0-1 0 0 0,0 0 0 0 0,0-1 0 0 0,-1 0 0 0 0,1-2 0 0 0,0 0 0 0 0,-20-6 0 0 0,-32-6 130 0 0,38 9-35 0 0,-38-13 0 0 0,10-6 41 0 0,40 16-60 0 0,1 0-1 0 0,-34-8 1 0 0,24 9-33 0 0,19 4-54 0 0,0 1 0 0 0,-1 0 1 0 0,1 0-1 0 0,-13 0 0 0 0,0 1 48 0 0,-1-2-1 0 0,-25-5 0 0 0,13-4 96 0 0,30 10-135 0 0,0 0 1 0 0,0 0 0 0 0,0 0-1 0 0,-1 0 1 0 0,1 1-1 0 0,0 0 1 0 0,-9 0-1 0 0,-7 0 36 0 0,-38 3-63 0 0,22-3-2 0 0,34 1 6 0 0,0 1-1 0 0,0-1 1 0 0,0 0 0 0 0,0 0-1 0 0,0 0 1 0 0,1-1 0 0 0,-1 1-1 0 0,0-1 1 0 0,0 1 0 0 0,0-1-1 0 0,1 0 1 0 0,-1 0 0 0 0,0 0-1 0 0,1-1 1 0 0,-1 1 0 0 0,1-1-1 0 0,-1 1 1 0 0,1-1 0 0 0,0 0-1 0 0,0 0 1 0 0,-4-4 0 0 0,2 1 58 0 0,0 0 0 0 0,1 0 1 0 0,-1 0-1 0 0,1 0 0 0 0,1-1 1 0 0,-1 0-1 0 0,1 1 0 0 0,0-1 1 0 0,-2-9-1 0 0,-18-127 676 0 0,7 29-309 0 0,7 73-333 0 0,-7-53 134 0 0,11 59-138 0 0,-2-1-1 0 0,-18-62 0 0 0,17 74-79 0 0,2 0-1 0 0,0-1 1 0 0,-1-31-1 0 0,5 44-5 0 0,1 0 1 0 0,0 0-1 0 0,1 0 1 0 0,0 1 0 0 0,0-1-1 0 0,2 0 1 0 0,-1 0-1 0 0,1 1 1 0 0,8-17-1 0 0,-7 15-9 0 0,0 1 1 0 0,0-1-1 0 0,-1 0 0 0 0,0 0 0 0 0,1-15 1 0 0,-3 17 7 0 0,0-1 1 0 0,1 1-1 0 0,1 0 1 0 0,0 0 0 0 0,0 0-1 0 0,1 0 1 0 0,0 0-1 0 0,6-10 1 0 0,37-60-8 0 0,-47 79 0 0 0,6-11 0 0 0,1 2 0 0 0,-1-1 0 0 0,1 1 0 0 0,1 0 0 0 0,0 0 0 0 0,15-13 0 0 0,-10 13 0 0 0,1 1 0 0 0,0 0 0 0 0,0 1 0 0 0,1 1 0 0 0,0 0 0 0 0,1 1 0 0 0,29-7 0 0 0,10-5 0 0 0,-41 14 0 0 0,0 0 0 0 0,0 1 0 0 0,0 0 0 0 0,17 0 0 0 0,58 1 0 0 0,-71 2 0 0 0,156 4 0 0 0,-154-3 0 0 0,44 3 0 0 0,112-7 0 0 0,-70-14 0 0 0,-9 0 0 0 0,-30 5 0 0 0,-47 8 0 0 0,1 0 0 0 0,39-2 0 0 0,-14 6 0 0 0,0-2 0 0 0,88-16 0 0 0,-121 17 0 0 0,0 0 0 0 0,1 0 0 0 0,-1 2 0 0 0,0-1 0 0 0,1 2 0 0 0,-1 0 0 0 0,24 7 0 0 0,1-1 0 0 0,3-3 0 0 0,-30-5 0 0 0,0 2 0 0 0,-1-1 0 0 0,1 1 0 0 0,-1 1 0 0 0,11 4 0 0 0,-7-2 0 0 0,-1-1 0 0 0,22 4 0 0 0,-26-7 0 0 0,1 1 0 0 0,-1 0 0 0 0,1 1 0 0 0,-1 0 0 0 0,0 1 0 0 0,-1 0 0 0 0,13 7 0 0 0,-13-4 0 0 0,1 0 0 0 0,11 14 0 0 0,12 10 0 0 0,32 28 0 0 0,-59-54 0 0 0,0 0 0 0 0,-1 0 0 0 0,0 0 0 0 0,0 1 0 0 0,-1-1 0 0 0,1 1 0 0 0,-1 0 0 0 0,-1 0 0 0 0,1 0 0 0 0,-1 0 0 0 0,0 1 0 0 0,0-1 0 0 0,-1 1 0 0 0,1-1 0 0 0,-2 1 0 0 0,1 0 0 0 0,-1 8 0 0 0,1 22-1 0 0,0-23-11 0 0,0 0-1 0 0,-2 0 0 0 0,1 0 1 0 0,-4 16-1 0 0,-6 6-216 0 0,-27 65 0 0 0,12-36-186 0 0,-16 57-2015 0 0,17-48 997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8:28.586"/>
    </inkml:context>
    <inkml:brush xml:id="br0">
      <inkml:brushProperty name="width" value="0.1" units="cm"/>
      <inkml:brushProperty name="height" value="0.1" units="cm"/>
      <inkml:brushProperty name="color" value="#F4F91B"/>
    </inkml:brush>
  </inkml:definitions>
  <inkml:trace contextRef="#ctx0" brushRef="#br0">1708 91 3023 0 0,'-27'-17'1980'0'0,"-53"-2"-331"0"0,37 10-847 0 0,4 2 137 0 0,-70-3-1 0 0,10 1-390 0 0,23-1-80 0 0,0 3-1 0 0,0 4 0 0 0,0 3 0 0 0,-111 14 0 0 0,-271 40 773 0 0,413-51-1099 0 0,18-2-91 0 0,1 2 0 0 0,-43 9 0 0 0,33-2-89 0 0,-44 19 0 0 0,33-7-3664 0 0,15-5-591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8:29.130"/>
    </inkml:context>
    <inkml:brush xml:id="br0">
      <inkml:brushProperty name="width" value="0.1" units="cm"/>
      <inkml:brushProperty name="height" value="0.1" units="cm"/>
      <inkml:brushProperty name="color" value="#F4F91B"/>
    </inkml:brush>
  </inkml:definitions>
  <inkml:trace contextRef="#ctx0" brushRef="#br0">991 67 919 0 0,'-1'-1'294'0'0,"0"0"-1"0"0,-1-1 0 0 0,1 1 0 0 0,0 0 0 0 0,-1 0 1 0 0,1 0-1 0 0,-1 0 0 0 0,1 0 0 0 0,-1 0 0 0 0,1 0 1 0 0,-1 1-1 0 0,1-1 0 0 0,-1 1 0 0 0,0-1 0 0 0,-2 0 1 0 0,-27-4-151 0 0,30 5-95 0 0,-109-15 1337 0 0,-98-11 1194 0 0,141 21-1829 0 0,-76 4 0 0 0,81 5-759 0 0,2 3-1 0 0,-1 2 1 0 0,-116 34 0 0 0,132-30-333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8:29.657"/>
    </inkml:context>
    <inkml:brush xml:id="br0">
      <inkml:brushProperty name="width" value="0.1" units="cm"/>
      <inkml:brushProperty name="height" value="0.1" units="cm"/>
      <inkml:brushProperty name="color" value="#F4F91B"/>
    </inkml:brush>
  </inkml:definitions>
  <inkml:trace contextRef="#ctx0" brushRef="#br0">1089 60 1839 0 0,'-3'-2'423'0'0,"0"-1"0"0"0,-1 0 0 0 0,0 1 0 0 0,1 0 0 0 0,-1 0-1 0 0,0 0 1 0 0,0 0 0 0 0,-8-2 0 0 0,-37-6 1321 0 0,36 7-1666 0 0,-60-6 1085 0 0,-149-2-1 0 0,108 9-795 0 0,-51 0-243 0 0,-203 23 0 0 0,325-16-252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8:31.348"/>
    </inkml:context>
    <inkml:brush xml:id="br0">
      <inkml:brushProperty name="width" value="0.1" units="cm"/>
      <inkml:brushProperty name="height" value="0.1" units="cm"/>
      <inkml:brushProperty name="color" value="#F4F91B"/>
    </inkml:brush>
  </inkml:definitions>
  <inkml:trace contextRef="#ctx0" brushRef="#br0">2102 8 2071 0 0,'-59'-8'3251'0'0,"53"8"-3146"0"0,0 1 1 0 0,0-1-1 0 0,0 1 0 0 0,0 0 1 0 0,0 0-1 0 0,0 1 0 0 0,1-1 1 0 0,-1 1-1 0 0,-7 4 0 0 0,5-2-40 0 0,0-1-1 0 0,-1 0 0 0 0,-12 2 1 0 0,-95 16 1068 0 0,-57 6 516 0 0,-111-13-393 0 0,-119-31-395 0 0,102 2 91 0 0,-1 20-485 0 0,44 25-4069 0 0,164-14-428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8:36.864"/>
    </inkml:context>
    <inkml:brush xml:id="br0">
      <inkml:brushProperty name="width" value="0.1" units="cm"/>
      <inkml:brushProperty name="height" value="0.1" units="cm"/>
      <inkml:brushProperty name="color" value="#F4F91B"/>
    </inkml:brush>
  </inkml:definitions>
  <inkml:trace contextRef="#ctx0" brushRef="#br0">2707 1 2127 0 0,'-6'3'90'0'0,"1"0"-1"0"0,-1-1 1 0 0,0 0-1 0 0,0 0 1 0 0,0 0-1 0 0,0 0 0 0 0,0-1 1 0 0,-8 1-1 0 0,-4-1 1400 0 0,-30-1 0 0 0,-448-1 2795 0 0,307 13-3856 0 0,32 0-99 0 0,-484-7 1967 0 0,479-3-2161 0 0,-1 7-1 0 0,2 8 0 0 0,-214 48 1 0 0,218-24-734 0 0,79-19 20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8:38.824"/>
    </inkml:context>
    <inkml:brush xml:id="br0">
      <inkml:brushProperty name="width" value="0.1" units="cm"/>
      <inkml:brushProperty name="height" value="0.1" units="cm"/>
      <inkml:brushProperty name="color" value="#F4F91B"/>
    </inkml:brush>
  </inkml:definitions>
  <inkml:trace contextRef="#ctx0" brushRef="#br0">2532 20 2303 0 0,'0'0'8'0'0,"0"0"0"0"0,0 0 0 0 0,1 0 0 0 0,-1-1 0 0 0,0 1 0 0 0,0 0-1 0 0,0 0 1 0 0,0-1 0 0 0,0 1 0 0 0,0 0 0 0 0,0 0 0 0 0,0-1-1 0 0,0 1 1 0 0,0 0 0 0 0,0-1 0 0 0,0 1 0 0 0,0 0 0 0 0,0 0-1 0 0,0-1 1 0 0,0 1 0 0 0,0 0 0 0 0,0 0 0 0 0,0-1 0 0 0,0 1 0 0 0,0 0-1 0 0,0 0 1 0 0,0-1 0 0 0,-1 1 0 0 0,1 0 0 0 0,0 0 0 0 0,0 0-1 0 0,0-1 1 0 0,0 1 0 0 0,-1 0 0 0 0,1 0 0 0 0,0 0 0 0 0,0-1-1 0 0,0 1 1 0 0,-1 0 0 0 0,1 0 0 0 0,0 0 0 0 0,0 0 0 0 0,-1 0 0 0 0,1 0-1 0 0,-15 1 441 0 0,9 0-393 0 0,3-1 105 0 0,1 0 1 0 0,-1 0-1 0 0,0 0 0 0 0,1 0 0 0 0,-1-1 0 0 0,0 1 0 0 0,1-1 0 0 0,-1 0 0 0 0,1 1 0 0 0,-4-3 0 0 0,3 2 77 0 0,-1 0 1 0 0,1-1 0 0 0,-1 1-1 0 0,1 1 1 0 0,-1-1 0 0 0,-4 0-1 0 0,-1 1-69 0 0,1 1 0 0 0,0 1 0 0 0,-15 3-1 0 0,-9 2 74 0 0,-43 7 27 0 0,49-8-28 0 0,0-2 0 0 0,-48 3 0 0 0,-18-2 580 0 0,-110 18-1 0 0,110-10-595 0 0,-113 2 0 0 0,-480-19 1357 0 0,621 3-1434 0 0,-19 0 17 0 0,-135 16 0 0 0,130-2-144 0 0,-285 55-244 0 0,309-50 33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9:26.951"/>
    </inkml:context>
    <inkml:brush xml:id="br0">
      <inkml:brushProperty name="width" value="0.1" units="cm"/>
      <inkml:brushProperty name="height" value="0.1" units="cm"/>
      <inkml:brushProperty name="color" value="#F4F91B"/>
    </inkml:brush>
  </inkml:definitions>
  <inkml:trace contextRef="#ctx0" brushRef="#br0">12 6 1839 0 0,'-8'-5'786'0'0,"5"10"1113"0"0,3-4-1792 0 0,0 0-1 0 0,0 0 1 0 0,0 0-1 0 0,0 0 1 0 0,0 0-1 0 0,1 1 1 0 0,-1-1-1 0 0,0 0 1 0 0,1 0-1 0 0,-1 0 1 0 0,1 0-1 0 0,-1 0 1 0 0,2 1-1 0 0,-2-2-80 0 0,0 0 1 0 0,0 0-1 0 0,0 0 0 0 0,0 0 0 0 0,0 0 0 0 0,0 0 0 0 0,0 0 0 0 0,0 0 0 0 0,1-2 496 0 0,-1 2-496 0 0,0 0 0 0 0,0 0 0 0 0,0 0 0 0 0,0 0 0 0 0,0 0 0 0 0,0 0 0 0 0,0 0 0 0 0,0 0 0 0 0,0 0 0 0 0,0 0 0 0 0,1 0 0 0 0,-1 0 1 0 0,0 0-1 0 0,0 0 0 0 0,0 0 0 0 0,1 1 495 0 0,-1-1-495 0 0,0 0 0 0 0,0 0 0 0 0,0 0 1 0 0,0 0-1 0 0,0 0-10 0 0,0 0 1 0 0,0 1 0 0 0,0-1-1 0 0,0 0 1 0 0,0 0 0 0 0,0 0-1 0 0,0 0 1 0 0,1 0 0 0 0,-1 0-1 0 0,0 0 1 0 0,0 0 0 0 0,0 0-1 0 0,0 0 1 0 0,0 1 0 0 0,0-1-1 0 0,0 0 1 0 0,0 0 0 0 0,0 0-1 0 0,0 0 1 0 0,0 0 0 0 0,0 0-1 0 0,1 0 1 0 0,-1 0 0 0 0,0 0 0 0 0,0 0-1 0 0,0 0 1 0 0,0 0 0 0 0,0 0-1 0 0,0 0 1 0 0,0 0 0 0 0,0 0-1 0 0,1 0 1 0 0,-1 0 0 0 0,0 0-1 0 0,0 0 1 0 0,0 0 0 0 0,0 0-1 0 0,0 0 1 0 0,0 0 0 0 0,0 0-1 0 0,0 0 1 0 0,1 0 0 0 0,-1 0-1 0 0,0 0 1 0 0,0 0 0 0 0,0 0-1 0 0,0 0 1 0 0,0 0 0 0 0,0 0-1 0 0,0-1 1 0 0,0 1 0 0 0,0 0 0 0 0,0 0-1 0 0,0 0 1 0 0,0 0 0 0 0,1 0-1 0 0,-1 0 1 0 0,0 0 0 0 0,0 0-1 0 0,0 0 1 0 0,0 0 0 0 0,0-1-1 0 0,0 1 1 0 0,0 0 0 0 0,0 0-1 0 0,0 0 1 0 0,0 0 0 0 0,0 0-1 0 0,1 1 12 0 0,0 0 0 0 0,0-1-1 0 0,0 1 1 0 0,0 0-1 0 0,0 0 1 0 0,1 0-1 0 0,-1-1 1 0 0,0 1 0 0 0,0-1-1 0 0,1 1 1 0 0,-1-1-1 0 0,0 0 1 0 0,1 1 0 0 0,-1-1-1 0 0,0 0 1 0 0,1 0-1 0 0,-1 0 1 0 0,1 0-1 0 0,-1 0 1 0 0,0 0 0 0 0,1 0-1 0 0,-1 0 1 0 0,0-1-1 0 0,1 1 1 0 0,-1 0 0 0 0,0-1-1 0 0,1 1 1 0 0,1-2-1 0 0,1 0 50 0 0,0 0 1 0 0,1 0-1 0 0,0 0 0 0 0,-1 0 0 0 0,1 1 0 0 0,0 0 0 0 0,0 0 0 0 0,-1 0 0 0 0,1 1 0 0 0,0 0 0 0 0,0 0 0 0 0,0 0 0 0 0,0 0 0 0 0,0 1 1 0 0,0 0-1 0 0,-1 0 0 0 0,1 0 0 0 0,0 0 0 0 0,-1 1 0 0 0,8 3 0 0 0,-10-4-38 0 0,0 0 0 0 0,0 0 0 0 0,1 0 0 0 0,-1 0 0 0 0,0 0-1 0 0,1-1 1 0 0,-1 1 0 0 0,1-1 0 0 0,-1 1 0 0 0,1-1 0 0 0,-1 0 0 0 0,1 0 0 0 0,-1 0 0 0 0,4-1 0 0 0,10 0 382 0 0,-12 1-384 0 0,0 1-1 0 0,-1-1 1 0 0,1 1-1 0 0,0 0 1 0 0,6 2 0 0 0,-7-1-9 0 0,1-1 1 0 0,0 0 0 0 0,-1 0 0 0 0,1 0 0 0 0,7 0-1 0 0,18-1 620 0 0,-28 0-633 0 0,-1 0 0 0 0,1 0 0 0 0,0-1 0 0 0,-1 1-1 0 0,1 0 1 0 0,-1 0 0 0 0,1-1 0 0 0,-1 1 0 0 0,1 0 0 0 0,-1-1-1 0 0,1 1 1 0 0,-1 0 0 0 0,0-1 0 0 0,1 1 0 0 0,-1 0 0 0 0,1-1-1 0 0,-1 0 1 0 0,1 1-4 0 0,-1-1 0 0 0,0 1-1 0 0,0 0 1 0 0,0-1-1 0 0,0 1 1 0 0,1 0 0 0 0,-1-1-1 0 0,0 1 1 0 0,0 0-1 0 0,1 0 1 0 0,-1-1 0 0 0,0 1-1 0 0,1 0 1 0 0,-1 0-1 0 0,0 0 1 0 0,1 0 0 0 0,-1-1-1 0 0,0 1 1 0 0,1 0-1 0 0,-1 0 1 0 0,0 0 0 0 0,1 0-1 0 0,-1 0 1 0 0,1 0-1 0 0,-1 0 1 0 0,0 0 0 0 0,1 0-1 0 0,-1 0 1 0 0,0 0-1 0 0,1 0 1 0 0,-1 0 0 0 0,0 0-1 0 0,1 0 1 0 0,-1 0-1 0 0,1 0 1 0 0,-1 0 0 0 0,0 1-1 0 0,1-1 1 0 0,-1 0-1 0 0,0 0 1 0 0,0 0 0 0 0,1 1-1 0 0,-1-1 1 0 0,0 0-1 0 0,1 0 1 0 0,-1 1 0 0 0,0 0-1 0 0,3 0 1 0 0,0 1 0 0 0,-1-1-1 0 0,1 0 1 0 0,0 1 0 0 0,-1-1-1 0 0,1 0 1 0 0,0-1 0 0 0,5 2-1 0 0,5 1 22 0 0,3 8-32 0 0,-14-10 0 0 0,0 1 0 0 0,0-1 0 0 0,0 0 0 0 0,0 0 0 0 0,0 0 0 0 0,0 0 0 0 0,0 0 0 0 0,0 0 0 0 0,0 0 0 0 0,3 0 0 0 0,20 6 68 0 0,-21-6-67 0 0,-1 1 0 0 0,1-1 0 0 0,0 0-1 0 0,0 0 1 0 0,0-1 0 0 0,0 1 0 0 0,0-1-1 0 0,7 0 1 0 0,-11 0-1 0 0,218-14 475 0 0,-35 15-19 0 0,-25-11-93 0 0,-52 2-176 0 0,0-3 3 0 0,31-1 108 0 0,-79 11-240 0 0,61 2 72 0 0,-25 5-130 0 0,18 12 57 0 0,95 11 86 0 0,-61-27-63 0 0,-41-3-32 0 0,45 13 24 0 0,-100-7-80 0 0,9-3 83 0 0,-1-1 0 0 0,114-15-1 0 0,-123 7 22 0 0,10-2-16 0 0,0 3 0 0 0,75 2 0 0 0,15 2-17 0 0,10 1 2 0 0,-74 10-12 0 0,-52-4-16 0 0,43 1 1 0 0,67 2-38 0 0,-130-7-16 0 0,0 0-1 0 0,25 6 1 0 0,15 2-23 0 0,88-9 2047 0 0,92 2-3976 0 0,-228-2 1913 0 0,0 0-1 0 0,0 1 0 0 0,-1 0 0 0 0,1 0 1 0 0,0 0-1 0 0,-1 0 0 0 0,1 1 0 0 0,-1 0 1 0 0,0 0-1 0 0,5 3 0 0 0,-7-4-15 0 0,1 1 0 0 0,-1 0 0 0 0,0 0 0 0 0,0 0 0 0 0,0 0 0 0 0,0 1 0 0 0,0-1 0 0 0,-1 0 0 0 0,1 1 0 0 0,-1 0 0 0 0,1-1 0 0 0,-1 1 0 0 0,0 0-1 0 0,0-1 1 0 0,0 1 0 0 0,0 0 0 0 0,0 4 0 0 0,1 11-1333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16.665"/>
    </inkml:context>
    <inkml:brush xml:id="br0">
      <inkml:brushProperty name="width" value="0.1" units="cm"/>
      <inkml:brushProperty name="height" value="0.1" units="cm"/>
      <inkml:brushProperty name="color" value="#F4F91B"/>
    </inkml:brush>
  </inkml:definitions>
  <inkml:trace contextRef="#ctx0" brushRef="#br0">3011 4 455 0 0,'-1'0'78'0'0,"1"-1"-1"0"0,0 1 1 0 0,0 0-1 0 0,-1 0 0 0 0,1-1 1 0 0,0 1-1 0 0,-1 0 0 0 0,1 0 1 0 0,0 0-1 0 0,0-1 0 0 0,-1 1 1 0 0,1 0-1 0 0,0 0 0 0 0,-1 0 1 0 0,1 0-1 0 0,-1 0 0 0 0,1 0 1 0 0,0 0-1 0 0,-1-1 0 0 0,1 1 1 0 0,0 0-1 0 0,-1 0 0 0 0,1 0 1 0 0,0 1-1 0 0,-1-1 1 0 0,1 0-1 0 0,0 0 0 0 0,-1 0 1 0 0,-10 9 2688 0 0,8-5-3405 0 0,-7 7 707 0 0,9-10-29 0 0,0 0 0 0 0,0 1 1 0 0,0-1-1 0 0,0 0 0 0 0,0 0 0 0 0,0 0 1 0 0,-1 0-1 0 0,1 0 0 0 0,0 0 1 0 0,0 0-1 0 0,-1-1 0 0 0,1 1 0 0 0,-1 0 1 0 0,1-1-1 0 0,-1 1 0 0 0,1-1 1 0 0,-1 1-1 0 0,1-1 0 0 0,-3 0 0 0 0,-43 2 2552 0 0,31-2-1926 0 0,4-1-171 0 0,-1 0 0 0 0,-16-5 0 0 0,-4 1 156 0 0,-2 0-111 0 0,0 2-1 0 0,-1 1 1 0 0,1 2-1 0 0,-48 6 0 0 0,26 3-151 0 0,26-3-202 0 0,-1-1 1 0 0,1-2-1 0 0,-48-1 0 0 0,-64-6 687 0 0,110 6-665 0 0,-13 0-22 0 0,25-3-114 0 0,-33 4-1 0 0,-2 1 95 0 0,-53-3 229 0 0,68 0-270 0 0,0-3 0 0 0,-74-12 0 0 0,38 0 44 0 0,-109-5 0 0 0,154 19-153 0 0,-1 1 0 0 0,-54 11 0 0 0,4-1 4 0 0,-189 22 179 0 0,89 8-140 0 0,64-11 34 0 0,72-20-26 0 0,-156 27 232 0 0,82-31-229 0 0,10-1 80 0 0,93-3-1274 0 0,0 1-1 0 0,0 1 1 0 0,0 0 0 0 0,-19 8 0 0 0,14-3-4435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7:34.210"/>
    </inkml:context>
    <inkml:brush xml:id="br0">
      <inkml:brushProperty name="width" value="0.1" units="cm"/>
      <inkml:brushProperty name="height" value="0.1" units="cm"/>
      <inkml:brushProperty name="color" value="#F4F91B"/>
    </inkml:brush>
  </inkml:definitions>
  <inkml:trace contextRef="#ctx0" brushRef="#br0">2009 1596 1583 0 0,'0'0'68'0'0,"0"0"2"0"0,2 3-56 0 0,-1-2 206 0 0,3-2 63 0 0,-1 1 0 0 0,0-1 0 0 0,0 1 0 0 0,0-1-1 0 0,0 0 1 0 0,0 0 0 0 0,0 0 0 0 0,3-2-1 0 0,-4 2-115 0 0,0 0 0 0 0,0 0-1 0 0,0 0 1 0 0,0 0-1 0 0,0 0 1 0 0,0 1-1 0 0,0-1 1 0 0,0 1-1 0 0,1 0 1 0 0,-1-1-1 0 0,0 1 1 0 0,0 0 0 0 0,0 0-1 0 0,1 0 1 0 0,-1 1-1 0 0,0-1 1 0 0,0 1-1 0 0,1-1 1 0 0,2 2-1 0 0,4 1 378 0 0,1 0 1 0 0,0 0-1 0 0,16 2 0 0 0,-20-4-415 0 0,-1 0 149 0 0,1-1 1 0 0,0 0-1 0 0,-1 0 0 0 0,1 0 1 0 0,9-1-1 0 0,31 0 850 0 0,-3 1-728 0 0,121-8 1134 0 0,-131 2-1279 0 0,-26 4-165 0 0,-1 1 1 0 0,1 0 0 0 0,0 0-1 0 0,-1 0 1 0 0,1 1-1 0 0,0 0 1 0 0,-1 0 0 0 0,8 2-1 0 0,-10-2-47 0 0,0 1-1 0 0,0-1 1 0 0,0 0 0 0 0,0 0-1 0 0,0 0 1 0 0,0-1 0 0 0,0 0-1 0 0,-1 1 1 0 0,1-1-1 0 0,0-1 1 0 0,0 1 0 0 0,6-4-1 0 0,15-4 396 0 0,3-3-79 0 0,-24 9-303 0 0,1 1-1 0 0,-1 0 1 0 0,1 0-1 0 0,0 0 1 0 0,6-1-1 0 0,3 0 192 0 0,0 1 0 0 0,28 0 1 0 0,-35 2-241 0 0,9 1 82 0 0,16 17 16 0 0,-27-15-86 0 0,0 1 0 0 0,0-1 0 0 0,0-1 1 0 0,1 1-1 0 0,0-1 0 0 0,-1 1 0 0 0,11 1 0 0 0,91 16 109 0 0,-68-18-26 0 0,-31-3-64 0 0,0 1 0 0 0,0 1 1 0 0,0-1-1 0 0,8 3 1 0 0,-5-2 2 0 0,-1 1 1 0 0,0-2 0 0 0,1 1 0 0 0,-1-2 0 0 0,1 1 0 0 0,-1-2 0 0 0,12-1-1 0 0,-5 0 33 0 0,26-1 0 0 0,52 8-74 0 0,-83-5 57 0 0,0 0 0 0 0,0-1 0 0 0,12-3-1 0 0,-12 2 4 0 0,0 1-1 0 0,1 0 0 0 0,13-1 0 0 0,132-4 337 0 0,-100 13-320 0 0,-5-5 42 0 0,-32 0-95 0 0,0 1 0 0 0,0 1 1 0 0,35 8-1 0 0,7 6 273 0 0,-51-15-245 0 0,0 0 0 0 0,1 0 1 0 0,-1-1-1 0 0,1-1 0 0 0,18-2 0 0 0,-18 1-1 0 0,0 1 0 0 0,-1 0-1 0 0,1 0 1 0 0,0 1 0 0 0,19 5-1 0 0,-15-3-12 0 0,-1 0 0 0 0,0-1 0 0 0,28 0 1 0 0,2 1 13 0 0,-24-1-30 0 0,0 1 1 0 0,0 1-1 0 0,0 0 0 0 0,-1 2 1 0 0,26 10-1 0 0,-9-2 2 0 0,0-1 0 0 0,1-3 0 0 0,1-1 1 0 0,0-1-1 0 0,41 1 0 0 0,-60-9 41 0 0,-1-1-1 0 0,0 0 1 0 0,1-2 0 0 0,33-8-1 0 0,35-4 144 0 0,53 11-68 0 0,-141 4-139 0 0,115-2 53 0 0,-66-1 32 0 0,-1-1-1 0 0,65-15 0 0 0,-102 17-60 0 0,0-1-1 0 0,0-1 0 0 0,0 1 1 0 0,-1-2-1 0 0,14-6 0 0 0,-20 8 3 0 0,1-1-1 0 0,-1 1 1 0 0,0-1-1 0 0,-1 0 1 0 0,1 0-1 0 0,-1-1 1 0 0,1 1 0 0 0,-1-1-1 0 0,-1 0 1 0 0,1 0-1 0 0,-1 0 1 0 0,3-7-1 0 0,-2 4-6 0 0,-1-1 0 0 0,0 0 0 0 0,0 1-1 0 0,-1-1 1 0 0,0 0 0 0 0,-1-1-1 0 0,0 1 1 0 0,0 0 0 0 0,-2-13-1 0 0,-1-11 31 0 0,-10-42 0 0 0,4 22 50 0 0,-3-18 152 0 0,3 22 569 0 0,-3-78 0 0 0,15 40-809 0 0,-2 54-390 0 0,-1 0 0 0 0,-4-51-1 0 0,2 72 355 0 0,1-1 0 0 0,0 1 0 0 0,1-1 0 0 0,1 1-1 0 0,0-1 1 0 0,6-19 0 0 0,-5 21 27 0 0,0 0-1 0 0,-1 0 1 0 0,0 0 0 0 0,-1 0-1 0 0,0 0 1 0 0,-1-1 0 0 0,0 1-1 0 0,-2-14 1 0 0,0 16-2 0 0,-1 1 0 0 0,0-1 0 0 0,0 1 0 0 0,0 0 0 0 0,-1 0 0 0 0,-1 0 0 0 0,1 0 0 0 0,-2 0 0 0 0,1 1 0 0 0,0 0 0 0 0,-1 0 0 0 0,-14-11 0 0 0,-28-14 64 0 0,25 17-64 0 0,0-1 0 0 0,0-1 0 0 0,-27-28 0 0 0,27 24 40 0 0,-49-34-1 0 0,1 2 10 0 0,-29-25 1931 0 0,86 67-1927 0 0,1 0 1 0 0,-18-20-1 0 0,22 22-50 0 0,0-1 1 0 0,-1 1-1 0 0,0 1 0 0 0,0 0 1 0 0,-22-13-1 0 0,11 13-52 0 0,0 1 1 0 0,0 1-1 0 0,-1 0 0 0 0,0 2 0 0 0,-39-3 1 0 0,33 3-68 0 0,-8 1-415 0 0,1 2 1 0 0,-47 4-1 0 0,-7 4 531 0 0,22-1 0 0 0,-86-2 0 0 0,56-6 0 0 0,0 4 0 0 0,-125 20 0 0 0,125-14 0 0 0,-108-3 0 0 0,170-6 0 0 0,-227 15 0 0 0,188-8 0 0 0,-109-1 0 0 0,171-5 0 0 0,-31-3 25 0 0,0-1 0 0 0,1-3 1 0 0,-49-13-1 0 0,46 10-16 0 0,0 1 0 0 0,-71-5 0 0 0,-83 22-9 0 0,81-1 0 0 0,-10 1 0 0 0,-137 26 0 0 0,172-16 0 0 0,39-6 0 0 0,-88 7 0 0 0,41-6 0 0 0,-1 1 0 0 0,73-12 0 0 0,-5 0 0 0 0,0-1 0 0 0,-68-7 0 0 0,-104-11 62 0 0,154 15-60 0 0,-45-7-2 0 0,15 2 0 0 0,20 3 0 0 0,43 1 0 0 0,1 1 0 0 0,0 0 0 0 0,-1 2 0 0 0,1 0 0 0 0,-1 2 0 0 0,1 0 0 0 0,-35 8 0 0 0,47-7 0 0 0,-1-1 1 0 0,1 1-1 0 0,0 1 0 0 0,0-1 0 0 0,0 1 0 0 0,1 0 1 0 0,-1 1-1 0 0,1-1 0 0 0,0 1 0 0 0,0 0 0 0 0,0 0 1 0 0,1 1-1 0 0,0-1 0 0 0,0 1 0 0 0,-5 11 0 0 0,-3 7-7 0 0,2 1 0 0 0,-13 47 0 0 0,9-23-47 0 0,-51 101 54 0 0,44-107 0 0 0,-31 90 0 0 0,41-94 0 0 0,1 0 0 0 0,2 1 0 0 0,2 0 0 0 0,2 0 0 0 0,2 1 0 0 0,1-1 0 0 0,7 68 0 0 0,6 11 11 0 0,-5-36 298 0 0,-7-75-293 0 0,-1 0-1 0 0,0 0 0 0 0,0 0 1 0 0,-1 0-1 0 0,1 0 1 0 0,-2 0-1 0 0,-3 7 1 0 0,4-7-12 0 0,-46 127-5921 0 0,42-119 4404 0 0,-10 27-6249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7:49.993"/>
    </inkml:context>
    <inkml:brush xml:id="br0">
      <inkml:brushProperty name="width" value="0.1" units="cm"/>
      <inkml:brushProperty name="height" value="0.1" units="cm"/>
      <inkml:brushProperty name="color" value="#F4F91B"/>
    </inkml:brush>
  </inkml:definitions>
  <inkml:trace contextRef="#ctx0" brushRef="#br0">53 783 455 0 0,'-12'7'1148'0'0,"-15"11"10175"0"0,18-10-11703 0 0,9-7 459 0 0,-1-1 0 0 0,1 0 1 0 0,0 0-1 0 0,-1 1 0 0 0,1-1 0 0 0,0 0 0 0 0,0 0 1 0 0,-1 1-1 0 0,1-1 0 0 0,0 0 0 0 0,0 1 0 0 0,-1-1 0 0 0,1 0 1 0 0,0 1-1 0 0,0-1 0 0 0,0 1 0 0 0,0-1 0 0 0,0 0 1 0 0,-1 1-1 0 0,1-1 0 0 0,0 1 0 0 0,0-1 0 0 0,0 0 1 0 0,0 1-1 0 0,0-1 0 0 0,0 1 0 0 0,0-1 0 0 0,0 0 1 0 0,1 1-1 0 0,-1-1 0 0 0,0 1 0 0 0,0-1 0 0 0,0 0 1 0 0,0 1-1 0 0,0-1 0 0 0,1 1 0 0 0,-1-1 0 0 0,0 0 1 0 0,0 1-1 0 0,1-1 0 0 0,-1 0 0 0 0,0 0 0 0 0,1 1 1 0 0,-1-1-1 0 0,0 0 0 0 0,0 0 0 0 0,1 1 0 0 0,-1-1 0 0 0,1 0 1 0 0,-1 0-1 0 0,0 0 0 0 0,1 1 0 0 0,-1-1 0 0 0,1 0 1 0 0,-1 0-1 0 0,1 0 0 0 0,1 0 78 0 0,-1 1-1 0 0,1-1 0 0 0,-1 1 1 0 0,1-1-1 0 0,-1 0 1 0 0,1 0-1 0 0,-1 0 1 0 0,1 0-1 0 0,-1 0 1 0 0,1 0-1 0 0,0 0 1 0 0,-1-1-1 0 0,1 1 1 0 0,1-1-1 0 0,63-43 1808 0 0,68-58-1 0 0,-26 17-1354 0 0,-103 81-587 0 0,170-128 695 0 0,-12-15 80 0 0,-132 115-639 0 0,91-103 468 0 0,-74 84-333 0 0,-16 18-186 0 0,-20 19-105 0 0,-7 8-4 0 0,0 0 0 0 0,0 0 1 0 0,0 0-1 0 0,1 1 0 0 0,0 0 1 0 0,0 0-1 0 0,1 1 0 0 0,8-5 1 0 0,-15 8-64 0 0,1 1 0 0 0,-1 0 0 0 0,1 0 0 0 0,-1 0 0 0 0,1-1 0 0 0,0 1 0 0 0,-1 0 0 0 0,1 0 0 0 0,-1 0 0 0 0,1 0 0 0 0,0 0 0 0 0,-1 0 0 0 0,1 0 0 0 0,-1 0 1 0 0,1 0-1 0 0,-1 0 0 0 0,1 0 0 0 0,0 0 0 0 0,-1 1 0 0 0,1-1 0 0 0,-1 0 0 0 0,1 0 0 0 0,-1 1 0 0 0,1-1 0 0 0,-1 0 0 0 0,1 1 0 0 0,-1-1 0 0 0,1 0 0 0 0,-1 1 0 0 0,1-1 0 0 0,-1 1 0 0 0,0-1 0 0 0,1 1 0 0 0,-1-1 0 0 0,0 1 1 0 0,1-1-1 0 0,-1 1 0 0 0,0-1 0 0 0,0 1 0 0 0,1-1 0 0 0,-1 1 0 0 0,0 0 0 0 0,0-1 0 0 0,0 1 0 0 0,0-1 0 0 0,0 1 0 0 0,0-1 0 0 0,0 1 0 0 0,0 0 0 0 0,0-1 0 0 0,0 1 0 0 0,0-1 0 0 0,0 1 0 0 0,0 0 0 0 0,-1 0 0 0 0,-3 13-1780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7:50.855"/>
    </inkml:context>
    <inkml:brush xml:id="br0">
      <inkml:brushProperty name="width" value="0.1" units="cm"/>
      <inkml:brushProperty name="height" value="0.1" units="cm"/>
      <inkml:brushProperty name="color" value="#F4F91B"/>
    </inkml:brush>
  </inkml:definitions>
  <inkml:trace contextRef="#ctx0" brushRef="#br0">375 1 9095 0 0,'-1'0'185'0'0,"-1"0"-1"0"0,1 0 1 0 0,0 0 0 0 0,-1 0-1 0 0,1 0 1 0 0,-1 0-1 0 0,1 1 1 0 0,0-1-1 0 0,-1 1 1 0 0,1-1-1 0 0,0 1 1 0 0,0-1 0 0 0,-1 1-1 0 0,0 0 1 0 0,0 1 259 0 0,0 1 0 0 0,0-1 0 0 0,1 0-1 0 0,-1 0 1 0 0,1 1 0 0 0,-1-1 0 0 0,0 4 0 0 0,-15 31 1604 0 0,10-21-1401 0 0,-1-1-1 0 0,0 1 1 0 0,-13 18 0 0 0,-3 0-80 0 0,2 2 1 0 0,2 1-1 0 0,-21 51 0 0 0,27-56-420 0 0,4-7 58 0 0,-24 45 0 0 0,10-31 92 0 0,1 1 0 0 0,3 1 0 0 0,-19 51 0 0 0,37-85-222 0 0,0 1 0 0 0,1-1 0 0 0,0 0 0 0 0,0 1 0 0 0,1-1 0 0 0,0 11-1 0 0,0-16-54 0 0,0 0-1 0 0,0 1 0 0 0,0-1 1 0 0,0 1-1 0 0,1-1 0 0 0,-1 0 0 0 0,1 1 1 0 0,0-1-1 0 0,0 0 0 0 0,0 1 1 0 0,0-1-1 0 0,0 0 0 0 0,0 0 0 0 0,0 0 1 0 0,1 0-1 0 0,-1 0 0 0 0,1 0 0 0 0,0-1 1 0 0,-1 1-1 0 0,1 0 0 0 0,0-1 1 0 0,0 1-1 0 0,3 1 0 0 0,0-2 37 0 0,0 0 0 0 0,0 0-1 0 0,1-1 1 0 0,-1 0 0 0 0,0 0 0 0 0,1 0-1 0 0,-1 0 1 0 0,0-1 0 0 0,0 0 0 0 0,11-3-1 0 0,16-2 241 0 0,105 2 450 0 0,218 20 0 0 0,-335-14-719 0 0,-1 2-1 0 0,22 5 0 0 0,-21-3 23 0 0,-16-5-78 0 0,1 1 0 0 0,-1-1 0 0 0,0 1 0 0 0,0 0 0 0 0,0 1 0 0 0,7 4-1 0 0,8 5-2038 0 0,-10-7 135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8:35.542"/>
    </inkml:context>
    <inkml:brush xml:id="br0">
      <inkml:brushProperty name="width" value="0.1" units="cm"/>
      <inkml:brushProperty name="height" value="0.1" units="cm"/>
      <inkml:brushProperty name="color" value="#F4F91B"/>
    </inkml:brush>
  </inkml:definitions>
  <inkml:trace contextRef="#ctx0" brushRef="#br0">876 26 7999 0 0,'-10'-25'10617'0'0,"9"25"-10454"0"0,-11 8 1200 0 0,-6 13 240 0 0,-31 43 0 0 0,35-44-1356 0 0,0-1-1 0 0,-1 0 1 0 0,-23 21 0 0 0,28-31-150 0 0,-30 27 463 0 0,-49 33-1 0 0,0 0 33 0 0,17-12-241 0 0,68-54-303 0 0,1-1-1 0 0,0 1 1 0 0,-1 1 0 0 0,1-1 0 0 0,0 0-1 0 0,-3 5 1 0 0,6-7-38 0 0,-1 0 0 0 0,1-1 0 0 0,-1 1 0 0 0,1 0 0 0 0,-1-1 0 0 0,1 1 0 0 0,0 0 0 0 0,-1-1-1 0 0,1 1 1 0 0,0 0 0 0 0,0 0 0 0 0,0-1 0 0 0,0 1 0 0 0,0 0 0 0 0,-1 0 0 0 0,1 0 0 0 0,0-1 0 0 0,1 1 0 0 0,-1 0 0 0 0,0 0 0 0 0,0-1 0 0 0,0 1-1 0 0,0 0 1 0 0,1 0 0 0 0,-1-1 0 0 0,0 1 0 0 0,1 0 0 0 0,-1 0 0 0 0,0-1 0 0 0,1 1 0 0 0,-1-1 0 0 0,1 1 0 0 0,-1 0 0 0 0,1-1 0 0 0,-1 1 0 0 0,1-1 0 0 0,0 1-1 0 0,-1-1 1 0 0,1 1 0 0 0,0-1 0 0 0,-1 0 0 0 0,2 1 0 0 0,7 3 38 0 0,-1-1 0 0 0,1 0-1 0 0,0 0 1 0 0,-1-1 0 0 0,19 1-1 0 0,-23-2-33 0 0,14 2 14 0 0,-1 1 1 0 0,0 0-1 0 0,-1 2 0 0 0,1 0 1 0 0,-1 0-1 0 0,0 2 0 0 0,0 0 1 0 0,-1 0-1 0 0,0 2 0 0 0,-1 0 1 0 0,24 21-1 0 0,-26-18 21 0 0,-2 0 0 0 0,1 0-1 0 0,-2 1 1 0 0,0 0 0 0 0,0 0-1 0 0,-1 1 1 0 0,-1 0 0 0 0,-1 1 0 0 0,0 0-1 0 0,5 25 1 0 0,-6-20 77 0 0,-1 0 0 0 0,-1 1 0 0 0,-1-1 0 0 0,0 1 0 0 0,-2 0 0 0 0,-5 40 0 0 0,4-54-68 0 0,-1 1 0 0 0,0-1 1 0 0,0 0-1 0 0,-1 1 0 0 0,0-1 1 0 0,-1 0-1 0 0,1-1 0 0 0,-2 1 1 0 0,1-1-1 0 0,-1 1 0 0 0,0-1 1 0 0,0 0-1 0 0,-1-1 0 0 0,0 0 0 0 0,0 0 1 0 0,-1 0-1 0 0,1 0 0 0 0,-1-1 1 0 0,-14 8-1 0 0,2-5 15 0 0,1 0 1 0 0,-1-1-1 0 0,0-1 0 0 0,-1-1 1 0 0,1-1-1 0 0,-1 0 0 0 0,0-2 1 0 0,0 0-1 0 0,-37-2 0 0 0,9-3 10 0 0,0-3 0 0 0,-92-23-1 0 0,104 20-75 0 0,1-2-1 0 0,-51-23 0 0 0,79 30-214 0 0,0 1 0 0 0,1-1 0 0 0,-1 0 0 0 0,1 0 0 0 0,0-1 0 0 0,-10-9 0 0 0,15 13 170 0 0,1 1 0 0 0,0 0 0 0 0,0 0 0 0 0,0 0 1 0 0,0 0-1 0 0,0-1 0 0 0,0 1 0 0 0,0 0 0 0 0,0 0 0 0 0,0 0 0 0 0,0 0 0 0 0,0-1 0 0 0,0 1 1 0 0,0 0-1 0 0,0 0 0 0 0,0 0 0 0 0,0 0 0 0 0,0-1 0 0 0,0 1 0 0 0,0 0 0 0 0,0 0 0 0 0,0 0 1 0 0,0 0-1 0 0,0-1 0 0 0,0 1 0 0 0,1 0 0 0 0,-1 0 0 0 0,0 0 0 0 0,0 0 0 0 0,0 0 0 0 0,0-1 1 0 0,0 1-1 0 0,0 0 0 0 0,1 0 0 0 0,-1 0 0 0 0,0 0 0 0 0,0 0 0 0 0,0 0 0 0 0,0 0 0 0 0,0 0 1 0 0,1 0-1 0 0,-1 0 0 0 0,0 0 0 0 0,0-1 0 0 0,0 1 0 0 0,0 0 0 0 0,1 0 0 0 0,-1 0 0 0 0,9-2-792 0 0,-9 2 796 0 0,61-5-4666 0 0,-34 3 2737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8:36.082"/>
    </inkml:context>
    <inkml:brush xml:id="br0">
      <inkml:brushProperty name="width" value="0.1" units="cm"/>
      <inkml:brushProperty name="height" value="0.1" units="cm"/>
      <inkml:brushProperty name="color" value="#F4F91B"/>
    </inkml:brush>
  </inkml:definitions>
  <inkml:trace contextRef="#ctx0" brushRef="#br0">0 1 13247 0 0,'2'11'5248'0'0,"8"23"-2930"0"0,9 27-97 0 0,-3 1 1 0 0,13 97 0 0 0,-22-77-776 0 0,-6-80-1391 0 0,-1 1-1 0 0,0-1 1 0 0,-1 0-1 0 0,1 0 0 0 0,0 1 1 0 0,0-1-1 0 0,-1 0 1 0 0,0 3-1 0 0,7-21-377 0 0,24-36-2676 0 0,-21 33 1314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8:36.802"/>
    </inkml:context>
    <inkml:brush xml:id="br0">
      <inkml:brushProperty name="width" value="0.1" units="cm"/>
      <inkml:brushProperty name="height" value="0.1" units="cm"/>
      <inkml:brushProperty name="color" value="#F4F91B"/>
    </inkml:brush>
  </inkml:definitions>
  <inkml:trace contextRef="#ctx0" brushRef="#br0">17 76 11055 0 0,'-6'-6'662'0'0,"-4"-2"-360"0"0,10 7-256 0 0,0 1-1 0 0,0 0 1 0 0,0-1 0 0 0,0 1-1 0 0,0 0 1 0 0,0-1 0 0 0,0 1-1 0 0,0 0 1 0 0,0 0 0 0 0,0-1-1 0 0,0 1 1 0 0,0 0 0 0 0,0-1-1 0 0,0 1 1 0 0,1 0 0 0 0,-1 0-1 0 0,0-1 1 0 0,0 1 0 0 0,0 0-1 0 0,0 0 1 0 0,1-1 0 0 0,-1 1-1 0 0,0 0 1 0 0,0 0 0 0 0,1 0-1 0 0,-1-1 1 0 0,0 1 0 0 0,0 0 0 0 0,1 0-1 0 0,-1 0 1 0 0,0 0 0 0 0,0 0-1 0 0,1 0 1 0 0,-1-1 0 0 0,0 1-1 0 0,1 0 1 0 0,-1 0 0 0 0,0 0-1 0 0,1 0 1 0 0,0-1 451 0 0,1 0 0 0 0,-1 0-1 0 0,1 0 1 0 0,-1 0 0 0 0,0 0 0 0 0,0 0-1 0 0,1-1 1 0 0,-1 1 0 0 0,0-1 0 0 0,1-1 0 0 0,6-8 410 0 0,-4 8-796 0 0,-1 1-1 0 0,0-1 1 0 0,1 1 0 0 0,0-1 0 0 0,-1 1-1 0 0,1 0 1 0 0,0 0 0 0 0,0 1-1 0 0,0-1 1 0 0,0 1 0 0 0,1 0 0 0 0,-1 0-1 0 0,0 0 1 0 0,5 0 0 0 0,-2 1-42 0 0,-1 0 1 0 0,1 1 0 0 0,0 0-1 0 0,-1 0 1 0 0,1 0-1 0 0,0 1 1 0 0,-1 0-1 0 0,9 3 1 0 0,-2 2-201 0 0,1 0 1 0 0,-1 0 0 0 0,0 2-1 0 0,-1-1 1 0 0,0 1 0 0 0,-1 1-1 0 0,16 17 1 0 0,15 18-3129 0 0,-26-22-3457 0 0</inkml:trace>
  <inkml:trace contextRef="#ctx0" brushRef="#br0" timeOffset="1">546 283 3679 0 0,'28'44'6202'0'0,"-19"-32"-4719"0"0,-1 0 0 0 0,9 17 0 0 0,8 26 1015 0 0,-1 1-1 0 0,30 111 1 0 0,-48-142-1783 0 0,-2 1 0 0 0,2 41 0 0 0,-6-52-405 0 0,0 0 0 0 0,-1 0 0 0 0,-1 0 0 0 0,0-1 0 0 0,-9 29 0 0 0,11-42-278 0 0,-1 0-1 0 0,1 0 0 0 0,0 0 0 0 0,-1 0 1 0 0,1 0-1 0 0,-1 0 0 0 0,1 0 0 0 0,-1 0 0 0 0,0 0 1 0 0,0 0-1 0 0,1 0 0 0 0,-1 0 0 0 0,0-1 0 0 0,0 1 1 0 0,0 0-1 0 0,0-1 0 0 0,0 1 0 0 0,0 0 1 0 0,-1 0-1 0 0,1-1-16 0 0,1 0-1 0 0,0 0 1 0 0,-1 0 0 0 0,1 0 0 0 0,0 0-1 0 0,-1 0 1 0 0,1 0 0 0 0,0 0 0 0 0,-1 0-1 0 0,1 0 1 0 0,0 0 0 0 0,-1 0 0 0 0,1 0 0 0 0,0 0-1 0 0,0-1 1 0 0,-1 1 0 0 0,1 0 0 0 0,0 0-1 0 0,-1 0 1 0 0,1-1 0 0 0,0 1 0 0 0,0 0-1 0 0,-1 0 1 0 0,1-1 0 0 0,-4-12 211 0 0,3-5-124 0 0,1 0-1 0 0,1 0 1 0 0,0 0-1 0 0,8-33 0 0 0,26-70-208 0 0,-21 76 33 0 0,-5 13-148 0 0,2 1 1 0 0,16-33-1 0 0,-22 54 168 0 0,0 1 0 0 0,1 0-1 0 0,0 0 1 0 0,0 0-1 0 0,1 1 1 0 0,0 0 0 0 0,1 0-1 0 0,-1 1 1 0 0,2 0-1 0 0,13-10 1 0 0,-17 15 58 0 0,-1 0 1 0 0,0 0-1 0 0,1 0 0 0 0,-1 1 1 0 0,1 0-1 0 0,-1 0 0 0 0,1 0 1 0 0,0 1-1 0 0,-1-1 0 0 0,1 1 1 0 0,0 0-1 0 0,0 0 0 0 0,-1 1 1 0 0,1-1-1 0 0,0 1 0 0 0,7 3 1 0 0,3 0 31 0 0,0 2 0 0 0,-1 0 0 0 0,25 13-1 0 0,-25-9 120 0 0,-1 0 0 0 0,1 1 0 0 0,-1 0 0 0 0,17 19 0 0 0,-3-2 126 0 0,63 63 770 0 0,25 23 93 0 0,-96-95-1216 0 0,-12-12-50 0 0,-1 0 0 0 0,15 10 0 0 0,-18-16-490 0 0,0 1 0 0 0,-1 0 0 0 0,1-1 0 0 0,0 0 0 0 0,0 1 1 0 0,0-1-1 0 0,4 0 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8:37.509"/>
    </inkml:context>
    <inkml:brush xml:id="br0">
      <inkml:brushProperty name="width" value="0.1" units="cm"/>
      <inkml:brushProperty name="height" value="0.1" units="cm"/>
      <inkml:brushProperty name="color" value="#F4F91B"/>
    </inkml:brush>
  </inkml:definitions>
  <inkml:trace contextRef="#ctx0" brushRef="#br0">407 193 5063 0 0,'0'-2'211'0'0,"0"1"-1"0"0,0-1 0 0 0,1 0 1 0 0,-1 1-1 0 0,0-1 1 0 0,1 0-1 0 0,-1 1 0 0 0,1-1 1 0 0,1-1-1 0 0,3-14 4882 0 0,-3 7-4280 0 0,-1-1 0 0 0,0 1 0 0 0,-1-1 0 0 0,0 0 0 0 0,-3-18 0 0 0,3 26-679 0 0,-1-1-1 0 0,1 1 1 0 0,-1 0 0 0 0,0 0-1 0 0,-1-1 1 0 0,1 1 0 0 0,0 0-1 0 0,-1 0 1 0 0,1 0 0 0 0,-1 0 0 0 0,0 1-1 0 0,0-1 1 0 0,0 0 0 0 0,-1 1-1 0 0,1 0 1 0 0,0-1 0 0 0,-1 1 0 0 0,0 0-1 0 0,1 0 1 0 0,-1 0 0 0 0,0 1-1 0 0,-5-3 1 0 0,0 1 44 0 0,1 1 1 0 0,-1 0-1 0 0,-1 0 0 0 0,1 1 0 0 0,0 0 0 0 0,0 0 1 0 0,0 1-1 0 0,-1 0 0 0 0,1 0 0 0 0,0 1 1 0 0,-13 2-1 0 0,10 0-18 0 0,1 1 1 0 0,-1 0 0 0 0,0 0 0 0 0,1 1-1 0 0,0 0 1 0 0,0 1 0 0 0,-15 11-1 0 0,10-5 13 0 0,2 0-1 0 0,-1 1 0 0 0,2 1 0 0 0,0 0 1 0 0,0 0-1 0 0,2 1 0 0 0,-1 0 0 0 0,2 1 1 0 0,0 0-1 0 0,-7 22 0 0 0,9-21 16 0 0,2 0 0 0 0,0 0-1 0 0,1 1 1 0 0,0 0 0 0 0,2 0 0 0 0,0 0-1 0 0,1 0 1 0 0,3 33 0 0 0,-1-43-122 0 0,0 0-1 0 0,0 0 1 0 0,1 0 0 0 0,0 0-1 0 0,1 0 1 0 0,0 0 0 0 0,0-1-1 0 0,1 1 1 0 0,0-1 0 0 0,0 0 0 0 0,0 0-1 0 0,1 0 1 0 0,0-1 0 0 0,0 1-1 0 0,1-1 1 0 0,0-1 0 0 0,0 1-1 0 0,0-1 1 0 0,1 0 0 0 0,0 0-1 0 0,11 5 1 0 0,-10-6-33 0 0,0-1 1 0 0,0 0-1 0 0,1-1 1 0 0,-1 0-1 0 0,1 0 0 0 0,-1-1 1 0 0,1 0-1 0 0,0 0 0 0 0,0-1 1 0 0,-1 0-1 0 0,1-1 0 0 0,0 0 1 0 0,0 0-1 0 0,-1-1 1 0 0,1 0-1 0 0,-1 0 0 0 0,1-1 1 0 0,-1 0-1 0 0,0-1 0 0 0,0 0 1 0 0,12-8-1 0 0,-7 4-15 0 0,-1 0 1 0 0,0-1-1 0 0,-1 0 0 0 0,0-1 0 0 0,0 0 0 0 0,-1-1 1 0 0,0 0-1 0 0,-1-1 0 0 0,0 0 0 0 0,-1 0 1 0 0,0-1-1 0 0,8-18 0 0 0,-9 13-111 0 0,0 0 0 0 0,-1 0 1 0 0,-1-1-1 0 0,-1 1 0 0 0,0-1 0 0 0,-2 0 0 0 0,0-1 1 0 0,-1 1-1 0 0,-1 0 0 0 0,-3-29 0 0 0,13 65 152 0 0,2-2 1 0 0,0 1-1 0 0,17 17 0 0 0,-14-18 11 0 0,1-1 0 0 0,1 0-1 0 0,22 13 1 0 0,58 31 151 0 0,-94-56-220 0 0,6 2-674 0 0,0 1 1 0 0,0-1-1 0 0,0-1 0 0 0,0 0 0 0 0,1 0 0 0 0,0-1 1 0 0,-1 0-1 0 0,19 1 0 0 0,-23-4-1454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8:38.042"/>
    </inkml:context>
    <inkml:brush xml:id="br0">
      <inkml:brushProperty name="width" value="0.1" units="cm"/>
      <inkml:brushProperty name="height" value="0.1" units="cm"/>
      <inkml:brushProperty name="color" value="#F4F91B"/>
    </inkml:brush>
  </inkml:definitions>
  <inkml:trace contextRef="#ctx0" brushRef="#br0">7 502 7399 0 0,'-1'-2'103'0'0,"-3"-12"404"0"0,3 14-492 0 0,1-1 1 0 0,0 1 0 0 0,0 0 0 0 0,0 0-1 0 0,0-1 1 0 0,0 1 0 0 0,0 0-1 0 0,0 0 1 0 0,0-1 0 0 0,0 1 0 0 0,0 0-1 0 0,0-1 1 0 0,0 1 0 0 0,0 0 0 0 0,0 0-1 0 0,0-1 1 0 0,0 1 0 0 0,0 0 0 0 0,0 0-1 0 0,0 0 1 0 0,1-1 0 0 0,-1 1 0 0 0,0 0-1 0 0,0 0 1 0 0,0-1 0 0 0,0 1-1 0 0,0 0 1 0 0,1 0 0 0 0,-1 0 0 0 0,0 0-1 0 0,0-1 1 0 0,0 1 0 0 0,1 0 0 0 0,-1 0-1 0 0,0 0 1 0 0,0 0 0 0 0,1 0 0 0 0,-1 0-1 0 0,0-1 1 0 0,0 1 0 0 0,1 0 0 0 0,-1 0-1 0 0,0 0 1 0 0,1 0 0 0 0,23-12 3701 0 0,-8 9-2131 0 0,1 1 0 0 0,-1 0 0 0 0,1 1 0 0 0,24 3 0 0 0,-25-1-915 0 0,0-1-1 0 0,1 0 1 0 0,-1-1-1 0 0,31-7 0 0 0,-3-6-198 0 0,0-2 0 0 0,0-2 0 0 0,-2-2 0 0 0,0-1 0 0 0,-2-3-1 0 0,-1-1 1 0 0,44-37 0 0 0,-64 47-430 0 0,-2 0 0 0 0,28-32 0 0 0,-40 43-35 0 0,-1-1 0 0 0,0-1 0 0 0,-1 1 1 0 0,1 0-1 0 0,-1-1 0 0 0,-1 0 0 0 0,1 0 1 0 0,-1 1-1 0 0,1-2 0 0 0,-2 1 0 0 0,1 0 0 0 0,-1 0 1 0 0,0 0-1 0 0,0-1 0 0 0,-1-8 0 0 0,0 12-3 0 0,0 0-1 0 0,0 0 0 0 0,-1 0 0 0 0,1 0 0 0 0,-1-1 0 0 0,0 1 0 0 0,0 0 0 0 0,0 0 0 0 0,0 0 0 0 0,-1 1 0 0 0,1-1 0 0 0,-1 0 0 0 0,0 0 0 0 0,0 1 1 0 0,0-1-1 0 0,0 1 0 0 0,0 0 0 0 0,0-1 0 0 0,-1 1 0 0 0,1 0 0 0 0,-1 0 0 0 0,0 1 0 0 0,1-1 0 0 0,-1 0 0 0 0,0 1 0 0 0,0 0 0 0 0,0 0 1 0 0,0 0-1 0 0,0 0 0 0 0,0 0 0 0 0,0 0 0 0 0,0 1 0 0 0,-1-1 0 0 0,-5 1 0 0 0,-1 0 1 0 0,-1 1 0 0 0,1 0 0 0 0,0 0 0 0 0,-1 1 0 0 0,1 0-1 0 0,0 1 1 0 0,0 0 0 0 0,0 0 0 0 0,-14 8 0 0 0,1 3 8 0 0,1 0-1 0 0,1 2 0 0 0,0 0 1 0 0,1 1-1 0 0,1 2 1 0 0,-22 25-1 0 0,21-18 122 0 0,1 1-1 0 0,1 0 1 0 0,1 2-1 0 0,1 0 1 0 0,2 0-1 0 0,-15 46 1 0 0,25-64-78 0 0,1 1-1 0 0,0 0 0 0 0,1-1 1 0 0,0 1-1 0 0,1 0 1 0 0,0 0-1 0 0,1 0 1 0 0,0 0-1 0 0,1 0 1 0 0,0 0-1 0 0,1 0 1 0 0,3 11-1 0 0,-2-14-14 0 0,0 0 0 0 0,1 0-1 0 0,0-1 1 0 0,0 1 0 0 0,1-1 0 0 0,0 0-1 0 0,0-1 1 0 0,1 1 0 0 0,0-1 0 0 0,0 0-1 0 0,0-1 1 0 0,1 1 0 0 0,0-1 0 0 0,1-1-1 0 0,15 11 1 0 0,-9-10-14 0 0,1 1 0 0 0,0-2-1 0 0,0 0 1 0 0,0 0 0 0 0,0-2 0 0 0,1 0-1 0 0,0 0 1 0 0,-1-2 0 0 0,1 0 0 0 0,0 0-1 0 0,29-5 1 0 0,-1-2 56 0 0,0-1 0 0 0,-1-3-1 0 0,42-15 1 0 0,11-10-875 0 0,-2-4-1 0 0,98-55 1 0 0,-169 80-830 0 0,-5 1-354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8:38.972"/>
    </inkml:context>
    <inkml:brush xml:id="br0">
      <inkml:brushProperty name="width" value="0.1" units="cm"/>
      <inkml:brushProperty name="height" value="0.1" units="cm"/>
      <inkml:brushProperty name="color" value="#F4F91B"/>
    </inkml:brush>
  </inkml:definitions>
  <inkml:trace contextRef="#ctx0" brushRef="#br0">188 1614 7367 0 0,'-73'13'5367'0'0,"50"-8"-2986"0"0,-1-1 0 0 0,-38 2 1 0 0,56-8-922 0 0,10-4-459 0 0,16-8 110 0 0,-13 10-762 0 0,12-11 469 0 0,36-20 0 0 0,-47 31-722 0 0,1-1 1 0 0,0 1-1 0 0,0 1 1 0 0,1 0-1 0 0,-1 0 1 0 0,1 1 0 0 0,10-2-1 0 0,11 0 98 0 0,0-1 0 0 0,49-16-1 0 0,60-28 96 0 0,-111 38-232 0 0,460-180 600 0 0,136-64-16 0 0,266-102-293 0 0,-773 311-325 0 0,444-139 61 0 0,-1 7-20 0 0,-43 28 0 0 0,-445 132 5 0 0,105-14 1 0 0,-169 30 80 0 0,-16 2 72 0 0,-15-2-16 0 0,-97-29-75 0 0,116 31-418 0 0,0-1 0 0 0,0 1-1 0 0,0 0 1 0 0,0 0 0 0 0,1 0 0 0 0,-1 1-1 0 0,0-1 1 0 0,0 1 0 0 0,0-1 0 0 0,0 1-1 0 0,0 0 1 0 0,-4 2 0 0 0,-30 20-6715 0 0,29-18 5618 0 0,-7 5-5016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9:29.967"/>
    </inkml:context>
    <inkml:brush xml:id="br0">
      <inkml:brushProperty name="width" value="0.1" units="cm"/>
      <inkml:brushProperty name="height" value="0.1" units="cm"/>
      <inkml:brushProperty name="color" value="#F4F91B"/>
    </inkml:brush>
  </inkml:definitions>
  <inkml:trace contextRef="#ctx0" brushRef="#br0">1 10 2127 0 0,'-1'2'172'0'0,"1"0"0"0"0,0 0 0 0 0,1 0 0 0 0,-1 0 0 0 0,0 1 0 0 0,1-1 0 0 0,-1 0-1 0 0,1 0 1 0 0,-1-1 0 0 0,1 1 0 0 0,0 0 0 0 0,0 0 0 0 0,0 0 0 0 0,0 0 0 0 0,0-1-1 0 0,0 1 1 0 0,1 0 0 0 0,-1-1 0 0 0,0 1 0 0 0,1-1 0 0 0,-1 1 0 0 0,1-1 0 0 0,0 0-1 0 0,-1 0 1 0 0,1 0 0 0 0,0 0 0 0 0,0 0 0 0 0,0 0 0 0 0,0 0 0 0 0,0-1 0 0 0,0 1-1 0 0,0-1 1 0 0,3 1 0 0 0,6 0 14 0 0,0 0-1 0 0,0-1 1 0 0,0 0 0 0 0,0-1-1 0 0,12-2 1 0 0,-2 0 494 0 0,28-2-87 0 0,-22 2-278 0 0,-1 0 0 0 0,44 3 0 0 0,-16 0 217 0 0,-39 0-337 0 0,1 0 1 0 0,23 3-1 0 0,25 6 12 0 0,-34-6-37 0 0,-1 2 0 0 0,0 0 1 0 0,0 2-1 0 0,28 11 0 0 0,-36-9-169 0 0,40 17 20 0 0,1-3 0 0 0,72 18 0 0 0,-63-27 1 0 0,1-3-1 0 0,143 4 0 0 0,-177-16 53 0 0,1-2-1 0 0,0-1 1 0 0,-1-2 0 0 0,68-20-1 0 0,-61 12 9 0 0,42-14 66 0 0,139-25 1 0 0,-76 37-88 0 0,22-5-5 0 0,106-6-45 0 0,-83 22 47 0 0,82-7-52 0 0,-31-3 47 0 0,-74 21-57 0 0,-1 1 62 0 0,115-17 134 0 0,-200 8-141 0 0,64 3 36 0 0,-39-1-41 0 0,-52-1-28 0 0,60-2 12 0 0,83 3 58 0 0,-42 5-36 0 0,-43-3-30 0 0,11-2 8 0 0,12 0 4 0 0,126 7 30 0 0,-118-9-32 0 0,-40-1 0 0 0,-108 3-32 0 0,86 0 128 0 0,126 15 0 0 0,-44 0-128 0 0,-81-10 0 0 0,89 0-2 0 0,37 4 15 0 0,-141-4 34 0 0,82-5 1 0 0,-61-2-26 0 0,55 1 53 0 0,141 2 168 0 0,-106-9-132 0 0,-84 1-30 0 0,6-1-23 0 0,-45 3 640 0 0,79 3 0 0 0,-104 4-823 0 0,247 9-866 0 0,-268-11 991 0 0,69 0 0 0 0,127 15 0 0 0,-130-5 0 0 0,-32-5 0 0 0,-23-2 0 0 0,32 7 0 0 0,-5 4 0 0 0,-23-6 0 0 0,1 0 0 0 0,-1-2 0 0 0,1-2 0 0 0,39 2 0 0 0,27-8 0 0 0,-49-1 0 0 0,0 3 0 0 0,52 5 0 0 0,-59 1 0 0 0,1-2 0 0 0,56-2 0 0 0,-53-7 74 0 0,0-1-1 0 0,-1-2 1 0 0,0-2 0 0 0,50-19-1 0 0,-81 26-156 0 0,0 0-1 0 0,0 0 1 0 0,1 1-1 0 0,-1 1 1 0 0,0 0 0 0 0,1 1-1 0 0,16 1 1 0 0,2 3-460 0 0,53 14 0 0 0,-72-16-612 0 0,0-1-257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8:43.722"/>
    </inkml:context>
    <inkml:brush xml:id="br0">
      <inkml:brushProperty name="width" value="0.1" units="cm"/>
      <inkml:brushProperty name="height" value="0.1" units="cm"/>
      <inkml:brushProperty name="color" value="#F4F91B"/>
    </inkml:brush>
  </inkml:definitions>
  <inkml:trace contextRef="#ctx0" brushRef="#br0">610 46 6447 0 0,'-1'-3'496'0'0,"-1"0"0"0"0,0 0-1 0 0,1 0 1 0 0,-1 0 0 0 0,0 1-1 0 0,-1-1 1 0 0,1 1-1 0 0,0-1 1 0 0,-1 1 0 0 0,1 0-1 0 0,-1 0 1 0 0,0 0-1 0 0,0 0 1 0 0,1 1 0 0 0,-1-1-1 0 0,0 1 1 0 0,-1-1 0 0 0,1 1-1 0 0,0 0 1 0 0,-4 0-1 0 0,3 0-219 0 0,0 1 0 0 0,0 0-1 0 0,0 0 1 0 0,0 0 0 0 0,1 1-1 0 0,-1-1 1 0 0,0 1 0 0 0,0 0-1 0 0,0 0 1 0 0,0 0 0 0 0,0 1-1 0 0,1 0 1 0 0,-1-1 0 0 0,1 1-1 0 0,-1 0 1 0 0,-5 5 0 0 0,-32 29 598 0 0,1 1 1 0 0,-46 58-1 0 0,76-84-760 0 0,-37 44 372 0 0,2 3 0 0 0,-40 68 0 0 0,63-89-273 0 0,2 0 0 0 0,2 2 0 0 0,1 0 0 0 0,2 1 0 0 0,-10 42 0 0 0,22-66-157 0 0,-1 1 1 0 0,2 0-1 0 0,0 0 0 0 0,1 0 1 0 0,1 0-1 0 0,0 0 1 0 0,1 0-1 0 0,1 0 0 0 0,1 0 1 0 0,1 0-1 0 0,0 0 0 0 0,1-1 1 0 0,0 0-1 0 0,2 0 0 0 0,0 0 1 0 0,0-1-1 0 0,2 0 0 0 0,-1 0 1 0 0,2-1-1 0 0,0-1 0 0 0,1 1 1 0 0,18 16-1 0 0,-6-9-18 0 0,0-1-1 0 0,1-2 1 0 0,2 0-1 0 0,0-2 1 0 0,0 0-1 0 0,1-2 1 0 0,1-1 0 0 0,1-2-1 0 0,0 0 1 0 0,30 6-1 0 0,-35-11-20 0 0,1-1 0 0 0,0-1 0 0 0,1-2 0 0 0,-1 0 0 0 0,0-2 0 0 0,1-1 0 0 0,-1 0 1 0 0,0-2-1 0 0,0-1 0 0 0,0-1 0 0 0,0-1 0 0 0,36-15 0 0 0,-41 12 3 0 0,0-2 0 0 0,-1 0 1 0 0,0-1-1 0 0,0-1 1 0 0,-2-1-1 0 0,1 0 0 0 0,-2-1 1 0 0,0-1-1 0 0,-1-1 0 0 0,0 0 1 0 0,-2-1-1 0 0,0 0 0 0 0,-1-1 1 0 0,13-27-1 0 0,-16 27-7 0 0,0-1-1 0 0,-2 1 1 0 0,0-1-1 0 0,-2-1 1 0 0,0 1-1 0 0,-1-1 1 0 0,-1 0-1 0 0,-1 0 1 0 0,-1 0-1 0 0,0 0 1 0 0,-2 0-1 0 0,-1 0 1 0 0,0 1-1 0 0,-1-1 1 0 0,-9-28-1 0 0,6 31 2 0 0,-1 1 0 0 0,-1 0 1 0 0,-1 1-1 0 0,0 0 0 0 0,-1 0 0 0 0,0 1 1 0 0,-2 0-1 0 0,1 1 0 0 0,-2 0 0 0 0,0 1 1 0 0,-1 1-1 0 0,0 0 0 0 0,0 0 0 0 0,-1 2 0 0 0,-1 0 1 0 0,0 0-1 0 0,0 2 0 0 0,-1 0 0 0 0,-22-7 1 0 0,21 9-13 0 0,-1 0 0 0 0,0 2 0 0 0,0 0 0 0 0,0 1 1 0 0,-1 1-1 0 0,1 0 0 0 0,-1 2 0 0 0,1 0 1 0 0,-1 2-1 0 0,1 0 0 0 0,-1 1 0 0 0,1 0 0 0 0,0 2 1 0 0,1 1-1 0 0,-1 0 0 0 0,1 1 0 0 0,0 1 0 0 0,-19 11 1 0 0,18-7-203 0 0,-1 1 1 0 0,2 1-1 0 0,0 0 0 0 0,-17 19 1 0 0,26-23-439 0 0,-1 1 1 0 0,1 0 0 0 0,1 1-1 0 0,0 0 1 0 0,1 0-1 0 0,0 1 1 0 0,-8 23-1 0 0,5-8-1715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8:44.402"/>
    </inkml:context>
    <inkml:brush xml:id="br0">
      <inkml:brushProperty name="width" value="0.1" units="cm"/>
      <inkml:brushProperty name="height" value="0.1" units="cm"/>
      <inkml:brushProperty name="color" value="#F4F91B"/>
    </inkml:brush>
  </inkml:definitions>
  <inkml:trace contextRef="#ctx0" brushRef="#br0">0 0 16415 0 0,'3'6'196'0'0,"0"-1"0"0"0,1 0 1 0 0,0 0-1 0 0,0 0 0 0 0,0 0 0 0 0,0 0 0 0 0,1-1 0 0 0,0 0 0 0 0,0 0 0 0 0,0 0 0 0 0,0 0 0 0 0,0-1 0 0 0,9 4 1 0 0,143 89 4694 0 0,-65-38-3127 0 0,-57-36-1442 0 0,10 7 935 0 0,87 39 0 0 0,-117-62-1538 0 0,-1 0-1 0 0,1-2 1 0 0,0 0 0 0 0,0 0 0 0 0,0-1 0 0 0,0-1 0 0 0,1-1 0 0 0,-1 0-1 0 0,1-1 1 0 0,27-3 0 0 0,-26 0-1247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8:45.159"/>
    </inkml:context>
    <inkml:brush xml:id="br0">
      <inkml:brushProperty name="width" value="0.1" units="cm"/>
      <inkml:brushProperty name="height" value="0.1" units="cm"/>
      <inkml:brushProperty name="color" value="#F4F91B"/>
    </inkml:brush>
  </inkml:definitions>
  <inkml:trace contextRef="#ctx0" brushRef="#br0">214 446 11055 0 0,'-1'-1'52'0'0,"1"1"0"0"0,0 0 0 0 0,0-1 0 0 0,0 1 0 0 0,-1 0 0 0 0,1-1 0 0 0,0 1 0 0 0,0-1 0 0 0,0 1 0 0 0,0 0 0 0 0,0-1 0 0 0,0 1 0 0 0,0-1 0 0 0,0 1 0 0 0,0-1 0 0 0,0 1 0 0 0,0 0 0 0 0,0-1 0 0 0,0 1 0 0 0,0-1 0 0 0,0 1 0 0 0,0 0 0 0 0,1-1 0 0 0,-1 1 0 0 0,0-1 0 0 0,0 1 0 0 0,0 0 0 0 0,1-1 0 0 0,-1 1 0 0 0,10 8 2547 0 0,10 23 434 0 0,18 52 390 0 0,29 87 0 0 0,-38-90-2260 0 0,-19-51-832 0 0,-4-11-84 0 0,11 24 1 0 0,-15-38-233 0 0,0 0 1 0 0,1 1 0 0 0,-1-1 0 0 0,1 0-1 0 0,0-1 1 0 0,0 1 0 0 0,0 0 0 0 0,1-1 0 0 0,-1 0-1 0 0,7 5 1 0 0,-10-8-38 0 0,1 1 1 0 0,-1-1-1 0 0,1 0 1 0 0,-1 1-1 0 0,1-1 0 0 0,-1 0 1 0 0,1 0-1 0 0,-1 1 1 0 0,1-1-1 0 0,-1 0 0 0 0,1 0 1 0 0,0 0-1 0 0,-1 1 0 0 0,1-1 1 0 0,-1 0-1 0 0,1 0 1 0 0,-1 0-1 0 0,1 0 0 0 0,0 0 1 0 0,-1 0-1 0 0,1 0 0 0 0,-1 0 1 0 0,1-1-1 0 0,-1 1 1 0 0,1 0-1 0 0,-1 0 0 0 0,1 0 1 0 0,0-1-1 0 0,-1 1 0 0 0,1 0 1 0 0,-1 0-1 0 0,1-1 1 0 0,-1 1-1 0 0,0 0 0 0 0,1-1 1 0 0,-1 1-1 0 0,1-1 0 0 0,-1 1 1 0 0,0-1-1 0 0,1 1 1 0 0,-1-1-1 0 0,0 1 0 0 0,1-1 1 0 0,-1 1-1 0 0,0-1 0 0 0,0 1 1 0 0,0-1-1 0 0,1 1 1 0 0,-1-1-1 0 0,1-3-1399 0 0,0 0 0 0 0,-1 0 0 0 0,1 0 0 0 0,-1-1 0 0 0,0-7 1 0 0,-2-5-6198 0 0</inkml:trace>
  <inkml:trace contextRef="#ctx0" brushRef="#br0" timeOffset="1">61 77 10135 0 0,'-61'-75'6791'0'0,"62"74"-6628"0"0,-1 1 64 0 0,1 0 0 0 0,-1 0 1 0 0,1-1-1 0 0,0 1 1 0 0,-1 0-1 0 0,1 0 1 0 0,-1 0-1 0 0,1 0 0 0 0,0 0 1 0 0,-1 0-1 0 0,1 0 1 0 0,5 4 2728 0 0,-5-3-2728 0 0,62 55-257 0 0,-20-16-1590 0 0,-21-21-3608 0 0,-2 1-1717 0 0</inkml:trace>
  <inkml:trace contextRef="#ctx0" brushRef="#br0" timeOffset="2">685 453 13415 0 0,'3'4'96'0'0,"1"-1"-1"0"0,-1 1 1 0 0,1 0-1 0 0,-1-1 1 0 0,0 2 0 0 0,-1-1-1 0 0,1 0 1 0 0,-1 0-1 0 0,1 1 1 0 0,1 7-1 0 0,4 11 458 0 0,4 23 1 0 0,-3-10 476 0 0,7 22 450 0 0,-2-7 830 0 0,26 59 1400 0 0,-40-110-3679 0 0,0-11 428 0 0,-2-15-278 0 0,-12-79 206 0 0,6 56-376 0 0,-2-78 0 0 0,10 85-11 0 0,2 1 0 0 0,2 0 0 0 0,2-1 0 0 0,2 2 0 0 0,20-65 0 0 0,-24 94-13 0 0,0-1 1 0 0,2 1-1 0 0,-1 0 0 0 0,1 0 1 0 0,1 0-1 0 0,0 1 0 0 0,0 0 1 0 0,1 0-1 0 0,0 1 0 0 0,1 0 1 0 0,12-10-1 0 0,-17 17 20 0 0,0 0-1 0 0,-1 0 1 0 0,1 0-1 0 0,0 0 1 0 0,0 1-1 0 0,0 0 1 0 0,0 0-1 0 0,1 0 1 0 0,-1 0-1 0 0,0 1 1 0 0,0 0-1 0 0,0 0 1 0 0,1 0-1 0 0,-1 0 1 0 0,0 0-1 0 0,0 1 1 0 0,0 0-1 0 0,1 0 1 0 0,-1 0 0 0 0,0 0-1 0 0,7 4 1 0 0,4 2 98 0 0,-1 1 0 0 0,0 0 0 0 0,0 0 0 0 0,17 16 0 0 0,14 15 625 0 0,53 62-1 0 0,36 31 526 0 0,-107-110-1004 0 0,0-1-1 0 0,1-1 1 0 0,51 27 0 0 0,-68-42-247 0 0,-1 0-1 0 0,1-1 1 0 0,1 0-1 0 0,-1 0 1 0 0,0-1 0 0 0,1-1-1 0 0,-1 0 1 0 0,1-1-1 0 0,0 0 1 0 0,0-1 0 0 0,0 0-1 0 0,-1-1 1 0 0,1 0-1 0 0,17-4 1 0 0,-17 1-1165 0 0,-3-1-374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0:46.032"/>
    </inkml:context>
    <inkml:brush xml:id="br0">
      <inkml:brushProperty name="width" value="0.1" units="cm"/>
      <inkml:brushProperty name="height" value="0.1" units="cm"/>
      <inkml:brushProperty name="color" value="#F4F91B"/>
    </inkml:brush>
  </inkml:definitions>
  <inkml:trace contextRef="#ctx0" brushRef="#br0">993 1368 1983 0 0,'-148'6'3464'0'0,"141"-5"-3156"0"0,0-1 0 0 0,0 0 0 0 0,0 0 0 0 0,0-1 0 0 0,0 0 0 0 0,0 0 0 0 0,0-1 0 0 0,1 0 0 0 0,-1 0 0 0 0,1 0 0 0 0,-1-1 0 0 0,1 0 0 0 0,-10-6 0 0 0,14 8-17 0 0,0-1-1 0 0,-1 1 1 0 0,1 0 0 0 0,0 0-1 0 0,-1 0 1 0 0,1 0-1 0 0,-1 1 1 0 0,-3-2-1 0 0,5 3-209 0 0,0-1 0 0 0,0 0 0 0 0,1 0 0 0 0,-1 0 0 0 0,0 0 0 0 0,1 0 0 0 0,-1 1 0 0 0,0-1 0 0 0,1 0 0 0 0,-1 0 0 0 0,1 1 0 0 0,-1-1 0 0 0,0 1 0 0 0,1-1 0 0 0,-1 0 0 0 0,1 1 0 0 0,-1-1 0 0 0,1 1 0 0 0,-1-1 0 0 0,1 1 0 0 0,0 0 0 0 0,-1-1 0 0 0,1 1 0 0 0,-1-1 0 0 0,1 1 0 0 0,0 0 0 0 0,0-1 0 0 0,-1 1 0 0 0,1 0 0 0 0,0-1 0 0 0,0 1 0 0 0,0 1 0 0 0,0-2-32 0 0,-1 1 0 0 0,1 0 0 0 0,0-1 0 0 0,0 1 0 0 0,0-1 0 0 0,0 1-1 0 0,0 0 1 0 0,0-1 0 0 0,0 1 0 0 0,0 0 0 0 0,0-1 0 0 0,0 1 0 0 0,1 0 0 0 0,-1-1-1 0 0,0 1 1 0 0,0 0 0 0 0,1-1 0 0 0,-1 1 0 0 0,0-1 0 0 0,1 1 0 0 0,-1-1 0 0 0,0 1-1 0 0,1-1 1 0 0,-1 1 0 0 0,1-1 0 0 0,-1 1 0 0 0,1-1 0 0 0,-1 1 0 0 0,1-1 0 0 0,-1 0-1 0 0,1 1 1 0 0,-1-1 0 0 0,2 1 0 0 0,25 5 732 0 0,-9-2-432 0 0,0 1-172 0 0,0-1 0 0 0,0-1 0 0 0,0-1 0 0 0,0 0 0 0 0,21-2 0 0 0,-6 1 41 0 0,48-1 432 0 0,7 0-76 0 0,-61 2-445 0 0,0 1 127 0 0,42-3-1 0 0,45-15 40 0 0,-33 3 58 0 0,-30 6-193 0 0,89-14 216 0 0,-122 17-317 0 0,1 1-1 0 0,-1 0 1 0 0,20 1 0 0 0,-15 1 50 0 0,32-4 0 0 0,-36-1-74 0 0,-1 0-1 0 0,1-1 0 0 0,-1-2 0 0 0,-1 1 0 0 0,30-19 0 0 0,-26 15 39 0 0,3-4 43 0 0,27-20 0 0 0,-20 12-28 0 0,-23 17-71 0 0,-1-1 0 0 0,0 0-1 0 0,0-1 1 0 0,-1 0 0 0 0,1 0 0 0 0,6-13 0 0 0,12-14 49 0 0,21-26 155 0 0,-37 50-189 0 0,0-1-1 0 0,-1-1 0 0 0,0 1 1 0 0,-1-1-1 0 0,0 0 0 0 0,-1-1 1 0 0,-1 0-1 0 0,0 0 1 0 0,-1 0-1 0 0,0 0 0 0 0,-1-1 1 0 0,-1 1-1 0 0,1-26 1 0 0,-2-1 15 0 0,-2 0 1 0 0,-2 1-1 0 0,-14-70 0 0 0,8 72-12 0 0,-1 0 0 0 0,-2 1-1 0 0,-25-57 1 0 0,30 82-32 0 0,1 1-1 0 0,-2 1 0 0 0,1-1 1 0 0,-1 1-1 0 0,-1 1 1 0 0,-13-13-1 0 0,-63-47 46 0 0,82 67-49 0 0,-21-15 10 0 0,-1 0 0 0 0,0 2 1 0 0,-1 1-1 0 0,0 1 0 0 0,-1 1 0 0 0,-41-12 0 0 0,-253-61-9 0 0,282 75-1 0 0,0 2 1 0 0,0 1-1 0 0,-64-2 0 0 0,-119 12 20 0 0,132 0 29 0 0,49-3-48 0 0,1 3 0 0 0,0 1 0 0 0,0 1 0 0 0,0 3 0 0 0,-70 22 0 0 0,-70 48 0 0 0,146-59 0 0 0,1 1 0 0 0,-62 48 0 0 0,74-50 2 0 0,-93 85-12 0 0,101-89 1 0 0,1 1 0 0 0,0 0 0 0 0,1 0 0 0 0,1 1-1 0 0,1 1 1 0 0,-9 20 0 0 0,8-12 10 0 0,2 1 0 0 0,1 0 0 0 0,1 0 0 0 0,1 1 0 0 0,-3 49 0 0 0,7-26-24 0 0,2 0-1 0 0,9 62 1 0 0,-7-93 23 0 0,1 0 0 0 0,1 0 0 0 0,1 0 0 0 0,0-1 0 0 0,2 0 0 0 0,0 0 0 0 0,0-1 0 0 0,2 0 0 0 0,0 0 0 0 0,13 15 0 0 0,4 5 0 0 0,77 97 0 0 0,-89-116 0 0 0,1-2 0 0 0,1 1 0 0 0,1-2 0 0 0,1 0 0 0 0,22 13 0 0 0,-18-16 0 0 0,25 10 0 0 0,-33-16 0 0 0,1 1 0 0 0,-1 0 0 0 0,0 1 0 0 0,24 18 0 0 0,-35-21-42 0 0,0 0-1 0 0,1-1 1 0 0,-2 1-1 0 0,1 1 1 0 0,-1-1-1 0 0,1 0 1 0 0,-2 1-1 0 0,1 0 1 0 0,0 0-1 0 0,-1 0 1 0 0,0 0-1 0 0,-1 0 1 0 0,3 12-1 0 0,-1 8-1650 0 0,0 51 0 0 0,-3-72 1385 0 0,-1 47-7099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0:51.377"/>
    </inkml:context>
    <inkml:brush xml:id="br0">
      <inkml:brushProperty name="width" value="0.1" units="cm"/>
      <inkml:brushProperty name="height" value="0.1" units="cm"/>
      <inkml:brushProperty name="color" value="#F4F91B"/>
    </inkml:brush>
  </inkml:definitions>
  <inkml:trace contextRef="#ctx0" brushRef="#br0">177 1377 3679 0 0,'0'-2'510'0'0,"31"17"6075"0"0,42 22-4496 0 0,-56-29-1858 0 0,1 0 1 0 0,0-2-1 0 0,0 0 0 0 0,1-1 0 0 0,28 4 0 0 0,-21-4 51 0 0,-1 1 0 0 0,29 10-1 0 0,1 6 66 0 0,3 2 116 0 0,92 24-1 0 0,-120-41-364 0 0,19 6 152 0 0,0-3 0 0 0,88 7 0 0 0,221 5 614 0 0,-278-15-721 0 0,1-4-1 0 0,0-4 0 0 0,-1-2 1 0 0,82-16-1 0 0,-99 10-22 0 0,-26 4-30 0 0,0-1 0 0 0,0-1 0 0 0,65-24 0 0 0,-44 7 100 0 0,-1-2-1 0 0,101-64 0 0 0,-142 78-136 0 0,62-41 202 0 0,115-104 0 0 0,-169 135-232 0 0,-2-1 1 0 0,0 0-1 0 0,-2-2 1 0 0,18-27-1 0 0,-21 23 33 0 0,-1 0-1 0 0,-2-1 1 0 0,-1 0 0 0 0,14-48-1 0 0,-21 57 25 0 0,-2-1 1 0 0,0 0-1 0 0,-1 0 0 0 0,-1 1 0 0 0,-2-1 1 0 0,0 0-1 0 0,-5-39 0 0 0,0 36-49 0 0,0 0-1 0 0,-2 0 1 0 0,-14-36-1 0 0,15 48-19 0 0,0-1 0 0 0,-1 1-1 0 0,-1 0 1 0 0,0 1 0 0 0,-1 0 0 0 0,0 0-1 0 0,-16-15 1 0 0,-28-22 51 0 0,-2 4-1 0 0,-2 1 0 0 0,-103-59 0 0 0,111 76-47 0 0,-2 3 0 0 0,0 1 0 0 0,-1 3 0 0 0,-1 2 0 0 0,-1 3 0 0 0,-1 2 0 0 0,0 2-1 0 0,0 3 1 0 0,-82-2 0 0 0,-7 9-14 0 0,-139-5 0 0 0,204 4 0 0 0,-1 3 0 0 0,-98 14 0 0 0,-154 47 0 0 0,269-46 0 0 0,1 2 0 0 0,1 3 0 0 0,-70 34 0 0 0,97-38 9 0 0,-104 56-38 0 0,117-59 20 0 0,0 0 0 0 0,1 1 1 0 0,0 1-1 0 0,-20 22 0 0 0,8-4 9 0 0,2 1 0 0 0,-28 43 0 0 0,47-62 0 0 0,2 0 0 0 0,0 1 0 0 0,1 0 0 0 0,1 0 0 0 0,0 1 0 0 0,2 0 0 0 0,0 0 0 0 0,-3 20 0 0 0,4-9 0 0 0,2 0-1 0 0,1 0 0 0 0,2 1 1 0 0,0-1-1 0 0,2 0 0 0 0,1-1 1 0 0,1 1-1 0 0,11 33 1 0 0,-9-43 5 0 0,0 0 0 0 0,0-1 1 0 0,2 1-1 0 0,0-1 0 0 0,1-1 1 0 0,1 0-1 0 0,1-1 0 0 0,0 0 1 0 0,1 0-1 0 0,1-1 0 0 0,0-1 1 0 0,27 21-1 0 0,1-7-7 0 0,-21-14 43 0 0,0 0 0 0 0,23 23 0 0 0,-38-31-125 0 0,0 1-1 0 0,0-1 1 0 0,-1 1 0 0 0,0 1 0 0 0,0-1 0 0 0,0 1 0 0 0,-1-1 0 0 0,0 1 0 0 0,-1 0 0 0 0,4 13 0 0 0,1 23-1754 0 0,-5 4-5200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1:09.111"/>
    </inkml:context>
    <inkml:brush xml:id="br0">
      <inkml:brushProperty name="width" value="0.1" units="cm"/>
      <inkml:brushProperty name="height" value="0.1" units="cm"/>
      <inkml:brushProperty name="color" value="#F4F91B"/>
    </inkml:brush>
  </inkml:definitions>
  <inkml:trace contextRef="#ctx0" brushRef="#br0">4035 1276 799 0 0,'3'-1'236'0'0,"0"0"-1"0"0,-1 0 0 0 0,1 0 0 0 0,-1-1 0 0 0,1 1 0 0 0,-1-1 0 0 0,0 0 0 0 0,3-2 0 0 0,5-7 1294 0 0,-10 11-1511 0 0,0 0 0 0 0,0 0 0 0 0,0-1-1 0 0,0 1 1 0 0,0 0 0 0 0,0 0 0 0 0,0 0-1 0 0,0 0 1 0 0,0-1 0 0 0,0 1-1 0 0,1 0 1 0 0,-1 0 0 0 0,0 0 0 0 0,0-1-1 0 0,0 1 1 0 0,0 0 0 0 0,0 0 0 0 0,0 0-1 0 0,0 0 1 0 0,-1-1 0 0 0,1 1-1 0 0,0 0 1 0 0,0 0 0 0 0,0 0 0 0 0,0 0-1 0 0,0-1 1 0 0,0 1 0 0 0,0 0 0 0 0,0 0-1 0 0,0 0 1 0 0,0 0 0 0 0,-1-1-1 0 0,1 1 1 0 0,0 0 0 0 0,0 0 0 0 0,0 0-1 0 0,0 0 1 0 0,0 0 0 0 0,-1 0 0 0 0,1 0-1 0 0,0 0 1 0 0,0-1 0 0 0,0 1 0 0 0,0 0-1 0 0,-1 0 1 0 0,1 0 0 0 0,0 0-1 0 0,-3 0 138 0 0,0 0 0 0 0,1 0 0 0 0,-1 0-1 0 0,0 0 1 0 0,1 0 0 0 0,-1 1 0 0 0,0 0-1 0 0,1-1 1 0 0,-1 1 0 0 0,1 0-1 0 0,-1 0 1 0 0,1 0 0 0 0,-1 0 0 0 0,-2 3-1 0 0,-31 22 597 0 0,28-21-665 0 0,0 0 0 0 0,0 0 0 0 0,0-1-1 0 0,0 0 1 0 0,-1 0 0 0 0,0-1-1 0 0,1 0 1 0 0,-1 0 0 0 0,0-1 0 0 0,0 0-1 0 0,-12 0 1 0 0,-11 0 715 0 0,-60-3-1 0 0,81 0-588 0 0,-158-19 1188 0 0,14 0-98 0 0,-97 22-158 0 0,45 3-584 0 0,-42-12 96 0 0,157 10-431 0 0,40 0-154 0 0,25-2 4 0 0,-30 1 88 0 0,-60-6-1 0 0,31-4 301 0 0,-1 3 0 0 0,1 5-1 0 0,0 3 1 0 0,-87 14 0 0 0,-40 15-1562 0 0,-25 4 1562 0 0,132-13-293 0 0,-107 39 1 0 0,208-60-166 0 0,-211 55 387 0 0,189-52-263 0 0,0-1 0 0 0,-1-1 0 0 0,1-1 0 0 0,-1-2 0 0 0,-50-5 0 0 0,57 0-49 0 0,0-2 0 0 0,0 0 0 0 0,0-1 1 0 0,1-1-1 0 0,0-1 0 0 0,-22-16 0 0 0,-41-18 249 0 0,-2 4-59 0 0,74 34-230 0 0,0 0 1 0 0,0-1-1 0 0,-17-16 1 0 0,11 10 5 0 0,5 4-3 0 0,1-1 0 0 0,0 0 1 0 0,1 0-1 0 0,0-1 0 0 0,0-1 0 0 0,1 1 1 0 0,-8-16-1 0 0,10 18-30 0 0,0-1 0 0 0,0 2 0 0 0,-13-13 0 0 0,14 15-5 0 0,0 0 1 0 0,1 0-1 0 0,0 0 1 0 0,0 0-1 0 0,0-1 1 0 0,0 0-1 0 0,1 0 1 0 0,-4-9-1 0 0,1-11 11 0 0,0 1-1 0 0,-5-46 0 0 0,-2-7 115 0 0,12 65-96 0 0,0 0 0 0 0,0 0 0 0 0,2 0 0 0 0,0-1-1 0 0,3-22 1 0 0,16-71 28 0 0,-17 98-56 0 0,9-53 187 0 0,2-74-1 0 0,-12 123-170 0 0,0 6-19 0 0,1-1 0 0 0,0 0-1 0 0,0 1 1 0 0,1 0 0 0 0,1-1 0 0 0,-1 1 0 0 0,1 0 0 0 0,0 1 0 0 0,1-1-1 0 0,0 1 1 0 0,0 0 0 0 0,1 0 0 0 0,0 0 0 0 0,0 1 0 0 0,0 0 0 0 0,1 0 0 0 0,0 1-1 0 0,0 0 1 0 0,11-7 0 0 0,-5 6-6 0 0,0 1 0 0 0,0 0 0 0 0,24-5 0 0 0,-18 5 0 0 0,131-34 0 0 0,-51 8 0 0 0,58-13 0 0 0,-55 23 7 0 0,96-18 28 0 0,-142 31-24 0 0,91-2 0 0 0,11 11-11 0 0,210-3 0 0 0,-156-5 0 0 0,-2 9 0 0 0,-64 1 0 0 0,158-20 64 0 0,-286 15-64 0 0,194-15 0 0 0,64 4 0 0 0,-153 5 0 0 0,-51 2 0 0 0,73 4 0 0 0,76 3 0 0 0,-114-2 0 0 0,-63-1 15 0 0,-27 1-3 0 0,1 1 0 0 0,-1 0 1 0 0,28 4-1 0 0,-22 0-12 0 0,-13-3 0 0 0,-1 1 0 0 0,16 4 0 0 0,74 23 0 0 0,-27-9 0 0 0,-66-18 0 0 0,1-1 0 0 0,-1 2 0 0 0,1-1 0 0 0,-1 1 0 0 0,0 0 0 0 0,0 0 0 0 0,0 1 0 0 0,-1-1 0 0 0,1 1 0 0 0,-1 1 0 0 0,0-1 0 0 0,0 1 0 0 0,0 0 0 0 0,-1 0 0 0 0,0 0 0 0 0,0 0 0 0 0,0 1 0 0 0,0 0 0 0 0,2 6 0 0 0,8 20-21 0 0,-2 0-1 0 0,12 47 1 0 0,67 314 21 0 0,-87-373-4 0 0,-1 0 0 0 0,0 1 0 0 0,-2-1-1 0 0,0 22 1 0 0,-2-30 0 0 0,0 0-1 0 0,-1 0 1 0 0,0-1 0 0 0,-1 1-1 0 0,0-1 1 0 0,-1 0 0 0 0,0 1-1 0 0,-9 15 1 0 0,-17 21-458 0 0,-3 0 1 0 0,-41 46-1 0 0,9-13-1522 0 0,23-24 13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38.028"/>
    </inkml:context>
    <inkml:brush xml:id="br0">
      <inkml:brushProperty name="width" value="0.1" units="cm"/>
      <inkml:brushProperty name="height" value="0.1" units="cm"/>
      <inkml:brushProperty name="color" value="#F4F91B"/>
    </inkml:brush>
  </inkml:definitions>
  <inkml:trace contextRef="#ctx0" brushRef="#br0">1520 31 2471 0 0,'-4'-1'86'0'0,"0"-1"-1"0"0,1 1 0 0 0,-1 0 1 0 0,0 0-1 0 0,0 0 0 0 0,0 0 1 0 0,1 1-1 0 0,-1 0 0 0 0,0 0 1 0 0,-7 0-1 0 0,9 0 70 0 0,-1 0-1 0 0,1 0 0 0 0,-1 0 1 0 0,1 0-1 0 0,0-1 1 0 0,-1 1-1 0 0,-2-2 1 0 0,-10-1 310 0 0,-24 1 638 0 0,26 2-596 0 0,0 0 0 0 0,-20-4 0 0 0,5-1 163 0 0,1 2 0 0 0,-1 0-1 0 0,-51 3 1 0 0,25 5-117 0 0,-53 12-1 0 0,23-5 251 0 0,-115 1-1 0 0,-50 6-8 0 0,211-13-760 0 0,0 2 1 0 0,0 1-1 0 0,1 2 1 0 0,-48 21-1 0 0,29-6-376 0 0,-83 54 0 0 0,90-48-81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44.474"/>
    </inkml:context>
    <inkml:brush xml:id="br0">
      <inkml:brushProperty name="width" value="0.1" units="cm"/>
      <inkml:brushProperty name="height" value="0.1" units="cm"/>
      <inkml:brushProperty name="color" value="#F4F91B"/>
    </inkml:brush>
  </inkml:definitions>
  <inkml:trace contextRef="#ctx0" brushRef="#br0">2215 53 2759 0 0,'-5'-10'381'0'0,"4"6"-18"0"0,-1 0 0 0 0,0 0 0 0 0,0 1 1 0 0,0-1-1 0 0,-5-5 0 0 0,3 6 163 0 0,3 1 321 0 0,4-5-322 0 0,-3 6-519 0 0,0 1 11 0 0,0 0 0 0 0,0 0 0 0 0,0 0-1 0 0,0 0 1 0 0,0 0 0 0 0,0 0 0 0 0,0 0-1 0 0,0 0 1 0 0,0 0 0 0 0,0 0 0 0 0,0 0-1 0 0,0 0 1 0 0,0 0 0 0 0,0 0 0 0 0,0-1-1 0 0,0 1 1 0 0,0 0 0 0 0,0 0-1 0 0,0 0 1 0 0,0 0 0 0 0,0 0 0 0 0,0 0-1 0 0,0 0 1 0 0,0 0 0 0 0,0 0 0 0 0,0 0-1 0 0,0 0 1 0 0,0 0 0 0 0,0 0 0 0 0,0 0-1 0 0,0 0 1 0 0,0 0 0 0 0,0 0 0 0 0,0-1-1 0 0,0 1 1 0 0,0 0 0 0 0,0 0 0 0 0,0 0-1 0 0,-1 0 1 0 0,1 0 0 0 0,0 0 0 0 0,0 0-1 0 0,0 0 1 0 0,0 0 0 0 0,0 0 0 0 0,0 0-1 0 0,0 0 1 0 0,0 0 0 0 0,0 0 0 0 0,0 0-1 0 0,0 0 1 0 0,0 0 0 0 0,0 0-1 0 0,0 0 1 0 0,-1 0 0 0 0,1 0 0 0 0,0 0-1 0 0,0 0 1 0 0,0 0 0 0 0,0 0 0 0 0,0 1-1 0 0,0-1 1 0 0,0 0 0 0 0,0 0 0 0 0,0 0-1 0 0,0 0 1 0 0,0 0 0 0 0,0 0 0 0 0,-9 3 435 0 0,-6 5-177 0 0,6-3-148 0 0,-1 0 0 0 0,0-1 0 0 0,0 0 0 0 0,-17 4 0 0 0,3-1 243 0 0,15-5-200 0 0,-1 0 0 0 0,1-1 0 0 0,0 0 0 0 0,0-1 0 0 0,-18-1 0 0 0,1 0 45 0 0,-16-2-92 0 0,32 2-73 0 0,-1 0 0 0 0,1 0 0 0 0,-1 1 0 0 0,-14 2 0 0 0,0 1 96 0 0,-41-1 0 0 0,-16 2 74 0 0,42 0-152 0 0,-56-3-1 0 0,-28 2 65 0 0,52 1 1 0 0,39-2-39 0 0,-45 7-1 0 0,13 3 102 0 0,0-2-1 0 0,-91 1 1 0 0,5-17 109 0 0,69 2-200 0 0,28 0-36 0 0,-68-15 0 0 0,80 10-25 0 0,0 3 0 0 0,0 1 1 0 0,-58 1-1 0 0,60 7-256 0 0,1 2-1 0 0,0 2 0 0 0,0 1 0 0 0,0 2 0 0 0,-41 16 1 0 0,25-4-417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46.123"/>
    </inkml:context>
    <inkml:brush xml:id="br0">
      <inkml:brushProperty name="width" value="0.1" units="cm"/>
      <inkml:brushProperty name="height" value="0.1" units="cm"/>
      <inkml:brushProperty name="color" value="#F4F91B"/>
    </inkml:brush>
  </inkml:definitions>
  <inkml:trace contextRef="#ctx0" brushRef="#br0">1896 150 3167 0 0,'-22'-26'970'0'0,"15"16"-291"0"0,-1 1 0 0 0,-10-11 0 0 0,16 18-595 0 0,0 0-1 0 0,0 1 1 0 0,0-1-1 0 0,-1 1 1 0 0,1-1-1 0 0,0 1 1 0 0,-1 0-1 0 0,1-1 1 0 0,-1 1-1 0 0,1 1 1 0 0,-1-1-1 0 0,0 0 1 0 0,1 1-1 0 0,-1-1 1 0 0,-2 1-1 0 0,-146-9 1226 0 0,0 0 286 0 0,101 9-1383 0 0,-62-1 161 0 0,-124-5 848 0 0,-72-7 76 0 0,227 4-1110 0 0,5-1-34 0 0,-105 0 0 0 0,-79 34 97 0 0,149-7-2820 0 0,75-12 755 0 0,-11 3-2437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47.320"/>
    </inkml:context>
    <inkml:brush xml:id="br0">
      <inkml:brushProperty name="width" value="0.1" units="cm"/>
      <inkml:brushProperty name="height" value="0.1" units="cm"/>
      <inkml:brushProperty name="color" value="#F4F91B"/>
    </inkml:brush>
  </inkml:definitions>
  <inkml:trace contextRef="#ctx0" brushRef="#br0">1162 1 1839 0 0,'-84'3'4235'0'0,"-42"10"-2422"0"0,28-3-729 0 0,-147-6-1 0 0,132-4-614 0 0,-167 22 1 0 0,114 4-3522 0 0,117-17-354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9:32.239"/>
    </inkml:context>
    <inkml:brush xml:id="br0">
      <inkml:brushProperty name="width" value="0.1" units="cm"/>
      <inkml:brushProperty name="height" value="0.1" units="cm"/>
      <inkml:brushProperty name="color" value="#F4F91B"/>
    </inkml:brush>
  </inkml:definitions>
  <inkml:trace contextRef="#ctx0" brushRef="#br0">9 59 455 0 0,'-7'-9'4123'0'0,"7"8"-3748"0"0,0 1-1 0 0,-1-1 1 0 0,1 0 0 0 0,0-2 0 0 0,0 3-243 0 0,0-1 1 0 0,0 0 0 0 0,0 1 0 0 0,0-1 0 0 0,0 1-1 0 0,1-1 1 0 0,-1 1 0 0 0,0-1 0 0 0,0 0-1 0 0,1 1 1 0 0,-1-1 0 0 0,0 1 0 0 0,1-1-1 0 0,-1 1 1 0 0,1-1 0 0 0,-1 1 0 0 0,0-1-1 0 0,2 1 1 0 0,1-3-79 0 0,1 1 0 0 0,0 0 0 0 0,0-1-1 0 0,1 2 1 0 0,5-3 0 0 0,6-2 728 0 0,-10 4-665 0 0,0 0 0 0 0,-1 1-1 0 0,1-1 1 0 0,0 1-1 0 0,0 1 1 0 0,0-1 0 0 0,8 1-1 0 0,13-1 214 0 0,-3-1-54 0 0,0 1-1 0 0,27 4 1 0 0,5-1-22 0 0,-29-1-142 0 0,0 2-1 0 0,33 7 1 0 0,-30-4 73 0 0,40 2-1 0 0,-31-7 222 0 0,-1-2-1 0 0,74-11 0 0 0,-76 7-264 0 0,0 1 0 0 0,0 1 0 0 0,0 3-1 0 0,57 5 1 0 0,85 4-76 0 0,-104-7-66 0 0,68-4 95 0 0,41 4 130 0 0,-92 5-187 0 0,170 38 0 0 0,-156-18-37 0 0,111 13 0 0 0,-138-33 28 0 0,90-2 1 0 0,79-16 69 0 0,-54 1-61 0 0,-13 1 9 0 0,205 3 100 0 0,0 19-146 0 0,-139-7 0 0 0,-111 0 0 0 0,195 0 0 0 0,-40-19 64 0 0,0 20 0 0 0,-234-4-39 0 0,71-7 0 0 0,-47 0-11 0 0,103-11 24 0 0,-42 2-12 0 0,357 6 110 0 0,-333 26-136 0 0,-112-11 0 0 0,48 3 0 0 0,23 3 0 0 0,-1 4 0 0 0,-67-12 0 0 0,0-3 0 0 0,82-6 0 0 0,-80 3 0 0 0,-40 1 0 0 0,0-1 0 0 0,29-3 0 0 0,-46 3 1 0 0,0-1 0 0 0,0 1 0 0 0,1 0-1 0 0,-1 0 1 0 0,0 0 0 0 0,0 1 0 0 0,0-1 0 0 0,0 0-1 0 0,0 0 1 0 0,0 0 0 0 0,0 1 0 0 0,0-1 0 0 0,0 1-1 0 0,0-1 1 0 0,0 1 0 0 0,-1-1 0 0 0,1 1 0 0 0,0-1-1 0 0,0 1 1 0 0,0 0 0 0 0,-1-1 0 0 0,1 1 0 0 0,0 0-1 0 0,0 0 1 0 0,-1-1 0 0 0,1 1 0 0 0,-1 0 0 0 0,1 0-1 0 0,-1 0 1 0 0,1 0 0 0 0,-1 0 0 0 0,0 0 0 0 0,1 0-1 0 0,-1 0 1 0 0,0 0 0 0 0,0 0 0 0 0,1 2 0 0 0,0 5-194 0 0,0 0 0 0 0,-1 1 1 0 0,-1 14-1 0 0,1-10-471 0 0,0 1-850 0 0,0-2-3392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48.025"/>
    </inkml:context>
    <inkml:brush xml:id="br0">
      <inkml:brushProperty name="width" value="0.1" units="cm"/>
      <inkml:brushProperty name="height" value="0.1" units="cm"/>
      <inkml:brushProperty name="color" value="#F4F91B"/>
    </inkml:brush>
  </inkml:definitions>
  <inkml:trace contextRef="#ctx0" brushRef="#br0">648 57 3223 0 0,'-1'-2'99'0'0,"1"1"-1"0"0,0-1 0 0 0,-1 1 1 0 0,1-1-1 0 0,0 1 0 0 0,-1 0 1 0 0,0-1-1 0 0,1 1 0 0 0,-1 0 1 0 0,0-1-1 0 0,0 1 0 0 0,0 0 0 0 0,0 0 1 0 0,0-1-1 0 0,0 1 0 0 0,0 0 1 0 0,0 0-1 0 0,0 0 0 0 0,0 0 1 0 0,-1 1-1 0 0,1-1 0 0 0,0 0 1 0 0,-1 0-1 0 0,1 1 0 0 0,0-1 0 0 0,-1 1 1 0 0,1-1-1 0 0,-1 1 0 0 0,1 0 1 0 0,-3-1-1 0 0,-8-1 353 0 0,0 1-1 0 0,0 0 1 0 0,-12 0 0 0 0,5 1-463 0 0,-72-9 775 0 0,-68-2 235 0 0,138 11-938 0 0,0 2 0 0 0,0 0-1 0 0,0 0 1 0 0,0 2-1 0 0,-31 10 1 0 0,-31 16-311 0 0,37-12-64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48.515"/>
    </inkml:context>
    <inkml:brush xml:id="br0">
      <inkml:brushProperty name="width" value="0.1" units="cm"/>
      <inkml:brushProperty name="height" value="0.1" units="cm"/>
      <inkml:brushProperty name="color" value="#F4F91B"/>
    </inkml:brush>
  </inkml:definitions>
  <inkml:trace contextRef="#ctx0" brushRef="#br0">1433 81 2759 0 0,'-3'-1'151'0'0,"1"-1"-1"0"0,-1 0 1 0 0,0 0-1 0 0,1 1 0 0 0,-1-1 1 0 0,0 1-1 0 0,0 0 1 0 0,0 0-1 0 0,0 0 0 0 0,0 1 1 0 0,-4-1-1 0 0,-44-5-13 0 0,16 3 248 0 0,-161-17 2601 0 0,63 7-1883 0 0,-83-1-198 0 0,79 8-634 0 0,-126 2-18 0 0,147 6-172 0 0,87-1-230 0 0,0 1-1 0 0,1 2 1 0 0,-1 1 0 0 0,1 1 0 0 0,-33 11 0 0 0,18-2-3370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50.565"/>
    </inkml:context>
    <inkml:brush xml:id="br0">
      <inkml:brushProperty name="width" value="0.1" units="cm"/>
      <inkml:brushProperty name="height" value="0.1" units="cm"/>
      <inkml:brushProperty name="color" value="#F4F91B"/>
    </inkml:brush>
  </inkml:definitions>
  <inkml:trace contextRef="#ctx0" brushRef="#br0">1523 102 2183 0 0,'0'0'16'0'0,"0"1"-1"0"0,0-1 0 0 0,0 0 0 0 0,-1 0 0 0 0,1 1 0 0 0,0-1 0 0 0,-1 0 0 0 0,1 0 0 0 0,0 1 0 0 0,0-1 0 0 0,-1 0 0 0 0,1 0 0 0 0,0 0 1 0 0,-1 0-1 0 0,1 1 0 0 0,0-1 0 0 0,-1 0 0 0 0,1 0 0 0 0,-1 0 0 0 0,1 0 0 0 0,0 0 0 0 0,-1 0 0 0 0,1 0 0 0 0,0 0 0 0 0,-1 0 0 0 0,1 0 1 0 0,0 0-1 0 0,-1 0 0 0 0,1 0 0 0 0,-1 0 0 0 0,1-1 0 0 0,0 1 0 0 0,-1 0 0 0 0,1 0 0 0 0,0 0 0 0 0,-1 0 0 0 0,1-1 0 0 0,-19-6 1724 0 0,16 6-1425 0 0,-18-7 230 0 0,-1 1 1 0 0,0 1-1 0 0,-1 1 0 0 0,0 1 1 0 0,-24-1-1 0 0,-117 5-28 0 0,-63-10 188 0 0,125 3-317 0 0,-91-13-31 0 0,-41-3 370 0 0,202 23-660 0 0,-1 1 0 0 0,1 1 0 0 0,0 2-1 0 0,1 1 1 0 0,-43 12 0 0 0,-58 34-356 0 0,88-32-76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51.327"/>
    </inkml:context>
    <inkml:brush xml:id="br0">
      <inkml:brushProperty name="width" value="0.1" units="cm"/>
      <inkml:brushProperty name="height" value="0.1" units="cm"/>
      <inkml:brushProperty name="color" value="#F4F91B"/>
    </inkml:brush>
  </inkml:definitions>
  <inkml:trace contextRef="#ctx0" brushRef="#br0">1529 15 919 0 0,'-3'-1'117'0'0,"0"-1"-1"0"0,1 1 0 0 0,-1 0 0 0 0,0 0 1 0 0,0 0-1 0 0,0 1 0 0 0,0-1 0 0 0,0 0 0 0 0,0 1 1 0 0,0 0-1 0 0,0 0 0 0 0,0 0 0 0 0,1 0 0 0 0,-7 1 1 0 0,-13 0-223 0 0,-7-4 251 0 0,-53-2 2232 0 0,47 7-1638 0 0,-53 9 0 0 0,56-6-613 0 0,1-1 0 0 0,-43 0 0 0 0,-56-14 339 0 0,11 0-2 0 0,70 7-323 0 0,-197 1 511 0 0,131 7-559 0 0,-47 3 80 0 0,130-4-150 0 0,1 0 1 0 0,0 2-1 0 0,-33 12 0 0 0,43-10-323 0 0,-30 16 0 0 0,15-5-2713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5:04.107"/>
    </inkml:context>
    <inkml:brush xml:id="br0">
      <inkml:brushProperty name="width" value="0.1" units="cm"/>
      <inkml:brushProperty name="height" value="0.1" units="cm"/>
      <inkml:brushProperty name="color" value="#F4F91B"/>
    </inkml:brush>
  </inkml:definitions>
  <inkml:trace contextRef="#ctx0" brushRef="#br0">1232 17 4431 0 0,'-1'-1'31'0'0,"1"0"0"0"0,0 1-1 0 0,-1-1 1 0 0,1 0-1 0 0,-1 1 1 0 0,1-1 0 0 0,-1 0-1 0 0,1 1 1 0 0,-1-1-1 0 0,0 1 1 0 0,1-1 0 0 0,-1 1-1 0 0,0-1 1 0 0,1 1-1 0 0,-1-1 1 0 0,0 1-1 0 0,0 0 1 0 0,1-1 0 0 0,-1 1-1 0 0,0 0 1 0 0,0 0-1 0 0,0 0 1 0 0,0-1 0 0 0,1 1-1 0 0,-1 0 1 0 0,0 0-1 0 0,0 0 1 0 0,0 0 0 0 0,0 0-1 0 0,1 1 1 0 0,-1-1-1 0 0,-1 0 1 0 0,-15 0 319 0 0,14-1-247 0 0,0 0-1 0 0,1 0 0 0 0,-1 0 1 0 0,0 1-1 0 0,0-1 0 0 0,0 1 1 0 0,0 0-1 0 0,0 0 1 0 0,0 0-1 0 0,0 0 0 0 0,0 1 1 0 0,0-1-1 0 0,1 1 0 0 0,-1 0 1 0 0,0 0-1 0 0,0 0 0 0 0,0 0 1 0 0,1 0-1 0 0,-1 0 0 0 0,-3 3 1 0 0,-36 24 22 0 0,36-23 70 0 0,0-1 1 0 0,0 1 0 0 0,-1-1 0 0 0,0 0 0 0 0,0 0 0 0 0,0-1-1 0 0,0 0 1 0 0,-1 0 0 0 0,1-1 0 0 0,-1 1 0 0 0,0-2 0 0 0,0 1 0 0 0,-12 0-1 0 0,-303-2 3996 0 0,236 4-3776 0 0,51-1-316 0 0,-48-3 0 0 0,-39-6 487 0 0,62 3-392 0 0,39 4-57 0 0,-1 1 0 0 0,-36 8 0 0 0,40-4 319 0 0,34-10 517 0 0,-10 2-929 0 0,0 1 0 0 0,0 1 1 0 0,0-1-1 0 0,0 1 0 0 0,-1-1 0 0 0,9 2 0 0 0,10-1 77 0 0,11-4 43 0 0,-1-1 0 0 0,0-2 0 0 0,38-12 0 0 0,-48 12-80 0 0,0 2 0 0 0,47-4 0 0 0,-40 6-30 0 0,34-9 0 0 0,-22 4 15 0 0,0 2 1 0 0,52-1 0 0 0,-84 6-77 0 0,28 0 29 0 0,0 0-1 0 0,0 3 0 0 0,0 1 1 0 0,-1 1-1 0 0,55 15 0 0 0,34 5 121 0 0,-37-9-38 0 0,-62-8-67 0 0,52 19 0 0 0,-64-22-21 0 0,-29-6 96 0 0,4 2-52 0 0,0-1-1 0 0,-19-5 1 0 0,-3 0-7 0 0,-23 1-33 0 0,1 3 0 0 0,-1 2 0 0 0,1 2 0 0 0,-57 10 0 0 0,-212 53 80 0 0,252-51-100 0 0,-90 4 0 0 0,16-2 0 0 0,110-10 13 0 0,-1-3 0 0 0,1 0 0 0 0,-1-3-1 0 0,-43-4 1 0 0,21 1-13 0 0,79 6 0 0 0,386-22 0 0 0,-149-7 118 0 0,-98 3 35 0 0,-71 8-116 0 0,16-4 83 0 0,-54 9-62 0 0,0 2-1 0 0,68-2 0 0 0,-115 10-50 0 0,-1 0 0 0 0,1 0 0 0 0,0 1-1 0 0,-1-1 1 0 0,1 1 0 0 0,0 0 0 0 0,-1 0-1 0 0,1 0 1 0 0,6 3 0 0 0,-9-3-6 0 0,1 0 0 0 0,-1 0 0 0 0,1 1-1 0 0,-1-1 1 0 0,1 0 0 0 0,-1 1 0 0 0,0-1 0 0 0,0 1 0 0 0,0-1-1 0 0,0 1 1 0 0,0 0 0 0 0,0-1 0 0 0,0 1 0 0 0,-1 0 0 0 0,1 0-1 0 0,0 0 1 0 0,-1 0 0 0 0,0-1 0 0 0,1 1 0 0 0,-1 4 0 0 0,1 15-935 0 0,-3 36 1 0 0,0-17-3852 0 0,2 4-1665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39.700"/>
    </inkml:context>
    <inkml:brush xml:id="br0">
      <inkml:brushProperty name="width" value="0.1" units="cm"/>
      <inkml:brushProperty name="height" value="0.1" units="cm"/>
      <inkml:brushProperty name="color" value="#F4F91B"/>
    </inkml:brush>
  </inkml:definitions>
  <inkml:trace contextRef="#ctx0" brushRef="#br0">1814 79 1375 0 0,'-55'-6'4158'0'0,"39"3"-3613"0"0,-30-1-1 0 0,-196 12 1015 0 0,114-3-1005 0 0,71-3-296 0 0,-150 2 545 0 0,158-5-587 0 0,0-3 0 0 0,-59-12-1 0 0,24 0 199 0 0,-108-7 0 0 0,94 16-321 0 0,-283-10-444 0 0,331 19-2321 0 0,-2 4-910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40.959"/>
    </inkml:context>
    <inkml:brush xml:id="br0">
      <inkml:brushProperty name="width" value="0.1" units="cm"/>
      <inkml:brushProperty name="height" value="0.1" units="cm"/>
      <inkml:brushProperty name="color" value="#F4F91B"/>
    </inkml:brush>
  </inkml:definitions>
  <inkml:trace contextRef="#ctx0" brushRef="#br0">1599 39 455 0 0,'0'-2'156'0'0,"0"1"-1"0"0,-1-1 0 0 0,1 1 0 0 0,-1-1 0 0 0,1 1 0 0 0,-1-1 0 0 0,0 1 0 0 0,1-1 0 0 0,-1 1 0 0 0,0 0 0 0 0,0-1 0 0 0,0 1 0 0 0,0 0 0 0 0,0 0 0 0 0,0 0 1 0 0,-1 0-1 0 0,1-1 0 0 0,0 2 0 0 0,0-1 0 0 0,-1 0 0 0 0,1 0 0 0 0,-1 0 0 0 0,1 1 0 0 0,-1-1 0 0 0,1 0 0 0 0,-1 1 0 0 0,-2-1 0 0 0,-3-1 41 0 0,0 1-1 0 0,0-1 0 0 0,-1 1 1 0 0,-12 0-1 0 0,-10 3 777 0 0,-53 9 0 0 0,24-2-435 0 0,-28 1 387 0 0,-149-3 0 0 0,-40-10 450 0 0,-84-3-673 0 0,182 1-528 0 0,144 7-373 0 0,-1 1 0 0 0,0 1-1 0 0,-38 11 1 0 0,40-6-223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42.234"/>
    </inkml:context>
    <inkml:brush xml:id="br0">
      <inkml:brushProperty name="width" value="0.1" units="cm"/>
      <inkml:brushProperty name="height" value="0.1" units="cm"/>
      <inkml:brushProperty name="color" value="#F4F91B"/>
    </inkml:brush>
  </inkml:definitions>
  <inkml:trace contextRef="#ctx0" brushRef="#br0">1373 150 2759 0 0,'-12'-5'447'0'0,"1"0"0"0"0,-1 1 0 0 0,0 0 0 0 0,0 1-1 0 0,-1 0 1 0 0,-18-2 0 0 0,0 0-263 0 0,-211-24 1777 0 0,-11-3 52 0 0,177 16-1522 0 0,8 1 51 0 0,-111-9 1 0 0,121 24-749 0 0,-1 2 0 0 0,1 3 0 0 0,0 3 0 0 0,-92 23 0 0 0,112-22-3610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5:05.785"/>
    </inkml:context>
    <inkml:brush xml:id="br0">
      <inkml:brushProperty name="width" value="0.1" units="cm"/>
      <inkml:brushProperty name="height" value="0.1" units="cm"/>
      <inkml:brushProperty name="color" value="#F4F91B"/>
    </inkml:brush>
  </inkml:definitions>
  <inkml:trace contextRef="#ctx0" brushRef="#br0">1861 214 2303 0 0,'-12'-32'1118'0'0,"9"25"-599"0"0,1-1-1 0 0,-1 1 1 0 0,-7-12-1 0 0,8 14-376 0 0,0 1-1 0 0,-1 0 1 0 0,1 0-1 0 0,-1 0 1 0 0,-1 0-1 0 0,1 0 1 0 0,0 0-1 0 0,-1 1 1 0 0,0 0-1 0 0,1 0 1 0 0,-1 0-1 0 0,0 0 1 0 0,-1 0-1 0 0,1 1 1 0 0,-5-2-1 0 0,-21-7 282 0 0,0 2 0 0 0,-35-6-1 0 0,47 11-251 0 0,-7 1 75 0 0,-1 0-1 0 0,1 2 1 0 0,-50 3-1 0 0,35 0-74 0 0,-24 0 93 0 0,-190 1 952 0 0,28 4-612 0 0,91 0-365 0 0,-212-10 449 0 0,321 3-655 0 0,12 0-5 0 0,0-1 0 0 0,-23-3 0 0 0,-187-37 252 0 0,189 39-55 0 0,29 3-185 0 0,1-1 0 0 0,-1 0 0 0 0,0-1 0 0 0,1 1 0 0 0,-1-1 0 0 0,0 0-1 0 0,1 0 1 0 0,-10-4 0 0 0,14 4 30 0 0,25 1 547 0 0,87 15-289 0 0,-46-6-223 0 0,89 19 130 0 0,285 6 79 0 0,-285-26-223 0 0,5 4-40 0 0,194 6 26 0 0,-265-18-34 0 0,0 4 0 0 0,138 24-1 0 0,-209-25-42 0 0,-12-3 0 0 0,0 1 0 0 0,0 0 0 0 0,0 0 0 0 0,0 0 0 0 0,0 0 0 0 0,9 5 0 0 0,-54-13 64 0 0,-23-6-33 0 0,-125-9 0 0 0,-65 18 35 0 0,238 4-66 0 0,-285-20 56 0 0,28 1-8 0 0,154 17-48 0 0,0 5 0 0 0,-151 24 0 0 0,247-23-50 0 0,0 1-1 0 0,0 1 1 0 0,1 1-1 0 0,-27 13 1 0 0,32-12-2196 0 0,-21 14 0 0 0,5 2-2874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18.096"/>
    </inkml:context>
    <inkml:brush xml:id="br0">
      <inkml:brushProperty name="width" value="0.1" units="cm"/>
      <inkml:brushProperty name="height" value="0.1" units="cm"/>
      <inkml:brushProperty name="color" value="#F4F91B"/>
    </inkml:brush>
  </inkml:definitions>
  <inkml:trace contextRef="#ctx0" brushRef="#br0">1953 350 1375 0 0,'-16'-18'45'0'0,"-6"-4"1343"0"0,0 10 2834 0 0,-3 3-3985 0 0,0 0-1 0 0,0-2 0 0 0,1-1 1 0 0,1-1-1 0 0,-34-24 1 0 0,38 23-32 0 0,0 0 1 0 0,-1 1-1 0 0,-1 0 0 0 0,0 2 1 0 0,0 1-1 0 0,-1 0 1 0 0,0 2-1 0 0,-1 1 1 0 0,0 0-1 0 0,0 2 0 0 0,-1 0 1 0 0,0 2-1 0 0,-26-1 1 0 0,-516-26 2012 0 0,526 27-1919 0 0,-396-36 1774 0 0,399 33-2013 0 0,1 3-1 0 0,-48 1 1 0 0,66 3-180 0 0,0 1-1 0 0,1 0 1 0 0,-1 1 0 0 0,1 1 0 0 0,0 1 0 0 0,-31 13 0 0 0,18-4-326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9:33.359"/>
    </inkml:context>
    <inkml:brush xml:id="br0">
      <inkml:brushProperty name="width" value="0.1" units="cm"/>
      <inkml:brushProperty name="height" value="0.1" units="cm"/>
      <inkml:brushProperty name="color" value="#F4F91B"/>
    </inkml:brush>
  </inkml:definitions>
  <inkml:trace contextRef="#ctx0" brushRef="#br0">1 51 919 0 0,'0'-2'197'0'0,"1"0"-1"0"0,-1 0 0 0 0,1 0 0 0 0,-1 1 1 0 0,1-1-1 0 0,0 0 0 0 0,0 1 0 0 0,0-1 0 0 0,0 0 1 0 0,0 1-1 0 0,0-1 0 0 0,0 1 0 0 0,1 0 0 0 0,-1-1 1 0 0,0 1-1 0 0,1 0 0 0 0,-1 0 0 0 0,1 0 1 0 0,0 0-1 0 0,-1 0 0 0 0,1 0 0 0 0,0 0 0 0 0,2 0 1 0 0,4-2 217 0 0,0 0 1 0 0,0 0 0 0 0,16-2-1 0 0,-3 3-58 0 0,0 1 0 0 0,0 1 0 0 0,0 1 0 0 0,0 1 0 0 0,34 7 0 0 0,40 4 188 0 0,36-17 420 0 0,-97 1-675 0 0,0 2 1 0 0,-1 1 0 0 0,58 8 0 0 0,-25 4-130 0 0,0 1-15 0 0,94 6 1 0 0,60-26 159 0 0,-47-1 24 0 0,62 14-38 0 0,-121 3-196 0 0,-48-1-62 0 0,153 9 20 0 0,102-8 86 0 0,-47 0 32 0 0,-209-7-160 0 0,27-1-12 0 0,-16-1 1 0 0,113 16 0 0 0,-117-8 0 0 0,139-2 0 0 0,-58-18-5 0 0,184-4 74 0 0,-125 9-69 0 0,-35 0 0 0 0,-159 6-125 0 0,-1 2 0 0 0,1 0 0 0 0,-1 1 0 0 0,0 1-1 0 0,0 1 1 0 0,0 0 0 0 0,19 8 0 0 0,-15-1-386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19.040"/>
    </inkml:context>
    <inkml:brush xml:id="br0">
      <inkml:brushProperty name="width" value="0.1" units="cm"/>
      <inkml:brushProperty name="height" value="0.1" units="cm"/>
      <inkml:brushProperty name="color" value="#F4F91B"/>
    </inkml:brush>
  </inkml:definitions>
  <inkml:trace contextRef="#ctx0" brushRef="#br0">1633 99 2303 0 0,'-4'-26'1351'0'0,"-1"-9"3195"0"0,4 33-4462 0 0,1 0-1 0 0,-1 1 0 0 0,0-1 1 0 0,1 0-1 0 0,-1 0 0 0 0,0 0 1 0 0,0 0-1 0 0,0 1 1 0 0,0-1-1 0 0,-1 0 0 0 0,1 1 1 0 0,0-1-1 0 0,-3-1 0 0 0,2 2 15 0 0,0-1 0 0 0,-1 1 0 0 0,1 0 0 0 0,-1 0 0 0 0,1 0 0 0 0,-1 0 0 0 0,0 1 0 0 0,1-1-1 0 0,-1 1 1 0 0,0 0 0 0 0,-3-1 0 0 0,-31 3 747 0 0,31-1-745 0 0,-138 21 1030 0 0,17-9-385 0 0,-70 5 196 0 0,-63-21-100 0 0,184-3-542 0 0,-105-20 0 0 0,132 17-366 0 0,0 2 1 0 0,-1 3-1 0 0,0 2 0 0 0,0 2 1 0 0,1 2-1 0 0,-92 16 0 0 0,87-9-1267 0 0,0-1-3728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20.549"/>
    </inkml:context>
    <inkml:brush xml:id="br0">
      <inkml:brushProperty name="width" value="0.1" units="cm"/>
      <inkml:brushProperty name="height" value="0.1" units="cm"/>
      <inkml:brushProperty name="color" value="#F4F91B"/>
    </inkml:brush>
  </inkml:definitions>
  <inkml:trace contextRef="#ctx0" brushRef="#br0">1254 21 1839 0 0,'8'-5'814'0'0,"5"-4"1548"0"0,-13 9-2354 0 0,0 0 1 0 0,0 0-1 0 0,1 0 1 0 0,-1 0 0 0 0,0 0-1 0 0,0 0 1 0 0,0 0-1 0 0,0-1 1 0 0,1 1-1 0 0,-1 0 1 0 0,0 0-1 0 0,0 0 1 0 0,0 0-1 0 0,0 0 1 0 0,1 0 0 0 0,-1-1-1 0 0,0 1 1 0 0,0 0-1 0 0,0 0 1 0 0,0 0-1 0 0,0 0 1 0 0,0-1-1 0 0,0 1 1 0 0,1 0 0 0 0,-1 0-1 0 0,0 0 1 0 0,0-1-1 0 0,0 1 1 0 0,0 0-1 0 0,0 0 1 0 0,0 0-1 0 0,0-1 1 0 0,0 1-1 0 0,0 0 1 0 0,0 0 0 0 0,0 0-1 0 0,0-1 1 0 0,0 1-1 0 0,-1 0 1 0 0,-19 2 1331 0 0,11-2-921 0 0,-19 0 338 0 0,1 1-1 0 0,-46 7 1 0 0,-21 9-107 0 0,0-3 0 0 0,-151 1 1 0 0,-79-21 692 0 0,161 1-1146 0 0,119 6-594 0 0,-73 11 0 0 0,78-7-551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21.335"/>
    </inkml:context>
    <inkml:brush xml:id="br0">
      <inkml:brushProperty name="width" value="0.1" units="cm"/>
      <inkml:brushProperty name="height" value="0.1" units="cm"/>
      <inkml:brushProperty name="color" value="#F4F91B"/>
    </inkml:brush>
  </inkml:definitions>
  <inkml:trace contextRef="#ctx0" brushRef="#br0">1512 171 1839 0 0,'-2'-6'354'0'0,"-1"0"-1"0"0,0 0 0 0 0,0 1 0 0 0,0-1 0 0 0,0 1 0 0 0,-1-1 0 0 0,0 1 1 0 0,0 0-1 0 0,-7-6 0 0 0,7 8-148 0 0,0 1-1 0 0,0-1 1 0 0,1 1 0 0 0,-1 0 0 0 0,-1 0-1 0 0,1 1 1 0 0,0-1 0 0 0,0 1 0 0 0,-1 0-1 0 0,1 0 1 0 0,-1 0 0 0 0,1 0 0 0 0,-1 1-1 0 0,-5 0 1 0 0,-37 1-184 0 0,19 0 34 0 0,0-2 0 0 0,-37-4-1 0 0,-71-20 1053 0 0,-103-14 1006 0 0,153 32-1656 0 0,2-1-77 0 0,-107 4-1 0 0,-128 27-280 0 0,180 1-1511 0 0,98-14-2835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22.228"/>
    </inkml:context>
    <inkml:brush xml:id="br0">
      <inkml:brushProperty name="width" value="0.1" units="cm"/>
      <inkml:brushProperty name="height" value="0.1" units="cm"/>
      <inkml:brushProperty name="color" value="#F4F91B"/>
    </inkml:brush>
  </inkml:definitions>
  <inkml:trace contextRef="#ctx0" brushRef="#br0">1956 95 943 0 0,'0'0'20'0'0,"0"-1"-1"0"0,1 1 1 0 0,-1 0-1 0 0,0 0 1 0 0,1 0-1 0 0,-1-1 1 0 0,0 1-1 0 0,0 0 1 0 0,1 0-1 0 0,-1 0 1 0 0,0-1-1 0 0,0 1 1 0 0,0 0-1 0 0,0-1 0 0 0,1 1 1 0 0,-1 0-1 0 0,0-1 1 0 0,0 1-1 0 0,0 0 1 0 0,0 0-1 0 0,0-1 1 0 0,0 1-1 0 0,0 0 1 0 0,0-1-1 0 0,0 1 1 0 0,0 0-1 0 0,0-1 0 0 0,0 1 1 0 0,0 0-1 0 0,0-1 1 0 0,0 1-1 0 0,0 0 1 0 0,0-1-1 0 0,0 1 1 0 0,-3-12 899 0 0,3 11-886 0 0,0 0 114 0 0,-1-1 0 0 0,1 1 1 0 0,-1 0-1 0 0,0-1 0 0 0,0 1 1 0 0,0-1-1 0 0,0 1 1 0 0,0 0-1 0 0,0 0 0 0 0,0 0 1 0 0,0-1-1 0 0,0 1 0 0 0,0 0 1 0 0,-1 0-1 0 0,1 1 0 0 0,0-1 1 0 0,-1 0-1 0 0,1 0 0 0 0,-1 1 1 0 0,1-1-1 0 0,-1 1 0 0 0,-1-1 1 0 0,-3-1 191 0 0,0 1 1 0 0,0 0-1 0 0,1 0 1 0 0,-11 1-1 0 0,-16 2-54 0 0,1 1-1 0 0,-42 9 0 0 0,38-5-82 0 0,-48 3-1 0 0,56-8 162 0 0,-40 9 0 0 0,-1 1 23 0 0,-130 23 398 0 0,148-26-552 0 0,0-2-1 0 0,-86 0 1 0 0,-101-20 825 0 0,120-4-421 0 0,-135-37-1 0 0,184 38-476 0 0,60 14-168 0 0,-71-17-507 0 0,-145-16 1 0 0,169 31-4147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23.746"/>
    </inkml:context>
    <inkml:brush xml:id="br0">
      <inkml:brushProperty name="width" value="0.1" units="cm"/>
      <inkml:brushProperty name="height" value="0.1" units="cm"/>
      <inkml:brushProperty name="color" value="#F4F91B"/>
    </inkml:brush>
  </inkml:definitions>
  <inkml:trace contextRef="#ctx0" brushRef="#br0">1516 19 4487 0 0,'3'-18'4338'0'0,"-10"25"-4332"0"0,2-2 45 0 0,1-1 0 0 0,-1 1 0 0 0,0-1 0 0 0,0 0 0 0 0,0 0-1 0 0,0-1 1 0 0,-1 0 0 0 0,1 0 0 0 0,-1 0 0 0 0,-9 3-1 0 0,-5 0 637 0 0,-40 6 0 0 0,2 0-30 0 0,39-8-526 0 0,3 0 32 0 0,-25 10 1 0 0,14-3-10 0 0,-1-2-1 0 0,0 0 1 0 0,0-2-1 0 0,0-1 1 0 0,-1-1-1 0 0,0-2 0 0 0,0 0 1 0 0,0-3-1 0 0,0 0 1 0 0,-44-6-1 0 0,-102-24 1238 0 0,-57-8-800 0 0,175 31-583 0 0,0 4 0 0 0,-61 2 0 0 0,93 3-282 0 0,1 1 1 0 0,0 1-1 0 0,0 1 1 0 0,0 1-1 0 0,1 2 0 0 0,-37 15 1 0 0,28-7-522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24.473"/>
    </inkml:context>
    <inkml:brush xml:id="br0">
      <inkml:brushProperty name="width" value="0.1" units="cm"/>
      <inkml:brushProperty name="height" value="0.1" units="cm"/>
      <inkml:brushProperty name="color" value="#F4F91B"/>
    </inkml:brush>
  </inkml:definitions>
  <inkml:trace contextRef="#ctx0" brushRef="#br0">1063 27 4031 0 0,'3'-2'141'0'0,"-1"1"0"0"0,1-1-1 0 0,-1 1 1 0 0,0-1 0 0 0,1 0-1 0 0,-1 0 1 0 0,0 0 0 0 0,0 0-1 0 0,0-1 1 0 0,-1 1 0 0 0,3-3-1 0 0,-6 5-2 0 0,-1 0-1 0 0,1 0 1 0 0,0 0-1 0 0,0 0 0 0 0,0 1 1 0 0,-1-1-1 0 0,-3 2 0 0 0,6-2-34 0 0,-22 4 926 0 0,17-3-798 0 0,0-1 1 0 0,-1 1 0 0 0,1 1-1 0 0,0-1 1 0 0,-7 4-1 0 0,4-2-38 0 0,0 0-1 0 0,-1-1 1 0 0,-16 4-1 0 0,-1 0 132 0 0,-15 3 52 0 0,0-1 1 0 0,-1-2-1 0 0,-75 1 1 0 0,-128-17 778 0 0,106 2-922 0 0,96 7-459 0 0,-71 9-1 0 0,10 8-4481 0 0,57-7 1765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25.055"/>
    </inkml:context>
    <inkml:brush xml:id="br0">
      <inkml:brushProperty name="width" value="0.1" units="cm"/>
      <inkml:brushProperty name="height" value="0.1" units="cm"/>
      <inkml:brushProperty name="color" value="#F4F91B"/>
    </inkml:brush>
  </inkml:definitions>
  <inkml:trace contextRef="#ctx0" brushRef="#br0">1462 33 455 0 0,'-2'-2'362'0'0,"0"-1"-1"0"0,-1 1 0 0 0,1 0 1 0 0,0 0-1 0 0,-1 0 0 0 0,0 0 1 0 0,1 0-1 0 0,-1 1 0 0 0,0-1 1 0 0,0 1-1 0 0,0 0 0 0 0,0 0 0 0 0,0 0 1 0 0,0 0-1 0 0,-5-1 0 0 0,-6 0 224 0 0,-31-2-1 0 0,37 4-375 0 0,-20 1-8 0 0,1 1 0 0 0,-1 1 0 0 0,-51 13 0 0 0,33-6 30 0 0,-29 4 632 0 0,-94 7 0 0 0,80-17-128 0 0,-1-4 1 0 0,-123-14-1 0 0,105-2-671 0 0,-103-12 406 0 0,70 20-4366 0 0,98 8-68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25.655"/>
    </inkml:context>
    <inkml:brush xml:id="br0">
      <inkml:brushProperty name="width" value="0.1" units="cm"/>
      <inkml:brushProperty name="height" value="0.1" units="cm"/>
      <inkml:brushProperty name="color" value="#F4F91B"/>
    </inkml:brush>
  </inkml:definitions>
  <inkml:trace contextRef="#ctx0" brushRef="#br0">2133 109 3023 0 0,'-16'4'163'0'0,"-1"0"-1"0"0,1 1 0 0 0,-32 14 0 0 0,30-11-63 0 0,-1-1-1 0 0,-26 7 0 0 0,24-10 432 0 0,0-1-1 0 0,-1-1 0 0 0,1-1 1 0 0,-34-3-1 0 0,-86-17 2525 0 0,47 4-1857 0 0,17 3-299 0 0,-94-30 0 0 0,-62-11 166 0 0,-252 16-494 0 0,414 38-697 0 0,-96 12 0 0 0,-68 23-363 0 0,201-30 422 0 0,-72 12-416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1:21.042"/>
    </inkml:context>
    <inkml:brush xml:id="br0">
      <inkml:brushProperty name="width" value="0.1" units="cm"/>
      <inkml:brushProperty name="height" value="0.1" units="cm"/>
      <inkml:brushProperty name="color" value="#F4F91B"/>
    </inkml:brush>
  </inkml:definitions>
  <inkml:trace contextRef="#ctx0" brushRef="#br0">2356 343 2303 0 0,'-2'-2'40'0'0,"1"1"0"0"0,-1-1 0 0 0,0 1 0 0 0,1 0 0 0 0,-1-1 0 0 0,0 1 0 0 0,0 0 0 0 0,0 0 0 0 0,1 0 0 0 0,-1 1 0 0 0,0-1-1 0 0,0 0 1 0 0,-1 1 0 0 0,1-1 0 0 0,-3 0 0 0 0,-13-4 1715 0 0,5-1-811 0 0,10 5-814 0 0,0 0 1 0 0,0-1 0 0 0,0 1 0 0 0,0-1 0 0 0,1 1-1 0 0,-1-1 1 0 0,0 0 0 0 0,1 0 0 0 0,-1 0-1 0 0,1 0 1 0 0,0-1 0 0 0,-2-2 0 0 0,-15-26 1274 0 0,13 20-926 0 0,0 1 1 0 0,-11-14-1 0 0,15 22-386 0 0,0-1 0 0 0,-1 0 0 0 0,1 1 0 0 0,-1 0 0 0 0,1 0-1 0 0,-1 0 1 0 0,0 0 0 0 0,0 0 0 0 0,0 0 0 0 0,0 1 0 0 0,-1-1-1 0 0,-5-1 1 0 0,-40-7 1067 0 0,-50-4-1 0 0,12 9-247 0 0,-129 7 0 0 0,180 0-841 0 0,-159 6 547 0 0,145-5-336 0 0,-104 0 199 0 0,120-5-400 0 0,-44-3 460 0 0,-144 10 0 0 0,161-1-392 0 0,-85-5 1 0 0,43-2 183 0 0,-75-3 61 0 0,140 5-285 0 0,0 1 0 0 0,0 3 0 0 0,0 1-1 0 0,-45 11 1 0 0,11-9-34 0 0,68-5-64 0 0,0 0-1 0 0,0 1 1 0 0,0-1 0 0 0,0 1 0 0 0,0 0 0 0 0,1 0 0 0 0,-1 0-1 0 0,1 0 1 0 0,0 0 0 0 0,-1 1 0 0 0,1 0 0 0 0,0 0-1 0 0,-3 3 1 0 0,0 1-3 0 0,1 0 0 0 0,-1 1 1 0 0,1-1-1 0 0,-8 17 0 0 0,10-15 6 0 0,0 0 0 0 0,-3 17 0 0 0,-1 0-3 0 0,0-2 32 0 0,-2 4 163 0 0,-7 41 0 0 0,10-12 39 0 0,0 85-1 0 0,8-94-130 0 0,-1-21 21 0 0,-2 27 0 0 0,0 24 31 0 0,2-43-88 0 0,10 162 194 0 0,-11-190-242 0 0,1-1-1 0 0,0 0 1 0 0,0 0 0 0 0,1 0-1 0 0,-1 1 1 0 0,1-1-1 0 0,0-1 1 0 0,5 9 0 0 0,0 0 56 0 0,1-1-1 0 0,12 16 1 0 0,-14-22-66 0 0,0 0 1 0 0,0 0-1 0 0,1 0 0 0 0,0-1 1 0 0,0 0-1 0 0,1 0 0 0 0,0 0 1 0 0,0-1-1 0 0,0-1 0 0 0,0 1 1 0 0,1-1-1 0 0,0-1 0 0 0,0 0 1 0 0,0 0-1 0 0,0 0 0 0 0,10 0 0 0 0,141 9 266 0 0,-90-9-213 0 0,55-3-16 0 0,-18 0 3 0 0,260 13 15 0 0,21 20 53 0 0,-331-25-128 0 0,0 3 0 0 0,98 30 0 0 0,-122-29 0 0 0,1-2 0 0 0,64 11 0 0 0,-62-15 1 0 0,-24-4 0 0 0,-1 0 0 0 0,1 0 1 0 0,0-1-1 0 0,-1 0 0 0 0,1-1 0 0 0,0-1 1 0 0,15-2-1 0 0,-9-1 29 0 0,0-2 0 0 0,0 0 0 0 0,28-14 0 0 0,48-32 163 0 0,-42 22-73 0 0,-20 9 433 0 0,-1-1-1 0 0,0-1 1 0 0,36-39-1 0 0,-30 28-81 0 0,-20 20-613 0 0,0-2 0 0 0,-2 0-1 0 0,0-1 1 0 0,-1-1-1 0 0,-1 0 1 0 0,0-1 0 0 0,-2 0-1 0 0,0-1 1 0 0,8-20-1 0 0,-4-5 279 0 0,-2 0 0 0 0,-2 0-1 0 0,-2-1 1 0 0,5-84 0 0 0,-11 48 106 0 0,-16-153 0 0 0,7 185-142 0 0,-1 0 0 0 0,-3 1 0 0 0,-31-91 0 0 0,39 133-116 0 0,-1 0 0 0 0,-1 0-1 0 0,1 0 1 0 0,-1 1 0 0 0,-1-1 0 0 0,1 1-1 0 0,-10-11 1 0 0,11 15 4 0 0,0-1 0 0 0,0 0 0 0 0,-1 1 0 0 0,1 0 0 0 0,0 0-1 0 0,-1 0 1 0 0,1 0 0 0 0,-1 1 0 0 0,0-1 0 0 0,1 1 0 0 0,-1 0 0 0 0,0 0 0 0 0,0 0-1 0 0,0 0 1 0 0,0 1 0 0 0,-7 0 0 0 0,-2 1-434 0 0,0 0 0 0 0,1 1 0 0 0,-1 0 1 0 0,1 1-1 0 0,0 1 0 0 0,-23 10 0 0 0,-12 10-1201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1:22.324"/>
    </inkml:context>
    <inkml:brush xml:id="br0">
      <inkml:brushProperty name="width" value="0.1" units="cm"/>
      <inkml:brushProperty name="height" value="0.1" units="cm"/>
      <inkml:brushProperty name="color" value="#F4F91B"/>
    </inkml:brush>
  </inkml:definitions>
  <inkml:trace contextRef="#ctx0" brushRef="#br0">1727 254 4231 0 0,'1'-3'241'0'0,"-1"-1"-1"0"0,1 0 0 0 0,-1 1 0 0 0,0-1 1 0 0,0 0-1 0 0,0 1 0 0 0,0-1 0 0 0,-1 0 1 0 0,0 1-1 0 0,1-1 0 0 0,-1 1 1 0 0,0-1-1 0 0,-1 1 0 0 0,1 0 0 0 0,-1-1 1 0 0,1 1-1 0 0,-1 0 0 0 0,0 0 0 0 0,0 0 1 0 0,-3-3-1 0 0,1 2-91 0 0,0 0-1 0 0,1 0 1 0 0,-1 1 0 0 0,-1 0 0 0 0,1 0-1 0 0,0 0 1 0 0,-1 0 0 0 0,0 0 0 0 0,1 1-1 0 0,-1 0 1 0 0,0 0 0 0 0,0 0 0 0 0,-6 0-1 0 0,-82-22 1390 0 0,67 20-1193 0 0,0 1 0 0 0,-1 2 1 0 0,1 0-1 0 0,-52 6 0 0 0,45-1-125 0 0,1-2-1 0 0,-1-2 1 0 0,0-1-1 0 0,1-1 1 0 0,-1-2 0 0 0,1-1-1 0 0,0-1 1 0 0,-52-18-1 0 0,29 6 383 0 0,-1 3 0 0 0,-81-12 0 0 0,95 21-523 0 0,28 3-30 0 0,1 1-1 0 0,-1 0 0 0 0,0 1 0 0 0,1 1 0 0 0,-1 0 1 0 0,-18 3-1 0 0,-11 8 46 0 0,1 2 0 0 0,0 2-1 0 0,-72 36 1 0 0,81-35-4 0 0,19-10-24 0 0,-5 3 201 0 0,-27 16 1 0 0,40-21-232 0 0,0 1 0 0 0,0-1 0 0 0,1 1 0 0 0,0 0 0 0 0,0 1 0 0 0,0-1 0 0 0,0 1 0 0 0,-3 6 1 0 0,-11 17 63 0 0,-4 7-42 0 0,2 0 0 0 0,-33 77 0 0 0,22-38-27 0 0,19-50 5 0 0,2 2 1 0 0,-13 48-1 0 0,19-49-10 0 0,1-1 0 0 0,1 1-1 0 0,1 48 1 0 0,18 77 59 0 0,-11-119-38 0 0,1 0 0 0 0,1 0 0 0 0,2-1 0 0 0,1 0-1 0 0,2 0 1 0 0,20 38 0 0 0,0-11 158 0 0,-11-17-97 0 0,42 58 0 0 0,-53-86-78 0 0,0-1 0 0 0,1 0 0 0 0,0 0 0 0 0,0-2 0 0 0,2 1 0 0 0,-1-1 0 0 0,1-1 0 0 0,19 10 0 0 0,3 0 54 0 0,-18-9-49 0 0,0 0 0 0 0,1-1 0 0 0,0-2 0 0 0,0 1 1 0 0,1-2-1 0 0,0-1 0 0 0,23 5 0 0 0,-9-7 64 0 0,-1-2 0 0 0,0-1 0 0 0,1-1 0 0 0,48-8 0 0 0,-31-1-17 0 0,-1-2 0 0 0,56-22 0 0 0,96-51 122 0 0,-54 20 53 0 0,-29 15-174 0 0,59-38-8 0 0,-152 74-51 0 0,44-32-1 0 0,-57 36-20 0 0,-1 1 0 0 0,0-2 0 0 0,-1 1-1 0 0,0-2 1 0 0,12-16 0 0 0,-11 8 29 0 0,-1 0-1 0 0,0-1 1 0 0,-1 0-1 0 0,-1-1 1 0 0,-1 1-1 0 0,-2-1 1 0 0,0-1-1 0 0,3-27 1 0 0,-1-27 140 0 0,-4-81 0 0 0,-3 127-147 0 0,-13-165 134 0 0,4 144-13 0 0,8 48-20 0 0,0 1 0 0 0,-1-1 0 0 0,1 0 0 0 0,-1 0 0 0 0,0 1 1 0 0,0-1-1 0 0,0 1 0 0 0,0-1 0 0 0,0 1 0 0 0,-6-5 0 0 0,7 7-129 0 0,1 1-1 0 0,-1-1 0 0 0,0 1 0 0 0,0-1 0 0 0,0 1 0 0 0,0 0 1 0 0,0 0-1 0 0,0-1 0 0 0,0 1 0 0 0,0 0 0 0 0,0 0 0 0 0,0 0 1 0 0,0 0-1 0 0,0 0 0 0 0,0 0 0 0 0,0 0 0 0 0,0 0 1 0 0,0 1-1 0 0,0-1 0 0 0,1 0 0 0 0,-1 1 0 0 0,0-1 0 0 0,0 0 1 0 0,0 1-1 0 0,0-1 0 0 0,0 1 0 0 0,0 0 0 0 0,0 0 0 0 0,-3 2-442 0 0,0 0 0 0 0,0 0-1 0 0,1 0 1 0 0,-6 7 0 0 0,-6 13-5419 0 0,2 7-1785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9:34.995"/>
    </inkml:context>
    <inkml:brush xml:id="br0">
      <inkml:brushProperty name="width" value="0.1" units="cm"/>
      <inkml:brushProperty name="height" value="0.1" units="cm"/>
      <inkml:brushProperty name="color" value="#F4F91B"/>
    </inkml:brush>
  </inkml:definitions>
  <inkml:trace contextRef="#ctx0" brushRef="#br0">0 62 1839 0 0,'3'-4'3278'0'0,"21"-12"-2109"0"0,-7 11-711 0 0,0 0 0 0 0,33-4-1 0 0,-20 4-222 0 0,11 0 93 0 0,0 2 0 0 0,0 2 0 0 0,74 7 1 0 0,-53-1 29 0 0,-12-2-153 0 0,0-3 0 0 0,-1-1 1 0 0,51-9-1 0 0,-70 5-54 0 0,1 2 1 0 0,-1 0-1 0 0,0 2 1 0 0,55 6-1 0 0,14 2 1 0 0,-71-6-122 0 0,17 2 208 0 0,0 1 0 0 0,55 11 0 0 0,-66-6-199 0 0,0-2-1 0 0,1-2 1 0 0,0-1-1 0 0,52-2 0 0 0,85-4 26 0 0,-82-3-12 0 0,-24 1 45 0 0,70 4 0 0 0,166 11 41 0 0,-246-10-138 0 0,97-5 0 0 0,-120 2 41 0 0,-1 2-1 0 0,1 1 1 0 0,0 2-1 0 0,38 8 1 0 0,40 14 76 0 0,-106-23-169 0 0,-1 0 0 0 0,0 0 0 0 0,0 0 0 0 0,0 0 0 0 0,0 1 0 0 0,0-1 0 0 0,0 1 0 0 0,-1 0 0 0 0,1 0 0 0 0,-1 0 0 0 0,0 1 0 0 0,0-1 0 0 0,0 1 0 0 0,-1 0 0 0 0,3 4 0 0 0,0 2-940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9:17.713"/>
    </inkml:context>
    <inkml:brush xml:id="br0">
      <inkml:brushProperty name="width" value="0.1" units="cm"/>
      <inkml:brushProperty name="height" value="0.1" units="cm"/>
      <inkml:brushProperty name="color" value="#F4F91B"/>
    </inkml:brush>
  </inkml:definitions>
  <inkml:trace contextRef="#ctx0" brushRef="#br0">43 1572 1375 0 0,'-4'5'925'0'0,"0"1"-1"0"0,0-1 0 0 0,0 1 1 0 0,1-1-1 0 0,0 1 0 0 0,0 0 0 0 0,1 0 1 0 0,-4 12-1 0 0,6-18-896 0 0,0 0 0 0 0,0 0-1 0 0,0 1 1 0 0,0-1 0 0 0,1 0 0 0 0,-1 0 0 0 0,0 0-1 0 0,0 0 1 0 0,0 0 0 0 0,0 0 0 0 0,0 1 0 0 0,1-1-1 0 0,-1 0 1 0 0,0 0 0 0 0,0 0 0 0 0,0 0 0 0 0,0 0-1 0 0,0 0 1 0 0,1 0 0 0 0,-1 0 0 0 0,0 0 0 0 0,0 0-1 0 0,0 0 1 0 0,0 0 0 0 0,1 0 0 0 0,-1 0-1 0 0,0 0 1 0 0,0 0 0 0 0,0 0 0 0 0,0 0 0 0 0,1 0-1 0 0,-1 0 1 0 0,0 0 0 0 0,0 0 0 0 0,0 0 0 0 0,0 0-1 0 0,1 0 1 0 0,-1 0 0 0 0,0-1 0 0 0,0 1 0 0 0,0 0-1 0 0,0 0 1 0 0,0 0 0 0 0,0 0 0 0 0,1 0 0 0 0,-1 0-1 0 0,0-1 1 0 0,0 1 0 0 0,12-5 601 0 0,-11 4-345 0 0,3-2 103 0 0,0 0 1 0 0,0 0-1 0 0,0 0 1 0 0,0-1-1 0 0,-1 1 1 0 0,1-1-1 0 0,3-5 1 0 0,0 1-34 0 0,4-6 187 0 0,0 0 0 0 0,-1-1-1 0 0,-1 0 1 0 0,0-1 0 0 0,10-25-1 0 0,-9 13 5 0 0,-1 0 0 0 0,9-46 0 0 0,-8 27-165 0 0,-4 18-101 0 0,0 0 0 0 0,2-57 0 0 0,16-367 1287 0 0,-21 411-1524 0 0,6-41 52 0 0,2 1 1 0 0,26-91-1 0 0,8 31 23 0 0,-42 134 47 0 0,-3 8-159 0 0,-1 1-1 0 0,1-1 1 0 0,0 0-1 0 0,0 0 1 0 0,-1 0-1 0 0,1 0 1 0 0,0 0 0 0 0,-1 0-1 0 0,1 0 1 0 0,0 0-1 0 0,0 0 1 0 0,-1 0-1 0 0,1 0 1 0 0,0 0-1 0 0,-1 0 1 0 0,1-1 0 0 0,0 1-1 0 0,0 0 1 0 0,-1 0-1 0 0,1 0 1 0 0,0 0-1 0 0,0 0 1 0 0,-1 0-1 0 0,1-1 1 0 0,0 1 0 0 0,0 0-1 0 0,0 0 1 0 0,-1 0-1 0 0,1-1 1 0 0,0 1-1 0 0,0 0 1 0 0,0 0 0 0 0,0-1-1 0 0,0 1 1 0 0,-1 0-1 0 0,-18-8 124 0 0,1-5-130 0 0,16 10 3 0 0,-1 1 1 0 0,0-1-1 0 0,0 1 0 0 0,0 0 0 0 0,0 0 0 0 0,0 1 0 0 0,0-1 0 0 0,-1 1 1 0 0,1-1-1 0 0,-6 0 0 0 0,3 0 6 0 0,0 1 0 0 0,0-1 1 0 0,0 1-1 0 0,0 1 0 0 0,-1 0 1 0 0,1-1-1 0 0,0 2 0 0 0,0-1 1 0 0,-1 1-1 0 0,1 0 0 0 0,0 0 1 0 0,0 1-1 0 0,0-1 0 0 0,0 2 1 0 0,-9 3-1 0 0,5-1-2 0 0,0 1-1 0 0,1 0 1 0 0,0 0-1 0 0,0 1 1 0 0,1 0 0 0 0,-1 1-1 0 0,1-1 1 0 0,1 2-1 0 0,0-1 1 0 0,0 1-1 0 0,0 0 1 0 0,1 0 0 0 0,-7 16-1 0 0,9-18-9 0 0,0-1 0 0 0,1 2 0 0 0,0-1 0 0 0,0 0 1 0 0,1 0-1 0 0,-1 1 0 0 0,2 0 0 0 0,-1-1 0 0 0,1 1 0 0 0,0 0 0 0 0,1 0 0 0 0,0 10 0 0 0,0-17 4 0 0,0 0 0 0 0,0 0 1 0 0,0 0-1 0 0,0 0 0 0 0,0 0 0 0 0,1 0 0 0 0,-1 0 0 0 0,0 0 0 0 0,1 1 0 0 0,-1-1 1 0 0,1 0-1 0 0,-1-1 0 0 0,1 1 0 0 0,-1 0 0 0 0,1 0 0 0 0,0 0 0 0 0,-1 0 1 0 0,1 0-1 0 0,0-1 0 0 0,0 1 0 0 0,0 0 0 0 0,0-1 0 0 0,0 1 0 0 0,0 0 1 0 0,-1-1-1 0 0,1 1 0 0 0,0-1 0 0 0,1 0 0 0 0,-1 1 0 0 0,0-1 0 0 0,0 0 0 0 0,0 1 1 0 0,0-1-1 0 0,0 0 0 0 0,0 0 0 0 0,2 0 0 0 0,0 0-1 0 0,-1-1 0 0 0,0 1 0 0 0,1-1 0 0 0,-1 0 0 0 0,0 1 0 0 0,1-1 0 0 0,-1 0 0 0 0,0 0 0 0 0,0 0 0 0 0,0-1 0 0 0,0 1 0 0 0,0-1 0 0 0,0 1 0 0 0,0-1 0 0 0,2-1 0 0 0,2-5 2 0 0,0 0 0 0 0,-1-1 0 0 0,0 1 0 0 0,0-1 0 0 0,-1 0 0 0 0,7-19 0 0 0,10-59 0 0 0,-4-44 0 0 0,-15 107 18 0 0,-2 19-13 0 0,0 0 1 0 0,0 0 0 0 0,1 0 0 0 0,0 1 0 0 0,0-1-1 0 0,0 0 1 0 0,3-6 0 0 0,-4 11-6 0 0,0 0 0 0 0,0-1 0 0 0,1 1 0 0 0,-1 0 0 0 0,0 0 0 0 0,0-1 0 0 0,1 1 0 0 0,-1 0 0 0 0,0 0 0 0 0,1 0 0 0 0,-1 0 0 0 0,0 0 0 0 0,0-1 0 0 0,1 1 0 0 0,-1 0 0 0 0,0 0 0 0 0,1 0 0 0 0,-1 0 0 0 0,0 0 0 0 0,1 0 0 0 0,-1 0 0 0 0,0 0 0 0 0,1 0 0 0 0,-1 0 0 0 0,0 0 0 0 0,1 0 0 0 0,-1 0 0 0 0,0 0 0 0 0,1 1 0 0 0,-1-1 0 0 0,0 0 0 0 0,1 0 0 0 0,-1 0 0 0 0,0 0 0 0 0,0 1 0 0 0,1-1 0 0 0,-1 0 0 0 0,0 0 0 0 0,9 7 0 0 0,-4-1-5 0 0,0 1-1 0 0,-1 0 0 0 0,0 0 1 0 0,0 0-1 0 0,-1 1 1 0 0,1-1-1 0 0,-1 1 1 0 0,-1 0-1 0 0,3 12 1 0 0,2 7-4 0 0,52 143 32 0 0,56 209 71 0 0,-114-375-92 0 0,5 21 100 0 0,-1 0 0 0 0,2 48 0 0 0,-7-69-68 0 0,0 0 0 0 0,0 1 0 0 0,-1-1 0 0 0,0 0 0 0 0,0 1-1 0 0,0-1 1 0 0,-3 7 0 0 0,4-11-35 0 0,0 0 0 0 0,0 0-1 0 0,0 0 1 0 0,0 0 0 0 0,0 0-1 0 0,0 0 1 0 0,0 0 0 0 0,0 1-1 0 0,0-1 1 0 0,0 0 0 0 0,-1 0 0 0 0,1 0-1 0 0,0 0 1 0 0,0 0 0 0 0,0 0-1 0 0,0 0 1 0 0,0 0 0 0 0,0 0-1 0 0,0 0 1 0 0,0 0 0 0 0,-1 0 0 0 0,1 0-1 0 0,0 0 1 0 0,0 0 0 0 0,0 0-1 0 0,0 0 1 0 0,0 0 0 0 0,0 0-1 0 0,0 0 1 0 0,-1 0 0 0 0,1 0 0 0 0,0 0-1 0 0,0 0 1 0 0,0 0 0 0 0,0 0-1 0 0,0 0 1 0 0,0 0 0 0 0,0 0-1 0 0,0 0 1 0 0,0-1 0 0 0,-1 1 0 0 0,1 0-1 0 0,0 0 1 0 0,0 0 0 0 0,0 0-1 0 0,0 0 1 0 0,0 0 0 0 0,0 0-1 0 0,0 0 1 0 0,0 0 0 0 0,0-1 0 0 0,0 1-1 0 0,0 0 1 0 0,0 0 0 0 0,0 0-1 0 0,0 0 1 0 0,0 0 0 0 0,-2-9-175 0 0,11-16-6743 0 0,-2 2-639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9:19.701"/>
    </inkml:context>
    <inkml:brush xml:id="br0">
      <inkml:brushProperty name="width" value="0.1" units="cm"/>
      <inkml:brushProperty name="height" value="0.1" units="cm"/>
      <inkml:brushProperty name="color" value="#F4F91B"/>
    </inkml:brush>
  </inkml:definitions>
  <inkml:trace contextRef="#ctx0" brushRef="#br0">173 1668 6447 0 0,'-10'-2'303'0'0,"1"0"0"0"0,-1 1 0 0 0,0 0 0 0 0,0 1 0 0 0,-14 2 0 0 0,24-2-205 0 0,-1 0 1 0 0,0 0 0 0 0,0 0-1 0 0,0 0 1 0 0,1 0-1 0 0,-1 0 1 0 0,0-1 0 0 0,0 1-1 0 0,0 0 1 0 0,1 0 0 0 0,-1 0-1 0 0,0-1 1 0 0,0 1 0 0 0,1 0-1 0 0,-1-1 1 0 0,0 1-1 0 0,1-1 1 0 0,-1 1 0 0 0,1-1-1 0 0,-1 1 1 0 0,0-1 0 0 0,1 1-1 0 0,-1-1 1 0 0,1 0-1 0 0,-1 1 1 0 0,1-1 0 0 0,0 0-1 0 0,-1 1 1 0 0,1-1 0 0 0,0 0-1 0 0,-1 0 1 0 0,1 1-1 0 0,0-1 1 0 0,0 0 0 0 0,0 0-1 0 0,-1 0 1 0 0,1 1 0 0 0,0-2-1 0 0,0-5-42 0 0,0 0 0 0 0,0 0 0 0 0,2-13 0 0 0,-1 2 568 0 0,-1-48 430 0 0,3 0 0 0 0,2 1 0 0 0,15-67 0 0 0,29-150-16 0 0,7-33 20 0 0,-41 254-951 0 0,2-2-58 0 0,-4-2 0 0 0,7-81 0 0 0,-19 143-25 0 0,-1-1 0 0 0,0 1 0 0 0,0 0 0 0 0,0-1 0 0 0,0 1 1 0 0,-1-1-1 0 0,1 1 0 0 0,-1 0 0 0 0,0-1 0 0 0,0 1 0 0 0,0 0 1 0 0,0 0-1 0 0,-1 0 0 0 0,1-1 0 0 0,-3-2 0 0 0,4 6 46 0 0,29 10 116 0 0,-25-9-186 0 0,0 1 0 0 0,-1 0 0 0 0,1 0 0 0 0,0 0 0 0 0,-1 0 0 0 0,0 1 0 0 0,0-1 0 0 0,0 1 0 0 0,0 0 0 0 0,0 0 0 0 0,0 0 0 0 0,-1 0 0 0 0,1 1 0 0 0,-1-1 0 0 0,3 7 0 0 0,-2-2 28 0 0,1 0-1 0 0,1 0 0 0 0,-1-1 1 0 0,1 1-1 0 0,0-1 0 0 0,1 0 1 0 0,12 12-1 0 0,-3-7 55 0 0,-10-8-68 0 0,-1 0 0 0 0,1-1-1 0 0,0 1 1 0 0,0-1 0 0 0,0 0 0 0 0,1 0-1 0 0,-1-1 1 0 0,0 1 0 0 0,1-1 0 0 0,0 0-1 0 0,0-1 1 0 0,-1 1 0 0 0,10 0 0 0 0,-14-2-10 0 0,-1 0 1 0 0,1 0 0 0 0,-1-1-1 0 0,1 1 1 0 0,-1 0 0 0 0,1 0-1 0 0,-1 0 1 0 0,1-1 0 0 0,-1 1 0 0 0,1 0-1 0 0,-1-1 1 0 0,0 1 0 0 0,1 0-1 0 0,-1-1 1 0 0,1 1 0 0 0,-1 0 0 0 0,0-1-1 0 0,0 1 1 0 0,1-1 0 0 0,-1 1-1 0 0,0-1 1 0 0,0 1 0 0 0,1-1 0 0 0,-1 1-1 0 0,0-1 1 0 0,0 1 0 0 0,0-1-1 0 0,0 1 1 0 0,0-1 0 0 0,0 1-1 0 0,0-1 1 0 0,0 1 0 0 0,0-1 0 0 0,0 1-1 0 0,0-1 1 0 0,0 0 0 0 0,-3-24 152 0 0,2 20-118 0 0,-2-10-3 0 0,-1 1 1 0 0,0 0-1 0 0,-1 0 0 0 0,-10-19 0 0 0,-4-12 35 0 0,-34-69 5 0 0,7 18-4 0 0,40 79-72 0 0,3 9 0 0 0,0 0 0 0 0,-1 0 0 0 0,-5-10 0 0 0,5 55-72 0 0,2-20 87 0 0,-1-1 0 0 0,-1 0 0 0 0,-1 0 0 0 0,0 0 1 0 0,-10 19-1 0 0,-1-1 95 0 0,-27 38 1 0 0,18-35 37 0 0,-51 53 0 0 0,-4 6 29 0 0,71-83-140 0 0,0 0-1 0 0,-12 25 0 0 0,20-35-69 0 0,-1 1 0 0 0,0-1 0 0 0,1 1 0 0 0,0 0 0 0 0,0-1 0 0 0,0 1 1 0 0,0 0-1 0 0,1 0 0 0 0,-1 0 0 0 0,1 0 0 0 0,0 0 0 0 0,0 0 0 0 0,0 0 0 0 0,1 0 1 0 0,-1-1-1 0 0,3 7 0 0 0,4 2-1478 0 0,4-6-497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9:53.884"/>
    </inkml:context>
    <inkml:brush xml:id="br0">
      <inkml:brushProperty name="width" value="0.1" units="cm"/>
      <inkml:brushProperty name="height" value="0.1" units="cm"/>
      <inkml:brushProperty name="color" value="#F4F91B"/>
    </inkml:brush>
  </inkml:definitions>
  <inkml:trace contextRef="#ctx0" brushRef="#br0">1 21 455 0 0,'0'-8'0'0'0,"0"3"0"0"0,0 3 0 0 0,0-2 0 0 0,0 2 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9:55.303"/>
    </inkml:context>
    <inkml:brush xml:id="br0">
      <inkml:brushProperty name="width" value="0.1" units="cm"/>
      <inkml:brushProperty name="height" value="0.1" units="cm"/>
      <inkml:brushProperty name="color" value="#F4F91B"/>
    </inkml:brush>
  </inkml:definitions>
  <inkml:trace contextRef="#ctx0" brushRef="#br0">262 125 3911 0 0,'-19'0'229'0'0,"12"-1"-105"0"0,0 1 0 0 0,0 0 0 0 0,-1 1 0 0 0,1-1 0 0 0,0 2-1 0 0,-8 1 1 0 0,-19 7 150 0 0,-107 34-30 0 0,132-38 1131 0 0,9-5-1357 0 0,18-3 1909 0 0,-8 1-2029 0 0,90-15 1044 0 0,159-29 270 0 0,-140 21-887 0 0,-20 8 17 0 0,2 5 0 0 0,127 1-1 0 0,-109 6-37 0 0,31 0-58 0 0,-47 2-133 0 0,-26 0-8 0 0,-18 2 215 0 0,69-9 0 0 0,-103 3-197 0 0,-24 5-109 0 0,0 1 0 0 0,0 0 0 0 0,0-1 0 0 0,0 1 0 0 0,-1 0 0 0 0,1-1 0 0 0,0 1 0 0 0,0-1 0 0 0,0 1 0 0 0,-1-1 0 0 0,1 0 0 0 0,0 1 0 0 0,-1-1 1 0 0,1 0-1 0 0,-1 1 0 0 0,1-1 0 0 0,-1 0 0 0 0,1 0 0 0 0,-1 1 0 0 0,1-1 0 0 0,-1 0 0 0 0,0 0 0 0 0,1 0 0 0 0,-1 0 0 0 0,0-1 0 0 0,-1 1 6 0 0,-1 0-1 0 0,1 0 0 0 0,-1 0 1 0 0,0 1-1 0 0,1-1 0 0 0,-1 0 1 0 0,0 1-1 0 0,0-1 0 0 0,0 1 0 0 0,0-1 1 0 0,1 1-1 0 0,-5 0 0 0 0,2-1-6 0 0,-34-4 0 0 0,0 1 0 0 0,-1 1-1 0 0,-67 6 1 0 0,-115 25 62 0 0,132-15-65 0 0,-5 3-9 0 0,-42 5 62 0 0,-19-11-63 0 0,-87 10 0 0 0,205-15 1 0 0,-7 0 2 0 0,0 3 1 0 0,-54 16-1 0 0,97-24-1 0 0,0 0 1 0 0,1 0 0 0 0,-1 0-1 0 0,0 1 1 0 0,0-1-1 0 0,0 0 1 0 0,1 1-1 0 0,-1-1 1 0 0,0 0-1 0 0,0 1 1 0 0,1-1-1 0 0,-1 1 1 0 0,0-1-1 0 0,1 1 1 0 0,-1-1-1 0 0,1 1 1 0 0,-1 0-1 0 0,0-1 1 0 0,1 1-1 0 0,-1 0 1 0 0,1-1-1 0 0,-1 2 1 0 0,2-1-3 0 0,-1-1 0 0 0,1 1-1 0 0,-1-1 1 0 0,1 1 0 0 0,-1-1 0 0 0,1 0 0 0 0,-1 1 0 0 0,1-1-1 0 0,-1 1 1 0 0,1-1 0 0 0,0 0 0 0 0,-1 0 0 0 0,1 1-1 0 0,0-1 1 0 0,-1 0 0 0 0,1 0 0 0 0,0 0 0 0 0,-1 0 0 0 0,1 0-1 0 0,0 0 1 0 0,0 0 0 0 0,-1 0 0 0 0,1 0 0 0 0,0 0 0 0 0,-1 0-1 0 0,2 0 1 0 0,69-1 0 0 0,1-4 0 0 0,72-13 0 0 0,-48 5 0 0 0,152 1 0 0 0,-206 11 0 0 0,258-21 53 0 0,-62 3 22 0 0,77 4-11 0 0,-258 14 0 0 0,-190 9 320 0 0,13-14-384 0 0,25 0 0 0 0,-152 11 0 0 0,-288 40 0 0 0,533-45 0 0 0,-60 5 0 0 0,-1 2 0 0 0,-68 18 0 0 0,-53 23 64 0 0,182-48-64 0 0,0 1 0 0 0,0 0 0 0 0,1 0 0 0 0,-1-1 0 0 0,0 1 0 0 0,0 0 0 0 0,1 1 0 0 0,-1-1 0 0 0,1 0 0 0 0,-1 0 0 0 0,1 1 0 0 0,-1-1 0 0 0,1 1 0 0 0,-2 2 0 0 0,2-4 0 0 0,1 1 0 0 0,0-1 0 0 0,0 1 0 0 0,0-1 0 0 0,-1 1 0 0 0,1-1 0 0 0,0 1 0 0 0,0-1 0 0 0,0 1 0 0 0,0-1 0 0 0,0 1 0 0 0,0-1 0 0 0,0 1 0 0 0,0-1 0 0 0,0 1 0 0 0,0-1 0 0 0,0 1 0 0 0,1-1 0 0 0,-1 1 0 0 0,0-1 0 0 0,0 1 0 0 0,1 0 0 0 0,-1 0 0 0 0,1 0 0 0 0,0 0 0 0 0,0-1 0 0 0,0 1 0 0 0,0 0 0 0 0,0 0 0 0 0,0-1 0 0 0,0 1 0 0 0,0 0 0 0 0,0-1 0 0 0,0 1 0 0 0,0-1 0 0 0,2 1 0 0 0,9 2 0 0 0,-1 0 0 0 0,1-1 0 0 0,0 0 0 0 0,-1-1 0 0 0,22-1 0 0 0,63-8 0 0 0,-45 3 0 0 0,263-4 63 0 0,-115 7-62 0 0,70-30 74 0 0,-194 20-26 0 0,13-3-11 0 0,-27 4 23 0 0,0 2 0 0 0,122-1-1 0 0,-180 10-261 0 0,-1 0 0 0 0,0 0 0 0 0,1 0-1 0 0,-1 1 1 0 0,0-1 0 0 0,0 1 0 0 0,1-1 0 0 0,-1 1-1 0 0,0 0 1 0 0,0 0 0 0 0,0 0 0 0 0,0 0 0 0 0,0 0-1 0 0,0 1 1 0 0,0-1 0 0 0,0 0 0 0 0,-1 1-1 0 0,1-1 1 0 0,-1 1 0 0 0,1 0 0 0 0,2 3 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9:56.518"/>
    </inkml:context>
    <inkml:brush xml:id="br0">
      <inkml:brushProperty name="width" value="0.1" units="cm"/>
      <inkml:brushProperty name="height" value="0.1" units="cm"/>
      <inkml:brushProperty name="color" value="#F4F91B"/>
    </inkml:brush>
  </inkml:definitions>
  <inkml:trace contextRef="#ctx0" brushRef="#br0">1062 158 3567 0 0,'4'-7'43'0'0,"-3"5"-3"0"0,0-1-1 0 0,1 1 1 0 0,-1-1 0 0 0,0 0 0 0 0,0 1 0 0 0,0-1 0 0 0,-1 0 0 0 0,2-4 0 0 0,-3 6-2 0 0,1 0-1 0 0,0 0 1 0 0,0 0 0 0 0,-1 0-1 0 0,1 0 1 0 0,0 0 0 0 0,-1 0-1 0 0,1 0 1 0 0,-1 0 0 0 0,0 0-1 0 0,1 1 1 0 0,-1-1 0 0 0,0 0-1 0 0,1 0 1 0 0,-1 1 0 0 0,0-1-1 0 0,0 0 1 0 0,0 1 0 0 0,1-1-1 0 0,-1 0 1 0 0,0 1 0 0 0,0-1-1 0 0,0 1 1 0 0,0 0-1 0 0,0-1 1 0 0,0 1 0 0 0,-1 0-1 0 0,-10-4 76 0 0,-1 1-1 0 0,1 1 1 0 0,0 0-1 0 0,-22-1 1 0 0,-6 0-33 0 0,-93-17 214 0 0,-130-14 1265 0 0,221 31-1361 0 0,0 1-1 0 0,0 2 0 0 0,1 1 0 0 0,-1 3 0 0 0,0 1 0 0 0,-78 22 0 0 0,73-11-131 0 0,-50 24 0 0 0,80-34 47 0 0,13-5-5 0 0,12-4 3 0 0,52-13 404 0 0,0 2 0 0 0,63-6 0 0 0,-76 13-410 0 0,137-15 221 0 0,269 2 1 0 0,-415 20-283 0 0,0 3-1 0 0,67 12 1 0 0,-85-11-28 0 0,0 1 0 0 0,-1 1 1 0 0,0 1-1 0 0,0 1 1 0 0,-1 0-1 0 0,34 22 0 0 0,-42-25-16 0 0,-9-4 0 0 0,0-1 0 0 0,1 1 0 0 0,-1 0 0 0 0,0-1 0 0 0,0 1 0 0 0,1 0 0 0 0,-1 0 0 0 0,0 0 0 0 0,0 0 0 0 0,0 0 0 0 0,0 0 0 0 0,0 1 0 0 0,0 0 0 0 0,-1-2 2 0 0,0 0-1 0 0,0 1 1 0 0,0-1-1 0 0,0 0 0 0 0,0 0 1 0 0,0 1-1 0 0,-1-1 1 0 0,1 0-1 0 0,0 0 0 0 0,0 0 1 0 0,0 0-1 0 0,0 1 1 0 0,-1-1-1 0 0,1 0 0 0 0,0 0 1 0 0,0 0-1 0 0,0 0 1 0 0,-1 0-1 0 0,1 0 0 0 0,0 1 1 0 0,0-1-1 0 0,0 0 1 0 0,-1 0-1 0 0,1 0 0 0 0,0 0 1 0 0,0 0-1 0 0,-1 0 1 0 0,1 0-1 0 0,0 0 0 0 0,0 0 1 0 0,-1 0-1 0 0,1 0 1 0 0,0 0-1 0 0,0 0 0 0 0,-1 0 1 0 0,1 0-1 0 0,0 0 1 0 0,0-1-1 0 0,-1 1 0 0 0,-12-1 103 0 0,-8-4 101 0 0,-1 1-1 0 0,-36 0 0 0 0,2-1 85 0 0,-74-7 13 0 0,61 7-221 0 0,-130-27 0 0 0,139 16-11 0 0,-76-18 432 0 0,122 32-398 0 0,20 4-6 0 0,22 3-30 0 0,41-4-45 0 0,76-9 0 0 0,-13 0 49 0 0,-59 6-51 0 0,73-1 23 0 0,-116 4-16 0 0,-1 2 0 0 0,55 10 0 0 0,-79-12-27 0 0,1 1 0 0 0,-1 0 0 0 0,0 0 0 0 0,0 0 0 0 0,0 0 0 0 0,0 1 1 0 0,0 0-1 0 0,5 4 0 0 0,-8-6-89 0 0,0 1 0 0 0,0 0-1 0 0,0 0 1 0 0,0 0 0 0 0,0 1 0 0 0,-1-1 0 0 0,1 0 0 0 0,-1 1 0 0 0,1-1 0 0 0,-1 1 0 0 0,0-1 0 0 0,0 1 0 0 0,0 0-1 0 0,-1-1 1 0 0,1 1 0 0 0,-1 0 0 0 0,1-1 0 0 0,-1 4 0 0 0,-1 16-4579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4:39.557"/>
    </inkml:context>
    <inkml:brush xml:id="br0">
      <inkml:brushProperty name="width" value="0.1" units="cm"/>
      <inkml:brushProperty name="height" value="0.1" units="cm"/>
      <inkml:brushProperty name="color" value="#F4F91B"/>
    </inkml:brush>
  </inkml:definitions>
  <inkml:trace contextRef="#ctx0" brushRef="#br0">43 4235 919 0 0,'0'-46'3392'0'0,"8"22"-2496"0"0,-7 3 55 0 0,-1 17-856 0 0,1 0-1 0 0,-1 0 1 0 0,0 0-1 0 0,0 0 1 0 0,-1 0-1 0 0,1 0 1 0 0,-1 0-1 0 0,0 0 1 0 0,-2-6-1 0 0,-4-6 229 0 0,5 12-220 0 0,0 0 1 0 0,0 0 0 0 0,0 0-1 0 0,1 0 1 0 0,-2-6-1 0 0,-2-16 352 0 0,3 18-308 0 0,0-1 0 0 0,1 0 0 0 0,-1-14 0 0 0,1 14-28 0 0,0 1 0 0 0,0-1 0 0 0,-5-16 0 0 0,0 1 18 0 0,6 20-127 0 0,0 1 0 0 0,0 0 0 0 0,0-1 0 0 0,0 1 0 0 0,1 0 0 0 0,-1-1-1 0 0,2-5 1 0 0,2-14 39 0 0,-4 20-42 0 0,1 1-1 0 0,-1-1 0 0 0,1 1 1 0 0,-1-1-1 0 0,1 1 0 0 0,0-1 1 0 0,0 1-1 0 0,0-1 0 0 0,0 1 1 0 0,1 0-1 0 0,-1 0 0 0 0,1 0 1 0 0,2-3-1 0 0,27-26 132 0 0,-16 17-109 0 0,9-7-18 0 0,-22 17 7 0 0,0 1 0 0 0,0-1 1 0 0,-1 0-1 0 0,1 0 0 0 0,-1 0 0 0 0,2-6 0 0 0,-3 7-1 0 0,1 0 0 0 0,0 0 0 0 0,-1 0-1 0 0,1 0 1 0 0,0 1 0 0 0,1-1-1 0 0,-1 0 1 0 0,1 1 0 0 0,-1-1 0 0 0,1 1-1 0 0,2-4 1 0 0,28-29 175 0 0,-17 24-88 0 0,27-15 0 0 0,-23 15-67 0 0,-1 0-29 0 0,-10 5 0 0 0,0 1 0 0 0,0 1 0 0 0,0-1 0 0 0,1 1 0 0 0,-1 1 0 0 0,14-4 0 0 0,-18 6-2 0 0,1 1-1 0 0,-1 0 1 0 0,1 0-1 0 0,-1 1 1 0 0,1-1-1 0 0,-1 1 1 0 0,1 0-1 0 0,-1 0 1 0 0,1 0-1 0 0,-1 0 1 0 0,0 1-1 0 0,0 0 1 0 0,8 4-1 0 0,-6-3 3 0 0,0 0-1 0 0,0 0 0 0 0,0-1 0 0 0,1 0 1 0 0,-1 0-1 0 0,11 1 0 0 0,105 1-7 0 0,-106-4 0 0 0,47-3 26 0 0,-42 1-8 0 0,0 1 0 0 0,-1 1 1 0 0,1 1-1 0 0,23 4 1 0 0,-28-2-18 0 0,1 0 0 0 0,-1-2 0 0 0,1 0 0 0 0,0-1 1 0 0,0 0-1 0 0,0-1 0 0 0,-1-1 0 0 0,23-6 0 0 0,-26 6 13 0 0,0 0 0 0 0,1 1 0 0 0,24 2-1 0 0,-14-1 7 0 0,278-9 236 0 0,-262 6-213 0 0,-1-2-1 0 0,0-1 1 0 0,72-21 0 0 0,-76 17-18 0 0,1 2-1 0 0,60-5 1 0 0,-65 13-1 0 0,1 1 0 0 0,52 9 0 0 0,-47-4 4 0 0,51 0 0 0 0,278-17 99 0 0,-346 10-126 0 0,41-2-1 0 0,95-6 0 0 0,66-2 64 0 0,-122 9-64 0 0,-31 0 0 0 0,74 7 0 0 0,106 8 0 0 0,-39-5 0 0 0,-138-4 0 0 0,97-8 0 0 0,-161 4 1 0 0,194-9 62 0 0,90 20-52 0 0,32-31 42 0 0,-31 0 75 0 0,-176 17-129 0 0,169-11 13 0 0,-123 0 15 0 0,253 11-1 0 0,-121 3-26 0 0,-127-2 0 0 0,9-5 0 0 0,-58 2 0 0 0,27-2 0 0 0,171 0 0 0 0,-116 15 0 0 0,246 40 0 0 0,-243-26 0 0 0,-82-11 0 0 0,99-4 0 0 0,-173-7 0 0 0,137-10 0 0 0,0 0 0 0 0,281 14 0 0 0,-173 4 26 0 0,89-1 12 0 0,-129 1 26 0 0,78 19 0 0 0,-144-26-32 0 0,-1 0 0 0 0,-41 11-9 0 0,69 2 18 0 0,3-21 23 0 0,170 12 61 0 0,-348-3-122 0 0,259-6 69 0 0,-43-2-16 0 0,-118 5 8 0 0,177-23 0 0 0,181-8 128 0 0,-419 30-192 0 0,237-2 0 0 0,43 27 0 0 0,-334-22 0 0 0,339 9 0 0 0,-63-3 0 0 0,-220-5 17 0 0,78-4 30 0 0,-99-2-47 0 0,195-12 0 0 0,70 29 0 0 0,-48-7 0 0 0,-243-7 0 0 0,236 2 0 0 0,-238 1 0 0 0,35 4 0 0 0,0-2 0 0 0,106-9 0 0 0,138-19 0 0 0,-263 24 0 0 0,202 9 0 0 0,-200-6 0 0 0,0-2 0 0 0,63-7 0 0 0,43 1 0 0 0,-126 6 1 0 0,313 3 62 0 0,-106-17 76 0 0,59-7 32 0 0,-261 18-163 0 0,37-2 25 0 0,133 10 0 0 0,-42 3-33 0 0,-86-7 0 0 0,145 18 0 0 0,-140-10 0 0 0,141 1 0 0 0,-200-10 0 0 0,30 5 0 0 0,-34-3 0 0 0,1-1 0 0 0,30 0 0 0 0,46-4 0 0 0,59-5 0 0 0,-83 1 42 0 0,-34 3-25 0 0,51-10-1 0 0,-48 5 52 0 0,0-3 1 0 0,41-17-1 0 0,-40 10 162 0 0,52-32-1 0 0,-88 48-228 0 0,33-19 131 0 0,0-3 0 0 0,36-31 0 0 0,-64 47-91 0 0,0-1 1 0 0,-1 1-1 0 0,0-1 0 0 0,0-1 0 0 0,-1 1 0 0 0,0-1 0 0 0,-1 0 0 0 0,8-19 1 0 0,-1-7 304 0 0,10-50 0 0 0,-14 51-152 0 0,18-49 0 0 0,-13 47-91 0 0,11-23 58 0 0,-16 42-118 0 0,-1 0 0 0 0,6-26 1 0 0,-1 2 27 0 0,-8 30-33 0 0,-1-1-1 0 0,-1 0 0 0 0,0 1 1 0 0,-1-1-1 0 0,-1-23 0 0 0,-9-66 147 0 0,7 85-134 0 0,-6-55 75 0 0,-12-87 208 0 0,9 106-323 0 0,5 28 12 0 0,-5-47 0 0 0,2-113 52 0 0,6 167-67 0 0,0 0 1 0 0,-2 0-1 0 0,0 0 0 0 0,-1 0 0 0 0,-1 1 1 0 0,-14-27-1 0 0,-7-17 6 0 0,15 30 57 0 0,1 0 0 0 0,2-1 0 0 0,-12-65 0 0 0,14 57-70 0 0,-1 0 0 0 0,-15-39 0 0 0,-7-29 0 0 0,29 99 0 0 0,1 1 0 0 0,0-1 0 0 0,0 1 0 0 0,1-1 0 0 0,0 0 0 0 0,0 1 0 0 0,4-14 0 0 0,1-2 0 0 0,12-30 0 0 0,-11 36 0 0 0,16-70 0 0 0,-2 7 0 0 0,-11 50 9 0 0,-3-1 1 0 0,0 1-1 0 0,-2-2 0 0 0,-1 1 0 0 0,-2 0 0 0 0,-4-40 0 0 0,2 59-9 0 0,-2 0 0 0 0,0 1 0 0 0,0 0 0 0 0,-9-20 0 0 0,-6-19 0 0 0,-9-31-5 0 0,5 19 64 0 0,-8-29 72 0 0,14 47 43 0 0,-15-71 1 0 0,28 97-172 0 0,-1-4 21 0 0,-1 1-1 0 0,-13-39 1 0 0,17 59-26 0 0,1 1-1 0 0,-1 0 1 0 0,1 0-1 0 0,-1-1 0 0 0,1 1 1 0 0,-1 0-1 0 0,0 0 1 0 0,0 0-1 0 0,0 0 1 0 0,1 0-1 0 0,-1 0 1 0 0,0 0-1 0 0,0 0 0 0 0,-1 0 1 0 0,1 0-1 0 0,0 1 1 0 0,0-1-1 0 0,0 0 1 0 0,0 1-1 0 0,-1-1 1 0 0,1 1-1 0 0,0-1 0 0 0,-1 1 1 0 0,1 0-1 0 0,0-1 1 0 0,-1 1-1 0 0,1 0 1 0 0,0 0-1 0 0,-1 0 1 0 0,1 0-1 0 0,0 0 0 0 0,-1 0 1 0 0,1 0-1 0 0,0 1 1 0 0,-1-1-1 0 0,-1 1 1 0 0,-4 2-79 0 0,-1 0 1 0 0,1 1 0 0 0,0 0-1 0 0,0 0 1 0 0,-7 6 0 0 0,3-2-149 0 0,-23 14-413 0 0,-35 25-4652 0 0,25-15 11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4:48.655"/>
    </inkml:context>
    <inkml:brush xml:id="br0">
      <inkml:brushProperty name="width" value="0.1" units="cm"/>
      <inkml:brushProperty name="height" value="0.1" units="cm"/>
      <inkml:brushProperty name="color" value="#F4F91B"/>
    </inkml:brush>
  </inkml:definitions>
  <inkml:trace contextRef="#ctx0" brushRef="#br0">4964 4331 943 0 0,'-1'2'68'0'0,"1"0"0"0"0,-1 0-1 0 0,0 0 1 0 0,1 0-1 0 0,0 0 1 0 0,-1 0-1 0 0,1 0 1 0 0,0 0-1 0 0,0 0 1 0 0,0 0-1 0 0,0 0 1 0 0,1 3-1 0 0,-1-5-44 0 0,0 1 0 0 0,0 0 0 0 0,0-1 0 0 0,0 1-1 0 0,0-1 1 0 0,1 1 0 0 0,-1-1 0 0 0,0 1 0 0 0,1 0 0 0 0,-1-1 0 0 0,0 1-1 0 0,1-1 1 0 0,-1 1 0 0 0,0-1 0 0 0,1 0 0 0 0,-1 1 0 0 0,1-1 0 0 0,-1 1 0 0 0,1-1-1 0 0,-1 0 1 0 0,1 0 0 0 0,-1 1 0 0 0,1-1 0 0 0,0 0 0 0 0,-1 0 0 0 0,1 1-1 0 0,-1-1 1 0 0,1 0 0 0 0,0 0 0 0 0,-1 0 0 0 0,1 0 0 0 0,-1 0 0 0 0,1 0-1 0 0,0 0 1 0 0,-1 0 0 0 0,1 0 0 0 0,-1 0 0 0 0,1 0 0 0 0,0-1 0 0 0,-1 1-1 0 0,1 0 1 0 0,-1 0 0 0 0,1 0 0 0 0,-1-1 0 0 0,2 1 0 0 0,27-8 2133 0 0,-28 8-2107 0 0,0 0 1 0 0,0-1 0 0 0,0 1 0 0 0,1 0 0 0 0,-1 0 0 0 0,0 0 0 0 0,0 0-1 0 0,0 0 1 0 0,0 0 0 0 0,0 0 0 0 0,1 0 0 0 0,-1 1 0 0 0,0-1 0 0 0,0 0-1 0 0,0 1 1 0 0,0-1 0 0 0,0 1 0 0 0,0-1 0 0 0,0 1 0 0 0,0-1 0 0 0,0 1 0 0 0,1 1-1 0 0,-2-2-4 0 0,1 1 0 0 0,-1 0 0 0 0,0 0-1 0 0,0 0 1 0 0,0-1 0 0 0,0 1-1 0 0,0 0 1 0 0,0 0 0 0 0,0 0 0 0 0,0-1-1 0 0,0 1 1 0 0,-1 0 0 0 0,1 0 0 0 0,0 0-1 0 0,0-1 1 0 0,-1 1 0 0 0,1 0-1 0 0,0-1 1 0 0,-1 1 0 0 0,1 0 0 0 0,-1-1-1 0 0,1 1 1 0 0,-1 0 0 0 0,1-1-1 0 0,-2 1 1 0 0,-19 19 396 0 0,8-9-325 0 0,7-6-54 0 0,0 0-1 0 0,0 0 0 0 0,0-1 0 0 0,-1 0 0 0 0,1 0 0 0 0,-15 6 0 0 0,-12 7 271 0 0,12-3-163 0 0,-27 26-1 0 0,10-9-89 0 0,4 0-79 0 0,25-22 0 0 0,-1 0 0 0 0,-14 10 0 0 0,19-16 18 0 0,-1 0 0 0 0,1 0 0 0 0,-1-1 0 0 0,1 0 0 0 0,-1 0 0 0 0,0 0 0 0 0,0-1-1 0 0,-11 2 1 0 0,-4-2 160 0 0,-25-1 0 0 0,23 0-84 0 0,-9-3-1 0 0,23 2-71 0 0,1 0 0 0 0,-1 1 0 0 0,-9 0 0 0 0,-25 3 69 0 0,-1-2-1 0 0,-45-4 0 0 0,70 1 12 0 0,-2 0-17 0 0,0 1 0 0 0,-26 1 0 0 0,37 0-70 0 0,0 0 0 0 0,0-1-1 0 0,-1 0 1 0 0,-9-2-1 0 0,-15-3 43 0 0,11 3 7 0 0,1-1 0 0 0,0-1 0 0 0,-44-16 0 0 0,56 17-41 0 0,1 0 0 0 0,-2 0 0 0 0,1 2 0 0 0,0-1 0 0 0,-18-1 0 0 0,-193-21 52 0 0,186 24-39 0 0,0 1 1 0 0,0 2-1 0 0,0 1 0 0 0,-62 15 0 0 0,69-12-36 0 0,-5 2 0 0 0,-41 4 0 0 0,41-12 44 0 0,1 0 0 0 0,-62-10-1 0 0,22 1 8 0 0,60 7-48 0 0,0-1 1 0 0,-1 0-1 0 0,-22-10 1 0 0,25 9 26 0 0,-1 0-1 0 0,1 0 1 0 0,0 1-1 0 0,-1 1 1 0 0,-23-2 0 0 0,4 4-5 0 0,-111-4 152 0 0,127 1-150 0 0,-1 0 0 0 0,-29-10 1 0 0,33 8-10 0 0,-1 1 0 0 0,0 1 1 0 0,0 0-1 0 0,0 1 1 0 0,-18-1-1 0 0,-104-4 29 0 0,-7 0 47 0 0,116 8-81 0 0,1 0 0 0 0,0 2-1 0 0,-43 10 1 0 0,26-3 9 0 0,-1-1-1 0 0,-1-3 0 0 0,0-1 1 0 0,0-3-1 0 0,-50-2 0 0 0,81-1 0 0 0,-1 2-1 0 0,-17 2 1 0 0,18-1 1 0 0,1-1 0 0 0,-24 0 0 0 0,-26-6 74 0 0,-116 6 0 0 0,165-1-77 0 0,0-1 0 0 0,1 0 0 0 0,-1 0 0 0 0,-17-5 0 0 0,8 1 4 0 0,-16-2 101 0 0,-50-8 240 0 0,74 15-343 0 0,-1 0 1 0 0,1 0 0 0 0,0 1 0 0 0,-1 1 0 0 0,-17 5-1 0 0,12-3-21 0 0,-1-1 0 0 0,0-1 0 0 0,0-1 0 0 0,0 0 0 0 0,0-2 0 0 0,-39-5 0 0 0,36 0 35 0 0,-38-13-1 0 0,-16-5 25 0 0,70 23-49 0 0,-1 0 0 0 0,1 0 0 0 0,0 1-1 0 0,-1 0 1 0 0,1 0 0 0 0,-16 3 0 0 0,-49 16-18 0 0,19-3 11 0 0,-84 5-3 0 0,124-20 13 0 0,0 1 0 0 0,0 1 0 0 0,1 0-1 0 0,-17 7 1 0 0,30-10-8 0 0,-1 0-1 0 0,0 0 1 0 0,1 1-1 0 0,-1-1 1 0 0,1 0-1 0 0,-1 0 1 0 0,0 0-1 0 0,1 0 1 0 0,-1 0-1 0 0,0 0 1 0 0,1 0-1 0 0,-1 0 1 0 0,0 0-1 0 0,1 0 1 0 0,-1 0-1 0 0,0 0 0 0 0,1 0 1 0 0,-1 0-1 0 0,1-1 1 0 0,-1 1-1 0 0,0 0 1 0 0,1-1-1 0 0,-1 1 1 0 0,1 0-1 0 0,-1-1 1 0 0,1 1-1 0 0,-1 0 1 0 0,1-1-1 0 0,-1 1 1 0 0,1-1-1 0 0,-1 0 1 0 0,0-1 30 0 0,0 0 1 0 0,-1 0-1 0 0,2-1 0 0 0,-1 1 1 0 0,0 0-1 0 0,0-1 1 0 0,1 1-1 0 0,-1-5 1 0 0,0-4 88 0 0,0 0 0 0 0,1 1 0 0 0,1-13 0 0 0,0 13-69 0 0,-1 0-1 0 0,0 0 1 0 0,0 1 0 0 0,-1-1-1 0 0,0 0 1 0 0,-1 1 0 0 0,0-1-1 0 0,-4-10 1 0 0,-43-161 414 0 0,41 145-469 0 0,-15-43 0 0 0,18 69 7 0 0,0 0 0 0 0,0 0 0 0 0,-1 1 0 0 0,0-1 0 0 0,-11-10-1 0 0,-15-26 17 0 0,8 4 26 0 0,-39-64 169 0 0,55 92-180 0 0,1-1 1 0 0,0 1-1 0 0,1-1 1 0 0,-7-23-1 0 0,9 20-18 0 0,0 1 0 0 0,1-1 0 0 0,0 1 0 0 0,1-29 0 0 0,7-71 108 0 0,-1 69-111 0 0,-2 31-3 0 0,0 0 0 0 0,1 0 1 0 0,1 0-1 0 0,11-28 0 0 0,32-61 97 0 0,-28 65-90 0 0,3-4 40 0 0,-8 18 31 0 0,19-54 0 0 0,-20 38-13 0 0,-2 0-1 0 0,-2-1 0 0 0,-2 1 1 0 0,3-81-1 0 0,-11 107-72 0 0,0 0-1 0 0,-1 1 0 0 0,-1-1 1 0 0,-1 1-1 0 0,-9-27 0 0 0,1 11 11 0 0,-29-53 0 0 0,23 56-16 0 0,8 11 0 0 0,0 1 0 0 0,1-2 0 0 0,-9-26 0 0 0,9 11 29 0 0,-5-53 0 0 0,10 59-23 0 0,4 25-6 0 0,-6-36 0 0 0,0-44 0 0 0,7 54 0 0 0,9-50 0 0 0,1-1 0 0 0,-5 29 0 0 0,-3 36 0 0 0,-1-1 0 0 0,0 0 0 0 0,-2-23 0 0 0,-1 13 0 0 0,2-31 0 0 0,1 41 0 0 0,0 1 0 0 0,1 0 0 0 0,9-25 0 0 0,-2 6 0 0 0,-6 19 0 0 0,-2 0 0 0 0,1-1 0 0 0,-2 0 0 0 0,0 1 0 0 0,-1-1 0 0 0,-3-28 0 0 0,-24-92 0 0 0,9 60 0 0 0,14 59 9 0 0,-1 0 1 0 0,-1 0-1 0 0,-10-20 0 0 0,-3-7 18 0 0,13 27-27 0 0,1-1 0 0 0,1 0 0 0 0,0 0 0 0 0,2 0 0 0 0,0 0 0 0 0,1-30 0 0 0,1 43 0 0 0,0-1 0 0 0,1 0 0 0 0,0 1 0 0 0,0-1 0 0 0,0 1 0 0 0,1-1 0 0 0,0 1 0 0 0,0-1 0 0 0,0 1 0 0 0,0 0 0 0 0,1 0 0 0 0,5-8 0 0 0,3 1 0 0 0,-1 0 0 0 0,1 0 0 0 0,14-10 0 0 0,-11 9 0 0 0,-1 1 0 0 0,14-17 0 0 0,26-40 0 0 0,-41 50 0 0 0,-4 7 0 0 0,0-1 0 0 0,16-17 0 0 0,-5 13 0 0 0,-14 14 0 0 0,-1 0 0 0 0,0-1 0 0 0,-1 1 0 0 0,1-1 0 0 0,-1 0 0 0 0,5-6 0 0 0,7-22 0 0 0,-15 30 0 0 0,-2 2 0 0 0,1 0 0 0 0,1-1-1 0 0,0 1-1 0 0,0 0 0 0 0,0 0 1 0 0,0 0-1 0 0,0-1 0 0 0,0 1 1 0 0,0 0-1 0 0,0 0 1 0 0,0 0-1 0 0,0-1 0 0 0,0 1 1 0 0,0 0-1 0 0,0 0 0 0 0,0 0 1 0 0,0-1-1 0 0,1 1 1 0 0,-1 0-1 0 0,0 0 0 0 0,0 0 1 0 0,0 0-1 0 0,0-1 0 0 0,1 1 1 0 0,-1 0-1 0 0,0 0 1 0 0,0 0-1 0 0,0 0 0 0 0,0 0 1 0 0,1 0-1 0 0,-1 0 0 0 0,0-1 1 0 0,0 1-1 0 0,0 0 1 0 0,1 0-1 0 0,-1 0 0 0 0,0 0 1 0 0,1 0-1 0 0,4-4-2 0 0,3-8 4 0 0,-6 9 0 0 0,-1 1 0 0 0,0 0 0 0 0,0-1 0 0 0,1 1 0 0 0,-1 0 0 0 0,1 0 0 0 0,-1 0 0 0 0,1 0 0 0 0,0 0 0 0 0,0 1 0 0 0,0-1 0 0 0,0 0 0 0 0,0 1 0 0 0,0-1 0 0 0,1 1 0 0 0,-1 0 0 0 0,0 0 0 0 0,1 0 0 0 0,-1 0 0 0 0,1 0 0 0 0,-1 1 0 0 0,1-1 0 0 0,4 0 0 0 0,11-2 0 0 0,0-1 0 0 0,30-10 0 0 0,-10 3 0 0 0,-16 4 0 0 0,8-2 0 0 0,1 1 0 0 0,0 2 0 0 0,0 1 0 0 0,40-2 0 0 0,-30 7 0 0 0,132 4 0 0 0,-149-4 0 0 0,0-1 0 0 0,0-1 0 0 0,32-6 0 0 0,-11 1 0 0 0,-10 3 0 0 0,39 0 0 0 0,-32 4 0 0 0,239-11 0 0 0,-107 0 0 0 0,-75 7 0 0 0,83-21-39 0 0,-55 6 486 0 0,-77 15-495 0 0,59 4 1 0 0,-59 1-106 0 0,53-6 1 0 0,-76 1 152 0 0,-18 2 0 0 0,-1 1 0 0 0,1 0 0 0 0,0 0 0 0 0,12 2 0 0 0,21 0 0 0 0,0-1 0 0 0,1-2 0 0 0,51-9 0 0 0,-8 2 0 0 0,-51 3 0 0 0,-23 4 0 0 0,0 1 0 0 0,23-1 0 0 0,23 2 0 0 0,-30 0 0 0 0,44 5 0 0 0,-16 4 0 0 0,-15-2 0 0 0,75 4 0 0 0,59-18 0 0 0,58 0 0 0 0,-91 22-29 0 0,-83-7 7 0 0,63 1 1 0 0,-84-9 21 0 0,19 0 0 0 0,72-8 0 0 0,-47-2 0 0 0,0 4 0 0 0,147 7 0 0 0,-179 1 0 0 0,0-3 0 0 0,1-2 0 0 0,86-17 0 0 0,54-6 0 0 0,-143 21 2 0 0,-1 3-1 0 0,1 1 1 0 0,70 9 0 0 0,-12-1-1 0 0,-58-7-1 0 0,-1-3 0 0 0,62-11 0 0 0,11-1 0 0 0,-32 12 0 0 0,130 12 0 0 0,-11 0 0 0 0,-107-15 0 0 0,-54 2 0 0 0,26-3 0 0 0,-23 2 0 0 0,72 1 0 0 0,0 7 0 0 0,53 2 0 0 0,-123-3 1 0 0,1-3-1 0 0,99-13 1 0 0,-59 3 61 0 0,-42 7-83 0 0,1 2 0 0 0,71 6-1 0 0,-94-1 24 0 0,41 4 24 0 0,1-2 0 0 0,86-7 0 0 0,-69-7-66 0 0,63-4 58 0 0,-77 13 622 0 0,112 15 0 0 0,-18-1-1900 0 0,-29-19 1175 0 0,-57-1 503 0 0,0 2 966 0 0,147 1-2063 0 0,45 7-437 0 0,-218-5 1116 0 0,37-2 0 0 0,-54-1 0 0 0,147-13 0 0 0,-21 19 52 0 0,-55 0-24 0 0,129-10 898 0 0,-151 3-548 0 0,4 2-1070 0 0,180 17 0 0 0,-230-8 692 0 0,20 2 0 0 0,0-2 0 0 0,71-3 0 0 0,-92-3 22 0 0,0 2-1 0 0,62 11 0 0 0,238 36-85 0 0,-279-44 64 0 0,102-6 0 0 0,-128-1 0 0 0,81-7 0 0 0,39 18 0 0 0,-42-1 0 0 0,-23-3 0 0 0,-29-1 0 0 0,118-7 0 0 0,45-12 0 0 0,-33 11 0 0 0,-131 4 0 0 0,219-17 36 0 0,-48 0 1912 0 0,65 21-3932 0 0,-14-10 1984 0 0,-80-3 0 0 0,67 21 0 0 0,-231-9 0 0 0,220-8 395 0 0,-36-1 1202 0 0,114 20-3589 0 0,-306-14 2011 0 0,0-2 1 0 0,33-7-1 0 0,3 1 3 0 0,25-1-66 0 0,157 5 0 0 0,-62 10 55 0 0,-141-7-13 0 0,78-11 0 0 0,-51 4-5 0 0,20-1 7 0 0,-1 5 0 0 0,127 9 0 0 0,-154-2 0 0 0,-1-4 0 0 0,108-13 0 0 0,-36 0 0 0 0,-34 8 12 0 0,117 7 0 0 0,-144 2-20 0 0,89-8 0 0 0,37-13 8 0 0,-142 14 0 0 0,87 7 0 0 0,-97-1 0 0 0,113 3 0 0 0,-99-8 0 0 0,88-15 0 0 0,-15 1 0 0 0,-54 12 0 0 0,129 7 0 0 0,-41 6 0 0 0,-5-16-30 0 0,-70 0 462 0 0,-25 3 573 0 0,100-1-484 0 0,-148 7-852 0 0,378 0-1266 0 0,-9-5 1597 0 0,-52 0 0 0 0,-180-2 0 0 0,-139 6 0 0 0,206 0 0 0 0,228 3 80 0 0,4 4-164 0 0,-388-3 80 0 0,105-3 4 0 0,73 7 0 0 0,-154 3 6 0 0,170 17 42 0 0,11-25-66 0 0,9 1-18 0 0,-269-3 37 0 0,235 7 52 0 0,29-26-107 0 0,-226 16 54 0 0,74 6 0 0 0,-44 1 12 0 0,139 12 40 0 0,-122-8-76 0 0,39 6-16 0 0,-122-13 40 0 0,33 1 0 0 0,-32-2 0 0 0,-1 0 0 0 0,19 4 0 0 0,12 4 0 0 0,88 24 0 0 0,-131-32-4 0 0,-1 0-17 0 0,-1 0 0 0 0,0-1 1 0 0,1 1-1 0 0,-1 0 0 0 0,0 0 0 0 0,0 1 0 0 0,4 1 0 0 0,-5-2 10 0 0,-1 0 0 0 0,1 0 0 0 0,0 0 0 0 0,-1 0 0 0 0,1 0 0 0 0,-1 0-1 0 0,1 0 1 0 0,-1 0 0 0 0,0 0 0 0 0,1 0 0 0 0,-1 0 0 0 0,0 0 0 0 0,0 0-1 0 0,1 1 1 0 0,-1-1 0 0 0,0 0 0 0 0,0 0 0 0 0,0 0 0 0 0,-1 0 0 0 0,1 0-1 0 0,0 2 1 0 0,-8 32-4818 0 0,3-11-342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5:18.544"/>
    </inkml:context>
    <inkml:brush xml:id="br0">
      <inkml:brushProperty name="width" value="0.1" units="cm"/>
      <inkml:brushProperty name="height" value="0.1" units="cm"/>
      <inkml:brushProperty name="color" value="#F4F91B"/>
    </inkml:brush>
  </inkml:definitions>
  <inkml:trace contextRef="#ctx0" brushRef="#br0">0 190 919 0 0,'15'-12'110'0'0,"-13"10"4"0"0,-1 0 0 0 0,1 0 0 0 0,0 0 0 0 0,1 1 0 0 0,-1-1 0 0 0,0 1 0 0 0,0-1 0 0 0,1 1 0 0 0,-1 0 0 0 0,1 0 0 0 0,-1 0 0 0 0,1 0 0 0 0,3-1 0 0 0,-1 2 71 0 0,-1-1 1 0 0,0-1-1 0 0,0 1 0 0 0,0 0 1 0 0,0-1-1 0 0,6-3 1 0 0,5-2 70 0 0,-3 2-139 0 0,0 1-1 0 0,1 1 0 0 0,-1 0 0 0 0,1 0 1 0 0,-1 1-1 0 0,1 1 0 0 0,0 0 0 0 0,0 1 0 0 0,-1 0 1 0 0,1 1-1 0 0,14 3 0 0 0,17 5 152 0 0,-28-6-177 0 0,0 0-1 0 0,0 1 1 0 0,20 9 0 0 0,-19-8 71 0 0,0 0 0 0 0,0-1-1 0 0,0-1 1 0 0,32 3 0 0 0,-41-6-121 0 0,10 1 89 0 0,0-1-1 0 0,24-3 1 0 0,-21 1 66 0 0,32 1-1 0 0,-26 2-134 0 0,0-1 0 0 0,1-1 0 0 0,46-9-1 0 0,77-30 371 0 0,-116 31-327 0 0,0 1 1 0 0,0 2-1 0 0,1 2 1 0 0,37-1-1 0 0,5 5-61 0 0,-44 1 0 0 0,56-7-1 0 0,-2 0 79 0 0,-59 5-53 0 0,55-9-1 0 0,-56 6-40 0 0,0 1-1 0 0,0 2 0 0 0,30 1 0 0 0,26-1 5 0 0,64 3-31 0 0,-87 3 0 0 0,25 1 0 0 0,104-8 64 0 0,-60-6-64 0 0,-85 3 5 0 0,79 3 1 0 0,0 5 117 0 0,233-22-1 0 0,-106 15 592 0 0,-47 4-1356 0 0,224-32 850 0 0,-349 31-208 0 0,141 15 0 0 0,-197-12 0 0 0,57 4 32 0 0,157-8 0 0 0,-185 1-32 0 0,101 10 0 0 0,-121-6 0 0 0,25 3 0 0 0,9 1 0 0 0,80-2 0 0 0,74-3 72 0 0,-153-4-72 0 0,99 10 0 0 0,153 19 0 0 0,-108-14 61 0 0,-98-9-4 0 0,97 24-46 0 0,-147-16-11 0 0,0-3 0 0 0,66 0-1 0 0,81-24 53 0 0,-130 8-40 0 0,12 3 43 0 0,145 13-1 0 0,38 0 29 0 0,-12-25-19 0 0,44 3-64 0 0,-278 11 7 0 0,80 0 50 0 0,-80 3-35 0 0,53-8 0 0 0,-16 1-2 0 0,93-8 98 0 0,-37 10 74 0 0,-116 4-187 0 0,0-1 1 0 0,0 0 0 0 0,0 0 0 0 0,0-1-1 0 0,0 0 1 0 0,0 0 0 0 0,-1 0 0 0 0,7-4-1 0 0,17-6 29 0 0,-29 12-27 0 0,1-1 0 0 0,0 1 0 0 0,-1 0 0 0 0,1 0 0 0 0,0-1 1 0 0,0 1-1 0 0,-1 0 0 0 0,1 0 0 0 0,0 0 0 0 0,0 0 0 0 0,0 0 0 0 0,-1 0 0 0 0,1 0 0 0 0,0 0 0 0 0,0 0 1 0 0,-1 0-1 0 0,1 0 0 0 0,0 0 0 0 0,0 1 0 0 0,-1-1 0 0 0,1 0 0 0 0,0 1 0 0 0,-1-1 0 0 0,1 0 0 0 0,0 1 1 0 0,-1-1-1 0 0,1 1 0 0 0,0-1 0 0 0,-1 1 0 0 0,1 0 0 0 0,1 2-133 0 0,-1-1 0 0 0,0 0-1 0 0,0 1 1 0 0,-1-1 0 0 0,1 1 0 0 0,-1-1-1 0 0,1 5 1 0 0,1 4-2240 0 0,2 4-1121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5:20.251"/>
    </inkml:context>
    <inkml:brush xml:id="br0">
      <inkml:brushProperty name="width" value="0.1" units="cm"/>
      <inkml:brushProperty name="height" value="0.1" units="cm"/>
      <inkml:brushProperty name="color" value="#F4F91B"/>
    </inkml:brush>
  </inkml:definitions>
  <inkml:trace contextRef="#ctx0" brushRef="#br0">18 114 1439 0 0,'-1'1'144'0'0,"0"0"0"0"0,-1-1 0 0 0,1 1 0 0 0,0-1 0 0 0,-1 1 0 0 0,1-1 0 0 0,-1 0 0 0 0,1 0 0 0 0,0 1 0 0 0,-4-4 1652 0 0,14-5-1225 0 0,-2 5-395 0 0,0 0 0 0 0,0-1 1 0 0,1 2-1 0 0,-1-1 0 0 0,1 1 0 0 0,-1 1 0 0 0,14-2 1 0 0,58 0 310 0 0,-28 2-412 0 0,17-5 270 0 0,116-25 1 0 0,-114 19-122 0 0,1 3 0 0 0,85 1 0 0 0,-132 7-214 0 0,44-1 12 0 0,115-7 95 0 0,-103 4-20 0 0,158 12-1 0 0,-177 0-18 0 0,-32-3-55 0 0,32 0 0 0 0,132-5 89 0 0,-49-6 39 0 0,-91 3-91 0 0,-26 3-37 0 0,126-3 106 0 0,119 25-5 0 0,-162-12-131 0 0,-22-6 20 0 0,112-10-1 0 0,31 0 38 0 0,-123 8 64 0 0,123 8 135 0 0,-62 12-174 0 0,-130-14-34 0 0,-1 2 0 0 0,50 18 0 0 0,-83-25-109 0 0,0 0 0 0 0,0 1 0 0 0,0-1 0 0 0,-1 1 0 0 0,1 0 0 0 0,-1 1 0 0 0,0-1 0 0 0,0 1 0 0 0,5 5 0 0 0,0 2-3392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5:22.433"/>
    </inkml:context>
    <inkml:brush xml:id="br0">
      <inkml:brushProperty name="width" value="0.1" units="cm"/>
      <inkml:brushProperty name="height" value="0.1" units="cm"/>
      <inkml:brushProperty name="color" value="#F4F91B"/>
    </inkml:brush>
  </inkml:definitions>
  <inkml:trace contextRef="#ctx0" brushRef="#br0">0 139 1639 0 0,'8'1'187'0'0,"0"-1"0"0"0,0-1 0 0 0,0 0 0 0 0,0 0 0 0 0,0-1 0 0 0,0 1 0 0 0,9-5 0 0 0,-6 3 26 0 0,1 0 1 0 0,0 1-1 0 0,0 0 0 0 0,0 1 0 0 0,0 0 0 0 0,0 1 0 0 0,21 2 0 0 0,29-1 637 0 0,-33-2-525 0 0,0 1 1 0 0,0 1-1 0 0,34 6 0 0 0,-30-3-204 0 0,0-1-1 0 0,0-2 1 0 0,49-5-1 0 0,97-24 558 0 0,-32 9-466 0 0,-60 10-40 0 0,17 1 26 0 0,147 6-1 0 0,-123 3-120 0 0,48 7-35 0 0,-58-1-20 0 0,165 21-22 0 0,-222-23 67 0 0,88-4 0 0 0,-85-2-6 0 0,70 7 0 0 0,32 7-7 0 0,-94-6-12 0 0,0-4 0 0 0,0-2 1 0 0,118-15-1 0 0,-136 6 80 0 0,1 2 0 0 0,99 3 1 0 0,-114 5-104 0 0,150 5 100 0 0,97-36 55 0 0,-34 2-14 0 0,112 5-86 0 0,-204 8-51 0 0,-86 5-2 0 0,89 3-1 0 0,-76 7-20 0 0,101 7 0 0 0,-136-6 16 0 0,-1-2-1 0 0,74-10 0 0 0,0 1 3 0 0,-118 8-18 0 0,100-3 0 0 0,161 12 0 0 0,-89 7 0 0 0,-22-3 0 0 0,-42 6 0 0 0,-30-3 0 0 0,17 2 0 0 0,54 7 0 0 0,-127-22 0 0 0,1 0 0 0 0,-1-2 0 0 0,40-6 0 0 0,-43 3 0 0 0,51-8 0 0 0,88-1 0 0 0,-157 12 18 0 0,1 0-1 0 0,-1 1 1 0 0,1 0-1 0 0,-1 0 0 0 0,12 4 1 0 0,5 8-2976 0 0,-13-2-365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0:00.188"/>
    </inkml:context>
    <inkml:brush xml:id="br0">
      <inkml:brushProperty name="width" value="0.1" units="cm"/>
      <inkml:brushProperty name="height" value="0.1" units="cm"/>
      <inkml:brushProperty name="color" value="#F4F91B"/>
    </inkml:brush>
  </inkml:definitions>
  <inkml:trace contextRef="#ctx0" brushRef="#br0">7 24 919 0 0,'7'4'1656'0'0,"-3"5"-1016"0"0,-4-10-565 0 0,-1 0-1 0 0,1 1 0 0 0,0-1 0 0 0,0 0 1 0 0,-1 1-1 0 0,1-1 0 0 0,-1 0 0 0 0,1 1 0 0 0,-1-1 1 0 0,1 1-1 0 0,-1-1 0 0 0,1 0 0 0 0,-1 1 0 0 0,1-1 1 0 0,-1 1-1 0 0,0-1 0 0 0,0 1-17 0 0,1 0-1 0 0,-1 0 1 0 0,1-1-1 0 0,-1 1 1 0 0,1 0 0 0 0,-1 0-1 0 0,1-1 1 0 0,-1 1-1 0 0,1 0 1 0 0,0-1-1 0 0,-1 1 1 0 0,1-1 0 0 0,0 1-1 0 0,-1-1 1 0 0,1 1-1 0 0,0 0 1 0 0,-1-1-1 0 0,1 1 1 0 0,0-1 0 0 0,0 1-1 0 0,0-1 1 0 0,-1 1-1 0 0,1-1 1 0 0,0 0-1 0 0,0 1 1 0 0,0-1 0 0 0,0 1-1 0 0,0-1 1 0 0,0 1-1 0 0,0-1 1 0 0,0 1-1 0 0,0-1 1 0 0,0 1 0 0 0,0-1-1 0 0,1 1 1 0 0,-1-1-1 0 0,0 1 1 0 0,0-1-1 0 0,0 1 1 0 0,1-1 0 0 0,-1 1-1 0 0,0-1 1 0 0,1 1-1 0 0,-1-1 1 0 0,1 0-1 0 0,-1 1-55 0 0,1-1-1 0 0,-1 1 0 0 0,0 0 0 0 0,1-1 0 0 0,-1 1 0 0 0,0 0 0 0 0,1-1 0 0 0,-1 1 1 0 0,1 0-1 0 0,-1 0 0 0 0,1-1 0 0 0,-1 1 0 0 0,0 0 0 0 0,1 0 0 0 0,-1 0 0 0 0,1 0 0 0 0,-1 0 1 0 0,1-1-1 0 0,-1 1 0 0 0,1 0 0 0 0,-1 0 0 0 0,1 0 0 0 0,-1 0 0 0 0,1 1 0 0 0,-1-1 1 0 0,1 0-1 0 0,-1 0 0 0 0,1 0 0 0 0,-1 0 0 0 0,1 0 0 0 0,-1 1 0 0 0,1-1 0 0 0,-1 0 1 0 0,1 0-1 0 0,-1 1 0 0 0,0-1 0 0 0,1 0 0 0 0,-1 1 0 0 0,1-1 0 0 0,-1 0 0 0 0,0 1 1 0 0,1-1-1 0 0,-1 1 0 0 0,0-1 0 0 0,1 1 0 0 0,0 0-4 0 0,-1 1 0 0 0,1-1 0 0 0,0 1 0 0 0,-1-1 0 0 0,1 0 0 0 0,-1 1 0 0 0,1-1 0 0 0,-1 1 0 0 0,0-1 0 0 0,0 1 0 0 0,0-1 0 0 0,1 1 0 0 0,-1-1 0 0 0,-1 3 0 0 0,-2 5-143 0 0,-1 1-12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5:27.734"/>
    </inkml:context>
    <inkml:brush xml:id="br0">
      <inkml:brushProperty name="width" value="0.1" units="cm"/>
      <inkml:brushProperty name="height" value="0.1" units="cm"/>
      <inkml:brushProperty name="color" value="#F4F91B"/>
    </inkml:brush>
  </inkml:definitions>
  <inkml:trace contextRef="#ctx0" brushRef="#br0">0 37 1375 0 0,'1'1'35'0'0,"-1"-1"0"0"0,0 1-1 0 0,1 0 1 0 0,-1-1-1 0 0,1 1 1 0 0,-1-1-1 0 0,1 1 1 0 0,-1 0 0 0 0,1-1-1 0 0,0 1 1 0 0,-1-1-1 0 0,1 1 1 0 0,0-1 0 0 0,-1 0-1 0 0,1 1 1 0 0,0-1-1 0 0,-1 0 1 0 0,1 1-1 0 0,0-1 1 0 0,0 0 0 0 0,-1 0-1 0 0,1 0 1 0 0,1 0-1 0 0,24 6 1722 0 0,-21-5-1640 0 0,16 2 306 0 0,-1-1 0 0 0,1-1 0 0 0,0-1 0 0 0,22-2 0 0 0,104-17 888 0 0,-91 9-964 0 0,96-3 0 0 0,-94 13-276 0 0,53 0 52 0 0,-15 3-90 0 0,-55-3 35 0 0,0 2-1 0 0,-1 1 1 0 0,75 17-1 0 0,-93-14-53 0 0,147 36 173 0 0,-138-36-119 0 0,0-1 0 0 0,1-2 0 0 0,46-2 0 0 0,-13 0 33 0 0,-43 0-47 0 0,1-1 0 0 0,29-4 0 0 0,69-11 242 0 0,47-8-25 0 0,-131 17-171 0 0,0 2-1 0 0,0 1 1 0 0,1 3 0 0 0,-1 0-1 0 0,0 3 1 0 0,0 1 0 0 0,59 14-1 0 0,-13 1-51 0 0,1-4-1 0 0,120 5 0 0 0,-134-18 48 0 0,147 13-7 0 0,-143-7-65 0 0,0-2-1 0 0,103-7 0 0 0,-47-12 59 0 0,27 0 43 0 0,-109 13-108 0 0,210-9 87 0 0,-230 6-103 0 0,-12 2 5 0 0,0-1 0 0 0,19-5 0 0 0,116-27 167 0 0,-100 24-86 0 0,1 1 0 0 0,60-2 1 0 0,148-11-11 0 0,12-1-12 0 0,-80 17 1 0 0,-91 7-65 0 0,1-1 13 0 0,119 4 44 0 0,-64 2-59 0 0,-113-5 25 0 0,0 1-1 0 0,48 10 0 0 0,84 10 42 0 0,-161-20-62 0 0,71 0 55 0 0,-61-2-48 0 0,17-2 11 0 0,63-11 0 0 0,12-2 7 0 0,27 19 30 0 0,-102-1-48 0 0,193 5 3 0 0,-86-9 32 0 0,-63 0-33 0 0,-20 1 5 0 0,184 4 98 0 0,-73-9-74 0 0,-45-1-14 0 0,-90 6-25 0 0,180-4 0 0 0,-214 3 0 0 0,162-6 0 0 0,-141 6 18 0 0,-22 0-10 0 0,0 0-1 0 0,0 1 1 0 0,1 0 0 0 0,-1 0 0 0 0,11 2-1 0 0,-16-1-51 0 0,-1-1 0 0 0,0 1 0 0 0,1 0-1 0 0,-1-1 1 0 0,0 1 0 0 0,0 0-1 0 0,1 0 1 0 0,-1 0 0 0 0,0 0 0 0 0,0 0-1 0 0,0 0 1 0 0,0 0 0 0 0,-1 1 0 0 0,1-1-1 0 0,0 0 1 0 0,0 0 0 0 0,-1 1 0 0 0,1-1-1 0 0,-1 0 1 0 0,1 1 0 0 0,-1-1-1 0 0,1 1 1 0 0,-1-1 0 0 0,0 3 0 0 0,3 10-4162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5:33.332"/>
    </inkml:context>
    <inkml:brush xml:id="br0">
      <inkml:brushProperty name="width" value="0.1" units="cm"/>
      <inkml:brushProperty name="height" value="0.1" units="cm"/>
      <inkml:brushProperty name="color" value="#F4F91B"/>
    </inkml:brush>
  </inkml:definitions>
  <inkml:trace contextRef="#ctx0" brushRef="#br0">2 103 1207 0 0,'0'-17'0'0'0,"0"-3"0"0"0,-1 3 72 0 0,1 2-72 0 0,1 8 0 0 0,1 3 0 0 0,0 2 0 0 0,-2-1 0 0 0,2-5 0 0 0,2-1 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6:23.564"/>
    </inkml:context>
    <inkml:brush xml:id="br0">
      <inkml:brushProperty name="width" value="0.1" units="cm"/>
      <inkml:brushProperty name="height" value="0.1" units="cm"/>
      <inkml:brushProperty name="color" value="#F4F91B"/>
    </inkml:brush>
  </inkml:definitions>
  <inkml:trace contextRef="#ctx0" brushRef="#br0">65 16 919 0 0,'-1'-2'-42'0'0,"-15"-10"2554"0"0,16 11-2483 0 0,-1 1-1 0 0,1 0 1 0 0,-1 0-1 0 0,1 0 1 0 0,-1 0-1 0 0,1 0 0 0 0,-1 0 1 0 0,1 0-1 0 0,-1 0 1 0 0,1 0-1 0 0,-1 0 1 0 0,1 0-1 0 0,-1 0 0 0 0,1 0 1 0 0,-1 0-1 0 0,1 0 1 0 0,-1 0-1 0 0,1 0 1 0 0,0 1-1 0 0,-1-1 0 0 0,1 0 1 0 0,-1 0-1 0 0,1 1 1 0 0,-1-1-1 0 0,1 0 1 0 0,0 0-1 0 0,-1 1 0 0 0,1-1 1 0 0,0 1-1 0 0,-1-1 1 0 0,1 0-1 0 0,0 1 1 0 0,0-1-1 0 0,-1 1 0 0 0,1-1 1 0 0,0 0-1 0 0,0 1 1 0 0,0-1-1 0 0,-1 1 1 0 0,1-1-1 0 0,0 1 0 0 0,-21 42-28 0 0,19-40 869 0 0,1-2-804 0 0,0 0 1 0 0,1 0 0 0 0,-1 0 0 0 0,1 0 0 0 0,-1 0-1 0 0,1 0 1 0 0,-1 0 0 0 0,1 0 0 0 0,-1 0 0 0 0,1 0-1 0 0,0 0 1 0 0,0 0 0 0 0,0 0 0 0 0,-1 0-1 0 0,1 0 1 0 0,0 2 0 0 0,0-6 529 0 0,-1-3 317 0 0,1 9-438 0 0,-1-1-470 0 0,1-1 0 0 0,1 1 0 0 0,-1-1 0 0 0,0 0 0 0 0,0 1 0 0 0,0-1 0 0 0,1 1 0 0 0,-1-1 0 0 0,1 0-1 0 0,-1 1 1 0 0,1-1 0 0 0,-1 0 0 0 0,1 0 0 0 0,0 0 0 0 0,0 1 0 0 0,-1-1 0 0 0,1 0 0 0 0,0 0 0 0 0,0 0 0 0 0,0 0 0 0 0,0 0-1 0 0,0 0 1 0 0,1-1 0 0 0,-1 1 0 0 0,0 0 0 0 0,0 0 0 0 0,0-1 0 0 0,1 1 0 0 0,2 0 0 0 0,-1 1 2 0 0,3 1 31 0 0,0 0 0 0 0,0 0 0 0 0,0 0 1 0 0,0 1-1 0 0,-1 0 0 0 0,7 7 0 0 0,-11-10-22 0 0,1 0 0 0 0,-1 0 0 0 0,1 0 0 0 0,0 0 0 0 0,-1 0 0 0 0,1 0 0 0 0,0-1 0 0 0,-1 1 0 0 0,1-1 1 0 0,0 1-1 0 0,0-1 0 0 0,-1 1 0 0 0,1-1 0 0 0,0 0 0 0 0,0 0 0 0 0,0 0 0 0 0,0 0 0 0 0,-1 0 0 0 0,4-1 0 0 0,4-1 133 0 0,0 0 1 0 0,15-6-1 0 0,-12 4-86 0 0,84-20 155 0 0,-94 24-218 0 0,52-4 65 0 0,-17 3-43 0 0,-27 1-13 0 0,-1 0 1 0 0,0-1 0 0 0,1 0 0 0 0,15-4-1 0 0,8-3 24 0 0,58-6 0 0 0,-82 13-32 0 0,-2 0 0 0 0,-1 2 0 0 0,0-1 0 0 0,0 0 0 0 0,0 1 0 0 0,0 0 0 0 0,0 1 0 0 0,8 2 0 0 0,-9-2 0 0 0,0-1 0 0 0,0 1 0 0 0,0-1 0 0 0,0 0 0 0 0,0 0 0 0 0,0-1 0 0 0,0 0 0 0 0,0 0 0 0 0,0 0 0 0 0,1 0 0 0 0,4-2 0 0 0,-1 0 5 0 0,-1 0 0 0 0,1 0 0 0 0,-1 0 0 0 0,1 1 0 0 0,0 1 0 0 0,-1 0 0 0 0,1 0 0 0 0,0 0 0 0 0,0 1 0 0 0,-1 0-1 0 0,1 1 1 0 0,9 3 0 0 0,32 8-5 0 0,-27-8 0 0 0,-12-3 0 0 0,0-1 0 0 0,0 0 0 0 0,0-1 0 0 0,0 0 0 0 0,19-4 0 0 0,18 0 0 0 0,-23 2 0 0 0,8-1 0 0 0,-5 5 0 0 0,1-2 0 0 0,51-7 0 0 0,56-17 0 0 0,-122 22 0 0 0,39-7 0 0 0,1 3 0 0 0,80 1 0 0 0,39 16 0 0 0,-132-3 0 0 0,-30-6 0 0 0,0 1 0 0 0,0-2 0 0 0,13 1 0 0 0,7-1 0 0 0,-20 0 0 0 0,-1 0 0 0 0,1-1 0 0 0,-1-1 0 0 0,17-2 0 0 0,-6-1 0 0 0,-1 2 0 0 0,34 0 0 0 0,13-1 0 0 0,-35-1 0 0 0,1 1 0 0 0,56 4 0 0 0,-33 3 0 0 0,95-2 0 0 0,-54-4 0 0 0,-56 3 0 0 0,111-11 48 0 0,-142 10-24 0 0,19-3-24 0 0,74-4 0 0 0,-96 7 0 0 0,0 1 0 0 0,0 0 0 0 0,-1 1 0 0 0,1-1 0 0 0,9 5 0 0 0,19 3 0 0 0,-32-9 0 0 0,0 0 0 0 0,0 0 0 0 0,-1 0 0 0 0,1 0 0 0 0,0-1 0 0 0,4 0 0 0 0,-4 0 0 0 0,0 0 0 0 0,-1 1 0 0 0,1-1 0 0 0,0 1 0 0 0,0 0 0 0 0,5 0 0 0 0,11 4 0 0 0,0 0 0 0 0,26 10 0 0 0,-29-10 0 0 0,-1 0 0 0 0,0-1 0 0 0,1-1 0 0 0,0-1 0 0 0,27 0 0 0 0,-5 3 0 0 0,-29-3 0 0 0,0 0 0 0 0,-1 0 0 0 0,17-1 0 0 0,92-12 0 0 0,-105 11 0 0 0,-1 1 0 0 0,1 1 0 0 0,0 0 0 0 0,-1 0 0 0 0,12 4 0 0 0,13 1 0 0 0,-19-4 0 0 0,38 3 0 0 0,-8-4 0 0 0,-24 1 0 0 0,29-3 0 0 0,-38 1 0 0 0,-1 0-1 0 0,0 1 1 0 0,1 0-1 0 0,24 7 1 0 0,4 0 66 0 0,-34-8-65 0 0,1 1 0 0 0,-1-2 0 0 0,0 1 0 0 0,14-4-1 0 0,-14 3 10 0 0,0 0 0 0 0,0 0 0 0 0,0 0 0 0 0,0 1 0 0 0,10 1 0 0 0,8 0 41 0 0,-23-1-44 0 0,-1 0 0 0 0,1 0 0 0 0,-1 0 0 0 0,1 0 0 0 0,0 0 0 0 0,-1 1 1 0 0,1-1-1 0 0,-1 1 0 0 0,1 0 0 0 0,-1-1 0 0 0,1 1 0 0 0,-1 0 0 0 0,0 0 0 0 0,1 1 0 0 0,-1-1 0 0 0,0 0 0 0 0,0 1 0 0 0,0 0 0 0 0,2 2 0 0 0,15 16-212 0 0,-10-7-54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6:25.131"/>
    </inkml:context>
    <inkml:brush xml:id="br0">
      <inkml:brushProperty name="width" value="0.1" units="cm"/>
      <inkml:brushProperty name="height" value="0.1" units="cm"/>
      <inkml:brushProperty name="color" value="#F4F91B"/>
    </inkml:brush>
  </inkml:definitions>
  <inkml:trace contextRef="#ctx0" brushRef="#br0">1 45 919 0 0,'4'-4'37'0'0,"2"-2"397"0"0,0 0 0 0 0,0 0 0 0 0,11-6 0 0 0,-15 10-348 0 0,0 1 1 0 0,0 0-1 0 0,1 0 0 0 0,-1 0 0 0 0,0 0 1 0 0,0 0-1 0 0,1 1 0 0 0,-1-1 1 0 0,0 1-1 0 0,1-1 0 0 0,-1 1 1 0 0,1 0-1 0 0,-1 0 0 0 0,1 0 1 0 0,-1 0-1 0 0,5 1 0 0 0,59 21 310 0 0,-51-16-239 0 0,1-1 0 0 0,-1 0 1 0 0,1-1-1 0 0,0-1 0 0 0,0-1 0 0 0,17 2 0 0 0,35-2 355 0 0,32-1 170 0 0,0-13 184 0 0,-62 10-725 0 0,-1 3 0 0 0,44 5 0 0 0,-58-4-144 0 0,32 5 99 0 0,55 15 0 0 0,-100-19-19 0 0,0-1-1 0 0,1 0 0 0 0,0-1 1 0 0,-1 0-1 0 0,1 0 0 0 0,0-1 1 0 0,0-1-1 0 0,-1 1 0 0 0,1-2 0 0 0,-1 0 1 0 0,1 0-1 0 0,16-6 0 0 0,-1-2 69 0 0,29-8 0 0 0,-45 16-140 0 0,0 0-1 0 0,0 0 1 0 0,1 1-1 0 0,-1 0 1 0 0,1 1-1 0 0,11 1 1 0 0,-5 0-159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6:26.784"/>
    </inkml:context>
    <inkml:brush xml:id="br0">
      <inkml:brushProperty name="width" value="0.1" units="cm"/>
      <inkml:brushProperty name="height" value="0.1" units="cm"/>
      <inkml:brushProperty name="color" value="#F4F91B"/>
    </inkml:brush>
  </inkml:definitions>
  <inkml:trace contextRef="#ctx0" brushRef="#br0">0 28 455 0 0,'3'-4'2116'0'0,"-3"4"-2028"0"0,0 0 0 0 0,1-1 1 0 0,-1 1-1 0 0,0 0 0 0 0,0 0 0 0 0,0 0 0 0 0,1 0 0 0 0,-1 0 1 0 0,0 0-1 0 0,0 0 0 0 0,1 0 0 0 0,-1 0 0 0 0,14 2 753 0 0,11 8-592 0 0,-16-5-70 0 0,1 0 1 0 0,0-1-1 0 0,0-1 0 0 0,0 0 0 0 0,20 4 0 0 0,18 6 282 0 0,-11-3-196 0 0,0-1 0 0 0,61 7-1 0 0,-32-7-140 0 0,-6-2 33 0 0,75 0 1 0 0,-48-5 119 0 0,100 0-134 0 0,-98-3-68 0 0,184-7 192 0 0,-35-8-150 0 0,-117 13 95 0 0,-76 4-102 0 0,1-2 0 0 0,0-3-1 0 0,70-14 1 0 0,-80 12-25 0 0,1 0-1 0 0,61 0 1 0 0,-56 4-30 0 0,10 1-19 0 0,35-3 52 0 0,75-28 519 0 0,-153 30-576 0 0,19-8 53 0 0,-18 6-55 0 0,-1 0 1 0 0,0 1-1 0 0,17-3 0 0 0,-24 6-31 0 0,0 0 1 0 0,-1-1-1 0 0,1 1 1 0 0,0 0-1 0 0,-1 0 1 0 0,1 0-1 0 0,0 1 0 0 0,-1-1 1 0 0,1 0-1 0 0,-1 0 1 0 0,1 1-1 0 0,0-1 1 0 0,-1 1-1 0 0,1 0 0 0 0,-1-1 1 0 0,1 1-1 0 0,-1 0 1 0 0,1 0-1 0 0,-1 0 1 0 0,0 0-1 0 0,0 0 0 0 0,1 0 1 0 0,-1 0-1 0 0,0 0 1 0 0,0 1-1 0 0,0-1 1 0 0,1 2-1 0 0,2 6-69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7:39.239"/>
    </inkml:context>
    <inkml:brush xml:id="br0">
      <inkml:brushProperty name="width" value="0.1" units="cm"/>
      <inkml:brushProperty name="height" value="0.1" units="cm"/>
      <inkml:brushProperty name="color" value="#F4F91B"/>
    </inkml:brush>
  </inkml:definitions>
  <inkml:trace contextRef="#ctx0" brushRef="#br0">451 56 919 0 0,'-1'5'420'0'0,"0"-1"-1"0"0,-1 0 1 0 0,0 0-1 0 0,0 0 1 0 0,0 0-1 0 0,0 0 1 0 0,-1 0-1 0 0,0 0 1 0 0,0-1-1 0 0,-5 6 1 0 0,3-3-308 0 0,-7 3 767 0 0,12-8-843 0 0,0-1 1 0 0,0 0-1 0 0,0 0 0 0 0,-1 1 1 0 0,1-1-1 0 0,0 0 1 0 0,0 0-1 0 0,0 0 0 0 0,-1 1 1 0 0,1-1-1 0 0,0 0 0 0 0,0 0 1 0 0,0 0-1 0 0,-1 0 1 0 0,1 0-1 0 0,0 0 0 0 0,-1 1 1 0 0,1-1-1 0 0,0 0 0 0 0,0 0 1 0 0,-1 0-1 0 0,1 0 1 0 0,0 0-1 0 0,0 0 0 0 0,-1 0 1 0 0,1 0-1 0 0,0 0 0 0 0,-1 0 1 0 0,1 0-1 0 0,0 0 1 0 0,0-1-1 0 0,-1 1 0 0 0,1 0 1 0 0,-1 0-1 0 0,1-3 70 0 0,0 0 0 0 0,0 1 0 0 0,0-1-1 0 0,1 0 1 0 0,-1 0 0 0 0,1 0 0 0 0,-1 1 0 0 0,1-1-1 0 0,0 0 1 0 0,0 1 0 0 0,0-1 0 0 0,0 1 0 0 0,0-1 0 0 0,1 1-1 0 0,-1-1 1 0 0,1 1 0 0 0,0 0 0 0 0,0 0 0 0 0,-1 0 0 0 0,1 0-1 0 0,1 0 1 0 0,-1 0 0 0 0,0 0 0 0 0,0 1 0 0 0,1-1 0 0 0,4-1-1 0 0,13-8 197 0 0,-15 8-218 0 0,1-1 0 0 0,0 1 0 0 0,0 1-1 0 0,0-1 1 0 0,1 1 0 0 0,-1 0 0 0 0,0 0 0 0 0,1 1 0 0 0,0 0-1 0 0,9-1 1 0 0,-1 1 3 0 0,0 0 0 0 0,-1-1 0 0 0,15-5 0 0 0,30-3 157 0 0,-49 9-201 0 0,0 1-1 0 0,0 1 0 0 0,0 0 0 0 0,-1 0 1 0 0,1 0-1 0 0,0 2 0 0 0,0-1 0 0 0,-1 1 1 0 0,1 0-1 0 0,-1 1 0 0 0,0 0 1 0 0,0 1-1 0 0,-1 0 0 0 0,1 0 0 0 0,-1 1 1 0 0,0 0-1 0 0,0 0 0 0 0,-1 1 0 0 0,0 0 1 0 0,0 0-1 0 0,-1 1 0 0 0,0 0 1 0 0,0 0-1 0 0,-1 0 0 0 0,0 1 0 0 0,5 9 1 0 0,-5-7 46 0 0,-2-4-26 0 0,0 0 1 0 0,0 0-1 0 0,0 0 1 0 0,-1 0-1 0 0,0 1 0 0 0,2 14 1 0 0,-3 49 518 0 0,-12 120 1 0 0,0-39-31 0 0,4-31-256 0 0,1-60-235 0 0,4 0-1 0 0,5 61 1 0 0,6-61 71 0 0,27 100 1 0 0,-13-70 23 0 0,-17-57-103 0 0,3 61 1 0 0,-7-58 10 0 0,4 134 149 0 0,-3-46-45 0 0,0-64-103 0 0,17 253 326 0 0,-15-144-259 0 0,-5-69-32 0 0,1 16-44 0 0,5 88 24 0 0,6 119 128 0 0,-11-265-208 0 0,-3 111 52 0 0,1-104-40 0 0,-14 126 96 0 0,10-138-85 0 0,-4 30 78 0 0,-10 126 109 0 0,18 0-79 0 0,16 131-64 0 0,-1-14-6 0 0,-5-199-69 0 0,10 302 134 0 0,-19-171-33 0 0,2-95 38 0 0,-2-148-108 0 0,21 603 244 0 0,4-401-231 0 0,10 95-8 0 0,-23-192 5 0 0,9 127-2 0 0,9 138-31 0 0,-13-187 0 0 0,1-57 35 0 0,1 20-6 0 0,1 173 35 0 0,-20-149-64 0 0,-13 21 64 0 0,-10 187-10 0 0,10-308-18 0 0,-25 84 1 0 0,30-136-36 0 0,-8 33-1 0 0,-2 0 0 0 0,-50 113 0 0 0,13-82 64 0 0,47-80-64 0 0,0-1 0 0 0,-1 0 0 0 0,-1 0 0 0 0,-1-1 0 0 0,0 0 0 0 0,-27 28 0 0 0,-61 56 64 0 0,-35 41 0 0 0,-5 7 256 0 0,73-75-104 0 0,26-28-73 0 0,-1 0 73 0 0,-50 44 1 0 0,40-44-155 0 0,-48 38 228 0 0,77-67-699 0 0,0-1 0 0 0,-46 23 1 0 0,39-25-854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7:44.797"/>
    </inkml:context>
    <inkml:brush xml:id="br0">
      <inkml:brushProperty name="width" value="0.1" units="cm"/>
      <inkml:brushProperty name="height" value="0.1" units="cm"/>
      <inkml:brushProperty name="color" value="#E71224"/>
    </inkml:brush>
  </inkml:definitions>
  <inkml:trace contextRef="#ctx0" brushRef="#br0">667 69 1839 0 0,'-4'-2'10'0'0,"-4"-2"743"0"0,-1 0 0 0 0,1-1 1 0 0,-1 0-1 0 0,1-1 0 0 0,-8-7 1 0 0,16 13-723 0 0,0 0 1 0 0,-1 0-1 0 0,1 0 1 0 0,0 0-1 0 0,0-1 1 0 0,-1 1-1 0 0,1 0 1 0 0,0 0-1 0 0,0 0 1 0 0,0 0-1 0 0,-1 0 1 0 0,1-1-1 0 0,0 1 1 0 0,0 0-1 0 0,0 0 1 0 0,0 0-1 0 0,-1-1 1 0 0,1 1-1 0 0,0 0 1 0 0,0 0-1 0 0,0 0 1 0 0,0-1-1 0 0,0 1 1 0 0,0 0-1 0 0,0 0 1 0 0,0-1-1 0 0,0 1 1 0 0,0 0-1 0 0,0 0 1 0 0,-1-1-1 0 0,2 1 1 0 0,-1 0-1 0 0,0 0 1 0 0,0-1-1 0 0,0 1 1 0 0,0 0-1 0 0,0 0 1 0 0,0-1-1 0 0,0 1 1 0 0,0 0-1 0 0,0 0 1 0 0,0-1-1 0 0,1 1 1 0 0,11-1 1615 0 0,2 0-1290 0 0,-1-4-236 0 0,1 1 0 0 0,-1 1 0 0 0,1 1 0 0 0,0-1-1 0 0,0 2 1 0 0,0 0 0 0 0,0 1 0 0 0,0 0 0 0 0,15 3-1 0 0,-10-1-48 0 0,-13-1 6 0 0,1-1-1 0 0,-1 1 0 0 0,1 0 1 0 0,-1 1-1 0 0,0-1 0 0 0,0 1 1 0 0,0 1-1 0 0,9 3 0 0 0,29 16 275 0 0,-36-18-306 0 0,-1-1 15 0 0,1 1-1 0 0,-1 1 1 0 0,14 9-1 0 0,-15-8 25 0 0,-1 0 0 0 0,1 1-1 0 0,-1 0 1 0 0,0 0 0 0 0,-1 0-1 0 0,1 0 1 0 0,-1 1 0 0 0,-1 0-1 0 0,4 9 1 0 0,2 3 84 0 0,25 74 319 0 0,-17-44-362 0 0,-9-26-59 0 0,-2 1 0 0 0,5 41 0 0 0,-2-9 17 0 0,4 15 137 0 0,-4 0 1 0 0,-2 0-1 0 0,-4 97 0 0 0,-11 116 307 0 0,19-29-222 0 0,-5-138-222 0 0,-6-79 14 0 0,-2 1 0 0 0,-2-1 0 0 0,-1 1 0 0 0,-17 62 0 0 0,20-95-97 0 0,-33 171 182 0 0,33-155-151 0 0,0 0-1 0 0,2 0 1 0 0,1 0-1 0 0,0 0 1 0 0,10 44 0 0 0,43 215 106 0 0,-52-256-128 0 0,10 143 172 0 0,-9-108-85 0 0,11 65 1 0 0,-6-65 7 0 0,1 65 1 0 0,-8-39-59 0 0,-2 80 44 0 0,5-17 54 0 0,0-79-98 0 0,3 49 8 0 0,-1-54 14 0 0,-5 89-1 0 0,-10-57 87 0 0,-38 162 0 0 0,13-65 170 0 0,22-117-221 0 0,-7 56-38 0 0,6 1 0 0 0,5 0 0 0 0,11 139 0 0 0,0-162 25 0 0,0 12-1 0 0,21 83 12 0 0,-2-16-12 0 0,-16-125-71 0 0,6 116 26 0 0,-34 180 164 0 0,4-131-84 0 0,-23 196 395 0 0,24-232-483 0 0,15-156 0 0 0,1 3-37 0 0,-5 40 54 0 0,-4 16-17 0 0,5 188 0 0 0,10-203-37 0 0,29 156 0 0 0,-7-34 0 0 0,-11-76 0 0 0,-1 3 6 0 0,8 47 63 0 0,-11-82-43 0 0,0 104 1 0 0,-12-185-27 0 0,-1 192 64 0 0,-6-106-64 0 0,-1 32 0 0 0,7 80 17 0 0,2 202 30 0 0,19-121-36 0 0,20 121 106 0 0,-37-324-120 0 0,3 84 70 0 0,-10-67 14 0 0,1 33-26 0 0,0 342 63 0 0,15 81 20 0 0,-8-483-118 0 0,16 252 152 0 0,-7-170-76 0 0,-10 175 0 0 0,-35-26-32 0 0,15-221 0 0 0,-51 158 0 0 0,57-222-56 0 0,-1 0 0 0 0,-2-1-1 0 0,-1 0 1 0 0,-1-2 0 0 0,-21 27 0 0 0,-15 24 9 0 0,29-43-17 0 0,-33 37 0 0 0,2-2 0 0 0,39-46 24 0 0,-20 42-1 0 0,26-44-13 0 0,-2 0-1 0 0,-24 33 0 0 0,30-47 18 0 0,-1 0 1 0 0,0 0-1 0 0,0-1 0 0 0,0 0 1 0 0,-1 0-1 0 0,0 0 0 0 0,0-1 1 0 0,-9 4-1 0 0,-8 3 137 0 0,-31 8-1 0 0,13-4 2 0 0,35-12-156 0 0,-160 67 366 0 0,118-45-311 0 0,-35 18 22 0 0,-18 13-74 0 0,84-47-524 0 0,0-2-1 0 0,0 0 1 0 0,-39 8 0 0 0,21-10-1350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7:50.394"/>
    </inkml:context>
    <inkml:brush xml:id="br0">
      <inkml:brushProperty name="width" value="0.1" units="cm"/>
      <inkml:brushProperty name="height" value="0.1" units="cm"/>
      <inkml:brushProperty name="color" value="#66CC00"/>
    </inkml:brush>
  </inkml:definitions>
  <inkml:trace contextRef="#ctx0" brushRef="#br0">355 76 1839 0 0,'-1'0'107'0'0,"-1"-1"-1"0"0,0 0 1 0 0,1 0-1 0 0,0 0 1 0 0,-1 0-1 0 0,1-1 1 0 0,0 1-1 0 0,-1 0 0 0 0,1 0 1 0 0,0-1-1 0 0,0 1 1 0 0,0-1-1 0 0,0 1 1 0 0,0-1-1 0 0,0 1 1 0 0,0-3-1 0 0,-10-28 2316 0 0,11 31-2361 0 0,0 0 1 0 0,0 1-1 0 0,0-1 0 0 0,0 0 0 0 0,0 1 0 0 0,0-1 0 0 0,1 0 0 0 0,-1 1 0 0 0,0-1 0 0 0,0 0 0 0 0,0 1 0 0 0,1-1 0 0 0,-1 1 0 0 0,0-1 0 0 0,1 0 0 0 0,-1 1 0 0 0,0-1 0 0 0,1 1 0 0 0,-1-1 0 0 0,1 1 1 0 0,-1-1-1 0 0,1 1 0 0 0,-1 0 0 0 0,1-1 0 0 0,-1 1 0 0 0,1-1 0 0 0,-1 1 0 0 0,1 0 0 0 0,-1 0 0 0 0,1-1 0 0 0,0 1 0 0 0,-1 0 0 0 0,1 0 0 0 0,0 0 0 0 0,-1-1 0 0 0,2 1 0 0 0,24-3 2430 0 0,-26 3-2475 0 0,1 0 1 0 0,-1 0-1 0 0,5 4 2216 0 0,17 3-1401 0 0,-8-1-716 0 0,-1-2 1 0 0,1 1 0 0 0,1-2 0 0 0,-1 0 0 0 0,0-1-1 0 0,24 1 1 0 0,-29-2-101 0 0,0 0-1 0 0,-1 1 0 0 0,1 0 1 0 0,-1 0-1 0 0,1 1 1 0 0,-1 0-1 0 0,0 0 0 0 0,0 1 1 0 0,0 0-1 0 0,0 0 1 0 0,-1 1-1 0 0,0 0 0 0 0,0 0 1 0 0,7 7-1 0 0,-6-4 47 0 0,1 0 0 0 0,0-1 0 0 0,0 1 1 0 0,21 10-1 0 0,-28-17-35 0 0,0 1 0 0 0,1 0 0 0 0,-1 0 1 0 0,0 0-1 0 0,0 0 0 0 0,0 0 1 0 0,-1 0-1 0 0,1 0 0 0 0,0 1 0 0 0,-1-1 1 0 0,2 3-1 0 0,13 32 260 0 0,-14-31-273 0 0,9 24 38 0 0,-3 1-1 0 0,0 1 0 0 0,-2-1 1 0 0,4 62-1 0 0,-10 20 806 0 0,2 15 1007 0 0,2-75-1754 0 0,-2 0 1 0 0,-7 78-1 0 0,-2-24-658 0 0,11 180-1 0 0,-2-270 630 0 0,7 29-1 0 0,-5-31-46 0 0,-2-1 1 0 0,1 1-1 0 0,-1 17 0 0 0,3 62 108 0 0,-2-57-28 0 0,-3 63 0 0 0,-2-39 63 0 0,-2 13 109 0 0,-5-4-2 0 0,-6 61 48 0 0,13-109-259 0 0,-9 39 1 0 0,-2 12-24 0 0,11-6 60 0 0,2-1 0 0 0,14 99 0 0 0,-2-42-52 0 0,-5-4 13 0 0,-14 196-1 0 0,-9-192 59 0 0,8-80-68 0 0,3 0 1 0 0,1 0 0 0 0,3 54 0 0 0,-1 34 93 0 0,-1-46-82 0 0,2-10-4 0 0,2 71 152 0 0,14 92 146 0 0,-8-104-496 0 0,-1-27 472 0 0,-8 125 0 0 0,-22-13-225 0 0,2 159 22 0 0,27-65-75 0 0,-4-234-48 0 0,-4 159 32 0 0,-4 102 69 0 0,3-118-73 0 0,2 107 51 0 0,8 57-20 0 0,-3-253 31 0 0,-1-73-100 0 0,15 78 0 0 0,-9-82-7 0 0,1 3-1 0 0,5 48 15 0 0,-8-21 7 0 0,6 130 13 0 0,-12-97 385 0 0,-2 185 1327 0 0,-2-136-2848 0 0,1-23 3190 0 0,5-61-1236 0 0,-1 16-385 0 0,-5 23-1445 0 0,-1 19-755 0 0,-4-41 614 0 0,-9 219 1025 0 0,39 170 4303 0 0,-20-485-4208 0 0,22 213 0 0 0,8 26 0 0 0,-25-189 0 0 0,4 94 32 0 0,-14 253 0 0 0,-13-225 1 0 0,1-7-2 0 0,2-52 5 0 0,1-20-8 0 0,4-19-1261 0 0,-3 39-1053 0 0,9 35 5897 0 0,18 203-7671 0 0,-11-309 4346 0 0,-2-20 955 0 0,7 40 0 0 0,-4-36-820 0 0,-1 0 0 0 0,-1 43-1 0 0,2 15-397 0 0,15 149-16 0 0,-18-168 22 0 0,-9 98-1 0 0,-3-29-670 0 0,-2 21 767 0 0,-20 233-1493 0 0,-18 29 1432 0 0,41-362-388 0 0,-4-1-1 0 0,-1 0 1 0 0,-24 59 0 0 0,28-92 834 0 0,5-12-692 0 0,0-1-1 0 0,0 0 1 0 0,-15 24-1 0 0,17-34 169 0 0,1 1-1 0 0,0-1 0 0 0,-1 0 1 0 0,1-1-1 0 0,-1 1 0 0 0,0 0 0 0 0,0-1 1 0 0,0 0-1 0 0,0 1 0 0 0,-1-1 1 0 0,1-1-1 0 0,-1 1 0 0 0,1 0 1 0 0,-1-1-1 0 0,1 0 0 0 0,-1 1 1 0 0,0-2-1 0 0,0 1 0 0 0,-5 0 0 0 0,-46 0 91 0 0,-1-2-1 0 0,-101-17 0 0 0,121 13-82 0 0,26 4-39 0 0,1 0-1 0 0,0 1 0 0 0,-1 1 1 0 0,1-1-1 0 0,0 1 1 0 0,0 1-1 0 0,0 0 0 0 0,0 0 1 0 0,0 1-1 0 0,0 0 1 0 0,-13 6-1 0 0,11-3-1486 0 0,0 1-1 0 0,0 0 1 0 0,0 0-1 0 0,-15 14 1 0 0,-5 10-5649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8:23.296"/>
    </inkml:context>
    <inkml:brush xml:id="br0">
      <inkml:brushProperty name="width" value="0.1" units="cm"/>
      <inkml:brushProperty name="height" value="0.1" units="cm"/>
      <inkml:brushProperty name="color" value="#F4F91B"/>
    </inkml:brush>
  </inkml:definitions>
  <inkml:trace contextRef="#ctx0" brushRef="#br0">57 8 919 0 0,'-52'-7'4056'0'0,"52"7"-4029"0"0,0 0-1 0 0,-1 0 1 0 0,1 0-1 0 0,0 1 1 0 0,0-1-1 0 0,-1 0 1 0 0,1 0-1 0 0,0 0 1 0 0,0 0-1 0 0,-1 1 1 0 0,1-1-1 0 0,0 0 1 0 0,0 0-1 0 0,0 0 1 0 0,-1 1-1 0 0,1-1 1 0 0,0 0-1 0 0,0 0 1 0 0,0 1-1 0 0,0-1 1 0 0,0 0-1 0 0,0 0 1 0 0,-1 1-1 0 0,1-1 1 0 0,0 0-1 0 0,0 1 1 0 0,0-1-1 0 0,0 0 1 0 0,0 1-1 0 0,0-1 1 0 0,0 0-1 0 0,0 0 1 0 0,0 1-1 0 0,0-1 0 0 0,1 0 1 0 0,-1 1-1 0 0,0-1 1 0 0,0 0-1 0 0,0 0 1 0 0,0 1-1 0 0,0-1 1 0 0,0 0-1 0 0,1 0 1 0 0,-1 1-1 0 0,0-1 1 0 0,0 0-1 0 0,0 0 1 0 0,0 0-1 0 0,1 1 1 0 0,10 13 1752 0 0,-3-7-1281 0 0,3 2-30 0 0,-11-9-434 0 0,0 0 0 0 0,0 1 1 0 0,1-1-1 0 0,-1 0 0 0 0,0 0 1 0 0,0 0-1 0 0,1 0 0 0 0,-1 1 1 0 0,0-1-1 0 0,1 0 0 0 0,-1 0 1 0 0,0 0-1 0 0,1 0 0 0 0,-1 0 1 0 0,0 0-1 0 0,0 0 0 0 0,1 0 1 0 0,-1 0-1 0 0,0 0 0 0 0,1 0 1 0 0,-1 0-1 0 0,0 0 0 0 0,1 0 1 0 0,-1 0-1 0 0,0 0 0 0 0,1 0 1 0 0,-1-1-1 0 0,0 1 0 0 0,0 0 1 0 0,1 0-1 0 0,-1 0 0 0 0,32-4 1017 0 0,-25 3-987 0 0,0 0 0 0 0,0 1-1 0 0,0 0 1 0 0,11 1 0 0 0,-12 0-32 0 0,0 0 0 0 0,0-1-1 0 0,0 0 1 0 0,0 0 0 0 0,0-1 0 0 0,0 1 0 0 0,10-3-1 0 0,16-2 215 0 0,-9 2-92 0 0,10-3 77 0 0,-1 1-1 0 0,1 1 1 0 0,0 2-1 0 0,55 4 0 0 0,-73 1-166 0 0,0 1-1 0 0,0 0 1 0 0,-1 0 0 0 0,0 2-1 0 0,24 12 1 0 0,32 11 17 0 0,-41-17 30 0 0,-10-3-73 0 0,-14-7-26 0 0,-1 0 0 0 0,1 0 0 0 0,-1 0 0 0 0,1 0 0 0 0,0-1 0 0 0,-1 0 0 0 0,1 0 0 0 0,9 1 0 0 0,106 7 378 0 0,-119-9-390 0 0,127-4 266 0 0,-33 1-70 0 0,-86 3-192 0 0,42-1 60 0 0,-37-1-14 0 0,-10 1-16 0 0,1 0 1 0 0,0 0-1 0 0,-1 1 0 0 0,1 0 1 0 0,7 0-1 0 0,51 0 102 0 0,133-2 200 0 0,-191 2-328 0 0,0-1 0 0 0,0 0 1 0 0,0 0-1 0 0,-1 0 0 0 0,1-1 0 0 0,-1 1 0 0 0,7-4 0 0 0,-7 3 0 0 0,0 0 0 0 0,1 0 0 0 0,-1 1 0 0 0,1 0 0 0 0,-1-1-1 0 0,1 1 1 0 0,5 0 0 0 0,-8 1 7 0 0,-1 0-11 0 0,0 1-1 0 0,1-1 1 0 0,-1 0 0 0 0,0 0-1 0 0,0 0 1 0 0,1 0 0 0 0,-1 0-1 0 0,0 0 1 0 0,0-1-1 0 0,0 1 1 0 0,0 0 0 0 0,1 0-1 0 0,-1-1 1 0 0,0 1 0 0 0,0-1-1 0 0,0 1 1 0 0,0-1 0 0 0,0 0-1 0 0,0 1 1 0 0,0-1 0 0 0,0 0-1 0 0,0 0 1 0 0,0 0-1 0 0,0 1 1 0 0,-1-1 0 0 0,1 0-1 0 0,0 0 1 0 0,0 0 0 0 0,0-2-1 0 0,1-2 189 0 0,-12 16-54 0 0,-13 6-417 0 0,4-4 88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8:25.481"/>
    </inkml:context>
    <inkml:brush xml:id="br0">
      <inkml:brushProperty name="width" value="0.1" units="cm"/>
      <inkml:brushProperty name="height" value="0.1" units="cm"/>
      <inkml:brushProperty name="color" value="#F4F91B"/>
    </inkml:brush>
  </inkml:definitions>
  <inkml:trace contextRef="#ctx0" brushRef="#br0">1998 115 3767 0 0,'0'-1'61'0'0,"0"0"0"0"0,0-1-1 0 0,0 1 1 0 0,0 0 0 0 0,0 0-1 0 0,0 0 1 0 0,-1 0 0 0 0,1 0 0 0 0,0 0-1 0 0,-1 0 1 0 0,1 0 0 0 0,-1 0-1 0 0,1 0 1 0 0,-1 0 0 0 0,0 0-1 0 0,1 0 1 0 0,-1 0 0 0 0,0 0-1 0 0,1 0 1 0 0,-1 1 0 0 0,0-1-1 0 0,0 0 1 0 0,0 0 0 0 0,0 1-1 0 0,-1-2 1 0 0,-2 1 287 0 0,0-1 0 0 0,-1 1 1 0 0,1 0-1 0 0,0 0 0 0 0,-7 0 0 0 0,-5-1-417 0 0,-14-3 686 0 0,-38 0 0 0 0,22 2 103 0 0,23 0-204 0 0,-41-9 0 0 0,-44-6 391 0 0,88 14-780 0 0,0 1 0 0 0,-25-1 0 0 0,-12-1 177 0 0,31 3-126 0 0,-34 0 0 0 0,1 1-43 0 0,39 1-97 0 0,0 0-1 0 0,-21 4 1 0 0,-22 1 20 0 0,15-7-26 0 0,26 1-11 0 0,-38 3 0 0 0,43 1-1 0 0,15-3-15 0 0,-1 1 0 0 0,1 0 0 0 0,-1-1 0 0 0,1 0 0 0 0,-1 0-1 0 0,1 0 1 0 0,-1 0 0 0 0,-3 0 0 0 0,-127-18 251 0 0,102 14-165 0 0,-1 2-1 0 0,1 1 0 0 0,0 1 0 0 0,-43 6 0 0 0,55-4-71 0 0,-126 13 2 0 0,87-13 129 0 0,0-2 0 0 0,-83-11-1 0 0,120 9-289 0 0,0 1 1 0 0,0 2-1 0 0,-1 0 0 0 0,1 1 0 0 0,0 1 0 0 0,1 1 0 0 0,-40 12 1 0 0,28-5-4475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0:03.664"/>
    </inkml:context>
    <inkml:brush xml:id="br0">
      <inkml:brushProperty name="width" value="0.1" units="cm"/>
      <inkml:brushProperty name="height" value="0.1" units="cm"/>
      <inkml:brushProperty name="color" value="#F4F91B"/>
    </inkml:brush>
  </inkml:definitions>
  <inkml:trace contextRef="#ctx0" brushRef="#br0">33 110 919 0 0,'-11'-4'99'0'0,"10"4"214"0"0,-1-1 0 0 0,1 1-1 0 0,0-1 1 0 0,-1 1 0 0 0,1-1 0 0 0,-1 0 0 0 0,1 1 0 0 0,0-1 0 0 0,0 0 0 0 0,-1 0-1 0 0,1 0 1 0 0,0 0 0 0 0,0 0 0 0 0,0 0 0 0 0,0 0 0 0 0,-1-2 0 0 0,2 3-282 0 0,0 0 0 0 0,0 0 0 0 0,0-1 0 0 0,0 1-1 0 0,0 0 1 0 0,0-1 0 0 0,0 1 0 0 0,1 0 0 0 0,-1-1 0 0 0,0 1 0 0 0,0 0 0 0 0,0 0 0 0 0,0-1 0 0 0,0 1 0 0 0,1 0 0 0 0,-1 0 0 0 0,0-1 0 0 0,0 1 0 0 0,0 0 0 0 0,1 0 0 0 0,-1 0 0 0 0,0-1-1 0 0,0 1 1 0 0,1 0 0 0 0,-1 0 0 0 0,0 0 0 0 0,0 0 0 0 0,1-1 0 0 0,-1 1 0 0 0,0 0 0 0 0,1 0 0 0 0,-1 0 0 0 0,1 0 0 0 0,14-5 405 0 0,-8 2-158 0 0,-3 2-200 0 0,-1-1 0 0 0,1 1 1 0 0,-1 0-1 0 0,1 0 0 0 0,0 0 0 0 0,0 0 0 0 0,-1 1 0 0 0,1 0 0 0 0,0-1 0 0 0,0 1 0 0 0,-1 1 0 0 0,1-1 0 0 0,0 1 0 0 0,0-1 0 0 0,-1 1 0 0 0,1 0 0 0 0,0 0 0 0 0,-1 0 1 0 0,1 1-1 0 0,-1 0 0 0 0,6 3 0 0 0,5-1 27 0 0,-1 0 0 0 0,0 0 1 0 0,1-2-1 0 0,0 0 0 0 0,-1 0 1 0 0,1-1-1 0 0,17-1 0 0 0,119 9 766 0 0,-64-2-632 0 0,-55-7-68 0 0,0-2-1 0 0,0-1 1 0 0,59-14 0 0 0,-60 11-76 0 0,21-4 58 0 0,0 3 0 0 0,72-1 0 0 0,-114 8-100 0 0,-1 1 1 0 0,0 0-1 0 0,13 4 0 0 0,6 1 43 0 0,-23-5-96 0 0,-1 0 0 0 0,0 0 0 0 0,0 0 0 0 0,1 1 0 0 0,-1-1 0 0 0,0 1 0 0 0,3 2 0 0 0,19 9 0 0 0,8-4 0 0 0,25 6 0 0 0,28 3 24 0 0,-55-10-4 0 0,58 6 0 0 0,-54-13 63 0 0,1-2-1 0 0,-1-2 0 0 0,41-8 0 0 0,-34 4 42 0 0,66-1-1 0 0,-37 9-71 0 0,68-2 88 0 0,-122 0-124 0 0,1 0 0 0 0,0 1 0 0 0,27 4 0 0 0,-27-3-5 0 0,0 0-1 0 0,0 0 0 0 0,35-6 1 0 0,12 1 22 0 0,17-3 84 0 0,30 0-20 0 0,-58 2-66 0 0,-9 2-9 0 0,-3-1 58 0 0,69 3 0 0 0,-75 1-46 0 0,0 0 1 0 0,1-3 0 0 0,63-12-1 0 0,-46 6 30 0 0,104-4 0 0 0,-28 8 0 0 0,-91 3-29 0 0,68 6 0 0 0,-85-1-36 0 0,0 0-1 0 0,0 2 1 0 0,0 0 0 0 0,33 14 0 0 0,-43-15 10 0 0,0 0-1 0 0,0-1 1 0 0,0 0 0 0 0,1-1-1 0 0,-1 0 1 0 0,17 0-1 0 0,78-7 44 0 0,-72 2 24 0 0,47 2 0 0 0,-35 2-37 0 0,51-5-1 0 0,-60 1-51 0 0,135-1 141 0 0,-41 10 0 0 0,-124-6-128 0 0,1 0 0 0 0,-1 0 0 0 0,1-1 0 0 0,11-3 0 0 0,-11 3 0 0 0,0-1 0 0 0,0 1 0 0 0,12 1 0 0 0,-7 0 12 0 0,0-1 1 0 0,14-2-1 0 0,18 0 15 0 0,-2 2-19 0 0,121 5 59 0 0,-132-1-13 0 0,44 2-55 0 0,-35-3 33 0 0,47 8 0 0 0,-48-4 0 0 0,48 0 0 0 0,-1-10 32 0 0,-70 3-64 0 0,1 1 0 0 0,-1 0 0 0 0,27 5 0 0 0,-14-5 0 0 0,-26 0 0 0 0,0-1 0 0 0,0 1 0 0 0,0 0 0 0 0,0 1 0 0 0,6 0 0 0 0,3 2 0 0 0,0-1 0 0 0,1-1 0 0 0,21 0 0 0 0,11 0 0 0 0,135 22 64 0 0,-67-7 64 0 0,-85-15-93 0 0,0-3 0 0 0,-1 0 0 0 0,44-9 0 0 0,-39 5 19 0 0,68-4 0 0 0,84 4-54 0 0,-60 11 0 0 0,20 2 118 0 0,-80-1-57 0 0,-35-3-48 0 0,38 1 33 0 0,84-6 0 0 0,-32-2-10 0 0,-104 4-36 0 0,0 0 0 0 0,0 2 0 0 0,0-1 0 0 0,24 7 0 0 0,-22-4 0 0 0,-1-1 0 0 0,1 0 0 0 0,20-1 0 0 0,24 3 0 0 0,-34-2 0 0 0,1-2 0 0 0,38-2 0 0 0,20 0 0 0 0,33 1 0 0 0,-24-2 4 0 0,-35 0 16 0 0,0 3 0 0 0,84 11 0 0 0,-95-2-25 0 0,-23-5 50 0 0,0 0-1 0 0,47 1 0 0 0,167-24 627 0 0,-56 1 12 0 0,-141 17-945 0 0,55 7 1 0 0,18 1-618 0 0,252-18 1786 0 0,-81-12-1952 0 0,-226 17 1247 0 0,146-32-194 0 0,-147 23 48 0 0,-8 3 112 0 0,0 2 0 0 0,0 2 0 0 0,90 1 0 0 0,-76 9-370 0 0,1-4-1 0 0,122-16 0 0 0,-90 5 656 0 0,-70 10-277 0 0,0-1-1 0 0,0-2 1 0 0,-1-2-1 0 0,32-10 1 0 0,-10-1-1251 0 0,-52 18 1076 0 0,0 0 0 0 0,1 0 0 0 0,-1 0 0 0 0,0 1 0 0 0,0-1 0 0 0,1 0 0 0 0,-1 0 0 0 0,0 0 0 0 0,0 1 0 0 0,1-1 0 0 0,-1 0 0 0 0,0 0 0 0 0,0 1-1 0 0,0-1 1 0 0,1 0 0 0 0,-1 0 0 0 0,0 1 0 0 0,0-1 0 0 0,0 0 0 0 0,0 1 0 0 0,0-1 0 0 0,0 0 0 0 0,0 1 0 0 0,0-1 0 0 0,1 0 0 0 0,-1 1 0 0 0,0-1 0 0 0,0 0 0 0 0,0 1 0 0 0,-1-1 0 0 0,1 0-1 0 0,0 1 1 0 0,0-1 0 0 0,0 0 0 0 0,0 1 0 0 0,0-1 0 0 0,-2 16 16 0 0,0-10-275 0 0,0 0 0 0 0,-1-1-1 0 0,1 1 1 0 0,-5 5 0 0 0,0 2-324 0 0,-6 10-421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8:26.957"/>
    </inkml:context>
    <inkml:brush xml:id="br0">
      <inkml:brushProperty name="width" value="0.1" units="cm"/>
      <inkml:brushProperty name="height" value="0.1" units="cm"/>
      <inkml:brushProperty name="color" value="#F4F91B"/>
    </inkml:brush>
  </inkml:definitions>
  <inkml:trace contextRef="#ctx0" brushRef="#br0">1100 205 455 0 0,'0'1'59'0'0,"-1"-1"0"0"0,1 0 0 0 0,0 0 0 0 0,0 1 0 0 0,0-1 0 0 0,-1 0 0 0 0,1 0 0 0 0,0 1-1 0 0,0-1 1 0 0,0 0 0 0 0,0 1 0 0 0,0-1 0 0 0,0 0 0 0 0,-1 1 0 0 0,1-1 0 0 0,0 0 0 0 0,0 1-1 0 0,0-1 1 0 0,0 0 0 0 0,0 1 0 0 0,0-1 0 0 0,0 0 0 0 0,0 1 0 0 0,0-1 0 0 0,1 0-1 0 0,-1 1 1 0 0,0-1 0 0 0,0 0 0 0 0,0 0 0 0 0,0 1 0 0 0,1 0 0 0 0,9 8 842 0 0,-7-7-761 0 0,0-1 0 0 0,-1 0 0 0 0,1 1-1 0 0,0-1 1 0 0,0 0 0 0 0,0 0 0 0 0,3 0-1 0 0,5-2 401 0 0,1 0 0 0 0,13-3 0 0 0,21-2 48 0 0,-43 6-563 0 0,-1-1 0 0 0,1 1-1 0 0,-1-1 1 0 0,0 1 0 0 0,1-1-1 0 0,-1 0 1 0 0,3-2-1 0 0,11-2 541 0 0,-44 11 616 0 0,22-5-1076 0 0,0 1-1 0 0,1-1 0 0 0,-1 0 0 0 0,-8 1 0 0 0,-5-3 272 0 0,-1 0 0 0 0,1-1 0 0 0,0-1 0 0 0,-26-7 0 0 0,-2-10 224 0 0,8 2-16 0 0,-38-5 96 0 0,51 17-507 0 0,-29-2 0 0 0,39 6-103 0 0,0 0 1 0 0,0-1-1 0 0,0-1 0 0 0,0 0 1 0 0,-26-11-1 0 0,33 11 21 0 0,-1 1 0 0 0,1 0 1 0 0,-1 0-1 0 0,0 1 0 0 0,-18-1 0 0 0,14 1 15 0 0,-1 0-1 0 0,-14-4 1 0 0,0-2-13 0 0,18 5-28 0 0,1 1 0 0 0,-1-2 0 0 0,-13-5-1 0 0,6 0 2 0 0,-1 1 0 0 0,-1 1-1 0 0,1 1 1 0 0,-1 1 0 0 0,0 1 0 0 0,0 0-1 0 0,-1 1 1 0 0,1 2 0 0 0,-30 0 0 0 0,24 3-286 0 0,1 1 1 0 0,-1 0 0 0 0,1 2-1 0 0,0 1 1 0 0,0 1 0 0 0,1 2-1 0 0,-27 12 1 0 0,10-2-4708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8:48.142"/>
    </inkml:context>
    <inkml:brush xml:id="br0">
      <inkml:brushProperty name="width" value="0.1" units="cm"/>
      <inkml:brushProperty name="height" value="0.1" units="cm"/>
      <inkml:brushProperty name="color" value="#F4F91B"/>
    </inkml:brush>
  </inkml:definitions>
  <inkml:trace contextRef="#ctx0" brushRef="#br0">186 78 4031 0 0,'-1'-8'434'0'0,"2"-1"-1"0"0,-1 0 0 0 0,1 1 0 0 0,0-1 0 0 0,1 1 0 0 0,3-11 0 0 0,-4 18-366 0 0,0 0 0 0 0,-1 1 1 0 0,1-1-1 0 0,0 0 0 0 0,0 1 0 0 0,0-1 0 0 0,0 1 0 0 0,0-1 0 0 0,0 1 0 0 0,0 0 0 0 0,0-1 0 0 0,0 1 0 0 0,0 0 0 0 0,0-1 0 0 0,0 1 0 0 0,0 0 0 0 0,0 0 0 0 0,1 0 0 0 0,25 0 671 0 0,-19 0-590 0 0,1 0 68 0 0,0 0 0 0 0,0 1 0 0 0,0 0 0 0 0,16 3 0 0 0,-23-3-100 0 0,1 1-1 0 0,-1-1 0 0 0,0 1 0 0 0,0-1 0 0 0,1 1 0 0 0,-1 0 1 0 0,0 0-1 0 0,0 0 0 0 0,-1 0 0 0 0,4 5 0 0 0,-3-5-69 0 0,-1 1 0 0 0,1-1-1 0 0,0 0 1 0 0,0 0 0 0 0,0 0-1 0 0,0 0 1 0 0,0 0 0 0 0,0 0-1 0 0,1-1 1 0 0,-1 1 0 0 0,1-1-1 0 0,-1 0 1 0 0,1 1 0 0 0,4 0-1 0 0,-2 0 56 0 0,0-1-1 0 0,0 1 0 0 0,0 0 0 0 0,0 0 1 0 0,-1 1-1 0 0,1-1 0 0 0,-1 1 0 0 0,1 0 1 0 0,6 6-1 0 0,9 6 77 0 0,-10-9-89 0 0,0 0 0 0 0,1-1 0 0 0,-1 0 0 0 0,1-1 0 0 0,19 5 0 0 0,-2-3 163 0 0,33 3 1 0 0,-33-4-173 0 0,-22-3-62 0 0,1-1-1 0 0,-1 0 1 0 0,0 0-1 0 0,1-1 1 0 0,-1 1-1 0 0,8-2 1 0 0,-1 0 29 0 0,1 1 1 0 0,0 1-1 0 0,23 4 1 0 0,3-1-28 0 0,60 8 81 0 0,-54-6-59 0 0,49 0-1 0 0,50 5 342 0 0,-114-11-359 0 0,0-1 0 0 0,0-2 0 0 0,0-1 0 0 0,0-2 0 0 0,36-11 0 0 0,-51 13 0 0 0,0 0-1 0 0,1 1 1 0 0,19 0-1 0 0,-18 1 12 0 0,1 0 0 0 0,21-6 0 0 0,40-23 31 0 0,-16 6-2 0 0,-64 25-63 0 0,0 0 0 0 0,0 0 0 0 0,0 0 0 0 0,0 0 0 0 0,-1-1 0 0 0,1 1 0 0 0,0 0 0 0 0,0 0 0 0 0,0 0 0 0 0,0 0 0 0 0,0 0 0 0 0,0 0 0 0 0,0 0 0 0 0,-1-1 0 0 0,1 1 0 0 0,0 0 0 0 0,0 0 0 0 0,0 0 0 0 0,0 0 0 0 0,0 0 0 0 0,0-1 0 0 0,0 1 0 0 0,0 0 0 0 0,0 0 0 0 0,0 0 0 0 0,0 0 0 0 0,0 0 0 0 0,0-1 0 0 0,0 1 0 0 0,0 0 0 0 0,0 0 0 0 0,0 0 0 0 0,0 0 0 0 0,0-1 0 0 0,0 1 0 0 0,0 0 0 0 0,0 0 0 0 0,0 0 0 0 0,0 0 0 0 0,0 0 0 0 0,0-1 0 0 0,0 1 0 0 0,0 0 0 0 0,0 0 0 0 0,1 0 0 0 0,-1 0 0 0 0,0 0 0 0 0,0 0 0 0 0,0-1 0 0 0,0 1 0 0 0,0 0 0 0 0,0 0 0 0 0,1 0 0 0 0,-1 0 0 0 0,0 0 0 0 0,0 0 0 0 0,0 0 0 0 0,0 0 0 0 0,0 0 0 0 0,1 0 0 0 0,-1 0 0 0 0,0 0 0 0 0,-14-5 0 0 0,12 4 0 0 0,-14-3 16 0 0,-1 1-1 0 0,1 1 1 0 0,-1 0-1 0 0,0 2 1 0 0,0-1-1 0 0,-24 4 1 0 0,-34-1 121 0 0,62-3-123 0 0,-233-19 694 0 0,177 12-613 0 0,-1 2 0 0 0,-138 8-1 0 0,-148 28 82 0 0,3 31-1369 0 0,262-37-2739 0 0,-2 1-1307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9:35.358"/>
    </inkml:context>
    <inkml:brush xml:id="br0">
      <inkml:brushProperty name="width" value="0.1" units="cm"/>
      <inkml:brushProperty name="height" value="0.1" units="cm"/>
      <inkml:brushProperty name="color" value="#66CC00"/>
    </inkml:brush>
  </inkml:definitions>
  <inkml:trace contextRef="#ctx0" brushRef="#br0">494 1005 919 0 0,'-1'0'47'0'0,"1"0"-1"0"0,0 0 0 0 0,-1 0 0 0 0,1 0 0 0 0,0 0 1 0 0,0 1-1 0 0,-1-1 0 0 0,1 0 0 0 0,0 0 0 0 0,0 0 1 0 0,-1 0-1 0 0,1 1 0 0 0,0-1 0 0 0,0 0 0 0 0,0 0 0 0 0,-1 0 1 0 0,1 1-1 0 0,0-1 0 0 0,0 0 0 0 0,0 0 0 0 0,0 1 1 0 0,-1-1-1 0 0,1 0 0 0 0,0 0 0 0 0,0 1 0 0 0,0-1 1 0 0,0 0-1 0 0,0 1 0 0 0,0-1 0 0 0,0 0 0 0 0,0 0 1 0 0,0 1-1 0 0,0-1 0 0 0,0 0 0 0 0,0 1 0 0 0,0-1 0 0 0,1 2 478 0 0,0-8 221 0 0,3-7 1986 0 0,-2 9-2118 0 0,-1 11-119 0 0,-1-5-432 0 0,1-1-1 0 0,-1 0 1 0 0,1 1-1 0 0,-1-1 1 0 0,0 0-1 0 0,1 0 0 0 0,0 0 1 0 0,-1 0-1 0 0,1 1 1 0 0,0-1-1 0 0,0 0 1 0 0,0 0-1 0 0,-1 0 1 0 0,1 0-1 0 0,2 1 1 0 0,21 17 660 0 0,-4-4-428 0 0,-18-13-254 0 0,-1-1-1 0 0,1 1 1 0 0,0-1-1 0 0,0 0 0 0 0,0 0 1 0 0,0 0-1 0 0,0 0 1 0 0,0 0-1 0 0,0 0 0 0 0,1 0 1 0 0,-1-1-1 0 0,0 1 1 0 0,5 0-1 0 0,32-2 821 0 0,-4 0-177 0 0,54 7 278 0 0,-73-7-711 0 0,0 2 0 0 0,0 0 0 0 0,-1 0-1 0 0,1 1 1 0 0,20 7 0 0 0,-29-8-181 0 0,0 1 1 0 0,0-1-1 0 0,0 0 0 0 0,0-1 0 0 0,0 0 1 0 0,8-1-1 0 0,-7 1 13 0 0,0 0 0 0 0,0 0 1 0 0,0 1-1 0 0,11 1 0 0 0,-8 1 12 0 0,1 0 0 0 0,-1-1 1 0 0,1-1-1 0 0,0 0 0 0 0,17-1 0 0 0,-7 0 123 0 0,-19 1-175 0 0,0-1-1 0 0,0 0 0 0 0,1 0 1 0 0,-1 0-1 0 0,0 0 1 0 0,6-2-1 0 0,-2 1 25 0 0,1 0 0 0 0,0 0 0 0 0,12 0 0 0 0,-13 1-22 0 0,-1-1-1 0 0,1 1 1 0 0,0-1 0 0 0,10-3 0 0 0,-9 2 18 0 0,1 0 1 0 0,-1 1 0 0 0,0 0 0 0 0,0 1 0 0 0,1-1 0 0 0,-1 1 0 0 0,13 3 0 0 0,-10-2-41 0 0,0-1 0 0 0,0 0 0 0 0,14-1 1 0 0,23-3 63 0 0,-31 3 9 0 0,26-4 1 0 0,-28 3 4 0 0,-1 1 0 0 0,24 1 1 0 0,-21 0 27 0 0,7 1-113 0 0,-11-1-12 0 0,1 0-1 0 0,-1 0 1 0 0,0-2 0 0 0,19-3-1 0 0,-21 2 41 0 0,1 1-1 0 0,-1 1 1 0 0,1-1-1 0 0,-1 2 1 0 0,1 0-1 0 0,0 0 1 0 0,11 2-1 0 0,-17-1-32 0 0,0-1-1 0 0,0 0 1 0 0,0 0 0 0 0,0-1-1 0 0,0 0 1 0 0,0 0-1 0 0,9-3 1 0 0,-7 2 3 0 0,-1 1 0 0 0,1-1-1 0 0,13 1 1 0 0,-16 1-13 0 0,1 1 0 0 0,0 0 0 0 0,0 0 0 0 0,0 1 0 0 0,6 2 0 0 0,-6-2 0 0 0,0 0 0 0 0,0-1 0 0 0,0 1 0 0 0,0-1 0 0 0,8 0 0 0 0,70 8 0 0 0,-56-6 22 0 0,-22-1-15 0 0,0-2 0 0 0,0 1 0 0 0,0-1 0 0 0,0 0 0 0 0,9 0 0 0 0,-8-2 44 0 0,1 0-1 0 0,-1-1 0 0 0,1 0 0 0 0,-1 0 1 0 0,0 0-1 0 0,9-7 0 0 0,-12 8-41 0 0,0 1 0 0 0,-1 0-1 0 0,1 0 1 0 0,0 0 0 0 0,0 0-1 0 0,1 1 1 0 0,3-1 0 0 0,9-1-15 0 0,59-12 188 0 0,-68 12-165 0 0,0-1 1 0 0,0 1 0 0 0,-1-1 0 0 0,1 0-1 0 0,7-5 1 0 0,11-5 14 0 0,15-5 32 0 0,-21 4-7 0 0,-17 12-46 0 0,-1 0-1 0 0,1 0 0 0 0,0 0 0 0 0,0 0 0 0 0,0 0 0 0 0,4-2 0 0 0,3 1 1 0 0,-1-1 0 0 0,0 0-1 0 0,0 0 1 0 0,0-1 0 0 0,14-10-1 0 0,-16 10 60 0 0,0-2-1 0 0,-1 1 0 0 0,1 0 1 0 0,-2-1-1 0 0,1 0 1 0 0,-1-1-1 0 0,0 1 1 0 0,0-1-1 0 0,-1 0 0 0 0,0 0 1 0 0,0-1-1 0 0,-1 1 1 0 0,3-13-1 0 0,-4 5 17 0 0,0-1 0 0 0,-2 1 0 0 0,-2-32 0 0 0,0 0 102 0 0,2 39-183 0 0,0-27 77 0 0,1 0 1 0 0,8-44-1 0 0,-7 60-21 0 0,-1 0 1 0 0,0 0-1 0 0,-1 0 0 0 0,-4-23 0 0 0,0-27 61 0 0,4 62-116 0 0,0 1 0 0 0,-1-1 0 0 0,0 0 0 0 0,-4-13 0 0 0,5 18-4 0 0,-1 0 1 0 0,-1 0 0 0 0,1 0 0 0 0,0 0 0 0 0,-1 1 0 0 0,1-1-1 0 0,-1 1 1 0 0,0-1 0 0 0,0 1 0 0 0,0 0 0 0 0,0 0 0 0 0,0-1-1 0 0,0 1 1 0 0,-1 1 0 0 0,-2-3 0 0 0,-8-5 26 0 0,-22-18 0 0 0,28 20-30 0 0,-1 0 1 0 0,-1 1-1 0 0,1 0 0 0 0,-1 0 1 0 0,0 1-1 0 0,-12-5 0 0 0,2 3 1 0 0,-27-4 0 0 0,28 7 0 0 0,0 0 0 0 0,-20-9 0 0 0,15 6 0 0 0,-1 0 0 0 0,0 1 0 0 0,0 2 0 0 0,0 1 0 0 0,-47-1 0 0 0,29 1 0 0 0,8-1 0 0 0,-41-10 0 0 0,45 8 0 0 0,12 2 0 0 0,12 2 0 0 0,-1 0 0 0 0,0 1 0 0 0,-13-1 0 0 0,-10 0 0 0 0,-10 0 0 0 0,-148 5 0 0 0,111-4 0 0 0,-154-4 0 0 0,191 6 0 0 0,23 0 0 0 0,1 0 0 0 0,-1-1 0 0 0,-17-3 0 0 0,-5-3 0 0 0,-1 3 0 0 0,-1 1 0 0 0,-59 5 0 0 0,23 3 0 0 0,-52 14 0 0 0,92-16 0 0 0,-70 18 0 0 0,-72 16 0 0 0,18 8 0 0 0,145-40 0 0 0,-1 0 0 0 0,1 1 0 0 0,0 1 0 0 0,1 1 0 0 0,0 0 0 0 0,1 1 0 0 0,0 0 0 0 0,0 1 0 0 0,1 1 0 0 0,-17 19 0 0 0,22-22 0 0 0,1 1 0 0 0,0 0 0 0 0,0 1 0 0 0,1-1 0 0 0,0 1 0 0 0,1 1 0 0 0,0-1 0 0 0,1 1 0 0 0,1 0 0 0 0,-4 19 0 0 0,1-3 0 0 0,4-19 0 0 0,0-1 0 0 0,0 0 0 0 0,1 0 0 0 0,0 1 0 0 0,1-1 0 0 0,0 0 0 0 0,0 1 0 0 0,1-1 0 0 0,0 0 0 0 0,3 14 0 0 0,3-3 0 0 0,0-1 0 0 0,1-1 0 0 0,1 0 0 0 0,0 0 0 0 0,2 0 0 0 0,0-2 0 0 0,0 1 0 0 0,24 23 0 0 0,-29-33 0 0 0,-1 1 0 0 0,1 0 0 0 0,-1 0 0 0 0,0 0 0 0 0,-1 1 0 0 0,0-1 0 0 0,0 1 0 0 0,-1 0 0 0 0,0 0 0 0 0,2 9 0 0 0,6 6 0 0 0,-9-20 0 0 0,0 0 0 0 0,-1 0 0 0 0,1 0 0 0 0,-1 0 0 0 0,2 6 0 0 0,-3-4-71 0 0,0-1 1 0 0,-1 1-1 0 0,0 0 0 0 0,0-1 0 0 0,0 1 0 0 0,-1-1 0 0 0,1 0 1 0 0,-1 1-1 0 0,0-1 0 0 0,0 0 0 0 0,-6 8 0 0 0,4-6-129 0 0,-33 58-6034 0 0,12-25-66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9:39.595"/>
    </inkml:context>
    <inkml:brush xml:id="br0">
      <inkml:brushProperty name="width" value="0.1" units="cm"/>
      <inkml:brushProperty name="height" value="0.1" units="cm"/>
      <inkml:brushProperty name="color" value="#66CC00"/>
    </inkml:brush>
  </inkml:definitions>
  <inkml:trace contextRef="#ctx0" brushRef="#br0">88 1083 455 0 0,'-1'-1'196'0'0,"0"-1"0"0"0,0 0 0 0 0,0 1 0 0 0,1-1 0 0 0,-1 0 0 0 0,0 1 0 0 0,1-1-1 0 0,0 0 1 0 0,-1 0 0 0 0,1 1 0 0 0,0-1 0 0 0,0 0 0 0 0,0 0 0 0 0,0 0 0 0 0,0 1 0 0 0,0-1-1 0 0,1 0 1 0 0,-1 0 0 0 0,1 1 0 0 0,-1-1 0 0 0,1 0 0 0 0,0 1 0 0 0,-1-1 0 0 0,1 0-1 0 0,0 1 1 0 0,0-1 0 0 0,0 1 0 0 0,0-1 0 0 0,0 1 0 0 0,1 0 0 0 0,-1-1 0 0 0,2 0-1 0 0,10-7 502 0 0,1 1 0 0 0,27-12 0 0 0,-36 18-605 0 0,0 0 0 0 0,0 1 0 0 0,1 0-1 0 0,-1 0 1 0 0,0 0 0 0 0,0 0 0 0 0,1 1 0 0 0,-1 0 0 0 0,0 0 0 0 0,1 0-1 0 0,-1 1 1 0 0,0 0 0 0 0,0 0 0 0 0,0 0 0 0 0,0 1 0 0 0,0 0-1 0 0,10 4 1 0 0,-9-3-7 0 0,1-1-1 0 0,0 0 1 0 0,0-1-1 0 0,0 1 0 0 0,0-1 1 0 0,8 0-1 0 0,29 6 495 0 0,64 15 395 0 0,-66-8-782 0 0,-27-9-73 0 0,0 0-1 0 0,0 0 1 0 0,25 3 0 0 0,38 5 68 0 0,30 2 314 0 0,-17 6-266 0 0,-6-11-107 0 0,-72-8-73 0 0,0-1 0 0 0,21-2 0 0 0,6 1-7 0 0,-21 2-20 0 0,192 2 243 0 0,103-37-69 0 0,-262 27-137 0 0,65 2 0 0 0,-30 2-5 0 0,57 8-49 0 0,-92-2 42 0 0,-21-1-48 0 0,38 9 1 0 0,-4 0-7 0 0,-7 0 1 0 0,-46-11 0 0 0,0 2 0 0 0,0-1 0 0 0,-1 2 0 0 0,15 5 0 0 0,12 3 0 0 0,-24-7-2 0 0,27 13-1 0 0,-2-2 62 0 0,-11-7-54 0 0,52 9 1 0 0,1-1-7 0 0,-51-2 23 0 0,-27-13-19 0 0,0 0 0 0 0,0 0 0 0 0,0 0 0 0 0,0-1 0 0 0,0 0 0 0 0,0 1 0 0 0,0-1 0 0 0,0 0 0 0 0,0 0 0 0 0,0-1 0 0 0,1 1 0 0 0,-1-1 0 0 0,6 1 0 0 0,15-4 14 0 0,-13 2 3 0 0,0 0 0 0 0,0-1 1 0 0,0 0-1 0 0,11-4 0 0 0,-5-1 40 0 0,-2 0 1 0 0,1-1-1 0 0,-1-1 1 0 0,0 0 0 0 0,0-1-1 0 0,-2-1 1 0 0,1 0-1 0 0,21-23 1 0 0,35-25 436 0 0,11-35 850 0 0,-19 21-2168 0 0,-40 47 887 0 0,0 0 1 0 0,-2-2 0 0 0,-1-1-1 0 0,22-44 1 0 0,-38 68-36 0 0,-1 0 1 0 0,1-1 0 0 0,-1 0-1 0 0,0 1 1 0 0,-1-1-1 0 0,1 0 1 0 0,-1 0-1 0 0,-1 0 1 0 0,1 0-1 0 0,-1 0 1 0 0,0 0-1 0 0,0 0 1 0 0,-1 0-1 0 0,1 0 1 0 0,-1 0-1 0 0,-1 0 1 0 0,1 0 0 0 0,-1 1-1 0 0,0-1 1 0 0,0 0-1 0 0,-1 1 1 0 0,-4-7-1 0 0,-20-53-6 0 0,-7-10 78 0 0,24 60-96 0 0,0 0 0 0 0,-1 1 0 0 0,0 1 0 0 0,-1 0-1 0 0,-22-18 1 0 0,14 13 5 0 0,-24-29-1 0 0,28 27 3 0 0,0 0-1 0 0,-2 2 0 0 0,-38-32 1 0 0,44 41-12 0 0,-1 0 0 0 0,0 1 0 0 0,-1 1 0 0 0,0 0 1 0 0,-25-8-1 0 0,16 9-3 0 0,-1 0 0 0 0,-46-4 0 0 0,-142-22 1 0 0,141 20 0 0 0,25 7 0 0 0,-1 2 0 0 0,-58 3 0 0 0,35 2 0 0 0,0-2 0 0 0,2 1 0 0 0,-107-11 0 0 0,122 2 0 0 0,-86-9 0 0 0,61 15 0 0 0,31 2 0 0 0,-71-10 0 0 0,85 5 0 0 0,0 2 0 0 0,-56 1 0 0 0,-60 16 54 0 0,143-13-51 0 0,-23 0 1 0 0,-32-2-1 0 0,-148-8-3 0 0,13 4 0 0 0,135 5 0 0 0,30-1 0 0 0,-31-6 0 0 0,15 1 0 0 0,4 1 0 0 0,-38-2 0 0 0,72 7 0 0 0,-1 0 0 0 0,1 1 0 0 0,-1 0 0 0 0,1 1 0 0 0,-1 0 0 0 0,-13 6 0 0 0,12-5 0 0 0,0 0 0 0 0,-15 2 0 0 0,20-4 0 0 0,0 0 0 0 0,0 0 0 0 0,1 0 0 0 0,-1 1 0 0 0,0 0 0 0 0,1 0 0 0 0,-1 0 0 0 0,1 0 0 0 0,0 1 0 0 0,0 0 0 0 0,0 0 0 0 0,-8 7 0 0 0,6-1 0 0 0,-1-1 0 0 0,1 1 0 0 0,1 1 0 0 0,0-1 0 0 0,0 1 0 0 0,-5 14 0 0 0,-22 68 0 0 0,23-62 0 0 0,4-9-11 0 0,-4 25-1 0 0,-4 15-25 0 0,5-30 34 0 0,1 1 0 0 0,2 0 0 0 0,-3 37 0 0 0,8-63 3 0 0,1 1 0 0 0,0-1 0 0 0,0 0 0 0 0,0 0 0 0 0,0 0 0 0 0,1 0 0 0 0,0 0 0 0 0,1 0 0 0 0,-1 0 0 0 0,1 0 0 0 0,0 0 0 0 0,1-1 0 0 0,5 11 0 0 0,-2-4-106 0 0,0 0 1 0 0,-1 1-1 0 0,-1 0 0 0 0,0 0 0 0 0,3 14 1 0 0,7 68-2394 0 0,-12-62-3192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29:42.676"/>
    </inkml:context>
    <inkml:brush xml:id="br0">
      <inkml:brushProperty name="width" value="0.1" units="cm"/>
      <inkml:brushProperty name="height" value="0.1" units="cm"/>
      <inkml:brushProperty name="color" value="#66CC00"/>
    </inkml:brush>
  </inkml:definitions>
  <inkml:trace contextRef="#ctx0" brushRef="#br0">3577 1063 919 0 0,'-3'-3'198'0'0,"1"0"0"0"0,0 0 0 0 0,0-1 0 0 0,0 1 0 0 0,1 0-1 0 0,-1-1 1 0 0,1 1 0 0 0,0 0 0 0 0,0-1 0 0 0,0 0 0 0 0,0 1-1 0 0,0-5 1 0 0,1 5-32 0 0,-1-1 0 0 0,1 1 0 0 0,-1-1 0 0 0,0 1 0 0 0,0 0 0 0 0,0-1 0 0 0,-1 1 0 0 0,1 0 0 0 0,-1 0 0 0 0,1 0 0 0 0,-1 0 0 0 0,0 0 0 0 0,0 0 0 0 0,-1 0 0 0 0,-2-2 0 0 0,-6-3 348 0 0,0 0 1 0 0,-1 1-1 0 0,0 0 0 0 0,0 1 0 0 0,-1 1 0 0 0,1 0 0 0 0,-1 0 0 0 0,-19-3 0 0 0,-20-8 185 0 0,35 10-498 0 0,0 1-1 0 0,0 1 1 0 0,0 0-1 0 0,-1 2 1 0 0,-18-2 0 0 0,-16 2-18 0 0,34 0-158 0 0,-1 2 0 0 0,-35 2 0 0 0,-21 3 30 0 0,58-5-5 0 0,0 0 0 0 0,1 2-1 0 0,-1 0 1 0 0,-30 8 0 0 0,9 0 132 0 0,-78 12 0 0 0,80-17-50 0 0,-132 31 490 0 0,127-32-511 0 0,1-1 1 0 0,-1-1 0 0 0,-62-7-1 0 0,65 2 45 0 0,-28 3 125 0 0,-114 14-1 0 0,105-6-189 0 0,3 0 93 0 0,36-2-135 0 0,0-3 0 0 0,0-1 0 0 0,-1-1-1 0 0,-47-6 1 0 0,51-1 47 0 0,-1 2 0 0 0,0 1 0 0 0,0 2 0 0 0,0 1 0 0 0,-47 6 0 0 0,10 7-85 0 0,23-3 6 0 0,-2-2 1 0 0,-61 1 0 0 0,79-8 35 0 0,-43 9 0 0 0,37-5-31 0 0,-255 31 224 0 0,270-34-235 0 0,-44-2 0 0 0,44-1 24 0 0,1 0 0 0 0,-28 5 1 0 0,-3 7 21 0 0,39-7-45 0 0,0-1-1 0 0,0 0 1 0 0,-1-1 0 0 0,0-1 0 0 0,-18 0 0 0 0,21-3 40 0 0,1 0 1 0 0,0 0-1 0 0,-1-2 1 0 0,1 1-1 0 0,1-1 1 0 0,-1-1 0 0 0,1 0-1 0 0,-1 0 1 0 0,2-1-1 0 0,-1-1 1 0 0,1 1 0 0 0,-1-2-1 0 0,2 1 1 0 0,-1-1-1 0 0,-9-12 1 0 0,2-4 135 0 0,2 0 0 0 0,-19-45 0 0 0,27 52-130 0 0,1 0-1 0 0,1 0 1 0 0,0 0 0 0 0,-1-27 0 0 0,3 24-23 0 0,-1 1 0 0 0,0-1 0 0 0,-8-22 0 0 0,-5-7 73 0 0,2-1 0 0 0,3-1 0 0 0,1 1 0 0 0,3-2 0 0 0,0-99 0 0 0,7 142-108 0 0,1-1 0 0 0,0 1 0 0 0,1 0 0 0 0,0 0 0 0 0,0 1 0 0 0,1-1 0 0 0,0 0 0 0 0,0 1 0 0 0,1-1 0 0 0,0 1 0 0 0,1 0 0 0 0,0 0 0 0 0,0 1 0 0 0,12-14 0 0 0,-12 17 0 0 0,0 0 0 0 0,0 0 0 0 0,0 0 0 0 0,0 1 0 0 0,1 0 0 0 0,0 0 0 0 0,0 0 0 0 0,-1 0 0 0 0,2 1 0 0 0,-1 0 0 0 0,0 0 0 0 0,10-1 0 0 0,2 1 0 0 0,1 1 0 0 0,-1 1 0 0 0,20 1 0 0 0,-3 1 0 0 0,-1-3 0 0 0,53-7 0 0 0,66-19 0 0 0,-118 20 0 0 0,18-1 0 0 0,-1 2 0 0 0,1 3 0 0 0,0 2 0 0 0,65 8 0 0 0,-66-6 0 0 0,0-2 0 0 0,63-10 0 0 0,-98 9 0 0 0,63-9 0 0 0,18-3 0 0 0,-13 12 0 0 0,95 9 0 0 0,-82-2 0 0 0,-21 3 0 0 0,-53-5 0 0 0,0-1 0 0 0,0 0 0 0 0,28-3 0 0 0,74-2 0 0 0,-91 1 0 0 0,0 1 0 0 0,0 2 0 0 0,0 1 0 0 0,52 11 0 0 0,116 21 0 0 0,-165-28 0 0 0,0-2 0 0 0,-1-1 0 0 0,59-4 0 0 0,202-5 0 0 0,-224 12 0 0 0,88 18 0 0 0,-147-21 0 0 0,0 1 0 0 0,0 1 0 0 0,-1 0 0 0 0,27 13 0 0 0,-8-4 0 0 0,-27-11 0 0 0,1-1 0 0 0,-1 1 0 0 0,0 0 0 0 0,0 0 0 0 0,11 9 0 0 0,-12-8 0 0 0,-1 0 0 0 0,-1 1 0 0 0,1-1 0 0 0,-1 1 0 0 0,1 0 0 0 0,-1 0 0 0 0,-1 0 0 0 0,1 1 0 0 0,-1-1 0 0 0,0 1 0 0 0,0-1 0 0 0,0 1 0 0 0,0 8 0 0 0,2 6 0 0 0,-2 0 0 0 0,0 31 0 0 0,-4-31 1 0 0,0-1 0 0 0,-1 0 0 0 0,-6 23 0 0 0,-4 16-51 0 0,-29 180-3830 0 0,31-183 2366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0:46.901"/>
    </inkml:context>
    <inkml:brush xml:id="br0">
      <inkml:brushProperty name="width" value="0.1" units="cm"/>
      <inkml:brushProperty name="height" value="0.1" units="cm"/>
      <inkml:brushProperty name="color" value="#E71224"/>
    </inkml:brush>
  </inkml:definitions>
  <inkml:trace contextRef="#ctx0" brushRef="#br0">2436 894 1375 0 0,'0'0'20'0'0,"0"-1"-1"0"0,0 1 1 0 0,0 0-1 0 0,1-1 0 0 0,-1 1 1 0 0,0-1-1 0 0,0 1 0 0 0,0-1 1 0 0,1 1-1 0 0,-1 0 1 0 0,0-1-1 0 0,0 1 0 0 0,1-1 1 0 0,-1 1-1 0 0,0 0 0 0 0,1-1 1 0 0,-1 1-1 0 0,0 0 1 0 0,1 0-1 0 0,-1-1 0 0 0,1 1 1 0 0,-1 0-1 0 0,0 0 0 0 0,1 0 1 0 0,-1-1-1 0 0,1 1 1 0 0,-1 0-1 0 0,1 0 0 0 0,-1 0 1 0 0,1 0-1 0 0,0 0 0 0 0,21-6 1841 0 0,-3 7-1033 0 0,-18-2-762 0 0,0 1-1 0 0,0 0 1 0 0,0 0-1 0 0,0-1 1 0 0,0 1-1 0 0,0 0 1 0 0,0 0-1 0 0,0 0 1 0 0,0 0-1 0 0,0 0 0 0 0,1 1 1 0 0,-1-1-1 0 0,0 0 1 0 0,0 0-1 0 0,0 1 1 0 0,0-1-1 0 0,-1 1 1 0 0,1-1-1 0 0,0 1 1 0 0,0-1-1 0 0,0 1 1 0 0,0-1-1 0 0,0 1 1 0 0,-1 0-1 0 0,1-1 0 0 0,0 1 1 0 0,3 6 2346 0 0,-6-11-447 0 0,11-70-589 0 0,-9 70-1298 0 0,-1 1 1 0 0,0-1-1 0 0,1 1 0 0 0,-1-1 1 0 0,-1 1-1 0 0,1 0 1 0 0,0 0-1 0 0,-1-1 1 0 0,-2-2-1 0 0,2 2 31 0 0,0 0 0 0 0,0 0 0 0 0,0 0-1 0 0,1 0 1 0 0,-3-8 0 0 0,5-22 279 0 0,0 29-338 0 0,0 0 0 0 0,-1 0 0 0 0,0-1 0 0 0,-1-6 0 0 0,-1 0 90 0 0,-2 1 0 0 0,0-1 0 0 0,0 1 0 0 0,-8-15 0 0 0,6 16-13 0 0,2 0 1 0 0,-1-1 0 0 0,2 1-1 0 0,-1-1 1 0 0,1 1 0 0 0,-2-18-1 0 0,4 11-33 0 0,-2 1 0 0 0,-7-32 0 0 0,8 40-82 0 0,-1 0 1 0 0,-1 0-1 0 0,1 1 1 0 0,-1-1-1 0 0,0 1 1 0 0,-1 0-1 0 0,-9-12 1 0 0,9 13 18 0 0,1 0-1 0 0,0 1 1 0 0,1-2 0 0 0,-1 1-1 0 0,1 0 1 0 0,0-1 0 0 0,1 0-1 0 0,-4-10 1 0 0,1-7 24 0 0,-3-29-1 0 0,5 31 23 0 0,-8-35-1 0 0,7 48-28 0 0,0 0 0 0 0,0 0 1 0 0,-1 0-1 0 0,0 1 0 0 0,0 0 0 0 0,-1 0 0 0 0,0 1 0 0 0,-8-9 0 0 0,10 14-47 0 0,0-1 0 0 0,1 1 0 0 0,-2 0 0 0 0,1 0 0 0 0,0 0 0 0 0,0 1 0 0 0,-1-1 0 0 0,1 1 0 0 0,-5-1 0 0 0,-11-3 0 0 0,1-1 37 0 0,1 1-1 0 0,-1 0 1 0 0,0 2 0 0 0,-22-2-1 0 0,-78 2 304 0 0,1 0-159 0 0,48 0-93 0 0,0 2 0 0 0,-131 17 1 0 0,-136 44 197 0 0,327-58-266 0 0,-228 52 49 0 0,155-28-69 0 0,-33 7 0 0 0,-23 0 0 0 0,-24 4 0 0 0,124-28 0 0 0,0 1 0 0 0,1 2 0 0 0,1 2 0 0 0,-46 24 0 0 0,69-31 0 0 0,-1 1 0 0 0,-14 10 0 0 0,25-14 0 0 0,0-1 0 0 0,0 0 0 0 0,0 1 0 0 0,0 0 0 0 0,1 0 0 0 0,0 0 0 0 0,0 0 0 0 0,0 0 0 0 0,0 1 0 0 0,-3 8 0 0 0,1 1 0 0 0,1 0 0 0 0,0 1 0 0 0,1-1 0 0 0,-2 25 0 0 0,2 62 0 0 0,-1 2 0 0 0,-27 88 0 0 0,15-74 0 0 0,10-63 0 0 0,-2 3 0 0 0,3 0 0 0 0,3 1 0 0 0,2-1 0 0 0,12 98 0 0 0,-10-144 0 0 0,-1 0 0 0 0,2 0 0 0 0,-1 0 0 0 0,1 0 0 0 0,1-1 0 0 0,0 1 0 0 0,1-1 0 0 0,0 0 0 0 0,7 11 0 0 0,7 11 0 0 0,-16-26 0 0 0,0 0 0 0 0,1-1 0 0 0,0 1 0 0 0,0-1 0 0 0,0 1 0 0 0,0-1 0 0 0,1-1 0 0 0,0 1 0 0 0,10 7 0 0 0,-11-9-1 0 0,89 53 13 0 0,-76-47 16 0 0,1-1 1 0 0,0-1-1 0 0,30 8 0 0 0,71 24 58 0 0,-16-5-32 0 0,-57-23-3 0 0,-1-3 0 0 0,1-2-1 0 0,64 1 1 0 0,149 14 130 0 0,-86-5-149 0 0,-71-6-27 0 0,-35-3 25 0 0,79-2-1 0 0,-18 2-29 0 0,-65-1 0 0 0,28 1 10 0 0,190 6 44 0 0,-139-14-25 0 0,181 4 70 0 0,-11-1 43 0 0,-155-4-92 0 0,123 19 68 0 0,-195-11-77 0 0,123-5 0 0 0,-81-4-49 0 0,-49 7 43 0 0,133 24 0 0 0,-134-15-38 0 0,133 5 0 0 0,-183-18 5 0 0,154-6 60 0 0,-95 2-36 0 0,98 6-1 0 0,59-1-12 0 0,-34-24-17 0 0,-82 8 62 0 0,207 0-48 0 0,-269 12 9 0 0,75-13-1 0 0,23-1 9 0 0,-134 17-27 0 0,-1 1 0 0 0,40 8 0 0 0,12 0 0 0 0,208 20 0 0 0,-147-12 0 0 0,-130-16 0 0 0,0 1 0 0 0,0 1 0 0 0,14 4 0 0 0,14 4 0 0 0,121 29 0 0 0,-152-39 13 0 0,-1 0 0 0 0,0-1 0 0 0,0 0 0 0 0,1 0 0 0 0,-1 0 0 0 0,0-1 0 0 0,0 0 0 0 0,1 0 0 0 0,-1-1 1 0 0,11-4-1 0 0,3-3 76 0 0,41-21 1 0 0,-46 21-31 0 0,-1 0 1 0 0,0-1-1 0 0,-1-1 1 0 0,0 0-1 0 0,0-1 1 0 0,-1 0-1 0 0,-1-2 1 0 0,0 1-1 0 0,12-20 1 0 0,35-64 96 0 0,-50 81-145 0 0,-2-1 0 0 0,0 0 0 0 0,-1 0-1 0 0,4-23 1 0 0,2-16 21 0 0,-4 0 0 0 0,-1 0 0 0 0,-2-89 0 0 0,-5 133-32 0 0,-1 1 0 0 0,0-1 0 0 0,0 1 0 0 0,-2 0 0 0 0,1 0 0 0 0,-1 0 0 0 0,-1 0 0 0 0,0 0 0 0 0,0 1 0 0 0,-1-1 0 0 0,-1 1 0 0 0,-8-12 0 0 0,2 6 0 0 0,0 0 0 0 0,-1 1 0 0 0,-1 1 0 0 0,-23-19 0 0 0,29 27 0 0 0,1 1 0 0 0,-1 0 0 0 0,-1 0 0 0 0,1 1 0 0 0,-1 0 0 0 0,1 1 0 0 0,-1 0 0 0 0,0 0 0 0 0,0 1 0 0 0,-1 0 0 0 0,-16-1 0 0 0,-204 8 0 0 0,67 1 0 0 0,60-7 0 0 0,-115 2 0 0 0,-334 21 0 0 0,546-21 0 0 0,-295 6 0 0 0,124-7 0 0 0,-116 14 0 0 0,142-4 0 0 0,-13-2 0 0 0,-351 16 0 0 0,322-34 0 0 0,102 3 0 0 0,-45 0 0 0 0,-74-5 0 0 0,-183-14 0 0 0,149 2 0 0 0,217 19 0 0 0,-1-1 0 0 0,1-1 0 0 0,-42-17 0 0 0,-73-46 0 0 0,70 24 0 0 0,-10-6 0 0 0,64 42 6 0 0,0 1 0 0 0,-1 1 0 0 0,-33-10 0 0 0,45 16-42 0 0,0 1-1 0 0,0 0 0 0 0,-1 0 1 0 0,1 0-1 0 0,0 1 0 0 0,-1 0 1 0 0,1 1-1 0 0,0 0 0 0 0,-1 0 1 0 0,1 0-1 0 0,0 1 0 0 0,0 0 1 0 0,-12 5-1 0 0,6-1-1462 0 0,1 1 0 0 0,0 0 0 0 0,-13 11 0 0 0,-13 12-4904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0:52.339"/>
    </inkml:context>
    <inkml:brush xml:id="br0">
      <inkml:brushProperty name="width" value="0.1" units="cm"/>
      <inkml:brushProperty name="height" value="0.1" units="cm"/>
      <inkml:brushProperty name="color" value="#E71224"/>
    </inkml:brush>
  </inkml:definitions>
  <inkml:trace contextRef="#ctx0" brushRef="#br0">6692 2 2527 0 0,'10'-1'83'0'0,"4"2"98"0"0,-7 3 145 0 0,-11 0 476 0 0,-19 3 1189 0 0,10-4-1190 0 0,-7 9-138 0 0,-30 21-1 0 0,6-3-307 0 0,34-25-196 0 0,-1-1 0 0 0,0 0-1 0 0,0 0 1 0 0,0-1-1 0 0,0-1 1 0 0,-1 0-1 0 0,-16 1 1 0 0,-18 3 379 0 0,-199 31 1103 0 0,-90-17 87 0 0,216-21-1211 0 0,37-1-242 0 0,-98-9 394 0 0,-37 2 44 0 0,-2 5-386 0 0,2 0-20 0 0,87 11-195 0 0,46-1 114 0 0,-136-8-1 0 0,162-4-93 0 0,-81-5 253 0 0,40 4-326 0 0,42 2 7 0 0,-59 2 1 0 0,-24 12-7 0 0,-95 1 72 0 0,122-11-53 0 0,-81 1 118 0 0,18 16-36 0 0,140-12-126 0 0,-45 5 29 0 0,-1-3 0 0 0,-136-8 0 0 0,-80-13 246 0 0,258 14-286 0 0,0-2 1 0 0,-73-15 0 0 0,63 10 83 0 0,-86-3 0 0 0,105 10-116 0 0,-93-9 8 0 0,69 7 54 0 0,11-1-49 0 0,-80 5 0 0 0,105 1-1 0 0,-131 9-14 0 0,117-10 33 0 0,-1-2 1 0 0,-49-8-1 0 0,35 4-23 0 0,-1 2 0 0 0,0 2 0 0 0,-56 6 0 0 0,77-3 0 0 0,1-2 0 0 0,-52-6 0 0 0,-7-1 0 0 0,-232 32 0 0 0,285-21 0 0 0,-14 4 0 0 0,0 3 0 0 0,-77 27 0 0 0,44-14 0 0 0,79-24 0 0 0,0 1 0 0 0,0 0 0 0 0,0 0 0 0 0,0 0 0 0 0,0 0 0 0 0,0 0 0 0 0,0 0 0 0 0,1 0 0 0 0,-1 0 0 0 0,0 0 0 0 0,1 0 0 0 0,-1 0 0 0 0,0 1 0 0 0,1-1 0 0 0,-1 2 0 0 0,-6 24 0 0 0,4-18 0 0 0,-31 147 0 0 0,29-134 0 0 0,-1 0 0 0 0,-1 0 0 0 0,-11 24 0 0 0,16-40 7 0 0,-7 12 103 0 0,2 1 1 0 0,-9 30-1 0 0,14-43-89 0 0,1 1-1 0 0,0 0 1 0 0,1 0-1 0 0,-1-1 1 0 0,1 1-1 0 0,1 0 1 0 0,-1 0-1 0 0,1-1 1 0 0,0 1-1 0 0,1 0 1 0 0,3 9-1 0 0,1 0-8 0 0,1 0 0 0 0,1 0-1 0 0,0-1 1 0 0,1 0 0 0 0,1 0 0 0 0,0-1-1 0 0,1-1 1 0 0,1 1 0 0 0,20 17 0 0 0,-11-14 9 0 0,0-2 1 0 0,1-1 0 0 0,1 0 0 0 0,42 17 0 0 0,9 6 7 0 0,-48-25-7 0 0,0 0-1 0 0,1-2 0 0 0,0-2 1 0 0,0 0-1 0 0,41 5 0 0 0,23-3 99 0 0,-28-5-104 0 0,-12-2 48 0 0,71-3 1 0 0,42 1 81 0 0,-60 8-79 0 0,208-10-1 0 0,-210-7-23 0 0,1 5 0 0 0,171 17-1 0 0,-176-5-25 0 0,105-6-1 0 0,82 7 15 0 0,-116 8 1 0 0,208-5 0 0 0,-72 5-32 0 0,-265-14 0 0 0,19 2 0 0 0,-3 0 0 0 0,69-1 0 0 0,-38-8 6 0 0,110-1 29 0 0,-141 5-23 0 0,84 14-1 0 0,-61-4 11 0 0,-1-3-1 0 0,132-3 0 0 0,-142-5-21 0 0,98 14 0 0 0,-116-8 0 0 0,41 7 1 0 0,-54-7 16 0 0,1-1 1 0 0,74 0 0 0 0,-65-10-12 0 0,70-16 1 0 0,2-1-10 0 0,4 7 3 0 0,-90 12 0 0 0,0 2 0 0 0,53 4 0 0 0,-4 0 0 0 0,-77-3 0 0 0,0 0 0 0 0,0 1 0 0 0,0 0 0 0 0,1 0 0 0 0,-1 0 0 0 0,0 0 0 0 0,0 1 0 0 0,0 0 0 0 0,-1 0 0 0 0,7 3 0 0 0,1 3 0 0 0,-1 0 0 0 0,16 15 0 0 0,-23-20 0 0 0,9 8 0 0 0,-1 1 0 0 0,13 14 0 0 0,-21-20 0 0 0,0 0 0 0 0,0 0 0 0 0,0 0 0 0 0,-1 0 0 0 0,0 0 0 0 0,0 1 0 0 0,-1 0 0 0 0,2 7 0 0 0,4 20 0 0 0,2 5 0 0 0,15 41 0 0 0,-13-44 0 0 0,8 45 0 0 0,-6-23 0 0 0,13 75 0 0 0,-7-27 0 0 0,-14-81 0 0 0,18 48 0 0 0,-20-64 0 0 0,0 0 0 0 0,1 0 0 0 0,0-1 0 0 0,0 1 0 0 0,1-1 0 0 0,0-1 0 0 0,0 1 0 0 0,10 8 0 0 0,-13-14 0 0 0,0 1 0 0 0,1-1 0 0 0,-1 0 0 0 0,0-1 0 0 0,1 1 0 0 0,-1-1 0 0 0,1 1 0 0 0,0-1 0 0 0,-1 0 0 0 0,6 0 0 0 0,41 3 0 0 0,-32-3 0 0 0,-4 0 2 0 0,57 4 151 0 0,102-7-1 0 0,-120-2-129 0 0,183-25 135 0 0,-185 18-136 0 0,0 3-1 0 0,87-4 0 0 0,-82 10-20 0 0,82-16 0 0 0,-88 11 8 0 0,90-19 108 0 0,-121 24-104 0 0,0-1 0 0 0,0 0 0 0 0,-1-2-1 0 0,1 0 1 0 0,-1-1 0 0 0,0-1 0 0 0,0-1 0 0 0,-1 0-1 0 0,25-17 1 0 0,-21 10 3 0 0,-1-1 0 0 0,-1-1 0 0 0,18-22 0 0 0,-34 37-13 0 0,107-130 122 0 0,-48 55-107 0 0,-42 54 20 0 0,-1-1 1 0 0,-1 0 0 0 0,-1-1-1 0 0,21-41 1 0 0,-34 55-24 0 0,0-1 1 0 0,-1 1-1 0 0,0-1 0 0 0,-1 0 1 0 0,0 0-1 0 0,-1 0 1 0 0,0-16-1 0 0,-1 9 2 0 0,-2 0 0 0 0,0 0 1 0 0,-8-35-1 0 0,-1 21 9 0 0,-1 0 0 0 0,-26-48 0 0 0,22 48-13 0 0,0-1 0 0 0,-10-37 0 0 0,-30-103 4 0 0,42 140-1 0 0,-1-1-1 0 0,-37-58 1 0 0,-19-28-16 0 0,-3-3 0 0 0,66 113 0 0 0,-1 1 0 0 0,0 0 0 0 0,-16-15 0 0 0,16 17 0 0 0,0-1 0 0 0,0 0 0 0 0,1 0 0 0 0,-13-21 0 0 0,3-1 0 0 0,-54-86 0 0 0,62 103 0 0 0,-1 0 0 0 0,0 1 0 0 0,-1 0 0 0 0,0 1 0 0 0,-28-20 0 0 0,31 26 0 0 0,-1 1 0 0 0,0 0 0 0 0,0 1 0 0 0,0 0 0 0 0,-1 1 0 0 0,1 0 0 0 0,-1 0 0 0 0,-15-1 0 0 0,-90-3 0 0 0,99 7 0 0 0,-92 3 0 0 0,-153 23 0 0 0,206-18 0 0 0,-10 1 6 0 0,1 3 1 0 0,-73 22-1 0 0,102-22-68 0 0,0 2-1 0 0,1 1 1 0 0,1 1 0 0 0,0 3 0 0 0,-37 25-1 0 0,13 1-941 0 0,-78 76-1 0 0,73-60-735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4:06.660"/>
    </inkml:context>
    <inkml:brush xml:id="br0">
      <inkml:brushProperty name="width" value="0.1" units="cm"/>
      <inkml:brushProperty name="height" value="0.1" units="cm"/>
      <inkml:brushProperty name="color" value="#E71224"/>
    </inkml:brush>
  </inkml:definitions>
  <inkml:trace contextRef="#ctx0" brushRef="#br0">1 211 2759 0 0,'0'0'21'0'0,"0"-1"-1"0"0,0 1 1 0 0,0-1 0 0 0,0 0-1 0 0,0 1 1 0 0,0-1-1 0 0,1 1 1 0 0,-1-1-1 0 0,0 1 1 0 0,0-1-1 0 0,1 1 1 0 0,-1-1-1 0 0,0 1 1 0 0,1-1-1 0 0,-1 1 1 0 0,0-1-1 0 0,1 1 1 0 0,-1 0-1 0 0,0-1 1 0 0,1 1-1 0 0,-1 0 1 0 0,1-1-1 0 0,0 0 1 0 0,18-14 639 0 0,-11 9-306 0 0,76-78 2493 0 0,-41 40-2142 0 0,-37 39-647 0 0,0 0-1 0 0,0 0 1 0 0,1 1-1 0 0,-1-1 1 0 0,1 1-1 0 0,0 1 1 0 0,1 0-1 0 0,-1 0 1 0 0,0 0-1 0 0,1 1 1 0 0,0 0 0 0 0,-1 0-1 0 0,16-1 1 0 0,-9 2-51 0 0,0 1 0 0 0,-1 0 0 0 0,1 1-1 0 0,-1 1 1 0 0,0 0 0 0 0,1 1 0 0 0,16 5 0 0 0,-13-2 32 0 0,1-1 1 0 0,23 3-1 0 0,-31-5-37 0 0,1 0 0 0 0,-1 0 0 0 0,0 1 0 0 0,11 6 0 0 0,6 2-2 0 0,31 6 71 0 0,-44-15-73 0 0,1 1 1 0 0,-1 1-1 0 0,15 6 0 0 0,-9-3 13 0 0,0-1-1 0 0,1-1 0 0 0,0-1 0 0 0,0-1 0 0 0,41 3 1 0 0,-38-5-9 0 0,35 2 183 0 0,117-9 0 0 0,-136 2-163 0 0,55-9 45 0 0,-32 2-16 0 0,-13 4-41 0 0,-7 0-10 0 0,48 0 0 0 0,-53 6 36 0 0,49 9 0 0 0,63 9-36 0 0,-105-12 26 0 0,0-2 0 0 0,0-2-1 0 0,1-2 1 0 0,47-6-1 0 0,52-5-25 0 0,118 15 64 0 0,-119 15-64 0 0,-44-3 0 0 0,-62-14 12 0 0,0-1 0 0 0,42-4 0 0 0,39-1 27 0 0,12 4 78 0 0,-46 9-117 0 0,28 1 0 0 0,134-19 78 0 0,-232 9-81 0 0,111-2 56 0 0,-119 2-55 0 0,0 0 0 0 0,0 1 0 0 0,0 0 0 0 0,0 0 0 0 0,0 0 0 0 0,-1 1 0 0 0,1 1 0 0 0,0-1 0 0 0,-1 1 0 0 0,0 0 0 0 0,1 0 0 0 0,-1 1 0 0 0,0-1 0 0 0,-1 2 0 0 0,7 4 0 0 0,4 5-94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4:11.429"/>
    </inkml:context>
    <inkml:brush xml:id="br0">
      <inkml:brushProperty name="width" value="0.1" units="cm"/>
      <inkml:brushProperty name="height" value="0.1" units="cm"/>
      <inkml:brushProperty name="color" value="#E71224"/>
    </inkml:brush>
  </inkml:definitions>
  <inkml:trace contextRef="#ctx0" brushRef="#br0">307 101 863 0 0,'-178'14'1280'0'0,"146"-6"-878"0"0,-11 0 169 0 0,40-8-508 0 0,0 0 0 0 0,0 0 0 0 0,0 0 0 0 0,0 0 0 0 0,1 0 0 0 0,-1-1 0 0 0,0 1 0 0 0,0-1 0 0 0,0 0 0 0 0,1 0 0 0 0,-1 0 0 0 0,-3-2 0 0 0,5 3-7 0 0,0-1 1 0 0,0 1-1 0 0,0-1 0 0 0,1 1 0 0 0,-1-1 0 0 0,0 1 0 0 0,0-1 0 0 0,1 0 0 0 0,-1 1 0 0 0,0-1 0 0 0,1 0 0 0 0,-1 0 0 0 0,0 0 0 0 0,1 1 0 0 0,-1-1 0 0 0,1 0 0 0 0,0 0 0 0 0,-1-2 0 0 0,1 3-24 0 0,0-1 1 0 0,0 1-1 0 0,0-1 0 0 0,0 0 0 0 0,0 1 0 0 0,0-1 0 0 0,1 1 0 0 0,-1-1 0 0 0,0 1 0 0 0,0-1 0 0 0,1 1 0 0 0,-1-1 0 0 0,0 1 0 0 0,1-1 0 0 0,-1 1 0 0 0,0-1 1 0 0,1 1-1 0 0,-1 0 0 0 0,1-1 0 0 0,-1 1 0 0 0,1 0 0 0 0,0-1 0 0 0,3-1 38 0 0,-1 0 1 0 0,1 1-1 0 0,0-1 1 0 0,-1 1 0 0 0,1 0-1 0 0,0 0 1 0 0,7-1-1 0 0,62-7 411 0 0,-47 6-351 0 0,44-13-1 0 0,-43 9-44 0 0,11-2 102 0 0,1 1-1 0 0,-1 2 0 0 0,1 2 0 0 0,65 0 0 0 0,123 30 147 0 0,-178-20-218 0 0,-29-3-41 0 0,1 0 0 0 0,32-2-1 0 0,-17-2 37 0 0,145-15 223 0 0,-10 3-125 0 0,-56 8-40 0 0,-72 1-112 0 0,0 2 0 0 0,67 6 0 0 0,-91-3-33 0 0,0-1 0 0 0,0 0 0 0 0,20-4 0 0 0,12 0 2 0 0,49-2 45 0 0,54-2-76 0 0,289 35 70 0 0,-260-18-64 0 0,-160-12 26 0 0,6 2 12 0 0,-24 1 1 0 0,-1 0 1 0 0,1 0-1 0 0,-1 0 0 0 0,1-1 0 0 0,-1 0 0 0 0,1 1 0 0 0,-1-2 0 0 0,0 1 0 0 0,0 0 0 0 0,1-1 1 0 0,6-3-1 0 0,-10 12-32 0 0,-1 0 1 0 0,0-1 0 0 0,-1 14-1 0 0,1 5-2981 0 0,0-8-272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4:24.751"/>
    </inkml:context>
    <inkml:brush xml:id="br0">
      <inkml:brushProperty name="width" value="0.1" units="cm"/>
      <inkml:brushProperty name="height" value="0.1" units="cm"/>
      <inkml:brushProperty name="color" value="#E71224"/>
    </inkml:brush>
  </inkml:definitions>
  <inkml:trace contextRef="#ctx0" brushRef="#br0">0 66 2759 0 0,'6'-17'248'0'0,"1"1"-248"0"0,6 1 0 0 0,35 0-496 0 0,-16 13-144 0 0,-15 4-32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0:33.761"/>
    </inkml:context>
    <inkml:brush xml:id="br0">
      <inkml:brushProperty name="width" value="0.1" units="cm"/>
      <inkml:brushProperty name="height" value="0.1" units="cm"/>
      <inkml:brushProperty name="color" value="#F4F91B"/>
    </inkml:brush>
  </inkml:definitions>
  <inkml:trace contextRef="#ctx0" brushRef="#br0">5901 254 919 0 0,'-7'-3'603'0'0,"1"1"0"0"0,-1-1-1 0 0,1 0 1 0 0,-10-6 0 0 0,15 8-529 0 0,0 0 0 0 0,0 1 0 0 0,0-1 0 0 0,0 0 0 0 0,0 0 1 0 0,0 0-1 0 0,0 0 0 0 0,0 0 0 0 0,0 0 0 0 0,0 0 0 0 0,0 0 1 0 0,1 0-1 0 0,-1 0 0 0 0,0 0 0 0 0,1 0 0 0 0,-1-1 0 0 0,1 1 0 0 0,0 0 1 0 0,-1 0-1 0 0,1-1 0 0 0,0 1 0 0 0,-1 0 0 0 0,1 0 0 0 0,0-1 1 0 0,0 1-1 0 0,0 0 0 0 0,0-1 0 0 0,1 1 0 0 0,-1 0 0 0 0,0-1 1 0 0,1 1-1 0 0,-1 0 0 0 0,1-2 0 0 0,0 1-16 0 0,0-1 1 0 0,1 0-1 0 0,-1 0 1 0 0,-1 1-1 0 0,1-1 1 0 0,0 0-1 0 0,-1 0 0 0 0,1 0 1 0 0,-1 0-1 0 0,0 0 1 0 0,0 0-1 0 0,0 0 0 0 0,0 0 1 0 0,-1 0-1 0 0,1 0 1 0 0,-1 0-1 0 0,0 0 0 0 0,0 1 1 0 0,0-1-1 0 0,0 0 1 0 0,0 0-1 0 0,-1 1 0 0 0,1-1 1 0 0,-1 1-1 0 0,-2-3 1 0 0,3 4-10 0 0,0 0 0 0 0,1 0 0 0 0,-1 1 0 0 0,0-1-1 0 0,0 0 1 0 0,0 1 0 0 0,0-1 0 0 0,-1 1 0 0 0,1 0 0 0 0,0-1 0 0 0,0 1 0 0 0,0 0 0 0 0,0 0 0 0 0,0-1 0 0 0,0 1 0 0 0,-1 0 0 0 0,1 0 0 0 0,0 0 0 0 0,0 0 0 0 0,0 1 0 0 0,-2-1 0 0 0,-27 11 336 0 0,27-9-348 0 0,-1 0 0 0 0,1-1 0 0 0,0 1 0 0 0,-1-1 0 0 0,1 0 0 0 0,-1 0 0 0 0,1-1-1 0 0,-8 2 1 0 0,-181-15 827 0 0,149 3-699 0 0,15 4 134 0 0,27 6-277 0 0,-1 0 0 0 0,1 0 0 0 0,0 0 1 0 0,0 0-1 0 0,-1 0 0 0 0,1 1 0 0 0,0-1 0 0 0,-1 0 0 0 0,1 1 0 0 0,0-1 0 0 0,0 1 0 0 0,0 0 0 0 0,0-1 0 0 0,0 1 0 0 0,-1 0 0 0 0,1 0 0 0 0,0 0 0 0 0,1-1 0 0 0,-1 1 0 0 0,0 0 0 0 0,0 0 0 0 0,0 1 0 0 0,0 0 1 0 0,-2 1 18 0 0,2 0 1 0 0,-1 0 0 0 0,0 1 0 0 0,0-1 0 0 0,1 0 0 0 0,0 1-1 0 0,-2 5 1 0 0,1 0 55 0 0,1 0-1 0 0,1 0 0 0 0,-1 0 0 0 0,2 15 1 0 0,0-19-28 0 0,0-1 0 0 0,0 1 0 0 0,0-1 1 0 0,0 0-1 0 0,1 1 0 0 0,0-1 0 0 0,0 0 0 0 0,0 0 1 0 0,0 0-1 0 0,6 7 0 0 0,-6-8-48 0 0,0 0 1 0 0,0 1-1 0 0,0-1 0 0 0,-1 0 1 0 0,3 6-1 0 0,-4-7 1 0 0,1 0 1 0 0,-1 0-1 0 0,1 0 1 0 0,0 0-1 0 0,0 0 0 0 0,-1-1 1 0 0,1 1-1 0 0,1 0 1 0 0,-1 0-1 0 0,0-1 0 0 0,0 1 1 0 0,1-1-1 0 0,-1 1 1 0 0,1-1-1 0 0,-1 1 1 0 0,1-1-1 0 0,0 0 0 0 0,-1 0 1 0 0,1 0-1 0 0,3 2 1 0 0,-2-1 17 0 0,1 1 1 0 0,-1-1 0 0 0,0 1 0 0 0,0 0 0 0 0,0 0-1 0 0,0 1 1 0 0,-1-1 0 0 0,1 1 0 0 0,-1-1 0 0 0,0 1-1 0 0,3 6 1 0 0,-2-5-4 0 0,1 4 1 0 0,0 0 1 0 0,0-1-1 0 0,-1 1 0 0 0,0 1 0 0 0,-1-1 0 0 0,3 17 0 0 0,-3 1 115 0 0,-1 30-1 0 0,-1-41-140 0 0,0-4 73 0 0,1 1 0 0 0,0-1 0 0 0,4 18 0 0 0,1-14 123 0 0,-5-15-192 0 0,0 1-1 0 0,-1 0 0 0 0,1 0 1 0 0,0-1-1 0 0,-1 1 1 0 0,1 0-1 0 0,-1 0 0 0 0,0 0 1 0 0,1 0-1 0 0,-1 0 1 0 0,0-1-1 0 0,0 1 0 0 0,0 0 1 0 0,-1 0-1 0 0,1 0 1 0 0,0 0-1 0 0,-1 0 0 0 0,1-1 1 0 0,-2 4-1 0 0,-2 4 158 0 0,3-7-152 0 0,0 1-1 0 0,0-1 1 0 0,0 0-1 0 0,0 0 1 0 0,0 0-1 0 0,-1 0 1 0 0,1 0-1 0 0,-1 0 0 0 0,1 0 1 0 0,-1-1-1 0 0,-3 4 1 0 0,-8 9 39 0 0,11-12-53 0 0,0 0 0 0 0,0 0 0 0 0,1 0 0 0 0,-1 0 1 0 0,0 0-1 0 0,0 0 0 0 0,-4 1 0 0 0,-70 47 128 0 0,71-46-134 0 0,-55 29 2929 0 0,55-29-3210 0 0,-1-1 1 0 0,0 0-1 0 0,0 0 1 0 0,-1-1-1 0 0,-12 4 1 0 0,-17 7-718 0 0,-17 10 1015 0 0,36-17 27 0 0,0 1 1 0 0,-25 15 0 0 0,38-20-40 0 0,0 0 0 0 0,1-1-1 0 0,-1 1 1 0 0,0-1 0 0 0,0 0 0 0 0,0 0 0 0 0,0-1 0 0 0,0 1 0 0 0,-5-1-1 0 0,-39-1-13 0 0,42 1 11 0 0,-247-31 403 0 0,207 23-548 0 0,-105-16 2466 0 0,134 23-2607 0 0,4-1 14 0 0,-1 0-1 0 0,1 2 1 0 0,-1-1-1 0 0,0 2 1 0 0,-19 3-1 0 0,3 0 270 0 0,-55 3 0 0 0,20-4 0 0 0,31-2 40 0 0,0-1-1 0 0,-54-7 0 0 0,-27-2-93 0 0,83 9-69 0 0,-93 4 2318 0 0,0 6-2927 0 0,-51 6-504 0 0,145-14 1250 0 0,1-1 0 0 0,-1-1-1 0 0,0-2 1 0 0,-43-7 0 0 0,55 6-8 0 0,-8 0 48 0 0,-19-3-1 0 0,19 2-37 0 0,20 3-1 0 0,1 1-1 0 0,-1-2 1 0 0,-11-2-1 0 0,4-1-2 0 0,0 0 1 0 0,0 1-1 0 0,-1 1 0 0 0,1 1 0 0 0,-28-2 0 0 0,-72 8 98 0 0,62-1-93 0 0,-46-6-17 0 0,-9 2 33 0 0,4 0-2 0 0,55 3-31 0 0,-59-6 0 0 0,91 4 0 0 0,-1 0 0 0 0,1 1 0 0 0,0 1 0 0 0,-26 6 0 0 0,-14 2 0 0 0,-18 4 0 0 0,25-4 0 0 0,-15 4 0 0 0,-20 3 0 0 0,57-13 0 0 0,10-1 0 0 0,-29 0 0 0 0,40-3-6 0 0,-9 0 29 0 0,0 0 1 0 0,-19-4-1 0 0,2 1-23 0 0,-8-1 0 0 0,21 0 0 0 0,-1 1 0 0 0,0 0 0 0 0,-21 2 0 0 0,-4-2 0 0 0,31 2 0 0 0,-1-1 0 0 0,0 1 0 0 0,0 1 0 0 0,-26 3 0 0 0,-150 28 0 0 0,126-24 0 0 0,41-6 0 0 0,-29 7 0 0 0,20-2 0 0 0,-66 3 0 0 0,1-12 0 0 0,60 4 0 0 0,24-1 0 0 0,0 0 0 0 0,-24 4 0 0 0,12 0 0 0 0,-39 1 0 0 0,0 0 0 0 0,39-1 37 0 0,20-2-33 0 0,1-1 0 0 0,-1 0 0 0 0,1 0 0 0 0,-1-1-1 0 0,0 0 1 0 0,-9 0 0 0 0,8-1-4 0 0,-118-19 0 0 0,117 18 8 0 0,0 0 0 0 0,-1 1 0 0 0,0 0 0 0 0,1 0 0 0 0,-1 1 0 0 0,1 0 0 0 0,-14 2 0 0 0,10 0-8 0 0,1-1 0 0 0,0 1 0 0 0,0 0 0 0 0,0 1 0 0 0,0 0 0 0 0,-20 10 0 0 0,-16 17 0 0 0,34-21 0 0 0,0-1 0 0 0,0 0 0 0 0,-21 9 0 0 0,20-10 0 0 0,1 0 0 0 0,0 1 0 0 0,1 0 0 0 0,0 1 0 0 0,0 0 0 0 0,1 1 0 0 0,0 1 0 0 0,-13 15 0 0 0,-24 21 0 0 0,43-42 0 0 0,-3 1 0 0 0,0 1 0 0 0,1 0 0 0 0,0 0 0 0 0,0 0 0 0 0,1 1 0 0 0,0 0 0 0 0,0 1 0 0 0,-7 15 0 0 0,9-17 0 0 0,1 1 0 0 0,1-1 0 0 0,0 1 0 0 0,0 0 0 0 0,0-1 0 0 0,1 1 0 0 0,0 0 0 0 0,1 0 0 0 0,-1 0 0 0 0,2 0 0 0 0,0 9 0 0 0,12 98 0 0 0,-12-103 0 0 0,-1 0 0 0 0,-1 19 0 0 0,0-24 0 0 0,0 0 0 0 0,1-1 0 0 0,-1 1 0 0 0,2 0 0 0 0,-1 0 0 0 0,1 0 0 0 0,0 0 0 0 0,0-1 0 0 0,1 1 0 0 0,0-1 0 0 0,3 8 0 0 0,-2-10 0 0 0,-1 1 0 0 0,1-1 0 0 0,1 0 0 0 0,-1-1 0 0 0,1 1 0 0 0,-1-1 0 0 0,6 5 0 0 0,-4-4 0 0 0,0 1 0 0 0,0-1 0 0 0,6 10 0 0 0,-6-9 0 0 0,0 0 0 0 0,0 0 0 0 0,0 0 0 0 0,1 0 0 0 0,-1-1 0 0 0,1 0 0 0 0,0 0 0 0 0,0 0 0 0 0,0-1 0 0 0,12 5 0 0 0,1 1 0 0 0,0-1 5 0 0,0 0-1 0 0,0-1 0 0 0,1-1 1 0 0,33 5-1 0 0,85 5 31 0 0,-63-10-28 0 0,-44-4 12 0 0,0-2-1 0 0,0-2 1 0 0,62-10 0 0 0,8-2 24 0 0,5 11-6 0 0,146 13 0 0 0,-28-12-37 0 0,-27-2 0 0 0,-117 11 0 0 0,85 18 0 0 0,30 3 0 0 0,-123-24 0 0 0,81-7 0 0 0,48 1 0 0 0,-81 12 0 0 0,-61-3 0 0 0,0-3 0 0 0,112-7 0 0 0,-118-3 3 0 0,61-7 28 0 0,145 1-1 0 0,-188 14-30 0 0,-1 1 0 0 0,90-8 0 0 0,156-38 0 0 0,-227 38 0 0 0,94 7 0 0 0,-94 0 0 0 0,93-8 0 0 0,-85-3 0 0 0,0 5 0 0 0,0 4 0 0 0,119 15 0 0 0,-152-11 0 0 0,-1-2 0 0 0,101-10 0 0 0,14-1 0 0 0,-101 13 0 0 0,90 15 0 0 0,-5 0 0 0 0,64-21 0 0 0,-159-2 0 0 0,121 9 0 0 0,-91 7 30 0 0,-30-2-19 0 0,0-4 1 0 0,90-1-1 0 0,-85-8-11 0 0,0 3 0 0 0,137 19 0 0 0,36 13 0 0 0,-163-23 0 0 0,199 9 0 0 0,20 2 0 0 0,82 9 0 0 0,-263-22 0 0 0,616-18 0 0 0,-518 10 0 0 0,13-2 0 0 0,-88-10 0 0 0,60-3 0 0 0,97 21 0 0 0,-79-1 0 0 0,-83-4 0 0 0,74 13 0 0 0,113-2 0 0 0,-71-19 0 0 0,0 20 0 0 0,-159-5 0 0 0,1-5 0 0 0,161-15 0 0 0,-179 10 0 0 0,124 10 0 0 0,-146-3 0 0 0,440 3 0 0 0,-291-7 0 0 0,100-3 0 0 0,-81-12 0 0 0,-10 10 3 0 0,-151 7 17 0 0,-1-4 1 0 0,102-14-1 0 0,-56 1-20 0 0,125-3 0 0 0,-27 5 0 0 0,-143 7 0 0 0,0-3 0 0 0,-1-3 0 0 0,117-38 0 0 0,-50 9 68 0 0,14-6-72 0 0,-6 5 50 0 0,-131 40-32 0 0,2 0-12 0 0,0-1-1 0 0,0-1 1 0 0,-1 1-1 0 0,1-1 0 0 0,-1-1 1 0 0,0 1-1 0 0,0-1 1 0 0,10-10-1 0 0,2-4-1 0 0,23-29-1 0 0,-37 43 1 0 0,1-1 0 0 0,0 1 0 0 0,9-6 0 0 0,7-7 0 0 0,1-1 0 0 0,2 0 0 0 0,39-22 0 0 0,28-20 0 0 0,-75 47 0 0 0,15-11 0 0 0,-2 0 0 0 0,28-32 0 0 0,-51 49 0 0 0,0 0 0 0 0,1 1 0 0 0,0 0 0 0 0,0 0 0 0 0,0 1 0 0 0,1 0 0 0 0,0 1 0 0 0,0 0 0 0 0,13-5 0 0 0,6-1 1 0 0,0 2 0 0 0,54-12 0 0 0,63 0-48 0 0,-24 3 27 0 0,26 5 20 0 0,-49 6 0 0 0,-68 5 0 0 0,1 2 0 0 0,59 8 0 0 0,-39-2 0 0 0,12-1 0 0 0,0-2 0 0 0,91-8 0 0 0,-111 2-1 0 0,0 1 0 0 0,52 6 1 0 0,85 18-46 0 0,-103-12 30 0 0,222 18 16 0 0,-243-27 0 0 0,372 25 0 0 0,-356-20 0 0 0,0-3 0 0 0,90-7 0 0 0,-50 2 0 0 0,138 15 0 0 0,-121-4 0 0 0,237-17 0 0 0,-213 0 0 0 0,53 13 0 0 0,-16 1 0 0 0,-51-10 0 0 0,252 0 0 0 0,-296 7 0 0 0,162-17 0 0 0,166-13 0 0 0,-150 14 0 0 0,-90-3 0 0 0,123-6 0 0 0,-21 2 0 0 0,-215 11 0 0 0,221-21 0 0 0,-267 29 0 0 0,174-15 0 0 0,-66-2 0 0 0,116-14 0 0 0,14 15 0 0 0,-173 10 0 0 0,-1-4 0 0 0,143-37 0 0 0,-40-4 11 0 0,-45 21 47 0 0,-101 23-59 0 0,-1-1 0 0 0,0-3-1 0 0,45-17 1 0 0,-50 12 1 0 0,-8 6 0 0 0,-1-3 0 0 0,0 0 0 0 0,45-31 0 0 0,-54 31 0 0 0,-10 6 0 0 0,1 0 0 0 0,-1-1 0 0 0,0 0 0 0 0,12-15 0 0 0,-21 22 3 0 0,-1 0 0 0 0,0 0-1 0 0,0 0 1 0 0,0-1 0 0 0,0 1 0 0 0,0 0-1 0 0,0-1 1 0 0,-1 1 0 0 0,1-1 0 0 0,-1 1 0 0 0,1-1-1 0 0,-1 1 1 0 0,0-1 0 0 0,0 1 0 0 0,0-1-1 0 0,-1 1 1 0 0,1-1 0 0 0,0 1 0 0 0,-1-1-1 0 0,0 1 1 0 0,-1-5 0 0 0,1 3 0 0 0,-1-20-3 0 0,2 21 0 0 0,0 0 0 0 0,0-1 0 0 0,0 1 0 0 0,0-1 0 0 0,-1 1 0 0 0,1 0 0 0 0,-2-4 0 0 0,-2-1 10 0 0,0 0 0 0 0,0 0 1 0 0,-1 1-1 0 0,0-1 0 0 0,-8-7 0 0 0,-9-16-7 0 0,16 22-3 0 0,-1 1 0 0 0,1-1 0 0 0,-1 1 0 0 0,0 1 0 0 0,-1-1 0 0 0,0 1 0 0 0,-13-9 0 0 0,-3 2 0 0 0,-41-20 0 0 0,24 18 0 0 0,0 0 0 0 0,-1 3 0 0 0,0 1 0 0 0,0 3 0 0 0,-50-5 0 0 0,2 3-21 0 0,-1 4 0 0 0,-137 8-1 0 0,134 0 22 0 0,-184-23 0 0 0,164 10 0 0 0,-51-1 0 0 0,-126-16 0 0 0,163 6 0 0 0,-84-11 0 0 0,-147 16 0 0 0,308 17 0 0 0,-71-9 0 0 0,65 4 0 0 0,-1 3 0 0 0,1 2 0 0 0,0 3 0 0 0,-113 18 0 0 0,107-12 0 0 0,0-2 0 0 0,-1-3 0 0 0,-69-7 0 0 0,-65-5 0 0 0,36 7 0 0 0,-220-27 0 0 0,262 15 0 0 0,-166 2 0 0 0,141 14 0 0 0,-149-5 0 0 0,212-3 0 0 0,0 3 0 0 0,-106 9 0 0 0,-245 24 0 0 0,405-30 0 0 0,-274 12 0 0 0,79 8 0 0 0,60-18 0 0 0,-49 3 0 0 0,87 9 0 0 0,39-3 0 0 0,-125 0 0 0 0,0-16 0 0 0,147 5 0 0 0,-75 9 0 0 0,108-6 0 0 0,-96 11 0 0 0,70-6 0 0 0,0-2 0 0 0,-105-4 0 0 0,71-9 0 0 0,-1 3 0 0 0,-107 10 0 0 0,167-2 0 0 0,-166 13 0 0 0,134-14 0 0 0,-71-6 0 0 0,19 1 0 0 0,42 1 0 0 0,3 3 0 0 0,-82 11 0 0 0,6 1 0 0 0,-31-11 0 0 0,92-4 0 0 0,-133 17 0 0 0,110-1 0 0 0,0-5 0 0 0,-119-5 0 0 0,103-6 0 0 0,-175 22 0 0 0,208-12 0 0 0,-1-4 0 0 0,-108-8 0 0 0,107-1 0 0 0,-113 8 0 0 0,164-1 0 0 0,-45 5 0 0 0,11 1 0 0 0,0-4 0 0 0,0-3 0 0 0,-133-14 0 0 0,156 10 0 0 0,-66 3 0 0 0,75 1 0 0 0,-46 4 0 0 0,54-3 0 0 0,-1-1 0 0 0,-67-5 0 0 0,30-8 0 0 0,-45-4 0 0 0,-8-2 0 0 0,-57 18 0 0 0,114 1 0 0 0,-128-12 0 0 0,-206 10 0 0 0,343 2 0 0 0,-398-9 0 0 0,220 7 0 0 0,106 2 0 0 0,-107-1 0 0 0,-108-8 0 0 0,206 16 0 0 0,37-1 0 0 0,78-4 0 0 0,0-2 0 0 0,0 0 0 0 0,-46-5 0 0 0,-48-4 0 0 0,83 5 0 0 0,-1 3 0 0 0,-68 9 0 0 0,24-1 0 0 0,0-1 0 0 0,-62 3 0 0 0,94-12 0 0 0,-65-8 0 0 0,28 0 0 0 0,-221 6 0 0 0,195 20 0 0 0,78-9 0 0 0,-54 2 0 0 0,49-7 0 0 0,24-1 0 0 0,0-1 0 0 0,-31-2 0 0 0,-70-9 0 0 0,-168 6 0 0 0,232 7 0 0 0,15 0 0 0 0,-79-6 0 0 0,83 0 0 0 0,-3-1 0 0 0,-54-12 0 0 0,72 12 0 0 0,1 2 0 0 0,-1 0 0 0 0,1 1 0 0 0,-34 4 0 0 0,-2-1 0 0 0,-139 12 0 0 0,157-10 0 0 0,-28 5 0 0 0,37-4 0 0 0,-1-2 0 0 0,1 0 0 0 0,-31-3 0 0 0,-93-6 0 0 0,-31-3 0 0 0,139 4 0 0 0,-31-1 0 0 0,60 5 0 0 0,-1-1 0 0 0,-31-7 0 0 0,33 5 0 0 0,1 1 0 0 0,-1 1 0 0 0,1 1 0 0 0,-21-1 0 0 0,12 2 9 0 0,0-1 0 0 0,0-2-1 0 0,0 0 1 0 0,-26-8 0 0 0,-17-2 11 0 0,63 12-51 0 0,0 1-1 0 0,0-1 1 0 0,0 1-1 0 0,1 0 1 0 0,-1-1-1 0 0,0 1 1 0 0,0 1-1 0 0,0-1 1 0 0,0 0-1 0 0,1 1 1 0 0,-1-1-1 0 0,0 1 1 0 0,0 0-1 0 0,1 0 1 0 0,-1 0-1 0 0,1 0 1 0 0,-1 0-1 0 0,1 1 1 0 0,-1-1-1 0 0,1 1 0 0 0,0 0 1 0 0,-1 0-1 0 0,1 0 1 0 0,0 0-1 0 0,0 0 1 0 0,1 0-1 0 0,-1 0 1 0 0,0 0-1 0 0,-2 5 1 0 0,-11 18-5321 0 0,8-9-167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4:25.275"/>
    </inkml:context>
    <inkml:brush xml:id="br0">
      <inkml:brushProperty name="width" value="0.1" units="cm"/>
      <inkml:brushProperty name="height" value="0.1" units="cm"/>
      <inkml:brushProperty name="color" value="#E71224"/>
    </inkml:brush>
  </inkml:definitions>
  <inkml:trace contextRef="#ctx0" brushRef="#br0">0 143 4607 0 0,'6'-43'200'0'0,"-1"15"48"0"0,3 8-248 0 0,-3 5 0 0 0,-1 8 0 0 0,0 5 0 0 0,-1 0-184 0 0,5-3-80 0 0,7-3-24 0 0,1-1 0 0 0,5 5 200 0 0,-1 4 88 0 0,1 8-80 0 0,-1 1-1480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4:36.178"/>
    </inkml:context>
    <inkml:brush xml:id="br0">
      <inkml:brushProperty name="width" value="0.1" units="cm"/>
      <inkml:brushProperty name="height" value="0.1" units="cm"/>
      <inkml:brushProperty name="color" value="#E71224"/>
    </inkml:brush>
  </inkml:definitions>
  <inkml:trace contextRef="#ctx0" brushRef="#br0">0 191 5527 0 0,'0'-31'488'0'0,"0"-3"-392"0"0,2 3-96 0 0,0 1 0 0 0,4 2 960 0 0,-3 8 176 0 0,1 9 32 0 0,-4 5 8 0 0,2 6-880 0 0,0 2-168 0 0,2 0-40 0 0,3 1-8 0 0,2 5-400 0 0,2 1-72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4:38.960"/>
    </inkml:context>
    <inkml:brush xml:id="br0">
      <inkml:brushProperty name="width" value="0.1" units="cm"/>
      <inkml:brushProperty name="height" value="0.1" units="cm"/>
      <inkml:brushProperty name="color" value="#E71224"/>
    </inkml:brush>
  </inkml:definitions>
  <inkml:trace contextRef="#ctx0" brushRef="#br0">6 341 455 0 0,'-1'-2'181'0'0,"0"1"-1"0"0,1 0 1 0 0,-1-1-1 0 0,1 1 0 0 0,-1 0 1 0 0,1-1-1 0 0,-1 1 0 0 0,1-1 1 0 0,0 1-1 0 0,0 0 1 0 0,0-1-1 0 0,0 1 0 0 0,0-1 1 0 0,0 1-1 0 0,0-1 0 0 0,0 1 1 0 0,1-1-1 0 0,-1 1 0 0 0,0 0 1 0 0,1-1-1 0 0,-1 1 1 0 0,1 0-1 0 0,0-1 0 0 0,-1 1 1 0 0,1 0-1 0 0,0 0 0 0 0,0 0 1 0 0,0-1-1 0 0,0 1 0 0 0,0 0 1 0 0,0 0-1 0 0,0 0 1 0 0,2-1-1 0 0,-1 0-55 0 0,1 0-1 0 0,-1 0 1 0 0,0 0-1 0 0,-1-1 1 0 0,1 1 0 0 0,0-1-1 0 0,-1 1 1 0 0,1-1-1 0 0,0-2 1 0 0,-2 4-86 0 0,0 1 0 0 0,1-1 1 0 0,-1 1-1 0 0,0 0 0 0 0,0-1 0 0 0,0 1 0 0 0,0-1 1 0 0,0 1-1 0 0,0-1 0 0 0,0 1 0 0 0,0 0 0 0 0,0-1 1 0 0,0 1-1 0 0,0-1 0 0 0,0 1 0 0 0,0-1 0 0 0,0 1 1 0 0,0 0-1 0 0,0-1 0 0 0,0 1 0 0 0,-1-1 0 0 0,1 1 1 0 0,0 0-1 0 0,0-1 0 0 0,0 1 0 0 0,-1-1 0 0 0,1 1 1 0 0,0 0-1 0 0,-1-1 0 0 0,1 1 0 0 0,0 0 0 0 0,0 0 1 0 0,-1-1-1 0 0,1 1 0 0 0,-1 0 0 0 0,1 0 0 0 0,0-1 1 0 0,-1 1-1 0 0,1 0 0 0 0,-1 0 0 0 0,1 0 0 0 0,0 0 1 0 0,-1 0-1 0 0,1 0 0 0 0,-1 0 0 0 0,0-1 27 0 0,-1 1 1 0 0,1 0-1 0 0,0 0 0 0 0,0 0 1 0 0,0 0-1 0 0,0 1 0 0 0,0-1 1 0 0,0 0-1 0 0,0 0 0 0 0,0 1 1 0 0,0-1-1 0 0,0 1 0 0 0,0-1 1 0 0,0 1-1 0 0,0-1 0 0 0,-1 2 1 0 0,1 7 2430 0 0,5-14-1841 0 0,0-2-428 0 0,1 0 0 0 0,0 0 0 0 0,0 0 1 0 0,1 1-1 0 0,0 0 0 0 0,0 0 0 0 0,13-9 0 0 0,-13 12-139 0 0,0 0 0 0 0,0 1 0 0 0,0 0 0 0 0,12-3 0 0 0,-13 4-32 0 0,0-1 0 0 0,0 1 1 0 0,0-1-1 0 0,0 0 0 0 0,0 0 0 0 0,-1 0 1 0 0,1-1-1 0 0,4-3 0 0 0,-4 3-13 0 0,0-1-1 0 0,1 1 1 0 0,-1 0 0 0 0,1 0-1 0 0,-1 1 1 0 0,1 0 0 0 0,0 0-1 0 0,0 0 1 0 0,8-1-1 0 0,7 0 12 0 0,30 0 0 0 0,9-1 34 0 0,118-16 404 0 0,-99 18-385 0 0,33-4 72 0 0,-14-10-74 0 0,-59 8-13 0 0,-1 2 1 0 0,1 1 0 0 0,75 2-1 0 0,81 12 43 0 0,-144-12-52 0 0,67-11-1 0 0,-35 3-26 0 0,-58 8-12 0 0,9-1-35 0 0,64 0-1 0 0,-5 5-9 0 0,21 1 0 0 0,-8 1-5 0 0,-25-2 64 0 0,-5-1-28 0 0,1-3 0 0 0,98-17 1 0 0,-118 12 2 0 0,20 2 32 0 0,-1 3 1 0 0,87 9 0 0 0,-143-5-65 0 0,105 1 62 0 0,-63-3-64 0 0,73 2 0 0 0,-107 1 0 0 0,0 1 0 0 0,49 12 0 0 0,38 16 0 0 0,-66-23 0 0 0,-39-7 0 0 0,0 0 0 0 0,0 1 0 0 0,1 1 0 0 0,-1-1 0 0 0,0 1 0 0 0,9 5 0 0 0,-14-6 7 0 0,0 0-1 0 0,-1-1 0 0 0,1 1 1 0 0,0-1-1 0 0,0 0 1 0 0,0 0-1 0 0,0-1 0 0 0,0 1 1 0 0,5-1-1 0 0,-9 0-1 0 0,-1 0-1 0 0,1 0 1 0 0,-1 0-1 0 0,0 0 0 0 0,1 0 1 0 0,-1 0-1 0 0,1 0 1 0 0,-1-1-1 0 0,0 1 1 0 0,1 0-1 0 0,-1 0 0 0 0,0 0 1 0 0,1 0-1 0 0,-1-1 1 0 0,1 1-1 0 0,-1 0 1 0 0,0 0-1 0 0,1-1 1 0 0,-1 1-1 0 0,0 0 0 0 0,0 0 1 0 0,1-1-1 0 0,-1 1 1 0 0,0-1-1 0 0,0 1 1 0 0,1 0-1 0 0,-1-1 1 0 0,0 1-1 0 0,0 0 0 0 0,0-1 1 0 0,0 1-1 0 0,0-1 1 0 0,0 1-1 0 0,1 0 1 0 0,-1-1-1 0 0,0 1 0 0 0,0-1 1 0 0,0 1-1 0 0,-3-15 152 0 0,3 14-125 0 0,-1-4-14 0 0,-1-2 111 0 0,-5 14-11 0 0,3-2-107 0 0,-42 46-1519 0 0,28-31 682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5:09.658"/>
    </inkml:context>
    <inkml:brush xml:id="br0">
      <inkml:brushProperty name="width" value="0.1" units="cm"/>
      <inkml:brushProperty name="height" value="0.1" units="cm"/>
      <inkml:brushProperty name="color" value="#E71224"/>
    </inkml:brush>
  </inkml:definitions>
  <inkml:trace contextRef="#ctx0" brushRef="#br0">0 70 1583 0 0,'1'0'30'0'0,"0"0"0"0"0,-1 1 0 0 0,1-1-1 0 0,-1 0 1 0 0,1 0 0 0 0,0 0-1 0 0,-1 0 1 0 0,1 0 0 0 0,0 0 0 0 0,-1 0-1 0 0,1 0 1 0 0,-1-1 0 0 0,1 1-1 0 0,0 0 1 0 0,-1 0 0 0 0,1 0 0 0 0,-1-1-1 0 0,1 1 1 0 0,0 0 0 0 0,0-1-1 0 0,17-9 1489 0 0,-11 6-900 0 0,-2 1 5 0 0,-1 0-1 0 0,0 0 1 0 0,0 0-1 0 0,-1 0 1 0 0,5-5-1 0 0,-6 7-285 0 0,-2 7 1442 0 0,-1-2-1587 0 0,3-7 325 0 0,0 1-340 0 0,-1 1-1 0 0,1-1 0 0 0,-1 1 0 0 0,1 0 0 0 0,-1 0 1 0 0,1-1-1 0 0,0 1 0 0 0,0 0 0 0 0,-1 1 0 0 0,1-1 1 0 0,0 0-1 0 0,0 0 0 0 0,0 1 0 0 0,4-1 0 0 0,30-5 437 0 0,13-1-43 0 0,-31 4-191 0 0,0 1 1 0 0,-1 0 0 0 0,37 2-1 0 0,-35 2-278 0 0,5 1 2 0 0,-1-1 1 0 0,37-3-1 0 0,-32-1-7 0 0,-6-1 12 0 0,-1 2-1 0 0,26 1 1 0 0,23 3-68 0 0,-34-2 155 0 0,42 7 0 0 0,-63-7 476 0 0,28 1 0 0 0,-29-2-1066 0 0,0 0-1 0 0,22 4 1 0 0,44 5 478 0 0,-20-4-38 0 0,-37-4-15 0 0,-19-2-15 0 0,-1 1 1 0 0,1 0 0 0 0,-1 0-1 0 0,1 0 1 0 0,0 1-1 0 0,4 0 1 0 0,16-10 333 0 0,-21 9-339 0 0,0 0-1 0 0,-1 0 1 0 0,1-1 0 0 0,0 0-1 0 0,-1 1 1 0 0,1-1-1 0 0,-1 0 1 0 0,4-2-1 0 0,4-1 161 0 0,-53 50-138 0 0,21-23-1114 0 0,-5 1-380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5:12.327"/>
    </inkml:context>
    <inkml:brush xml:id="br0">
      <inkml:brushProperty name="width" value="0.1" units="cm"/>
      <inkml:brushProperty name="height" value="0.1" units="cm"/>
      <inkml:brushProperty name="color" value="#E71224"/>
    </inkml:brush>
  </inkml:definitions>
  <inkml:trace contextRef="#ctx0" brushRef="#br0">0 4 4111 0 0,'1'0'56'0'0,"0"-1"0"0"0,0 1 0 0 0,0-1-1 0 0,-1 1 1 0 0,1-1 0 0 0,0 1 0 0 0,0 0-1 0 0,0 0 1 0 0,0-1 0 0 0,0 1-1 0 0,0 0 1 0 0,0 0 0 0 0,0 0 0 0 0,0 0-1 0 0,0 0 1 0 0,0 0 0 0 0,0 1 0 0 0,1-1-1 0 0,22 7 1460 0 0,-15-4-1161 0 0,33 4 1350 0 0,-34-6-1470 0 0,0 0-1 0 0,0 0 1 0 0,0 1-1 0 0,0 0 1 0 0,-1 0-1 0 0,1 1 1 0 0,-1 0-1 0 0,0 0 1 0 0,12 7-1 0 0,-12-5-94 0 0,0-1 0 0 0,0 0-1 0 0,1 0 1 0 0,-1-1 0 0 0,1 0 0 0 0,0 0-1 0 0,0-1 1 0 0,0 0 0 0 0,0-1 0 0 0,1 1 0 0 0,10-1-1 0 0,1 0 297 0 0,-1 2 0 0 0,39 8-1 0 0,-49-9-378 0 0,37 10 165 0 0,-29-7-9 0 0,0 0 0 0 0,29 3-1 0 0,50-7 518 0 0,-3-1-319 0 0,-11 1 0 0 0,-45-2-273 0 0,148 12 193 0 0,-170-10-312 0 0,0-1 0 0 0,-1-1 0 0 0,1 0 0 0 0,17-4-1 0 0,58-16 89 0 0,-31 6-25 0 0,-22 4 4 0 0,-29 7-78 0 0,1 2 0 0 0,0-1 0 0 0,1 1 1 0 0,-1 0-1 0 0,0 1 0 0 0,1 0 1 0 0,9 1-1 0 0,12-1 7 0 0,-28 1-67 0 0,0-1 0 0 0,0 1 0 0 0,0 0-1 0 0,0-1 1 0 0,-1 1 0 0 0,1 1 0 0 0,0-1 0 0 0,0 0 0 0 0,0 1 0 0 0,0 0-1 0 0,0-1 1 0 0,-1 1 0 0 0,1 0 0 0 0,0 0 0 0 0,0 1 0 0 0,-1-1 0 0 0,1 0 0 0 0,-1 1-1 0 0,0 0 1 0 0,1 0 0 0 0,-1-1 0 0 0,4 5 0 0 0,0 2-1252 0 0,-2 1-57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5:13.619"/>
    </inkml:context>
    <inkml:brush xml:id="br0">
      <inkml:brushProperty name="width" value="0.1" units="cm"/>
      <inkml:brushProperty name="height" value="0.1" units="cm"/>
      <inkml:brushProperty name="color" value="#E71224"/>
    </inkml:brush>
  </inkml:definitions>
  <inkml:trace contextRef="#ctx0" brushRef="#br0">8 131 1375 0 0,'-7'-30'1820'0'0,"7"29"-1593"0"0,0-1-1 0 0,1 0 1 0 0,-1 0-1 0 0,1 0 1 0 0,-1 1-1 0 0,1-1 1 0 0,-1 0-1 0 0,1 0 1 0 0,0 1-1 0 0,0-1 1 0 0,0 1-1 0 0,0-1 0 0 0,0 1 1 0 0,0-1-1 0 0,3-1 1 0 0,24-21 887 0 0,-7 7-62 0 0,-18 14-868 0 0,0 0 0 0 0,1 0-1 0 0,-1 0 1 0 0,1 0 0 0 0,-1 1 0 0 0,1-1 0 0 0,0 1 0 0 0,0 0 0 0 0,0 0 0 0 0,0 1 0 0 0,9-3 0 0 0,-10 3-114 0 0,0 1-1 0 0,1 0 1 0 0,-1 0 0 0 0,0 0 0 0 0,1 1-1 0 0,-1-1 1 0 0,0 1 0 0 0,0 0 0 0 0,0-1-1 0 0,0 1 1 0 0,1 1 0 0 0,-1-1 0 0 0,0 0-1 0 0,-1 1 1 0 0,1 0 0 0 0,0-1 0 0 0,3 4-1 0 0,4 2-18 0 0,1-1-1 0 0,0 0 1 0 0,0-1-1 0 0,0 0 1 0 0,1 0-1 0 0,23 5 0 0 0,79 8 774 0 0,-31-6-27 0 0,-1 3-521 0 0,0-4 1 0 0,1-3 0 0 0,105-4-1 0 0,-153-6-219 0 0,-24 0-33 0 0,0 1 0 0 0,0 1 0 0 0,0-1 0 0 0,0 2 0 0 0,0 0-1 0 0,22 4 1 0 0,-31-4-87 0 0,-1-1-1 0 0,1 1 1 0 0,0-1 0 0 0,-1 1-1 0 0,1 0 1 0 0,0 0-1 0 0,-1 0 1 0 0,1 0 0 0 0,-1 0-1 0 0,0 0 1 0 0,1 0-1 0 0,-1 1 1 0 0,0-1 0 0 0,0 0-1 0 0,0 1 1 0 0,1-1-1 0 0,-2 1 1 0 0,1-1 0 0 0,0 1-1 0 0,0-1 1 0 0,0 1-1 0 0,-1 0 1 0 0,1 0 0 0 0,-1-1-1 0 0,1 1 1 0 0,-1 0-1 0 0,0 0 1 0 0,1 1 0 0 0,-1 13-1011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6:59.855"/>
    </inkml:context>
    <inkml:brush xml:id="br0">
      <inkml:brushProperty name="width" value="0.1" units="cm"/>
      <inkml:brushProperty name="height" value="0.1" units="cm"/>
      <inkml:brushProperty name="color" value="#E71224"/>
    </inkml:brush>
  </inkml:definitions>
  <inkml:trace contextRef="#ctx0" brushRef="#br0">11 27 455 0 0,'-11'-2'4677'0'0,"17"3"-3794"0"0,-5-1-665 0 0,0-1 0 0 0,0 1-1 0 0,0 0 1 0 0,0-1 0 0 0,0 1-1 0 0,0 0 1 0 0,0-1 0 0 0,0 0-1 0 0,0 1 1 0 0,0-1-1 0 0,0 1 1 0 0,0-1 0 0 0,0 0-1 0 0,0 0 1 0 0,0 1 0 0 0,1-3-1 0 0,-2 2-67 0 0,1 0-1 0 0,0 0 1 0 0,0 0 0 0 0,0 0-1 0 0,0 0 1 0 0,0 0-1 0 0,1 0 1 0 0,-1 1-1 0 0,0-1 1 0 0,0 0-1 0 0,0 1 1 0 0,1-1 0 0 0,-1 1-1 0 0,0-1 1 0 0,0 1-1 0 0,1 0 1 0 0,1-1-1 0 0,20 0 785 0 0,-17 1-729 0 0,1-1 0 0 0,-1 1 0 0 0,0 0 0 0 0,1 1 0 0 0,-1-1-1 0 0,8 3 1 0 0,16 8 525 0 0,-25-9-649 0 0,1 0 1 0 0,0 1-1 0 0,0-2 0 0 0,0 1 1 0 0,0-1-1 0 0,0 0 1 0 0,0 0-1 0 0,0-1 1 0 0,9 0-1 0 0,18-2 369 0 0,1 1-1 0 0,49 4 0 0 0,34 2-210 0 0,114 4 592 0 0,-227-9-825 0 0,184 2 406 0 0,77 5-68 0 0,236-17 98 0 0,-321-2-324 0 0,-93 3-45 0 0,161 7 0 0 0,-55 12-63 0 0,169 19-10 0 0,-67 17 64 0 0,-247-38-27 0 0,1-1 0 0 0,-1-3 0 0 0,82-3 0 0 0,-4 0 7 0 0,36 15 175 0 0,-155-15-206 0 0,18 0 104 0 0,46-3 0 0 0,-62 1-77 0 0,0-1 1 0 0,0 0 0 0 0,-1 0-1 0 0,1-1 1 0 0,-1 0 0 0 0,0 0 0 0 0,1-1-1 0 0,13-9 1 0 0,-14 7-32 0 0,21-12 52 0 0,-28 17-57 0 0,1 0 1 0 0,0 0-1 0 0,0 1 1 0 0,0-1-1 0 0,-1 0 1 0 0,1 1-1 0 0,0-1 0 0 0,0 1 1 0 0,0 0-1 0 0,0-1 1 0 0,0 1-1 0 0,0 0 1 0 0,3 1-1 0 0,-4-1-24 0 0,-1 1 0 0 0,1-1-1 0 0,-1 0 1 0 0,1 1 0 0 0,0-1 0 0 0,-1 1-1 0 0,1 0 1 0 0,-1-1 0 0 0,1 1-1 0 0,-1-1 1 0 0,1 1 0 0 0,-1 0 0 0 0,0-1-1 0 0,1 1 1 0 0,-1 0 0 0 0,0 0 0 0 0,0-1-1 0 0,1 1 1 0 0,-1 0 0 0 0,0 0 0 0 0,0 1-1 0 0,2 17-1356 0 0,-2-19 1291 0 0,1 20-1729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7:03.638"/>
    </inkml:context>
    <inkml:brush xml:id="br0">
      <inkml:brushProperty name="width" value="0.1" units="cm"/>
      <inkml:brushProperty name="height" value="0.1" units="cm"/>
      <inkml:brushProperty name="color" value="#E71224"/>
    </inkml:brush>
  </inkml:definitions>
  <inkml:trace contextRef="#ctx0" brushRef="#br0">22 150 919 0 0,'-3'-5'694'0'0,"1"1"-1"0"0,-1-1 0 0 0,1 0 0 0 0,-1 0 0 0 0,1 0 0 0 0,1 0 0 0 0,-1-1 0 0 0,1 1 1 0 0,0 0-1 0 0,0-1 0 0 0,0 1 0 0 0,1-12 0 0 0,4 20-299 0 0,0 0 0 0 0,1 0 0 0 0,-1-1-1 0 0,7 4 1 0 0,-5-4-25 0 0,1-1 0 0 0,-1 1-1 0 0,11 0 1 0 0,10 3 342 0 0,-8 0-507 0 0,-1-2 1 0 0,1 0-1 0 0,-1-1 1 0 0,1-1-1 0 0,0-1 1 0 0,19-2-1 0 0,111-22 555 0 0,-45 5-243 0 0,-53 14-381 0 0,24-5-11 0 0,-32 4-2 0 0,82-3 0 0 0,-89 8-59 0 0,29-1 69 0 0,59-4 78 0 0,130-21 216 0 0,-208 23-308 0 0,80 5 0 0 0,-42 1-80 0 0,68 8 96 0 0,-58-3-68 0 0,77 10-66 0 0,-59-9 42 0 0,60 2 55 0 0,4-1 2 0 0,3-1-17 0 0,-20-11-56 0 0,101 3 130 0 0,349 3-28 0 0,-367 5-119 0 0,-198-5-8 0 0,210 5 63 0 0,284 34-64 0 0,-284-25 45 0 0,-112-10-26 0 0,17 4-19 0 0,85 6 0 0 0,-224-16 13 0 0,0-1 0 0 0,-1 0 0 0 0,1-2-1 0 0,37-6 1 0 0,-54 7 30 0 0,0-1 0 0 0,0 1 0 0 0,0 0 0 0 0,0-1 0 0 0,0 1 0 0 0,0-1 0 0 0,0 0 0 0 0,0 0 0 0 0,-1 0 0 0 0,1-1 0 0 0,-1 1 0 0 0,0 0 0 0 0,1-1 0 0 0,-1 0 0 0 0,3-5 0 0 0,-10 12 157 0 0,-3 6-192 0 0,-10 22-706 0 0,-16 36 0 0 0,16-25-762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8:22.038"/>
    </inkml:context>
    <inkml:brush xml:id="br0">
      <inkml:brushProperty name="width" value="0.1" units="cm"/>
      <inkml:brushProperty name="height" value="0.1" units="cm"/>
      <inkml:brushProperty name="color" value="#F4F91B"/>
    </inkml:brush>
  </inkml:definitions>
  <inkml:trace contextRef="#ctx0" brushRef="#br0">817 166 3679 0 0,'0'-1'45'0'0,"0"0"0"0"0,-1 1 0 0 0,1-1 0 0 0,0 0 0 0 0,1 1 0 0 0,-1-1-1 0 0,0 1 1 0 0,0-1 0 0 0,0 0 0 0 0,0 1 0 0 0,0-1 0 0 0,1 0-1 0 0,-1 1 1 0 0,0-1 0 0 0,0 1 0 0 0,1-1 0 0 0,-1 1 0 0 0,0-1-1 0 0,1 1 1 0 0,0-1 0 0 0,-1 0 44 0 0,0 1 1 0 0,1 0-1 0 0,-1 0 0 0 0,0 0 0 0 0,1 0 0 0 0,-1 0 0 0 0,1 0 1 0 0,-1 0-1 0 0,0 0 0 0 0,1 0 0 0 0,-1 0 0 0 0,0 0 0 0 0,1 0 1 0 0,-1 0-1 0 0,0 1 0 0 0,1-1 0 0 0,-1 0 0 0 0,0 0 0 0 0,1 0 1 0 0,-1 0-1 0 0,0 0 0 0 0,1 1 0 0 0,-1-1 0 0 0,0 0 0 0 0,1 1 1 0 0,0 0 3 0 0,0 0 0 0 0,0 0 0 0 0,0 0 0 0 0,0 0 0 0 0,0 0 0 0 0,0 1 0 0 0,0-1 0 0 0,0 0 0 0 0,-1 1 0 0 0,1-1 0 0 0,-1 0 0 0 0,1 1 0 0 0,-1-1 1 0 0,1 1-1 0 0,0 2 0 0 0,-2 1-16 0 0,1 0 1 0 0,-1-1 0 0 0,0 1 0 0 0,0-1-1 0 0,0 1 1 0 0,0-1 0 0 0,-1 0-1 0 0,0 1 1 0 0,0-1 0 0 0,0 0 0 0 0,-1 0-1 0 0,1 0 1 0 0,-1-1 0 0 0,0 1-1 0 0,0 0 1 0 0,-6 5 0 0 0,-6 3 801 0 0,0 0 1 0 0,-31 18 0 0 0,16-10-311 0 0,-46 30 431 0 0,-70 51-85 0 0,74-50-695 0 0,39-30 261 0 0,-33 30 0 0 0,12 5 927 0 0,59-63-1255 0 0,0 1 0 0 0,-1-1 0 0 0,0 0 0 0 0,0 0 0 0 0,3-9 0 0 0,1-1-15 0 0,13-31 113 0 0,20-66 0 0 0,-7 17-51 0 0,-30 85-184 0 0,0 1 0 0 0,-1 0 0 0 0,-1-1 0 0 0,0 0 0 0 0,0 1 0 0 0,-1-1 0 0 0,-1 0 0 0 0,0 0 0 0 0,0 0 0 0 0,-1 1 0 0 0,-1-1 0 0 0,0 0 0 0 0,-7-20 0 0 0,3 8 96 0 0,1 0 1 0 0,-3-34-1 0 0,3 16 5 0 0,6 44 13 0 0,18 109 168 0 0,45 102-212 0 0,-46-163 158 0 0,36 72 0 0 0,-12-31 49 0 0,-24-56-186 0 0,-17-32-89 0 0,1 0 0 0 0,-1-1 0 0 0,1 1 0 0 0,0-1 0 0 0,0 0 0 0 0,0 1 0 0 0,1-1 0 0 0,-1 0 0 0 0,0 0 0 0 0,4 2 0 0 0,-25-15 85 0 0,1-1-1 0 0,0 0 0 0 0,-22-22 1 0 0,21 18-102 0 0,-1 0-1 0 0,-36-22 1 0 0,26 22 7 0 0,-2 1 0 0 0,0 2 0 0 0,0 0 0 0 0,-1 3 0 0 0,-1 0 0 0 0,0 3 0 0 0,-55-7 0 0 0,66 15-8 0 0,18-1 0 0 0,0 0 0 0 0,0 1 0 0 0,0-2 0 0 0,0 1 0 0 0,0-1 0 0 0,-5-1 0 0 0,42 0 0 0 0,40 6 12 0 0,105-6 0 0 0,-128-3 43 0 0,-1-1 0 0 0,1-3 0 0 0,50-16 0 0 0,-82 20-34 0 0,1-1-1 0 0,-2-1 1 0 0,1-1 0 0 0,-1 0-1 0 0,24-17 1 0 0,-38 24-16 0 0,-1-1-1 0 0,1 1 1 0 0,-1 0-1 0 0,0-1 1 0 0,1 1-1 0 0,-1-1 1 0 0,0 0-1 0 0,0 1 1 0 0,0-1-1 0 0,0 0 1 0 0,0 0 0 0 0,0 1-1 0 0,-1-1 1 0 0,2-2-1 0 0,-2 3-2 0 0,0 0-1 0 0,0 0 1 0 0,0 1 0 0 0,0-1-1 0 0,0 0 1 0 0,0 0-1 0 0,-1 1 1 0 0,1-1 0 0 0,0 0-1 0 0,0 0 1 0 0,0 1 0 0 0,-1-1-1 0 0,1 0 1 0 0,0 1-1 0 0,-1-1 1 0 0,1 0 0 0 0,-1 1-1 0 0,1-1 1 0 0,0 1 0 0 0,-1-1-1 0 0,1 1 1 0 0,-1-1-1 0 0,0 1 1 0 0,1-1 0 0 0,-1 1-1 0 0,1-1 1 0 0,-1 1-1 0 0,0 0 1 0 0,1-1 0 0 0,-1 1-1 0 0,0 0 1 0 0,1 0 0 0 0,-1-1-1 0 0,0 1 1 0 0,0 0-1 0 0,1 0 1 0 0,-1 0 0 0 0,0 0-1 0 0,0 0 1 0 0,1 0 0 0 0,-2 0-1 0 0,-6 1 6 0 0,0-1 1 0 0,1 1-1 0 0,-1 1 0 0 0,1 0 0 0 0,-1 0 0 0 0,1 0 0 0 0,-12 6 1 0 0,2-2-2 0 0,-19 8 1 0 0,1 0 0 0 0,0 3 0 0 0,1 1 1 0 0,1 1-1 0 0,1 2 0 0 0,1 1 0 0 0,0 1 0 0 0,-33 35 0 0 0,17-6-72 0 0,-68 98-1 0 0,112-146 54 0 0,-66 101-1637 0 0,38-53-111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8:29.490"/>
    </inkml:context>
    <inkml:brush xml:id="br0">
      <inkml:brushProperty name="width" value="0.1" units="cm"/>
      <inkml:brushProperty name="height" value="0.1" units="cm"/>
      <inkml:brushProperty name="color" value="#F4F91B"/>
    </inkml:brush>
  </inkml:definitions>
  <inkml:trace contextRef="#ctx0" brushRef="#br0">827 54 3423 0 0,'-4'-14'389'0'0,"4"13"-295"0"0,-1-1 1 0 0,1 0-1 0 0,-1 0 0 0 0,1 0 1 0 0,-1 0-1 0 0,0 0 1 0 0,1 0-1 0 0,-1 1 1 0 0,0-1-1 0 0,0 0 1 0 0,0 1-1 0 0,-1-1 0 0 0,1 0 1 0 0,0 1-1 0 0,0 0 1 0 0,-1-1-1 0 0,1 1 1 0 0,-1 0-1 0 0,1 0 1 0 0,-1-1-1 0 0,0 1 0 0 0,0 1 1 0 0,1-1-1 0 0,-4-1 1 0 0,0 1-8 0 0,0 1 0 0 0,1-1-1 0 0,-1 1 1 0 0,0 1 0 0 0,0-1 0 0 0,1 0 0 0 0,-1 1 0 0 0,1 0 0 0 0,-1 0 0 0 0,0 1 0 0 0,1-1-1 0 0,0 1 1 0 0,-6 3 0 0 0,-5 4 150 0 0,-1 0 0 0 0,-15 14 0 0 0,19-14-10 0 0,-174 137 2795 0 0,104-79-2420 0 0,24-19-242 0 0,-87 64 352 0 0,92-74-528 0 0,39-26-104 0 0,-1-1 0 0 0,0 0 0 0 0,0-2 0 0 0,-31 15 0 0 0,46-24-72 0 0,-1 0 0 0 0,1 1 0 0 0,-1-1 0 0 0,1 0 0 0 0,-1 1-1 0 0,1-1 1 0 0,-1 0 0 0 0,1 0 0 0 0,-1 0 0 0 0,1 0 0 0 0,-1 1 0 0 0,0-1-1 0 0,1 0 1 0 0,-1 0 0 0 0,1 0 0 0 0,-1 0 0 0 0,0 0 0 0 0,1-1-1 0 0,-1 1 1 0 0,1 0 0 0 0,-1 0 0 0 0,1 0 0 0 0,-1 0 0 0 0,1 0 0 0 0,-1-1-1 0 0,0 1 1 0 0,1 0 0 0 0,-1-1 0 0 0,1 1 0 0 0,0 0 0 0 0,-1-1 0 0 0,1 1-1 0 0,-1-1 1 0 0,0 0 7 0 0,1 0 0 0 0,0 0 1 0 0,0 0-1 0 0,0 0 0 0 0,0 0 0 0 0,0 1 0 0 0,0-1 0 0 0,1 0 0 0 0,-1 0 0 0 0,0 0 0 0 0,0 0 0 0 0,1 0 1 0 0,-1 1-1 0 0,0-1 0 0 0,1 0 0 0 0,-1 0 0 0 0,1 0 0 0 0,-1 1 0 0 0,1-1 0 0 0,0 0 0 0 0,15-19 71 0 0,-1-1 0 0 0,-1-1 0 0 0,0 0-1 0 0,-2 0 1 0 0,17-42 0 0 0,-23 43-63 0 0,0 0 1 0 0,-2-1-1 0 0,3-33 0 0 0,-3-65 71 0 0,-4 101-92 0 0,-1 13 6 0 0,1-1-1 0 0,0 1 1 0 0,1-1-1 0 0,0 1 1 0 0,0 0-1 0 0,0-1 1 0 0,1 1-1 0 0,0 0 0 0 0,5-11 1 0 0,-7 17-3 0 0,1-1-1 0 0,0 1 1 0 0,-1 0 0 0 0,1-1 0 0 0,-1 1-1 0 0,1 0 1 0 0,0-1 0 0 0,0 1 0 0 0,-1 0 0 0 0,1 0-1 0 0,0 0 1 0 0,-1 0 0 0 0,1 0 0 0 0,0 0-1 0 0,0 0 1 0 0,-1 0 0 0 0,1 0 0 0 0,0 0-1 0 0,-1 0 1 0 0,1 0 0 0 0,0 0 0 0 0,0 0-1 0 0,-1 1 1 0 0,1-1 0 0 0,0 0 0 0 0,-1 1-1 0 0,1-1 1 0 0,-1 0 0 0 0,1 1 0 0 0,0-1-1 0 0,0 2 1 0 0,24 17 69 0 0,-20-14-79 0 0,60 48-11 0 0,204 155 984 0 0,-249-195-786 0 0,2 0 0 0 0,0-1 0 0 0,0-2 0 0 0,1 0 0 0 0,0-1 0 0 0,1-2 0 0 0,28 7 0 0 0,-50-14-156 0 0,0 0-1 0 0,0 1 1 0 0,0-1-1 0 0,0 0 1 0 0,0 0-1 0 0,0 0 1 0 0,0 0-1 0 0,-1 0 1 0 0,1-1 0 0 0,0 1-1 0 0,0-1 1 0 0,0 1-1 0 0,0-1 1 0 0,-1 1-1 0 0,1-1 1 0 0,0 0-1 0 0,-1 0 1 0 0,1 0-1 0 0,0 0 1 0 0,-1 0-1 0 0,1 0 1 0 0,-1-1-1 0 0,0 1 1 0 0,1 0-1 0 0,1-4 1 0 0,-2 3 3 0 0,1 0 0 0 0,-1-1 0 0 0,0 1-1 0 0,-1-1 1 0 0,1 1 0 0 0,0-1 0 0 0,-1 1 0 0 0,1-1 0 0 0,-1 0 0 0 0,0 1-1 0 0,0-1 1 0 0,0 1 0 0 0,0-1 0 0 0,0 0 0 0 0,-1 1 0 0 0,1-1-1 0 0,-1 1 1 0 0,-1-4 0 0 0,-8-18 21 0 0,-1-1 0 0 0,-2 2 0 0 0,0 0 0 0 0,-1 1 0 0 0,-20-24 0 0 0,26 36-50 0 0,1 1 0 0 0,-2 0 0 0 0,1 0 0 0 0,-2 1 0 0 0,1 0 0 0 0,-1 1 0 0 0,0 0 0 0 0,0 0 0 0 0,-1 1 0 0 0,0 1 0 0 0,-19-8 0 0 0,24 11 0 0 0,0 0 0 0 0,0 1 0 0 0,0-1 0 0 0,-1 1 0 0 0,1 1 0 0 0,0-1 0 0 0,0 1 0 0 0,-1 0 0 0 0,1 1 0 0 0,0-1 0 0 0,-1 1 0 0 0,1 0 0 0 0,0 1 0 0 0,0 0 0 0 0,0 0 0 0 0,0 0 0 0 0,0 1 0 0 0,1-1 0 0 0,-1 1 0 0 0,1 1 0 0 0,0-1 0 0 0,-1 1 0 0 0,2 0 0 0 0,-8 6 0 0 0,4 0-9 0 0,-1 0-1 0 0,1 0 0 0 0,1 0 1 0 0,0 1-1 0 0,1 1 1 0 0,0-1-1 0 0,-8 21 0 0 0,-21 92 18 0 0,7-22-11 0 0,22-85 4 0 0,-1 0 1 0 0,-1 0-1 0 0,0 0 0 0 0,-1-1 0 0 0,-1 0 0 0 0,0-1 1 0 0,-1 0-1 0 0,-1-1 0 0 0,-20 19 0 0 0,16-18 24 0 0,1-1 0 0 0,1 2 0 0 0,0 0-1 0 0,-19 30 1 0 0,22-28-361 0 0,-20 35 3 0 0,13-17-4912 0 0,9-12-457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34.097"/>
    </inkml:context>
    <inkml:brush xml:id="br0">
      <inkml:brushProperty name="width" value="0.1" units="cm"/>
      <inkml:brushProperty name="height" value="0.1" units="cm"/>
      <inkml:brushProperty name="color" value="#E71224"/>
    </inkml:brush>
  </inkml:definitions>
  <inkml:trace contextRef="#ctx0" brushRef="#br0">2282 42 1983 0 0,'-3'-4'275'0'0,"-1"0"-1"0"0,1 1 0 0 0,-1 0 0 0 0,0 0 0 0 0,0 0 0 0 0,0 0 0 0 0,0 0 0 0 0,0 1 0 0 0,0 0 0 0 0,-1 0 0 0 0,1 0 0 0 0,-1 0 0 0 0,0 1 0 0 0,1 0 1 0 0,-1 0-1 0 0,0 0 0 0 0,-8 0 0 0 0,-14 2-120 0 0,-1 1-1 0 0,-34 8 1 0 0,-28 4 453 0 0,-1-5-1 0 0,-158-2 1 0 0,124-6 40 0 0,-150 19 1 0 0,207-14-474 0 0,-1-4 0 0 0,-108-9 0 0 0,-147-29 578 0 0,270 32-749 0 0,-173-11 98 0 0,156 14-246 0 0,-86 9 0 0 0,105-3-731 0 0,0-1-262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8:37.631"/>
    </inkml:context>
    <inkml:brush xml:id="br0">
      <inkml:brushProperty name="width" value="0.1" units="cm"/>
      <inkml:brushProperty name="height" value="0.1" units="cm"/>
      <inkml:brushProperty name="color" value="#F4F91B"/>
    </inkml:brush>
  </inkml:definitions>
  <inkml:trace contextRef="#ctx0" brushRef="#br0">0 153 2415 0 0,'0'-39'1142'0'0,"1"38"-1071"0"0,1 0 0 0 0,-1 1 0 0 0,0-1 0 0 0,0 1 0 0 0,1 0 0 0 0,-1-1 0 0 0,0 1 0 0 0,1 0 0 0 0,-1 0 0 0 0,1 0 0 0 0,-1 0 0 0 0,0 0 0 0 0,2 0 0 0 0,1 0 197 0 0,13-6 730 0 0,-13 4-812 0 0,0 0 1 0 0,0 1 0 0 0,0-1-1 0 0,0 1 1 0 0,0 0 0 0 0,0 1-1 0 0,0-1 1 0 0,1 1 0 0 0,-1 0-1 0 0,0 0 1 0 0,8 1 0 0 0,-6 0-147 0 0,-1 0 1 0 0,1-1-1 0 0,-1 1 1 0 0,1-1-1 0 0,-1-1 1 0 0,1 1 0 0 0,-1-1-1 0 0,0 1 1 0 0,1-2-1 0 0,-1 1 1 0 0,6-2-1 0 0,-5 1 84 0 0,0 0-1 0 0,1 1 1 0 0,-1 0-1 0 0,0 0 1 0 0,1 0-1 0 0,-1 1 1 0 0,11 1-1 0 0,1 1 1 0 0,25 8 0 0 0,-41-10-125 0 0,8 2 94 0 0,0-2 0 0 0,0 1 1 0 0,0-1-1 0 0,0 0 0 0 0,0-1 0 0 0,0-1 0 0 0,0 1 1 0 0,14-5-1 0 0,28-4 376 0 0,-9 7-283 0 0,-20 2-170 0 0,30-6-1 0 0,-28 2 19 0 0,120-28 492 0 0,-70 12-462 0 0,-63 19-64 0 0,1-1 0 0 0,0 2 0 0 0,0 0 0 0 0,0 0 0 0 0,23 3 0 0 0,-3-2 0 0 0,54 6 0 0 0,-50-2 0 0 0,-11 0 0 0 0,0 0 0 0 0,33 12 0 0 0,-30-8 0 0 0,41 6 0 0 0,-55-12 13 0 0,0 1 0 0 0,0 0 0 0 0,0 1 0 0 0,19 8-1 0 0,-8 6-12 0 0,-23-16 0 0 0,-1 0 0 0 0,0-1 0 0 0,0 1 0 0 0,1 0 0 0 0,-1-1 0 0 0,1 1 0 0 0,-1-1 0 0 0,1 0 0 0 0,0 0 0 0 0,0 0 0 0 0,-1 0 0 0 0,1 0 0 0 0,0-1 0 0 0,0 1 0 0 0,3-1 0 0 0,75-6 64 0 0,-77 5-64 0 0,156-10 0 0 0,-146 11 1 0 0,167 5 62 0 0,-159-5-25 0 0,-1-1 0 0 0,30-4-1 0 0,-27 2-22 0 0,37-2 74 0 0,-35 4 11 0 0,1-2 1 0 0,48-10-1 0 0,-53 7-29 0 0,0 0 0 0 0,28-2 0 0 0,-48 8-90 0 0,0 0 0 0 0,-1 0 0 0 0,1 0 0 0 0,-1 0 0 0 0,1 0 0 0 0,0 1 0 0 0,-1-1 0 0 0,1 0 0 0 0,-1 1 0 0 0,1 0 0 0 0,-1-1 0 0 0,1 1 1 0 0,-1 0-1 0 0,0 0 0 0 0,1 0 0 0 0,-1 0 0 0 0,0 0 0 0 0,0 0 0 0 0,1 0 0 0 0,-1 0 0 0 0,0 0 0 0 0,1 3 0 0 0,4 6-276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8:38.734"/>
    </inkml:context>
    <inkml:brush xml:id="br0">
      <inkml:brushProperty name="width" value="0.1" units="cm"/>
      <inkml:brushProperty name="height" value="0.1" units="cm"/>
      <inkml:brushProperty name="color" value="#F4F91B"/>
    </inkml:brush>
  </inkml:definitions>
  <inkml:trace contextRef="#ctx0" brushRef="#br0">1 30 919 0 0,'121'0'4567'0'0,"-98"-2"-3890"0"0,46-8-1 0 0,-41 5-196 0 0,-24 5-420 0 0,8-3 85 0 0,0 1 0 0 0,0 1-1 0 0,0 0 1 0 0,1 0 0 0 0,22 3-1 0 0,-31-1-97 0 0,0-1 0 0 0,0 0 0 0 0,0 0-1 0 0,0 0 1 0 0,8-2 0 0 0,-8 1-17 0 0,1 0 0 0 0,0 1 1 0 0,0 0-1 0 0,7 0 0 0 0,-1 1 45 0 0,0-1 0 0 0,0 0 0 0 0,16-2 0 0 0,13-1 105 0 0,54 11-37 0 0,-47-3-94 0 0,35 2-3 0 0,183 16 236 0 0,-230-23-144 0 0,-1-2 0 0 0,1-1 0 0 0,49-11 0 0 0,26 3 299 0 0,-69 8-399 0 0,-38 3-26 0 0,1 0 0 0 0,-1 0 0 0 0,0 0 0 0 0,0 0 0 0 0,0 1 1 0 0,0-1-1 0 0,3 2 0 0 0,-5-2-28 0 0,0 1 1 0 0,0-1-1 0 0,0 0 1 0 0,0 1-1 0 0,0-1 1 0 0,0 1-1 0 0,0 0 1 0 0,0-1-1 0 0,0 1 1 0 0,0 0-1 0 0,-1-1 1 0 0,1 1 0 0 0,0 0-1 0 0,0 0 1 0 0,-1 0-1 0 0,1-1 1 0 0,-1 1-1 0 0,1 0 1 0 0,0 0-1 0 0,-1 0 1 0 0,0 0-1 0 0,1 0 1 0 0,-1 2-1 0 0,1 2-208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8:42.265"/>
    </inkml:context>
    <inkml:brush xml:id="br0">
      <inkml:brushProperty name="width" value="0.1" units="cm"/>
      <inkml:brushProperty name="height" value="0.1" units="cm"/>
      <inkml:brushProperty name="color" value="#F4F91B"/>
    </inkml:brush>
  </inkml:definitions>
  <inkml:trace contextRef="#ctx0" brushRef="#br0">0 85 1927 0 0,'7'-3'90'0'0,"-1"-1"-1"0"0,1 1 0 0 0,0 0 1 0 0,0 0-1 0 0,0 1 0 0 0,13-3 1 0 0,47-3 438 0 0,-52 6-598 0 0,2 0 495 0 0,34-10 0 0 0,1 0 1201 0 0,-7 18-1076 0 0,-36-6-502 0 0,0 1 0 0 0,-1 0 0 0 0,13 4 0 0 0,-15-3-33 0 0,1-1 0 0 0,0 1 0 0 0,-1-1 0 0 0,1 0 1 0 0,0-1-1 0 0,0 0 0 0 0,0 0 0 0 0,8-1 0 0 0,12-3 10 0 0,42-1 0 0 0,10-1 63 0 0,-47 3-26 0 0,61 3 0 0 0,3-1-46 0 0,118-8 172 0 0,-177 9-118 0 0,70 7-1 0 0,-23 0-8 0 0,-7-7-10 0 0,124-16-1 0 0,-86 5-12 0 0,-7 7 65 0 0,184 18-1 0 0,-263-11-110 0 0,80 10 25 0 0,-69-7-5 0 0,0-2 0 0 0,0-1 0 0 0,51-3-1 0 0,-10-4-11 0 0,-1 4 0 0 0,105 13 0 0 0,-42-7 46 0 0,-64-4-28 0 0,40-3-18 0 0,1-1 0 0 0,-42 5 0 0 0,121 8 0 0 0,65 16 0 0 0,-222-22 0 0 0,-13-2 0 0 0,52 0 0 0 0,0-10 21 0 0,-44 3 1 0 0,59 1-1 0 0,-79 4-21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8:44.819"/>
    </inkml:context>
    <inkml:brush xml:id="br0">
      <inkml:brushProperty name="width" value="0.1" units="cm"/>
      <inkml:brushProperty name="height" value="0.1" units="cm"/>
      <inkml:brushProperty name="color" value="#F4F91B"/>
    </inkml:brush>
  </inkml:definitions>
  <inkml:trace contextRef="#ctx0" brushRef="#br0">863 306 1207 0 0,'-2'1'16'0'0,"1"0"0"0"0,0 0-1 0 0,0 0 1 0 0,0 0-1 0 0,0 0 1 0 0,0 0 0 0 0,0 0-1 0 0,0 1 1 0 0,0-1-1 0 0,-1 2 1 0 0,-2 2-20 0 0,-6 4 230 0 0,-1-1 0 0 0,0-1 0 0 0,0 0 0 0 0,0 0 0 0 0,-1-1 0 0 0,0-1 0 0 0,-25 9 0 0 0,21-9 167 0 0,0 2 0 0 0,0 0 0 0 0,-25 16 0 0 0,-2 0 11 0 0,22-10-281 0 0,0 0-1 0 0,1 2 1 0 0,-33 30-1 0 0,23-20-38 0 0,15-12-35 0 0,-73 57 579 0 0,88-70-611 0 0,-1 0 0 0 0,1 1-1 0 0,0-1 1 0 0,0 0 0 0 0,-1 0 0 0 0,1 1 0 0 0,0-1-1 0 0,-1 0 1 0 0,1 0 0 0 0,0 0 0 0 0,-1 1 0 0 0,1-1-1 0 0,0 0 1 0 0,-1 0 0 0 0,1 0 0 0 0,-1 0 0 0 0,1 0-1 0 0,0 0 1 0 0,-1 0 0 0 0,1 0 0 0 0,0 0 0 0 0,-1 0-1 0 0,1 0 1 0 0,-1 0 0 0 0,1 0 0 0 0,0 0 0 0 0,-1-1-1 0 0,0-8 544 0 0,10-13 95 0 0,14-19-164 0 0,4-5-231 0 0,27-67 0 0 0,-37 65-135 0 0,-3 0 1 0 0,10-51-1 0 0,-23 93-107 0 0,0-1 1 0 0,0 1-1 0 0,-1-1 1 0 0,1 1-1 0 0,-2 0 1 0 0,1-1-1 0 0,-1 1 1 0 0,0-1-1 0 0,0 1 0 0 0,-1 0 1 0 0,-3-10-1 0 0,9 54-18 0 0,-1-29 17 0 0,0 0-1 0 0,1 0 0 0 0,0 0 1 0 0,1-1-1 0 0,0 0 0 0 0,0 1 1 0 0,1-2-1 0 0,0 1 0 0 0,0-1 1 0 0,1 0-1 0 0,11 10 0 0 0,5 1 63 0 0,0 0 0 0 0,40 22-1 0 0,-46-30-14 0 0,-3-1 7 0 0,0-1 0 0 0,0 0 0 0 0,1-1 0 0 0,0-1-1 0 0,0 0 1 0 0,24 5 0 0 0,-32-11-36 0 0,-1 1-1 0 0,0-2 1 0 0,0 1-1 0 0,0-1 1 0 0,1 0-1 0 0,-1 0 1 0 0,6-2-1 0 0,-8 2-8 0 0,-1 0 0 0 0,0 0 0 0 0,1-1 0 0 0,-1 1 0 0 0,0-1 0 0 0,0 1 0 0 0,0-1 0 0 0,0 0 0 0 0,0 0 0 0 0,0-1 0 0 0,0 1 0 0 0,-1 0 0 0 0,4-5 0 0 0,-5 5-10 0 0,0 1-1 0 0,-1-1 0 0 0,1 0 0 0 0,-1 0 1 0 0,1 0-1 0 0,-1 0 0 0 0,0 0 1 0 0,0 0-1 0 0,0 0 0 0 0,0 0 0 0 0,0 0 1 0 0,0 0-1 0 0,0 1 0 0 0,-1-1 1 0 0,1 0-1 0 0,-1 0 0 0 0,1 0 0 0 0,-1 0 1 0 0,0 0-1 0 0,0 1 0 0 0,0-1 1 0 0,0 0-1 0 0,0 1 0 0 0,-2-3 0 0 0,1 1 0 0 0,0 0-1 0 0,0 0 0 0 0,-1 1 0 0 0,1-1 0 0 0,-1 1 0 0 0,0-1 0 0 0,0 1 0 0 0,0 0 0 0 0,0 0 0 0 0,0 0 0 0 0,0 0 1 0 0,-4-1-1 0 0,-2 2-8 0 0,0 0 0 0 0,0 0 1 0 0,0 1-1 0 0,0 0 0 0 0,0 0 1 0 0,0 1-1 0 0,0 0 0 0 0,0 1 1 0 0,0 0-1 0 0,-13 5 0 0 0,-4 0-1 0 0,-5 1-5 0 0,0 2 0 0 0,0 2 0 0 0,-51 26 0 0 0,30-9 0 0 0,-56 43 0 0 0,77-50 0 0 0,1 1 0 0 0,-2-1 0 0 0,-51 26 0 0 0,70-40 0 0 0,-9 7 0 0 0,21-15 0 0 0,1 1 0 0 0,-1-1 0 0 0,0 0 0 0 0,1 1 0 0 0,-1-1 0 0 0,0 0 0 0 0,1 0 0 0 0,-1 0 0 0 0,0 1 0 0 0,1-1 0 0 0,-1 0 0 0 0,0 0 0 0 0,1 0 0 0 0,-1 0 0 0 0,0 0 0 0 0,1 0 0 0 0,-1 0 0 0 0,0 0 0 0 0,1 0 0 0 0,-1-1 0 0 0,0 1 0 0 0,1 0 0 0 0,-1 0 0 0 0,0-1 0 0 0,1 1 0 0 0,-2-1 0 0 0,2 1 0 0 0,0-1 0 0 0,-1 0 0 0 0,1 1 0 0 0,0-1 0 0 0,0 0 0 0 0,0 0 0 0 0,-1 1-1 0 0,1-1 1 0 0,0 0 0 0 0,0 1 0 0 0,0-1 0 0 0,0 0 0 0 0,0 0 0 0 0,1 1 0 0 0,-1-1 0 0 0,0 0-1 0 0,0 0 1 0 0,0 1 0 0 0,1-1 0 0 0,-1 0 0 0 0,1-1 0 0 0,9-18 5 0 0,-7 15 3 0 0,60-102 128 0 0,-44 78-76 0 0,-2 0-1 0 0,0-1 0 0 0,20-54 0 0 0,-29 61-46 0 0,-2-1 0 0 0,0 0 0 0 0,-2 0 0 0 0,0 0-1 0 0,-2-1 1 0 0,-1 1 0 0 0,-1-1 0 0 0,0 1 0 0 0,-5-26-1 0 0,4 48-10 0 0,1-1-1 0 0,-1 1 1 0 0,0 0-1 0 0,1 0 1 0 0,-1-1-1 0 0,0 1 1 0 0,0 0 0 0 0,-1 0-1 0 0,1 0 1 0 0,0 0-1 0 0,-1 0 1 0 0,1 0-1 0 0,-1 0 1 0 0,0 1-1 0 0,1-1 1 0 0,-1 0-1 0 0,0 1 1 0 0,0 0-1 0 0,0-1 1 0 0,-3-1-1 0 0,3 3 0 0 0,1 0 0 0 0,-1-1 0 0 0,1 1 0 0 0,-1 0 0 0 0,1 0 0 0 0,-1 0 0 0 0,1 0 0 0 0,-1 0 0 0 0,1 0 0 0 0,0 0 0 0 0,-1 0 0 0 0,1 0 0 0 0,-1 1-1 0 0,1-1 1 0 0,-1 1 0 0 0,1-1 0 0 0,0 1 0 0 0,-1 0 0 0 0,1-1 0 0 0,0 1 0 0 0,0 0 0 0 0,-1 0 0 0 0,1 0 0 0 0,0 0 0 0 0,0 0 0 0 0,0 0 0 0 0,0 0 0 0 0,0 0 0 0 0,0 0 0 0 0,0 1-1 0 0,1-1 1 0 0,-1 0 0 0 0,-1 3 0 0 0,-3 7-12 0 0,0 0 0 0 0,1 0 0 0 0,0 0 0 0 0,0 1 0 0 0,1-1 0 0 0,1 1 0 0 0,0 0 0 0 0,0 0 0 0 0,1 0 0 0 0,1 0 0 0 0,1 17 0 0 0,1-10-8 0 0,1-1 1 0 0,1 0-1 0 0,0 0 0 0 0,1 0 0 0 0,1-1 0 0 0,14 30 0 0 0,33 74 19 0 0,-53-121 1 0 0,0 0-1 0 0,0 0 0 0 0,0 0 1 0 0,0 0-1 0 0,0 0 0 0 0,0 0 1 0 0,0 0-1 0 0,0 0 0 0 0,0 1 1 0 0,0-1-1 0 0,0 0 0 0 0,0 0 1 0 0,0 0-1 0 0,0 0 0 0 0,1 0 1 0 0,-1 0-1 0 0,0 0 0 0 0,0 0 1 0 0,0 0-1 0 0,0 0 0 0 0,0 0 1 0 0,0 0-1 0 0,0 0 0 0 0,0 0 1 0 0,1 0-1 0 0,-1 0 0 0 0,0 0 1 0 0,0 0-1 0 0,0 0 0 0 0,0 0 1 0 0,0 0-1 0 0,0 0 0 0 0,0 0 1 0 0,0 0-1 0 0,1 0 0 0 0,-1 0 1 0 0,0 0-1 0 0,0 0 0 0 0,0 0 1 0 0,0 0-1 0 0,0 0 0 0 0,0 0 1 0 0,0 0-1 0 0,0 0 0 0 0,1 0 1 0 0,-1 0-1 0 0,0 0 0 0 0,0 0 1 0 0,0 0-1 0 0,0 0 0 0 0,0 0 1 0 0,0-1-1 0 0,0 1 1 0 0,0 0-1 0 0,0 0 0 0 0,0 0 1 0 0,0 0-1 0 0,0 0 0 0 0,0 0 1 0 0,0 0-1 0 0,0 0 0 0 0,0-1 1 0 0,6-11 45 0 0,0-17 22 0 0,-2 17-52 0 0,-1 0 0 0 0,2 0 0 0 0,-1 1 0 0 0,2-1 1 0 0,8-13-1 0 0,5-13 26 0 0,-16 31-34 0 0,-1 0 0 0 0,0 0 0 0 0,0 0 0 0 0,0-10 0 0 0,4-15 5 0 0,-5 29-18 0 0,5-16-64 0 0,-6 19 65 0 0,0-1 1 0 0,0 0 0 0 0,1 1-1 0 0,-1-1 1 0 0,0 0 0 0 0,0 1-1 0 0,0-1 1 0 0,0 0 0 0 0,0 1-1 0 0,0-1 1 0 0,0 0 0 0 0,0 1-1 0 0,0-1 1 0 0,0 0 0 0 0,0 1-1 0 0,-1-1 1 0 0,1 1 0 0 0,0-1-1 0 0,-1 0 1 0 0,1 0 1 0 0,-1 1 1 0 0,1 0-1 0 0,-1 0 1 0 0,1 0-1 0 0,-1 0 1 0 0,1 1-1 0 0,-1-1 1 0 0,1 0-1 0 0,-1 0 1 0 0,1 0-1 0 0,-1 0 1 0 0,1 0-1 0 0,-1 1 1 0 0,1-1-1 0 0,-1 0 1 0 0,1 0-1 0 0,0 1 1 0 0,-1-1-1 0 0,1 0 1 0 0,-1 1-1 0 0,1-1 1 0 0,0 0-1 0 0,-1 1 1 0 0,1-1-1 0 0,0 1 1 0 0,0-1-1 0 0,-1 0 1 0 0,1 1-1 0 0,0 0 1 0 0,-8 14-29 0 0,8-15 30 0 0,-9 14-16 0 0,-1 1-1 0 0,0-2 0 0 0,0 1 0 0 0,-2-1 1 0 0,1-1-1 0 0,-24 19 0 0 0,-19 12-15 0 0,-73 45-1 0 0,58-42 23 0 0,60-39-21 0 0,1 1 0 0 0,0 0 0 0 0,0 0 0 0 0,1 1-1 0 0,0 0 1 0 0,0 0 0 0 0,1 1 0 0 0,0 0 0 0 0,-8 18-1 0 0,1-2-344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9:01.697"/>
    </inkml:context>
    <inkml:brush xml:id="br0">
      <inkml:brushProperty name="width" value="0.1" units="cm"/>
      <inkml:brushProperty name="height" value="0.1" units="cm"/>
      <inkml:brushProperty name="color" value="#F4F91B"/>
    </inkml:brush>
  </inkml:definitions>
  <inkml:trace contextRef="#ctx0" brushRef="#br0">661 40 1783 0 0,'-15'-1'717'0'0,"1"2"-1"0"0,0 0 0 0 0,-1 0 0 0 0,1 2 1 0 0,-22 5-1 0 0,30-6-615 0 0,0 1 1 0 0,1-1-1 0 0,-1 1 0 0 0,1 0 1 0 0,-1 0-1 0 0,1 1 0 0 0,0 0 1 0 0,0 0-1 0 0,1 0 0 0 0,-1 0 0 0 0,1 1 1 0 0,0 0-1 0 0,0 0 0 0 0,1 0 1 0 0,-5 8-1 0 0,-5 11-14 0 0,-106 179 779 0 0,109-191-744 0 0,0 0 0 0 0,0-1-1 0 0,-1 0 1 0 0,-1 0 0 0 0,0-2-1 0 0,-13 10 1 0 0,-11 9 289 0 0,31-24-325 0 0,0 0-1 0 0,0 0 1 0 0,-1-1-1 0 0,1 0 1 0 0,-10 5-1 0 0,14-9-74 0 0,1 1 0 0 0,-1 0-1 0 0,1 0 1 0 0,-1 0 0 0 0,0-1-1 0 0,1 1 1 0 0,-1 0 0 0 0,1-1-1 0 0,-1 1 1 0 0,0 0-1 0 0,1-1 1 0 0,-1 1 0 0 0,1-1-1 0 0,-1 1 1 0 0,1-1 0 0 0,0 1-1 0 0,-1-1 1 0 0,1 1 0 0 0,-1-1-1 0 0,1 1 1 0 0,0-1 0 0 0,0 1-1 0 0,-1-1 1 0 0,1 0 0 0 0,0 1-1 0 0,0-1 1 0 0,0 0-1 0 0,-1 1 1 0 0,1-1 0 0 0,0-1-1 0 0,-4-21 228 0 0,2-103-57 0 0,1 14 50 0 0,0 93-202 0 0,-2 0 0 0 0,0 0 0 0 0,-10-34 0 0 0,6 32-13 0 0,-1 1 0 0 0,0 0 0 0 0,-12-19 0 0 0,23 43-4 0 0,1 1-1 0 0,-1-1 0 0 0,1 0 0 0 0,0 0 1 0 0,0 0-1 0 0,7 4 0 0 0,38 25 157 0 0,-29-21-75 0 0,28 23-1 0 0,5 14 53 0 0,35 30 78 0 0,-70-64-180 0 0,0-2 0 0 0,1 0 0 0 0,1 0 0 0 0,0-2 0 0 0,1-1 0 0 0,0 0 0 0 0,0-2 0 0 0,28 8 0 0 0,-44-15-24 0 0,0-1 0 0 0,-1 1 1 0 0,1-1-1 0 0,0 1 0 0 0,0-1 0 0 0,0-1 0 0 0,0 1 0 0 0,0-1 1 0 0,-1 0-1 0 0,1 0 0 0 0,0 0 0 0 0,-1-1 0 0 0,1 1 1 0 0,0-1-1 0 0,-1 0 0 0 0,0-1 0 0 0,0 1 0 0 0,1-1 1 0 0,-1 0-1 0 0,-1 0 0 0 0,1 0 0 0 0,0 0 0 0 0,-1 0 0 0 0,0-1 1 0 0,0 0-1 0 0,0 0 0 0 0,0 0 0 0 0,0 0 0 0 0,-1 0 1 0 0,0-1-1 0 0,0 1 0 0 0,0 0 0 0 0,0-1 0 0 0,-1 0 1 0 0,1 1-1 0 0,-1-1 0 0 0,-1 0 0 0 0,1 0 0 0 0,-1 0 0 0 0,1-5 1 0 0,-2 1-5 0 0,0 1 1 0 0,0 0-1 0 0,-1 0 0 0 0,-3-10 1 0 0,4 15-12 0 0,0 1 0 0 0,0-1-1 0 0,0 0 1 0 0,-1 1 0 0 0,1-1 0 0 0,-1 1 0 0 0,1-1 0 0 0,-1 1-1 0 0,0 0 1 0 0,0-1 0 0 0,0 1 0 0 0,0 0 0 0 0,0 0 0 0 0,-1 1-1 0 0,-3-3 1 0 0,4 3-5 0 0,0 0-1 0 0,0 1 0 0 0,-1-1 1 0 0,1 1-1 0 0,0 0 0 0 0,0 0 1 0 0,-1 0-1 0 0,1 0 0 0 0,0 0 1 0 0,0 0-1 0 0,-1 1 0 0 0,1-1 1 0 0,0 1-1 0 0,0-1 0 0 0,0 1 1 0 0,0 0-1 0 0,0 0 0 0 0,0 0 1 0 0,-3 2-1 0 0,-6 3-11 0 0,1 1 0 0 0,-11 10 1 0 0,18-15 11 0 0,-25 21-5 0 0,-144 120-116 0 0,96-67 122 0 0,-2 1 0 0 0,-39 30 0 0 0,84-75 0 0 0,17-16 0 0 0,12-11 0 0 0,0 0 0 0 0,0-1 0 0 0,-1 1 0 0 0,0-1 0 0 0,0-1 0 0 0,0 1 0 0 0,0-1 0 0 0,0 1 0 0 0,-1-1 0 0 0,-6 2 0 0 0,11-5 2 0 0,1 0 0 0 0,-1 0-1 0 0,0 0 1 0 0,1 0-1 0 0,-1 0 1 0 0,1 0 0 0 0,-1 0-1 0 0,1 0 1 0 0,-1-1 0 0 0,1 1-1 0 0,-1 0 1 0 0,1 0 0 0 0,-1 0-1 0 0,1-1 1 0 0,-1 1-1 0 0,1 0 1 0 0,-1-1 0 0 0,1 1-1 0 0,0 0 1 0 0,-1-1 0 0 0,1 1-1 0 0,0-1 1 0 0,-1 1-1 0 0,1-1 1 0 0,0 1 0 0 0,-1-1-1 0 0,1 1 1 0 0,0-1 0 0 0,0 1-1 0 0,0-1 1 0 0,-1 1 0 0 0,1-1-1 0 0,0 1 1 0 0,0-1-1 0 0,0 1 1 0 0,0-1 0 0 0,0 1-1 0 0,0-1 1 0 0,0 1 0 0 0,0-2-1 0 0,0-24 95 0 0,0 24-91 0 0,20-119 189 0 0,-4 36-153 0 0,0-5 18 0 0,31-101-1 0 0,-45 179-57 0 0,0 1-1 0 0,1-19 0 0 0,3-17-13 0 0,-6 47 11 0 0,0 0 0 0 0,0 0 0 0 0,0 0 0 0 0,0 0 0 0 0,0-1 0 0 0,0 1 0 0 0,0 0 0 0 0,1 0 0 0 0,-1 0 0 0 0,0-1 0 0 0,0 1 0 0 0,0 0 0 0 0,0 0 0 0 0,0 0 0 0 0,0 0 0 0 0,0-1 0 0 0,1 1 0 0 0,-1 0 0 0 0,0 0 0 0 0,0 0 0 0 0,0 0 0 0 0,0 0 0 0 0,0 0 0 0 0,1 0 0 0 0,-1-1 0 0 0,0 1 0 0 0,0 0 0 0 0,0 0 0 0 0,1 0 0 0 0,-1 0 0 0 0,0 0 0 0 0,0 0-1 0 0,0 0 1 0 0,1 0 0 0 0,-1 0 0 0 0,0 0 0 0 0,0 0 0 0 0,0 0 0 0 0,1 0 0 0 0,8 6-48 0 0,4 11-33 0 0,30 73-143 0 0,25 62 280 0 0,-49-110 135 0 0,-15-33-158 0 0,1-1-1 0 0,-2 1 1 0 0,1 0-1 0 0,-1 0 1 0 0,-1 0-1 0 0,1 1 0 0 0,0 11 1 0 0,-2-14-6 0 0,0 7-185 0 0,-1 1 1 0 0,-2 22 0 0 0,-1-17-159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9:11.297"/>
    </inkml:context>
    <inkml:brush xml:id="br0">
      <inkml:brushProperty name="width" value="0.1" units="cm"/>
      <inkml:brushProperty name="height" value="0.1" units="cm"/>
      <inkml:brushProperty name="color" value="#F4F91B"/>
    </inkml:brush>
  </inkml:definitions>
  <inkml:trace contextRef="#ctx0" brushRef="#br0">1 0 431 0 0,'0'2'0'0'0,"1"-1"48"0"0,1-1-1 0 0,-1 1 0 0 0,1-1 1 0 0,-1 0-1 0 0,1 1 0 0 0,0-1 0 0 0,-1 0 1 0 0,1 0-1 0 0,-1 0 0 0 0,1 0 1 0 0,-1 0-1 0 0,1 0 0 0 0,-1-1 0 0 0,4 0 1 0 0,2 0 104 0 0,4 1-56 0 0,0 1 1 0 0,1 0-1 0 0,-1 0 1 0 0,0 1-1 0 0,19 6 0 0 0,-16-3-39 0 0,0-1 0 0 0,0-1 0 0 0,0 0 0 0 0,0-1 0 0 0,1 0 0 0 0,0-1 0 0 0,-1-1 0 0 0,16-2-1 0 0,-16 2 32 0 0,0 0 0 0 0,0 0-1 0 0,16 3 1 0 0,-15-1 3 0 0,-1-1 0 0 0,26 0 0 0 0,93-20-27 0 0,-118 17-29 0 0,0 2 0 0 0,26 1-1 0 0,-27 0-4 0 0,-1-1 0 0 0,1 0 0 0 0,23-4 0 0 0,-16 1-30 0 0,-1 2 0 0 0,1 0 0 0 0,0 1 0 0 0,-1 1 0 0 0,1 1 0 0 0,35 7 0 0 0,-46-7 0 0 0,0-1 0 0 0,1-1 0 0 0,15-1 0 0 0,15 1 0 0 0,-1 1 0 0 0,-28-2 0 0 0,-1 1 0 0 0,1 1 0 0 0,13 2 0 0 0,-13-2 0 0 0,0 0 0 0 0,-1-1 0 0 0,1 0 0 0 0,0 0 0 0 0,11-3 0 0 0,5 0 0 0 0,-1 1 0 0 0,-2 0 0 0 0,50 1 0 0 0,-6-1 0 0 0,-40 3 0 0 0,69 9 0 0 0,-42-2 21 0 0,-28-4 1 0 0,34 8-1 0 0,-31-6-21 0 0,-21-4 0 0 0,0 1 0 0 0,15 4 0 0 0,24 3 0 0 0,-39-8 0 0 0,1 0 0 0 0,0-1 0 0 0,0 0 0 0 0,0-1 0 0 0,0 0 0 0 0,0 0 0 0 0,15-4 0 0 0,-2 2 0 0 0,218-18 0 0 0,-110 17 0 0 0,-91 3 0 0 0,29-4 0 0 0,-46 2 0 0 0,0 1 0 0 0,26 1 0 0 0,64 3 0 0 0,-96-3 0 0 0,32-2 0 0 0,-33 1 0 0 0,0 0 0 0 0,-1 1 0 0 0,27 3 0 0 0,-28 1 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9:13.125"/>
    </inkml:context>
    <inkml:brush xml:id="br0">
      <inkml:brushProperty name="width" value="0.1" units="cm"/>
      <inkml:brushProperty name="height" value="0.1" units="cm"/>
      <inkml:brushProperty name="color" value="#F4F91B"/>
    </inkml:brush>
  </inkml:definitions>
  <inkml:trace contextRef="#ctx0" brushRef="#br0">710 233 3423 0 0,'-30'11'339'0'0,"20"-8"-153"0"0,1 0 1 0 0,-1 1-1 0 0,0 0 1 0 0,1 1-1 0 0,-11 7 1 0 0,-51 39 428 0 0,-129 119 0 0 0,46-25-521 0 0,154-145-63 0 0,-1 1 0 0 0,0 0 0 0 0,0 0 0 0 0,1-1 0 0 0,-1 1 0 0 0,0 0 0 0 0,0-1 0 0 0,0 1 0 0 0,0-1 0 0 0,0 1-1 0 0,0-1 1 0 0,0 1 0 0 0,0-1 0 0 0,0 0 0 0 0,0 1 0 0 0,-1-1 0 0 0,2 0-5 0 0,-1-1-1 0 0,1 1 0 0 0,0 0 0 0 0,0-1 1 0 0,-1 1-1 0 0,1 0 0 0 0,0-1 0 0 0,0 1 1 0 0,0-1-1 0 0,0 1 0 0 0,0 0 0 0 0,0-1 1 0 0,0 1-1 0 0,0 0 0 0 0,0-1 0 0 0,0 1 1 0 0,0-1-1 0 0,0 1 0 0 0,0 0 0 0 0,0-1 1 0 0,0 1-1 0 0,0-1 0 0 0,0 1 0 0 0,0 0 1 0 0,0-1-1 0 0,1 1 0 0 0,-1-1 0 0 0,2-5 168 0 0,0 1-1 0 0,1-1 0 0 0,0 0 0 0 0,4-6 0 0 0,142-176 560 0 0,-105 136-720 0 0,-3-2 0 0 0,-1-2 0 0 0,37-72 0 0 0,-47 77-32 0 0,-20 36 0 0 0,-1 0 0 0 0,8-18 0 0 0,-16 33 0 0 0,-1-1 0 0 0,0 1 0 0 0,1-1 0 0 0,-1 1 0 0 0,0-1 0 0 0,0 1 0 0 0,0-1 0 0 0,1 0 0 0 0,-1 1 0 0 0,0-1 0 0 0,0 0 0 0 0,0 1 0 0 0,0-1 0 0 0,0 0 0 0 0,0 1 0 0 0,0-1 0 0 0,0 1 0 0 0,-1-2 0 0 0,-6 4 0 0 0,5-1 0 0 0,-1 1 0 0 0,1 0 0 0 0,0 0 0 0 0,0 0 0 0 0,0 0 0 0 0,-4 5 0 0 0,0 5-13 0 0,0 1 0 0 0,1-1 0 0 0,0 1 0 0 0,1 0 0 0 0,0 0 0 0 0,1 1 0 0 0,1-1 0 0 0,-2 19 0 0 0,3-18 14 0 0,-8 96-21 0 0,9-90 41 0 0,0-1 0 0 0,1 0-1 0 0,7 32 1 0 0,0-30 115 0 0,-2-16 113 0 0,-5-5-225 0 0,-1 0 1 0 0,0-1-1 0 0,1 1 0 0 0,-1 0 0 0 0,0 0 1 0 0,1-1-1 0 0,-1 1 0 0 0,0 0 0 0 0,1-1 0 0 0,-1 1 1 0 0,0 0-1 0 0,0-1 0 0 0,1 1 0 0 0,-1 0 1 0 0,0-1-1 0 0,0 1 0 0 0,0-1 0 0 0,0 1 1 0 0,0 0-1 0 0,1-1 0 0 0,-1 1 0 0 0,0-2 1 0 0,1-3 38 0 0,-1 0 1 0 0,1 0 0 0 0,-1 0 0 0 0,0 0-1 0 0,0 0 1 0 0,-1 0 0 0 0,1-1 0 0 0,-1 1-1 0 0,0 0 1 0 0,-1 0 0 0 0,1 0 0 0 0,-1 1-1 0 0,0-1 1 0 0,-5-8 0 0 0,4 6-57 0 0,-1 1 0 0 0,-1 0 0 0 0,1 0 1 0 0,-1 0-1 0 0,0 0 0 0 0,0 1 0 0 0,-1 0 0 0 0,1 0 1 0 0,-10-6-1 0 0,-1 2 8 0 0,0 1 1 0 0,-1 0-1 0 0,0 2 1 0 0,-34-10 0 0 0,21 9 4 0 0,0 2 0 0 0,-34-2 0 0 0,4 5-20 0 0,-69 7 0 0 0,124-4-5 0 0,0-1 0 0 0,-1 1 0 0 0,1 0 0 0 0,0 1 0 0 0,0-1-1 0 0,-9 5 1 0 0,13-6 5 0 0,1 1-1 0 0,-1-1 0 0 0,0 0 1 0 0,0 1-1 0 0,1-1 0 0 0,-1 1 0 0 0,0-1 1 0 0,1 1-1 0 0,-1-1 0 0 0,1 1 1 0 0,-1-1-1 0 0,0 1 0 0 0,1-1 0 0 0,0 1 1 0 0,-1 0-1 0 0,1 0 0 0 0,-1-1 1 0 0,1 1-1 0 0,0 0 0 0 0,-1-1 1 0 0,1 1-1 0 0,0 0 0 0 0,0 0 0 0 0,-1 0 1 0 0,1-1-1 0 0,0 1 0 0 0,0 0 1 0 0,0 0-1 0 0,0 0 0 0 0,0-1 0 0 0,0 1 1 0 0,1 0-1 0 0,-1 0 0 0 0,0 0 1 0 0,0-1-1 0 0,0 1 0 0 0,1 0 1 0 0,-1 0-1 0 0,0-1 0 0 0,1 1 0 0 0,-1 0 1 0 0,1 0-1 0 0,-1-1 0 0 0,1 1 1 0 0,-1-1-1 0 0,1 1 0 0 0,-1 0 0 0 0,1-1 1 0 0,0 1-1 0 0,0 0 0 0 0,11 9-8 0 0,0 0 0 0 0,0-1 0 0 0,0 0 0 0 0,1-1 0 0 0,1 0-1 0 0,16 6 1 0 0,-8-5-7 0 0,0 0 0 0 0,1-2 0 0 0,30 6 0 0 0,308 61 398 0 0,-335-66-358 0 0,40 18 0 0 0,-46-17 12 0 0,0-1 0 0 0,1-1 0 0 0,30 7 0 0 0,-79-21 102 0 0,-51-21 0 0 0,-42-14 108 0 0,108 38-238 0 0,-1 1 0 0 0,0 0 0 0 0,0 1 0 0 0,0 0 0 0 0,0 2 0 0 0,0-1 0 0 0,-18 3 0 0 0,30-1-10 0 0,0-1 0 0 0,0 1 0 0 0,0 0-1 0 0,0-1 1 0 0,0 1 0 0 0,0 0 0 0 0,0 0-1 0 0,1 1 1 0 0,-1-1 0 0 0,0 0 0 0 0,1 0-1 0 0,-1 1 1 0 0,1-1 0 0 0,-1 1 0 0 0,1 0 0 0 0,0-1-1 0 0,-1 1 1 0 0,1 0 0 0 0,0 0 0 0 0,0 0-1 0 0,0-1 1 0 0,1 1 0 0 0,-2 4 0 0 0,-1 4-19 0 0,1-1 0 0 0,1 1 1 0 0,-1 19-1 0 0,0-3 5 0 0,2-25 13 0 0,-17 165-380 0 0,15-142 177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9:22.481"/>
    </inkml:context>
    <inkml:brush xml:id="br0">
      <inkml:brushProperty name="width" value="0.1" units="cm"/>
      <inkml:brushProperty name="height" value="0.1" units="cm"/>
      <inkml:brushProperty name="color" value="#F4F91B"/>
    </inkml:brush>
  </inkml:definitions>
  <inkml:trace contextRef="#ctx0" brushRef="#br0">0 15 575 0 0,'47'6'53'0'0,"1"-1"18"0"0,-7-4 421 0 0,0 0 0 0 0,60 12 0 0 0,-30-5-492 0 0,-49-6 69 0 0,0-1-1 0 0,0 0 1 0 0,42-6-1 0 0,-20 2 210 0 0,164-18 93 0 0,-178 16-255 0 0,5-2 295 0 0,1 2-1 0 0,45-1 1 0 0,34 11-218 0 0,-73-2-161 0 0,-13-2-32 0 0,-21-2 0 0 0,0 1 0 0 0,0 1 0 0 0,0-1 0 0 0,9 3 0 0 0,-11-5 32 0 0,-6 0 0 0 0,0 6-32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9:24.923"/>
    </inkml:context>
    <inkml:brush xml:id="br0">
      <inkml:brushProperty name="width" value="0.1" units="cm"/>
      <inkml:brushProperty name="height" value="0.1" units="cm"/>
      <inkml:brushProperty name="color" value="#F4F91B"/>
    </inkml:brush>
  </inkml:definitions>
  <inkml:trace contextRef="#ctx0" brushRef="#br0">1 4 455 0 0,'191'2'966'0'0,"-152"-5"-868"0"0,-29 2 39 0 0,0 0 0 0 0,0 0 1 0 0,0 1-1 0 0,11 2 0 0 0,-2 1-93 0 0,6 0 94 0 0,1 2 0 0 0,43 13 0 0 0,-49-12-72 0 0,-17-5-47 0 0,0-1-1 0 0,0 1 1 0 0,-1 0 0 0 0,1 0 0 0 0,0 0 0 0 0,0 0 0 0 0,0 1-1 0 0,-1-1 1 0 0,1 1 0 0 0,-1 0 0 0 0,1-1 0 0 0,-1 1 0 0 0,0 0 0 0 0,2 3-1 0 0,-4-5-17 0 0,2 2 5 0 0,0 1-1 0 0,0-1 1 0 0,0 1 0 0 0,0-1 0 0 0,1 0 0 0 0,-1 0 0 0 0,0 0-1 0 0,1 0 1 0 0,-1 0 0 0 0,1-1 0 0 0,0 1 0 0 0,3 1-1 0 0,10 3-5 0 0,-14-5 0 0 0,0 1 0 0 0,0-2 0 0 0,0 1 0 0 0,0 0 0 0 0,0 0 0 0 0,0-1 0 0 0,0 1 0 0 0,0-1 0 0 0,4 1 0 0 0,9 0 16 0 0,-11 0-9 0 0,-1-1 0 0 0,1 0 0 0 0,0 0 0 0 0,-1 0 0 0 0,1 0 0 0 0,6-2-1 0 0,49-19-6 0 0,-43 15 0 0 0,-1 0 0 0 0,2 1 0 0 0,-1 0 0 0 0,24-2 0 0 0,23 3 23 0 0,-35 4 2 0 0,50-9-1 0 0,-16 2 247 0 0,-15 3-46 0 0,-36 3-160 0 0,0 1-1 0 0,0 0 1 0 0,0 1-1 0 0,20 4 1 0 0,13 1 60 0 0,101-4-61 0 0,-123-2-5 0 0,0 1 0 0 0,0 0 0 0 0,23 6 0 0 0,18 1 164 0 0,-51-6-185 0 0,0 0 1 0 0,0 1-1 0 0,11 4 0 0 0,2 1-2 0 0,-14-5-36 0 0,0 1 0 0 0,-1 0 0 0 0,0 1 0 0 0,1 1 0 0 0,12 9 0 0 0,-1-2 0 0 0,-9-7 13 0 0,1 0-1 0 0,-1-1 0 0 0,1 0 0 0 0,0-1 0 0 0,0-1 0 0 0,1-1 0 0 0,-1 0 0 0 0,17 1 0 0 0,27 4 26 0 0,-42-6-27 0 0,0 0-1 0 0,1-1 0 0 0,-1-1 1 0 0,25-4-1 0 0,13-1 10 0 0,-7 3 220 0 0,178-5 115 0 0,-169 10-316 0 0,-30-1-3 0 0,0 0-1 0 0,35-5 1 0 0,33-5 106 0 0,32-2 123 0 0,-59 7-176 0 0,-9-7-89 0 0,-42 7 0 0 0,-7 2 5 0 0,0 0 23 0 0,0 0 0 0 0,0 1 1 0 0,17-1-1 0 0,20 1-1 0 0,1-3 1 0 0,-1-1 0 0 0,0-2 0 0 0,51-15-1 0 0,-91 20-27 0 0,0 0 0 0 0,1 0 0 0 0,-1 1 0 0 0,1 0 0 0 0,-1 0 0 0 0,1 1 0 0 0,0-1 0 0 0,-1 2 0 0 0,14 1 0 0 0,-1 0 0 0 0,0 0 0 0 0,1-1 0 0 0,-1-1 0 0 0,1-1 0 0 0,27-4 0 0 0,-38 4 0 0 0,0 1 0 0 0,-1 0 0 0 0,1 1 0 0 0,-1 0 0 0 0,0 0 0 0 0,1 1 0 0 0,-1 0 0 0 0,13 5 0 0 0,-10-3 0 0 0,0-1 0 0 0,0-1 0 0 0,14 3 0 0 0,54 6 0 0 0,78 11 0 0 0,-44-5 0 0 0,-35-4 0 0 0,-48-10 0 0 0,-1-2 0 0 0,1 0 0 0 0,31-5 0 0 0,46-12 0 0 0,-46 5 0 0 0,-23 7 0 0 0,56 1 0 0 0,-5 1 0 0 0,-58 1 0 0 0,46 5 0 0 0,-50-1 0 0 0,0-2 0 0 0,39-3 0 0 0,-34-1 0 0 0,0 2 0 0 0,0 1 0 0 0,32 4 0 0 0,-58-4 0 0 0,1-1 0 0 0,0 1 0 0 0,-1-1 0 0 0,1 0 0 0 0,12-4 0 0 0,15-2 0 0 0,76-7 0 0 0,-30 4 0 0 0,85-1 0 0 0,-155 10 0 0 0,0 1 0 0 0,-1 0 0 0 0,1 1 0 0 0,-1 0 0 0 0,1 1 0 0 0,-1 0 0 0 0,0 0 0 0 0,0 1 0 0 0,0 0 0 0 0,12 6 0 0 0,-11-3 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9:36.726"/>
    </inkml:context>
    <inkml:brush xml:id="br0">
      <inkml:brushProperty name="width" value="0.1" units="cm"/>
      <inkml:brushProperty name="height" value="0.1" units="cm"/>
      <inkml:brushProperty name="color" value="#F4F91B"/>
    </inkml:brush>
  </inkml:definitions>
  <inkml:trace contextRef="#ctx0" brushRef="#br0">784 0 919 0 0,'-17'9'1414'0'0,"1"1"0"0"0,-18 13 0 0 0,11-5-629 0 0,-41 43-1 0 0,34-33-613 0 0,-1-1 0 0 0,-59 39 1 0 0,50-39-39 0 0,-128 94 1599 0 0,156-115-1405 0 0,19-15-17 0 0,7-9-97 0 0,11-24 157 0 0,2 2 0 0 0,38-43 0 0 0,-48 63-353 0 0,75-86 104 0 0,-91 105-121 0 0,-1 0 0 0 0,1 1 0 0 0,-1-1 0 0 0,1 1 0 0 0,-1-1 0 0 0,1 1 0 0 0,-1-1 0 0 0,1 1 0 0 0,-1-1 0 0 0,1 1 0 0 0,0 0 0 0 0,-1-1 0 0 0,1 1 0 0 0,0 0 0 0 0,-1-1 0 0 0,1 1 0 0 0,0 0 0 0 0,-1 0 0 0 0,1-1 0 0 0,0 1 0 0 0,-1 0 0 0 0,1 0 0 0 0,0 0 0 0 0,0 0 0 0 0,-1 0 0 0 0,1 0 0 0 0,0 0 0 0 0,0 1 0 0 0,-1-1 0 0 0,2 0 0 0 0,-1 1 0 0 0,0 0 0 0 0,0 0 0 0 0,0 0 0 0 0,-1 1 0 0 0,1-1 0 0 0,0 0 0 0 0,0 0 0 0 0,-1 0 0 0 0,1 1 0 0 0,-1-1 0 0 0,1 0 0 0 0,-1 1 0 0 0,0-1 0 0 0,1 3 0 0 0,0 5 0 0 0,0 0 0 0 0,-1 1 0 0 0,0-1 0 0 0,-1 9 0 0 0,-2 11 92 0 0,1-1 0 0 0,1 1 0 0 0,1-1-1 0 0,9 54 1 0 0,-7-67-7 0 0,1-1 1 0 0,9 27-1 0 0,-4-13 232 0 0,-8-26 161 0 0,-6-17 98 0 0,1 2-524 0 0,-1 0 0 0 0,0 1 0 0 0,-1 0 1 0 0,0 0-1 0 0,-1 1 0 0 0,0 0 1 0 0,-1 0-1 0 0,0 1 0 0 0,-14-12 0 0 0,-3-1-36 0 0,-1 1 0 0 0,-46-27 0 0 0,49 35 1 0 0,-1 0 0 0 0,0 2 0 0 0,-37-12 0 0 0,48 19-17 0 0,0 1 0 0 0,1 1-1 0 0,-1 0 1 0 0,-1 1-1 0 0,1 0 1 0 0,0 2-1 0 0,0-1 1 0 0,-23 3-1 0 0,-20 14-71 0 0,57-16 72 0 0,0 0 0 0 0,0 0 0 0 0,0 0-1 0 0,-1 0 1 0 0,1 0 0 0 0,0 0 0 0 0,0 0 0 0 0,0 0-1 0 0,0 0 1 0 0,0 0 0 0 0,0 0 0 0 0,-1 0 0 0 0,1 0-1 0 0,0 0 1 0 0,0 0 0 0 0,0 0 0 0 0,0 0 0 0 0,0 0-1 0 0,0 0 1 0 0,0 1 0 0 0,-1-1 0 0 0,1 0 0 0 0,0 0-1 0 0,0 0 1 0 0,0 0 0 0 0,0 0 0 0 0,0 0-1 0 0,0 0 1 0 0,0 1 0 0 0,0-1 0 0 0,0 0 0 0 0,0 0-1 0 0,0 0 1 0 0,0 0 0 0 0,0 0 0 0 0,0 1 0 0 0,0-1-1 0 0,0 0 1 0 0,0 0 0 0 0,0 0 0 0 0,0 0 0 0 0,0 0-1 0 0,0 0 1 0 0,0 1 0 0 0,6 5-21 0 0,11 5-12 0 0,-17-10 32 0 0,144 65-56 0 0,-108-51 50 0 0,-12-5 7 0 0,24 11 0 0 0,1-1 0 0 0,100 24 0 0 0,-99-34 37 0 0,50 8 145 0 0,-87-17-163 0 0,-1 0-1 0 0,0-1 1 0 0,1 0 0 0 0,-1-1-1 0 0,0 0 1 0 0,13-4 0 0 0,-19 3 0 0 0,1 0 0 0 0,-1 0 0 0 0,0-1 0 0 0,1 0 0 0 0,-1 0 0 0 0,0-1 0 0 0,-1 1 0 0 0,1-1 0 0 0,-1-1 0 0 0,1 1 0 0 0,-1-1 0 0 0,-1 0 0 0 0,9-11 0 0 0,-10 13-5 0 0,-1 0 0 0 0,0-1-1 0 0,0 0 1 0 0,0 1 0 0 0,0-1-1 0 0,-1 0 1 0 0,0 0 0 0 0,0 0-1 0 0,0 0 1 0 0,0 0 0 0 0,0 0-1 0 0,-1 0 1 0 0,0 0-1 0 0,1 0 1 0 0,-2 0 0 0 0,1 0-1 0 0,0 0 1 0 0,-1 0 0 0 0,0 0-1 0 0,0 0 1 0 0,0 0 0 0 0,0 0-1 0 0,-1 0 1 0 0,-2-4 0 0 0,-2-3-4 0 0,-2 1-1 0 0,1-1 1 0 0,-1 2 0 0 0,-1-1 0 0 0,0 1 0 0 0,0 0 0 0 0,-1 1 0 0 0,0 0 0 0 0,0 1 0 0 0,-16-9 0 0 0,6 5 5 0 0,0 1 1 0 0,0 1 0 0 0,-1 1-1 0 0,-1 1 1 0 0,-22-5-1 0 0,36 10-17 0 0,1 1-1 0 0,-1 0 0 0 0,1 1 1 0 0,-1-1-1 0 0,1 2 0 0 0,-1-1 1 0 0,1 1-1 0 0,-1 0 0 0 0,1 0 1 0 0,0 1-1 0 0,-1 0 0 0 0,1 0 1 0 0,0 1-1 0 0,0 0 0 0 0,0 0 1 0 0,1 1-1 0 0,-1 0 0 0 0,1 0 1 0 0,0 0-1 0 0,0 1 0 0 0,0 0 1 0 0,1 0-1 0 0,-1 1 0 0 0,1-1 1 0 0,1 1-1 0 0,-8 12 0 0 0,5-7-3 0 0,0 1-1 0 0,1 0 0 0 0,1 1 1 0 0,0-1-1 0 0,1 1 0 0 0,-4 20 0 0 0,-9 83-15 0 0,16-107 27 0 0,0 1-4 0 0,-3 39 51 0 0,-3 0 0 0 0,-1-1-1 0 0,-19 57 1 0 0,-6-5-1120 0 0,13-44-112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5:29.273"/>
    </inkml:context>
    <inkml:brush xml:id="br0">
      <inkml:brushProperty name="width" value="0.1" units="cm"/>
      <inkml:brushProperty name="height" value="0.1" units="cm"/>
      <inkml:brushProperty name="color" value="#E71224"/>
    </inkml:brush>
  </inkml:definitions>
  <inkml:trace contextRef="#ctx0" brushRef="#br0">43 15 1839 0 0,'0'0'34'0'0,"0"0"0"0"0,0-1 0 0 0,0 1 0 0 0,-1 0-1 0 0,1 0 1 0 0,0 0 0 0 0,0-1 0 0 0,-1 1-1 0 0,1 0 1 0 0,0 0 0 0 0,-1 0 0 0 0,1 0 0 0 0,0 0-1 0 0,-1 0 1 0 0,1-1 0 0 0,0 1 0 0 0,-1 0-1 0 0,1 0 1 0 0,0 0 0 0 0,0 0 0 0 0,-1 0 0 0 0,1 0-1 0 0,0 0 1 0 0,-1 0 0 0 0,1 0 0 0 0,0 0 0 0 0,-1 1-1 0 0,1-1 1 0 0,0 0 0 0 0,-1 0 0 0 0,1 0-1 0 0,0 0 1 0 0,-1 0 0 0 0,1 1 0 0 0,0-1 0 0 0,0 0-1 0 0,-1 0 1 0 0,1 0 0 0 0,0 1 0 0 0,-1-1-1 0 0,-8 15 482 0 0,2-4-183 0 0,7-13-72 0 0,0-1-1 0 0,0 1 1 0 0,0 0-1 0 0,-1 0 1 0 0,1 0-1 0 0,-1 0 1 0 0,0 0-1 0 0,0 0 1 0 0,1 0-1 0 0,-1 0 1 0 0,0 0-1 0 0,-1 0 1 0 0,1 0-1 0 0,0 0 1 0 0,-3-2-1 0 0,4 4-233 0 0,0 0 0 0 0,0-1 0 0 0,0 1 0 0 0,0 0 0 0 0,0 0 0 0 0,0-1 0 0 0,0 1 0 0 0,0 0 0 0 0,0 0 0 0 0,0 0 0 0 0,0-1 0 0 0,0 1 0 0 0,0 0 0 0 0,0 0 0 0 0,1 0 0 0 0,-1 0 0 0 0,0-1 0 0 0,0 1 0 0 0,0 0 0 0 0,0 0 0 0 0,0 0 0 0 0,0 0 0 0 0,1-1 0 0 0,-1 1 0 0 0,0 0 0 0 0,0 0 0 0 0,0 0 0 0 0,0 0 0 0 0,1 0 0 0 0,-1 0 0 0 0,0 0 0 0 0,0-1 0 0 0,0 1 0 0 0,1 0 0 0 0,-1 0 0 0 0,0 0 0 0 0,0 0 0 0 0,0 0 0 0 0,1 0 0 0 0,-1 0 0 0 0,0 0 0 0 0,0 0 0 0 0,0 0 0 0 0,1 0 0 0 0,104 2 1460 0 0,-94-2-1334 0 0,1 1 0 0 0,0 1 0 0 0,-1-1 0 0 0,19 6 0 0 0,18 17 56 0 0,-26-15-163 0 0,-19-7-27 0 0,1-1 0 0 0,0 1 0 0 0,-1-1 0 0 0,1 0 0 0 0,0 0 0 0 0,-1 0 0 0 0,1 0 0 0 0,0-1 0 0 0,0 1 0 0 0,0-1 1 0 0,6-1-1 0 0,73-9 670 0 0,-14 9-550 0 0,-21 1-63 0 0,-19-3 4 0 0,1 1 1 0 0,-1 1-1 0 0,57 7 0 0 0,70 18 177 0 0,-128-17-213 0 0,-1 1 0 0 0,46 19-1 0 0,19 3-49 0 0,-17-7 89 0 0,-60-19-37 0 0,0 0 0 0 0,0-1 0 0 0,0 0 0 0 0,1-2 0 0 0,-1 1 0 0 0,1-2 0 0 0,-1 0 0 0 0,0-1 0 0 0,1 0-1 0 0,-1-2 1 0 0,0 1 0 0 0,0-2 0 0 0,16-5 0 0 0,-18 6-12 0 0,-1 0-1 0 0,1 1 0 0 0,-1 1 1 0 0,1 0-1 0 0,21 2 0 0 0,-10-1 20 0 0,166-9 22 0 0,-153 5-25 0 0,-30 3-36 0 0,0-1 1 0 0,1 2-1 0 0,-1-1 0 0 0,0 1 0 0 0,9 1 0 0 0,-6-1 0 0 0,0 1 0 0 0,1-2-1 0 0,-1 1 1 0 0,17-4 0 0 0,24-1 41 0 0,-24 4-20 0 0,-3 1 50 0 0,45 4 0 0 0,-42-1-64 0 0,-1-2 1 0 0,36-2-1 0 0,-37 0 2 0 0,-1 1 1 0 0,50 6-1 0 0,-48-3-37 0 0,-20-2 38 0 0,1-1 1 0 0,0 2 0 0 0,0-1-1 0 0,12 5 1 0 0,-16-5-31 0 0,-1 0 0 0 0,1 1 0 0 0,-1-1-1 0 0,1 1 1 0 0,-1 0 0 0 0,0 0 0 0 0,0 0 0 0 0,0 0 0 0 0,0 0 0 0 0,0 0 0 0 0,0 0 0 0 0,0 1 0 0 0,-1-1 0 0 0,1 1 0 0 0,1 4 0 0 0,12 35-982 0 0,-6-12-2540 0 0,-1 3-1111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35.284"/>
    </inkml:context>
    <inkml:brush xml:id="br0">
      <inkml:brushProperty name="width" value="0.1" units="cm"/>
      <inkml:brushProperty name="height" value="0.1" units="cm"/>
      <inkml:brushProperty name="color" value="#E71224"/>
    </inkml:brush>
  </inkml:definitions>
  <inkml:trace contextRef="#ctx0" brushRef="#br0">2302 49 3711 0 0,'6'-2'705'0'0,"-6"2"-687"0"0,1 0-1 0 0,-1 0 1 0 0,1 0 0 0 0,-1 0 0 0 0,1 0 0 0 0,-1 0-1 0 0,1 0 1 0 0,-1 0 0 0 0,0 0 0 0 0,1 0 0 0 0,-1 0-1 0 0,1 0 1 0 0,-1 0 0 0 0,1 0 0 0 0,-1 0 0 0 0,1 0-1 0 0,-1-1 1 0 0,0 1 0 0 0,1 0 0 0 0,-1 0-1 0 0,1-1 1 0 0,-1 1 0 0 0,0 0 0 0 0,1-1 0 0 0,-1 1-1 0 0,0 0 1 0 0,0-1 0 0 0,1 1 0 0 0,-1 0 0 0 0,0-1-1 0 0,0 1 1 0 0,1 0 0 0 0,-1-1 0 0 0,0 1 0 0 0,0-1-1 0 0,0 1 1 0 0,0-1 0 0 0,1 1 0 0 0,-1 0 0 0 0,0-1-1 0 0,0 1 1 0 0,0-1 0 0 0,0 1 0 0 0,0-1 0 0 0,0 1-1 0 0,0-1 1 0 0,0 1 0 0 0,-1-1 0 0 0,1 1 0 0 0,0 0-1 0 0,0-1 1 0 0,0 1 0 0 0,0-1 0 0 0,-1 1 0 0 0,1-1-1 0 0,0 1 1 0 0,-1-2 88 0 0,0 0-1 0 0,0 0 1 0 0,0 0-1 0 0,0 1 1 0 0,0-1-1 0 0,0 0 1 0 0,0 1-1 0 0,0-1 1 0 0,-1 1-1 0 0,1 0 1 0 0,-1-1-1 0 0,1 1 1 0 0,-1 0-1 0 0,1 0 1 0 0,-1 0-1 0 0,0 0 1 0 0,0 0-1 0 0,1 0 1 0 0,-1 0-1 0 0,0 1 1 0 0,0-1-1 0 0,0 1 1 0 0,0-1-1 0 0,0 1 1 0 0,0 0-1 0 0,-2-1 1 0 0,-5 2 31 0 0,0-1-1 0 0,0 1 1 0 0,0 1 0 0 0,-15 4 0 0 0,-2-1-93 0 0,20-3-28 0 0,-197 25 102 0 0,114-18 369 0 0,-97 24 1 0 0,79-13-39 0 0,26-8-155 0 0,0-3 1 0 0,-1-5 0 0 0,-119-7-1 0 0,74-3-18 0 0,-77-5 199 0 0,142 4-287 0 0,-77-17 0 0 0,110 17-160 0 0,-193-41 163 0 0,162 38-310 0 0,-106-3 0 0 0,95 12-207 0 0,-4 1-24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39:44"/>
    </inkml:context>
    <inkml:brush xml:id="br0">
      <inkml:brushProperty name="width" value="0.1" units="cm"/>
      <inkml:brushProperty name="height" value="0.1" units="cm"/>
      <inkml:brushProperty name="color" value="#F4F91B"/>
    </inkml:brush>
  </inkml:definitions>
  <inkml:trace contextRef="#ctx0" brushRef="#br0">0 112 863 0 0,'5'0'-24'0'0,"-1"0"331"0"0,-1-1 0 0 0,1 1 0 0 0,0 0 0 0 0,-1 1 0 0 0,1-1 0 0 0,-1 0 0 0 0,1 1 0 0 0,-1 0-1 0 0,1 0 1 0 0,-1 0 0 0 0,0 0 0 0 0,1 1 0 0 0,-1-1 0 0 0,0 1 0 0 0,0 0 0 0 0,4 3 0 0 0,-4-3-235 0 0,-1-1 1 0 0,1 1-1 0 0,-1-1 1 0 0,1 0-1 0 0,0 0 0 0 0,0 0 1 0 0,-1 0-1 0 0,1 0 1 0 0,0-1-1 0 0,0 1 1 0 0,0-1-1 0 0,5 1 1 0 0,40-5 676 0 0,-13 0-338 0 0,127-5 432 0 0,-114 4-578 0 0,61-14 1 0 0,-83 15-140 0 0,-1 0 0 0 0,1 1 1 0 0,0 2-1 0 0,26 2 1 0 0,-18-1-17 0 0,-6-1-5 0 0,52-10 0 0 0,6-1 92 0 0,-60 11-137 0 0,1 0 1 0 0,51 7-1 0 0,-17-2 27 0 0,8 3 18 0 0,35 3 34 0 0,-55-5-4 0 0,0-3 0 0 0,0-2 0 0 0,1-3 0 0 0,59-9 0 0 0,-79 7-94 0 0,40 1 0 0 0,8-2 26 0 0,-21 1 20 0 0,-30 3-13 0 0,39-8 0 0 0,34-5 5 0 0,-56 10-30 0 0,31-3-12 0 0,80 3 0 0 0,-142 5-37 0 0,99 3 0 0 0,-94-1 0 0 0,1 0 0 0 0,36 7 0 0 0,-27-3 8 0 0,0-2 0 0 0,40 2-1 0 0,19 2 45 0 0,14 1 89 0 0,-8-1 17 0 0,-38-3-149 0 0,68-2 0 0 0,-116-3-6 0 0,122 7 114 0 0,-110-6-92 0 0,39 8 1 0 0,-26-4-13 0 0,42 8 3 0 0,-39-6 0 0 0,0-1 0 0 0,53 1 0 0 0,-69-7-16 0 0,19 1 0 0 0,0-2 0 0 0,60-10 0 0 0,-54 5 0 0 0,1 1 0 0 0,67 3 0 0 0,-109 2 0 0 0,34 1 0 0 0,-18 0 0 0 0,36-3 0 0 0,62-11 0 0 0,-4 11 64 0 0,76-10-64 0 0,-150 9 0 0 0,0 3 0 0 0,56 5 0 0 0,18 16 0 0 0,-18-2 0 0 0,-8-8 0 0 0,117 2 0 0 0,-44-22 87 0 0,0-1-46 0 0,-17 18 23 0 0,-68-6-64 0 0,-15 0 0 0 0,-34-2 0 0 0,0 0 0 0 0,37-6 0 0 0,-5 0 0 0 0,49-5 11 0 0,-39 0 42 0 0,-15 5 16 0 0,66 0 0 0 0,-24 2-15 0 0,-74 3-43 0 0,1 2-1 0 0,21 3 1 0 0,-21-1 0 0 0,0-2 0 0 0,22-1-1 0 0,104-8 54 0 0,-48 10 0 0 0,-79-3-64 0 0,40 4 0 0 0,-58-2 0 0 0,12-1 0 0 0,-1 0 0 0 0,20-3 0 0 0,-9 1 0 0 0,7 1 64 0 0,42 3 0 0 0,-23-4-17 0 0,-37 1-38 0 0,26 0-1 0 0,-23 2-8 0 0,27-3 0 0 0,-29 1 0 0 0,0 0 0 0 0,18 2 0 0 0,-5 2 0 0 0,-1-3 0 0 0,1 0 0 0 0,45-7 0 0 0,-27 3 22 0 0,-24 2-1 0 0,28-5 0 0 0,-38 4-7 0 0,1 2-1 0 0,16-1 1 0 0,9 0 9 0 0,329-33 233 0 0,11 10-128 0 0,-240 20-128 0 0,-104 5 64 0 0,65 9 0 0 0,-82-7-64 0 0,0-1 0 0 0,0 0 0 0 0,21-3 0 0 0,6 0 0 0 0,262 9 64 0 0,-266-4-58 0 0,20 2 23 0 0,66-5 0 0 0,-92 0-9 0 0,35 3-1 0 0,9 1 6 0 0,180-4 39 0 0,-104-5-64 0 0,52 3 0 0 0,-159 2 0 0 0,1 1 0 0 0,57 11 0 0 0,-40-5 0 0 0,-15-4 0 0 0,-20-2 0 0 0,48 8 0 0 0,15 17 0 0 0,-24-9 0 0 0,-44-10 0 0 0,44 7 0 0 0,-22-7 0 0 0,-32-4 0 0 0,0 0 0 0 0,0-1 0 0 0,0-1 0 0 0,17-1 0 0 0,-10-2 16 0 0,0-1 0 0 0,0-1 0 0 0,38-11 0 0 0,-59 15-28 0 0,0-1 0 0 0,0 1-1 0 0,0-1 1 0 0,0 1 0 0 0,0 0 0 0 0,0 0-1 0 0,0-1 1 0 0,0 1 0 0 0,0 0-1 0 0,0 0 1 0 0,1 0 0 0 0,-1 0 0 0 0,0 0-1 0 0,0 0 1 0 0,0 0 0 0 0,0 1-1 0 0,0-1 1 0 0,0 0 0 0 0,0 1 0 0 0,0-1-1 0 0,0 0 1 0 0,0 1 0 0 0,0-1 0 0 0,0 1-1 0 0,0 0 1 0 0,0-1 0 0 0,0 1-1 0 0,0 0 1 0 0,0 0 0 0 0,0-1 0 0 0,-1 1-1 0 0,1 0 1 0 0,0 0 0 0 0,-1 0-1 0 0,1 0 1 0 0,-1 0 0 0 0,1 0 0 0 0,-1 0-1 0 0,1 0 1 0 0,-1 0 0 0 0,1 2-1 0 0,0 4-156 0 0,0 1 0 0 0,0-1 0 0 0,0 1 0 0 0,-1-1 0 0 0,-1 10 0 0 0,1-2-122 0 0,0 15-720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0:00.618"/>
    </inkml:context>
    <inkml:brush xml:id="br0">
      <inkml:brushProperty name="width" value="0.1" units="cm"/>
      <inkml:brushProperty name="height" value="0.1" units="cm"/>
      <inkml:brushProperty name="color" value="#F4F91B"/>
    </inkml:brush>
  </inkml:definitions>
  <inkml:trace contextRef="#ctx0" brushRef="#br0">965 41 4487 0 0,'-10'-12'288'0'0,"-15"-16"2167"0"0,24 28-2404 0 0,-5 6 505 0 0,-2 10-510 0 0,0 4 47 0 0,-1 0 0 0 0,-1 0 0 0 0,0 0 0 0 0,-2-2 0 0 0,0 1 0 0 0,-1-1 0 0 0,-17 17 0 0 0,-116 106 1351 0 0,146-140-1436 0 0,-26 20 306 0 0,-34 21-1 0 0,37-27-100 0 0,1 2-1 0 0,-31 27 0 0 0,-21 25 452 0 0,74-68-651 0 0,-1-1 0 0 0,1 1 0 0 0,-1-1 0 0 0,1 1 0 0 0,-1 0 0 0 0,0-1-1 0 0,1 1 1 0 0,-1-1 0 0 0,0 1 0 0 0,1-1 0 0 0,-1 0 0 0 0,0 1 0 0 0,0-1-1 0 0,1 0 1 0 0,-1 1 0 0 0,0-1 0 0 0,0 0 0 0 0,0 0 0 0 0,1 0 0 0 0,-1 0 0 0 0,0 0-1 0 0,-1 0 1 0 0,1 0 6 0 0,1 0-1 0 0,-1-1 0 0 0,1 1 1 0 0,-1-1-1 0 0,1 1 1 0 0,-1-1-1 0 0,1 1 0 0 0,-1-1 1 0 0,1 1-1 0 0,0-1 1 0 0,-1 1-1 0 0,1-1 0 0 0,0 0 1 0 0,-1 1-1 0 0,1-1 1 0 0,0 0-1 0 0,0 1 0 0 0,0-1 1 0 0,-1 0-1 0 0,1 0 0 0 0,0-5 71 0 0,-1 1 0 0 0,1-1 0 0 0,0 1-1 0 0,0-1 1 0 0,2-7 0 0 0,4-23 30 0 0,-2 0 0 0 0,-1-1 0 0 0,-3-52 0 0 0,-2 63-102 0 0,0 0 0 0 0,-2 0 0 0 0,-1 0 0 0 0,-2 1-1 0 0,-14-40 1 0 0,14 45-17 0 0,6 16-1 0 0,0 0-1 0 0,-1 0 1 0 0,1 0 0 0 0,-1 0-1 0 0,0 0 1 0 0,0 0 0 0 0,-1 0 0 0 0,-4-5-1 0 0,60 70-249 0 0,-33-35 439 0 0,35 35-1 0 0,-10-20 76 0 0,1-3-1 0 0,1-1 0 0 0,2-2 1 0 0,85 44-1 0 0,-118-72-158 0 0,1 1 1 0 0,-1-2-1 0 0,1 0 0 0 0,0-1 0 0 0,35 5 1 0 0,-50-10-78 0 0,-1 1 0 0 0,1-1 0 0 0,-1 0 0 0 0,1 0 0 0 0,-1 0 1 0 0,1 0-1 0 0,-1 0 0 0 0,0-1 0 0 0,1 1 0 0 0,-1 0 0 0 0,1 0 1 0 0,-1-1-1 0 0,1 1 0 0 0,-1-1 0 0 0,0 0 0 0 0,1 1 1 0 0,-1-1-1 0 0,0 0 0 0 0,2-1 0 0 0,-2 1-5 0 0,-1 0 0 0 0,0-1-1 0 0,1 1 1 0 0,-1 0 0 0 0,0 0 0 0 0,0 0 0 0 0,1 0 0 0 0,-1 0-1 0 0,0-1 1 0 0,0 1 0 0 0,0 0 0 0 0,0 0 0 0 0,-1 0-1 0 0,1 0 1 0 0,0-1 0 0 0,-1 1 0 0 0,1 0 0 0 0,0 0 0 0 0,-1 0-1 0 0,1 0 1 0 0,-1 0 0 0 0,1 0 0 0 0,-1 0 0 0 0,0 0-1 0 0,0-1 1 0 0,-9-12 61 0 0,0-1-1 0 0,-1 2 1 0 0,-18-18 0 0 0,-42-34 59 0 0,71 64-140 0 0,-19-14 1 0 0,1 0 0 0 0,-2 1 0 0 0,0 1 0 0 0,-29-14-1 0 0,36 21-2 0 0,-1 1 0 0 0,0 0 0 0 0,0 0 0 0 0,0 1 0 0 0,-1 1 0 0 0,0 1-1 0 0,1 0 1 0 0,-18 0 0 0 0,24 2-8 0 0,0 1 0 0 0,-1 0 0 0 0,1 0 0 0 0,0 1-1 0 0,0 0 1 0 0,0 1 0 0 0,1 0 0 0 0,-1 0 0 0 0,1 0-1 0 0,-1 1 1 0 0,-11 8 0 0 0,-3 4-9 0 0,1 1-1 0 0,-22 24 1 0 0,8-8-38 0 0,-2 2 40 0 0,1 1 0 0 0,2 2 0 0 0,1 2 0 0 0,-44 69 0 0 0,62-83-30 0 0,0 1 0 0 0,1 1 0 0 0,-15 47 0 0 0,21-47-892 0 0,-1-1-330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0:16.606"/>
    </inkml:context>
    <inkml:brush xml:id="br0">
      <inkml:brushProperty name="width" value="0.1" units="cm"/>
      <inkml:brushProperty name="height" value="0.1" units="cm"/>
      <inkml:brushProperty name="color" value="#F4F91B"/>
    </inkml:brush>
  </inkml:definitions>
  <inkml:trace contextRef="#ctx0" brushRef="#br0">670 307 1839 0 0,'0'0'8'0'0,"0"0"0"0"0,0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0,0 0 0 0 0,0 0 0 0 0,0 0 0 0 0,0 0 0 0 0,1 0-1 0 0,-2 9 279 0 0,-4 14-179 0 0,2-13-21 0 0,-1-1 0 0 0,0 1 0 0 0,-1-1-1 0 0,0 0 1 0 0,0 0 0 0 0,-1 0-1 0 0,0-1 1 0 0,-1 0 0 0 0,-15 14-1 0 0,-5 3 725 0 0,-46 30-1 0 0,65-50-697 0 0,-17 11 360 0 0,-47 23-1 0 0,25-16-211 0 0,-84 34 370 0 0,73-34-395 0 0,53-21-216 0 0,-31 11 55 0 0,33-12-64 0 0,0 0 1 0 0,0-1 0 0 0,1 1 0 0 0,-1-1-1 0 0,0 0 1 0 0,0 0 0 0 0,0 0 0 0 0,1 0 0 0 0,-1 0-1 0 0,-5-1 1 0 0,7 0-2 0 0,0 1-1 0 0,1-1 1 0 0,-1 1 0 0 0,1-1-1 0 0,-1 0 1 0 0,1 1-1 0 0,-1-1 1 0 0,1 1 0 0 0,-1-1-1 0 0,1 0 1 0 0,-1 0 0 0 0,1 1-1 0 0,0-1 1 0 0,-1 0 0 0 0,1 0-1 0 0,0 1 1 0 0,0-1-1 0 0,0 0 1 0 0,0 0 0 0 0,-1 0-1 0 0,1 1 1 0 0,0-1 0 0 0,0 0-1 0 0,1 0 1 0 0,-1 0-1 0 0,0 1 1 0 0,0-1 0 0 0,0 0-1 0 0,0 0 1 0 0,1 0 0 0 0,-1 1-1 0 0,0-1 1 0 0,1-1 0 0 0,12-26 206 0 0,1 2-150 0 0,-7 15-24 0 0,-1 0 1 0 0,0 0-1 0 0,-1-1 1 0 0,7-19-1 0 0,-1-11-13 0 0,3-10 164 0 0,14-99-1 0 0,-25 126-120 0 0,2-21 88 0 0,-2-1 1 0 0,-4-73-1 0 0,1 118-161 0 0,-1-3 9 0 0,1-1 1 0 0,-1 0-1 0 0,0 1 0 0 0,0-1 1 0 0,-1 0-1 0 0,1 1 1 0 0,-1 0-1 0 0,-4-9 0 0 0,6 14-7 0 0,-1 0 0 0 0,1 0 0 0 0,0-1 0 0 0,0 1 0 0 0,0 0 0 0 0,0 0 0 0 0,0 0 0 0 0,0 0 0 0 0,0 0 0 0 0,-1 0 0 0 0,1-1 0 0 0,0 1 0 0 0,0 0 0 0 0,0 0 0 0 0,0 0 0 0 0,-1 0 0 0 0,1 0 0 0 0,0 0 0 0 0,0 0 0 0 0,0 0 0 0 0,0 0 0 0 0,-1 0 0 0 0,1 0 0 0 0,0 0 0 0 0,0 0 0 0 0,0 0 0 0 0,0 0 0 0 0,-1 0 0 0 0,1 0 0 0 0,0 0 0 0 0,0 0 0 0 0,0 0 0 0 0,-1 0 0 0 0,1 0 0 0 0,0 0 0 0 0,0 0 0 0 0,0 0 0 0 0,0 0 0 0 0,0 0 0 0 0,-1 1 0 0 0,-5 7 0 0 0,-1 13 0 0 0,-5 22-26 0 0,-7 62-1 0 0,17-81 24 0 0,0 0-1 0 0,2 0 0 0 0,0 0 0 0 0,5 32 0 0 0,-1-37 4 0 0,1 0 0 0 0,0 0 0 0 0,2-1 0 0 0,15 35 0 0 0,-15-40 0 0 0,1 0 0 0 0,0 0 0 0 0,1 0 0 0 0,0-1 0 0 0,1 0 0 0 0,20 19 0 0 0,-26-27 36 0 0,1-1-1 0 0,0 0 0 0 0,0 0 0 0 0,0 0 0 0 0,1-1 0 0 0,-1 0 0 0 0,1 0 0 0 0,-1 0 1 0 0,1 0-1 0 0,0-1 0 0 0,-1 0 0 0 0,1 0 0 0 0,0-1 0 0 0,0 0 0 0 0,0 0 1 0 0,0 0-1 0 0,-1 0 0 0 0,1-1 0 0 0,0 0 0 0 0,0 0 0 0 0,-1-1 0 0 0,1 0 1 0 0,0 0-1 0 0,-1 0 0 0 0,0 0 0 0 0,0-1 0 0 0,10-6 0 0 0,-12 6-14 0 0,0 0 0 0 0,-1 0 0 0 0,1-1 0 0 0,-1 1 0 0 0,1-1 0 0 0,-1 1 0 0 0,0-1 0 0 0,0 1 0 0 0,-1-1 0 0 0,1 0 0 0 0,-1 0 0 0 0,1-5 0 0 0,0-1 16 0 0,0 0 0 0 0,0-1 0 0 0,0-16 1 0 0,-3 21-33 0 0,1-1 1 0 0,-1 0-1 0 0,0 1 1 0 0,0-1-1 0 0,-1 1 0 0 0,0 0 1 0 0,0-1-1 0 0,0 1 1 0 0,-1 0-1 0 0,0 0 1 0 0,0 0-1 0 0,-1 1 1 0 0,1-1-1 0 0,-1 1 1 0 0,0 0-1 0 0,-1 0 1 0 0,1 0-1 0 0,-1 0 1 0 0,-8-5-1 0 0,5 5 2 0 0,1 0-1 0 0,-1 0 1 0 0,0 1 0 0 0,0 0-1 0 0,-1 0 1 0 0,1 1 0 0 0,-1 0-1 0 0,0 1 1 0 0,0 0 0 0 0,0 0-1 0 0,0 1 1 0 0,0 0 0 0 0,-15 1-1 0 0,13 0-6 0 0,0 0 0 0 0,-1 2 0 0 0,1-1 0 0 0,0 1 0 0 0,0 1 0 0 0,1 0 0 0 0,-1 1 0 0 0,0 0 0 0 0,1 0 0 0 0,0 1 0 0 0,0 1 0 0 0,1-1 0 0 0,-1 2 0 0 0,-16 13 0 0 0,14-9-4 0 0,-3 2-26 0 0,-17 19 0 0 0,29-28 25 0 0,0-1-1 0 0,0 1 1 0 0,0 0 0 0 0,1 0 0 0 0,-1 0 0 0 0,1 0 0 0 0,0 1 0 0 0,0-1 0 0 0,1 0 0 0 0,-1 1 0 0 0,0 5 0 0 0,2-9 5 0 0,-1-1-1 0 0,1 1 1 0 0,0 0-1 0 0,0 0 1 0 0,0 0 0 0 0,0 0-1 0 0,0 0 1 0 0,0 0-1 0 0,1 0 1 0 0,-1-1 0 0 0,0 1-1 0 0,0 0 1 0 0,1 0-1 0 0,-1 0 1 0 0,0 0 0 0 0,1-1-1 0 0,-1 1 1 0 0,1 0-1 0 0,-1 0 1 0 0,1-1 0 0 0,-1 1-1 0 0,1 0 1 0 0,0-1 0 0 0,0 1-1 0 0,1 0 1 0 0,-1 0 0 0 0,1 0 0 0 0,-1 0 0 0 0,1-1-1 0 0,0 1 1 0 0,-1-1 0 0 0,1 0 0 0 0,0 1 0 0 0,0-1 0 0 0,-1 0 0 0 0,4 0-1 0 0,4 0 2 0 0,0-1-1 0 0,-1-1 0 0 0,16-3 1 0 0,-23 4-2 0 0,38-10 23 0 0,-2-2-1 0 0,71-36 0 0 0,64-50 43 0 0,-167 96-56 0 0,-1 0 0 0 0,1 0 0 0 0,-1-1 0 0 0,1 1 0 0 0,-1-1 0 0 0,0 0 0 0 0,4-6 0 0 0,-36 33-8 0 0,12-9-1 0 0,-96 94-68 0 0,93-87 55 0 0,2 1-1 0 0,0 0 1 0 0,-22 39-1 0 0,-1 24-369 0 0,28-57 160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3:24.147"/>
    </inkml:context>
    <inkml:brush xml:id="br0">
      <inkml:brushProperty name="width" value="0.1" units="cm"/>
      <inkml:brushProperty name="height" value="0.1" units="cm"/>
      <inkml:brushProperty name="color" value="#F4F91B"/>
    </inkml:brush>
  </inkml:definitions>
  <inkml:trace contextRef="#ctx0" brushRef="#br0">0 36 455 0 0,'4'-3'-141'0'0,"-3"2"394"0"0,0-1 0 0 0,0 1 0 0 0,0 0 0 0 0,0 0 0 0 0,0 0 0 0 0,0 1 1 0 0,0-1-1 0 0,1 0 0 0 0,-1 0 0 0 0,0 1 0 0 0,1-1 0 0 0,-1 0 0 0 0,0 1 0 0 0,1 0 0 0 0,-1-1 1 0 0,1 1-1 0 0,-1 0 0 0 0,1 0 0 0 0,-1-1 0 0 0,0 1 0 0 0,1 0 0 0 0,1 1 0 0 0,-1-2-160 0 0,0 1 0 0 0,0 0-1 0 0,0-1 1 0 0,0 1 0 0 0,0-1-1 0 0,0 1 1 0 0,0-1 0 0 0,-1 0-1 0 0,1 0 1 0 0,3-2 0 0 0,-4 2-21 0 0,0 0 1 0 0,0 0 0 0 0,1 0-1 0 0,-1 1 1 0 0,1-1 0 0 0,-1 0 0 0 0,1 1-1 0 0,-1-1 1 0 0,1 1 0 0 0,-1 0-1 0 0,1-1 1 0 0,-1 1 0 0 0,1 0 0 0 0,0 0-1 0 0,-1 0 1 0 0,1 0 0 0 0,2 0-1 0 0,14 0 402 0 0,-12 1-418 0 0,0 2 1 0 0,-1-1 0 0 0,0 0-1 0 0,1 1 1 0 0,-1 0 0 0 0,0 0 0 0 0,8 8-1 0 0,-7-7-39 0 0,-1 0 0 0 0,1 0 0 0 0,1 0 0 0 0,-1-1-1 0 0,7 3 1 0 0,6 0 224 0 0,0-2 0 0 0,26 4 0 0 0,-40-7-157 0 0,1 0 1 0 0,0 0 1 0 0,0 0-1 0 0,-1-1 1 0 0,1 1-1 0 0,0-1 1 0 0,0 0-1 0 0,0-1 1 0 0,0 0 0 0 0,-1 0-1 0 0,1 0 1 0 0,0 0-1 0 0,-1-1 1 0 0,7-2-1 0 0,3-3 99 0 0,-10 4-117 0 0,0 1-1 0 0,1-1 1 0 0,-1 1-1 0 0,1 0 0 0 0,-1 1 1 0 0,1-1-1 0 0,0 1 1 0 0,-1 0-1 0 0,1 1 1 0 0,0-1-1 0 0,11 1 1 0 0,33 5 7 0 0,-43-6 8 0 0,0 0 0 0 0,0-1 1 0 0,0 0-1 0 0,0 0 0 0 0,-1 0 0 0 0,1 0 0 0 0,7-5 0 0 0,3 0 32 0 0,19-9 235 0 0,-31 15-293 0 0,-3 0-44 0 0,0 0 1 0 0,0 1 0 0 0,0-1-1 0 0,-1 1 1 0 0,1-1-1 0 0,0 1 1 0 0,0 0 0 0 0,0 0-1 0 0,0-1 1 0 0,1 1-1 0 0,-1 1 1 0 0,0-1 0 0 0,0 0-1 0 0,0 0 1 0 0,-1 1-1 0 0,1-1 1 0 0,0 1-1 0 0,0 0 1 0 0,0 0 0 0 0,2 0-1 0 0,-2 1 18 0 0,0 0 0 0 0,0-1-1 0 0,0 0 1 0 0,0 1 0 0 0,0-1-1 0 0,0 0 1 0 0,1 0 0 0 0,-1 0 0 0 0,0 0-1 0 0,1-1 1 0 0,-1 1 0 0 0,1 0-1 0 0,3-1 1 0 0,37 0 481 0 0,-19-1-435 0 0,-1-2 139 0 0,-21 2-193 0 0,0 0 0 0 0,1 1 0 0 0,-1-1 0 0 0,0 1 0 0 0,1 0 0 0 0,-1 0-1 0 0,0 0 1 0 0,0 0 0 0 0,1 0 0 0 0,-1 1 0 0 0,0-1 0 0 0,1 1 0 0 0,-1-1 0 0 0,2 2 0 0 0,13 3 59 0 0,0 0-1 0 0,0-1 1 0 0,0-1-1 0 0,26 1 1 0 0,-22-1 33 0 0,-7-3-8 0 0,26-1-1 0 0,-29 1-47 0 0,0-1 0 0 0,-1 1 0 0 0,23 3 0 0 0,-25-2-19 0 0,0-1 0 0 0,0 0 0 0 0,0-1 0 0 0,14-2 0 0 0,-8 1-10 0 0,-10 1-13 0 0,1 1 1 0 0,-1-1-1 0 0,0 1 1 0 0,0 0-1 0 0,0 0 1 0 0,0 0-1 0 0,0 1 1 0 0,0-1-1 0 0,0 1 1 0 0,8 3-1 0 0,-4-2-1 0 0,0-1-1 0 0,1 1 1 0 0,0-2 0 0 0,-1 1-1 0 0,1-1 1 0 0,-1 0-1 0 0,17-3 1 0 0,-14 2 6 0 0,0 0 1 0 0,0 1-1 0 0,18 1 1 0 0,25 16 149 0 0,-19-10-142 0 0,-27-4-9 0 0,0-1-1 0 0,1-1 1 0 0,-1 1 0 0 0,9-1 0 0 0,252 8 310 0 0,-230-8-292 0 0,15 0 42 0 0,-12 4-50 0 0,1-2 0 0 0,0-1 0 0 0,0-3 0 0 0,55-7 0 0 0,95-9 180 0 0,-52 17-83 0 0,-57 1-60 0 0,66-11 61 0 0,-125 7-108 0 0,100-13 115 0 0,-44 6-50 0 0,47-5 81 0 0,-89 14-126 0 0,0 2 1 0 0,0 2-1 0 0,0 1 1 0 0,58 13-1 0 0,-14-1-43 0 0,35 9 70 0 0,-19-4-67 0 0,-30-8 0 0 0,-15-6 0 0 0,-17-3 0 0 0,55 15 11 0 0,-41-12 41 0 0,-32-3-22 0 0,1-1-1 0 0,-1-1 1 0 0,28-1 0 0 0,30-5-22 0 0,65-6 214 0 0,-27 0-26 0 0,-101 9-196 0 0,1 0 0 0 0,22 3 0 0 0,-2-1 0 0 0,102-10 51 0 0,-55 2-38 0 0,-37 6-13 0 0,49 6 0 0 0,-47-2 0 0 0,-17 0 0 0 0,30 7 0 0 0,21 3 0 0 0,47 7 0 0 0,-89-12 0 0 0,1-1 0 0 0,53 0 0 0 0,5-5 0 0 0,-73-1 0 0 0,-1 0 0 0 0,39 8 0 0 0,-50-6 0 0 0,1-2 0 0 0,0 0 0 0 0,0-1 0 0 0,0 0 0 0 0,15-2 0 0 0,67-17 0 0 0,-73 14 7 0 0,-16 3 1 0 0,1 1 0 0 0,0-1 0 0 0,-1-1 1 0 0,1 1-1 0 0,-1-2 0 0 0,9-3 0 0 0,-15 6-17 0 0,4-2 19 0 0,0 0 0 0 0,0 0 0 0 0,1 1 0 0 0,6-3-1 0 0,-12 5-13 0 0,1 0 0 0 0,0 0 0 0 0,0-1 0 0 0,0 1 0 0 0,0 0-1 0 0,0 0 1 0 0,0 0 0 0 0,-1 0 0 0 0,1 0 0 0 0,0 0-1 0 0,0 0 1 0 0,0 0 0 0 0,0 0 0 0 0,0 0 0 0 0,0 0-1 0 0,-1 1 1 0 0,1-1 0 0 0,0 0 0 0 0,0 1 0 0 0,0-1-1 0 0,-1 1 1 0 0,1-1 0 0 0,0 1 0 0 0,0-1 0 0 0,-1 1-1 0 0,1-1 1 0 0,0 1 0 0 0,-1 0 0 0 0,1-1 0 0 0,-1 1-1 0 0,1 0 1 0 0,-1-1 0 0 0,1 1 0 0 0,-1 0 0 0 0,1 1 0 0 0,1 4-464 0 0,0 1 0 0 0,0 0 0 0 0,-1 0 0 0 0,1 11 0 0 0,-1-14 313 0 0,2 24-1184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3:28.452"/>
    </inkml:context>
    <inkml:brush xml:id="br0">
      <inkml:brushProperty name="width" value="0.1" units="cm"/>
      <inkml:brushProperty name="height" value="0.1" units="cm"/>
      <inkml:brushProperty name="color" value="#E71224"/>
    </inkml:brush>
  </inkml:definitions>
  <inkml:trace contextRef="#ctx0" brushRef="#br0">2552 19 1375 0 0,'2'-18'3460'0'0,"-16"42"-2721"0"0,12-21-651 0 0,-1 1 1 0 0,1-1-1 0 0,-1 0 1 0 0,0 0-1 0 0,0 0 1 0 0,0-1-1 0 0,0 1 0 0 0,0-1 1 0 0,-1 1-1 0 0,1-1 1 0 0,-1 0-1 0 0,1 0 0 0 0,-1-1 1 0 0,0 1-1 0 0,-6 1 1 0 0,-6 0 329 0 0,-1 0 0 0 0,-27 2 0 0 0,-15 2 324 0 0,-160 33 111 0 0,171-35-507 0 0,-1-3 0 0 0,-77-4 1 0 0,90 1-120 0 0,0 1 0 0 0,-68 10 0 0 0,-4 1-76 0 0,63-9-41 0 0,0-3 0 0 0,-66-9 0 0 0,-63-11 578 0 0,68 11-432 0 0,72 5-64 0 0,-1 2 1 0 0,-48 3-1 0 0,48 0-134 0 0,-247 2 251 0 0,225-1-309 0 0,-51-2 64 0 0,94 1-64 0 0,-1 1 0 0 0,1 1 0 0 0,0 0 0 0 0,-24 7 0 0 0,21-5 0 0 0,-140 24 0 0 0,118-21 0 0 0,-63 21 0 0 0,102-28 0 0 0,-13 4 13 0 0,0-1 0 0 0,-1 0 0 0 0,1-1-1 0 0,-21 1 1 0 0,26-4 136 0 0,12-2 18 0 0,37-8 83 0 0,74-17 102 0 0,122-11-22 0 0,-202 35-282 0 0,49-3 156 0 0,44 12-35 0 0,-67-1-61 0 0,89-7-1 0 0,-81-1 46 0 0,-1 3 0 0 0,1 3 0 0 0,102 15 0 0 0,-127-12-89 0 0,0-2 0 0 0,0-2-1 0 0,0-1 1 0 0,71-12 0 0 0,288-18 281 0 0,-400 30-345 0 0,102-8 0 0 0,37 0 0 0 0,-12 6 34 0 0,126 3 60 0 0,-228 1-94 0 0,1 0 0 0 0,-1 2 0 0 0,34 9 0 0 0,-51-11 0 0 0,0 0 0 0 0,0-1 0 0 0,13 0 0 0 0,-22-1 5 0 0,-1 0 0 0 0,1 0-1 0 0,-1 0 1 0 0,1 0 0 0 0,0-1 0 0 0,-1 1-1 0 0,1 0 1 0 0,-1-1 0 0 0,1 1 0 0 0,-1-1-1 0 0,1 1 1 0 0,-1-1 0 0 0,0 0 0 0 0,1 1-1 0 0,-1-1 1 0 0,0 0 0 0 0,1 0 0 0 0,-1 0-1 0 0,0 0 1 0 0,0 0 0 0 0,0-1 0 0 0,0 1-1 0 0,0 0 1 0 0,0 0 0 0 0,0-1-1 0 0,1-1 1 0 0,-2 3-5 0 0,0 0 0 0 0,0 0 0 0 0,-1 0 0 0 0,1 0 0 0 0,0 0 0 0 0,0 0 0 0 0,0 0 0 0 0,0 0 0 0 0,0-1 1 0 0,0 1-1 0 0,0 0 0 0 0,0 0 0 0 0,1 0 0 0 0,-1 0 0 0 0,0 0 0 0 0,0 0 0 0 0,0 0 0 0 0,0 0 0 0 0,0 0 0 0 0,0 0 0 0 0,0-1 0 0 0,0 1 0 0 0,0 0 0 0 0,0 0 0 0 0,0 0 0 0 0,0 0 0 0 0,0 0 0 0 0,0 0 0 0 0,0 0 0 0 0,0 0 0 0 0,0 0 0 0 0,0 0 0 0 0,1 0 0 0 0,-1 0 0 0 0,0 0 0 0 0,0 0 0 0 0,0 0 0 0 0,0 0 0 0 0,0 0 0 0 0,0 0 0 0 0,0 0 0 0 0,0 0 0 0 0,0 0 1 0 0,0 0-1 0 0,0 0 0 0 0,1 0 0 0 0,-1 0 0 0 0,0 0 0 0 0,0 0 0 0 0,0 0 0 0 0,0 0 0 0 0,0 0 0 0 0,0 0 0 0 0,0 0 0 0 0,0 0 0 0 0,0 0 0 0 0,0 0 0 0 0,1 0 0 0 0,-1 0 0 0 0,0 0 0 0 0,0 0 0 0 0,0 0 0 0 0,0 0 0 0 0,0 0 0 0 0,-2 8-99 0 0,-16 42-1456 0 0,9-28 183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3:41.972"/>
    </inkml:context>
    <inkml:brush xml:id="br0">
      <inkml:brushProperty name="width" value="0.1" units="cm"/>
      <inkml:brushProperty name="height" value="0.1" units="cm"/>
      <inkml:brushProperty name="color" value="#F4F91B"/>
    </inkml:brush>
  </inkml:definitions>
  <inkml:trace contextRef="#ctx0" brushRef="#br0">0 9 455 0 0,'30'0'0'0'0,"-1"-3"0"0"0,1 1 0 0 0,3 0 0 0 0,3 2 152 0 0,-7-2-16 0 0,-8 4 0 0 0,-8-2 0 0 0,-6 0-136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3:45.528"/>
    </inkml:context>
    <inkml:brush xml:id="br0">
      <inkml:brushProperty name="width" value="0.1" units="cm"/>
      <inkml:brushProperty name="height" value="0.1" units="cm"/>
      <inkml:brushProperty name="color" value="#F4F91B"/>
    </inkml:brush>
  </inkml:definitions>
  <inkml:trace contextRef="#ctx0" brushRef="#br0">1123 3 655 0 0,'-6'-1'8'0'0,"0"0"0"0"0,0 1-1 0 0,0 0 1 0 0,0 0-1 0 0,1 0 1 0 0,-1 1-1 0 0,0-1 1 0 0,-7 3-1 0 0,-46 18-12 0 0,7-2 6 0 0,35-14-1 0 0,3-1 0 0 0,-1 0 0 0 0,0-1 0 0 0,-1 0 0 0 0,-24 1 0 0 0,-80 5 1078 0 0,8-17 2 0 0,3 12-846 0 0,64-13-234 0 0,5 1 0 0 0,32 5 94 0 0,0 1 0 0 0,0 1-1 0 0,0-1 1 0 0,0 1 0 0 0,0 1-1 0 0,0 0 1 0 0,0 0-1 0 0,-16 2 1 0 0,3 3-57 0 0,-1-2-1 0 0,0 0 1 0 0,-28-1 0 0 0,39-3 163 0 0,-1 0 0 0 0,-18-4 1 0 0,7 0 128 0 0,17 4-220 0 0,-1-1 0 0 0,1 0 0 0 0,-12-6 0 0 0,13 5-29 0 0,-1 1 0 0 0,0 0 0 0 0,0-1-1 0 0,-9 0 1 0 0,13 2-91 0 0,0 1 1 0 0,-1 0-1 0 0,1 0 0 0 0,0 0 0 0 0,0 0 0 0 0,0 1 0 0 0,0-1 0 0 0,0 1 0 0 0,-1-1 0 0 0,1 1 0 0 0,0-1 0 0 0,0 1 1 0 0,0 0-1 0 0,1 0 0 0 0,-1 0 0 0 0,0 0 0 0 0,-2 2 0 0 0,-4 4-1337 0 0,1-1-503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3:50.507"/>
    </inkml:context>
    <inkml:brush xml:id="br0">
      <inkml:brushProperty name="width" value="0.1" units="cm"/>
      <inkml:brushProperty name="height" value="0.1" units="cm"/>
      <inkml:brushProperty name="color" value="#F4F91B"/>
    </inkml:brush>
  </inkml:definitions>
  <inkml:trace contextRef="#ctx0" brushRef="#br0">21 0 1583 0 0,'-6'0'64'0'0,"1"2"24"0"0,1 0-88 0 0,2-2 0 0 0,2 2 0 0 0,-2 1 0 0 0,0-1-64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6:54.415"/>
    </inkml:context>
    <inkml:brush xml:id="br0">
      <inkml:brushProperty name="width" value="0.1" units="cm"/>
      <inkml:brushProperty name="height" value="0.1" units="cm"/>
      <inkml:brushProperty name="color" value="#F4F91B"/>
    </inkml:brush>
  </inkml:definitions>
  <inkml:trace contextRef="#ctx0" brushRef="#br0">1659 73 919 0 0,'-2'-6'256'0'0,"1"0"0"0"0,0-1 0 0 0,0 1 0 0 0,0 0 0 0 0,1-8 0 0 0,-2-13 2616 0 0,9 31-1716 0 0,-7-4-1112 0 0,0 1 1 0 0,1-1-1 0 0,-1 0 1 0 0,0 1-1 0 0,1-1 1 0 0,-1 1-1 0 0,1-1 1 0 0,-1 0-1 0 0,1 1 0 0 0,-1-1 1 0 0,1 0-1 0 0,-1 0 1 0 0,1 1-1 0 0,-1-1 1 0 0,1 0-1 0 0,-1 0 1 0 0,1 0-1 0 0,-1 0 1 0 0,1 0-1 0 0,0 1 1 0 0,-1-1-1 0 0,1 0 1 0 0,-1 0-1 0 0,1 0 0 0 0,-1-1 1 0 0,2 1-1 0 0,20-3 2583 0 0,-22 3-2619 0 0,0 0 1 0 0,0 0-1 0 0,0 0 1 0 0,0-1-1 0 0,0 1 0 0 0,0 0 1 0 0,0 0-1 0 0,0 0 1 0 0,0 0-1 0 0,0 0 0 0 0,1 0 1 0 0,-1 0-1 0 0,0 0 1 0 0,0 0-1 0 0,0 0 1 0 0,0 0-1 0 0,0 0 0 0 0,0 0 1 0 0,0 0-1 0 0,0 0 1 0 0,0 0-1 0 0,0 0 0 0 0,0-1 1 0 0,0 1-1 0 0,0 0 1 0 0,0 0-1 0 0,0 0 0 0 0,0 0 1 0 0,1 0-1 0 0,-1 0 1 0 0,0 0-1 0 0,0 0 0 0 0,0 0 1 0 0,0 0-1 0 0,0 0 1 0 0,0 0-1 0 0,0 0 0 0 0,0 0 1 0 0,0 0-1 0 0,0 0 1 0 0,0 0-1 0 0,0 0 1 0 0,0 0-1 0 0,1 0 0 0 0,-1 1 1 0 0,0-1-1 0 0,0 0 1 0 0,0 0-1 0 0,0 0 0 0 0,0 0 1 0 0,0 0-1 0 0,0 0 1 0 0,0 0-1 0 0,0 0 0 0 0,0 0 1 0 0,0 0-1 0 0,0 0 1 0 0,0 0-1 0 0,0 0 0 0 0,3 7 292 0 0,0 7 81 0 0,-2-11-326 0 0,0 0 0 0 0,0 0 1 0 0,0 0-1 0 0,1-1 0 0 0,-1 1 0 0 0,1 0 0 0 0,0 0 0 0 0,-1-1 0 0 0,1 1 0 0 0,0-1 0 0 0,1 0 0 0 0,-1 1 0 0 0,0-1 0 0 0,5 3 0 0 0,10 12 58 0 0,-13-13-91 0 0,1 1 1 0 0,0 0-1 0 0,0-1 0 0 0,11 6 0 0 0,11 12 102 0 0,-23-19-73 0 0,1 1 0 0 0,-1-1 0 0 0,1 0 0 0 0,6 4 0 0 0,-6-5 4 0 0,-1 1 1 0 0,1 0 0 0 0,-1 0-1 0 0,6 5 1 0 0,8 9 63 0 0,-11-11-105 0 0,0 1 1 0 0,-1-1 0 0 0,1 1-1 0 0,9 15 1 0 0,-14-17 52 0 0,0 1-1 0 0,0-1 1 0 0,0 1 0 0 0,-1-1 0 0 0,0 1-1 0 0,0 0 1 0 0,0 0 0 0 0,-1 6-1 0 0,6 29 334 0 0,5 4-165 0 0,-3 1-1 0 0,-1 0 1 0 0,0 52 0 0 0,-8-1-43 0 0,-1-34-114 0 0,0-37 51 0 0,-1 1-1 0 0,-10 44 0 0 0,-1 4 309 0 0,8 0-95 0 0,3 1 0 0 0,9 92 1 0 0,-3-103-284 0 0,-7 238 380 0 0,3-285-398 0 0,1 13 69 0 0,6 46-1 0 0,1-3 54 0 0,5 19-58 0 0,-1 4-16 0 0,21 221-4 0 0,-7-116-42 0 0,15 154 21 0 0,-28-157 39 0 0,6 55-14 0 0,-7-32-73 0 0,-8-102 86 0 0,0-62-43 0 0,7 100 74 0 0,32 161 69 0 0,-11 3 50 0 0,-3-14 116 0 0,-7 46-40 0 0,-7-117-81 0 0,-11-195-218 0 0,5 199 46 0 0,-7-182-22 0 0,-5 123 1 0 0,-4 141 209 0 0,8-252-190 0 0,13 189 8 0 0,0-48-26 0 0,-29 236 69 0 0,4-251-110 0 0,5-46 122 0 0,7 0 0 0 0,20 151 0 0 0,-6-187-89 0 0,19 136-30 0 0,-21-181-22 0 0,3 17 66 0 0,10 174 1 0 0,-15 64 12 0 0,3-98-74 0 0,10 374 128 0 0,-23-478-128 0 0,4 35 0 0 0,-1-58 4 0 0,-14 149-1 0 0,9-224 1 0 0,-1 30 43 0 0,-16 132-41 0 0,7-112 4 0 0,-30 157 44 0 0,34-200-30 0 0,-23 52 0 0 0,9-27-8 0 0,-45 101 109 0 0,60-144-122 0 0,-5 15 8 0 0,-2-1-1 0 0,0 0 1 0 0,-2-1 0 0 0,-2-1-1 0 0,-21 26 1 0 0,15-26 13 0 0,9-8 14 0 0,-1 0 0 0 0,-34 27 1 0 0,23-24-3 0 0,7-5 7 0 0,-1-1-1 0 0,-1 0 1 0 0,0-2 0 0 0,-28 13-1 0 0,17-12 4 0 0,18-6-15 0 0,-1-2 0 0 0,-1 0 0 0 0,0 0 0 0 0,1-2 0 0 0,-22 4 0 0 0,-2-2 47 0 0,0 2 1 0 0,1 1-1 0 0,-46 18 0 0 0,37-11-58 0 0,-73 29 175 0 0,41-10-157 0 0,-91 27 0 0 0,127-51 128 0 0,-1-2-1 0 0,-81 6 1 0 0,76-10-103 0 0,16-3 71 0 0,-1 0 0 0 0,1-3 0 0 0,-65-9 0 0 0,-25-2 47 0 0,102 11-164 0 0,-1 2 0 0 0,1 0-1 0 0,-34 7 1 0 0,-22 11-1864 0 0,-117 45 1 0 0,133-42-6013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7:14.222"/>
    </inkml:context>
    <inkml:brush xml:id="br0">
      <inkml:brushProperty name="width" value="0.1" units="cm"/>
      <inkml:brushProperty name="height" value="0.1" units="cm"/>
      <inkml:brushProperty name="color" value="#F4F91B"/>
    </inkml:brush>
  </inkml:definitions>
  <inkml:trace contextRef="#ctx0" brushRef="#br0">1836 23 1007 0 0,'9'2'372'0'0,"-9"-2"-362"0"0,0 0 1 0 0,1 0-1 0 0,-1 0 1 0 0,0 0-1 0 0,0 0 1 0 0,1 0-1 0 0,-1 0 1 0 0,0 0-1 0 0,0 0 1 0 0,1 0-1 0 0,-1 0 1 0 0,0 0-1 0 0,1 0 1 0 0,-1 0-1 0 0,0 0 1 0 0,0 0-1 0 0,1-1 1 0 0,-1 1-1 0 0,0 0 1 0 0,0 0-1 0 0,1 0 1 0 0,-1 0-1 0 0,0 0 1 0 0,0-1-1 0 0,1 1 1 0 0,-1 0-1 0 0,0 0 1 0 0,0 0-1 0 0,0-1 1 0 0,0 1-1 0 0,1 0 0 0 0,-1 0 1 0 0,0-1-1 0 0,-4-19 3612 0 0,-11 22-1948 0 0,7 7-592 0 0,4-5-808 0 0,-1 1 0 0 0,1-1 0 0 0,-1 0 0 0 0,1-1 0 0 0,-1 1 0 0 0,-8 4 0 0 0,7-5-73 0 0,5-2-83 0 0,-1 0 0 0 0,1-1 0 0 0,0 1 0 0 0,0-1-1 0 0,-1 1 1 0 0,1-1 0 0 0,0 1 0 0 0,-1-1 0 0 0,1 0 0 0 0,-1 1 0 0 0,1-1 0 0 0,-3 0 0 0 0,-7 1 233 0 0,0 0 0 0 0,0 1 1 0 0,-15 4-1 0 0,-19 3 268 0 0,26-8-269 0 0,-36-2 1 0 0,37-1-11 0 0,-1 2 0 0 0,-22 2 0 0 0,16 2-168 0 0,-28 1 185 0 0,6-4 361 0 0,-57 7 0 0 0,79-6-620 0 0,18-1-54 0 0,0-1-1 0 0,0 1 1 0 0,0 0 0 0 0,0 1 0 0 0,-11 4-1 0 0,0 0 36 0 0,0-1 0 0 0,-1 0-1 0 0,0-1 1 0 0,-28 2-1 0 0,-24 5 123 0 0,62-10-169 0 0,0 0 1 0 0,0 0 0 0 0,0-1 0 0 0,-1-1 0 0 0,1 1 0 0 0,0-1 0 0 0,-17-5 0 0 0,-21-2 226 0 0,1 10-154 0 0,13 0-66 0 0,19-2-34 0 0,-73 3 54 0 0,72-2 6 0 0,-1 0-1 0 0,-17-3 1 0 0,17 1-31 0 0,-30 2 0 0 0,16 0-1 0 0,24-1-20 0 0,0 0 1 0 0,-1 0-1 0 0,1 1 1 0 0,-1 0-1 0 0,1 0 1 0 0,-9 3 0 0 0,5-1 5 0 0,-1 0 1 0 0,1-1 0 0 0,0-1 0 0 0,-1 0 0 0 0,1 0 0 0 0,-1-1 0 0 0,-14-1-1 0 0,-7 0 115 0 0,-70 3 96 0 0,81-3-166 0 0,-31-6 0 0 0,24 1 216 0 0,-48-18 0 0 0,47 14-200 0 0,28 10-88 0 0,0 0-1 0 0,0 0 1 0 0,1 0-1 0 0,-1 0 1 0 0,0 0-1 0 0,1 0 0 0 0,-1 1 1 0 0,0-1-1 0 0,0 0 1 0 0,1 0-1 0 0,-1 1 1 0 0,0-1-1 0 0,1 0 1 0 0,-1 1-1 0 0,1-1 1 0 0,-1 1-1 0 0,0-1 1 0 0,1 0-1 0 0,-1 1 0 0 0,1 0 1 0 0,-1-1-1 0 0,1 1 1 0 0,-1-1-1 0 0,1 1 1 0 0,0-1-1 0 0,-1 1 1 0 0,1 0-1 0 0,0-1 1 0 0,-1 2-1 0 0,-11 25-516 0 0,10-20 360 0 0,-7 17-409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36.592"/>
    </inkml:context>
    <inkml:brush xml:id="br0">
      <inkml:brushProperty name="width" value="0.1" units="cm"/>
      <inkml:brushProperty name="height" value="0.1" units="cm"/>
      <inkml:brushProperty name="color" value="#E71224"/>
    </inkml:brush>
  </inkml:definitions>
  <inkml:trace contextRef="#ctx0" brushRef="#br0">3254 149 2759 0 0,'0'0'32'0'0,"0"0"-1"0"0,1 0 0 0 0,-1 0 1 0 0,0-1-1 0 0,0 1 0 0 0,1 0 1 0 0,-1 0-1 0 0,0 0 0 0 0,0 0 0 0 0,0-1 1 0 0,1 1-1 0 0,-1 0 0 0 0,0 0 1 0 0,0 0-1 0 0,0-1 0 0 0,0 1 1 0 0,1 0-1 0 0,-1 0 0 0 0,0-1 0 0 0,0 1 1 0 0,0 0-1 0 0,0 0 0 0 0,0-1 1 0 0,0 1-1 0 0,0 0 0 0 0,0 0 1 0 0,0-1-1 0 0,0 1 0 0 0,0 0 0 0 0,0 0 1 0 0,0-1-1 0 0,0 1 0 0 0,0 0 1 0 0,0 0-1 0 0,0-1 0 0 0,0 1 1 0 0,0 0-1 0 0,0 0 0 0 0,0-1 0 0 0,0 1 1 0 0,-1 0-1 0 0,1 0 0 0 0,0-1 1 0 0,0 1-1 0 0,0 0 0 0 0,0 0 1 0 0,-1 0-1 0 0,1-1 0 0 0,0 1 0 0 0,0 0 1 0 0,-9-14 1498 0 0,8 13-1691 0 0,-1-2 272 0 0,-1 0 0 0 0,0 0 0 0 0,0 0-1 0 0,0 0 1 0 0,0 0 0 0 0,0 1 0 0 0,-1 0 0 0 0,1 0 0 0 0,-1 0 0 0 0,0 0 0 0 0,0 0 0 0 0,1 0 0 0 0,-1 1 0 0 0,0 0 0 0 0,0 0 0 0 0,0 0-1 0 0,-7 0 1 0 0,-7-1 429 0 0,-1 2 0 0 0,-29 1 0 0 0,32 0-315 0 0,-67 9 414 0 0,19-1-389 0 0,57-9-230 0 0,-59 7 259 0 0,-1-3 0 0 0,-125-8 1 0 0,140-1 85 0 0,-98 5 0 0 0,-53 19 143 0 0,156-15-409 0 0,0-1 0 0 0,-54-6 0 0 0,-96-17 189 0 0,-57-3 238 0 0,-195 0 91 0 0,98 2-359 0 0,3 1-164 0 0,35-2-376 0 0,229 22 76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7:17.152"/>
    </inkml:context>
    <inkml:brush xml:id="br0">
      <inkml:brushProperty name="width" value="0.1" units="cm"/>
      <inkml:brushProperty name="height" value="0.1" units="cm"/>
      <inkml:brushProperty name="color" value="#E71224"/>
    </inkml:brush>
  </inkml:definitions>
  <inkml:trace contextRef="#ctx0" brushRef="#br0">0 16 2471 0 0,'4'-4'104'0'0,"2"0"32"0"0,-1 0-136 0 0,1 1 0 0 0,-2 3 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7:20.436"/>
    </inkml:context>
    <inkml:brush xml:id="br0">
      <inkml:brushProperty name="width" value="0.1" units="cm"/>
      <inkml:brushProperty name="height" value="0.1" units="cm"/>
      <inkml:brushProperty name="color" value="#E71224"/>
    </inkml:brush>
  </inkml:definitions>
  <inkml:trace contextRef="#ctx0" brushRef="#br0">6038 214 2879 0 0,'0'-5'102'0'0,"0"5"-96"0"0,0 0 0 0 0,0 0 0 0 0,0 0 1 0 0,0 0-1 0 0,0 0 0 0 0,0 0 0 0 0,0 0 0 0 0,0-1 1 0 0,0 1-1 0 0,0 0 0 0 0,0 0 0 0 0,0 0 0 0 0,0 0 1 0 0,0 0-1 0 0,0 0 0 0 0,0 0 0 0 0,0 0 0 0 0,0 0 1 0 0,0 0-1 0 0,0 0 0 0 0,0-1 0 0 0,0 1 0 0 0,0 0 1 0 0,0 0-1 0 0,0 0 0 0 0,0 0 0 0 0,0 0 0 0 0,0 0 1 0 0,0 0-1 0 0,0 0 0 0 0,0 0 0 0 0,0 0 0 0 0,0 0 1 0 0,0 0-1 0 0,0-1 0 0 0,0 1 0 0 0,0 0 0 0 0,0 0 1 0 0,0 0-1 0 0,0 0 0 0 0,1 0 0 0 0,-1 0 0 0 0,0 0 1 0 0,0 0-1 0 0,0 0 0 0 0,0 0 0 0 0,0 0 0 0 0,0 0 1 0 0,0 0-1 0 0,0 0 0 0 0,0 0 0 0 0,0 0 0 0 0,0 0 1 0 0,1 0-1 0 0,-1 0 0 0 0,0 0 0 0 0,0 0 0 0 0,0 0 1 0 0,0 0-1 0 0,0 0 0 0 0,0 0 0 0 0,0 0 0 0 0,0 0 1 0 0,0 0-1 0 0,5 1 116 0 0,-3-25 3521 0 0,-2 24-3610 0 0,1 0 0 0 0,-1-1 1 0 0,0 1-1 0 0,0 0 0 0 0,0 0 0 0 0,0 0 1 0 0,0 0-1 0 0,0 0 0 0 0,0-1 0 0 0,0 1 1 0 0,0 0-1 0 0,0 0 0 0 0,0 0 1 0 0,0 0-1 0 0,0 0 0 0 0,0 0 0 0 0,0-1 1 0 0,-1 1-1 0 0,1 0 0 0 0,0 0 1 0 0,0 0-1 0 0,0 0 0 0 0,0 0 0 0 0,0 0 1 0 0,0-1-1 0 0,0 1 0 0 0,0 0 0 0 0,0 0 1 0 0,0 0-1 0 0,-1 0 0 0 0,1 0 1 0 0,0 0-1 0 0,0 0 0 0 0,0 0 0 0 0,0 0 1 0 0,0 0-1 0 0,0 0 0 0 0,-1-1 1 0 0,1 1-1 0 0,0 0 0 0 0,0 0 0 0 0,0 0 1 0 0,0 0-1 0 0,0 0 0 0 0,0 0 0 0 0,-1 0 1 0 0,-7 4 765 0 0,8-3-731 0 0,-1-1 0 0 0,1 1-1 0 0,-1-1 1 0 0,1 1 0 0 0,-1-1-1 0 0,1 0 1 0 0,-1 1 0 0 0,0-1-1 0 0,1 0 1 0 0,-1 1 0 0 0,1-1-1 0 0,-1 0 1 0 0,0 0 0 0 0,1 0-1 0 0,-1 1 1 0 0,0-1 0 0 0,0 0 0 0 0,1 0-1 0 0,-1 0 1 0 0,0 0 0 0 0,1 0-1 0 0,-1-1 1 0 0,0 1 0 0 0,1 0-1 0 0,-1 0 1 0 0,0 0 0 0 0,0-1-1 0 0,-1 0 151 0 0,0-1-1 0 0,0 1 0 0 0,-1 0 0 0 0,1-1 0 0 0,0 1 1 0 0,-1 0-1 0 0,1 1 0 0 0,0-1 0 0 0,-1 0 1 0 0,1 1-1 0 0,-1-1 0 0 0,-4 1 0 0 0,-35-1 981 0 0,28 1-884 0 0,-13 2 229 0 0,0 0 1 0 0,-29 8-1 0 0,-12 1 563 0 0,38-7-682 0 0,20-2-304 0 0,1-1 0 0 0,0 0 0 0 0,0 0 0 0 0,0-1 0 0 0,-1 0 0 0 0,1-1 0 0 0,-17-2 0 0 0,-8-7 248 0 0,20 6-188 0 0,-1 0 0 0 0,0 0 0 0 0,0 2 0 0 0,0 0 0 0 0,0 0 0 0 0,-30 2 0 0 0,33 0-126 0 0,1 0 1 0 0,-1 0-1 0 0,1-1 0 0 0,-16-4 1 0 0,-8 0 221 0 0,-60 1 319 0 0,55-3-328 0 0,27 4-104 0 0,0 1-1 0 0,-21-1 0 0 0,27 3-107 0 0,0-1 0 0 0,0 0 0 0 0,-10-3 0 0 0,-6-1 77 0 0,16 4-78 0 0,-12-2 118 0 0,-25 0 0 0 0,32 2-113 0 0,-1 0 1 0 0,-14-3 0 0 0,18 2-15 0 0,-1 0 0 0 0,1 1 1 0 0,-1 0-1 0 0,-16 1 0 0 0,12 2 34 0 0,-1-2-1 0 0,1 1 1 0 0,-1-2-1 0 0,0 0 1 0 0,1-1-1 0 0,-23-6 0 0 0,4 3 131 0 0,25 4-162 0 0,0 0 1 0 0,0-1 0 0 0,0 0 0 0 0,1 0-1 0 0,-12-5 1 0 0,13 5-19 0 0,0 0 0 0 0,0 1 0 0 0,-1 0 0 0 0,1 0 0 0 0,0 0 0 0 0,-1 1 0 0 0,-7 0 0 0 0,-11-2-9 0 0,4 1 34 0 0,1 0 0 0 0,0 1 0 0 0,-25 2 0 0 0,-138 13 234 0 0,164-14-248 0 0,0-1 0 0 0,0 0 0 0 0,-20-5 1 0 0,-29 0 54 0 0,56 5-77 0 0,-1 0-1 0 0,0-2 0 0 0,0 1 1 0 0,1-2-1 0 0,-1 1 1 0 0,1-2-1 0 0,0 0 1 0 0,0 0-1 0 0,0-1 1 0 0,-14-8-1 0 0,17 9 3 0 0,0 0-1 0 0,0 1 1 0 0,0 0 0 0 0,-1 1-1 0 0,1 0 1 0 0,-1 0-1 0 0,-17 0 1 0 0,-14-3 23 0 0,20 3-43 0 0,0 1 0 0 0,-32 2 0 0 0,12 0 0 0 0,31-2 9 0 0,-1 0-1 0 0,-17-4 0 0 0,21 3-2 0 0,-1 1-1 0 0,1 0 1 0 0,0 0-1 0 0,-1 0 1 0 0,1 1 0 0 0,-13 1-1 0 0,2 1 6 0 0,0 0-1 0 0,0-1 1 0 0,0-1 0 0 0,0-1-1 0 0,-26-4 1 0 0,30 3 3 0 0,-1 2 0 0 0,0-1 0 0 0,0 2-1 0 0,-23 3 1 0 0,22-2-15 0 0,0 0 0 0 0,0-1-1 0 0,-26-3 1 0 0,29 2 1 0 0,-1-1 0 0 0,-23 3 0 0 0,-5 1 0 0 0,11-1 0 0 0,22-1 2 0 0,0 0 1 0 0,1 0 0 0 0,-14-2 0 0 0,5 0 26 0 0,-28 1 0 0 0,-14-1-34 0 0,32-1 26 0 0,-1 0 1 0 0,-54 6-1 0 0,54-2-21 0 0,-33-2 0 0 0,24 0 0 0 0,14 0 0 0 0,0 1 0 0 0,0 1 0 0 0,-32 7 0 0 0,45-7 0 0 0,0-1 0 0 0,-18 0 0 0 0,-225 1 0 0 0,136-7 0 0 0,111 5 5 0 0,0 1 1 0 0,0 0-1 0 0,0 1 0 0 0,0-1 1 0 0,1 1-1 0 0,-1 0 0 0 0,-8 5 1 0 0,-20 6 15 0 0,-5-4-21 0 0,11-3 0 0 0,15-2 0 0 0,0-2 0 0 0,0 0 0 0 0,-20 1 0 0 0,16-2 0 0 0,-26 5 0 0 0,26-4 0 0 0,-28 2 0 0 0,20-2 0 0 0,0 0 0 0 0,0 2 0 0 0,-45 12 0 0 0,48-10 0 0 0,-4-2 0 0 0,21-4 0 0 0,1 0 0 0 0,-1 1 0 0 0,1 0 0 0 0,-1 0 0 0 0,1 0 0 0 0,-1 0 0 0 0,1 1 0 0 0,-5 2 0 0 0,4-2 0 0 0,0 0 0 0 0,0-1 0 0 0,0 1 0 0 0,-1-1 0 0 0,1 0 0 0 0,0 0 0 0 0,-1-1 0 0 0,1 0 0 0 0,-9 0 0 0 0,-23 2 0 0 0,-43 9 0 0 0,43-7 0 0 0,20-3 25 0 0,-26-1-1 0 0,16-1-9 0 0,-3 0-15 0 0,22 0 0 0 0,0 0 0 0 0,0 1 0 0 0,0 0 0 0 0,-8 1 0 0 0,10 0 0 0 0,0-1 0 0 0,1 0 0 0 0,-1-1 0 0 0,0 1 0 0 0,1-1 0 0 0,-10-3 0 0 0,-24-1 0 0 0,-8 6 20 0 0,27 1 2 0 0,-40-3 0 0 0,41 0-22 0 0,0 0 0 0 0,-29 5 0 0 0,-9-1 0 0 0,14-2 22 0 0,-25 0 20 0 0,-83-3 22 0 0,127 1-53 0 0,0-2-1 0 0,-1 0 1 0 0,1-2 0 0 0,-40-13-1 0 0,48 13 10 0 0,-2 0-1 0 0,1 1 0 0 0,0 1 0 0 0,-1 1 0 0 0,1 0 0 0 0,-1 1 1 0 0,-34 4-1 0 0,-4 4-855 0 0,-63 16 0 0 0,59-10-1692 0 0,23-5 537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7:26.748"/>
    </inkml:context>
    <inkml:brush xml:id="br0">
      <inkml:brushProperty name="width" value="0.1" units="cm"/>
      <inkml:brushProperty name="height" value="0.1" units="cm"/>
      <inkml:brushProperty name="color" value="#E71224"/>
    </inkml:brush>
  </inkml:definitions>
  <inkml:trace contextRef="#ctx0" brushRef="#br0">154 1106 1151 0 0,'-13'3'678'0'0,"5"-2"574"0"0,4-12-340 0 0,3 10-639 0 0,1-1 0 0 0,0 1 0 0 0,-1-1 0 0 0,1 0 0 0 0,-1 1 0 0 0,1-1 1 0 0,-1 1-1 0 0,0 0 0 0 0,0-1 0 0 0,0 1 0 0 0,0-1 0 0 0,0 1 0 0 0,0 0 0 0 0,0 0 0 0 0,-2-2 1 0 0,3 3-208 0 0,-1-1 1 0 0,1 1-1 0 0,0 0 1 0 0,-1 0-1 0 0,1 0 1 0 0,0 0-1 0 0,-1 0 1 0 0,1 0 0 0 0,0 0-1 0 0,-1 0 1 0 0,1 0-1 0 0,0 0 1 0 0,-1 0-1 0 0,1 0 1 0 0,0 0 0 0 0,-1 0-1 0 0,1 0 1 0 0,0 0-1 0 0,-1 0 1 0 0,1 0-1 0 0,0 0 1 0 0,-1 0-1 0 0,1 1 1 0 0,0-1 0 0 0,0 0-1 0 0,-1 1 1 0 0,0-1-10 0 0,0 1 0 0 0,0 0 0 0 0,1 0 0 0 0,-1 0 0 0 0,0 0 0 0 0,1 1 0 0 0,-1-1 0 0 0,1 0 0 0 0,-1 0 1 0 0,1 0-1 0 0,-1 2 0 0 0,-2 14 383 0 0,0 0 1 0 0,1 0 0 0 0,1 0 0 0 0,1 24 0 0 0,0-19 0 0 0,0-19-321 0 0,1-1 3 0 0,-1 1-1 0 0,0-1 1 0 0,0 1-1 0 0,0-1 1 0 0,0 1-1 0 0,0-1 1 0 0,-1 0-1 0 0,1 1 1 0 0,-1-1-1 0 0,0 1 1 0 0,0-1-1 0 0,1 0 1 0 0,-2 0-1 0 0,1 1 1 0 0,0-1-1 0 0,0 0 1 0 0,-3 3-1 0 0,3-5-88 0 0,1 1 1 0 0,-1-1-1 0 0,1 0 0 0 0,0 0 0 0 0,-1 0 1 0 0,1 0-1 0 0,-1 0 0 0 0,1 0 0 0 0,-1-1 1 0 0,1 1-1 0 0,-1 0 0 0 0,1 0 0 0 0,0 0 1 0 0,-1 0-1 0 0,1 0 0 0 0,-1-1 0 0 0,1 1 0 0 0,0 0 1 0 0,-1 0-1 0 0,1-1 0 0 0,0 1 0 0 0,-1 0 1 0 0,1 0-1 0 0,0-1 0 0 0,-1 1 0 0 0,1 0 1 0 0,0-1-1 0 0,0 1 0 0 0,-1-1 0 0 0,1 1 1 0 0,0 0-1 0 0,0-1 0 0 0,0 1 0 0 0,-1-1 0 0 0,-7-16 768 0 0,5 2-383 0 0,1-1 0 0 0,0 1-1 0 0,1-1 1 0 0,1 1 0 0 0,2-21-1 0 0,22-125 1403 0 0,-22 133-1553 0 0,-1 0 0 0 0,-7-52 0 0 0,4 55-146 0 0,2 3 28 0 0,0 0 0 0 0,4-26 1 0 0,-2 29-92 0 0,-1 0 0 0 0,0 0 1 0 0,-3-29-1 0 0,-38-150 100 0 0,16 89-76 0 0,24 108-82 0 0,-3-15 2 0 0,0-1-1 0 0,0 1 1 0 0,1-30 0 0 0,2 41-3 0 0,1 0 0 0 0,0-1 0 0 0,0 1 0 0 0,0 0 0 0 0,1 0 0 0 0,-1-1 0 0 0,1 1 0 0 0,0 0 0 0 0,1 1-1 0 0,-1-1 1 0 0,1 0 0 0 0,0 1 0 0 0,0-1 0 0 0,1 1 0 0 0,5-6 0 0 0,-2 3 0 0 0,1-1 0 0 0,1 2 0 0 0,-1-1 0 0 0,1 1 0 0 0,0 0 0 0 0,17-7 0 0 0,-6 5 311 0 0,1 0-1 0 0,-1 2 1 0 0,2 0 0 0 0,-1 1-1 0 0,39-3 1 0 0,111 4-2327 0 0,4 0 2168 0 0,73-12-152 0 0,-57 9 0 0 0,325 11 0 0 0,-287 12 0 0 0,-5 1 0 0 0,46-26 0 0 0,40 1 0 0 0,3 9 0 0 0,10 0 0 0 0,-60 32 0 0 0,-174-20 0 0 0,21 0 0 0 0,33 4 0 0 0,-49-3 0 0 0,26 4 0 0 0,65 4 0 0 0,-78-13 0 0 0,-68-6 0 0 0,0-2 0 0 0,54-7 0 0 0,14 1 0 0 0,-87 6 0 0 0,0 2 0 0 0,0 0 0 0 0,-1 1 0 0 0,34 12 0 0 0,17 3 0 0 0,15-9 0 0 0,18 14-64 0 0,18 2 64 0 0,-57-13 0 0 0,14 13 0 0 0,-63-21 0 0 0,0 1 0 0 0,0 0 0 0 0,-1 1 0 0 0,20 13 0 0 0,-17-10 0 0 0,0-1 0 0 0,22 9 0 0 0,-26-13 0 0 0,-1 0 0 0 0,0 1 0 0 0,0 0 0 0 0,-1 1 0 0 0,0 0 0 0 0,0 1 0 0 0,16 15 0 0 0,-3-2 0 0 0,-2 0 0 0 0,-1 2 0 0 0,28 37 0 0 0,-37-41-9 0 0,-2 1 1 0 0,0 1-1 0 0,-1-1 0 0 0,9 35 0 0 0,12 28-11 0 0,-19-60 20 0 0,-4-9 0 0 0,-1 0 0 0 0,5 18 0 0 0,-9-27 0 0 0,-1 0 0 0 0,0 0 0 0 0,-1 0 0 0 0,1 0 0 0 0,-1 0 0 0 0,0 0 0 0 0,0 1 0 0 0,-1-1 0 0 0,1 0 0 0 0,-3 8 0 0 0,-3 2 0 0 0,1-1 0 0 0,-2 0 0 0 0,0 0 0 0 0,-11 16 0 0 0,7-13 0 0 0,-12 27 0 0 0,16-30 0 0 0,-1-1 0 0 0,-13 18 0 0 0,11-17 0 0 0,-79 102 0 0 0,69-82-1823 0 0,-26 58 0 0 0,44-87 1695 0 0,-9 19-1370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7:46.854"/>
    </inkml:context>
    <inkml:brush xml:id="br0">
      <inkml:brushProperty name="width" value="0.1" units="cm"/>
      <inkml:brushProperty name="height" value="0.1" units="cm"/>
      <inkml:brushProperty name="color" value="#E71224"/>
    </inkml:brush>
  </inkml:definitions>
  <inkml:trace contextRef="#ctx0" brushRef="#br0">0 0 1375 0 0,'5'4'3157'0'0,"12"9"-1804"0"0,-16-12-1248 0 0,0 0 0 0 0,0-1 0 0 0,0 1 0 0 0,0 0 0 0 0,0-1 0 0 0,0 1 0 0 0,0-1 0 0 0,0 1 0 0 0,1-1 0 0 0,-1 1 1 0 0,0-1-1 0 0,0 0 0 0 0,0 0 0 0 0,1 0 0 0 0,-1 1 0 0 0,0-1 0 0 0,0 0 0 0 0,2-1 0 0 0,-1 1 99 0 0,-1 1-135 0 0,1-1 0 0 0,-1 1 0 0 0,0-1 0 0 0,1 1 0 0 0,-1-1 0 0 0,0 1 0 0 0,1 0 0 0 0,-1 0 0 0 0,0 0 1 0 0,0 0-1 0 0,0 0 0 0 0,1 0 0 0 0,-1 0 0 0 0,0 0 0 0 0,0 0 0 0 0,1 2 0 0 0,3 3 71 0 0,0-2 82 0 0,0 0-1 0 0,0-1 0 0 0,0 0 1 0 0,1 0-1 0 0,-1-1 0 0 0,1 1 1 0 0,-1-1-1 0 0,1 0 0 0 0,0-1 1 0 0,0 1-1 0 0,8 0 0 0 0,22 3 215 0 0,0-1 0 0 0,0-2 0 0 0,50-3 0 0 0,-74-1-275 0 0,1-1-1 0 0,-1 0 1 0 0,23-9-1 0 0,-25 8-46 0 0,0 0 0 0 0,1 1 0 0 0,0 0 0 0 0,-1 1 0 0 0,1 0 0 0 0,13 0 0 0 0,0 0-30 0 0,42-6 0 0 0,-43 3 12 0 0,44-1 0 0 0,-8 7 77 0 0,-12 0 124 0 0,49-5 1 0 0,-83 4-284 0 0,-1 0 1 0 0,1 1-1 0 0,0 0 0 0 0,0 1 0 0 0,-1 1 0 0 0,1 0 0 0 0,-1 1 1 0 0,0 0-1 0 0,12 6 0 0 0,-11-5 2 0 0,1 0 1 0 0,0 0-1 0 0,0-1 0 0 0,0-1 1 0 0,1-1-1 0 0,18 2 0 0 0,20-2 49 0 0,-34-1-33 0 0,1 0 0 0 0,-1-2 0 0 0,1 0 0 0 0,-1-1-1 0 0,32-7 1 0 0,-12-2 78 0 0,1 3 1 0 0,72-8-1 0 0,-13 14 75 0 0,-67 2-133 0 0,100 11 0 0 0,-110-9-40 0 0,-10 0-12 0 0,0 1 0 0 0,1 0 0 0 0,12 6 0 0 0,20 5 0 0 0,-22-10 48 0 0,0-1 0 0 0,1-2 0 0 0,-1 0 0 0 0,42-5 0 0 0,-35 0 60 0 0,29-7-1 0 0,27-5 114 0 0,42 1-33 0 0,-45 3-65 0 0,-63 7-122 0 0,1 2 0 0 0,0 0 0 0 0,-1 2 0 0 0,41 1 0 0 0,-13 5 42 0 0,-1-2 0 0 0,93-5-1 0 0,-119 1-42 0 0,-1 1 0 0 0,0 1 0 0 0,1 1 0 0 0,25 5 0 0 0,23 3 0 0 0,-9-7 15 0 0,-30-2 15 0 0,56 9 0 0 0,28 8 151 0 0,-98-14-172 0 0,0-2 0 0 0,0 0 1 0 0,0-1-1 0 0,1-1 0 0 0,-1-1 0 0 0,22-2 0 0 0,-4-2-12 0 0,4-1 69 0 0,51 0-1 0 0,85-4-1 0 0,-66 7-64 0 0,-102 3 0 0 0,0 0 0 0 0,0 0 0 0 0,0 1-1 0 0,10 1 1 0 0,15 2 12 0 0,93 0 41 0 0,5-14 172 0 0,-93 5-194 0 0,-18 5-31 0 0,-1 0 0 0 0,0 0 0 0 0,0 2 0 0 0,23 4 0 0 0,1 1 0 0 0,-34-7 8 0 0,0 0-1 0 0,0 0 0 0 0,0-1 1 0 0,0 0-1 0 0,8-2 0 0 0,15-2 13 0 0,93 2 115 0 0,-111 3-131 0 0,51-3 54 0 0,-35 2-61 0 0,47 2 1 0 0,-65 0 2 0 0,1 2 0 0 0,0-1 0 0 0,-1 2 0 0 0,1-1 0 0 0,11 7 0 0 0,-17-8 0 0 0,1 0 0 0 0,0-1 0 0 0,0 1 0 0 0,1-1 0 0 0,-1 0 0 0 0,1-1 0 0 0,-1 0 0 0 0,11 0 0 0 0,25 1 0 0 0,1 8 0 0 0,-16-7 0 0 0,42 3 0 0 0,28 4 67 0 0,-76-6-66 0 0,0 0 0 0 0,0-2 1 0 0,0 0-1 0 0,0-1 0 0 0,24-4 1 0 0,-20-2 89 0 0,47-17 0 0 0,12-3 44 0 0,-82 25-170 0 0,-1 1 0 0 0,0 0 0 0 0,1-1 1 0 0,-1 1-1 0 0,1 0 0 0 0,-1 0 0 0 0,0 0 0 0 0,1 0 0 0 0,-1 0 0 0 0,1 0 0 0 0,-1 0 0 0 0,0 1 1 0 0,1-1-1 0 0,-1 0 0 0 0,0 1 0 0 0,1-1 0 0 0,-1 1 0 0 0,0 0 0 0 0,0-1 0 0 0,1 1 0 0 0,-1 0 0 0 0,0 0 1 0 0,0 0-1 0 0,0 0 0 0 0,0 0 0 0 0,0 0 0 0 0,0 0 0 0 0,0 0 0 0 0,0 0 0 0 0,-1 0 0 0 0,1 0 0 0 0,0 0 1 0 0,-1 1-1 0 0,1-1 0 0 0,-1 0 0 0 0,1 1 0 0 0,-1-1 0 0 0,1 0 0 0 0,-1 2 0 0 0,0 8-785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8:18.113"/>
    </inkml:context>
    <inkml:brush xml:id="br0">
      <inkml:brushProperty name="width" value="0.1" units="cm"/>
      <inkml:brushProperty name="height" value="0.1" units="cm"/>
      <inkml:brushProperty name="color" value="#E71224"/>
    </inkml:brush>
  </inkml:definitions>
  <inkml:trace contextRef="#ctx0" brushRef="#br0">5788 149 1495 0 0,'-4'-1'280'0'0,"1"-6"722"0"0,1-9 519 0 0,2 15-1589 0 0,0-2 343 0 0,-1 0 0 0 0,1 0 0 0 0,-1 0 0 0 0,1 0 1 0 0,-1 1-1 0 0,0-1 0 0 0,0 0 0 0 0,0 0 0 0 0,-3-3 0 0 0,4 5-221 0 0,-1 0 0 0 0,0 1 1 0 0,0-1-1 0 0,0 1 0 0 0,0-1 0 0 0,1 1 1 0 0,-1-1-1 0 0,0 1 0 0 0,0-1 0 0 0,0 1 0 0 0,0 0 1 0 0,0-1-1 0 0,0 1 0 0 0,0 0 0 0 0,0 0 0 0 0,0 0 1 0 0,0 0-1 0 0,0 0 0 0 0,-1 0 0 0 0,1 0 0 0 0,0 0 1 0 0,0 1-1 0 0,0-1 0 0 0,0 0 0 0 0,0 0 1 0 0,0 1-1 0 0,1-1 0 0 0,-1 1 0 0 0,-2 0 0 0 0,-13 4 217 0 0,1-1-1 0 0,-1 0 0 0 0,-1-2 0 0 0,1 0 0 0 0,-20 0 1 0 0,-5 1 666 0 0,-81 12-96 0 0,103-13-543 0 0,0 0 0 0 0,0-2 0 0 0,-30-2 0 0 0,24-3 258 0 0,17 4-408 0 0,0-1 1 0 0,-1 1-1 0 0,1 0 0 0 0,-1 1 0 0 0,-12 1 1 0 0,3-1-27 0 0,-1 0 0 0 0,1-1 0 0 0,0-1 0 0 0,-1 0 1 0 0,-22-7-1 0 0,19 4-35 0 0,-12-1 148 0 0,-1 1 0 0 0,-57 0 0 0 0,19 3 89 0 0,1-2 1 0 0,-114-22-1 0 0,149 21-198 0 0,-1 1 1 0 0,-50 1-1 0 0,8 2-6 0 0,-73 1 5 0 0,80-2-3 0 0,16-1 11 0 0,-200 8 210 0 0,69 1-239 0 0,-165 9 130 0 0,32 16-106 0 0,239-25 10 0 0,-140-7 0 0 0,52-18 109 0 0,106 9-174 0 0,11 2-1 0 0,6 1-2 0 0,-70-2 0 0 0,52 6-1 0 0,-87-15 0 0 0,87 8 30 0 0,-89-2 0 0 0,58 15-67 0 0,-123 18 0 0 0,102-10 29 0 0,-155-5-1 0 0,208-6-53 0 0,-171-8 118 0 0,81 1-58 0 0,119 8-48 0 0,0 1 1 0 0,0 2-1 0 0,1 1 0 0 0,0 1 0 0 0,0 2 0 0 0,-51 19 1 0 0,0 8-1842 0 0,-100 55 1 0 0,122-56-4375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48:25.711"/>
    </inkml:context>
    <inkml:brush xml:id="br0">
      <inkml:brushProperty name="width" value="0.1" units="cm"/>
      <inkml:brushProperty name="height" value="0.1" units="cm"/>
      <inkml:brushProperty name="color" value="#E71224"/>
    </inkml:brush>
  </inkml:definitions>
  <inkml:trace contextRef="#ctx0" brushRef="#br0">3423 35 455 0 0,'32'-9'1043'0'0,"-4"-1"1284"0"0,-23 10-405 0 0,-16 10-1056 0 0,-5-1-430 0 0,0-1 1 0 0,0 0-1 0 0,-1-2 1 0 0,1 1 0 0 0,-1-2-1 0 0,-21 4 1 0 0,-53 13 1088 0 0,45-12-689 0 0,35-7-646 0 0,0 0 1 0 0,0-1 0 0 0,0 0-1 0 0,-1 0 1 0 0,1-2-1 0 0,0 1 1 0 0,-1-1-1 0 0,1-1 1 0 0,-18-3-1 0 0,5-1 172 0 0,-1 1 0 0 0,1 1 0 0 0,-29 1-1 0 0,5 0 175 0 0,-52-6 111 0 0,7 3 360 0 0,56 2-387 0 0,-52 2 1 0 0,66 2-1169 0 0,-45-6 1 0 0,49 2 649 0 0,-1 2 0 0 0,1 0 1 0 0,-23 2-1 0 0,-13 1 150 0 0,39-2-221 0 0,1 1-1 0 0,-20 2 1 0 0,7 1-15 0 0,-42 0 1 0 0,42-3-2 0 0,-38 5 1 0 0,-12 2 109 0 0,50-7-87 0 0,-11 2 100 0 0,-43 3 198 0 0,1-3 0 0 0,-121-11 1 0 0,112 1-244 0 0,-66-14-40 0 0,114 19-25 0 0,0 1 0 0 0,-48 6-1 0 0,-83 17 78 0 0,138-16-101 0 0,2-3 68 0 0,-1-2 0 0 0,0-1 0 0 0,-41-5 0 0 0,-29 0 56 0 0,42 2-46 0 0,36 1-24 0 0,1 1 0 0 0,-27 3 0 0 0,40 0-14 0 0,1-2 0 0 0,0 0 0 0 0,-1 0-1 0 0,1-1 1 0 0,-1 0 0 0 0,-20-6 0 0 0,24 5 31 0 0,1 0 1 0 0,-1 0-1 0 0,1 1 1 0 0,-1 0-1 0 0,1 0 0 0 0,-10 0 1 0 0,13 1-65 0 0,0 0-1 0 0,0-1 1 0 0,0 0 0 0 0,1 0-1 0 0,-1 0 1 0 0,-7-4 0 0 0,8 4 5 0 0,-1-1 0 0 0,1 1 1 0 0,-1 0-1 0 0,0 0 0 0 0,0 0 1 0 0,-7-1-1 0 0,-24 12-16 0 0,22-1 0 0 0,12-8 0 0 0,0 0 0 0 0,0-1 0 0 0,0 1 0 0 0,0 0 0 0 0,1 0 0 0 0,-2-1 0 0 0,1 1 0 0 0,0 0 0 0 0,0-1 0 0 0,0 1 0 0 0,0-1 0 0 0,0 0 0 0 0,0 1 0 0 0,-2-1 0 0 0,1 1 0 0 0,2-1 0 0 0,0 0 0 0 0,-1 0 0 0 0,1 0 0 0 0,0 0 0 0 0,0 0 0 0 0,0 0 0 0 0,-1 0 0 0 0,1 0 0 0 0,0 0 0 0 0,0 0 0 0 0,-1 0 0 0 0,1 0 0 0 0,0 0 0 0 0,0 0 0 0 0,0 0 0 0 0,-1 0 0 0 0,1 0 0 0 0,0 0 0 0 0,0 0 0 0 0,0 0 0 0 0,-1 0 0 0 0,1 0 0 0 0,0 0 0 0 0,0 0 0 0 0,0 0 0 0 0,0 0 0 0 0,-1-1 0 0 0,1 1 0 0 0,0 0 0 0 0,0 0 0 0 0,0 0 0 0 0,0 0 0 0 0,-1 0 0 0 0,1-1 0 0 0,0 1 0 0 0,0 0 0 0 0,0 0 0 0 0,0 0 0 0 0,0-1 0 0 0,0 1 0 0 0,0 0 0 0 0,0 0 0 0 0,0 0 0 0 0,0-1 0 0 0,0 1 0 0 0,0 0 0 0 0,0 0 0 0 0,0 0 0 0 0,0-1 0 0 0,0 1 0 0 0,0 0 0 0 0,0 0 0 0 0,0 0 0 0 0,0-1 0 0 0,0 1 0 0 0,0 0 0 0 0,1-3 18 0 0,1 1 1 0 0,0 0-1 0 0,0 0 0 0 0,-1 0 1 0 0,1 0-1 0 0,5-3 0 0 0,30-12 174 0 0,-37 17-189 0 0,9-1 32 0 0,-9 1-35 0 0,0 0 1 0 0,0 0 0 0 0,0 0-1 0 0,0 0 1 0 0,0 0-1 0 0,1 0 1 0 0,-1 0-1 0 0,0 0 1 0 0,0 0 0 0 0,0 0-1 0 0,0 0 1 0 0,0 0-1 0 0,1 0 1 0 0,-1 0-1 0 0,0 0 1 0 0,0 0-1 0 0,0 0 1 0 0,0 0 0 0 0,0 0-1 0 0,0-1 1 0 0,1 1-1 0 0,-1 0 1 0 0,0 0-1 0 0,0 0 1 0 0,0 0-1 0 0,0 0 1 0 0,0 0 0 0 0,0-1-1 0 0,0 1 1 0 0,0 0-1 0 0,0 0 1 0 0,0 0-1 0 0,0 0 1 0 0,1 0-1 0 0,-1-1 1 0 0,0 1 0 0 0,0 0-1 0 0,0 0 1 0 0,0 0-1 0 0,0 0 1 0 0,0 0-1 0 0,0-1 1 0 0,0 1-1 0 0,0 0 1 0 0,0 0 0 0 0,-1 0-1 0 0,2 0 96 0 0,-3-7 117 0 0,-5-11 113 0 0,6 16-319 0 0,-1 0 0 0 0,1 1 0 0 0,0-1 0 0 0,-1 0 0 0 0,1 1 0 0 0,-1-1 0 0 0,1 1 0 0 0,-1-1 0 0 0,0 1 0 0 0,1 0 0 0 0,-1-1 0 0 0,0 1 0 0 0,0 0 0 0 0,0 0 0 0 0,0 1 0 0 0,0-1 0 0 0,0 0 1 0 0,0 1-1 0 0,-1-1 0 0 0,1 1 0 0 0,0-1 0 0 0,0 1 0 0 0,0 0 0 0 0,-1 0 0 0 0,1 0 0 0 0,0 0 0 0 0,0 1 0 0 0,0-1 0 0 0,0 1 0 0 0,-1-1 0 0 0,1 1 0 0 0,0 0 0 0 0,0-1 0 0 0,-2 2 0 0 0,-8 5-175 0 0,-1-1 0 0 0,1 1 0 0 0,1 1 0 0 0,-15 12-1 0 0,10-8-243 0 0,-25 19-1601 0 0,-6 4-5226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0:58.488"/>
    </inkml:context>
    <inkml:brush xml:id="br0">
      <inkml:brushProperty name="width" value="0.1" units="cm"/>
      <inkml:brushProperty name="height" value="0.1" units="cm"/>
      <inkml:brushProperty name="color" value="#E71224"/>
    </inkml:brush>
  </inkml:definitions>
  <inkml:trace contextRef="#ctx0" brushRef="#br0">390 1279 919 0 0,'0'0'40'0'0,"1"-1"-1"0"0,-1 1 1 0 0,0 0-1 0 0,0 0 1 0 0,0-1-1 0 0,0 1 0 0 0,0 0 1 0 0,0 0-1 0 0,0-1 1 0 0,0 1-1 0 0,1 0 0 0 0,-1 0 1 0 0,0 0-1 0 0,0-1 1 0 0,0 1-1 0 0,1 0 0 0 0,-1 0 1 0 0,0 0-1 0 0,0 0 1 0 0,0 0-1 0 0,1-1 0 0 0,-1 1 1 0 0,0 0-1 0 0,0 0 1 0 0,1 0-1 0 0,-1 0 0 0 0,0 0 1 0 0,0 0-1 0 0,1 0 1 0 0,-1 0-1 0 0,0 0 0 0 0,0 0 1 0 0,1 0-1 0 0,-1 0 1 0 0,0 0-1 0 0,0 0 0 0 0,1 0 1 0 0,-1 0-1 0 0,0 0 1 0 0,0 0-1 0 0,1 0 0 0 0,-1 0 1 0 0,0 0-1 0 0,0 1 1 0 0,0-1-1 0 0,1 0 0 0 0,-1 0 1 0 0,0 0-1 0 0,0 0 1 0 0,0 1-1 0 0,1-1 0 0 0,-1 0 1 0 0,0 0-1 0 0,0 0 1 0 0,0 1-1 0 0,0-1 1 0 0,0 0-1 0 0,1 0 0 0 0,-1 0 1 0 0,0 1-1 0 0,0-1 1 0 0,0 1-1 0 0,0-1 13 0 0,0 0-1 0 0,1 1 1 0 0,-1-1 0 0 0,0 1 0 0 0,1-1-1 0 0,-1 1 1 0 0,0-1 0 0 0,1 0 0 0 0,-1 1-1 0 0,1-1 1 0 0,-1 0 0 0 0,0 1-1 0 0,1-1 1 0 0,-1 0 0 0 0,1 0 0 0 0,-1 0-1 0 0,1 1 1 0 0,-1-1 0 0 0,1 0 0 0 0,-1 0-1 0 0,1 0 1 0 0,-1 0 0 0 0,1 0-1 0 0,-1 0 1 0 0,1 0 0 0 0,-1 0 0 0 0,1 0-1 0 0,-1 0 1 0 0,1 0 0 0 0,-1 0 0 0 0,1 0-1 0 0,-1 0 1 0 0,1 0 0 0 0,-1-1-1 0 0,1 1 1 0 0,-1 0 0 0 0,1 0 0 0 0,0-1-1 0 0,4-3 411 0 0,-1-1 0 0 0,1 1-1 0 0,-1-1 1 0 0,0 0 0 0 0,-1 0 0 0 0,5-7-1 0 0,-5 6-75 0 0,0 1 0 0 0,1 0-1 0 0,0 0 1 0 0,0 0 0 0 0,0 1 0 0 0,6-6-1 0 0,-7 8-213 0 0,0 1 0 0 0,0-1 0 0 0,1 1 0 0 0,-1 0 0 0 0,0 0-1 0 0,1 0 1 0 0,-1 0 0 0 0,1 0 0 0 0,-1 1 0 0 0,8-1 0 0 0,14-2 256 0 0,-9 0-103 0 0,-1 2 0 0 0,0 0 0 0 0,1 0 0 0 0,-1 1-1 0 0,1 1 1 0 0,18 4 0 0 0,39 1 146 0 0,-52-6-273 0 0,6 0 192 0 0,1-1 1 0 0,26-4 0 0 0,-36 2-212 0 0,0 1 0 0 0,35 0 0 0 0,-43 2-129 0 0,-1 1 1 0 0,0 1-1 0 0,0 0 0 0 0,0 0 1 0 0,0 1-1 0 0,0 0 0 0 0,14 6 1 0 0,-12-4 29 0 0,1-2 0 0 0,-1 1 0 0 0,1-2 1 0 0,-1 1-1 0 0,1-2 0 0 0,0 0 1 0 0,0 0-1 0 0,17-1 0 0 0,54-7 109 0 0,-62 4-139 0 0,0 1 0 0 0,0 1 1 0 0,0 1-1 0 0,32 4 0 0 0,-7 5-30 0 0,-21-3 8 0 0,0-1 1 0 0,1-2 0 0 0,-1 0 0 0 0,1-2-1 0 0,38-2 1 0 0,157-13 207 0 0,-108 10-152 0 0,57-4-84 0 0,-58-7 123 0 0,-76 8-89 0 0,72-3 1 0 0,-17 5-37 0 0,-46 1 68 0 0,47-11-2 0 0,-60 10-51 0 0,-1 2 0 0 0,1 1 0 0 0,-1 1-1 0 0,41 5 1 0 0,66 7-2 0 0,-37-11 59 0 0,-9 0-23 0 0,-1-1 28 0 0,-38 0-26 0 0,163 5 175 0 0,-141-3-70 0 0,96-4 141 0 0,-146 2-265 0 0,28 3 0 0 0,-28 0 4 0 0,26-3 0 0 0,-29 0-32 0 0,0 1 0 0 0,0 1 0 0 0,0 0 0 0 0,0 2-1 0 0,24 6 1 0 0,-12-4 34 0 0,60 3 0 0 0,-40-4-44 0 0,-29-1 8 0 0,27 8 0 0 0,-22-5 0 0 0,46 10 4 0 0,91 16 56 0 0,-5-17 4 0 0,65-13 142 0 0,-139-2-156 0 0,-40-1-56 0 0,1 1 78 0 0,66 6 1 0 0,-59-1-54 0 0,67-3 1 0 0,11 1-6 0 0,100 29 61 0 0,-12-3-22 0 0,-195-29-9 0 0,0-1 1 0 0,29-5-1 0 0,-23 2-33 0 0,140-24 117 0 0,-31 2-9 0 0,-36 8-57 0 0,54-8-40 0 0,-117 20 8 0 0,63 0 1 0 0,-68 6-12 0 0,0-3-1 0 0,57-10 1 0 0,72-28 45 0 0,-147 36-49 0 0,-1-2-1 0 0,0 1 1 0 0,0-2 0 0 0,-1-1-1 0 0,0 0 1 0 0,-1-1 0 0 0,19-14-1 0 0,-25 15 13 0 0,3-2 33 0 0,0 0-1 0 0,0-1 1 0 0,11-14 0 0 0,23-28 130 0 0,24-29-38 0 0,-62 70-134 0 0,0-1-1 0 0,-2 0 0 0 0,1 0 0 0 0,-2-1 0 0 0,10-23 0 0 0,-14 28-1 0 0,0 0 1 0 0,-1-1-1 0 0,0 1 1 0 0,-1-1-1 0 0,0 0 0 0 0,0 1 1 0 0,-1-1-1 0 0,0 0 1 0 0,-4-16-1 0 0,-7-47 1 0 0,-22-103 30 0 0,32 172-47 0 0,-1-1 0 0 0,-1 0 0 0 0,1 1 0 0 0,-1-1 0 0 0,0 1 0 0 0,0 0 0 0 0,0 0 0 0 0,-1 0 0 0 0,1 0 0 0 0,-7-5 0 0 0,-2-1 0 0 0,-1 1 0 0 0,-19-13 0 0 0,5 5 0 0 0,-56-29 0 0 0,67 37 0 0 0,-1 1 0 0 0,0 1 0 0 0,-1 0 0 0 0,1 1 0 0 0,-1 1 0 0 0,-1 1 0 0 0,-29-5 0 0 0,-136-6 0 0 0,167 16 0 0 0,-147-2 0 0 0,-70-4 0 0 0,140-3 0 0 0,-141 5 0 0 0,101 7 0 0 0,-262-2 0 0 0,108-5 0 0 0,95 11 0 0 0,-185-1 0 0 0,5-3 0 0 0,126 3 0 0 0,130-5 0 0 0,-187-6 0 0 0,106-5 34 0 0,59 4-4 0 0,-334 2-30 0 0,253 6 0 0 0,135-6 0 0 0,-97-17 0 0 0,-23-2 0 0 0,137 23 0 0 0,-14-1 0 0 0,-137-31 0 0 0,-2-2 228 0 0,199 31-20 0 0,-9 0-228 0 0,1 3 0 0 0,-1 0-1 0 0,-37 6 1 0 0,-9 0-287 0 0,16-7 307 0 0,-117-15 0 0 0,108 7 0 0 0,35 6 0 0 0,0 2 0 0 0,0 1 0 0 0,-51 7 0 0 0,20-1 0 0 0,35-4 0 0 0,-46 9 0 0 0,43-5 0 0 0,-63 2 0 0 0,95-8 0 0 0,-30 0 0 0 0,22 0 0 0 0,1 0 0 0 0,0 0 0 0 0,-15 3 0 0 0,-130 15 0 0 0,43-7 0 0 0,100-9 165 0 0,-1 0 1 0 0,1 1-1 0 0,-1 0 0 0 0,1 1 1 0 0,0 0-1 0 0,0 1 0 0 0,0 0 1 0 0,1 1-1 0 0,0 0 0 0 0,0 0 1 0 0,-16 15-1 0 0,21-17-298 0 0,-73 71-1617 0 0,68-64 1717 0 0,1 0 0 0 0,1 1 1 0 0,-1 1-1 0 0,2-1 0 0 0,-9 19 0 0 0,-80 217 33 0 0,85-213-23 0 0,-12 59-1 0 0,20-79 22 0 0,2 1-1 0 0,-1 0 1 0 0,2 0-1 0 0,0 0 1 0 0,1 0 0 0 0,4 20-1 0 0,1-9 3 0 0,0-1 0 0 0,2 0 0 0 0,1 0 0 0 0,16 33 0 0 0,-19-48 0 0 0,1 1 0 0 0,0-1 0 0 0,0 0 0 0 0,1 0 0 0 0,1-1 0 0 0,0 0 0 0 0,0-1 0 0 0,1 0 0 0 0,0 0 0 0 0,21 13 0 0 0,1-3 18 0 0,62 40 599 0 0,-89-56-117 0 0,11 7 758 0 0,-15-10-1249 0 0,0 0 0 0 0,-1 0 1 0 0,1 0-1 0 0,-1-1 0 0 0,1 1 1 0 0,0 0-1 0 0,-1 0 0 0 0,1 0 1 0 0,-1 0-1 0 0,1-1 0 0 0,-1 1 0 0 0,1 0 1 0 0,-1-1-1 0 0,1 1 0 0 0,-1 0 1 0 0,1-1-1 0 0,-1 1 0 0 0,1 0 1 0 0,-1-1-1 0 0,1 1 0 0 0,-1-1 1 0 0,0 1-1 0 0,1-1 0 0 0,-1 1 1 0 0,0-1-1 0 0,1 1 0 0 0,-1-1 0 0 0,0 1 1 0 0,0-2-1 0 0,1 2-8 0 0,-1 0-1 0 0,0 0 1 0 0,0-1-1 0 0,0 1 1 0 0,0 0 0 0 0,0 0-1 0 0,0 0 1 0 0,0 0-1 0 0,0-1 1 0 0,0 1 0 0 0,-1 0-1 0 0,1 0 1 0 0,0 0-1 0 0,0 0 1 0 0,0 0 0 0 0,0-1-1 0 0,0 1 1 0 0,0 0-1 0 0,0 0 1 0 0,0 0 0 0 0,0 0-1 0 0,0 0 1 0 0,0-1-1 0 0,-1 1 1 0 0,1 0-1 0 0,0 0 1 0 0,0 0 0 0 0,0 0-1 0 0,0 0 1 0 0,0 0-1 0 0,-1 0 1 0 0,1 0 0 0 0,0 0-1 0 0,0 0 1 0 0,0 0-1 0 0,0-1 1 0 0,0 1 0 0 0,-1 0-1 0 0,1 0 1 0 0,0 0-1 0 0,0 0 1 0 0,0 0 0 0 0,0 0-1 0 0,-1 0 1 0 0,1 0-1 0 0,0 0 1 0 0,0 1-1 0 0,0-1 1 0 0,0 0 0 0 0,-1 0-1 0 0,1 0 1 0 0,0 0-1 0 0,0 0 1 0 0,-12 3 31 0 0,-26 23-2195 0 0,20-11-1739 0 0,-17 18-1 0 0,3 0-3457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1:25.772"/>
    </inkml:context>
    <inkml:brush xml:id="br0">
      <inkml:brushProperty name="width" value="0.1" units="cm"/>
      <inkml:brushProperty name="height" value="0.1" units="cm"/>
      <inkml:brushProperty name="color" value="#E71224"/>
    </inkml:brush>
  </inkml:definitions>
  <inkml:trace contextRef="#ctx0" brushRef="#br0">1805 166 2127 0 0,'-17'10'221'0'0,"14"-8"-222"0"0,1 0 1 0 0,-1 0 0 0 0,0 0 0 0 0,0-1 0 0 0,0 1 0 0 0,0-1 0 0 0,0 0-1 0 0,-1 0 1 0 0,-4 1 0 0 0,4-2 104 0 0,1 1-1 0 0,-1-1 1 0 0,1 0 0 0 0,-1 0-1 0 0,1-1 1 0 0,-1 1 0 0 0,1-1-1 0 0,-1 1 1 0 0,1-1-1 0 0,0 0 1 0 0,-1-1 0 0 0,-5-2-1 0 0,2 0 609 0 0,0-1 1 0 0,1-1-1 0 0,0 1 0 0 0,-8-9 0 0 0,-21-11 741 0 0,18 13-1177 0 0,-42-30 1164 0 0,52 37-1300 0 0,-1 1-1 0 0,1 0 0 0 0,-1 0 0 0 0,0 1 0 0 0,0 0 1 0 0,0 1-1 0 0,0 0 0 0 0,-1 0 0 0 0,-9-1 0 0 0,-1 2 30 0 0,0 2 0 0 0,0 0 1 0 0,-23 4-1 0 0,17-2 51 0 0,-25 1 1 0 0,7-3-15 0 0,-20 0 136 0 0,33-1-49 0 0,-57 6 0 0 0,-6 1-91 0 0,64-7-88 0 0,-25 0 261 0 0,37-1-291 0 0,0 1 0 0 0,0 1 0 0 0,-25 5 0 0 0,3-1-3 0 0,17-3-63 0 0,-104 7 316 0 0,70-6-221 0 0,37-1-32 0 0,-38-1 0 0 0,23-4 125 0 0,1 1 0 0 0,-52 4 1 0 0,57 0 21 0 0,1-2 1 0 0,-34-3-1 0 0,-13-1 1679 0 0,57 3-1883 0 0,0-1 0 0 0,-27-6 0 0 0,32 6-22 0 0,8 0-78 0 0,-1 0 1 0 0,1 0-1 0 0,0-1 0 0 0,0 1 1 0 0,0-1-1 0 0,0 0 0 0 0,0 0 0 0 0,0 0 1 0 0,-3-5-1 0 0,47 15 1313 0 0,5-6-1174 0 0,-18 0-93 0 0,52-5 1 0 0,-29-1-1336 0 0,-25 3 1122 0 0,28-5-1 0 0,-29 3 244 0 0,1 2 0 0 0,48 1 0 0 0,-40 2 0 0 0,107-8 61 0 0,-76 3-42 0 0,223 6 1893 0 0,-153 12-3904 0 0,-85-8 1992 0 0,-30-3 0 0 0,0-1 0 0 0,0 0 0 0 0,0-2 0 0 0,0 0 0 0 0,21-4 0 0 0,139-34 0 0 0,-176 37-27 0 0,-1 1 0 0 0,1-1 0 0 0,-1 1 0 0 0,1 0 0 0 0,-1 0 0 0 0,1 0 0 0 0,-1 0 0 0 0,1 0 0 0 0,-1 1 0 0 0,1-1 0 0 0,-1 0 0 0 0,1 1 0 0 0,-1 0 0 0 0,0 0 0 0 0,5 2 0 0 0,-6-2-283 0 0,1 0 0 0 0,-1 0 0 0 0,0 1 0 0 0,1-1 0 0 0,-1 1 0 0 0,0-1 0 0 0,0 1 0 0 0,0 0 1 0 0,0-1-1 0 0,0 1 0 0 0,0 0 0 0 0,-1 0 0 0 0,1 0 0 0 0,0-1 0 0 0,-1 1 0 0 0,0 0 0 0 0,1 0 0 0 0,-1 0 0 0 0,0 0 0 0 0,0 3 0 0 0,-1 18-3573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1:30.164"/>
    </inkml:context>
    <inkml:brush xml:id="br0">
      <inkml:brushProperty name="width" value="0.1" units="cm"/>
      <inkml:brushProperty name="height" value="0.1" units="cm"/>
      <inkml:brushProperty name="color" value="#E71224"/>
    </inkml:brush>
  </inkml:definitions>
  <inkml:trace contextRef="#ctx0" brushRef="#br0">680 110 2071 0 0,'-41'-9'315'0'0,"0"0"252"0"0,-50-16 0 0 0,5 1 1024 0 0,58 18-1181 0 0,1 1 0 0 0,-1 2-1 0 0,0 1 1 0 0,-42 1-1 0 0,53 3-225 0 0,0 1-1 0 0,-1 1 1 0 0,1 1 0 0 0,1 0-1 0 0,-22 10 1 0 0,-28 22 234 0 0,60-35-302 0 0,0 2-1 0 0,1-1 1 0 0,-1 1-1 0 0,0 0 1 0 0,1 0-1 0 0,-9 8 0 0 0,14-12-97 0 0,0 1 0 0 0,0-1 0 0 0,-1 0 0 0 0,1 0 0 0 0,0 1 0 0 0,0-1 0 0 0,0 0 0 0 0,-1 0 0 0 0,1 1 0 0 0,0-1-1 0 0,0 0 1 0 0,0 0 0 0 0,0 1 0 0 0,0-1 0 0 0,-1 0 0 0 0,1 0 0 0 0,0 1 0 0 0,0-1 0 0 0,0 0 0 0 0,0 1 0 0 0,0-1 0 0 0,0 0-1 0 0,0 1 1 0 0,0-1 0 0 0,0 0 0 0 0,0 1 0 0 0,0-1 0 0 0,1 0 0 0 0,-1 0 0 0 0,0 1 0 0 0,0-1 0 0 0,0 0 0 0 0,0 1 0 0 0,0-1-1 0 0,1 0 1 0 0,-1 1 0 0 0,13 2 478 0 0,23-7 151 0 0,-32 3-549 0 0,51-8 553 0 0,83-10 488 0 0,-96 16-940 0 0,-1-2 1 0 0,54-13 0 0 0,77-32 379 0 0,-155 45-523 0 0,15-3-27 0 0,1 0 0 0 0,-1 3 0 0 0,1 0 0 0 0,1 2 0 0 0,-1 2 1 0 0,0 1-1 0 0,36 5 0 0 0,228 49 245 0 0,-192-31-245 0 0,253 26-29 0 0,-303-42 64 0 0,-49-7-9 0 0,-6 0-47 0 0,0 0 0 0 0,1 1 0 0 0,-1-1 1 0 0,0 0-1 0 0,1 0 0 0 0,-1 0 0 0 0,0 0 0 0 0,1 0 0 0 0,-1 0 0 0 0,0 0 1 0 0,0 0-1 0 0,1-1 0 0 0,-1 1 0 0 0,0 0 0 0 0,1 0 0 0 0,-1 0 0 0 0,0 0 1 0 0,1 0-1 0 0,-1 0 0 0 0,0-1 0 0 0,0 1 0 0 0,1 0 0 0 0,-1 0 0 0 0,0 0 1 0 0,0-1-1 0 0,0 1 0 0 0,1 0 0 0 0,3-4 304 0 0,-4 4-307 0 0,0 0 1 0 0,1 0 0 0 0,-1 0 0 0 0,0 0 0 0 0,0 0-1 0 0,0 0 1 0 0,1-1 0 0 0,-1 1 0 0 0,0 0 0 0 0,0 0-1 0 0,0 0 1 0 0,0 0 0 0 0,0-1 0 0 0,1 1 0 0 0,-1 0-1 0 0,0 0 1 0 0,0 0 0 0 0,0-1 0 0 0,0 1 0 0 0,0 0-1 0 0,0 0 1 0 0,0-1 0 0 0,0 1 0 0 0,0 0 0 0 0,0 0 0 0 0,0 0-1 0 0,0-1 1 0 0,0 1 0 0 0,0 0 0 0 0,0 0 0 0 0,0-1-1 0 0,0 1 1 0 0,0 0 0 0 0,0 0 0 0 0,0 0 0 0 0,0-1-1 0 0,0 1 1 0 0,0 0 0 0 0,0 0 0 0 0,0 0 0 0 0,-1-1-1 0 0,1 1 1 0 0,0 0 0 0 0,0 0 0 0 0,0 0 0 0 0,0-1-1 0 0,0 1 1 0 0,-1 0 0 0 0,1 0 0 0 0,0 0 0 0 0,0 0 0 0 0,0 0-1 0 0,-1 0 1 0 0,1-1 0 0 0,0 1 0 0 0,-1 0 0 0 0,-1-2 26 0 0,0 1 0 0 0,-1-1 1 0 0,1 0-1 0 0,-1 1 0 0 0,0 0 1 0 0,1-1-1 0 0,-5 0 0 0 0,-12-6 120 0 0,19 7-140 0 0,-1 0-1 0 0,0 0 1 0 0,0 1-1 0 0,0-1 1 0 0,1 0-1 0 0,-1 0 1 0 0,0 0-1 0 0,1 0 1 0 0,-1 0-1 0 0,0 0 1 0 0,1 0-1 0 0,-1 0 0 0 0,1 0 1 0 0,0 0-1 0 0,-1 0 1 0 0,1 0-1 0 0,0 0 1 0 0,0 0-1 0 0,0 0 1 0 0,-1 0-1 0 0,1 0 1 0 0,1-3-1 0 0,-3 3-2 0 0,0 5 10 0 0,-3 4 16 0 0,4-7-34 0 0,-16 33-1037 0 0,8-16-24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1:34.268"/>
    </inkml:context>
    <inkml:brush xml:id="br0">
      <inkml:brushProperty name="width" value="0.1" units="cm"/>
      <inkml:brushProperty name="height" value="0.1" units="cm"/>
      <inkml:brushProperty name="color" value="#F4F91B"/>
    </inkml:brush>
  </inkml:definitions>
  <inkml:trace contextRef="#ctx0" brushRef="#br0">70 101 2759 0 0,'-22'-32'1760'0'0,"20"30"-1544"0"0,0 0 0 0 0,0 0 0 0 0,0 0 0 0 0,0 0 0 0 0,0 1 0 0 0,0-1 0 0 0,0 0-1 0 0,-5-2 1 0 0,6 4-117 0 0,1-1 0 0 0,-1 1 0 0 0,0-1 0 0 0,0 1-1 0 0,0-1 1 0 0,0 1 0 0 0,0 0 0 0 0,0-1 0 0 0,0 1-1 0 0,0 0 1 0 0,1 0 0 0 0,-1 0 0 0 0,0 0 0 0 0,0 0-1 0 0,0 0 1 0 0,0 0 0 0 0,0 0 0 0 0,0 0 0 0 0,0 0 0 0 0,0 0-1 0 0,0 0 1 0 0,0 1 0 0 0,0-1 0 0 0,0 0 0 0 0,-1 1-1 0 0,2 1-4 0 0,1-1 0 0 0,-1 0 0 0 0,1 0 0 0 0,-1 0 0 0 0,1 0 0 0 0,-1 0-1 0 0,1 0 1 0 0,0 0 0 0 0,0 0 0 0 0,-1 0 0 0 0,1 0 0 0 0,0 0 0 0 0,0 0-1 0 0,0 0 1 0 0,0-1 0 0 0,0 1 0 0 0,0 0 0 0 0,0-1 0 0 0,1 1 0 0 0,22-1 1505 0 0,-18-1-1368 0 0,0 0 0 0 0,0 1 0 0 0,0 0-1 0 0,0 1 1 0 0,0-1 0 0 0,-1 1 0 0 0,1 0 0 0 0,0 1 0 0 0,0-1-1 0 0,7 4 1 0 0,-7-3-123 0 0,0 0-1 0 0,0 0 0 0 0,0-1 0 0 0,0 0 1 0 0,0 0-1 0 0,0 0 0 0 0,0-1 0 0 0,10 0 1 0 0,23 2 526 0 0,-19 0-319 0 0,-1-1-1 0 0,30-1 1 0 0,15 0-109 0 0,-45 0-32 0 0,0-1 0 0 0,37-6 1 0 0,-50 6-132 0 0,235-45 801 0 0,-96 15-316 0 0,-135 29-480 0 0,0 1 0 0 0,0 0 0 0 0,0 1 0 0 0,11 0 0 0 0,22 0 80 0 0,-35 0-104 0 0,0 0 0 0 0,0 0 0 0 0,0 1 0 0 0,12 3 0 0 0,22 2 64 0 0,-27-5-58 0 0,-1 0-1 0 0,1 2 1 0 0,-1-1 0 0 0,17 7-1 0 0,-13-4-7 0 0,35 5 0 0 0,-20-6-22 0 0,-9-3 0 0 0,0 2 0 0 0,0 0 0 0 0,36 12 0 0 0,-45-11 0 0 0,1-1 0 0 0,-1 0 0 0 0,30 0 0 0 0,22 5 0 0 0,-52-6 0 0 0,14 5 0 0 0,-20-4 23 0 0,0 1 0 0 0,1-1-1 0 0,-1-1 1 0 0,1 0 0 0 0,17 2-1 0 0,-15-6 35 0 0,-5 2 76 0 0,-13 12-59 0 0,-68 77-2447 0 0,52-63 1082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49.873"/>
    </inkml:context>
    <inkml:brush xml:id="br0">
      <inkml:brushProperty name="width" value="0.1" units="cm"/>
      <inkml:brushProperty name="height" value="0.1" units="cm"/>
      <inkml:brushProperty name="color" value="#E71224"/>
    </inkml:brush>
  </inkml:definitions>
  <inkml:trace contextRef="#ctx0" brushRef="#br0">4019 1423 2615 0 0,'0'-2'104'0'0,"0"1"-98"0"0,-1 1 0 0 0,1-1 1 0 0,0 1-1 0 0,0-1 0 0 0,0 1 1 0 0,0-1-1 0 0,0 1 0 0 0,0-1 1 0 0,0 1-1 0 0,0-1 0 0 0,0 1 1 0 0,0-1-1 0 0,0 1 0 0 0,1-1 1 0 0,-1 1-1 0 0,0-1 0 0 0,0 1 1 0 0,0-1-1 0 0,1 1 0 0 0,-1-1 1 0 0,0 1-1 0 0,1 0 0 0 0,-1-1 1 0 0,0 1-1 0 0,1-1 0 0 0,0 0 36 0 0,-1 0 0 0 0,1 1 0 0 0,-1-1-1 0 0,0 0 1 0 0,1 0 0 0 0,-1 0 0 0 0,0 0-1 0 0,1 0 1 0 0,-1 0 0 0 0,0 0 0 0 0,0 0 0 0 0,0 0-1 0 0,0 1 1 0 0,0-1 0 0 0,0 0 0 0 0,0 0-1 0 0,0 0 1 0 0,0 0 0 0 0,0 0 0 0 0,-1 0-1 0 0,1 0 1 0 0,0 0 0 0 0,-1 0 0 0 0,1 0-1 0 0,0 0 1 0 0,-1 1 0 0 0,0-3 0 0 0,0 1 202 0 0,0 0-1 0 0,0 0 1 0 0,0 0 0 0 0,0 1 0 0 0,0-1 0 0 0,-1 0 0 0 0,1 0 0 0 0,0 1 0 0 0,-1-1 0 0 0,1 1 0 0 0,-1-1-1 0 0,-3-2 1 0 0,-1 3 94 0 0,0 0-1 0 0,0 0 0 0 0,0 1 1 0 0,-1-1-1 0 0,1 1 0 0 0,0 1 0 0 0,0-1 1 0 0,-1 1-1 0 0,1 0 0 0 0,-8 2 1 0 0,-19 3 351 0 0,-35 6 408 0 0,48-8-782 0 0,0 0 0 0 0,-36 1 0 0 0,43-4-130 0 0,0 0 0 0 0,-25 7 0 0 0,-3 0 154 0 0,-29 6 183 0 0,48-9-360 0 0,-1-1 0 0 0,-24 3 0 0 0,21-6 40 0 0,6 1 103 0 0,0-1 1 0 0,0-1-1 0 0,-1 0 0 0 0,-33-7 0 0 0,38 4-165 0 0,0 1-1 0 0,1 1 0 0 0,-1 0 1 0 0,0 1-1 0 0,-21 2 0 0 0,7 3-25 0 0,-54 14 0 0 0,67-16-65 0 0,0 0 1 0 0,0-2-1 0 0,0 1 0 0 0,-23-3 0 0 0,-10 2 137 0 0,-72-1 295 0 0,-3 0-100 0 0,43 1-258 0 0,-35 4 48 0 0,-101 30 246 0 0,189-30-344 0 0,14-3-17 0 0,1-2 0 0 0,-1 1 0 0 0,0-2 1 0 0,1 0-1 0 0,-1-1 0 0 0,1 0 0 0 0,0-1 1 0 0,-1-1-1 0 0,-19-8 0 0 0,17 5 71 0 0,8 4-67 0 0,0 0 1 0 0,0 0-1 0 0,-12-2 0 0 0,-70-16 216 0 0,53 14-242 0 0,-13-4 106 0 0,-2 3 1 0 0,-63-1 0 0 0,62 11-11 0 0,-105 19 0 0 0,136-19-77 0 0,0 0 0 0 0,0-2 0 0 0,-1-1-1 0 0,1-1 1 0 0,0-1 0 0 0,-29-7 0 0 0,20 3 21 0 0,0 3 0 0 0,-40-2 0 0 0,30 6-23 0 0,-1 1-1 0 0,0 3 1 0 0,1 1 0 0 0,-53 14-1 0 0,69-14-46 0 0,0 0 0 0 0,-47 0-1 0 0,70-5-3 0 0,-40 1 13 0 0,23-1 8 0 0,0 0-1 0 0,-34 7 1 0 0,3 4 36 0 0,-2-2 0 0 0,-85 4-1 0 0,117-12 15 0 0,1 2 0 0 0,0 0-1 0 0,-36 10 1 0 0,31-6-47 0 0,-43 5 0 0 0,65-12-11 0 0,0 0 0 0 0,0 0 0 0 0,0 0 0 0 0,0 0 0 0 0,0-1 0 0 0,0 1 0 0 0,0-1 0 0 0,0 1 0 0 0,0-1 0 0 0,0 0 0 0 0,1 0 0 0 0,-1-1 0 0 0,0 1 0 0 0,1-1 0 0 0,-5-2 0 0 0,3 1 56 0 0,1-1-1 0 0,-1 1 0 0 0,1-1 0 0 0,0 0 0 0 0,0 0 0 0 0,0 0 1 0 0,0-1-1 0 0,-3-6 0 0 0,0-5 112 0 0,0 0-1 0 0,1-1 1 0 0,1 1-1 0 0,-3-25 1 0 0,3 13-50 0 0,1 0 0 0 0,1 0 0 0 0,2 0 0 0 0,1-1 0 0 0,7-42 0 0 0,36-126 175 0 0,-42 179-270 0 0,-1 0-1 0 0,-1 0 1 0 0,-1 0-1 0 0,0 0 1 0 0,-6-23-1 0 0,4 18 58 0 0,0 1 0 0 0,1-39 0 0 0,4 31-34 0 0,-2 0-1 0 0,-1-1 1 0 0,-1 1-1 0 0,-8-39 1 0 0,-13-100 60 0 0,20 134-108 0 0,3-31 1 0 0,0 63-10 0 0,1 1 1 0 0,0-1-1 0 0,-1 1 1 0 0,1-1-1 0 0,0 1 0 0 0,0 0 1 0 0,0-1-1 0 0,0 1 1 0 0,0 0-1 0 0,1 0 1 0 0,-1 0-1 0 0,1 0 1 0 0,-1 0-1 0 0,1 0 1 0 0,0 0-1 0 0,0 0 1 0 0,0 1-1 0 0,0-1 0 0 0,0 1 1 0 0,0-1-1 0 0,3 0 1 0 0,8-5 5 0 0,-1 0 0 0 0,22-6-1 0 0,-26 10-5 0 0,18-8-1 0 0,-12 5 0 0 0,-1 1 0 0 0,19-5 0 0 0,-6 3 0 0 0,35-15 0 0 0,-5 2 0 0 0,-34 14 0 0 0,0 1 0 0 0,0 1 0 0 0,35-2 0 0 0,68 5 0 0 0,-69 1 0 0 0,-47 0 0 0 0,21 1 0 0 0,51-8 0 0 0,-29 2 0 0 0,0 1 0 0 0,99 6 0 0 0,99 6 0 0 0,204-17 0 0 0,-298 2 0 0 0,35 0 0 0 0,-88 8 0 0 0,0-5 0 0 0,114-20 0 0 0,-149 18 0 0 0,-1 3 0 0 0,124 11 0 0 0,-90-1 0 0 0,-62-6 0 0 0,1-1 0 0 0,46-7 0 0 0,114-6 0 0 0,78 2 0 0 0,-124 16 0 0 0,-61 3 0 0 0,37-2 0 0 0,-112-5 0 0 0,6 3 0 0 0,-1 0 0 0 0,0 2 0 0 0,31 11 0 0 0,-52-16 0 0 0,22 8 0 0 0,38 21 0 0 0,-34-16 0 0 0,-19-8 0 0 0,0 0 0 0 0,0 1 0 0 0,-1-1 0 0 0,0 2 0 0 0,9 9 0 0 0,-9-9 0 0 0,-6-6 0 0 0,0 0 0 0 0,-1 0 0 0 0,1 0 0 0 0,-1 0 0 0 0,0 0 0 0 0,0 1 0 0 0,0-1 0 0 0,0 0 0 0 0,0 1 0 0 0,0-1 0 0 0,0 0 0 0 0,-1 1 0 0 0,1-1 0 0 0,-1 3 0 0 0,-1 38 0 0 0,0-2 0 0 0,2 37 0 0 0,-1-70 0 0 0,0 1 0 0 0,-1-1 0 0 0,0 0 0 0 0,0 0 0 0 0,-1 0 0 0 0,0 0 0 0 0,0 0 0 0 0,-1 0 0 0 0,-5 10 0 0 0,4-8 0 0 0,0 1 0 0 0,1-1 0 0 0,0 1 0 0 0,-2 14 0 0 0,2 2 0 0 0,3-13 0 0 0,-1-1 0 0 0,-1 0 0 0 0,0 1 0 0 0,-1-1 0 0 0,0 0 0 0 0,-1 0 0 0 0,0-1 0 0 0,-11 21 0 0 0,4-9-10 0 0,0 0 0 0 0,2 0 0 0 0,1 1 0 0 0,-6 29 0 0 0,-5 14-4 0 0,13-50 14 0 0,1 1 0 0 0,1 0 0 0 0,1-1 0 0 0,0 2 0 0 0,2-1 0 0 0,0 27 0 0 0,1-11 0 0 0,-1 0 0 0 0,-2 0 0 0 0,-1 0 0 0 0,-12 42 0 0 0,14-67 1 0 0,-1-1-1 0 0,-1 0 1 0 0,-6 12 0 0 0,6-12-5 0 0,0 0 1 0 0,0 0 0 0 0,-4 17-1 0 0,1 17-845 0 0,-4 56 0 0 0,8-4-6723 0 0,2-31-275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1:35.953"/>
    </inkml:context>
    <inkml:brush xml:id="br0">
      <inkml:brushProperty name="width" value="0.1" units="cm"/>
      <inkml:brushProperty name="height" value="0.1" units="cm"/>
      <inkml:brushProperty name="color" value="#F4F91B"/>
    </inkml:brush>
  </inkml:definitions>
  <inkml:trace contextRef="#ctx0" brushRef="#br0">1824 45 1295 0 0,'0'-1'3'0'0,"0"-4"257"0"0,-2 6 17 0 0,-2-5-51 0 0,4 3-64 0 0,-1 0 0 0 0,1 1 0 0 0,-1-1 0 0 0,0 0 0 0 0,1 0 0 0 0,-1 1 0 0 0,0-1 1 0 0,0 0-1 0 0,1 1 0 0 0,-1-1 0 0 0,0 1 0 0 0,0-1 0 0 0,0 1 0 0 0,0-1 0 0 0,0 1 0 0 0,0-1 0 0 0,0 1 0 0 0,0 0 0 0 0,0 0 1 0 0,0 0-1 0 0,0-1 0 0 0,0 1 0 0 0,0 0 0 0 0,0 0 0 0 0,0 0 0 0 0,0 1 0 0 0,0-1 0 0 0,0 0 0 0 0,0 0 0 0 0,0 0 1 0 0,0 1-1 0 0,-1 0 0 0 0,-6 2 52 0 0,0 0 0 0 0,0 0 0 0 0,-9 6 0 0 0,-6 2 471 0 0,16-9-410 0 0,-1 0 0 0 0,0-1 0 0 0,0 0 0 0 0,0 0-1 0 0,0-1 1 0 0,0 0 0 0 0,-12-1 0 0 0,-13-1 446 0 0,-1 4-214 0 0,0 1 0 0 0,-43 10 0 0 0,47-7-202 0 0,1-1 0 0 0,-1-1 0 0 0,-47-1 1 0 0,31-5 65 0 0,15 1-72 0 0,0-1 0 0 0,-59-11 0 0 0,-6-14 13 0 0,-47-10 2336 0 0,114 31-3132 0 0,-39-1 0 0 0,-141 7 890 0 0,103 3-358 0 0,-65 6 135 0 0,147-5-164 0 0,0 0 0 0 0,1 1 0 0 0,-1 1 0 0 0,1 2-1 0 0,-24 10 1 0 0,-72 42 45 0 0,118-59-50 0 0,6 0 23 0 0,17-3 78 0 0,26-4 66 0 0,34-9-125 0 0,-46 8-41 0 0,0 1 0 0 0,1 1 1 0 0,55 1-1 0 0,6 9-13 0 0,139 1 50 0 0,-234-6-52 0 0,88-4 5 0 0,97 8 0 0 0,-47 13-7 0 0,57 3 79 0 0,-170-21-32 0 0,1-1 0 0 0,-1-1 1 0 0,-1-1-1 0 0,49-14 0 0 0,-10 2 106 0 0,-62 15-144 0 0,0 1-1 0 0,-1-1 1 0 0,1 1-1 0 0,0-1 1 0 0,0 1-1 0 0,0 0 1 0 0,0 0-1 0 0,0 1 1 0 0,4 0 0 0 0,-7 0-8 0 0,0-1 0 0 0,0 1 0 0 0,0-1 0 0 0,0 1 0 0 0,0-1 0 0 0,0 1 0 0 0,0 0 0 0 0,0 0 0 0 0,-1-1 0 0 0,1 1 0 0 0,0 0 1 0 0,0 0-1 0 0,0 0 0 0 0,-1 0 0 0 0,1 0 0 0 0,-1 0 0 0 0,1 0 0 0 0,-1 0 0 0 0,1 0 0 0 0,-1 0 0 0 0,1 0 0 0 0,-1 0 1 0 0,0 1-1 0 0,0-1 0 0 0,0 0 0 0 0,1 0 0 0 0,-1 0 0 0 0,0 0 0 0 0,-1 1 0 0 0,1-1 0 0 0,0 0 0 0 0,0 0 0 0 0,0 0 0 0 0,-1 2 1 0 0,-2 10-407 0 0,-1 0 1 0 0,0 0 0 0 0,-1 0 0 0 0,-7 14 0 0 0,12-26 270 0 0,-19 39-6199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1:41.939"/>
    </inkml:context>
    <inkml:brush xml:id="br0">
      <inkml:brushProperty name="width" value="0.1" units="cm"/>
      <inkml:brushProperty name="height" value="0.1" units="cm"/>
      <inkml:brushProperty name="color" value="#F4F91B"/>
    </inkml:brush>
  </inkml:definitions>
  <inkml:trace contextRef="#ctx0" brushRef="#br0">1457 97 1639 0 0,'0'0'10'0'0,"0"-1"-1"0"0,-1 1 1 0 0,1 0-1 0 0,0-1 1 0 0,0 1-1 0 0,-1 0 1 0 0,1 0-1 0 0,0-1 1 0 0,0 1-1 0 0,-1 0 1 0 0,1 0-1 0 0,0-1 1 0 0,-1 1-1 0 0,1 0 1 0 0,0 0-1 0 0,-1 0 1 0 0,1 0-1 0 0,0 0 1 0 0,-1 0-1 0 0,1-1 1 0 0,0 1-1 0 0,-1 0 1 0 0,1 0-1 0 0,-1 0 1 0 0,1 0 28 0 0,-1 0 0 0 0,1 1 0 0 0,0-1 0 0 0,-1 0 0 0 0,1 0 0 0 0,0 0 0 0 0,-1 0 0 0 0,1-1 0 0 0,0 1 0 0 0,-1 0 0 0 0,1 0 0 0 0,0 0 0 0 0,-1 0 0 0 0,1 0 0 0 0,0 0 0 0 0,-1 0 0 0 0,1-1 0 0 0,0 1 0 0 0,0 0 0 0 0,-1 0-1 0 0,1 0 1 0 0,0-1 0 0 0,0 1 0 0 0,-1 0 0 0 0,1 0 0 0 0,0-1 0 0 0,0 1 0 0 0,-1 0 0 0 0,1 0 0 0 0,0-1 0 0 0,0 1 0 0 0,0 0 0 0 0,0-1 0 0 0,0 1 0 0 0,0 0 0 0 0,0-1 0 0 0,-1 1 0 0 0,1 0 0 0 0,0-1 0 0 0,0 1 0 0 0,0 0 0 0 0,0-1 0 0 0,0 1 0 0 0,0 0 0 0 0,0-1 0 0 0,1 1 0 0 0,-1 0 0 0 0,0-1 0 0 0,11-12 4119 0 0,-11 13-4115 0 0,0 0 0 0 0,0 0 0 0 0,0 0-1 0 0,1-1 1 0 0,-1 1 0 0 0,0 0 0 0 0,0 0-1 0 0,0 0 1 0 0,0 0 0 0 0,0 0 0 0 0,0 0-1 0 0,0-1 1 0 0,0 1 0 0 0,0 0 0 0 0,0 0-1 0 0,0 0 1 0 0,0 0 0 0 0,0-1 0 0 0,0 1-1 0 0,0 0 1 0 0,0 0 0 0 0,0 0 0 0 0,0 0-1 0 0,0-1 1 0 0,0 1 0 0 0,0 0 0 0 0,0 0-1 0 0,0 0 1 0 0,0 0 0 0 0,0 0 0 0 0,0-1-1 0 0,0 1 1 0 0,0 0 0 0 0,-1 0 0 0 0,1 0-1 0 0,0 0 1 0 0,0 0 0 0 0,0 0 0 0 0,0-1-1 0 0,-8 2 697 0 0,-16 8-527 0 0,17-6-31 0 0,-5 1 47 0 0,-1 0-1 0 0,0-1 1 0 0,0-1-1 0 0,-22 2 1 0 0,-55-3 1183 0 0,49-2-1274 0 0,25 0-14 0 0,0-1 0 0 0,0 0 0 0 0,0-1 0 0 0,0-1-1 0 0,0-1 1 0 0,-22-9 0 0 0,-4-1 125 0 0,19 9-104 0 0,-1 0-1 0 0,1 2 1 0 0,-1 1 0 0 0,-40 0 0 0 0,15 0-24 0 0,-23-3 187 0 0,-53-2-28 0 0,40 4-152 0 0,54 1-86 0 0,0 2 0 0 0,-58 5-1 0 0,-88 21 89 0 0,150-19-454 0 0,0 2 0 0 0,1 1 0 0 0,0 1 0 0 0,-45 24 0 0 0,47-22-668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1:44.474"/>
    </inkml:context>
    <inkml:brush xml:id="br0">
      <inkml:brushProperty name="width" value="0.1" units="cm"/>
      <inkml:brushProperty name="height" value="0.1" units="cm"/>
      <inkml:brushProperty name="color" value="#F4F91B"/>
    </inkml:brush>
  </inkml:definitions>
  <inkml:trace contextRef="#ctx0" brushRef="#br0">2764 30 455 0 0,'0'-1'107'0'0,"0"-1"-1"0"0,-1 1 0 0 0,1 0 0 0 0,0 0 0 0 0,-1-1 0 0 0,0 1 0 0 0,1 0 0 0 0,-1 0 0 0 0,1 0 0 0 0,-1 0 0 0 0,0-1 0 0 0,0 1 0 0 0,0 0 0 0 0,0 0 0 0 0,0 1 0 0 0,0-1 0 0 0,0 0 0 0 0,0 0 0 0 0,0 0 0 0 0,0 1 0 0 0,0-1 0 0 0,0 0 0 0 0,-1 1 0 0 0,1-1 0 0 0,0 1 0 0 0,-1 0 0 0 0,-1-1 0 0 0,0 0 36 0 0,0 0 0 0 0,-1 1 0 0 0,1-1-1 0 0,0 1 1 0 0,0-1 0 0 0,-1 1-1 0 0,1 0 1 0 0,0 1 0 0 0,-1-1 0 0 0,-4 2-1 0 0,-21 8 277 0 0,0-1-1 0 0,0-2 0 0 0,-1-1 1 0 0,0-1-1 0 0,-43 2 0 0 0,-131 7 1495 0 0,195-13-1777 0 0,0-1 0 0 0,1-1 0 0 0,-1 1 0 0 0,1-1 0 0 0,-9-3 0 0 0,-29-1 773 0 0,-36 4-697 0 0,-192 9 618 0 0,219-4-724 0 0,-78-6 1 0 0,39 0 205 0 0,-60 11-103 0 0,0 0-32 0 0,141-9-173 0 0,-180 4 250 0 0,-100-5 118 0 0,33-2-48 0 0,176 5-313 0 0,-86 5 206 0 0,142-4-311 0 0,1 1 0 0 0,0 1 0 0 0,0 2 0 0 0,-31 11 1 0 0,18 0-208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1:50.653"/>
    </inkml:context>
    <inkml:brush xml:id="br0">
      <inkml:brushProperty name="width" value="0.1" units="cm"/>
      <inkml:brushProperty name="height" value="0.1" units="cm"/>
      <inkml:brushProperty name="color" value="#F4F91B"/>
    </inkml:brush>
  </inkml:definitions>
  <inkml:trace contextRef="#ctx0" brushRef="#br0">1095 1 2471 0 0,'0'1'33'0'0,"1"0"-1"0"0,0 0 0 0 0,0 0 1 0 0,0 0-1 0 0,0 0 0 0 0,0 0 0 0 0,0 0 1 0 0,0-1-1 0 0,0 1 0 0 0,0 0 1 0 0,0-1-1 0 0,1 1 0 0 0,-1-1 1 0 0,0 0-1 0 0,0 1 0 0 0,1-1 0 0 0,-1 0 1 0 0,0 1-1 0 0,1-1 0 0 0,-1 0 1 0 0,0 0-1 0 0,2 0 0 0 0,3-13 4384 0 0,-11 15-4224 0 0,-1-1 1 0 0,1 1-1 0 0,-1-1 0 0 0,0 0 1 0 0,1-1-1 0 0,-1 1 1 0 0,1-1-1 0 0,-1 0 0 0 0,-7-2 1 0 0,4 2 66 0 0,0 0 0 0 0,1 0 0 0 0,-14 2 0 0 0,-97 16 230 0 0,5-5 87 0 0,64-8-270 0 0,-39 1-25 0 0,-112-15 466 0 0,190 10-737 0 0,0 0 0 0 0,0 0 0 0 0,-11 4 0 0 0,14-3-5 0 0,-1 0 0 0 0,1 0-1 0 0,0-1 1 0 0,-1-1 0 0 0,1 1 0 0 0,-10-2 0 0 0,7 0-2 0 0,-69-12 58 0 0,77 12-57 0 0,0 1 1 0 0,0 0-1 0 0,0 0 0 0 0,0 0 0 0 0,0 0 0 0 0,0 0 1 0 0,-3 1-1 0 0,3 0 1 0 0,-1-1 0 0 0,1 1 0 0 0,0-1 0 0 0,0 0 0 0 0,-7-1 0 0 0,-1 1-3 0 0,9 1 4 0 0,1-1 1 0 0,0 0-1 0 0,0 0 1 0 0,-1 0-1 0 0,1 0 0 0 0,0 0 1 0 0,0 0-1 0 0,-1 0 0 0 0,1 0 1 0 0,0 0-1 0 0,-1-1 1 0 0,1 1-1 0 0,0-1 0 0 0,0 1 1 0 0,0-1-1 0 0,0 1 1 0 0,-1-1-1 0 0,1 1 0 0 0,-1-2 1 0 0,40 2 434 0 0,-5 4-380 0 0,-1-1 1 0 0,1-2-1 0 0,45-4 0 0 0,38 3-61 0 0,-32 1 25 0 0,30 2 14 0 0,28 21-39 0 0,-86-13 0 0 0,67 5 0 0 0,-103-15 46 0 0,1-1-1 0 0,-1-2 0 0 0,37-5 1 0 0,-56 7-43 0 0,0 0 1 0 0,0 0 0 0 0,-1 0 0 0 0,1 0 0 0 0,0 0 0 0 0,0 0 0 0 0,0 0-1 0 0,-1 0 1 0 0,1 1 0 0 0,0-1 0 0 0,0 0 0 0 0,0 1 0 0 0,-1-1 0 0 0,2 1-1 0 0,-1 2 24 0 0,-7-4-37 0 0,-11-3 64 0 0,-28-8 15 0 0,-67-7 0 0 0,14 11-37 0 0,-181 9 0 0 0,-1 16-32 0 0,279-17 0 0 0,-62 3 0 0 0,1 2 0 0 0,-68 14 0 0 0,114-14 0 0 0,15-4 0 0 0,1-1 0 0 0,-1 0 0 0 0,0 1 0 0 0,1-1 0 0 0,-1 0 0 0 0,0 1 0 0 0,1-1 0 0 0,-1 1 0 0 0,0-1 0 0 0,1 1 0 0 0,-1-1 0 0 0,1 1 0 0 0,-1 0 0 0 0,1-1 0 0 0,0 1 0 0 0,-1-1 0 0 0,1 1 0 0 0,-1 0 0 0 0,1-1 0 0 0,0 1 0 0 0,-1 1 0 0 0,3-1 0 0 0,-1 0 0 0 0,1 0 0 0 0,0 0 0 0 0,0 0 0 0 0,-1 0 0 0 0,1-1 0 0 0,0 1 0 0 0,0-1 0 0 0,0 1 0 0 0,0-1 0 0 0,3 1 0 0 0,0-1 0 0 0,20 5 22 0 0,1-3 0 0 0,30 1 1 0 0,-22-2-26 0 0,18-1 15 0 0,0-3-1 0 0,1-2 0 0 0,56-13 0 0 0,18-1 8 0 0,-85 16-19 0 0,0 1 0 0 0,-1 3 0 0 0,1 1 0 0 0,60 12 0 0 0,-2 6 16 0 0,-86-16-8 0 0,-1 0 0 0 0,0 1 0 0 0,0 1 0 0 0,0 0 0 0 0,14 10 0 0 0,-26-16-8 0 0,0 1 0 0 0,1-1-1 0 0,-1 1 1 0 0,1-1-1 0 0,-1 0 1 0 0,0 1 0 0 0,1-1-1 0 0,-1 0 1 0 0,0 0 0 0 0,1 0-1 0 0,-1 0 1 0 0,1 0 0 0 0,1-1-1 0 0,-2 1 7 0 0,1 0-1 0 0,0 0 0 0 0,-1 0 0 0 0,1 0 1 0 0,0 0-1 0 0,-1 0 0 0 0,1 0 1 0 0,-1 0-1 0 0,1 1 0 0 0,2 0 1 0 0,12 7 4 0 0,-14-7-10 0 0,-15-2 64 0 0,4-3-55 0 0,0 1-1 0 0,-1 0 0 0 0,1 0 1 0 0,-1 1-1 0 0,-10-1 0 0 0,-9-2 6 0 0,-26-4 1 0 0,0 1 0 0 0,0 3 0 0 0,0 3 0 0 0,-62 5 0 0 0,-72 24 38 0 0,90-10-53 0 0,53-7 2 0 0,37-8 3 0 0,0 1 0 0 0,-1-1 1 0 0,1 0-1 0 0,-1-1 0 0 0,0 0 0 0 0,1-1 0 0 0,-1 0 0 0 0,0 0 0 0 0,-16-3 1 0 0,10-7 7 0 0,16 10-13 0 0,-1 0 0 0 0,1-1 0 0 0,-1 1 0 0 0,1 0-1 0 0,-1-1 1 0 0,1 1 0 0 0,-1 0 0 0 0,1-1 0 0 0,-1 1 0 0 0,1-1 0 0 0,0 1 0 0 0,-1-1 0 0 0,1 1 0 0 0,0-1 0 0 0,-1 1-1 0 0,1-1 1 0 0,0 1 0 0 0,0-1 0 0 0,0 0 0 0 0,0 1 0 0 0,-1-1 0 0 0,1 1 0 0 0,0-1 0 0 0,0 0 0 0 0,0 1-1 0 0,0-1 1 0 0,0 0 0 0 0,1 0 0 0 0,0 1 0 0 0,0-1 0 0 0,0 0 0 0 0,0 1 0 0 0,0-1 0 0 0,0 1 0 0 0,0-1 0 0 0,1 1 0 0 0,-1 0 0 0 0,0-1 0 0 0,0 1 0 0 0,0 0 0 0 0,0 0 0 0 0,0 0 0 0 0,1 0 0 0 0,-1 0 0 0 0,2 0 0 0 0,25 2 0 0 0,-26-2 0 0 0,79 1 0 0 0,-43-2 0 0 0,90 3-23 0 0,85-2-26 0 0,-134-2 49 0 0,-6 1 0 0 0,123-18 0 0 0,-146 6 0 0 0,-46 12 0 0 0,1 0 0 0 0,0-1 0 0 0,-1 0 0 0 0,1 0 0 0 0,-1-1 0 0 0,0 1 0 0 0,0-1 0 0 0,4-3 0 0 0,-7 5 2 0 0,-1 1 1 0 0,0-1-1 0 0,1 1 0 0 0,-1-1 0 0 0,1 1 0 0 0,-1-1 1 0 0,0 0-1 0 0,0 1 0 0 0,1-1 0 0 0,-1 0 0 0 0,0 1 0 0 0,0-1 1 0 0,0 0-1 0 0,0 0 0 0 0,1 1 0 0 0,-1-1 0 0 0,0 0 1 0 0,0 1-1 0 0,-1-1 0 0 0,1 0 0 0 0,0 1 0 0 0,0-1 0 0 0,0 0 1 0 0,0 0-1 0 0,-1 1 0 0 0,1-1 0 0 0,0 1 0 0 0,0-1 1 0 0,-1 0-1 0 0,1 1 0 0 0,-1-1 0 0 0,1 1 0 0 0,0-1 0 0 0,-1 0 1 0 0,1 1-1 0 0,-1-1 0 0 0,1 1 0 0 0,-1 0 0 0 0,0-1 1 0 0,1 1-1 0 0,-1-1 0 0 0,1 1 0 0 0,-2 0 0 0 0,0-2 7 0 0,0 0 0 0 0,-1 1-1 0 0,1 0 1 0 0,-1 0 0 0 0,1-1 0 0 0,-1 1-1 0 0,0 1 1 0 0,1-1 0 0 0,-1 0 0 0 0,-3 0-1 0 0,-2 2-3 0 0,1 0-1 0 0,-1 0 1 0 0,0 0 0 0 0,1 1-1 0 0,-1 0 1 0 0,-8 4 0 0 0,-44 22-62 0 0,47-21 7 0 0,-38 21-997 0 0,28-14 432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1:59.806"/>
    </inkml:context>
    <inkml:brush xml:id="br0">
      <inkml:brushProperty name="width" value="0.1" units="cm"/>
      <inkml:brushProperty name="height" value="0.1" units="cm"/>
      <inkml:brushProperty name="color" value="#F4F91B"/>
    </inkml:brush>
  </inkml:definitions>
  <inkml:trace contextRef="#ctx0" brushRef="#br0">45 43 919 0 0,'-2'-2'196'0'0,"1"1"0"0"0,0-1 0 0 0,0 1-1 0 0,0-1 1 0 0,0 0 0 0 0,0 1 0 0 0,0-1-1 0 0,0 0 1 0 0,1 0 0 0 0,-1 0 0 0 0,0-2-1 0 0,-4-12 984 0 0,4 16-1126 0 0,1 0-1 0 0,0-1 0 0 0,0 1 0 0 0,-1 0 1 0 0,1 0-1 0 0,0-1 0 0 0,-1 1 0 0 0,1 0 0 0 0,0 0 1 0 0,-1 0-1 0 0,1-1 0 0 0,-1 1 0 0 0,1 0 0 0 0,0 0 1 0 0,-1 0-1 0 0,1 0 0 0 0,-1 0 0 0 0,1 0 1 0 0,0 0-1 0 0,-1 0 0 0 0,1 0 0 0 0,-1 0 0 0 0,1 0 1 0 0,-1 0-1 0 0,1 0 0 0 0,0 0 0 0 0,-1 0 0 0 0,1 0 1 0 0,-1 0-1 0 0,1 1 0 0 0,0-1 0 0 0,-1 0 1 0 0,1 0-1 0 0,0 0 0 0 0,-1 1 0 0 0,1-1 0 0 0,0 0 1 0 0,-1 1-1 0 0,1-1 0 0 0,0 0 0 0 0,0 0 0 0 0,-1 1 1 0 0,1-1-1 0 0,-1 1 0 0 0,0 0 3 0 0,0 0 0 0 0,0 0 0 0 0,0 0 0 0 0,0 1 0 0 0,1-1 0 0 0,-1 0 0 0 0,0 0 0 0 0,0 1 0 0 0,1-1 0 0 0,-1 0 0 0 0,1 1 0 0 0,-1-1 0 0 0,0 3 338 0 0,7 3 2350 0 0,-5-6-2704 0 0,0 0 0 0 0,0 0 0 0 0,-1 0 1 0 0,1 0-1 0 0,0 1 0 0 0,0-1 0 0 0,0 0 0 0 0,0 0 0 0 0,0-1 1 0 0,0 1-1 0 0,0 0 0 0 0,0 0 0 0 0,1 0 0 0 0,-1-1 0 0 0,0 1 1 0 0,0-1-1 0 0,1 1 0 0 0,-1-1 0 0 0,3 1 0 0 0,-1-1 56 0 0,1 1 0 0 0,0 0 0 0 0,-1-1 0 0 0,1 1 0 0 0,-1 0 0 0 0,1 1 0 0 0,4 1 0 0 0,11 5 263 0 0,12-5 237 0 0,-27-3-521 0 0,1 0 1 0 0,-1 0 0 0 0,1 1-1 0 0,-1-1 1 0 0,0 1-1 0 0,1 0 1 0 0,-1 1 0 0 0,6 1-1 0 0,-1 1 0 0 0,0 0 0 0 0,0 0-1 0 0,0-1 1 0 0,1-1-1 0 0,-1 0 1 0 0,1 0 0 0 0,0 0-1 0 0,15-1 1 0 0,-17-1 5 0 0,1 0-1 0 0,-1 1 1 0 0,0 0 0 0 0,1 1-1 0 0,-1 0 1 0 0,0 0 0 0 0,0 0-1 0 0,8 4 1 0 0,-9-3-50 0 0,1-2 1 0 0,-1 1-1 0 0,1-1 1 0 0,0 0 0 0 0,-1 0-1 0 0,1-1 1 0 0,11-1-1 0 0,20 1 106 0 0,-15 2 29 0 0,28-3 1 0 0,-13 0 16 0 0,-32 1-134 0 0,1-1-1 0 0,-1-1 1 0 0,1 1-1 0 0,-1-1 1 0 0,0 0-1 0 0,7-4 1 0 0,24-5 319 0 0,-34 10-346 0 0,1 1 0 0 0,-1 0 0 0 0,1 0 0 0 0,-1 1 0 0 0,1-1-1 0 0,-1 1 1 0 0,0 0 0 0 0,1 0 0 0 0,-1 1 0 0 0,4 1 0 0 0,26 6-23 0 0,-5-7 131 0 0,1-2-1 0 0,56-7 1 0 0,-37 2 1263 0 0,-27 5-1761 0 0,-1 0 1 0 0,1 2 0 0 0,27 6-1 0 0,65 2 381 0 0,-11-1 154 0 0,-92-8-130 0 0,1-1 0 0 0,-1 0-1 0 0,21-3 1 0 0,-19 1 6 0 0,0 1 0 0 0,21 1 0 0 0,8 3 0 0 0,67-5 0 0 0,-67-3-9 0 0,78-21 0 0 0,-118 26-32 0 0,9-2 19 0 0,1 0 0 0 0,-1 1-1 0 0,14 0 1 0 0,-18 2-15 0 0,0 0 0 0 0,-1 0 0 0 0,1 1 0 0 0,-1 0 0 0 0,1 0 0 0 0,-1 0 0 0 0,1 1 0 0 0,-1 0 0 0 0,7 5 1 0 0,-4-3-1 0 0,1-1 0 0 0,18 7 0 0 0,-17-8-4 0 0,2 0 0 0 0,0 1 0 0 0,0 1 0 0 0,17 7 0 0 0,-27-10 0 0 0,1-1 0 0 0,0 1 0 0 0,0-1 0 0 0,0 0 0 0 0,1 0 0 0 0,-1-1 0 0 0,5 1 0 0 0,19 4 0 0 0,-8 2 0 0 0,1 0 0 0 0,0-2 0 0 0,1 0 0 0 0,-1-1 0 0 0,35 1 0 0 0,89 3 0 0 0,-121-6 0 0 0,56 5 0 0 0,-64-7 2 0 0,2 1 7 0 0,-1-1 0 0 0,1-1 0 0 0,0-1-1 0 0,0 0 1 0 0,-1-1 0 0 0,28-8 0 0 0,-32 5-32 0 0,-6 3 30 0 0,-1 1 0 0 0,1-1 0 0 0,0 1 0 0 0,0 0 0 0 0,0 1 0 0 0,9-2 0 0 0,-14 3-10 0 0,-1 0 0 0 0,0 0-1 0 0,1 1 1 0 0,-1-1-1 0 0,0 0 1 0 0,0 0-1 0 0,1 1 1 0 0,-1-1 0 0 0,0 1-1 0 0,0-1 1 0 0,1 1-1 0 0,-1-1 1 0 0,0 1-1 0 0,0 0 1 0 0,0 0 0 0 0,2 1-1 0 0,-2-1-12 0 0,0 1 1 0 0,0 0-1 0 0,0-1 0 0 0,0 1 1 0 0,0 0-1 0 0,0 0 0 0 0,0 0 0 0 0,-1 0 1 0 0,1 0-1 0 0,-1 0 0 0 0,1-1 0 0 0,-1 1 1 0 0,0 0-1 0 0,0 3 0 0 0,0 13-1041 0 0,-3 0-338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2:41.609"/>
    </inkml:context>
    <inkml:brush xml:id="br0">
      <inkml:brushProperty name="width" value="0.1" units="cm"/>
      <inkml:brushProperty name="height" value="0.1" units="cm"/>
      <inkml:brushProperty name="color" value="#66CC00"/>
    </inkml:brush>
  </inkml:definitions>
  <inkml:trace contextRef="#ctx0" brushRef="#br0">3369 593 1375 0 0,'23'-24'1933'0'0,"-1"-1"-1"0"0,30-46 1 0 0,-50 68-1828 0 0,0 0 0 0 0,0 0 1 0 0,0-1-1 0 0,0 1 0 0 0,-1 0 1 0 0,1-1-1 0 0,-1 1 1 0 0,0-1-1 0 0,1-5 0 0 0,-2 8-63 0 0,0 0 0 0 0,0-1 0 0 0,-1 1 0 0 0,1-1 0 0 0,0 1 0 0 0,-1 0 0 0 0,1-1-1 0 0,0 1 1 0 0,-1 0 0 0 0,0-1 0 0 0,1 1 0 0 0,-1 0 0 0 0,0 0 0 0 0,0-1 0 0 0,1 1 0 0 0,-1 0-1 0 0,0 0 1 0 0,0 0 0 0 0,0 0 0 0 0,0 0 0 0 0,-1 0 0 0 0,1 0 0 0 0,0 1 0 0 0,0-1 0 0 0,0 0 0 0 0,-1 1-1 0 0,-1-1 1 0 0,-2-2 167 0 0,1 0 0 0 0,-1-1 0 0 0,0 1 0 0 0,1-1 0 0 0,0 0 0 0 0,0 0 1 0 0,-4-4-1 0 0,-4-6 294 0 0,2 6-136 0 0,8 7-307 0 0,0 0 1 0 0,1 0 0 0 0,-1-1-1 0 0,1 1 1 0 0,-1 0-1 0 0,1-1 1 0 0,0 1 0 0 0,-2-4-1 0 0,-4-4 394 0 0,0-1 0 0 0,-13-13 0 0 0,-11-14-296 0 0,17 19-134 0 0,-5-9 16 0 0,12 16-13 0 0,0 0 0 0 0,0 0 0 0 0,-1 1 0 0 0,0 0-1 0 0,-18-16 1 0 0,-53-40 203 0 0,69 58-214 0 0,1 1 37 0 0,0 1 0 0 0,-1 0-1 0 0,0 0 1 0 0,0 1 0 0 0,0 0 0 0 0,0 1-1 0 0,-1 0 1 0 0,0 1 0 0 0,1 0 0 0 0,-1 1 0 0 0,-1 0-1 0 0,1 1 1 0 0,0 0 0 0 0,0 0 0 0 0,0 2-1 0 0,-21 1 1 0 0,-84 11-57 0 0,-118 8 214 0 0,-70 10 67 0 0,-260 74-160 0 0,523-95-117 0 0,-73 30 0 0 0,2 0 0 0 0,94-34 0 0 0,1 1 0 0 0,-1 1 0 0 0,1 1 0 0 0,1 0 0 0 0,-22 17 0 0 0,4-4 0 0 0,16-12 0 0 0,-28 12 0 0 0,-9 4 0 0 0,50-22 0 0 0,-1 0 0 0 0,1 1 0 0 0,0-1 0 0 0,-7 11 0 0 0,-3 1 0 0 0,5-5 0 0 0,1 1 0 0 0,0 0 0 0 0,-13 24 0 0 0,2-3 0 0 0,16-29 0 0 0,1 0 0 0 0,-1 0 0 0 0,0-1 0 0 0,0 1 0 0 0,0-1 0 0 0,0 1 0 0 0,-6 2 0 0 0,5-3 0 0 0,-1 1 0 0 0,1 0 0 0 0,0 0 0 0 0,-6 7 0 0 0,-102 107 0 0 0,94-98 0 0 0,-27 23 0 0 0,-25 16 0 0 0,66-55 14 0 0,0 0-1 0 0,0 0 0 0 0,0-1 0 0 0,-11 5 0 0 0,-3 3-15 0 0,5-4 34 0 0,-1 0 0 0 0,-30 11-1 0 0,-1 0 64 0 0,31-13-80 0 0,0 0 0 0 0,0-1 1 0 0,0 0-1 0 0,-1-2 1 0 0,1 0-1 0 0,-1 0 0 0 0,0-1 1 0 0,-17-2-1 0 0,22 2 1 0 0,0 0 0 0 0,0 0 0 0 0,-16 6 0 0 0,16-5 0 0 0,0 1 0 0 0,0-1 0 0 0,-17 0 0 0 0,8-1-16 0 0,1 1 0 0 0,-1 0 0 0 0,1 2 0 0 0,0 0 0 0 0,0 1 0 0 0,-28 12 0 0 0,42-15 0 0 0,1 0 0 0 0,0 0 0 0 0,0 0 0 0 0,0 1 0 0 0,1 0-1 0 0,-1 0 1 0 0,1 0 0 0 0,-1 0 0 0 0,1 1 0 0 0,0-1 0 0 0,0 1-1 0 0,1 0 1 0 0,-1-1 0 0 0,1 2 0 0 0,-1-1 0 0 0,-1 6 0 0 0,-3 8 2 0 0,1 0 0 0 0,-7 32 0 0 0,7-25 5 0 0,2-4 555 0 0,0 1 0 0 0,2 0 0 0 0,0 29 0 0 0,-6 216 179 0 0,-3 6-2021 0 0,10-188 1332 0 0,6 144 204 0 0,-4-53-91 0 0,-2-89-48 0 0,1-45-44 0 0,9 290 190 0 0,20-109-186 0 0,-24-191-69 0 0,2 4 51 0 0,15 44 0 0 0,-11-42 2 0 0,47 190 147 0 0,-39-173-123 0 0,1-1 0 0 0,3-1 1 0 0,3-2-1 0 0,47 74 0 0 0,-43-75-58 0 0,-14-22 19 0 0,2 0 1 0 0,0-2-1 0 0,39 44 0 0 0,-20-36 28 0 0,1-2 0 0 0,48 32 0 0 0,89 48 145 0 0,-128-84-180 0 0,4 0 40 0 0,1-3 1 0 0,58 20-1 0 0,-31-13 37 0 0,-21-8-28 0 0,0-3 0 0 0,109 25 0 0 0,-106-32 9 0 0,115 41 1 0 0,50 45 35 0 0,-171-75-115 0 0,0-1 1 0 0,1-3 0 0 0,77 18-1 0 0,134 40 106 0 0,-238-69-120 0 0,118 36 106 0 0,161 27 0 0 0,-37-9-2 0 0,-149-33-39 0 0,-47-17-40 0 0,0-3-1 0 0,153 3 1 0 0,-187-12-4 0 0,0 2 1 0 0,-1 1 0 0 0,42 12-1 0 0,113 47 62 0 0,-138-44-74 0 0,1-2 0 0 0,1-3 0 0 0,0-3-1 0 0,85 7 1 0 0,-53-9-8 0 0,161 39 1 0 0,-207-38 24 0 0,2-3-1 0 0,83 6 1 0 0,97-12 37 0 0,-123-3 26 0 0,14 2-30 0 0,85-1 33 0 0,122-35 74 0 0,-100-22 3 0 0,-171 42-92 0 0,18-10 73 0 0,-1-3 1 0 0,129-71 0 0 0,-130 60-31 0 0,84-65 0 0 0,-145 98-116 0 0,31-24 72 0 0,53-49 0 0 0,-48 34-20 0 0,-1-3 1 0 0,52-72-1 0 0,9-26 57 0 0,64-99 22 0 0,-128 174-102 0 0,34-82 1 0 0,49-110 13 0 0,-28 67 4 0 0,-37 44-44 0 0,-49 118-11 0 0,0 0 0 0 0,8-67-1 0 0,-4-71 11 0 0,-13 159-8 0 0,0-32 11 0 0,-2-1 0 0 0,-1 1 1 0 0,-11-54-1 0 0,3 16 19 0 0,0-85-1 0 0,10 167-30 0 0,-2-51-1 0 0,-2-1 0 0 0,-2 1 0 0 0,-2 0 0 0 0,-17-54 0 0 0,8 45 0 0 0,-16-118 0 0 0,11-64 0 0 0,13 131 0 0 0,8 93 1 0 0,-2 1-1 0 0,-1-1 1 0 0,0 1 0 0 0,-1 0-1 0 0,-1 0 1 0 0,-14-29-1 0 0,9 26 12 0 0,-1 0 0 0 0,-2 1 0 0 0,0 0 0 0 0,-29-31 0 0 0,-93-86-12 0 0,128 131 0 0 0,1 0 0 0 0,-1 0 0 0 0,0 1 0 0 0,0 1 0 0 0,-15-8 0 0 0,-48-13 0 0 0,18 7 0 0 0,-90-34 0 0 0,87 35 0 0 0,-58-12 0 0 0,70 23-13 0 0,0 2-1 0 0,0 1 1 0 0,-70 6-1 0 0,16 0 4 0 0,24-2 10 0 0,26 1 0 0 0,-52-5 0 0 0,-278-25 0 0 0,327 29-15 0 0,0 2 0 0 0,1 2 0 0 0,-53 12 0 0 0,38-3 3 0 0,37-7 12 0 0,0-1 0 0 0,-49 4 0 0 0,-12-7 0 0 0,-149 25 0 0 0,-231 46 0 0 0,381-65 0 0 0,-156 35 0 0 0,211-35 0 0 0,0-2 0 0 0,-1-1 0 0 0,1-1 0 0 0,-1-2 0 0 0,0-1 0 0 0,-50-5 0 0 0,50-2 0 0 0,0-2 0 0 0,1-1 0 0 0,0-1 0 0 0,0-2 0 0 0,1-2 0 0 0,-44-23 0 0 0,61 27 241 0 0,1-1-1 0 0,-1-1 1 0 0,2 0 0 0 0,-1-1-1 0 0,2 0 1 0 0,-13-16-1 0 0,-10-9-1229 0 0,22 22 843 0 0,0-1 1 0 0,1 0 0 0 0,-17-33-1 0 0,5 10 121 0 0,7 11 25 0 0,1-1 0 0 0,2 0 0 0 0,0-1 0 0 0,2-1 0 0 0,-14-55 0 0 0,20 61 0 0 0,-2-12 0 0 0,-2 1 0 0 0,-1 1 0 0 0,-23-52 0 0 0,32 84 0 0 0,1 0 1 0 0,-1 0-1 0 0,0 0 0 0 0,1 0 1 0 0,-1 1-1 0 0,0-1 0 0 0,-1 1 0 0 0,1-1 1 0 0,0 1-1 0 0,-1 0 0 0 0,1 0 1 0 0,-1 0-1 0 0,-4-2 0 0 0,5 3-4 0 0,-1 0 0 0 0,1 1 0 0 0,0-1 0 0 0,0 1 0 0 0,-1 0 0 0 0,1 0 0 0 0,0 0 0 0 0,0 0 0 0 0,-1 0 0 0 0,1 0 0 0 0,0 1 0 0 0,0-1 0 0 0,-1 1 0 0 0,1 0 0 0 0,0-1 0 0 0,0 1 0 0 0,0 0 0 0 0,0 0 0 0 0,0 0 0 0 0,-3 3 0 0 0,-13 8-237 0 0,1 1-1 0 0,0 1 0 0 0,-17 19 1 0 0,-43 53-2036 0 0,74-83 2148 0 0,-48 61-5297 0 0,2 8-1576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2:51.667"/>
    </inkml:context>
    <inkml:brush xml:id="br0">
      <inkml:brushProperty name="width" value="0.1" units="cm"/>
      <inkml:brushProperty name="height" value="0.1" units="cm"/>
      <inkml:brushProperty name="color" value="#66CC00"/>
    </inkml:brush>
  </inkml:definitions>
  <inkml:trace contextRef="#ctx0" brushRef="#br0">2044 801 4231 0 0,'-3'-8'279'0'0,"2"6"-101"0"0,1 1 1 0 0,0 0 0 0 0,-1-1 0 0 0,1 1-1 0 0,-1 0 1 0 0,1-1 0 0 0,-1 1 0 0 0,1 0-1 0 0,-1 0 1 0 0,0 0 0 0 0,0-1 0 0 0,1 1-1 0 0,-1 0 1 0 0,0 0 0 0 0,0 0-1 0 0,0 1 1 0 0,0-1 0 0 0,0 0 0 0 0,0 0-1 0 0,-1 0 1 0 0,1 1 0 0 0,0-1 0 0 0,0 0-1 0 0,-3 0 1 0 0,-10 3 790 0 0,12-1-734 0 0,-1-1 1 0 0,1 1-1 0 0,-1-1 0 0 0,1 0 0 0 0,-1 0 0 0 0,1 0 0 0 0,-1 0 0 0 0,-2-1 0 0 0,4 1-188 0 0,1 0-1 0 0,-1-1 0 0 0,1 1 1 0 0,-1 0-1 0 0,0-1 1 0 0,1 1-1 0 0,-1-1 0 0 0,1 1 1 0 0,-1-1-1 0 0,1 1 1 0 0,-1-1-1 0 0,1 0 0 0 0,-1 1 1 0 0,1-1-1 0 0,0 1 1 0 0,-1-1-1 0 0,1 0 0 0 0,0 1 1 0 0,0-1-1 0 0,-1 0 1 0 0,1 0-1 0 0,0 1 0 0 0,0-1 1 0 0,0 0-1 0 0,0 1 1 0 0,0-1-1 0 0,0 0 0 0 0,0 0 1 0 0,0 1-1 0 0,0-1 1 0 0,0 0-1 0 0,1 0 0 0 0,-1 1 1 0 0,0-2-1 0 0,2-11 314 0 0,-2-1-1 0 0,1 0 0 0 0,-2 0 0 0 0,0 0 1 0 0,-4-17-1 0 0,-19-69 712 0 0,18 80-946 0 0,-2-8-15 0 0,4 16-52 0 0,0-1 0 0 0,1 1 0 0 0,-2-19 0 0 0,2 8 101 0 0,-1 1 0 0 0,-9-31 1 0 0,9 40-121 0 0,1 6-18 0 0,0 0 1 0 0,0 1-1 0 0,0 0 1 0 0,-1 0-1 0 0,0 0 1 0 0,-1 0-1 0 0,1 1 1 0 0,-1 0-1 0 0,0 0 1 0 0,-10-8-1 0 0,-1-3 148 0 0,-2 0-21 0 0,-10-12 64 0 0,19 16-166 0 0,-1 1 0 0 0,1 1 0 0 0,-2-1 0 0 0,1 2 0 0 0,-1-1-1 0 0,-1 2 1 0 0,0-1 0 0 0,0 1 0 0 0,-15-6 0 0 0,11 8-6 0 0,0 1 0 0 0,-23-4 0 0 0,-13-3 21 0 0,-16-5 14 0 0,-10-3 32 0 0,57 15-77 0 0,-1 1 0 0 0,0 0 0 0 0,0 2 0 0 0,-1 1 0 0 0,1 0 0 0 0,-23 3 0 0 0,-18 3 34 0 0,-109 24 0 0 0,3 24-64 0 0,168-52 0 0 0,-40 16 0 0 0,-64 37 0 0 0,49-24 0 0 0,27-14 0 0 0,1 2 0 0 0,0 1 0 0 0,2 0 0 0 0,0 2 0 0 0,1 2 0 0 0,-30 34 0 0 0,14-14 0 0 0,-20 23 0 0 0,-11 14 0 0 0,50-58 0 0 0,1 1 0 0 0,1 1 0 0 0,-31 48 0 0 0,40-50 14 0 0,0 1 0 0 0,1 1 0 0 0,1 0-1 0 0,-11 46 1 0 0,12-27 46 0 0,-4 87-1 0 0,10-92-7 0 0,-6 228 50 0 0,34 38 625 0 0,-8-152-521 0 0,20 58-10 0 0,-3-12-11 0 0,-29-145-180 0 0,24 189 100 0 0,19-5-23 0 0,17 36 36 0 0,-48-181-38 0 0,49 143 1 0 0,-53-203-17 0 0,2 0 1 0 0,0-1-1 0 0,24 33 0 0 0,-37-61-58 0 0,19 30 61 0 0,3-2 0 0 0,0 0 0 0 0,51 46 1 0 0,58 27 173 0 0,-87-71-122 0 0,48 46 1 0 0,-69-56-76 0 0,0-2 1 0 0,1 0 0 0 0,34 18-1 0 0,13 11 121 0 0,102 88 0 0 0,-20-14-156 0 0,-97-77 46 0 0,-40-30-38 0 0,0-2 0 0 0,1 0-1 0 0,1-1 1 0 0,22 11 0 0 0,469 179 528 0 0,-403-171-431 0 0,126 20 0 0 0,-37-31-20 0 0,-79-12-60 0 0,168 17 102 0 0,-76-20-90 0 0,27 3 25 0 0,-167-1-59 0 0,50 4 19 0 0,163 42 1 0 0,-213-37-22 0 0,131 42 44 0 0,-105-19-38 0 0,-2 3 0 0 0,-2 5 0 0 0,170 118 0 0 0,-94-58-16 0 0,-146-95 0 0 0,52 28 101 0 0,146 60 1 0 0,-184-89-36 0 0,1-1 0 0 0,1-2 0 0 0,0-2 1 0 0,0-1-1 0 0,52 1 0 0 0,5-6 131 0 0,158-19 0 0 0,-250 17-194 0 0,62-7 81 0 0,-1-3 0 0 0,0-3 0 0 0,93-30 0 0 0,-60 4 95 0 0,162-90-1 0 0,-180 86-136 0 0,-51 27-6 0 0,-1-2-1 0 0,-1-1 1 0 0,0-1-1 0 0,-1-1 1 0 0,-1-1 0 0 0,35-41-1 0 0,-31 27 25 0 0,-1-2-1 0 0,-2 0 0 0 0,-2-2 0 0 0,22-47 0 0 0,-18 24-9 0 0,-2-2 0 0 0,-3 0 0 0 0,17-83 0 0 0,-19 40-2 0 0,-5-2 0 0 0,3-141-1 0 0,-21-224 85 0 0,1 464-132 0 0,-1-132 0 0 0,-8-157 0 0 0,3 213 0 0 0,-26-124 0 0 0,0 33-32 0 0,-17-298 0 0 0,32 289 3 0 0,14 159 20 0 0,-2-1 0 0 0,-2 2 0 0 0,0-1-1 0 0,-18-39 1 0 0,11 37-51 0 0,-2 1 0 0 0,0 0 0 0 0,-2 2 0 0 0,-1 0-1 0 0,-39-40 1 0 0,36 46 2 0 0,-31-22-1 0 0,-13-11 52 0 0,15 4-2 0 0,23 20-5 0 0,-1 2 0 0 0,-2 2 1 0 0,-48-33-1 0 0,-96-39-50 0 0,144 83 49 0 0,-1 2 0 0 0,0 1 0 0 0,0 2 0 0 0,-68-12 0 0 0,72 19-1 0 0,0 1 1 0 0,-1 1-1 0 0,-29 4 0 0 0,-88 14-38 0 0,137-15 54 0 0,-485 41-64 0 0,294-30 64 0 0,87-5 0 0 0,0 4 0 0 0,-168 41 0 0 0,201-37 0 0 0,-1-5 0 0 0,-87 2 0 0 0,-136 15 0 0 0,243-21 0 0 0,9-3 0 0 0,-86-4 0 0 0,-53-16 0 0 0,87 6 0 0 0,-74 0 0 0 0,-112-14 0 0 0,1-3 0 0 0,187 21 0 0 0,74 4 0 0 0,-1-2 0 0 0,-55-14 0 0 0,68 12 0 0 0,0 0 0 0 0,0-1 0 0 0,1 0 0 0 0,0-1 0 0 0,1-1 0 0 0,-18-13 0 0 0,19 12 0 0 0,0-2 0 0 0,0 1 0 0 0,2-2 0 0 0,-1 0 0 0 0,1 0 0 0 0,1-1 0 0 0,1-1 0 0 0,0 1 0 0 0,0-2 0 0 0,2 1 0 0 0,0-1 0 0 0,1-1 0 0 0,-9-28 0 0 0,11 21 2 0 0,-6-22 0 0 0,10 44-4 0 0,1-1 1 0 0,-1 1-1 0 0,0-1 1 0 0,0 1 0 0 0,-1 0-1 0 0,1 0 1 0 0,0 0 0 0 0,-1 0-1 0 0,1 0 1 0 0,-1 0-1 0 0,0 0 1 0 0,0 0 0 0 0,0 1-1 0 0,-2-3 1 0 0,2 3-13 0 0,1 1 0 0 0,-1-1-1 0 0,1 1 1 0 0,-1 0 0 0 0,1-1 0 0 0,-1 1 0 0 0,0 0 0 0 0,1 0 0 0 0,-1 0 0 0 0,1 0 0 0 0,-1 1 0 0 0,1-1 0 0 0,-1 0-1 0 0,1 0 1 0 0,-1 1 0 0 0,1-1 0 0 0,-1 1 0 0 0,1 0 0 0 0,-1-1 0 0 0,-1 2 0 0 0,-26 19-1090 0 0,-8 16-1340 0 0,29-27 989 0 0,-18 18-6453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5:45.064"/>
    </inkml:context>
    <inkml:brush xml:id="br0">
      <inkml:brushProperty name="width" value="0.1" units="cm"/>
      <inkml:brushProperty name="height" value="0.1" units="cm"/>
      <inkml:brushProperty name="color" value="#66CC00"/>
    </inkml:brush>
  </inkml:definitions>
  <inkml:trace contextRef="#ctx0" brushRef="#br0">1 34 575 0 0,'0'0'0'0'0,"3"3"2"0"0,0 0 0 0 0,0 0-1 0 0,0 0 1 0 0,1 0 0 0 0,-1-1-1 0 0,1 0 1 0 0,4 3 0 0 0,-5-4 57 0 0,0 0 0 0 0,-1 0 0 0 0,1 0 0 0 0,0-1 0 0 0,0 1 0 0 0,0 0 0 0 0,0-1 0 0 0,0 0 0 0 0,-1 0 0 0 0,1 0 0 0 0,0 0 0 0 0,0 0 0 0 0,4-2 0 0 0,12 1 819 0 0,-5 1-790 0 0,87-3 1090 0 0,76-2-677 0 0,-153 5-482 0 0,27-1 72 0 0,65-10 0 0 0,-91 9 14 0 0,26 0 1 0 0,-6 1-13 0 0,-31 1-77 0 0,0 1 0 0 0,25 4 0 0 0,-23-2-3 0 0,28 1 0 0 0,10-5 36 0 0,-1-2 0 0 0,54-10 0 0 0,120-13 630 0 0,250 20-529 0 0,-269 20-86 0 0,-182-12-64 0 0,0 1 0 0 0,45 10 0 0 0,22 5 0 0 0,-42-10 0 0 0,26 4 24 0 0,0-5 0 0 0,92-2 0 0 0,-46-13-24 0 0,-46 2 0 0 0,-51 4 0 0 0,0 2 0 0 0,0 0 0 0 0,0 2 0 0 0,46 9 0 0 0,-37-4 0 0 0,1-2 0 0 0,65 1 0 0 0,74-12 0 0 0,-114 3 0 0 0,23-4 0 0 0,33-1 0 0 0,242-8 0 0 0,-282 11 0 0 0,-46 2 0 0 0,45-11 0 0 0,-47 7 0 0 0,53-4 0 0 0,-51 9 3 0 0,74 0 32 0 0,-88 2-29 0 0,0 2-1 0 0,0 0 0 0 0,0 1 0 0 0,18 5 0 0 0,-23-3-18 0 0,-3 2-54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6:55.417"/>
    </inkml:context>
    <inkml:brush xml:id="br0">
      <inkml:brushProperty name="width" value="0.1" units="cm"/>
      <inkml:brushProperty name="height" value="0.1" units="cm"/>
      <inkml:brushProperty name="color" value="#66CC00"/>
    </inkml:brush>
  </inkml:definitions>
  <inkml:trace contextRef="#ctx0" brushRef="#br0">1 96 1375 0 0,'0'0'101'0'0,"0"-1"-1"0"0,0 0 0 0 0,0 1 1 0 0,0-1-1 0 0,1 0 0 0 0,-1 1 1 0 0,0-1-1 0 0,0 1 0 0 0,1-1 1 0 0,-1 1-1 0 0,1-1 0 0 0,-1 0 0 0 0,0 1 1 0 0,1-1-1 0 0,-1 1 0 0 0,1 0 1 0 0,-1-1-1 0 0,1 1 0 0 0,-1-1 1 0 0,1 1-1 0 0,0 0 0 0 0,-1-1 1 0 0,1 1-1 0 0,-1 0 0 0 0,2-1 0 0 0,25-1 590 0 0,-22 1-630 0 0,0 0 0 0 0,-1 1 1 0 0,1-1-1 0 0,0 1 1 0 0,0 0-1 0 0,6 1 0 0 0,3 1 250 0 0,0-1-1 0 0,1-1 0 0 0,-1-1 0 0 0,1 0 0 0 0,16-3 0 0 0,-14 2-92 0 0,37-10 430 0 0,-38 8-387 0 0,27-4 0 0 0,17 2-8 0 0,-43 5-195 0 0,0-1 0 0 0,0-1 1 0 0,0 0-1 0 0,20-8 0 0 0,-16 5 154 0 0,-1 1-1 0 0,26-3 0 0 0,-6 5-130 0 0,-1 2-1 0 0,1 1 0 0 0,40 6 1 0 0,-24 4 21 0 0,-39-6-89 0 0,0 0 1 0 0,34 1-1 0 0,-41-5 1 0 0,0 2 0 0 0,0-1 0 0 0,0 1-1 0 0,17 6 1 0 0,-17-4 0 0 0,-1-1 0 0 0,1-1 0 0 0,0 0-1 0 0,19 1 1 0 0,-18-2 2 0 0,-1 0 1 0 0,16 4-1 0 0,-1 0 3 0 0,-17-4-18 0 0,0 1 0 0 0,-1 1 0 0 0,1-1 0 0 0,-1 1 0 0 0,11 6 0 0 0,-9-4 0 0 0,-1-1 0 0 0,1-1 0 0 0,10 3 0 0 0,17 1 64 0 0,65 4-1 0 0,-75-8-54 0 0,11-2 19 0 0,56-5 1 0 0,-57 1-22 0 0,238-8 377 0 0,-143-1-302 0 0,88-2 92 0 0,-89 3-175 0 0,-52 2 13 0 0,-63 9 36 0 0,-1 0 0 0 0,30 5 0 0 0,-11-1-11 0 0,-15-2-16 0 0,0-1-1 0 0,0 0 1 0 0,0-2 0 0 0,0 0-1 0 0,0-1 1 0 0,22-5-1 0 0,-19 1 226 0 0,32-4-1 0 0,-46 10-223 0 0,0-1 0 0 0,0 1 0 0 0,0 0 0 0 0,0 0 0 0 0,0 1 1 0 0,0 0-1 0 0,0 0 0 0 0,11 4 0 0 0,-16-5-59 0 0,0 1 1 0 0,0 0-1 0 0,0 0 1 0 0,0 1 0 0 0,-1-1-1 0 0,1 0 1 0 0,0 0-1 0 0,2 4 1 0 0,5 8-3155 0 0,-3-1-468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7:08.751"/>
    </inkml:context>
    <inkml:brush xml:id="br0">
      <inkml:brushProperty name="width" value="0.1" units="cm"/>
      <inkml:brushProperty name="height" value="0.1" units="cm"/>
      <inkml:brushProperty name="color" value="#66CC00"/>
    </inkml:brush>
  </inkml:definitions>
  <inkml:trace contextRef="#ctx0" brushRef="#br0">1 47 1295 0 0,'9'-27'1480'0'0,"-4"21"-1078"0"0,4-6 607 0 0,-9 12-994 0 0,1 0 1 0 0,-1-1 0 0 0,1 1 0 0 0,-1 0 0 0 0,0 0 0 0 0,1 0 0 0 0,-1 0-1 0 0,0 0 1 0 0,1 0 0 0 0,-1 0 0 0 0,1-1 0 0 0,-1 1 0 0 0,0 0 0 0 0,1 0-1 0 0,-1 1 1 0 0,0-1 0 0 0,1 0 0 0 0,-1 0 0 0 0,1 0 0 0 0,-1 0 0 0 0,0 0-1 0 0,1 0 1 0 0,-1 0 0 0 0,0 1 0 0 0,1-1 0 0 0,-1 0 0 0 0,0 0 0 0 0,1 0-1 0 0,-1 1 1 0 0,0-1 0 0 0,1 0 0 0 0,-1 0 0 0 0,0 1 0 0 0,12 16 154 0 0,-11-16-109 0 0,1 0 1 0 0,0 0-1 0 0,0-1 0 0 0,0 1 0 0 0,0-1 0 0 0,0 1 0 0 0,0-1 0 0 0,1 0 0 0 0,-1 0 0 0 0,0 1 0 0 0,0-2 0 0 0,0 1 0 0 0,0 0 0 0 0,0 0 0 0 0,0-1 0 0 0,2 0 0 0 0,17 0 395 0 0,60 16-214 0 0,-29-2-188 0 0,16-2 388 0 0,-35-6-396 0 0,63 4-1 0 0,-52-10 31 0 0,-30-1-53 0 0,0 2-1 0 0,0 0 1 0 0,0 0 0 0 0,21 4-1 0 0,-6 2-22 0 0,0-2 0 0 0,0-1 0 0 0,0-1 0 0 0,42-4 0 0 0,8-7 0 0 0,-48 5 0 0 0,40-2 0 0 0,-43 8 0 0 0,1 1 0 0 0,33 7 0 0 0,-38-5 0 0 0,0-1 0 0 0,-1-1 0 0 0,1-2 0 0 0,25 0 0 0 0,-22-2 0 0 0,1 1 0 0 0,0 2 0 0 0,28 5 0 0 0,2 1 0 0 0,-44-7 8 0 0,0 0 0 0 0,1 0 0 0 0,-1-2 0 0 0,1 0 0 0 0,-1 0 0 0 0,0-1 0 0 0,16-5 0 0 0,-10 3 5 0 0,1 1-1 0 0,0 0 1 0 0,0 2-1 0 0,29 1 1 0 0,-36 0-12 0 0,-12-1-6 0 0,0 1-1 0 0,0 1 1 0 0,0-1 0 0 0,-1 0-1 0 0,1 0 1 0 0,0 1-1 0 0,0-1 1 0 0,-1 1-1 0 0,1-1 1 0 0,0 1-1 0 0,-1 0 1 0 0,1-1 0 0 0,0 1-1 0 0,-1 0 1 0 0,1 0-1 0 0,-1 0 1 0 0,0 0-1 0 0,1 1 1 0 0,-1-1-1 0 0,0 0 1 0 0,0 1 0 0 0,2 1-1 0 0,1 3-109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25.617"/>
    </inkml:context>
    <inkml:brush xml:id="br0">
      <inkml:brushProperty name="width" value="0.1" units="cm"/>
      <inkml:brushProperty name="height" value="0.1" units="cm"/>
      <inkml:brushProperty name="color" value="#E71224"/>
    </inkml:brush>
  </inkml:definitions>
  <inkml:trace contextRef="#ctx0" brushRef="#br0">5256 108 4111 0 0,'5'-45'499'0'0,"-4"44"-308"0"0,-1 0-1 0 0,1 0 1 0 0,0 0 0 0 0,0-1-1 0 0,0 1 1 0 0,-1 0 0 0 0,1 0-1 0 0,0 0 1 0 0,0 0 0 0 0,1 1-1 0 0,-1-1 1 0 0,0 0 0 0 0,0 0-1 0 0,0 1 1 0 0,0-1 0 0 0,1 0-1 0 0,-1 1 1 0 0,0-1 0 0 0,1 1-1 0 0,1-1 1 0 0,-2 1-179 0 0,-1 1-1 0 0,0-1 0 0 0,1 0 1 0 0,-1 1-1 0 0,0-1 1 0 0,0 0-1 0 0,1 1 1 0 0,-1-1-1 0 0,0 1 1 0 0,0-1-1 0 0,1 0 1 0 0,-1 1-1 0 0,0-1 1 0 0,0 1-1 0 0,0-1 1 0 0,0 1-1 0 0,0-1 1 0 0,1 0-1 0 0,-1 1 1 0 0,0-1-1 0 0,0 1 1 0 0,0-1-1 0 0,0 1 1 0 0,0-1-1 0 0,-1 1 1 0 0,1-1-1 0 0,0 0 0 0 0,0 1 1 0 0,0 0-1 0 0,-1 0 34 0 0,0 0 0 0 0,1 0 0 0 0,-1 0 0 0 0,0-1 0 0 0,0 1-1 0 0,0 0 1 0 0,0 0 0 0 0,0-1 0 0 0,0 1 0 0 0,0-1 0 0 0,-1 2 0 0 0,-34 9 851 0 0,32-10-850 0 0,-4 1 76 0 0,-1 0 0 0 0,0 1 1 0 0,0-1 0 0 0,0-1 0 0 0,0 0 0 0 0,-1 0 0 0 0,1-1-1 0 0,-10-1 1 0 0,13 1-42 0 0,1 1 0 0 0,-1-1 0 0 0,1 1 0 0 0,-1 0 0 0 0,1 0 0 0 0,-1 1 0 0 0,1-1 0 0 0,0 1 0 0 0,0 0 0 0 0,0 1 0 0 0,0-1 0 0 0,-6 5 0 0 0,4-3 25 0 0,-1 0 0 0 0,1 0 1 0 0,-1-1-1 0 0,-11 3 0 0 0,2-3 20 0 0,1-1-1 0 0,-1-1 1 0 0,0-1-1 0 0,0 0 0 0 0,-26-5 1 0 0,27 3-1 0 0,1 0 1 0 0,-1 1 0 0 0,0 1-1 0 0,0 0 1 0 0,1 2 0 0 0,-30 5-1 0 0,-10 6-69 0 0,0-3 0 0 0,-1-2 0 0 0,-72 2 0 0 0,-131 8 348 0 0,-50-25-115 0 0,245 4-160 0 0,-81-11 196 0 0,32 2-181 0 0,23 8-63 0 0,47 4-16 0 0,1-3 1 0 0,-52-10-1 0 0,33 5-40 0 0,43 6-12 0 0,0-1 0 0 0,-29-7 0 0 0,26 4 0 0 0,-1 1 0 0 0,0 1 0 0 0,0 0-1 0 0,-38 0 1 0 0,12 5 19 0 0,-53 8 0 0 0,57-6 24 0 0,1-3 0 0 0,0-1 0 0 0,-77-12 0 0 0,16 1 328 0 0,66 11-334 0 0,0 2 0 0 0,1 1 0 0 0,-1 2 0 0 0,-51 13 0 0 0,44-8 0 0 0,0-2 0 0 0,-63 2 0 0 0,-227 10 3 0 0,215-9-42 0 0,-52-7 105 0 0,6-2 11 0 0,56 10-96 0 0,-22 2-9 0 0,98-11 2 0 0,-90 1 290 0 0,106-4-263 0 0,1 0 0 0 0,-1-2-1 0 0,1 0 1 0 0,-33-10 0 0 0,-56-19 405 0 0,77 25-294 0 0,0-2-1 0 0,0 0 1 0 0,1-2 0 0 0,-31-18-1 0 0,38 18-53 0 0,-1 0 1 0 0,0 1-1 0 0,0 1 0 0 0,-1 1 0 0 0,0 1 1 0 0,0 1-1 0 0,-37-5 0 0 0,43 10-303 0 0,0 0 0 0 0,1 1 1 0 0,-1 0-1 0 0,1 1 0 0 0,-1 1 0 0 0,1 1 0 0 0,0 0 1 0 0,0 2-1 0 0,0-1 0 0 0,0 2 0 0 0,-26 13 0 0 0,3 4-6477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7:10.393"/>
    </inkml:context>
    <inkml:brush xml:id="br0">
      <inkml:brushProperty name="width" value="0.1" units="cm"/>
      <inkml:brushProperty name="height" value="0.1" units="cm"/>
      <inkml:brushProperty name="color" value="#66CC00"/>
    </inkml:brush>
  </inkml:definitions>
  <inkml:trace contextRef="#ctx0" brushRef="#br0">8 45 1783 0 0,'-8'2'948'0'0,"10"1"-156"0"0,-2-2-755 0 0,1-1 0 0 0,-1 0-1 0 0,1 0 1 0 0,0 0 0 0 0,-1 1 0 0 0,1-1 0 0 0,-1 0-1 0 0,1 0 1 0 0,0 0 0 0 0,-1 0 0 0 0,1 0-1 0 0,0 0 1 0 0,-1 0 0 0 0,1 0 0 0 0,0 0 0 0 0,-1-1-1 0 0,1 1 1 0 0,-1 0 0 0 0,1 0 0 0 0,0 0 0 0 0,-1-1-1 0 0,1 1 1 0 0,-1 0 0 0 0,1-1 0 0 0,0 0-1 0 0,6-2 236 0 0,0 0 0 0 0,0 0-1 0 0,1 0 1 0 0,-1 1 0 0 0,1 0-1 0 0,12-1 1 0 0,-16 2-223 0 0,0 1-1 0 0,0 0 1 0 0,1 1 0 0 0,-1-1 0 0 0,0 1 0 0 0,0 0 0 0 0,0 0-1 0 0,0 0 1 0 0,0 0 0 0 0,7 4 0 0 0,-6-3-35 0 0,-1 0 0 0 0,1 0 0 0 0,0-1 1 0 0,0 1-1 0 0,-1-1 0 0 0,1-1 0 0 0,7 2 0 0 0,-1-3 231 0 0,0 0-1 0 0,22-5 0 0 0,2-1 167 0 0,-24 7-354 0 0,-1 0-1 0 0,0 0 1 0 0,0 1-1 0 0,17 3 1 0 0,24 2-60 0 0,64 0 129 0 0,-107-5-110 0 0,1 0 0 0 0,-1 1 0 0 0,0 0 0 0 0,10 5 1 0 0,-9-4-3 0 0,-1 0 0 0 0,1-1 1 0 0,13 3-1 0 0,-5-2-2 0 0,-13-2-5 0 0,0 0 0 0 0,0 0 0 0 0,0-1 0 0 0,0 0 0 0 0,5 1 0 0 0,132-8 339 0 0,-25 6-281 0 0,-8 2-12 0 0,-86-2-44 0 0,1 1 0 0 0,-1 2-1 0 0,29 4 1 0 0,66 20 25 0 0,-61-13-29 0 0,-37-9 6 0 0,-1-1-1 0 0,0 0 0 0 0,1-2 1 0 0,0 0-1 0 0,-1-1 0 0 0,1 0 1 0 0,31-7-1 0 0,152-20 417 0 0,-61 28-283 0 0,-101 2-103 0 0,1-2-1 0 0,-1-2 1 0 0,1-2-1 0 0,50-10 0 0 0,-71 7 66 0 0,0-1-1 0 0,33-17 0 0 0,-9 4 43 0 0,-30 14-339 0 0,-1 0 381 0 0,-1 1 0 0 0,1 0 0 0 0,22-4 0 0 0,-31 8-367 0 0,-1 0 1 0 0,1 1 0 0 0,-1 0 0 0 0,1 0-1 0 0,0 0 1 0 0,-1 0 0 0 0,1 1 0 0 0,0-1 0 0 0,-1 1-1 0 0,1 0 1 0 0,-1 0 0 0 0,1 0 0 0 0,-1 0-1 0 0,1 1 1 0 0,-1 0 0 0 0,0-1 0 0 0,0 1 0 0 0,5 4-1 0 0,3 4-3195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7:19.229"/>
    </inkml:context>
    <inkml:brush xml:id="br0">
      <inkml:brushProperty name="width" value="0.1" units="cm"/>
      <inkml:brushProperty name="height" value="0.1" units="cm"/>
      <inkml:brushProperty name="color" value="#66CC00"/>
    </inkml:brush>
  </inkml:definitions>
  <inkml:trace contextRef="#ctx0" brushRef="#br0">1 44 1495 0 0,'13'7'253'0'0,"-2"-1"-10"0"0,-6-4-184 0 0,0 0-1 0 0,0-1 1 0 0,0 0-1 0 0,0 0 0 0 0,1-1 1 0 0,-1 1-1 0 0,0-1 1 0 0,0 0-1 0 0,10-1 0 0 0,-9-1 17 0 0,1 2-1 0 0,-1-1 0 0 0,0 1 0 0 0,10 0 0 0 0,14 0 81 0 0,-6-3-112 0 0,-14 1-10 0 0,1 0 0 0 0,-1 1 0 0 0,1 1 0 0 0,-1-1 0 0 0,1 2 0 0 0,15 2 0 0 0,-16-2-24 0 0,1 1-1 0 0,-1-1 1 0 0,1-1-1 0 0,17-1 0 0 0,22 1 36 0 0,68 2 521 0 0,-84-2-265 0 0,-25 0-243 0 0,1 0 1 0 0,-1 0-1 0 0,15 3 0 0 0,-1 2-3 0 0,33 0 0 0 0,-29-3-38 0 0,-16-1 42 0 0,0-2 0 0 0,1 1 0 0 0,10-3 0 0 0,0 0 14 0 0,26-3 35 0 0,-28 3-26 0 0,-1 0 1 0 0,1 2-1 0 0,34 1 0 0 0,39 13-81 0 0,-49-11 48 0 0,-29-1-15 0 0,0 0-1 0 0,0 0 1 0 0,-1 1 0 0 0,17 5-1 0 0,-16-4-11 0 0,0 0 0 0 0,0-1-1 0 0,27 0 1 0 0,-5 0 57 0 0,-7-1 148 0 0,35-3 0 0 0,-60 2-194 0 0,234-8 364 0 0,-216 7-342 0 0,50-6-37 0 0,-17-3 59 0 0,-33 4-23 0 0,1 2 0 0 0,0 0 0 0 0,0 2 0 0 0,24 1 0 0 0,48 1-6 0 0,-45-1-30 0 0,240-14 47 0 0,-261 11-18 0 0,30-9 0 0 0,-33 7 8 0 0,49-6 0 0 0,-61 12-87 0 0,1 0-1 0 0,0 1 1 0 0,0 1-1 0 0,0 0 1 0 0,-1 1-1 0 0,23 7 1 0 0,-22-5-157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7:28.470"/>
    </inkml:context>
    <inkml:brush xml:id="br0">
      <inkml:brushProperty name="width" value="0.1" units="cm"/>
      <inkml:brushProperty name="height" value="0.1" units="cm"/>
      <inkml:brushProperty name="color" value="#66CC00"/>
    </inkml:brush>
  </inkml:definitions>
  <inkml:trace contextRef="#ctx0" brushRef="#br0">0 69 919 0 0,'2'-2'55'0'0,"0"0"-1"0"0,0 1 1 0 0,0-1-1 0 0,0 1 1 0 0,1-1-1 0 0,-1 1 1 0 0,0 0-1 0 0,1 0 1 0 0,-1 0-1 0 0,1 0 1 0 0,-1 0-1 0 0,1 0 1 0 0,-1 1-1 0 0,1-1 1 0 0,5 1-1 0 0,45-2 85 0 0,-45 2-96 0 0,106-2 567 0 0,-9 0-175 0 0,1 5-118 0 0,-24-8-79 0 0,-54-2-176 0 0,-24 5-53 0 0,0 1 1 0 0,0 0-1 0 0,0 0 0 0 0,0 1 1 0 0,0-1-1 0 0,0 1 1 0 0,0-1-1 0 0,7 2 0 0 0,6 0 17 0 0,0 0-1 0 0,34-2 0 0 0,-32-1 5 0 0,33 3 0 0 0,-32 1-30 0 0,-1-1 0 0 0,27-2 0 0 0,-16-2 13 0 0,1 2 0 0 0,-1 0 0 0 0,0 2 0 0 0,40 7-1 0 0,-47-4-12 0 0,14 3 0 0 0,67 22 0 0 0,-66-20 72 0 0,-13-4-20 0 0,-12-3-9 0 0,-1-1-1 0 0,1 0 0 0 0,0-1 1 0 0,0 0-1 0 0,-1-1 0 0 0,1-1 1 0 0,0 0-1 0 0,14-4 0 0 0,6-1 133 0 0,43-13 241 0 0,-6 1-90 0 0,-27 10-244 0 0,2 0-54 0 0,60-6 0 0 0,-89 13-7 0 0,-12 1-16 0 0,0 1 0 0 0,-1 0 0 0 0,1-1 0 0 0,0 1 1 0 0,-1 0-1 0 0,1 1 0 0 0,0-1 0 0 0,-1 1 0 0 0,8 1 0 0 0,40 17-1546 0 0,-34-10-182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57:40.865"/>
    </inkml:context>
    <inkml:brush xml:id="br0">
      <inkml:brushProperty name="width" value="0.1" units="cm"/>
      <inkml:brushProperty name="height" value="0.1" units="cm"/>
      <inkml:brushProperty name="color" value="#66CC00"/>
    </inkml:brush>
  </inkml:definitions>
  <inkml:trace contextRef="#ctx0" brushRef="#br0">0 169 1727 0 0,'7'-1'157'0'0,"0"-1"0"0"0,0 1 0 0 0,0-1-1 0 0,0-1 1 0 0,0 1 0 0 0,-1-1 0 0 0,1 0-1 0 0,-1-1 1 0 0,0 1 0 0 0,9-8 0 0 0,20-10 485 0 0,48-18 271 0 0,-63 31-805 0 0,1 1 0 0 0,0 0 0 0 0,0 2 0 0 0,1 0 0 0 0,29-2 0 0 0,-38 6-59 0 0,16-2 109 0 0,-1 2 1 0 0,0 1-1 0 0,0 1 0 0 0,32 5 0 0 0,-37-2-36 0 0,1-1-1 0 0,0-1 0 0 0,0 0 0 0 0,0-2 0 0 0,-1-1 0 0 0,39-7 0 0 0,-15 0-11 0 0,0 2 0 0 0,0 2 0 0 0,54 3 0 0 0,-79 1-96 0 0,0-1 0 0 0,34-6-1 0 0,12-1 10 0 0,-37 6-23 0 0,1 1 0 0 0,-1 1 0 0 0,1 2 0 0 0,37 6 0 0 0,88 15 0 0 0,-14-3 0 0 0,29 5 0 0 0,-33-6 0 0 0,-101-15 0 0 0,64-1 0 0 0,-83-3 0 0 0,-3 0 0 0 0,1 0-10 0 0,-1 0 1 0 0,24 4 0 0 0,-34-3 3 0 0,0 1 0 0 0,0 0-1 0 0,-1 0 1 0 0,1 0 0 0 0,-1 0-1 0 0,1 1 1 0 0,-1 0 0 0 0,0 0 0 0 0,0 0-1 0 0,6 6 1 0 0,2 2-97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26.349"/>
    </inkml:context>
    <inkml:brush xml:id="br0">
      <inkml:brushProperty name="width" value="0.1" units="cm"/>
      <inkml:brushProperty name="height" value="0.1" units="cm"/>
      <inkml:brushProperty name="color" value="#E71224"/>
    </inkml:brush>
  </inkml:definitions>
  <inkml:trace contextRef="#ctx0" brushRef="#br0">1033 71 1839 0 0,'-2'-4'314'0'0,"0"1"0"0"0,-1 0 0 0 0,0 0-1 0 0,1 0 1 0 0,-1 0 0 0 0,0 1 0 0 0,0-1-1 0 0,-1 1 1 0 0,1 0 0 0 0,-1 0 0 0 0,1 0-1 0 0,-1 0 1 0 0,1 0 0 0 0,-1 1 0 0 0,0 0-1 0 0,0 0 1 0 0,-8-2 0 0 0,-9 0 109 0 0,0 0 0 0 0,-25 0 1 0 0,30 2-254 0 0,-87-8 1015 0 0,55 3 107 0 0,-82 2-1 0 0,88 6-869 0 0,-107 9 596 0 0,107-8-591 0 0,-1-2 0 0 0,1-2-1 0 0,-51-7 1 0 0,79 6-529 0 0,1 1-1 0 0,-1 1 1 0 0,1 0 0 0 0,-1 1 0 0 0,1 0-1 0 0,0 1 1 0 0,-1 0 0 0 0,1 2 0 0 0,-24 8-1 0 0,24-5-1189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26.955"/>
    </inkml:context>
    <inkml:brush xml:id="br0">
      <inkml:brushProperty name="width" value="0.1" units="cm"/>
      <inkml:brushProperty name="height" value="0.1" units="cm"/>
      <inkml:brushProperty name="color" value="#E71224"/>
    </inkml:brush>
  </inkml:definitions>
  <inkml:trace contextRef="#ctx0" brushRef="#br0">2635 29 2759 0 0,'0'-5'80'0'0,"1"3"-64"0"0,-1 1 0 0 0,0-1 0 0 0,0 1 0 0 0,1-1 0 0 0,-1 0 0 0 0,0 1 0 0 0,-1-1 0 0 0,1 1 0 0 0,0-1 0 0 0,0 0 0 0 0,-2-2 0 0 0,2 4 49 0 0,0-1 0 0 0,-1 1-1 0 0,1 0 1 0 0,0 0-1 0 0,-1 0 1 0 0,1 0 0 0 0,-1-1-1 0 0,1 1 1 0 0,0 0-1 0 0,-1 0 1 0 0,1 0-1 0 0,-1 0 1 0 0,1 0 0 0 0,-1 0-1 0 0,1 0 1 0 0,0 0-1 0 0,-1 0 1 0 0,1 0 0 0 0,-1 0-1 0 0,1 0 1 0 0,0 1-1 0 0,-1-1 1 0 0,1 0 0 0 0,-1 0-1 0 0,1 0 1 0 0,-1 1-1 0 0,-13 5 2188 0 0,13-5-2136 0 0,-29 13 2 0 0,-1-1-1 0 0,-63 16 0 0 0,71-25 389 0 0,0-1 0 0 0,-1-1 0 0 0,-47-3-1 0 0,22 0 56 0 0,-204 10 2479 0 0,171-8-2502 0 0,0-3-1 0 0,-108-18 1 0 0,48 4-119 0 0,8 2-124 0 0,-180-11 90 0 0,153 23-480 0 0,0 8-1 0 0,0 6 0 0 0,-257 54 1 0 0,336-46-1025 0 0,0-1-346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27.989"/>
    </inkml:context>
    <inkml:brush xml:id="br0">
      <inkml:brushProperty name="width" value="0.1" units="cm"/>
      <inkml:brushProperty name="height" value="0.1" units="cm"/>
      <inkml:brushProperty name="color" value="#E71224"/>
    </inkml:brush>
  </inkml:definitions>
  <inkml:trace contextRef="#ctx0" brushRef="#br0">2382 36 5983 0 0,'-3'-7'222'0'0,"3"5"-165"0"0,-1 0 0 0 0,0-1 0 0 0,0 1 0 0 0,0 0 0 0 0,-1-1 0 0 0,1 1 0 0 0,0 0 0 0 0,-3-2 0 0 0,3 3 61 0 0,0 0-1 0 0,-1 0 1 0 0,1 1 0 0 0,0-1-1 0 0,0 1 1 0 0,-1-1-1 0 0,1 1 1 0 0,-1-1-1 0 0,1 1 1 0 0,0 0-1 0 0,-1-1 1 0 0,1 1-1 0 0,-1 0 1 0 0,1 0-1 0 0,-1 0 1 0 0,1 0 0 0 0,-3 1-1 0 0,-15 2-34 0 0,0 1-1 0 0,1 1 1 0 0,0 1 0 0 0,-34 14-1 0 0,-29 10 22 0 0,37-21 357 0 0,1-2 0 0 0,-2-1 0 0 0,-85-3 0 0 0,71-2 192 0 0,-86 11 1 0 0,20 10-287 0 0,44-6-243 0 0,-146 10 0 0 0,-40-36-32 0 0,0-19 59 0 0,191 20-16 0 0,-6-2-87 0 0,-82-7 77 0 0,129 16-103 0 0,-1 1 1 0 0,-56 7-1 0 0,-64 23-639 0 0,97-13 266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29.827"/>
    </inkml:context>
    <inkml:brush xml:id="br0">
      <inkml:brushProperty name="width" value="0.1" units="cm"/>
      <inkml:brushProperty name="height" value="0.1" units="cm"/>
      <inkml:brushProperty name="color" value="#E71224"/>
    </inkml:brush>
  </inkml:definitions>
  <inkml:trace contextRef="#ctx0" brushRef="#br0">2239 35 2815 0 0,'24'-23'736'0'0,"-25"22"-730"0"0,1 1 1 0 0,-1-1-1 0 0,0 0 0 0 0,1 1 0 0 0,-1-1 0 0 0,0 1 0 0 0,0-1 0 0 0,0 1 0 0 0,1 0 0 0 0,-1-1 0 0 0,0 1 0 0 0,0 0 0 0 0,0-1 0 0 0,0 1 0 0 0,-1 0 0 0 0,2 0-1 0 0,-17-2 458 0 0,1 0-1 0 0,-1 2 1 0 0,1 0 0 0 0,0 1 0 0 0,-1 0 0 0 0,1 1-1 0 0,-16 5 1 0 0,-111 38 206 0 0,65-17-318 0 0,23-12-14 0 0,0-2 0 0 0,-108 12 0 0 0,40-10 510 0 0,-202 54-1 0 0,287-61-814 0 0,-1-2 0 0 0,0-2 0 0 0,0-1-1 0 0,-60-2 1 0 0,-157-25 1232 0 0,163 12-679 0 0,-141 0-1 0 0,177 14-662 0 0,-75 15 1 0 0,53-1-3566 0 0,25-3-599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30.577"/>
    </inkml:context>
    <inkml:brush xml:id="br0">
      <inkml:brushProperty name="width" value="0.1" units="cm"/>
      <inkml:brushProperty name="height" value="0.1" units="cm"/>
      <inkml:brushProperty name="color" value="#E71224"/>
    </inkml:brush>
  </inkml:definitions>
  <inkml:trace contextRef="#ctx0" brushRef="#br0">1485 13 2759 0 0,'-7'-2'593'0'0,"0"2"0"0"0,1-1-1 0 0,-1 1 1 0 0,0 0 0 0 0,1 0-1 0 0,-10 2 1 0 0,-1-1-426 0 0,-73 3 1535 0 0,-120-8 0 0 0,-71-8 494 0 0,0 19-802 0 0,242-6-1281 0 0,-70 3-204 0 0,1 5 0 0 0,-131 28 0 0 0,185-24-243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31.473"/>
    </inkml:context>
    <inkml:brush xml:id="br0">
      <inkml:brushProperty name="width" value="0.1" units="cm"/>
      <inkml:brushProperty name="height" value="0.1" units="cm"/>
      <inkml:brushProperty name="color" value="#E71224"/>
    </inkml:brush>
  </inkml:definitions>
  <inkml:trace contextRef="#ctx0" brushRef="#br0">2842 24 919 0 0,'15'-8'507'0'0,"-12"6"-398"0"0,0 0 1 0 0,1 1-1 0 0,-1-1 0 0 0,0-1 1 0 0,4-3-1 0 0,-27 6 232 0 0,-65 14 2241 0 0,41-7-824 0 0,-68 19 1 0 0,47-5-1222 0 0,-83 23-122 0 0,107-37-239 0 0,-43 2-1 0 0,10-1 94 0 0,44-6-44 0 0,-41-2 0 0 0,2 1 80 0 0,-135 1 520 0 0,14 0-396 0 0,-58 15 47 0 0,-81 2-10 0 0,-123-2-213 0 0,236-7-175 0 0,-38 4-243 0 0,184-4-51 0 0,-4 7-28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5:33.800"/>
    </inkml:context>
    <inkml:brush xml:id="br0">
      <inkml:brushProperty name="width" value="0.1" units="cm"/>
      <inkml:brushProperty name="height" value="0.1" units="cm"/>
      <inkml:brushProperty name="color" value="#F4F91B"/>
    </inkml:brush>
  </inkml:definitions>
  <inkml:trace contextRef="#ctx0" brushRef="#br0">1147 114 3223 0 0,'-5'-58'591'0'0,"5"58"-576"0"0,0-1-1 0 0,0 1 1 0 0,1-1-1 0 0,-1 1 1 0 0,0-1 0 0 0,0 1-1 0 0,0-1 1 0 0,0 1-1 0 0,0-1 1 0 0,0 1 0 0 0,0-1-1 0 0,0 1 1 0 0,-1-1-1 0 0,1 1 1 0 0,0-1 0 0 0,0 1-1 0 0,0-1 1 0 0,0 1-1 0 0,-1-1 1 0 0,1 1 0 0 0,0 0-1 0 0,0-1 1 0 0,-1 1-1 0 0,1-1 1 0 0,0 1-1 0 0,-1 0 1 0 0,1-1 0 0 0,-1 1-1 0 0,1 0 1 0 0,0-1-1 0 0,-1 1 1 0 0,1 0 0 0 0,-1 0-1 0 0,1-1 1 0 0,-1 1-1 0 0,1 0 1 0 0,-1 0 0 0 0,1 0-1 0 0,-1 0 1 0 0,1 0-1 0 0,-1-1 1 0 0,1 1 0 0 0,-1 0-1 0 0,1 0 1 0 0,-1 0-1 0 0,1 0 1 0 0,-1 0 0 0 0,1 1-1 0 0,-1-1 1 0 0,1 0-1 0 0,-1 0 1 0 0,1 0-1 0 0,-1 0 1 0 0,1 1 0 0 0,0-1-1 0 0,-1 0 1 0 0,1 0-1 0 0,-1 1 1 0 0,1-1 0 0 0,-1 0-1 0 0,1 1 1 0 0,-1 0-1 0 0,-6 3-45 0 0,1 1-1 0 0,0 0 0 0 0,-7 7 1 0 0,9-8 98 0 0,-38 31 665 0 0,-56 37-1 0 0,5-4 610 0 0,-44 48 99 0 0,67-48-895 0 0,20-17-52 0 0,-2-2 1 0 0,-70 50-1 0 0,110-91-346 0 0,-1 0 0 0 0,0-1-1 0 0,0-1 1 0 0,0 0 0 0 0,-17 5-1 0 0,29-11-128 0 0,0 1 0 0 0,1-1-1 0 0,-1 0 1 0 0,0 0 0 0 0,1 0 0 0 0,-1 0-1 0 0,0 0 1 0 0,1 0 0 0 0,-1 0-1 0 0,1 0 1 0 0,-1 0 0 0 0,0 0-1 0 0,1-1 1 0 0,-1 1 0 0 0,0 0 0 0 0,1 0-1 0 0,-1 0 1 0 0,1-1 0 0 0,-1 1-1 0 0,0 0 1 0 0,1-1 0 0 0,-1 1-1 0 0,1-1 1 0 0,-1 1 0 0 0,1-1 0 0 0,-1 1-1 0 0,1-1 1 0 0,0 1 0 0 0,-1-1-1 0 0,1 1 1 0 0,-1-1 0 0 0,1 1 0 0 0,0-1-1 0 0,0 0 1 0 0,-1 1 0 0 0,1-1-1 0 0,0 1 1 0 0,0-1 0 0 0,0 0-1 0 0,0-1 1 0 0,-1-4 82 0 0,0 0 0 0 0,1 0 0 0 0,1-11 0 0 0,-1 0-60 0 0,-4-13 37 0 0,-1 1 1 0 0,-1 0-1 0 0,-16-42 1 0 0,-41-79 214 0 0,37 96-156 0 0,-51-76 0 0 0,25 50-8 0 0,51 80-128 0 0,1 0 0 0 0,0-1 0 0 0,0 1 0 0 0,-1 0 0 0 0,1 0 0 0 0,0-1 0 0 0,0 1 0 0 0,-1 0 0 0 0,1-1 0 0 0,0 1 0 0 0,0 0 0 0 0,0-1 0 0 0,0 1 0 0 0,0 0 0 0 0,0-1 0 0 0,-1 1 0 0 0,1-1 0 0 0,0 1 0 0 0,0 0 0 0 0,0-1 0 0 0,0 1 0 0 0,0 0 0 0 0,0-1 0 0 0,1 1 0 0 0,-1-1 0 0 0,0 1 0 0 0,8 2 0 0 0,13 12 0 0 0,80 66 0 0 0,-45-24 135 0 0,83 106-1 0 0,-87-98 1 0 0,-36-46-41 0 0,0 0 0 0 0,2-1 0 0 0,0 0-1 0 0,1-2 1 0 0,0 0 0 0 0,1-1 0 0 0,1-1-1 0 0,34 16 1 0 0,-50-27-68 0 0,1 1 0 0 0,-1-1-1 0 0,1-1 1 0 0,0 1 0 0 0,0-1-1 0 0,-1 0 1 0 0,1 0-1 0 0,0 0 1 0 0,7-1 0 0 0,-10 0-3 0 0,0-1 1 0 0,0 1 0 0 0,0-1-1 0 0,0 1 1 0 0,0-1-1 0 0,-1 0 1 0 0,1 0 0 0 0,0 0-1 0 0,0-1 1 0 0,-1 1-1 0 0,1-1 1 0 0,-1 1-1 0 0,1-1 1 0 0,-1 0 0 0 0,0 0-1 0 0,0 0 1 0 0,1 0-1 0 0,-2 0 1 0 0,1-1 0 0 0,2-1-1 0 0,4-9 106 0 0,0 0 0 0 0,0 0-1 0 0,5-15 1 0 0,-11 22-101 0 0,0 0 0 0 0,0-1 0 0 0,-1 1 0 0 0,1 0 0 0 0,-1-1 0 0 0,-1 1 0 0 0,1-1 0 0 0,-1 0 0 0 0,-2-11 0 0 0,-4-19 2 0 0,-2 0 1 0 0,-2 1-1 0 0,-1 0 1 0 0,-2 1-1 0 0,-1 0 1 0 0,-28-49-1 0 0,35 70-30 0 0,-1 1 0 0 0,-1 0 0 0 0,0 0 0 0 0,-1 1 0 0 0,-21-21 0 0 0,31 32-1 0 0,-1 1 0 0 0,0-1-1 0 0,0 1 1 0 0,1-1-1 0 0,-1 0 1 0 0,0 1 0 0 0,0-1-1 0 0,0 1 1 0 0,0 0 0 0 0,0-1-1 0 0,0 1 1 0 0,0 0 0 0 0,0 0-1 0 0,0-1 1 0 0,0 1 0 0 0,0 0-1 0 0,0 0 1 0 0,0 0 0 0 0,0 0-1 0 0,0 0 1 0 0,0 0 0 0 0,0 1-1 0 0,0-1 1 0 0,-1 1-1 0 0,0 0-4 0 0,0 0-1 0 0,0 0 0 0 0,0 0 0 0 0,0 0 1 0 0,1 1-1 0 0,-1-1 0 0 0,0 1 0 0 0,1-1 1 0 0,-1 1-1 0 0,-1 3 0 0 0,-2 2-14 0 0,1 0-1 0 0,0 0 0 0 0,1 1 1 0 0,-6 15-1 0 0,-5 36-34 0 0,-10 86-1 0 0,-8 36-38 0 0,24-153 95 0 0,-40 138 0 0 0,39-139 0 0 0,-2-1 0 0 0,-1 0 0 0 0,-2-1 0 0 0,-17 26 0 0 0,25-41-1 0 0,3-5 2 0 0,1-1 0 0 0,-1 0 1 0 0,1-1-1 0 0,-1 1 0 0 0,0 0 0 0 0,-1-1 0 0 0,1 0 0 0 0,0 1 0 0 0,-1-1 0 0 0,-6 3 0 0 0,10-6 5 0 0,-1 0-1 0 0,0 0 1 0 0,0 0 0 0 0,0 0-1 0 0,0 0 1 0 0,0 0 0 0 0,0 0-1 0 0,0 0 1 0 0,1 0 0 0 0,-1-1-1 0 0,0 1 1 0 0,0 0 0 0 0,0-1 0 0 0,0 1-1 0 0,1 0 1 0 0,-1-1 0 0 0,0 1-1 0 0,0-1 1 0 0,1 1 0 0 0,-1-1-1 0 0,0 0 1 0 0,1 1 0 0 0,-1-1-1 0 0,1 0 1 0 0,-1 1 0 0 0,1-1-1 0 0,-1 0 1 0 0,1 0 0 0 0,-1 1-1 0 0,1-1 1 0 0,0 0 0 0 0,-1 0 0 0 0,1 0-1 0 0,-1-1 1 0 0,-8-33 60 0 0,-2-107 121 0 0,8 84-155 0 0,-20-114 1 0 0,7 116-33 0 0,14 50 0 0 0,-1 1 0 0 0,1-1 0 0 0,-1 1 0 0 0,0 0 0 0 0,0-1 0 0 0,-1 1 0 0 0,-5-6 0 0 0,8 10-2 0 0,0 0 0 0 0,0 0-1 0 0,0 1 1 0 0,0-1 0 0 0,0 1-1 0 0,0-1 1 0 0,0 1 0 0 0,0-1-1 0 0,-1 1 1 0 0,1 0 0 0 0,0-1-1 0 0,0 1 1 0 0,0 0 0 0 0,-1 0-1 0 0,1 0 1 0 0,0 0 0 0 0,0 0-1 0 0,0 0 1 0 0,0 0 0 0 0,-1 0-1 0 0,1 1 1 0 0,0-1 0 0 0,0 0-1 0 0,0 1 1 0 0,0-1 0 0 0,0 1-1 0 0,-1-1 1 0 0,1 1 0 0 0,0-1-1 0 0,0 1 1 0 0,-1 1 0 0 0,-5 4-27 0 0,0-1 0 0 0,1 1 0 0 0,-9 9 0 0 0,8-7 10 0 0,-11 9-33 0 0,3-2 16 0 0,-22 26-1 0 0,33-36 28 0 0,0 0 0 0 0,1 1 1 0 0,0-1-1 0 0,0 1 0 0 0,0-1 0 0 0,1 1 0 0 0,0 0 0 0 0,0 0 0 0 0,0 0 0 0 0,0 7 0 0 0,1-2-1 0 0,0 0-1 0 0,1 0 1 0 0,1 0 0 0 0,0 0-1 0 0,0 0 1 0 0,1 0-1 0 0,1 0 1 0 0,0-1 0 0 0,0 1-1 0 0,1-1 1 0 0,0 1-1 0 0,1-1 1 0 0,8 13 0 0 0,-10-17 8 0 0,2 0-1 0 0,-1 0 1 0 0,0 0 0 0 0,1-1 0 0 0,0 0 0 0 0,1 0 0 0 0,-1 0 0 0 0,1 0 0 0 0,0-1 0 0 0,0 0-1 0 0,0 0 1 0 0,0-1 0 0 0,1 0 0 0 0,0 0 0 0 0,-1 0 0 0 0,1-1 0 0 0,0 0 0 0 0,0 0 0 0 0,1-1-1 0 0,-1 0 1 0 0,11 1 0 0 0,3-3 16 0 0,0-1 0 0 0,0 0-1 0 0,-1-1 1 0 0,1-2 0 0 0,-1 0-1 0 0,0-1 1 0 0,31-14 0 0 0,-18 4 43 0 0,-2-1 0 0 0,0-2 1 0 0,46-36-1 0 0,-75 53-39 0 0,26-21 14 0 0,-27 21-28 0 0,1 1 0 0 0,-1 0 0 0 0,1-1 0 0 0,-1 0 0 0 0,0 1 1 0 0,0-1-1 0 0,0 0 0 0 0,0 1 0 0 0,0-1 0 0 0,0 0 0 0 0,0 0 0 0 0,0 0 0 0 0,0-4 0 0 0,-1 5-5 0 0,0 1 0 0 0,0-1 1 0 0,0 0-1 0 0,-1 0 0 0 0,1 0 1 0 0,0 1-1 0 0,-1-1 0 0 0,1 0 1 0 0,0 0-1 0 0,-1 1 1 0 0,1-1-1 0 0,-1 0 0 0 0,1 0 1 0 0,-1 1-1 0 0,0-1 0 0 0,1 1 1 0 0,-1-1-1 0 0,0 1 0 0 0,1-1 1 0 0,-1 1-1 0 0,0-1 0 0 0,1 1 1 0 0,-1-1-1 0 0,0 1 1 0 0,0 0-1 0 0,0-1 0 0 0,1 1 1 0 0,-1 0-1 0 0,0 0 0 0 0,0 0 1 0 0,0 0-1 0 0,0 0 0 0 0,0 0 1 0 0,1 0-1 0 0,-1 0 0 0 0,-1 0 1 0 0,-35 4-173 0 0,32-4 147 0 0,-1 2 10 0 0,-1 0 1 0 0,1 0-1 0 0,-1 0 0 0 0,1 0 1 0 0,0 1-1 0 0,0 0 0 0 0,-8 6 1 0 0,-38 32-65 0 0,46-36 62 0 0,-11 12 2 0 0,0 0 0 0 0,1 2 0 0 0,-23 35 0 0 0,15-19 3 0 0,-1-1-544 0 0,2 1 0 0 0,2 2 0 0 0,-21 47 0 0 0,27-46-4594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32.914"/>
    </inkml:context>
    <inkml:brush xml:id="br0">
      <inkml:brushProperty name="width" value="0.1" units="cm"/>
      <inkml:brushProperty name="height" value="0.1" units="cm"/>
      <inkml:brushProperty name="color" value="#E71224"/>
    </inkml:brush>
  </inkml:definitions>
  <inkml:trace contextRef="#ctx0" brushRef="#br0">1223 135 3223 0 0,'-8'-8'433'0'0,"0"1"0"0"0,-1-1 0 0 0,1 1 0 0 0,-2 1 0 0 0,1 0 0 0 0,-1 0 0 0 0,1 1 0 0 0,-2 0 0 0 0,-18-6 0 0 0,-9-1 502 0 0,-56-8-1 0 0,64 14-742 0 0,-47-6 670 0 0,-1 3 0 0 0,-140 3-1 0 0,142 9-364 0 0,-107 19 0 0 0,-71 32-892 0 0,191-38 100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0:29.487"/>
    </inkml:context>
    <inkml:brush xml:id="br0">
      <inkml:brushProperty name="width" value="0.1" units="cm"/>
      <inkml:brushProperty name="height" value="0.1" units="cm"/>
      <inkml:brushProperty name="color" value="#E71224"/>
    </inkml:brush>
  </inkml:definitions>
  <inkml:trace contextRef="#ctx0" brushRef="#br0">1382 1813 7775 0 0,'0'0'1'0'0,"1"-4"88"0"0,-1 0 1 0 0,0 0 0 0 0,-1 1 0 0 0,1-1-1 0 0,-1 0 1 0 0,0 0 0 0 0,0 0 0 0 0,-1-5-1 0 0,0 9 82 0 0,0 0-1 0 0,0 1 1 0 0,0-1 0 0 0,0 0-1 0 0,0 1 1 0 0,0-1-1 0 0,0 1 1 0 0,0 0-1 0 0,0-1 1 0 0,1 1-1 0 0,-3 1 1 0 0,1 0-58 0 0,1-2 2 0 0,-1 1-1 0 0,1 0 0 0 0,-1-1 1 0 0,0 1-1 0 0,1-1 1 0 0,-1 0-1 0 0,1 0 0 0 0,-1 0 1 0 0,0 0-1 0 0,1 0 0 0 0,-1 0 1 0 0,1-1-1 0 0,-1 0 1 0 0,-4-1-1 0 0,-21-3 3017 0 0,26 5-3000 0 0,0 1 0 0 0,0-1 1 0 0,0 1-1 0 0,0-1 0 0 0,0 1 0 0 0,0-1 0 0 0,0 1 1 0 0,0 0-1 0 0,1 0 0 0 0,-1 0 0 0 0,0 0 0 0 0,-3 3 1 0 0,-20 20 363 0 0,-1-1-304 0 0,5-12 275 0 0,0 0 1 0 0,-1-2-1 0 0,0-1 1 0 0,-25 6 0 0 0,24-7-47 0 0,-12 2 99 0 0,0-1-1 0 0,0-2 0 0 0,0-2 1 0 0,-59 1-1 0 0,-20-14 395 0 0,83 5-752 0 0,-1 1 0 0 0,0 2 0 0 0,-34 3 0 0 0,-51 18 84 0 0,32-3-207 0 0,68-14-2 0 0,11-2 5 0 0,0 0 0 0 0,0 0 0 0 0,0 0 0 0 0,0-1 1 0 0,0 0-1 0 0,0 0 0 0 0,0 0 0 0 0,0-1 0 0 0,0 0 0 0 0,-9-2 0 0 0,0-3 171 0 0,0-1-1 0 0,1-1 1 0 0,-20-12 0 0 0,3 1 170 0 0,27 16-350 0 0,0 0 0 0 0,0-1 0 0 0,1 1-1 0 0,0-1 1 0 0,-1 1 0 0 0,1-1 0 0 0,0 0-1 0 0,1 0 1 0 0,-1-1 0 0 0,1 1 0 0 0,0 0-1 0 0,-2-6 1 0 0,-10-16 118 0 0,8 14-86 0 0,0 1 1 0 0,1-1-1 0 0,0 0 0 0 0,1 0 1 0 0,-5-23-1 0 0,-5-66 318 0 0,12 68-272 0 0,2-1 0 0 0,1 1 0 0 0,7-40 0 0 0,-3 37-63 0 0,-2-1 0 0 0,-2-44 0 0 0,-8 14-18 0 0,4 40 12 0 0,0 1 0 0 0,2-1 0 0 0,2-30-1 0 0,1 29-3 0 0,-1 0 0 0 0,-1-1-1 0 0,-8-49 1 0 0,-2 10 73 0 0,-3-109 0 0 0,12 35 14 0 0,1 123-113 0 0,1 1-1 0 0,1-1 1 0 0,0 1 0 0 0,2-1-1 0 0,6-20 1 0 0,-6 27-4 0 0,1 1 0 0 0,0 0 0 0 0,0 0 0 0 0,1 0 1 0 0,0 0-1 0 0,1 1 0 0 0,0 0 0 0 0,16-16 0 0 0,-19 23-7 0 0,0 0 0 0 0,0 0 0 0 0,0 0 0 0 0,0 1 0 0 0,1-1 0 0 0,-1 1 0 0 0,1 0 0 0 0,-1 1 0 0 0,1-1 0 0 0,0 1 0 0 0,0 0 0 0 0,0 0 0 0 0,-1 0 0 0 0,7 1 0 0 0,7-1 0 0 0,0 2 0 0 0,27 3 0 0 0,149 26 0 0 0,61 7 0 0 0,-219-34 0 0 0,347 18 0 0 0,38-11 0 0 0,-340-6 0 0 0,194-12 0 0 0,-147 0 0 0 0,16-5 0 0 0,-89 7 0 0 0,0 1 0 0 0,101 6 0 0 0,3 13 0 0 0,193-7 0 0 0,-312-9 0 0 0,434 0 0 0 0,332 2 0 0 0,-628-12 0 0 0,157 0 0 0 0,213 3 0 0 0,-221 5 0 0 0,-28 2 0 0 0,172-42 0 0 0,-202 14 0 0 0,64 15 0 0 0,187-11 0 0 0,-128 10 0 0 0,-318 15 0 0 0,132-4 0 0 0,134-3 0 0 0,238-17 0 0 0,-287 1 0 0 0,-50 5 0 0 0,280-27 0 0 0,-448 40 0 0 0,263-31 0 0 0,-298 33 0 0 0,77 1 0 0 0,39 14 0 0 0,-60-4 0 0 0,68-5 0 0 0,-96-2 0 0 0,102 11 0 0 0,172 41 0 0 0,-278-46 0 0 0,125-5 0 0 0,-123-4 0 0 0,116 12 0 0 0,59 33 0 0 0,-182-31 0 0 0,-36-8 0 0 0,0 1 0 0 0,0 1 0 0 0,21 8 0 0 0,-40-12 0 0 0,23 8 0 0 0,0 1 0 0 0,-1 2 0 0 0,0 1 0 0 0,26 18 0 0 0,-10-3 0 0 0,-26-19 0 0 0,0 1 0 0 0,-1 0 0 0 0,0 1 0 0 0,0 0 0 0 0,15 19 0 0 0,-16-15 0 0 0,6 6 0 0 0,-2 2 0 0 0,0-1 0 0 0,-1 2 0 0 0,-2 0 0 0 0,16 36 0 0 0,-6 3 0 0 0,15 42 0 0 0,-33-88 0 0 0,-2 0 0 0 0,1 0 0 0 0,-2 1 0 0 0,1 24 0 0 0,-10 124 0 0 0,3-95 0 0 0,2 4 0 0 0,-2 37 0 0 0,2-95 0 0 0,-1-1 0 0 0,0 0 0 0 0,-1 0 0 0 0,-12 29 0 0 0,-4 11 0 0 0,12-34 0 0 0,-17 37 0 0 0,20-49 0 0 0,-1 1 0 0 0,0-1 0 0 0,-1 0 0 0 0,0-1 0 0 0,0 1 0 0 0,-1-1 0 0 0,0-1 0 0 0,0 0 0 0 0,-1 0 0 0 0,0 0 0 0 0,-1-1 0 0 0,-16 9 0 0 0,7-6 0 0 0,-6 3 0 0 0,-42 15 0 0 0,22-14 0 0 0,-1-2 0 0 0,0-2 0 0 0,-1-1 0 0 0,0-3 0 0 0,-72 0 0 0 0,83-6 0 0 0,-511 20 0 0 0,326-2 0 0 0,-124 18 0 0 0,-131 25 0 0 0,161-47 0 0 0,26 2 0 0 0,22 0 0 0 0,80-8 0 0 0,-183 3 0 0 0,264-12 0 0 0,-178 6 0 0 0,237-3 13 0 0,0-3 0 0 0,0-1-1 0 0,0-3 1 0 0,-89-20 0 0 0,97 17-13 0 0,-56-2 0 0 0,-7-2 0 0 0,26-2 0 0 0,-1 4 0 0 0,1 3 0 0 0,-138 6 0 0 0,149 3 0 0 0,0-3 0 0 0,-85-12 0 0 0,-62-3 0 0 0,129 20 0 0 0,-95 16 0 0 0,-37 3 0 0 0,121-20 0 0 0,-189 18 0 0 0,238-17 0 0 0,-1-1 0 0 0,1-3 0 0 0,-78-8 0 0 0,115 7 0 0 0,-34 0 0 0 0,-58 4 0 0 0,40 1 0 0 0,-131-8 0 0 0,145 0 0 0 0,-1 2 0 0 0,1 2 0 0 0,-88 11 0 0 0,-108 19 0 0 0,57-9 0 0 0,93-10 0 0 0,-90 16 0 0 0,161-23 0 0 0,-1-1 0 0 0,1-1 0 0 0,0-1 0 0 0,-23-3 0 0 0,-84-12 0 0 0,31 2 0 0 0,11 9 0 0 0,29 3 0 0 0,-357-28 0 0 0,360 21 0 0 0,-64-5 0 0 0,94 10 0 0 0,-433-34 0 0 0,456 36 0 0 0,-38-5 0 0 0,0-2 0 0 0,1-1 0 0 0,-50-19 0 0 0,64 19 0 0 0,0 1 0 0 0,-43-6 0 0 0,-11-4 0 0 0,39 9 0 0 0,-1 1 0 0 0,-69-2 0 0 0,-89 6 0 0 0,70-9 0 0 0,82 6 0 0 0,-206-25 0 0 0,138 18 0 0 0,27 0 0 0 0,45 6 0 0 0,-72-3 0 0 0,-186 14 0 0 0,-30-13 0 0 0,231 3 0 0 0,75 5-76 0 0,0 1-1 0 0,0 1 0 0 0,0 1 1 0 0,0 1-1 0 0,0 1 1 0 0,0 1-1 0 0,1 1 1 0 0,0 2-1 0 0,-39 17 1 0 0,-95 61-5392 0 0,101-52-3203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19.557"/>
    </inkml:context>
    <inkml:brush xml:id="br0">
      <inkml:brushProperty name="width" value="0.1" units="cm"/>
      <inkml:brushProperty name="height" value="0.1" units="cm"/>
      <inkml:brushProperty name="color" value="#E71224"/>
    </inkml:brush>
  </inkml:definitions>
  <inkml:trace contextRef="#ctx0" brushRef="#br0">1687 45 3167 0 0,'0'-2'70'0'0,"0"1"-1"0"0,0-1 1 0 0,0 0-1 0 0,0 1 0 0 0,-1-1 1 0 0,1 0-1 0 0,0 1 1 0 0,-1-1-1 0 0,1 0 0 0 0,-1 1 1 0 0,0-1-1 0 0,1 1 0 0 0,-1-1 1 0 0,0 1-1 0 0,0-1 1 0 0,0 1-1 0 0,0 0 0 0 0,0-1 1 0 0,0 1-1 0 0,-1 0 1 0 0,1 0-1 0 0,0 0 0 0 0,0 0 1 0 0,-1 0-1 0 0,1 0 0 0 0,-1 0 1 0 0,1 0-1 0 0,-1 1 1 0 0,-1-1-1 0 0,-2-1 104 0 0,1 2 0 0 0,-1-1 0 0 0,1 0 0 0 0,-1 1 0 0 0,1 0 0 0 0,-1 0 0 0 0,0 0 0 0 0,1 1 0 0 0,-1-1-1 0 0,-4 2 1 0 0,-22 4 1038 0 0,-44 1-1 0 0,7-1-515 0 0,-57 10 5 0 0,1-6 0 0 0,-159-6 0 0 0,199-5-415 0 0,-147 18 0 0 0,-24 2 177 0 0,211-19-437 0 0,-14-1-207 0 0,0 2 0 0 0,-75 13 0 0 0,98-6-233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20.625"/>
    </inkml:context>
    <inkml:brush xml:id="br0">
      <inkml:brushProperty name="width" value="0.1" units="cm"/>
      <inkml:brushProperty name="height" value="0.1" units="cm"/>
      <inkml:brushProperty name="color" value="#E71224"/>
    </inkml:brush>
  </inkml:definitions>
  <inkml:trace contextRef="#ctx0" brushRef="#br0">2465 147 455 0 0,'-7'0'280'0'0,"0"0"-1"0"0,-1-1 1 0 0,1 0 0 0 0,0-1-1 0 0,0 0 1 0 0,-1 0-1 0 0,1 0 1 0 0,-9-5-1 0 0,-3-3 1077 0 0,-27-20 0 0 0,29 19-561 0 0,6 4-529 0 0,0 1 0 0 0,0 1 0 0 0,-1 0-1 0 0,0 1 1 0 0,0 0 0 0 0,0 0 0 0 0,-1 2 0 0 0,-13-3 0 0 0,-13 1 370 0 0,-50 2 0 0 0,-14 4 65 0 0,49 0-356 0 0,-1-2 0 0 0,-71-9 0 0 0,-90-14 539 0 0,166 21-762 0 0,0 2 0 0 0,-68 9 0 0 0,41 3-64 0 0,0-1 19 0 0,-84 3 0 0 0,11-16-35 0 0,72-1 11 0 0,-104 10 1 0 0,-327 67-962 0 0,454-64 397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22"/>
    </inkml:context>
    <inkml:brush xml:id="br0">
      <inkml:brushProperty name="width" value="0.1" units="cm"/>
      <inkml:brushProperty name="height" value="0.1" units="cm"/>
      <inkml:brushProperty name="color" value="#E71224"/>
    </inkml:brush>
  </inkml:definitions>
  <inkml:trace contextRef="#ctx0" brushRef="#br0">2095 95 3223 0 0,'-2'-1'159'0'0,"0"-1"-1"0"0,0 1 0 0 0,0 0 0 0 0,0 0 0 0 0,0-1 1 0 0,-1 2-1 0 0,1-1 0 0 0,0 0 0 0 0,-4 0 0 0 0,-16-9 16 0 0,16 6-96 0 0,-1-2 198 0 0,0 1 0 0 0,0 0 1 0 0,-1 0-1 0 0,0 1 0 0 0,0-1 0 0 0,0 2 1 0 0,0-1-1 0 0,0 1 0 0 0,-1 1 0 0 0,-15-4 0 0 0,10 5 15 0 0,-3 0 112 0 0,1 0 1 0 0,-31 3 0 0 0,-8 4 98 0 0,0-2 0 0 0,-98-5 0 0 0,120 0-281 0 0,-1 2-1 0 0,1 1 0 0 0,-36 7 0 0 0,31-3 92 0 0,-74 1-1 0 0,48-12-205 0 0,-64-13 1 0 0,89 12-69 0 0,-23-3 112 0 0,0 4 0 0 0,-125 6 1 0 0,-121-6 64 0 0,148-1-216 0 0,40 11-426 0 0,40 5-3196 0 0,27 0-451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25.017"/>
    </inkml:context>
    <inkml:brush xml:id="br0">
      <inkml:brushProperty name="width" value="0.1" units="cm"/>
      <inkml:brushProperty name="height" value="0.1" units="cm"/>
      <inkml:brushProperty name="color" value="#E71224"/>
    </inkml:brush>
  </inkml:definitions>
  <inkml:trace contextRef="#ctx0" brushRef="#br0">2803 146 3823 0 0,'1'0'46'0'0,"0"-1"-1"0"0,-1 0 0 0 0,1 0 0 0 0,0 1 0 0 0,0-1 0 0 0,0 0 1 0 0,0 1-1 0 0,0-1 0 0 0,0 1 0 0 0,0-1 0 0 0,0 1 1 0 0,0-1-1 0 0,0 1 0 0 0,0 0 0 0 0,0-1 0 0 0,1 1 0 0 0,-1-2-26 0 0,-4-1 47 0 0,-4-3 89 0 0,-6-1 380 0 0,0 1-1 0 0,0 0 1 0 0,0 1-1 0 0,-15-4 0 0 0,-7 0 148 0 0,0 2 1 0 0,0 2-1 0 0,-42-1 0 0 0,-25-4-347 0 0,38 4 142 0 0,-80 2-1 0 0,129 4-389 0 0,-170 10 721 0 0,74-2-618 0 0,30-7-21 0 0,-84-11 0 0 0,-51 0 305 0 0,106 13-363 0 0,13 1 169 0 0,-180-16-1 0 0,137-5-209 0 0,-192 1-1 0 0,185 13-10 0 0,84 0-283 0 0,0 3 1 0 0,-107 12-1 0 0,104 1-127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27.010"/>
    </inkml:context>
    <inkml:brush xml:id="br0">
      <inkml:brushProperty name="width" value="0.1" units="cm"/>
      <inkml:brushProperty name="height" value="0.1" units="cm"/>
      <inkml:brushProperty name="color" value="#E71224"/>
    </inkml:brush>
  </inkml:definitions>
  <inkml:trace contextRef="#ctx0" brushRef="#br0">2358 29 3711 0 0,'-1'-1'29'0'0,"0"0"0"0"0,-1 0-1 0 0,1 1 1 0 0,-1-1-1 0 0,1 0 1 0 0,-1 1-1 0 0,1-1 1 0 0,-1 1-1 0 0,1-1 1 0 0,-1 1-1 0 0,1 0 1 0 0,-1 0-1 0 0,1-1 1 0 0,-1 1-1 0 0,-2 1 1 0 0,-29 2-1 0 0,18-1-25 0 0,5-2 159 0 0,1 0 0 0 0,-1-1-1 0 0,1 0 1 0 0,-1 0-1 0 0,1-1 1 0 0,0 0-1 0 0,-16-6 1 0 0,16 5 209 0 0,0 1-35 0 0,0 0 0 0 0,0 0 0 0 0,0 1-1 0 0,0 0 1 0 0,-1 1 0 0 0,1 0-1 0 0,-13 2 1 0 0,-66 14 655 0 0,13 0-764 0 0,-22-8 426 0 0,-111-5 0 0 0,-62 4 801 0 0,121 2-922 0 0,-244-18 0 0 0,303 8-397 0 0,-126 15-1 0 0,120-6-131 0 0,18-1-349 0 0,1 3 0 0 0,-112 28 0 0 0,118-17-4256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28.820"/>
    </inkml:context>
    <inkml:brush xml:id="br0">
      <inkml:brushProperty name="width" value="0.1" units="cm"/>
      <inkml:brushProperty name="height" value="0.1" units="cm"/>
      <inkml:brushProperty name="color" value="#E71224"/>
    </inkml:brush>
  </inkml:definitions>
  <inkml:trace contextRef="#ctx0" brushRef="#br0">2391 91 4575 0 0,'-35'-15'1200'0'0,"20"9"-1112"0"0,-23-12-1 0 0,29 12-9 0 0,-1 1 0 0 0,0 0-1 0 0,-1 1 1 0 0,1 0 0 0 0,-19-3 0 0 0,12 5 324 0 0,0 0 0 0 0,1 2 1 0 0,-35 3-1 0 0,-51 13 546 0 0,35-4-596 0 0,-3-5-120 0 0,-1-3 0 0 0,-74-5 0 0 0,-69 13 455 0 0,5 1 83 0 0,-108-39 153 0 0,30 1-454 0 0,88 10-220 0 0,-29-1-130 0 0,191 16-484 0 0,0 2 0 0 0,-49 9-1 0 0,33-1-746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30.577"/>
    </inkml:context>
    <inkml:brush xml:id="br0">
      <inkml:brushProperty name="width" value="0.1" units="cm"/>
      <inkml:brushProperty name="height" value="0.1" units="cm"/>
      <inkml:brushProperty name="color" value="#E71224"/>
    </inkml:brush>
  </inkml:definitions>
  <inkml:trace contextRef="#ctx0" brushRef="#br0">847 37 3223 0 0,'-19'-2'3664'0'0,"-88"-3"-1043"0"0,61 4-1545 0 0,-51-8-1 0 0,36 0-625 0 0,0 3 0 0 0,0 3 0 0 0,0 2 0 0 0,-91 11 0 0 0,72 0-1111 0 0,27-2-2650 0 0,5 0-955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31.472"/>
    </inkml:context>
    <inkml:brush xml:id="br0">
      <inkml:brushProperty name="width" value="0.1" units="cm"/>
      <inkml:brushProperty name="height" value="0.1" units="cm"/>
      <inkml:brushProperty name="color" value="#E71224"/>
    </inkml:brush>
  </inkml:definitions>
  <inkml:trace contextRef="#ctx0" brushRef="#br0">2556 0 4575 0 0,'-1'3'42'0'0,"-1"-1"0"0"0,1 0 0 0 0,0 0 0 0 0,-1 0 0 0 0,0 0-1 0 0,0 0 1 0 0,1 0 0 0 0,-1 0 0 0 0,0-1 0 0 0,-1 1 0 0 0,-2 1 0 0 0,0 1-57 0 0,1-1 1 0 0,-1 0-1 0 0,0 0 1 0 0,0-1 0 0 0,-10 4-1 0 0,-8-2 295 0 0,0-2-1 0 0,0 0 0 0 0,0-1 0 0 0,-35-5 0 0 0,-28 2 1173 0 0,-245 33 328 0 0,92-6-1504 0 0,167-21-92 0 0,-73-7 0 0 0,-73-15 454 0 0,-55-2 279 0 0,-35-11-355 0 0,-5 1-79 0 0,246 31-750 0 0,-77 11 1 0 0,76-4-163 0 0,-11-2-641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7:53.235"/>
    </inkml:context>
    <inkml:brush xml:id="br0">
      <inkml:brushProperty name="width" value="0.1" units="cm"/>
      <inkml:brushProperty name="height" value="0.1" units="cm"/>
      <inkml:brushProperty name="color" value="#F4F91B"/>
    </inkml:brush>
  </inkml:definitions>
  <inkml:trace contextRef="#ctx0" brushRef="#br0">1 77 2615 0 0,'17'-18'125'0'0,"-11"12"123"0"0,0-1 0 0 0,0 1-1 0 0,1 1 1 0 0,-1-1 0 0 0,1 1-1 0 0,8-5 1 0 0,-11 8-174 0 0,-1 0 7 0 0,0 1 1 0 0,1-1-1 0 0,-1 0 0 0 0,1 1 0 0 0,4-2 0 0 0,-7 3-70 0 0,-1 0 0 0 0,1 0-1 0 0,0 0 1 0 0,-1 0 0 0 0,1 0-1 0 0,-1 0 1 0 0,1 0-1 0 0,0 0 1 0 0,-1 0 0 0 0,1 0-1 0 0,-1 0 1 0 0,1 1 0 0 0,0-1-1 0 0,-1 0 1 0 0,1 0 0 0 0,-1 0-1 0 0,1 1 1 0 0,-1-1-1 0 0,1 0 1 0 0,-1 1 0 0 0,1-1-1 0 0,-1 0 1 0 0,1 1 0 0 0,-1-1-1 0 0,0 1 1 0 0,1-1 0 0 0,-1 1-1 0 0,0-1 1 0 0,1 1-1 0 0,-1-1 1 0 0,0 1 0 0 0,1-1-1 0 0,-1 1 1 0 0,0-1 0 0 0,0 1-1 0 0,0 0 1 0 0,0-1 0 0 0,0 1-1 0 0,1-1 1 0 0,-1 1-1 0 0,0 0 1 0 0,0 2 17 0 0,0-1 1 0 0,1 0-1 0 0,-1 1 0 0 0,0-1 1 0 0,0 0-1 0 0,0 1 0 0 0,0-1 1 0 0,-1 0-1 0 0,1 1 0 0 0,-1-1 1 0 0,1 0-1 0 0,-1 0 0 0 0,0 1 1 0 0,0-1-1 0 0,0 0 0 0 0,0 0 1 0 0,0 0-1 0 0,0 0 0 0 0,0 0 1 0 0,-1 0-1 0 0,1-1 0 0 0,-1 1 0 0 0,0 0 1 0 0,1-1-1 0 0,-1 1 0 0 0,0-1 1 0 0,0 1-1 0 0,-3 1 0 0 0,2-1 66 0 0,1 0-1 0 0,-1 0 0 0 0,1 0 0 0 0,-1 1 0 0 0,1-1 0 0 0,0 1 0 0 0,0 0 0 0 0,0 0 0 0 0,0 0 0 0 0,0-1 1 0 0,1 2-1 0 0,0-1 0 0 0,-1 0 0 0 0,1 0 0 0 0,0 0 0 0 0,0 1 0 0 0,1-1 0 0 0,-1 0 0 0 0,1 1 0 0 0,0-1 1 0 0,0 1-1 0 0,0 4 0 0 0,0-7-57 0 0,1 0 1 0 0,0 0-1 0 0,-1 0 1 0 0,1 0-1 0 0,0 0 1 0 0,-1 0 0 0 0,1 0-1 0 0,0 0 1 0 0,0 0-1 0 0,0 0 1 0 0,0-1-1 0 0,0 1 1 0 0,0 0-1 0 0,0-1 1 0 0,0 1 0 0 0,0 0-1 0 0,0-1 1 0 0,0 1-1 0 0,0-1 1 0 0,1 0-1 0 0,1 1 1 0 0,32 2 962 0 0,-13-1-624 0 0,2 0-235 0 0,0 0 0 0 0,37-3 0 0 0,-16 0 168 0 0,42-5 135 0 0,-58 6-279 0 0,0-1-1 0 0,36-7 1 0 0,-53 7-128 0 0,0 0 1 0 0,0 1 0 0 0,0 1 0 0 0,17 2-1 0 0,20 1 47 0 0,-33-3-59 0 0,1 1 0 0 0,-1 0 0 0 0,0 2 0 0 0,-1 0 1 0 0,23 8-1 0 0,18 5 23 0 0,-38-14-33 0 0,-1-1 0 0 0,0 0 0 0 0,32-3 1 0 0,-22 1-8 0 0,23-2 116 0 0,-30 1-20 0 0,0 0 0 0 0,26 3 0 0 0,107 4 100 0 0,-124-6-190 0 0,41-2 17 0 0,-33 0 14 0 0,50 4 0 0 0,-55-1 27 0 0,-1-1 1 0 0,1-2-1 0 0,53-9 1 0 0,-44 5 49 0 0,57-2 0 0 0,60-3 100 0 0,-92 10-106 0 0,70 2 15 0 0,-97-1-103 0 0,-27 0-19 0 0,0 0-1 0 0,0 1 0 0 0,0 0 1 0 0,20 4-1 0 0,-3 2 12 0 0,0-2-1 0 0,1-2 1 0 0,43 1-1 0 0,-13-1-28 0 0,66-1 74 0 0,73 27-34 0 0,-129-16-13 0 0,81 5 0 0 0,-65-17-17 0 0,-51-2 0 0 0,0 2 0 0 0,40 5 0 0 0,-48-3 11 0 0,1-1 0 0 0,0-1-1 0 0,0-2 1 0 0,0 0 0 0 0,40-9-1 0 0,-41 5 104 0 0,39-15 0 0 0,-42 11 25 0 0,47-8 1 0 0,-14 9-1 0 0,-14 2-105 0 0,46-12 1 0 0,-52 8-18 0 0,48-6 1 0 0,-70 14-16 0 0,0 1 1 0 0,0 1 0 0 0,-1 0-1 0 0,1 1 1 0 0,0 0 0 0 0,21 5-1 0 0,75 15-2 0 0,41 3 0 0 0,-127-19 2 0 0,1-1 1 0 0,0-2-1 0 0,0 0 0 0 0,42-3 0 0 0,-63 0-8 0 0,29-1 118 0 0,-31 2-133 0 0,-1 0 1 0 0,1 1-1 0 0,-1-1 0 0 0,0 0 1 0 0,1 1-1 0 0,-1-1 1 0 0,0 1-1 0 0,0-1 0 0 0,1 1 1 0 0,-1 0-1 0 0,3 2 1 0 0,-3-1-194 0 0,0 0 0 0 0,0 1 0 0 0,0-1 0 0 0,0 1 1 0 0,-1-1-1 0 0,1 1 0 0 0,-1 0 0 0 0,1-1 0 0 0,0 5 0 0 0,5 6-3655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32.565"/>
    </inkml:context>
    <inkml:brush xml:id="br0">
      <inkml:brushProperty name="width" value="0.1" units="cm"/>
      <inkml:brushProperty name="height" value="0.1" units="cm"/>
      <inkml:brushProperty name="color" value="#E71224"/>
    </inkml:brush>
  </inkml:definitions>
  <inkml:trace contextRef="#ctx0" brushRef="#br0">1917 81 5095 0 0,'-4'-3'147'0'0,"1"-1"0"0"0,0 0 0 0 0,-1 1-1 0 0,0 0 1 0 0,0 0 0 0 0,0 0 0 0 0,0 0-1 0 0,-1 1 1 0 0,1 0 0 0 0,-6-3 0 0 0,-2 2 255 0 0,0-1 1 0 0,-22-2-1 0 0,26 5-530 0 0,-154-18 138 0 0,128 14 227 0 0,-1 1 0 0 0,1 1-1 0 0,-1 3 1 0 0,1 0-1 0 0,-1 3 1 0 0,-37 6-1 0 0,-311 45 983 0 0,365-53-1198 0 0,-246 38 392 0 0,72-10-122 0 0,-44-15 10 0 0,61-6-338 0 0,129-5-256 0 0,0 1-110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34.187"/>
    </inkml:context>
    <inkml:brush xml:id="br0">
      <inkml:brushProperty name="width" value="0.1" units="cm"/>
      <inkml:brushProperty name="height" value="0.1" units="cm"/>
      <inkml:brushProperty name="color" value="#E71224"/>
    </inkml:brush>
  </inkml:definitions>
  <inkml:trace contextRef="#ctx0" brushRef="#br0">1983 212 3367 0 0,'2'-12'233'0'0,"-2"10"-195"0"0,0 0 1 0 0,0 0-1 0 0,0 0 0 0 0,1 0 0 0 0,-1 0 0 0 0,1 0 1 0 0,-1 0-1 0 0,1 0 0 0 0,0 0 0 0 0,0 0 1 0 0,0 0-1 0 0,0 0 0 0 0,2-3 0 0 0,-1 3 3 0 0,0-1 0 0 0,0 0-1 0 0,0 1 1 0 0,0-1 0 0 0,0 0-1 0 0,-1 0 1 0 0,1-1 0 0 0,-1 1-1 0 0,0 0 1 0 0,0 0 0 0 0,1-6-1 0 0,-1 7-7 0 0,-1 0-1 0 0,0 0 1 0 0,0-1-1 0 0,0 1 1 0 0,0 0-1 0 0,0 0 1 0 0,0-1-1 0 0,0 1 1 0 0,-1 0-1 0 0,1 0 1 0 0,-1-1-1 0 0,0 1 1 0 0,1 0-1 0 0,-1 0 1 0 0,0 0-1 0 0,0 0 1 0 0,0 0-1 0 0,-3-3 1 0 0,-2-1 271 0 0,-1-1 1 0 0,-1 1 0 0 0,1 0-1 0 0,-1 1 1 0 0,0 0-1 0 0,-1 0 1 0 0,1 1-1 0 0,-1 0 1 0 0,0 0 0 0 0,0 1-1 0 0,0 0 1 0 0,0 1-1 0 0,0 0 1 0 0,-1 0 0 0 0,-13 0-1 0 0,-15 0 47 0 0,0 2 0 0 0,-57 7 0 0 0,77-5-263 0 0,-56 5 134 0 0,-340 18 475 0 0,-312-72 658 0 0,673 42-1431 0 0,-1 2 1 0 0,1 2 0 0 0,-1 2-1 0 0,1 3 1 0 0,-60 12 0 0 0,40-2-235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35.721"/>
    </inkml:context>
    <inkml:brush xml:id="br0">
      <inkml:brushProperty name="width" value="0.1" units="cm"/>
      <inkml:brushProperty name="height" value="0.1" units="cm"/>
      <inkml:brushProperty name="color" value="#E71224"/>
    </inkml:brush>
  </inkml:definitions>
  <inkml:trace contextRef="#ctx0" brushRef="#br0">3122 47 455 0 0,'-3'-2'363'0'0,"-1"-1"0"0"0,1 1 0 0 0,-1 0 0 0 0,0 0 0 0 0,0 0 0 0 0,0 0 0 0 0,0 1 0 0 0,0-1 0 0 0,-7 0 0 0 0,-81-12 905 0 0,29 6-70 0 0,40 5-662 0 0,0 2 0 0 0,0 0-1 0 0,-25 4 1 0 0,1 2 45 0 0,-30 1-26 0 0,31-7-193 0 0,5 1 282 0 0,-69 6-1 0 0,-284 19 567 0 0,195-18-444 0 0,128-5-513 0 0,-40 4 6 0 0,-35 11-192 0 0,13-1-23 0 0,-161 0 0 0 0,-98-40 135 0 0,-101 1-95 0 0,327 30-1304 0 0,82-4-3514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38.299"/>
    </inkml:context>
    <inkml:brush xml:id="br0">
      <inkml:brushProperty name="width" value="0.1" units="cm"/>
      <inkml:brushProperty name="height" value="0.1" units="cm"/>
      <inkml:brushProperty name="color" value="#E71224"/>
    </inkml:brush>
  </inkml:definitions>
  <inkml:trace contextRef="#ctx0" brushRef="#br0">2208 104 919 0 0,'-11'-3'461'0'0,"0"1"0"0"0,-16-2-1 0 0,15 2-239 0 0,1 1 0 0 0,-15-6-1 0 0,-50-25 1018 0 0,56 22-366 0 0,-1 1-1 0 0,-37-11 0 0 0,40 16-465 0 0,0 1-1 0 0,0 0 0 0 0,-1 2 0 0 0,-22 1 1 0 0,-74 10 149 0 0,75-5-497 0 0,0-2 0 0 0,-42-2-1 0 0,-49-10 496 0 0,-235-4 1451 0 0,-164 17-1494 0 0,442-6-441 0 0,-144 16 0 0 0,96 8-3637 0 0,76-10-384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39.143"/>
    </inkml:context>
    <inkml:brush xml:id="br0">
      <inkml:brushProperty name="width" value="0.1" units="cm"/>
      <inkml:brushProperty name="height" value="0.1" units="cm"/>
      <inkml:brushProperty name="color" value="#E71224"/>
    </inkml:brush>
  </inkml:definitions>
  <inkml:trace contextRef="#ctx0" brushRef="#br0">1800 161 1839 0 0,'3'-33'1771'0'0,"-3"32"-1681"0"0,0 1 0 0 0,0-1-1 0 0,0 0 1 0 0,0 1 0 0 0,-1-1-1 0 0,1 1 1 0 0,0-1 0 0 0,-1 0 0 0 0,1 1-1 0 0,0-1 1 0 0,-1 1 0 0 0,1-1 0 0 0,-1 1-1 0 0,1-1 1 0 0,-1 1 0 0 0,1-1-1 0 0,-1 1 1 0 0,1-1 0 0 0,-1 1 0 0 0,0 0-1 0 0,1-1 1 0 0,-1 1 0 0 0,0 0 0 0 0,1 0-1 0 0,-1-1 1 0 0,0 1 0 0 0,0 0-1 0 0,-24-5-316 0 0,15 4 390 0 0,-10-4 414 0 0,-1-1-1 0 0,-34-16 1 0 0,39 14-98 0 0,0 2 0 0 0,0 0 1 0 0,0 1-1 0 0,-1 0 0 0 0,-23-2 0 0 0,-17 5 30 0 0,-1 2-1 0 0,-74 11 0 0 0,-21 0-25 0 0,50-14 161 0 0,-142-20 0 0 0,140 10-364 0 0,2 2-100 0 0,-170 2 0 0 0,121 21-954 0 0,69-6-2657 0 0,10 0-1044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40.276"/>
    </inkml:context>
    <inkml:brush xml:id="br0">
      <inkml:brushProperty name="width" value="0.1" units="cm"/>
      <inkml:brushProperty name="height" value="0.1" units="cm"/>
      <inkml:brushProperty name="color" value="#E71224"/>
    </inkml:brush>
  </inkml:definitions>
  <inkml:trace contextRef="#ctx0" brushRef="#br0">1742 143 2759 0 0,'5'-8'216'0'0,"-1"0"91"0"0,-4 8-283 0 0,0 0 1 0 0,0 0-1 0 0,0 0 0 0 0,0 0 0 0 0,0 0 1 0 0,0-1-1 0 0,0 1 0 0 0,0 0 0 0 0,0 0 1 0 0,0 0-1 0 0,0 0 0 0 0,0 0 0 0 0,0 0 1 0 0,0 0-1 0 0,0 0 0 0 0,0 0 0 0 0,0 0 1 0 0,0 0-1 0 0,0 0 0 0 0,0-1 0 0 0,0 1 1 0 0,0 0-1 0 0,0 0 0 0 0,0 0 0 0 0,0 0 0 0 0,0 0 1 0 0,0 0-1 0 0,0 0 0 0 0,0 0 0 0 0,0 0 1 0 0,0 0-1 0 0,0 0 0 0 0,0-1 49 0 0,0 1-49 0 0,0 0 0 0 0,0 0 1 0 0,0 0-1 0 0,-1 0 0 0 0,1 0 0 0 0,0 0 1 0 0,0 0-1 0 0,0 0 0 0 0,0 0 0 0 0,0 0 1 0 0,0 0-1 0 0,0 0 0 0 0,0 0 0 0 0,0 0 0 0 0,0 0 1 0 0,0 0-1 0 0,-1 0 0 0 0,1 0 0 0 0,-2-1 96 0 0,0 1 0 0 0,0-1-1 0 0,0 0 1 0 0,0 0-1 0 0,0 0 1 0 0,0 0 0 0 0,0-1-1 0 0,1 1 1 0 0,-1 0-1 0 0,0-1 1 0 0,1 1 0 0 0,-1-1-1 0 0,1 0 1 0 0,-1 1 0 0 0,1-1-1 0 0,-2-3 1 0 0,-12-12 1189 0 0,3 9-967 0 0,1 0 1 0 0,-1 2-1 0 0,-1-1 0 0 0,1 2 1 0 0,-1-1-1 0 0,0 2 0 0 0,-18-5 1 0 0,-2 2-60 0 0,-62-5 0 0 0,-340 3 781 0 0,-5 46-274 0 0,162-8-428 0 0,86-3-873 0 0,145-19 349 0 0,-19 3-221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41.683"/>
    </inkml:context>
    <inkml:brush xml:id="br0">
      <inkml:brushProperty name="width" value="0.1" units="cm"/>
      <inkml:brushProperty name="height" value="0.1" units="cm"/>
      <inkml:brushProperty name="color" value="#E71224"/>
    </inkml:brush>
  </inkml:definitions>
  <inkml:trace contextRef="#ctx0" brushRef="#br0">2048 187 2759 0 0,'-1'1'97'0'0,"1"0"0"0"0,-1-1 0 0 0,1 1 0 0 0,-1 0 0 0 0,0-1 0 0 0,1 1 0 0 0,-1 0 0 0 0,0-1 0 0 0,1 1 0 0 0,-1-1 0 0 0,0 1-1 0 0,0-1 1 0 0,0 1 0 0 0,1-1 0 0 0,-1 0 0 0 0,0 1 0 0 0,0-1 0 0 0,0 0 0 0 0,0 0 0 0 0,0 0 0 0 0,0 0 0 0 0,0 1 0 0 0,1-1-1 0 0,-3-1 1 0 0,-22 2 1135 0 0,3-6-557 0 0,1-1 1 0 0,0-1-1 0 0,-23-12 1 0 0,-8-3 142 0 0,48 21-776 0 0,-24-10 400 0 0,1 2 0 0 0,-1 0-1 0 0,-56-8 1 0 0,-431-40 1680 0 0,267 42-1443 0 0,87 7-289 0 0,113 5-324 0 0,-140-6 268 0 0,144 10-472 0 0,1 2-1 0 0,-66 12 1 0 0,-103 34-5423 0 0,109-23 2186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43.273"/>
    </inkml:context>
    <inkml:brush xml:id="br0">
      <inkml:brushProperty name="width" value="0.1" units="cm"/>
      <inkml:brushProperty name="height" value="0.1" units="cm"/>
      <inkml:brushProperty name="color" value="#E71224"/>
    </inkml:brush>
  </inkml:definitions>
  <inkml:trace contextRef="#ctx0" brushRef="#br0">2913 75 3823 0 0,'0'-1'53'0'0,"-1"0"-1"0"0,1 0 0 0 0,0 0 0 0 0,-1 0 0 0 0,1 0 0 0 0,-1 0 1 0 0,1 0-1 0 0,-1 0 0 0 0,1 1 0 0 0,-1-1 0 0 0,0 0 0 0 0,1 0 0 0 0,-1 0 1 0 0,0 1-1 0 0,0-1 0 0 0,1 0 0 0 0,-1 1 0 0 0,0-1 0 0 0,0 1 0 0 0,0-1 1 0 0,0 1-1 0 0,0 0 0 0 0,0-1 0 0 0,-1 0 0 0 0,-33-9 138 0 0,16 6 223 0 0,-12-7 632 0 0,-1 3-1 0 0,0 0 1 0 0,0 3-1 0 0,-55-4 1 0 0,-132 10-272 0 0,141 2-492 0 0,-163 13 174 0 0,-17 1-110 0 0,-438 8 1151 0 0,332-13-904 0 0,-170 14-486 0 0,376-5-1236 0 0,80-9-54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44.923"/>
    </inkml:context>
    <inkml:brush xml:id="br0">
      <inkml:brushProperty name="width" value="0.1" units="cm"/>
      <inkml:brushProperty name="height" value="0.1" units="cm"/>
      <inkml:brushProperty name="color" value="#E71224"/>
    </inkml:brush>
  </inkml:definitions>
  <inkml:trace contextRef="#ctx0" brushRef="#br0">1431 30 1839 0 0,'-1'-1'121'0'0,"0"-1"-1"0"0,0 1 1 0 0,0 0-1 0 0,0 0 1 0 0,0 0-1 0 0,0 0 1 0 0,0 0-1 0 0,0 0 1 0 0,-1 0-1 0 0,1 0 1 0 0,0 0-1 0 0,-1 1 1 0 0,1-1-1 0 0,0 0 1 0 0,-1 1-1 0 0,1 0 1 0 0,0-1-1 0 0,-1 1 1 0 0,1 0-1 0 0,-1-1 1 0 0,1 1-1 0 0,-1 0 1 0 0,1 0-1 0 0,-1 0 1 0 0,-1 1-1 0 0,-4 0 422 0 0,1 0-1 0 0,0 1 1 0 0,1 0 0 0 0,-12 6-1 0 0,7-4-1302 0 0,-4 2 830 0 0,-1-1-1 0 0,0-1 1 0 0,-1 0-1 0 0,1-1 1 0 0,-1-1-1 0 0,1 0 0 0 0,-1-1 1 0 0,0-1-1 0 0,0 0 1 0 0,1-1-1 0 0,-18-3 1 0 0,-195-22 3545 0 0,-125-1-1744 0 0,327 26-1853 0 0,-280 2 74 0 0,121 2-1465 0 0,141-3 166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45.454"/>
    </inkml:context>
    <inkml:brush xml:id="br0">
      <inkml:brushProperty name="width" value="0.1" units="cm"/>
      <inkml:brushProperty name="height" value="0.1" units="cm"/>
      <inkml:brushProperty name="color" value="#E71224"/>
    </inkml:brush>
  </inkml:definitions>
  <inkml:trace contextRef="#ctx0" brushRef="#br0">1662 18 6703 0 0,'-2'-2'99'0'0,"1"0"-40"0"0,0 1 0 0 0,0 0 0 0 0,0 0 1 0 0,0 0-1 0 0,0 0 0 0 0,0 0 0 0 0,0 0 0 0 0,-1 0 0 0 0,1 0 1 0 0,0 0-1 0 0,0 1 0 0 0,-1-1 0 0 0,1 1 0 0 0,-1-1 0 0 0,1 1 1 0 0,-1-1-1 0 0,1 1 0 0 0,0 0 0 0 0,-1-1 0 0 0,1 1 0 0 0,-1 0 1 0 0,1 0-1 0 0,-1 0 0 0 0,1 0 0 0 0,-1 0 0 0 0,-1 1 0 0 0,-20 2 172 0 0,-30 9 0 0 0,37-7-228 0 0,0-2 0 0 0,-1 1 1 0 0,1-2-1 0 0,-28 1 0 0 0,-451 0 3598 0 0,430 1-3230 0 0,-268 26 747 0 0,-63 22-1256 0 0,292-39-992 0 0,59-8-3442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8:29.807"/>
    </inkml:context>
    <inkml:brush xml:id="br0">
      <inkml:brushProperty name="width" value="0.1" units="cm"/>
      <inkml:brushProperty name="height" value="0.1" units="cm"/>
      <inkml:brushProperty name="color" value="#F4F91B"/>
    </inkml:brush>
  </inkml:definitions>
  <inkml:trace contextRef="#ctx0" brushRef="#br0">2 52 2671 0 0,'-2'-5'1541'0'0,"2"6"-1523"0"0,1-1-1 0 0,-1 1 1 0 0,0-1-1 0 0,0 1 1 0 0,0-1-1 0 0,1 1 1 0 0,-1-1-1 0 0,0 1 1 0 0,0-1-1 0 0,1 0 1 0 0,-1 1-1 0 0,0-1 1 0 0,1 1-1 0 0,-1-1 1 0 0,1 0-1 0 0,-1 1 1 0 0,1-1-1 0 0,-1 0 1 0 0,0 1-1 0 0,1-1 1 0 0,-1 0-1 0 0,1 0 1 0 0,-1 1-1 0 0,1-1 1 0 0,0 0-1 0 0,0 0 1 0 0,7 1 216 0 0,-1 0 1 0 0,1 0 0 0 0,0-1-1 0 0,-1 0 1 0 0,1-1-1 0 0,13-2 1 0 0,19-1 553 0 0,46-4 154 0 0,94-8-736 0 0,-15 16 289 0 0,-69 2-264 0 0,0 4-14 0 0,-71-3-178 0 0,1-1 0 0 0,0-1 0 0 0,46-4 0 0 0,120-29 798 0 0,-168 30-752 0 0,1 0-1 0 0,0 2 0 0 0,-1 1 0 0 0,33 5 1 0 0,-43-4-80 0 0,24 8 0 0 0,12 1 6 0 0,78-5 257 0 0,-91-6-148 0 0,0 1 1 0 0,52 9-1 0 0,-69-7-107 0 0,-1-1-1 0 0,0 0 1 0 0,34-3 0 0 0,60-11 64 0 0,-84 9-66 0 0,6-2-3 0 0,217-16 37 0 0,-116 13-45 0 0,-2 1 0 0 0,-98 9 29 0 0,53 8-1 0 0,-59-4-4 0 0,1-3 0 0 0,51 0-1 0 0,-4-9-13 0 0,-38 2 12 0 0,64 1 0 0 0,-68 7 3 0 0,-1 1-1 0 0,54 15 1 0 0,-61-14-25 0 0,1-2 0 0 0,-1 0 0 0 0,39-1 0 0 0,2 0 0 0 0,-57-2 0 0 0,3-1 0 0 0,1 1 0 0 0,-1 1 0 0 0,0 1 0 0 0,1 0 0 0 0,-1 1 0 0 0,16 7 0 0 0,-25-10 6 0 0,-1 1 0 0 0,1-1 0 0 0,0 0 0 0 0,-1 0-1 0 0,1 0 1 0 0,0-1 0 0 0,9 0 0 0 0,13 0 11 0 0,8 0 3 0 0,-32-1-16 0 0,1 1 0 0 0,0-1 0 0 0,0 1 0 0 0,-1 0 0 0 0,1 1 0 0 0,0-1 0 0 0,0 1 0 0 0,-1 0 0 0 0,1 0 0 0 0,7 3 0 0 0,-11-4-15 0 0,-1 1 0 0 0,0-1 0 0 0,1 0 0 0 0,-1 0 0 0 0,0 1 0 0 0,1-1 0 0 0,-1 0 0 0 0,0 0 0 0 0,0 1 0 0 0,1-1 0 0 0,-1 0 0 0 0,0 1 0 0 0,0-1 0 0 0,1 0 0 0 0,-1 1 0 0 0,0-1 0 0 0,0 1 0 0 0,0-1 0 0 0,0 0 0 0 0,1 1 0 0 0,-1-1 0 0 0,0 1 1 0 0,0-1-1 0 0,0 0 0 0 0,0 1 0 0 0,0-1 0 0 0,0 1 0 0 0,0-1 0 0 0,0 0 0 0 0,0 1 0 0 0,0-1 0 0 0,-1 1 0 0 0,1-1 0 0 0,0 0 0 0 0,0 1 0 0 0,0-1 0 0 0,0 0 0 0 0,-1 1 0 0 0,1-1 0 0 0,0 1 0 0 0,-4 3-291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46.559"/>
    </inkml:context>
    <inkml:brush xml:id="br0">
      <inkml:brushProperty name="width" value="0.1" units="cm"/>
      <inkml:brushProperty name="height" value="0.1" units="cm"/>
      <inkml:brushProperty name="color" value="#E71224"/>
    </inkml:brush>
  </inkml:definitions>
  <inkml:trace contextRef="#ctx0" brushRef="#br0">1922 41 2759 0 0,'-2'-8'431'0'0,"-6"-10"-646"0"0,-3 10 4175 0 0,4 6-3760 0 0,0 1 0 0 0,0-1-1 0 0,0 1 1 0 0,-1 1 0 0 0,1-1-1 0 0,0 1 1 0 0,0 0-1 0 0,-8 2 1 0 0,-60 13-265 0 0,14-2 109 0 0,-7-5 447 0 0,-91-2-1 0 0,82-5 323 0 0,-288-5 1748 0 0,146-9-1954 0 0,-98-1-220 0 0,261 15-590 0 0,1 3 0 0 0,0 1 0 0 0,-94 24-1 0 0,33 5-1256 0 0,60-17 176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1:10.788"/>
    </inkml:context>
    <inkml:brush xml:id="br0">
      <inkml:brushProperty name="width" value="0.1" units="cm"/>
      <inkml:brushProperty name="height" value="0.1" units="cm"/>
      <inkml:brushProperty name="color" value="#E71224"/>
    </inkml:brush>
  </inkml:definitions>
  <inkml:trace contextRef="#ctx0" brushRef="#br0">6491 1323 1839 0 0,'0'-1'161'0'0,"0"0"-1"0"0,-1 0 1 0 0,1 0-1 0 0,0 1 1 0 0,0-1-1 0 0,0 0 1 0 0,-1 1-1 0 0,1-1 1 0 0,0 0-1 0 0,0 0 1 0 0,-1 1-1 0 0,1-1 1 0 0,-1 1-1 0 0,1-1 1 0 0,-1 0-1 0 0,1 1 1 0 0,-1-1-1 0 0,1 1 1 0 0,-1-1-1 0 0,1 1 1 0 0,-1-1-1 0 0,0 1 1 0 0,1 0-1 0 0,-1-1 1 0 0,0 1-1 0 0,1 0 1 0 0,-1-1-1 0 0,0 1 1 0 0,0 0-1 0 0,1 0 1 0 0,-3-1-1 0 0,-30-1 551 0 0,8 1 382 0 0,7-3-489 0 0,-1 0-1 0 0,-1 1 1 0 0,1 1 0 0 0,0 1-1 0 0,-1 0 1 0 0,1 2-1 0 0,-1 0 1 0 0,-32 7-1 0 0,-3 5-225 0 0,-100 22-132 0 0,125-30-179 0 0,-1-2 0 0 0,1 0 0 0 0,-37-3 0 0 0,-316 0 1789 0 0,176 20-1208 0 0,-254-12 466 0 0,425-8-1037 0 0,-136 11 507 0 0,117-5-347 0 0,0-2-1 0 0,-66-5 0 0 0,94-1-162 0 0,-228-9 424 0 0,43 0-92 0 0,29 0 100 0 0,-2 0 22 0 0,38 0-328 0 0,100 6 276 0 0,-87 1 0 0 0,119 5-401 0 0,-1 2 0 0 0,-27 8 0 0 0,1 0-7 0 0,2-3 44 0 0,-2-1-1 0 0,1-2 0 0 0,-70-1 1 0 0,30-6 56 0 0,0 3 1 0 0,1 4 0 0 0,-150 29-1 0 0,200-27-133 0 0,-119 22 133 0 0,97-24-76 0 0,-92-4-1 0 0,76-2 18 0 0,-106 14 183 0 0,32 0-129 0 0,-156-7 93 0 0,-98 6 444 0 0,246-7-318 0 0,6 0-152 0 0,106-7-103 0 0,0-2 0 0 0,0-2 0 0 0,-46-12 1 0 0,64 13-59 0 0,-32-6 40 0 0,18 4-63 0 0,0-1 1 0 0,1-1-1 0 0,-36-16 0 0 0,64 23-33 0 0,0-1 0 0 0,0 0 0 0 0,0 0 0 0 0,1-1 0 0 0,-1 1 0 0 0,1-1 0 0 0,0 0 0 0 0,0-1 0 0 0,0 1 0 0 0,1 0 0 0 0,-1-1 0 0 0,1 0 0 0 0,0 0 0 0 0,1 0 0 0 0,-1 0 0 0 0,1 0 0 0 0,0-1 0 0 0,-2-7 0 0 0,-1-9 80 0 0,1 0 0 0 0,1 0 0 0 0,0-33 0 0 0,-2-8-11 0 0,-13-191 53 0 0,-1-2 2 0 0,19 250-137 0 0,-20-165 33 0 0,17 128-23 0 0,2 1 1 0 0,5-45-1 0 0,-3 68-10 0 0,2-14 0 0 0,14-64 0 0 0,-14 88 0 0 0,0 0 0 0 0,0 0 0 0 0,1 0 0 0 0,0 0 0 0 0,0 0 0 0 0,1 1 0 0 0,0 0 0 0 0,0 0 0 0 0,1 0 0 0 0,0 0 0 0 0,10-8 0 0 0,-10 12 0 0 0,-1 0 0 0 0,1 1 0 0 0,-1 0 0 0 0,1 0 0 0 0,0 0 0 0 0,0 1 0 0 0,1 0 0 0 0,-1 0 0 0 0,0 0 0 0 0,11-1 0 0 0,6 1 0 0 0,38-1 0 0 0,83 9 0 0 0,-144-6 0 0 0,59 4 0 0 0,-2 2 0 0 0,74 19 0 0 0,-38-5 0 0 0,-36-9 0 0 0,67 9 0 0 0,-20-5 0 0 0,6-3 0 0 0,-30-5 0 0 0,-14-2 0 0 0,-44-4 0 0 0,1 1 0 0 0,34 7 0 0 0,-30-4 0 0 0,0-1 0 0 0,32 0 0 0 0,3 1 0 0 0,71 5 0 0 0,6 1 0 0 0,52 11 0 0 0,-117-19 0 0 0,134-10 0 0 0,-24-2 0 0 0,369-11 0 0 0,-282 11 0 0 0,-173 6 0 0 0,65-2 0 0 0,288-39 0 0 0,-383 37 0 0 0,135 6 0 0 0,-20 1 0 0 0,-5-15 0 0 0,-88 6 0 0 0,120 2 0 0 0,-196 8-42 0 0,1 0 1 0 0,-1 1-1 0 0,1 1 0 0 0,-1 0 1 0 0,22 8-1 0 0,-29-9-10 0 0,-1 1 0 0 0,0 0 1 0 0,1 1-1 0 0,-1 0 0 0 0,-1-1 0 0 0,1 2 0 0 0,-1-1 0 0 0,1 1 0 0 0,-1 0 0 0 0,0 0 1 0 0,-1 0-1 0 0,1 1 0 0 0,5 9 0 0 0,-4-3-675 0 0,0 0 0 0 0,-1 1 0 0 0,0 0-1 0 0,6 26 1 0 0,-1 17-8229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47.017"/>
    </inkml:context>
    <inkml:brush xml:id="br0">
      <inkml:brushProperty name="width" value="0.1" units="cm"/>
      <inkml:brushProperty name="height" value="0.1" units="cm"/>
      <inkml:brushProperty name="color" value="#E71224"/>
    </inkml:brush>
  </inkml:definitions>
  <inkml:trace contextRef="#ctx0" brushRef="#br0">1574 145 5239 0 0,'-3'-5'165'0'0,"-1"0"-1"0"0,1 1 1 0 0,-1 0-1 0 0,0 0 1 0 0,0 0-1 0 0,-1 0 1 0 0,1 1-1 0 0,-1 0 1 0 0,1 0-1 0 0,-1 0 1 0 0,0 0-1 0 0,0 1 1 0 0,-9-3-1 0 0,-20-5-76 0 0,-1 3-1 0 0,1 1 1 0 0,-69-4 0 0 0,72 8 28 0 0,-39 0 343 0 0,-96 9 1 0 0,-26 0 246 0 0,126-12 5 0 0,-118-25 1 0 0,119 17 15 0 0,-114-9 0 0 0,109 22-1042 0 0,0 4-1 0 0,-106 18 1 0 0,147-18-3843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47.654"/>
    </inkml:context>
    <inkml:brush xml:id="br0">
      <inkml:brushProperty name="width" value="0.1" units="cm"/>
      <inkml:brushProperty name="height" value="0.1" units="cm"/>
      <inkml:brushProperty name="color" value="#E71224"/>
    </inkml:brush>
  </inkml:definitions>
  <inkml:trace contextRef="#ctx0" brushRef="#br0">1922 60 7399 0 0,'0'-2'53'0'0,"1"0"0"0"0,-2 0 0 0 0,1 0 0 0 0,0 0 0 0 0,0 0 0 0 0,-1 0 0 0 0,1 0-1 0 0,-1 0 1 0 0,1 0 0 0 0,-1 0 0 0 0,0 0 0 0 0,0 0 0 0 0,0 1 0 0 0,-2-4 0 0 0,2 4-26 0 0,0 1 1 0 0,0-1-1 0 0,0 0 1 0 0,0 1-1 0 0,0-1 1 0 0,0 0-1 0 0,0 1 1 0 0,0-1-1 0 0,-1 1 1 0 0,1 0-1 0 0,0-1 1 0 0,0 1-1 0 0,-1 0 1 0 0,1 0-1 0 0,0-1 1 0 0,0 1 0 0 0,-1 0-1 0 0,1 1 1 0 0,0-1-1 0 0,0 0 1 0 0,-1 0-1 0 0,1 0 1 0 0,0 1-1 0 0,-2 0 1 0 0,-44 14-39 0 0,32-9-103 0 0,0-1 1 0 0,-1-1 0 0 0,0 0 0 0 0,-24 2-1 0 0,-24-5 216 0 0,1-3-1 0 0,-87-15 0 0 0,87 9 357 0 0,-68 3 442 0 0,88 4-718 0 0,-100 8 239 0 0,2 0-174 0 0,-146-29 169 0 0,-45 0-130 0 0,201 24-203 0 0,7 0-3413 0 0,64-3-221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48.505"/>
    </inkml:context>
    <inkml:brush xml:id="br0">
      <inkml:brushProperty name="width" value="0.1" units="cm"/>
      <inkml:brushProperty name="height" value="0.1" units="cm"/>
      <inkml:brushProperty name="color" value="#E71224"/>
    </inkml:brush>
  </inkml:definitions>
  <inkml:trace contextRef="#ctx0" brushRef="#br0">2254 114 3679 0 0,'-1'-4'132'0'0,"0"1"-1"0"0,0 0 0 0 0,-1 0 1 0 0,1 0-1 0 0,-1 0 0 0 0,1 0 0 0 0,-1 0 1 0 0,-3-3-1 0 0,3 5-4 0 0,1 0-1 0 0,-1 0 1 0 0,1 0-1 0 0,0 1 1 0 0,-1-1-1 0 0,0 1 1 0 0,1-1-1 0 0,-1 1 1 0 0,1-1-1 0 0,-1 1 1 0 0,1 0-1 0 0,-1 0 1 0 0,0 0-1 0 0,1-1 1 0 0,-1 2-1 0 0,0-1 1 0 0,1 0-1 0 0,-1 0 1 0 0,1 0 0 0 0,-3 1-1 0 0,-99 25 48 0 0,72-17-129 0 0,0-1 0 0 0,-1-1 0 0 0,-52 3-1 0 0,-3-10 692 0 0,0-5 0 0 0,-147-27 0 0 0,159 16-165 0 0,-34-5-22 0 0,-238-5 497 0 0,76 9-752 0 0,146 5-224 0 0,-133 4 0 0 0,186 11-177 0 0,-135 2-690 0 0,158-7 381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8:49.827"/>
    </inkml:context>
    <inkml:brush xml:id="br0">
      <inkml:brushProperty name="width" value="0.1" units="cm"/>
      <inkml:brushProperty name="height" value="0.1" units="cm"/>
      <inkml:brushProperty name="color" value="#E71224"/>
    </inkml:brush>
  </inkml:definitions>
  <inkml:trace contextRef="#ctx0" brushRef="#br0">1527 15 1375 0 0,'0'0'72'0'0,"0"0"-1"0"0,0 0 1 0 0,0 0-1 0 0,1 0 1 0 0,-1-1-1 0 0,0 1 1 0 0,0 0-1 0 0,0 0 1 0 0,0 0-1 0 0,1-1 1 0 0,-1 1-1 0 0,0 0 1 0 0,0 0-1 0 0,0 0 1 0 0,0-1-1 0 0,0 1 1 0 0,0 0-1 0 0,0 0 1 0 0,0-1-1 0 0,0 1 1 0 0,0 0-1 0 0,0 0 1 0 0,0-1-1 0 0,0 1 1 0 0,0 0-1 0 0,0 0 1 0 0,0-1-1 0 0,0 1 1 0 0,0 0-1 0 0,0 0 1 0 0,0 0-1 0 0,0-1 1 0 0,0 1-1 0 0,0 0 1 0 0,0-1-1 0 0,-10-3 1170 0 0,-20 2-551 0 0,22 2-292 0 0,0-1-210 0 0,0 1 1 0 0,-1 0-1 0 0,1 1 0 0 0,0 0 1 0 0,-1 0-1 0 0,-9 4 0 0 0,-49 18 382 0 0,46-15-338 0 0,-41 11 0 0 0,30-14 92 0 0,0-1 1 0 0,-45 0-1 0 0,-66-10 919 0 0,6 1-956 0 0,63 1 14 0 0,-77-12 1 0 0,-26-3 545 0 0,83 14-666 0 0,-112-5-88 0 0,177 11-629 0 0,-31 4 0 0 0,9 0-586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15.374"/>
    </inkml:context>
    <inkml:brush xml:id="br0">
      <inkml:brushProperty name="width" value="0.1" units="cm"/>
      <inkml:brushProperty name="height" value="0.1" units="cm"/>
      <inkml:brushProperty name="color" value="#E71224"/>
    </inkml:brush>
  </inkml:definitions>
  <inkml:trace contextRef="#ctx0" brushRef="#br0">7667 297 4951 0 0,'0'-1'78'0'0,"1"-1"-34"0"0,0 0 1 0 0,0 1 0 0 0,1-1 0 0 0,-1 0 0 0 0,0 1 0 0 0,0-1 0 0 0,1 1 0 0 0,-1-1-1 0 0,1 1 1 0 0,0-1 0 0 0,-1 1 0 0 0,1 0 0 0 0,0 0 0 0 0,0 0 0 0 0,-1 0 0 0 0,4-1-1 0 0,35-11-260 0 0,-38 13 72 0 0,-1 0 0 0 0,1 0-1 0 0,-1 0 1 0 0,0-1-1 0 0,1 1 1 0 0,-1-1-1 0 0,1 1 1 0 0,-1-1 0 0 0,0 0-1 0 0,0 1 1 0 0,1-1-1 0 0,-1 0 1 0 0,0 0-1 0 0,0 0 1 0 0,2-1 0 0 0,-3 1 110 0 0,0 0 1 0 0,0 1 0 0 0,0-1-1 0 0,0 0 1 0 0,0 1 0 0 0,0-1-1 0 0,0 0 1 0 0,0 0 0 0 0,0 1-1 0 0,0-1 1 0 0,-1 0 0 0 0,1 1-1 0 0,0-1 1 0 0,0 0 0 0 0,-1 1-1 0 0,1-1 1 0 0,0 1 0 0 0,-1-1-1 0 0,1 0 1 0 0,0 1 0 0 0,-1-1-1 0 0,1 1 1 0 0,-1-1 0 0 0,1 1-1 0 0,-1-1 1 0 0,1 1 0 0 0,-1-1-1 0 0,0 1 1 0 0,1 0 0 0 0,-2-1-1 0 0,0-1 382 0 0,-1 1-1 0 0,1-1 0 0 0,-1 1 1 0 0,1 0-1 0 0,-1 0 0 0 0,0 0 1 0 0,1 0-1 0 0,-1 1 0 0 0,0-1 1 0 0,1 1-1 0 0,-1-1 0 0 0,0 1 1 0 0,0 0-1 0 0,1 0 0 0 0,-6 1 1 0 0,-5 1 228 0 0,0 1 1 0 0,-14 4 0 0 0,4-1-46 0 0,-8 1-175 0 0,-1-1-1 0 0,0-1 1 0 0,0-2 0 0 0,0-2 0 0 0,0-1-1 0 0,-1-1 1 0 0,1-2 0 0 0,0-1 0 0 0,-32-8-1 0 0,29 6-107 0 0,0 1 0 0 0,0 2 0 0 0,-1 1-1 0 0,-41 4 1 0 0,9-1-217 0 0,27-3 273 0 0,-73-13 1 0 0,69 8-24 0 0,29 5-207 0 0,-31-5 57 0 0,-54-15 0 0 0,62 11 28 0 0,-50-8-1 0 0,73 16-122 0 0,0 2 1 0 0,-1 0-1 0 0,1 1 1 0 0,0 1-1 0 0,-1 0 1 0 0,-15 4-1 0 0,-3 2-29 0 0,-104 19 1 0 0,111-22-9 0 0,0-2 1 0 0,0-1-1 0 0,-30-2 0 0 0,56 0 1 0 0,-14 1 23 0 0,0-2 1 0 0,0 0-1 0 0,0-1 0 0 0,1-1 0 0 0,-20-6 0 0 0,-5-4 171 0 0,-1 2-1 0 0,0 2 1 0 0,-53-7-1 0 0,20 4-23 0 0,-34-4 79 0 0,-66-16 54 0 0,127 24-226 0 0,-53-4 0 0 0,40 6-42 0 0,36 5-31 0 0,1 0-1 0 0,0 2 0 0 0,-43 5 0 0 0,-70 20 24 0 0,87-15-15 0 0,-92 9 0 0 0,89-17-3 0 0,9 1 19 0 0,-83-6-1 0 0,-98-9 81 0 0,149 10-88 0 0,-129-6-20 0 0,-66-26 192 0 0,222 28-162 0 0,0 1 1 0 0,-1 2-1 0 0,1 3 0 0 0,-1 1 0 0 0,-62 11 1 0 0,91-9-23 0 0,-18 4 35 0 0,-1-2 1 0 0,-71 0-1 0 0,-95-25 195 0 0,173 16-157 0 0,0 2 0 0 0,0 1 0 0 0,-32 4 1 0 0,-10-1-29 0 0,20-2 83 0 0,-68 8 0 0 0,-30 12-61 0 0,119-17-48 0 0,-51 1 0 0 0,12-2-28 0 0,50-1 1 0 0,-3 0 0 0 0,0 2 0 0 0,-24 5 0 0 0,-1 1 0 0 0,24-4 0 0 0,-25 7 0 0 0,-205 51 54 0 0,57-39 18 0 0,101-15-6 0 0,-100 1 209 0 0,77-6 218 0 0,56 3-356 0 0,45-4-119 0 0,0 0 1 0 0,-33-2-1 0 0,3-3 63 0 0,0-2 0 0 0,-1-2 0 0 0,2-3 0 0 0,-68-20 1 0 0,98 24-36 0 0,14 4-22 0 0,0-1 1 0 0,0 1 0 0 0,-1-1 0 0 0,-6-4 0 0 0,-12-6 50 0 0,0 2-1 0 0,-30-10 1 0 0,20 8-22 0 0,23 8-54 0 0,0 1 0 0 0,0 0 0 0 0,0 1 0 0 0,0 0 0 0 0,-1 0-1 0 0,1 1 1 0 0,-1 1 0 0 0,0 0 0 0 0,-14 2 0 0 0,10 1-158 0 0,1 0-1 0 0,0 1 1 0 0,0 1 0 0 0,1 0 0 0 0,-1 1 0 0 0,-19 11 0 0 0,-84 51-5907 0 0,90-54 332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16.032"/>
    </inkml:context>
    <inkml:brush xml:id="br0">
      <inkml:brushProperty name="width" value="0.1" units="cm"/>
      <inkml:brushProperty name="height" value="0.1" units="cm"/>
      <inkml:brushProperty name="color" value="#E71224"/>
    </inkml:brush>
  </inkml:definitions>
  <inkml:trace contextRef="#ctx0" brushRef="#br0">2067 153 1839 0 0,'-3'-1'183'0'0,"1"0"0"0"0,-1-1-1 0 0,0 1 1 0 0,1 0 0 0 0,-1 1-1 0 0,0-1 1 0 0,0 1 0 0 0,1-1-1 0 0,-1 1 1 0 0,0 0 0 0 0,0 0-1 0 0,0 0 1 0 0,0 0 0 0 0,1 0-1 0 0,-1 1 1 0 0,0-1 0 0 0,0 1-1 0 0,1 0 1 0 0,-1 0 0 0 0,-2 1-1 0 0,2-1-80 0 0,-35 9 182 0 0,-74 11 1 0 0,97-19-31 0 0,1-2 0 0 0,-1 1 1 0 0,0-2-1 0 0,1 0 0 0 0,-1-1 0 0 0,1-1 1 0 0,-1 0-1 0 0,-19-7 0 0 0,27 8-64 0 0,-9-5 340 0 0,-1 1-1 0 0,0 1 1 0 0,0 1 0 0 0,0 0-1 0 0,-26-2 1 0 0,-30 4 162 0 0,25 2-159 0 0,-90-14-1 0 0,32-5 408 0 0,8 2 26 0 0,-116-35 0 0 0,187 44-914 0 0,0 2 0 0 0,0 1 1 0 0,-1 1-1 0 0,1 1 0 0 0,-1 1 0 0 0,-31 3 0 0 0,-166 25-79 0 0,112-9-167 0 0,60-10-294 0 0,-65 18-1 0 0,83-14-2012 0 0,-39 16-1 0 0,23-5-2150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49:17.986"/>
    </inkml:context>
    <inkml:brush xml:id="br0">
      <inkml:brushProperty name="width" value="0.1" units="cm"/>
      <inkml:brushProperty name="height" value="0.1" units="cm"/>
      <inkml:brushProperty name="color" value="#E71224"/>
    </inkml:brush>
  </inkml:definitions>
  <inkml:trace contextRef="#ctx0" brushRef="#br0">3174 0 2759 0 0,'-5'1'125'0'0,"1"0"-1"0"0,0 0 0 0 0,-1 0 0 0 0,1 1 1 0 0,0-1-1 0 0,0 1 0 0 0,0 0 0 0 0,0 1 0 0 0,0-1 1 0 0,1 0-1 0 0,-1 1 0 0 0,-4 4 0 0 0,3-3-120 0 0,0 0-1 0 0,-1 0 1 0 0,1-1-1 0 0,-8 4 0 0 0,8-5 58 0 0,0-1 0 0 0,0 1-1 0 0,-1-1 1 0 0,1 0 0 0 0,0-1-1 0 0,-1 1 1 0 0,1-1-1 0 0,-10-1 1 0 0,0-1 1102 0 0,-26-7-1 0 0,29 5-524 0 0,-1 1 1 0 0,0 1-1 0 0,-22-1 0 0 0,-36 2 336 0 0,-128 5-165 0 0,19 19 160 0 0,50-6-505 0 0,-14 4-261 0 0,26-2-182 0 0,42-9 1 0 0,0-3-1 0 0,-86-3 0 0 0,40-6 170 0 0,-64 2 34 0 0,72 1-190 0 0,-87-1 74 0 0,-214-24 1515 0 0,222-2-1213 0 0,42 3-225 0 0,120 20-161 0 0,-1 1 0 0 0,-57 5 0 0 0,58 2-244 0 0,0 1 0 0 0,0 2 0 0 0,-40 15 0 0 0,28-6-281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1:14.512"/>
    </inkml:context>
    <inkml:brush xml:id="br0">
      <inkml:brushProperty name="width" value="0.1" units="cm"/>
      <inkml:brushProperty name="height" value="0.1" units="cm"/>
      <inkml:brushProperty name="color" value="#E71224"/>
    </inkml:brush>
  </inkml:definitions>
  <inkml:trace contextRef="#ctx0" brushRef="#br0">8048 333 1375 0 0,'3'-3'179'0'0,"15"-18"-190"0"0,-2 10 3149 0 0,-15 11-3060 0 0,0-1 0 0 0,0 1 1 0 0,-1 0-1 0 0,1-1 0 0 0,0 1 0 0 0,-1-1 1 0 0,1 1-1 0 0,0-1 0 0 0,-1 1 0 0 0,1-1 1 0 0,0 1-1 0 0,-1-1 0 0 0,1 0 1 0 0,-1 1-1 0 0,1-1 0 0 0,-1 0 0 0 0,0 1 1 0 0,1-1-1 0 0,-1 0 0 0 0,0 1 0 0 0,1-1 1 0 0,-1 0-1 0 0,0 0 0 0 0,0 0 1 0 0,0 1-1 0 0,1-1 0 0 0,-1 0 0 0 0,0 0 1 0 0,0 0-1 0 0,0 1 0 0 0,0-1 0 0 0,-1 0 1 0 0,1 0-1 0 0,0 0 0 0 0,0 1 1 0 0,-1-2-1 0 0,-1-2 364 0 0,0 0 1 0 0,0 0-1 0 0,-1 0 1 0 0,1 1-1 0 0,-6-6 1 0 0,8 9-429 0 0,-5-5 308 0 0,1 0 0 0 0,-1 1-1 0 0,0 0 1 0 0,-1 0 0 0 0,1 1 0 0 0,-1-1-1 0 0,0 1 1 0 0,0 0 0 0 0,0 1 0 0 0,0 0 0 0 0,0 0-1 0 0,0 0 1 0 0,-1 0 0 0 0,-7 0 0 0 0,-11-1 221 0 0,0 1 1 0 0,-34 3 0 0 0,25-1-1 0 0,-56-1 495 0 0,-129 4 706 0 0,160 0-1368 0 0,1-2 1 0 0,-1-3 0 0 0,-73-11-1 0 0,44-6 172 0 0,-21-3 112 0 0,57 18-393 0 0,-89 4 1 0 0,85 2-192 0 0,-70-7 0 0 0,55-3 154 0 0,0 3 1 0 0,-78 5 0 0 0,-240 22-23 0 0,274-17 150 0 0,-165-16 1 0 0,207 6-172 0 0,-73-8 165 0 0,52 3-190 0 0,-46-8 25 0 0,25 1-67 0 0,0-1-104 0 0,-93-7 33 0 0,110 16-34 0 0,-175-4 79 0 0,132 10-60 0 0,-168 17-34 0 0,216-6 0 0 0,27-3 8 0 0,-172 9 48 0 0,67-14-56 0 0,-44 15 75 0 0,167-14-49 0 0,-273-3 285 0 0,-61-12 1 0 0,188 11-215 0 0,-197 6 10 0 0,266 4-96 0 0,-235 4 42 0 0,236-13-17 0 0,-108-5 56 0 0,-54-30 25 0 0,228 28-111 0 0,-79-3-1 0 0,118 12-5 0 0,1 0 0 0 0,-1 1 0 0 0,1 1 0 0 0,0 1 0 0 0,0 1 0 0 0,0 0 0 0 0,-21 9 0 0 0,29-10 0 0 0,0 1 0 0 0,0 1 0 0 0,1 0 0 0 0,-1 0 0 0 0,1 0 0 0 0,1 1 0 0 0,-1 1 0 0 0,1 0 0 0 0,0 0 0 0 0,1 0 0 0 0,-1 1 0 0 0,1 0 0 0 0,1 0 0 0 0,-6 10 0 0 0,6-4 6 0 0,1-1 1 0 0,1 0-1 0 0,0 1 0 0 0,1 0 0 0 0,1-1 1 0 0,0 1-1 0 0,0 24 0 0 0,-4 20 8 0 0,5-48-13 0 0,-12 72 153 0 0,-2 125 0 0 0,12-164-110 0 0,-1 0-1 0 0,-16 66 1 0 0,-4 35 28 0 0,11 203 56 0 0,13-335-114 0 0,0-1-1 0 0,1 1 1 0 0,0 0-1 0 0,1-1 1 0 0,0 1 0 0 0,1-1-1 0 0,0 0 1 0 0,0 0-1 0 0,2 0 1 0 0,-1 0 0 0 0,1 0-1 0 0,1-1 1 0 0,0 0-1 0 0,11 14 1 0 0,3-1 59 0 0,-3-3-41 0 0,1 0 0 0 0,0-2 0 0 0,28 22 0 0 0,-37-34-18 0 0,1-1-1 0 0,-1 0 1 0 0,1 0 0 0 0,0-1-1 0 0,0 0 1 0 0,1 0-1 0 0,12 1 1 0 0,78 11 82 0 0,-73-13-70 0 0,218 15 181 0 0,-109-20-145 0 0,15 1-7 0 0,232 25 73 0 0,-192-18-90 0 0,-42-3-12 0 0,48 9-11 0 0,331 3 45 0 0,18-16 53 0 0,-428 3-109 0 0,59 3 13 0 0,126 2 51 0 0,-1-20-25 0 0,-113 2-43 0 0,-64 5 0 0 0,4 2 15 0 0,37-4 23 0 0,289-25-27 0 0,-365 26-11 0 0,195-23 0 0 0,-225 20 0 0 0,215-26 0 0 0,143 15 0 0 0,-168-4 0 0 0,-178 22 0 0 0,0 3 0 0 0,76 10 0 0 0,-70-3 0 0 0,115-4 0 0 0,8-10 0 0 0,61 28 0 0 0,-256-20 0 0 0,27 3 16 0 0,0-2 0 0 0,-1-1 0 0 0,55-6 0 0 0,-66 1-7 0 0,1 0 0 0 0,-1-1 0 0 0,0-1 1 0 0,0-1-1 0 0,-1-1 0 0 0,26-13 0 0 0,7-6 6 0 0,44-25 54 0 0,-84 43-60 0 0,-1 0 0 0 0,-1-1 0 0 0,1 0-1 0 0,20-23 1 0 0,2-9 8 0 0,51-84 0 0 0,15-54 22 0 0,-32 53-48 0 0,-48 91 9 0 0,-1 3 0 0 0,-2 0 0 0 0,22-57 0 0 0,-32 68 0 0 0,6-17 0 0 0,11-53 0 0 0,-22 79 0 0 0,-1 1 0 0 0,-1-1 0 0 0,0 0 0 0 0,-1 0 0 0 0,0 0 0 0 0,-1 1 0 0 0,0-1 0 0 0,-5-20 0 0 0,4 26 0 0 0,-1 1 0 0 0,0-1 0 0 0,0 1 0 0 0,-1-1 0 0 0,1 1 0 0 0,-1 0 0 0 0,-1 1 0 0 0,-7-10 0 0 0,3 6 0 0 0,-1 0 0 0 0,0 0 0 0 0,-18-12 0 0 0,8 9 0 0 0,0 1 0 0 0,0 1 0 0 0,-1 1 0 0 0,0 1 0 0 0,-25-6 0 0 0,-114-18 0 0 0,112 23 0 0 0,-142-21 0 0 0,-123-25 0 0 0,20 2 1 0 0,247 49-4 0 0,0 2-1 0 0,0 1 1 0 0,1 3 0 0 0,-70 11-1 0 0,27 5-639 0 0,0 4 1 0 0,2 3-1 0 0,0 5 0 0 0,-134 66 1 0 0,118-42-825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8:33.231"/>
    </inkml:context>
    <inkml:brush xml:id="br0">
      <inkml:brushProperty name="width" value="0.1" units="cm"/>
      <inkml:brushProperty name="height" value="0.1" units="cm"/>
      <inkml:brushProperty name="color" value="#F4F91B"/>
    </inkml:brush>
  </inkml:definitions>
  <inkml:trace contextRef="#ctx0" brushRef="#br0">1 52 2671 0 0,'12'-5'207'0'0,"0"1"-1"0"0,0 0 0 0 0,1 1 0 0 0,0 1 0 0 0,25-3 0 0 0,2 0-64 0 0,72-18 2623 0 0,-109 23-2719 0 0,0 0-1 0 0,0 0 1 0 0,0 0-1 0 0,0 1 1 0 0,0-1-1 0 0,4 2 0 0 0,-4-1-16 0 0,0 0 0 0 0,0 0 0 0 0,0-1 0 0 0,0 1 0 0 0,0-1 0 0 0,0 0 0 0 0,5 0 0 0 0,14 2 92 0 0,-19-1-79 0 0,-1-1 0 0 0,1 0 0 0 0,0 1 1 0 0,0-1-1 0 0,0 0 0 0 0,0 0 0 0 0,5-1 0 0 0,-5 0-11 0 0,-1 1-1 0 0,1-1 1 0 0,0 1-1 0 0,0 0 0 0 0,0 0 1 0 0,0 0-1 0 0,0 0 1 0 0,0 0-1 0 0,0 1 1 0 0,0-1-1 0 0,-1 1 0 0 0,1-1 1 0 0,0 1-1 0 0,0 0 1 0 0,-1 1-1 0 0,1-1 1 0 0,0 0-1 0 0,2 2 0 0 0,1 2 59 0 0,0 1 0 0 0,0-1 0 0 0,0 1 0 0 0,0 0 0 0 0,4 7 0 0 0,-8-10-84 0 0,-1-1-1 0 0,1 0 0 0 0,0 1 0 0 0,0-1 1 0 0,0 0-1 0 0,0 0 0 0 0,0 0 0 0 0,1-1 0 0 0,-1 1 1 0 0,1 0-1 0 0,-1-1 0 0 0,1 0 0 0 0,-1 1 1 0 0,1-1-1 0 0,0 0 0 0 0,4 1 0 0 0,45 5 212 0 0,90 13 96 0 0,-112-17-313 0 0,5 1 65 0 0,0-2 0 0 0,1-1-1 0 0,53-5 1 0 0,-72 2-28 0 0,0 0 1 0 0,0 2-1 0 0,0 0 1 0 0,-1 1 0 0 0,1 1-1 0 0,29 6 1 0 0,-27-4-28 0 0,0 0 0 0 0,0-2 1 0 0,0 0-1 0 0,0-1 0 0 0,1-1 1 0 0,-1-1-1 0 0,19-4 0 0 0,-7 3 62 0 0,-1 1 0 0 0,0 1 0 0 0,60 8-1 0 0,-25-1-9 0 0,50-7-31 0 0,-48-2 87 0 0,9 5-61 0 0,-52-1-31 0 0,-1 0 0 0 0,1-2 0 0 0,0-1 0 0 0,34-6 0 0 0,-35 4 18 0 0,0 0 0 0 0,0 2-1 0 0,0 0 1 0 0,0 2 0 0 0,38 5-1 0 0,-38-4-21 0 0,37-2-1 0 0,-2 0 3 0 0,39 1 9 0 0,135-17 0 0 0,-190 11-19 0 0,-13 1 16 0 0,-1 2 0 0 0,1 0-1 0 0,57 5 1 0 0,2 1-29 0 0,-44 2 0 0 0,-21-3 0 0 0,0 0 0 0 0,44-1 0 0 0,77-2 30 0 0,-56 3 68 0 0,-37-2-90 0 0,-17 0 6 0 0,-1-1 0 0 0,1-2 0 0 0,51-9 0 0 0,-70 9-14 0 0,1 0 0 0 0,-1 2 0 0 0,0-1 0 0 0,1 2 0 0 0,-1 0 0 0 0,20 4 0 0 0,3 0 0 0 0,137 20 0 0 0,-126-19 0 0 0,-16-1 0 0 0,42 0 0 0 0,43-2 0 0 0,-97-3 6 0 0,35 4-1 0 0,-45-3 6 0 0,-1-1 0 0 0,1 0-1 0 0,11-1 1 0 0,8 0-1 0 0,-6-1 6 0 0,44-6 0 0 0,-44 3 0 0 0,45-1 0 0 0,42 11-16 0 0,-92-4 0 0 0,0-1 0 0 0,31-4 0 0 0,-28 2 0 0 0,56-6 38 0 0,133 5-1 0 0,-192 4-18 0 0,1-2 0 0 0,22-3 0 0 0,24-1-23 0 0,-14 4 4 0 0,85 3 0 0 0,95-5 0 0 0,-212 1 0 0 0,145 6 0 0 0,-125 0 0 0 0,22 1 0 0 0,-37-5 4 0 0,232 5 184 0 0,-209-4-170 0 0,0-3-1 0 0,72-12 0 0 0,-36 4-5 0 0,-53 6-12 0 0,-4 1 0 0 0,0 0 0 0 0,1 2 0 0 0,-1 1 0 0 0,34 4 0 0 0,-30 1 4 0 0,4 1 11 0 0,-1-2 0 0 0,1-1 0 0 0,44-2 0 0 0,-48-3-15 0 0,58 3 0 0 0,-77 1 2 0 0,0-1-1 0 0,0-1 0 0 0,0 0 0 0 0,0-1 0 0 0,0 0 0 0 0,-1-1 1 0 0,1 0-1 0 0,19-6 0 0 0,-27 6 72 0 0,1 1 0 0 0,-1-1 0 0 0,1 1 0 0 0,-1 0 0 0 0,7 0 0 0 0,-10 1-184 0 0,0 0 0 0 0,0 0 0 0 0,0 0 1 0 0,0 0-1 0 0,0 0 0 0 0,0 0 0 0 0,0 0 1 0 0,0 1-1 0 0,0-1 0 0 0,0 0 0 0 0,-1 0 1 0 0,1 1-1 0 0,0-1 0 0 0,0 1 0 0 0,0-1 1 0 0,0 1-1 0 0,-1-1 0 0 0,1 1 0 0 0,0 0 1 0 0,-1-1-1 0 0,1 1 0 0 0,0 0 0 0 0,-1-1 1 0 0,1 1-1 0 0,-1 0 0 0 0,1 0 0 0 0,-1-1 1 0 0,1 1-1 0 0,-1 0 0 0 0,1 0 0 0 0,-1 0 0 0 0,0 1 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1:24.004"/>
    </inkml:context>
    <inkml:brush xml:id="br0">
      <inkml:brushProperty name="width" value="0.1" units="cm"/>
      <inkml:brushProperty name="height" value="0.1" units="cm"/>
      <inkml:brushProperty name="color" value="#66CC00"/>
    </inkml:brush>
  </inkml:definitions>
  <inkml:trace contextRef="#ctx0" brushRef="#br0">4190 216 919 0 0,'-1'-21'-343'0'0,"0"19"875"0"0,1-1 0 0 0,-1 1 0 0 0,1 0 0 0 0,-1 0 1 0 0,0 0-1 0 0,0 0 0 0 0,0-1 0 0 0,0 1 0 0 0,0 0 0 0 0,0 1 0 0 0,-1-1 0 0 0,-1-3 0 0 0,0 3-104 0 0,-1-1-1 0 0,1 0 0 0 0,0 1 0 0 0,-1 0 0 0 0,0 0 0 0 0,1 0 0 0 0,-6-2 0 0 0,-1-1-33 0 0,1 0 0 0 0,-1 0 0 0 0,1-2-1 0 0,1 1 1 0 0,-1-1 0 0 0,-7-8 0 0 0,-15-12 1157 0 0,25 23-1361 0 0,1 1 0 0 0,-1 0-1 0 0,1 0 1 0 0,-1 0 0 0 0,0 0 0 0 0,0 1 0 0 0,0 0 0 0 0,0 0 0 0 0,-1 1-1 0 0,1 0 1 0 0,-8-1 0 0 0,-7 1 197 0 0,-44 4 0 0 0,11 0-58 0 0,-11-1 220 0 0,-69 13 0 0 0,82-8-327 0 0,14-2 29 0 0,-1 2-1 0 0,1 1 0 0 0,-58 22 1 0 0,41-9-39 0 0,0-3 1 0 0,-1-2 0 0 0,-102 14-1 0 0,75-22 342 0 0,-138-7 0 0 0,97 2-127 0 0,-1 0-226 0 0,75-8 135 0 0,-84-19 0 0 0,42 6-39 0 0,51 9-127 0 0,-77-28 0 0 0,-7-2 41 0 0,-78 2-34 0 0,139 26-97 0 0,2 2 12 0 0,-56-11-25 0 0,96 16-40 0 0,0 2-1 0 0,-1 0 0 0 0,0 2 1 0 0,-26 2-1 0 0,15 1-26 0 0,16-1 0 0 0,-1-1 0 0 0,-18-1 0 0 0,11-1 21 0 0,0 2 1 0 0,-51 8-1 0 0,-99 26-21 0 0,163-32 0 0 0,0 0 0 0 0,0 1 0 0 0,-18 8 0 0 0,-3 1 0 0 0,26-11 12 0 0,0-1 1 0 0,0 1-1 0 0,0-2 0 0 0,0 1 1 0 0,0-1-1 0 0,-10-1 0 0 0,-22 1 30 0 0,-17 6 19 0 0,2-2-39 0 0,-1 3 1 0 0,-54 14-1 0 0,95-15-22 0 0,0 0 0 0 0,1 1 0 0 0,0 0 0 0 0,0 1 0 0 0,1 1 0 0 0,-21 16 0 0 0,-9 7 0 0 0,34-26 0 0 0,0 1 0 0 0,0 1 0 0 0,1-1 0 0 0,1 1 0 0 0,-1 0 0 0 0,1 1 0 0 0,0 0 0 0 0,-5 10 0 0 0,-4 10 0 0 0,-17 42 0 0 0,30-63 0 0 0,-16 31 0 0 0,-28 44 0 0 0,26-47 0 0 0,13-20 8 0 0,1-1-1 0 0,0 1 1 0 0,1 0 0 0 0,1 0 0 0 0,1 0-1 0 0,-3 18 1 0 0,-6 105 183 0 0,13-117-142 0 0,1 0 0 0 0,1 0 0 0 0,1 0 0 0 0,7 24 0 0 0,1 10 21 0 0,-4-6-70 0 0,-5-30 24 0 0,0 0 0 0 0,9 29 0 0 0,14 60 75 0 0,-9-29-9 0 0,-14-72-80 0 0,1-1 0 0 0,-1 1 0 0 0,2-1 0 0 0,-1 0 0 0 0,1 0 0 0 0,0 0 0 0 0,0 0 0 0 0,0-1 0 0 0,1 0 0 0 0,7 8 0 0 0,-2-5 5 0 0,1 0 1 0 0,0 0-1 0 0,0-1 1 0 0,1 0 0 0 0,13 6-1 0 0,10 2 23 0 0,1-2 1 0 0,1-1-1 0 0,0-2 1 0 0,54 9-1 0 0,-16-7 10 0 0,1-4 0 0 0,0-2 0 0 0,141-8 0 0 0,254-19 80 0 0,-263 2-128 0 0,-91 6 0 0 0,-103 11 0 0 0,420-28 64 0 0,-293 15-64 0 0,-21 1 0 0 0,19 3 0 0 0,126-4 0 0 0,-117 21 0 0 0,1 0 0 0 0,-63-2 0 0 0,-49-3 0 0 0,49-1 0 0 0,-9-3 0 0 0,0 4 0 0 0,90 13 0 0 0,-151-13 6 0 0,0-1 1 0 0,0-1-1 0 0,0 0 1 0 0,0-1-1 0 0,0-1 0 0 0,0 0 1 0 0,-1-1-1 0 0,1-1 1 0 0,23-8-1 0 0,-14 2 26 0 0,33-17 0 0 0,-48 22-24 0 0,0 1 0 0 0,0 0 0 0 0,0 0 0 0 0,1 1 0 0 0,-1 0 0 0 0,1 1 0 0 0,15-1 0 0 0,-15 1-8 0 0,-1-1 0 0 0,1 0 0 0 0,-1-1 0 0 0,0 0 0 0 0,16-9 0 0 0,-3 2 0 0 0,40-15 0 0 0,-40 17 0 0 0,-1 0 0 0 0,0-1 0 0 0,23-15 0 0 0,-40 22 5 0 0,-1-1 0 0 0,1 1-1 0 0,-1-1 1 0 0,0 0 0 0 0,-1 0 0 0 0,1-1-1 0 0,-1 1 1 0 0,0-1 0 0 0,0 1-1 0 0,0-1 1 0 0,-1 0 0 0 0,1 0 0 0 0,-1 0-1 0 0,0-1 1 0 0,-1 1 0 0 0,1 0 0 0 0,-1-1-1 0 0,0 1 1 0 0,0-10 0 0 0,-1-7 30 0 0,0 0 0 0 0,-2 0 0 0 0,-7-37 0 0 0,2 10-14 0 0,-3-9-19 0 0,-21-71 0 0 0,16 70 47 0 0,3 14-46 0 0,-2 0-1 0 0,-2 2 0 0 0,-2 0 0 0 0,-29-50 0 0 0,33 65 14 0 0,2-1 0 0 0,1 0 0 0 0,-13-56 0 0 0,18 54-16 0 0,5 24-8 0 0,0 0-1 0 0,0 0 1 0 0,-1 1-1 0 0,1-1 0 0 0,-2 1 1 0 0,-3-10-1 0 0,6 16-9 0 0,-1-1 0 0 0,1 1 0 0 0,0 0 0 0 0,-1-1 0 0 0,1 1 0 0 0,-1 0 0 0 0,1-1 0 0 0,0 1 0 0 0,-1 0 0 0 0,1 0 0 0 0,-1 0 0 0 0,1-1 0 0 0,-1 1 0 0 0,1 0 0 0 0,-1 0 0 0 0,1 0 1 0 0,-1 0-1 0 0,1 0 0 0 0,-1 0 0 0 0,1 0 0 0 0,-1 0 0 0 0,1 0 0 0 0,-1 0 0 0 0,1 0 0 0 0,-1 0 0 0 0,1 0 0 0 0,-1 0 0 0 0,1 0 0 0 0,0 1 0 0 0,-1-1 0 0 0,1 0 0 0 0,-1 0 0 0 0,1 1 0 0 0,-1-1 0 0 0,1 0 0 0 0,0 0 0 0 0,-1 1 0 0 0,-18 14-1260 0 0,-25 31-6749 0 0,15-13 251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2:18.325"/>
    </inkml:context>
    <inkml:brush xml:id="br0">
      <inkml:brushProperty name="width" value="0.1" units="cm"/>
      <inkml:brushProperty name="height" value="0.1" units="cm"/>
      <inkml:brushProperty name="color" value="#66CC00"/>
    </inkml:brush>
  </inkml:definitions>
  <inkml:trace contextRef="#ctx0" brushRef="#br0">6819 1591 143 0 0,'-3'2'199'0'0,"1"0"-1"0"0,-1-1 0 0 0,1 1 0 0 0,-1-1 0 0 0,1 0 0 0 0,-1 0 1 0 0,0 0-1 0 0,0 0 0 0 0,1 0 0 0 0,-1-1 0 0 0,0 1 0 0 0,0-1 1 0 0,0 0-1 0 0,0 0 0 0 0,0 0 0 0 0,0 0 0 0 0,1 0 0 0 0,-7-2 1 0 0,4 2 285 0 0,0-1 1 0 0,0 1 0 0 0,0 0 0 0 0,0 0-1 0 0,0 1 1 0 0,-6 0 0 0 0,-7 4 110 0 0,0-1 0 0 0,0-1 0 0 0,0-1 0 0 0,-1 0-1 0 0,-32-2 1 0 0,35 0-273 0 0,0 1-1 0 0,0 1 1 0 0,1 0 0 0 0,-1 2-1 0 0,-25 8 1 0 0,3-2-60 0 0,26-7-171 0 0,0-1 1 0 0,-1 0-1 0 0,1 0 0 0 0,-15-1 0 0 0,-40-4 1063 0 0,53 4-841 0 0,0 1 0 0 0,0 1 0 0 0,-23 6 0 0 0,30-7-244 0 0,1-1 1 0 0,0 0-1 0 0,0 0 1 0 0,-1-1-1 0 0,1 1 1 0 0,-1-1 0 0 0,1-1-1 0 0,0 1 1 0 0,-1-1-1 0 0,-9-3 1 0 0,9 3 72 0 0,0 0-1 0 0,0 1 1 0 0,0 0 0 0 0,-8 1-1 0 0,-6-1 11 0 0,1 0-128 0 0,-108 3 233 0 0,106 0-173 0 0,-26 6 0 0 0,30-5 0 0 0,0-1 0 0 0,-34 2 0 0 0,-36-6 120 0 0,-85 2 95 0 0,171-1-293 0 0,-55 5 172 0 0,-1-3-1 0 0,-77-7 1 0 0,103 3-60 0 0,1 2 1 0 0,-1 1 0 0 0,-60 9 0 0 0,3 1 60 0 0,66-11-85 0 0,1 0 0 0 0,-41-7 0 0 0,35 3 107 0 0,-30 0 0 0 0,44 4-144 0 0,-14 0 46 0 0,0 1-1 0 0,-48 7 0 0 0,58-5-29 0 0,0-2 0 0 0,0 0 0 0 0,-23-2 0 0 0,-27 1 231 0 0,53 0-242 0 0,1 0-1 0 0,0-2 1 0 0,0 1-1 0 0,0-2 1 0 0,-15-4-1 0 0,9 2 66 0 0,-27-2-1 0 0,-46 1 140 0 0,92 6-261 0 0,-5 0 23 0 0,0 1 0 0 0,0-1 0 0 0,0-1 0 0 0,0 1 0 0 0,0-1 0 0 0,0 0-1 0 0,0 0 1 0 0,0-1 0 0 0,1 0 0 0 0,-1 0 0 0 0,1 0 0 0 0,-10-5 0 0 0,-1-1 111 0 0,-1 0-1 0 0,0 2 1 0 0,-26-7-1 0 0,35 11-132 0 0,-7-2 55 0 0,0 0 1 0 0,0 1-1 0 0,-23-1 0 0 0,5 3 96 0 0,1-1 0 0 0,0-2-1 0 0,-54-14 1 0 0,52 12-21 0 0,26 5-94 0 0,0 0 0 0 0,0 0 1 0 0,0-1-1 0 0,0-1 0 0 0,1 1 1 0 0,-12-6-1 0 0,13 5-28 0 0,-1 1 0 0 0,0-1-1 0 0,1 2 1 0 0,-1-1 0 0 0,0 1-1 0 0,0 0 1 0 0,0 0 0 0 0,0 1 0 0 0,0-1-1 0 0,0 2 1 0 0,0-1 0 0 0,0 1-1 0 0,-11 3 1 0 0,-32-3 50 0 0,46 0-48 0 0,0 0 1 0 0,0 0-1 0 0,0-1 1 0 0,1 0-1 0 0,-1 0 0 0 0,0 0 1 0 0,0 0-1 0 0,0-1 0 0 0,0 1 1 0 0,0-1-1 0 0,1 0 0 0 0,-1 0 1 0 0,0-1-1 0 0,-5-2 0 0 0,0-2 34 0 0,0 1 0 0 0,0 0 0 0 0,0 0 0 0 0,0 1-1 0 0,-1 0 1 0 0,1 1 0 0 0,-1 0 0 0 0,-13-2-1 0 0,-52 1-41 0 0,-11-1 59 0 0,72 4-67 0 0,0 0 0 0 0,-21 3 0 0 0,24-1 12 0 0,1 0 1 0 0,-1-1-1 0 0,0 0 1 0 0,0-1-1 0 0,-13-3 1 0 0,14 2 2 0 0,-1 1 0 0 0,1 0 0 0 0,0 0-1 0 0,0 1 1 0 0,-16 1 0 0 0,-53 11 110 0 0,32-4-94 0 0,15-3-17 0 0,12-1 11 0 0,-39 1 0 0 0,39-3-25 0 0,16-1 0 0 0,0 0 0 0 0,1-1 0 0 0,-1 0 0 0 0,0 1 0 0 0,-5-2 0 0 0,5 1 0 0 0,0 0 0 0 0,0 0 0 0 0,0 1 0 0 0,0-1 0 0 0,0 1 0 0 0,-5 1 0 0 0,-19 3 0 0 0,-41 3 0 0 0,61-7 0 0 0,1 0 0 0 0,-1 0 0 0 0,0 0 0 0 0,-8 4 0 0 0,8-3 0 0 0,1 0 0 0 0,-1 0 0 0 0,0-1 0 0 0,-10 1 0 0 0,-36-2 6 0 0,-2-1 13 0 0,0 2 1 0 0,-60 10-1 0 0,111-10-19 0 0,-94 13 0 0 0,72-16 0 0 0,23 2 0 0 0,1-1 0 0 0,-1 1 0 0 0,0 0 0 0 0,0 0 0 0 0,0 0 0 0 0,0 0 0 0 0,1 1 0 0 0,-8 1 0 0 0,4 0 0 0 0,0-1 0 0 0,0 1 0 0 0,0-1 0 0 0,0-1 0 0 0,-12 1 0 0 0,-9 0 0 0 0,-48 1 0 0 0,50-3 0 0 0,-52-3 0 0 0,48 1 0 0 0,-41-3 0 0 0,26 2 22 0 0,37 2-16 0 0,-1 1 0 0 0,1 0 0 0 0,-1 1 0 0 0,1 0 0 0 0,-1 0 0 0 0,-11 2 0 0 0,9 0-6 0 0,-1-1 0 0 0,-18 1 0 0 0,-4-1 0 0 0,-46-1 64 0 0,52 1-64 0 0,0 1 0 0 0,-31 6 0 0 0,53-8 11 0 0,1 0 0 0 0,-1 0 0 0 0,1-1 0 0 0,0 1 0 0 0,-9-3 0 0 0,-4 0-13 0 0,-81-8 13 0 0,50 6 44 0 0,-84-12 7 0 0,74 15-62 0 0,48 2 24 0 0,-3-2 16 0 0,-23-6-40 0 0,16 4 0 0 0,13 3 13 0 0,0 1 0 0 0,-1-1-1 0 0,1 2 1 0 0,-15 1 0 0 0,0 0-13 0 0,15-1 0 0 0,1-1 0 0 0,-1 1 0 0 0,-13 4 0 0 0,14-3 0 0 0,0 0 0 0 0,-1-1 0 0 0,1 0 0 0 0,-13-1 0 0 0,-14 3 0 0 0,29-3 0 0 0,0 1 0 0 0,0-1 0 0 0,0-1 0 0 0,0 1 0 0 0,0-1 0 0 0,-10-2 0 0 0,10 1 0 0 0,0 1 0 0 0,0 0 0 0 0,0 1 0 0 0,1-1 0 0 0,-1 1 0 0 0,-10 0 0 0 0,-39 7 0 0 0,49-7 0 0 0,0 0 0 0 0,0 0 0 0 0,1-1 0 0 0,-1 1 0 0 0,0-1 0 0 0,-7-3 0 0 0,-3 1 0 0 0,-13-3 21 0 0,-1 2 1 0 0,-38-2-1 0 0,59 9-21 0 0,8-3 0 0 0,-1 0 0 0 0,1 1 0 0 0,0-1 0 0 0,-1 0 0 0 0,1 0 0 0 0,-1 0 0 0 0,1 1 0 0 0,-1-1 0 0 0,1 0 0 0 0,-1 0 0 0 0,1 0 0 0 0,-1 0 0 0 0,1 0 0 0 0,0 0 0 0 0,-1 0 0 0 0,1 0 0 0 0,-1 0 0 0 0,1 0 0 0 0,-1 0 0 0 0,1 0 0 0 0,-1 0 0 0 0,1-1 0 0 0,-1 1 0 0 0,1 0 0 0 0,0 0 0 0 0,-2-1 0 0 0,-19-7 0 0 0,17 8 0 0 0,1-1 0 0 0,0 0 0 0 0,0 0 0 0 0,0 0 0 0 0,0 0 0 0 0,-2-2 0 0 0,-5-3 20 0 0,-5-5 24 0 0,-7-30 148 0 0,17 33-182 0 0,2 5 5 0 0,1-1 0 0 0,-1 1 0 0 0,1-1-1 0 0,0 0 1 0 0,0 0 0 0 0,0 0-1 0 0,-1-8 1 0 0,-13-37 106 0 0,4 15-50 0 0,8 11-10 0 0,0 0 1 0 0,2 0-1 0 0,1-40 0 0 0,1 24-23 0 0,-9-71-1 0 0,7 93-19 0 0,1-1 0 0 0,1 1 0 0 0,0-1 0 0 0,5-23 0 0 0,-3 25-1 0 0,-1 0 0 0 0,0 0 0 0 0,0 1 0 0 0,-2-1 0 0 0,-3-26 0 0 0,0 21-8 0 0,2 0-1 0 0,0 0 1 0 0,2-24-1 0 0,0 21 2 0 0,0 0 0 0 0,-5-29 0 0 0,0 30 2 0 0,2 12-3 0 0,1-1 0 0 0,0 0-1 0 0,1 1 1 0 0,1-1-1 0 0,0-13 1 0 0,2 1-9 0 0,-2 14 0 0 0,1-1 0 0 0,0 1 0 0 0,4-13 0 0 0,21-60 0 0 0,-23 69 0 0 0,-2 13 0 0 0,-1-1 0 0 0,0 0 0 0 0,1 0 0 0 0,-1 1 0 0 0,1-1 0 0 0,0 0 0 0 0,-1 1 0 0 0,1-1 0 0 0,0 1 0 0 0,0-1 0 0 0,0 1 0 0 0,0-1 0 0 0,0 1 0 0 0,0 0 0 0 0,1-1 0 0 0,-1 1 0 0 0,0 0 0 0 0,3-2 0 0 0,0 0 0 0 0,0 0 0 0 0,0 1 0 0 0,0-1 0 0 0,1 1 0 0 0,-1 0 0 0 0,0 0 0 0 0,1 0 0 0 0,0 0 0 0 0,-1 1 0 0 0,1 0 0 0 0,0 0 0 0 0,0 0 0 0 0,0 1 0 0 0,0-1 0 0 0,0 1 0 0 0,0 0 0 0 0,0 1 0 0 0,-1-1 0 0 0,1 1 0 0 0,7 2 0 0 0,9 2 0 0 0,1-1 0 0 0,-1-1 0 0 0,1-1 0 0 0,0-1 0 0 0,0-1 0 0 0,0-1 0 0 0,28-4 0 0 0,-33 3 0 0 0,1 2 0 0 0,29 2 0 0 0,-31-1 0 0 0,0 0 0 0 0,0-2 0 0 0,19-1 0 0 0,39-4 0 0 0,223-32 0 0 0,-270 35 0 0 0,50-14 0 0 0,-5 0 0 0 0,-69 17 0 0 0,36-7 0 0 0,-1 1 0 0 0,1 2 0 0 0,59 3 0 0 0,-77 2 0 0 0,95 5 0 0 0,40-11 0 0 0,-9 2 0 0 0,-23 11 0 0 0,-73-5 0 0 0,-31-1 0 0 0,30-2 0 0 0,-30-1 0 0 0,37-4 0 0 0,-38 2 0 0 0,0 1 0 0 0,21 1 0 0 0,-21 0 0 0 0,37-4 0 0 0,9-7 0 0 0,68-2 0 0 0,-52 11 0 0 0,55-5 0 0 0,86-26 0 0 0,-54 7 0 0 0,-73 19 0 0 0,105 4 0 0 0,-140 4 0 0 0,139-14 0 0 0,20-14 0 0 0,-167 25 0 0 0,-1 1 0 0 0,55 6 0 0 0,49-1 0 0 0,182-33 0 0 0,-295 25 0 0 0,-1 2 0 0 0,1 2 0 0 0,-1 2 0 0 0,1 1 0 0 0,66 13 0 0 0,-7-1 0 0 0,-41-5 0 0 0,-24-3 0 0 0,63 3 0 0 0,177 3 0 0 0,-225-9 0 0 0,46 11 0 0 0,-2 0 0 0 0,-48-11 0 0 0,107 4 0 0 0,-120-7 0 0 0,58 2 0 0 0,-71 0 0 0 0,0 0 0 0 0,1-2 0 0 0,-1 0 0 0 0,31-6 0 0 0,-35 4 0 0 0,0 0 0 0 0,0 0 0 0 0,1 2 0 0 0,21 1 0 0 0,5 2 0 0 0,-25-2 0 0 0,35 6 0 0 0,-30-4 0 0 0,-19-3 0 0 0,1 1 0 0 0,-1-1 0 0 0,0 1 0 0 0,9 3 0 0 0,-7-2 0 0 0,0 0 0 0 0,0-1 0 0 0,0 1 0 0 0,10-1 0 0 0,-10-1 0 0 0,0 1 0 0 0,0 0 0 0 0,0 0 0 0 0,13 5 0 0 0,-6-1 0 0 0,30 6 0 0 0,4 1 0 0 0,-34-6 0 0 0,-10-4 0 0 0,-1-1 0 0 0,1 1 0 0 0,-1-1 0 0 0,1 0 0 0 0,-1 0 0 0 0,1 0 0 0 0,0 0 0 0 0,0-1 0 0 0,0 1 0 0 0,-1-1 0 0 0,6 0 0 0 0,-5 0 0 0 0,0 0 0 0 0,1 0 0 0 0,-1 0 0 0 0,0 1 0 0 0,1-1 0 0 0,-1 1 0 0 0,7 2 0 0 0,5 1 0 0 0,19 3 0 0 0,-29-6 0 0 0,0 0 0 0 0,0 0 0 0 0,-1 0 0 0 0,1 1 0 0 0,-1 0 0 0 0,1 0 0 0 0,-1 1 0 0 0,1-1 0 0 0,-1 1 0 0 0,0 0 0 0 0,5 4 0 0 0,32 20 0 0 0,-30-21 0 0 0,-1 1 0 0 0,13 10 0 0 0,-20-13 0 0 0,0 0 0 0 0,0 1 0 0 0,0-1 0 0 0,-1 1 0 0 0,1-1 0 0 0,-1 1 0 0 0,0 0 0 0 0,-1 1 0 0 0,4 5 0 0 0,-1 3 0 0 0,-1 1 0 0 0,4 18 0 0 0,-8-28 0 0 0,0 0 0 0 0,-1 0 0 0 0,1 0 0 0 0,-1 0 0 0 0,0 0 0 0 0,0 0 0 0 0,-1 0 0 0 0,-2 7 0 0 0,-1 3 0 0 0,-5 34 0 0 0,8-37 0 0 0,-1 1 0 0 0,0 0 0 0 0,-7 17 0 0 0,6-17 0 0 0,0-1 0 0 0,1 1 0 0 0,0 0 0 0 0,-1 16 0 0 0,3-15 0 0 0,-2 1 0 0 0,1-1 0 0 0,-7 17 0 0 0,6-23 0 0 0,1 0 0 0 0,0 0 0 0 0,0 0 0 0 0,-1 12 0 0 0,-5 7 0 0 0,7-23 0 0 0,-1 0 0 0 0,1 0 0 0 0,0 0 0 0 0,0 0 0 0 0,0 0 0 0 0,0 7 0 0 0,0 9 0 0 0,-5 29 0 0 0,3-35 0 0 0,1-1 0 0 0,1 1 0 0 0,0 0 0 0 0,1-1 0 0 0,3 27 0 0 0,12 16 0 0 0,-10-43 0 0 0,-1 0 0 0 0,-1 1 0 0 0,0-1 0 0 0,-1 1 0 0 0,1 14 0 0 0,-5-6 0 0 0,2-19 0 0 0,-1 1 0 0 0,1-1 0 0 0,0 1 0 0 0,0 0 0 0 0,0-1 0 0 0,0 1 0 0 0,1-1 0 0 0,-1 1 0 0 0,1-1 0 0 0,2 6 0 0 0,2 4 0 0 0,0 0 0 0 0,-1 1 0 0 0,4 24 0 0 0,-5-15 0 0 0,-1 1 0 0 0,-1 0 0 0 0,-5 44 0 0 0,3-65 0 0 0,1 0 0 0 0,-1 0 0 0 0,0 0 0 0 0,0-1 0 0 0,-1 1 0 0 0,1 0 0 0 0,-1-1 0 0 0,1 1 0 0 0,-1-1 0 0 0,0 1 0 0 0,0-1 0 0 0,0 0 0 0 0,0 1 0 0 0,0-1 0 0 0,-1 0 0 0 0,1-1 0 0 0,0 1 0 0 0,-4 1 0 0 0,-6 4 0 0 0,0-1 0 0 0,-23 8 0 0 0,23-9 0 0 0,-22 6 0 0 0,-57 11 0 0 0,55-15 0 0 0,-54 19 0 0 0,33-5-178 0 0,-71 29-659 0 0,101-37-451 0 0,0 0 0 0 0,-39 28 0 0 0,27-12-4533 0 0,2 2-1615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4:49.266"/>
    </inkml:context>
    <inkml:brush xml:id="br0">
      <inkml:brushProperty name="width" value="0.1" units="cm"/>
      <inkml:brushProperty name="height" value="0.1" units="cm"/>
      <inkml:brushProperty name="color" value="#66CC00"/>
    </inkml:brush>
  </inkml:definitions>
  <inkml:trace contextRef="#ctx0" brushRef="#br0">344 1138 919 0 0,'7'-22'125'0'0,"-6"19"512"0"0,0 0 0 0 0,-1 0 1 0 0,1 0-1 0 0,1 0 0 0 0,-1 1 0 0 0,0-1 0 0 0,1 0 0 0 0,-1 1 0 0 0,4-4 0 0 0,-9 33 1970 0 0,-2-11-1946 0 0,0-4-305 0 0,2 0 0 0 0,0 0 0 0 0,0 0 0 0 0,1 1 0 0 0,1-1 0 0 0,-2 17 0 0 0,4-28-287 0 0,0 0-1 0 0,1 0 1 0 0,-1 0-1 0 0,0 0 0 0 0,0-1 1 0 0,0 1-1 0 0,0 0 1 0 0,1 0-1 0 0,-1-1 1 0 0,0 1-1 0 0,1 0 0 0 0,-1 0 1 0 0,1-1-1 0 0,-1 1 1 0 0,1 0-1 0 0,-1-1 0 0 0,1 1 1 0 0,-1-1-1 0 0,1 1 1 0 0,0 0-1 0 0,-1-1 1 0 0,1 1-1 0 0,1 0 0 0 0,0 0 71 0 0,1 0 0 0 0,-1 0 0 0 0,1 0 0 0 0,-1-1 0 0 0,1 1 0 0 0,0-1 0 0 0,3 1 0 0 0,6 0 298 0 0,-1-1 0 0 0,17-3-1 0 0,-27 3-420 0 0,62-11 1364 0 0,-51 8-1162 0 0,0 0 0 0 0,0 1 0 0 0,1 0 0 0 0,-1 1 0 0 0,1 0 0 0 0,-1 1 0 0 0,1 0 0 0 0,-1 1 0 0 0,16 3 0 0 0,5 4-50 0 0,-19-5-68 0 0,-1 0-1 0 0,25 11 1 0 0,14 13 155 0 0,-38-19-207 0 0,2 0-1 0 0,-1 0 1 0 0,30 8-1 0 0,4-5 308 0 0,69 6-1 0 0,-72-12-160 0 0,55 17 138 0 0,-19-2-117 0 0,17 2 151 0 0,-70-18-269 0 0,10 3-5 0 0,67 2-1 0 0,53-8 101 0 0,-117-1-182 0 0,76 2 55 0 0,-36 1 11 0 0,53 5 48 0 0,-47-1-11 0 0,0-4 0 0 0,0-4 1 0 0,102-15-1 0 0,-120 9-68 0 0,0 4 1 0 0,95 6-1 0 0,44 9-45 0 0,-17-19 59 0 0,-163 5-54 0 0,342-8 123 0 0,-135 8 8 0 0,64-29 68 0 0,-178 15-152 0 0,-44 10-41 0 0,117-16 106 0 0,-180 21-117 0 0,0 0 0 0 0,0 1 0 0 0,25 3 0 0 0,-22-1 0 0 0,33-1 0 0 0,1 0 0 0 0,-14 1 0 0 0,83 9 0 0 0,-44-3 0 0 0,-60-5 8 0 0,1 0 1 0 0,-1 1-1 0 0,17 6 0 0 0,-16-4 3 0 0,0-1-1 0 0,28 3 0 0 0,-16-4 22 0 0,48 13 0 0 0,-52-12 1 0 0,-1-1-1 0 0,1 0 1 0 0,0-2-1 0 0,1-2 1 0 0,-1 0-1 0 0,0-1 1 0 0,0-2-1 0 0,0 0 1 0 0,29-9-1 0 0,-32 8 6 0 0,-17 3-25 0 0,0 0-1 0 0,0 0 1 0 0,0-1 0 0 0,0 0-1 0 0,-1 0 1 0 0,1 0-1 0 0,6-4 1 0 0,-2 0 33 0 0,0-2 0 0 0,-1 1 0 0 0,1-1 0 0 0,12-16 0 0 0,-12 14 1 0 0,-1 0-1 0 0,2 1 1 0 0,11-9-1 0 0,-18 16-36 0 0,0-1-1 0 0,-1 0 1 0 0,1 0-1 0 0,-1 0 1 0 0,1-1 0 0 0,-1 1-1 0 0,0-1 1 0 0,0 0-1 0 0,3-5 1 0 0,-2 1 14 0 0,-1-1 0 0 0,0 1 0 0 0,4-18 0 0 0,-1 9 16 0 0,1-1 0 0 0,0 1 0 0 0,1 1 1 0 0,18-29-1 0 0,5-11 31 0 0,-23 38-30 0 0,0 0 0 0 0,-2-1 0 0 0,0 0 0 0 0,-1 0 0 0 0,3-30-1 0 0,-2 16 31 0 0,2 1 0 0 0,1 0-1 0 0,14-35 1 0 0,-10 28-21 0 0,-2 0-1 0 0,6-43 1 0 0,7-27 46 0 0,-19 85-75 0 0,-1 0 0 0 0,0-1 0 0 0,-2-45-1 0 0,0 11-28 0 0,-1 45 7 0 0,1-1 15 0 0,-2-1-1 0 0,0 0 1 0 0,-2-19-1 0 0,1 30-12 0 0,1 1-1 0 0,-1 0 1 0 0,-1 0 0 0 0,1 0-1 0 0,0 0 1 0 0,-1 0 0 0 0,0 0-1 0 0,0 0 1 0 0,0 0 0 0 0,0 1-1 0 0,-1-1 1 0 0,1 1-1 0 0,-1 0 1 0 0,0 0 0 0 0,0 0-1 0 0,-7-6 1 0 0,-1 1-1 0 0,0 1 0 0 0,-1 0 0 0 0,0 0 0 0 0,0 2 0 0 0,0-1 0 0 0,-1 1 0 0 0,0 1 0 0 0,-14-3 0 0 0,-9 0 0 0 0,-6-3 0 0 0,0 3 0 0 0,-75-4 0 0 0,-112 24 0 0 0,-57-2 0 0 0,197-14 0 0 0,-179 18 0 0 0,-83 11 0 0 0,206-26 0 0 0,-115 7 0 0 0,186 0 0 0 0,-1-3 0 0 0,-112-8 0 0 0,118-2 0 0 0,-71 3 0 0 0,-124 30 0 0 0,216-20 0 0 0,-2-1 0 0 0,0-3 0 0 0,-78-3 0 0 0,-167-17 0 0 0,177 20 0 0 0,28 0 0 0 0,15-3 0 0 0,-67 0 0 0 0,-79-17 31 0 0,67 4 2 0 0,-40 0-33 0 0,130 7 0 0 0,0-2 0 0 0,-111-30 0 0 0,153 32 0 0 0,-24-4 0 0 0,-1 2 0 0 0,0 2 0 0 0,-1 3 0 0 0,1 1 0 0 0,0 2 0 0 0,-1 2 0 0 0,1 3 0 0 0,-50 10 0 0 0,79-10 0 0 0,1 0 0 0 0,1 1 0 0 0,-1 1 0 0 0,1 0 0 0 0,0 1 0 0 0,0 1 0 0 0,1 0 0 0 0,1 1 0 0 0,-1 1 0 0 0,1 0 0 0 0,1 1 0 0 0,0 1 0 0 0,1 0 0 0 0,-20 28 0 0 0,11-12 0 0 0,1 1 0 0 0,2 1 0 0 0,1 0 0 0 0,-14 38 0 0 0,-60 236 0 0 0,75-244 0 0 0,5-24 0 0 0,2 1 0 0 0,1-1 0 0 0,-2 48 0 0 0,14 29 0 0 0,-3-93 0 0 0,0-8 0 0 0,-1 1 0 0 0,0-1-1 0 0,-1 0 1 0 0,-1 0 0 0 0,0 0 0 0 0,-1 0-1 0 0,-4 14 1 0 0,0-9-18 0 0,-1 1 1 0 0,-1-1 0 0 0,-21 33-1 0 0,28-49 8 0 0,-241 352-4675 0 0,190-285 2900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7:16.323"/>
    </inkml:context>
    <inkml:brush xml:id="br0">
      <inkml:brushProperty name="width" value="0.1" units="cm"/>
      <inkml:brushProperty name="height" value="0.1" units="cm"/>
      <inkml:brushProperty name="color" value="#F4F91B"/>
    </inkml:brush>
  </inkml:definitions>
  <inkml:trace contextRef="#ctx0" brushRef="#br0">1621 1532 5407 0 0,'-3'-1'112'0'0,"-1"0"0"0"0,0 0-1 0 0,1 1 1 0 0,-1 0-1 0 0,1-1 1 0 0,-1 1-1 0 0,0 1 1 0 0,1-1-1 0 0,-1 0 1 0 0,-3 2 0 0 0,4-2-44 0 0,2 0-59 0 0,0 0-1 0 0,0 0 1 0 0,0 0 0 0 0,1 0-1 0 0,-1 0 1 0 0,0 0-1 0 0,0 0 1 0 0,1 0-1 0 0,-1 0 1 0 0,0-1-1 0 0,0 1 1 0 0,1 0-1 0 0,-1-1 1 0 0,0 1 0 0 0,1-1-1 0 0,-1 1 1 0 0,0-1-1 0 0,1 1 1 0 0,-1-1-1 0 0,0 1 1 0 0,1-1-1 0 0,-1 1 1 0 0,1-1-1 0 0,-1 0 1 0 0,0-1 0 0 0,-10-23 1071 0 0,9 21-767 0 0,1 1 0 0 0,0 0 1 0 0,0 0-1 0 0,-1 0 1 0 0,0 0-1 0 0,-2-4 0 0 0,0 4-21 0 0,-1 1 0 0 0,1-1-1 0 0,0 0 1 0 0,-1 1-1 0 0,0 0 1 0 0,0 0 0 0 0,0 1-1 0 0,0-1 1 0 0,0 1-1 0 0,0 0 1 0 0,0 0 0 0 0,-5 1-1 0 0,-32-10 614 0 0,29 5-647 0 0,0 0 0 0 0,-1 1 1 0 0,1 1-1 0 0,-1 0 0 0 0,0 0 0 0 0,-20 0 0 0 0,-82-6 573 0 0,-1 0 67 0 0,47 6-322 0 0,38 8-328 0 0,-10 0 24 0 0,20-5-139 0 0,5 1 6 0 0,-1-2 0 0 0,1 0-1 0 0,-19-3 1 0 0,19 1 90 0 0,-32 0 0 0 0,1 0 169 0 0,26 2-257 0 0,1 1-1 0 0,-1 1 1 0 0,1 0-1 0 0,-1 2 1 0 0,-25 7 0 0 0,-19 1 42 0 0,47-8-57 0 0,-1-1 0 0 0,1-1-1 0 0,-1 0 1 0 0,-29-4 0 0 0,34 2 42 0 0,-31 0 0 0 0,35 2-98 0 0,0-1 0 0 0,0 0-1 0 0,0 0 1 0 0,1-2 0 0 0,-1 1-1 0 0,-12-4 1 0 0,-16-11 586 0 0,5 6-262 0 0,29 9-332 0 0,0-1 0 0 0,0 1 0 0 0,0-1 0 0 0,0 0 0 0 0,0 0 0 0 0,0 0 1 0 0,-6-5-1 0 0,10 7-52 0 0,-9-8 93 0 0,0 1 0 0 0,1-1 0 0 0,-14-15 1 0 0,20 19-64 0 0,1 1 1 0 0,-1-1-1 0 0,1 1 0 0 0,0-1 1 0 0,0 0-1 0 0,0 0 1 0 0,1 0-1 0 0,-1 0 1 0 0,1 0-1 0 0,0-1 0 0 0,0 1 1 0 0,1 0-1 0 0,-1 0 1 0 0,1-6-1 0 0,-3-55 173 0 0,1 43-82 0 0,1 0 1 0 0,3-42 0 0 0,9 3-44 0 0,2-24 69 0 0,-13 75-141 0 0,-1 0 0 0 0,0 1 0 0 0,0-1-1 0 0,-1 0 1 0 0,0 1 0 0 0,0 0-1 0 0,-8-17 1 0 0,-2-11-3 0 0,10 28-6 0 0,1 0-1 0 0,1 0 0 0 0,-1 0 1 0 0,1 0-1 0 0,1 0 1 0 0,-1 0-1 0 0,4-11 1 0 0,-2 7 18 0 0,-1 0 1 0 0,0-23-1 0 0,-1 17-14 0 0,0 0-1 0 0,2 0 1 0 0,6-30-1 0 0,1-20 12 0 0,-8 52-13 0 0,0 0 0 0 0,2 0 1 0 0,0 0-1 0 0,1 1 0 0 0,0-1 0 0 0,12-26 0 0 0,39-59 55 0 0,-53 99-64 0 0,0 0 0 0 0,-1 0 0 0 0,1 0 0 0 0,0 0 0 0 0,1 0 0 0 0,-1 0 0 0 0,0 1 0 0 0,1-1 0 0 0,0 1 0 0 0,-1-1 0 0 0,1 1 0 0 0,0 0 0 0 0,0 0 0 0 0,0 0 0 0 0,1 1 0 0 0,-1-1 0 0 0,6-1 0 0 0,0 1 0 0 0,-1 1 0 0 0,0 0 0 0 0,0 0 0 0 0,1 1 0 0 0,-1 0 0 0 0,13 2 0 0 0,27 3 0 0 0,-20-1 0 0 0,31 0 0 0 0,-4-4 0 0 0,0-2 0 0 0,95-16 0 0 0,-90 8 0 0 0,74-2 0 0 0,-31 4 0 0 0,-43 4 0 0 0,-33 3 0 0 0,34-5 0 0 0,59-14 0 0 0,149-5 0 0 0,-4 9 0 0 0,-159 0 0 0 0,109-13 0 0 0,-140 20 0 0 0,65-2 0 0 0,-96 11 0 0 0,142-4 0 0 0,-126 3 0 0 0,14-1 0 0 0,-14-2 0 0 0,0 2 0 0 0,67 8 0 0 0,119 26 0 0 0,-178-22 0 0 0,1-4 0 0 0,1-2 0 0 0,-1-4 0 0 0,0-2 0 0 0,87-15 0 0 0,-88 11 0 0 0,1 3 0 0 0,82 6 0 0 0,62-1 0 0 0,-112-9 0 0 0,91-4 0 0 0,-146 11 0 0 0,0 2 0 0 0,53 9 0 0 0,-25 0 0 0 0,1-3 0 0 0,1-4 0 0 0,96-5 0 0 0,135 1 0 0 0,-230 3 0 0 0,11-4 0 0 0,22 0 0 0 0,-16 0 0 0 0,1 1 0 0 0,168 30 0 0 0,-154-11 0 0 0,-58-8 0 0 0,81 5 0 0 0,-53-16 0 0 0,96-13 0 0 0,35 0 0 0 0,-144 10 0 0 0,114-18 0 0 0,-50 10 0 0 0,-80 3 0 0 0,86-1 0 0 0,-104 9 0 0 0,2-2 0 0 0,-1 3 0 0 0,0 1 0 0 0,0 1 0 0 0,55 13 0 0 0,-45-6 0 0 0,-32-8 0 0 0,0 0 0 0 0,0 1 0 0 0,0 0 0 0 0,-1 1 0 0 0,1 0 0 0 0,-1 1 0 0 0,14 8 0 0 0,-9-2 0 0 0,24 10 0 0 0,-28-16 0 0 0,0 1 0 0 0,-1 0 0 0 0,0 1 0 0 0,0 0 0 0 0,0 0 0 0 0,9 11 0 0 0,-1 2 0 0 0,0 0 0 0 0,-1 2 0 0 0,-2 0 0 0 0,0 0 0 0 0,16 35 0 0 0,-23-37 0 0 0,0 2 0 0 0,-1-1 0 0 0,-2 1 0 0 0,0 0 0 0 0,-1 0 0 0 0,-1 0 0 0 0,0 40 0 0 0,-4-54 0 0 0,0-1 0 0 0,-1 1 0 0 0,0-1 0 0 0,0 1 0 0 0,-1-1 0 0 0,0 0 0 0 0,0 0 0 0 0,-1 0 0 0 0,0 0 0 0 0,0-1 0 0 0,-7 9 0 0 0,4-4 0 0 0,0-1 0 0 0,-10 24 0 0 0,9-15 0 0 0,0 1 0 0 0,2 0 0 0 0,0 1 0 0 0,2-1 0 0 0,0 1 0 0 0,-1 30 0 0 0,3-30 0 0 0,-1 0 0 0 0,-1 0 0 0 0,-1 0 0 0 0,-1-1 0 0 0,-1 0 0 0 0,-11 24 0 0 0,13-31 0 0 0,0-1 0 0 0,-2 0 0 0 0,1 0 0 0 0,-2 0 0 0 0,1-1 0 0 0,-2 0 0 0 0,1-1 0 0 0,-2 0 0 0 0,1 0 0 0 0,-1-1 0 0 0,-1 0 0 0 0,-16 11 0 0 0,16-14 0 0 0,0 0 0 0 0,0 0 0 0 0,0-1 0 0 0,-21 6 0 0 0,-45 11 0 0 0,39-11 0 0 0,-57 11 0 0 0,-280 8 0 0 0,230-23 0 0 0,-58-4 0 0 0,1 0 0 0 0,26 2 0 0 0,53-3 0 0 0,-118-9 0 0 0,118 1 0 0 0,-30 8 0 0 0,45 0 0 0 0,-239-16 0 0 0,296 10 0 0 0,-1 2 0 0 0,-66 6 0 0 0,-101 22 0 0 0,-45 3 0 0 0,64-9 0 0 0,78-7 0 0 0,6 1 0 0 0,36-4 0 0 0,-113-1 0 0 0,-275 3 0 0 0,384-4 0 0 0,-147-5 0 0 0,105-8 32 0 0,-169 15 0 0 0,-85 11-32 0 0,287-14 0 0 0,0 4 0 0 0,-97 25 0 0 0,130-24 0 0 0,-21 1 0 0 0,-118 2 0 0 0,51-6 0 0 0,78-3 0 0 0,-140 18 0 0 0,173-18 1 0 0,-46 11 1 0 0,72-14-5 0 0,0 1 1 0 0,0 0-1 0 0,1 0 1 0 0,0 1 0 0 0,-17 11-1 0 0,2 3-185 0 0,1 1 1 0 0,1 1-1 0 0,-28 32 0 0 0,-57 80-4260 0 0,100-123 3853 0 0,-41 54-7439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07:18.960"/>
    </inkml:context>
    <inkml:brush xml:id="br0">
      <inkml:brushProperty name="width" value="0.1" units="cm"/>
      <inkml:brushProperty name="height" value="0.1" units="cm"/>
      <inkml:brushProperty name="color" value="#F4F91B"/>
    </inkml:brush>
  </inkml:definitions>
  <inkml:trace contextRef="#ctx0" brushRef="#br0">8301 1461 1727 0 0,'-1'-2'210'0'0,"-1"-1"0"0"0,1 2 0 0 0,0-1 0 0 0,-1 0 0 0 0,1 0-1 0 0,-1 0 1 0 0,0 1 0 0 0,1-1 0 0 0,-1 1 0 0 0,0-1 0 0 0,0 1 0 0 0,0 0-1 0 0,0-1 1 0 0,0 1 0 0 0,-3 0 0 0 0,1-1 83 0 0,-1 1 0 0 0,0-1 0 0 0,0 1 0 0 0,1 1 0 0 0,-1-1 0 0 0,-9 1 0 0 0,2 0 66 0 0,1 1 0 0 0,0 1 0 0 0,0 0 0 0 0,0 0 0 0 0,-17 7 0 0 0,-12 9 565 0 0,27-12-582 0 0,0 0 1 0 0,-1-1-1 0 0,-17 5 0 0 0,-181 35 2153 0 0,191-42-2190 0 0,0-1 0 0 0,-1-1 0 0 0,1-1 0 0 0,-1-1 0 0 0,-27-4 0 0 0,10 1 145 0 0,-29 3 108 0 0,36 1-323 0 0,-49 1 362 0 0,13 1 4 0 0,-68-8 1 0 0,-38-7-10 0 0,129 13-474 0 0,1 3-1 0 0,-1 1 0 0 0,-57 13 1 0 0,-40 5 48 0 0,96-18-129 0 0,-309 33 722 0 0,321-36-652 0 0,1-1 0 0 0,0-1 0 0 0,0-2 1 0 0,-40-8-1 0 0,28 4-43 0 0,-126-31 553 0 0,170 37-615 0 0,-29-6 80 0 0,0 1-1 0 0,-52-3 1 0 0,4 5-64 0 0,-64-5 28 0 0,63 1 26 0 0,-52-10 101 0 0,78 11-49 0 0,1 2-1 0 0,-94 4 0 0 0,84 1-82 0 0,-12 1 9 0 0,-79-2 100 0 0,115-3-128 0 0,-29-1 28 0 0,-37-3-50 0 0,-95 1 76 0 0,142 4-24 0 0,-41 6 63 0 0,21 1-102 0 0,37-4 2 0 0,-111-4 98 0 0,56 0-113 0 0,35 3 0 0 0,35 1 15 0 0,-26 3-1 0 0,12 1 10 0 0,-18-2-13 0 0,-101 9-11 0 0,-15 1 0 0 0,150-11 0 0 0,0-1 0 0 0,0-1 0 0 0,-24-4 0 0 0,-35-1 0 0 0,8 6 16 0 0,-81 0 32 0 0,36 1-22 0 0,-32 1 12 0 0,79 2 21 0 0,-140-8-1 0 0,123-2-20 0 0,-115 8-1 0 0,144 3-36 0 0,-30 1 62 0 0,7-4-37 0 0,-55-2 76 0 0,-97-6 491 0 0,179 5-534 0 0,-54 2-431 0 0,81 0 403 0 0,-52-5-1 0 0,63 2-27 0 0,-75 1 48 0 0,65 2-26 0 0,0-1 1 0 0,-40-6 0 0 0,-13-1 38 0 0,72 6-59 0 0,0 1 0 0 0,0-1-1 0 0,0 2 1 0 0,0-1 0 0 0,-14 3-1 0 0,13-1 5 0 0,0-1 0 0 0,0 0 0 0 0,-20-1 0 0 0,18-1 182 0 0,0 1 0 0 0,0 0 0 0 0,1 1 0 0 0,-18 3 0 0 0,13-1-609 0 0,-26 0 1 0 0,-37 3 481 0 0,76-6-60 0 0,0-1 0 0 0,1 1 0 0 0,-1-1 0 0 0,1 0 1 0 0,-1 1-1 0 0,1-1 0 0 0,-1 0 0 0 0,1-1 0 0 0,0 1 0 0 0,-1 0 0 0 0,-3-4 0 0 0,-16-7 11 0 0,12 10 5 0 0,0 0-1 0 0,1 0 0 0 0,-1 1 1 0 0,-13 0-1 0 0,-2-1 12 0 0,9 1-8 0 0,5 1-11 0 0,-1-1 0 0 0,1 0 0 0 0,-1-1-1 0 0,1-1 1 0 0,0 0 0 0 0,0 0 0 0 0,-17-8-1 0 0,24 10 2 0 0,1-1-1 0 0,-1 1 0 0 0,1 0 0 0 0,-1 0 0 0 0,1 0 0 0 0,-7 0 0 0 0,6 0-2 0 0,0 1 0 0 0,0-1 0 0 0,1 0 0 0 0,-1 0 0 0 0,0 0 0 0 0,-5-3 0 0 0,-25-11 50 0 0,29 13-45 0 0,0 0 0 0 0,0 0 1 0 0,0 0-1 0 0,0 0 0 0 0,0-1 0 0 0,1 0 0 0 0,-1 0 0 0 0,1 0 0 0 0,0 0 1 0 0,0-1-1 0 0,0 0 0 0 0,0 0 0 0 0,-5-8 0 0 0,6 7 19 0 0,0-1 0 0 0,0 0-1 0 0,1-1 1 0 0,0 1 0 0 0,0 0 0 0 0,0-1 0 0 0,1 1-1 0 0,0-1 1 0 0,0 1 0 0 0,1-8 0 0 0,0-11 93 0 0,5-33 0 0 0,-1 20-44 0 0,0 5-19 0 0,13-50-1 0 0,3-15 24 0 0,-16 75-61 0 0,1 1 1 0 0,11-32-1 0 0,-10 39-10 0 0,0-1 0 0 0,-2 0-1 0 0,0 0 1 0 0,-1 0 0 0 0,-1-1-1 0 0,1-29 1 0 0,-4 6 37 0 0,7-59-1 0 0,-2 47-29 0 0,-3 2 8 0 0,-7-69-1 0 0,4 94-27 0 0,-29-198 61 0 0,30 218-64 0 0,0-1 0 0 0,0 1 0 0 0,1-1 0 0 0,0 0 0 0 0,0-8 0 0 0,0 13 0 0 0,1 0 0 0 0,-1 0 0 0 0,0 0 0 0 0,0 0 0 0 0,1 0 0 0 0,-1 0 0 0 0,0 0 0 0 0,1 0 0 0 0,-1 0 0 0 0,1 0 0 0 0,-1 0 0 0 0,1 0 0 0 0,0 0 0 0 0,-1 0 0 0 0,1 0 0 0 0,0 1 0 0 0,0-1 0 0 0,0 0 0 0 0,-1 1 0 0 0,1-1 0 0 0,0 0 0 0 0,0 1 0 0 0,0-1 0 0 0,0 1 0 0 0,0-1 0 0 0,0 1 0 0 0,0 0 0 0 0,0 0 0 0 0,0-1 0 0 0,0 1 0 0 0,0 0 0 0 0,0 0 0 0 0,0 0 0 0 0,2 0 0 0 0,28 2 0 0 0,0 1 0 0 0,39 9 0 0 0,19 2 0 0 0,108-7 0 0 0,-50-4 0 0 0,89 10 0 0 0,-182-11 0 0 0,73-7 0 0 0,-7 0 0 0 0,423 22 0 0 0,-193 3 0 0 0,-89-12 0 0 0,-86-5 0 0 0,10-5 0 0 0,-54-2 0 0 0,26-1 0 0 0,-71 1 0 0 0,235 2 0 0 0,196-14 0 0 0,-506 15 0 0 0,264-16 0 0 0,-86 11 0 0 0,78 3 0 0 0,-131 17 0 0 0,-86-7 0 0 0,61 1 0 0 0,-65-8 0 0 0,61 9 0 0 0,59 9 0 0 0,192 21 0 0 0,-23-3 0 0 0,-194-21 0 0 0,156-5 0 0 0,-149-21 0 0 0,1-1 0 0 0,-6 21 0 0 0,-89-4 0 0 0,79-3 0 0 0,52-12 0 0 0,-73 3 0 0 0,148-3 0 0 0,-142 13 0 0 0,-54 0 0 0 0,74-6 0 0 0,-9-13 0 0 0,-35 3 0 0 0,-75 10 0 0 0,0 1 0 0 0,1 1 0 0 0,-1 1 0 0 0,0 1 0 0 0,1 1 0 0 0,-1 0 0 0 0,24 6 0 0 0,-19-1 0 0 0,0-1 0 0 0,33 13 0 0 0,-49-16 0 0 0,-1 1 0 0 0,1 0 0 0 0,-1 0 0 0 0,0 1 0 0 0,-1-1 0 0 0,1 1 0 0 0,-1 1 0 0 0,7 7 0 0 0,-12-12 0 0 0,14 15 0 0 0,24 36 0 0 0,-36-46 0 0 0,1-1 0 0 0,-1 1 0 0 0,0 0 0 0 0,-1 1 0 0 0,0-1 0 0 0,0 0 0 0 0,0 1 0 0 0,-1-1 0 0 0,1 1 0 0 0,-1 12 0 0 0,-6 140-32 0 0,-31 190 0 0 0,-10-64 32 0 0,45-280 0 0 0,-3 15 0 0 0,1 1 0 0 0,1 0 0 0 0,1 0 0 0 0,1 0 0 0 0,4 30 0 0 0,-3-45-23 0 0,0-1 0 0 0,-1 1-1 0 0,1-1 1 0 0,-1 1 0 0 0,0 0 0 0 0,0-1 0 0 0,-1 1-1 0 0,0-1 1 0 0,0 1 0 0 0,0-1 0 0 0,0 1 0 0 0,-1-1-1 0 0,0 0 1 0 0,0 0 0 0 0,0 0 0 0 0,-1 0 0 0 0,0 0-1 0 0,0 0 1 0 0,-7 7 0 0 0,-140 164-6747 0 0,123-145 5188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1:43.745"/>
    </inkml:context>
    <inkml:brush xml:id="br0">
      <inkml:brushProperty name="width" value="0.1" units="cm"/>
      <inkml:brushProperty name="height" value="0.1" units="cm"/>
      <inkml:brushProperty name="color" value="#F4F91B"/>
    </inkml:brush>
  </inkml:definitions>
  <inkml:trace contextRef="#ctx0" brushRef="#br0">635 1421 6191 0 0,'-7'-5'466'0'0,"6"4"-311"0"0,1 1 1 0 0,-1-1-1 0 0,0 1 1 0 0,0-1-1 0 0,1 1 0 0 0,-1-1 1 0 0,0 1-1 0 0,1-1 1 0 0,-1 0-1 0 0,1 1 0 0 0,-1-1 1 0 0,1 0-1 0 0,-2-1 1 0 0,1-2 157 0 0,-1-1 0 0 0,0 1 0 0 0,1-1 1 0 0,0 0-1 0 0,0 0 0 0 0,0 1 0 0 0,1-1 0 0 0,-1 0 1 0 0,2-9-1 0 0,-1 7 345 0 0,-2 1 1616 0 0,5 14-402 0 0,26 34 3333 0 0,-28-39-5122 0 0,0 0 0 0 0,1 0 0 0 0,-1 0 0 0 0,1-1 0 0 0,-1 1 0 0 0,1 0 0 0 0,0-1 0 0 0,0 1 1 0 0,1-1-1 0 0,-1 0 0 0 0,0 1 0 0 0,1-1 0 0 0,-1 0 0 0 0,1-1 0 0 0,3 3 0 0 0,55 30 984 0 0,-56-32-1039 0 0,-1 0 0 0 0,1 0 1 0 0,-1 0-1 0 0,1-1 0 0 0,0 1 0 0 0,-1-1 1 0 0,1-1-1 0 0,0 1 0 0 0,0 0 0 0 0,0-1 1 0 0,0 0-1 0 0,0-1 0 0 0,0 1 1 0 0,-1-1-1 0 0,1 1 0 0 0,0-2 0 0 0,0 1 1 0 0,-1 0-1 0 0,7-4 0 0 0,11-3 197 0 0,43-10-1 0 0,-26 7-93 0 0,44-10 85 0 0,-46 13-159 0 0,0-2 0 0 0,-1-1 0 0 0,41-20 0 0 0,-59 23-15 0 0,0 1-1 0 0,25-7 0 0 0,-20 7 23 0 0,46-16 92 0 0,-65 21-138 0 0,0 0 1 0 0,0 0-1 0 0,0-1 0 0 0,-1 1 0 0 0,1-1 1 0 0,-1 1-1 0 0,0-1 0 0 0,0 0 0 0 0,0 0 1 0 0,0-1-1 0 0,0 1 0 0 0,-1-1 0 0 0,1 1 1 0 0,-1-1-1 0 0,0 0 0 0 0,0 0 1 0 0,1-6-1 0 0,0 4 13 0 0,-1 0 1 0 0,0-1 0 0 0,-1 0 0 0 0,0 1-1 0 0,0-1 1 0 0,0 0 0 0 0,-1 0-1 0 0,0 1 1 0 0,-1-1 0 0 0,-1-9-1 0 0,-8-67 213 0 0,5 36-165 0 0,-4 5-79 0 0,6 33 0 0 0,1 0 0 0 0,0 0 0 0 0,0-1 0 0 0,0-12 0 0 0,1-8 93 0 0,-7-37 1 0 0,1 9-9 0 0,4 22-69 0 0,0-2 60 0 0,-1 0 1 0 0,-18-71-1 0 0,19 99-76 0 0,-19-54 86 0 0,19 57-66 0 0,-1 0-1 0 0,1 0 1 0 0,-1 0-1 0 0,-1 1 1 0 0,1-1 0 0 0,-10-8-1 0 0,9 9-9 0 0,0 1 1 0 0,0-1-1 0 0,1 0 0 0 0,0-1 0 0 0,0 1 1 0 0,0-1-1 0 0,-4-10 0 0 0,2-2 38 0 0,-7-30-1 0 0,7 22-36 0 0,3 20 4 0 0,1 1 0 0 0,-1-1 1 0 0,-1 1-1 0 0,1-1 0 0 0,-1 1 0 0 0,0 0 0 0 0,0 0 1 0 0,-1 1-1 0 0,1-1 0 0 0,-1 1 0 0 0,-8-7 0 0 0,2 2-5 0 0,-10-8 16 0 0,-1 1-1 0 0,-1 1 1 0 0,0 2-1 0 0,-48-24 1 0 0,49 28-19 0 0,-1 0 0 0 0,0 2 0 0 0,0 0 1 0 0,-1 2-1 0 0,0 0 0 0 0,0 2 0 0 0,-1 1 0 0 0,-46-1 0 0 0,-89 3-7 0 0,134 3 0 0 0,0 1 0 0 0,0 1 0 0 0,0 2 0 0 0,1 0 0 0 0,-29 12 0 0 0,-41 10 0 0 0,83-24 0 0 0,-1 1 0 0 0,1-1 0 0 0,0 2 0 0 0,0 0 0 0 0,0 0 0 0 0,1 1 0 0 0,0 0 0 0 0,1 1 0 0 0,-1 0 0 0 0,-16 18 0 0 0,-9 5 0 0 0,27-25 0 0 0,1 1 0 0 0,0 0 0 0 0,0 0 0 0 0,-8 10 0 0 0,8-3 0 0 0,0-1 0 0 0,1 1 0 0 0,0 0 0 0 0,1 0 0 0 0,1 1 0 0 0,-6 21 0 0 0,-9 28 0 0 0,12-42 0 0 0,1 0 0 0 0,1 1 0 0 0,2-1 0 0 0,0 1 0 0 0,1 0 0 0 0,0 26 0 0 0,4 6 0 0 0,10 79 0 0 0,-4-82 0 0 0,2 9 0 0 0,-1 69 0 0 0,-6-109 0 0 0,1 0 0 0 0,1 0 0 0 0,0 0 0 0 0,2 0 0 0 0,15 37 0 0 0,-5-12 0 0 0,-4-17 0 0 0,1-1 0 0 0,2 0 0 0 0,0 0 0 0 0,2-2 0 0 0,22 28 0 0 0,-30-45 6 0 0,-1 1 0 0 0,2-2 0 0 0,0 0-1 0 0,0 0 1 0 0,0-1 0 0 0,1 0 0 0 0,0 0 0 0 0,0-1-1 0 0,0-1 1 0 0,20 7 0 0 0,-16-8 3 0 0,-1 0 1 0 0,1-1-1 0 0,0 0 0 0 0,0-1 0 0 0,0-1 1 0 0,18-1-1 0 0,-3-2 8 0 0,0-1 1 0 0,33-9-1 0 0,-46 9-12 0 0,97-24 1 0 0,-94 20-3 0 0,0 0-1 0 0,-1 0 1 0 0,30-18 0 0 0,23-22 83 0 0,-44 28-37 0 0,1 0 1 0 0,33-14-1 0 0,-48 25-40 0 0,0 0-1 0 0,-1-1 0 0 0,0 0 1 0 0,-1-1-1 0 0,0 0 0 0 0,0-1 0 0 0,-1-1 1 0 0,14-18-1 0 0,35-28 56 0 0,-36 35-64 0 0,-19 19 0 0 0,0 0 0 0 0,-1 0 0 0 0,1-1 0 0 0,-1 0 0 0 0,0 1 0 0 0,4-9 0 0 0,-1 0 5 0 0,0-1 1 0 0,-2 0-1 0 0,0 0 0 0 0,0-1 1 0 0,2-14-1 0 0,-2-4 11 0 0,2-41 0 0 0,-6 58-15 0 0,3-32 20 0 0,-3 0 0 0 0,-8-92 0 0 0,-3 71-9 0 0,6 33 1 0 0,-1 0 0 0 0,-3 0 0 0 0,-12-41 0 0 0,16 68-13 0 0,-1 0 0 0 0,0 0 0 0 0,0 0 0 0 0,-1 0 0 0 0,0 1 0 0 0,0 0 0 0 0,-1 0 0 0 0,0 1 0 0 0,0 0 0 0 0,0 0 0 0 0,-17-11 0 0 0,-6-1 0 0 0,-1 1 0 0 0,-34-14 0 0 0,63 31 0 0 0,-32-13 0 0 0,0 1 0 0 0,-1 1 0 0 0,-59-11 0 0 0,-112-7 0 0 0,184 28 0 0 0,-21-4 4 0 0,0 2 1 0 0,-1 2-1 0 0,-48 4 1 0 0,78 0-88 0 0,0 0 1 0 0,0 0 0 0 0,1 2-1 0 0,-1-1 1 0 0,1 2-1 0 0,-1 0 1 0 0,1 0 0 0 0,1 1-1 0 0,-1 1 1 0 0,1 0-1 0 0,0 1 1 0 0,1 0-1 0 0,-19 17 1 0 0,12-5-603 0 0,1 1-1 0 0,-23 35 1 0 0,38-54 594 0 0,-40 59-1818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2:16.876"/>
    </inkml:context>
    <inkml:brush xml:id="br0">
      <inkml:brushProperty name="width" value="0.1" units="cm"/>
      <inkml:brushProperty name="height" value="0.1" units="cm"/>
      <inkml:brushProperty name="color" value="#F4F91B"/>
    </inkml:brush>
  </inkml:definitions>
  <inkml:trace contextRef="#ctx0" brushRef="#br0">2677 94 919 0 0,'5'-22'-49'0'0,"-4"18"69"0"0,1 0 0 0 0,-1 0-1 0 0,0 0 1 0 0,-1 0 0 0 0,1-4 0 0 0,-1 6 142 0 0,0 1 0 0 0,0 0 0 0 0,0 0 0 0 0,0 0 0 0 0,0 0 0 0 0,0-1 0 0 0,-1 1 1 0 0,1 0-1 0 0,0 0 0 0 0,-1 0 0 0 0,1 0 0 0 0,-1 0 0 0 0,0 0 0 0 0,1 0 0 0 0,-1 0 0 0 0,0 0 0 0 0,1 0 1 0 0,-1 0-1 0 0,0 0 0 0 0,0 0 0 0 0,0 1 0 0 0,0-1 0 0 0,0 0 0 0 0,0 0 0 0 0,-1 0 0 0 0,-3-1 160 0 0,1 1-1 0 0,0 0 1 0 0,-1-1 0 0 0,1 2-1 0 0,-8-2 1 0 0,-11-2 894 0 0,16 2-949 0 0,0 1 0 0 0,0 0 1 0 0,1 1-1 0 0,-1 0 0 0 0,0 0 1 0 0,0 0-1 0 0,0 1 0 0 0,-11 2 1 0 0,-6 2 174 0 0,-24 10 0 0 0,15-5-62 0 0,-1-1 0 0 0,-1-2 0 0 0,-38 4 0 0 0,-76-2 1525 0 0,54-5-815 0 0,19-2-222 0 0,-35 4 125 0 0,87-5-713 0 0,-37-1-1 0 0,20-1 42 0 0,20 0-83 0 0,1-1 0 0 0,-29-6 0 0 0,-44-11 352 0 0,6 0 192 0 0,-152-14 0 0 0,91 36-293 0 0,40 1-227 0 0,61-2 8 0 0,-65 10 1 0 0,12 6-143 0 0,12-4 92 0 0,78-12-178 0 0,0 1-1 0 0,1 0 1 0 0,-1 0-1 0 0,-13 7 1 0 0,12-5-28 0 0,-1 0 1 0 0,-20 6 0 0 0,11-6 49 0 0,0 2 0 0 0,-21 10 0 0 0,17-10 25 0 0,22-7-74 0 0,0 0 0 0 0,0 1 0 0 0,0 0 0 0 0,0 0 1 0 0,0 0-1 0 0,0 0 0 0 0,0 0 0 0 0,1 1 1 0 0,-1-1-1 0 0,-3 4 0 0 0,2-2-12 0 0,0 0-1 0 0,1 0 0 0 0,-1 1 1 0 0,1 0-1 0 0,0-1 1 0 0,0 1-1 0 0,0 0 1 0 0,1 1-1 0 0,0-1 1 0 0,-1 0-1 0 0,0 6 0 0 0,0-2 6 0 0,1 0 0 0 0,1 0-1 0 0,-1 0 1 0 0,1 0-1 0 0,1 16 1 0 0,-3 32 105 0 0,2-33 13 0 0,0 1 0 0 0,3 28-1 0 0,5 67 151 0 0,-6-76-158 0 0,8 55 0 0 0,-7-79-79 0 0,0 0-1 0 0,-2 0 1 0 0,-1 0-1 0 0,-2 22 1 0 0,-2 29 43 0 0,5-61-47 0 0,1 0 1 0 0,0-1-1 0 0,1 1 0 0 0,-1-1 1 0 0,2 1-1 0 0,-1-1 0 0 0,5 9 1 0 0,-6-13-13 0 0,0 0 0 0 0,0 1 1 0 0,-1-1-1 0 0,1 0 0 0 0,-1 1 0 0 0,0-1 1 0 0,0 1-1 0 0,-1-1 0 0 0,1 0 0 0 0,-1 1 1 0 0,0-1-1 0 0,0 0 0 0 0,0 1 1 0 0,-4 6-1 0 0,3-7-7 0 0,1 1-1 0 0,-1 0 1 0 0,1 0 0 0 0,0 0 0 0 0,0 0 0 0 0,0 0-1 0 0,1 0 1 0 0,0 0 0 0 0,0 0 0 0 0,0 0 0 0 0,1 6-1 0 0,0-5-2 0 0,-1-1 0 0 0,1 1-1 0 0,-1 0 1 0 0,-1 0 0 0 0,1 0-1 0 0,-1 0 1 0 0,0 0 0 0 0,-1-1-1 0 0,1 1 1 0 0,-1 0 0 0 0,0-1-1 0 0,0 0 1 0 0,-1 1 0 0 0,0-1-1 0 0,-5 8 1 0 0,3-4 0 0 0,1 0 0 0 0,0 1-1 0 0,0-1 1 0 0,1 1 0 0 0,0 0 0 0 0,0 0 0 0 0,1 0-1 0 0,1 1 1 0 0,-1 11 0 0 0,2-19-6 0 0,0 0 1 0 0,0 1-1 0 0,1-1 0 0 0,-1 0 1 0 0,1 1-1 0 0,0-1 0 0 0,-1 0 1 0 0,2 0-1 0 0,-1 0 0 0 0,0 0 1 0 0,1 0-1 0 0,-1 0 0 0 0,1 0 1 0 0,0 0-1 0 0,3 4 0 0 0,-1-4 5 0 0,-1 0 0 0 0,1 0 0 0 0,-1-1 1 0 0,1 1-1 0 0,0-1 0 0 0,0 1 0 0 0,0-1 0 0 0,0-1 0 0 0,1 1 0 0 0,4 1 0 0 0,9 1 24 0 0,1-1 1 0 0,0-1-1 0 0,-1 0 1 0 0,28-2-1 0 0,-35 0-31 0 0,153-5 70 0 0,-107 3-75 0 0,34 1 0 0 0,68-3 14 0 0,-126 2 25 0 0,59 0-28 0 0,60 9-11 0 0,2 0 0 0 0,-67-8 26 0 0,65 1 12 0 0,110-2-38 0 0,-18-1 0 0 0,71 9 11 0 0,-243-3 15 0 0,75 12 1 0 0,-119-12-27 0 0,1-2 0 0 0,28-3 0 0 0,-1 0 0 0 0,-24 4 0 0 0,-22-1 0 0 0,1-1 0 0 0,0 0 0 0 0,15-2 0 0 0,35 0 0 0 0,-58 2 2 0 0,0-1 0 0 0,0 1-1 0 0,0-1 1 0 0,-1 0 0 0 0,1 0 0 0 0,0 0 0 0 0,-1 0-1 0 0,1 0 1 0 0,-1-1 0 0 0,1 1 0 0 0,-1-1 0 0 0,0 0-1 0 0,0 0 1 0 0,0 1 0 0 0,0-1 0 0 0,0-1 0 0 0,0 1-1 0 0,0 0 1 0 0,1-3 0 0 0,2-4 11 0 0,0-1 0 0 0,-1 1 0 0 0,-1-1-1 0 0,4-10 1 0 0,-4 10-4 0 0,0-1 1 0 0,9-17-1 0 0,0 7 0 0 0,-1-2 0 0 0,-1 1 1 0 0,-1-2-1 0 0,-2 1 0 0 0,0-1 0 0 0,4-29 0 0 0,-4 23-9 0 0,18-52 0 0 0,-6 26 0 0 0,7-15 15 0 0,3-8 16 0 0,-27 68-28 0 0,1 1 0 0 0,-1 0 0 0 0,-1-1 0 0 0,0 0 0 0 0,-1-20 0 0 0,-5-8 20 0 0,-14-55 0 0 0,4 24-5 0 0,-20-78 85 0 0,20 90-78 0 0,13 52-25 0 0,0-1 0 0 0,0 1 0 0 0,0 0 0 0 0,-1-1 0 0 0,0 1 0 0 0,-1 1 0 0 0,1-1 0 0 0,-1 0 0 0 0,0 1 0 0 0,0 0 0 0 0,-1 0 0 0 0,1 0 0 0 0,-10-7 0 0 0,3 4 0 0 0,0 1 0 0 0,0 1 0 0 0,-1 0 0 0 0,0 1 0 0 0,0 0 0 0 0,-15-4 0 0 0,3 3 0 0 0,1 0 0 0 0,-1 2 0 0 0,-34-2 0 0 0,-75 3 0 0 0,91 4 0 0 0,-70 6 0 0 0,72-3 0 0 0,-53-1 0 0 0,-172-19 0 0 0,188 12 20 0 0,-97 7 0 0 0,-4 1 4 0 0,-123-36-24 0 0,214 20 0 0 0,-10 2 25 0 0,-102 2 1 0 0,-98 19 40 0 0,240-6-96 0 0,1 3-1 0 0,0 2 1 0 0,-79 25-1 0 0,-155 77-3116 0 0,198-72-2986 0 0,-6 2-1854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8:08.065"/>
    </inkml:context>
    <inkml:brush xml:id="br0">
      <inkml:brushProperty name="width" value="0.1" units="cm"/>
      <inkml:brushProperty name="height" value="0.1" units="cm"/>
      <inkml:brushProperty name="color" value="#F4F91B"/>
    </inkml:brush>
  </inkml:definitions>
  <inkml:trace contextRef="#ctx0" brushRef="#br0">1820 13 1375 0 0,'0'0'97'0'0,"0"0"1"0"0,-1-1-1 0 0,1 1 0 0 0,0 0 0 0 0,0-1 0 0 0,0 1 0 0 0,-1 0 0 0 0,1 0 0 0 0,0-1 0 0 0,0 1 0 0 0,0 0 0 0 0,-1-1 0 0 0,1 1 0 0 0,0 0 0 0 0,-1 0 0 0 0,1 0 0 0 0,0-1 0 0 0,-1 1 0 0 0,1 0 0 0 0,0 0 0 0 0,-1 0 0 0 0,1 0 0 0 0,0 0 0 0 0,-1 0 0 0 0,1 0 0 0 0,0-1 0 0 0,-1 1 0 0 0,1 0 0 0 0,0 0 0 0 0,-1 0 0 0 0,1 0 0 0 0,0 1 0 0 0,-1-1 0 0 0,-17 1 428 0 0,12 0-285 0 0,-183 10 2710 0 0,-27 0-1788 0 0,-91-29-167 0 0,124 5-478 0 0,-141 18 62 0 0,280-3-555 0 0,-429 41-301 0 0,423-34 7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7:34.478"/>
    </inkml:context>
    <inkml:brush xml:id="br0">
      <inkml:brushProperty name="width" value="0.1" units="cm"/>
      <inkml:brushProperty name="height" value="0.1" units="cm"/>
      <inkml:brushProperty name="color" value="#F4F91B"/>
    </inkml:brush>
  </inkml:definitions>
  <inkml:trace contextRef="#ctx0" brushRef="#br0">2241 181 3823 0 0,'0'-1'34'0'0,"-1"0"-1"0"0,1 1 1 0 0,-1-1-1 0 0,1 1 1 0 0,-1-1-1 0 0,0 1 1 0 0,1-1-1 0 0,-1 1 1 0 0,0-1-1 0 0,1 1 1 0 0,-1 0-1 0 0,0-1 1 0 0,0 1-1 0 0,1 0 1 0 0,-1-1-1 0 0,0 1 1 0 0,0 0-1 0 0,0 0 1 0 0,1 0-1 0 0,-2 0 1 0 0,-22 0 473 0 0,10 0-574 0 0,4-2 491 0 0,0 0 0 0 0,0-1 0 0 0,0 0 0 0 0,-16-8-1 0 0,-23-7 730 0 0,-58-12-165 0 0,67 18-637 0 0,13 6-91 0 0,0 1-1 0 0,-1 2 1 0 0,-49-1 0 0 0,54 3-200 0 0,-171-6 54 0 0,-157 8 738 0 0,-25-1 382 0 0,144-31-471 0 0,17 1-299 0 0,171 26-423 0 0,1 3 1 0 0,-88 7 0 0 0,27 12-538 0 0,51-7 178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7:53.782"/>
    </inkml:context>
    <inkml:brush xml:id="br0">
      <inkml:brushProperty name="width" value="0.1" units="cm"/>
      <inkml:brushProperty name="height" value="0.1" units="cm"/>
      <inkml:brushProperty name="color" value="#F4F91B"/>
    </inkml:brush>
  </inkml:definitions>
  <inkml:trace contextRef="#ctx0" brushRef="#br0">3243 106 919 0 0,'0'-1'127'0'0,"1"1"0"0"0,-1-1 0 0 0,1 1-1 0 0,-1 0 1 0 0,0-1 0 0 0,0 1 0 0 0,1-1-1 0 0,-1 1 1 0 0,0-1 0 0 0,0 1 0 0 0,1-1-1 0 0,-1 1 1 0 0,0-1 0 0 0,0 1-1 0 0,0-1 1 0 0,0 1 0 0 0,0-1 0 0 0,0 0-1 0 0,0 1 1 0 0,0-1 0 0 0,0 1 0 0 0,0-1-1 0 0,0 1 1 0 0,0-1 0 0 0,0 1 0 0 0,0-1-1 0 0,0 1 1 0 0,-1-1 0 0 0,1 1-1 0 0,0-1 1 0 0,0 1 0 0 0,-1-1 0 0 0,1 1-1 0 0,0-1 1 0 0,0 1 0 0 0,-1-1 0 0 0,1 1-1 0 0,-1 0 1 0 0,1-1 0 0 0,0 1-1 0 0,-2-1 1 0 0,-24-15 1373 0 0,11 8-651 0 0,11 5-716 0 0,-1 0-1 0 0,1 0 0 0 0,-1 1 0 0 0,0-1 0 0 0,0 1 0 0 0,0 0 1 0 0,0 1-1 0 0,0 0 0 0 0,-7-2 0 0 0,-53-4 422 0 0,39 5-398 0 0,-75-10 578 0 0,-60-4 1052 0 0,-55 16-565 0 0,104 1-498 0 0,78 1-450 0 0,1 1-1 0 0,-54 12 1 0 0,-18 4 19 0 0,32-16-197 0 0,44-3-45 0 0,-30 4-1 0 0,-55 16-3 0 0,-49 5 47 0 0,105-17-36 0 0,-31 2 3 0 0,-17-1-53 0 0,-27 1 104 0 0,-133 10 290 0 0,76-1-178 0 0,144-17-155 0 0,0-2 0 0 0,-54-7 1 0 0,2-6 33 0 0,-113-12 25 0 0,184 24-121 0 0,0 2 1 0 0,0 0-1 0 0,0 2 0 0 0,-38 8 0 0 0,-101 37-1497 0 0,143-40 949 0 0,-38 12-5184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8:42.226"/>
    </inkml:context>
    <inkml:brush xml:id="br0">
      <inkml:brushProperty name="width" value="0.1" units="cm"/>
      <inkml:brushProperty name="height" value="0.1" units="cm"/>
      <inkml:brushProperty name="color" value="#F4F91B"/>
    </inkml:brush>
  </inkml:definitions>
  <inkml:trace contextRef="#ctx0" brushRef="#br0">19 143 455 0 0,'0'3'85'0'0,"-1"0"0"0"0,0 0 0 0 0,1-1 0 0 0,-1 1 0 0 0,0 0 0 0 0,0 0 0 0 0,-2 3 0 0 0,1-3 3 0 0,0 0 0 0 0,1 0-1 0 0,0 1 1 0 0,0-1 0 0 0,0 1 0 0 0,0-1 0 0 0,-1 7 0 0 0,3-8 43 0 0,-1 0 0 0 0,0-1 0 0 0,1 1 0 0 0,-1 0 0 0 0,1-1-1 0 0,-1 1 1 0 0,1 0 0 0 0,0-1 0 0 0,0 1 0 0 0,-1-1 0 0 0,1 0 0 0 0,0 1 0 0 0,1-1 0 0 0,-1 0-1 0 0,0 1 1 0 0,0-1 0 0 0,0 0 0 0 0,1 0 0 0 0,-1 0 0 0 0,1 0 0 0 0,-1 0 0 0 0,1 0 0 0 0,-1 0-1 0 0,1-1 1 0 0,-1 1 0 0 0,1-1 0 0 0,2 1 0 0 0,7 3 135 0 0,1-1-1 0 0,23 3 1 0 0,-13-3-59 0 0,2 0-104 0 0,0-2-1 0 0,-1 0 0 0 0,1-1 0 0 0,0-2 0 0 0,24-4 0 0 0,24 0 433 0 0,43-7 202 0 0,-29 2-398 0 0,-3 5-300 0 0,-27 3 77 0 0,70-14 0 0 0,-112 15-69 0 0,0 0 0 0 0,24 1 0 0 0,7 0 81 0 0,77-11 83 0 0,129 6 654 0 0,-166 7-698 0 0,230-20 133 0 0,-185 8-227 0 0,90 3 45 0 0,-95 5-54 0 0,64-11 85 0 0,-122 4-53 0 0,109 1 0 0 0,-75 9-72 0 0,242-10 69 0 0,-189-5 99 0 0,226 8 0 0 0,-298 10-160 0 0,153-11 0 0 0,73-22-32 0 0,-282 28 0 0 0,165 1 70 0 0,-30 2-1 0 0,277-21 48 0 0,-149 16-106 0 0,168 0 170 0 0,-365 10-181 0 0,127 2 0 0 0,143-8 0 0 0,-285 3 0 0 0,121 23 0 0 0,-143-18 26 0 0,67 2 1 0 0,-55-6-16 0 0,49 1-11 0 0,35 3 0 0 0,39 5 0 0 0,-80-7 0 0 0,431-7 0 0 0,-397-4 0 0 0,11 2 0 0 0,135-2 40 0 0,-80 4-16 0 0,-48-6-24 0 0,128-1 0 0 0,-67 13 0 0 0,100-1 0 0 0,-223-10 10 0 0,52-1 24 0 0,-117 8-27 0 0,0 1 0 0 0,47 8-1 0 0,184 35 56 0 0,-235-40-60 0 0,154 14-2 0 0,-129-15 0 0 0,32 4 0 0 0,46 4 0 0 0,-55-9 0 0 0,189-2 0 0 0,-161-10 0 0 0,276-10 0 0 0,-70 15 0 0 0,-156-10 0 0 0,35 0 0 0 0,-140 14 0 0 0,85 2 0 0 0,-72 1 0 0 0,74-6 0 0 0,-26-9 0 0 0,15-1 0 0 0,-67 12 0 0 0,113 16 0 0 0,-88-6 0 0 0,-20-5 18 0 0,98-9 0 0 0,-88 1 0 0 0,100 12-5 0 0,1-1-16 0 0,139-16 3 0 0,-92 3 32 0 0,-221 6-126 0 0,-2 0 16 0 0,0 0-1 0 0,0-1 1 0 0,0 1 0 0 0,1 1-1 0 0,-1-1 1 0 0,0 0 0 0 0,0 0 0 0 0,0 0-1 0 0,0 1 1 0 0,0-1 0 0 0,1 0-1 0 0,-1 1 1 0 0,0-1 0 0 0,0 1 0 0 0,0-1-1 0 0,2 2 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7:55.177"/>
    </inkml:context>
    <inkml:brush xml:id="br0">
      <inkml:brushProperty name="width" value="0.1" units="cm"/>
      <inkml:brushProperty name="height" value="0.1" units="cm"/>
      <inkml:brushProperty name="color" value="#F4F91B"/>
    </inkml:brush>
  </inkml:definitions>
  <inkml:trace contextRef="#ctx0" brushRef="#br0">1412 73 1839 0 0,'0'0'128'0'0,"1"-1"-1"0"0,-1 0 0 0 0,0 0 0 0 0,1 1 1 0 0,-1-1-1 0 0,0 0 0 0 0,1 0 0 0 0,-1 0 0 0 0,0 0 1 0 0,0 1-1 0 0,0-1 0 0 0,0 0 0 0 0,1 0 1 0 0,-1 0-1 0 0,-1 0 0 0 0,1 0 0 0 0,0 0 0 0 0,0 1 1 0 0,0-1-1 0 0,0 0 0 0 0,0 0 0 0 0,-1 0 1 0 0,1 0-1 0 0,0 1 0 0 0,-1-1 0 0 0,1 0 0 0 0,-1 0 1 0 0,1 1-1 0 0,-1-1 0 0 0,1 0 0 0 0,-1 0 0 0 0,0 1 1 0 0,0-2-1 0 0,-1 2-20 0 0,1-1 1 0 0,-1 0-1 0 0,1 0 1 0 0,-1 1-1 0 0,1-1 1 0 0,-1 1-1 0 0,1-1 1 0 0,-1 1-1 0 0,0 0 1 0 0,1 0-1 0 0,-1 0 1 0 0,0 0-1 0 0,1 0 1 0 0,-1 0-1 0 0,-2 0 1 0 0,-40 10 377 0 0,6-2 160 0 0,1-1 0 0 0,-70 3 0 0 0,-19-14 406 0 0,-220-38 0 0 0,234 28-944 0 0,-1 4-1 0 0,0 6 0 0 0,-123 10 1 0 0,181 0-238 0 0,2 1-12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7:57.970"/>
    </inkml:context>
    <inkml:brush xml:id="br0">
      <inkml:brushProperty name="width" value="0.1" units="cm"/>
      <inkml:brushProperty name="height" value="0.1" units="cm"/>
      <inkml:brushProperty name="color" value="#F4F91B"/>
    </inkml:brush>
  </inkml:definitions>
  <inkml:trace contextRef="#ctx0" brushRef="#br0">2343 213 1639 0 0,'0'0'7'0'0,"-1"0"-1"0"0,1 0 0 0 0,-1 0 0 0 0,1 0 0 0 0,-1 0 0 0 0,1 0 0 0 0,-1 0 0 0 0,1 0 0 0 0,0 0 0 0 0,-1 0 0 0 0,1-1 0 0 0,-1 1 0 0 0,1 0 0 0 0,0 0 1 0 0,-1-1-1 0 0,1 1 0 0 0,-1 0 0 0 0,1 0 0 0 0,0-1 0 0 0,-1 1 0 0 0,1 0 0 0 0,0-1 0 0 0,0 1 0 0 0,-1 0 0 0 0,1-1 0 0 0,0 1 0 0 0,0-1 0 0 0,0 1 1 0 0,-1 0-1 0 0,1-1 0 0 0,0 1 0 0 0,0-1 0 0 0,0 1 0 0 0,0-1 0 0 0,0 1 0 0 0,0-1 0 0 0,0 1 0 0 0,0 0 0 0 0,0-1 0 0 0,0 1 0 0 0,0-1 0 0 0,0 1 1 0 0,0-1-1 0 0,0 1 0 0 0,0-1 0 0 0,1 1 0 0 0,-1 0 0 0 0,0-1 0 0 0,0 1 0 0 0,0-1 0 0 0,1 1 0 0 0,-1 0 0 0 0,1-1 0 0 0,12-22 247 0 0,-13 23-219 0 0,4-7 190 0 0,1 1 0 0 0,0 0 0 0 0,0-1-1 0 0,0 2 1 0 0,1-1 0 0 0,0 1 0 0 0,12-9 0 0 0,-17 13-217 0 0,-1 1 1 0 0,1 0 0 0 0,0-1-1 0 0,-1 1 1 0 0,1 0-1 0 0,0-1 1 0 0,-1 1-1 0 0,1-1 1 0 0,-1 1 0 0 0,1-1-1 0 0,-1 1 1 0 0,1-1-1 0 0,-1 0 1 0 0,0 1 0 0 0,1-1-1 0 0,-1 0 1 0 0,0 1-1 0 0,1-1 1 0 0,-1 0 0 0 0,0 1-1 0 0,0-1 1 0 0,1 0-1 0 0,-1 1 1 0 0,0-1 0 0 0,0 0-1 0 0,0 0 1 0 0,0 1-1 0 0,0-1 1 0 0,0 0-1 0 0,0 1 1 0 0,0-1 0 0 0,-1-1-1 0 0,0-1 119 0 0,-1 0-1 0 0,1 0 0 0 0,-1 0 1 0 0,0 1-1 0 0,0-1 0 0 0,-3-3 1 0 0,-8-11 1044 0 0,12 15-1075 0 0,-1 1 0 0 0,1-1 0 0 0,0 1-1 0 0,-1 0 1 0 0,1-1 0 0 0,-1 1-1 0 0,1 0 1 0 0,-1 0 0 0 0,1 0-1 0 0,-1 0 1 0 0,0 0 0 0 0,1 1 0 0 0,-1-1-1 0 0,-4 0 1 0 0,-33-8 375 0 0,20 5-41 0 0,-19-5 36 0 0,-42-5 0 0 0,61 12-297 0 0,0 1 0 0 0,0 1-1 0 0,0 1 1 0 0,-25 4-1 0 0,37-4-166 0 0,-379 48 205 0 0,124-32 348 0 0,-172 5 37 0 0,187-26-390 0 0,-248 8 28 0 0,341 6-1200 0 0,78-6-3064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7:59.440"/>
    </inkml:context>
    <inkml:brush xml:id="br0">
      <inkml:brushProperty name="width" value="0.1" units="cm"/>
      <inkml:brushProperty name="height" value="0.1" units="cm"/>
      <inkml:brushProperty name="color" value="#F4F91B"/>
    </inkml:brush>
  </inkml:definitions>
  <inkml:trace contextRef="#ctx0" brushRef="#br0">1051 148 5039 0 0,'-3'-7'112'0'0,"2"2"92"0"0,0 0 1 0 0,-1 0-1 0 0,0 0 1 0 0,0 1-1 0 0,-1-1 0 0 0,1 0 1 0 0,-1 1-1 0 0,0 0 1 0 0,0-1-1 0 0,-4-3 0 0 0,-2 0-21 0 0,0 0-1 0 0,0 0 0 0 0,-1 1 1 0 0,0 1-1 0 0,0-1 0 0 0,0 1 1 0 0,-1 1-1 0 0,0 0 0 0 0,0 1 0 0 0,0 0 1 0 0,0 1-1 0 0,-1 0 0 0 0,0 0 1 0 0,-17-1-1 0 0,-56-1 381 0 0,-136 9-1 0 0,87 0-214 0 0,73-2-156 0 0,-63 9 0 0 0,97-7-214 0 0,-1 2 1 0 0,1 1-1 0 0,1 1 1 0 0,-44 18-1 0 0,30-6-134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7:59.998"/>
    </inkml:context>
    <inkml:brush xml:id="br0">
      <inkml:brushProperty name="width" value="0.1" units="cm"/>
      <inkml:brushProperty name="height" value="0.1" units="cm"/>
      <inkml:brushProperty name="color" value="#F4F91B"/>
    </inkml:brush>
  </inkml:definitions>
  <inkml:trace contextRef="#ctx0" brushRef="#br0">2539 51 3079 0 0,'-3'-2'24'0'0,"1"1"-1"0"0,-1 0 0 0 0,0 0 1 0 0,0 0-1 0 0,0 0 0 0 0,0 0 1 0 0,0 0-1 0 0,0 1 0 0 0,0-1 1 0 0,0 1-1 0 0,0 0 0 0 0,-1 0 1 0 0,1 0-1 0 0,0 1 0 0 0,-3 0 1 0 0,-14-1 37 0 0,-9-3 278 0 0,-1-1 0 0 0,-32-10 0 0 0,31 7 731 0 0,-56-7 0 0 0,24 13-483 0 0,0 3 0 0 0,-112 18 0 0 0,-3 1-337 0 0,-9-13 210 0 0,-80 7 301 0 0,140-5-361 0 0,-1-4 0 0 0,-196-18 0 0 0,302 10-362 0 0,-591-31 239 0 0,531 36-392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8:01.830"/>
    </inkml:context>
    <inkml:brush xml:id="br0">
      <inkml:brushProperty name="width" value="0.1" units="cm"/>
      <inkml:brushProperty name="height" value="0.1" units="cm"/>
      <inkml:brushProperty name="color" value="#F4F91B"/>
    </inkml:brush>
  </inkml:definitions>
  <inkml:trace contextRef="#ctx0" brushRef="#br0">2732 85 1375 0 0,'-3'-2'123'0'0,"0"1"0"0"0,1-1 0 0 0,-1 1 0 0 0,0 0 0 0 0,0 0 0 0 0,-1 0 0 0 0,1 1-1 0 0,0-1 1 0 0,0 1 0 0 0,0 0 0 0 0,-5 0 0 0 0,-18-3 76 0 0,-29-18 1443 0 0,36 14-400 0 0,-25-8 0 0 0,30 12-1003 0 0,1 1 0 0 0,0 1 0 0 0,-1 0-1 0 0,1 0 1 0 0,-17 3 0 0 0,-69 11-79 0 0,52-5-105 0 0,-30 3 311 0 0,0-4-1 0 0,-120-3 0 0 0,4-6 358 0 0,-56-5-92 0 0,-214-34 591 0 0,152 25-590 0 0,1 21-488 0 0,258-2-283 0 0,0 1 0 0 0,0 3 0 0 0,1 2 0 0 0,0 3 0 0 0,-62 21 0 0 0,57-12-899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8:03.437"/>
    </inkml:context>
    <inkml:brush xml:id="br0">
      <inkml:brushProperty name="width" value="0.1" units="cm"/>
      <inkml:brushProperty name="height" value="0.1" units="cm"/>
      <inkml:brushProperty name="color" value="#F4F91B"/>
    </inkml:brush>
  </inkml:definitions>
  <inkml:trace contextRef="#ctx0" brushRef="#br0">1277 273 3911 0 0,'0'-2'45'0'0,"0"0"-1"0"0,-1 0 0 0 0,1 0 0 0 0,-1 0 0 0 0,1 0 0 0 0,-1 0 0 0 0,0 0 0 0 0,0 1 1 0 0,0-1-1 0 0,0 0 0 0 0,0 0 0 0 0,0 1 0 0 0,0-1 0 0 0,-1 0 0 0 0,1 1 0 0 0,-1 0 1 0 0,1-1-1 0 0,-4-1 0 0 0,-3-4 323 0 0,-1 2 1 0 0,-15-8 0 0 0,3 1-54 0 0,-14-11 465 0 0,-90-54 1899 0 0,101 64-2254 0 0,0 1 0 0 0,-1 2 0 0 0,-38-12-1 0 0,5 8-166 0 0,0 3-1 0 0,0 2 1 0 0,-1 3-1 0 0,0 2 1 0 0,-62 5-1 0 0,80 2-204 0 0,0 3 0 0 0,0 1 0 0 0,-62 19-1 0 0,38-4-914 0 0,-85 42-1 0 0,107-44-3251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8:03.898"/>
    </inkml:context>
    <inkml:brush xml:id="br0">
      <inkml:brushProperty name="width" value="0.1" units="cm"/>
      <inkml:brushProperty name="height" value="0.1" units="cm"/>
      <inkml:brushProperty name="color" value="#F4F91B"/>
    </inkml:brush>
  </inkml:definitions>
  <inkml:trace contextRef="#ctx0" brushRef="#br0">2227 31 1839 0 0,'1'-28'282'0'0,"-2"28"70"0"0,-1-1 1 0 0,1 1 0 0 0,-1-1-1 0 0,1 1 1 0 0,-1 0 0 0 0,1 0 0 0 0,-1 0-1 0 0,0 0 1 0 0,1 0 0 0 0,-1 0-1 0 0,-3 0 1 0 0,-23 3-579 0 0,-19 3 494 0 0,0-2 0 0 0,-1-3 0 0 0,-64-5 0 0 0,-64 2 1358 0 0,-38 24-743 0 0,126-10-660 0 0,-1-4-1 0 0,-90-4 0 0 0,-108-27 553 0 0,-105-4-144 0 0,276 27-683 0 0,-186 24 1 0 0,222-11-92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8:06.680"/>
    </inkml:context>
    <inkml:brush xml:id="br0">
      <inkml:brushProperty name="width" value="0.1" units="cm"/>
      <inkml:brushProperty name="height" value="0.1" units="cm"/>
      <inkml:brushProperty name="color" value="#F4F91B"/>
    </inkml:brush>
  </inkml:definitions>
  <inkml:trace contextRef="#ctx0" brushRef="#br0">1518 167 2271 0 0,'-3'-9'150'0'0,"0"1"0"0"0,0 0-1 0 0,0 0 1 0 0,-1 0-1 0 0,0 0 1 0 0,0 1 0 0 0,-1 0-1 0 0,0-1 1 0 0,-1 2-1 0 0,1-1 1 0 0,-1 1-1 0 0,-1-1 1 0 0,1 2 0 0 0,-1-1-1 0 0,0 1 1 0 0,-9-5-1 0 0,4 3 201 0 0,0 1-1 0 0,-1 0 1 0 0,1 1-1 0 0,-1 1 1 0 0,-1 0-1 0 0,1 0 0 0 0,0 1 1 0 0,-1 1-1 0 0,-24-1 1 0 0,-1 3 101 0 0,-77 11 0 0 0,-39 17 14 0 0,15-2-72 0 0,-620 127 464 0 0,700-135-1112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6:57.532"/>
    </inkml:context>
    <inkml:brush xml:id="br0">
      <inkml:brushProperty name="width" value="0.1" units="cm"/>
      <inkml:brushProperty name="height" value="0.1" units="cm"/>
      <inkml:brushProperty name="color" value="#F4F91B"/>
    </inkml:brush>
  </inkml:definitions>
  <inkml:trace contextRef="#ctx0" brushRef="#br0">1789 18 2303 0 0,'14'-14'483'0'0,"-13"13"-218"0"0,-2 2-33 0 0,-9 4-48 0 0,5-4-43 0 0,1-1-1 0 0,-1 1 0 0 0,0-1 0 0 0,1 0 0 0 0,-1 0 0 0 0,1 0 0 0 0,-1 0 0 0 0,0-1 0 0 0,1 0 0 0 0,-7-2 0 0 0,-14-1 739 0 0,3 2-444 0 0,0 2-1 0 0,1 1 1 0 0,-29 4-1 0 0,-64 17 321 0 0,-29 3-189 0 0,-3-5 243 0 0,77-9-251 0 0,-81 2 0 0 0,-86-22 573 0 0,5-1-310 0 0,-215 28-1525 0 0,386-13-3640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6:58.633"/>
    </inkml:context>
    <inkml:brush xml:id="br0">
      <inkml:brushProperty name="width" value="0.1" units="cm"/>
      <inkml:brushProperty name="height" value="0.1" units="cm"/>
      <inkml:brushProperty name="color" value="#F4F91B"/>
    </inkml:brush>
  </inkml:definitions>
  <inkml:trace contextRef="#ctx0" brushRef="#br0">859 166 919 0 0,'-65'-14'2200'0'0,"0"-3"0"0"0,-74-31 0 0 0,69 23-768 0 0,-103-24 0 0 0,144 44-1325 0 0,1 1-1 0 0,-1 2 0 0 0,0 0 1 0 0,0 2-1 0 0,1 2 1 0 0,-1 0-1 0 0,0 2 0 0 0,-37 10 1 0 0,16-1-321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8:44.908"/>
    </inkml:context>
    <inkml:brush xml:id="br0">
      <inkml:brushProperty name="width" value="0.1" units="cm"/>
      <inkml:brushProperty name="height" value="0.1" units="cm"/>
      <inkml:brushProperty name="color" value="#F4F91B"/>
    </inkml:brush>
  </inkml:definitions>
  <inkml:trace contextRef="#ctx0" brushRef="#br0">1 12 455 0 0,'1'6'372'0'0,"1"1"0"0"0,0-1 0 0 0,0 0 0 0 0,1 0 0 0 0,0 0 0 0 0,0 0 0 0 0,5 7 0 0 0,-6-11-260 0 0,0 1 0 0 0,1-1-1 0 0,-1 1 1 0 0,1-1 0 0 0,0 0 0 0 0,-1 0-1 0 0,1 0 1 0 0,0 0 0 0 0,0-1-1 0 0,0 1 1 0 0,1-1 0 0 0,2 1-1 0 0,45 12 1414 0 0,-39-12-1078 0 0,15 3 205 0 0,50 2-1 0 0,-51-6-430 0 0,54 8 156 0 0,-49-4-222 0 0,-1-2 1 0 0,48-2-1 0 0,117-28 953 0 0,-141 17-767 0 0,1 2-1 0 0,108-2 0 0 0,16 21-164 0 0,-128-12-31 0 0,-1-2 0 0 0,1-2 0 0 0,75-17-1 0 0,-10 1 29 0 0,111-4 12 0 0,-73 9-98 0 0,-127 14-74 0 0,0 1 0 0 0,0 1-1 0 0,37 5 1 0 0,79 19 54 0 0,-74-11-42 0 0,-1-3-1 0 0,111 1 1 0 0,-69-8-27 0 0,45-1 15 0 0,-144-2-10 0 0,221-4 47 0 0,5 7-39 0 0,-7-8 119 0 0,106 2 113 0 0,-153-2-191 0 0,-35-1 14 0 0,134 17 80 0 0,-215-10-146 0 0,101-4 0 0 0,-98 1 16 0 0,79 8 0 0 0,-80-1 0 0 0,84-6 0 0 0,182-10-16 0 0,65-1 128 0 0,-368 14-130 0 0,36 5 1 0 0,3 1 68 0 0,-46-5-67 0 0,-15-1 0 0 0,0-1 0 0 0,17-1 0 0 0,81-2 0 0 0,76 5 7 0 0,-129 1 12 0 0,0-3 0 0 0,79-9 0 0 0,-2-5-19 0 0,-45 5 0 0 0,-36 5 11 0 0,53 4 0 0 0,-33 0 31 0 0,49 7-42 0 0,-28 0 0 0 0,39 3 0 0 0,0 5 0 0 0,144 39 0 0 0,-240-48 2 0 0,-16-4 16 0 0,31 11 0 0 0,-43-11-196 0 0,-1-1 0 0 0,1 2 0 0 0,-1-1 0 0 0,0 1 0 0 0,0 0 0 0 0,0 0 0 0 0,0 1 0 0 0,5 5 0 0 0,0 1-514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6:59.458"/>
    </inkml:context>
    <inkml:brush xml:id="br0">
      <inkml:brushProperty name="width" value="0.1" units="cm"/>
      <inkml:brushProperty name="height" value="0.1" units="cm"/>
      <inkml:brushProperty name="color" value="#F4F91B"/>
    </inkml:brush>
  </inkml:definitions>
  <inkml:trace contextRef="#ctx0" brushRef="#br0">2578 32 1375 0 0,'-2'0'128'0'0,"0"0"-128"0"0,-1 2 0 0 0</inkml:trace>
  <inkml:trace contextRef="#ctx0" brushRef="#br0" timeOffset="1">2447 23 1839 0 0,'-15'-4'906'0'0,"1"0"0"0"0,0 1-1 0 0,-1 1 1 0 0,-21-1 0 0 0,10 0-807 0 0,-15 1 291 0 0,0 0 0 0 0,-67 8 0 0 0,-83 21-25 0 0,-45 4 218 0 0,-11-31 358 0 0,30-1-37 0 0,52 10-352 0 0,-196 1 65 0 0,-146 12-500 0 0,381-12-259 0 0,39-5 15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7:00.426"/>
    </inkml:context>
    <inkml:brush xml:id="br0">
      <inkml:brushProperty name="width" value="0.1" units="cm"/>
      <inkml:brushProperty name="height" value="0.1" units="cm"/>
      <inkml:brushProperty name="color" value="#F4F91B"/>
    </inkml:brush>
  </inkml:definitions>
  <inkml:trace contextRef="#ctx0" brushRef="#br0">1538 140 2759 0 0,'-4'-2'82'0'0,"0"-1"1"0"0,-1 1-1 0 0,1 1 0 0 0,-1-1 0 0 0,1 1 0 0 0,-1 0 0 0 0,0 0 0 0 0,-6-1 0 0 0,-11-2 1422 0 0,-137-44 2277 0 0,102 37-2908 0 0,0 3-1 0 0,-65-2 0 0 0,0 0-129 0 0,-140-19 575 0 0,209 26-1129 0 0,0 2 1 0 0,-53 5 0 0 0,-107 21-540 0 0,94-10-1884 0 0,43-5-679 0 0,6-1-165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7:01.409"/>
    </inkml:context>
    <inkml:brush xml:id="br0">
      <inkml:brushProperty name="width" value="0.1" units="cm"/>
      <inkml:brushProperty name="height" value="0.1" units="cm"/>
      <inkml:brushProperty name="color" value="#F4F91B"/>
    </inkml:brush>
  </inkml:definitions>
  <inkml:trace contextRef="#ctx0" brushRef="#br0">2323 46 3623 0 0,'4'0'102'0'0,"12"-2"586"0"0,-16 1-650 0 0,0 1 1 0 0,0-1-1 0 0,0 0 0 0 0,0 1 1 0 0,0-1-1 0 0,0 0 1 0 0,-1 1-1 0 0,1-1 1 0 0,0 0-1 0 0,0 1 1 0 0,-1-1-1 0 0,1 1 0 0 0,0-1 1 0 0,0 0-1 0 0,-1 1 1 0 0,1-1-1 0 0,-1 1 1 0 0,1-1-1 0 0,-1 1 1 0 0,1-1-1 0 0,-1 1 1 0 0,1-1-1 0 0,-1 0 0 0 0,-2-1 125 0 0,1-1-1 0 0,-1 1 1 0 0,1 0-1 0 0,-1-1 1 0 0,0 1-1 0 0,0 0 1 0 0,0 0-1 0 0,0 1 1 0 0,0-1-1 0 0,0 1 1 0 0,0 0-1 0 0,-1-1 1 0 0,1 1-1 0 0,-1 1 1 0 0,1-1-1 0 0,0 0 1 0 0,-7 1-1 0 0,-3 0 20 0 0,0 1-1 0 0,0 0 1 0 0,-20 5-1 0 0,-7 1-82 0 0,-392 34 2271 0 0,161-34-1208 0 0,60-4-404 0 0,113 2-394 0 0,-22 2 254 0 0,-162-10 0 0 0,168-5-434 0 0,0 4 0 0 0,-180 19 0 0 0,142-1-1228 0 0,78-11-112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7:02.779"/>
    </inkml:context>
    <inkml:brush xml:id="br0">
      <inkml:brushProperty name="width" value="0.1" units="cm"/>
      <inkml:brushProperty name="height" value="0.1" units="cm"/>
      <inkml:brushProperty name="color" value="#F4F91B"/>
    </inkml:brush>
  </inkml:definitions>
  <inkml:trace contextRef="#ctx0" brushRef="#br0">2345 101 1439 0 0,'-53'-3'1521'0'0,"-73"-12"0"0"0,57 5-435 0 0,-202-3 1882 0 0,80 7-1905 0 0,-53-4-273 0 0,-80-7-19 0 0,239 8-584 0 0,5-1-8 0 0,0 4 1 0 0,-79 5 0 0 0,-104 29-106 0 0,105-8-167 0 0,-7-1-926 0 0,89-8-2885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7:04.538"/>
    </inkml:context>
    <inkml:brush xml:id="br0">
      <inkml:brushProperty name="width" value="0.1" units="cm"/>
      <inkml:brushProperty name="height" value="0.1" units="cm"/>
      <inkml:brushProperty name="color" value="#F4F91B"/>
    </inkml:brush>
  </inkml:definitions>
  <inkml:trace contextRef="#ctx0" brushRef="#br0">3494 93 4375 0 0,'6'29'1100'0'0,"-33"-42"1287"0"0,16 9-2093 0 0,-1 1 1 0 0,0 0-1 0 0,0 1 1 0 0,0 0-1 0 0,0 0 0 0 0,-23 1 1 0 0,-77 11-101 0 0,56-4-53 0 0,36-4-124 0 0,-16 2 35 0 0,0-2-1 0 0,-51-4 0 0 0,-62-14 384 0 0,23 2 121 0 0,-182 1-1 0 0,-33 9-118 0 0,40-2 206 0 0,155 3-181 0 0,-224-32-1 0 0,256 21-357 0 0,0 5 0 0 0,-164 9 0 0 0,193 5-103 0 0,0 3 1 0 0,1 5-1 0 0,-87 23 0 0 0,-82 51-1592 0 0,247-84 1456 0 0,-83 29-4419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6:49.758"/>
    </inkml:context>
    <inkml:brush xml:id="br0">
      <inkml:brushProperty name="width" value="0.1" units="cm"/>
      <inkml:brushProperty name="height" value="0.1" units="cm"/>
      <inkml:brushProperty name="color" value="#F4F91B"/>
    </inkml:brush>
  </inkml:definitions>
  <inkml:trace contextRef="#ctx0" brushRef="#br0">2118 51 4775 0 0,'9'-14'752'0'0,"-3"11"-303"0"0,-4 12-250 0 0,-32-27 1185 0 0,15 15-614 0 0,0 1 0 0 0,0 1 0 0 0,-30 1 0 0 0,25 2-442 0 0,0 0 0 0 0,1-2 0 0 0,-1 0 0 0 0,0-1 0 0 0,0-2 0 0 0,-21-4 0 0 0,27 4-193 0 0,-1 0-1 0 0,1 0 1 0 0,-1 2-1 0 0,-25-1 1 0 0,-59 10 944 0 0,-7 0-463 0 0,-32-1-304 0 0,-23 4 230 0 0,121-7-436 0 0,-141-2 332 0 0,40-3-16 0 0,-242-11 719 0 0,333 8-1039 0 0,-151-4 235 0 0,100 12-1897 0 0,2 10-4302 0 0,42 0 1796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6:50.598"/>
    </inkml:context>
    <inkml:brush xml:id="br0">
      <inkml:brushProperty name="width" value="0.1" units="cm"/>
      <inkml:brushProperty name="height" value="0.1" units="cm"/>
      <inkml:brushProperty name="color" value="#F4F91B"/>
    </inkml:brush>
  </inkml:definitions>
  <inkml:trace contextRef="#ctx0" brushRef="#br0">2779 15 2759 0 0,'0'0'50'0'0,"1"-1"-1"0"0,-1 1 0 0 0,0 0 0 0 0,1-1 0 0 0,-1 1 0 0 0,0 0 0 0 0,0-1 0 0 0,0 1 0 0 0,1 0 0 0 0,-1-1 0 0 0,0 1 0 0 0,0-1 0 0 0,0 1 0 0 0,0 0 1 0 0,0-1-1 0 0,1 1 0 0 0,-1-1 0 0 0,0 1 0 0 0,0 0 0 0 0,0-1 0 0 0,0 1 0 0 0,0-1 0 0 0,0 1 0 0 0,0 0 0 0 0,-1-1 0 0 0,1 1 0 0 0,0-1 0 0 0,0 1 0 0 0,0 0 1 0 0,0-1-1 0 0,0 1 0 0 0,-1-1 0 0 0,1 1 0 0 0,0 0 0 0 0,-1-1 0 0 0,-15 2 2471 0 0,5 1-2864 0 0,-94 10 2497 0 0,43-4-953 0 0,14 4-783 0 0,-1-1 0 0 0,0-3-1 0 0,-87 3 1 0 0,27-17-13 0 0,-29 1 589 0 0,136 5-974 0 0,-203 17 797 0 0,-51 3-363 0 0,177-18-145 0 0,16-2 41 0 0,-84 12 0 0 0,79-3-237 0 0,-90-1 1 0 0,-69-14 258 0 0,55-12-57 0 0,-25-1-38 0 0,-29 23 1289 0 0,33 0-4500 0 0,130-7-2679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6:51.706"/>
    </inkml:context>
    <inkml:brush xml:id="br0">
      <inkml:brushProperty name="width" value="0.1" units="cm"/>
      <inkml:brushProperty name="height" value="0.1" units="cm"/>
      <inkml:brushProperty name="color" value="#F4F91B"/>
    </inkml:brush>
  </inkml:definitions>
  <inkml:trace contextRef="#ctx0" brushRef="#br0">798 87 2303 0 0,'-1'-1'178'0'0,"1"1"0"0"0,-1-1-1 0 0,0 0 1 0 0,1 0 0 0 0,-1 0-1 0 0,0 0 1 0 0,0 0-1 0 0,0 1 1 0 0,0-1 0 0 0,0 0-1 0 0,0 1 1 0 0,0-1-1 0 0,0 1 1 0 0,0-1 0 0 0,0 1-1 0 0,0-1 1 0 0,0 1 0 0 0,0 0-1 0 0,-2-1 1 0 0,-32-4 281 0 0,12 1 921 0 0,10 3-841 0 0,0 0-1 0 0,-1 0 0 0 0,1 2 0 0 0,0-1 1 0 0,0 2-1 0 0,-21 4 0 0 0,17-3-192 0 0,0 0 0 0 0,-1-1 0 0 0,-21-1 0 0 0,-26-7 413 0 0,1-3-1 0 0,-106-28 0 0 0,132 28-847 0 0,-56-5 1 0 0,37 10-4308 0 0,29 3-146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6:54.032"/>
    </inkml:context>
    <inkml:brush xml:id="br0">
      <inkml:brushProperty name="width" value="0.1" units="cm"/>
      <inkml:brushProperty name="height" value="0.1" units="cm"/>
      <inkml:brushProperty name="color" value="#F4F91B"/>
    </inkml:brush>
  </inkml:definitions>
  <inkml:trace contextRef="#ctx0" brushRef="#br0">1540 93 1839 0 0,'-2'-9'160'0'0,"1"6"-90"0"0,1 0 1 0 0,-1 0 0 0 0,0-1 0 0 0,0 1 0 0 0,0 0 0 0 0,0 0 0 0 0,-1 0 0 0 0,1 0 0 0 0,-3-3 774 0 0,-17 0 947 0 0,18 6-1689 0 0,-1-1 0 0 0,1 0 0 0 0,0 0 0 0 0,-1 0 0 0 0,1 0 0 0 0,0-1 0 0 0,0 0 0 0 0,0 1-1 0 0,0-1 1 0 0,-3-2 0 0 0,-21-11 1244 0 0,14 11-1193 0 0,-1 1 1 0 0,0 1 0 0 0,1 0 0 0 0,-1 1-1 0 0,0 0 1 0 0,0 1 0 0 0,0 1-1 0 0,0 0 1 0 0,-20 5 0 0 0,-8 4 903 0 0,-70 28 1 0 0,25-8-573 0 0,63-23-426 0 0,0-1-1 0 0,0-2 0 0 0,-1 0 0 0 0,-35 0 0 0 0,10-5 137 0 0,-60-8 0 0 0,64 2 455 0 0,-68-22 1 0 0,18 4-163 0 0,49 16-579 0 0,0 2 0 0 0,-1 2 1 0 0,1 2-1 0 0,-1 2 0 0 0,0 3 0 0 0,-86 12 0 0 0,86-6-1129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6:54.877"/>
    </inkml:context>
    <inkml:brush xml:id="br0">
      <inkml:brushProperty name="width" value="0.1" units="cm"/>
      <inkml:brushProperty name="height" value="0.1" units="cm"/>
      <inkml:brushProperty name="color" value="#F4F91B"/>
    </inkml:brush>
  </inkml:definitions>
  <inkml:trace contextRef="#ctx0" brushRef="#br0">2248 161 455 0 0,'0'-1'41'0'0,"0"1"0"0"0,0-1 0 0 0,0 0 0 0 0,0 0 0 0 0,0 1 0 0 0,0-1 0 0 0,-1 0 0 0 0,1 1 0 0 0,0-1 0 0 0,-1 0 0 0 0,1 1-1 0 0,0-1 1 0 0,-1 0 0 0 0,1 1 0 0 0,-1-1 0 0 0,1 1 0 0 0,-1-1 0 0 0,1 1 0 0 0,-1-1 0 0 0,1 1 0 0 0,-1-1 0 0 0,0 1-1 0 0,1-1 1 0 0,-1 1 0 0 0,1 0 0 0 0,-1 0 0 0 0,0-1 0 0 0,0 1 0 0 0,1 0 0 0 0,-1 0 0 0 0,0 0 0 0 0,1-1 0 0 0,-1 1 0 0 0,0 0-1 0 0,0 0 1 0 0,1 0 0 0 0,-1 0 0 0 0,0 0 0 0 0,-1 1 0 0 0,-2 0 365 0 0,-1 1 1 0 0,1-1-1 0 0,-1 1 1 0 0,1 0-1 0 0,-6 4 1 0 0,-2 0-35 0 0,2-1-340 0 0,0 0 0 0 0,0-1 0 0 0,0 0 0 0 0,0-1 0 0 0,-1 0 0 0 0,0-1 0 0 0,0 0 0 0 0,-19 1 0 0 0,-8-5 872 0 0,1-2-1 0 0,-1-2 1 0 0,-57-15-1 0 0,-3-1 666 0 0,41 14-983 0 0,0 3 1 0 0,-102 5-1 0 0,94 2-369 0 0,-114-12-1 0 0,-65-43 760 0 0,111 21-463 0 0,48 18-296 0 0,0 3 0 0 0,-160 1 0 0 0,190 12-370 0 0,1 2 1 0 0,0 2-1 0 0,0 3 0 0 0,0 2 1 0 0,-65 23-1 0 0,54-11-918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39:00.075"/>
    </inkml:context>
    <inkml:brush xml:id="br0">
      <inkml:brushProperty name="width" value="0.1" units="cm"/>
      <inkml:brushProperty name="height" value="0.1" units="cm"/>
      <inkml:brushProperty name="color" value="#F4F91B"/>
    </inkml:brush>
  </inkml:definitions>
  <inkml:trace contextRef="#ctx0" brushRef="#br0">0 63 2959 0 0,'48'0'362'0'0,"-19"-1"978"0"0,42-8 0 0 0,-28 3-862 0 0,8-1-33 0 0,4 0 320 0 0,64-2 1 0 0,-32 8-283 0 0,-29-1-306 0 0,0 3 0 0 0,85 11 0 0 0,-93-2-106 0 0,-22-4 48 0 0,0-1-1 0 0,48 2 0 0 0,120 4 234 0 0,-125-5-154 0 0,137-5-1 0 0,15-2 176 0 0,-31 23-228 0 0,-30-1-34 0 0,-21-21 4 0 0,-58-3-48 0 0,-8 3-30 0 0,164 6 128 0 0,-129 0-71 0 0,122-9 0 0 0,-182 1-79 0 0,29-2 40 0 0,64 0 61 0 0,-74 6-63 0 0,132 1 28 0 0,-147-4-74 0 0,91-15 1 0 0,-15-2 77 0 0,137 0 0 0 0,-54 6-20 0 0,-110 5-34 0 0,119-14 12 0 0,-122 12 76 0 0,125 5 0 0 0,-161 4-101 0 0,86-9 10 0 0,-90 4-10 0 0,63 2 0 0 0,-57 9-18 0 0,65 14 0 0 0,-56-7 0 0 0,24-3 0 0 0,-5-1 0 0 0,55 2 41 0 0,-46-5-18 0 0,112-3 39 0 0,8 1 4 0 0,-177-1-34 0 0,69-6 0 0 0,127-1-32 0 0,141-12 0 0 0,135-8 256 0 0,-308 18-256 0 0,20 4 139 0 0,164-11 42 0 0,-279 15-149 0 0,1 0 0 0 0,-50-4-32 0 0,41-3 0 0 0,82 0 0 0 0,-132 6 0 0 0,-16 0 0 0 0,68 13 0 0 0,-100-13 0 0 0,29 3 17 0 0,65-2 0 0 0,-62-2-2 0 0,52 5 0 0 0,135 16-15 0 0,-180-18 18 0 0,91-6-1 0 0,9 1 23 0 0,177 28 13 0 0,-214-20-53 0 0,-64-5 5 0 0,68 11 1 0 0,77 18 52 0 0,-137-25-60 0 0,85-1-1 0 0,240-3 57 0 0,-241 2-43 0 0,125 9-12 0 0,-191-7 1 0 0,0-3 0 0 0,117-13 0 0 0,-120 7 29 0 0,-30 1-6 0 0,39-6 0 0 0,-66 7-135 0 0,-1 0 0 0 0,1 1 0 0 0,0 0 0 0 0,0 1-1 0 0,0 0 1 0 0,0 1 0 0 0,0 1 0 0 0,-1 0 0 0 0,1 1 0 0 0,-1 0 0 0 0,1 1 0 0 0,17 7 0 0 0,-13-2-1090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7:31.135"/>
    </inkml:context>
    <inkml:brush xml:id="br0">
      <inkml:brushProperty name="width" value="0.1" units="cm"/>
      <inkml:brushProperty name="height" value="0.1" units="cm"/>
      <inkml:brushProperty name="color" value="#F4F91B"/>
    </inkml:brush>
  </inkml:definitions>
  <inkml:trace contextRef="#ctx0" brushRef="#br0">604 38 4487 0 0,'-12'-5'659'0'0,"0"0"-1"0"0,0 1 0 0 0,-1 0 0 0 0,1 1 1 0 0,-18-2-1 0 0,-68-2 809 0 0,57 5-860 0 0,-4-1 129 0 0,-84 7-1 0 0,100 0-720 0 0,1 0-1 0 0,0 2 0 0 0,0 1 1 0 0,-28 12-1 0 0,26-7-125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7:32.252"/>
    </inkml:context>
    <inkml:brush xml:id="br0">
      <inkml:brushProperty name="width" value="0.1" units="cm"/>
      <inkml:brushProperty name="height" value="0.1" units="cm"/>
      <inkml:brushProperty name="color" value="#F4F91B"/>
    </inkml:brush>
  </inkml:definitions>
  <inkml:trace contextRef="#ctx0" brushRef="#br0">2810 124 1375 0 0,'0'0'77'0'0,"1"-1"-1"0"0,-1 1 0 0 0,0-1 0 0 0,1 1 0 0 0,-1-1 0 0 0,0 1 0 0 0,0-1 0 0 0,0 1 0 0 0,1-1 0 0 0,-1 1 0 0 0,0-1 0 0 0,0 1 0 0 0,0-1 0 0 0,0 1 1 0 0,0-1-1 0 0,0 0 0 0 0,0 1 0 0 0,0-1 0 0 0,0 1 0 0 0,0-1 0 0 0,0 1 0 0 0,0-1 0 0 0,-1 1 0 0 0,1-1 0 0 0,0 1 0 0 0,0-1 0 0 0,0 1 0 0 0,-1-1 1 0 0,1 1-1 0 0,0-1 0 0 0,-1 1 0 0 0,1-1 0 0 0,0 1 0 0 0,-1 0 0 0 0,1-1 0 0 0,-1 1 0 0 0,1-1 0 0 0,-1 1 0 0 0,1 0 0 0 0,0 0 0 0 0,-1-1 1 0 0,1 1-1 0 0,-1 0 0 0 0,0 0 0 0 0,1-1 0 0 0,-1 1 0 0 0,-1-1 74 0 0,0 0-1 0 0,1 1 1 0 0,-1-1-1 0 0,1 0 1 0 0,-1 1 0 0 0,0-1-1 0 0,0 1 1 0 0,1 0 0 0 0,-1-1-1 0 0,0 1 1 0 0,0 0-1 0 0,0 0 1 0 0,1 0 0 0 0,-4 1-1 0 0,-7 2 257 0 0,-1 0 0 0 0,0-1 0 0 0,0 0-1 0 0,-1-1 1 0 0,-24-1 0 0 0,29 0-301 0 0,-28-6 695 0 0,9 1-288 0 0,-80 6 288 0 0,91-3-534 0 0,-33-8-1 0 0,25 6-57 0 0,1 1-1 0 0,-1 0 1 0 0,0 2-1 0 0,0 1 1 0 0,-39 5-1 0 0,37-3-159 0 0,4-2 87 0 0,1-1 0 0 0,-1-1 0 0 0,0-1-1 0 0,-32-8 1 0 0,29 5 53 0 0,0 1-1 0 0,-49-2 0 0 0,37 9-102 0 0,-64 11 0 0 0,-17 2 3 0 0,-244-26 1132 0 0,286 5-1046 0 0,-12 3 31 0 0,-28-3 22 0 0,-114-21-14 0 0,108 12-183 0 0,71 9-163 0 0,0 3 0 0 0,1 3 0 0 0,-1 1 0 0 0,0 3 0 0 0,0 2 0 0 0,1 2 0 0 0,0 2 0 0 0,-90 32 0 0 0,81-19-1143 0 0,-1-1-62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2:57:33.029"/>
    </inkml:context>
    <inkml:brush xml:id="br0">
      <inkml:brushProperty name="width" value="0.1" units="cm"/>
      <inkml:brushProperty name="height" value="0.1" units="cm"/>
      <inkml:brushProperty name="color" value="#F4F91B"/>
    </inkml:brush>
  </inkml:definitions>
  <inkml:trace contextRef="#ctx0" brushRef="#br0">1889 89 2959 0 0,'-5'-1'110'0'0,"1"0"0"0"0,-1 1-1 0 0,1-1 1 0 0,-1 1 0 0 0,0 0-1 0 0,1 0 1 0 0,-1 0-1 0 0,1 1 1 0 0,-1 0 0 0 0,1 0-1 0 0,-7 2 1 0 0,-14 1 380 0 0,-19-3 731 0 0,1-2 0 0 0,-1-2 1 0 0,-68-13-1 0 0,71 9-456 0 0,-12-1 28 0 0,-257-36 1984 0 0,-4 27-1867 0 0,101 26-744 0 0,156-3-149 0 0,-98 23 0 0 0,-24 23 8 0 0,143-39-240 0 0,1 2 0 0 0,-64 36 0 0 0,32-6-189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06:23.906"/>
    </inkml:context>
    <inkml:brush xml:id="br0">
      <inkml:brushProperty name="width" value="0.1" units="cm"/>
      <inkml:brushProperty name="height" value="0.1" units="cm"/>
      <inkml:brushProperty name="color" value="#F4F91B"/>
    </inkml:brush>
  </inkml:definitions>
  <inkml:trace contextRef="#ctx0" brushRef="#br0">544 1453 455 0 0,'-94'18'2187'0'0,"72"-13"-1602"0"0,1-1 1 0 0,-1 0-1 0 0,-1-2 0 0 0,1-1 1 0 0,0 0-1 0 0,-30-4 0 0 0,47 2-319 0 0,-1 0 0 0 0,1 1 0 0 0,-1 0-1 0 0,1 0 1 0 0,-1 0 0 0 0,1 0 0 0 0,0 1-1 0 0,-1 0 1 0 0,1 0 0 0 0,-1 1 0 0 0,-6 2-1 0 0,9-2-119 0 0,0-1-1 0 0,0 1 1 0 0,0 0-1 0 0,1 0 0 0 0,-1 0 1 0 0,1 0-1 0 0,-1 1 1 0 0,1-1-1 0 0,-1 1 0 0 0,1 0 1 0 0,0-1-1 0 0,0 1 1 0 0,1 0-1 0 0,-1 0 1 0 0,1 0-1 0 0,-1 0 0 0 0,1 1 1 0 0,0-1-1 0 0,-1 4 1 0 0,1-3-43 0 0,-1 5 214 0 0,0 0-1 0 0,0 1 1 0 0,0 12-1 0 0,2-19-223 0 0,0-1 0 0 0,0 1 1 0 0,0 0-1 0 0,0-1 0 0 0,1 1 0 0 0,-1 0 1 0 0,1-1-1 0 0,0 1 0 0 0,0-1 0 0 0,0 1 1 0 0,0-1-1 0 0,0 1 0 0 0,1-1 0 0 0,-1 0 1 0 0,1 0-1 0 0,3 4 0 0 0,-4-5-22 0 0,1 1-1 0 0,-1-1 1 0 0,1 0-1 0 0,-1-1 1 0 0,1 1 0 0 0,0 0-1 0 0,-1 0 1 0 0,1-1-1 0 0,0 1 1 0 0,0-1-1 0 0,-1 1 1 0 0,1-1-1 0 0,0 0 1 0 0,0 0 0 0 0,0 1-1 0 0,-1-1 1 0 0,1-1-1 0 0,0 1 1 0 0,3 0-1 0 0,4-2 300 0 0,0-1-1 0 0,16-4 0 0 0,0-1 224 0 0,3 4-155 0 0,1 1 1 0 0,0 2-1 0 0,31 2 0 0 0,-30 0-273 0 0,1-1 0 0 0,50-8 0 0 0,-24-1 121 0 0,1 2 0 0 0,0 3 0 0 0,0 2 0 0 0,76 7-1 0 0,-101-3-183 0 0,1-1 0 0 0,0-2-1 0 0,50-8 1 0 0,99-28 439 0 0,-143 28-414 0 0,205-43 129 0 0,-97 27-93 0 0,-92 16-126 0 0,39-2 27 0 0,0 5 0 0 0,134 7 0 0 0,-163 1-46 0 0,281 7 220 0 0,-233-9-193 0 0,407 9 466 0 0,-261-1-318 0 0,-162-14-72 0 0,19 0 38 0 0,16 9-105 0 0,-37-2 20 0 0,174 23 1 0 0,-207-10-75 0 0,35 4 0 0 0,-35-12 43 0 0,0-3-1 0 0,65-5 1 0 0,-70 2 68 0 0,66 9 0 0 0,26 0-58 0 0,244-36 192 0 0,-351 19-180 0 0,-1-2 0 0 0,0-2 0 0 0,57-23 0 0 0,-76 26-20 0 0,-1-1 0 0 0,41-24 0 0 0,-53 27-25 0 0,1-1 0 0 0,-1 0 0 0 0,-1-1 0 0 0,1 0 0 0 0,-2-1 0 0 0,1 1 0 0 0,9-15 0 0 0,50-64 279 0 0,-3 4-98 0 0,-56 70-174 0 0,0 1 0 0 0,-1-2 0 0 0,-1 1 0 0 0,8-23-1 0 0,-10 17 1 0 0,-1-1-1 0 0,-1 0 0 0 0,-1 0 0 0 0,-1 1 0 0 0,-2-35 1 0 0,0 18 34 0 0,1-19-9 0 0,-2 1-1 0 0,-11-60 1 0 0,10 94-47 0 0,-2 0 0 0 0,-1 0 0 0 0,0 1 0 0 0,-2 0 0 0 0,0 0 0 0 0,-1 1 0 0 0,-1 0 0 0 0,-20-28 0 0 0,18 32-5 0 0,-1 0 0 0 0,0 1 0 0 0,-2 1 0 0 0,1 0 0 0 0,-2 1 0 0 0,1 1 0 0 0,-2 1 0 0 0,1 0 0 0 0,-25-10 0 0 0,3 3 0 0 0,0 3 0 0 0,-2 1 0 0 0,-53-10 0 0 0,30 11 0 0 0,0 3 0 0 0,0 2 0 0 0,-79 3 0 0 0,23 1 0 0 0,-174-26 0 0 0,239 22 0 0 0,-17 2 0 0 0,0 4 0 0 0,-97 8 0 0 0,21 1 0 0 0,-151-16 33 0 0,7-1-2 0 0,-172-9-31 0 0,437 17 0 0 0,-149-4 0 0 0,101 5 0 0 0,-133-17 0 0 0,117 1 0 0 0,-25-5 0 0 0,-161-8 0 0 0,160 26 10 0 0,5 2 17 0 0,-126-19 0 0 0,141 10-27 0 0,-154 3 0 0 0,196 7 0 0 0,-45-1 0 0 0,-70 1 0 0 0,117 2 0 0 0,0 3 0 0 0,-72 15 0 0 0,9 1 0 0 0,-9 3 0 0 0,90-18 0 0 0,-2-1 0 0 0,-57 1 0 0 0,-35 5 0 0 0,113-9 0 0 0,0 1 0 0 0,1 1 0 0 0,-1 1 0 0 0,1 0 0 0 0,0 0 0 0 0,-19 12 0 0 0,25-12 0 0 0,0 0 0 0 0,1 1 0 0 0,0 0 0 0 0,0 0 0 0 0,1 1 0 0 0,-1 0 0 0 0,1 0 0 0 0,-9 16 0 0 0,6-7 0 0 0,0 1 0 0 0,1-1 0 0 0,-9 28 0 0 0,-14 62 0 0 0,20-74-5 0 0,1 2 1 0 0,2-1-1 0 0,-6 56 0 0 0,1 106-29 0 0,13-195 34 0 0,-1 45-2 0 0,1 0 1 0 0,3 1-1 0 0,2-2 1 0 0,2 1-1 0 0,1-1 1 0 0,17 50-1 0 0,-11-41 2 0 0,-11-36 0 0 0,1 0 0 0 0,1-1 0 0 0,11 25 0 0 0,-15-40 0 0 0,-1 0 0 0 0,1 1 0 0 0,0 0 0 0 0,-1-1 0 0 0,0 1 1 0 0,1-1-1 0 0,-1 1 0 0 0,0-1 0 0 0,0 1 0 0 0,0 0 0 0 0,0-1 0 0 0,0 1 0 0 0,0 0 0 0 0,0-1 0 0 0,0 1 0 0 0,-1-1 0 0 0,1 1 0 0 0,-1 0 0 0 0,1-1 1 0 0,-1 1-1 0 0,0-1 0 0 0,1 0 0 0 0,-1 1 0 0 0,-1 1 0 0 0,-6 13-53 0 0,-28 61-1137 0 0,5-13-728 0 0,13-18 149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06:26.689"/>
    </inkml:context>
    <inkml:brush xml:id="br0">
      <inkml:brushProperty name="width" value="0.1" units="cm"/>
      <inkml:brushProperty name="height" value="0.1" units="cm"/>
      <inkml:brushProperty name="color" value="#F4F91B"/>
    </inkml:brush>
  </inkml:definitions>
  <inkml:trace contextRef="#ctx0" brushRef="#br0">3149 86 3223 0 0,'-8'0'138'0'0,"-11"2"2527"0"0,10 0-2263 0 0,0-1 0 0 0,-1 1 0 0 0,1-2 0 0 0,-1 1 0 0 0,0-1 0 0 0,1-1 0 0 0,-1 0 0 0 0,1 0-1 0 0,0-1 1 0 0,-17-5 0 0 0,3 3 376 0 0,0 0 0 0 0,0 1 0 0 0,-40 1 0 0 0,-77 12 527 0 0,21-1-643 0 0,-314 22 1457 0 0,389-27-1918 0 0,-8 0 262 0 0,-76-4 0 0 0,100-2-223 0 0,0-1 1 0 0,0-1 0 0 0,1-2 0 0 0,-38-12-1 0 0,36 7-38 0 0,-9-3 112 0 0,0 2 1 0 0,-1 1 0 0 0,-69-10-1 0 0,28 17-158 0 0,-110 9 0 0 0,105-1-27 0 0,-2 0-80 0 0,-113 1 220 0 0,-190-22 424 0 0,280 7-611 0 0,80 5-41 0 0,0 2 1 0 0,0 1-1 0 0,0 1 1 0 0,0 1-1 0 0,-38 7 1 0 0,29-1 20 0 0,27-5-55 0 0,0 0 0 0 0,1 2-1 0 0,-1-1 1 0 0,1 1 0 0 0,0 1 0 0 0,0 0 0 0 0,-11 6 0 0 0,20-9 5 0 0,0 1 1 0 0,0 0-1 0 0,1 0 1 0 0,-1 0-1 0 0,0 0 0 0 0,0 0 1 0 0,1 0-1 0 0,0 1 0 0 0,-1-1 1 0 0,1 0-1 0 0,0 1 0 0 0,0-1 1 0 0,0 1-1 0 0,0-1 0 0 0,1 1 1 0 0,-1-1-1 0 0,1 1 1 0 0,-1 0-1 0 0,1-1 0 0 0,0 4 1 0 0,0 4 44 0 0,0-1-1 0 0,1 0 1 0 0,-1 0 0 0 0,5 15 0 0 0,2 0 125 0 0,2-1 0 0 0,0-1 0 0 0,23 38 0 0 0,0 1 167 0 0,-21-32-269 0 0,-1 0 0 0 0,-1 1 0 0 0,6 33 0 0 0,-6-24 59 0 0,14 42 0 0 0,-9-43-17 0 0,33 64 1 0 0,-18-45 26 0 0,21 61 0 0 0,-27-61-95 0 0,27 81 35 0 0,-24-59-50 0 0,13 53 89 0 0,-31-107-86 0 0,2 25 0 0 0,-7-34 2 0 0,-2-13-41 0 0,0-1 0 0 0,0 1 1 0 0,0 0-1 0 0,1 0 0 0 0,-1 0 0 0 0,1-1 0 0 0,-1 1 0 0 0,1 0 1 0 0,0-1-1 0 0,0 0 0 0 0,0 1 0 0 0,0-1 0 0 0,0 0 0 0 0,1 0 1 0 0,-1 0-1 0 0,1 0 0 0 0,-1-1 0 0 0,1 1 0 0 0,0-1 0 0 0,-1 1 1 0 0,4 0-1 0 0,8 3-5 0 0,0-1 0 0 0,0 0 0 0 0,19 2 0 0 0,-9-2 15 0 0,102 18 45 0 0,47 11-63 0 0,155 29 37 0 0,3-28 0 0 0,-143-10-32 0 0,-116-12 0 0 0,0-3 0 0 0,96-1 0 0 0,119-24-1051 0 0,-280 16 1095 0 0,71-7 617 0 0,-68 6-594 0 0,0-1 0 0 0,-1 0 0 0 0,1-1 0 0 0,-1 0 0 0 0,17-8 0 0 0,-20 7-61 0 0,-1 1-1 0 0,0-1 0 0 0,0 0 1 0 0,0-1-1 0 0,0 1 1 0 0,-1-1-1 0 0,5-5 1 0 0,25-40 63 0 0,-16 23-54 0 0,13-25 69 0 0,-2-2 1 0 0,43-111-1 0 0,-10 19 31 0 0,59-91 249 0 0,-120 234-360 0 0,103-198 116 0 0,-94 178-110 0 0,-2 0 0 0 0,0-1 0 0 0,-2 0 0 0 0,-1 0 0 0 0,0 0 0 0 0,-2-1 0 0 0,0-26 0 0 0,-2 34-10 0 0,-2 1 0 0 0,0-1 0 0 0,-1 1 0 0 0,-1 0 0 0 0,0 0 0 0 0,-1 0 0 0 0,-12-30 0 0 0,15 44 0 0 0,-13-29 0 0 0,12 28 0 0 0,1 1 0 0 0,0-1 0 0 0,-1 1 0 0 0,1 0 0 0 0,-1 0 0 0 0,0 0 0 0 0,1 0 0 0 0,-1 0 0 0 0,-4-3 0 0 0,4 5-18 0 0,0-1 0 0 0,0 1 0 0 0,0 0 0 0 0,1 0 0 0 0,-1 0-1 0 0,0 0 1 0 0,0 0 0 0 0,1 0 0 0 0,-1 0 0 0 0,0 1 0 0 0,0-1 0 0 0,0 1 0 0 0,1-1 0 0 0,-1 1 0 0 0,-2 1 0 0 0,-25 14-1158 0 0,7-1-1085 0 0,-2 2-3370 0 0,-8 7-2340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06:54.215"/>
    </inkml:context>
    <inkml:brush xml:id="br0">
      <inkml:brushProperty name="width" value="0.1" units="cm"/>
      <inkml:brushProperty name="height" value="0.1" units="cm"/>
      <inkml:brushProperty name="color" value="#F4F91B"/>
    </inkml:brush>
  </inkml:definitions>
  <inkml:trace contextRef="#ctx0" brushRef="#br0">6487 1500 2303 0 0,'0'-2'22'0'0,"-1"1"-1"0"0,1 0 0 0 0,0 0 1 0 0,-1-1-1 0 0,1 1 0 0 0,-1 0 0 0 0,0 0 1 0 0,1 0-1 0 0,-1 0 0 0 0,0 0 0 0 0,0-1 1 0 0,0 1-1 0 0,1 1 0 0 0,-1-1 0 0 0,-2-1 1 0 0,2 1 77 0 0,-1 1 0 0 0,1 0 1 0 0,-1-1-1 0 0,1 1 1 0 0,-1 0-1 0 0,1 0 0 0 0,-1 0 1 0 0,1 0-1 0 0,-1 0 1 0 0,-2 1-1 0 0,-2 0 221 0 0,-3 0 41 0 0,1-1 1 0 0,-1 0-1 0 0,0 0 0 0 0,1-1 1 0 0,0 0-1 0 0,-1 0 1 0 0,1-1-1 0 0,-1 0 0 0 0,1 0 1 0 0,0-1-1 0 0,0 0 1 0 0,1-1-1 0 0,-1 0 1 0 0,1 0-1 0 0,-10-7 0 0 0,12 8-120 0 0,-1-1 1 0 0,-1 1-1 0 0,1 1 0 0 0,0-1 0 0 0,-1 1 0 0 0,1 0 0 0 0,-1 0 0 0 0,0 1 0 0 0,-11-2 0 0 0,0 3 197 0 0,-1 0 0 0 0,-23 5 0 0 0,40-5-421 0 0,-186 11 1879 0 0,-1 0 40 0 0,139-4-1525 0 0,19-3-84 0 0,-43 2 0 0 0,29-8 111 0 0,0-3 1 0 0,0-1-1 0 0,-63-16 0 0 0,89 18-288 0 0,0 1 0 0 0,-1 1 1 0 0,-35 0-1 0 0,-61 11 147 0 0,-10 0 0 0 0,64-9-111 0 0,1 3 0 0 0,-1 2 0 0 0,-70 16 0 0 0,70-9 62 0 0,-62 3 0 0 0,-28 5 162 0 0,-27 1 1 0 0,86-12-160 0 0,51-3-181 0 0,28-3-35 0 0,0-1 1 0 0,0-1-1 0 0,0 0 0 0 0,0 0 1 0 0,0-1-1 0 0,-17-3 0 0 0,-95-14 333 0 0,55 13-151 0 0,34 3-139 0 0,-70-12 0 0 0,-131-27 124 0 0,225 38-201 0 0,-89-18 28 0 0,57 10 15 0 0,-47-4 0 0 0,-177 3 95 0 0,263 11-143 0 0,-42 1 38 0 0,-74 13 0 0 0,-280 41-34 0 0,255-46 80 0 0,42-5-32 0 0,50-2 16 0 0,-77-9 0 0 0,62 1-1 0 0,-115-5-51 0 0,118 15 25 0 0,0 2 1 0 0,-79 18-1 0 0,118-19-32 0 0,-1-1 21 0 0,-1 0-1 0 0,0-3 1 0 0,1 0 0 0 0,-40-5-1 0 0,37 1 37 0 0,21 3-39 0 0,-1-1 1 0 0,1 0-1 0 0,0-1 1 0 0,0 0-1 0 0,-20-8 1 0 0,19 6 5 0 0,-1 0 0 0 0,0 1 1 0 0,-25-4-1 0 0,-60 1 35 0 0,-25 0 0 0 0,93 3-56 0 0,5-1 22 0 0,0 2 0 0 0,-1 0 0 0 0,-40 4 0 0 0,-49 16-30 0 0,15-15 0 0 0,66-3 0 0 0,-32-7 0 0 0,62 6 0 0 0,0 0 0 0 0,0-1 0 0 0,1 1 0 0 0,-1-1 0 0 0,1 0 0 0 0,-1 0 0 0 0,1-1 0 0 0,0 1 0 0 0,-6-6 0 0 0,-2-1 0 0 0,7 6 0 0 0,0-1 0 0 0,1 1 0 0 0,-1-1 0 0 0,1 0 0 0 0,0-1 0 0 0,0 1 0 0 0,0 0-1 0 0,-3-10 1 0 0,-10-13 12 0 0,16 27-12 0 0,-7-9 17 0 0,1 0 0 0 0,1 1-1 0 0,-1-2 1 0 0,2 1 0 0 0,-1-1-1 0 0,-4-15 1 0 0,1-1-3 0 0,2-1 1 0 0,1 1-1 0 0,1-1 0 0 0,2 0 0 0 0,0-1 0 0 0,2 1 1 0 0,1 0-1 0 0,8-48 0 0 0,3 5-3 0 0,-6 32 7 0 0,2-1 0 0 0,24-69-1 0 0,-27 91-17 0 0,0-1 0 0 0,5-27 0 0 0,-7 27 0 0 0,1 0 0 0 0,12-33 0 0 0,-9 28 0 0 0,0 1 0 0 0,-1-1 0 0 0,2-25 0 0 0,4-14 0 0 0,-9 48 0 0 0,0-3 0 0 0,1 0 0 0 0,1 0 0 0 0,0 0 0 0 0,1 1 0 0 0,1 0 0 0 0,1 0 0 0 0,14-23 0 0 0,-14 28 0 0 0,0 1 0 0 0,1-1 0 0 0,0 2 0 0 0,20-18 0 0 0,-23 23 0 0 0,0 0 0 0 0,0 1 0 0 0,0-1 0 0 0,0 1 0 0 0,0 1 0 0 0,1-1 0 0 0,-1 1 0 0 0,1 0 0 0 0,0 1 0 0 0,-1 0 0 0 0,12-1 0 0 0,10 1 0 0 0,43 6 0 0 0,7 0 0 0 0,209-10 0 0 0,-127 13 0 0 0,-1 0 0 0 0,86-19 0 0 0,24-12 0 0 0,-112 19 0 0 0,72-7 0 0 0,-82 2 0 0 0,165 10 0 0 0,-224 2 0 0 0,12-6 0 0 0,153-22 0 0 0,-9-1 0 0 0,8 8 0 0 0,-137 6 0 0 0,113-8 0 0 0,-12 20 0 0 0,-20 7 0 0 0,40 2 0 0 0,-112-4 0 0 0,-24-2 0 0 0,-34 1 0 0 0,217 16 0 0 0,13-8 0 0 0,-64-5 0 0 0,39 4 0 0 0,-73-4 0 0 0,-189-7 0 0 0,135 13 0 0 0,-129-10 0 0 0,-1 0 0 0 0,1 0 0 0 0,-1 2 0 0 0,0 0 0 0 0,0 0 0 0 0,0 1 0 0 0,19 13 0 0 0,-28-16-1 0 0,-1 1-1 0 0,1 0 1 0 0,-1 0-1 0 0,0 1 1 0 0,0-1 0 0 0,0 1-1 0 0,0 0 1 0 0,-1 0-1 0 0,0 0 1 0 0,0 0 0 0 0,-1 1-1 0 0,1-1 1 0 0,2 10-1 0 0,1 7-9 0 0,-1 1 0 0 0,2 29 0 0 0,4 13 0 0 0,0-16 11 0 0,8 94 0 0 0,-17-112 0 0 0,-2 0 0 0 0,-2-1 0 0 0,0 1 0 0 0,-10 40 0 0 0,-4 11 0 0 0,9-40 0 0 0,-1-1 0 0 0,-3-1 0 0 0,-28 74 0 0 0,31-96-119 0 0,1 1-1 0 0,1 0 1 0 0,1 0 0 0 0,1 0-1 0 0,-3 31 1 0 0,2 100-1205 0 0,13-27-2569 0 0,-2-60-3798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06:56.382"/>
    </inkml:context>
    <inkml:brush xml:id="br0">
      <inkml:brushProperty name="width" value="0.1" units="cm"/>
      <inkml:brushProperty name="height" value="0.1" units="cm"/>
      <inkml:brushProperty name="color" value="#F4F91B"/>
    </inkml:brush>
  </inkml:definitions>
  <inkml:trace contextRef="#ctx0" brushRef="#br0">2914 396 4143 0 0,'0'-2'114'0'0,"1"1"-1"0"0,-1 0 0 0 0,0-1 1 0 0,1 1-1 0 0,-1-1 0 0 0,0 1 1 0 0,0-1-1 0 0,0 1 0 0 0,0-1 1 0 0,-1-2-1 0 0,1 4 14 0 0,-1-1 0 0 0,0 1 0 0 0,1-1-1 0 0,-1 1 1 0 0,1 0 0 0 0,-1 0 0 0 0,0-1 0 0 0,1 1 0 0 0,-1 0-1 0 0,0 0 1 0 0,1 0 0 0 0,-1 0 0 0 0,0 0 0 0 0,1 0-1 0 0,-1 0 1 0 0,0 0 0 0 0,1 0 0 0 0,-1 0 0 0 0,0 0 0 0 0,1 0-1 0 0,-1 0 1 0 0,1 1 0 0 0,-1-1 0 0 0,-1 0 0 0 0,-13 3-6 0 0,-1-1 0 0 0,0-1 0 0 0,0-1 1 0 0,0 0-1 0 0,1-1 0 0 0,-1 0 0 0 0,-26-7 1 0 0,-6-5 1109 0 0,-51-21 1 0 0,55 17-116 0 0,-72-17 0 0 0,-316-66 625 0 0,340 73-1324 0 0,-176-47 797 0 0,54 42-541 0 0,50 12-153 0 0,108 11-285 0 0,-1 3 0 0 0,-66 2-1 0 0,106 4-210 0 0,-157 6 166 0 0,73 8-23 0 0,-37 3 48 0 0,92-16-122 0 0,-53 5 227 0 0,86-5-261 0 0,1 1-1 0 0,0 1 1 0 0,0 0-1 0 0,1 0 1 0 0,-21 10-1 0 0,21-7-20 0 0,0 1 0 0 0,1 0 0 0 0,-1 1 0 0 0,2 1 0 0 0,-1-1 0 0 0,1 1 0 0 0,0 1 0 0 0,-8 11 0 0 0,14-16-34 0 0,1 0 0 0 0,-1 1 0 0 0,1-1 0 0 0,0 1 0 0 0,-2 9 0 0 0,-4 11 46 0 0,-32 88 146 0 0,24-67-15 0 0,-21 49 1 0 0,2-26 3 0 0,10-21-17 0 0,2 1 0 0 0,-27 87 0 0 0,43-102-107 0 0,2 0 0 0 0,1 1 0 0 0,2 0 0 0 0,1 0 0 0 0,5 37-1 0 0,-2-52-20 0 0,0 0-1 0 0,2 0 1 0 0,0-1-1 0 0,2 1 1 0 0,0-1-1 0 0,1-1 1 0 0,1 1-1 0 0,0-1 1 0 0,23 35-1 0 0,-24-45-7 0 0,1 0-1 0 0,1-1 1 0 0,-1 0-1 0 0,1 0 1 0 0,19 12-1 0 0,7 6 60 0 0,-14-9-59 0 0,36 23 0 0 0,-24-24 4 0 0,1-2 0 0 0,0-1 0 0 0,1-1 0 0 0,44 8 0 0 0,15 5-13 0 0,-56-15-9 0 0,0-2 0 0 0,1-1 0 0 0,47 2 0 0 0,121-5 29 0 0,-62-3 28 0 0,185 5 57 0 0,-162-18-92 0 0,-22 2 51 0 0,-118 9-70 0 0,0 2 0 0 0,-1 1 1 0 0,38 8-1 0 0,-10 2 8 0 0,0-2 0 0 0,57 2 0 0 0,-69-11-17 0 0,1-3-1 0 0,-1-1 1 0 0,0-2 0 0 0,-1-2-1 0 0,1-1 1 0 0,48-18-1 0 0,1 3 78 0 0,-60 16-55 0 0,51-18 1 0 0,-72 21-10 0 0,0-1 0 0 0,-1 0 0 0 0,0-1 0 0 0,0 0 0 0 0,0 0 0 0 0,-1-1 0 0 0,0-1 0 0 0,12-11 0 0 0,10-17 159 0 0,-2 0 1 0 0,-2-2-1 0 0,42-77 0 0 0,-61 99-167 0 0,0-2 0 0 0,-1 1-1 0 0,-1-1 1 0 0,-1 1-1 0 0,-1-2 1 0 0,0 1 0 0 0,-1 0-1 0 0,-1-1 1 0 0,-1 0-1 0 0,-1-32 1 0 0,-2 9 2 0 0,-8-134 240 0 0,7 150-216 0 0,-2-1-1 0 0,0 1 1 0 0,-2 0 0 0 0,-15-38 0 0 0,19 58-39 0 0,0 0 0 0 0,-1 0 0 0 0,0 0 0 0 0,0 0 0 0 0,0 1 0 0 0,-1-1 0 0 0,1 1 0 0 0,-1 0 0 0 0,-1 1 0 0 0,1-1 0 0 0,-1 1 0 0 0,-8-5 0 0 0,-6-2 0 0 0,-1 1 0 0 0,-31-11 0 0 0,27 11 0 0 0,13 7-49 0 0,1-1 1 0 0,-1 1-1 0 0,0 1 0 0 0,0 0 0 0 0,0 1 1 0 0,0 0-1 0 0,0 1 0 0 0,0 0 0 0 0,-1 1 1 0 0,1 0-1 0 0,0 1 0 0 0,0 1 0 0 0,1 0 1 0 0,-1 0-1 0 0,-20 9 0 0 0,-6 7-306 0 0,0 1 0 0 0,1 1 0 0 0,-38 30 0 0 0,-32 27-3597 0 0,51-36-3456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2:26.302"/>
    </inkml:context>
    <inkml:brush xml:id="br0">
      <inkml:brushProperty name="width" value="0.1" units="cm"/>
      <inkml:brushProperty name="height" value="0.1" units="cm"/>
      <inkml:brushProperty name="color" value="#F4F91B"/>
    </inkml:brush>
  </inkml:definitions>
  <inkml:trace contextRef="#ctx0" brushRef="#br0">2521 1575 1375 0 0,'2'-3'487'0'0,"-1"1"0"0"0,0 0 0 0 0,0-1 0 0 0,-1 1 0 0 0,1-1 0 0 0,0 1-1 0 0,0-6 1 0 0,-1 8-402 0 0,0-1 0 0 0,0 0-1 0 0,0 1 1 0 0,-1-1-1 0 0,1 1 1 0 0,0-1 0 0 0,0 0-1 0 0,0 1 1 0 0,-1-1 0 0 0,1 1-1 0 0,0-1 1 0 0,0 0-1 0 0,-1 1 1 0 0,1-1 0 0 0,-1 1-1 0 0,1-1 1 0 0,0 1 0 0 0,-1-1-1 0 0,1 1 1 0 0,-1 0-1 0 0,1-1 1 0 0,-1 1 0 0 0,1-1-1 0 0,-1 1 1 0 0,0 0 0 0 0,1 0-1 0 0,-1-1 1 0 0,1 1-1 0 0,-1 0 1 0 0,0 0 0 0 0,1 0-1 0 0,-1 0 1 0 0,1-1 0 0 0,-1 1-1 0 0,0 0 1 0 0,1 0-1 0 0,-1 0 1 0 0,0 0 0 0 0,0 1-1 0 0,-1-1 42 0 0,0-1 0 0 0,0 1 0 0 0,0 0 0 0 0,0-1 0 0 0,1 1 0 0 0,-1-1 0 0 0,0 0 0 0 0,1 0 0 0 0,-1 0 0 0 0,0 1 0 0 0,1-1 0 0 0,-1-1 0 0 0,1 1 0 0 0,-1 0 0 0 0,1 0 0 0 0,0 0 0 0 0,0-1 0 0 0,-2-1 0 0 0,-2-3 516 0 0,1-1-1 0 0,0 1 1 0 0,-4-9-1 0 0,7 14-570 0 0,0 0-1 0 0,0-1 0 0 0,0 1 0 0 0,0 0 1 0 0,0 1-1 0 0,0-1 0 0 0,0 0 1 0 0,-1 0-1 0 0,1 0 0 0 0,0 1 0 0 0,-1-1 1 0 0,1 0-1 0 0,0 1 0 0 0,-1-1 0 0 0,1 1 1 0 0,-3-1-1 0 0,2 1 12 0 0,1 0-1 0 0,-1-1 1 0 0,0 1-1 0 0,1-1 1 0 0,-1 1-1 0 0,1-1 1 0 0,-1 0-1 0 0,1 0 1 0 0,-1 0-1 0 0,1 1 1 0 0,0-1-1 0 0,-1-1 1 0 0,-1-1-1 0 0,0 1 207 0 0,0-1-1 0 0,-1 1 0 0 0,1 0 0 0 0,-1 0 1 0 0,1 0-1 0 0,-1 0 0 0 0,0 1 1 0 0,1-1-1 0 0,-6 0 0 0 0,8 1-201 0 0,-9-1-86 0 0,-1 1-1 0 0,1 0 1 0 0,-1 0 0 0 0,1 1 0 0 0,-1 0 0 0 0,1 1-1 0 0,-1 0 1 0 0,-12 3 0 0 0,-13 1 187 0 0,-2-1 127 0 0,-1-2 0 0 0,0-1 0 0 0,-64-8 0 0 0,90 6-220 0 0,0 0 0 0 0,-1 1 0 0 0,1 1 0 0 0,-16 2 0 0 0,17-1-67 0 0,-1-1 0 0 0,1 0 0 0 0,-1-1 0 0 0,-23-2 1 0 0,-38-12 471 0 0,-90-28 0 0 0,120 26-372 0 0,25 8-49 0 0,0 2 0 0 0,0 0 0 0 0,-1 0-1 0 0,-28-2 1 0 0,25 5-79 0 0,15 2 17 0 0,0 0 0 0 0,0 0 1 0 0,-13 1-1 0 0,-130 3 220 0 0,90-4-13 0 0,17 6-171 0 0,36-3-41 0 0,-1-1 0 0 0,1 0-1 0 0,-1-1 1 0 0,1 0 0 0 0,-15-1 0 0 0,-125-20 189 0 0,53 12-72 0 0,73 9-99 0 0,0 0 0 0 0,0 2 1 0 0,0 0-1 0 0,-30 8 0 0 0,-6 0 17 0 0,3 1-46 0 0,38-7 16 0 0,0-1 0 0 0,0 0 0 0 0,-22 0 0 0 0,-48-8 101 0 0,26 12-106 0 0,23-6 64 0 0,37 0-22 0 0,3 3 11 0 0,2 4-63 0 0,-4-7-1 0 0,0-1 0 0 0,-1 0 0 0 0,1 0 0 0 0,0 1 0 0 0,0-1 0 0 0,0 0 0 0 0,0 0 0 0 0,0 1-1 0 0,0-1 1 0 0,-1 0 0 0 0,1 0 0 0 0,0 0 0 0 0,0 1 0 0 0,0-1 0 0 0,-1 0 0 0 0,1 0 0 0 0,0 0 0 0 0,0 0 0 0 0,-1 1 0 0 0,1-1 0 0 0,0 0 0 0 0,0 0 0 0 0,0 0 0 0 0,-1 0 0 0 0,1 0 0 0 0,0 0 0 0 0,-1 0 0 0 0,1 0 0 0 0,0 0 0 0 0,0 0 0 0 0,-1 0 0 0 0,1 0 0 0 0,0 0 0 0 0,0 0 0 0 0,-1 0 0 0 0,1 0 0 0 0,-1 0 0 0 0,-2 0 17 0 0,0 0 0 0 0,0 0 1 0 0,-1 0-1 0 0,1 0 0 0 0,0 0 0 0 0,0-1 0 0 0,-1 1 0 0 0,1-1 0 0 0,0 0 1 0 0,0 0-1 0 0,0 0 0 0 0,0-1 0 0 0,0 1 0 0 0,0-1 0 0 0,0 1 0 0 0,0-1 1 0 0,1 0-1 0 0,-1 0 0 0 0,1 0 0 0 0,-4-4 0 0 0,-8-9 211 0 0,-17-26 0 0 0,-4-3-28 0 0,-27-36-100 0 0,26 32-61 0 0,33 43 36 0 0,0 1 0 0 0,0-1-1 0 0,1-1 1 0 0,0 1 0 0 0,0 0 0 0 0,0 0 0 0 0,0-1 0 0 0,1 1 0 0 0,0-1 0 0 0,-1-6 0 0 0,1-2-237 0 0,1 0 0 0 0,0 0 0 0 0,2-15 0 0 0,1 9 214 0 0,-2 13-33 0 0,0 1 1 0 0,0-1 0 0 0,-1 1 0 0 0,0-1 0 0 0,0-7-1 0 0,-1 10-9 0 0,1 0-1 0 0,0-1 0 0 0,0 1 1 0 0,0-1-1 0 0,0 1 0 0 0,1 0 1 0 0,0 0-1 0 0,0-1 0 0 0,0 1 1 0 0,1 0-1 0 0,-1 0 0 0 0,1 0 1 0 0,4-7-1 0 0,1 1 18 0 0,0 0 0 0 0,1 1 1 0 0,12-13-1 0 0,-14 17-23 0 0,0-1 0 0 0,0 0 0 0 0,-1 0 0 0 0,1-1 0 0 0,-2 1 0 0 0,1-1-1 0 0,-1 0 1 0 0,0-1 0 0 0,0 1 0 0 0,4-15 0 0 0,12-118 229 0 0,-16 102-202 0 0,-3 12 2 0 0,0-1 1 0 0,-7-47-1 0 0,3 46-2 0 0,1 1-1 0 0,2-39 1 0 0,1 55-25 0 0,-1 0 1 0 0,-1 1-1 0 0,0-1 1 0 0,-1 0-1 0 0,0 1 0 0 0,0 0 1 0 0,-1-1-1 0 0,0 1 1 0 0,-6-11-1 0 0,8 18-6 0 0,0 0 0 0 0,0-1 0 0 0,1 1 0 0 0,-1-1 0 0 0,1 1 0 0 0,0-1 0 0 0,0-4 0 0 0,30 11 0 0 0,38-1 0 0 0,72 5 0 0 0,-109-9 0 0 0,0-2 0 0 0,-1-1 0 0 0,1-1 0 0 0,46-17 0 0 0,21-4 0 0 0,-72 22 0 0 0,25-7 0 0 0,78-7 0 0 0,-89 18 0 0 0,56 5 0 0 0,-39 0 0 0 0,26 3 0 0 0,54-2 0 0 0,236-25 0 0 0,-248 14 0 0 0,-42 3 0 0 0,67 5 0 0 0,-126-2 0 0 0,-1 0 0 0 0,0 1 0 0 0,36 7 0 0 0,-31-4 0 0 0,38 1 0 0 0,-29-3 0 0 0,-3-2 0 0 0,0-1 0 0 0,59-9 0 0 0,-35 2 0 0 0,18-7 0 0 0,-19 3 0 0 0,-36 7 0 0 0,-16 3 0 0 0,0 1 0 0 0,0 0 0 0 0,1 0 0 0 0,6 0 0 0 0,-6 0 0 0 0,0 1 0 0 0,0-1 0 0 0,0 0 0 0 0,9-4 0 0 0,-9 4 0 0 0,0-1 0 0 0,0 1 0 0 0,0 0 0 0 0,9-1 0 0 0,17 5 0 0 0,-17 1 0 0 0,-11-4 0 0 0,1 1 0 0 0,0 1 0 0 0,0-1 0 0 0,-1 1 0 0 0,7 2 0 0 0,-10-3 0 0 0,0 0 0 0 0,0 0 0 0 0,1 0 0 0 0,-1-1 0 0 0,0 1 0 0 0,-1 0 0 0 0,1 0 0 0 0,0 0 0 0 0,0 1 0 0 0,0-1 0 0 0,-1 0 0 0 0,1 0 0 0 0,0 0 0 0 0,-1 0 0 0 0,1 1 0 0 0,-1-1 0 0 0,1 0 0 0 0,-1 1 0 0 0,0-1 0 0 0,0 0 0 0 0,1 1 0 0 0,-1-1 0 0 0,0 3 0 0 0,0 0 0 0 0,-1 0 0 0 0,1 0 0 0 0,-1 0 0 0 0,1 0 0 0 0,-1 0 0 0 0,0 0 0 0 0,-1 0 0 0 0,1 0 0 0 0,-3 5 0 0 0,-2 1 0 0 0,0-1 0 0 0,-10 12 0 0 0,10-12 0 0 0,0 1 0 0 0,1-1 1 0 0,0 1-1 0 0,1 0 0 0 0,-3 12 0 0 0,-5 8-54 0 0,5-15 50 0 0,-1 0 1 0 0,-14 18-1 0 0,19-28 4 0 0,0 1 0 0 0,0-1 0 0 0,1 0 0 0 0,-1 0 0 0 0,1 1 0 0 0,0-1 0 0 0,1 1 0 0 0,-1 0 0 0 0,1 0 0 0 0,0-1 0 0 0,1 1 0 0 0,-1 0 0 0 0,1 0 0 0 0,0 0 0 0 0,1 0 0 0 0,1 10 0 0 0,0-8 0 0 0,1 1 0 0 0,-1-1 0 0 0,8 15 0 0 0,-3-11 0 0 0,-6-10 0 0 0,1-1 0 0 0,-1 1 0 0 0,0 0 0 0 0,0 0 0 0 0,0-1 0 0 0,-1 1 0 0 0,1 0 0 0 0,0 0 0 0 0,-1 0 0 0 0,1 0 0 0 0,-1 0 0 0 0,1 0 0 0 0,-1 0 0 0 0,0 0 0 0 0,0 0 0 0 0,0 0 0 0 0,0 0 0 0 0,0 0 0 0 0,-1 3 0 0 0,0 1 0 0 0,0 1 0 0 0,0-1 0 0 0,1 0 0 0 0,0 0 0 0 0,0 0 0 0 0,0 1 0 0 0,3 10 0 0 0,1 17 0 0 0,-3-22 0 0 0,0 1 0 0 0,1-1 0 0 0,1 1 0 0 0,0-1 0 0 0,9 21 0 0 0,-6-15 0 0 0,7 28 0 0 0,7 62 0 0 0,-17-89 0 0 0,-1-3 0 0 0,6 25 0 0 0,-6-35 0 0 0,-1 0 0 0 0,-1 1 0 0 0,1-1 0 0 0,-1 0 0 0 0,0 0 0 0 0,0 0 0 0 0,-1 1 0 0 0,0-1 0 0 0,0 0 0 0 0,0 0 0 0 0,-1 0 0 0 0,-2 6 0 0 0,-2 8 0 0 0,-4 8 0 0 0,-12 111 0 0 0,20-35 0 0 0,-14 15 0 0 0,16-118 0 0 0,0 4 0 0 0,0 0 0 0 0,-1 0 0 0 0,0 0 0 0 0,0 0 0 0 0,-1 0 0 0 0,1 0 0 0 0,-1-1 0 0 0,0 1 0 0 0,0 0 0 0 0,-1-1 0 0 0,1 1 0 0 0,-6 6 0 0 0,7-9 0 0 0,-1-1 0 0 0,1 1 0 0 0,-1 0 0 0 0,1-1 0 0 0,-1 0 0 0 0,1 1 0 0 0,-1-1 0 0 0,0 0 0 0 0,1 0 0 0 0,-1 0 0 0 0,0 0 0 0 0,0 0 0 0 0,0 0 0 0 0,0-1 0 0 0,0 1 0 0 0,0-1 0 0 0,0 1 0 0 0,0-1 0 0 0,0 0 0 0 0,0 1 0 0 0,0-1 0 0 0,0 0 0 0 0,-1-1 0 0 0,1 1 0 0 0,0 0 0 0 0,0 0 0 0 0,-2-2 0 0 0,-8 0 11 0 0,-1-2 1 0 0,-18-7-1 0 0,18 6 4 0 0,-26-6 0 0 0,-12 3-15 0 0,-71-1 0 0 0,68 6 0 0 0,13 3 0 0 0,-1 1 0 0 0,-60 11 0 0 0,-24 1 0 0 0,66-9 0 0 0,-93 0 0 0 0,-67-26 2 0 0,164 15 7 0 0,-102-2 21 0 0,98 8-18 0 0,-80-13-1 0 0,77 3-11 0 0,0 3 0 0 0,-1 3 0 0 0,1 2 0 0 0,-90 8 0 0 0,125 0-99 0 0,2 0 0 0 0,-1 2 0 0 0,0 0 0 0 0,1 2 0 0 0,1 1 0 0 0,0 2 0 0 0,-46 27 0 0 0,7 3-465 0 0,-92 79-1 0 0,108-80-1486 0 0,-65 74 1 0 0,62-53 216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53.194"/>
    </inkml:context>
    <inkml:brush xml:id="br0">
      <inkml:brushProperty name="width" value="0.1" units="cm"/>
      <inkml:brushProperty name="height" value="0.1" units="cm"/>
      <inkml:brushProperty name="color" value="#F4F91B"/>
    </inkml:brush>
  </inkml:definitions>
  <inkml:trace contextRef="#ctx0" brushRef="#br0">1722 49 1375 0 0,'-4'-3'125'0'0,"0"0"0"0"0,0 0 0 0 0,0 1-1 0 0,0 0 1 0 0,-1-1 0 0 0,1 2-1 0 0,-1-1 1 0 0,0 1 0 0 0,-6-2-1 0 0,-24-9 1256 0 0,31 9-1178 0 0,-1 1 0 0 0,0 1 1 0 0,0-1-1 0 0,1 1 0 0 0,-1-1 0 0 0,0 1 0 0 0,0 1 1 0 0,-7-1-1 0 0,-42 2 850 0 0,18 1-544 0 0,12-1-204 0 0,-35 6 0 0 0,37-3-2 0 0,0-2 0 0 0,-35 0-1 0 0,-54 1 264 0 0,3 0-143 0 0,-50-13-65 0 0,75 3-71 0 0,-108 4-1 0 0,-240 23-80 0 0,399-18-187 0 0,0 1 0 0 0,-53 12 0 0 0,69-10-1578 0 0,-28 11 0 0 0,23-5-1870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23:14:55.919"/>
    </inkml:context>
    <inkml:brush xml:id="br0">
      <inkml:brushProperty name="width" value="0.1" units="cm"/>
      <inkml:brushProperty name="height" value="0.1" units="cm"/>
      <inkml:brushProperty name="color" value="#F4F91B"/>
    </inkml:brush>
  </inkml:definitions>
  <inkml:trace contextRef="#ctx0" brushRef="#br0">1972 89 919 0 0,'1'-1'112'0'0,"0"0"-1"0"0,-1 0 1 0 0,1-1-1 0 0,0 1 1 0 0,-1 0-1 0 0,1 0 1 0 0,-1 0-1 0 0,1-1 1 0 0,-1 1-1 0 0,0 0 1 0 0,1-1-1 0 0,-1 1 1 0 0,0 0-1 0 0,0-1 1 0 0,0 1-1 0 0,0 0 1 0 0,0-1-1 0 0,0 1 1 0 0,0-1-1 0 0,0 1 1 0 0,-1 0-1 0 0,1-1 1 0 0,-1 1-1 0 0,1 0 1 0 0,-1 0-1 0 0,0-3 1 0 0,0 3-24 0 0,0 0 1 0 0,0 1-1 0 0,0-1 0 0 0,-1 0 1 0 0,1 0-1 0 0,0 0 1 0 0,0 1-1 0 0,0-1 1 0 0,-1 0-1 0 0,1 1 1 0 0,0-1-1 0 0,-1 1 1 0 0,1 0-1 0 0,-1-1 1 0 0,1 1-1 0 0,0 0 0 0 0,-1 0 1 0 0,1 0-1 0 0,-1 0 1 0 0,1 0-1 0 0,0 0 1 0 0,-1 0-1 0 0,1 1 1 0 0,-1-1-1 0 0,1 0 1 0 0,-2 1-1 0 0,-12 3 292 0 0,-32 2 1 0 0,-9 3 163 0 0,46-8-365 0 0,0 1 0 0 0,-1-1 0 0 0,-19-1 0 0 0,-5 0 137 0 0,-144 0 774 0 0,166-1-1020 0 0,-83-1 403 0 0,14 1 11 0 0,-93-14-1 0 0,-193-20 245 0 0,-2 25-469 0 0,281 8-214 0 0,-139 3-115 0 0,166 6-608 0 0,0-1-254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99333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701726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383442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562444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407483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256398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747317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3411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98414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52098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01443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62398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6/26/2024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6/26/2024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6/26/2024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6/26/2024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6/26/2024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6/26/2024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6/26/2024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6/26/2024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6/26/2024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6/26/2024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6/26/2024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6/26/2024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57.xml"/><Relationship Id="rId13" Type="http://schemas.openxmlformats.org/officeDocument/2006/relationships/image" Target="../media/image165.png"/><Relationship Id="rId18" Type="http://schemas.openxmlformats.org/officeDocument/2006/relationships/customXml" Target="../ink/ink162.xml"/><Relationship Id="rId3" Type="http://schemas.openxmlformats.org/officeDocument/2006/relationships/image" Target="../media/image3.png"/><Relationship Id="rId21" Type="http://schemas.openxmlformats.org/officeDocument/2006/relationships/image" Target="../media/image169.png"/><Relationship Id="rId7" Type="http://schemas.openxmlformats.org/officeDocument/2006/relationships/image" Target="../media/image162.png"/><Relationship Id="rId12" Type="http://schemas.openxmlformats.org/officeDocument/2006/relationships/customXml" Target="../ink/ink159.xml"/><Relationship Id="rId17" Type="http://schemas.openxmlformats.org/officeDocument/2006/relationships/image" Target="../media/image167.png"/><Relationship Id="rId2" Type="http://schemas.openxmlformats.org/officeDocument/2006/relationships/notesSlide" Target="../notesSlides/notesSlide10.xml"/><Relationship Id="rId16" Type="http://schemas.openxmlformats.org/officeDocument/2006/relationships/customXml" Target="../ink/ink161.xml"/><Relationship Id="rId20" Type="http://schemas.openxmlformats.org/officeDocument/2006/relationships/customXml" Target="../ink/ink163.xml"/><Relationship Id="rId1" Type="http://schemas.openxmlformats.org/officeDocument/2006/relationships/slideLayout" Target="../slideLayouts/slideLayout1.xml"/><Relationship Id="rId6" Type="http://schemas.openxmlformats.org/officeDocument/2006/relationships/customXml" Target="../ink/ink156.xml"/><Relationship Id="rId11" Type="http://schemas.openxmlformats.org/officeDocument/2006/relationships/image" Target="../media/image164.png"/><Relationship Id="rId5" Type="http://schemas.openxmlformats.org/officeDocument/2006/relationships/image" Target="../media/image161.png"/><Relationship Id="rId15" Type="http://schemas.openxmlformats.org/officeDocument/2006/relationships/image" Target="../media/image166.png"/><Relationship Id="rId23" Type="http://schemas.openxmlformats.org/officeDocument/2006/relationships/image" Target="../media/image170.png"/><Relationship Id="rId10" Type="http://schemas.openxmlformats.org/officeDocument/2006/relationships/customXml" Target="../ink/ink158.xml"/><Relationship Id="rId19" Type="http://schemas.openxmlformats.org/officeDocument/2006/relationships/image" Target="../media/image168.png"/><Relationship Id="rId4" Type="http://schemas.openxmlformats.org/officeDocument/2006/relationships/customXml" Target="../ink/ink155.xml"/><Relationship Id="rId9" Type="http://schemas.openxmlformats.org/officeDocument/2006/relationships/image" Target="../media/image163.png"/><Relationship Id="rId14" Type="http://schemas.openxmlformats.org/officeDocument/2006/relationships/customXml" Target="../ink/ink160.xml"/><Relationship Id="rId22" Type="http://schemas.openxmlformats.org/officeDocument/2006/relationships/customXml" Target="../ink/ink164.xml"/></Relationships>
</file>

<file path=ppt/slides/_rels/slide11.xml.rels><?xml version="1.0" encoding="UTF-8" standalone="yes"?>
<Relationships xmlns="http://schemas.openxmlformats.org/package/2006/relationships"><Relationship Id="rId8" Type="http://schemas.openxmlformats.org/officeDocument/2006/relationships/customXml" Target="../ink/ink167.xml"/><Relationship Id="rId13" Type="http://schemas.openxmlformats.org/officeDocument/2006/relationships/image" Target="../media/image175.png"/><Relationship Id="rId18" Type="http://schemas.openxmlformats.org/officeDocument/2006/relationships/customXml" Target="../ink/ink172.xml"/><Relationship Id="rId26" Type="http://schemas.openxmlformats.org/officeDocument/2006/relationships/customXml" Target="../ink/ink176.xml"/><Relationship Id="rId3" Type="http://schemas.openxmlformats.org/officeDocument/2006/relationships/image" Target="../media/image3.png"/><Relationship Id="rId21" Type="http://schemas.openxmlformats.org/officeDocument/2006/relationships/image" Target="../media/image179.png"/><Relationship Id="rId7" Type="http://schemas.openxmlformats.org/officeDocument/2006/relationships/image" Target="../media/image172.png"/><Relationship Id="rId12" Type="http://schemas.openxmlformats.org/officeDocument/2006/relationships/customXml" Target="../ink/ink169.xml"/><Relationship Id="rId17" Type="http://schemas.openxmlformats.org/officeDocument/2006/relationships/image" Target="../media/image177.png"/><Relationship Id="rId25" Type="http://schemas.openxmlformats.org/officeDocument/2006/relationships/image" Target="../media/image181.png"/><Relationship Id="rId2" Type="http://schemas.openxmlformats.org/officeDocument/2006/relationships/notesSlide" Target="../notesSlides/notesSlide11.xml"/><Relationship Id="rId16" Type="http://schemas.openxmlformats.org/officeDocument/2006/relationships/customXml" Target="../ink/ink171.xml"/><Relationship Id="rId20" Type="http://schemas.openxmlformats.org/officeDocument/2006/relationships/customXml" Target="../ink/ink173.xml"/><Relationship Id="rId1" Type="http://schemas.openxmlformats.org/officeDocument/2006/relationships/slideLayout" Target="../slideLayouts/slideLayout1.xml"/><Relationship Id="rId6" Type="http://schemas.openxmlformats.org/officeDocument/2006/relationships/customXml" Target="../ink/ink166.xml"/><Relationship Id="rId11" Type="http://schemas.openxmlformats.org/officeDocument/2006/relationships/image" Target="../media/image174.png"/><Relationship Id="rId24" Type="http://schemas.openxmlformats.org/officeDocument/2006/relationships/customXml" Target="../ink/ink175.xml"/><Relationship Id="rId5" Type="http://schemas.openxmlformats.org/officeDocument/2006/relationships/image" Target="../media/image171.png"/><Relationship Id="rId15" Type="http://schemas.openxmlformats.org/officeDocument/2006/relationships/image" Target="../media/image176.png"/><Relationship Id="rId23" Type="http://schemas.openxmlformats.org/officeDocument/2006/relationships/image" Target="../media/image180.png"/><Relationship Id="rId10" Type="http://schemas.openxmlformats.org/officeDocument/2006/relationships/customXml" Target="../ink/ink168.xml"/><Relationship Id="rId19" Type="http://schemas.openxmlformats.org/officeDocument/2006/relationships/image" Target="../media/image178.png"/><Relationship Id="rId4" Type="http://schemas.openxmlformats.org/officeDocument/2006/relationships/customXml" Target="../ink/ink165.xml"/><Relationship Id="rId9" Type="http://schemas.openxmlformats.org/officeDocument/2006/relationships/image" Target="../media/image173.png"/><Relationship Id="rId14" Type="http://schemas.openxmlformats.org/officeDocument/2006/relationships/customXml" Target="../ink/ink170.xml"/><Relationship Id="rId22" Type="http://schemas.openxmlformats.org/officeDocument/2006/relationships/customXml" Target="../ink/ink174.xml"/><Relationship Id="rId27" Type="http://schemas.openxmlformats.org/officeDocument/2006/relationships/image" Target="../media/image182.png"/></Relationships>
</file>

<file path=ppt/slides/_rels/slide12.xml.rels><?xml version="1.0" encoding="UTF-8" standalone="yes"?>
<Relationships xmlns="http://schemas.openxmlformats.org/package/2006/relationships"><Relationship Id="rId8" Type="http://schemas.openxmlformats.org/officeDocument/2006/relationships/customXml" Target="../ink/ink179.xml"/><Relationship Id="rId13" Type="http://schemas.openxmlformats.org/officeDocument/2006/relationships/image" Target="../media/image187.png"/><Relationship Id="rId18" Type="http://schemas.openxmlformats.org/officeDocument/2006/relationships/customXml" Target="../ink/ink184.xml"/><Relationship Id="rId3" Type="http://schemas.openxmlformats.org/officeDocument/2006/relationships/image" Target="../media/image3.png"/><Relationship Id="rId21" Type="http://schemas.openxmlformats.org/officeDocument/2006/relationships/image" Target="../media/image191.png"/><Relationship Id="rId7" Type="http://schemas.openxmlformats.org/officeDocument/2006/relationships/image" Target="../media/image184.png"/><Relationship Id="rId12" Type="http://schemas.openxmlformats.org/officeDocument/2006/relationships/customXml" Target="../ink/ink181.xml"/><Relationship Id="rId17" Type="http://schemas.openxmlformats.org/officeDocument/2006/relationships/image" Target="../media/image189.png"/><Relationship Id="rId25" Type="http://schemas.openxmlformats.org/officeDocument/2006/relationships/image" Target="../media/image193.png"/><Relationship Id="rId2" Type="http://schemas.openxmlformats.org/officeDocument/2006/relationships/notesSlide" Target="../notesSlides/notesSlide12.xml"/><Relationship Id="rId16" Type="http://schemas.openxmlformats.org/officeDocument/2006/relationships/customXml" Target="../ink/ink183.xml"/><Relationship Id="rId20" Type="http://schemas.openxmlformats.org/officeDocument/2006/relationships/customXml" Target="../ink/ink185.xml"/><Relationship Id="rId1" Type="http://schemas.openxmlformats.org/officeDocument/2006/relationships/slideLayout" Target="../slideLayouts/slideLayout1.xml"/><Relationship Id="rId6" Type="http://schemas.openxmlformats.org/officeDocument/2006/relationships/customXml" Target="../ink/ink178.xml"/><Relationship Id="rId11" Type="http://schemas.openxmlformats.org/officeDocument/2006/relationships/image" Target="../media/image186.png"/><Relationship Id="rId24" Type="http://schemas.openxmlformats.org/officeDocument/2006/relationships/customXml" Target="../ink/ink187.xml"/><Relationship Id="rId5" Type="http://schemas.openxmlformats.org/officeDocument/2006/relationships/image" Target="../media/image183.png"/><Relationship Id="rId15" Type="http://schemas.openxmlformats.org/officeDocument/2006/relationships/image" Target="../media/image188.png"/><Relationship Id="rId23" Type="http://schemas.openxmlformats.org/officeDocument/2006/relationships/image" Target="../media/image192.png"/><Relationship Id="rId10" Type="http://schemas.openxmlformats.org/officeDocument/2006/relationships/customXml" Target="../ink/ink180.xml"/><Relationship Id="rId19" Type="http://schemas.openxmlformats.org/officeDocument/2006/relationships/image" Target="../media/image190.png"/><Relationship Id="rId4" Type="http://schemas.openxmlformats.org/officeDocument/2006/relationships/customXml" Target="../ink/ink177.xml"/><Relationship Id="rId9" Type="http://schemas.openxmlformats.org/officeDocument/2006/relationships/image" Target="../media/image185.png"/><Relationship Id="rId14" Type="http://schemas.openxmlformats.org/officeDocument/2006/relationships/customXml" Target="../ink/ink182.xml"/><Relationship Id="rId22" Type="http://schemas.openxmlformats.org/officeDocument/2006/relationships/customXml" Target="../ink/ink186.xml"/></Relationships>
</file>

<file path=ppt/slides/_rels/slide13.xml.rels><?xml version="1.0" encoding="UTF-8" standalone="yes"?>
<Relationships xmlns="http://schemas.openxmlformats.org/package/2006/relationships"><Relationship Id="rId13" Type="http://schemas.openxmlformats.org/officeDocument/2006/relationships/image" Target="../media/image198.png"/><Relationship Id="rId18" Type="http://schemas.openxmlformats.org/officeDocument/2006/relationships/customXml" Target="../ink/ink195.xml"/><Relationship Id="rId26" Type="http://schemas.openxmlformats.org/officeDocument/2006/relationships/customXml" Target="../ink/ink199.xml"/><Relationship Id="rId3" Type="http://schemas.openxmlformats.org/officeDocument/2006/relationships/image" Target="../media/image3.png"/><Relationship Id="rId21" Type="http://schemas.openxmlformats.org/officeDocument/2006/relationships/image" Target="../media/image202.png"/><Relationship Id="rId7" Type="http://schemas.openxmlformats.org/officeDocument/2006/relationships/image" Target="../media/image195.png"/><Relationship Id="rId12" Type="http://schemas.openxmlformats.org/officeDocument/2006/relationships/customXml" Target="../ink/ink192.xml"/><Relationship Id="rId17" Type="http://schemas.openxmlformats.org/officeDocument/2006/relationships/image" Target="../media/image200.png"/><Relationship Id="rId25" Type="http://schemas.openxmlformats.org/officeDocument/2006/relationships/image" Target="../media/image204.png"/><Relationship Id="rId33" Type="http://schemas.openxmlformats.org/officeDocument/2006/relationships/image" Target="../media/image208.png"/><Relationship Id="rId2" Type="http://schemas.openxmlformats.org/officeDocument/2006/relationships/notesSlide" Target="../notesSlides/notesSlide13.xml"/><Relationship Id="rId16" Type="http://schemas.openxmlformats.org/officeDocument/2006/relationships/customXml" Target="../ink/ink194.xml"/><Relationship Id="rId20" Type="http://schemas.openxmlformats.org/officeDocument/2006/relationships/customXml" Target="../ink/ink196.xml"/><Relationship Id="rId29" Type="http://schemas.openxmlformats.org/officeDocument/2006/relationships/image" Target="../media/image206.png"/><Relationship Id="rId1" Type="http://schemas.openxmlformats.org/officeDocument/2006/relationships/slideLayout" Target="../slideLayouts/slideLayout1.xml"/><Relationship Id="rId6" Type="http://schemas.openxmlformats.org/officeDocument/2006/relationships/customXml" Target="../ink/ink189.xml"/><Relationship Id="rId11" Type="http://schemas.openxmlformats.org/officeDocument/2006/relationships/image" Target="../media/image197.png"/><Relationship Id="rId24" Type="http://schemas.openxmlformats.org/officeDocument/2006/relationships/customXml" Target="../ink/ink198.xml"/><Relationship Id="rId32" Type="http://schemas.openxmlformats.org/officeDocument/2006/relationships/customXml" Target="../ink/ink202.xml"/><Relationship Id="rId5" Type="http://schemas.openxmlformats.org/officeDocument/2006/relationships/image" Target="../media/image194.png"/><Relationship Id="rId15" Type="http://schemas.openxmlformats.org/officeDocument/2006/relationships/image" Target="../media/image199.png"/><Relationship Id="rId23" Type="http://schemas.openxmlformats.org/officeDocument/2006/relationships/image" Target="../media/image203.png"/><Relationship Id="rId28" Type="http://schemas.openxmlformats.org/officeDocument/2006/relationships/customXml" Target="../ink/ink200.xml"/><Relationship Id="rId10" Type="http://schemas.openxmlformats.org/officeDocument/2006/relationships/customXml" Target="../ink/ink191.xml"/><Relationship Id="rId19" Type="http://schemas.openxmlformats.org/officeDocument/2006/relationships/image" Target="../media/image201.png"/><Relationship Id="rId31" Type="http://schemas.openxmlformats.org/officeDocument/2006/relationships/image" Target="../media/image207.png"/><Relationship Id="rId4" Type="http://schemas.openxmlformats.org/officeDocument/2006/relationships/customXml" Target="../ink/ink188.xml"/><Relationship Id="rId9" Type="http://schemas.openxmlformats.org/officeDocument/2006/relationships/image" Target="../media/image196.png"/><Relationship Id="rId14" Type="http://schemas.openxmlformats.org/officeDocument/2006/relationships/customXml" Target="../ink/ink193.xml"/><Relationship Id="rId22" Type="http://schemas.openxmlformats.org/officeDocument/2006/relationships/customXml" Target="../ink/ink197.xml"/><Relationship Id="rId27" Type="http://schemas.openxmlformats.org/officeDocument/2006/relationships/image" Target="../media/image205.png"/><Relationship Id="rId30" Type="http://schemas.openxmlformats.org/officeDocument/2006/relationships/customXml" Target="../ink/ink201.xml"/><Relationship Id="rId8" Type="http://schemas.openxmlformats.org/officeDocument/2006/relationships/customXml" Target="../ink/ink190.xml"/></Relationships>
</file>

<file path=ppt/slides/_rels/slide14.xml.rels><?xml version="1.0" encoding="UTF-8" standalone="yes"?>
<Relationships xmlns="http://schemas.openxmlformats.org/package/2006/relationships"><Relationship Id="rId8" Type="http://schemas.openxmlformats.org/officeDocument/2006/relationships/customXml" Target="../ink/ink205.xml"/><Relationship Id="rId13" Type="http://schemas.openxmlformats.org/officeDocument/2006/relationships/image" Target="../media/image213.png"/><Relationship Id="rId3" Type="http://schemas.openxmlformats.org/officeDocument/2006/relationships/image" Target="../media/image3.png"/><Relationship Id="rId7" Type="http://schemas.openxmlformats.org/officeDocument/2006/relationships/image" Target="../media/image210.png"/><Relationship Id="rId12" Type="http://schemas.openxmlformats.org/officeDocument/2006/relationships/customXml" Target="../ink/ink207.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04.xml"/><Relationship Id="rId11" Type="http://schemas.openxmlformats.org/officeDocument/2006/relationships/image" Target="../media/image212.png"/><Relationship Id="rId5" Type="http://schemas.openxmlformats.org/officeDocument/2006/relationships/image" Target="../media/image209.png"/><Relationship Id="rId10" Type="http://schemas.openxmlformats.org/officeDocument/2006/relationships/customXml" Target="../ink/ink206.xml"/><Relationship Id="rId4" Type="http://schemas.openxmlformats.org/officeDocument/2006/relationships/customXml" Target="../ink/ink203.xml"/><Relationship Id="rId9" Type="http://schemas.openxmlformats.org/officeDocument/2006/relationships/image" Target="../media/image211.png"/></Relationships>
</file>

<file path=ppt/slides/_rels/slide15.xml.rels><?xml version="1.0" encoding="UTF-8" standalone="yes"?>
<Relationships xmlns="http://schemas.openxmlformats.org/package/2006/relationships"><Relationship Id="rId8" Type="http://schemas.openxmlformats.org/officeDocument/2006/relationships/customXml" Target="../ink/ink210.xml"/><Relationship Id="rId13" Type="http://schemas.openxmlformats.org/officeDocument/2006/relationships/image" Target="../media/image218.png"/><Relationship Id="rId18" Type="http://schemas.openxmlformats.org/officeDocument/2006/relationships/customXml" Target="../ink/ink215.xml"/><Relationship Id="rId3" Type="http://schemas.openxmlformats.org/officeDocument/2006/relationships/image" Target="../media/image3.png"/><Relationship Id="rId7" Type="http://schemas.openxmlformats.org/officeDocument/2006/relationships/image" Target="../media/image215.png"/><Relationship Id="rId12" Type="http://schemas.openxmlformats.org/officeDocument/2006/relationships/customXml" Target="../ink/ink212.xml"/><Relationship Id="rId17" Type="http://schemas.openxmlformats.org/officeDocument/2006/relationships/image" Target="../media/image220.png"/><Relationship Id="rId2" Type="http://schemas.openxmlformats.org/officeDocument/2006/relationships/notesSlide" Target="../notesSlides/notesSlide15.xml"/><Relationship Id="rId16" Type="http://schemas.openxmlformats.org/officeDocument/2006/relationships/customXml" Target="../ink/ink214.xml"/><Relationship Id="rId1" Type="http://schemas.openxmlformats.org/officeDocument/2006/relationships/slideLayout" Target="../slideLayouts/slideLayout1.xml"/><Relationship Id="rId6" Type="http://schemas.openxmlformats.org/officeDocument/2006/relationships/customXml" Target="../ink/ink209.xml"/><Relationship Id="rId11" Type="http://schemas.openxmlformats.org/officeDocument/2006/relationships/image" Target="../media/image217.png"/><Relationship Id="rId5" Type="http://schemas.openxmlformats.org/officeDocument/2006/relationships/image" Target="../media/image214.png"/><Relationship Id="rId15" Type="http://schemas.openxmlformats.org/officeDocument/2006/relationships/image" Target="../media/image219.png"/><Relationship Id="rId10" Type="http://schemas.openxmlformats.org/officeDocument/2006/relationships/customXml" Target="../ink/ink211.xml"/><Relationship Id="rId19" Type="http://schemas.openxmlformats.org/officeDocument/2006/relationships/image" Target="../media/image221.png"/><Relationship Id="rId4" Type="http://schemas.openxmlformats.org/officeDocument/2006/relationships/customXml" Target="../ink/ink208.xml"/><Relationship Id="rId9" Type="http://schemas.openxmlformats.org/officeDocument/2006/relationships/image" Target="../media/image216.png"/><Relationship Id="rId14" Type="http://schemas.openxmlformats.org/officeDocument/2006/relationships/customXml" Target="../ink/ink213.xml"/></Relationships>
</file>

<file path=ppt/slides/_rels/slide16.xml.rels><?xml version="1.0" encoding="UTF-8" standalone="yes"?>
<Relationships xmlns="http://schemas.openxmlformats.org/package/2006/relationships"><Relationship Id="rId8" Type="http://schemas.openxmlformats.org/officeDocument/2006/relationships/customXml" Target="../ink/ink218.xml"/><Relationship Id="rId13" Type="http://schemas.openxmlformats.org/officeDocument/2006/relationships/image" Target="../media/image226.png"/><Relationship Id="rId18" Type="http://schemas.openxmlformats.org/officeDocument/2006/relationships/customXml" Target="../ink/ink223.xml"/><Relationship Id="rId3" Type="http://schemas.openxmlformats.org/officeDocument/2006/relationships/image" Target="../media/image3.png"/><Relationship Id="rId21" Type="http://schemas.openxmlformats.org/officeDocument/2006/relationships/image" Target="../media/image230.png"/><Relationship Id="rId7" Type="http://schemas.openxmlformats.org/officeDocument/2006/relationships/image" Target="../media/image223.png"/><Relationship Id="rId12" Type="http://schemas.openxmlformats.org/officeDocument/2006/relationships/customXml" Target="../ink/ink220.xml"/><Relationship Id="rId17" Type="http://schemas.openxmlformats.org/officeDocument/2006/relationships/image" Target="../media/image228.png"/><Relationship Id="rId25" Type="http://schemas.openxmlformats.org/officeDocument/2006/relationships/image" Target="../media/image232.png"/><Relationship Id="rId2" Type="http://schemas.openxmlformats.org/officeDocument/2006/relationships/notesSlide" Target="../notesSlides/notesSlide16.xml"/><Relationship Id="rId16" Type="http://schemas.openxmlformats.org/officeDocument/2006/relationships/customXml" Target="../ink/ink222.xml"/><Relationship Id="rId20" Type="http://schemas.openxmlformats.org/officeDocument/2006/relationships/customXml" Target="../ink/ink224.xml"/><Relationship Id="rId1" Type="http://schemas.openxmlformats.org/officeDocument/2006/relationships/slideLayout" Target="../slideLayouts/slideLayout1.xml"/><Relationship Id="rId6" Type="http://schemas.openxmlformats.org/officeDocument/2006/relationships/customXml" Target="../ink/ink217.xml"/><Relationship Id="rId11" Type="http://schemas.openxmlformats.org/officeDocument/2006/relationships/image" Target="../media/image225.png"/><Relationship Id="rId24" Type="http://schemas.openxmlformats.org/officeDocument/2006/relationships/customXml" Target="../ink/ink226.xml"/><Relationship Id="rId5" Type="http://schemas.openxmlformats.org/officeDocument/2006/relationships/image" Target="../media/image222.png"/><Relationship Id="rId15" Type="http://schemas.openxmlformats.org/officeDocument/2006/relationships/image" Target="../media/image227.png"/><Relationship Id="rId23" Type="http://schemas.openxmlformats.org/officeDocument/2006/relationships/image" Target="../media/image231.png"/><Relationship Id="rId10" Type="http://schemas.openxmlformats.org/officeDocument/2006/relationships/customXml" Target="../ink/ink219.xml"/><Relationship Id="rId19" Type="http://schemas.openxmlformats.org/officeDocument/2006/relationships/image" Target="../media/image229.png"/><Relationship Id="rId4" Type="http://schemas.openxmlformats.org/officeDocument/2006/relationships/customXml" Target="../ink/ink216.xml"/><Relationship Id="rId9" Type="http://schemas.openxmlformats.org/officeDocument/2006/relationships/image" Target="../media/image224.png"/><Relationship Id="rId14" Type="http://schemas.openxmlformats.org/officeDocument/2006/relationships/customXml" Target="../ink/ink221.xml"/><Relationship Id="rId22" Type="http://schemas.openxmlformats.org/officeDocument/2006/relationships/customXml" Target="../ink/ink225.xml"/></Relationships>
</file>

<file path=ppt/slides/_rels/slide17.xml.rels><?xml version="1.0" encoding="UTF-8" standalone="yes"?>
<Relationships xmlns="http://schemas.openxmlformats.org/package/2006/relationships"><Relationship Id="rId8" Type="http://schemas.openxmlformats.org/officeDocument/2006/relationships/customXml" Target="../ink/ink229.xml"/><Relationship Id="rId13" Type="http://schemas.openxmlformats.org/officeDocument/2006/relationships/image" Target="../media/image237.png"/><Relationship Id="rId3" Type="http://schemas.openxmlformats.org/officeDocument/2006/relationships/image" Target="../media/image3.png"/><Relationship Id="rId7" Type="http://schemas.openxmlformats.org/officeDocument/2006/relationships/image" Target="../media/image234.png"/><Relationship Id="rId12" Type="http://schemas.openxmlformats.org/officeDocument/2006/relationships/customXml" Target="../ink/ink231.xml"/><Relationship Id="rId17" Type="http://schemas.openxmlformats.org/officeDocument/2006/relationships/image" Target="../media/image239.png"/><Relationship Id="rId2" Type="http://schemas.openxmlformats.org/officeDocument/2006/relationships/notesSlide" Target="../notesSlides/notesSlide17.xml"/><Relationship Id="rId16" Type="http://schemas.openxmlformats.org/officeDocument/2006/relationships/customXml" Target="../ink/ink233.xml"/><Relationship Id="rId1" Type="http://schemas.openxmlformats.org/officeDocument/2006/relationships/slideLayout" Target="../slideLayouts/slideLayout1.xml"/><Relationship Id="rId6" Type="http://schemas.openxmlformats.org/officeDocument/2006/relationships/customXml" Target="../ink/ink228.xml"/><Relationship Id="rId11" Type="http://schemas.openxmlformats.org/officeDocument/2006/relationships/image" Target="../media/image236.png"/><Relationship Id="rId5" Type="http://schemas.openxmlformats.org/officeDocument/2006/relationships/image" Target="../media/image233.png"/><Relationship Id="rId15" Type="http://schemas.openxmlformats.org/officeDocument/2006/relationships/image" Target="../media/image238.png"/><Relationship Id="rId10" Type="http://schemas.openxmlformats.org/officeDocument/2006/relationships/customXml" Target="../ink/ink230.xml"/><Relationship Id="rId4" Type="http://schemas.openxmlformats.org/officeDocument/2006/relationships/customXml" Target="../ink/ink227.xml"/><Relationship Id="rId9" Type="http://schemas.openxmlformats.org/officeDocument/2006/relationships/image" Target="../media/image235.png"/><Relationship Id="rId14" Type="http://schemas.openxmlformats.org/officeDocument/2006/relationships/customXml" Target="../ink/ink23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customXml" Target="../ink/ink11.xml"/><Relationship Id="rId26" Type="http://schemas.openxmlformats.org/officeDocument/2006/relationships/customXml" Target="../ink/ink15.xml"/><Relationship Id="rId3" Type="http://schemas.openxmlformats.org/officeDocument/2006/relationships/image" Target="../media/image3.png"/><Relationship Id="rId21"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customXml" Target="../ink/ink8.xm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customXml" Target="../ink/ink10.xml"/><Relationship Id="rId20" Type="http://schemas.openxmlformats.org/officeDocument/2006/relationships/customXml" Target="../ink/ink12.xml"/><Relationship Id="rId29"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customXml" Target="../ink/ink5.xml"/><Relationship Id="rId11" Type="http://schemas.openxmlformats.org/officeDocument/2006/relationships/image" Target="../media/image12.png"/><Relationship Id="rId24" Type="http://schemas.openxmlformats.org/officeDocument/2006/relationships/customXml" Target="../ink/ink14.xml"/><Relationship Id="rId32" Type="http://schemas.openxmlformats.org/officeDocument/2006/relationships/customXml" Target="../ink/ink18.xml"/><Relationship Id="rId5" Type="http://schemas.openxmlformats.org/officeDocument/2006/relationships/image" Target="../media/image9.png"/><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customXml" Target="../ink/ink16.xml"/><Relationship Id="rId10" Type="http://schemas.openxmlformats.org/officeDocument/2006/relationships/customXml" Target="../ink/ink7.xml"/><Relationship Id="rId19" Type="http://schemas.openxmlformats.org/officeDocument/2006/relationships/image" Target="../media/image16.png"/><Relationship Id="rId31" Type="http://schemas.openxmlformats.org/officeDocument/2006/relationships/image" Target="../media/image22.png"/><Relationship Id="rId4" Type="http://schemas.openxmlformats.org/officeDocument/2006/relationships/customXml" Target="../ink/ink4.xml"/><Relationship Id="rId9" Type="http://schemas.openxmlformats.org/officeDocument/2006/relationships/image" Target="../media/image11.png"/><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20.png"/><Relationship Id="rId30" Type="http://schemas.openxmlformats.org/officeDocument/2006/relationships/customXml" Target="../ink/ink17.xml"/><Relationship Id="rId8" Type="http://schemas.openxmlformats.org/officeDocument/2006/relationships/customXml" Target="../ink/ink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80.png"/><Relationship Id="rId21" Type="http://schemas.openxmlformats.org/officeDocument/2006/relationships/image" Target="../media/image32.png"/><Relationship Id="rId63" Type="http://schemas.openxmlformats.org/officeDocument/2006/relationships/image" Target="../media/image53.png"/><Relationship Id="rId159" Type="http://schemas.openxmlformats.org/officeDocument/2006/relationships/image" Target="../media/image101.png"/><Relationship Id="rId170" Type="http://schemas.openxmlformats.org/officeDocument/2006/relationships/customXml" Target="../ink/ink102.xml"/><Relationship Id="rId226" Type="http://schemas.openxmlformats.org/officeDocument/2006/relationships/customXml" Target="../ink/ink130.xml"/><Relationship Id="rId107" Type="http://schemas.openxmlformats.org/officeDocument/2006/relationships/image" Target="../media/image75.png"/><Relationship Id="rId11" Type="http://schemas.openxmlformats.org/officeDocument/2006/relationships/image" Target="../media/image27.png"/><Relationship Id="rId32" Type="http://schemas.openxmlformats.org/officeDocument/2006/relationships/customXml" Target="../ink/ink33.xml"/><Relationship Id="rId53" Type="http://schemas.openxmlformats.org/officeDocument/2006/relationships/image" Target="../media/image48.png"/><Relationship Id="rId74" Type="http://schemas.openxmlformats.org/officeDocument/2006/relationships/customXml" Target="../ink/ink54.xml"/><Relationship Id="rId128" Type="http://schemas.openxmlformats.org/officeDocument/2006/relationships/customXml" Target="../ink/ink81.xml"/><Relationship Id="rId149" Type="http://schemas.openxmlformats.org/officeDocument/2006/relationships/image" Target="../media/image96.png"/><Relationship Id="rId5" Type="http://schemas.openxmlformats.org/officeDocument/2006/relationships/image" Target="../media/image24.png"/><Relationship Id="rId95" Type="http://schemas.openxmlformats.org/officeDocument/2006/relationships/image" Target="../media/image69.png"/><Relationship Id="rId160" Type="http://schemas.openxmlformats.org/officeDocument/2006/relationships/customXml" Target="../ink/ink97.xml"/><Relationship Id="rId181" Type="http://schemas.openxmlformats.org/officeDocument/2006/relationships/image" Target="../media/image112.png"/><Relationship Id="rId216" Type="http://schemas.openxmlformats.org/officeDocument/2006/relationships/customXml" Target="../ink/ink125.xml"/><Relationship Id="rId237" Type="http://schemas.openxmlformats.org/officeDocument/2006/relationships/image" Target="../media/image140.png"/><Relationship Id="rId258" Type="http://schemas.openxmlformats.org/officeDocument/2006/relationships/customXml" Target="../ink/ink146.xml"/><Relationship Id="rId22" Type="http://schemas.openxmlformats.org/officeDocument/2006/relationships/customXml" Target="../ink/ink28.xml"/><Relationship Id="rId43" Type="http://schemas.openxmlformats.org/officeDocument/2006/relationships/image" Target="../media/image43.png"/><Relationship Id="rId64" Type="http://schemas.openxmlformats.org/officeDocument/2006/relationships/customXml" Target="../ink/ink49.xml"/><Relationship Id="rId118" Type="http://schemas.openxmlformats.org/officeDocument/2006/relationships/customXml" Target="../ink/ink76.xml"/><Relationship Id="rId139" Type="http://schemas.openxmlformats.org/officeDocument/2006/relationships/image" Target="../media/image91.png"/><Relationship Id="rId85" Type="http://schemas.openxmlformats.org/officeDocument/2006/relationships/image" Target="../media/image64.png"/><Relationship Id="rId150" Type="http://schemas.openxmlformats.org/officeDocument/2006/relationships/customXml" Target="../ink/ink92.xml"/><Relationship Id="rId171" Type="http://schemas.openxmlformats.org/officeDocument/2006/relationships/image" Target="../media/image107.png"/><Relationship Id="rId192" Type="http://schemas.openxmlformats.org/officeDocument/2006/relationships/customXml" Target="../ink/ink113.xml"/><Relationship Id="rId206" Type="http://schemas.openxmlformats.org/officeDocument/2006/relationships/customXml" Target="../ink/ink120.xml"/><Relationship Id="rId227" Type="http://schemas.openxmlformats.org/officeDocument/2006/relationships/image" Target="../media/image135.png"/><Relationship Id="rId248" Type="http://schemas.openxmlformats.org/officeDocument/2006/relationships/customXml" Target="../ink/ink141.xml"/><Relationship Id="rId12" Type="http://schemas.openxmlformats.org/officeDocument/2006/relationships/customXml" Target="../ink/ink23.xml"/><Relationship Id="rId33" Type="http://schemas.openxmlformats.org/officeDocument/2006/relationships/image" Target="../media/image38.png"/><Relationship Id="rId108" Type="http://schemas.openxmlformats.org/officeDocument/2006/relationships/customXml" Target="../ink/ink71.xml"/><Relationship Id="rId129" Type="http://schemas.openxmlformats.org/officeDocument/2006/relationships/image" Target="../media/image86.png"/><Relationship Id="rId54" Type="http://schemas.openxmlformats.org/officeDocument/2006/relationships/customXml" Target="../ink/ink44.xml"/><Relationship Id="rId75" Type="http://schemas.openxmlformats.org/officeDocument/2006/relationships/image" Target="../media/image59.png"/><Relationship Id="rId96" Type="http://schemas.openxmlformats.org/officeDocument/2006/relationships/customXml" Target="../ink/ink65.xml"/><Relationship Id="rId140" Type="http://schemas.openxmlformats.org/officeDocument/2006/relationships/customXml" Target="../ink/ink87.xml"/><Relationship Id="rId161" Type="http://schemas.openxmlformats.org/officeDocument/2006/relationships/image" Target="../media/image102.png"/><Relationship Id="rId182" Type="http://schemas.openxmlformats.org/officeDocument/2006/relationships/customXml" Target="../ink/ink108.xml"/><Relationship Id="rId217" Type="http://schemas.openxmlformats.org/officeDocument/2006/relationships/image" Target="../media/image130.png"/><Relationship Id="rId6" Type="http://schemas.openxmlformats.org/officeDocument/2006/relationships/customXml" Target="../ink/ink20.xml"/><Relationship Id="rId238" Type="http://schemas.openxmlformats.org/officeDocument/2006/relationships/customXml" Target="../ink/ink136.xml"/><Relationship Id="rId259" Type="http://schemas.openxmlformats.org/officeDocument/2006/relationships/image" Target="../media/image151.png"/><Relationship Id="rId23" Type="http://schemas.openxmlformats.org/officeDocument/2006/relationships/image" Target="../media/image33.png"/><Relationship Id="rId119" Type="http://schemas.openxmlformats.org/officeDocument/2006/relationships/image" Target="../media/image81.png"/><Relationship Id="rId44" Type="http://schemas.openxmlformats.org/officeDocument/2006/relationships/customXml" Target="../ink/ink39.xml"/><Relationship Id="rId65" Type="http://schemas.openxmlformats.org/officeDocument/2006/relationships/image" Target="../media/image54.png"/><Relationship Id="rId86" Type="http://schemas.openxmlformats.org/officeDocument/2006/relationships/customXml" Target="../ink/ink60.xml"/><Relationship Id="rId130" Type="http://schemas.openxmlformats.org/officeDocument/2006/relationships/customXml" Target="../ink/ink82.xml"/><Relationship Id="rId151" Type="http://schemas.openxmlformats.org/officeDocument/2006/relationships/image" Target="../media/image97.png"/><Relationship Id="rId172" Type="http://schemas.openxmlformats.org/officeDocument/2006/relationships/customXml" Target="../ink/ink103.xml"/><Relationship Id="rId193" Type="http://schemas.openxmlformats.org/officeDocument/2006/relationships/image" Target="../media/image118.png"/><Relationship Id="rId207" Type="http://schemas.openxmlformats.org/officeDocument/2006/relationships/image" Target="../media/image125.png"/><Relationship Id="rId228" Type="http://schemas.openxmlformats.org/officeDocument/2006/relationships/customXml" Target="../ink/ink131.xml"/><Relationship Id="rId249" Type="http://schemas.openxmlformats.org/officeDocument/2006/relationships/image" Target="../media/image146.png"/><Relationship Id="rId13" Type="http://schemas.openxmlformats.org/officeDocument/2006/relationships/image" Target="../media/image28.png"/><Relationship Id="rId109" Type="http://schemas.openxmlformats.org/officeDocument/2006/relationships/image" Target="../media/image76.png"/><Relationship Id="rId260" Type="http://schemas.openxmlformats.org/officeDocument/2006/relationships/customXml" Target="../ink/ink147.xml"/><Relationship Id="rId34" Type="http://schemas.openxmlformats.org/officeDocument/2006/relationships/customXml" Target="../ink/ink34.xml"/><Relationship Id="rId55" Type="http://schemas.openxmlformats.org/officeDocument/2006/relationships/image" Target="../media/image49.png"/><Relationship Id="rId76" Type="http://schemas.openxmlformats.org/officeDocument/2006/relationships/customXml" Target="../ink/ink55.xml"/><Relationship Id="rId97" Type="http://schemas.openxmlformats.org/officeDocument/2006/relationships/image" Target="../media/image70.png"/><Relationship Id="rId120" Type="http://schemas.openxmlformats.org/officeDocument/2006/relationships/customXml" Target="../ink/ink77.xml"/><Relationship Id="rId141" Type="http://schemas.openxmlformats.org/officeDocument/2006/relationships/image" Target="../media/image92.png"/><Relationship Id="rId7" Type="http://schemas.openxmlformats.org/officeDocument/2006/relationships/image" Target="../media/image25.png"/><Relationship Id="rId162" Type="http://schemas.openxmlformats.org/officeDocument/2006/relationships/customXml" Target="../ink/ink98.xml"/><Relationship Id="rId183" Type="http://schemas.openxmlformats.org/officeDocument/2006/relationships/image" Target="../media/image113.png"/><Relationship Id="rId218" Type="http://schemas.openxmlformats.org/officeDocument/2006/relationships/customXml" Target="../ink/ink126.xml"/><Relationship Id="rId239" Type="http://schemas.openxmlformats.org/officeDocument/2006/relationships/image" Target="../media/image141.png"/><Relationship Id="rId250" Type="http://schemas.openxmlformats.org/officeDocument/2006/relationships/customXml" Target="../ink/ink142.xml"/><Relationship Id="rId24" Type="http://schemas.openxmlformats.org/officeDocument/2006/relationships/customXml" Target="../ink/ink29.xml"/><Relationship Id="rId45" Type="http://schemas.openxmlformats.org/officeDocument/2006/relationships/image" Target="../media/image44.png"/><Relationship Id="rId66" Type="http://schemas.openxmlformats.org/officeDocument/2006/relationships/customXml" Target="../ink/ink50.xml"/><Relationship Id="rId87" Type="http://schemas.openxmlformats.org/officeDocument/2006/relationships/image" Target="../media/image65.png"/><Relationship Id="rId110" Type="http://schemas.openxmlformats.org/officeDocument/2006/relationships/customXml" Target="../ink/ink72.xml"/><Relationship Id="rId131" Type="http://schemas.openxmlformats.org/officeDocument/2006/relationships/image" Target="../media/image87.png"/><Relationship Id="rId152" Type="http://schemas.openxmlformats.org/officeDocument/2006/relationships/customXml" Target="../ink/ink93.xml"/><Relationship Id="rId173" Type="http://schemas.openxmlformats.org/officeDocument/2006/relationships/image" Target="../media/image108.png"/><Relationship Id="rId194" Type="http://schemas.openxmlformats.org/officeDocument/2006/relationships/customXml" Target="../ink/ink114.xml"/><Relationship Id="rId208" Type="http://schemas.openxmlformats.org/officeDocument/2006/relationships/customXml" Target="../ink/ink121.xml"/><Relationship Id="rId229" Type="http://schemas.openxmlformats.org/officeDocument/2006/relationships/image" Target="../media/image136.png"/><Relationship Id="rId240" Type="http://schemas.openxmlformats.org/officeDocument/2006/relationships/customXml" Target="../ink/ink137.xml"/><Relationship Id="rId261" Type="http://schemas.openxmlformats.org/officeDocument/2006/relationships/image" Target="../media/image152.png"/><Relationship Id="rId14" Type="http://schemas.openxmlformats.org/officeDocument/2006/relationships/customXml" Target="../ink/ink24.xml"/><Relationship Id="rId35" Type="http://schemas.openxmlformats.org/officeDocument/2006/relationships/image" Target="../media/image39.png"/><Relationship Id="rId56" Type="http://schemas.openxmlformats.org/officeDocument/2006/relationships/customXml" Target="../ink/ink45.xml"/><Relationship Id="rId77" Type="http://schemas.openxmlformats.org/officeDocument/2006/relationships/image" Target="../media/image60.png"/><Relationship Id="rId100" Type="http://schemas.openxmlformats.org/officeDocument/2006/relationships/customXml" Target="../ink/ink67.xml"/><Relationship Id="rId8" Type="http://schemas.openxmlformats.org/officeDocument/2006/relationships/customXml" Target="../ink/ink21.xml"/><Relationship Id="rId98" Type="http://schemas.openxmlformats.org/officeDocument/2006/relationships/customXml" Target="../ink/ink66.xml"/><Relationship Id="rId121" Type="http://schemas.openxmlformats.org/officeDocument/2006/relationships/image" Target="../media/image82.png"/><Relationship Id="rId142" Type="http://schemas.openxmlformats.org/officeDocument/2006/relationships/customXml" Target="../ink/ink88.xml"/><Relationship Id="rId163" Type="http://schemas.openxmlformats.org/officeDocument/2006/relationships/image" Target="../media/image103.png"/><Relationship Id="rId184" Type="http://schemas.openxmlformats.org/officeDocument/2006/relationships/customXml" Target="../ink/ink109.xml"/><Relationship Id="rId219" Type="http://schemas.openxmlformats.org/officeDocument/2006/relationships/image" Target="../media/image131.png"/><Relationship Id="rId230" Type="http://schemas.openxmlformats.org/officeDocument/2006/relationships/customXml" Target="../ink/ink132.xml"/><Relationship Id="rId251" Type="http://schemas.openxmlformats.org/officeDocument/2006/relationships/image" Target="../media/image147.png"/><Relationship Id="rId25" Type="http://schemas.openxmlformats.org/officeDocument/2006/relationships/image" Target="../media/image34.png"/><Relationship Id="rId46" Type="http://schemas.openxmlformats.org/officeDocument/2006/relationships/customXml" Target="../ink/ink40.xml"/><Relationship Id="rId67" Type="http://schemas.openxmlformats.org/officeDocument/2006/relationships/image" Target="../media/image55.png"/><Relationship Id="rId88" Type="http://schemas.openxmlformats.org/officeDocument/2006/relationships/customXml" Target="../ink/ink61.xml"/><Relationship Id="rId111" Type="http://schemas.openxmlformats.org/officeDocument/2006/relationships/image" Target="../media/image77.png"/><Relationship Id="rId132" Type="http://schemas.openxmlformats.org/officeDocument/2006/relationships/customXml" Target="../ink/ink83.xml"/><Relationship Id="rId153" Type="http://schemas.openxmlformats.org/officeDocument/2006/relationships/image" Target="../media/image98.png"/><Relationship Id="rId174" Type="http://schemas.openxmlformats.org/officeDocument/2006/relationships/customXml" Target="../ink/ink104.xml"/><Relationship Id="rId195" Type="http://schemas.openxmlformats.org/officeDocument/2006/relationships/image" Target="../media/image119.png"/><Relationship Id="rId209" Type="http://schemas.openxmlformats.org/officeDocument/2006/relationships/image" Target="../media/image126.png"/><Relationship Id="rId220" Type="http://schemas.openxmlformats.org/officeDocument/2006/relationships/customXml" Target="../ink/ink127.xml"/><Relationship Id="rId241" Type="http://schemas.openxmlformats.org/officeDocument/2006/relationships/image" Target="../media/image142.png"/><Relationship Id="rId15" Type="http://schemas.openxmlformats.org/officeDocument/2006/relationships/image" Target="../media/image29.png"/><Relationship Id="rId36" Type="http://schemas.openxmlformats.org/officeDocument/2006/relationships/customXml" Target="../ink/ink35.xml"/><Relationship Id="rId57" Type="http://schemas.openxmlformats.org/officeDocument/2006/relationships/image" Target="../media/image50.png"/><Relationship Id="rId262" Type="http://schemas.openxmlformats.org/officeDocument/2006/relationships/customXml" Target="../ink/ink148.xml"/><Relationship Id="rId78" Type="http://schemas.openxmlformats.org/officeDocument/2006/relationships/customXml" Target="../ink/ink56.xml"/><Relationship Id="rId99" Type="http://schemas.openxmlformats.org/officeDocument/2006/relationships/image" Target="../media/image71.png"/><Relationship Id="rId101" Type="http://schemas.openxmlformats.org/officeDocument/2006/relationships/image" Target="../media/image72.png"/><Relationship Id="rId122" Type="http://schemas.openxmlformats.org/officeDocument/2006/relationships/customXml" Target="../ink/ink78.xml"/><Relationship Id="rId143" Type="http://schemas.openxmlformats.org/officeDocument/2006/relationships/image" Target="../media/image93.png"/><Relationship Id="rId164" Type="http://schemas.openxmlformats.org/officeDocument/2006/relationships/customXml" Target="../ink/ink99.xml"/><Relationship Id="rId185" Type="http://schemas.openxmlformats.org/officeDocument/2006/relationships/image" Target="../media/image114.png"/><Relationship Id="rId9" Type="http://schemas.openxmlformats.org/officeDocument/2006/relationships/image" Target="../media/image26.png"/><Relationship Id="rId210" Type="http://schemas.openxmlformats.org/officeDocument/2006/relationships/customXml" Target="../ink/ink122.xml"/><Relationship Id="rId26" Type="http://schemas.openxmlformats.org/officeDocument/2006/relationships/customXml" Target="../ink/ink30.xml"/><Relationship Id="rId231" Type="http://schemas.openxmlformats.org/officeDocument/2006/relationships/image" Target="../media/image137.png"/><Relationship Id="rId252" Type="http://schemas.openxmlformats.org/officeDocument/2006/relationships/customXml" Target="../ink/ink143.xml"/><Relationship Id="rId47" Type="http://schemas.openxmlformats.org/officeDocument/2006/relationships/image" Target="../media/image45.png"/><Relationship Id="rId68" Type="http://schemas.openxmlformats.org/officeDocument/2006/relationships/customXml" Target="../ink/ink51.xml"/><Relationship Id="rId89" Type="http://schemas.openxmlformats.org/officeDocument/2006/relationships/image" Target="../media/image66.png"/><Relationship Id="rId112" Type="http://schemas.openxmlformats.org/officeDocument/2006/relationships/customXml" Target="../ink/ink73.xml"/><Relationship Id="rId133" Type="http://schemas.openxmlformats.org/officeDocument/2006/relationships/image" Target="../media/image88.png"/><Relationship Id="rId154" Type="http://schemas.openxmlformats.org/officeDocument/2006/relationships/customXml" Target="../ink/ink94.xml"/><Relationship Id="rId175" Type="http://schemas.openxmlformats.org/officeDocument/2006/relationships/image" Target="../media/image109.png"/><Relationship Id="rId196" Type="http://schemas.openxmlformats.org/officeDocument/2006/relationships/customXml" Target="../ink/ink115.xml"/><Relationship Id="rId200" Type="http://schemas.openxmlformats.org/officeDocument/2006/relationships/customXml" Target="../ink/ink117.xml"/><Relationship Id="rId16" Type="http://schemas.openxmlformats.org/officeDocument/2006/relationships/customXml" Target="../ink/ink25.xml"/><Relationship Id="rId221" Type="http://schemas.openxmlformats.org/officeDocument/2006/relationships/image" Target="../media/image132.png"/><Relationship Id="rId242" Type="http://schemas.openxmlformats.org/officeDocument/2006/relationships/customXml" Target="../ink/ink138.xml"/><Relationship Id="rId263" Type="http://schemas.openxmlformats.org/officeDocument/2006/relationships/image" Target="../media/image153.png"/><Relationship Id="rId37" Type="http://schemas.openxmlformats.org/officeDocument/2006/relationships/image" Target="../media/image40.png"/><Relationship Id="rId58" Type="http://schemas.openxmlformats.org/officeDocument/2006/relationships/customXml" Target="../ink/ink46.xml"/><Relationship Id="rId79" Type="http://schemas.openxmlformats.org/officeDocument/2006/relationships/image" Target="../media/image61.png"/><Relationship Id="rId102" Type="http://schemas.openxmlformats.org/officeDocument/2006/relationships/customXml" Target="../ink/ink68.xml"/><Relationship Id="rId123" Type="http://schemas.openxmlformats.org/officeDocument/2006/relationships/image" Target="../media/image83.png"/><Relationship Id="rId144" Type="http://schemas.openxmlformats.org/officeDocument/2006/relationships/customXml" Target="../ink/ink89.xml"/><Relationship Id="rId90" Type="http://schemas.openxmlformats.org/officeDocument/2006/relationships/customXml" Target="../ink/ink62.xml"/><Relationship Id="rId165" Type="http://schemas.openxmlformats.org/officeDocument/2006/relationships/image" Target="../media/image104.png"/><Relationship Id="rId186" Type="http://schemas.openxmlformats.org/officeDocument/2006/relationships/customXml" Target="../ink/ink110.xml"/><Relationship Id="rId211" Type="http://schemas.openxmlformats.org/officeDocument/2006/relationships/image" Target="../media/image127.png"/><Relationship Id="rId232" Type="http://schemas.openxmlformats.org/officeDocument/2006/relationships/customXml" Target="../ink/ink133.xml"/><Relationship Id="rId253" Type="http://schemas.openxmlformats.org/officeDocument/2006/relationships/image" Target="../media/image148.png"/><Relationship Id="rId27" Type="http://schemas.openxmlformats.org/officeDocument/2006/relationships/image" Target="../media/image35.png"/><Relationship Id="rId48" Type="http://schemas.openxmlformats.org/officeDocument/2006/relationships/customXml" Target="../ink/ink41.xml"/><Relationship Id="rId69" Type="http://schemas.openxmlformats.org/officeDocument/2006/relationships/image" Target="../media/image56.png"/><Relationship Id="rId113" Type="http://schemas.openxmlformats.org/officeDocument/2006/relationships/image" Target="../media/image78.png"/><Relationship Id="rId134" Type="http://schemas.openxmlformats.org/officeDocument/2006/relationships/customXml" Target="../ink/ink84.xml"/><Relationship Id="rId80" Type="http://schemas.openxmlformats.org/officeDocument/2006/relationships/customXml" Target="../ink/ink57.xml"/><Relationship Id="rId155" Type="http://schemas.openxmlformats.org/officeDocument/2006/relationships/image" Target="../media/image99.png"/><Relationship Id="rId176" Type="http://schemas.openxmlformats.org/officeDocument/2006/relationships/customXml" Target="../ink/ink105.xml"/><Relationship Id="rId197" Type="http://schemas.openxmlformats.org/officeDocument/2006/relationships/image" Target="../media/image120.png"/><Relationship Id="rId201" Type="http://schemas.openxmlformats.org/officeDocument/2006/relationships/image" Target="../media/image122.png"/><Relationship Id="rId222" Type="http://schemas.openxmlformats.org/officeDocument/2006/relationships/customXml" Target="../ink/ink128.xml"/><Relationship Id="rId243" Type="http://schemas.openxmlformats.org/officeDocument/2006/relationships/image" Target="../media/image143.png"/><Relationship Id="rId264" Type="http://schemas.openxmlformats.org/officeDocument/2006/relationships/customXml" Target="../ink/ink149.xml"/><Relationship Id="rId17" Type="http://schemas.openxmlformats.org/officeDocument/2006/relationships/image" Target="../media/image30.png"/><Relationship Id="rId38" Type="http://schemas.openxmlformats.org/officeDocument/2006/relationships/customXml" Target="../ink/ink36.xml"/><Relationship Id="rId59" Type="http://schemas.openxmlformats.org/officeDocument/2006/relationships/image" Target="../media/image51.png"/><Relationship Id="rId103" Type="http://schemas.openxmlformats.org/officeDocument/2006/relationships/image" Target="../media/image73.png"/><Relationship Id="rId124" Type="http://schemas.openxmlformats.org/officeDocument/2006/relationships/customXml" Target="../ink/ink79.xml"/><Relationship Id="rId70" Type="http://schemas.openxmlformats.org/officeDocument/2006/relationships/customXml" Target="../ink/ink52.xml"/><Relationship Id="rId91" Type="http://schemas.openxmlformats.org/officeDocument/2006/relationships/image" Target="../media/image67.png"/><Relationship Id="rId145" Type="http://schemas.openxmlformats.org/officeDocument/2006/relationships/image" Target="../media/image94.png"/><Relationship Id="rId166" Type="http://schemas.openxmlformats.org/officeDocument/2006/relationships/customXml" Target="../ink/ink100.xml"/><Relationship Id="rId187" Type="http://schemas.openxmlformats.org/officeDocument/2006/relationships/image" Target="../media/image115.png"/><Relationship Id="rId1" Type="http://schemas.openxmlformats.org/officeDocument/2006/relationships/slideLayout" Target="../slideLayouts/slideLayout1.xml"/><Relationship Id="rId212" Type="http://schemas.openxmlformats.org/officeDocument/2006/relationships/customXml" Target="../ink/ink123.xml"/><Relationship Id="rId233" Type="http://schemas.openxmlformats.org/officeDocument/2006/relationships/image" Target="../media/image138.png"/><Relationship Id="rId254" Type="http://schemas.openxmlformats.org/officeDocument/2006/relationships/customXml" Target="../ink/ink144.xml"/><Relationship Id="rId28" Type="http://schemas.openxmlformats.org/officeDocument/2006/relationships/customXml" Target="../ink/ink31.xml"/><Relationship Id="rId49" Type="http://schemas.openxmlformats.org/officeDocument/2006/relationships/image" Target="../media/image46.png"/><Relationship Id="rId114" Type="http://schemas.openxmlformats.org/officeDocument/2006/relationships/customXml" Target="../ink/ink74.xml"/><Relationship Id="rId60" Type="http://schemas.openxmlformats.org/officeDocument/2006/relationships/customXml" Target="../ink/ink47.xml"/><Relationship Id="rId81" Type="http://schemas.openxmlformats.org/officeDocument/2006/relationships/image" Target="../media/image62.png"/><Relationship Id="rId135" Type="http://schemas.openxmlformats.org/officeDocument/2006/relationships/image" Target="../media/image89.png"/><Relationship Id="rId156" Type="http://schemas.openxmlformats.org/officeDocument/2006/relationships/customXml" Target="../ink/ink95.xml"/><Relationship Id="rId177" Type="http://schemas.openxmlformats.org/officeDocument/2006/relationships/image" Target="../media/image110.png"/><Relationship Id="rId198" Type="http://schemas.openxmlformats.org/officeDocument/2006/relationships/customXml" Target="../ink/ink116.xml"/><Relationship Id="rId202" Type="http://schemas.openxmlformats.org/officeDocument/2006/relationships/customXml" Target="../ink/ink118.xml"/><Relationship Id="rId223" Type="http://schemas.openxmlformats.org/officeDocument/2006/relationships/image" Target="../media/image133.png"/><Relationship Id="rId244" Type="http://schemas.openxmlformats.org/officeDocument/2006/relationships/customXml" Target="../ink/ink139.xml"/><Relationship Id="rId18" Type="http://schemas.openxmlformats.org/officeDocument/2006/relationships/customXml" Target="../ink/ink26.xml"/><Relationship Id="rId39" Type="http://schemas.openxmlformats.org/officeDocument/2006/relationships/image" Target="../media/image41.png"/><Relationship Id="rId265" Type="http://schemas.openxmlformats.org/officeDocument/2006/relationships/image" Target="../media/image154.png"/><Relationship Id="rId50" Type="http://schemas.openxmlformats.org/officeDocument/2006/relationships/customXml" Target="../ink/ink42.xml"/><Relationship Id="rId104" Type="http://schemas.openxmlformats.org/officeDocument/2006/relationships/customXml" Target="../ink/ink69.xml"/><Relationship Id="rId125" Type="http://schemas.openxmlformats.org/officeDocument/2006/relationships/image" Target="../media/image84.png"/><Relationship Id="rId146" Type="http://schemas.openxmlformats.org/officeDocument/2006/relationships/customXml" Target="../ink/ink90.xml"/><Relationship Id="rId167" Type="http://schemas.openxmlformats.org/officeDocument/2006/relationships/image" Target="../media/image105.png"/><Relationship Id="rId188" Type="http://schemas.openxmlformats.org/officeDocument/2006/relationships/customXml" Target="../ink/ink111.xml"/><Relationship Id="rId71" Type="http://schemas.openxmlformats.org/officeDocument/2006/relationships/image" Target="../media/image57.png"/><Relationship Id="rId92" Type="http://schemas.openxmlformats.org/officeDocument/2006/relationships/customXml" Target="../ink/ink63.xml"/><Relationship Id="rId213" Type="http://schemas.openxmlformats.org/officeDocument/2006/relationships/image" Target="../media/image128.png"/><Relationship Id="rId234" Type="http://schemas.openxmlformats.org/officeDocument/2006/relationships/customXml" Target="../ink/ink134.xml"/><Relationship Id="rId2" Type="http://schemas.openxmlformats.org/officeDocument/2006/relationships/notesSlide" Target="../notesSlides/notesSlide7.xml"/><Relationship Id="rId29" Type="http://schemas.openxmlformats.org/officeDocument/2006/relationships/image" Target="../media/image36.png"/><Relationship Id="rId255" Type="http://schemas.openxmlformats.org/officeDocument/2006/relationships/image" Target="../media/image149.png"/><Relationship Id="rId40" Type="http://schemas.openxmlformats.org/officeDocument/2006/relationships/customXml" Target="../ink/ink37.xml"/><Relationship Id="rId115" Type="http://schemas.openxmlformats.org/officeDocument/2006/relationships/image" Target="../media/image79.png"/><Relationship Id="rId136" Type="http://schemas.openxmlformats.org/officeDocument/2006/relationships/customXml" Target="../ink/ink85.xml"/><Relationship Id="rId157" Type="http://schemas.openxmlformats.org/officeDocument/2006/relationships/image" Target="../media/image100.png"/><Relationship Id="rId178" Type="http://schemas.openxmlformats.org/officeDocument/2006/relationships/customXml" Target="../ink/ink106.xml"/><Relationship Id="rId61" Type="http://schemas.openxmlformats.org/officeDocument/2006/relationships/image" Target="../media/image52.png"/><Relationship Id="rId82" Type="http://schemas.openxmlformats.org/officeDocument/2006/relationships/customXml" Target="../ink/ink58.xml"/><Relationship Id="rId199" Type="http://schemas.openxmlformats.org/officeDocument/2006/relationships/image" Target="../media/image121.png"/><Relationship Id="rId203" Type="http://schemas.openxmlformats.org/officeDocument/2006/relationships/image" Target="../media/image123.png"/><Relationship Id="rId19" Type="http://schemas.openxmlformats.org/officeDocument/2006/relationships/image" Target="../media/image31.png"/><Relationship Id="rId224" Type="http://schemas.openxmlformats.org/officeDocument/2006/relationships/customXml" Target="../ink/ink129.xml"/><Relationship Id="rId245" Type="http://schemas.openxmlformats.org/officeDocument/2006/relationships/image" Target="../media/image144.png"/><Relationship Id="rId30" Type="http://schemas.openxmlformats.org/officeDocument/2006/relationships/customXml" Target="../ink/ink32.xml"/><Relationship Id="rId105" Type="http://schemas.openxmlformats.org/officeDocument/2006/relationships/image" Target="../media/image74.png"/><Relationship Id="rId126" Type="http://schemas.openxmlformats.org/officeDocument/2006/relationships/customXml" Target="../ink/ink80.xml"/><Relationship Id="rId147" Type="http://schemas.openxmlformats.org/officeDocument/2006/relationships/image" Target="../media/image95.png"/><Relationship Id="rId168" Type="http://schemas.openxmlformats.org/officeDocument/2006/relationships/customXml" Target="../ink/ink101.xml"/><Relationship Id="rId51" Type="http://schemas.openxmlformats.org/officeDocument/2006/relationships/image" Target="../media/image47.png"/><Relationship Id="rId72" Type="http://schemas.openxmlformats.org/officeDocument/2006/relationships/customXml" Target="../ink/ink53.xml"/><Relationship Id="rId93" Type="http://schemas.openxmlformats.org/officeDocument/2006/relationships/image" Target="../media/image68.png"/><Relationship Id="rId189" Type="http://schemas.openxmlformats.org/officeDocument/2006/relationships/image" Target="../media/image116.png"/><Relationship Id="rId3" Type="http://schemas.openxmlformats.org/officeDocument/2006/relationships/image" Target="../media/image3.png"/><Relationship Id="rId214" Type="http://schemas.openxmlformats.org/officeDocument/2006/relationships/customXml" Target="../ink/ink124.xml"/><Relationship Id="rId235" Type="http://schemas.openxmlformats.org/officeDocument/2006/relationships/image" Target="../media/image139.png"/><Relationship Id="rId256" Type="http://schemas.openxmlformats.org/officeDocument/2006/relationships/customXml" Target="../ink/ink145.xml"/><Relationship Id="rId116" Type="http://schemas.openxmlformats.org/officeDocument/2006/relationships/customXml" Target="../ink/ink75.xml"/><Relationship Id="rId137" Type="http://schemas.openxmlformats.org/officeDocument/2006/relationships/image" Target="../media/image90.png"/><Relationship Id="rId158" Type="http://schemas.openxmlformats.org/officeDocument/2006/relationships/customXml" Target="../ink/ink96.xml"/><Relationship Id="rId20" Type="http://schemas.openxmlformats.org/officeDocument/2006/relationships/customXml" Target="../ink/ink27.xml"/><Relationship Id="rId41" Type="http://schemas.openxmlformats.org/officeDocument/2006/relationships/image" Target="../media/image42.png"/><Relationship Id="rId62" Type="http://schemas.openxmlformats.org/officeDocument/2006/relationships/customXml" Target="../ink/ink48.xml"/><Relationship Id="rId83" Type="http://schemas.openxmlformats.org/officeDocument/2006/relationships/image" Target="../media/image63.png"/><Relationship Id="rId179" Type="http://schemas.openxmlformats.org/officeDocument/2006/relationships/image" Target="../media/image111.png"/><Relationship Id="rId190" Type="http://schemas.openxmlformats.org/officeDocument/2006/relationships/customXml" Target="../ink/ink112.xml"/><Relationship Id="rId204" Type="http://schemas.openxmlformats.org/officeDocument/2006/relationships/customXml" Target="../ink/ink119.xml"/><Relationship Id="rId225" Type="http://schemas.openxmlformats.org/officeDocument/2006/relationships/image" Target="../media/image134.png"/><Relationship Id="rId246" Type="http://schemas.openxmlformats.org/officeDocument/2006/relationships/customXml" Target="../ink/ink140.xml"/><Relationship Id="rId106" Type="http://schemas.openxmlformats.org/officeDocument/2006/relationships/customXml" Target="../ink/ink70.xml"/><Relationship Id="rId127" Type="http://schemas.openxmlformats.org/officeDocument/2006/relationships/image" Target="../media/image85.png"/><Relationship Id="rId10" Type="http://schemas.openxmlformats.org/officeDocument/2006/relationships/customXml" Target="../ink/ink22.xml"/><Relationship Id="rId31" Type="http://schemas.openxmlformats.org/officeDocument/2006/relationships/image" Target="../media/image37.png"/><Relationship Id="rId52" Type="http://schemas.openxmlformats.org/officeDocument/2006/relationships/customXml" Target="../ink/ink43.xml"/><Relationship Id="rId73" Type="http://schemas.openxmlformats.org/officeDocument/2006/relationships/image" Target="../media/image58.png"/><Relationship Id="rId94" Type="http://schemas.openxmlformats.org/officeDocument/2006/relationships/customXml" Target="../ink/ink64.xml"/><Relationship Id="rId148" Type="http://schemas.openxmlformats.org/officeDocument/2006/relationships/customXml" Target="../ink/ink91.xml"/><Relationship Id="rId169" Type="http://schemas.openxmlformats.org/officeDocument/2006/relationships/image" Target="../media/image106.png"/><Relationship Id="rId4" Type="http://schemas.openxmlformats.org/officeDocument/2006/relationships/customXml" Target="../ink/ink19.xml"/><Relationship Id="rId180" Type="http://schemas.openxmlformats.org/officeDocument/2006/relationships/customXml" Target="../ink/ink107.xml"/><Relationship Id="rId215" Type="http://schemas.openxmlformats.org/officeDocument/2006/relationships/image" Target="../media/image129.png"/><Relationship Id="rId236" Type="http://schemas.openxmlformats.org/officeDocument/2006/relationships/customXml" Target="../ink/ink135.xml"/><Relationship Id="rId257" Type="http://schemas.openxmlformats.org/officeDocument/2006/relationships/image" Target="../media/image150.png"/><Relationship Id="rId42" Type="http://schemas.openxmlformats.org/officeDocument/2006/relationships/customXml" Target="../ink/ink38.xml"/><Relationship Id="rId84" Type="http://schemas.openxmlformats.org/officeDocument/2006/relationships/customXml" Target="../ink/ink59.xml"/><Relationship Id="rId138" Type="http://schemas.openxmlformats.org/officeDocument/2006/relationships/customXml" Target="../ink/ink86.xml"/><Relationship Id="rId191" Type="http://schemas.openxmlformats.org/officeDocument/2006/relationships/image" Target="../media/image117.png"/><Relationship Id="rId205" Type="http://schemas.openxmlformats.org/officeDocument/2006/relationships/image" Target="../media/image124.png"/><Relationship Id="rId247" Type="http://schemas.openxmlformats.org/officeDocument/2006/relationships/image" Target="../media/image145.png"/></Relationships>
</file>

<file path=ppt/slides/_rels/slide8.xml.rels><?xml version="1.0" encoding="UTF-8" standalone="yes"?>
<Relationships xmlns="http://schemas.openxmlformats.org/package/2006/relationships"><Relationship Id="rId8" Type="http://schemas.openxmlformats.org/officeDocument/2006/relationships/image" Target="../media/image157.png"/><Relationship Id="rId13" Type="http://schemas.openxmlformats.org/officeDocument/2006/relationships/customXml" Target="../ink/ink154.xml"/><Relationship Id="rId3" Type="http://schemas.openxmlformats.org/officeDocument/2006/relationships/image" Target="../media/image3.png"/><Relationship Id="rId7" Type="http://schemas.openxmlformats.org/officeDocument/2006/relationships/customXml" Target="../ink/ink151.xml"/><Relationship Id="rId12" Type="http://schemas.openxmlformats.org/officeDocument/2006/relationships/image" Target="../media/image15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6.png"/><Relationship Id="rId11" Type="http://schemas.openxmlformats.org/officeDocument/2006/relationships/customXml" Target="../ink/ink153.xml"/><Relationship Id="rId5" Type="http://schemas.openxmlformats.org/officeDocument/2006/relationships/customXml" Target="../ink/ink150.xml"/><Relationship Id="rId10" Type="http://schemas.openxmlformats.org/officeDocument/2006/relationships/image" Target="../media/image158.png"/><Relationship Id="rId4" Type="http://schemas.openxmlformats.org/officeDocument/2006/relationships/image" Target="../media/image155.png"/><Relationship Id="rId9" Type="http://schemas.openxmlformats.org/officeDocument/2006/relationships/customXml" Target="../ink/ink152.xml"/><Relationship Id="rId14" Type="http://schemas.openxmlformats.org/officeDocument/2006/relationships/image" Target="../media/image16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מט:ז-יג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49:7-13</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5902"/>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31690"/>
            <a:ext cx="9211439" cy="6001643"/>
          </a:xfrm>
          <a:prstGeom prst="rect">
            <a:avLst/>
          </a:prstGeom>
          <a:noFill/>
        </p:spPr>
        <p:txBody>
          <a:bodyPr wrap="square" rtlCol="0">
            <a:spAutoFit/>
          </a:bodyPr>
          <a:lstStyle/>
          <a:p>
            <a:r>
              <a:rPr lang="en-US" sz="2400" b="1">
                <a:solidFill>
                  <a:srgbClr val="FFC000"/>
                </a:solidFill>
                <a:cs typeface="+mj-cs"/>
              </a:rPr>
              <a:t>Targum Jonathan son of Uziel Isaiah 49:7-13</a:t>
            </a:r>
          </a:p>
          <a:p>
            <a:r>
              <a:rPr lang="en-US" sz="2000">
                <a:solidFill>
                  <a:srgbClr val="FFC000"/>
                </a:solidFill>
                <a:cs typeface="+mj-cs"/>
              </a:rPr>
              <a:t>49:7 Thus saith the Lord, the Redeemer of Israel, and His Holy One, to them that are despised among the nations, to them that are scattered among the kingdoms, to them that are the servants to rulers: Kings shall look at them; and princes shall rise and fall prostrate, because of the Lord that is faithful, and the Holy One of Israel, and He shall delight in thee. 49:8 Thus saith the Lord, at the time when ye do my will, I hear your prayer, and in the day of distress I uphold you with salvation and support; for I will maintain thee, and I will give thee for a covenant with the people, to raise up the righteous that lie in the dust, to cause to inherit the desolate heritages; </a:t>
            </a:r>
            <a:r>
              <a:rPr lang="en-US" sz="2000">
                <a:solidFill>
                  <a:srgbClr val="92D050"/>
                </a:solidFill>
                <a:cs typeface="+mj-cs"/>
              </a:rPr>
              <a:t>49:9 Saying to them who are prisoners among the nations, Go forth to them who are kept back in darkness among the kingdoms; shew yourselves to the light; they shall dwell in all the paths, and by all the rivers shall be the place of their dwelling. 49:10 They shall not hunger nor thirst, neither shall the heat nor the sun smite them: for He that shall have mercy on them shall guide them, and He shall cause them to dwell by the springs of water. </a:t>
            </a:r>
            <a:r>
              <a:rPr lang="en-US" sz="2000">
                <a:solidFill>
                  <a:srgbClr val="00B0F0"/>
                </a:solidFill>
                <a:cs typeface="+mj-cs"/>
              </a:rPr>
              <a:t>49:11 And I will make all the mountains trodden paths like a way before them, and the foot-paths shall be cast up. 49:12 Behold, these shall come from far: and, lo, these from the North and from the West, and these from the land of the South. 49:13 Sing, O heavens; and be joyful, O earth; and be glad, O mountains, with praise, for the Lord will comfort His people, and will have mercy upon His afflicted.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156EC7DB-2938-AB3C-1D3C-7165817C7F9D}"/>
                  </a:ext>
                </a:extLst>
              </p14:cNvPr>
              <p14:cNvContentPartPr/>
              <p14:nvPr/>
            </p14:nvContentPartPr>
            <p14:xfrm>
              <a:off x="1994280" y="499180"/>
              <a:ext cx="7461000" cy="1524960"/>
            </p14:xfrm>
          </p:contentPart>
        </mc:Choice>
        <mc:Fallback>
          <p:pic>
            <p:nvPicPr>
              <p:cNvPr id="4" name="Ink 3">
                <a:extLst>
                  <a:ext uri="{FF2B5EF4-FFF2-40B4-BE49-F238E27FC236}">
                    <a16:creationId xmlns:a16="http://schemas.microsoft.com/office/drawing/2014/main" id="{156EC7DB-2938-AB3C-1D3C-7165817C7F9D}"/>
                  </a:ext>
                </a:extLst>
              </p:cNvPr>
              <p:cNvPicPr/>
              <p:nvPr/>
            </p:nvPicPr>
            <p:blipFill>
              <a:blip r:embed="rId5"/>
              <a:stretch>
                <a:fillRect/>
              </a:stretch>
            </p:blipFill>
            <p:spPr>
              <a:xfrm>
                <a:off x="1976640" y="481540"/>
                <a:ext cx="7496640" cy="1560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26AF37B-23AA-3A97-6CBB-016803412CDB}"/>
                  </a:ext>
                </a:extLst>
              </p14:cNvPr>
              <p14:cNvContentPartPr/>
              <p14:nvPr/>
            </p14:nvContentPartPr>
            <p14:xfrm>
              <a:off x="228120" y="436180"/>
              <a:ext cx="9030960" cy="1673280"/>
            </p14:xfrm>
          </p:contentPart>
        </mc:Choice>
        <mc:Fallback>
          <p:pic>
            <p:nvPicPr>
              <p:cNvPr id="5" name="Ink 4">
                <a:extLst>
                  <a:ext uri="{FF2B5EF4-FFF2-40B4-BE49-F238E27FC236}">
                    <a16:creationId xmlns:a16="http://schemas.microsoft.com/office/drawing/2014/main" id="{F26AF37B-23AA-3A97-6CBB-016803412CDB}"/>
                  </a:ext>
                </a:extLst>
              </p:cNvPr>
              <p:cNvPicPr/>
              <p:nvPr/>
            </p:nvPicPr>
            <p:blipFill>
              <a:blip r:embed="rId7"/>
              <a:stretch>
                <a:fillRect/>
              </a:stretch>
            </p:blipFill>
            <p:spPr>
              <a:xfrm>
                <a:off x="210480" y="418540"/>
                <a:ext cx="9066600" cy="1708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AEDD5D7-B6E3-EF1E-E0AF-625ACB7DCB7C}"/>
                  </a:ext>
                </a:extLst>
              </p14:cNvPr>
              <p14:cNvContentPartPr/>
              <p14:nvPr/>
            </p14:nvContentPartPr>
            <p14:xfrm>
              <a:off x="2273640" y="2662780"/>
              <a:ext cx="3188520" cy="68400"/>
            </p14:xfrm>
          </p:contentPart>
        </mc:Choice>
        <mc:Fallback>
          <p:pic>
            <p:nvPicPr>
              <p:cNvPr id="7" name="Ink 6">
                <a:extLst>
                  <a:ext uri="{FF2B5EF4-FFF2-40B4-BE49-F238E27FC236}">
                    <a16:creationId xmlns:a16="http://schemas.microsoft.com/office/drawing/2014/main" id="{AAEDD5D7-B6E3-EF1E-E0AF-625ACB7DCB7C}"/>
                  </a:ext>
                </a:extLst>
              </p:cNvPr>
              <p:cNvPicPr/>
              <p:nvPr/>
            </p:nvPicPr>
            <p:blipFill>
              <a:blip r:embed="rId9"/>
              <a:stretch>
                <a:fillRect/>
              </a:stretch>
            </p:blipFill>
            <p:spPr>
              <a:xfrm>
                <a:off x="2255640" y="2645140"/>
                <a:ext cx="3224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7C2CA58-972C-69FB-3DD9-8B613CF962C7}"/>
                  </a:ext>
                </a:extLst>
              </p14:cNvPr>
              <p14:cNvContentPartPr/>
              <p14:nvPr/>
            </p14:nvContentPartPr>
            <p14:xfrm>
              <a:off x="7323000" y="2681860"/>
              <a:ext cx="1334880" cy="52200"/>
            </p14:xfrm>
          </p:contentPart>
        </mc:Choice>
        <mc:Fallback>
          <p:pic>
            <p:nvPicPr>
              <p:cNvPr id="9" name="Ink 8">
                <a:extLst>
                  <a:ext uri="{FF2B5EF4-FFF2-40B4-BE49-F238E27FC236}">
                    <a16:creationId xmlns:a16="http://schemas.microsoft.com/office/drawing/2014/main" id="{87C2CA58-972C-69FB-3DD9-8B613CF962C7}"/>
                  </a:ext>
                </a:extLst>
              </p:cNvPr>
              <p:cNvPicPr/>
              <p:nvPr/>
            </p:nvPicPr>
            <p:blipFill>
              <a:blip r:embed="rId11"/>
              <a:stretch>
                <a:fillRect/>
              </a:stretch>
            </p:blipFill>
            <p:spPr>
              <a:xfrm>
                <a:off x="7305000" y="2663860"/>
                <a:ext cx="1370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7D0EF9FF-F819-B9A9-4399-0C97539C064C}"/>
                  </a:ext>
                </a:extLst>
              </p14:cNvPr>
              <p14:cNvContentPartPr/>
              <p14:nvPr/>
            </p14:nvContentPartPr>
            <p14:xfrm>
              <a:off x="641040" y="2998660"/>
              <a:ext cx="2589120" cy="51480"/>
            </p14:xfrm>
          </p:contentPart>
        </mc:Choice>
        <mc:Fallback>
          <p:pic>
            <p:nvPicPr>
              <p:cNvPr id="10" name="Ink 9">
                <a:extLst>
                  <a:ext uri="{FF2B5EF4-FFF2-40B4-BE49-F238E27FC236}">
                    <a16:creationId xmlns:a16="http://schemas.microsoft.com/office/drawing/2014/main" id="{7D0EF9FF-F819-B9A9-4399-0C97539C064C}"/>
                  </a:ext>
                </a:extLst>
              </p:cNvPr>
              <p:cNvPicPr/>
              <p:nvPr/>
            </p:nvPicPr>
            <p:blipFill>
              <a:blip r:embed="rId13"/>
              <a:stretch>
                <a:fillRect/>
              </a:stretch>
            </p:blipFill>
            <p:spPr>
              <a:xfrm>
                <a:off x="623040" y="2981020"/>
                <a:ext cx="2624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77CA9F1-E887-B776-1069-66398292EFD6}"/>
                  </a:ext>
                </a:extLst>
              </p14:cNvPr>
              <p14:cNvContentPartPr/>
              <p14:nvPr/>
            </p14:nvContentPartPr>
            <p14:xfrm>
              <a:off x="4704720" y="2978860"/>
              <a:ext cx="2922840" cy="59400"/>
            </p14:xfrm>
          </p:contentPart>
        </mc:Choice>
        <mc:Fallback>
          <p:pic>
            <p:nvPicPr>
              <p:cNvPr id="11" name="Ink 10">
                <a:extLst>
                  <a:ext uri="{FF2B5EF4-FFF2-40B4-BE49-F238E27FC236}">
                    <a16:creationId xmlns:a16="http://schemas.microsoft.com/office/drawing/2014/main" id="{C77CA9F1-E887-B776-1069-66398292EFD6}"/>
                  </a:ext>
                </a:extLst>
              </p:cNvPr>
              <p:cNvPicPr/>
              <p:nvPr/>
            </p:nvPicPr>
            <p:blipFill>
              <a:blip r:embed="rId15"/>
              <a:stretch>
                <a:fillRect/>
              </a:stretch>
            </p:blipFill>
            <p:spPr>
              <a:xfrm>
                <a:off x="4686720" y="2960860"/>
                <a:ext cx="2958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F2C0F78-DEAF-2FAB-91E2-44BAE77E762F}"/>
                  </a:ext>
                </a:extLst>
              </p14:cNvPr>
              <p14:cNvContentPartPr/>
              <p14:nvPr/>
            </p14:nvContentPartPr>
            <p14:xfrm>
              <a:off x="4496280" y="3323020"/>
              <a:ext cx="4320" cy="37080"/>
            </p14:xfrm>
          </p:contentPart>
        </mc:Choice>
        <mc:Fallback>
          <p:pic>
            <p:nvPicPr>
              <p:cNvPr id="12" name="Ink 11">
                <a:extLst>
                  <a:ext uri="{FF2B5EF4-FFF2-40B4-BE49-F238E27FC236}">
                    <a16:creationId xmlns:a16="http://schemas.microsoft.com/office/drawing/2014/main" id="{FF2C0F78-DEAF-2FAB-91E2-44BAE77E762F}"/>
                  </a:ext>
                </a:extLst>
              </p:cNvPr>
              <p:cNvPicPr/>
              <p:nvPr/>
            </p:nvPicPr>
            <p:blipFill>
              <a:blip r:embed="rId17"/>
              <a:stretch>
                <a:fillRect/>
              </a:stretch>
            </p:blipFill>
            <p:spPr>
              <a:xfrm>
                <a:off x="4478640" y="3305380"/>
                <a:ext cx="39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579DBEF-E6D1-02ED-1E35-6B7F4222125A}"/>
                  </a:ext>
                </a:extLst>
              </p14:cNvPr>
              <p14:cNvContentPartPr/>
              <p14:nvPr/>
            </p14:nvContentPartPr>
            <p14:xfrm>
              <a:off x="474000" y="5700820"/>
              <a:ext cx="1483560" cy="60480"/>
            </p14:xfrm>
          </p:contentPart>
        </mc:Choice>
        <mc:Fallback>
          <p:pic>
            <p:nvPicPr>
              <p:cNvPr id="13" name="Ink 12">
                <a:extLst>
                  <a:ext uri="{FF2B5EF4-FFF2-40B4-BE49-F238E27FC236}">
                    <a16:creationId xmlns:a16="http://schemas.microsoft.com/office/drawing/2014/main" id="{F579DBEF-E6D1-02ED-1E35-6B7F4222125A}"/>
                  </a:ext>
                </a:extLst>
              </p:cNvPr>
              <p:cNvPicPr/>
              <p:nvPr/>
            </p:nvPicPr>
            <p:blipFill>
              <a:blip r:embed="rId19"/>
              <a:stretch>
                <a:fillRect/>
              </a:stretch>
            </p:blipFill>
            <p:spPr>
              <a:xfrm>
                <a:off x="456000" y="5683180"/>
                <a:ext cx="1519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22946257-A472-0365-55FB-6EE6A34C3B19}"/>
                  </a:ext>
                </a:extLst>
              </p14:cNvPr>
              <p14:cNvContentPartPr/>
              <p14:nvPr/>
            </p14:nvContentPartPr>
            <p14:xfrm>
              <a:off x="3926760" y="5733580"/>
              <a:ext cx="441000" cy="32400"/>
            </p14:xfrm>
          </p:contentPart>
        </mc:Choice>
        <mc:Fallback>
          <p:pic>
            <p:nvPicPr>
              <p:cNvPr id="14" name="Ink 13">
                <a:extLst>
                  <a:ext uri="{FF2B5EF4-FFF2-40B4-BE49-F238E27FC236}">
                    <a16:creationId xmlns:a16="http://schemas.microsoft.com/office/drawing/2014/main" id="{22946257-A472-0365-55FB-6EE6A34C3B19}"/>
                  </a:ext>
                </a:extLst>
              </p:cNvPr>
              <p:cNvPicPr/>
              <p:nvPr/>
            </p:nvPicPr>
            <p:blipFill>
              <a:blip r:embed="rId21"/>
              <a:stretch>
                <a:fillRect/>
              </a:stretch>
            </p:blipFill>
            <p:spPr>
              <a:xfrm>
                <a:off x="3909120" y="5715940"/>
                <a:ext cx="476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E2C30B8-8460-7338-642E-A3316D0C5B87}"/>
                  </a:ext>
                </a:extLst>
              </p14:cNvPr>
              <p14:cNvContentPartPr/>
              <p14:nvPr/>
            </p14:nvContentPartPr>
            <p14:xfrm>
              <a:off x="6185760" y="5781100"/>
              <a:ext cx="901800" cy="49320"/>
            </p14:xfrm>
          </p:contentPart>
        </mc:Choice>
        <mc:Fallback>
          <p:pic>
            <p:nvPicPr>
              <p:cNvPr id="15" name="Ink 14">
                <a:extLst>
                  <a:ext uri="{FF2B5EF4-FFF2-40B4-BE49-F238E27FC236}">
                    <a16:creationId xmlns:a16="http://schemas.microsoft.com/office/drawing/2014/main" id="{BE2C30B8-8460-7338-642E-A3316D0C5B87}"/>
                  </a:ext>
                </a:extLst>
              </p:cNvPr>
              <p:cNvPicPr/>
              <p:nvPr/>
            </p:nvPicPr>
            <p:blipFill>
              <a:blip r:embed="rId23"/>
              <a:stretch>
                <a:fillRect/>
              </a:stretch>
            </p:blipFill>
            <p:spPr>
              <a:xfrm>
                <a:off x="6167760" y="5763100"/>
                <a:ext cx="937440" cy="84960"/>
              </a:xfrm>
              <a:prstGeom prst="rect">
                <a:avLst/>
              </a:prstGeom>
            </p:spPr>
          </p:pic>
        </mc:Fallback>
      </mc:AlternateContent>
    </p:spTree>
    <p:extLst>
      <p:ext uri="{BB962C8B-B14F-4D97-AF65-F5344CB8AC3E}">
        <p14:creationId xmlns:p14="http://schemas.microsoft.com/office/powerpoint/2010/main" val="154770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5902"/>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01C827A4-A018-4F78-8E12-9726543F3E13}"/>
              </a:ext>
            </a:extLst>
          </p:cNvPr>
          <p:cNvGraphicFramePr>
            <a:graphicFrameLocks noGrp="1"/>
          </p:cNvGraphicFramePr>
          <p:nvPr>
            <p:extLst>
              <p:ext uri="{D42A27DB-BD31-4B8C-83A1-F6EECF244321}">
                <p14:modId xmlns:p14="http://schemas.microsoft.com/office/powerpoint/2010/main" val="1358646634"/>
              </p:ext>
            </p:extLst>
          </p:nvPr>
        </p:nvGraphicFramePr>
        <p:xfrm>
          <a:off x="408444" y="249027"/>
          <a:ext cx="8700831" cy="5156200"/>
        </p:xfrm>
        <a:graphic>
          <a:graphicData uri="http://schemas.openxmlformats.org/drawingml/2006/table">
            <a:tbl>
              <a:tblPr/>
              <a:tblGrid>
                <a:gridCol w="2900277">
                  <a:extLst>
                    <a:ext uri="{9D8B030D-6E8A-4147-A177-3AD203B41FA5}">
                      <a16:colId xmlns:a16="http://schemas.microsoft.com/office/drawing/2014/main" val="3162642447"/>
                    </a:ext>
                  </a:extLst>
                </a:gridCol>
                <a:gridCol w="2900277">
                  <a:extLst>
                    <a:ext uri="{9D8B030D-6E8A-4147-A177-3AD203B41FA5}">
                      <a16:colId xmlns:a16="http://schemas.microsoft.com/office/drawing/2014/main" val="3189533838"/>
                    </a:ext>
                  </a:extLst>
                </a:gridCol>
                <a:gridCol w="2900277">
                  <a:extLst>
                    <a:ext uri="{9D8B030D-6E8A-4147-A177-3AD203B41FA5}">
                      <a16:colId xmlns:a16="http://schemas.microsoft.com/office/drawing/2014/main" val="594178136"/>
                    </a:ext>
                  </a:extLst>
                </a:gridCol>
              </a:tblGrid>
              <a:tr h="0">
                <a:tc>
                  <a:txBody>
                    <a:bodyPr/>
                    <a:lstStyle/>
                    <a:p>
                      <a:pPr algn="r" rtl="1" fontAlgn="t">
                        <a:spcBef>
                          <a:spcPts val="0"/>
                        </a:spcBef>
                        <a:spcAft>
                          <a:spcPts val="0"/>
                        </a:spcAft>
                      </a:pPr>
                      <a:r>
                        <a:rPr lang="he-IL" sz="2200" b="1" i="0" u="none" strike="noStrike">
                          <a:solidFill>
                            <a:srgbClr val="00B0F0"/>
                          </a:solidFill>
                          <a:effectLst/>
                          <a:latin typeface="Arial" panose="020B0604020202020204" pitchFamily="34" charset="0"/>
                          <a:cs typeface="+mj-cs"/>
                        </a:rPr>
                        <a:t>ספריה</a:t>
                      </a:r>
                      <a:endParaRPr lang="he-IL" sz="2200">
                        <a:solidFill>
                          <a:srgbClr val="00B0F0"/>
                        </a:solidFill>
                        <a:effectLst/>
                        <a:cs typeface="+mj-cs"/>
                      </a:endParaRPr>
                    </a:p>
                    <a:p>
                      <a:pPr algn="r" rtl="1" fontAlgn="t">
                        <a:spcBef>
                          <a:spcPts val="0"/>
                        </a:spcBef>
                        <a:spcAft>
                          <a:spcPts val="0"/>
                        </a:spcAft>
                      </a:pPr>
                      <a:r>
                        <a:rPr lang="he-IL" sz="2200" b="0" i="0" u="none" strike="noStrike">
                          <a:solidFill>
                            <a:srgbClr val="00B0F0"/>
                          </a:solidFill>
                          <a:effectLst/>
                          <a:latin typeface="Arial" panose="020B0604020202020204" pitchFamily="34" charset="0"/>
                          <a:cs typeface="+mj-cs"/>
                        </a:rPr>
                        <a:t>ז</a:t>
                      </a:r>
                      <a:r>
                        <a:rPr lang="he-IL" sz="2200" b="0" i="0" u="none" strike="noStrike">
                          <a:solidFill>
                            <a:schemeClr val="bg1"/>
                          </a:solidFill>
                          <a:effectLst/>
                          <a:latin typeface="Arial" panose="020B0604020202020204" pitchFamily="34" charset="0"/>
                          <a:cs typeface="+mj-cs"/>
                        </a:rPr>
                        <a:t>  כִּדְנַן אֲמַר יְיָ פַּרְקֵהּ דְיִשְׂרָאֵל </a:t>
                      </a:r>
                      <a:r>
                        <a:rPr lang="he-IL" sz="2200" b="1" i="0" u="none" strike="noStrike">
                          <a:solidFill>
                            <a:srgbClr val="FFFF00"/>
                          </a:solidFill>
                          <a:effectLst/>
                          <a:latin typeface="Arial" panose="020B0604020202020204" pitchFamily="34" charset="0"/>
                          <a:cs typeface="+mj-cs"/>
                        </a:rPr>
                        <a:t>קַדִישֵׁהּ</a:t>
                      </a:r>
                      <a:r>
                        <a:rPr lang="he-IL" sz="2200" b="1" i="0" u="none" strike="noStrike">
                          <a:solidFill>
                            <a:schemeClr val="bg1"/>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לְדִבְּסִירִין בֵּינֵי עַמְמַיָא לְדִמְטַלְטְלִין בֵּינֵי מַלְכְּוָתָא לִדְהֲווֹ עָבְדִין לְשִׁלְטוֹנִין לְהוֹן מַלְכִין יֶחְזוּן וִיקוּמוּן רַבְרְבִין וְיִסְגְדוּן בְּדִיל יְיָ דִמְהֵימָן קַדִישָׁא דְיִשְׂרָאֵל </a:t>
                      </a:r>
                      <a:r>
                        <a:rPr lang="he-IL" sz="2200" b="1" i="0" u="none" strike="noStrike">
                          <a:solidFill>
                            <a:srgbClr val="92D050"/>
                          </a:solidFill>
                          <a:effectLst/>
                          <a:latin typeface="Arial" panose="020B0604020202020204" pitchFamily="34" charset="0"/>
                          <a:cs typeface="+mj-cs"/>
                        </a:rPr>
                        <a:t>וְאִתְרְעֵי בָךְ</a:t>
                      </a:r>
                      <a:r>
                        <a:rPr lang="he-IL" sz="2200" b="0" i="0" u="none" strike="noStrike">
                          <a:solidFill>
                            <a:schemeClr val="bg1"/>
                          </a:solidFill>
                          <a:effectLst/>
                          <a:latin typeface="Arial" panose="020B0604020202020204" pitchFamily="34" charset="0"/>
                          <a:cs typeface="+mj-cs"/>
                        </a:rPr>
                        <a:t>: </a:t>
                      </a:r>
                      <a:r>
                        <a:rPr lang="he-IL" sz="2200" b="0" i="0" u="none" strike="noStrike">
                          <a:solidFill>
                            <a:srgbClr val="00B0F0"/>
                          </a:solidFill>
                          <a:effectLst/>
                          <a:latin typeface="Arial" panose="020B0604020202020204" pitchFamily="34" charset="0"/>
                          <a:cs typeface="+mj-cs"/>
                        </a:rPr>
                        <a:t>ח</a:t>
                      </a:r>
                      <a:r>
                        <a:rPr lang="he-IL" sz="2200" b="0" i="0" u="none" strike="noStrike">
                          <a:solidFill>
                            <a:schemeClr val="bg1"/>
                          </a:solidFill>
                          <a:effectLst/>
                          <a:latin typeface="Arial" panose="020B0604020202020204" pitchFamily="34" charset="0"/>
                          <a:cs typeface="+mj-cs"/>
                        </a:rPr>
                        <a:t>  כִּדְנַן אֲמַר יְיָ בְּעִידַן דְאַתּוּן עָבְדִין רְעוּתִי אֲנָא מְקַבֵּיל צְלוֹתְכוֹן וּבְיוֹם עָקָא אֲנָא מְקַיֵם פּוּרְקַן וְסָעֵיד לְכוֹן וְאֶתְקְנִינָךְ וְאֶתְּנִינָךְ לִקְיַם עַם </a:t>
                      </a:r>
                      <a:r>
                        <a:rPr lang="he-IL" sz="2200" b="1" i="0" u="none" strike="noStrike">
                          <a:solidFill>
                            <a:srgbClr val="FFC000"/>
                          </a:solidFill>
                          <a:effectLst/>
                          <a:latin typeface="Arial" panose="020B0604020202020204" pitchFamily="34" charset="0"/>
                          <a:cs typeface="+mj-cs"/>
                        </a:rPr>
                        <a:t>לַאֲקָמָא צַדִיקַיָא דְשָׁכְבִין בְּעַפְרָא</a:t>
                      </a:r>
                      <a:r>
                        <a:rPr lang="he-IL" sz="2200" b="0" i="0" u="none" strike="noStrike">
                          <a:solidFill>
                            <a:srgbClr val="FFC00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לְאַחְסָנָא יְרוּתָן דְצָדְיָן: </a:t>
                      </a:r>
                      <a:endParaRPr lang="he-IL" sz="2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200" b="1" i="0" u="none" strike="noStrike">
                          <a:solidFill>
                            <a:srgbClr val="00B0F0"/>
                          </a:solidFill>
                          <a:effectLst/>
                          <a:latin typeface="Arial" panose="020B0604020202020204" pitchFamily="34" charset="0"/>
                          <a:cs typeface="+mj-cs"/>
                        </a:rPr>
                        <a:t>לוגוס</a:t>
                      </a:r>
                      <a:endParaRPr lang="he-IL" sz="2200">
                        <a:solidFill>
                          <a:srgbClr val="00B0F0"/>
                        </a:solidFill>
                        <a:effectLst/>
                        <a:cs typeface="+mj-cs"/>
                      </a:endParaRPr>
                    </a:p>
                    <a:p>
                      <a:pPr algn="r" rtl="1" fontAlgn="t">
                        <a:spcBef>
                          <a:spcPts val="0"/>
                        </a:spcBef>
                        <a:spcAft>
                          <a:spcPts val="0"/>
                        </a:spcAft>
                      </a:pPr>
                      <a:r>
                        <a:rPr lang="he-IL" sz="2200" b="0" i="0" u="none" strike="noStrike">
                          <a:solidFill>
                            <a:srgbClr val="00B0F0"/>
                          </a:solidFill>
                          <a:effectLst/>
                          <a:latin typeface="Arial" panose="020B0604020202020204" pitchFamily="34" charset="0"/>
                          <a:cs typeface="+mj-cs"/>
                        </a:rPr>
                        <a:t>ז</a:t>
                      </a:r>
                      <a:r>
                        <a:rPr lang="he-IL" sz="2200" b="0" i="0" u="none" strike="noStrike">
                          <a:solidFill>
                            <a:schemeClr val="bg1"/>
                          </a:solidFill>
                          <a:effectLst/>
                          <a:latin typeface="Arial" panose="020B0604020202020204" pitchFamily="34" charset="0"/>
                          <a:cs typeface="+mj-cs"/>
                        </a:rPr>
                        <a:t>      כִדנָן אְמַר יוי פָרְקֵיה דְיִשׂרָאֵל </a:t>
                      </a:r>
                      <a:r>
                        <a:rPr lang="he-IL" sz="2200" b="1" i="0" u="none" strike="noStrike">
                          <a:solidFill>
                            <a:srgbClr val="FFFF00"/>
                          </a:solidFill>
                          <a:effectLst/>
                          <a:latin typeface="Arial" panose="020B0604020202020204" pitchFamily="34" charset="0"/>
                          <a:cs typeface="+mj-cs"/>
                        </a:rPr>
                        <a:t>קַדִישֵיה</a:t>
                      </a:r>
                      <a:r>
                        <a:rPr lang="he-IL" sz="2200" b="1" i="0" u="none" strike="noStrike">
                          <a:solidFill>
                            <a:schemeClr val="bg1"/>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לְדִבסִירִין בֵינֵי עַמְמַיָא לְדִמטֻלטְלִין בֵינֵי מַלכְוָותָא לְדַהְוֹו עַבדִין לְשִלטֹונִין לְהֹון מַלכִין יִחזֹון וִיקוּמוּן רַברְבִין וְיִסגְדוּן בְדִיל יוי דִמהֵימָן קַדִישָא דְיִשׂרָאֵל </a:t>
                      </a:r>
                      <a:r>
                        <a:rPr lang="he-IL" sz="2200" b="1" i="0" u="none" strike="noStrike">
                          <a:solidFill>
                            <a:srgbClr val="92D050"/>
                          </a:solidFill>
                          <a:effectLst/>
                          <a:latin typeface="Arial" panose="020B0604020202020204" pitchFamily="34" charset="0"/>
                          <a:cs typeface="+mj-cs"/>
                        </a:rPr>
                        <a:t>וְאִתרְעִי בָך</a:t>
                      </a:r>
                      <a:r>
                        <a:rPr lang="he-IL" sz="2200" b="0" i="0" u="none" strike="noStrike">
                          <a:solidFill>
                            <a:schemeClr val="bg1"/>
                          </a:solidFill>
                          <a:effectLst/>
                          <a:latin typeface="Arial" panose="020B0604020202020204" pitchFamily="34" charset="0"/>
                          <a:cs typeface="+mj-cs"/>
                        </a:rPr>
                        <a:t>׃ </a:t>
                      </a:r>
                      <a:r>
                        <a:rPr lang="he-IL" sz="2200" b="0" i="0" u="none" strike="noStrike">
                          <a:solidFill>
                            <a:srgbClr val="00B0F0"/>
                          </a:solidFill>
                          <a:effectLst/>
                          <a:latin typeface="Arial" panose="020B0604020202020204" pitchFamily="34" charset="0"/>
                          <a:cs typeface="+mj-cs"/>
                        </a:rPr>
                        <a:t>ח</a:t>
                      </a:r>
                      <a:r>
                        <a:rPr lang="he-IL" sz="2200" b="0" i="0" u="none" strike="noStrike">
                          <a:solidFill>
                            <a:schemeClr val="bg1"/>
                          </a:solidFill>
                          <a:effectLst/>
                          <a:latin typeface="Arial" panose="020B0604020202020204" pitchFamily="34" charset="0"/>
                          <a:cs typeface="+mj-cs"/>
                        </a:rPr>
                        <a:t>      כִדנָן אְמַר יוי בְעִדָן דְאַתוּן עָבְדִין רְעוּתִי אְנָא מְקַבֵיל צְלֹותְכֹון וּביֹום עָקָא אְנָא מְקִים פֻרקָן וּסעֵיד לְכֹון וַאְתַקְנִינָך וְאַתְנִינָך לִקיָם עָם </a:t>
                      </a:r>
                      <a:r>
                        <a:rPr lang="he-IL" sz="2200" b="1" i="0" u="none" strike="noStrike">
                          <a:solidFill>
                            <a:srgbClr val="FFC000"/>
                          </a:solidFill>
                          <a:effectLst/>
                          <a:latin typeface="Arial" panose="020B0604020202020204" pitchFamily="34" charset="0"/>
                          <a:cs typeface="+mj-cs"/>
                        </a:rPr>
                        <a:t>לַאֲקָמָא צַדִיקַיָא דְשָכְבִין עַפרָא</a:t>
                      </a:r>
                      <a:r>
                        <a:rPr lang="he-IL" sz="2200" b="0" i="0" u="none" strike="noStrike">
                          <a:solidFill>
                            <a:srgbClr val="FFC00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לְאַחסָנָא יְרוּתָן דְצָדיָן׃ </a:t>
                      </a:r>
                      <a:endParaRPr lang="he-IL" sz="2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200" b="1" i="0" u="none" strike="noStrike">
                          <a:solidFill>
                            <a:srgbClr val="00B0F0"/>
                          </a:solidFill>
                          <a:effectLst/>
                          <a:latin typeface="Arial" panose="020B0604020202020204" pitchFamily="34" charset="0"/>
                          <a:cs typeface="+mj-cs"/>
                        </a:rPr>
                        <a:t>﻿ספר ישעיה פרק מט</a:t>
                      </a:r>
                      <a:endParaRPr lang="he-IL" sz="2200">
                        <a:solidFill>
                          <a:srgbClr val="00B0F0"/>
                        </a:solidFill>
                        <a:effectLst/>
                        <a:cs typeface="+mj-cs"/>
                      </a:endParaRPr>
                    </a:p>
                    <a:p>
                      <a:pPr algn="r" rtl="1" fontAlgn="t">
                        <a:spcBef>
                          <a:spcPts val="0"/>
                        </a:spcBef>
                        <a:spcAft>
                          <a:spcPts val="0"/>
                        </a:spcAft>
                      </a:pPr>
                      <a:r>
                        <a:rPr lang="he-IL" sz="2200" b="0" i="0" u="none" strike="noStrike">
                          <a:solidFill>
                            <a:srgbClr val="00B0F0"/>
                          </a:solidFill>
                          <a:effectLst/>
                          <a:latin typeface="Arial" panose="020B0604020202020204" pitchFamily="34" charset="0"/>
                          <a:cs typeface="+mj-cs"/>
                        </a:rPr>
                        <a:t>ז</a:t>
                      </a:r>
                      <a:r>
                        <a:rPr lang="he-IL" sz="2200" b="0" i="0" u="none" strike="noStrike">
                          <a:solidFill>
                            <a:schemeClr val="bg1"/>
                          </a:solidFill>
                          <a:effectLst/>
                          <a:latin typeface="Arial" panose="020B0604020202020204" pitchFamily="34" charset="0"/>
                          <a:cs typeface="+mj-cs"/>
                        </a:rPr>
                        <a:t>   כֹּה אָמַר-יְהֹוָה גֹּאֵל יִשְֹרָאֵל </a:t>
                      </a:r>
                      <a:r>
                        <a:rPr lang="he-IL" sz="2200" b="1" i="0" u="none" strike="noStrike">
                          <a:solidFill>
                            <a:srgbClr val="FFFF00"/>
                          </a:solidFill>
                          <a:effectLst/>
                          <a:latin typeface="Arial" panose="020B0604020202020204" pitchFamily="34" charset="0"/>
                          <a:cs typeface="+mj-cs"/>
                        </a:rPr>
                        <a:t>קְדוֹשׁוֹ</a:t>
                      </a:r>
                      <a:r>
                        <a:rPr lang="he-IL" sz="2200" b="1" i="0" u="none" strike="noStrike">
                          <a:solidFill>
                            <a:schemeClr val="bg1"/>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לִבְזֹה-נֶפֶשׁ לִמְתָעֵב גּוֹי לְעֶבֶד מֹשְׁלִים מְלָכִים יִרְאוּ וָקָמוּ שָֹרִים וְיִשְׁתַּחֲווּ לְמַעַן יְהֹוָה אֲשֶׁר נֶאֱמָן קְדֹשׁ יִשְֹרָאֵל </a:t>
                      </a:r>
                      <a:r>
                        <a:rPr lang="he-IL" sz="2200" b="1" i="0" u="none" strike="noStrike">
                          <a:solidFill>
                            <a:srgbClr val="92D050"/>
                          </a:solidFill>
                          <a:effectLst/>
                          <a:latin typeface="Arial" panose="020B0604020202020204" pitchFamily="34" charset="0"/>
                          <a:cs typeface="+mj-cs"/>
                        </a:rPr>
                        <a:t>וַיִּבְחָרֶךָּ</a:t>
                      </a:r>
                      <a:r>
                        <a:rPr lang="he-IL" sz="2200" b="0" i="0" u="none" strike="noStrike">
                          <a:solidFill>
                            <a:schemeClr val="bg1"/>
                          </a:solidFill>
                          <a:effectLst/>
                          <a:latin typeface="Arial" panose="020B0604020202020204" pitchFamily="34" charset="0"/>
                          <a:cs typeface="+mj-cs"/>
                        </a:rPr>
                        <a:t>: </a:t>
                      </a:r>
                      <a:r>
                        <a:rPr lang="he-IL" sz="2200" b="0" i="0" u="none" strike="noStrike">
                          <a:solidFill>
                            <a:srgbClr val="00B0F0"/>
                          </a:solidFill>
                          <a:effectLst/>
                          <a:latin typeface="Arial" panose="020B0604020202020204" pitchFamily="34" charset="0"/>
                          <a:cs typeface="+mj-cs"/>
                        </a:rPr>
                        <a:t>ח</a:t>
                      </a:r>
                      <a:r>
                        <a:rPr lang="he-IL" sz="2200" b="0" i="0" u="none" strike="noStrike">
                          <a:solidFill>
                            <a:schemeClr val="bg1"/>
                          </a:solidFill>
                          <a:effectLst/>
                          <a:latin typeface="Arial" panose="020B0604020202020204" pitchFamily="34" charset="0"/>
                          <a:cs typeface="+mj-cs"/>
                        </a:rPr>
                        <a:t>   כֹּה | אָמַר יְהֹוָה בְּעֵת רָצוֹן עֲנִיתִיךָ וּבְיוֹם יְשׁוּעָה עֲזַרְתִּיךָ וְאֶצָּרְךָ וְאֶתֶּנְךָ לִבְרִית עָם לְהָקִים אֶרֶץ לְהַנְחִיל נְחָלוֹת שֹׁמֵמוֹת: </a:t>
                      </a:r>
                      <a:endParaRPr lang="he-IL" sz="2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2505755"/>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331FE10-7F69-B1A3-D9BD-9931E510CFAC}"/>
                  </a:ext>
                </a:extLst>
              </p14:cNvPr>
              <p14:cNvContentPartPr/>
              <p14:nvPr/>
            </p14:nvContentPartPr>
            <p14:xfrm>
              <a:off x="8890440" y="321700"/>
              <a:ext cx="449640" cy="3958560"/>
            </p14:xfrm>
          </p:contentPart>
        </mc:Choice>
        <mc:Fallback>
          <p:pic>
            <p:nvPicPr>
              <p:cNvPr id="3" name="Ink 2">
                <a:extLst>
                  <a:ext uri="{FF2B5EF4-FFF2-40B4-BE49-F238E27FC236}">
                    <a16:creationId xmlns:a16="http://schemas.microsoft.com/office/drawing/2014/main" id="{7331FE10-7F69-B1A3-D9BD-9931E510CFAC}"/>
                  </a:ext>
                </a:extLst>
              </p:cNvPr>
              <p:cNvPicPr/>
              <p:nvPr/>
            </p:nvPicPr>
            <p:blipFill>
              <a:blip r:embed="rId5"/>
              <a:stretch>
                <a:fillRect/>
              </a:stretch>
            </p:blipFill>
            <p:spPr>
              <a:xfrm>
                <a:off x="8872800" y="303700"/>
                <a:ext cx="485280" cy="3994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9950157-8A1C-1CD4-5233-5CADCAD5134E}"/>
                  </a:ext>
                </a:extLst>
              </p14:cNvPr>
              <p14:cNvContentPartPr/>
              <p14:nvPr/>
            </p14:nvContentPartPr>
            <p14:xfrm>
              <a:off x="5889120" y="223060"/>
              <a:ext cx="452160" cy="5377680"/>
            </p14:xfrm>
          </p:contentPart>
        </mc:Choice>
        <mc:Fallback>
          <p:pic>
            <p:nvPicPr>
              <p:cNvPr id="5" name="Ink 4">
                <a:extLst>
                  <a:ext uri="{FF2B5EF4-FFF2-40B4-BE49-F238E27FC236}">
                    <a16:creationId xmlns:a16="http://schemas.microsoft.com/office/drawing/2014/main" id="{69950157-8A1C-1CD4-5233-5CADCAD5134E}"/>
                  </a:ext>
                </a:extLst>
              </p:cNvPr>
              <p:cNvPicPr/>
              <p:nvPr/>
            </p:nvPicPr>
            <p:blipFill>
              <a:blip r:embed="rId7"/>
              <a:stretch>
                <a:fillRect/>
              </a:stretch>
            </p:blipFill>
            <p:spPr>
              <a:xfrm>
                <a:off x="5871480" y="205060"/>
                <a:ext cx="487800" cy="5413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654F113-D83A-229A-DF3E-3D9F0C8470ED}"/>
                  </a:ext>
                </a:extLst>
              </p14:cNvPr>
              <p14:cNvContentPartPr/>
              <p14:nvPr/>
            </p14:nvContentPartPr>
            <p14:xfrm>
              <a:off x="3102000" y="240340"/>
              <a:ext cx="305280" cy="5322960"/>
            </p14:xfrm>
          </p:contentPart>
        </mc:Choice>
        <mc:Fallback>
          <p:pic>
            <p:nvPicPr>
              <p:cNvPr id="7" name="Ink 6">
                <a:extLst>
                  <a:ext uri="{FF2B5EF4-FFF2-40B4-BE49-F238E27FC236}">
                    <a16:creationId xmlns:a16="http://schemas.microsoft.com/office/drawing/2014/main" id="{C654F113-D83A-229A-DF3E-3D9F0C8470ED}"/>
                  </a:ext>
                </a:extLst>
              </p:cNvPr>
              <p:cNvPicPr/>
              <p:nvPr/>
            </p:nvPicPr>
            <p:blipFill>
              <a:blip r:embed="rId9"/>
              <a:stretch>
                <a:fillRect/>
              </a:stretch>
            </p:blipFill>
            <p:spPr>
              <a:xfrm>
                <a:off x="3084360" y="222340"/>
                <a:ext cx="340920" cy="5358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C7E9BE0-6615-BDFD-1ABF-D50B77DCB140}"/>
                  </a:ext>
                </a:extLst>
              </p14:cNvPr>
              <p14:cNvContentPartPr/>
              <p14:nvPr/>
            </p14:nvContentPartPr>
            <p14:xfrm>
              <a:off x="8468880" y="1331140"/>
              <a:ext cx="563760" cy="45720"/>
            </p14:xfrm>
          </p:contentPart>
        </mc:Choice>
        <mc:Fallback>
          <p:pic>
            <p:nvPicPr>
              <p:cNvPr id="9" name="Ink 8">
                <a:extLst>
                  <a:ext uri="{FF2B5EF4-FFF2-40B4-BE49-F238E27FC236}">
                    <a16:creationId xmlns:a16="http://schemas.microsoft.com/office/drawing/2014/main" id="{0C7E9BE0-6615-BDFD-1ABF-D50B77DCB140}"/>
                  </a:ext>
                </a:extLst>
              </p:cNvPr>
              <p:cNvPicPr/>
              <p:nvPr/>
            </p:nvPicPr>
            <p:blipFill>
              <a:blip r:embed="rId11"/>
              <a:stretch>
                <a:fillRect/>
              </a:stretch>
            </p:blipFill>
            <p:spPr>
              <a:xfrm>
                <a:off x="8450880" y="1313500"/>
                <a:ext cx="599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97A1E95A-FF7E-7179-B8BB-E8CA8A0EBBD8}"/>
                  </a:ext>
                </a:extLst>
              </p14:cNvPr>
              <p14:cNvContentPartPr/>
              <p14:nvPr/>
            </p14:nvContentPartPr>
            <p14:xfrm>
              <a:off x="4561080" y="1295500"/>
              <a:ext cx="719640" cy="41400"/>
            </p14:xfrm>
          </p:contentPart>
        </mc:Choice>
        <mc:Fallback>
          <p:pic>
            <p:nvPicPr>
              <p:cNvPr id="10" name="Ink 9">
                <a:extLst>
                  <a:ext uri="{FF2B5EF4-FFF2-40B4-BE49-F238E27FC236}">
                    <a16:creationId xmlns:a16="http://schemas.microsoft.com/office/drawing/2014/main" id="{97A1E95A-FF7E-7179-B8BB-E8CA8A0EBBD8}"/>
                  </a:ext>
                </a:extLst>
              </p:cNvPr>
              <p:cNvPicPr/>
              <p:nvPr/>
            </p:nvPicPr>
            <p:blipFill>
              <a:blip r:embed="rId13"/>
              <a:stretch>
                <a:fillRect/>
              </a:stretch>
            </p:blipFill>
            <p:spPr>
              <a:xfrm>
                <a:off x="4543440" y="1277860"/>
                <a:ext cx="755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A749693-F51D-3810-4367-3EB4EAF7A1CE}"/>
                  </a:ext>
                </a:extLst>
              </p14:cNvPr>
              <p14:cNvContentPartPr/>
              <p14:nvPr/>
            </p14:nvContentPartPr>
            <p14:xfrm>
              <a:off x="2641560" y="1283620"/>
              <a:ext cx="456120" cy="84960"/>
            </p14:xfrm>
          </p:contentPart>
        </mc:Choice>
        <mc:Fallback>
          <p:pic>
            <p:nvPicPr>
              <p:cNvPr id="11" name="Ink 10">
                <a:extLst>
                  <a:ext uri="{FF2B5EF4-FFF2-40B4-BE49-F238E27FC236}">
                    <a16:creationId xmlns:a16="http://schemas.microsoft.com/office/drawing/2014/main" id="{8A749693-F51D-3810-4367-3EB4EAF7A1CE}"/>
                  </a:ext>
                </a:extLst>
              </p:cNvPr>
              <p:cNvPicPr/>
              <p:nvPr/>
            </p:nvPicPr>
            <p:blipFill>
              <a:blip r:embed="rId15"/>
              <a:stretch>
                <a:fillRect/>
              </a:stretch>
            </p:blipFill>
            <p:spPr>
              <a:xfrm>
                <a:off x="2623560" y="1265620"/>
                <a:ext cx="491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69F438F-A28F-B2C1-26E1-0C57CB770EE3}"/>
                  </a:ext>
                </a:extLst>
              </p14:cNvPr>
              <p14:cNvContentPartPr/>
              <p14:nvPr/>
            </p14:nvContentPartPr>
            <p14:xfrm>
              <a:off x="8493360" y="1619140"/>
              <a:ext cx="623520" cy="74520"/>
            </p14:xfrm>
          </p:contentPart>
        </mc:Choice>
        <mc:Fallback>
          <p:pic>
            <p:nvPicPr>
              <p:cNvPr id="12" name="Ink 11">
                <a:extLst>
                  <a:ext uri="{FF2B5EF4-FFF2-40B4-BE49-F238E27FC236}">
                    <a16:creationId xmlns:a16="http://schemas.microsoft.com/office/drawing/2014/main" id="{B69F438F-A28F-B2C1-26E1-0C57CB770EE3}"/>
                  </a:ext>
                </a:extLst>
              </p:cNvPr>
              <p:cNvPicPr/>
              <p:nvPr/>
            </p:nvPicPr>
            <p:blipFill>
              <a:blip r:embed="rId17"/>
              <a:stretch>
                <a:fillRect/>
              </a:stretch>
            </p:blipFill>
            <p:spPr>
              <a:xfrm>
                <a:off x="8475360" y="1601140"/>
                <a:ext cx="659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038CF6B-0670-0ED3-4807-01D3E95454A4}"/>
                  </a:ext>
                </a:extLst>
              </p14:cNvPr>
              <p14:cNvContentPartPr/>
              <p14:nvPr/>
            </p14:nvContentPartPr>
            <p14:xfrm>
              <a:off x="8190240" y="2303140"/>
              <a:ext cx="933120" cy="397440"/>
            </p14:xfrm>
          </p:contentPart>
        </mc:Choice>
        <mc:Fallback>
          <p:pic>
            <p:nvPicPr>
              <p:cNvPr id="13" name="Ink 12">
                <a:extLst>
                  <a:ext uri="{FF2B5EF4-FFF2-40B4-BE49-F238E27FC236}">
                    <a16:creationId xmlns:a16="http://schemas.microsoft.com/office/drawing/2014/main" id="{D038CF6B-0670-0ED3-4807-01D3E95454A4}"/>
                  </a:ext>
                </a:extLst>
              </p:cNvPr>
              <p:cNvPicPr/>
              <p:nvPr/>
            </p:nvPicPr>
            <p:blipFill>
              <a:blip r:embed="rId19"/>
              <a:stretch>
                <a:fillRect/>
              </a:stretch>
            </p:blipFill>
            <p:spPr>
              <a:xfrm>
                <a:off x="8172600" y="2285140"/>
                <a:ext cx="96876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630C6EC0-76BB-DD63-D8E9-19359AACCB49}"/>
                  </a:ext>
                </a:extLst>
              </p14:cNvPr>
              <p14:cNvContentPartPr/>
              <p14:nvPr/>
            </p14:nvContentPartPr>
            <p14:xfrm>
              <a:off x="5043840" y="2954740"/>
              <a:ext cx="1208520" cy="464760"/>
            </p14:xfrm>
          </p:contentPart>
        </mc:Choice>
        <mc:Fallback>
          <p:pic>
            <p:nvPicPr>
              <p:cNvPr id="14" name="Ink 13">
                <a:extLst>
                  <a:ext uri="{FF2B5EF4-FFF2-40B4-BE49-F238E27FC236}">
                    <a16:creationId xmlns:a16="http://schemas.microsoft.com/office/drawing/2014/main" id="{630C6EC0-76BB-DD63-D8E9-19359AACCB49}"/>
                  </a:ext>
                </a:extLst>
              </p:cNvPr>
              <p:cNvPicPr/>
              <p:nvPr/>
            </p:nvPicPr>
            <p:blipFill>
              <a:blip r:embed="rId21"/>
              <a:stretch>
                <a:fillRect/>
              </a:stretch>
            </p:blipFill>
            <p:spPr>
              <a:xfrm>
                <a:off x="5026200" y="2937100"/>
                <a:ext cx="124416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0E3BBA79-E6C8-24C6-6E1E-E9263E7A36CA}"/>
                  </a:ext>
                </a:extLst>
              </p14:cNvPr>
              <p14:cNvContentPartPr/>
              <p14:nvPr/>
            </p14:nvContentPartPr>
            <p14:xfrm>
              <a:off x="486600" y="2652340"/>
              <a:ext cx="1287720" cy="397080"/>
            </p14:xfrm>
          </p:contentPart>
        </mc:Choice>
        <mc:Fallback>
          <p:pic>
            <p:nvPicPr>
              <p:cNvPr id="15" name="Ink 14">
                <a:extLst>
                  <a:ext uri="{FF2B5EF4-FFF2-40B4-BE49-F238E27FC236}">
                    <a16:creationId xmlns:a16="http://schemas.microsoft.com/office/drawing/2014/main" id="{0E3BBA79-E6C8-24C6-6E1E-E9263E7A36CA}"/>
                  </a:ext>
                </a:extLst>
              </p:cNvPr>
              <p:cNvPicPr/>
              <p:nvPr/>
            </p:nvPicPr>
            <p:blipFill>
              <a:blip r:embed="rId23"/>
              <a:stretch>
                <a:fillRect/>
              </a:stretch>
            </p:blipFill>
            <p:spPr>
              <a:xfrm>
                <a:off x="468960" y="2634700"/>
                <a:ext cx="132336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2F18330A-08C9-B570-3306-5DFBFEA1DCE8}"/>
                  </a:ext>
                </a:extLst>
              </p14:cNvPr>
              <p14:cNvContentPartPr/>
              <p14:nvPr/>
            </p14:nvContentPartPr>
            <p14:xfrm>
              <a:off x="693600" y="4309420"/>
              <a:ext cx="2669040" cy="756360"/>
            </p14:xfrm>
          </p:contentPart>
        </mc:Choice>
        <mc:Fallback>
          <p:pic>
            <p:nvPicPr>
              <p:cNvPr id="16" name="Ink 15">
                <a:extLst>
                  <a:ext uri="{FF2B5EF4-FFF2-40B4-BE49-F238E27FC236}">
                    <a16:creationId xmlns:a16="http://schemas.microsoft.com/office/drawing/2014/main" id="{2F18330A-08C9-B570-3306-5DFBFEA1DCE8}"/>
                  </a:ext>
                </a:extLst>
              </p:cNvPr>
              <p:cNvPicPr/>
              <p:nvPr/>
            </p:nvPicPr>
            <p:blipFill>
              <a:blip r:embed="rId25"/>
              <a:stretch>
                <a:fillRect/>
              </a:stretch>
            </p:blipFill>
            <p:spPr>
              <a:xfrm>
                <a:off x="675960" y="4291420"/>
                <a:ext cx="2704680" cy="792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AEF50AE2-7470-0EA4-FF61-4BC0A153A0BF}"/>
                  </a:ext>
                </a:extLst>
              </p14:cNvPr>
              <p14:cNvContentPartPr/>
              <p14:nvPr/>
            </p14:nvContentPartPr>
            <p14:xfrm>
              <a:off x="3380640" y="4628020"/>
              <a:ext cx="2885400" cy="777960"/>
            </p14:xfrm>
          </p:contentPart>
        </mc:Choice>
        <mc:Fallback>
          <p:pic>
            <p:nvPicPr>
              <p:cNvPr id="17" name="Ink 16">
                <a:extLst>
                  <a:ext uri="{FF2B5EF4-FFF2-40B4-BE49-F238E27FC236}">
                    <a16:creationId xmlns:a16="http://schemas.microsoft.com/office/drawing/2014/main" id="{AEF50AE2-7470-0EA4-FF61-4BC0A153A0BF}"/>
                  </a:ext>
                </a:extLst>
              </p:cNvPr>
              <p:cNvPicPr/>
              <p:nvPr/>
            </p:nvPicPr>
            <p:blipFill>
              <a:blip r:embed="rId27"/>
              <a:stretch>
                <a:fillRect/>
              </a:stretch>
            </p:blipFill>
            <p:spPr>
              <a:xfrm>
                <a:off x="3362640" y="4610380"/>
                <a:ext cx="2921040" cy="813600"/>
              </a:xfrm>
              <a:prstGeom prst="rect">
                <a:avLst/>
              </a:prstGeom>
            </p:spPr>
          </p:pic>
        </mc:Fallback>
      </mc:AlternateContent>
    </p:spTree>
    <p:extLst>
      <p:ext uri="{BB962C8B-B14F-4D97-AF65-F5344CB8AC3E}">
        <p14:creationId xmlns:p14="http://schemas.microsoft.com/office/powerpoint/2010/main" val="217048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48640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20978"/>
            <a:ext cx="9211439" cy="4154984"/>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Talmud Bavli Sanhedrin 97b:17</a:t>
            </a:r>
            <a:endParaRPr lang="en-US" sz="3200" b="0">
              <a:solidFill>
                <a:srgbClr val="FFC000"/>
              </a:solidFill>
              <a:effectLst/>
            </a:endParaRPr>
          </a:p>
          <a:p>
            <a:pPr algn="r" rtl="1">
              <a:spcBef>
                <a:spcPts val="0"/>
              </a:spcBef>
              <a:spcAft>
                <a:spcPts val="0"/>
              </a:spcAft>
            </a:pPr>
            <a:r>
              <a:rPr lang="he-IL" sz="2400" b="0" i="0" u="none" strike="noStrike">
                <a:solidFill>
                  <a:srgbClr val="FFFF00"/>
                </a:solidFill>
                <a:effectLst/>
                <a:latin typeface="Arial" panose="020B0604020202020204" pitchFamily="34" charset="0"/>
                <a:cs typeface="+mj-cs"/>
              </a:rPr>
              <a:t>אמר לו ר' אליעזר והלא כבר נאמר (ישעיהו ל, טו) בשובה ונחת תושעון אמר לו ר' יהושע לרבי אליעזר והלא כבר נאמר (ישעיהו מט, ז) כה אמר ה' גואל ישראל וקדושו לבזה נפש למתעב גוי לעבד מושלים</a:t>
            </a:r>
            <a:endParaRPr lang="he-IL" sz="32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Rabbi Eliezer said to him: But isn’t it already stated: </a:t>
            </a:r>
            <a:r>
              <a:rPr lang="en-US" sz="2400" b="1" i="0" u="none" strike="noStrike">
                <a:solidFill>
                  <a:srgbClr val="00B0F0"/>
                </a:solidFill>
                <a:effectLst/>
                <a:latin typeface="Arial" panose="020B0604020202020204" pitchFamily="34" charset="0"/>
              </a:rPr>
              <a:t>“In ease [</a:t>
            </a:r>
            <a:r>
              <a:rPr lang="en-US" sz="2400" b="1" i="1" u="none" strike="noStrike">
                <a:solidFill>
                  <a:srgbClr val="00B0F0"/>
                </a:solidFill>
                <a:effectLst/>
                <a:latin typeface="Arial" panose="020B0604020202020204" pitchFamily="34" charset="0"/>
              </a:rPr>
              <a:t>beshuva</a:t>
            </a:r>
            <a:r>
              <a:rPr lang="en-US" sz="2400" b="1" i="0" u="none" strike="noStrike">
                <a:solidFill>
                  <a:srgbClr val="00B0F0"/>
                </a:solidFill>
                <a:effectLst/>
                <a:latin typeface="Arial" panose="020B0604020202020204" pitchFamily="34" charset="0"/>
              </a:rPr>
              <a:t>] and rest shall you be saved”</a:t>
            </a:r>
            <a:r>
              <a:rPr lang="en-US" sz="2400" b="0" i="0" u="none" strike="noStrike">
                <a:solidFill>
                  <a:srgbClr val="FFC000"/>
                </a:solidFill>
                <a:effectLst/>
                <a:latin typeface="Arial" panose="020B0604020202020204" pitchFamily="34" charset="0"/>
              </a:rPr>
              <a:t> (</a:t>
            </a:r>
            <a:r>
              <a:rPr lang="en-US" sz="2400" b="0" i="0" u="none" strike="noStrike">
                <a:solidFill>
                  <a:srgbClr val="00B0F0"/>
                </a:solidFill>
                <a:effectLst/>
                <a:latin typeface="Arial" panose="020B0604020202020204" pitchFamily="34" charset="0"/>
              </a:rPr>
              <a:t>Isaiah 30:15</a:t>
            </a:r>
            <a:r>
              <a:rPr lang="en-US" sz="2400" b="0" i="0" u="none" strike="noStrike">
                <a:solidFill>
                  <a:srgbClr val="FFC000"/>
                </a:solidFill>
                <a:effectLst/>
                <a:latin typeface="Arial" panose="020B0604020202020204" pitchFamily="34" charset="0"/>
              </a:rPr>
              <a:t>), indicating that redemption is dependent upon repentance [</a:t>
            </a:r>
            <a:r>
              <a:rPr lang="en-US" sz="2400" b="0" i="1" u="none" strike="noStrike">
                <a:solidFill>
                  <a:srgbClr val="FFC000"/>
                </a:solidFill>
                <a:effectLst/>
                <a:latin typeface="Arial" panose="020B0604020202020204" pitchFamily="34" charset="0"/>
              </a:rPr>
              <a:t>teshuva</a:t>
            </a:r>
            <a:r>
              <a:rPr lang="en-US" sz="2400" b="0" i="0" u="none" strike="noStrike">
                <a:solidFill>
                  <a:srgbClr val="FFC000"/>
                </a:solidFill>
                <a:effectLst/>
                <a:latin typeface="Arial" panose="020B0604020202020204" pitchFamily="34" charset="0"/>
              </a:rPr>
              <a:t>]? </a:t>
            </a:r>
            <a:r>
              <a:rPr lang="en-US" sz="2400" b="1" i="0" u="none" strike="noStrike">
                <a:solidFill>
                  <a:srgbClr val="FFC000"/>
                </a:solidFill>
                <a:effectLst/>
                <a:latin typeface="Arial" panose="020B0604020202020204" pitchFamily="34" charset="0"/>
              </a:rPr>
              <a:t>Rabbi Yehoshua said to Rabbi Eliezer: But isn’t it already stated: “So says the Lord, Redeemer of Israel, his Holy One, to him who is despised of man, to him who is abhorred of the nation, to a servant of rulers:</a:t>
            </a:r>
            <a:endParaRPr lang="en-US" sz="32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D3114C4-1923-A8B2-F09F-D875CB0D98CC}"/>
                  </a:ext>
                </a:extLst>
              </p14:cNvPr>
              <p14:cNvContentPartPr/>
              <p14:nvPr/>
            </p14:nvContentPartPr>
            <p14:xfrm>
              <a:off x="6425880" y="2619580"/>
              <a:ext cx="1375200" cy="81720"/>
            </p14:xfrm>
          </p:contentPart>
        </mc:Choice>
        <mc:Fallback>
          <p:pic>
            <p:nvPicPr>
              <p:cNvPr id="4" name="Ink 3">
                <a:extLst>
                  <a:ext uri="{FF2B5EF4-FFF2-40B4-BE49-F238E27FC236}">
                    <a16:creationId xmlns:a16="http://schemas.microsoft.com/office/drawing/2014/main" id="{6D3114C4-1923-A8B2-F09F-D875CB0D98CC}"/>
                  </a:ext>
                </a:extLst>
              </p:cNvPr>
              <p:cNvPicPr/>
              <p:nvPr/>
            </p:nvPicPr>
            <p:blipFill>
              <a:blip r:embed="rId5"/>
              <a:stretch>
                <a:fillRect/>
              </a:stretch>
            </p:blipFill>
            <p:spPr>
              <a:xfrm>
                <a:off x="6408240" y="2601580"/>
                <a:ext cx="1410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A8418EF-0F94-40A4-FF90-0FE7B920F232}"/>
                  </a:ext>
                </a:extLst>
              </p14:cNvPr>
              <p14:cNvContentPartPr/>
              <p14:nvPr/>
            </p14:nvContentPartPr>
            <p14:xfrm>
              <a:off x="519360" y="3398620"/>
              <a:ext cx="975240" cy="47520"/>
            </p14:xfrm>
          </p:contentPart>
        </mc:Choice>
        <mc:Fallback>
          <p:pic>
            <p:nvPicPr>
              <p:cNvPr id="5" name="Ink 4">
                <a:extLst>
                  <a:ext uri="{FF2B5EF4-FFF2-40B4-BE49-F238E27FC236}">
                    <a16:creationId xmlns:a16="http://schemas.microsoft.com/office/drawing/2014/main" id="{2A8418EF-0F94-40A4-FF90-0FE7B920F232}"/>
                  </a:ext>
                </a:extLst>
              </p:cNvPr>
              <p:cNvPicPr/>
              <p:nvPr/>
            </p:nvPicPr>
            <p:blipFill>
              <a:blip r:embed="rId7"/>
              <a:stretch>
                <a:fillRect/>
              </a:stretch>
            </p:blipFill>
            <p:spPr>
              <a:xfrm>
                <a:off x="501720" y="3380620"/>
                <a:ext cx="1010880" cy="83160"/>
              </a:xfrm>
              <a:prstGeom prst="rect">
                <a:avLst/>
              </a:prstGeom>
            </p:spPr>
          </p:pic>
        </mc:Fallback>
      </mc:AlternateContent>
      <p:grpSp>
        <p:nvGrpSpPr>
          <p:cNvPr id="10" name="Group 9">
            <a:extLst>
              <a:ext uri="{FF2B5EF4-FFF2-40B4-BE49-F238E27FC236}">
                <a16:creationId xmlns:a16="http://schemas.microsoft.com/office/drawing/2014/main" id="{3264ED08-81CA-77D2-B536-C392E9F38B66}"/>
              </a:ext>
            </a:extLst>
          </p:cNvPr>
          <p:cNvGrpSpPr/>
          <p:nvPr/>
        </p:nvGrpSpPr>
        <p:grpSpPr>
          <a:xfrm>
            <a:off x="6171720" y="4531180"/>
            <a:ext cx="608040" cy="70200"/>
            <a:chOff x="6171720" y="4531180"/>
            <a:chExt cx="608040" cy="7020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10F5115-36A9-CE5D-00F2-B56CF5103892}"/>
                    </a:ext>
                  </a:extLst>
                </p14:cNvPr>
                <p14:cNvContentPartPr/>
                <p14:nvPr/>
              </p14:nvContentPartPr>
              <p14:xfrm>
                <a:off x="6171720" y="4577620"/>
                <a:ext cx="44280" cy="23760"/>
              </p14:xfrm>
            </p:contentPart>
          </mc:Choice>
          <mc:Fallback>
            <p:pic>
              <p:nvPicPr>
                <p:cNvPr id="7" name="Ink 6">
                  <a:extLst>
                    <a:ext uri="{FF2B5EF4-FFF2-40B4-BE49-F238E27FC236}">
                      <a16:creationId xmlns:a16="http://schemas.microsoft.com/office/drawing/2014/main" id="{A10F5115-36A9-CE5D-00F2-B56CF5103892}"/>
                    </a:ext>
                  </a:extLst>
                </p:cNvPr>
                <p:cNvPicPr/>
                <p:nvPr/>
              </p:nvPicPr>
              <p:blipFill>
                <a:blip r:embed="rId9"/>
                <a:stretch>
                  <a:fillRect/>
                </a:stretch>
              </p:blipFill>
              <p:spPr>
                <a:xfrm>
                  <a:off x="6153720" y="4559980"/>
                  <a:ext cx="79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DDD1B37-AA50-671F-083E-E24A956BCEA6}"/>
                    </a:ext>
                  </a:extLst>
                </p14:cNvPr>
                <p14:cNvContentPartPr/>
                <p14:nvPr/>
              </p14:nvContentPartPr>
              <p14:xfrm>
                <a:off x="6723240" y="4531180"/>
                <a:ext cx="56520" cy="51840"/>
              </p14:xfrm>
            </p:contentPart>
          </mc:Choice>
          <mc:Fallback>
            <p:pic>
              <p:nvPicPr>
                <p:cNvPr id="9" name="Ink 8">
                  <a:extLst>
                    <a:ext uri="{FF2B5EF4-FFF2-40B4-BE49-F238E27FC236}">
                      <a16:creationId xmlns:a16="http://schemas.microsoft.com/office/drawing/2014/main" id="{9DDD1B37-AA50-671F-083E-E24A956BCEA6}"/>
                    </a:ext>
                  </a:extLst>
                </p:cNvPr>
                <p:cNvPicPr/>
                <p:nvPr/>
              </p:nvPicPr>
              <p:blipFill>
                <a:blip r:embed="rId11"/>
                <a:stretch>
                  <a:fillRect/>
                </a:stretch>
              </p:blipFill>
              <p:spPr>
                <a:xfrm>
                  <a:off x="6705240" y="4513180"/>
                  <a:ext cx="9216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5B4C4B0-B322-8A60-47F5-73A67B1975E7}"/>
                  </a:ext>
                </a:extLst>
              </p14:cNvPr>
              <p14:cNvContentPartPr/>
              <p14:nvPr/>
            </p14:nvContentPartPr>
            <p14:xfrm>
              <a:off x="7227960" y="4393660"/>
              <a:ext cx="19080" cy="69120"/>
            </p14:xfrm>
          </p:contentPart>
        </mc:Choice>
        <mc:Fallback>
          <p:pic>
            <p:nvPicPr>
              <p:cNvPr id="11" name="Ink 10">
                <a:extLst>
                  <a:ext uri="{FF2B5EF4-FFF2-40B4-BE49-F238E27FC236}">
                    <a16:creationId xmlns:a16="http://schemas.microsoft.com/office/drawing/2014/main" id="{C5B4C4B0-B322-8A60-47F5-73A67B1975E7}"/>
                  </a:ext>
                </a:extLst>
              </p:cNvPr>
              <p:cNvPicPr/>
              <p:nvPr/>
            </p:nvPicPr>
            <p:blipFill>
              <a:blip r:embed="rId13"/>
              <a:stretch>
                <a:fillRect/>
              </a:stretch>
            </p:blipFill>
            <p:spPr>
              <a:xfrm>
                <a:off x="7209960" y="4375660"/>
                <a:ext cx="54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8DC31FF-D499-BF43-56D2-1987DDF097A3}"/>
                  </a:ext>
                </a:extLst>
              </p14:cNvPr>
              <p14:cNvContentPartPr/>
              <p14:nvPr/>
            </p14:nvContentPartPr>
            <p14:xfrm>
              <a:off x="5004600" y="1601500"/>
              <a:ext cx="1271880" cy="122760"/>
            </p14:xfrm>
          </p:contentPart>
        </mc:Choice>
        <mc:Fallback>
          <p:pic>
            <p:nvPicPr>
              <p:cNvPr id="12" name="Ink 11">
                <a:extLst>
                  <a:ext uri="{FF2B5EF4-FFF2-40B4-BE49-F238E27FC236}">
                    <a16:creationId xmlns:a16="http://schemas.microsoft.com/office/drawing/2014/main" id="{D8DC31FF-D499-BF43-56D2-1987DDF097A3}"/>
                  </a:ext>
                </a:extLst>
              </p:cNvPr>
              <p:cNvPicPr/>
              <p:nvPr/>
            </p:nvPicPr>
            <p:blipFill>
              <a:blip r:embed="rId15"/>
              <a:stretch>
                <a:fillRect/>
              </a:stretch>
            </p:blipFill>
            <p:spPr>
              <a:xfrm>
                <a:off x="4986960" y="1583500"/>
                <a:ext cx="13075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DF12C762-A10D-0E53-BC41-91589FDBA458}"/>
                  </a:ext>
                </a:extLst>
              </p14:cNvPr>
              <p14:cNvContentPartPr/>
              <p14:nvPr/>
            </p14:nvContentPartPr>
            <p14:xfrm>
              <a:off x="8341080" y="3761500"/>
              <a:ext cx="394920" cy="39240"/>
            </p14:xfrm>
          </p:contentPart>
        </mc:Choice>
        <mc:Fallback>
          <p:pic>
            <p:nvPicPr>
              <p:cNvPr id="13" name="Ink 12">
                <a:extLst>
                  <a:ext uri="{FF2B5EF4-FFF2-40B4-BE49-F238E27FC236}">
                    <a16:creationId xmlns:a16="http://schemas.microsoft.com/office/drawing/2014/main" id="{DF12C762-A10D-0E53-BC41-91589FDBA458}"/>
                  </a:ext>
                </a:extLst>
              </p:cNvPr>
              <p:cNvPicPr/>
              <p:nvPr/>
            </p:nvPicPr>
            <p:blipFill>
              <a:blip r:embed="rId17"/>
              <a:stretch>
                <a:fillRect/>
              </a:stretch>
            </p:blipFill>
            <p:spPr>
              <a:xfrm>
                <a:off x="8323080" y="3743860"/>
                <a:ext cx="4305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FA3B39D-2AFE-788E-D0A7-3248826035EF}"/>
                  </a:ext>
                </a:extLst>
              </p14:cNvPr>
              <p14:cNvContentPartPr/>
              <p14:nvPr/>
            </p14:nvContentPartPr>
            <p14:xfrm>
              <a:off x="2328360" y="4102420"/>
              <a:ext cx="532440" cy="50760"/>
            </p14:xfrm>
          </p:contentPart>
        </mc:Choice>
        <mc:Fallback>
          <p:pic>
            <p:nvPicPr>
              <p:cNvPr id="14" name="Ink 13">
                <a:extLst>
                  <a:ext uri="{FF2B5EF4-FFF2-40B4-BE49-F238E27FC236}">
                    <a16:creationId xmlns:a16="http://schemas.microsoft.com/office/drawing/2014/main" id="{8FA3B39D-2AFE-788E-D0A7-3248826035EF}"/>
                  </a:ext>
                </a:extLst>
              </p:cNvPr>
              <p:cNvPicPr/>
              <p:nvPr/>
            </p:nvPicPr>
            <p:blipFill>
              <a:blip r:embed="rId19"/>
              <a:stretch>
                <a:fillRect/>
              </a:stretch>
            </p:blipFill>
            <p:spPr>
              <a:xfrm>
                <a:off x="2310360" y="4084420"/>
                <a:ext cx="5680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DD41A4CF-C551-AC66-B9B4-EE0029DA3876}"/>
                  </a:ext>
                </a:extLst>
              </p14:cNvPr>
              <p14:cNvContentPartPr/>
              <p14:nvPr/>
            </p14:nvContentPartPr>
            <p14:xfrm>
              <a:off x="7055520" y="4177660"/>
              <a:ext cx="387000" cy="67320"/>
            </p14:xfrm>
          </p:contentPart>
        </mc:Choice>
        <mc:Fallback>
          <p:pic>
            <p:nvPicPr>
              <p:cNvPr id="15" name="Ink 14">
                <a:extLst>
                  <a:ext uri="{FF2B5EF4-FFF2-40B4-BE49-F238E27FC236}">
                    <a16:creationId xmlns:a16="http://schemas.microsoft.com/office/drawing/2014/main" id="{DD41A4CF-C551-AC66-B9B4-EE0029DA3876}"/>
                  </a:ext>
                </a:extLst>
              </p:cNvPr>
              <p:cNvPicPr/>
              <p:nvPr/>
            </p:nvPicPr>
            <p:blipFill>
              <a:blip r:embed="rId21"/>
              <a:stretch>
                <a:fillRect/>
              </a:stretch>
            </p:blipFill>
            <p:spPr>
              <a:xfrm>
                <a:off x="7037880" y="4159660"/>
                <a:ext cx="422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7060046E-992F-88F6-D5A4-BE802B162F1E}"/>
                  </a:ext>
                </a:extLst>
              </p14:cNvPr>
              <p14:cNvContentPartPr/>
              <p14:nvPr/>
            </p14:nvContentPartPr>
            <p14:xfrm>
              <a:off x="573000" y="2264620"/>
              <a:ext cx="1395000" cy="51480"/>
            </p14:xfrm>
          </p:contentPart>
        </mc:Choice>
        <mc:Fallback>
          <p:pic>
            <p:nvPicPr>
              <p:cNvPr id="16" name="Ink 15">
                <a:extLst>
                  <a:ext uri="{FF2B5EF4-FFF2-40B4-BE49-F238E27FC236}">
                    <a16:creationId xmlns:a16="http://schemas.microsoft.com/office/drawing/2014/main" id="{7060046E-992F-88F6-D5A4-BE802B162F1E}"/>
                  </a:ext>
                </a:extLst>
              </p:cNvPr>
              <p:cNvPicPr/>
              <p:nvPr/>
            </p:nvPicPr>
            <p:blipFill>
              <a:blip r:embed="rId23"/>
              <a:stretch>
                <a:fillRect/>
              </a:stretch>
            </p:blipFill>
            <p:spPr>
              <a:xfrm>
                <a:off x="555000" y="2246620"/>
                <a:ext cx="1430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6F8C3995-1F00-95E5-EB2F-35017DAEE610}"/>
                  </a:ext>
                </a:extLst>
              </p14:cNvPr>
              <p14:cNvContentPartPr/>
              <p14:nvPr/>
            </p14:nvContentPartPr>
            <p14:xfrm>
              <a:off x="2149440" y="3333460"/>
              <a:ext cx="2040120" cy="106920"/>
            </p14:xfrm>
          </p:contentPart>
        </mc:Choice>
        <mc:Fallback>
          <p:pic>
            <p:nvPicPr>
              <p:cNvPr id="17" name="Ink 16">
                <a:extLst>
                  <a:ext uri="{FF2B5EF4-FFF2-40B4-BE49-F238E27FC236}">
                    <a16:creationId xmlns:a16="http://schemas.microsoft.com/office/drawing/2014/main" id="{6F8C3995-1F00-95E5-EB2F-35017DAEE610}"/>
                  </a:ext>
                </a:extLst>
              </p:cNvPr>
              <p:cNvPicPr/>
              <p:nvPr/>
            </p:nvPicPr>
            <p:blipFill>
              <a:blip r:embed="rId25"/>
              <a:stretch>
                <a:fillRect/>
              </a:stretch>
            </p:blipFill>
            <p:spPr>
              <a:xfrm>
                <a:off x="2131440" y="3315460"/>
                <a:ext cx="2075760" cy="142560"/>
              </a:xfrm>
              <a:prstGeom prst="rect">
                <a:avLst/>
              </a:prstGeom>
            </p:spPr>
          </p:pic>
        </mc:Fallback>
      </mc:AlternateContent>
    </p:spTree>
    <p:extLst>
      <p:ext uri="{BB962C8B-B14F-4D97-AF65-F5344CB8AC3E}">
        <p14:creationId xmlns:p14="http://schemas.microsoft.com/office/powerpoint/2010/main" val="3440780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20978"/>
            <a:ext cx="9211439" cy="5509200"/>
          </a:xfrm>
          <a:prstGeom prst="rect">
            <a:avLst/>
          </a:prstGeom>
          <a:noFill/>
        </p:spPr>
        <p:txBody>
          <a:bodyPr wrap="square" rtlCol="0">
            <a:spAutoFit/>
          </a:bodyPr>
          <a:lstStyle/>
          <a:p>
            <a:pPr algn="ctr" rtl="0">
              <a:spcBef>
                <a:spcPts val="0"/>
              </a:spcBef>
              <a:spcAft>
                <a:spcPts val="0"/>
              </a:spcAft>
            </a:pPr>
            <a:r>
              <a:rPr lang="en-US" b="1" i="0" u="none" strike="noStrike">
                <a:solidFill>
                  <a:srgbClr val="FFC000"/>
                </a:solidFill>
                <a:effectLst/>
                <a:latin typeface="Arial" panose="020B0604020202020204" pitchFamily="34" charset="0"/>
              </a:rPr>
              <a:t>Verses from the NT about Trusting in the Servant of God for Redemption</a:t>
            </a:r>
          </a:p>
          <a:p>
            <a:pPr rtl="0">
              <a:spcBef>
                <a:spcPts val="0"/>
              </a:spcBef>
              <a:spcAft>
                <a:spcPts val="0"/>
              </a:spcAft>
            </a:pPr>
            <a:endParaRPr lang="en-US" sz="1600" b="1" i="0" u="none" strike="noStrike">
              <a:solidFill>
                <a:srgbClr val="FFC000"/>
              </a:solidFill>
              <a:effectLst/>
              <a:latin typeface="Arial" panose="020B0604020202020204" pitchFamily="34" charset="0"/>
            </a:endParaRPr>
          </a:p>
          <a:p>
            <a:pPr marL="342900" indent="-342900" rtl="0">
              <a:spcBef>
                <a:spcPts val="0"/>
              </a:spcBef>
              <a:spcAft>
                <a:spcPts val="0"/>
              </a:spcAft>
              <a:buFont typeface="+mj-lt"/>
              <a:buAutoNum type="arabicPeriod"/>
            </a:pPr>
            <a:r>
              <a:rPr lang="en-US" sz="1600" i="0" u="sng" strike="noStrike">
                <a:solidFill>
                  <a:srgbClr val="FFC000"/>
                </a:solidFill>
                <a:effectLst/>
                <a:latin typeface="Arial" panose="020B0604020202020204" pitchFamily="34" charset="0"/>
              </a:rPr>
              <a:t>Ephesians 1:7</a:t>
            </a:r>
            <a:r>
              <a:rPr lang="en-US" sz="1600" i="0" u="none" strike="noStrike">
                <a:solidFill>
                  <a:srgbClr val="FFC000"/>
                </a:solidFill>
                <a:effectLst/>
                <a:latin typeface="Arial" panose="020B0604020202020204" pitchFamily="34" charset="0"/>
              </a:rPr>
              <a:t>: "In Him we have redemption through His blood, the forgiveness of our trespasses, according to the riches of His grace"</a:t>
            </a:r>
          </a:p>
          <a:p>
            <a:pPr marL="342900" indent="-342900" rtl="0">
              <a:spcBef>
                <a:spcPts val="0"/>
              </a:spcBef>
              <a:spcAft>
                <a:spcPts val="0"/>
              </a:spcAft>
              <a:buFont typeface="+mj-lt"/>
              <a:buAutoNum type="arabicPeriod"/>
            </a:pPr>
            <a:r>
              <a:rPr lang="en-US" sz="1600" i="0" u="sng" strike="noStrike">
                <a:solidFill>
                  <a:srgbClr val="92D050"/>
                </a:solidFill>
                <a:effectLst/>
                <a:latin typeface="Arial" panose="020B0604020202020204" pitchFamily="34" charset="0"/>
              </a:rPr>
              <a:t>Mark 10:45</a:t>
            </a:r>
            <a:r>
              <a:rPr lang="en-US" sz="1600" i="0" u="none" strike="noStrike">
                <a:solidFill>
                  <a:srgbClr val="92D050"/>
                </a:solidFill>
                <a:effectLst/>
                <a:latin typeface="Arial" panose="020B0604020202020204" pitchFamily="34" charset="0"/>
              </a:rPr>
              <a:t>: "For even the Son of Man did not come to be served, but to serve, and to give His life a ransom for many"</a:t>
            </a:r>
          </a:p>
          <a:p>
            <a:pPr marL="342900" indent="-342900" rtl="0">
              <a:spcBef>
                <a:spcPts val="0"/>
              </a:spcBef>
              <a:spcAft>
                <a:spcPts val="0"/>
              </a:spcAft>
              <a:buFont typeface="+mj-lt"/>
              <a:buAutoNum type="arabicPeriod"/>
            </a:pPr>
            <a:r>
              <a:rPr lang="en-US" sz="1600" i="0" u="sng" strike="noStrike">
                <a:solidFill>
                  <a:srgbClr val="00B0F0"/>
                </a:solidFill>
                <a:effectLst/>
                <a:latin typeface="Arial" panose="020B0604020202020204" pitchFamily="34" charset="0"/>
              </a:rPr>
              <a:t>Matthew 26:26-28</a:t>
            </a:r>
            <a:r>
              <a:rPr lang="en-US" sz="1600" i="0" u="none" strike="noStrike">
                <a:solidFill>
                  <a:srgbClr val="00B0F0"/>
                </a:solidFill>
                <a:effectLst/>
                <a:latin typeface="Arial" panose="020B0604020202020204" pitchFamily="34" charset="0"/>
              </a:rPr>
              <a:t>: Jesus took some bread, and after a blessing, He broke it and gave it to the disciples, and said, “Take, eat; this is My body.” And when He had taken a cup and given thanks, He gave it to them, saying, “Drink from it, all of you; for this is My blood of the covenant, which is poured out for many for forgiveness of sins"</a:t>
            </a:r>
          </a:p>
          <a:p>
            <a:pPr marL="342900" indent="-342900" rtl="0">
              <a:spcBef>
                <a:spcPts val="0"/>
              </a:spcBef>
              <a:spcAft>
                <a:spcPts val="0"/>
              </a:spcAft>
              <a:buFont typeface="+mj-lt"/>
              <a:buAutoNum type="arabicPeriod"/>
            </a:pPr>
            <a:r>
              <a:rPr lang="en-US" sz="1600" i="0" u="sng" strike="noStrike">
                <a:solidFill>
                  <a:srgbClr val="FFC000"/>
                </a:solidFill>
                <a:effectLst/>
                <a:latin typeface="Arial" panose="020B0604020202020204" pitchFamily="34" charset="0"/>
              </a:rPr>
              <a:t>1 Corinthians 1:30</a:t>
            </a:r>
            <a:r>
              <a:rPr lang="en-US" sz="1600" i="0" u="none" strike="noStrike">
                <a:solidFill>
                  <a:srgbClr val="FFC000"/>
                </a:solidFill>
                <a:effectLst/>
                <a:latin typeface="Arial" panose="020B0604020202020204" pitchFamily="34" charset="0"/>
              </a:rPr>
              <a:t>: "But by His doing you are in Christ Jesus, who became to us wisdom from God, and righteousness and sanctification, and redemption"</a:t>
            </a:r>
          </a:p>
          <a:p>
            <a:pPr marL="342900" indent="-342900" rtl="0">
              <a:spcBef>
                <a:spcPts val="0"/>
              </a:spcBef>
              <a:spcAft>
                <a:spcPts val="0"/>
              </a:spcAft>
              <a:buFont typeface="+mj-lt"/>
              <a:buAutoNum type="arabicPeriod"/>
            </a:pPr>
            <a:r>
              <a:rPr lang="en-US" sz="1600" i="0" u="sng" strike="noStrike">
                <a:solidFill>
                  <a:srgbClr val="92D050"/>
                </a:solidFill>
                <a:effectLst/>
                <a:latin typeface="Arial" panose="020B0604020202020204" pitchFamily="34" charset="0"/>
              </a:rPr>
              <a:t>Titus 2:14</a:t>
            </a:r>
            <a:r>
              <a:rPr lang="en-US" sz="1600" i="0" u="none" strike="noStrike">
                <a:solidFill>
                  <a:srgbClr val="92D050"/>
                </a:solidFill>
                <a:effectLst/>
                <a:latin typeface="Arial" panose="020B0604020202020204" pitchFamily="34" charset="0"/>
              </a:rPr>
              <a:t>: "who gave Himself for us to redeem us from every lawless deed, and to purify for Himself a people for His own possession, zealous for good deeds"</a:t>
            </a:r>
          </a:p>
          <a:p>
            <a:pPr marL="342900" indent="-342900" rtl="0">
              <a:spcBef>
                <a:spcPts val="0"/>
              </a:spcBef>
              <a:spcAft>
                <a:spcPts val="0"/>
              </a:spcAft>
              <a:buFont typeface="+mj-lt"/>
              <a:buAutoNum type="arabicPeriod"/>
            </a:pPr>
            <a:r>
              <a:rPr lang="en-US" sz="1600" i="0" u="sng" strike="noStrike">
                <a:solidFill>
                  <a:srgbClr val="00B0F0"/>
                </a:solidFill>
                <a:effectLst/>
                <a:latin typeface="Arial" panose="020B0604020202020204" pitchFamily="34" charset="0"/>
              </a:rPr>
              <a:t>Galatians 3:13</a:t>
            </a:r>
            <a:r>
              <a:rPr lang="en-US" sz="1600" i="0" u="none" strike="noStrike">
                <a:solidFill>
                  <a:srgbClr val="00B0F0"/>
                </a:solidFill>
                <a:effectLst/>
                <a:latin typeface="Arial" panose="020B0604020202020204" pitchFamily="34" charset="0"/>
              </a:rPr>
              <a:t>: "Christ redeemed us from the curse of the Law, having become a curse for us—for it is written, “Cursed is everyone who hangs on a tree"</a:t>
            </a:r>
          </a:p>
          <a:p>
            <a:pPr marL="342900" indent="-342900" rtl="0">
              <a:spcBef>
                <a:spcPts val="0"/>
              </a:spcBef>
              <a:spcAft>
                <a:spcPts val="0"/>
              </a:spcAft>
              <a:buFont typeface="+mj-lt"/>
              <a:buAutoNum type="arabicPeriod"/>
            </a:pPr>
            <a:r>
              <a:rPr lang="en-US" sz="1600" i="0" u="sng" strike="noStrike">
                <a:solidFill>
                  <a:srgbClr val="FFC000"/>
                </a:solidFill>
                <a:effectLst/>
                <a:latin typeface="Arial" panose="020B0604020202020204" pitchFamily="34" charset="0"/>
              </a:rPr>
              <a:t>Romans 3:23-25</a:t>
            </a:r>
            <a:r>
              <a:rPr lang="en-US" sz="1600" i="0" u="none" strike="noStrike">
                <a:solidFill>
                  <a:srgbClr val="FFC000"/>
                </a:solidFill>
                <a:effectLst/>
                <a:latin typeface="Arial" panose="020B0604020202020204" pitchFamily="34" charset="0"/>
              </a:rPr>
              <a:t>: "for all have sinned and fall short of the glory of God, being justified as a gift by His grace through the redemption which is in Christ Jesus; whom God displayed publicly as a propitiation in His blood through faith"</a:t>
            </a:r>
          </a:p>
          <a:p>
            <a:pPr marL="342900" indent="-342900" rtl="0">
              <a:spcBef>
                <a:spcPts val="0"/>
              </a:spcBef>
              <a:spcAft>
                <a:spcPts val="0"/>
              </a:spcAft>
              <a:buFont typeface="+mj-lt"/>
              <a:buAutoNum type="arabicPeriod"/>
            </a:pPr>
            <a:r>
              <a:rPr lang="en-US" sz="1600" i="0" u="sng" strike="noStrike">
                <a:solidFill>
                  <a:srgbClr val="92D050"/>
                </a:solidFill>
                <a:effectLst/>
                <a:latin typeface="Arial" panose="020B0604020202020204" pitchFamily="34" charset="0"/>
              </a:rPr>
              <a:t>Romans 10:9-10</a:t>
            </a:r>
            <a:r>
              <a:rPr lang="en-US" sz="1600" i="0" u="none" strike="noStrike">
                <a:solidFill>
                  <a:srgbClr val="92D050"/>
                </a:solidFill>
                <a:effectLst/>
                <a:latin typeface="Arial" panose="020B0604020202020204" pitchFamily="34" charset="0"/>
              </a:rPr>
              <a:t>: "If you declare with your mouth, “Jesus is Lord,” and believe in your heart that God raised him from the dead, you will be saved. For it is with your heart that you believe and are justified, and it is with your mouth that you profess your faith and are saved"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58BEF41-8218-1AB0-C649-F3D0E99378DC}"/>
                  </a:ext>
                </a:extLst>
              </p14:cNvPr>
              <p14:cNvContentPartPr/>
              <p14:nvPr/>
            </p14:nvContentPartPr>
            <p14:xfrm>
              <a:off x="377160" y="974740"/>
              <a:ext cx="303480" cy="308880"/>
            </p14:xfrm>
          </p:contentPart>
        </mc:Choice>
        <mc:Fallback>
          <p:pic>
            <p:nvPicPr>
              <p:cNvPr id="4" name="Ink 3">
                <a:extLst>
                  <a:ext uri="{FF2B5EF4-FFF2-40B4-BE49-F238E27FC236}">
                    <a16:creationId xmlns:a16="http://schemas.microsoft.com/office/drawing/2014/main" id="{858BEF41-8218-1AB0-C649-F3D0E99378DC}"/>
                  </a:ext>
                </a:extLst>
              </p:cNvPr>
              <p:cNvPicPr/>
              <p:nvPr/>
            </p:nvPicPr>
            <p:blipFill>
              <a:blip r:embed="rId5"/>
              <a:stretch>
                <a:fillRect/>
              </a:stretch>
            </p:blipFill>
            <p:spPr>
              <a:xfrm>
                <a:off x="359520" y="957100"/>
                <a:ext cx="33912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C10E58C-E9AC-9AD5-2308-3D226B02D353}"/>
                  </a:ext>
                </a:extLst>
              </p14:cNvPr>
              <p14:cNvContentPartPr/>
              <p14:nvPr/>
            </p14:nvContentPartPr>
            <p14:xfrm>
              <a:off x="250440" y="1526980"/>
              <a:ext cx="298080" cy="304920"/>
            </p14:xfrm>
          </p:contentPart>
        </mc:Choice>
        <mc:Fallback>
          <p:pic>
            <p:nvPicPr>
              <p:cNvPr id="5" name="Ink 4">
                <a:extLst>
                  <a:ext uri="{FF2B5EF4-FFF2-40B4-BE49-F238E27FC236}">
                    <a16:creationId xmlns:a16="http://schemas.microsoft.com/office/drawing/2014/main" id="{DC10E58C-E9AC-9AD5-2308-3D226B02D353}"/>
                  </a:ext>
                </a:extLst>
              </p:cNvPr>
              <p:cNvPicPr/>
              <p:nvPr/>
            </p:nvPicPr>
            <p:blipFill>
              <a:blip r:embed="rId7"/>
              <a:stretch>
                <a:fillRect/>
              </a:stretch>
            </p:blipFill>
            <p:spPr>
              <a:xfrm>
                <a:off x="232440" y="1508980"/>
                <a:ext cx="333720" cy="340560"/>
              </a:xfrm>
              <a:prstGeom prst="rect">
                <a:avLst/>
              </a:prstGeom>
            </p:spPr>
          </p:pic>
        </mc:Fallback>
      </mc:AlternateContent>
      <p:grpSp>
        <p:nvGrpSpPr>
          <p:cNvPr id="10" name="Group 9">
            <a:extLst>
              <a:ext uri="{FF2B5EF4-FFF2-40B4-BE49-F238E27FC236}">
                <a16:creationId xmlns:a16="http://schemas.microsoft.com/office/drawing/2014/main" id="{6C834B31-F0DA-6095-0FF4-9F1700ED41E1}"/>
              </a:ext>
            </a:extLst>
          </p:cNvPr>
          <p:cNvGrpSpPr/>
          <p:nvPr/>
        </p:nvGrpSpPr>
        <p:grpSpPr>
          <a:xfrm>
            <a:off x="5717040" y="1728580"/>
            <a:ext cx="1900440" cy="55440"/>
            <a:chOff x="5717040" y="1728580"/>
            <a:chExt cx="1900440" cy="5544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2A94E23-6074-7239-A91C-E8BECB4C96B3}"/>
                    </a:ext>
                  </a:extLst>
                </p14:cNvPr>
                <p14:cNvContentPartPr/>
                <p14:nvPr/>
              </p14:nvContentPartPr>
              <p14:xfrm>
                <a:off x="5717040" y="1728580"/>
                <a:ext cx="837720" cy="55440"/>
              </p14:xfrm>
            </p:contentPart>
          </mc:Choice>
          <mc:Fallback>
            <p:pic>
              <p:nvPicPr>
                <p:cNvPr id="7" name="Ink 6">
                  <a:extLst>
                    <a:ext uri="{FF2B5EF4-FFF2-40B4-BE49-F238E27FC236}">
                      <a16:creationId xmlns:a16="http://schemas.microsoft.com/office/drawing/2014/main" id="{32A94E23-6074-7239-A91C-E8BECB4C96B3}"/>
                    </a:ext>
                  </a:extLst>
                </p:cNvPr>
                <p:cNvPicPr/>
                <p:nvPr/>
              </p:nvPicPr>
              <p:blipFill>
                <a:blip r:embed="rId9"/>
                <a:stretch>
                  <a:fillRect/>
                </a:stretch>
              </p:blipFill>
              <p:spPr>
                <a:xfrm>
                  <a:off x="5699040" y="1710580"/>
                  <a:ext cx="873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6397FF1-2654-2CF6-E41B-421EFE8FC34F}"/>
                    </a:ext>
                  </a:extLst>
                </p14:cNvPr>
                <p14:cNvContentPartPr/>
                <p14:nvPr/>
              </p14:nvContentPartPr>
              <p14:xfrm>
                <a:off x="7121040" y="1748740"/>
                <a:ext cx="496440" cy="15480"/>
              </p14:xfrm>
            </p:contentPart>
          </mc:Choice>
          <mc:Fallback>
            <p:pic>
              <p:nvPicPr>
                <p:cNvPr id="9" name="Ink 8">
                  <a:extLst>
                    <a:ext uri="{FF2B5EF4-FFF2-40B4-BE49-F238E27FC236}">
                      <a16:creationId xmlns:a16="http://schemas.microsoft.com/office/drawing/2014/main" id="{76397FF1-2654-2CF6-E41B-421EFE8FC34F}"/>
                    </a:ext>
                  </a:extLst>
                </p:cNvPr>
                <p:cNvPicPr/>
                <p:nvPr/>
              </p:nvPicPr>
              <p:blipFill>
                <a:blip r:embed="rId11"/>
                <a:stretch>
                  <a:fillRect/>
                </a:stretch>
              </p:blipFill>
              <p:spPr>
                <a:xfrm>
                  <a:off x="7103400" y="1730740"/>
                  <a:ext cx="532080" cy="51120"/>
                </a:xfrm>
                <a:prstGeom prst="rect">
                  <a:avLst/>
                </a:prstGeom>
              </p:spPr>
            </p:pic>
          </mc:Fallback>
        </mc:AlternateContent>
      </p:grpSp>
      <p:grpSp>
        <p:nvGrpSpPr>
          <p:cNvPr id="13" name="Group 12">
            <a:extLst>
              <a:ext uri="{FF2B5EF4-FFF2-40B4-BE49-F238E27FC236}">
                <a16:creationId xmlns:a16="http://schemas.microsoft.com/office/drawing/2014/main" id="{936B4049-108B-77DE-6D1A-42774316C627}"/>
              </a:ext>
            </a:extLst>
          </p:cNvPr>
          <p:cNvGrpSpPr/>
          <p:nvPr/>
        </p:nvGrpSpPr>
        <p:grpSpPr>
          <a:xfrm>
            <a:off x="268440" y="1960420"/>
            <a:ext cx="2366640" cy="234360"/>
            <a:chOff x="268440" y="1960420"/>
            <a:chExt cx="2366640" cy="23436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530D30E-8CE4-2886-717F-7904430D648E}"/>
                    </a:ext>
                  </a:extLst>
                </p14:cNvPr>
                <p14:cNvContentPartPr/>
                <p14:nvPr/>
              </p14:nvContentPartPr>
              <p14:xfrm>
                <a:off x="1146480" y="1961140"/>
                <a:ext cx="1488600" cy="39600"/>
              </p14:xfrm>
            </p:contentPart>
          </mc:Choice>
          <mc:Fallback>
            <p:pic>
              <p:nvPicPr>
                <p:cNvPr id="11" name="Ink 10">
                  <a:extLst>
                    <a:ext uri="{FF2B5EF4-FFF2-40B4-BE49-F238E27FC236}">
                      <a16:creationId xmlns:a16="http://schemas.microsoft.com/office/drawing/2014/main" id="{0530D30E-8CE4-2886-717F-7904430D648E}"/>
                    </a:ext>
                  </a:extLst>
                </p:cNvPr>
                <p:cNvPicPr/>
                <p:nvPr/>
              </p:nvPicPr>
              <p:blipFill>
                <a:blip r:embed="rId13"/>
                <a:stretch>
                  <a:fillRect/>
                </a:stretch>
              </p:blipFill>
              <p:spPr>
                <a:xfrm>
                  <a:off x="1128480" y="1943140"/>
                  <a:ext cx="1524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A9A5FC57-C694-05BF-5E10-4C82D46AFF45}"/>
                    </a:ext>
                  </a:extLst>
                </p14:cNvPr>
                <p14:cNvContentPartPr/>
                <p14:nvPr/>
              </p14:nvContentPartPr>
              <p14:xfrm>
                <a:off x="268440" y="1960420"/>
                <a:ext cx="336960" cy="234360"/>
              </p14:xfrm>
            </p:contentPart>
          </mc:Choice>
          <mc:Fallback>
            <p:pic>
              <p:nvPicPr>
                <p:cNvPr id="12" name="Ink 11">
                  <a:extLst>
                    <a:ext uri="{FF2B5EF4-FFF2-40B4-BE49-F238E27FC236}">
                      <a16:creationId xmlns:a16="http://schemas.microsoft.com/office/drawing/2014/main" id="{A9A5FC57-C694-05BF-5E10-4C82D46AFF45}"/>
                    </a:ext>
                  </a:extLst>
                </p:cNvPr>
                <p:cNvPicPr/>
                <p:nvPr/>
              </p:nvPicPr>
              <p:blipFill>
                <a:blip r:embed="rId15"/>
                <a:stretch>
                  <a:fillRect/>
                </a:stretch>
              </p:blipFill>
              <p:spPr>
                <a:xfrm>
                  <a:off x="250440" y="1942780"/>
                  <a:ext cx="372600" cy="27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1E53AF28-34E2-1321-0DF3-0DE7B6DA352C}"/>
                  </a:ext>
                </a:extLst>
              </p14:cNvPr>
              <p14:cNvContentPartPr/>
              <p14:nvPr/>
            </p14:nvContentPartPr>
            <p14:xfrm>
              <a:off x="335760" y="2955820"/>
              <a:ext cx="261360" cy="253800"/>
            </p14:xfrm>
          </p:contentPart>
        </mc:Choice>
        <mc:Fallback>
          <p:pic>
            <p:nvPicPr>
              <p:cNvPr id="14" name="Ink 13">
                <a:extLst>
                  <a:ext uri="{FF2B5EF4-FFF2-40B4-BE49-F238E27FC236}">
                    <a16:creationId xmlns:a16="http://schemas.microsoft.com/office/drawing/2014/main" id="{1E53AF28-34E2-1321-0DF3-0DE7B6DA352C}"/>
                  </a:ext>
                </a:extLst>
              </p:cNvPr>
              <p:cNvPicPr/>
              <p:nvPr/>
            </p:nvPicPr>
            <p:blipFill>
              <a:blip r:embed="rId17"/>
              <a:stretch>
                <a:fillRect/>
              </a:stretch>
            </p:blipFill>
            <p:spPr>
              <a:xfrm>
                <a:off x="317760" y="2938180"/>
                <a:ext cx="2970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0F094D12-3E2C-EBD1-4A59-44AF80259CDD}"/>
                  </a:ext>
                </a:extLst>
              </p14:cNvPr>
              <p14:cNvContentPartPr/>
              <p14:nvPr/>
            </p14:nvContentPartPr>
            <p14:xfrm>
              <a:off x="5111880" y="3407980"/>
              <a:ext cx="996480" cy="32040"/>
            </p14:xfrm>
          </p:contentPart>
        </mc:Choice>
        <mc:Fallback>
          <p:pic>
            <p:nvPicPr>
              <p:cNvPr id="15" name="Ink 14">
                <a:extLst>
                  <a:ext uri="{FF2B5EF4-FFF2-40B4-BE49-F238E27FC236}">
                    <a16:creationId xmlns:a16="http://schemas.microsoft.com/office/drawing/2014/main" id="{0F094D12-3E2C-EBD1-4A59-44AF80259CDD}"/>
                  </a:ext>
                </a:extLst>
              </p:cNvPr>
              <p:cNvPicPr/>
              <p:nvPr/>
            </p:nvPicPr>
            <p:blipFill>
              <a:blip r:embed="rId19"/>
              <a:stretch>
                <a:fillRect/>
              </a:stretch>
            </p:blipFill>
            <p:spPr>
              <a:xfrm>
                <a:off x="5094240" y="3389980"/>
                <a:ext cx="1032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21006504-EA81-4109-F13A-4006877F1B18}"/>
                  </a:ext>
                </a:extLst>
              </p14:cNvPr>
              <p14:cNvContentPartPr/>
              <p14:nvPr/>
            </p14:nvContentPartPr>
            <p14:xfrm>
              <a:off x="256560" y="3418420"/>
              <a:ext cx="287640" cy="257760"/>
            </p14:xfrm>
          </p:contentPart>
        </mc:Choice>
        <mc:Fallback>
          <p:pic>
            <p:nvPicPr>
              <p:cNvPr id="16" name="Ink 15">
                <a:extLst>
                  <a:ext uri="{FF2B5EF4-FFF2-40B4-BE49-F238E27FC236}">
                    <a16:creationId xmlns:a16="http://schemas.microsoft.com/office/drawing/2014/main" id="{21006504-EA81-4109-F13A-4006877F1B18}"/>
                  </a:ext>
                </a:extLst>
              </p:cNvPr>
              <p:cNvPicPr/>
              <p:nvPr/>
            </p:nvPicPr>
            <p:blipFill>
              <a:blip r:embed="rId21"/>
              <a:stretch>
                <a:fillRect/>
              </a:stretch>
            </p:blipFill>
            <p:spPr>
              <a:xfrm>
                <a:off x="238560" y="3400420"/>
                <a:ext cx="323280" cy="293400"/>
              </a:xfrm>
              <a:prstGeom prst="rect">
                <a:avLst/>
              </a:prstGeom>
            </p:spPr>
          </p:pic>
        </mc:Fallback>
      </mc:AlternateContent>
      <p:grpSp>
        <p:nvGrpSpPr>
          <p:cNvPr id="19" name="Group 18">
            <a:extLst>
              <a:ext uri="{FF2B5EF4-FFF2-40B4-BE49-F238E27FC236}">
                <a16:creationId xmlns:a16="http://schemas.microsoft.com/office/drawing/2014/main" id="{03D610F4-5BB7-97BB-3D3C-125185F2A6E6}"/>
              </a:ext>
            </a:extLst>
          </p:cNvPr>
          <p:cNvGrpSpPr/>
          <p:nvPr/>
        </p:nvGrpSpPr>
        <p:grpSpPr>
          <a:xfrm>
            <a:off x="4587000" y="3901540"/>
            <a:ext cx="1968840" cy="63000"/>
            <a:chOff x="4587000" y="3901540"/>
            <a:chExt cx="1968840" cy="63000"/>
          </a:xfrm>
        </p:grpSpPr>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A62F8A00-5578-32C2-440B-FB676EC67BE5}"/>
                    </a:ext>
                  </a:extLst>
                </p14:cNvPr>
                <p14:cNvContentPartPr/>
                <p14:nvPr/>
              </p14:nvContentPartPr>
              <p14:xfrm>
                <a:off x="4787520" y="3940780"/>
                <a:ext cx="415800" cy="19080"/>
              </p14:xfrm>
            </p:contentPart>
          </mc:Choice>
          <mc:Fallback>
            <p:pic>
              <p:nvPicPr>
                <p:cNvPr id="17" name="Ink 16">
                  <a:extLst>
                    <a:ext uri="{FF2B5EF4-FFF2-40B4-BE49-F238E27FC236}">
                      <a16:creationId xmlns:a16="http://schemas.microsoft.com/office/drawing/2014/main" id="{A62F8A00-5578-32C2-440B-FB676EC67BE5}"/>
                    </a:ext>
                  </a:extLst>
                </p:cNvPr>
                <p:cNvPicPr/>
                <p:nvPr/>
              </p:nvPicPr>
              <p:blipFill>
                <a:blip r:embed="rId23"/>
                <a:stretch>
                  <a:fillRect/>
                </a:stretch>
              </p:blipFill>
              <p:spPr>
                <a:xfrm>
                  <a:off x="4769520" y="3922780"/>
                  <a:ext cx="451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FFCE1682-4CE5-735C-7149-F95779EA2BB0}"/>
                    </a:ext>
                  </a:extLst>
                </p14:cNvPr>
                <p14:cNvContentPartPr/>
                <p14:nvPr/>
              </p14:nvContentPartPr>
              <p14:xfrm>
                <a:off x="4587000" y="3901540"/>
                <a:ext cx="1968840" cy="63000"/>
              </p14:xfrm>
            </p:contentPart>
          </mc:Choice>
          <mc:Fallback>
            <p:pic>
              <p:nvPicPr>
                <p:cNvPr id="18" name="Ink 17">
                  <a:extLst>
                    <a:ext uri="{FF2B5EF4-FFF2-40B4-BE49-F238E27FC236}">
                      <a16:creationId xmlns:a16="http://schemas.microsoft.com/office/drawing/2014/main" id="{FFCE1682-4CE5-735C-7149-F95779EA2BB0}"/>
                    </a:ext>
                  </a:extLst>
                </p:cNvPr>
                <p:cNvPicPr/>
                <p:nvPr/>
              </p:nvPicPr>
              <p:blipFill>
                <a:blip r:embed="rId25"/>
                <a:stretch>
                  <a:fillRect/>
                </a:stretch>
              </p:blipFill>
              <p:spPr>
                <a:xfrm>
                  <a:off x="4569360" y="3883540"/>
                  <a:ext cx="2004480" cy="9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4F4E199D-2E3A-B896-2C5D-46B28E705E8E}"/>
                  </a:ext>
                </a:extLst>
              </p14:cNvPr>
              <p14:cNvContentPartPr/>
              <p14:nvPr/>
            </p14:nvContentPartPr>
            <p14:xfrm>
              <a:off x="312000" y="3960940"/>
              <a:ext cx="299160" cy="274680"/>
            </p14:xfrm>
          </p:contentPart>
        </mc:Choice>
        <mc:Fallback>
          <p:pic>
            <p:nvPicPr>
              <p:cNvPr id="20" name="Ink 19">
                <a:extLst>
                  <a:ext uri="{FF2B5EF4-FFF2-40B4-BE49-F238E27FC236}">
                    <a16:creationId xmlns:a16="http://schemas.microsoft.com/office/drawing/2014/main" id="{4F4E199D-2E3A-B896-2C5D-46B28E705E8E}"/>
                  </a:ext>
                </a:extLst>
              </p:cNvPr>
              <p:cNvPicPr/>
              <p:nvPr/>
            </p:nvPicPr>
            <p:blipFill>
              <a:blip r:embed="rId27"/>
              <a:stretch>
                <a:fillRect/>
              </a:stretch>
            </p:blipFill>
            <p:spPr>
              <a:xfrm>
                <a:off x="294360" y="3942940"/>
                <a:ext cx="33480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DD326D76-24E2-1781-2F7E-312D306EDAD0}"/>
                  </a:ext>
                </a:extLst>
              </p14:cNvPr>
              <p14:cNvContentPartPr/>
              <p14:nvPr/>
            </p14:nvContentPartPr>
            <p14:xfrm>
              <a:off x="2337720" y="4154980"/>
              <a:ext cx="4002480" cy="83160"/>
            </p14:xfrm>
          </p:contentPart>
        </mc:Choice>
        <mc:Fallback>
          <p:pic>
            <p:nvPicPr>
              <p:cNvPr id="21" name="Ink 20">
                <a:extLst>
                  <a:ext uri="{FF2B5EF4-FFF2-40B4-BE49-F238E27FC236}">
                    <a16:creationId xmlns:a16="http://schemas.microsoft.com/office/drawing/2014/main" id="{DD326D76-24E2-1781-2F7E-312D306EDAD0}"/>
                  </a:ext>
                </a:extLst>
              </p:cNvPr>
              <p:cNvPicPr/>
              <p:nvPr/>
            </p:nvPicPr>
            <p:blipFill>
              <a:blip r:embed="rId29"/>
              <a:stretch>
                <a:fillRect/>
              </a:stretch>
            </p:blipFill>
            <p:spPr>
              <a:xfrm>
                <a:off x="2319720" y="4137340"/>
                <a:ext cx="4038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50DA937F-8567-86A3-8242-7D8F9D93AA9D}"/>
                  </a:ext>
                </a:extLst>
              </p14:cNvPr>
              <p14:cNvContentPartPr/>
              <p14:nvPr/>
            </p14:nvContentPartPr>
            <p14:xfrm>
              <a:off x="303720" y="4363060"/>
              <a:ext cx="347400" cy="281880"/>
            </p14:xfrm>
          </p:contentPart>
        </mc:Choice>
        <mc:Fallback>
          <p:pic>
            <p:nvPicPr>
              <p:cNvPr id="22" name="Ink 21">
                <a:extLst>
                  <a:ext uri="{FF2B5EF4-FFF2-40B4-BE49-F238E27FC236}">
                    <a16:creationId xmlns:a16="http://schemas.microsoft.com/office/drawing/2014/main" id="{50DA937F-8567-86A3-8242-7D8F9D93AA9D}"/>
                  </a:ext>
                </a:extLst>
              </p:cNvPr>
              <p:cNvPicPr/>
              <p:nvPr/>
            </p:nvPicPr>
            <p:blipFill>
              <a:blip r:embed="rId31"/>
              <a:stretch>
                <a:fillRect/>
              </a:stretch>
            </p:blipFill>
            <p:spPr>
              <a:xfrm>
                <a:off x="286080" y="4345060"/>
                <a:ext cx="38304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3F610468-40FB-2A68-D40E-776102E5A606}"/>
                  </a:ext>
                </a:extLst>
              </p14:cNvPr>
              <p14:cNvContentPartPr/>
              <p14:nvPr/>
            </p14:nvContentPartPr>
            <p14:xfrm>
              <a:off x="382560" y="5067220"/>
              <a:ext cx="241920" cy="253440"/>
            </p14:xfrm>
          </p:contentPart>
        </mc:Choice>
        <mc:Fallback>
          <p:pic>
            <p:nvPicPr>
              <p:cNvPr id="23" name="Ink 22">
                <a:extLst>
                  <a:ext uri="{FF2B5EF4-FFF2-40B4-BE49-F238E27FC236}">
                    <a16:creationId xmlns:a16="http://schemas.microsoft.com/office/drawing/2014/main" id="{3F610468-40FB-2A68-D40E-776102E5A606}"/>
                  </a:ext>
                </a:extLst>
              </p:cNvPr>
              <p:cNvPicPr/>
              <p:nvPr/>
            </p:nvPicPr>
            <p:blipFill>
              <a:blip r:embed="rId33"/>
              <a:stretch>
                <a:fillRect/>
              </a:stretch>
            </p:blipFill>
            <p:spPr>
              <a:xfrm>
                <a:off x="364560" y="5049580"/>
                <a:ext cx="277560" cy="289080"/>
              </a:xfrm>
              <a:prstGeom prst="rect">
                <a:avLst/>
              </a:prstGeom>
            </p:spPr>
          </p:pic>
        </mc:Fallback>
      </mc:AlternateContent>
    </p:spTree>
    <p:extLst>
      <p:ext uri="{BB962C8B-B14F-4D97-AF65-F5344CB8AC3E}">
        <p14:creationId xmlns:p14="http://schemas.microsoft.com/office/powerpoint/2010/main" val="2965840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19800" y="437088"/>
            <a:ext cx="8275899" cy="5262979"/>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49:8 Parts 1-5</a:t>
            </a:r>
            <a:endParaRPr lang="en-US" sz="24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בעת רצון.</a:t>
            </a:r>
            <a:r>
              <a:rPr lang="he-IL" sz="2400" b="0" i="0" u="none" strike="noStrike">
                <a:solidFill>
                  <a:srgbClr val="FFFF00"/>
                </a:solidFill>
                <a:effectLst/>
                <a:latin typeface="Arial" panose="020B0604020202020204" pitchFamily="34" charset="0"/>
                <a:cs typeface="+mj-cs"/>
              </a:rPr>
              <a:t> בעת תפלה שאתה מתרצה ומתפייס לפני:</a:t>
            </a:r>
            <a:endParaRPr lang="he-IL" sz="24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In a time of favor</a:t>
            </a:r>
            <a:r>
              <a:rPr lang="en-US" sz="2400" b="0" i="0" u="none" strike="noStrike">
                <a:solidFill>
                  <a:srgbClr val="FFC000"/>
                </a:solidFill>
                <a:effectLst/>
                <a:latin typeface="Arial" panose="020B0604020202020204" pitchFamily="34" charset="0"/>
              </a:rPr>
              <a:t> In the time of prayer, when you seek My favor and appease Me.</a:t>
            </a:r>
            <a:endParaRPr lang="en-US" sz="24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וביום ישועה.</a:t>
            </a:r>
            <a:r>
              <a:rPr lang="he-IL" sz="2400" b="0" i="0" u="none" strike="noStrike">
                <a:solidFill>
                  <a:srgbClr val="FFFF00"/>
                </a:solidFill>
                <a:effectLst/>
                <a:latin typeface="Arial" panose="020B0604020202020204" pitchFamily="34" charset="0"/>
                <a:cs typeface="+mj-cs"/>
              </a:rPr>
              <a:t> שתהא צריך לישועה:</a:t>
            </a:r>
            <a:endParaRPr lang="he-IL" sz="24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and on a day of salvation</a:t>
            </a:r>
            <a:r>
              <a:rPr lang="en-US" sz="2400" b="0" i="0" u="none" strike="noStrike">
                <a:solidFill>
                  <a:srgbClr val="FFC000"/>
                </a:solidFill>
                <a:effectLst/>
                <a:latin typeface="Arial" panose="020B0604020202020204" pitchFamily="34" charset="0"/>
              </a:rPr>
              <a:t> When you need salvation.</a:t>
            </a:r>
            <a:endParaRPr lang="en-US" sz="24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ואצרך.</a:t>
            </a:r>
            <a:r>
              <a:rPr lang="he-IL" sz="2400" b="0" i="0" u="none" strike="noStrike">
                <a:solidFill>
                  <a:srgbClr val="FFFF00"/>
                </a:solidFill>
                <a:effectLst/>
                <a:latin typeface="Arial" panose="020B0604020202020204" pitchFamily="34" charset="0"/>
                <a:cs typeface="+mj-cs"/>
              </a:rPr>
              <a:t> ואשמרך:</a:t>
            </a:r>
            <a:endParaRPr lang="he-IL" sz="24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and I will watch you</a:t>
            </a:r>
            <a:r>
              <a:rPr lang="en-US" sz="2400" b="0" i="0" u="none" strike="noStrike">
                <a:solidFill>
                  <a:srgbClr val="FFC000"/>
                </a:solidFill>
                <a:effectLst/>
                <a:latin typeface="Arial" panose="020B0604020202020204" pitchFamily="34" charset="0"/>
              </a:rPr>
              <a:t> Heb. </a:t>
            </a:r>
            <a:r>
              <a:rPr lang="he-IL" sz="2400" b="0" i="0" u="none" strike="noStrike">
                <a:solidFill>
                  <a:srgbClr val="FFFF00"/>
                </a:solidFill>
                <a:effectLst/>
                <a:latin typeface="Arial" panose="020B0604020202020204" pitchFamily="34" charset="0"/>
                <a:cs typeface="+mj-cs"/>
              </a:rPr>
              <a:t>וְאֶצָּרְךָ</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and I will watch you.</a:t>
            </a:r>
            <a:endParaRPr lang="en-US" sz="24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לברית עם.</a:t>
            </a:r>
            <a:r>
              <a:rPr lang="he-IL" sz="2400" b="0" i="0" u="none" strike="noStrike">
                <a:solidFill>
                  <a:srgbClr val="FFFF00"/>
                </a:solidFill>
                <a:effectLst/>
                <a:latin typeface="Arial" panose="020B0604020202020204" pitchFamily="34" charset="0"/>
                <a:cs typeface="+mj-cs"/>
              </a:rPr>
              <a:t> להיות עם ברית לי:</a:t>
            </a:r>
            <a:endParaRPr lang="he-IL" sz="24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for a people of a covenant</a:t>
            </a:r>
            <a:r>
              <a:rPr lang="en-US" sz="2400" b="0" i="0" u="none" strike="noStrike">
                <a:solidFill>
                  <a:srgbClr val="FFC000"/>
                </a:solidFill>
                <a:effectLst/>
                <a:latin typeface="Arial" panose="020B0604020202020204" pitchFamily="34" charset="0"/>
              </a:rPr>
              <a:t> to be a people of a covenant to Me.</a:t>
            </a:r>
            <a:endParaRPr lang="en-US" sz="24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להקים ארץ.</a:t>
            </a:r>
            <a:r>
              <a:rPr lang="he-IL" sz="2400" b="0" i="0" u="none" strike="noStrike">
                <a:solidFill>
                  <a:srgbClr val="FFFF00"/>
                </a:solidFill>
                <a:effectLst/>
                <a:latin typeface="Arial" panose="020B0604020202020204" pitchFamily="34" charset="0"/>
                <a:cs typeface="+mj-cs"/>
              </a:rPr>
              <a:t> ארץ ישראל הבחורה לי בכל הארצות:</a:t>
            </a:r>
            <a:endParaRPr lang="he-IL" sz="24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to establish a land</a:t>
            </a:r>
            <a:r>
              <a:rPr lang="en-US" sz="2400" b="0" i="0" u="none" strike="noStrike">
                <a:solidFill>
                  <a:srgbClr val="FFC000"/>
                </a:solidFill>
                <a:effectLst/>
                <a:latin typeface="Arial" panose="020B0604020202020204" pitchFamily="34" charset="0"/>
              </a:rPr>
              <a:t> The land of Israel, chosen by Me from all lands.</a:t>
            </a:r>
            <a:endParaRPr lang="en-US" sz="24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BA13F69-DC87-404C-DE0E-94C8AEDED8F5}"/>
                  </a:ext>
                </a:extLst>
              </p14:cNvPr>
              <p14:cNvContentPartPr/>
              <p14:nvPr/>
            </p14:nvContentPartPr>
            <p14:xfrm>
              <a:off x="971520" y="1569460"/>
              <a:ext cx="2121120" cy="88200"/>
            </p14:xfrm>
          </p:contentPart>
        </mc:Choice>
        <mc:Fallback>
          <p:pic>
            <p:nvPicPr>
              <p:cNvPr id="4" name="Ink 3">
                <a:extLst>
                  <a:ext uri="{FF2B5EF4-FFF2-40B4-BE49-F238E27FC236}">
                    <a16:creationId xmlns:a16="http://schemas.microsoft.com/office/drawing/2014/main" id="{6BA13F69-DC87-404C-DE0E-94C8AEDED8F5}"/>
                  </a:ext>
                </a:extLst>
              </p:cNvPr>
              <p:cNvPicPr/>
              <p:nvPr/>
            </p:nvPicPr>
            <p:blipFill>
              <a:blip r:embed="rId5"/>
              <a:stretch>
                <a:fillRect/>
              </a:stretch>
            </p:blipFill>
            <p:spPr>
              <a:xfrm>
                <a:off x="953520" y="1551460"/>
                <a:ext cx="2156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753B0A7A-8BE0-3CE6-6793-B30295A9CEB7}"/>
                  </a:ext>
                </a:extLst>
              </p14:cNvPr>
              <p14:cNvContentPartPr/>
              <p14:nvPr/>
            </p14:nvContentPartPr>
            <p14:xfrm>
              <a:off x="7931400" y="1185700"/>
              <a:ext cx="1010520" cy="71640"/>
            </p14:xfrm>
          </p:contentPart>
        </mc:Choice>
        <mc:Fallback>
          <p:pic>
            <p:nvPicPr>
              <p:cNvPr id="5" name="Ink 4">
                <a:extLst>
                  <a:ext uri="{FF2B5EF4-FFF2-40B4-BE49-F238E27FC236}">
                    <a16:creationId xmlns:a16="http://schemas.microsoft.com/office/drawing/2014/main" id="{753B0A7A-8BE0-3CE6-6793-B30295A9CEB7}"/>
                  </a:ext>
                </a:extLst>
              </p:cNvPr>
              <p:cNvPicPr/>
              <p:nvPr/>
            </p:nvPicPr>
            <p:blipFill>
              <a:blip r:embed="rId7"/>
              <a:stretch>
                <a:fillRect/>
              </a:stretch>
            </p:blipFill>
            <p:spPr>
              <a:xfrm>
                <a:off x="7913760" y="1168060"/>
                <a:ext cx="1046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BA00DAC-ECD9-03B4-AC6A-3730F644394A}"/>
                  </a:ext>
                </a:extLst>
              </p14:cNvPr>
              <p14:cNvContentPartPr/>
              <p14:nvPr/>
            </p14:nvContentPartPr>
            <p14:xfrm>
              <a:off x="2421240" y="3500860"/>
              <a:ext cx="82440" cy="3600"/>
            </p14:xfrm>
          </p:contentPart>
        </mc:Choice>
        <mc:Fallback>
          <p:pic>
            <p:nvPicPr>
              <p:cNvPr id="7" name="Ink 6">
                <a:extLst>
                  <a:ext uri="{FF2B5EF4-FFF2-40B4-BE49-F238E27FC236}">
                    <a16:creationId xmlns:a16="http://schemas.microsoft.com/office/drawing/2014/main" id="{3BA00DAC-ECD9-03B4-AC6A-3730F644394A}"/>
                  </a:ext>
                </a:extLst>
              </p:cNvPr>
              <p:cNvPicPr/>
              <p:nvPr/>
            </p:nvPicPr>
            <p:blipFill>
              <a:blip r:embed="rId9"/>
              <a:stretch>
                <a:fillRect/>
              </a:stretch>
            </p:blipFill>
            <p:spPr>
              <a:xfrm>
                <a:off x="2403240" y="3482860"/>
                <a:ext cx="1180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48C38BF-960A-42DF-EF4E-23729EFE8007}"/>
                  </a:ext>
                </a:extLst>
              </p14:cNvPr>
              <p14:cNvContentPartPr/>
              <p14:nvPr/>
            </p14:nvContentPartPr>
            <p14:xfrm>
              <a:off x="4740000" y="3493300"/>
              <a:ext cx="404280" cy="27720"/>
            </p14:xfrm>
          </p:contentPart>
        </mc:Choice>
        <mc:Fallback>
          <p:pic>
            <p:nvPicPr>
              <p:cNvPr id="9" name="Ink 8">
                <a:extLst>
                  <a:ext uri="{FF2B5EF4-FFF2-40B4-BE49-F238E27FC236}">
                    <a16:creationId xmlns:a16="http://schemas.microsoft.com/office/drawing/2014/main" id="{E48C38BF-960A-42DF-EF4E-23729EFE8007}"/>
                  </a:ext>
                </a:extLst>
              </p:cNvPr>
              <p:cNvPicPr/>
              <p:nvPr/>
            </p:nvPicPr>
            <p:blipFill>
              <a:blip r:embed="rId11"/>
              <a:stretch>
                <a:fillRect/>
              </a:stretch>
            </p:blipFill>
            <p:spPr>
              <a:xfrm>
                <a:off x="4722360" y="3475660"/>
                <a:ext cx="439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4CAB42F5-2481-766C-2B28-4FE8F0C4AA8D}"/>
                  </a:ext>
                </a:extLst>
              </p14:cNvPr>
              <p14:cNvContentPartPr/>
              <p14:nvPr/>
            </p14:nvContentPartPr>
            <p14:xfrm>
              <a:off x="1091040" y="5216260"/>
              <a:ext cx="7560" cy="4320"/>
            </p14:xfrm>
          </p:contentPart>
        </mc:Choice>
        <mc:Fallback>
          <p:pic>
            <p:nvPicPr>
              <p:cNvPr id="10" name="Ink 9">
                <a:extLst>
                  <a:ext uri="{FF2B5EF4-FFF2-40B4-BE49-F238E27FC236}">
                    <a16:creationId xmlns:a16="http://schemas.microsoft.com/office/drawing/2014/main" id="{4CAB42F5-2481-766C-2B28-4FE8F0C4AA8D}"/>
                  </a:ext>
                </a:extLst>
              </p:cNvPr>
              <p:cNvPicPr/>
              <p:nvPr/>
            </p:nvPicPr>
            <p:blipFill>
              <a:blip r:embed="rId13"/>
              <a:stretch>
                <a:fillRect/>
              </a:stretch>
            </p:blipFill>
            <p:spPr>
              <a:xfrm>
                <a:off x="1073040" y="5198260"/>
                <a:ext cx="43200" cy="39960"/>
              </a:xfrm>
              <a:prstGeom prst="rect">
                <a:avLst/>
              </a:prstGeom>
            </p:spPr>
          </p:pic>
        </mc:Fallback>
      </mc:AlternateContent>
    </p:spTree>
    <p:extLst>
      <p:ext uri="{BB962C8B-B14F-4D97-AF65-F5344CB8AC3E}">
        <p14:creationId xmlns:p14="http://schemas.microsoft.com/office/powerpoint/2010/main" val="316974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38222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BF2284FF-F8EE-A21F-99AD-ACF2BA203A17}"/>
              </a:ext>
            </a:extLst>
          </p:cNvPr>
          <p:cNvGraphicFramePr>
            <a:graphicFrameLocks noGrp="1"/>
          </p:cNvGraphicFramePr>
          <p:nvPr>
            <p:extLst>
              <p:ext uri="{D42A27DB-BD31-4B8C-83A1-F6EECF244321}">
                <p14:modId xmlns:p14="http://schemas.microsoft.com/office/powerpoint/2010/main" val="861775054"/>
              </p:ext>
            </p:extLst>
          </p:nvPr>
        </p:nvGraphicFramePr>
        <p:xfrm>
          <a:off x="508321" y="382098"/>
          <a:ext cx="8242140" cy="4150360"/>
        </p:xfrm>
        <a:graphic>
          <a:graphicData uri="http://schemas.openxmlformats.org/drawingml/2006/table">
            <a:tbl>
              <a:tblPr/>
              <a:tblGrid>
                <a:gridCol w="2747380">
                  <a:extLst>
                    <a:ext uri="{9D8B030D-6E8A-4147-A177-3AD203B41FA5}">
                      <a16:colId xmlns:a16="http://schemas.microsoft.com/office/drawing/2014/main" val="22564218"/>
                    </a:ext>
                  </a:extLst>
                </a:gridCol>
                <a:gridCol w="2747380">
                  <a:extLst>
                    <a:ext uri="{9D8B030D-6E8A-4147-A177-3AD203B41FA5}">
                      <a16:colId xmlns:a16="http://schemas.microsoft.com/office/drawing/2014/main" val="438025610"/>
                    </a:ext>
                  </a:extLst>
                </a:gridCol>
                <a:gridCol w="2747380">
                  <a:extLst>
                    <a:ext uri="{9D8B030D-6E8A-4147-A177-3AD203B41FA5}">
                      <a16:colId xmlns:a16="http://schemas.microsoft.com/office/drawing/2014/main" val="3384611772"/>
                    </a:ext>
                  </a:extLst>
                </a:gridCol>
              </a:tblGrid>
              <a:tr h="0">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FFFF00"/>
                          </a:solidFill>
                          <a:effectLst/>
                          <a:latin typeface="Arial" panose="020B0604020202020204" pitchFamily="34" charset="0"/>
                          <a:cs typeface="+mj-cs"/>
                        </a:rPr>
                        <a:t>לְמֵימָר לִדְאֲסִירִין</a:t>
                      </a:r>
                      <a:r>
                        <a:rPr lang="he-IL" sz="2400" b="0" i="0" u="none" strike="noStrike">
                          <a:solidFill>
                            <a:srgbClr val="FFFF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בֵּינֵי עַמְמַיָא פּוּקוּ וְלִדְעַגִינִין בֵּינֵי מַלְכְּוָתָא כַּד בְּקִבְלָא אִתְגְלוּ לְנֵיהוֹר עַל אוֹרְחָן יִשְׁרוּן וּבְכָל נֶגְדֵין בֵּית מֵישְׁרֵיהוֹן: </a:t>
                      </a:r>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לָא יִכְפְנוּן וְלָא יִצְחוּן וְלָא יִלְקִינוּן שְׁרָבָא וְשִׁמְשָׁא אֲרֵי דַעֲתִיד לְרַחֲמָא עֲלֵיהוֹן יְדַבְּרִינוּן וְעַל מַבּוּעֵי מַיִין יַשְׁרִינוּן: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a:t>
                      </a:r>
                      <a:r>
                        <a:rPr lang="he-IL" sz="2400" b="1" i="0" u="none" strike="noStrike">
                          <a:solidFill>
                            <a:srgbClr val="FFFF00"/>
                          </a:solidFill>
                          <a:effectLst/>
                          <a:latin typeface="Arial" panose="020B0604020202020204" pitchFamily="34" charset="0"/>
                          <a:cs typeface="+mj-cs"/>
                        </a:rPr>
                        <a:t>לְמֵימַר לְדַאְסִירִין</a:t>
                      </a:r>
                      <a:r>
                        <a:rPr lang="he-IL" sz="2400" b="0" i="0" u="none" strike="noStrike">
                          <a:solidFill>
                            <a:srgbClr val="FFFF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בֵינֵי עַמְמַיָא פוּקוּ לְדַעְגִינִין בֵינֵי מַלכְוָתָא כִד בְקַבלָא אִתגְלֹו לְנֵיהֹור עַל אֹורחָן יִשרֹון וּבכָל נִגדִין בֵית מִשרֵיהֹון׃ </a:t>
                      </a:r>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לָא יִכפְנוּן וְלָא יִצהֹון לָא יַלקֵינוּן שַרבָא וְשִמשָא אְרֵי דַעְתִיד לְרַחָמָא עְלֵיהֹון יְדַבְרִינוּן וְעַל מַבוּעֵי מַיָא יַשרֵינוּן׃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מט</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לֵאמֹר לַאֲסוּרִים צֵאוּ לַאֲשֶׁר בַּחֹשֶׁךְ הִגָּלוּ עַל-דְּרָכִים יִרְעוּ וּבְכָל-שְׁפָיִים מַרְעִיתָם: </a:t>
                      </a:r>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לֹא יִרְעָבוּ וְלֹא יִצְמָאוּ וְלֹא-יַכֵּם שָׁרָב וָשָׁמֶשׁ כִּי-מְרַחֲמָם יְנַהֲגֵם וְעַל-מַבּוּעֵי מַיִם יְנַהֲלֵם: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656557"/>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151BCB6A-76E5-2AE9-BFB5-8EF545620219}"/>
                  </a:ext>
                </a:extLst>
              </p14:cNvPr>
              <p14:cNvContentPartPr/>
              <p14:nvPr/>
            </p14:nvContentPartPr>
            <p14:xfrm>
              <a:off x="5310240" y="371740"/>
              <a:ext cx="874800" cy="4449240"/>
            </p14:xfrm>
          </p:contentPart>
        </mc:Choice>
        <mc:Fallback>
          <p:pic>
            <p:nvPicPr>
              <p:cNvPr id="4" name="Ink 3">
                <a:extLst>
                  <a:ext uri="{FF2B5EF4-FFF2-40B4-BE49-F238E27FC236}">
                    <a16:creationId xmlns:a16="http://schemas.microsoft.com/office/drawing/2014/main" id="{151BCB6A-76E5-2AE9-BFB5-8EF545620219}"/>
                  </a:ext>
                </a:extLst>
              </p:cNvPr>
              <p:cNvPicPr/>
              <p:nvPr/>
            </p:nvPicPr>
            <p:blipFill>
              <a:blip r:embed="rId5"/>
              <a:stretch>
                <a:fillRect/>
              </a:stretch>
            </p:blipFill>
            <p:spPr>
              <a:xfrm>
                <a:off x="5292600" y="354100"/>
                <a:ext cx="910440" cy="4484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A4BA90F0-1BFF-35D3-57EE-12357C2F0FBE}"/>
                  </a:ext>
                </a:extLst>
              </p14:cNvPr>
              <p14:cNvContentPartPr/>
              <p14:nvPr/>
            </p14:nvContentPartPr>
            <p14:xfrm>
              <a:off x="4673400" y="1184260"/>
              <a:ext cx="667440" cy="63000"/>
            </p14:xfrm>
          </p:contentPart>
        </mc:Choice>
        <mc:Fallback>
          <p:pic>
            <p:nvPicPr>
              <p:cNvPr id="5" name="Ink 4">
                <a:extLst>
                  <a:ext uri="{FF2B5EF4-FFF2-40B4-BE49-F238E27FC236}">
                    <a16:creationId xmlns:a16="http://schemas.microsoft.com/office/drawing/2014/main" id="{A4BA90F0-1BFF-35D3-57EE-12357C2F0FBE}"/>
                  </a:ext>
                </a:extLst>
              </p:cNvPr>
              <p:cNvPicPr/>
              <p:nvPr/>
            </p:nvPicPr>
            <p:blipFill>
              <a:blip r:embed="rId7"/>
              <a:stretch>
                <a:fillRect/>
              </a:stretch>
            </p:blipFill>
            <p:spPr>
              <a:xfrm>
                <a:off x="4655400" y="1166620"/>
                <a:ext cx="7030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362E003-B5A8-8D4F-6F3E-280DA3F2F910}"/>
                  </a:ext>
                </a:extLst>
              </p14:cNvPr>
              <p14:cNvContentPartPr/>
              <p14:nvPr/>
            </p14:nvContentPartPr>
            <p14:xfrm>
              <a:off x="5357040" y="1272460"/>
              <a:ext cx="9000" cy="5760"/>
            </p14:xfrm>
          </p:contentPart>
        </mc:Choice>
        <mc:Fallback>
          <p:pic>
            <p:nvPicPr>
              <p:cNvPr id="7" name="Ink 6">
                <a:extLst>
                  <a:ext uri="{FF2B5EF4-FFF2-40B4-BE49-F238E27FC236}">
                    <a16:creationId xmlns:a16="http://schemas.microsoft.com/office/drawing/2014/main" id="{1362E003-B5A8-8D4F-6F3E-280DA3F2F910}"/>
                  </a:ext>
                </a:extLst>
              </p:cNvPr>
              <p:cNvPicPr/>
              <p:nvPr/>
            </p:nvPicPr>
            <p:blipFill>
              <a:blip r:embed="rId9"/>
              <a:stretch>
                <a:fillRect/>
              </a:stretch>
            </p:blipFill>
            <p:spPr>
              <a:xfrm>
                <a:off x="5339040" y="1254820"/>
                <a:ext cx="446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EA40A00-F9C9-27E7-62D4-87EC9EF23D1A}"/>
                  </a:ext>
                </a:extLst>
              </p14:cNvPr>
              <p14:cNvContentPartPr/>
              <p14:nvPr/>
            </p14:nvContentPartPr>
            <p14:xfrm>
              <a:off x="3129360" y="1162300"/>
              <a:ext cx="2177280" cy="77400"/>
            </p14:xfrm>
          </p:contentPart>
        </mc:Choice>
        <mc:Fallback>
          <p:pic>
            <p:nvPicPr>
              <p:cNvPr id="9" name="Ink 8">
                <a:extLst>
                  <a:ext uri="{FF2B5EF4-FFF2-40B4-BE49-F238E27FC236}">
                    <a16:creationId xmlns:a16="http://schemas.microsoft.com/office/drawing/2014/main" id="{EEA40A00-F9C9-27E7-62D4-87EC9EF23D1A}"/>
                  </a:ext>
                </a:extLst>
              </p:cNvPr>
              <p:cNvPicPr/>
              <p:nvPr/>
            </p:nvPicPr>
            <p:blipFill>
              <a:blip r:embed="rId11"/>
              <a:stretch>
                <a:fillRect/>
              </a:stretch>
            </p:blipFill>
            <p:spPr>
              <a:xfrm>
                <a:off x="3111720" y="1144300"/>
                <a:ext cx="2212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AFB754D8-BFA8-50B4-4DDC-6B97FBD9EDA4}"/>
                  </a:ext>
                </a:extLst>
              </p14:cNvPr>
              <p14:cNvContentPartPr/>
              <p14:nvPr/>
            </p14:nvContentPartPr>
            <p14:xfrm>
              <a:off x="3375960" y="710140"/>
              <a:ext cx="2091960" cy="514800"/>
            </p14:xfrm>
          </p:contentPart>
        </mc:Choice>
        <mc:Fallback>
          <p:pic>
            <p:nvPicPr>
              <p:cNvPr id="10" name="Ink 9">
                <a:extLst>
                  <a:ext uri="{FF2B5EF4-FFF2-40B4-BE49-F238E27FC236}">
                    <a16:creationId xmlns:a16="http://schemas.microsoft.com/office/drawing/2014/main" id="{AFB754D8-BFA8-50B4-4DDC-6B97FBD9EDA4}"/>
                  </a:ext>
                </a:extLst>
              </p:cNvPr>
              <p:cNvPicPr/>
              <p:nvPr/>
            </p:nvPicPr>
            <p:blipFill>
              <a:blip r:embed="rId13"/>
              <a:stretch>
                <a:fillRect/>
              </a:stretch>
            </p:blipFill>
            <p:spPr>
              <a:xfrm>
                <a:off x="3357960" y="692500"/>
                <a:ext cx="212760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3071629-5A0E-A7F8-AA17-E0223EA2C9F7}"/>
                  </a:ext>
                </a:extLst>
              </p14:cNvPr>
              <p14:cNvContentPartPr/>
              <p14:nvPr/>
            </p14:nvContentPartPr>
            <p14:xfrm>
              <a:off x="6401400" y="1150420"/>
              <a:ext cx="2013480" cy="38520"/>
            </p14:xfrm>
          </p:contentPart>
        </mc:Choice>
        <mc:Fallback>
          <p:pic>
            <p:nvPicPr>
              <p:cNvPr id="11" name="Ink 10">
                <a:extLst>
                  <a:ext uri="{FF2B5EF4-FFF2-40B4-BE49-F238E27FC236}">
                    <a16:creationId xmlns:a16="http://schemas.microsoft.com/office/drawing/2014/main" id="{F3071629-5A0E-A7F8-AA17-E0223EA2C9F7}"/>
                  </a:ext>
                </a:extLst>
              </p:cNvPr>
              <p:cNvPicPr/>
              <p:nvPr/>
            </p:nvPicPr>
            <p:blipFill>
              <a:blip r:embed="rId15"/>
              <a:stretch>
                <a:fillRect/>
              </a:stretch>
            </p:blipFill>
            <p:spPr>
              <a:xfrm>
                <a:off x="6383400" y="1132420"/>
                <a:ext cx="2049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8CD1FCF-D9FF-6C61-5D96-D82E6EB01B5D}"/>
                  </a:ext>
                </a:extLst>
              </p14:cNvPr>
              <p14:cNvContentPartPr/>
              <p14:nvPr/>
            </p14:nvContentPartPr>
            <p14:xfrm>
              <a:off x="730320" y="1192540"/>
              <a:ext cx="2083680" cy="85680"/>
            </p14:xfrm>
          </p:contentPart>
        </mc:Choice>
        <mc:Fallback>
          <p:pic>
            <p:nvPicPr>
              <p:cNvPr id="12" name="Ink 11">
                <a:extLst>
                  <a:ext uri="{FF2B5EF4-FFF2-40B4-BE49-F238E27FC236}">
                    <a16:creationId xmlns:a16="http://schemas.microsoft.com/office/drawing/2014/main" id="{68CD1FCF-D9FF-6C61-5D96-D82E6EB01B5D}"/>
                  </a:ext>
                </a:extLst>
              </p:cNvPr>
              <p:cNvPicPr/>
              <p:nvPr/>
            </p:nvPicPr>
            <p:blipFill>
              <a:blip r:embed="rId17"/>
              <a:stretch>
                <a:fillRect/>
              </a:stretch>
            </p:blipFill>
            <p:spPr>
              <a:xfrm>
                <a:off x="712680" y="1174540"/>
                <a:ext cx="2119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D11A677-C9E7-3104-372C-DE1C0AD1B478}"/>
                  </a:ext>
                </a:extLst>
              </p14:cNvPr>
              <p14:cNvContentPartPr/>
              <p14:nvPr/>
            </p14:nvContentPartPr>
            <p14:xfrm>
              <a:off x="1907520" y="1525180"/>
              <a:ext cx="1255680" cy="47520"/>
            </p14:xfrm>
          </p:contentPart>
        </mc:Choice>
        <mc:Fallback>
          <p:pic>
            <p:nvPicPr>
              <p:cNvPr id="13" name="Ink 12">
                <a:extLst>
                  <a:ext uri="{FF2B5EF4-FFF2-40B4-BE49-F238E27FC236}">
                    <a16:creationId xmlns:a16="http://schemas.microsoft.com/office/drawing/2014/main" id="{2D11A677-C9E7-3104-372C-DE1C0AD1B478}"/>
                  </a:ext>
                </a:extLst>
              </p:cNvPr>
              <p:cNvPicPr/>
              <p:nvPr/>
            </p:nvPicPr>
            <p:blipFill>
              <a:blip r:embed="rId19"/>
              <a:stretch>
                <a:fillRect/>
              </a:stretch>
            </p:blipFill>
            <p:spPr>
              <a:xfrm>
                <a:off x="1889880" y="1507180"/>
                <a:ext cx="1291320" cy="83160"/>
              </a:xfrm>
              <a:prstGeom prst="rect">
                <a:avLst/>
              </a:prstGeom>
            </p:spPr>
          </p:pic>
        </mc:Fallback>
      </mc:AlternateContent>
    </p:spTree>
    <p:extLst>
      <p:ext uri="{BB962C8B-B14F-4D97-AF65-F5344CB8AC3E}">
        <p14:creationId xmlns:p14="http://schemas.microsoft.com/office/powerpoint/2010/main" val="285255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382228"/>
          </a:xfrm>
          <a:prstGeom prst="roundRect">
            <a:avLst/>
          </a:prstGeom>
          <a:solidFill>
            <a:schemeClr val="tx1">
              <a:alpha val="8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7DF5CEF7-BC8A-7EE5-94D1-4C2ED15B4F84}"/>
              </a:ext>
            </a:extLst>
          </p:cNvPr>
          <p:cNvGraphicFramePr>
            <a:graphicFrameLocks noGrp="1"/>
          </p:cNvGraphicFramePr>
          <p:nvPr>
            <p:extLst>
              <p:ext uri="{D42A27DB-BD31-4B8C-83A1-F6EECF244321}">
                <p14:modId xmlns:p14="http://schemas.microsoft.com/office/powerpoint/2010/main" val="520315625"/>
              </p:ext>
            </p:extLst>
          </p:nvPr>
        </p:nvGraphicFramePr>
        <p:xfrm>
          <a:off x="600919" y="291401"/>
          <a:ext cx="8126391" cy="4516120"/>
        </p:xfrm>
        <a:graphic>
          <a:graphicData uri="http://schemas.openxmlformats.org/drawingml/2006/table">
            <a:tbl>
              <a:tblPr/>
              <a:tblGrid>
                <a:gridCol w="2708797">
                  <a:extLst>
                    <a:ext uri="{9D8B030D-6E8A-4147-A177-3AD203B41FA5}">
                      <a16:colId xmlns:a16="http://schemas.microsoft.com/office/drawing/2014/main" val="294231586"/>
                    </a:ext>
                  </a:extLst>
                </a:gridCol>
                <a:gridCol w="2708797">
                  <a:extLst>
                    <a:ext uri="{9D8B030D-6E8A-4147-A177-3AD203B41FA5}">
                      <a16:colId xmlns:a16="http://schemas.microsoft.com/office/drawing/2014/main" val="1540011486"/>
                    </a:ext>
                  </a:extLst>
                </a:gridCol>
                <a:gridCol w="2708797">
                  <a:extLst>
                    <a:ext uri="{9D8B030D-6E8A-4147-A177-3AD203B41FA5}">
                      <a16:colId xmlns:a16="http://schemas.microsoft.com/office/drawing/2014/main" val="1504651518"/>
                    </a:ext>
                  </a:extLst>
                </a:gridCol>
              </a:tblGrid>
              <a:tr h="0">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יא</a:t>
                      </a:r>
                      <a:r>
                        <a:rPr lang="he-IL" sz="2400" b="0" i="0" u="none" strike="noStrike">
                          <a:solidFill>
                            <a:schemeClr val="bg1"/>
                          </a:solidFill>
                          <a:effectLst/>
                          <a:latin typeface="Arial" panose="020B0604020202020204" pitchFamily="34" charset="0"/>
                          <a:cs typeface="+mj-cs"/>
                        </a:rPr>
                        <a:t>  וַאֲשַׁוֵי כָּל טוּרַיָא </a:t>
                      </a:r>
                      <a:r>
                        <a:rPr lang="he-IL" sz="2400" b="1" i="0" u="none" strike="noStrike">
                          <a:solidFill>
                            <a:srgbClr val="FFFF00"/>
                          </a:solidFill>
                          <a:effectLst/>
                          <a:latin typeface="Arial" panose="020B0604020202020204" pitchFamily="34" charset="0"/>
                          <a:cs typeface="+mj-cs"/>
                        </a:rPr>
                        <a:t>כְּבִישִׁין קֳדָמֵיהוֹן כְּאוֹרַח </a:t>
                      </a:r>
                      <a:r>
                        <a:rPr lang="he-IL" sz="2400" b="0" i="0" u="none" strike="noStrike">
                          <a:solidFill>
                            <a:schemeClr val="bg1"/>
                          </a:solidFill>
                          <a:effectLst/>
                          <a:latin typeface="Arial" panose="020B0604020202020204" pitchFamily="34" charset="0"/>
                          <a:cs typeface="+mj-cs"/>
                        </a:rPr>
                        <a:t>וְכִבְשַׁיָא יְרוּמוּן: </a:t>
                      </a:r>
                      <a:r>
                        <a:rPr lang="he-IL" sz="2400" b="0" i="0" u="none" strike="noStrike">
                          <a:solidFill>
                            <a:srgbClr val="00B0F0"/>
                          </a:solidFill>
                          <a:effectLst/>
                          <a:latin typeface="Arial" panose="020B0604020202020204" pitchFamily="34" charset="0"/>
                          <a:cs typeface="+mj-cs"/>
                        </a:rPr>
                        <a:t>יב</a:t>
                      </a:r>
                      <a:r>
                        <a:rPr lang="he-IL" sz="2400" b="0" i="0" u="none" strike="noStrike">
                          <a:solidFill>
                            <a:schemeClr val="bg1"/>
                          </a:solidFill>
                          <a:effectLst/>
                          <a:latin typeface="Arial" panose="020B0604020202020204" pitchFamily="34" charset="0"/>
                          <a:cs typeface="+mj-cs"/>
                        </a:rPr>
                        <a:t>  הָא אִלֵין </a:t>
                      </a:r>
                      <a:r>
                        <a:rPr lang="he-IL" sz="2400" b="1" i="0" u="none" strike="noStrike">
                          <a:solidFill>
                            <a:srgbClr val="92D050"/>
                          </a:solidFill>
                          <a:effectLst/>
                          <a:latin typeface="Arial" panose="020B0604020202020204" pitchFamily="34" charset="0"/>
                          <a:cs typeface="+mj-cs"/>
                        </a:rPr>
                        <a:t>מֵרָחִיק</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יֵיתוֹן וְהָא אִלֵין </a:t>
                      </a:r>
                      <a:r>
                        <a:rPr lang="he-IL" sz="2400" b="1" i="0" u="none" strike="noStrike">
                          <a:solidFill>
                            <a:srgbClr val="FFC000"/>
                          </a:solidFill>
                          <a:effectLst/>
                          <a:latin typeface="Arial" panose="020B0604020202020204" pitchFamily="34" charset="0"/>
                          <a:cs typeface="+mj-cs"/>
                        </a:rPr>
                        <a:t>מִצִפּוּנָא וּמִמַעֲרְבָא </a:t>
                      </a:r>
                      <a:r>
                        <a:rPr lang="he-IL" sz="2400" b="0" i="0" u="none" strike="noStrike">
                          <a:solidFill>
                            <a:schemeClr val="bg1"/>
                          </a:solidFill>
                          <a:effectLst/>
                          <a:latin typeface="Arial" panose="020B0604020202020204" pitchFamily="34" charset="0"/>
                          <a:cs typeface="+mj-cs"/>
                        </a:rPr>
                        <a:t>וְאִלֵין </a:t>
                      </a:r>
                      <a:r>
                        <a:rPr lang="he-IL" sz="2400" b="1" i="0" u="none" strike="noStrike">
                          <a:solidFill>
                            <a:schemeClr val="accent2"/>
                          </a:solidFill>
                          <a:effectLst/>
                          <a:latin typeface="Arial" panose="020B0604020202020204" pitchFamily="34" charset="0"/>
                          <a:cs typeface="+mj-cs"/>
                        </a:rPr>
                        <a:t>מֵאֲרַע דָרוֹמָא</a:t>
                      </a:r>
                      <a:r>
                        <a:rPr lang="he-IL" sz="2400" b="0" i="0" u="none" strike="noStrike">
                          <a:solidFill>
                            <a:schemeClr val="bg1"/>
                          </a:solidFill>
                          <a:effectLst/>
                          <a:latin typeface="Arial" panose="020B0604020202020204" pitchFamily="34" charset="0"/>
                          <a:cs typeface="+mj-cs"/>
                        </a:rPr>
                        <a:t>: יג  שַׁבָּחוּ שְׁמַיָא וּבוּעִי אַרְעָא וְדוּצוּ טוּרַיָא תּוּשְׁבַּחְתָּא אֲרֵי עֲתִיד יְיָ לְנַחֲמָא עַמֵיהּ וְעַל עִנְוְתָנוֹהִי יְרַחֵם:</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chemeClr val="bg1"/>
                          </a:solidFill>
                          <a:effectLst/>
                          <a:latin typeface="Arial" panose="020B0604020202020204" pitchFamily="34" charset="0"/>
                          <a:cs typeface="+mj-cs"/>
                        </a:rPr>
                        <a:t>לוגוס</a:t>
                      </a:r>
                      <a:endParaRPr lang="he-IL" sz="4000">
                        <a:solidFill>
                          <a:schemeClr val="bg1"/>
                        </a:solidFill>
                        <a:effectLst/>
                        <a:cs typeface="+mj-cs"/>
                      </a:endParaRPr>
                    </a:p>
                    <a:p>
                      <a:pPr algn="r" rtl="1" fontAlgn="t">
                        <a:spcBef>
                          <a:spcPts val="0"/>
                        </a:spcBef>
                        <a:spcAft>
                          <a:spcPts val="0"/>
                        </a:spcAft>
                      </a:pPr>
                      <a:r>
                        <a:rPr lang="he-IL" sz="2400" b="0" i="0" u="none" strike="noStrike">
                          <a:solidFill>
                            <a:schemeClr val="bg1"/>
                          </a:solidFill>
                          <a:effectLst/>
                          <a:latin typeface="Arial" panose="020B0604020202020204" pitchFamily="34" charset="0"/>
                          <a:cs typeface="+mj-cs"/>
                        </a:rPr>
                        <a:t>יא     וַאְשַוֵי טוּרַיָא </a:t>
                      </a:r>
                      <a:r>
                        <a:rPr lang="he-IL" sz="2400" b="1" i="0" u="none" strike="noStrike">
                          <a:solidFill>
                            <a:srgbClr val="FFFF00"/>
                          </a:solidFill>
                          <a:effectLst/>
                          <a:latin typeface="Arial" panose="020B0604020202020204" pitchFamily="34" charset="0"/>
                          <a:cs typeface="+mj-cs"/>
                        </a:rPr>
                        <a:t>כְבִישִין קֳדָמֵיהֹון כְאֹורַח</a:t>
                      </a:r>
                      <a:r>
                        <a:rPr lang="he-IL" sz="2400" b="0" i="0" u="none" strike="noStrike">
                          <a:solidFill>
                            <a:srgbClr val="FFFF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וְכִבשַיָא יִראְמוּן׃ יב      הָא אִלֵין </a:t>
                      </a:r>
                      <a:r>
                        <a:rPr lang="he-IL" sz="2400" b="1" i="0" u="none" strike="noStrike">
                          <a:solidFill>
                            <a:srgbClr val="92D050"/>
                          </a:solidFill>
                          <a:effectLst/>
                          <a:latin typeface="Arial" panose="020B0604020202020204" pitchFamily="34" charset="0"/>
                          <a:cs typeface="+mj-cs"/>
                        </a:rPr>
                        <a:t>מֵרַחִיק</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יֵיתֹון וְהָא אִלֵין </a:t>
                      </a:r>
                      <a:r>
                        <a:rPr lang="he-IL" sz="2400" b="1" i="0" u="none" strike="noStrike">
                          <a:solidFill>
                            <a:srgbClr val="FFC000"/>
                          </a:solidFill>
                          <a:effectLst/>
                          <a:latin typeface="Arial" panose="020B0604020202020204" pitchFamily="34" charset="0"/>
                          <a:cs typeface="+mj-cs"/>
                        </a:rPr>
                        <a:t>מִצִיפוּנָא וּמִמַערְבָא</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וְאִלֵין </a:t>
                      </a:r>
                      <a:r>
                        <a:rPr lang="he-IL" sz="2400" b="1" i="0" u="none" strike="noStrike">
                          <a:solidFill>
                            <a:schemeClr val="accent2"/>
                          </a:solidFill>
                          <a:effectLst/>
                          <a:latin typeface="Arial" panose="020B0604020202020204" pitchFamily="34" charset="0"/>
                          <a:cs typeface="+mj-cs"/>
                        </a:rPr>
                        <a:t>מֵאְרַע דָרֹומָא</a:t>
                      </a:r>
                      <a:r>
                        <a:rPr lang="he-IL" sz="2400" b="0" i="0" u="none" strike="noStrike">
                          <a:solidFill>
                            <a:schemeClr val="bg1"/>
                          </a:solidFill>
                          <a:effectLst/>
                          <a:latin typeface="Arial" panose="020B0604020202020204" pitchFamily="34" charset="0"/>
                          <a:cs typeface="+mj-cs"/>
                        </a:rPr>
                        <a:t>׃ יג     שַבַחוּ שְמַיָא וּבוּעִי אַרעָא וְדוּצוּ טוּרַיָא תֻשבְחָא אְרֵי עְתִיד יוי לְנַחָמָא עַמֵיה וְעַל עִנוְתָנֹוהִי יְרַחֵים׃</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chemeClr val="bg1"/>
                          </a:solidFill>
                          <a:effectLst/>
                          <a:latin typeface="Arial" panose="020B0604020202020204" pitchFamily="34" charset="0"/>
                          <a:cs typeface="+mj-cs"/>
                        </a:rPr>
                        <a:t>﻿ספר ישעיה פרק מט</a:t>
                      </a:r>
                      <a:endParaRPr lang="he-IL" sz="4000">
                        <a:solidFill>
                          <a:schemeClr val="bg1"/>
                        </a:solidFill>
                        <a:effectLst/>
                        <a:cs typeface="+mj-cs"/>
                      </a:endParaRPr>
                    </a:p>
                    <a:p>
                      <a:pPr algn="r" rtl="1" fontAlgn="t">
                        <a:spcBef>
                          <a:spcPts val="0"/>
                        </a:spcBef>
                        <a:spcAft>
                          <a:spcPts val="0"/>
                        </a:spcAft>
                      </a:pPr>
                      <a:r>
                        <a:rPr lang="he-IL" sz="2400" b="0" i="0" u="none" strike="noStrike">
                          <a:solidFill>
                            <a:schemeClr val="bg1"/>
                          </a:solidFill>
                          <a:effectLst/>
                          <a:latin typeface="Arial" panose="020B0604020202020204" pitchFamily="34" charset="0"/>
                          <a:cs typeface="+mj-cs"/>
                        </a:rPr>
                        <a:t>יא   וְשַֹמְתִּי כָל-הָרַי לַדָּרֶךְ וּמְסִלֹּתַי יְרֻמוּן: יב   הִנֵּה-אֵלֶּה מֵרָחוֹק יָבֹאוּ וְהִנֵּה-אֵלֶּה מִצָּפוֹן וּמִיָּם וְאֵלֶּה מֵאֶרֶץ סִינִים: יג   רָנּוּ שָׁמַיִם וְגִילִי אָרֶץ יּפִצְחוּ [וּפִצְחוּ] הָרִים רִנָּה כִּי-נִחַם יְהֹוָה עַמּוֹ וַעֲנִיָּו יְרַחֵם: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0471262"/>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86CD112-BF91-29C2-83FA-42032D1E260A}"/>
                  </a:ext>
                </a:extLst>
              </p14:cNvPr>
              <p14:cNvContentPartPr/>
              <p14:nvPr/>
            </p14:nvContentPartPr>
            <p14:xfrm>
              <a:off x="3322320" y="1032700"/>
              <a:ext cx="2776320" cy="487800"/>
            </p14:xfrm>
          </p:contentPart>
        </mc:Choice>
        <mc:Fallback>
          <p:pic>
            <p:nvPicPr>
              <p:cNvPr id="3" name="Ink 2">
                <a:extLst>
                  <a:ext uri="{FF2B5EF4-FFF2-40B4-BE49-F238E27FC236}">
                    <a16:creationId xmlns:a16="http://schemas.microsoft.com/office/drawing/2014/main" id="{386CD112-BF91-29C2-83FA-42032D1E260A}"/>
                  </a:ext>
                </a:extLst>
              </p:cNvPr>
              <p:cNvPicPr/>
              <p:nvPr/>
            </p:nvPicPr>
            <p:blipFill>
              <a:blip r:embed="rId5"/>
              <a:stretch>
                <a:fillRect/>
              </a:stretch>
            </p:blipFill>
            <p:spPr>
              <a:xfrm>
                <a:off x="3304320" y="1015060"/>
                <a:ext cx="2811960" cy="523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2A59487-7BC3-ABC7-41BD-D33420F6B78B}"/>
                  </a:ext>
                </a:extLst>
              </p14:cNvPr>
              <p14:cNvContentPartPr/>
              <p14:nvPr/>
            </p14:nvContentPartPr>
            <p14:xfrm>
              <a:off x="3661080" y="2151220"/>
              <a:ext cx="649800" cy="69480"/>
            </p14:xfrm>
          </p:contentPart>
        </mc:Choice>
        <mc:Fallback>
          <p:pic>
            <p:nvPicPr>
              <p:cNvPr id="5" name="Ink 4">
                <a:extLst>
                  <a:ext uri="{FF2B5EF4-FFF2-40B4-BE49-F238E27FC236}">
                    <a16:creationId xmlns:a16="http://schemas.microsoft.com/office/drawing/2014/main" id="{52A59487-7BC3-ABC7-41BD-D33420F6B78B}"/>
                  </a:ext>
                </a:extLst>
              </p:cNvPr>
              <p:cNvPicPr/>
              <p:nvPr/>
            </p:nvPicPr>
            <p:blipFill>
              <a:blip r:embed="rId7"/>
              <a:stretch>
                <a:fillRect/>
              </a:stretch>
            </p:blipFill>
            <p:spPr>
              <a:xfrm>
                <a:off x="3643440" y="2133580"/>
                <a:ext cx="685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781DD11-0ACF-FF43-8971-89684A5315E1}"/>
                  </a:ext>
                </a:extLst>
              </p14:cNvPr>
              <p14:cNvContentPartPr/>
              <p14:nvPr/>
            </p14:nvContentPartPr>
            <p14:xfrm>
              <a:off x="7482120" y="1766020"/>
              <a:ext cx="630360" cy="52200"/>
            </p14:xfrm>
          </p:contentPart>
        </mc:Choice>
        <mc:Fallback>
          <p:pic>
            <p:nvPicPr>
              <p:cNvPr id="7" name="Ink 6">
                <a:extLst>
                  <a:ext uri="{FF2B5EF4-FFF2-40B4-BE49-F238E27FC236}">
                    <a16:creationId xmlns:a16="http://schemas.microsoft.com/office/drawing/2014/main" id="{D781DD11-0ACF-FF43-8971-89684A5315E1}"/>
                  </a:ext>
                </a:extLst>
              </p:cNvPr>
              <p:cNvPicPr/>
              <p:nvPr/>
            </p:nvPicPr>
            <p:blipFill>
              <a:blip r:embed="rId9"/>
              <a:stretch>
                <a:fillRect/>
              </a:stretch>
            </p:blipFill>
            <p:spPr>
              <a:xfrm>
                <a:off x="7464120" y="1748020"/>
                <a:ext cx="666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F115778-F189-BAE1-3E68-D266EA8C122C}"/>
                  </a:ext>
                </a:extLst>
              </p14:cNvPr>
              <p14:cNvContentPartPr/>
              <p14:nvPr/>
            </p14:nvContentPartPr>
            <p14:xfrm>
              <a:off x="7502640" y="1784020"/>
              <a:ext cx="601920" cy="87120"/>
            </p14:xfrm>
          </p:contentPart>
        </mc:Choice>
        <mc:Fallback>
          <p:pic>
            <p:nvPicPr>
              <p:cNvPr id="9" name="Ink 8">
                <a:extLst>
                  <a:ext uri="{FF2B5EF4-FFF2-40B4-BE49-F238E27FC236}">
                    <a16:creationId xmlns:a16="http://schemas.microsoft.com/office/drawing/2014/main" id="{2F115778-F189-BAE1-3E68-D266EA8C122C}"/>
                  </a:ext>
                </a:extLst>
              </p:cNvPr>
              <p:cNvPicPr/>
              <p:nvPr/>
            </p:nvPicPr>
            <p:blipFill>
              <a:blip r:embed="rId11"/>
              <a:stretch>
                <a:fillRect/>
              </a:stretch>
            </p:blipFill>
            <p:spPr>
              <a:xfrm>
                <a:off x="7484640" y="1766380"/>
                <a:ext cx="637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984DECC9-6FD2-1BFE-199B-730158B0871D}"/>
                  </a:ext>
                </a:extLst>
              </p14:cNvPr>
              <p14:cNvContentPartPr/>
              <p14:nvPr/>
            </p14:nvContentPartPr>
            <p14:xfrm>
              <a:off x="3638760" y="2177860"/>
              <a:ext cx="657000" cy="83880"/>
            </p14:xfrm>
          </p:contentPart>
        </mc:Choice>
        <mc:Fallback>
          <p:pic>
            <p:nvPicPr>
              <p:cNvPr id="10" name="Ink 9">
                <a:extLst>
                  <a:ext uri="{FF2B5EF4-FFF2-40B4-BE49-F238E27FC236}">
                    <a16:creationId xmlns:a16="http://schemas.microsoft.com/office/drawing/2014/main" id="{984DECC9-6FD2-1BFE-199B-730158B0871D}"/>
                  </a:ext>
                </a:extLst>
              </p:cNvPr>
              <p:cNvPicPr/>
              <p:nvPr/>
            </p:nvPicPr>
            <p:blipFill>
              <a:blip r:embed="rId13"/>
              <a:stretch>
                <a:fillRect/>
              </a:stretch>
            </p:blipFill>
            <p:spPr>
              <a:xfrm>
                <a:off x="3620760" y="2160220"/>
                <a:ext cx="692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89438EF-4BA8-3364-FF22-692B1E893638}"/>
                  </a:ext>
                </a:extLst>
              </p14:cNvPr>
              <p14:cNvContentPartPr/>
              <p14:nvPr/>
            </p14:nvContentPartPr>
            <p14:xfrm>
              <a:off x="7579680" y="2170660"/>
              <a:ext cx="524520" cy="39240"/>
            </p14:xfrm>
          </p:contentPart>
        </mc:Choice>
        <mc:Fallback>
          <p:pic>
            <p:nvPicPr>
              <p:cNvPr id="11" name="Ink 10">
                <a:extLst>
                  <a:ext uri="{FF2B5EF4-FFF2-40B4-BE49-F238E27FC236}">
                    <a16:creationId xmlns:a16="http://schemas.microsoft.com/office/drawing/2014/main" id="{B89438EF-4BA8-3364-FF22-692B1E893638}"/>
                  </a:ext>
                </a:extLst>
              </p:cNvPr>
              <p:cNvPicPr/>
              <p:nvPr/>
            </p:nvPicPr>
            <p:blipFill>
              <a:blip r:embed="rId15"/>
              <a:stretch>
                <a:fillRect/>
              </a:stretch>
            </p:blipFill>
            <p:spPr>
              <a:xfrm>
                <a:off x="7562040" y="2152660"/>
                <a:ext cx="560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20B9A53-8E82-9852-8185-497663F7F33A}"/>
                  </a:ext>
                </a:extLst>
              </p14:cNvPr>
              <p14:cNvContentPartPr/>
              <p14:nvPr/>
            </p14:nvContentPartPr>
            <p14:xfrm>
              <a:off x="3466680" y="2533900"/>
              <a:ext cx="995400" cy="50400"/>
            </p14:xfrm>
          </p:contentPart>
        </mc:Choice>
        <mc:Fallback>
          <p:pic>
            <p:nvPicPr>
              <p:cNvPr id="12" name="Ink 11">
                <a:extLst>
                  <a:ext uri="{FF2B5EF4-FFF2-40B4-BE49-F238E27FC236}">
                    <a16:creationId xmlns:a16="http://schemas.microsoft.com/office/drawing/2014/main" id="{D20B9A53-8E82-9852-8185-497663F7F33A}"/>
                  </a:ext>
                </a:extLst>
              </p:cNvPr>
              <p:cNvPicPr/>
              <p:nvPr/>
            </p:nvPicPr>
            <p:blipFill>
              <a:blip r:embed="rId17"/>
              <a:stretch>
                <a:fillRect/>
              </a:stretch>
            </p:blipFill>
            <p:spPr>
              <a:xfrm>
                <a:off x="3449040" y="2515900"/>
                <a:ext cx="1031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9BACACD-76EA-310D-1788-E865118842B5}"/>
                  </a:ext>
                </a:extLst>
              </p14:cNvPr>
              <p14:cNvContentPartPr/>
              <p14:nvPr/>
            </p14:nvContentPartPr>
            <p14:xfrm>
              <a:off x="7003680" y="2153020"/>
              <a:ext cx="406440" cy="70920"/>
            </p14:xfrm>
          </p:contentPart>
        </mc:Choice>
        <mc:Fallback>
          <p:pic>
            <p:nvPicPr>
              <p:cNvPr id="13" name="Ink 12">
                <a:extLst>
                  <a:ext uri="{FF2B5EF4-FFF2-40B4-BE49-F238E27FC236}">
                    <a16:creationId xmlns:a16="http://schemas.microsoft.com/office/drawing/2014/main" id="{69BACACD-76EA-310D-1788-E865118842B5}"/>
                  </a:ext>
                </a:extLst>
              </p:cNvPr>
              <p:cNvPicPr/>
              <p:nvPr/>
            </p:nvPicPr>
            <p:blipFill>
              <a:blip r:embed="rId19"/>
              <a:stretch>
                <a:fillRect/>
              </a:stretch>
            </p:blipFill>
            <p:spPr>
              <a:xfrm>
                <a:off x="6985680" y="2135380"/>
                <a:ext cx="442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4DF5D2E6-A08C-4ADD-7D15-B5700DF2219E}"/>
                  </a:ext>
                </a:extLst>
              </p14:cNvPr>
              <p14:cNvContentPartPr/>
              <p14:nvPr/>
            </p14:nvContentPartPr>
            <p14:xfrm>
              <a:off x="4971840" y="2894620"/>
              <a:ext cx="978480" cy="96120"/>
            </p14:xfrm>
          </p:contentPart>
        </mc:Choice>
        <mc:Fallback>
          <p:pic>
            <p:nvPicPr>
              <p:cNvPr id="14" name="Ink 13">
                <a:extLst>
                  <a:ext uri="{FF2B5EF4-FFF2-40B4-BE49-F238E27FC236}">
                    <a16:creationId xmlns:a16="http://schemas.microsoft.com/office/drawing/2014/main" id="{4DF5D2E6-A08C-4ADD-7D15-B5700DF2219E}"/>
                  </a:ext>
                </a:extLst>
              </p:cNvPr>
              <p:cNvPicPr/>
              <p:nvPr/>
            </p:nvPicPr>
            <p:blipFill>
              <a:blip r:embed="rId21"/>
              <a:stretch>
                <a:fillRect/>
              </a:stretch>
            </p:blipFill>
            <p:spPr>
              <a:xfrm>
                <a:off x="4953840" y="2876980"/>
                <a:ext cx="1014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7DBEC58A-B666-D75A-B6C4-0DB7444AC939}"/>
                  </a:ext>
                </a:extLst>
              </p14:cNvPr>
              <p14:cNvContentPartPr/>
              <p14:nvPr/>
            </p14:nvContentPartPr>
            <p14:xfrm>
              <a:off x="3431760" y="2937460"/>
              <a:ext cx="2845080" cy="1928520"/>
            </p14:xfrm>
          </p:contentPart>
        </mc:Choice>
        <mc:Fallback>
          <p:pic>
            <p:nvPicPr>
              <p:cNvPr id="15" name="Ink 14">
                <a:extLst>
                  <a:ext uri="{FF2B5EF4-FFF2-40B4-BE49-F238E27FC236}">
                    <a16:creationId xmlns:a16="http://schemas.microsoft.com/office/drawing/2014/main" id="{7DBEC58A-B666-D75A-B6C4-0DB7444AC939}"/>
                  </a:ext>
                </a:extLst>
              </p:cNvPr>
              <p:cNvPicPr/>
              <p:nvPr/>
            </p:nvPicPr>
            <p:blipFill>
              <a:blip r:embed="rId23"/>
              <a:stretch>
                <a:fillRect/>
              </a:stretch>
            </p:blipFill>
            <p:spPr>
              <a:xfrm>
                <a:off x="3413760" y="2919460"/>
                <a:ext cx="2880720" cy="1964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AA609596-CAD0-4CB2-EEAD-437A15CFE27B}"/>
                  </a:ext>
                </a:extLst>
              </p14:cNvPr>
              <p14:cNvContentPartPr/>
              <p14:nvPr/>
            </p14:nvContentPartPr>
            <p14:xfrm>
              <a:off x="6281880" y="2153380"/>
              <a:ext cx="2615400" cy="2008080"/>
            </p14:xfrm>
          </p:contentPart>
        </mc:Choice>
        <mc:Fallback>
          <p:pic>
            <p:nvPicPr>
              <p:cNvPr id="16" name="Ink 15">
                <a:extLst>
                  <a:ext uri="{FF2B5EF4-FFF2-40B4-BE49-F238E27FC236}">
                    <a16:creationId xmlns:a16="http://schemas.microsoft.com/office/drawing/2014/main" id="{AA609596-CAD0-4CB2-EEAD-437A15CFE27B}"/>
                  </a:ext>
                </a:extLst>
              </p:cNvPr>
              <p:cNvPicPr/>
              <p:nvPr/>
            </p:nvPicPr>
            <p:blipFill>
              <a:blip r:embed="rId25"/>
              <a:stretch>
                <a:fillRect/>
              </a:stretch>
            </p:blipFill>
            <p:spPr>
              <a:xfrm>
                <a:off x="6263880" y="2135380"/>
                <a:ext cx="2651040" cy="2043720"/>
              </a:xfrm>
              <a:prstGeom prst="rect">
                <a:avLst/>
              </a:prstGeom>
            </p:spPr>
          </p:pic>
        </mc:Fallback>
      </mc:AlternateContent>
    </p:spTree>
    <p:extLst>
      <p:ext uri="{BB962C8B-B14F-4D97-AF65-F5344CB8AC3E}">
        <p14:creationId xmlns:p14="http://schemas.microsoft.com/office/powerpoint/2010/main" val="290908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4939" y="108985"/>
            <a:ext cx="11642122" cy="6001643"/>
          </a:xfrm>
          <a:prstGeom prst="rect">
            <a:avLst/>
          </a:prstGeom>
          <a:noFill/>
        </p:spPr>
        <p:txBody>
          <a:bodyPr wrap="square" rtlCol="0">
            <a:spAutoFit/>
          </a:bodyPr>
          <a:lstStyle/>
          <a:p>
            <a:pPr rtl="0">
              <a:spcBef>
                <a:spcPts val="0"/>
              </a:spcBef>
              <a:spcAft>
                <a:spcPts val="0"/>
              </a:spcAft>
            </a:pPr>
            <a:r>
              <a:rPr lang="en-US" b="1" i="0" u="none" strike="noStrike">
                <a:solidFill>
                  <a:srgbClr val="FFC000"/>
                </a:solidFill>
                <a:effectLst/>
                <a:latin typeface="Arial" panose="020B0604020202020204" pitchFamily="34" charset="0"/>
              </a:rPr>
              <a:t>Midrash Bamidbar Rabbah 16:25</a:t>
            </a:r>
          </a:p>
          <a:p>
            <a:pPr rtl="0">
              <a:spcBef>
                <a:spcPts val="0"/>
              </a:spcBef>
              <a:spcAft>
                <a:spcPts val="0"/>
              </a:spcAft>
            </a:pPr>
            <a:r>
              <a:rPr lang="en-US" sz="1525" i="0" u="none" strike="noStrike">
                <a:solidFill>
                  <a:srgbClr val="FFC000"/>
                </a:solidFill>
                <a:effectLst/>
                <a:latin typeface="Arial" panose="020B0604020202020204" pitchFamily="34" charset="0"/>
              </a:rPr>
              <a:t>Moses said to Him: </a:t>
            </a:r>
            <a:r>
              <a:rPr lang="en-US" sz="1525" i="0" u="none" strike="noStrike">
                <a:solidFill>
                  <a:srgbClr val="00B0F0"/>
                </a:solidFill>
                <a:effectLst/>
                <a:latin typeface="Arial" panose="020B0604020202020204" pitchFamily="34" charset="0"/>
              </a:rPr>
              <a:t>“They heard that You, the Lord, are in the midst of this people…If You kill this people as one man [the nations who have heard your fame will say: Because of the inability of the Lord to bring this nation to the land which He swore to give them, he killed them in the desert]”</a:t>
            </a:r>
            <a:r>
              <a:rPr lang="en-US" sz="1525" i="0" u="none" strike="noStrike">
                <a:solidFill>
                  <a:srgbClr val="FFC000"/>
                </a:solidFill>
                <a:effectLst/>
                <a:latin typeface="Arial" panose="020B0604020202020204" pitchFamily="34" charset="0"/>
              </a:rPr>
              <a:t> (</a:t>
            </a:r>
            <a:r>
              <a:rPr lang="en-US" sz="1525" i="0" u="none" strike="noStrike">
                <a:solidFill>
                  <a:srgbClr val="00B0F0"/>
                </a:solidFill>
                <a:effectLst/>
                <a:latin typeface="Arial" panose="020B0604020202020204" pitchFamily="34" charset="0"/>
              </a:rPr>
              <a:t>Numbers 14:14–16</a:t>
            </a:r>
            <a:r>
              <a:rPr lang="en-US" sz="1525" i="0" u="none" strike="noStrike">
                <a:solidFill>
                  <a:srgbClr val="FFC000"/>
                </a:solidFill>
                <a:effectLst/>
                <a:latin typeface="Arial" panose="020B0604020202020204" pitchFamily="34" charset="0"/>
              </a:rPr>
              <a:t>) – [Do not destroy them] so the nations of the world will not say that the gods of Canaan are stronger than the gods of Egypt. The gods of Egypt are false, but those of Canaan are substantial. </a:t>
            </a:r>
            <a:r>
              <a:rPr lang="en-US" sz="1525" i="0" u="none" strike="noStrike">
                <a:solidFill>
                  <a:srgbClr val="00B0F0"/>
                </a:solidFill>
                <a:effectLst/>
                <a:latin typeface="Arial" panose="020B0604020202020204" pitchFamily="34" charset="0"/>
              </a:rPr>
              <a:t>“They will say regarding the inhabitants of the land”</a:t>
            </a:r>
            <a:r>
              <a:rPr lang="en-US" sz="1525" i="0" u="none" strike="noStrike">
                <a:solidFill>
                  <a:srgbClr val="FFC000"/>
                </a:solidFill>
                <a:effectLst/>
                <a:latin typeface="Arial" panose="020B0604020202020204" pitchFamily="34" charset="0"/>
              </a:rPr>
              <a:t> (</a:t>
            </a:r>
            <a:r>
              <a:rPr lang="en-US" sz="1525" i="0" u="none" strike="noStrike">
                <a:solidFill>
                  <a:srgbClr val="00B0F0"/>
                </a:solidFill>
                <a:effectLst/>
                <a:latin typeface="Arial" panose="020B0604020202020204" pitchFamily="34" charset="0"/>
              </a:rPr>
              <a:t>Numbers 14:14</a:t>
            </a:r>
            <a:r>
              <a:rPr lang="en-US" sz="1525" i="0" u="none" strike="noStrike">
                <a:solidFill>
                  <a:srgbClr val="FFC000"/>
                </a:solidFill>
                <a:effectLst/>
                <a:latin typeface="Arial" panose="020B0604020202020204" pitchFamily="34" charset="0"/>
              </a:rPr>
              <a:t>). </a:t>
            </a:r>
            <a:r>
              <a:rPr lang="en-US" sz="1525" i="0" u="none" strike="noStrike">
                <a:solidFill>
                  <a:srgbClr val="00B0F0"/>
                </a:solidFill>
                <a:effectLst/>
                <a:latin typeface="Arial" panose="020B0604020202020204" pitchFamily="34" charset="0"/>
              </a:rPr>
              <a:t>“Due to the Lord’s lack of ability [yekholet]” </a:t>
            </a:r>
            <a:r>
              <a:rPr lang="en-US" sz="1525" i="0" u="none" strike="noStrike">
                <a:solidFill>
                  <a:srgbClr val="FFC000"/>
                </a:solidFill>
                <a:effectLst/>
                <a:latin typeface="Arial" panose="020B0604020202020204" pitchFamily="34" charset="0"/>
              </a:rPr>
              <a:t>(</a:t>
            </a:r>
            <a:r>
              <a:rPr lang="en-US" sz="1525" i="0" u="none" strike="noStrike">
                <a:solidFill>
                  <a:srgbClr val="00B0F0"/>
                </a:solidFill>
                <a:effectLst/>
                <a:latin typeface="Arial" panose="020B0604020202020204" pitchFamily="34" charset="0"/>
              </a:rPr>
              <a:t>Numbers 14:16</a:t>
            </a:r>
            <a:r>
              <a:rPr lang="en-US" sz="1525" i="0" u="none" strike="noStrike">
                <a:solidFill>
                  <a:srgbClr val="FFC000"/>
                </a:solidFill>
                <a:effectLst/>
                <a:latin typeface="Arial" panose="020B0604020202020204" pitchFamily="34" charset="0"/>
              </a:rPr>
              <a:t>) – because He did not have the ability to continue providing them with food, He took them out to kill them in the wilderness. The expression yekholet means nothing other than food, just as it says: </a:t>
            </a:r>
            <a:r>
              <a:rPr lang="en-US" sz="1525" i="0" u="none" strike="noStrike">
                <a:solidFill>
                  <a:srgbClr val="00B0F0"/>
                </a:solidFill>
                <a:effectLst/>
                <a:latin typeface="Arial" panose="020B0604020202020204" pitchFamily="34" charset="0"/>
              </a:rPr>
              <a:t>“Twenty thousand kor of wheat, provision [makolet] for his household” </a:t>
            </a:r>
            <a:r>
              <a:rPr lang="en-US" sz="1525" i="0" u="none" strike="noStrike">
                <a:solidFill>
                  <a:srgbClr val="FFC000"/>
                </a:solidFill>
                <a:effectLst/>
                <a:latin typeface="Arial" panose="020B0604020202020204" pitchFamily="34" charset="0"/>
              </a:rPr>
              <a:t>(</a:t>
            </a:r>
            <a:r>
              <a:rPr lang="en-US" sz="1525" i="0" u="none" strike="noStrike">
                <a:solidFill>
                  <a:srgbClr val="00B0F0"/>
                </a:solidFill>
                <a:effectLst/>
                <a:latin typeface="Arial" panose="020B0604020202020204" pitchFamily="34" charset="0"/>
              </a:rPr>
              <a:t>I Kings 5</a:t>
            </a:r>
            <a:r>
              <a:rPr lang="en-US" sz="1525" i="0" u="none" strike="noStrike">
                <a:solidFill>
                  <a:srgbClr val="FFC000"/>
                </a:solidFill>
                <a:effectLst/>
                <a:latin typeface="Arial" panose="020B0604020202020204" pitchFamily="34" charset="0"/>
              </a:rPr>
              <a:t>:25).</a:t>
            </a:r>
          </a:p>
          <a:p>
            <a:pPr rtl="0">
              <a:spcBef>
                <a:spcPts val="0"/>
              </a:spcBef>
              <a:spcAft>
                <a:spcPts val="0"/>
              </a:spcAft>
            </a:pPr>
            <a:r>
              <a:rPr lang="en-US" sz="1525" i="0" u="none" strike="noStrike">
                <a:solidFill>
                  <a:srgbClr val="FFC000"/>
                </a:solidFill>
                <a:effectLst/>
                <a:latin typeface="Arial" panose="020B0604020202020204" pitchFamily="34" charset="0"/>
              </a:rPr>
              <a:t>Another matter, [do not destroy them] so the nations of the world will not relate to You as cruel, saying: ‘The generation of the Flood came and He eradicated them. The generation of the Dispersion came, the Sodomites came, the Egyptians came, and He eradicated them. These, too, whom He called: </a:t>
            </a:r>
            <a:r>
              <a:rPr lang="en-US" sz="1525" i="0" u="none" strike="noStrike">
                <a:solidFill>
                  <a:srgbClr val="00B0F0"/>
                </a:solidFill>
                <a:effectLst/>
                <a:latin typeface="Arial" panose="020B0604020202020204" pitchFamily="34" charset="0"/>
              </a:rPr>
              <a:t>“My son, My firstborn” </a:t>
            </a:r>
            <a:r>
              <a:rPr lang="en-US" sz="1525" i="0" u="none" strike="noStrike">
                <a:solidFill>
                  <a:srgbClr val="FFC000"/>
                </a:solidFill>
                <a:effectLst/>
                <a:latin typeface="Arial" panose="020B0604020202020204" pitchFamily="34" charset="0"/>
              </a:rPr>
              <a:t>(</a:t>
            </a:r>
            <a:r>
              <a:rPr lang="en-US" sz="1525" i="0" u="none" strike="noStrike">
                <a:solidFill>
                  <a:srgbClr val="00B0F0"/>
                </a:solidFill>
                <a:effectLst/>
                <a:latin typeface="Arial" panose="020B0604020202020204" pitchFamily="34" charset="0"/>
              </a:rPr>
              <a:t>Exodus 4:22</a:t>
            </a:r>
            <a:r>
              <a:rPr lang="en-US" sz="1525" i="0" u="none" strike="noStrike">
                <a:solidFill>
                  <a:srgbClr val="FFC000"/>
                </a:solidFill>
                <a:effectLst/>
                <a:latin typeface="Arial" panose="020B0604020202020204" pitchFamily="34" charset="0"/>
              </a:rPr>
              <a:t>), behold, He is eradicating them, like this Lilit, who does not find anything, and turns against her children.’ So, it is, “due to the Lord’s lack of yekholet.” Moses said: ‘Master of the universe, </a:t>
            </a:r>
            <a:r>
              <a:rPr lang="en-US" sz="1525" i="0" u="none" strike="noStrike">
                <a:solidFill>
                  <a:srgbClr val="00B0F0"/>
                </a:solidFill>
                <a:effectLst/>
                <a:latin typeface="Arial" panose="020B0604020202020204" pitchFamily="34" charset="0"/>
              </a:rPr>
              <a:t>“That with their very eyes [ayin be’ayin], You, [the Lord], were seen” </a:t>
            </a:r>
            <a:r>
              <a:rPr lang="en-US" sz="1525" i="0" u="none" strike="noStrike">
                <a:solidFill>
                  <a:srgbClr val="FFC000"/>
                </a:solidFill>
                <a:effectLst/>
                <a:latin typeface="Arial" panose="020B0604020202020204" pitchFamily="34" charset="0"/>
              </a:rPr>
              <a:t>(</a:t>
            </a:r>
            <a:r>
              <a:rPr lang="en-US" sz="1525" i="0" u="none" strike="noStrike">
                <a:solidFill>
                  <a:srgbClr val="00B0F0"/>
                </a:solidFill>
                <a:effectLst/>
                <a:latin typeface="Arial" panose="020B0604020202020204" pitchFamily="34" charset="0"/>
              </a:rPr>
              <a:t>Numbers 14:14</a:t>
            </a:r>
            <a:r>
              <a:rPr lang="en-US" sz="1525" i="0" u="none" strike="noStrike">
                <a:solidFill>
                  <a:srgbClr val="FFC000"/>
                </a:solidFill>
                <a:effectLst/>
                <a:latin typeface="Arial" panose="020B0604020202020204" pitchFamily="34" charset="0"/>
              </a:rPr>
              <a:t>). What is </a:t>
            </a:r>
            <a:r>
              <a:rPr lang="en-US" sz="1525" i="0" u="none" strike="noStrike">
                <a:solidFill>
                  <a:srgbClr val="00B0F0"/>
                </a:solidFill>
                <a:effectLst/>
                <a:latin typeface="Arial" panose="020B0604020202020204" pitchFamily="34" charset="0"/>
              </a:rPr>
              <a:t>“ayin be’ayin"? </a:t>
            </a:r>
            <a:r>
              <a:rPr lang="en-US" sz="1525" i="0" u="none" strike="noStrike">
                <a:solidFill>
                  <a:srgbClr val="FFC000"/>
                </a:solidFill>
                <a:effectLst/>
                <a:latin typeface="Arial" panose="020B0604020202020204" pitchFamily="34" charset="0"/>
              </a:rPr>
              <a:t>Reish Lakish said: That the scales are equal [me’uyan]. You say: </a:t>
            </a:r>
            <a:r>
              <a:rPr lang="en-US" sz="1525" i="0" u="none" strike="noStrike">
                <a:solidFill>
                  <a:srgbClr val="00B0F0"/>
                </a:solidFill>
                <a:effectLst/>
                <a:latin typeface="Arial" panose="020B0604020202020204" pitchFamily="34" charset="0"/>
              </a:rPr>
              <a:t>“I will smite them with pestilence” </a:t>
            </a:r>
            <a:r>
              <a:rPr lang="en-US" sz="1525" i="0" u="none" strike="noStrike">
                <a:solidFill>
                  <a:srgbClr val="FFC000"/>
                </a:solidFill>
                <a:effectLst/>
                <a:latin typeface="Arial" panose="020B0604020202020204" pitchFamily="34" charset="0"/>
              </a:rPr>
              <a:t>(</a:t>
            </a:r>
            <a:r>
              <a:rPr lang="en-US" sz="1525" i="0" u="none" strike="noStrike">
                <a:solidFill>
                  <a:srgbClr val="00B0F0"/>
                </a:solidFill>
                <a:effectLst/>
                <a:latin typeface="Arial" panose="020B0604020202020204" pitchFamily="34" charset="0"/>
              </a:rPr>
              <a:t>Numbers 14:12</a:t>
            </a:r>
            <a:r>
              <a:rPr lang="en-US" sz="1525" i="0" u="none" strike="noStrike">
                <a:solidFill>
                  <a:srgbClr val="FFC000"/>
                </a:solidFill>
                <a:effectLst/>
                <a:latin typeface="Arial" panose="020B0604020202020204" pitchFamily="34" charset="0"/>
              </a:rPr>
              <a:t>), and I say: </a:t>
            </a:r>
            <a:r>
              <a:rPr lang="en-US" sz="1525" i="0" u="none" strike="noStrike">
                <a:solidFill>
                  <a:srgbClr val="00B0F0"/>
                </a:solidFill>
                <a:effectLst/>
                <a:latin typeface="Arial" panose="020B0604020202020204" pitchFamily="34" charset="0"/>
              </a:rPr>
              <a:t>“Please pardon” </a:t>
            </a:r>
            <a:r>
              <a:rPr lang="en-US" sz="1525" i="0" u="none" strike="noStrike">
                <a:solidFill>
                  <a:srgbClr val="FFC000"/>
                </a:solidFill>
                <a:effectLst/>
                <a:latin typeface="Arial" panose="020B0604020202020204" pitchFamily="34" charset="0"/>
              </a:rPr>
              <a:t>(</a:t>
            </a:r>
            <a:r>
              <a:rPr lang="en-US" sz="1525" i="0" u="none" strike="noStrike">
                <a:solidFill>
                  <a:srgbClr val="00B0F0"/>
                </a:solidFill>
                <a:effectLst/>
                <a:latin typeface="Arial" panose="020B0604020202020204" pitchFamily="34" charset="0"/>
              </a:rPr>
              <a:t>Numbers 14:19</a:t>
            </a:r>
            <a:r>
              <a:rPr lang="en-US" sz="1525" i="0" u="none" strike="noStrike">
                <a:solidFill>
                  <a:srgbClr val="FFC000"/>
                </a:solidFill>
                <a:effectLst/>
                <a:latin typeface="Arial" panose="020B0604020202020204" pitchFamily="34" charset="0"/>
              </a:rPr>
              <a:t>). Let us see whose prevails, as it is stated: </a:t>
            </a:r>
            <a:r>
              <a:rPr lang="en-US" sz="1525" i="0" u="none" strike="noStrike">
                <a:solidFill>
                  <a:srgbClr val="00B0F0"/>
                </a:solidFill>
                <a:effectLst/>
                <a:latin typeface="Arial" panose="020B0604020202020204" pitchFamily="34" charset="0"/>
              </a:rPr>
              <a:t>“I have pardoned in accordance with your word” </a:t>
            </a:r>
            <a:r>
              <a:rPr lang="en-US" sz="1525" i="0" u="none" strike="noStrike">
                <a:solidFill>
                  <a:srgbClr val="FFC000"/>
                </a:solidFill>
                <a:effectLst/>
                <a:latin typeface="Arial" panose="020B0604020202020204" pitchFamily="34" charset="0"/>
              </a:rPr>
              <a:t>(</a:t>
            </a:r>
            <a:r>
              <a:rPr lang="en-US" sz="1525" i="0" u="none" strike="noStrike">
                <a:solidFill>
                  <a:srgbClr val="00B0F0"/>
                </a:solidFill>
                <a:effectLst/>
                <a:latin typeface="Arial" panose="020B0604020202020204" pitchFamily="34" charset="0"/>
              </a:rPr>
              <a:t>Numbers 14:20</a:t>
            </a:r>
            <a:r>
              <a:rPr lang="en-US" sz="1525" i="0" u="none" strike="noStrike">
                <a:solidFill>
                  <a:srgbClr val="FFC000"/>
                </a:solidFill>
                <a:effectLst/>
                <a:latin typeface="Arial" panose="020B0604020202020204" pitchFamily="34" charset="0"/>
              </a:rPr>
              <a:t>). Nevertheless, the decree of the Holy One blessed be He was not voided, as He said to Moses: </a:t>
            </a:r>
            <a:r>
              <a:rPr lang="en-US" sz="1525" i="0" u="none" strike="noStrike">
                <a:solidFill>
                  <a:srgbClr val="00B0F0"/>
                </a:solidFill>
                <a:effectLst/>
                <a:latin typeface="Arial" panose="020B0604020202020204" pitchFamily="34" charset="0"/>
              </a:rPr>
              <a:t>“I will render you a nation greater [and mightier than they]”</a:t>
            </a:r>
            <a:r>
              <a:rPr lang="en-US" sz="1525" i="0" u="none" strike="noStrike">
                <a:solidFill>
                  <a:srgbClr val="FFC000"/>
                </a:solidFill>
                <a:effectLst/>
                <a:latin typeface="Arial" panose="020B0604020202020204" pitchFamily="34" charset="0"/>
              </a:rPr>
              <a:t> (</a:t>
            </a:r>
            <a:r>
              <a:rPr lang="en-US" sz="1525" i="0" u="none" strike="noStrike">
                <a:solidFill>
                  <a:srgbClr val="00B0F0"/>
                </a:solidFill>
                <a:effectLst/>
                <a:latin typeface="Arial" panose="020B0604020202020204" pitchFamily="34" charset="0"/>
              </a:rPr>
              <a:t>Numbers 14:12</a:t>
            </a:r>
            <a:r>
              <a:rPr lang="en-US" sz="1525" i="0" u="none" strike="noStrike">
                <a:solidFill>
                  <a:srgbClr val="FFC000"/>
                </a:solidFill>
                <a:effectLst/>
                <a:latin typeface="Arial" panose="020B0604020202020204" pitchFamily="34" charset="0"/>
              </a:rPr>
              <a:t>), and He produced six hundred thousand from him, as it is stated: </a:t>
            </a:r>
            <a:r>
              <a:rPr lang="en-US" sz="1525" i="0" u="none" strike="noStrike">
                <a:solidFill>
                  <a:srgbClr val="00B0F0"/>
                </a:solidFill>
                <a:effectLst/>
                <a:latin typeface="Arial" panose="020B0604020202020204" pitchFamily="34" charset="0"/>
              </a:rPr>
              <a:t>“But the sons of Rehavya were very numerous” </a:t>
            </a:r>
            <a:r>
              <a:rPr lang="en-US" sz="1525" i="0" u="none" strike="noStrike">
                <a:solidFill>
                  <a:srgbClr val="FFC000"/>
                </a:solidFill>
                <a:effectLst/>
                <a:latin typeface="Arial" panose="020B0604020202020204" pitchFamily="34" charset="0"/>
              </a:rPr>
              <a:t>(</a:t>
            </a:r>
            <a:r>
              <a:rPr lang="en-US" sz="1525" i="0" u="none" strike="noStrike">
                <a:solidFill>
                  <a:srgbClr val="00B0F0"/>
                </a:solidFill>
                <a:effectLst/>
                <a:latin typeface="Arial" panose="020B0604020202020204" pitchFamily="34" charset="0"/>
              </a:rPr>
              <a:t>I Chronicles 23:17</a:t>
            </a:r>
            <a:r>
              <a:rPr lang="en-US" sz="1525" i="0" u="none" strike="noStrike">
                <a:solidFill>
                  <a:srgbClr val="FFC000"/>
                </a:solidFill>
                <a:effectLst/>
                <a:latin typeface="Arial" panose="020B0604020202020204" pitchFamily="34" charset="0"/>
              </a:rPr>
              <a:t>). But in the future, the Holy One blessed be He will gather them, as it is stated: </a:t>
            </a:r>
            <a:r>
              <a:rPr lang="en-US" sz="1525" i="0" u="none" strike="noStrike">
                <a:solidFill>
                  <a:srgbClr val="00B0F0"/>
                </a:solidFill>
                <a:effectLst/>
                <a:latin typeface="Arial" panose="020B0604020202020204" pitchFamily="34" charset="0"/>
              </a:rPr>
              <a:t>“Behold, these will come from afar, and behold, these from the North and from the West, and those from the land of Sinim” </a:t>
            </a:r>
            <a:r>
              <a:rPr lang="en-US" sz="1525" i="0" u="none" strike="noStrike">
                <a:solidFill>
                  <a:srgbClr val="FFC000"/>
                </a:solidFill>
                <a:effectLst/>
                <a:latin typeface="Arial" panose="020B0604020202020204" pitchFamily="34" charset="0"/>
              </a:rPr>
              <a:t>(</a:t>
            </a:r>
            <a:r>
              <a:rPr lang="en-US" sz="1525" i="0" u="none" strike="noStrike">
                <a:solidFill>
                  <a:srgbClr val="00B0F0"/>
                </a:solidFill>
                <a:effectLst/>
                <a:latin typeface="Arial" panose="020B0604020202020204" pitchFamily="34" charset="0"/>
              </a:rPr>
              <a:t>Isaiah 49:12</a:t>
            </a:r>
            <a:r>
              <a:rPr lang="en-US" sz="1525" i="0" u="none" strike="noStrike">
                <a:solidFill>
                  <a:srgbClr val="FFC000"/>
                </a:solidFill>
                <a:effectLst/>
                <a:latin typeface="Arial" panose="020B0604020202020204" pitchFamily="34" charset="0"/>
              </a:rPr>
              <a:t>). The exiles will come with them; the tribes that are situated beyond the Sambatyon River and beyond the mountains of darkness, they will gather and come to Jerusalem. Isaiah said: </a:t>
            </a:r>
            <a:r>
              <a:rPr lang="en-US" sz="1525" i="0" u="none" strike="noStrike">
                <a:solidFill>
                  <a:srgbClr val="00B0F0"/>
                </a:solidFill>
                <a:effectLst/>
                <a:latin typeface="Arial" panose="020B0604020202020204" pitchFamily="34" charset="0"/>
              </a:rPr>
              <a:t>“To say to prisoners: Emerge” </a:t>
            </a:r>
            <a:r>
              <a:rPr lang="en-US" sz="1525" i="0" u="none" strike="noStrike">
                <a:solidFill>
                  <a:srgbClr val="FFC000"/>
                </a:solidFill>
                <a:effectLst/>
                <a:latin typeface="Arial" panose="020B0604020202020204" pitchFamily="34" charset="0"/>
              </a:rPr>
              <a:t>(</a:t>
            </a:r>
            <a:r>
              <a:rPr lang="en-US" sz="1525" i="0" u="none" strike="noStrike">
                <a:solidFill>
                  <a:srgbClr val="00B0F0"/>
                </a:solidFill>
                <a:effectLst/>
                <a:latin typeface="Arial" panose="020B0604020202020204" pitchFamily="34" charset="0"/>
              </a:rPr>
              <a:t>Isaiah 49:9</a:t>
            </a:r>
            <a:r>
              <a:rPr lang="en-US" sz="1525" i="0" u="none" strike="noStrike">
                <a:solidFill>
                  <a:srgbClr val="FFC000"/>
                </a:solidFill>
                <a:effectLst/>
                <a:latin typeface="Arial" panose="020B0604020202020204" pitchFamily="34" charset="0"/>
              </a:rPr>
              <a:t>), these are those situated beyond the Sambatyon River. </a:t>
            </a:r>
            <a:r>
              <a:rPr lang="en-US" sz="1525" i="0" u="none" strike="noStrike">
                <a:solidFill>
                  <a:srgbClr val="00B0F0"/>
                </a:solidFill>
                <a:effectLst/>
                <a:latin typeface="Arial" panose="020B0604020202020204" pitchFamily="34" charset="0"/>
              </a:rPr>
              <a:t>“To those in darkness: Reveal yourselves” </a:t>
            </a:r>
            <a:r>
              <a:rPr lang="en-US" sz="1525" i="0" u="none" strike="noStrike">
                <a:solidFill>
                  <a:srgbClr val="FFC000"/>
                </a:solidFill>
                <a:effectLst/>
                <a:latin typeface="Arial" panose="020B0604020202020204" pitchFamily="34" charset="0"/>
              </a:rPr>
              <a:t>(</a:t>
            </a:r>
            <a:r>
              <a:rPr lang="en-US" sz="1525" i="0" u="none" strike="noStrike">
                <a:solidFill>
                  <a:srgbClr val="00B0F0"/>
                </a:solidFill>
                <a:effectLst/>
                <a:latin typeface="Arial" panose="020B0604020202020204" pitchFamily="34" charset="0"/>
              </a:rPr>
              <a:t>Isaiah 49:9</a:t>
            </a:r>
            <a:r>
              <a:rPr lang="en-US" sz="1525" i="0" u="none" strike="noStrike">
                <a:solidFill>
                  <a:srgbClr val="FFC000"/>
                </a:solidFill>
                <a:effectLst/>
                <a:latin typeface="Arial" panose="020B0604020202020204" pitchFamily="34" charset="0"/>
              </a:rPr>
              <a:t>), these are those situated beyond the clouds of darkness. </a:t>
            </a:r>
            <a:r>
              <a:rPr lang="en-US" sz="1525" i="0" u="none" strike="noStrike">
                <a:solidFill>
                  <a:srgbClr val="00B0F0"/>
                </a:solidFill>
                <a:effectLst/>
                <a:latin typeface="Arial" panose="020B0604020202020204" pitchFamily="34" charset="0"/>
              </a:rPr>
              <a:t>“They will graze along the ways and on all the bare hills will be their pasture”</a:t>
            </a:r>
            <a:r>
              <a:rPr lang="en-US" sz="1525" i="0" u="none" strike="noStrike">
                <a:solidFill>
                  <a:srgbClr val="FFC000"/>
                </a:solidFill>
                <a:effectLst/>
                <a:latin typeface="Arial" panose="020B0604020202020204" pitchFamily="34" charset="0"/>
              </a:rPr>
              <a:t> (</a:t>
            </a:r>
            <a:r>
              <a:rPr lang="en-US" sz="1525" i="0" u="none" strike="noStrike">
                <a:solidFill>
                  <a:srgbClr val="00B0F0"/>
                </a:solidFill>
                <a:effectLst/>
                <a:latin typeface="Arial" panose="020B0604020202020204" pitchFamily="34" charset="0"/>
              </a:rPr>
              <a:t>Isaiah 49:9</a:t>
            </a:r>
            <a:r>
              <a:rPr lang="en-US" sz="1525" i="0" u="none" strike="noStrike">
                <a:solidFill>
                  <a:srgbClr val="FFC000"/>
                </a:solidFill>
                <a:effectLst/>
                <a:latin typeface="Arial" panose="020B0604020202020204" pitchFamily="34" charset="0"/>
              </a:rPr>
              <a:t>), these are those who are situated in Daphne of Antioch. At that moment they will be redeemed, and come to Zion in joy, as it is stated: </a:t>
            </a:r>
            <a:r>
              <a:rPr lang="en-US" sz="1525" i="0" u="none" strike="noStrike">
                <a:solidFill>
                  <a:srgbClr val="00B0F0"/>
                </a:solidFill>
                <a:effectLst/>
                <a:latin typeface="Arial" panose="020B0604020202020204" pitchFamily="34" charset="0"/>
              </a:rPr>
              <a:t>“The redeemed of the Lord will return and will come to Zion in song” </a:t>
            </a:r>
            <a:r>
              <a:rPr lang="en-US" sz="1525" i="0" u="none" strike="noStrike">
                <a:solidFill>
                  <a:srgbClr val="FFC000"/>
                </a:solidFill>
                <a:effectLst/>
                <a:latin typeface="Arial" panose="020B0604020202020204" pitchFamily="34" charset="0"/>
              </a:rPr>
              <a:t>(</a:t>
            </a:r>
            <a:r>
              <a:rPr lang="en-US" sz="1525" i="0" u="none" strike="noStrike">
                <a:solidFill>
                  <a:srgbClr val="00B0F0"/>
                </a:solidFill>
                <a:effectLst/>
                <a:latin typeface="Arial" panose="020B0604020202020204" pitchFamily="34" charset="0"/>
              </a:rPr>
              <a:t>Isaiah 51:11</a:t>
            </a:r>
            <a:r>
              <a:rPr lang="en-US" sz="1525" i="0" u="none" strike="noStrike">
                <a:solidFill>
                  <a:srgbClr val="FFC000"/>
                </a:solidFill>
                <a:effectLst/>
                <a:latin typeface="Arial" panose="020B0604020202020204" pitchFamily="34" charset="0"/>
              </a:rPr>
              <a:t>).</a:t>
            </a:r>
            <a:endParaRPr lang="en-US" sz="1525" i="0" u="none" strike="noStrike">
              <a:solidFill>
                <a:srgbClr val="92D050"/>
              </a:solidFill>
              <a:effectLst/>
              <a:latin typeface="Arial" panose="020B0604020202020204" pitchFamily="34" charset="0"/>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1D54141-30AC-015C-2A97-4BB14A54730C}"/>
                  </a:ext>
                </a:extLst>
              </p14:cNvPr>
              <p14:cNvContentPartPr/>
              <p14:nvPr/>
            </p14:nvContentPartPr>
            <p14:xfrm>
              <a:off x="3516000" y="2758180"/>
              <a:ext cx="1598760" cy="34920"/>
            </p14:xfrm>
          </p:contentPart>
        </mc:Choice>
        <mc:Fallback>
          <p:pic>
            <p:nvPicPr>
              <p:cNvPr id="4" name="Ink 3">
                <a:extLst>
                  <a:ext uri="{FF2B5EF4-FFF2-40B4-BE49-F238E27FC236}">
                    <a16:creationId xmlns:a16="http://schemas.microsoft.com/office/drawing/2014/main" id="{81D54141-30AC-015C-2A97-4BB14A54730C}"/>
                  </a:ext>
                </a:extLst>
              </p:cNvPr>
              <p:cNvPicPr/>
              <p:nvPr/>
            </p:nvPicPr>
            <p:blipFill>
              <a:blip r:embed="rId5"/>
              <a:stretch>
                <a:fillRect/>
              </a:stretch>
            </p:blipFill>
            <p:spPr>
              <a:xfrm>
                <a:off x="3498360" y="2740180"/>
                <a:ext cx="1634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5AB5C65-C591-A2DB-E35B-2FDCF6AB3641}"/>
                  </a:ext>
                </a:extLst>
              </p14:cNvPr>
              <p14:cNvContentPartPr/>
              <p14:nvPr/>
            </p14:nvContentPartPr>
            <p14:xfrm>
              <a:off x="9424680" y="4606060"/>
              <a:ext cx="1011240" cy="46440"/>
            </p14:xfrm>
          </p:contentPart>
        </mc:Choice>
        <mc:Fallback>
          <p:pic>
            <p:nvPicPr>
              <p:cNvPr id="5" name="Ink 4">
                <a:extLst>
                  <a:ext uri="{FF2B5EF4-FFF2-40B4-BE49-F238E27FC236}">
                    <a16:creationId xmlns:a16="http://schemas.microsoft.com/office/drawing/2014/main" id="{05AB5C65-C591-A2DB-E35B-2FDCF6AB3641}"/>
                  </a:ext>
                </a:extLst>
              </p:cNvPr>
              <p:cNvPicPr/>
              <p:nvPr/>
            </p:nvPicPr>
            <p:blipFill>
              <a:blip r:embed="rId7"/>
              <a:stretch>
                <a:fillRect/>
              </a:stretch>
            </p:blipFill>
            <p:spPr>
              <a:xfrm>
                <a:off x="9407040" y="4588420"/>
                <a:ext cx="1046880" cy="82080"/>
              </a:xfrm>
              <a:prstGeom prst="rect">
                <a:avLst/>
              </a:prstGeom>
            </p:spPr>
          </p:pic>
        </mc:Fallback>
      </mc:AlternateContent>
      <p:grpSp>
        <p:nvGrpSpPr>
          <p:cNvPr id="10" name="Group 9">
            <a:extLst>
              <a:ext uri="{FF2B5EF4-FFF2-40B4-BE49-F238E27FC236}">
                <a16:creationId xmlns:a16="http://schemas.microsoft.com/office/drawing/2014/main" id="{87CF8263-D929-3E1E-CF95-36572F99DA8D}"/>
              </a:ext>
            </a:extLst>
          </p:cNvPr>
          <p:cNvGrpSpPr/>
          <p:nvPr/>
        </p:nvGrpSpPr>
        <p:grpSpPr>
          <a:xfrm>
            <a:off x="4972920" y="5035180"/>
            <a:ext cx="1693080" cy="68400"/>
            <a:chOff x="4972920" y="5035180"/>
            <a:chExt cx="1693080" cy="6840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EC8288B-CAFC-C823-5B73-0A6843E73C6E}"/>
                    </a:ext>
                  </a:extLst>
                </p14:cNvPr>
                <p14:cNvContentPartPr/>
                <p14:nvPr/>
              </p14:nvContentPartPr>
              <p14:xfrm>
                <a:off x="4972920" y="5060380"/>
                <a:ext cx="618120" cy="43200"/>
              </p14:xfrm>
            </p:contentPart>
          </mc:Choice>
          <mc:Fallback>
            <p:pic>
              <p:nvPicPr>
                <p:cNvPr id="7" name="Ink 6">
                  <a:extLst>
                    <a:ext uri="{FF2B5EF4-FFF2-40B4-BE49-F238E27FC236}">
                      <a16:creationId xmlns:a16="http://schemas.microsoft.com/office/drawing/2014/main" id="{7EC8288B-CAFC-C823-5B73-0A6843E73C6E}"/>
                    </a:ext>
                  </a:extLst>
                </p:cNvPr>
                <p:cNvPicPr/>
                <p:nvPr/>
              </p:nvPicPr>
              <p:blipFill>
                <a:blip r:embed="rId9"/>
                <a:stretch>
                  <a:fillRect/>
                </a:stretch>
              </p:blipFill>
              <p:spPr>
                <a:xfrm>
                  <a:off x="4955280" y="5042380"/>
                  <a:ext cx="653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D23242F-49A6-9EFC-BF1D-661830025F4A}"/>
                    </a:ext>
                  </a:extLst>
                </p14:cNvPr>
                <p14:cNvContentPartPr/>
                <p14:nvPr/>
              </p14:nvContentPartPr>
              <p14:xfrm>
                <a:off x="5807040" y="5035180"/>
                <a:ext cx="858960" cy="49320"/>
              </p14:xfrm>
            </p:contentPart>
          </mc:Choice>
          <mc:Fallback>
            <p:pic>
              <p:nvPicPr>
                <p:cNvPr id="9" name="Ink 8">
                  <a:extLst>
                    <a:ext uri="{FF2B5EF4-FFF2-40B4-BE49-F238E27FC236}">
                      <a16:creationId xmlns:a16="http://schemas.microsoft.com/office/drawing/2014/main" id="{2D23242F-49A6-9EFC-BF1D-661830025F4A}"/>
                    </a:ext>
                  </a:extLst>
                </p:cNvPr>
                <p:cNvPicPr/>
                <p:nvPr/>
              </p:nvPicPr>
              <p:blipFill>
                <a:blip r:embed="rId11"/>
                <a:stretch>
                  <a:fillRect/>
                </a:stretch>
              </p:blipFill>
              <p:spPr>
                <a:xfrm>
                  <a:off x="5789040" y="5017540"/>
                  <a:ext cx="894600" cy="8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EE51A99-6529-A2E7-1A21-7A1104AD4752}"/>
                  </a:ext>
                </a:extLst>
              </p14:cNvPr>
              <p14:cNvContentPartPr/>
              <p14:nvPr/>
            </p14:nvContentPartPr>
            <p14:xfrm>
              <a:off x="4110360" y="5295820"/>
              <a:ext cx="973080" cy="34920"/>
            </p14:xfrm>
          </p:contentPart>
        </mc:Choice>
        <mc:Fallback>
          <p:pic>
            <p:nvPicPr>
              <p:cNvPr id="11" name="Ink 10">
                <a:extLst>
                  <a:ext uri="{FF2B5EF4-FFF2-40B4-BE49-F238E27FC236}">
                    <a16:creationId xmlns:a16="http://schemas.microsoft.com/office/drawing/2014/main" id="{4EE51A99-6529-A2E7-1A21-7A1104AD4752}"/>
                  </a:ext>
                </a:extLst>
              </p:cNvPr>
              <p:cNvPicPr/>
              <p:nvPr/>
            </p:nvPicPr>
            <p:blipFill>
              <a:blip r:embed="rId13"/>
              <a:stretch>
                <a:fillRect/>
              </a:stretch>
            </p:blipFill>
            <p:spPr>
              <a:xfrm>
                <a:off x="4092720" y="5278180"/>
                <a:ext cx="1008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EC57C25-CCD6-9370-3540-3370FD348B3A}"/>
                  </a:ext>
                </a:extLst>
              </p14:cNvPr>
              <p14:cNvContentPartPr/>
              <p14:nvPr/>
            </p14:nvContentPartPr>
            <p14:xfrm>
              <a:off x="5845200" y="5531980"/>
              <a:ext cx="673560" cy="34200"/>
            </p14:xfrm>
          </p:contentPart>
        </mc:Choice>
        <mc:Fallback>
          <p:pic>
            <p:nvPicPr>
              <p:cNvPr id="12" name="Ink 11">
                <a:extLst>
                  <a:ext uri="{FF2B5EF4-FFF2-40B4-BE49-F238E27FC236}">
                    <a16:creationId xmlns:a16="http://schemas.microsoft.com/office/drawing/2014/main" id="{EEC57C25-CCD6-9370-3540-3370FD348B3A}"/>
                  </a:ext>
                </a:extLst>
              </p:cNvPr>
              <p:cNvPicPr/>
              <p:nvPr/>
            </p:nvPicPr>
            <p:blipFill>
              <a:blip r:embed="rId15"/>
              <a:stretch>
                <a:fillRect/>
              </a:stretch>
            </p:blipFill>
            <p:spPr>
              <a:xfrm>
                <a:off x="5827200" y="5513980"/>
                <a:ext cx="709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C4A4694-5244-063D-D5BE-F7B98FB36C28}"/>
                  </a:ext>
                </a:extLst>
              </p14:cNvPr>
              <p14:cNvContentPartPr/>
              <p14:nvPr/>
            </p14:nvContentPartPr>
            <p14:xfrm>
              <a:off x="1685400" y="6030940"/>
              <a:ext cx="824400" cy="60840"/>
            </p14:xfrm>
          </p:contentPart>
        </mc:Choice>
        <mc:Fallback>
          <p:pic>
            <p:nvPicPr>
              <p:cNvPr id="13" name="Ink 12">
                <a:extLst>
                  <a:ext uri="{FF2B5EF4-FFF2-40B4-BE49-F238E27FC236}">
                    <a16:creationId xmlns:a16="http://schemas.microsoft.com/office/drawing/2014/main" id="{8C4A4694-5244-063D-D5BE-F7B98FB36C28}"/>
                  </a:ext>
                </a:extLst>
              </p:cNvPr>
              <p:cNvPicPr/>
              <p:nvPr/>
            </p:nvPicPr>
            <p:blipFill>
              <a:blip r:embed="rId17"/>
              <a:stretch>
                <a:fillRect/>
              </a:stretch>
            </p:blipFill>
            <p:spPr>
              <a:xfrm>
                <a:off x="1667400" y="6013300"/>
                <a:ext cx="860040" cy="96480"/>
              </a:xfrm>
              <a:prstGeom prst="rect">
                <a:avLst/>
              </a:prstGeom>
            </p:spPr>
          </p:pic>
        </mc:Fallback>
      </mc:AlternateContent>
    </p:spTree>
    <p:extLst>
      <p:ext uri="{BB962C8B-B14F-4D97-AF65-F5344CB8AC3E}">
        <p14:creationId xmlns:p14="http://schemas.microsoft.com/office/powerpoint/2010/main" val="2632778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49:7-13</a:t>
            </a:r>
          </a:p>
          <a:p>
            <a:pPr algn="ctr"/>
            <a:r>
              <a:rPr lang="he-IL" sz="8800" b="1">
                <a:ln w="15875">
                  <a:solidFill>
                    <a:schemeClr val="tx1"/>
                  </a:solidFill>
                  <a:prstDash val="solid"/>
                </a:ln>
                <a:solidFill>
                  <a:srgbClr val="FFFF00"/>
                </a:solidFill>
                <a:cs typeface="+mj-cs"/>
              </a:rPr>
              <a:t>ישעיהו מט:ז-יג</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979693" y="4547115"/>
            <a:ext cx="8638199" cy="646331"/>
          </a:xfrm>
          <a:prstGeom prst="rect">
            <a:avLst/>
          </a:prstGeom>
          <a:noFill/>
        </p:spPr>
        <p:txBody>
          <a:bodyPr wrap="none" rtlCol="0">
            <a:spAutoFit/>
          </a:bodyPr>
          <a:lstStyle/>
          <a:p>
            <a:pPr algn="ctr"/>
            <a:r>
              <a:rPr lang="en-US" sz="3600">
                <a:solidFill>
                  <a:srgbClr val="FFFF00"/>
                </a:solidFill>
              </a:rPr>
              <a:t>The Transformative Power of the Love of God</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764192"/>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64997" y="382098"/>
            <a:ext cx="8985059" cy="4462760"/>
          </a:xfrm>
          <a:prstGeom prst="rect">
            <a:avLst/>
          </a:prstGeom>
          <a:noFill/>
        </p:spPr>
        <p:txBody>
          <a:bodyPr wrap="square" rtlCol="0">
            <a:spAutoFit/>
          </a:bodyPr>
          <a:lstStyle/>
          <a:p>
            <a:r>
              <a:rPr lang="en-US" sz="2800" b="1">
                <a:solidFill>
                  <a:srgbClr val="FFC000"/>
                </a:solidFill>
                <a:cs typeface="+mj-cs"/>
              </a:rPr>
              <a:t>The Servant's mission, as described in Isaiah 49, is twofold:</a:t>
            </a:r>
          </a:p>
          <a:p>
            <a:endParaRPr lang="en-US" sz="1200" b="1">
              <a:solidFill>
                <a:srgbClr val="FFC000"/>
              </a:solidFill>
              <a:cs typeface="+mj-cs"/>
            </a:endParaRPr>
          </a:p>
          <a:p>
            <a:pPr marL="342900" indent="-342900">
              <a:buFont typeface="Arial" panose="020B0604020202020204" pitchFamily="34" charset="0"/>
              <a:buChar char="•"/>
            </a:pPr>
            <a:r>
              <a:rPr lang="en-US" sz="2400">
                <a:solidFill>
                  <a:srgbClr val="FFC000"/>
                </a:solidFill>
                <a:cs typeface="+mj-cs"/>
              </a:rPr>
              <a:t>To gather the righteous remnant of the physical nation of Israel. Despite seeming to labor in vain and spending strength for nothing, the Servant maintains confidence in the LORD. The Servant's work appears to fail on earth, but the future success is assured, because we are told that the Servant must suffer for the forgiveness of sins (</a:t>
            </a:r>
            <a:r>
              <a:rPr lang="en-US" sz="2400">
                <a:solidFill>
                  <a:srgbClr val="00B0F0"/>
                </a:solidFill>
                <a:cs typeface="+mj-cs"/>
              </a:rPr>
              <a:t>Isaiah 53</a:t>
            </a:r>
            <a:r>
              <a:rPr lang="en-US" sz="2400">
                <a:solidFill>
                  <a:srgbClr val="FFC000"/>
                </a:solidFill>
                <a:cs typeface="+mj-cs"/>
              </a:rPr>
              <a:t>). .</a:t>
            </a:r>
          </a:p>
          <a:p>
            <a:pPr marL="342900" indent="-342900">
              <a:buFont typeface="Arial" panose="020B0604020202020204" pitchFamily="34" charset="0"/>
              <a:buChar char="•"/>
            </a:pPr>
            <a:r>
              <a:rPr lang="en-US" sz="2400">
                <a:solidFill>
                  <a:srgbClr val="92D050"/>
                </a:solidFill>
                <a:cs typeface="+mj-cs"/>
              </a:rPr>
              <a:t>To become a light to the Gentiles, bringing salvation to the ends of the earth. The Servant is not only for Israel but also for the Gentiles. The Servant's mission extends beyond the borders of Israel, reaching out to the distant lands of the Gentiles.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2100FF7-C457-2865-8692-8C634ED3BFCF}"/>
                  </a:ext>
                </a:extLst>
              </p14:cNvPr>
              <p14:cNvContentPartPr/>
              <p14:nvPr/>
            </p14:nvContentPartPr>
            <p14:xfrm>
              <a:off x="452040" y="1079500"/>
              <a:ext cx="258840" cy="351000"/>
            </p14:xfrm>
          </p:contentPart>
        </mc:Choice>
        <mc:Fallback>
          <p:pic>
            <p:nvPicPr>
              <p:cNvPr id="4" name="Ink 3">
                <a:extLst>
                  <a:ext uri="{FF2B5EF4-FFF2-40B4-BE49-F238E27FC236}">
                    <a16:creationId xmlns:a16="http://schemas.microsoft.com/office/drawing/2014/main" id="{72100FF7-C457-2865-8692-8C634ED3BFCF}"/>
                  </a:ext>
                </a:extLst>
              </p:cNvPr>
              <p:cNvPicPr/>
              <p:nvPr/>
            </p:nvPicPr>
            <p:blipFill>
              <a:blip r:embed="rId5"/>
              <a:stretch>
                <a:fillRect/>
              </a:stretch>
            </p:blipFill>
            <p:spPr>
              <a:xfrm>
                <a:off x="434400" y="1061860"/>
                <a:ext cx="29448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200AE75-50A6-5C3F-06A0-CA189AD6721F}"/>
                  </a:ext>
                </a:extLst>
              </p14:cNvPr>
              <p14:cNvContentPartPr/>
              <p14:nvPr/>
            </p14:nvContentPartPr>
            <p14:xfrm>
              <a:off x="1047480" y="3205660"/>
              <a:ext cx="856440" cy="105120"/>
            </p14:xfrm>
          </p:contentPart>
        </mc:Choice>
        <mc:Fallback>
          <p:pic>
            <p:nvPicPr>
              <p:cNvPr id="5" name="Ink 4">
                <a:extLst>
                  <a:ext uri="{FF2B5EF4-FFF2-40B4-BE49-F238E27FC236}">
                    <a16:creationId xmlns:a16="http://schemas.microsoft.com/office/drawing/2014/main" id="{B200AE75-50A6-5C3F-06A0-CA189AD6721F}"/>
                  </a:ext>
                </a:extLst>
              </p:cNvPr>
              <p:cNvPicPr/>
              <p:nvPr/>
            </p:nvPicPr>
            <p:blipFill>
              <a:blip r:embed="rId7"/>
              <a:stretch>
                <a:fillRect/>
              </a:stretch>
            </p:blipFill>
            <p:spPr>
              <a:xfrm>
                <a:off x="1029840" y="3187660"/>
                <a:ext cx="8920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CB73A32-C222-89F8-604B-AD65DFBA453E}"/>
                  </a:ext>
                </a:extLst>
              </p14:cNvPr>
              <p14:cNvContentPartPr/>
              <p14:nvPr/>
            </p14:nvContentPartPr>
            <p14:xfrm>
              <a:off x="396960" y="3276220"/>
              <a:ext cx="413280" cy="353880"/>
            </p14:xfrm>
          </p:contentPart>
        </mc:Choice>
        <mc:Fallback>
          <p:pic>
            <p:nvPicPr>
              <p:cNvPr id="7" name="Ink 6">
                <a:extLst>
                  <a:ext uri="{FF2B5EF4-FFF2-40B4-BE49-F238E27FC236}">
                    <a16:creationId xmlns:a16="http://schemas.microsoft.com/office/drawing/2014/main" id="{8CB73A32-C222-89F8-604B-AD65DFBA453E}"/>
                  </a:ext>
                </a:extLst>
              </p:cNvPr>
              <p:cNvPicPr/>
              <p:nvPr/>
            </p:nvPicPr>
            <p:blipFill>
              <a:blip r:embed="rId9"/>
              <a:stretch>
                <a:fillRect/>
              </a:stretch>
            </p:blipFill>
            <p:spPr>
              <a:xfrm>
                <a:off x="378960" y="3258220"/>
                <a:ext cx="448920" cy="389520"/>
              </a:xfrm>
              <a:prstGeom prst="rect">
                <a:avLst/>
              </a:prstGeom>
            </p:spPr>
          </p:pic>
        </mc:Fallback>
      </mc:AlternateContent>
    </p:spTree>
    <p:extLst>
      <p:ext uri="{BB962C8B-B14F-4D97-AF65-F5344CB8AC3E}">
        <p14:creationId xmlns:p14="http://schemas.microsoft.com/office/powerpoint/2010/main" val="175647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5902"/>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3422" y="289593"/>
            <a:ext cx="8985059" cy="5724644"/>
          </a:xfrm>
          <a:prstGeom prst="rect">
            <a:avLst/>
          </a:prstGeom>
          <a:noFill/>
        </p:spPr>
        <p:txBody>
          <a:bodyPr wrap="square" rtlCol="0">
            <a:spAutoFit/>
          </a:bodyPr>
          <a:lstStyle/>
          <a:p>
            <a:r>
              <a:rPr lang="en-US" sz="2400" b="1">
                <a:solidFill>
                  <a:srgbClr val="FFC000"/>
                </a:solidFill>
                <a:cs typeface="+mj-cs"/>
              </a:rPr>
              <a:t>2 Corinthians 5:11–21  </a:t>
            </a:r>
          </a:p>
          <a:p>
            <a:r>
              <a:rPr lang="en-US" sz="1900">
                <a:solidFill>
                  <a:srgbClr val="FFC000"/>
                </a:solidFill>
                <a:cs typeface="+mj-cs"/>
              </a:rPr>
              <a:t>5:11 Knowing therefore the terror of the Lord, we persuade men; but we are made manifest unto God; and I trust also are made manifest in your consciences. 5:12 For we commend not ourselves again unto you, but give you occasion to glory on our behalf, that ye may have somewhat to answer them which glory in appearance, and not in heart. 5:13 For whether we be beside ourselves, it is to God: or whether we be sober, it is for your cause. 5:14 For the love of Christ constraineth us; because we thus judge, that if one died for all, then were all dead: 5:15 And that he died for all, that they which live should not henceforth live unto themselves, but unto him which died for them, and rose again. 5:16 Wherefore henceforth know we no man after the flesh: yea, though we have known Christ after the flesh, yet now henceforth know we him no more. 5:17 Therefore if any man be in Christ, he is a new creature: old things are passed away; behold, all things are become new. 5:18 And all things are of God, who hath reconciled us to himself by Jesus Christ, and hath given to us the ministry of reconciliation; 5:19 To wit, that God was in Christ, reconciling the world unto himself, not imputing their trespasses unto them; and hath committed unto us the word of reconciliation. 5:20 Now then we are ambassadors for Christ, as though God did beseech you by us: we pray you in Christ’s stead, be ye reconciled to God. 5:21 For he hath made him to be sin for us, who knew no sin; that we might be made the righteousness of God in him.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8015CD7-1901-1AF3-4FD1-ADBB5E29D498}"/>
                  </a:ext>
                </a:extLst>
              </p14:cNvPr>
              <p14:cNvContentPartPr/>
              <p14:nvPr/>
            </p14:nvContentPartPr>
            <p14:xfrm>
              <a:off x="3308280" y="965740"/>
              <a:ext cx="1654560" cy="100800"/>
            </p14:xfrm>
          </p:contentPart>
        </mc:Choice>
        <mc:Fallback>
          <p:pic>
            <p:nvPicPr>
              <p:cNvPr id="4" name="Ink 3">
                <a:extLst>
                  <a:ext uri="{FF2B5EF4-FFF2-40B4-BE49-F238E27FC236}">
                    <a16:creationId xmlns:a16="http://schemas.microsoft.com/office/drawing/2014/main" id="{38015CD7-1901-1AF3-4FD1-ADBB5E29D498}"/>
                  </a:ext>
                </a:extLst>
              </p:cNvPr>
              <p:cNvPicPr/>
              <p:nvPr/>
            </p:nvPicPr>
            <p:blipFill>
              <a:blip r:embed="rId5"/>
              <a:stretch>
                <a:fillRect/>
              </a:stretch>
            </p:blipFill>
            <p:spPr>
              <a:xfrm>
                <a:off x="3290640" y="948100"/>
                <a:ext cx="1690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E78DA46-450C-7779-B790-76458712C8F4}"/>
                  </a:ext>
                </a:extLst>
              </p14:cNvPr>
              <p14:cNvContentPartPr/>
              <p14:nvPr/>
            </p14:nvContentPartPr>
            <p14:xfrm>
              <a:off x="7851120" y="2457940"/>
              <a:ext cx="1307160" cy="42480"/>
            </p14:xfrm>
          </p:contentPart>
        </mc:Choice>
        <mc:Fallback>
          <p:pic>
            <p:nvPicPr>
              <p:cNvPr id="5" name="Ink 4">
                <a:extLst>
                  <a:ext uri="{FF2B5EF4-FFF2-40B4-BE49-F238E27FC236}">
                    <a16:creationId xmlns:a16="http://schemas.microsoft.com/office/drawing/2014/main" id="{BE78DA46-450C-7779-B790-76458712C8F4}"/>
                  </a:ext>
                </a:extLst>
              </p:cNvPr>
              <p:cNvPicPr/>
              <p:nvPr/>
            </p:nvPicPr>
            <p:blipFill>
              <a:blip r:embed="rId7"/>
              <a:stretch>
                <a:fillRect/>
              </a:stretch>
            </p:blipFill>
            <p:spPr>
              <a:xfrm>
                <a:off x="7833120" y="2439940"/>
                <a:ext cx="1342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D6AE09C-A7B3-7B1C-1631-14ED2BE68103}"/>
                  </a:ext>
                </a:extLst>
              </p14:cNvPr>
              <p14:cNvContentPartPr/>
              <p14:nvPr/>
            </p14:nvContentPartPr>
            <p14:xfrm>
              <a:off x="574800" y="2695540"/>
              <a:ext cx="2553120" cy="68760"/>
            </p14:xfrm>
          </p:contentPart>
        </mc:Choice>
        <mc:Fallback>
          <p:pic>
            <p:nvPicPr>
              <p:cNvPr id="7" name="Ink 6">
                <a:extLst>
                  <a:ext uri="{FF2B5EF4-FFF2-40B4-BE49-F238E27FC236}">
                    <a16:creationId xmlns:a16="http://schemas.microsoft.com/office/drawing/2014/main" id="{DD6AE09C-A7B3-7B1C-1631-14ED2BE68103}"/>
                  </a:ext>
                </a:extLst>
              </p:cNvPr>
              <p:cNvPicPr/>
              <p:nvPr/>
            </p:nvPicPr>
            <p:blipFill>
              <a:blip r:embed="rId9"/>
              <a:stretch>
                <a:fillRect/>
              </a:stretch>
            </p:blipFill>
            <p:spPr>
              <a:xfrm>
                <a:off x="557160" y="2677900"/>
                <a:ext cx="2588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C50BF6E-8691-B6FA-4474-70C9D1509B0A}"/>
                  </a:ext>
                </a:extLst>
              </p14:cNvPr>
              <p14:cNvContentPartPr/>
              <p14:nvPr/>
            </p14:nvContentPartPr>
            <p14:xfrm>
              <a:off x="3586920" y="2682220"/>
              <a:ext cx="5295960" cy="93240"/>
            </p14:xfrm>
          </p:contentPart>
        </mc:Choice>
        <mc:Fallback>
          <p:pic>
            <p:nvPicPr>
              <p:cNvPr id="9" name="Ink 8">
                <a:extLst>
                  <a:ext uri="{FF2B5EF4-FFF2-40B4-BE49-F238E27FC236}">
                    <a16:creationId xmlns:a16="http://schemas.microsoft.com/office/drawing/2014/main" id="{CC50BF6E-8691-B6FA-4474-70C9D1509B0A}"/>
                  </a:ext>
                </a:extLst>
              </p:cNvPr>
              <p:cNvPicPr/>
              <p:nvPr/>
            </p:nvPicPr>
            <p:blipFill>
              <a:blip r:embed="rId11"/>
              <a:stretch>
                <a:fillRect/>
              </a:stretch>
            </p:blipFill>
            <p:spPr>
              <a:xfrm>
                <a:off x="3568920" y="2664220"/>
                <a:ext cx="5331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35C40B20-7A2C-3B8D-35F5-6B93A1352DAD}"/>
                  </a:ext>
                </a:extLst>
              </p14:cNvPr>
              <p14:cNvContentPartPr/>
              <p14:nvPr/>
            </p14:nvContentPartPr>
            <p14:xfrm>
              <a:off x="698280" y="3010540"/>
              <a:ext cx="2874960" cy="77040"/>
            </p14:xfrm>
          </p:contentPart>
        </mc:Choice>
        <mc:Fallback>
          <p:pic>
            <p:nvPicPr>
              <p:cNvPr id="10" name="Ink 9">
                <a:extLst>
                  <a:ext uri="{FF2B5EF4-FFF2-40B4-BE49-F238E27FC236}">
                    <a16:creationId xmlns:a16="http://schemas.microsoft.com/office/drawing/2014/main" id="{35C40B20-7A2C-3B8D-35F5-6B93A1352DAD}"/>
                  </a:ext>
                </a:extLst>
              </p:cNvPr>
              <p:cNvPicPr/>
              <p:nvPr/>
            </p:nvPicPr>
            <p:blipFill>
              <a:blip r:embed="rId13"/>
              <a:stretch>
                <a:fillRect/>
              </a:stretch>
            </p:blipFill>
            <p:spPr>
              <a:xfrm>
                <a:off x="680640" y="2992900"/>
                <a:ext cx="2910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6AAB3F3-D1EB-65C4-0351-88CB4D8AC2E4}"/>
                  </a:ext>
                </a:extLst>
              </p14:cNvPr>
              <p14:cNvContentPartPr/>
              <p14:nvPr/>
            </p14:nvContentPartPr>
            <p14:xfrm>
              <a:off x="3955560" y="3008020"/>
              <a:ext cx="4574880" cy="59760"/>
            </p14:xfrm>
          </p:contentPart>
        </mc:Choice>
        <mc:Fallback>
          <p:pic>
            <p:nvPicPr>
              <p:cNvPr id="11" name="Ink 10">
                <a:extLst>
                  <a:ext uri="{FF2B5EF4-FFF2-40B4-BE49-F238E27FC236}">
                    <a16:creationId xmlns:a16="http://schemas.microsoft.com/office/drawing/2014/main" id="{A6AAB3F3-D1EB-65C4-0351-88CB4D8AC2E4}"/>
                  </a:ext>
                </a:extLst>
              </p:cNvPr>
              <p:cNvPicPr/>
              <p:nvPr/>
            </p:nvPicPr>
            <p:blipFill>
              <a:blip r:embed="rId15"/>
              <a:stretch>
                <a:fillRect/>
              </a:stretch>
            </p:blipFill>
            <p:spPr>
              <a:xfrm>
                <a:off x="3937560" y="2990020"/>
                <a:ext cx="4610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CBF57A9-A1D8-FE0A-15C5-BF779999DD39}"/>
                  </a:ext>
                </a:extLst>
              </p14:cNvPr>
              <p14:cNvContentPartPr/>
              <p14:nvPr/>
            </p14:nvContentPartPr>
            <p14:xfrm>
              <a:off x="4802280" y="3643780"/>
              <a:ext cx="6480" cy="7560"/>
            </p14:xfrm>
          </p:contentPart>
        </mc:Choice>
        <mc:Fallback>
          <p:pic>
            <p:nvPicPr>
              <p:cNvPr id="12" name="Ink 11">
                <a:extLst>
                  <a:ext uri="{FF2B5EF4-FFF2-40B4-BE49-F238E27FC236}">
                    <a16:creationId xmlns:a16="http://schemas.microsoft.com/office/drawing/2014/main" id="{1CBF57A9-A1D8-FE0A-15C5-BF779999DD39}"/>
                  </a:ext>
                </a:extLst>
              </p:cNvPr>
              <p:cNvPicPr/>
              <p:nvPr/>
            </p:nvPicPr>
            <p:blipFill>
              <a:blip r:embed="rId17"/>
              <a:stretch>
                <a:fillRect/>
              </a:stretch>
            </p:blipFill>
            <p:spPr>
              <a:xfrm>
                <a:off x="4784280" y="3625780"/>
                <a:ext cx="42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938E8BC-C16F-5FFA-5AD7-9603625FE6FD}"/>
                  </a:ext>
                </a:extLst>
              </p14:cNvPr>
              <p14:cNvContentPartPr/>
              <p14:nvPr/>
            </p14:nvContentPartPr>
            <p14:xfrm>
              <a:off x="7483560" y="3601660"/>
              <a:ext cx="1525320" cy="69480"/>
            </p14:xfrm>
          </p:contentPart>
        </mc:Choice>
        <mc:Fallback>
          <p:pic>
            <p:nvPicPr>
              <p:cNvPr id="13" name="Ink 12">
                <a:extLst>
                  <a:ext uri="{FF2B5EF4-FFF2-40B4-BE49-F238E27FC236}">
                    <a16:creationId xmlns:a16="http://schemas.microsoft.com/office/drawing/2014/main" id="{C938E8BC-C16F-5FFA-5AD7-9603625FE6FD}"/>
                  </a:ext>
                </a:extLst>
              </p:cNvPr>
              <p:cNvPicPr/>
              <p:nvPr/>
            </p:nvPicPr>
            <p:blipFill>
              <a:blip r:embed="rId19"/>
              <a:stretch>
                <a:fillRect/>
              </a:stretch>
            </p:blipFill>
            <p:spPr>
              <a:xfrm>
                <a:off x="7465920" y="3584020"/>
                <a:ext cx="1560960" cy="105120"/>
              </a:xfrm>
              <a:prstGeom prst="rect">
                <a:avLst/>
              </a:prstGeom>
            </p:spPr>
          </p:pic>
        </mc:Fallback>
      </mc:AlternateContent>
      <p:grpSp>
        <p:nvGrpSpPr>
          <p:cNvPr id="17" name="Group 16">
            <a:extLst>
              <a:ext uri="{FF2B5EF4-FFF2-40B4-BE49-F238E27FC236}">
                <a16:creationId xmlns:a16="http://schemas.microsoft.com/office/drawing/2014/main" id="{FC669F8E-2FD3-9922-424A-46B9B5B8673C}"/>
              </a:ext>
            </a:extLst>
          </p:cNvPr>
          <p:cNvGrpSpPr/>
          <p:nvPr/>
        </p:nvGrpSpPr>
        <p:grpSpPr>
          <a:xfrm>
            <a:off x="620880" y="3837100"/>
            <a:ext cx="8271360" cy="117000"/>
            <a:chOff x="620880" y="3837100"/>
            <a:chExt cx="8271360" cy="11700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93D3F1A-D9AC-6AA2-2B0A-69E115ED3FA8}"/>
                    </a:ext>
                  </a:extLst>
                </p14:cNvPr>
                <p14:cNvContentPartPr/>
                <p14:nvPr/>
              </p14:nvContentPartPr>
              <p14:xfrm>
                <a:off x="620880" y="3869860"/>
                <a:ext cx="3606120" cy="84240"/>
              </p14:xfrm>
            </p:contentPart>
          </mc:Choice>
          <mc:Fallback>
            <p:pic>
              <p:nvPicPr>
                <p:cNvPr id="14" name="Ink 13">
                  <a:extLst>
                    <a:ext uri="{FF2B5EF4-FFF2-40B4-BE49-F238E27FC236}">
                      <a16:creationId xmlns:a16="http://schemas.microsoft.com/office/drawing/2014/main" id="{193D3F1A-D9AC-6AA2-2B0A-69E115ED3FA8}"/>
                    </a:ext>
                  </a:extLst>
                </p:cNvPr>
                <p:cNvPicPr/>
                <p:nvPr/>
              </p:nvPicPr>
              <p:blipFill>
                <a:blip r:embed="rId21"/>
                <a:stretch>
                  <a:fillRect/>
                </a:stretch>
              </p:blipFill>
              <p:spPr>
                <a:xfrm>
                  <a:off x="602880" y="3852220"/>
                  <a:ext cx="3641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1AE3BEBB-1651-4D76-A27B-3CBA9D84D700}"/>
                    </a:ext>
                  </a:extLst>
                </p14:cNvPr>
                <p14:cNvContentPartPr/>
                <p14:nvPr/>
              </p14:nvContentPartPr>
              <p14:xfrm>
                <a:off x="4434000" y="3837100"/>
                <a:ext cx="2584800" cy="104040"/>
              </p14:xfrm>
            </p:contentPart>
          </mc:Choice>
          <mc:Fallback>
            <p:pic>
              <p:nvPicPr>
                <p:cNvPr id="15" name="Ink 14">
                  <a:extLst>
                    <a:ext uri="{FF2B5EF4-FFF2-40B4-BE49-F238E27FC236}">
                      <a16:creationId xmlns:a16="http://schemas.microsoft.com/office/drawing/2014/main" id="{1AE3BEBB-1651-4D76-A27B-3CBA9D84D700}"/>
                    </a:ext>
                  </a:extLst>
                </p:cNvPr>
                <p:cNvPicPr/>
                <p:nvPr/>
              </p:nvPicPr>
              <p:blipFill>
                <a:blip r:embed="rId23"/>
                <a:stretch>
                  <a:fillRect/>
                </a:stretch>
              </p:blipFill>
              <p:spPr>
                <a:xfrm>
                  <a:off x="4416360" y="3819100"/>
                  <a:ext cx="26204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4D5EFE05-DEAF-D426-3555-10D5FE4DC9D1}"/>
                    </a:ext>
                  </a:extLst>
                </p14:cNvPr>
                <p14:cNvContentPartPr/>
                <p14:nvPr/>
              </p14:nvContentPartPr>
              <p14:xfrm>
                <a:off x="7332000" y="3899380"/>
                <a:ext cx="1560240" cy="52560"/>
              </p14:xfrm>
            </p:contentPart>
          </mc:Choice>
          <mc:Fallback>
            <p:pic>
              <p:nvPicPr>
                <p:cNvPr id="16" name="Ink 15">
                  <a:extLst>
                    <a:ext uri="{FF2B5EF4-FFF2-40B4-BE49-F238E27FC236}">
                      <a16:creationId xmlns:a16="http://schemas.microsoft.com/office/drawing/2014/main" id="{4D5EFE05-DEAF-D426-3555-10D5FE4DC9D1}"/>
                    </a:ext>
                  </a:extLst>
                </p:cNvPr>
                <p:cNvPicPr/>
                <p:nvPr/>
              </p:nvPicPr>
              <p:blipFill>
                <a:blip r:embed="rId25"/>
                <a:stretch>
                  <a:fillRect/>
                </a:stretch>
              </p:blipFill>
              <p:spPr>
                <a:xfrm>
                  <a:off x="7314360" y="3881380"/>
                  <a:ext cx="159588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8957D3FE-7974-C723-27B8-2B9EA6B14522}"/>
                  </a:ext>
                </a:extLst>
              </p14:cNvPr>
              <p14:cNvContentPartPr/>
              <p14:nvPr/>
            </p14:nvContentPartPr>
            <p14:xfrm>
              <a:off x="659760" y="4215100"/>
              <a:ext cx="1004760" cy="56520"/>
            </p14:xfrm>
          </p:contentPart>
        </mc:Choice>
        <mc:Fallback>
          <p:pic>
            <p:nvPicPr>
              <p:cNvPr id="18" name="Ink 17">
                <a:extLst>
                  <a:ext uri="{FF2B5EF4-FFF2-40B4-BE49-F238E27FC236}">
                    <a16:creationId xmlns:a16="http://schemas.microsoft.com/office/drawing/2014/main" id="{8957D3FE-7974-C723-27B8-2B9EA6B14522}"/>
                  </a:ext>
                </a:extLst>
              </p:cNvPr>
              <p:cNvPicPr/>
              <p:nvPr/>
            </p:nvPicPr>
            <p:blipFill>
              <a:blip r:embed="rId27"/>
              <a:stretch>
                <a:fillRect/>
              </a:stretch>
            </p:blipFill>
            <p:spPr>
              <a:xfrm>
                <a:off x="641760" y="4197100"/>
                <a:ext cx="1040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7946B3CE-401C-156F-4C03-19B8596AFF72}"/>
                  </a:ext>
                </a:extLst>
              </p14:cNvPr>
              <p14:cNvContentPartPr/>
              <p14:nvPr/>
            </p14:nvContentPartPr>
            <p14:xfrm>
              <a:off x="5219880" y="4777780"/>
              <a:ext cx="11160" cy="18000"/>
            </p14:xfrm>
          </p:contentPart>
        </mc:Choice>
        <mc:Fallback>
          <p:pic>
            <p:nvPicPr>
              <p:cNvPr id="19" name="Ink 18">
                <a:extLst>
                  <a:ext uri="{FF2B5EF4-FFF2-40B4-BE49-F238E27FC236}">
                    <a16:creationId xmlns:a16="http://schemas.microsoft.com/office/drawing/2014/main" id="{7946B3CE-401C-156F-4C03-19B8596AFF72}"/>
                  </a:ext>
                </a:extLst>
              </p:cNvPr>
              <p:cNvPicPr/>
              <p:nvPr/>
            </p:nvPicPr>
            <p:blipFill>
              <a:blip r:embed="rId29"/>
              <a:stretch>
                <a:fillRect/>
              </a:stretch>
            </p:blipFill>
            <p:spPr>
              <a:xfrm>
                <a:off x="5202240" y="4759780"/>
                <a:ext cx="468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57A29A9F-4A22-76C9-4FEB-C8B6A3252F82}"/>
                  </a:ext>
                </a:extLst>
              </p14:cNvPr>
              <p14:cNvContentPartPr/>
              <p14:nvPr/>
            </p14:nvContentPartPr>
            <p14:xfrm>
              <a:off x="4752960" y="4736020"/>
              <a:ext cx="3859920" cy="79560"/>
            </p14:xfrm>
          </p:contentPart>
        </mc:Choice>
        <mc:Fallback>
          <p:pic>
            <p:nvPicPr>
              <p:cNvPr id="20" name="Ink 19">
                <a:extLst>
                  <a:ext uri="{FF2B5EF4-FFF2-40B4-BE49-F238E27FC236}">
                    <a16:creationId xmlns:a16="http://schemas.microsoft.com/office/drawing/2014/main" id="{57A29A9F-4A22-76C9-4FEB-C8B6A3252F82}"/>
                  </a:ext>
                </a:extLst>
              </p:cNvPr>
              <p:cNvPicPr/>
              <p:nvPr/>
            </p:nvPicPr>
            <p:blipFill>
              <a:blip r:embed="rId31"/>
              <a:stretch>
                <a:fillRect/>
              </a:stretch>
            </p:blipFill>
            <p:spPr>
              <a:xfrm>
                <a:off x="4734960" y="4718380"/>
                <a:ext cx="3895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0B7F92A1-6E40-131E-D91A-B8E1FD38A304}"/>
                  </a:ext>
                </a:extLst>
              </p14:cNvPr>
              <p14:cNvContentPartPr/>
              <p14:nvPr/>
            </p14:nvContentPartPr>
            <p14:xfrm>
              <a:off x="391200" y="5279260"/>
              <a:ext cx="9029520" cy="723960"/>
            </p14:xfrm>
          </p:contentPart>
        </mc:Choice>
        <mc:Fallback>
          <p:pic>
            <p:nvPicPr>
              <p:cNvPr id="21" name="Ink 20">
                <a:extLst>
                  <a:ext uri="{FF2B5EF4-FFF2-40B4-BE49-F238E27FC236}">
                    <a16:creationId xmlns:a16="http://schemas.microsoft.com/office/drawing/2014/main" id="{0B7F92A1-6E40-131E-D91A-B8E1FD38A304}"/>
                  </a:ext>
                </a:extLst>
              </p:cNvPr>
              <p:cNvPicPr/>
              <p:nvPr/>
            </p:nvPicPr>
            <p:blipFill>
              <a:blip r:embed="rId33"/>
              <a:stretch>
                <a:fillRect/>
              </a:stretch>
            </p:blipFill>
            <p:spPr>
              <a:xfrm>
                <a:off x="373200" y="5261620"/>
                <a:ext cx="9065160" cy="759600"/>
              </a:xfrm>
              <a:prstGeom prst="rect">
                <a:avLst/>
              </a:prstGeom>
            </p:spPr>
          </p:pic>
        </mc:Fallback>
      </mc:AlternateContent>
    </p:spTree>
    <p:extLst>
      <p:ext uri="{BB962C8B-B14F-4D97-AF65-F5344CB8AC3E}">
        <p14:creationId xmlns:p14="http://schemas.microsoft.com/office/powerpoint/2010/main" val="396211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355586"/>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מט</a:t>
            </a:r>
          </a:p>
          <a:p>
            <a:pPr algn="r"/>
            <a:r>
              <a:rPr lang="he-IL" sz="3300">
                <a:solidFill>
                  <a:srgbClr val="FFFF00"/>
                </a:solidFill>
                <a:cs typeface="+mj-cs"/>
              </a:rPr>
              <a:t>﻿ז   כֹּה אָמַר-יְהֹוָה גֹּאֵל יִשְֹרָאֵל קְדוֹשׁוֹ לִבְזֹה-נֶפֶשׁ לִמְתָעֵב גּוֹי לְעֶבֶד מֹשְׁלִים מְלָכִים יִרְאוּ וָקָמוּ שָֹרִים וְיִשְׁתַּחֲווּ לְמַעַן יְהֹוָה אֲשֶׁר נֶאֱמָן קְדֹשׁ יִשְֹרָאֵל וַיִּבְחָרֶךָּ: ח   כֹּה | אָמַר יְהֹוָה בְּעֵת רָצוֹן עֲנִיתִיךָ וּבְיוֹם יְשׁוּעָה עֲזַרְתִּיךָ וְאֶצָּרְךָ וְאֶתֶּנְךָ לִבְרִית עָם לְהָקִים אֶרֶץ לְהַנְחִיל נְחָלוֹת שֹׁמֵמוֹת: </a:t>
            </a:r>
            <a:r>
              <a:rPr lang="he-IL" sz="3300">
                <a:solidFill>
                  <a:srgbClr val="FFC000"/>
                </a:solidFill>
                <a:cs typeface="+mj-cs"/>
              </a:rPr>
              <a:t>ט   לֵאמֹר לַאֲסוּרִים צֵאוּ לַאֲשֶׁר בַּחֹשֶׁךְ הִגָּלוּ עַל-דְּרָכִים יִרְעוּ וּבְכָל-שְׁפָיִים מַרְעִיתָם: י   לֹא יִרְעָבוּ וְלֹא יִצְמָאוּ וְלֹא-יַכֵּם שָׁרָב וָשָׁמֶשׁ כִּי-מְרַחֲמָם יְנַהֲגֵם וְעַל-מַבּוּעֵי מַיִם יְנַהֲלֵם: יא   וְשַֹמְתִּי כָל-הָרַי לַדָּרֶךְ וּמְסִלֹּתַי יְרֻמוּן</a:t>
            </a:r>
            <a:r>
              <a:rPr lang="he-IL" sz="3300">
                <a:solidFill>
                  <a:srgbClr val="92D050"/>
                </a:solidFill>
                <a:cs typeface="+mj-cs"/>
              </a:rPr>
              <a:t>: יב   הִנֵּה-אֵלֶּה מֵרָחוֹק יָבֹאוּ וְהִנֵּה-אֵלֶּה מִצָּפוֹן וּמִיָּם וְאֵלֶּה מֵאֶרֶץ סִינִים: יג   רָנּוּ שָׁמַיִם וְגִילִי אָרֶץ יּפִצְחוּ [וּפִצְחוּ] הָרִים רִנָּה כִּי-נִחַם יְהֹוָה עַמּוֹ וַעֲנִיָּו יְרַחֵם:</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65" name="Group 64">
            <a:extLst>
              <a:ext uri="{FF2B5EF4-FFF2-40B4-BE49-F238E27FC236}">
                <a16:creationId xmlns:a16="http://schemas.microsoft.com/office/drawing/2014/main" id="{9685A537-54CB-8129-336E-73FE8381E069}"/>
              </a:ext>
            </a:extLst>
          </p:cNvPr>
          <p:cNvGrpSpPr/>
          <p:nvPr/>
        </p:nvGrpSpPr>
        <p:grpSpPr>
          <a:xfrm>
            <a:off x="6096120" y="3231690"/>
            <a:ext cx="3143880" cy="85680"/>
            <a:chOff x="6096120" y="3231690"/>
            <a:chExt cx="3143880" cy="85680"/>
          </a:xfrm>
        </p:grpSpPr>
        <mc:AlternateContent xmlns:mc="http://schemas.openxmlformats.org/markup-compatibility/2006">
          <mc:Choice xmlns:p14="http://schemas.microsoft.com/office/powerpoint/2010/main" Requires="p14">
            <p:contentPart p14:bwMode="auto" r:id="rId4">
              <p14:nvContentPartPr>
                <p14:cNvPr id="60" name="Ink 59">
                  <a:extLst>
                    <a:ext uri="{FF2B5EF4-FFF2-40B4-BE49-F238E27FC236}">
                      <a16:creationId xmlns:a16="http://schemas.microsoft.com/office/drawing/2014/main" id="{D496F2A2-FC58-9FF9-2F11-4B47FEC06B36}"/>
                    </a:ext>
                  </a:extLst>
                </p14:cNvPr>
                <p14:cNvContentPartPr/>
                <p14:nvPr/>
              </p14:nvContentPartPr>
              <p14:xfrm>
                <a:off x="8418480" y="3231690"/>
                <a:ext cx="821520" cy="26280"/>
              </p14:xfrm>
            </p:contentPart>
          </mc:Choice>
          <mc:Fallback>
            <p:pic>
              <p:nvPicPr>
                <p:cNvPr id="60" name="Ink 59">
                  <a:extLst>
                    <a:ext uri="{FF2B5EF4-FFF2-40B4-BE49-F238E27FC236}">
                      <a16:creationId xmlns:a16="http://schemas.microsoft.com/office/drawing/2014/main" id="{D496F2A2-FC58-9FF9-2F11-4B47FEC06B36}"/>
                    </a:ext>
                  </a:extLst>
                </p:cNvPr>
                <p:cNvPicPr/>
                <p:nvPr/>
              </p:nvPicPr>
              <p:blipFill>
                <a:blip r:embed="rId5"/>
                <a:stretch>
                  <a:fillRect/>
                </a:stretch>
              </p:blipFill>
              <p:spPr>
                <a:xfrm>
                  <a:off x="8400480" y="3214050"/>
                  <a:ext cx="857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1" name="Ink 60">
                  <a:extLst>
                    <a:ext uri="{FF2B5EF4-FFF2-40B4-BE49-F238E27FC236}">
                      <a16:creationId xmlns:a16="http://schemas.microsoft.com/office/drawing/2014/main" id="{57560B21-E501-6245-845E-74A8D8F20163}"/>
                    </a:ext>
                  </a:extLst>
                </p14:cNvPr>
                <p14:cNvContentPartPr/>
                <p14:nvPr/>
              </p14:nvContentPartPr>
              <p14:xfrm>
                <a:off x="7391040" y="3269850"/>
                <a:ext cx="836280" cy="47520"/>
              </p14:xfrm>
            </p:contentPart>
          </mc:Choice>
          <mc:Fallback>
            <p:pic>
              <p:nvPicPr>
                <p:cNvPr id="61" name="Ink 60">
                  <a:extLst>
                    <a:ext uri="{FF2B5EF4-FFF2-40B4-BE49-F238E27FC236}">
                      <a16:creationId xmlns:a16="http://schemas.microsoft.com/office/drawing/2014/main" id="{57560B21-E501-6245-845E-74A8D8F20163}"/>
                    </a:ext>
                  </a:extLst>
                </p:cNvPr>
                <p:cNvPicPr/>
                <p:nvPr/>
              </p:nvPicPr>
              <p:blipFill>
                <a:blip r:embed="rId7"/>
                <a:stretch>
                  <a:fillRect/>
                </a:stretch>
              </p:blipFill>
              <p:spPr>
                <a:xfrm>
                  <a:off x="7373040" y="3251850"/>
                  <a:ext cx="871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4" name="Ink 63">
                  <a:extLst>
                    <a:ext uri="{FF2B5EF4-FFF2-40B4-BE49-F238E27FC236}">
                      <a16:creationId xmlns:a16="http://schemas.microsoft.com/office/drawing/2014/main" id="{D33CCC13-4CA2-FFB6-8557-1AFCDE544ABF}"/>
                    </a:ext>
                  </a:extLst>
                </p14:cNvPr>
                <p14:cNvContentPartPr/>
                <p14:nvPr/>
              </p14:nvContentPartPr>
              <p14:xfrm>
                <a:off x="6096120" y="3251850"/>
                <a:ext cx="1173240" cy="53640"/>
              </p14:xfrm>
            </p:contentPart>
          </mc:Choice>
          <mc:Fallback>
            <p:pic>
              <p:nvPicPr>
                <p:cNvPr id="64" name="Ink 63">
                  <a:extLst>
                    <a:ext uri="{FF2B5EF4-FFF2-40B4-BE49-F238E27FC236}">
                      <a16:creationId xmlns:a16="http://schemas.microsoft.com/office/drawing/2014/main" id="{D33CCC13-4CA2-FFB6-8557-1AFCDE544ABF}"/>
                    </a:ext>
                  </a:extLst>
                </p:cNvPr>
                <p:cNvPicPr/>
                <p:nvPr/>
              </p:nvPicPr>
              <p:blipFill>
                <a:blip r:embed="rId9"/>
                <a:stretch>
                  <a:fillRect/>
                </a:stretch>
              </p:blipFill>
              <p:spPr>
                <a:xfrm>
                  <a:off x="6078480" y="3234210"/>
                  <a:ext cx="1208880" cy="8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66" name="Ink 65">
                <a:extLst>
                  <a:ext uri="{FF2B5EF4-FFF2-40B4-BE49-F238E27FC236}">
                    <a16:creationId xmlns:a16="http://schemas.microsoft.com/office/drawing/2014/main" id="{625BF01B-D6B6-BB39-A17B-C3391FB1BE2D}"/>
                  </a:ext>
                </a:extLst>
              </p14:cNvPr>
              <p14:cNvContentPartPr/>
              <p14:nvPr/>
            </p14:nvContentPartPr>
            <p14:xfrm>
              <a:off x="1443840" y="1734090"/>
              <a:ext cx="1538280" cy="605880"/>
            </p14:xfrm>
          </p:contentPart>
        </mc:Choice>
        <mc:Fallback>
          <p:pic>
            <p:nvPicPr>
              <p:cNvPr id="66" name="Ink 65">
                <a:extLst>
                  <a:ext uri="{FF2B5EF4-FFF2-40B4-BE49-F238E27FC236}">
                    <a16:creationId xmlns:a16="http://schemas.microsoft.com/office/drawing/2014/main" id="{625BF01B-D6B6-BB39-A17B-C3391FB1BE2D}"/>
                  </a:ext>
                </a:extLst>
              </p:cNvPr>
              <p:cNvPicPr/>
              <p:nvPr/>
            </p:nvPicPr>
            <p:blipFill>
              <a:blip r:embed="rId11"/>
              <a:stretch>
                <a:fillRect/>
              </a:stretch>
            </p:blipFill>
            <p:spPr>
              <a:xfrm>
                <a:off x="1425840" y="1716450"/>
                <a:ext cx="1573920" cy="641520"/>
              </a:xfrm>
              <a:prstGeom prst="rect">
                <a:avLst/>
              </a:prstGeom>
            </p:spPr>
          </p:pic>
        </mc:Fallback>
      </mc:AlternateContent>
      <p:grpSp>
        <p:nvGrpSpPr>
          <p:cNvPr id="69" name="Group 68">
            <a:extLst>
              <a:ext uri="{FF2B5EF4-FFF2-40B4-BE49-F238E27FC236}">
                <a16:creationId xmlns:a16="http://schemas.microsoft.com/office/drawing/2014/main" id="{3E815D96-13B5-F084-51CC-6FCC8EF36090}"/>
              </a:ext>
            </a:extLst>
          </p:cNvPr>
          <p:cNvGrpSpPr/>
          <p:nvPr/>
        </p:nvGrpSpPr>
        <p:grpSpPr>
          <a:xfrm>
            <a:off x="1282560" y="613410"/>
            <a:ext cx="7654320" cy="816840"/>
            <a:chOff x="1282560" y="613410"/>
            <a:chExt cx="7654320" cy="816840"/>
          </a:xfrm>
        </p:grpSpPr>
        <mc:AlternateContent xmlns:mc="http://schemas.openxmlformats.org/markup-compatibility/2006">
          <mc:Choice xmlns:p14="http://schemas.microsoft.com/office/powerpoint/2010/main" Requires="p14">
            <p:contentPart p14:bwMode="auto" r:id="rId12">
              <p14:nvContentPartPr>
                <p14:cNvPr id="4" name="Ink 3">
                  <a:extLst>
                    <a:ext uri="{FF2B5EF4-FFF2-40B4-BE49-F238E27FC236}">
                      <a16:creationId xmlns:a16="http://schemas.microsoft.com/office/drawing/2014/main" id="{D408CC00-E462-C465-551B-43DDB8108FE5}"/>
                    </a:ext>
                  </a:extLst>
                </p14:cNvPr>
                <p14:cNvContentPartPr/>
                <p14:nvPr/>
              </p14:nvContentPartPr>
              <p14:xfrm>
                <a:off x="6958680" y="1230810"/>
                <a:ext cx="1904400" cy="71640"/>
              </p14:xfrm>
            </p:contentPart>
          </mc:Choice>
          <mc:Fallback>
            <p:pic>
              <p:nvPicPr>
                <p:cNvPr id="4" name="Ink 3">
                  <a:extLst>
                    <a:ext uri="{FF2B5EF4-FFF2-40B4-BE49-F238E27FC236}">
                      <a16:creationId xmlns:a16="http://schemas.microsoft.com/office/drawing/2014/main" id="{D408CC00-E462-C465-551B-43DDB8108FE5}"/>
                    </a:ext>
                  </a:extLst>
                </p:cNvPr>
                <p:cNvPicPr/>
                <p:nvPr/>
              </p:nvPicPr>
              <p:blipFill>
                <a:blip r:embed="rId13"/>
                <a:stretch>
                  <a:fillRect/>
                </a:stretch>
              </p:blipFill>
              <p:spPr>
                <a:xfrm>
                  <a:off x="6941040" y="1213170"/>
                  <a:ext cx="1940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Ink 4">
                  <a:extLst>
                    <a:ext uri="{FF2B5EF4-FFF2-40B4-BE49-F238E27FC236}">
                      <a16:creationId xmlns:a16="http://schemas.microsoft.com/office/drawing/2014/main" id="{CB0A566E-3BF0-5675-9DAD-DF6D676D67D9}"/>
                    </a:ext>
                  </a:extLst>
                </p14:cNvPr>
                <p14:cNvContentPartPr/>
                <p14:nvPr/>
              </p14:nvContentPartPr>
              <p14:xfrm>
                <a:off x="6498240" y="1284810"/>
                <a:ext cx="372240" cy="25920"/>
              </p14:xfrm>
            </p:contentPart>
          </mc:Choice>
          <mc:Fallback>
            <p:pic>
              <p:nvPicPr>
                <p:cNvPr id="5" name="Ink 4">
                  <a:extLst>
                    <a:ext uri="{FF2B5EF4-FFF2-40B4-BE49-F238E27FC236}">
                      <a16:creationId xmlns:a16="http://schemas.microsoft.com/office/drawing/2014/main" id="{CB0A566E-3BF0-5675-9DAD-DF6D676D67D9}"/>
                    </a:ext>
                  </a:extLst>
                </p:cNvPr>
                <p:cNvPicPr/>
                <p:nvPr/>
              </p:nvPicPr>
              <p:blipFill>
                <a:blip r:embed="rId15"/>
                <a:stretch>
                  <a:fillRect/>
                </a:stretch>
              </p:blipFill>
              <p:spPr>
                <a:xfrm>
                  <a:off x="6480240" y="1266810"/>
                  <a:ext cx="407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 name="Ink 6">
                  <a:extLst>
                    <a:ext uri="{FF2B5EF4-FFF2-40B4-BE49-F238E27FC236}">
                      <a16:creationId xmlns:a16="http://schemas.microsoft.com/office/drawing/2014/main" id="{32A985F7-513C-14D7-2F7B-200F4B123CF8}"/>
                    </a:ext>
                  </a:extLst>
                </p14:cNvPr>
                <p14:cNvContentPartPr/>
                <p14:nvPr/>
              </p14:nvContentPartPr>
              <p14:xfrm>
                <a:off x="5404920" y="1266450"/>
                <a:ext cx="949320" cy="45720"/>
              </p14:xfrm>
            </p:contentPart>
          </mc:Choice>
          <mc:Fallback>
            <p:pic>
              <p:nvPicPr>
                <p:cNvPr id="7" name="Ink 6">
                  <a:extLst>
                    <a:ext uri="{FF2B5EF4-FFF2-40B4-BE49-F238E27FC236}">
                      <a16:creationId xmlns:a16="http://schemas.microsoft.com/office/drawing/2014/main" id="{32A985F7-513C-14D7-2F7B-200F4B123CF8}"/>
                    </a:ext>
                  </a:extLst>
                </p:cNvPr>
                <p:cNvPicPr/>
                <p:nvPr/>
              </p:nvPicPr>
              <p:blipFill>
                <a:blip r:embed="rId17"/>
                <a:stretch>
                  <a:fillRect/>
                </a:stretch>
              </p:blipFill>
              <p:spPr>
                <a:xfrm>
                  <a:off x="5387280" y="1248450"/>
                  <a:ext cx="984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Ink 9">
                  <a:extLst>
                    <a:ext uri="{FF2B5EF4-FFF2-40B4-BE49-F238E27FC236}">
                      <a16:creationId xmlns:a16="http://schemas.microsoft.com/office/drawing/2014/main" id="{5A2D344A-E34A-C147-0C5B-CC07E1AEEFFC}"/>
                    </a:ext>
                  </a:extLst>
                </p14:cNvPr>
                <p14:cNvContentPartPr/>
                <p14:nvPr/>
              </p14:nvContentPartPr>
              <p14:xfrm>
                <a:off x="4410240" y="1278690"/>
                <a:ext cx="857880" cy="61920"/>
              </p14:xfrm>
            </p:contentPart>
          </mc:Choice>
          <mc:Fallback>
            <p:pic>
              <p:nvPicPr>
                <p:cNvPr id="10" name="Ink 9">
                  <a:extLst>
                    <a:ext uri="{FF2B5EF4-FFF2-40B4-BE49-F238E27FC236}">
                      <a16:creationId xmlns:a16="http://schemas.microsoft.com/office/drawing/2014/main" id="{5A2D344A-E34A-C147-0C5B-CC07E1AEEFFC}"/>
                    </a:ext>
                  </a:extLst>
                </p:cNvPr>
                <p:cNvPicPr/>
                <p:nvPr/>
              </p:nvPicPr>
              <p:blipFill>
                <a:blip r:embed="rId19"/>
                <a:stretch>
                  <a:fillRect/>
                </a:stretch>
              </p:blipFill>
              <p:spPr>
                <a:xfrm>
                  <a:off x="4392240" y="1260690"/>
                  <a:ext cx="893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373B5788-8486-1141-7C54-18DA6CD4A65B}"/>
                    </a:ext>
                  </a:extLst>
                </p14:cNvPr>
                <p14:cNvContentPartPr/>
                <p14:nvPr/>
              </p14:nvContentPartPr>
              <p14:xfrm>
                <a:off x="3508080" y="1215690"/>
                <a:ext cx="814680" cy="93960"/>
              </p14:xfrm>
            </p:contentPart>
          </mc:Choice>
          <mc:Fallback>
            <p:pic>
              <p:nvPicPr>
                <p:cNvPr id="12" name="Ink 11">
                  <a:extLst>
                    <a:ext uri="{FF2B5EF4-FFF2-40B4-BE49-F238E27FC236}">
                      <a16:creationId xmlns:a16="http://schemas.microsoft.com/office/drawing/2014/main" id="{373B5788-8486-1141-7C54-18DA6CD4A65B}"/>
                    </a:ext>
                  </a:extLst>
                </p:cNvPr>
                <p:cNvPicPr/>
                <p:nvPr/>
              </p:nvPicPr>
              <p:blipFill>
                <a:blip r:embed="rId21"/>
                <a:stretch>
                  <a:fillRect/>
                </a:stretch>
              </p:blipFill>
              <p:spPr>
                <a:xfrm>
                  <a:off x="3490440" y="1198050"/>
                  <a:ext cx="850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70B230DD-9F3D-D8FD-F585-883532F3E684}"/>
                    </a:ext>
                  </a:extLst>
                </p14:cNvPr>
                <p14:cNvContentPartPr/>
                <p14:nvPr/>
              </p14:nvContentPartPr>
              <p14:xfrm>
                <a:off x="2918400" y="1301730"/>
                <a:ext cx="534600" cy="25920"/>
              </p14:xfrm>
            </p:contentPart>
          </mc:Choice>
          <mc:Fallback>
            <p:pic>
              <p:nvPicPr>
                <p:cNvPr id="13" name="Ink 12">
                  <a:extLst>
                    <a:ext uri="{FF2B5EF4-FFF2-40B4-BE49-F238E27FC236}">
                      <a16:creationId xmlns:a16="http://schemas.microsoft.com/office/drawing/2014/main" id="{70B230DD-9F3D-D8FD-F585-883532F3E684}"/>
                    </a:ext>
                  </a:extLst>
                </p:cNvPr>
                <p:cNvPicPr/>
                <p:nvPr/>
              </p:nvPicPr>
              <p:blipFill>
                <a:blip r:embed="rId23"/>
                <a:stretch>
                  <a:fillRect/>
                </a:stretch>
              </p:blipFill>
              <p:spPr>
                <a:xfrm>
                  <a:off x="2900760" y="1284090"/>
                  <a:ext cx="5702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7DCD7C00-3320-C904-4A4B-7D3F7BCDA587}"/>
                    </a:ext>
                  </a:extLst>
                </p14:cNvPr>
                <p14:cNvContentPartPr/>
                <p14:nvPr/>
              </p14:nvContentPartPr>
              <p14:xfrm>
                <a:off x="1763520" y="1340970"/>
                <a:ext cx="1037160" cy="89280"/>
              </p14:xfrm>
            </p:contentPart>
          </mc:Choice>
          <mc:Fallback>
            <p:pic>
              <p:nvPicPr>
                <p:cNvPr id="14" name="Ink 13">
                  <a:extLst>
                    <a:ext uri="{FF2B5EF4-FFF2-40B4-BE49-F238E27FC236}">
                      <a16:creationId xmlns:a16="http://schemas.microsoft.com/office/drawing/2014/main" id="{7DCD7C00-3320-C904-4A4B-7D3F7BCDA587}"/>
                    </a:ext>
                  </a:extLst>
                </p:cNvPr>
                <p:cNvPicPr/>
                <p:nvPr/>
              </p:nvPicPr>
              <p:blipFill>
                <a:blip r:embed="rId25"/>
                <a:stretch>
                  <a:fillRect/>
                </a:stretch>
              </p:blipFill>
              <p:spPr>
                <a:xfrm>
                  <a:off x="1745520" y="1322970"/>
                  <a:ext cx="1072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6E37E68F-4253-E308-D018-BAA32766FA8C}"/>
                    </a:ext>
                  </a:extLst>
                </p14:cNvPr>
                <p14:cNvContentPartPr/>
                <p14:nvPr/>
              </p14:nvContentPartPr>
              <p14:xfrm>
                <a:off x="1282560" y="1241610"/>
                <a:ext cx="440280" cy="48600"/>
              </p14:xfrm>
            </p:contentPart>
          </mc:Choice>
          <mc:Fallback>
            <p:pic>
              <p:nvPicPr>
                <p:cNvPr id="16" name="Ink 15">
                  <a:extLst>
                    <a:ext uri="{FF2B5EF4-FFF2-40B4-BE49-F238E27FC236}">
                      <a16:creationId xmlns:a16="http://schemas.microsoft.com/office/drawing/2014/main" id="{6E37E68F-4253-E308-D018-BAA32766FA8C}"/>
                    </a:ext>
                  </a:extLst>
                </p:cNvPr>
                <p:cNvPicPr/>
                <p:nvPr/>
              </p:nvPicPr>
              <p:blipFill>
                <a:blip r:embed="rId27"/>
                <a:stretch>
                  <a:fillRect/>
                </a:stretch>
              </p:blipFill>
              <p:spPr>
                <a:xfrm>
                  <a:off x="1264920" y="1223970"/>
                  <a:ext cx="475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8" name="Ink 67">
                  <a:extLst>
                    <a:ext uri="{FF2B5EF4-FFF2-40B4-BE49-F238E27FC236}">
                      <a16:creationId xmlns:a16="http://schemas.microsoft.com/office/drawing/2014/main" id="{6B2AE9E0-D9D9-1390-6AB6-3B59C3C150B3}"/>
                    </a:ext>
                  </a:extLst>
                </p14:cNvPr>
                <p14:cNvContentPartPr/>
                <p14:nvPr/>
              </p14:nvContentPartPr>
              <p14:xfrm>
                <a:off x="4220520" y="613410"/>
                <a:ext cx="4716360" cy="715680"/>
              </p14:xfrm>
            </p:contentPart>
          </mc:Choice>
          <mc:Fallback>
            <p:pic>
              <p:nvPicPr>
                <p:cNvPr id="68" name="Ink 67">
                  <a:extLst>
                    <a:ext uri="{FF2B5EF4-FFF2-40B4-BE49-F238E27FC236}">
                      <a16:creationId xmlns:a16="http://schemas.microsoft.com/office/drawing/2014/main" id="{6B2AE9E0-D9D9-1390-6AB6-3B59C3C150B3}"/>
                    </a:ext>
                  </a:extLst>
                </p:cNvPr>
                <p:cNvPicPr/>
                <p:nvPr/>
              </p:nvPicPr>
              <p:blipFill>
                <a:blip r:embed="rId29"/>
                <a:stretch>
                  <a:fillRect/>
                </a:stretch>
              </p:blipFill>
              <p:spPr>
                <a:xfrm>
                  <a:off x="4202880" y="595410"/>
                  <a:ext cx="4752000" cy="75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46" name="Ink 45">
                <a:extLst>
                  <a:ext uri="{FF2B5EF4-FFF2-40B4-BE49-F238E27FC236}">
                    <a16:creationId xmlns:a16="http://schemas.microsoft.com/office/drawing/2014/main" id="{CB42271F-66CE-2797-2125-C8B9D4624A76}"/>
                  </a:ext>
                </a:extLst>
              </p14:cNvPr>
              <p14:cNvContentPartPr/>
              <p14:nvPr/>
            </p14:nvContentPartPr>
            <p14:xfrm>
              <a:off x="8618640" y="2741010"/>
              <a:ext cx="607320" cy="39600"/>
            </p14:xfrm>
          </p:contentPart>
        </mc:Choice>
        <mc:Fallback>
          <p:pic>
            <p:nvPicPr>
              <p:cNvPr id="46" name="Ink 45">
                <a:extLst>
                  <a:ext uri="{FF2B5EF4-FFF2-40B4-BE49-F238E27FC236}">
                    <a16:creationId xmlns:a16="http://schemas.microsoft.com/office/drawing/2014/main" id="{CB42271F-66CE-2797-2125-C8B9D4624A76}"/>
                  </a:ext>
                </a:extLst>
              </p:cNvPr>
              <p:cNvPicPr/>
              <p:nvPr/>
            </p:nvPicPr>
            <p:blipFill>
              <a:blip r:embed="rId31"/>
              <a:stretch>
                <a:fillRect/>
              </a:stretch>
            </p:blipFill>
            <p:spPr>
              <a:xfrm>
                <a:off x="8601000" y="2723370"/>
                <a:ext cx="642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7" name="Ink 46">
                <a:extLst>
                  <a:ext uri="{FF2B5EF4-FFF2-40B4-BE49-F238E27FC236}">
                    <a16:creationId xmlns:a16="http://schemas.microsoft.com/office/drawing/2014/main" id="{1D7711E0-A075-3475-F412-8051DBCE45ED}"/>
                  </a:ext>
                </a:extLst>
              </p14:cNvPr>
              <p14:cNvContentPartPr/>
              <p14:nvPr/>
            </p14:nvContentPartPr>
            <p14:xfrm>
              <a:off x="7545120" y="2767650"/>
              <a:ext cx="887760" cy="53280"/>
            </p14:xfrm>
          </p:contentPart>
        </mc:Choice>
        <mc:Fallback>
          <p:pic>
            <p:nvPicPr>
              <p:cNvPr id="47" name="Ink 46">
                <a:extLst>
                  <a:ext uri="{FF2B5EF4-FFF2-40B4-BE49-F238E27FC236}">
                    <a16:creationId xmlns:a16="http://schemas.microsoft.com/office/drawing/2014/main" id="{1D7711E0-A075-3475-F412-8051DBCE45ED}"/>
                  </a:ext>
                </a:extLst>
              </p:cNvPr>
              <p:cNvPicPr/>
              <p:nvPr/>
            </p:nvPicPr>
            <p:blipFill>
              <a:blip r:embed="rId33"/>
              <a:stretch>
                <a:fillRect/>
              </a:stretch>
            </p:blipFill>
            <p:spPr>
              <a:xfrm>
                <a:off x="7527120" y="2750010"/>
                <a:ext cx="923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9" name="Ink 48">
                <a:extLst>
                  <a:ext uri="{FF2B5EF4-FFF2-40B4-BE49-F238E27FC236}">
                    <a16:creationId xmlns:a16="http://schemas.microsoft.com/office/drawing/2014/main" id="{26EE381C-FAD8-F45B-67A9-0372C0FF793F}"/>
                  </a:ext>
                </a:extLst>
              </p14:cNvPr>
              <p14:cNvContentPartPr/>
              <p14:nvPr/>
            </p14:nvContentPartPr>
            <p14:xfrm>
              <a:off x="6652320" y="2769810"/>
              <a:ext cx="754200" cy="34200"/>
            </p14:xfrm>
          </p:contentPart>
        </mc:Choice>
        <mc:Fallback>
          <p:pic>
            <p:nvPicPr>
              <p:cNvPr id="49" name="Ink 48">
                <a:extLst>
                  <a:ext uri="{FF2B5EF4-FFF2-40B4-BE49-F238E27FC236}">
                    <a16:creationId xmlns:a16="http://schemas.microsoft.com/office/drawing/2014/main" id="{26EE381C-FAD8-F45B-67A9-0372C0FF793F}"/>
                  </a:ext>
                </a:extLst>
              </p:cNvPr>
              <p:cNvPicPr/>
              <p:nvPr/>
            </p:nvPicPr>
            <p:blipFill>
              <a:blip r:embed="rId35"/>
              <a:stretch>
                <a:fillRect/>
              </a:stretch>
            </p:blipFill>
            <p:spPr>
              <a:xfrm>
                <a:off x="6634680" y="2752170"/>
                <a:ext cx="789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1" name="Ink 50">
                <a:extLst>
                  <a:ext uri="{FF2B5EF4-FFF2-40B4-BE49-F238E27FC236}">
                    <a16:creationId xmlns:a16="http://schemas.microsoft.com/office/drawing/2014/main" id="{C351E1FF-B7A8-9CF0-0243-B530186CB259}"/>
                  </a:ext>
                </a:extLst>
              </p14:cNvPr>
              <p14:cNvContentPartPr/>
              <p14:nvPr/>
            </p14:nvContentPartPr>
            <p14:xfrm>
              <a:off x="5328240" y="2795370"/>
              <a:ext cx="1015560" cy="52920"/>
            </p14:xfrm>
          </p:contentPart>
        </mc:Choice>
        <mc:Fallback>
          <p:pic>
            <p:nvPicPr>
              <p:cNvPr id="51" name="Ink 50">
                <a:extLst>
                  <a:ext uri="{FF2B5EF4-FFF2-40B4-BE49-F238E27FC236}">
                    <a16:creationId xmlns:a16="http://schemas.microsoft.com/office/drawing/2014/main" id="{C351E1FF-B7A8-9CF0-0243-B530186CB259}"/>
                  </a:ext>
                </a:extLst>
              </p:cNvPr>
              <p:cNvPicPr/>
              <p:nvPr/>
            </p:nvPicPr>
            <p:blipFill>
              <a:blip r:embed="rId37"/>
              <a:stretch>
                <a:fillRect/>
              </a:stretch>
            </p:blipFill>
            <p:spPr>
              <a:xfrm>
                <a:off x="5310600" y="2777730"/>
                <a:ext cx="1051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2" name="Ink 51">
                <a:extLst>
                  <a:ext uri="{FF2B5EF4-FFF2-40B4-BE49-F238E27FC236}">
                    <a16:creationId xmlns:a16="http://schemas.microsoft.com/office/drawing/2014/main" id="{17946561-9F55-BC2D-AF63-7E6616810D6B}"/>
                  </a:ext>
                </a:extLst>
              </p14:cNvPr>
              <p14:cNvContentPartPr/>
              <p14:nvPr/>
            </p14:nvContentPartPr>
            <p14:xfrm>
              <a:off x="4500240" y="2802930"/>
              <a:ext cx="848880" cy="54000"/>
            </p14:xfrm>
          </p:contentPart>
        </mc:Choice>
        <mc:Fallback>
          <p:pic>
            <p:nvPicPr>
              <p:cNvPr id="52" name="Ink 51">
                <a:extLst>
                  <a:ext uri="{FF2B5EF4-FFF2-40B4-BE49-F238E27FC236}">
                    <a16:creationId xmlns:a16="http://schemas.microsoft.com/office/drawing/2014/main" id="{17946561-9F55-BC2D-AF63-7E6616810D6B}"/>
                  </a:ext>
                </a:extLst>
              </p:cNvPr>
              <p:cNvPicPr/>
              <p:nvPr/>
            </p:nvPicPr>
            <p:blipFill>
              <a:blip r:embed="rId39"/>
              <a:stretch>
                <a:fillRect/>
              </a:stretch>
            </p:blipFill>
            <p:spPr>
              <a:xfrm>
                <a:off x="4482600" y="2785290"/>
                <a:ext cx="884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4" name="Ink 53">
                <a:extLst>
                  <a:ext uri="{FF2B5EF4-FFF2-40B4-BE49-F238E27FC236}">
                    <a16:creationId xmlns:a16="http://schemas.microsoft.com/office/drawing/2014/main" id="{5B295E9D-F6A1-E82B-81DF-A03F8989F28C}"/>
                  </a:ext>
                </a:extLst>
              </p14:cNvPr>
              <p14:cNvContentPartPr/>
              <p14:nvPr/>
            </p14:nvContentPartPr>
            <p14:xfrm>
              <a:off x="3415920" y="2786010"/>
              <a:ext cx="861120" cy="32760"/>
            </p14:xfrm>
          </p:contentPart>
        </mc:Choice>
        <mc:Fallback>
          <p:pic>
            <p:nvPicPr>
              <p:cNvPr id="54" name="Ink 53">
                <a:extLst>
                  <a:ext uri="{FF2B5EF4-FFF2-40B4-BE49-F238E27FC236}">
                    <a16:creationId xmlns:a16="http://schemas.microsoft.com/office/drawing/2014/main" id="{5B295E9D-F6A1-E82B-81DF-A03F8989F28C}"/>
                  </a:ext>
                </a:extLst>
              </p:cNvPr>
              <p:cNvPicPr/>
              <p:nvPr/>
            </p:nvPicPr>
            <p:blipFill>
              <a:blip r:embed="rId41"/>
              <a:stretch>
                <a:fillRect/>
              </a:stretch>
            </p:blipFill>
            <p:spPr>
              <a:xfrm>
                <a:off x="3398280" y="2768370"/>
                <a:ext cx="896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6" name="Ink 55">
                <a:extLst>
                  <a:ext uri="{FF2B5EF4-FFF2-40B4-BE49-F238E27FC236}">
                    <a16:creationId xmlns:a16="http://schemas.microsoft.com/office/drawing/2014/main" id="{B7142910-4397-619B-EB3F-043DC7F318E3}"/>
                  </a:ext>
                </a:extLst>
              </p14:cNvPr>
              <p14:cNvContentPartPr/>
              <p14:nvPr/>
            </p14:nvContentPartPr>
            <p14:xfrm>
              <a:off x="2973120" y="2750010"/>
              <a:ext cx="304920" cy="13320"/>
            </p14:xfrm>
          </p:contentPart>
        </mc:Choice>
        <mc:Fallback>
          <p:pic>
            <p:nvPicPr>
              <p:cNvPr id="56" name="Ink 55">
                <a:extLst>
                  <a:ext uri="{FF2B5EF4-FFF2-40B4-BE49-F238E27FC236}">
                    <a16:creationId xmlns:a16="http://schemas.microsoft.com/office/drawing/2014/main" id="{B7142910-4397-619B-EB3F-043DC7F318E3}"/>
                  </a:ext>
                </a:extLst>
              </p:cNvPr>
              <p:cNvPicPr/>
              <p:nvPr/>
            </p:nvPicPr>
            <p:blipFill>
              <a:blip r:embed="rId43"/>
              <a:stretch>
                <a:fillRect/>
              </a:stretch>
            </p:blipFill>
            <p:spPr>
              <a:xfrm>
                <a:off x="2955480" y="2732370"/>
                <a:ext cx="3405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7" name="Ink 56">
                <a:extLst>
                  <a:ext uri="{FF2B5EF4-FFF2-40B4-BE49-F238E27FC236}">
                    <a16:creationId xmlns:a16="http://schemas.microsoft.com/office/drawing/2014/main" id="{82CBD8F0-3F76-F948-7EF3-67FDC5106DE2}"/>
                  </a:ext>
                </a:extLst>
              </p14:cNvPr>
              <p14:cNvContentPartPr/>
              <p14:nvPr/>
            </p14:nvContentPartPr>
            <p14:xfrm>
              <a:off x="1933080" y="2783850"/>
              <a:ext cx="920520" cy="39600"/>
            </p14:xfrm>
          </p:contentPart>
        </mc:Choice>
        <mc:Fallback>
          <p:pic>
            <p:nvPicPr>
              <p:cNvPr id="57" name="Ink 56">
                <a:extLst>
                  <a:ext uri="{FF2B5EF4-FFF2-40B4-BE49-F238E27FC236}">
                    <a16:creationId xmlns:a16="http://schemas.microsoft.com/office/drawing/2014/main" id="{82CBD8F0-3F76-F948-7EF3-67FDC5106DE2}"/>
                  </a:ext>
                </a:extLst>
              </p:cNvPr>
              <p:cNvPicPr/>
              <p:nvPr/>
            </p:nvPicPr>
            <p:blipFill>
              <a:blip r:embed="rId45"/>
              <a:stretch>
                <a:fillRect/>
              </a:stretch>
            </p:blipFill>
            <p:spPr>
              <a:xfrm>
                <a:off x="1915080" y="2765850"/>
                <a:ext cx="956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9" name="Ink 58">
                <a:extLst>
                  <a:ext uri="{FF2B5EF4-FFF2-40B4-BE49-F238E27FC236}">
                    <a16:creationId xmlns:a16="http://schemas.microsoft.com/office/drawing/2014/main" id="{2EA95576-07E4-A29F-A3FE-FF84D9FEF67E}"/>
                  </a:ext>
                </a:extLst>
              </p14:cNvPr>
              <p14:cNvContentPartPr/>
              <p14:nvPr/>
            </p14:nvContentPartPr>
            <p14:xfrm>
              <a:off x="1236480" y="2758650"/>
              <a:ext cx="690120" cy="59400"/>
            </p14:xfrm>
          </p:contentPart>
        </mc:Choice>
        <mc:Fallback>
          <p:pic>
            <p:nvPicPr>
              <p:cNvPr id="59" name="Ink 58">
                <a:extLst>
                  <a:ext uri="{FF2B5EF4-FFF2-40B4-BE49-F238E27FC236}">
                    <a16:creationId xmlns:a16="http://schemas.microsoft.com/office/drawing/2014/main" id="{2EA95576-07E4-A29F-A3FE-FF84D9FEF67E}"/>
                  </a:ext>
                </a:extLst>
              </p:cNvPr>
              <p:cNvPicPr/>
              <p:nvPr/>
            </p:nvPicPr>
            <p:blipFill>
              <a:blip r:embed="rId47"/>
              <a:stretch>
                <a:fillRect/>
              </a:stretch>
            </p:blipFill>
            <p:spPr>
              <a:xfrm>
                <a:off x="1218840" y="2741010"/>
                <a:ext cx="725760" cy="95040"/>
              </a:xfrm>
              <a:prstGeom prst="rect">
                <a:avLst/>
              </a:prstGeom>
            </p:spPr>
          </p:pic>
        </mc:Fallback>
      </mc:AlternateContent>
      <p:grpSp>
        <p:nvGrpSpPr>
          <p:cNvPr id="73" name="Group 72">
            <a:extLst>
              <a:ext uri="{FF2B5EF4-FFF2-40B4-BE49-F238E27FC236}">
                <a16:creationId xmlns:a16="http://schemas.microsoft.com/office/drawing/2014/main" id="{AC09A667-84AC-462D-B075-6AD6F516525F}"/>
              </a:ext>
            </a:extLst>
          </p:cNvPr>
          <p:cNvGrpSpPr/>
          <p:nvPr/>
        </p:nvGrpSpPr>
        <p:grpSpPr>
          <a:xfrm>
            <a:off x="343680" y="1719690"/>
            <a:ext cx="8951760" cy="608400"/>
            <a:chOff x="343680" y="1719690"/>
            <a:chExt cx="8951760" cy="608400"/>
          </a:xfrm>
        </p:grpSpPr>
        <mc:AlternateContent xmlns:mc="http://schemas.openxmlformats.org/markup-compatibility/2006">
          <mc:Choice xmlns:p14="http://schemas.microsoft.com/office/powerpoint/2010/main" Requires="p14">
            <p:contentPart p14:bwMode="auto" r:id="rId48">
              <p14:nvContentPartPr>
                <p14:cNvPr id="18" name="Ink 17">
                  <a:extLst>
                    <a:ext uri="{FF2B5EF4-FFF2-40B4-BE49-F238E27FC236}">
                      <a16:creationId xmlns:a16="http://schemas.microsoft.com/office/drawing/2014/main" id="{A236A595-701C-F1BF-6451-38F8C8E03C6B}"/>
                    </a:ext>
                  </a:extLst>
                </p14:cNvPr>
                <p14:cNvContentPartPr/>
                <p14:nvPr/>
              </p14:nvContentPartPr>
              <p14:xfrm>
                <a:off x="8518560" y="1750650"/>
                <a:ext cx="726120" cy="76680"/>
              </p14:xfrm>
            </p:contentPart>
          </mc:Choice>
          <mc:Fallback>
            <p:pic>
              <p:nvPicPr>
                <p:cNvPr id="18" name="Ink 17">
                  <a:extLst>
                    <a:ext uri="{FF2B5EF4-FFF2-40B4-BE49-F238E27FC236}">
                      <a16:creationId xmlns:a16="http://schemas.microsoft.com/office/drawing/2014/main" id="{A236A595-701C-F1BF-6451-38F8C8E03C6B}"/>
                    </a:ext>
                  </a:extLst>
                </p:cNvPr>
                <p:cNvPicPr/>
                <p:nvPr/>
              </p:nvPicPr>
              <p:blipFill>
                <a:blip r:embed="rId49"/>
                <a:stretch>
                  <a:fillRect/>
                </a:stretch>
              </p:blipFill>
              <p:spPr>
                <a:xfrm>
                  <a:off x="8500920" y="1733010"/>
                  <a:ext cx="761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9" name="Ink 18">
                  <a:extLst>
                    <a:ext uri="{FF2B5EF4-FFF2-40B4-BE49-F238E27FC236}">
                      <a16:creationId xmlns:a16="http://schemas.microsoft.com/office/drawing/2014/main" id="{03ECA31B-6595-16D5-5C21-960271A64A83}"/>
                    </a:ext>
                  </a:extLst>
                </p14:cNvPr>
                <p14:cNvContentPartPr/>
                <p14:nvPr/>
              </p14:nvContentPartPr>
              <p14:xfrm>
                <a:off x="7364760" y="1797450"/>
                <a:ext cx="1124280" cy="39240"/>
              </p14:xfrm>
            </p:contentPart>
          </mc:Choice>
          <mc:Fallback>
            <p:pic>
              <p:nvPicPr>
                <p:cNvPr id="19" name="Ink 18">
                  <a:extLst>
                    <a:ext uri="{FF2B5EF4-FFF2-40B4-BE49-F238E27FC236}">
                      <a16:creationId xmlns:a16="http://schemas.microsoft.com/office/drawing/2014/main" id="{03ECA31B-6595-16D5-5C21-960271A64A83}"/>
                    </a:ext>
                  </a:extLst>
                </p:cNvPr>
                <p:cNvPicPr/>
                <p:nvPr/>
              </p:nvPicPr>
              <p:blipFill>
                <a:blip r:embed="rId51"/>
                <a:stretch>
                  <a:fillRect/>
                </a:stretch>
              </p:blipFill>
              <p:spPr>
                <a:xfrm>
                  <a:off x="7347120" y="1779450"/>
                  <a:ext cx="1159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1" name="Ink 20">
                  <a:extLst>
                    <a:ext uri="{FF2B5EF4-FFF2-40B4-BE49-F238E27FC236}">
                      <a16:creationId xmlns:a16="http://schemas.microsoft.com/office/drawing/2014/main" id="{7412163F-4656-81E4-5233-207AF82FC1B9}"/>
                    </a:ext>
                  </a:extLst>
                </p14:cNvPr>
                <p14:cNvContentPartPr/>
                <p14:nvPr/>
              </p14:nvContentPartPr>
              <p14:xfrm>
                <a:off x="6592200" y="1799610"/>
                <a:ext cx="794880" cy="37800"/>
              </p14:xfrm>
            </p:contentPart>
          </mc:Choice>
          <mc:Fallback>
            <p:pic>
              <p:nvPicPr>
                <p:cNvPr id="21" name="Ink 20">
                  <a:extLst>
                    <a:ext uri="{FF2B5EF4-FFF2-40B4-BE49-F238E27FC236}">
                      <a16:creationId xmlns:a16="http://schemas.microsoft.com/office/drawing/2014/main" id="{7412163F-4656-81E4-5233-207AF82FC1B9}"/>
                    </a:ext>
                  </a:extLst>
                </p:cNvPr>
                <p:cNvPicPr/>
                <p:nvPr/>
              </p:nvPicPr>
              <p:blipFill>
                <a:blip r:embed="rId53"/>
                <a:stretch>
                  <a:fillRect/>
                </a:stretch>
              </p:blipFill>
              <p:spPr>
                <a:xfrm>
                  <a:off x="6574560" y="1781610"/>
                  <a:ext cx="830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2" name="Ink 21">
                  <a:extLst>
                    <a:ext uri="{FF2B5EF4-FFF2-40B4-BE49-F238E27FC236}">
                      <a16:creationId xmlns:a16="http://schemas.microsoft.com/office/drawing/2014/main" id="{326981D7-259A-9D84-6D4A-E87D546A63EC}"/>
                    </a:ext>
                  </a:extLst>
                </p14:cNvPr>
                <p14:cNvContentPartPr/>
                <p14:nvPr/>
              </p14:nvContentPartPr>
              <p14:xfrm>
                <a:off x="5686800" y="1761090"/>
                <a:ext cx="649440" cy="58320"/>
              </p14:xfrm>
            </p:contentPart>
          </mc:Choice>
          <mc:Fallback>
            <p:pic>
              <p:nvPicPr>
                <p:cNvPr id="22" name="Ink 21">
                  <a:extLst>
                    <a:ext uri="{FF2B5EF4-FFF2-40B4-BE49-F238E27FC236}">
                      <a16:creationId xmlns:a16="http://schemas.microsoft.com/office/drawing/2014/main" id="{326981D7-259A-9D84-6D4A-E87D546A63EC}"/>
                    </a:ext>
                  </a:extLst>
                </p:cNvPr>
                <p:cNvPicPr/>
                <p:nvPr/>
              </p:nvPicPr>
              <p:blipFill>
                <a:blip r:embed="rId55"/>
                <a:stretch>
                  <a:fillRect/>
                </a:stretch>
              </p:blipFill>
              <p:spPr>
                <a:xfrm>
                  <a:off x="5669160" y="1743090"/>
                  <a:ext cx="685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4" name="Ink 23">
                  <a:extLst>
                    <a:ext uri="{FF2B5EF4-FFF2-40B4-BE49-F238E27FC236}">
                      <a16:creationId xmlns:a16="http://schemas.microsoft.com/office/drawing/2014/main" id="{382F7612-0ED8-F867-64EB-9A516A42612E}"/>
                    </a:ext>
                  </a:extLst>
                </p14:cNvPr>
                <p14:cNvContentPartPr/>
                <p14:nvPr/>
              </p14:nvContentPartPr>
              <p14:xfrm>
                <a:off x="5026560" y="1786290"/>
                <a:ext cx="630720" cy="51840"/>
              </p14:xfrm>
            </p:contentPart>
          </mc:Choice>
          <mc:Fallback>
            <p:pic>
              <p:nvPicPr>
                <p:cNvPr id="24" name="Ink 23">
                  <a:extLst>
                    <a:ext uri="{FF2B5EF4-FFF2-40B4-BE49-F238E27FC236}">
                      <a16:creationId xmlns:a16="http://schemas.microsoft.com/office/drawing/2014/main" id="{382F7612-0ED8-F867-64EB-9A516A42612E}"/>
                    </a:ext>
                  </a:extLst>
                </p:cNvPr>
                <p:cNvPicPr/>
                <p:nvPr/>
              </p:nvPicPr>
              <p:blipFill>
                <a:blip r:embed="rId57"/>
                <a:stretch>
                  <a:fillRect/>
                </a:stretch>
              </p:blipFill>
              <p:spPr>
                <a:xfrm>
                  <a:off x="5008560" y="1768650"/>
                  <a:ext cx="666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6" name="Ink 25">
                  <a:extLst>
                    <a:ext uri="{FF2B5EF4-FFF2-40B4-BE49-F238E27FC236}">
                      <a16:creationId xmlns:a16="http://schemas.microsoft.com/office/drawing/2014/main" id="{5B9A3DD5-A55D-7AB5-C542-2870655BA747}"/>
                    </a:ext>
                  </a:extLst>
                </p14:cNvPr>
                <p14:cNvContentPartPr/>
                <p14:nvPr/>
              </p14:nvContentPartPr>
              <p14:xfrm>
                <a:off x="4121880" y="1719690"/>
                <a:ext cx="737640" cy="71640"/>
              </p14:xfrm>
            </p:contentPart>
          </mc:Choice>
          <mc:Fallback>
            <p:pic>
              <p:nvPicPr>
                <p:cNvPr id="26" name="Ink 25">
                  <a:extLst>
                    <a:ext uri="{FF2B5EF4-FFF2-40B4-BE49-F238E27FC236}">
                      <a16:creationId xmlns:a16="http://schemas.microsoft.com/office/drawing/2014/main" id="{5B9A3DD5-A55D-7AB5-C542-2870655BA747}"/>
                    </a:ext>
                  </a:extLst>
                </p:cNvPr>
                <p:cNvPicPr/>
                <p:nvPr/>
              </p:nvPicPr>
              <p:blipFill>
                <a:blip r:embed="rId59"/>
                <a:stretch>
                  <a:fillRect/>
                </a:stretch>
              </p:blipFill>
              <p:spPr>
                <a:xfrm>
                  <a:off x="4103880" y="1701690"/>
                  <a:ext cx="773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8" name="Ink 27">
                  <a:extLst>
                    <a:ext uri="{FF2B5EF4-FFF2-40B4-BE49-F238E27FC236}">
                      <a16:creationId xmlns:a16="http://schemas.microsoft.com/office/drawing/2014/main" id="{5CAFBECF-D8E2-0115-FF90-A240EEE79764}"/>
                    </a:ext>
                  </a:extLst>
                </p14:cNvPr>
                <p14:cNvContentPartPr/>
                <p14:nvPr/>
              </p14:nvContentPartPr>
              <p14:xfrm>
                <a:off x="2937120" y="1784130"/>
                <a:ext cx="1048680" cy="48600"/>
              </p14:xfrm>
            </p:contentPart>
          </mc:Choice>
          <mc:Fallback>
            <p:pic>
              <p:nvPicPr>
                <p:cNvPr id="28" name="Ink 27">
                  <a:extLst>
                    <a:ext uri="{FF2B5EF4-FFF2-40B4-BE49-F238E27FC236}">
                      <a16:creationId xmlns:a16="http://schemas.microsoft.com/office/drawing/2014/main" id="{5CAFBECF-D8E2-0115-FF90-A240EEE79764}"/>
                    </a:ext>
                  </a:extLst>
                </p:cNvPr>
                <p:cNvPicPr/>
                <p:nvPr/>
              </p:nvPicPr>
              <p:blipFill>
                <a:blip r:embed="rId61"/>
                <a:stretch>
                  <a:fillRect/>
                </a:stretch>
              </p:blipFill>
              <p:spPr>
                <a:xfrm>
                  <a:off x="2919480" y="1766490"/>
                  <a:ext cx="1084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0" name="Ink 29">
                  <a:extLst>
                    <a:ext uri="{FF2B5EF4-FFF2-40B4-BE49-F238E27FC236}">
                      <a16:creationId xmlns:a16="http://schemas.microsoft.com/office/drawing/2014/main" id="{5F15C1A2-8F1E-A978-63FA-642FDA1D0D06}"/>
                    </a:ext>
                  </a:extLst>
                </p14:cNvPr>
                <p14:cNvContentPartPr/>
                <p14:nvPr/>
              </p14:nvContentPartPr>
              <p14:xfrm>
                <a:off x="2156640" y="1754970"/>
                <a:ext cx="515160" cy="21600"/>
              </p14:xfrm>
            </p:contentPart>
          </mc:Choice>
          <mc:Fallback>
            <p:pic>
              <p:nvPicPr>
                <p:cNvPr id="30" name="Ink 29">
                  <a:extLst>
                    <a:ext uri="{FF2B5EF4-FFF2-40B4-BE49-F238E27FC236}">
                      <a16:creationId xmlns:a16="http://schemas.microsoft.com/office/drawing/2014/main" id="{5F15C1A2-8F1E-A978-63FA-642FDA1D0D06}"/>
                    </a:ext>
                  </a:extLst>
                </p:cNvPr>
                <p:cNvPicPr/>
                <p:nvPr/>
              </p:nvPicPr>
              <p:blipFill>
                <a:blip r:embed="rId63"/>
                <a:stretch>
                  <a:fillRect/>
                </a:stretch>
              </p:blipFill>
              <p:spPr>
                <a:xfrm>
                  <a:off x="2139000" y="1736970"/>
                  <a:ext cx="5508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1" name="Ink 30">
                  <a:extLst>
                    <a:ext uri="{FF2B5EF4-FFF2-40B4-BE49-F238E27FC236}">
                      <a16:creationId xmlns:a16="http://schemas.microsoft.com/office/drawing/2014/main" id="{A5D08FDD-95D1-1D93-02DE-319D248346FE}"/>
                    </a:ext>
                  </a:extLst>
                </p14:cNvPr>
                <p14:cNvContentPartPr/>
                <p14:nvPr/>
              </p14:nvContentPartPr>
              <p14:xfrm>
                <a:off x="1352760" y="1757850"/>
                <a:ext cx="598680" cy="50760"/>
              </p14:xfrm>
            </p:contentPart>
          </mc:Choice>
          <mc:Fallback>
            <p:pic>
              <p:nvPicPr>
                <p:cNvPr id="31" name="Ink 30">
                  <a:extLst>
                    <a:ext uri="{FF2B5EF4-FFF2-40B4-BE49-F238E27FC236}">
                      <a16:creationId xmlns:a16="http://schemas.microsoft.com/office/drawing/2014/main" id="{A5D08FDD-95D1-1D93-02DE-319D248346FE}"/>
                    </a:ext>
                  </a:extLst>
                </p:cNvPr>
                <p:cNvPicPr/>
                <p:nvPr/>
              </p:nvPicPr>
              <p:blipFill>
                <a:blip r:embed="rId65"/>
                <a:stretch>
                  <a:fillRect/>
                </a:stretch>
              </p:blipFill>
              <p:spPr>
                <a:xfrm>
                  <a:off x="1334760" y="1739850"/>
                  <a:ext cx="634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3" name="Ink 32">
                  <a:extLst>
                    <a:ext uri="{FF2B5EF4-FFF2-40B4-BE49-F238E27FC236}">
                      <a16:creationId xmlns:a16="http://schemas.microsoft.com/office/drawing/2014/main" id="{C313B590-A83C-13C1-6654-A28653215B06}"/>
                    </a:ext>
                  </a:extLst>
                </p14:cNvPr>
                <p14:cNvContentPartPr/>
                <p14:nvPr/>
              </p14:nvContentPartPr>
              <p14:xfrm>
                <a:off x="547440" y="1762170"/>
                <a:ext cx="692280" cy="37800"/>
              </p14:xfrm>
            </p:contentPart>
          </mc:Choice>
          <mc:Fallback>
            <p:pic>
              <p:nvPicPr>
                <p:cNvPr id="33" name="Ink 32">
                  <a:extLst>
                    <a:ext uri="{FF2B5EF4-FFF2-40B4-BE49-F238E27FC236}">
                      <a16:creationId xmlns:a16="http://schemas.microsoft.com/office/drawing/2014/main" id="{C313B590-A83C-13C1-6654-A28653215B06}"/>
                    </a:ext>
                  </a:extLst>
                </p:cNvPr>
                <p:cNvPicPr/>
                <p:nvPr/>
              </p:nvPicPr>
              <p:blipFill>
                <a:blip r:embed="rId67"/>
                <a:stretch>
                  <a:fillRect/>
                </a:stretch>
              </p:blipFill>
              <p:spPr>
                <a:xfrm>
                  <a:off x="529800" y="1744170"/>
                  <a:ext cx="727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0" name="Ink 69">
                  <a:extLst>
                    <a:ext uri="{FF2B5EF4-FFF2-40B4-BE49-F238E27FC236}">
                      <a16:creationId xmlns:a16="http://schemas.microsoft.com/office/drawing/2014/main" id="{1CDCFF81-1321-3D99-6FEC-6E4281B4F96C}"/>
                    </a:ext>
                  </a:extLst>
                </p14:cNvPr>
                <p14:cNvContentPartPr/>
                <p14:nvPr/>
              </p14:nvContentPartPr>
              <p14:xfrm>
                <a:off x="343680" y="1769010"/>
                <a:ext cx="2336760" cy="547920"/>
              </p14:xfrm>
            </p:contentPart>
          </mc:Choice>
          <mc:Fallback>
            <p:pic>
              <p:nvPicPr>
                <p:cNvPr id="70" name="Ink 69">
                  <a:extLst>
                    <a:ext uri="{FF2B5EF4-FFF2-40B4-BE49-F238E27FC236}">
                      <a16:creationId xmlns:a16="http://schemas.microsoft.com/office/drawing/2014/main" id="{1CDCFF81-1321-3D99-6FEC-6E4281B4F96C}"/>
                    </a:ext>
                  </a:extLst>
                </p:cNvPr>
                <p:cNvPicPr/>
                <p:nvPr/>
              </p:nvPicPr>
              <p:blipFill>
                <a:blip r:embed="rId69"/>
                <a:stretch>
                  <a:fillRect/>
                </a:stretch>
              </p:blipFill>
              <p:spPr>
                <a:xfrm>
                  <a:off x="326040" y="1751010"/>
                  <a:ext cx="2372400" cy="583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4" name="Ink 33">
                  <a:extLst>
                    <a:ext uri="{FF2B5EF4-FFF2-40B4-BE49-F238E27FC236}">
                      <a16:creationId xmlns:a16="http://schemas.microsoft.com/office/drawing/2014/main" id="{CEBB1C86-CD7C-6736-520F-C0BCB50C39C0}"/>
                    </a:ext>
                  </a:extLst>
                </p14:cNvPr>
                <p14:cNvContentPartPr/>
                <p14:nvPr/>
              </p14:nvContentPartPr>
              <p14:xfrm>
                <a:off x="8728800" y="2275890"/>
                <a:ext cx="566640" cy="52200"/>
              </p14:xfrm>
            </p:contentPart>
          </mc:Choice>
          <mc:Fallback>
            <p:pic>
              <p:nvPicPr>
                <p:cNvPr id="34" name="Ink 33">
                  <a:extLst>
                    <a:ext uri="{FF2B5EF4-FFF2-40B4-BE49-F238E27FC236}">
                      <a16:creationId xmlns:a16="http://schemas.microsoft.com/office/drawing/2014/main" id="{CEBB1C86-CD7C-6736-520F-C0BCB50C39C0}"/>
                    </a:ext>
                  </a:extLst>
                </p:cNvPr>
                <p:cNvPicPr/>
                <p:nvPr/>
              </p:nvPicPr>
              <p:blipFill>
                <a:blip r:embed="rId71"/>
                <a:stretch>
                  <a:fillRect/>
                </a:stretch>
              </p:blipFill>
              <p:spPr>
                <a:xfrm>
                  <a:off x="8711160" y="2257890"/>
                  <a:ext cx="602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5" name="Ink 34">
                  <a:extLst>
                    <a:ext uri="{FF2B5EF4-FFF2-40B4-BE49-F238E27FC236}">
                      <a16:creationId xmlns:a16="http://schemas.microsoft.com/office/drawing/2014/main" id="{7FE8AD72-6886-00ED-F431-B0AFD557B342}"/>
                    </a:ext>
                  </a:extLst>
                </p14:cNvPr>
                <p14:cNvContentPartPr/>
                <p14:nvPr/>
              </p14:nvContentPartPr>
              <p14:xfrm>
                <a:off x="7874160" y="2253570"/>
                <a:ext cx="692280" cy="23040"/>
              </p14:xfrm>
            </p:contentPart>
          </mc:Choice>
          <mc:Fallback>
            <p:pic>
              <p:nvPicPr>
                <p:cNvPr id="35" name="Ink 34">
                  <a:extLst>
                    <a:ext uri="{FF2B5EF4-FFF2-40B4-BE49-F238E27FC236}">
                      <a16:creationId xmlns:a16="http://schemas.microsoft.com/office/drawing/2014/main" id="{7FE8AD72-6886-00ED-F431-B0AFD557B342}"/>
                    </a:ext>
                  </a:extLst>
                </p:cNvPr>
                <p:cNvPicPr/>
                <p:nvPr/>
              </p:nvPicPr>
              <p:blipFill>
                <a:blip r:embed="rId73"/>
                <a:stretch>
                  <a:fillRect/>
                </a:stretch>
              </p:blipFill>
              <p:spPr>
                <a:xfrm>
                  <a:off x="7856520" y="2235930"/>
                  <a:ext cx="7279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6" name="Ink 35">
                  <a:extLst>
                    <a:ext uri="{FF2B5EF4-FFF2-40B4-BE49-F238E27FC236}">
                      <a16:creationId xmlns:a16="http://schemas.microsoft.com/office/drawing/2014/main" id="{549118A9-3849-33C8-9C67-10C90D8492DE}"/>
                    </a:ext>
                  </a:extLst>
                </p14:cNvPr>
                <p14:cNvContentPartPr/>
                <p14:nvPr/>
              </p14:nvContentPartPr>
              <p14:xfrm>
                <a:off x="7056960" y="2236290"/>
                <a:ext cx="811800" cy="49680"/>
              </p14:xfrm>
            </p:contentPart>
          </mc:Choice>
          <mc:Fallback>
            <p:pic>
              <p:nvPicPr>
                <p:cNvPr id="36" name="Ink 35">
                  <a:extLst>
                    <a:ext uri="{FF2B5EF4-FFF2-40B4-BE49-F238E27FC236}">
                      <a16:creationId xmlns:a16="http://schemas.microsoft.com/office/drawing/2014/main" id="{549118A9-3849-33C8-9C67-10C90D8492DE}"/>
                    </a:ext>
                  </a:extLst>
                </p:cNvPr>
                <p:cNvPicPr/>
                <p:nvPr/>
              </p:nvPicPr>
              <p:blipFill>
                <a:blip r:embed="rId75"/>
                <a:stretch>
                  <a:fillRect/>
                </a:stretch>
              </p:blipFill>
              <p:spPr>
                <a:xfrm>
                  <a:off x="7039320" y="2218290"/>
                  <a:ext cx="847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9" name="Ink 38">
                  <a:extLst>
                    <a:ext uri="{FF2B5EF4-FFF2-40B4-BE49-F238E27FC236}">
                      <a16:creationId xmlns:a16="http://schemas.microsoft.com/office/drawing/2014/main" id="{65B7E14C-04D6-DC85-2982-D01C85FABEE8}"/>
                    </a:ext>
                  </a:extLst>
                </p14:cNvPr>
                <p14:cNvContentPartPr/>
                <p14:nvPr/>
              </p14:nvContentPartPr>
              <p14:xfrm>
                <a:off x="6172440" y="2268330"/>
                <a:ext cx="550800" cy="25560"/>
              </p14:xfrm>
            </p:contentPart>
          </mc:Choice>
          <mc:Fallback>
            <p:pic>
              <p:nvPicPr>
                <p:cNvPr id="39" name="Ink 38">
                  <a:extLst>
                    <a:ext uri="{FF2B5EF4-FFF2-40B4-BE49-F238E27FC236}">
                      <a16:creationId xmlns:a16="http://schemas.microsoft.com/office/drawing/2014/main" id="{65B7E14C-04D6-DC85-2982-D01C85FABEE8}"/>
                    </a:ext>
                  </a:extLst>
                </p:cNvPr>
                <p:cNvPicPr/>
                <p:nvPr/>
              </p:nvPicPr>
              <p:blipFill>
                <a:blip r:embed="rId77"/>
                <a:stretch>
                  <a:fillRect/>
                </a:stretch>
              </p:blipFill>
              <p:spPr>
                <a:xfrm>
                  <a:off x="6154440" y="2250330"/>
                  <a:ext cx="586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1" name="Ink 40">
                  <a:extLst>
                    <a:ext uri="{FF2B5EF4-FFF2-40B4-BE49-F238E27FC236}">
                      <a16:creationId xmlns:a16="http://schemas.microsoft.com/office/drawing/2014/main" id="{941E430D-D918-4063-172C-7295B527D94E}"/>
                    </a:ext>
                  </a:extLst>
                </p14:cNvPr>
                <p14:cNvContentPartPr/>
                <p14:nvPr/>
              </p14:nvContentPartPr>
              <p14:xfrm>
                <a:off x="2177880" y="2216850"/>
                <a:ext cx="2792880" cy="107280"/>
              </p14:xfrm>
            </p:contentPart>
          </mc:Choice>
          <mc:Fallback>
            <p:pic>
              <p:nvPicPr>
                <p:cNvPr id="41" name="Ink 40">
                  <a:extLst>
                    <a:ext uri="{FF2B5EF4-FFF2-40B4-BE49-F238E27FC236}">
                      <a16:creationId xmlns:a16="http://schemas.microsoft.com/office/drawing/2014/main" id="{941E430D-D918-4063-172C-7295B527D94E}"/>
                    </a:ext>
                  </a:extLst>
                </p:cNvPr>
                <p:cNvPicPr/>
                <p:nvPr/>
              </p:nvPicPr>
              <p:blipFill>
                <a:blip r:embed="rId79"/>
                <a:stretch>
                  <a:fillRect/>
                </a:stretch>
              </p:blipFill>
              <p:spPr>
                <a:xfrm>
                  <a:off x="2160240" y="2199210"/>
                  <a:ext cx="2828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2" name="Ink 41">
                  <a:extLst>
                    <a:ext uri="{FF2B5EF4-FFF2-40B4-BE49-F238E27FC236}">
                      <a16:creationId xmlns:a16="http://schemas.microsoft.com/office/drawing/2014/main" id="{086A3F29-D63A-4FF5-E88D-27DB3998EE33}"/>
                    </a:ext>
                  </a:extLst>
                </p14:cNvPr>
                <p14:cNvContentPartPr/>
                <p14:nvPr/>
              </p14:nvContentPartPr>
              <p14:xfrm>
                <a:off x="1523040" y="2214690"/>
                <a:ext cx="744120" cy="66960"/>
              </p14:xfrm>
            </p:contentPart>
          </mc:Choice>
          <mc:Fallback>
            <p:pic>
              <p:nvPicPr>
                <p:cNvPr id="42" name="Ink 41">
                  <a:extLst>
                    <a:ext uri="{FF2B5EF4-FFF2-40B4-BE49-F238E27FC236}">
                      <a16:creationId xmlns:a16="http://schemas.microsoft.com/office/drawing/2014/main" id="{086A3F29-D63A-4FF5-E88D-27DB3998EE33}"/>
                    </a:ext>
                  </a:extLst>
                </p:cNvPr>
                <p:cNvPicPr/>
                <p:nvPr/>
              </p:nvPicPr>
              <p:blipFill>
                <a:blip r:embed="rId81"/>
                <a:stretch>
                  <a:fillRect/>
                </a:stretch>
              </p:blipFill>
              <p:spPr>
                <a:xfrm>
                  <a:off x="1505040" y="2196690"/>
                  <a:ext cx="779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4" name="Ink 43">
                  <a:extLst>
                    <a:ext uri="{FF2B5EF4-FFF2-40B4-BE49-F238E27FC236}">
                      <a16:creationId xmlns:a16="http://schemas.microsoft.com/office/drawing/2014/main" id="{6B90FBF1-3E03-504A-10B9-11F6A776F119}"/>
                    </a:ext>
                  </a:extLst>
                </p14:cNvPr>
                <p14:cNvContentPartPr/>
                <p14:nvPr/>
              </p14:nvContentPartPr>
              <p14:xfrm>
                <a:off x="366000" y="2265090"/>
                <a:ext cx="1142640" cy="50040"/>
              </p14:xfrm>
            </p:contentPart>
          </mc:Choice>
          <mc:Fallback>
            <p:pic>
              <p:nvPicPr>
                <p:cNvPr id="44" name="Ink 43">
                  <a:extLst>
                    <a:ext uri="{FF2B5EF4-FFF2-40B4-BE49-F238E27FC236}">
                      <a16:creationId xmlns:a16="http://schemas.microsoft.com/office/drawing/2014/main" id="{6B90FBF1-3E03-504A-10B9-11F6A776F119}"/>
                    </a:ext>
                  </a:extLst>
                </p:cNvPr>
                <p:cNvPicPr/>
                <p:nvPr/>
              </p:nvPicPr>
              <p:blipFill>
                <a:blip r:embed="rId83"/>
                <a:stretch>
                  <a:fillRect/>
                </a:stretch>
              </p:blipFill>
              <p:spPr>
                <a:xfrm>
                  <a:off x="348000" y="2247090"/>
                  <a:ext cx="1178280" cy="8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71" name="Ink 70">
                <a:extLst>
                  <a:ext uri="{FF2B5EF4-FFF2-40B4-BE49-F238E27FC236}">
                    <a16:creationId xmlns:a16="http://schemas.microsoft.com/office/drawing/2014/main" id="{45B051B2-2565-45B8-986B-42224D33103E}"/>
                  </a:ext>
                </a:extLst>
              </p14:cNvPr>
              <p14:cNvContentPartPr/>
              <p14:nvPr/>
            </p14:nvContentPartPr>
            <p14:xfrm>
              <a:off x="6345240" y="2217930"/>
              <a:ext cx="3016800" cy="631080"/>
            </p14:xfrm>
          </p:contentPart>
        </mc:Choice>
        <mc:Fallback>
          <p:pic>
            <p:nvPicPr>
              <p:cNvPr id="71" name="Ink 70">
                <a:extLst>
                  <a:ext uri="{FF2B5EF4-FFF2-40B4-BE49-F238E27FC236}">
                    <a16:creationId xmlns:a16="http://schemas.microsoft.com/office/drawing/2014/main" id="{45B051B2-2565-45B8-986B-42224D33103E}"/>
                  </a:ext>
                </a:extLst>
              </p:cNvPr>
              <p:cNvPicPr/>
              <p:nvPr/>
            </p:nvPicPr>
            <p:blipFill>
              <a:blip r:embed="rId85"/>
              <a:stretch>
                <a:fillRect/>
              </a:stretch>
            </p:blipFill>
            <p:spPr>
              <a:xfrm>
                <a:off x="6327240" y="2200290"/>
                <a:ext cx="3052440" cy="666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4" name="Ink 73">
                <a:extLst>
                  <a:ext uri="{FF2B5EF4-FFF2-40B4-BE49-F238E27FC236}">
                    <a16:creationId xmlns:a16="http://schemas.microsoft.com/office/drawing/2014/main" id="{EB91342F-7AAE-4945-C517-45DDA1A9551F}"/>
                  </a:ext>
                </a:extLst>
              </p14:cNvPr>
              <p14:cNvContentPartPr/>
              <p14:nvPr/>
            </p14:nvContentPartPr>
            <p14:xfrm>
              <a:off x="1408200" y="1745970"/>
              <a:ext cx="1558800" cy="578880"/>
            </p14:xfrm>
          </p:contentPart>
        </mc:Choice>
        <mc:Fallback>
          <p:pic>
            <p:nvPicPr>
              <p:cNvPr id="74" name="Ink 73">
                <a:extLst>
                  <a:ext uri="{FF2B5EF4-FFF2-40B4-BE49-F238E27FC236}">
                    <a16:creationId xmlns:a16="http://schemas.microsoft.com/office/drawing/2014/main" id="{EB91342F-7AAE-4945-C517-45DDA1A9551F}"/>
                  </a:ext>
                </a:extLst>
              </p:cNvPr>
              <p:cNvPicPr/>
              <p:nvPr/>
            </p:nvPicPr>
            <p:blipFill>
              <a:blip r:embed="rId87"/>
              <a:stretch>
                <a:fillRect/>
              </a:stretch>
            </p:blipFill>
            <p:spPr>
              <a:xfrm>
                <a:off x="1390560" y="1728330"/>
                <a:ext cx="159444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5" name="Ink 74">
                <a:extLst>
                  <a:ext uri="{FF2B5EF4-FFF2-40B4-BE49-F238E27FC236}">
                    <a16:creationId xmlns:a16="http://schemas.microsoft.com/office/drawing/2014/main" id="{207F2DED-EE1B-724F-CD0A-6D42CB27AFDA}"/>
                  </a:ext>
                </a:extLst>
              </p14:cNvPr>
              <p14:cNvContentPartPr/>
              <p14:nvPr/>
            </p14:nvContentPartPr>
            <p14:xfrm>
              <a:off x="2878440" y="2215050"/>
              <a:ext cx="2496240" cy="651240"/>
            </p14:xfrm>
          </p:contentPart>
        </mc:Choice>
        <mc:Fallback>
          <p:pic>
            <p:nvPicPr>
              <p:cNvPr id="75" name="Ink 74">
                <a:extLst>
                  <a:ext uri="{FF2B5EF4-FFF2-40B4-BE49-F238E27FC236}">
                    <a16:creationId xmlns:a16="http://schemas.microsoft.com/office/drawing/2014/main" id="{207F2DED-EE1B-724F-CD0A-6D42CB27AFDA}"/>
                  </a:ext>
                </a:extLst>
              </p:cNvPr>
              <p:cNvPicPr/>
              <p:nvPr/>
            </p:nvPicPr>
            <p:blipFill>
              <a:blip r:embed="rId89"/>
              <a:stretch>
                <a:fillRect/>
              </a:stretch>
            </p:blipFill>
            <p:spPr>
              <a:xfrm>
                <a:off x="2860800" y="2197050"/>
                <a:ext cx="2531880" cy="686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6" name="Ink 75">
                <a:extLst>
                  <a:ext uri="{FF2B5EF4-FFF2-40B4-BE49-F238E27FC236}">
                    <a16:creationId xmlns:a16="http://schemas.microsoft.com/office/drawing/2014/main" id="{EC654B14-9D6A-B257-C32A-FAB4C43C9532}"/>
                  </a:ext>
                </a:extLst>
              </p14:cNvPr>
              <p14:cNvContentPartPr/>
              <p14:nvPr/>
            </p14:nvContentPartPr>
            <p14:xfrm>
              <a:off x="6009360" y="2754330"/>
              <a:ext cx="2182320" cy="622080"/>
            </p14:xfrm>
          </p:contentPart>
        </mc:Choice>
        <mc:Fallback>
          <p:pic>
            <p:nvPicPr>
              <p:cNvPr id="76" name="Ink 75">
                <a:extLst>
                  <a:ext uri="{FF2B5EF4-FFF2-40B4-BE49-F238E27FC236}">
                    <a16:creationId xmlns:a16="http://schemas.microsoft.com/office/drawing/2014/main" id="{EC654B14-9D6A-B257-C32A-FAB4C43C9532}"/>
                  </a:ext>
                </a:extLst>
              </p:cNvPr>
              <p:cNvPicPr/>
              <p:nvPr/>
            </p:nvPicPr>
            <p:blipFill>
              <a:blip r:embed="rId91"/>
              <a:stretch>
                <a:fillRect/>
              </a:stretch>
            </p:blipFill>
            <p:spPr>
              <a:xfrm>
                <a:off x="5991720" y="2736690"/>
                <a:ext cx="2217960" cy="657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6" name="Ink 95">
                <a:extLst>
                  <a:ext uri="{FF2B5EF4-FFF2-40B4-BE49-F238E27FC236}">
                    <a16:creationId xmlns:a16="http://schemas.microsoft.com/office/drawing/2014/main" id="{330FE5DF-3A32-61D3-06A8-A252366BB8B8}"/>
                  </a:ext>
                </a:extLst>
              </p14:cNvPr>
              <p14:cNvContentPartPr/>
              <p14:nvPr/>
            </p14:nvContentPartPr>
            <p14:xfrm>
              <a:off x="2674320" y="2750730"/>
              <a:ext cx="2897280" cy="725760"/>
            </p14:xfrm>
          </p:contentPart>
        </mc:Choice>
        <mc:Fallback>
          <p:pic>
            <p:nvPicPr>
              <p:cNvPr id="96" name="Ink 95">
                <a:extLst>
                  <a:ext uri="{FF2B5EF4-FFF2-40B4-BE49-F238E27FC236}">
                    <a16:creationId xmlns:a16="http://schemas.microsoft.com/office/drawing/2014/main" id="{330FE5DF-3A32-61D3-06A8-A252366BB8B8}"/>
                  </a:ext>
                </a:extLst>
              </p:cNvPr>
              <p:cNvPicPr/>
              <p:nvPr/>
            </p:nvPicPr>
            <p:blipFill>
              <a:blip r:embed="rId93"/>
              <a:stretch>
                <a:fillRect/>
              </a:stretch>
            </p:blipFill>
            <p:spPr>
              <a:xfrm>
                <a:off x="2656320" y="2732730"/>
                <a:ext cx="2932920" cy="761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35" name="Ink 134">
                <a:extLst>
                  <a:ext uri="{FF2B5EF4-FFF2-40B4-BE49-F238E27FC236}">
                    <a16:creationId xmlns:a16="http://schemas.microsoft.com/office/drawing/2014/main" id="{15BB2AE5-27F6-834D-5132-18AC39E2B731}"/>
                  </a:ext>
                </a:extLst>
              </p14:cNvPr>
              <p14:cNvContentPartPr/>
              <p14:nvPr/>
            </p14:nvContentPartPr>
            <p14:xfrm>
              <a:off x="4579080" y="4257330"/>
              <a:ext cx="3087000" cy="591480"/>
            </p14:xfrm>
          </p:contentPart>
        </mc:Choice>
        <mc:Fallback>
          <p:pic>
            <p:nvPicPr>
              <p:cNvPr id="135" name="Ink 134">
                <a:extLst>
                  <a:ext uri="{FF2B5EF4-FFF2-40B4-BE49-F238E27FC236}">
                    <a16:creationId xmlns:a16="http://schemas.microsoft.com/office/drawing/2014/main" id="{15BB2AE5-27F6-834D-5132-18AC39E2B731}"/>
                  </a:ext>
                </a:extLst>
              </p:cNvPr>
              <p:cNvPicPr/>
              <p:nvPr/>
            </p:nvPicPr>
            <p:blipFill>
              <a:blip r:embed="rId95"/>
              <a:stretch>
                <a:fillRect/>
              </a:stretch>
            </p:blipFill>
            <p:spPr>
              <a:xfrm>
                <a:off x="4561440" y="4239690"/>
                <a:ext cx="3122640" cy="627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37" name="Ink 136">
                <a:extLst>
                  <a:ext uri="{FF2B5EF4-FFF2-40B4-BE49-F238E27FC236}">
                    <a16:creationId xmlns:a16="http://schemas.microsoft.com/office/drawing/2014/main" id="{C3D0BF12-BE41-6133-B669-35DB6D01AA04}"/>
                  </a:ext>
                </a:extLst>
              </p14:cNvPr>
              <p14:cNvContentPartPr/>
              <p14:nvPr/>
            </p14:nvContentPartPr>
            <p14:xfrm>
              <a:off x="4948800" y="3773490"/>
              <a:ext cx="528840" cy="552960"/>
            </p14:xfrm>
          </p:contentPart>
        </mc:Choice>
        <mc:Fallback>
          <p:pic>
            <p:nvPicPr>
              <p:cNvPr id="137" name="Ink 136">
                <a:extLst>
                  <a:ext uri="{FF2B5EF4-FFF2-40B4-BE49-F238E27FC236}">
                    <a16:creationId xmlns:a16="http://schemas.microsoft.com/office/drawing/2014/main" id="{C3D0BF12-BE41-6133-B669-35DB6D01AA04}"/>
                  </a:ext>
                </a:extLst>
              </p:cNvPr>
              <p:cNvPicPr/>
              <p:nvPr/>
            </p:nvPicPr>
            <p:blipFill>
              <a:blip r:embed="rId97"/>
              <a:stretch>
                <a:fillRect/>
              </a:stretch>
            </p:blipFill>
            <p:spPr>
              <a:xfrm>
                <a:off x="4930800" y="3755850"/>
                <a:ext cx="564480" cy="588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39" name="Ink 138">
                <a:extLst>
                  <a:ext uri="{FF2B5EF4-FFF2-40B4-BE49-F238E27FC236}">
                    <a16:creationId xmlns:a16="http://schemas.microsoft.com/office/drawing/2014/main" id="{F2CA8044-A9AE-9D16-30CD-36AF71D44363}"/>
                  </a:ext>
                </a:extLst>
              </p14:cNvPr>
              <p14:cNvContentPartPr/>
              <p14:nvPr/>
            </p14:nvContentPartPr>
            <p14:xfrm>
              <a:off x="3779160" y="3792570"/>
              <a:ext cx="1170000" cy="502920"/>
            </p14:xfrm>
          </p:contentPart>
        </mc:Choice>
        <mc:Fallback>
          <p:pic>
            <p:nvPicPr>
              <p:cNvPr id="139" name="Ink 138">
                <a:extLst>
                  <a:ext uri="{FF2B5EF4-FFF2-40B4-BE49-F238E27FC236}">
                    <a16:creationId xmlns:a16="http://schemas.microsoft.com/office/drawing/2014/main" id="{F2CA8044-A9AE-9D16-30CD-36AF71D44363}"/>
                  </a:ext>
                </a:extLst>
              </p:cNvPr>
              <p:cNvPicPr/>
              <p:nvPr/>
            </p:nvPicPr>
            <p:blipFill>
              <a:blip r:embed="rId99"/>
              <a:stretch>
                <a:fillRect/>
              </a:stretch>
            </p:blipFill>
            <p:spPr>
              <a:xfrm>
                <a:off x="3761520" y="3774930"/>
                <a:ext cx="120564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8" name="Ink 117">
                <a:extLst>
                  <a:ext uri="{FF2B5EF4-FFF2-40B4-BE49-F238E27FC236}">
                    <a16:creationId xmlns:a16="http://schemas.microsoft.com/office/drawing/2014/main" id="{C6C62952-959A-F66B-BD10-AFD747F278AA}"/>
                  </a:ext>
                </a:extLst>
              </p14:cNvPr>
              <p14:cNvContentPartPr/>
              <p14:nvPr/>
            </p14:nvContentPartPr>
            <p14:xfrm>
              <a:off x="8562120" y="4793010"/>
              <a:ext cx="655560" cy="21600"/>
            </p14:xfrm>
          </p:contentPart>
        </mc:Choice>
        <mc:Fallback>
          <p:pic>
            <p:nvPicPr>
              <p:cNvPr id="118" name="Ink 117">
                <a:extLst>
                  <a:ext uri="{FF2B5EF4-FFF2-40B4-BE49-F238E27FC236}">
                    <a16:creationId xmlns:a16="http://schemas.microsoft.com/office/drawing/2014/main" id="{C6C62952-959A-F66B-BD10-AFD747F278AA}"/>
                  </a:ext>
                </a:extLst>
              </p:cNvPr>
              <p:cNvPicPr/>
              <p:nvPr/>
            </p:nvPicPr>
            <p:blipFill>
              <a:blip r:embed="rId101"/>
              <a:stretch>
                <a:fillRect/>
              </a:stretch>
            </p:blipFill>
            <p:spPr>
              <a:xfrm>
                <a:off x="8544120" y="4775370"/>
                <a:ext cx="691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2" name="Ink 101">
                <a:extLst>
                  <a:ext uri="{FF2B5EF4-FFF2-40B4-BE49-F238E27FC236}">
                    <a16:creationId xmlns:a16="http://schemas.microsoft.com/office/drawing/2014/main" id="{534A842F-7ADE-3F5E-5E9D-68B757AAE511}"/>
                  </a:ext>
                </a:extLst>
              </p14:cNvPr>
              <p14:cNvContentPartPr/>
              <p14:nvPr/>
            </p14:nvContentPartPr>
            <p14:xfrm>
              <a:off x="8421000" y="4312770"/>
              <a:ext cx="807120" cy="65160"/>
            </p14:xfrm>
          </p:contentPart>
        </mc:Choice>
        <mc:Fallback>
          <p:pic>
            <p:nvPicPr>
              <p:cNvPr id="102" name="Ink 101">
                <a:extLst>
                  <a:ext uri="{FF2B5EF4-FFF2-40B4-BE49-F238E27FC236}">
                    <a16:creationId xmlns:a16="http://schemas.microsoft.com/office/drawing/2014/main" id="{534A842F-7ADE-3F5E-5E9D-68B757AAE511}"/>
                  </a:ext>
                </a:extLst>
              </p:cNvPr>
              <p:cNvPicPr/>
              <p:nvPr/>
            </p:nvPicPr>
            <p:blipFill>
              <a:blip r:embed="rId103"/>
              <a:stretch>
                <a:fillRect/>
              </a:stretch>
            </p:blipFill>
            <p:spPr>
              <a:xfrm>
                <a:off x="8403360" y="4295130"/>
                <a:ext cx="842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3" name="Ink 102">
                <a:extLst>
                  <a:ext uri="{FF2B5EF4-FFF2-40B4-BE49-F238E27FC236}">
                    <a16:creationId xmlns:a16="http://schemas.microsoft.com/office/drawing/2014/main" id="{ED5700EA-57C7-5E07-D176-C41CDA418BBC}"/>
                  </a:ext>
                </a:extLst>
              </p14:cNvPr>
              <p14:cNvContentPartPr/>
              <p14:nvPr/>
            </p14:nvContentPartPr>
            <p14:xfrm>
              <a:off x="7157040" y="4202970"/>
              <a:ext cx="1169280" cy="78120"/>
            </p14:xfrm>
          </p:contentPart>
        </mc:Choice>
        <mc:Fallback>
          <p:pic>
            <p:nvPicPr>
              <p:cNvPr id="103" name="Ink 102">
                <a:extLst>
                  <a:ext uri="{FF2B5EF4-FFF2-40B4-BE49-F238E27FC236}">
                    <a16:creationId xmlns:a16="http://schemas.microsoft.com/office/drawing/2014/main" id="{ED5700EA-57C7-5E07-D176-C41CDA418BBC}"/>
                  </a:ext>
                </a:extLst>
              </p:cNvPr>
              <p:cNvPicPr/>
              <p:nvPr/>
            </p:nvPicPr>
            <p:blipFill>
              <a:blip r:embed="rId105"/>
              <a:stretch>
                <a:fillRect/>
              </a:stretch>
            </p:blipFill>
            <p:spPr>
              <a:xfrm>
                <a:off x="7139400" y="4185330"/>
                <a:ext cx="1204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4" name="Ink 103">
                <a:extLst>
                  <a:ext uri="{FF2B5EF4-FFF2-40B4-BE49-F238E27FC236}">
                    <a16:creationId xmlns:a16="http://schemas.microsoft.com/office/drawing/2014/main" id="{21A54CAB-59AE-1681-687B-801E12C68A57}"/>
                  </a:ext>
                </a:extLst>
              </p14:cNvPr>
              <p14:cNvContentPartPr/>
              <p14:nvPr/>
            </p14:nvContentPartPr>
            <p14:xfrm>
              <a:off x="6494280" y="4269930"/>
              <a:ext cx="509760" cy="27360"/>
            </p14:xfrm>
          </p:contentPart>
        </mc:Choice>
        <mc:Fallback>
          <p:pic>
            <p:nvPicPr>
              <p:cNvPr id="104" name="Ink 103">
                <a:extLst>
                  <a:ext uri="{FF2B5EF4-FFF2-40B4-BE49-F238E27FC236}">
                    <a16:creationId xmlns:a16="http://schemas.microsoft.com/office/drawing/2014/main" id="{21A54CAB-59AE-1681-687B-801E12C68A57}"/>
                  </a:ext>
                </a:extLst>
              </p:cNvPr>
              <p:cNvPicPr/>
              <p:nvPr/>
            </p:nvPicPr>
            <p:blipFill>
              <a:blip r:embed="rId107"/>
              <a:stretch>
                <a:fillRect/>
              </a:stretch>
            </p:blipFill>
            <p:spPr>
              <a:xfrm>
                <a:off x="6476280" y="4252290"/>
                <a:ext cx="5454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6" name="Ink 105">
                <a:extLst>
                  <a:ext uri="{FF2B5EF4-FFF2-40B4-BE49-F238E27FC236}">
                    <a16:creationId xmlns:a16="http://schemas.microsoft.com/office/drawing/2014/main" id="{13B2C39F-345A-7429-C98F-24D3463EA5F7}"/>
                  </a:ext>
                </a:extLst>
              </p14:cNvPr>
              <p14:cNvContentPartPr/>
              <p14:nvPr/>
            </p14:nvContentPartPr>
            <p14:xfrm>
              <a:off x="5462520" y="4247610"/>
              <a:ext cx="868680" cy="77040"/>
            </p14:xfrm>
          </p:contentPart>
        </mc:Choice>
        <mc:Fallback>
          <p:pic>
            <p:nvPicPr>
              <p:cNvPr id="106" name="Ink 105">
                <a:extLst>
                  <a:ext uri="{FF2B5EF4-FFF2-40B4-BE49-F238E27FC236}">
                    <a16:creationId xmlns:a16="http://schemas.microsoft.com/office/drawing/2014/main" id="{13B2C39F-345A-7429-C98F-24D3463EA5F7}"/>
                  </a:ext>
                </a:extLst>
              </p:cNvPr>
              <p:cNvPicPr/>
              <p:nvPr/>
            </p:nvPicPr>
            <p:blipFill>
              <a:blip r:embed="rId109"/>
              <a:stretch>
                <a:fillRect/>
              </a:stretch>
            </p:blipFill>
            <p:spPr>
              <a:xfrm>
                <a:off x="5444520" y="4229610"/>
                <a:ext cx="904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8" name="Ink 107">
                <a:extLst>
                  <a:ext uri="{FF2B5EF4-FFF2-40B4-BE49-F238E27FC236}">
                    <a16:creationId xmlns:a16="http://schemas.microsoft.com/office/drawing/2014/main" id="{BA595FC3-0CC2-F53C-6AE3-8A53551CD45E}"/>
                  </a:ext>
                </a:extLst>
              </p14:cNvPr>
              <p14:cNvContentPartPr/>
              <p14:nvPr/>
            </p14:nvContentPartPr>
            <p14:xfrm>
              <a:off x="5019000" y="4199730"/>
              <a:ext cx="378360" cy="53640"/>
            </p14:xfrm>
          </p:contentPart>
        </mc:Choice>
        <mc:Fallback>
          <p:pic>
            <p:nvPicPr>
              <p:cNvPr id="108" name="Ink 107">
                <a:extLst>
                  <a:ext uri="{FF2B5EF4-FFF2-40B4-BE49-F238E27FC236}">
                    <a16:creationId xmlns:a16="http://schemas.microsoft.com/office/drawing/2014/main" id="{BA595FC3-0CC2-F53C-6AE3-8A53551CD45E}"/>
                  </a:ext>
                </a:extLst>
              </p:cNvPr>
              <p:cNvPicPr/>
              <p:nvPr/>
            </p:nvPicPr>
            <p:blipFill>
              <a:blip r:embed="rId111"/>
              <a:stretch>
                <a:fillRect/>
              </a:stretch>
            </p:blipFill>
            <p:spPr>
              <a:xfrm>
                <a:off x="5001360" y="4181730"/>
                <a:ext cx="414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9" name="Ink 108">
                <a:extLst>
                  <a:ext uri="{FF2B5EF4-FFF2-40B4-BE49-F238E27FC236}">
                    <a16:creationId xmlns:a16="http://schemas.microsoft.com/office/drawing/2014/main" id="{BDD1D361-5C95-E4E8-4B41-A3CDF6E83461}"/>
                  </a:ext>
                </a:extLst>
              </p14:cNvPr>
              <p14:cNvContentPartPr/>
              <p14:nvPr/>
            </p14:nvContentPartPr>
            <p14:xfrm>
              <a:off x="4025760" y="4289370"/>
              <a:ext cx="914400" cy="29520"/>
            </p14:xfrm>
          </p:contentPart>
        </mc:Choice>
        <mc:Fallback>
          <p:pic>
            <p:nvPicPr>
              <p:cNvPr id="109" name="Ink 108">
                <a:extLst>
                  <a:ext uri="{FF2B5EF4-FFF2-40B4-BE49-F238E27FC236}">
                    <a16:creationId xmlns:a16="http://schemas.microsoft.com/office/drawing/2014/main" id="{BDD1D361-5C95-E4E8-4B41-A3CDF6E83461}"/>
                  </a:ext>
                </a:extLst>
              </p:cNvPr>
              <p:cNvPicPr/>
              <p:nvPr/>
            </p:nvPicPr>
            <p:blipFill>
              <a:blip r:embed="rId113"/>
              <a:stretch>
                <a:fillRect/>
              </a:stretch>
            </p:blipFill>
            <p:spPr>
              <a:xfrm>
                <a:off x="4007760" y="4271370"/>
                <a:ext cx="950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1" name="Ink 110">
                <a:extLst>
                  <a:ext uri="{FF2B5EF4-FFF2-40B4-BE49-F238E27FC236}">
                    <a16:creationId xmlns:a16="http://schemas.microsoft.com/office/drawing/2014/main" id="{9B05ADA9-8768-5F38-F73B-A3CC19344425}"/>
                  </a:ext>
                </a:extLst>
              </p14:cNvPr>
              <p14:cNvContentPartPr/>
              <p14:nvPr/>
            </p14:nvContentPartPr>
            <p14:xfrm>
              <a:off x="2825880" y="4274610"/>
              <a:ext cx="983880" cy="33840"/>
            </p14:xfrm>
          </p:contentPart>
        </mc:Choice>
        <mc:Fallback>
          <p:pic>
            <p:nvPicPr>
              <p:cNvPr id="111" name="Ink 110">
                <a:extLst>
                  <a:ext uri="{FF2B5EF4-FFF2-40B4-BE49-F238E27FC236}">
                    <a16:creationId xmlns:a16="http://schemas.microsoft.com/office/drawing/2014/main" id="{9B05ADA9-8768-5F38-F73B-A3CC19344425}"/>
                  </a:ext>
                </a:extLst>
              </p:cNvPr>
              <p:cNvPicPr/>
              <p:nvPr/>
            </p:nvPicPr>
            <p:blipFill>
              <a:blip r:embed="rId115"/>
              <a:stretch>
                <a:fillRect/>
              </a:stretch>
            </p:blipFill>
            <p:spPr>
              <a:xfrm>
                <a:off x="2807880" y="4256610"/>
                <a:ext cx="1019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3" name="Ink 112">
                <a:extLst>
                  <a:ext uri="{FF2B5EF4-FFF2-40B4-BE49-F238E27FC236}">
                    <a16:creationId xmlns:a16="http://schemas.microsoft.com/office/drawing/2014/main" id="{5A721320-0089-C00E-6F6F-A5F58870024B}"/>
                  </a:ext>
                </a:extLst>
              </p14:cNvPr>
              <p14:cNvContentPartPr/>
              <p14:nvPr/>
            </p14:nvContentPartPr>
            <p14:xfrm>
              <a:off x="2485680" y="4180650"/>
              <a:ext cx="459720" cy="98640"/>
            </p14:xfrm>
          </p:contentPart>
        </mc:Choice>
        <mc:Fallback>
          <p:pic>
            <p:nvPicPr>
              <p:cNvPr id="113" name="Ink 112">
                <a:extLst>
                  <a:ext uri="{FF2B5EF4-FFF2-40B4-BE49-F238E27FC236}">
                    <a16:creationId xmlns:a16="http://schemas.microsoft.com/office/drawing/2014/main" id="{5A721320-0089-C00E-6F6F-A5F58870024B}"/>
                  </a:ext>
                </a:extLst>
              </p:cNvPr>
              <p:cNvPicPr/>
              <p:nvPr/>
            </p:nvPicPr>
            <p:blipFill>
              <a:blip r:embed="rId117"/>
              <a:stretch>
                <a:fillRect/>
              </a:stretch>
            </p:blipFill>
            <p:spPr>
              <a:xfrm>
                <a:off x="2468040" y="4162650"/>
                <a:ext cx="495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4" name="Ink 113">
                <a:extLst>
                  <a:ext uri="{FF2B5EF4-FFF2-40B4-BE49-F238E27FC236}">
                    <a16:creationId xmlns:a16="http://schemas.microsoft.com/office/drawing/2014/main" id="{5D2BF779-C199-23CB-490C-5E046373CCF4}"/>
                  </a:ext>
                </a:extLst>
              </p14:cNvPr>
              <p14:cNvContentPartPr/>
              <p14:nvPr/>
            </p14:nvContentPartPr>
            <p14:xfrm>
              <a:off x="1506840" y="4269210"/>
              <a:ext cx="802440" cy="19800"/>
            </p14:xfrm>
          </p:contentPart>
        </mc:Choice>
        <mc:Fallback>
          <p:pic>
            <p:nvPicPr>
              <p:cNvPr id="114" name="Ink 113">
                <a:extLst>
                  <a:ext uri="{FF2B5EF4-FFF2-40B4-BE49-F238E27FC236}">
                    <a16:creationId xmlns:a16="http://schemas.microsoft.com/office/drawing/2014/main" id="{5D2BF779-C199-23CB-490C-5E046373CCF4}"/>
                  </a:ext>
                </a:extLst>
              </p:cNvPr>
              <p:cNvPicPr/>
              <p:nvPr/>
            </p:nvPicPr>
            <p:blipFill>
              <a:blip r:embed="rId119"/>
              <a:stretch>
                <a:fillRect/>
              </a:stretch>
            </p:blipFill>
            <p:spPr>
              <a:xfrm>
                <a:off x="1489200" y="4251570"/>
                <a:ext cx="8380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6" name="Ink 115">
                <a:extLst>
                  <a:ext uri="{FF2B5EF4-FFF2-40B4-BE49-F238E27FC236}">
                    <a16:creationId xmlns:a16="http://schemas.microsoft.com/office/drawing/2014/main" id="{85C40E19-4930-600D-C9E9-3CE1011FA90A}"/>
                  </a:ext>
                </a:extLst>
              </p14:cNvPr>
              <p14:cNvContentPartPr/>
              <p14:nvPr/>
            </p14:nvContentPartPr>
            <p14:xfrm>
              <a:off x="764520" y="4224930"/>
              <a:ext cx="546480" cy="84960"/>
            </p14:xfrm>
          </p:contentPart>
        </mc:Choice>
        <mc:Fallback>
          <p:pic>
            <p:nvPicPr>
              <p:cNvPr id="116" name="Ink 115">
                <a:extLst>
                  <a:ext uri="{FF2B5EF4-FFF2-40B4-BE49-F238E27FC236}">
                    <a16:creationId xmlns:a16="http://schemas.microsoft.com/office/drawing/2014/main" id="{85C40E19-4930-600D-C9E9-3CE1011FA90A}"/>
                  </a:ext>
                </a:extLst>
              </p:cNvPr>
              <p:cNvPicPr/>
              <p:nvPr/>
            </p:nvPicPr>
            <p:blipFill>
              <a:blip r:embed="rId121"/>
              <a:stretch>
                <a:fillRect/>
              </a:stretch>
            </p:blipFill>
            <p:spPr>
              <a:xfrm>
                <a:off x="746520" y="4206930"/>
                <a:ext cx="582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5" name="Ink 84">
                <a:extLst>
                  <a:ext uri="{FF2B5EF4-FFF2-40B4-BE49-F238E27FC236}">
                    <a16:creationId xmlns:a16="http://schemas.microsoft.com/office/drawing/2014/main" id="{57FC8C70-784F-00FF-4063-B731DA76D6F2}"/>
                  </a:ext>
                </a:extLst>
              </p14:cNvPr>
              <p14:cNvContentPartPr/>
              <p14:nvPr/>
            </p14:nvContentPartPr>
            <p14:xfrm>
              <a:off x="8638800" y="3795810"/>
              <a:ext cx="649800" cy="36720"/>
            </p14:xfrm>
          </p:contentPart>
        </mc:Choice>
        <mc:Fallback>
          <p:pic>
            <p:nvPicPr>
              <p:cNvPr id="85" name="Ink 84">
                <a:extLst>
                  <a:ext uri="{FF2B5EF4-FFF2-40B4-BE49-F238E27FC236}">
                    <a16:creationId xmlns:a16="http://schemas.microsoft.com/office/drawing/2014/main" id="{57FC8C70-784F-00FF-4063-B731DA76D6F2}"/>
                  </a:ext>
                </a:extLst>
              </p:cNvPr>
              <p:cNvPicPr/>
              <p:nvPr/>
            </p:nvPicPr>
            <p:blipFill>
              <a:blip r:embed="rId123"/>
              <a:stretch>
                <a:fillRect/>
              </a:stretch>
            </p:blipFill>
            <p:spPr>
              <a:xfrm>
                <a:off x="8621160" y="3777810"/>
                <a:ext cx="685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6" name="Ink 85">
                <a:extLst>
                  <a:ext uri="{FF2B5EF4-FFF2-40B4-BE49-F238E27FC236}">
                    <a16:creationId xmlns:a16="http://schemas.microsoft.com/office/drawing/2014/main" id="{CB367ACA-E02C-11EC-A100-03479F6E99D5}"/>
                  </a:ext>
                </a:extLst>
              </p14:cNvPr>
              <p14:cNvContentPartPr/>
              <p14:nvPr/>
            </p14:nvContentPartPr>
            <p14:xfrm>
              <a:off x="8160720" y="3772410"/>
              <a:ext cx="309600" cy="60120"/>
            </p14:xfrm>
          </p:contentPart>
        </mc:Choice>
        <mc:Fallback>
          <p:pic>
            <p:nvPicPr>
              <p:cNvPr id="86" name="Ink 85">
                <a:extLst>
                  <a:ext uri="{FF2B5EF4-FFF2-40B4-BE49-F238E27FC236}">
                    <a16:creationId xmlns:a16="http://schemas.microsoft.com/office/drawing/2014/main" id="{CB367ACA-E02C-11EC-A100-03479F6E99D5}"/>
                  </a:ext>
                </a:extLst>
              </p:cNvPr>
              <p:cNvPicPr/>
              <p:nvPr/>
            </p:nvPicPr>
            <p:blipFill>
              <a:blip r:embed="rId125"/>
              <a:stretch>
                <a:fillRect/>
              </a:stretch>
            </p:blipFill>
            <p:spPr>
              <a:xfrm>
                <a:off x="8143080" y="3754410"/>
                <a:ext cx="345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7" name="Ink 86">
                <a:extLst>
                  <a:ext uri="{FF2B5EF4-FFF2-40B4-BE49-F238E27FC236}">
                    <a16:creationId xmlns:a16="http://schemas.microsoft.com/office/drawing/2014/main" id="{EE4551AF-362A-6837-640F-84A4219906FD}"/>
                  </a:ext>
                </a:extLst>
              </p14:cNvPr>
              <p14:cNvContentPartPr/>
              <p14:nvPr/>
            </p14:nvContentPartPr>
            <p14:xfrm>
              <a:off x="7045800" y="3807330"/>
              <a:ext cx="928440" cy="43200"/>
            </p14:xfrm>
          </p:contentPart>
        </mc:Choice>
        <mc:Fallback>
          <p:pic>
            <p:nvPicPr>
              <p:cNvPr id="87" name="Ink 86">
                <a:extLst>
                  <a:ext uri="{FF2B5EF4-FFF2-40B4-BE49-F238E27FC236}">
                    <a16:creationId xmlns:a16="http://schemas.microsoft.com/office/drawing/2014/main" id="{EE4551AF-362A-6837-640F-84A4219906FD}"/>
                  </a:ext>
                </a:extLst>
              </p:cNvPr>
              <p:cNvPicPr/>
              <p:nvPr/>
            </p:nvPicPr>
            <p:blipFill>
              <a:blip r:embed="rId127"/>
              <a:stretch>
                <a:fillRect/>
              </a:stretch>
            </p:blipFill>
            <p:spPr>
              <a:xfrm>
                <a:off x="7027800" y="3789330"/>
                <a:ext cx="964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9" name="Ink 88">
                <a:extLst>
                  <a:ext uri="{FF2B5EF4-FFF2-40B4-BE49-F238E27FC236}">
                    <a16:creationId xmlns:a16="http://schemas.microsoft.com/office/drawing/2014/main" id="{3D9D81F5-39CE-A745-8B2D-088C4A1232ED}"/>
                  </a:ext>
                </a:extLst>
              </p14:cNvPr>
              <p14:cNvContentPartPr/>
              <p14:nvPr/>
            </p14:nvContentPartPr>
            <p14:xfrm>
              <a:off x="6501480" y="3797970"/>
              <a:ext cx="554040" cy="50400"/>
            </p14:xfrm>
          </p:contentPart>
        </mc:Choice>
        <mc:Fallback>
          <p:pic>
            <p:nvPicPr>
              <p:cNvPr id="89" name="Ink 88">
                <a:extLst>
                  <a:ext uri="{FF2B5EF4-FFF2-40B4-BE49-F238E27FC236}">
                    <a16:creationId xmlns:a16="http://schemas.microsoft.com/office/drawing/2014/main" id="{3D9D81F5-39CE-A745-8B2D-088C4A1232ED}"/>
                  </a:ext>
                </a:extLst>
              </p:cNvPr>
              <p:cNvPicPr/>
              <p:nvPr/>
            </p:nvPicPr>
            <p:blipFill>
              <a:blip r:embed="rId129"/>
              <a:stretch>
                <a:fillRect/>
              </a:stretch>
            </p:blipFill>
            <p:spPr>
              <a:xfrm>
                <a:off x="6483480" y="3780330"/>
                <a:ext cx="5896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0" name="Ink 89">
                <a:extLst>
                  <a:ext uri="{FF2B5EF4-FFF2-40B4-BE49-F238E27FC236}">
                    <a16:creationId xmlns:a16="http://schemas.microsoft.com/office/drawing/2014/main" id="{C428FBF6-0264-17CE-BED6-503BB81643DF}"/>
                  </a:ext>
                </a:extLst>
              </p14:cNvPr>
              <p14:cNvContentPartPr/>
              <p14:nvPr/>
            </p14:nvContentPartPr>
            <p14:xfrm>
              <a:off x="5429040" y="3803010"/>
              <a:ext cx="843480" cy="34560"/>
            </p14:xfrm>
          </p:contentPart>
        </mc:Choice>
        <mc:Fallback>
          <p:pic>
            <p:nvPicPr>
              <p:cNvPr id="90" name="Ink 89">
                <a:extLst>
                  <a:ext uri="{FF2B5EF4-FFF2-40B4-BE49-F238E27FC236}">
                    <a16:creationId xmlns:a16="http://schemas.microsoft.com/office/drawing/2014/main" id="{C428FBF6-0264-17CE-BED6-503BB81643DF}"/>
                  </a:ext>
                </a:extLst>
              </p:cNvPr>
              <p:cNvPicPr/>
              <p:nvPr/>
            </p:nvPicPr>
            <p:blipFill>
              <a:blip r:embed="rId131"/>
              <a:stretch>
                <a:fillRect/>
              </a:stretch>
            </p:blipFill>
            <p:spPr>
              <a:xfrm>
                <a:off x="5411400" y="3785370"/>
                <a:ext cx="879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2" name="Ink 91">
                <a:extLst>
                  <a:ext uri="{FF2B5EF4-FFF2-40B4-BE49-F238E27FC236}">
                    <a16:creationId xmlns:a16="http://schemas.microsoft.com/office/drawing/2014/main" id="{27EB429B-F78E-E280-92DA-216E7740943C}"/>
                  </a:ext>
                </a:extLst>
              </p14:cNvPr>
              <p14:cNvContentPartPr/>
              <p14:nvPr/>
            </p14:nvContentPartPr>
            <p14:xfrm>
              <a:off x="4546320" y="3803370"/>
              <a:ext cx="844200" cy="36360"/>
            </p14:xfrm>
          </p:contentPart>
        </mc:Choice>
        <mc:Fallback>
          <p:pic>
            <p:nvPicPr>
              <p:cNvPr id="92" name="Ink 91">
                <a:extLst>
                  <a:ext uri="{FF2B5EF4-FFF2-40B4-BE49-F238E27FC236}">
                    <a16:creationId xmlns:a16="http://schemas.microsoft.com/office/drawing/2014/main" id="{27EB429B-F78E-E280-92DA-216E7740943C}"/>
                  </a:ext>
                </a:extLst>
              </p:cNvPr>
              <p:cNvPicPr/>
              <p:nvPr/>
            </p:nvPicPr>
            <p:blipFill>
              <a:blip r:embed="rId133"/>
              <a:stretch>
                <a:fillRect/>
              </a:stretch>
            </p:blipFill>
            <p:spPr>
              <a:xfrm>
                <a:off x="4528680" y="3785730"/>
                <a:ext cx="879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4" name="Ink 93">
                <a:extLst>
                  <a:ext uri="{FF2B5EF4-FFF2-40B4-BE49-F238E27FC236}">
                    <a16:creationId xmlns:a16="http://schemas.microsoft.com/office/drawing/2014/main" id="{ADC9D714-EDF3-B192-1479-E22E019585AE}"/>
                  </a:ext>
                </a:extLst>
              </p14:cNvPr>
              <p14:cNvContentPartPr/>
              <p14:nvPr/>
            </p14:nvContentPartPr>
            <p14:xfrm>
              <a:off x="3294600" y="3764850"/>
              <a:ext cx="1260360" cy="66240"/>
            </p14:xfrm>
          </p:contentPart>
        </mc:Choice>
        <mc:Fallback>
          <p:pic>
            <p:nvPicPr>
              <p:cNvPr id="94" name="Ink 93">
                <a:extLst>
                  <a:ext uri="{FF2B5EF4-FFF2-40B4-BE49-F238E27FC236}">
                    <a16:creationId xmlns:a16="http://schemas.microsoft.com/office/drawing/2014/main" id="{ADC9D714-EDF3-B192-1479-E22E019585AE}"/>
                  </a:ext>
                </a:extLst>
              </p:cNvPr>
              <p:cNvPicPr/>
              <p:nvPr/>
            </p:nvPicPr>
            <p:blipFill>
              <a:blip r:embed="rId135"/>
              <a:stretch>
                <a:fillRect/>
              </a:stretch>
            </p:blipFill>
            <p:spPr>
              <a:xfrm>
                <a:off x="3276600" y="3746850"/>
                <a:ext cx="1296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7" name="Ink 76">
                <a:extLst>
                  <a:ext uri="{FF2B5EF4-FFF2-40B4-BE49-F238E27FC236}">
                    <a16:creationId xmlns:a16="http://schemas.microsoft.com/office/drawing/2014/main" id="{9B94A064-6EEF-1C66-D0B1-8ECF78E6A240}"/>
                  </a:ext>
                </a:extLst>
              </p14:cNvPr>
              <p14:cNvContentPartPr/>
              <p14:nvPr/>
            </p14:nvContentPartPr>
            <p14:xfrm>
              <a:off x="4732080" y="3277050"/>
              <a:ext cx="768960" cy="18720"/>
            </p14:xfrm>
          </p:contentPart>
        </mc:Choice>
        <mc:Fallback>
          <p:pic>
            <p:nvPicPr>
              <p:cNvPr id="77" name="Ink 76">
                <a:extLst>
                  <a:ext uri="{FF2B5EF4-FFF2-40B4-BE49-F238E27FC236}">
                    <a16:creationId xmlns:a16="http://schemas.microsoft.com/office/drawing/2014/main" id="{9B94A064-6EEF-1C66-D0B1-8ECF78E6A240}"/>
                  </a:ext>
                </a:extLst>
              </p:cNvPr>
              <p:cNvPicPr/>
              <p:nvPr/>
            </p:nvPicPr>
            <p:blipFill>
              <a:blip r:embed="rId137"/>
              <a:stretch>
                <a:fillRect/>
              </a:stretch>
            </p:blipFill>
            <p:spPr>
              <a:xfrm>
                <a:off x="4714080" y="3259050"/>
                <a:ext cx="8046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8" name="Ink 77">
                <a:extLst>
                  <a:ext uri="{FF2B5EF4-FFF2-40B4-BE49-F238E27FC236}">
                    <a16:creationId xmlns:a16="http://schemas.microsoft.com/office/drawing/2014/main" id="{559A2341-2EF2-60D9-ADE6-3DFD8335D1FA}"/>
                  </a:ext>
                </a:extLst>
              </p14:cNvPr>
              <p14:cNvContentPartPr/>
              <p14:nvPr/>
            </p14:nvContentPartPr>
            <p14:xfrm>
              <a:off x="3535440" y="3282090"/>
              <a:ext cx="1001880" cy="44280"/>
            </p14:xfrm>
          </p:contentPart>
        </mc:Choice>
        <mc:Fallback>
          <p:pic>
            <p:nvPicPr>
              <p:cNvPr id="78" name="Ink 77">
                <a:extLst>
                  <a:ext uri="{FF2B5EF4-FFF2-40B4-BE49-F238E27FC236}">
                    <a16:creationId xmlns:a16="http://schemas.microsoft.com/office/drawing/2014/main" id="{559A2341-2EF2-60D9-ADE6-3DFD8335D1FA}"/>
                  </a:ext>
                </a:extLst>
              </p:cNvPr>
              <p:cNvPicPr/>
              <p:nvPr/>
            </p:nvPicPr>
            <p:blipFill>
              <a:blip r:embed="rId139"/>
              <a:stretch>
                <a:fillRect/>
              </a:stretch>
            </p:blipFill>
            <p:spPr>
              <a:xfrm>
                <a:off x="3517800" y="3264450"/>
                <a:ext cx="1037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0" name="Ink 79">
                <a:extLst>
                  <a:ext uri="{FF2B5EF4-FFF2-40B4-BE49-F238E27FC236}">
                    <a16:creationId xmlns:a16="http://schemas.microsoft.com/office/drawing/2014/main" id="{681D5F57-3F45-FEAA-C31B-8E60BBF70E4E}"/>
                  </a:ext>
                </a:extLst>
              </p14:cNvPr>
              <p14:cNvContentPartPr/>
              <p14:nvPr/>
            </p14:nvContentPartPr>
            <p14:xfrm>
              <a:off x="2948640" y="3239250"/>
              <a:ext cx="287640" cy="31680"/>
            </p14:xfrm>
          </p:contentPart>
        </mc:Choice>
        <mc:Fallback>
          <p:pic>
            <p:nvPicPr>
              <p:cNvPr id="80" name="Ink 79">
                <a:extLst>
                  <a:ext uri="{FF2B5EF4-FFF2-40B4-BE49-F238E27FC236}">
                    <a16:creationId xmlns:a16="http://schemas.microsoft.com/office/drawing/2014/main" id="{681D5F57-3F45-FEAA-C31B-8E60BBF70E4E}"/>
                  </a:ext>
                </a:extLst>
              </p:cNvPr>
              <p:cNvPicPr/>
              <p:nvPr/>
            </p:nvPicPr>
            <p:blipFill>
              <a:blip r:embed="rId141"/>
              <a:stretch>
                <a:fillRect/>
              </a:stretch>
            </p:blipFill>
            <p:spPr>
              <a:xfrm>
                <a:off x="2930640" y="3221250"/>
                <a:ext cx="323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2" name="Ink 81">
                <a:extLst>
                  <a:ext uri="{FF2B5EF4-FFF2-40B4-BE49-F238E27FC236}">
                    <a16:creationId xmlns:a16="http://schemas.microsoft.com/office/drawing/2014/main" id="{BE29DB3A-A902-A7D1-75DA-07D9590CC61D}"/>
                  </a:ext>
                </a:extLst>
              </p14:cNvPr>
              <p14:cNvContentPartPr/>
              <p14:nvPr/>
            </p14:nvContentPartPr>
            <p14:xfrm>
              <a:off x="2149440" y="3232050"/>
              <a:ext cx="554400" cy="39960"/>
            </p14:xfrm>
          </p:contentPart>
        </mc:Choice>
        <mc:Fallback>
          <p:pic>
            <p:nvPicPr>
              <p:cNvPr id="82" name="Ink 81">
                <a:extLst>
                  <a:ext uri="{FF2B5EF4-FFF2-40B4-BE49-F238E27FC236}">
                    <a16:creationId xmlns:a16="http://schemas.microsoft.com/office/drawing/2014/main" id="{BE29DB3A-A902-A7D1-75DA-07D9590CC61D}"/>
                  </a:ext>
                </a:extLst>
              </p:cNvPr>
              <p:cNvPicPr/>
              <p:nvPr/>
            </p:nvPicPr>
            <p:blipFill>
              <a:blip r:embed="rId143"/>
              <a:stretch>
                <a:fillRect/>
              </a:stretch>
            </p:blipFill>
            <p:spPr>
              <a:xfrm>
                <a:off x="2131440" y="3214050"/>
                <a:ext cx="5900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3" name="Ink 82">
                <a:extLst>
                  <a:ext uri="{FF2B5EF4-FFF2-40B4-BE49-F238E27FC236}">
                    <a16:creationId xmlns:a16="http://schemas.microsoft.com/office/drawing/2014/main" id="{4388014C-1EA3-F006-461F-AAF4E6F334C7}"/>
                  </a:ext>
                </a:extLst>
              </p14:cNvPr>
              <p14:cNvContentPartPr/>
              <p14:nvPr/>
            </p14:nvContentPartPr>
            <p14:xfrm>
              <a:off x="943440" y="3246810"/>
              <a:ext cx="809640" cy="70560"/>
            </p14:xfrm>
          </p:contentPart>
        </mc:Choice>
        <mc:Fallback>
          <p:pic>
            <p:nvPicPr>
              <p:cNvPr id="83" name="Ink 82">
                <a:extLst>
                  <a:ext uri="{FF2B5EF4-FFF2-40B4-BE49-F238E27FC236}">
                    <a16:creationId xmlns:a16="http://schemas.microsoft.com/office/drawing/2014/main" id="{4388014C-1EA3-F006-461F-AAF4E6F334C7}"/>
                  </a:ext>
                </a:extLst>
              </p:cNvPr>
              <p:cNvPicPr/>
              <p:nvPr/>
            </p:nvPicPr>
            <p:blipFill>
              <a:blip r:embed="rId145"/>
              <a:stretch>
                <a:fillRect/>
              </a:stretch>
            </p:blipFill>
            <p:spPr>
              <a:xfrm>
                <a:off x="925440" y="3228810"/>
                <a:ext cx="845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8" name="Ink 97">
                <a:extLst>
                  <a:ext uri="{FF2B5EF4-FFF2-40B4-BE49-F238E27FC236}">
                    <a16:creationId xmlns:a16="http://schemas.microsoft.com/office/drawing/2014/main" id="{B39ABD44-0335-CFFC-5139-1264185F480E}"/>
                  </a:ext>
                </a:extLst>
              </p14:cNvPr>
              <p14:cNvContentPartPr/>
              <p14:nvPr/>
            </p14:nvContentPartPr>
            <p14:xfrm>
              <a:off x="2435640" y="3751890"/>
              <a:ext cx="217440" cy="20520"/>
            </p14:xfrm>
          </p:contentPart>
        </mc:Choice>
        <mc:Fallback>
          <p:pic>
            <p:nvPicPr>
              <p:cNvPr id="98" name="Ink 97">
                <a:extLst>
                  <a:ext uri="{FF2B5EF4-FFF2-40B4-BE49-F238E27FC236}">
                    <a16:creationId xmlns:a16="http://schemas.microsoft.com/office/drawing/2014/main" id="{B39ABD44-0335-CFFC-5139-1264185F480E}"/>
                  </a:ext>
                </a:extLst>
              </p:cNvPr>
              <p:cNvPicPr/>
              <p:nvPr/>
            </p:nvPicPr>
            <p:blipFill>
              <a:blip r:embed="rId147"/>
              <a:stretch>
                <a:fillRect/>
              </a:stretch>
            </p:blipFill>
            <p:spPr>
              <a:xfrm>
                <a:off x="2418000" y="3733890"/>
                <a:ext cx="2530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9" name="Ink 98">
                <a:extLst>
                  <a:ext uri="{FF2B5EF4-FFF2-40B4-BE49-F238E27FC236}">
                    <a16:creationId xmlns:a16="http://schemas.microsoft.com/office/drawing/2014/main" id="{8717D681-8EBB-C5C5-D3E5-BAE273BD6822}"/>
                  </a:ext>
                </a:extLst>
              </p14:cNvPr>
              <p14:cNvContentPartPr/>
              <p14:nvPr/>
            </p14:nvContentPartPr>
            <p14:xfrm>
              <a:off x="1336200" y="3760890"/>
              <a:ext cx="1013040" cy="45000"/>
            </p14:xfrm>
          </p:contentPart>
        </mc:Choice>
        <mc:Fallback>
          <p:pic>
            <p:nvPicPr>
              <p:cNvPr id="99" name="Ink 98">
                <a:extLst>
                  <a:ext uri="{FF2B5EF4-FFF2-40B4-BE49-F238E27FC236}">
                    <a16:creationId xmlns:a16="http://schemas.microsoft.com/office/drawing/2014/main" id="{8717D681-8EBB-C5C5-D3E5-BAE273BD6822}"/>
                  </a:ext>
                </a:extLst>
              </p:cNvPr>
              <p:cNvPicPr/>
              <p:nvPr/>
            </p:nvPicPr>
            <p:blipFill>
              <a:blip r:embed="rId149"/>
              <a:stretch>
                <a:fillRect/>
              </a:stretch>
            </p:blipFill>
            <p:spPr>
              <a:xfrm>
                <a:off x="1318200" y="3743250"/>
                <a:ext cx="1048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0" name="Ink 99">
                <a:extLst>
                  <a:ext uri="{FF2B5EF4-FFF2-40B4-BE49-F238E27FC236}">
                    <a16:creationId xmlns:a16="http://schemas.microsoft.com/office/drawing/2014/main" id="{8C0E6952-4001-419F-E666-A955CEF891F6}"/>
                  </a:ext>
                </a:extLst>
              </p14:cNvPr>
              <p14:cNvContentPartPr/>
              <p14:nvPr/>
            </p14:nvContentPartPr>
            <p14:xfrm>
              <a:off x="634920" y="3777450"/>
              <a:ext cx="680040" cy="79560"/>
            </p14:xfrm>
          </p:contentPart>
        </mc:Choice>
        <mc:Fallback>
          <p:pic>
            <p:nvPicPr>
              <p:cNvPr id="100" name="Ink 99">
                <a:extLst>
                  <a:ext uri="{FF2B5EF4-FFF2-40B4-BE49-F238E27FC236}">
                    <a16:creationId xmlns:a16="http://schemas.microsoft.com/office/drawing/2014/main" id="{8C0E6952-4001-419F-E666-A955CEF891F6}"/>
                  </a:ext>
                </a:extLst>
              </p:cNvPr>
              <p:cNvPicPr/>
              <p:nvPr/>
            </p:nvPicPr>
            <p:blipFill>
              <a:blip r:embed="rId151"/>
              <a:stretch>
                <a:fillRect/>
              </a:stretch>
            </p:blipFill>
            <p:spPr>
              <a:xfrm>
                <a:off x="617280" y="3759810"/>
                <a:ext cx="715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8" name="Ink 127">
                <a:extLst>
                  <a:ext uri="{FF2B5EF4-FFF2-40B4-BE49-F238E27FC236}">
                    <a16:creationId xmlns:a16="http://schemas.microsoft.com/office/drawing/2014/main" id="{54347E05-40AE-036D-1715-E18834510F7F}"/>
                  </a:ext>
                </a:extLst>
              </p14:cNvPr>
              <p14:cNvContentPartPr/>
              <p14:nvPr/>
            </p14:nvContentPartPr>
            <p14:xfrm>
              <a:off x="679560" y="3229170"/>
              <a:ext cx="2149560" cy="596880"/>
            </p14:xfrm>
          </p:contentPart>
        </mc:Choice>
        <mc:Fallback>
          <p:pic>
            <p:nvPicPr>
              <p:cNvPr id="128" name="Ink 127">
                <a:extLst>
                  <a:ext uri="{FF2B5EF4-FFF2-40B4-BE49-F238E27FC236}">
                    <a16:creationId xmlns:a16="http://schemas.microsoft.com/office/drawing/2014/main" id="{54347E05-40AE-036D-1715-E18834510F7F}"/>
                  </a:ext>
                </a:extLst>
              </p:cNvPr>
              <p:cNvPicPr/>
              <p:nvPr/>
            </p:nvPicPr>
            <p:blipFill>
              <a:blip r:embed="rId153"/>
              <a:stretch>
                <a:fillRect/>
              </a:stretch>
            </p:blipFill>
            <p:spPr>
              <a:xfrm>
                <a:off x="661920" y="3211530"/>
                <a:ext cx="2185200" cy="632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0" name="Ink 129">
                <a:extLst>
                  <a:ext uri="{FF2B5EF4-FFF2-40B4-BE49-F238E27FC236}">
                    <a16:creationId xmlns:a16="http://schemas.microsoft.com/office/drawing/2014/main" id="{A63A24BF-4BDB-87F0-27AB-C018307BEAB6}"/>
                  </a:ext>
                </a:extLst>
              </p14:cNvPr>
              <p14:cNvContentPartPr/>
              <p14:nvPr/>
            </p14:nvContentPartPr>
            <p14:xfrm>
              <a:off x="8310120" y="3753330"/>
              <a:ext cx="1133640" cy="613440"/>
            </p14:xfrm>
          </p:contentPart>
        </mc:Choice>
        <mc:Fallback>
          <p:pic>
            <p:nvPicPr>
              <p:cNvPr id="130" name="Ink 129">
                <a:extLst>
                  <a:ext uri="{FF2B5EF4-FFF2-40B4-BE49-F238E27FC236}">
                    <a16:creationId xmlns:a16="http://schemas.microsoft.com/office/drawing/2014/main" id="{A63A24BF-4BDB-87F0-27AB-C018307BEAB6}"/>
                  </a:ext>
                </a:extLst>
              </p:cNvPr>
              <p:cNvPicPr/>
              <p:nvPr/>
            </p:nvPicPr>
            <p:blipFill>
              <a:blip r:embed="rId155"/>
              <a:stretch>
                <a:fillRect/>
              </a:stretch>
            </p:blipFill>
            <p:spPr>
              <a:xfrm>
                <a:off x="8292480" y="3735690"/>
                <a:ext cx="1169280" cy="649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2" name="Ink 131">
                <a:extLst>
                  <a:ext uri="{FF2B5EF4-FFF2-40B4-BE49-F238E27FC236}">
                    <a16:creationId xmlns:a16="http://schemas.microsoft.com/office/drawing/2014/main" id="{CB4F11CF-2CDE-1717-734B-910BF28E4E55}"/>
                  </a:ext>
                </a:extLst>
              </p14:cNvPr>
              <p14:cNvContentPartPr/>
              <p14:nvPr/>
            </p14:nvContentPartPr>
            <p14:xfrm>
              <a:off x="674880" y="3759810"/>
              <a:ext cx="2335680" cy="565200"/>
            </p14:xfrm>
          </p:contentPart>
        </mc:Choice>
        <mc:Fallback>
          <p:pic>
            <p:nvPicPr>
              <p:cNvPr id="132" name="Ink 131">
                <a:extLst>
                  <a:ext uri="{FF2B5EF4-FFF2-40B4-BE49-F238E27FC236}">
                    <a16:creationId xmlns:a16="http://schemas.microsoft.com/office/drawing/2014/main" id="{CB4F11CF-2CDE-1717-734B-910BF28E4E55}"/>
                  </a:ext>
                </a:extLst>
              </p:cNvPr>
              <p:cNvPicPr/>
              <p:nvPr/>
            </p:nvPicPr>
            <p:blipFill>
              <a:blip r:embed="rId157"/>
              <a:stretch>
                <a:fillRect/>
              </a:stretch>
            </p:blipFill>
            <p:spPr>
              <a:xfrm>
                <a:off x="656880" y="3742170"/>
                <a:ext cx="2371320" cy="600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3" name="Ink 132">
                <a:extLst>
                  <a:ext uri="{FF2B5EF4-FFF2-40B4-BE49-F238E27FC236}">
                    <a16:creationId xmlns:a16="http://schemas.microsoft.com/office/drawing/2014/main" id="{A59A7036-D0C8-F040-B562-D7C935CB4F7D}"/>
                  </a:ext>
                </a:extLst>
              </p14:cNvPr>
              <p14:cNvContentPartPr/>
              <p14:nvPr/>
            </p14:nvContentPartPr>
            <p14:xfrm>
              <a:off x="8245680" y="4234650"/>
              <a:ext cx="1080720" cy="571680"/>
            </p14:xfrm>
          </p:contentPart>
        </mc:Choice>
        <mc:Fallback>
          <p:pic>
            <p:nvPicPr>
              <p:cNvPr id="133" name="Ink 132">
                <a:extLst>
                  <a:ext uri="{FF2B5EF4-FFF2-40B4-BE49-F238E27FC236}">
                    <a16:creationId xmlns:a16="http://schemas.microsoft.com/office/drawing/2014/main" id="{A59A7036-D0C8-F040-B562-D7C935CB4F7D}"/>
                  </a:ext>
                </a:extLst>
              </p:cNvPr>
              <p:cNvPicPr/>
              <p:nvPr/>
            </p:nvPicPr>
            <p:blipFill>
              <a:blip r:embed="rId159"/>
              <a:stretch>
                <a:fillRect/>
              </a:stretch>
            </p:blipFill>
            <p:spPr>
              <a:xfrm>
                <a:off x="8227680" y="4217010"/>
                <a:ext cx="1116360" cy="607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1" name="Ink 140">
                <a:extLst>
                  <a:ext uri="{FF2B5EF4-FFF2-40B4-BE49-F238E27FC236}">
                    <a16:creationId xmlns:a16="http://schemas.microsoft.com/office/drawing/2014/main" id="{AA486406-02BA-0745-7D58-0EEDB207D136}"/>
                  </a:ext>
                </a:extLst>
              </p14:cNvPr>
              <p14:cNvContentPartPr/>
              <p14:nvPr/>
            </p14:nvContentPartPr>
            <p14:xfrm>
              <a:off x="2881680" y="3769530"/>
              <a:ext cx="1022040" cy="686160"/>
            </p14:xfrm>
          </p:contentPart>
        </mc:Choice>
        <mc:Fallback>
          <p:pic>
            <p:nvPicPr>
              <p:cNvPr id="141" name="Ink 140">
                <a:extLst>
                  <a:ext uri="{FF2B5EF4-FFF2-40B4-BE49-F238E27FC236}">
                    <a16:creationId xmlns:a16="http://schemas.microsoft.com/office/drawing/2014/main" id="{AA486406-02BA-0745-7D58-0EEDB207D136}"/>
                  </a:ext>
                </a:extLst>
              </p:cNvPr>
              <p:cNvPicPr/>
              <p:nvPr/>
            </p:nvPicPr>
            <p:blipFill>
              <a:blip r:embed="rId161"/>
              <a:stretch>
                <a:fillRect/>
              </a:stretch>
            </p:blipFill>
            <p:spPr>
              <a:xfrm>
                <a:off x="2864040" y="3751530"/>
                <a:ext cx="1057680" cy="721800"/>
              </a:xfrm>
              <a:prstGeom prst="rect">
                <a:avLst/>
              </a:prstGeom>
            </p:spPr>
          </p:pic>
        </mc:Fallback>
      </mc:AlternateContent>
      <p:grpSp>
        <p:nvGrpSpPr>
          <p:cNvPr id="178" name="Group 177">
            <a:extLst>
              <a:ext uri="{FF2B5EF4-FFF2-40B4-BE49-F238E27FC236}">
                <a16:creationId xmlns:a16="http://schemas.microsoft.com/office/drawing/2014/main" id="{BDCE5A6E-52CC-F7A2-6CB7-FCE830A778A7}"/>
              </a:ext>
            </a:extLst>
          </p:cNvPr>
          <p:cNvGrpSpPr/>
          <p:nvPr/>
        </p:nvGrpSpPr>
        <p:grpSpPr>
          <a:xfrm>
            <a:off x="7766880" y="6215730"/>
            <a:ext cx="1462320" cy="190440"/>
            <a:chOff x="7766880" y="6215730"/>
            <a:chExt cx="1462320" cy="190440"/>
          </a:xfrm>
        </p:grpSpPr>
        <mc:AlternateContent xmlns:mc="http://schemas.openxmlformats.org/markup-compatibility/2006">
          <mc:Choice xmlns:p14="http://schemas.microsoft.com/office/powerpoint/2010/main" Requires="p14">
            <p:contentPart p14:bwMode="auto" r:id="rId162">
              <p14:nvContentPartPr>
                <p14:cNvPr id="171" name="Ink 170">
                  <a:extLst>
                    <a:ext uri="{FF2B5EF4-FFF2-40B4-BE49-F238E27FC236}">
                      <a16:creationId xmlns:a16="http://schemas.microsoft.com/office/drawing/2014/main" id="{579320F9-8560-E474-6626-F052BB5FF7FB}"/>
                    </a:ext>
                  </a:extLst>
                </p14:cNvPr>
                <p14:cNvContentPartPr/>
                <p14:nvPr/>
              </p14:nvContentPartPr>
              <p14:xfrm>
                <a:off x="8609280" y="6246690"/>
                <a:ext cx="619920" cy="28080"/>
              </p14:xfrm>
            </p:contentPart>
          </mc:Choice>
          <mc:Fallback>
            <p:pic>
              <p:nvPicPr>
                <p:cNvPr id="171" name="Ink 170">
                  <a:extLst>
                    <a:ext uri="{FF2B5EF4-FFF2-40B4-BE49-F238E27FC236}">
                      <a16:creationId xmlns:a16="http://schemas.microsoft.com/office/drawing/2014/main" id="{579320F9-8560-E474-6626-F052BB5FF7FB}"/>
                    </a:ext>
                  </a:extLst>
                </p:cNvPr>
                <p:cNvPicPr/>
                <p:nvPr/>
              </p:nvPicPr>
              <p:blipFill>
                <a:blip r:embed="rId163"/>
                <a:stretch>
                  <a:fillRect/>
                </a:stretch>
              </p:blipFill>
              <p:spPr>
                <a:xfrm>
                  <a:off x="8591640" y="6229050"/>
                  <a:ext cx="655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72" name="Ink 171">
                  <a:extLst>
                    <a:ext uri="{FF2B5EF4-FFF2-40B4-BE49-F238E27FC236}">
                      <a16:creationId xmlns:a16="http://schemas.microsoft.com/office/drawing/2014/main" id="{90DF98B8-16C0-D0F6-FF71-106586BA8712}"/>
                    </a:ext>
                  </a:extLst>
                </p14:cNvPr>
                <p14:cNvContentPartPr/>
                <p14:nvPr/>
              </p14:nvContentPartPr>
              <p14:xfrm>
                <a:off x="7766880" y="6239490"/>
                <a:ext cx="712800" cy="32040"/>
              </p14:xfrm>
            </p:contentPart>
          </mc:Choice>
          <mc:Fallback>
            <p:pic>
              <p:nvPicPr>
                <p:cNvPr id="172" name="Ink 171">
                  <a:extLst>
                    <a:ext uri="{FF2B5EF4-FFF2-40B4-BE49-F238E27FC236}">
                      <a16:creationId xmlns:a16="http://schemas.microsoft.com/office/drawing/2014/main" id="{90DF98B8-16C0-D0F6-FF71-106586BA8712}"/>
                    </a:ext>
                  </a:extLst>
                </p:cNvPr>
                <p:cNvPicPr/>
                <p:nvPr/>
              </p:nvPicPr>
              <p:blipFill>
                <a:blip r:embed="rId165"/>
                <a:stretch>
                  <a:fillRect/>
                </a:stretch>
              </p:blipFill>
              <p:spPr>
                <a:xfrm>
                  <a:off x="7748880" y="6221850"/>
                  <a:ext cx="748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7" name="Ink 176">
                  <a:extLst>
                    <a:ext uri="{FF2B5EF4-FFF2-40B4-BE49-F238E27FC236}">
                      <a16:creationId xmlns:a16="http://schemas.microsoft.com/office/drawing/2014/main" id="{4B3A4B72-D447-8C9C-DA64-73039AE11768}"/>
                    </a:ext>
                  </a:extLst>
                </p14:cNvPr>
                <p14:cNvContentPartPr/>
                <p14:nvPr/>
              </p14:nvContentPartPr>
              <p14:xfrm>
                <a:off x="7818360" y="6215730"/>
                <a:ext cx="1280880" cy="190440"/>
              </p14:xfrm>
            </p:contentPart>
          </mc:Choice>
          <mc:Fallback>
            <p:pic>
              <p:nvPicPr>
                <p:cNvPr id="177" name="Ink 176">
                  <a:extLst>
                    <a:ext uri="{FF2B5EF4-FFF2-40B4-BE49-F238E27FC236}">
                      <a16:creationId xmlns:a16="http://schemas.microsoft.com/office/drawing/2014/main" id="{4B3A4B72-D447-8C9C-DA64-73039AE11768}"/>
                    </a:ext>
                  </a:extLst>
                </p:cNvPr>
                <p:cNvPicPr/>
                <p:nvPr/>
              </p:nvPicPr>
              <p:blipFill>
                <a:blip r:embed="rId167"/>
                <a:stretch>
                  <a:fillRect/>
                </a:stretch>
              </p:blipFill>
              <p:spPr>
                <a:xfrm>
                  <a:off x="7800720" y="6197730"/>
                  <a:ext cx="1316520" cy="22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8">
            <p14:nvContentPartPr>
              <p14:cNvPr id="179" name="Ink 178">
                <a:extLst>
                  <a:ext uri="{FF2B5EF4-FFF2-40B4-BE49-F238E27FC236}">
                    <a16:creationId xmlns:a16="http://schemas.microsoft.com/office/drawing/2014/main" id="{BF0930B6-C2F0-CCE0-1E91-475FF7E93B25}"/>
                  </a:ext>
                </a:extLst>
              </p14:cNvPr>
              <p14:cNvContentPartPr/>
              <p14:nvPr/>
            </p14:nvContentPartPr>
            <p14:xfrm>
              <a:off x="8220120" y="4775730"/>
              <a:ext cx="1161720" cy="532080"/>
            </p14:xfrm>
          </p:contentPart>
        </mc:Choice>
        <mc:Fallback>
          <p:pic>
            <p:nvPicPr>
              <p:cNvPr id="179" name="Ink 178">
                <a:extLst>
                  <a:ext uri="{FF2B5EF4-FFF2-40B4-BE49-F238E27FC236}">
                    <a16:creationId xmlns:a16="http://schemas.microsoft.com/office/drawing/2014/main" id="{BF0930B6-C2F0-CCE0-1E91-475FF7E93B25}"/>
                  </a:ext>
                </a:extLst>
              </p:cNvPr>
              <p:cNvPicPr/>
              <p:nvPr/>
            </p:nvPicPr>
            <p:blipFill>
              <a:blip r:embed="rId169"/>
              <a:stretch>
                <a:fillRect/>
              </a:stretch>
            </p:blipFill>
            <p:spPr>
              <a:xfrm>
                <a:off x="8202480" y="4757730"/>
                <a:ext cx="1197360" cy="567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81" name="Ink 180">
                <a:extLst>
                  <a:ext uri="{FF2B5EF4-FFF2-40B4-BE49-F238E27FC236}">
                    <a16:creationId xmlns:a16="http://schemas.microsoft.com/office/drawing/2014/main" id="{2FF4BE23-6772-6B54-B5C7-B8A89C35436E}"/>
                  </a:ext>
                </a:extLst>
              </p14:cNvPr>
              <p14:cNvContentPartPr/>
              <p14:nvPr/>
            </p14:nvContentPartPr>
            <p14:xfrm>
              <a:off x="5107560" y="4789410"/>
              <a:ext cx="892080" cy="567360"/>
            </p14:xfrm>
          </p:contentPart>
        </mc:Choice>
        <mc:Fallback>
          <p:pic>
            <p:nvPicPr>
              <p:cNvPr id="181" name="Ink 180">
                <a:extLst>
                  <a:ext uri="{FF2B5EF4-FFF2-40B4-BE49-F238E27FC236}">
                    <a16:creationId xmlns:a16="http://schemas.microsoft.com/office/drawing/2014/main" id="{2FF4BE23-6772-6B54-B5C7-B8A89C35436E}"/>
                  </a:ext>
                </a:extLst>
              </p:cNvPr>
              <p:cNvPicPr/>
              <p:nvPr/>
            </p:nvPicPr>
            <p:blipFill>
              <a:blip r:embed="rId171"/>
              <a:stretch>
                <a:fillRect/>
              </a:stretch>
            </p:blipFill>
            <p:spPr>
              <a:xfrm>
                <a:off x="5089920" y="4771770"/>
                <a:ext cx="927720" cy="603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83" name="Ink 182">
                <a:extLst>
                  <a:ext uri="{FF2B5EF4-FFF2-40B4-BE49-F238E27FC236}">
                    <a16:creationId xmlns:a16="http://schemas.microsoft.com/office/drawing/2014/main" id="{3AB44A71-3B81-DD36-7E1B-6317CFFD453D}"/>
                  </a:ext>
                </a:extLst>
              </p14:cNvPr>
              <p14:cNvContentPartPr/>
              <p14:nvPr/>
            </p14:nvContentPartPr>
            <p14:xfrm>
              <a:off x="4346160" y="4766010"/>
              <a:ext cx="801720" cy="571320"/>
            </p14:xfrm>
          </p:contentPart>
        </mc:Choice>
        <mc:Fallback>
          <p:pic>
            <p:nvPicPr>
              <p:cNvPr id="183" name="Ink 182">
                <a:extLst>
                  <a:ext uri="{FF2B5EF4-FFF2-40B4-BE49-F238E27FC236}">
                    <a16:creationId xmlns:a16="http://schemas.microsoft.com/office/drawing/2014/main" id="{3AB44A71-3B81-DD36-7E1B-6317CFFD453D}"/>
                  </a:ext>
                </a:extLst>
              </p:cNvPr>
              <p:cNvPicPr/>
              <p:nvPr/>
            </p:nvPicPr>
            <p:blipFill>
              <a:blip r:embed="rId173"/>
              <a:stretch>
                <a:fillRect/>
              </a:stretch>
            </p:blipFill>
            <p:spPr>
              <a:xfrm>
                <a:off x="4328520" y="4748010"/>
                <a:ext cx="837360" cy="606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9" name="Ink 118">
                <a:extLst>
                  <a:ext uri="{FF2B5EF4-FFF2-40B4-BE49-F238E27FC236}">
                    <a16:creationId xmlns:a16="http://schemas.microsoft.com/office/drawing/2014/main" id="{7E0AEB8A-E76B-D2EC-8330-15DDEF353626}"/>
                  </a:ext>
                </a:extLst>
              </p14:cNvPr>
              <p14:cNvContentPartPr/>
              <p14:nvPr/>
            </p14:nvContentPartPr>
            <p14:xfrm>
              <a:off x="6902880" y="4769250"/>
              <a:ext cx="615240" cy="59760"/>
            </p14:xfrm>
          </p:contentPart>
        </mc:Choice>
        <mc:Fallback>
          <p:pic>
            <p:nvPicPr>
              <p:cNvPr id="119" name="Ink 118">
                <a:extLst>
                  <a:ext uri="{FF2B5EF4-FFF2-40B4-BE49-F238E27FC236}">
                    <a16:creationId xmlns:a16="http://schemas.microsoft.com/office/drawing/2014/main" id="{7E0AEB8A-E76B-D2EC-8330-15DDEF353626}"/>
                  </a:ext>
                </a:extLst>
              </p:cNvPr>
              <p:cNvPicPr/>
              <p:nvPr/>
            </p:nvPicPr>
            <p:blipFill>
              <a:blip r:embed="rId175"/>
              <a:stretch>
                <a:fillRect/>
              </a:stretch>
            </p:blipFill>
            <p:spPr>
              <a:xfrm>
                <a:off x="6884880" y="4751250"/>
                <a:ext cx="650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0" name="Ink 119">
                <a:extLst>
                  <a:ext uri="{FF2B5EF4-FFF2-40B4-BE49-F238E27FC236}">
                    <a16:creationId xmlns:a16="http://schemas.microsoft.com/office/drawing/2014/main" id="{D107CD8E-AC05-2EE2-62E8-182A12854428}"/>
                  </a:ext>
                </a:extLst>
              </p14:cNvPr>
              <p14:cNvContentPartPr/>
              <p14:nvPr/>
            </p14:nvContentPartPr>
            <p14:xfrm>
              <a:off x="6294480" y="4760970"/>
              <a:ext cx="356760" cy="27720"/>
            </p14:xfrm>
          </p:contentPart>
        </mc:Choice>
        <mc:Fallback>
          <p:pic>
            <p:nvPicPr>
              <p:cNvPr id="120" name="Ink 119">
                <a:extLst>
                  <a:ext uri="{FF2B5EF4-FFF2-40B4-BE49-F238E27FC236}">
                    <a16:creationId xmlns:a16="http://schemas.microsoft.com/office/drawing/2014/main" id="{D107CD8E-AC05-2EE2-62E8-182A12854428}"/>
                  </a:ext>
                </a:extLst>
              </p:cNvPr>
              <p:cNvPicPr/>
              <p:nvPr/>
            </p:nvPicPr>
            <p:blipFill>
              <a:blip r:embed="rId177"/>
              <a:stretch>
                <a:fillRect/>
              </a:stretch>
            </p:blipFill>
            <p:spPr>
              <a:xfrm>
                <a:off x="6276480" y="4742970"/>
                <a:ext cx="392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1" name="Ink 120">
                <a:extLst>
                  <a:ext uri="{FF2B5EF4-FFF2-40B4-BE49-F238E27FC236}">
                    <a16:creationId xmlns:a16="http://schemas.microsoft.com/office/drawing/2014/main" id="{4E870D52-7D21-35C7-48F1-E1DF8F768A76}"/>
                  </a:ext>
                </a:extLst>
              </p14:cNvPr>
              <p14:cNvContentPartPr/>
              <p14:nvPr/>
            </p14:nvContentPartPr>
            <p14:xfrm>
              <a:off x="5714880" y="4730010"/>
              <a:ext cx="392400" cy="21960"/>
            </p14:xfrm>
          </p:contentPart>
        </mc:Choice>
        <mc:Fallback>
          <p:pic>
            <p:nvPicPr>
              <p:cNvPr id="121" name="Ink 120">
                <a:extLst>
                  <a:ext uri="{FF2B5EF4-FFF2-40B4-BE49-F238E27FC236}">
                    <a16:creationId xmlns:a16="http://schemas.microsoft.com/office/drawing/2014/main" id="{4E870D52-7D21-35C7-48F1-E1DF8F768A76}"/>
                  </a:ext>
                </a:extLst>
              </p:cNvPr>
              <p:cNvPicPr/>
              <p:nvPr/>
            </p:nvPicPr>
            <p:blipFill>
              <a:blip r:embed="rId179"/>
              <a:stretch>
                <a:fillRect/>
              </a:stretch>
            </p:blipFill>
            <p:spPr>
              <a:xfrm>
                <a:off x="5697240" y="4712370"/>
                <a:ext cx="4280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3" name="Ink 122">
                <a:extLst>
                  <a:ext uri="{FF2B5EF4-FFF2-40B4-BE49-F238E27FC236}">
                    <a16:creationId xmlns:a16="http://schemas.microsoft.com/office/drawing/2014/main" id="{FA84018C-1679-9713-A16A-107CB933642E}"/>
                  </a:ext>
                </a:extLst>
              </p14:cNvPr>
              <p14:cNvContentPartPr/>
              <p14:nvPr/>
            </p14:nvContentPartPr>
            <p14:xfrm>
              <a:off x="4690680" y="4785090"/>
              <a:ext cx="756720" cy="40320"/>
            </p14:xfrm>
          </p:contentPart>
        </mc:Choice>
        <mc:Fallback>
          <p:pic>
            <p:nvPicPr>
              <p:cNvPr id="123" name="Ink 122">
                <a:extLst>
                  <a:ext uri="{FF2B5EF4-FFF2-40B4-BE49-F238E27FC236}">
                    <a16:creationId xmlns:a16="http://schemas.microsoft.com/office/drawing/2014/main" id="{FA84018C-1679-9713-A16A-107CB933642E}"/>
                  </a:ext>
                </a:extLst>
              </p:cNvPr>
              <p:cNvPicPr/>
              <p:nvPr/>
            </p:nvPicPr>
            <p:blipFill>
              <a:blip r:embed="rId181"/>
              <a:stretch>
                <a:fillRect/>
              </a:stretch>
            </p:blipFill>
            <p:spPr>
              <a:xfrm>
                <a:off x="4672680" y="4767090"/>
                <a:ext cx="792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5" name="Ink 124">
                <a:extLst>
                  <a:ext uri="{FF2B5EF4-FFF2-40B4-BE49-F238E27FC236}">
                    <a16:creationId xmlns:a16="http://schemas.microsoft.com/office/drawing/2014/main" id="{A998A86D-A422-3E48-1FBC-57F190A9B880}"/>
                  </a:ext>
                </a:extLst>
              </p14:cNvPr>
              <p14:cNvContentPartPr/>
              <p14:nvPr/>
            </p14:nvContentPartPr>
            <p14:xfrm>
              <a:off x="3668280" y="4735410"/>
              <a:ext cx="974520" cy="73800"/>
            </p14:xfrm>
          </p:contentPart>
        </mc:Choice>
        <mc:Fallback>
          <p:pic>
            <p:nvPicPr>
              <p:cNvPr id="125" name="Ink 124">
                <a:extLst>
                  <a:ext uri="{FF2B5EF4-FFF2-40B4-BE49-F238E27FC236}">
                    <a16:creationId xmlns:a16="http://schemas.microsoft.com/office/drawing/2014/main" id="{A998A86D-A422-3E48-1FBC-57F190A9B880}"/>
                  </a:ext>
                </a:extLst>
              </p:cNvPr>
              <p:cNvPicPr/>
              <p:nvPr/>
            </p:nvPicPr>
            <p:blipFill>
              <a:blip r:embed="rId183"/>
              <a:stretch>
                <a:fillRect/>
              </a:stretch>
            </p:blipFill>
            <p:spPr>
              <a:xfrm>
                <a:off x="3650640" y="4717770"/>
                <a:ext cx="1010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6" name="Ink 125">
                <a:extLst>
                  <a:ext uri="{FF2B5EF4-FFF2-40B4-BE49-F238E27FC236}">
                    <a16:creationId xmlns:a16="http://schemas.microsoft.com/office/drawing/2014/main" id="{A3A0EF1D-63C1-87B8-87F2-ECE2F9D624E0}"/>
                  </a:ext>
                </a:extLst>
              </p14:cNvPr>
              <p14:cNvContentPartPr/>
              <p14:nvPr/>
            </p14:nvContentPartPr>
            <p14:xfrm>
              <a:off x="2654880" y="4749090"/>
              <a:ext cx="912240" cy="75960"/>
            </p14:xfrm>
          </p:contentPart>
        </mc:Choice>
        <mc:Fallback>
          <p:pic>
            <p:nvPicPr>
              <p:cNvPr id="126" name="Ink 125">
                <a:extLst>
                  <a:ext uri="{FF2B5EF4-FFF2-40B4-BE49-F238E27FC236}">
                    <a16:creationId xmlns:a16="http://schemas.microsoft.com/office/drawing/2014/main" id="{A3A0EF1D-63C1-87B8-87F2-ECE2F9D624E0}"/>
                  </a:ext>
                </a:extLst>
              </p:cNvPr>
              <p:cNvPicPr/>
              <p:nvPr/>
            </p:nvPicPr>
            <p:blipFill>
              <a:blip r:embed="rId185"/>
              <a:stretch>
                <a:fillRect/>
              </a:stretch>
            </p:blipFill>
            <p:spPr>
              <a:xfrm>
                <a:off x="2636880" y="4731090"/>
                <a:ext cx="947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3" name="Ink 142">
                <a:extLst>
                  <a:ext uri="{FF2B5EF4-FFF2-40B4-BE49-F238E27FC236}">
                    <a16:creationId xmlns:a16="http://schemas.microsoft.com/office/drawing/2014/main" id="{C9CF17A5-C8A1-5375-F7FC-BF2DB489DD8A}"/>
                  </a:ext>
                </a:extLst>
              </p14:cNvPr>
              <p14:cNvContentPartPr/>
              <p14:nvPr/>
            </p14:nvContentPartPr>
            <p14:xfrm>
              <a:off x="760560" y="4789050"/>
              <a:ext cx="1083960" cy="83160"/>
            </p14:xfrm>
          </p:contentPart>
        </mc:Choice>
        <mc:Fallback>
          <p:pic>
            <p:nvPicPr>
              <p:cNvPr id="143" name="Ink 142">
                <a:extLst>
                  <a:ext uri="{FF2B5EF4-FFF2-40B4-BE49-F238E27FC236}">
                    <a16:creationId xmlns:a16="http://schemas.microsoft.com/office/drawing/2014/main" id="{C9CF17A5-C8A1-5375-F7FC-BF2DB489DD8A}"/>
                  </a:ext>
                </a:extLst>
              </p:cNvPr>
              <p:cNvPicPr/>
              <p:nvPr/>
            </p:nvPicPr>
            <p:blipFill>
              <a:blip r:embed="rId187"/>
              <a:stretch>
                <a:fillRect/>
              </a:stretch>
            </p:blipFill>
            <p:spPr>
              <a:xfrm>
                <a:off x="742560" y="4771050"/>
                <a:ext cx="1119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85" name="Ink 184">
                <a:extLst>
                  <a:ext uri="{FF2B5EF4-FFF2-40B4-BE49-F238E27FC236}">
                    <a16:creationId xmlns:a16="http://schemas.microsoft.com/office/drawing/2014/main" id="{B5149BF0-4D73-C511-EA18-EF53F9A1FBCC}"/>
                  </a:ext>
                </a:extLst>
              </p14:cNvPr>
              <p14:cNvContentPartPr/>
              <p14:nvPr/>
            </p14:nvContentPartPr>
            <p14:xfrm>
              <a:off x="1685400" y="4713450"/>
              <a:ext cx="1982160" cy="623520"/>
            </p14:xfrm>
          </p:contentPart>
        </mc:Choice>
        <mc:Fallback>
          <p:pic>
            <p:nvPicPr>
              <p:cNvPr id="185" name="Ink 184">
                <a:extLst>
                  <a:ext uri="{FF2B5EF4-FFF2-40B4-BE49-F238E27FC236}">
                    <a16:creationId xmlns:a16="http://schemas.microsoft.com/office/drawing/2014/main" id="{B5149BF0-4D73-C511-EA18-EF53F9A1FBCC}"/>
                  </a:ext>
                </a:extLst>
              </p:cNvPr>
              <p:cNvPicPr/>
              <p:nvPr/>
            </p:nvPicPr>
            <p:blipFill>
              <a:blip r:embed="rId189"/>
              <a:stretch>
                <a:fillRect/>
              </a:stretch>
            </p:blipFill>
            <p:spPr>
              <a:xfrm>
                <a:off x="1667400" y="4695450"/>
                <a:ext cx="2017800" cy="659160"/>
              </a:xfrm>
              <a:prstGeom prst="rect">
                <a:avLst/>
              </a:prstGeom>
            </p:spPr>
          </p:pic>
        </mc:Fallback>
      </mc:AlternateContent>
      <p:grpSp>
        <p:nvGrpSpPr>
          <p:cNvPr id="189" name="Group 188">
            <a:extLst>
              <a:ext uri="{FF2B5EF4-FFF2-40B4-BE49-F238E27FC236}">
                <a16:creationId xmlns:a16="http://schemas.microsoft.com/office/drawing/2014/main" id="{8AFEDD68-23CF-5C40-74CB-9EF96FAC9F24}"/>
              </a:ext>
            </a:extLst>
          </p:cNvPr>
          <p:cNvGrpSpPr/>
          <p:nvPr/>
        </p:nvGrpSpPr>
        <p:grpSpPr>
          <a:xfrm>
            <a:off x="9332520" y="4507170"/>
            <a:ext cx="398520" cy="350280"/>
            <a:chOff x="9332520" y="4507170"/>
            <a:chExt cx="398520" cy="350280"/>
          </a:xfrm>
        </p:grpSpPr>
        <mc:AlternateContent xmlns:mc="http://schemas.openxmlformats.org/markup-compatibility/2006">
          <mc:Choice xmlns:p14="http://schemas.microsoft.com/office/powerpoint/2010/main" Requires="p14">
            <p:contentPart p14:bwMode="auto" r:id="rId190">
              <p14:nvContentPartPr>
                <p14:cNvPr id="187" name="Ink 186">
                  <a:extLst>
                    <a:ext uri="{FF2B5EF4-FFF2-40B4-BE49-F238E27FC236}">
                      <a16:creationId xmlns:a16="http://schemas.microsoft.com/office/drawing/2014/main" id="{B4658333-72F9-401C-9070-1A9076181A39}"/>
                    </a:ext>
                  </a:extLst>
                </p14:cNvPr>
                <p14:cNvContentPartPr/>
                <p14:nvPr/>
              </p14:nvContentPartPr>
              <p14:xfrm>
                <a:off x="9367080" y="4507170"/>
                <a:ext cx="363960" cy="300960"/>
              </p14:xfrm>
            </p:contentPart>
          </mc:Choice>
          <mc:Fallback>
            <p:pic>
              <p:nvPicPr>
                <p:cNvPr id="187" name="Ink 186">
                  <a:extLst>
                    <a:ext uri="{FF2B5EF4-FFF2-40B4-BE49-F238E27FC236}">
                      <a16:creationId xmlns:a16="http://schemas.microsoft.com/office/drawing/2014/main" id="{B4658333-72F9-401C-9070-1A9076181A39}"/>
                    </a:ext>
                  </a:extLst>
                </p:cNvPr>
                <p:cNvPicPr/>
                <p:nvPr/>
              </p:nvPicPr>
              <p:blipFill>
                <a:blip r:embed="rId191"/>
                <a:stretch>
                  <a:fillRect/>
                </a:stretch>
              </p:blipFill>
              <p:spPr>
                <a:xfrm>
                  <a:off x="9349080" y="4489530"/>
                  <a:ext cx="39960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88" name="Ink 187">
                  <a:extLst>
                    <a:ext uri="{FF2B5EF4-FFF2-40B4-BE49-F238E27FC236}">
                      <a16:creationId xmlns:a16="http://schemas.microsoft.com/office/drawing/2014/main" id="{F6DA40A2-F6F5-232E-D7F6-BC3E69B3D0C3}"/>
                    </a:ext>
                  </a:extLst>
                </p14:cNvPr>
                <p14:cNvContentPartPr/>
                <p14:nvPr/>
              </p14:nvContentPartPr>
              <p14:xfrm>
                <a:off x="9332520" y="4550370"/>
                <a:ext cx="282960" cy="307080"/>
              </p14:xfrm>
            </p:contentPart>
          </mc:Choice>
          <mc:Fallback>
            <p:pic>
              <p:nvPicPr>
                <p:cNvPr id="188" name="Ink 187">
                  <a:extLst>
                    <a:ext uri="{FF2B5EF4-FFF2-40B4-BE49-F238E27FC236}">
                      <a16:creationId xmlns:a16="http://schemas.microsoft.com/office/drawing/2014/main" id="{F6DA40A2-F6F5-232E-D7F6-BC3E69B3D0C3}"/>
                    </a:ext>
                  </a:extLst>
                </p:cNvPr>
                <p:cNvPicPr/>
                <p:nvPr/>
              </p:nvPicPr>
              <p:blipFill>
                <a:blip r:embed="rId193"/>
                <a:stretch>
                  <a:fillRect/>
                </a:stretch>
              </p:blipFill>
              <p:spPr>
                <a:xfrm>
                  <a:off x="9314880" y="4532730"/>
                  <a:ext cx="318600" cy="342720"/>
                </a:xfrm>
                <a:prstGeom prst="rect">
                  <a:avLst/>
                </a:prstGeom>
              </p:spPr>
            </p:pic>
          </mc:Fallback>
        </mc:AlternateContent>
      </p:grpSp>
      <p:grpSp>
        <p:nvGrpSpPr>
          <p:cNvPr id="197" name="Group 196">
            <a:extLst>
              <a:ext uri="{FF2B5EF4-FFF2-40B4-BE49-F238E27FC236}">
                <a16:creationId xmlns:a16="http://schemas.microsoft.com/office/drawing/2014/main" id="{EE9DE49A-663A-817A-50F2-50361DE9739F}"/>
              </a:ext>
            </a:extLst>
          </p:cNvPr>
          <p:cNvGrpSpPr/>
          <p:nvPr/>
        </p:nvGrpSpPr>
        <p:grpSpPr>
          <a:xfrm>
            <a:off x="9894840" y="784410"/>
            <a:ext cx="1773000" cy="815400"/>
            <a:chOff x="9894840" y="784410"/>
            <a:chExt cx="1773000" cy="815400"/>
          </a:xfrm>
        </p:grpSpPr>
        <mc:AlternateContent xmlns:mc="http://schemas.openxmlformats.org/markup-compatibility/2006">
          <mc:Choice xmlns:p14="http://schemas.microsoft.com/office/powerpoint/2010/main" Requires="p14">
            <p:contentPart p14:bwMode="auto" r:id="rId194">
              <p14:nvContentPartPr>
                <p14:cNvPr id="190" name="Ink 189">
                  <a:extLst>
                    <a:ext uri="{FF2B5EF4-FFF2-40B4-BE49-F238E27FC236}">
                      <a16:creationId xmlns:a16="http://schemas.microsoft.com/office/drawing/2014/main" id="{16705649-B303-24C0-05AB-21ECEF7100E7}"/>
                    </a:ext>
                  </a:extLst>
                </p14:cNvPr>
                <p14:cNvContentPartPr/>
                <p14:nvPr/>
              </p14:nvContentPartPr>
              <p14:xfrm>
                <a:off x="9894840" y="915090"/>
                <a:ext cx="315360" cy="425520"/>
              </p14:xfrm>
            </p:contentPart>
          </mc:Choice>
          <mc:Fallback>
            <p:pic>
              <p:nvPicPr>
                <p:cNvPr id="190" name="Ink 189">
                  <a:extLst>
                    <a:ext uri="{FF2B5EF4-FFF2-40B4-BE49-F238E27FC236}">
                      <a16:creationId xmlns:a16="http://schemas.microsoft.com/office/drawing/2014/main" id="{16705649-B303-24C0-05AB-21ECEF7100E7}"/>
                    </a:ext>
                  </a:extLst>
                </p:cNvPr>
                <p:cNvPicPr/>
                <p:nvPr/>
              </p:nvPicPr>
              <p:blipFill>
                <a:blip r:embed="rId195"/>
                <a:stretch>
                  <a:fillRect/>
                </a:stretch>
              </p:blipFill>
              <p:spPr>
                <a:xfrm>
                  <a:off x="9877200" y="897450"/>
                  <a:ext cx="35100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91" name="Ink 190">
                  <a:extLst>
                    <a:ext uri="{FF2B5EF4-FFF2-40B4-BE49-F238E27FC236}">
                      <a16:creationId xmlns:a16="http://schemas.microsoft.com/office/drawing/2014/main" id="{6DEEB93E-493D-2FA2-33A5-F2A785F90CEC}"/>
                    </a:ext>
                  </a:extLst>
                </p14:cNvPr>
                <p14:cNvContentPartPr/>
                <p14:nvPr/>
              </p14:nvContentPartPr>
              <p14:xfrm>
                <a:off x="10332240" y="1049010"/>
                <a:ext cx="45720" cy="155880"/>
              </p14:xfrm>
            </p:contentPart>
          </mc:Choice>
          <mc:Fallback>
            <p:pic>
              <p:nvPicPr>
                <p:cNvPr id="191" name="Ink 190">
                  <a:extLst>
                    <a:ext uri="{FF2B5EF4-FFF2-40B4-BE49-F238E27FC236}">
                      <a16:creationId xmlns:a16="http://schemas.microsoft.com/office/drawing/2014/main" id="{6DEEB93E-493D-2FA2-33A5-F2A785F90CEC}"/>
                    </a:ext>
                  </a:extLst>
                </p:cNvPr>
                <p:cNvPicPr/>
                <p:nvPr/>
              </p:nvPicPr>
              <p:blipFill>
                <a:blip r:embed="rId197"/>
                <a:stretch>
                  <a:fillRect/>
                </a:stretch>
              </p:blipFill>
              <p:spPr>
                <a:xfrm>
                  <a:off x="10314240" y="1031370"/>
                  <a:ext cx="81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92" name="Ink 191">
                  <a:extLst>
                    <a:ext uri="{FF2B5EF4-FFF2-40B4-BE49-F238E27FC236}">
                      <a16:creationId xmlns:a16="http://schemas.microsoft.com/office/drawing/2014/main" id="{50DBA502-8CE4-843E-F49C-59008AE810A1}"/>
                    </a:ext>
                  </a:extLst>
                </p14:cNvPr>
                <p14:cNvContentPartPr/>
                <p14:nvPr/>
              </p14:nvContentPartPr>
              <p14:xfrm>
                <a:off x="10223880" y="875130"/>
                <a:ext cx="519480" cy="328320"/>
              </p14:xfrm>
            </p:contentPart>
          </mc:Choice>
          <mc:Fallback>
            <p:pic>
              <p:nvPicPr>
                <p:cNvPr id="192" name="Ink 191">
                  <a:extLst>
                    <a:ext uri="{FF2B5EF4-FFF2-40B4-BE49-F238E27FC236}">
                      <a16:creationId xmlns:a16="http://schemas.microsoft.com/office/drawing/2014/main" id="{50DBA502-8CE4-843E-F49C-59008AE810A1}"/>
                    </a:ext>
                  </a:extLst>
                </p:cNvPr>
                <p:cNvPicPr/>
                <p:nvPr/>
              </p:nvPicPr>
              <p:blipFill>
                <a:blip r:embed="rId199"/>
                <a:stretch>
                  <a:fillRect/>
                </a:stretch>
              </p:blipFill>
              <p:spPr>
                <a:xfrm>
                  <a:off x="10206240" y="857130"/>
                  <a:ext cx="55512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94" name="Ink 193">
                  <a:extLst>
                    <a:ext uri="{FF2B5EF4-FFF2-40B4-BE49-F238E27FC236}">
                      <a16:creationId xmlns:a16="http://schemas.microsoft.com/office/drawing/2014/main" id="{684376F2-1001-5C8B-1032-A31CD020DD15}"/>
                    </a:ext>
                  </a:extLst>
                </p14:cNvPr>
                <p14:cNvContentPartPr/>
                <p14:nvPr/>
              </p14:nvContentPartPr>
              <p14:xfrm>
                <a:off x="10798080" y="909690"/>
                <a:ext cx="300960" cy="214920"/>
              </p14:xfrm>
            </p:contentPart>
          </mc:Choice>
          <mc:Fallback>
            <p:pic>
              <p:nvPicPr>
                <p:cNvPr id="194" name="Ink 193">
                  <a:extLst>
                    <a:ext uri="{FF2B5EF4-FFF2-40B4-BE49-F238E27FC236}">
                      <a16:creationId xmlns:a16="http://schemas.microsoft.com/office/drawing/2014/main" id="{684376F2-1001-5C8B-1032-A31CD020DD15}"/>
                    </a:ext>
                  </a:extLst>
                </p:cNvPr>
                <p:cNvPicPr/>
                <p:nvPr/>
              </p:nvPicPr>
              <p:blipFill>
                <a:blip r:embed="rId201"/>
                <a:stretch>
                  <a:fillRect/>
                </a:stretch>
              </p:blipFill>
              <p:spPr>
                <a:xfrm>
                  <a:off x="10780080" y="892050"/>
                  <a:ext cx="3366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95" name="Ink 194">
                  <a:extLst>
                    <a:ext uri="{FF2B5EF4-FFF2-40B4-BE49-F238E27FC236}">
                      <a16:creationId xmlns:a16="http://schemas.microsoft.com/office/drawing/2014/main" id="{6A09B015-4600-4BAA-2143-F015C877E3B5}"/>
                    </a:ext>
                  </a:extLst>
                </p14:cNvPr>
                <p14:cNvContentPartPr/>
                <p14:nvPr/>
              </p14:nvContentPartPr>
              <p14:xfrm>
                <a:off x="11057640" y="784410"/>
                <a:ext cx="433080" cy="267480"/>
              </p14:xfrm>
            </p:contentPart>
          </mc:Choice>
          <mc:Fallback>
            <p:pic>
              <p:nvPicPr>
                <p:cNvPr id="195" name="Ink 194">
                  <a:extLst>
                    <a:ext uri="{FF2B5EF4-FFF2-40B4-BE49-F238E27FC236}">
                      <a16:creationId xmlns:a16="http://schemas.microsoft.com/office/drawing/2014/main" id="{6A09B015-4600-4BAA-2143-F015C877E3B5}"/>
                    </a:ext>
                  </a:extLst>
                </p:cNvPr>
                <p:cNvPicPr/>
                <p:nvPr/>
              </p:nvPicPr>
              <p:blipFill>
                <a:blip r:embed="rId203"/>
                <a:stretch>
                  <a:fillRect/>
                </a:stretch>
              </p:blipFill>
              <p:spPr>
                <a:xfrm>
                  <a:off x="11040000" y="766410"/>
                  <a:ext cx="46872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96" name="Ink 195">
                  <a:extLst>
                    <a:ext uri="{FF2B5EF4-FFF2-40B4-BE49-F238E27FC236}">
                      <a16:creationId xmlns:a16="http://schemas.microsoft.com/office/drawing/2014/main" id="{49A0C28B-8B46-043F-A654-C6230C0FFEB8}"/>
                    </a:ext>
                  </a:extLst>
                </p14:cNvPr>
                <p14:cNvContentPartPr/>
                <p14:nvPr/>
              </p14:nvContentPartPr>
              <p14:xfrm>
                <a:off x="10038840" y="1008330"/>
                <a:ext cx="1629000" cy="591480"/>
              </p14:xfrm>
            </p:contentPart>
          </mc:Choice>
          <mc:Fallback>
            <p:pic>
              <p:nvPicPr>
                <p:cNvPr id="196" name="Ink 195">
                  <a:extLst>
                    <a:ext uri="{FF2B5EF4-FFF2-40B4-BE49-F238E27FC236}">
                      <a16:creationId xmlns:a16="http://schemas.microsoft.com/office/drawing/2014/main" id="{49A0C28B-8B46-043F-A654-C6230C0FFEB8}"/>
                    </a:ext>
                  </a:extLst>
                </p:cNvPr>
                <p:cNvPicPr/>
                <p:nvPr/>
              </p:nvPicPr>
              <p:blipFill>
                <a:blip r:embed="rId205"/>
                <a:stretch>
                  <a:fillRect/>
                </a:stretch>
              </p:blipFill>
              <p:spPr>
                <a:xfrm>
                  <a:off x="10020840" y="990330"/>
                  <a:ext cx="1664640" cy="627120"/>
                </a:xfrm>
                <a:prstGeom prst="rect">
                  <a:avLst/>
                </a:prstGeom>
              </p:spPr>
            </p:pic>
          </mc:Fallback>
        </mc:AlternateContent>
      </p:grpSp>
      <p:grpSp>
        <p:nvGrpSpPr>
          <p:cNvPr id="201" name="Group 200">
            <a:extLst>
              <a:ext uri="{FF2B5EF4-FFF2-40B4-BE49-F238E27FC236}">
                <a16:creationId xmlns:a16="http://schemas.microsoft.com/office/drawing/2014/main" id="{8859B07D-C78D-A274-F7C6-1ADEC0750EB9}"/>
              </a:ext>
            </a:extLst>
          </p:cNvPr>
          <p:cNvGrpSpPr/>
          <p:nvPr/>
        </p:nvGrpSpPr>
        <p:grpSpPr>
          <a:xfrm>
            <a:off x="10228200" y="1720050"/>
            <a:ext cx="1090800" cy="518400"/>
            <a:chOff x="10228200" y="1720050"/>
            <a:chExt cx="1090800" cy="518400"/>
          </a:xfrm>
        </p:grpSpPr>
        <mc:AlternateContent xmlns:mc="http://schemas.openxmlformats.org/markup-compatibility/2006">
          <mc:Choice xmlns:p14="http://schemas.microsoft.com/office/powerpoint/2010/main" Requires="p14">
            <p:contentPart p14:bwMode="auto" r:id="rId206">
              <p14:nvContentPartPr>
                <p14:cNvPr id="198" name="Ink 197">
                  <a:extLst>
                    <a:ext uri="{FF2B5EF4-FFF2-40B4-BE49-F238E27FC236}">
                      <a16:creationId xmlns:a16="http://schemas.microsoft.com/office/drawing/2014/main" id="{F26C2533-7119-8683-DDB0-CE75BB192668}"/>
                    </a:ext>
                  </a:extLst>
                </p14:cNvPr>
                <p14:cNvContentPartPr/>
                <p14:nvPr/>
              </p14:nvContentPartPr>
              <p14:xfrm>
                <a:off x="10228200" y="1744530"/>
                <a:ext cx="401400" cy="464760"/>
              </p14:xfrm>
            </p:contentPart>
          </mc:Choice>
          <mc:Fallback>
            <p:pic>
              <p:nvPicPr>
                <p:cNvPr id="198" name="Ink 197">
                  <a:extLst>
                    <a:ext uri="{FF2B5EF4-FFF2-40B4-BE49-F238E27FC236}">
                      <a16:creationId xmlns:a16="http://schemas.microsoft.com/office/drawing/2014/main" id="{F26C2533-7119-8683-DDB0-CE75BB192668}"/>
                    </a:ext>
                  </a:extLst>
                </p:cNvPr>
                <p:cNvPicPr/>
                <p:nvPr/>
              </p:nvPicPr>
              <p:blipFill>
                <a:blip r:embed="rId207"/>
                <a:stretch>
                  <a:fillRect/>
                </a:stretch>
              </p:blipFill>
              <p:spPr>
                <a:xfrm>
                  <a:off x="10210560" y="1726890"/>
                  <a:ext cx="43704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99" name="Ink 198">
                  <a:extLst>
                    <a:ext uri="{FF2B5EF4-FFF2-40B4-BE49-F238E27FC236}">
                      <a16:creationId xmlns:a16="http://schemas.microsoft.com/office/drawing/2014/main" id="{CDFD9F86-B026-2E75-1EFA-DED13ED5EDC6}"/>
                    </a:ext>
                  </a:extLst>
                </p14:cNvPr>
                <p14:cNvContentPartPr/>
                <p14:nvPr/>
              </p14:nvContentPartPr>
              <p14:xfrm>
                <a:off x="10406400" y="2104890"/>
                <a:ext cx="267480" cy="133560"/>
              </p14:xfrm>
            </p:contentPart>
          </mc:Choice>
          <mc:Fallback>
            <p:pic>
              <p:nvPicPr>
                <p:cNvPr id="199" name="Ink 198">
                  <a:extLst>
                    <a:ext uri="{FF2B5EF4-FFF2-40B4-BE49-F238E27FC236}">
                      <a16:creationId xmlns:a16="http://schemas.microsoft.com/office/drawing/2014/main" id="{CDFD9F86-B026-2E75-1EFA-DED13ED5EDC6}"/>
                    </a:ext>
                  </a:extLst>
                </p:cNvPr>
                <p:cNvPicPr/>
                <p:nvPr/>
              </p:nvPicPr>
              <p:blipFill>
                <a:blip r:embed="rId209"/>
                <a:stretch>
                  <a:fillRect/>
                </a:stretch>
              </p:blipFill>
              <p:spPr>
                <a:xfrm>
                  <a:off x="10388400" y="2086890"/>
                  <a:ext cx="3031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00" name="Ink 199">
                  <a:extLst>
                    <a:ext uri="{FF2B5EF4-FFF2-40B4-BE49-F238E27FC236}">
                      <a16:creationId xmlns:a16="http://schemas.microsoft.com/office/drawing/2014/main" id="{34362B17-9EB1-190E-9DF7-A041D9788B0A}"/>
                    </a:ext>
                  </a:extLst>
                </p14:cNvPr>
                <p14:cNvContentPartPr/>
                <p14:nvPr/>
              </p14:nvContentPartPr>
              <p14:xfrm>
                <a:off x="10686120" y="1720050"/>
                <a:ext cx="632880" cy="340560"/>
              </p14:xfrm>
            </p:contentPart>
          </mc:Choice>
          <mc:Fallback>
            <p:pic>
              <p:nvPicPr>
                <p:cNvPr id="200" name="Ink 199">
                  <a:extLst>
                    <a:ext uri="{FF2B5EF4-FFF2-40B4-BE49-F238E27FC236}">
                      <a16:creationId xmlns:a16="http://schemas.microsoft.com/office/drawing/2014/main" id="{34362B17-9EB1-190E-9DF7-A041D9788B0A}"/>
                    </a:ext>
                  </a:extLst>
                </p:cNvPr>
                <p:cNvPicPr/>
                <p:nvPr/>
              </p:nvPicPr>
              <p:blipFill>
                <a:blip r:embed="rId211"/>
                <a:stretch>
                  <a:fillRect/>
                </a:stretch>
              </p:blipFill>
              <p:spPr>
                <a:xfrm>
                  <a:off x="10668120" y="1702050"/>
                  <a:ext cx="668520" cy="37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2">
            <p14:nvContentPartPr>
              <p14:cNvPr id="202" name="Ink 201">
                <a:extLst>
                  <a:ext uri="{FF2B5EF4-FFF2-40B4-BE49-F238E27FC236}">
                    <a16:creationId xmlns:a16="http://schemas.microsoft.com/office/drawing/2014/main" id="{49382F48-52E1-6D05-274C-996480C4B8B5}"/>
                  </a:ext>
                </a:extLst>
              </p14:cNvPr>
              <p14:cNvContentPartPr/>
              <p14:nvPr/>
            </p14:nvContentPartPr>
            <p14:xfrm>
              <a:off x="477240" y="4778250"/>
              <a:ext cx="805320" cy="626040"/>
            </p14:xfrm>
          </p:contentPart>
        </mc:Choice>
        <mc:Fallback>
          <p:pic>
            <p:nvPicPr>
              <p:cNvPr id="202" name="Ink 201">
                <a:extLst>
                  <a:ext uri="{FF2B5EF4-FFF2-40B4-BE49-F238E27FC236}">
                    <a16:creationId xmlns:a16="http://schemas.microsoft.com/office/drawing/2014/main" id="{49382F48-52E1-6D05-274C-996480C4B8B5}"/>
                  </a:ext>
                </a:extLst>
              </p:cNvPr>
              <p:cNvPicPr/>
              <p:nvPr/>
            </p:nvPicPr>
            <p:blipFill>
              <a:blip r:embed="rId213"/>
              <a:stretch>
                <a:fillRect/>
              </a:stretch>
            </p:blipFill>
            <p:spPr>
              <a:xfrm>
                <a:off x="459600" y="4760250"/>
                <a:ext cx="840960" cy="661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03" name="Ink 202">
                <a:extLst>
                  <a:ext uri="{FF2B5EF4-FFF2-40B4-BE49-F238E27FC236}">
                    <a16:creationId xmlns:a16="http://schemas.microsoft.com/office/drawing/2014/main" id="{2C996BA2-1CF8-7D89-59D2-A572D89D6DDC}"/>
                  </a:ext>
                </a:extLst>
              </p14:cNvPr>
              <p14:cNvContentPartPr/>
              <p14:nvPr/>
            </p14:nvContentPartPr>
            <p14:xfrm>
              <a:off x="8406240" y="5260290"/>
              <a:ext cx="1066320" cy="600840"/>
            </p14:xfrm>
          </p:contentPart>
        </mc:Choice>
        <mc:Fallback>
          <p:pic>
            <p:nvPicPr>
              <p:cNvPr id="203" name="Ink 202">
                <a:extLst>
                  <a:ext uri="{FF2B5EF4-FFF2-40B4-BE49-F238E27FC236}">
                    <a16:creationId xmlns:a16="http://schemas.microsoft.com/office/drawing/2014/main" id="{2C996BA2-1CF8-7D89-59D2-A572D89D6DDC}"/>
                  </a:ext>
                </a:extLst>
              </p:cNvPr>
              <p:cNvPicPr/>
              <p:nvPr/>
            </p:nvPicPr>
            <p:blipFill>
              <a:blip r:embed="rId215"/>
              <a:stretch>
                <a:fillRect/>
              </a:stretch>
            </p:blipFill>
            <p:spPr>
              <a:xfrm>
                <a:off x="8388240" y="5242650"/>
                <a:ext cx="1101960" cy="636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05" name="Ink 204">
                <a:extLst>
                  <a:ext uri="{FF2B5EF4-FFF2-40B4-BE49-F238E27FC236}">
                    <a16:creationId xmlns:a16="http://schemas.microsoft.com/office/drawing/2014/main" id="{CA9A9BBE-B660-2930-58A9-43FA23F71974}"/>
                  </a:ext>
                </a:extLst>
              </p14:cNvPr>
              <p14:cNvContentPartPr/>
              <p14:nvPr/>
            </p14:nvContentPartPr>
            <p14:xfrm>
              <a:off x="6838440" y="5277210"/>
              <a:ext cx="1572480" cy="547560"/>
            </p14:xfrm>
          </p:contentPart>
        </mc:Choice>
        <mc:Fallback>
          <p:pic>
            <p:nvPicPr>
              <p:cNvPr id="205" name="Ink 204">
                <a:extLst>
                  <a:ext uri="{FF2B5EF4-FFF2-40B4-BE49-F238E27FC236}">
                    <a16:creationId xmlns:a16="http://schemas.microsoft.com/office/drawing/2014/main" id="{CA9A9BBE-B660-2930-58A9-43FA23F71974}"/>
                  </a:ext>
                </a:extLst>
              </p:cNvPr>
              <p:cNvPicPr/>
              <p:nvPr/>
            </p:nvPicPr>
            <p:blipFill>
              <a:blip r:embed="rId217"/>
              <a:stretch>
                <a:fillRect/>
              </a:stretch>
            </p:blipFill>
            <p:spPr>
              <a:xfrm>
                <a:off x="6820800" y="5259570"/>
                <a:ext cx="1608120" cy="583200"/>
              </a:xfrm>
              <a:prstGeom prst="rect">
                <a:avLst/>
              </a:prstGeom>
            </p:spPr>
          </p:pic>
        </mc:Fallback>
      </mc:AlternateContent>
      <p:grpSp>
        <p:nvGrpSpPr>
          <p:cNvPr id="209" name="Group 208">
            <a:extLst>
              <a:ext uri="{FF2B5EF4-FFF2-40B4-BE49-F238E27FC236}">
                <a16:creationId xmlns:a16="http://schemas.microsoft.com/office/drawing/2014/main" id="{3E944064-5326-4D4C-BA5C-A43CDFF6A0D3}"/>
              </a:ext>
            </a:extLst>
          </p:cNvPr>
          <p:cNvGrpSpPr/>
          <p:nvPr/>
        </p:nvGrpSpPr>
        <p:grpSpPr>
          <a:xfrm>
            <a:off x="593520" y="5212050"/>
            <a:ext cx="8676000" cy="668520"/>
            <a:chOff x="593520" y="5212050"/>
            <a:chExt cx="8676000" cy="668520"/>
          </a:xfrm>
        </p:grpSpPr>
        <mc:AlternateContent xmlns:mc="http://schemas.openxmlformats.org/markup-compatibility/2006">
          <mc:Choice xmlns:p14="http://schemas.microsoft.com/office/powerpoint/2010/main" Requires="p14">
            <p:contentPart p14:bwMode="auto" r:id="rId218">
              <p14:nvContentPartPr>
                <p14:cNvPr id="156" name="Ink 155">
                  <a:extLst>
                    <a:ext uri="{FF2B5EF4-FFF2-40B4-BE49-F238E27FC236}">
                      <a16:creationId xmlns:a16="http://schemas.microsoft.com/office/drawing/2014/main" id="{FA771FC8-5346-8BDB-9375-869AD63EEC21}"/>
                    </a:ext>
                  </a:extLst>
                </p14:cNvPr>
                <p14:cNvContentPartPr/>
                <p14:nvPr/>
              </p14:nvContentPartPr>
              <p14:xfrm>
                <a:off x="593520" y="5280090"/>
                <a:ext cx="547200" cy="97560"/>
              </p14:xfrm>
            </p:contentPart>
          </mc:Choice>
          <mc:Fallback>
            <p:pic>
              <p:nvPicPr>
                <p:cNvPr id="156" name="Ink 155">
                  <a:extLst>
                    <a:ext uri="{FF2B5EF4-FFF2-40B4-BE49-F238E27FC236}">
                      <a16:creationId xmlns:a16="http://schemas.microsoft.com/office/drawing/2014/main" id="{FA771FC8-5346-8BDB-9375-869AD63EEC21}"/>
                    </a:ext>
                  </a:extLst>
                </p:cNvPr>
                <p:cNvPicPr/>
                <p:nvPr/>
              </p:nvPicPr>
              <p:blipFill>
                <a:blip r:embed="rId219"/>
                <a:stretch>
                  <a:fillRect/>
                </a:stretch>
              </p:blipFill>
              <p:spPr>
                <a:xfrm>
                  <a:off x="575880" y="5262090"/>
                  <a:ext cx="582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2" name="Ink 161">
                  <a:extLst>
                    <a:ext uri="{FF2B5EF4-FFF2-40B4-BE49-F238E27FC236}">
                      <a16:creationId xmlns:a16="http://schemas.microsoft.com/office/drawing/2014/main" id="{B9A31EE2-EC2D-A433-4479-E3945CD3ABA8}"/>
                    </a:ext>
                  </a:extLst>
                </p14:cNvPr>
                <p14:cNvContentPartPr/>
                <p14:nvPr/>
              </p14:nvContentPartPr>
              <p14:xfrm>
                <a:off x="5064000" y="5803890"/>
                <a:ext cx="797760" cy="48600"/>
              </p14:xfrm>
            </p:contentPart>
          </mc:Choice>
          <mc:Fallback>
            <p:pic>
              <p:nvPicPr>
                <p:cNvPr id="162" name="Ink 161">
                  <a:extLst>
                    <a:ext uri="{FF2B5EF4-FFF2-40B4-BE49-F238E27FC236}">
                      <a16:creationId xmlns:a16="http://schemas.microsoft.com/office/drawing/2014/main" id="{B9A31EE2-EC2D-A433-4479-E3945CD3ABA8}"/>
                    </a:ext>
                  </a:extLst>
                </p:cNvPr>
                <p:cNvPicPr/>
                <p:nvPr/>
              </p:nvPicPr>
              <p:blipFill>
                <a:blip r:embed="rId221"/>
                <a:stretch>
                  <a:fillRect/>
                </a:stretch>
              </p:blipFill>
              <p:spPr>
                <a:xfrm>
                  <a:off x="5046000" y="5785890"/>
                  <a:ext cx="833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3" name="Ink 162">
                  <a:extLst>
                    <a:ext uri="{FF2B5EF4-FFF2-40B4-BE49-F238E27FC236}">
                      <a16:creationId xmlns:a16="http://schemas.microsoft.com/office/drawing/2014/main" id="{C1530EC2-5699-33AA-0EE0-7D9E874C7F73}"/>
                    </a:ext>
                  </a:extLst>
                </p14:cNvPr>
                <p14:cNvContentPartPr/>
                <p14:nvPr/>
              </p14:nvContentPartPr>
              <p14:xfrm>
                <a:off x="4080480" y="5789490"/>
                <a:ext cx="682920" cy="54360"/>
              </p14:xfrm>
            </p:contentPart>
          </mc:Choice>
          <mc:Fallback>
            <p:pic>
              <p:nvPicPr>
                <p:cNvPr id="163" name="Ink 162">
                  <a:extLst>
                    <a:ext uri="{FF2B5EF4-FFF2-40B4-BE49-F238E27FC236}">
                      <a16:creationId xmlns:a16="http://schemas.microsoft.com/office/drawing/2014/main" id="{C1530EC2-5699-33AA-0EE0-7D9E874C7F73}"/>
                    </a:ext>
                  </a:extLst>
                </p:cNvPr>
                <p:cNvPicPr/>
                <p:nvPr/>
              </p:nvPicPr>
              <p:blipFill>
                <a:blip r:embed="rId223"/>
                <a:stretch>
                  <a:fillRect/>
                </a:stretch>
              </p:blipFill>
              <p:spPr>
                <a:xfrm>
                  <a:off x="4062480" y="5771490"/>
                  <a:ext cx="718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4" name="Ink 163">
                  <a:extLst>
                    <a:ext uri="{FF2B5EF4-FFF2-40B4-BE49-F238E27FC236}">
                      <a16:creationId xmlns:a16="http://schemas.microsoft.com/office/drawing/2014/main" id="{873C9C49-238B-8EC2-FBBC-60E70A207410}"/>
                    </a:ext>
                  </a:extLst>
                </p14:cNvPr>
                <p14:cNvContentPartPr/>
                <p14:nvPr/>
              </p14:nvContentPartPr>
              <p14:xfrm>
                <a:off x="3485400" y="5835210"/>
                <a:ext cx="418320" cy="31680"/>
              </p14:xfrm>
            </p:contentPart>
          </mc:Choice>
          <mc:Fallback>
            <p:pic>
              <p:nvPicPr>
                <p:cNvPr id="164" name="Ink 163">
                  <a:extLst>
                    <a:ext uri="{FF2B5EF4-FFF2-40B4-BE49-F238E27FC236}">
                      <a16:creationId xmlns:a16="http://schemas.microsoft.com/office/drawing/2014/main" id="{873C9C49-238B-8EC2-FBBC-60E70A207410}"/>
                    </a:ext>
                  </a:extLst>
                </p:cNvPr>
                <p:cNvPicPr/>
                <p:nvPr/>
              </p:nvPicPr>
              <p:blipFill>
                <a:blip r:embed="rId225"/>
                <a:stretch>
                  <a:fillRect/>
                </a:stretch>
              </p:blipFill>
              <p:spPr>
                <a:xfrm>
                  <a:off x="3467760" y="5817570"/>
                  <a:ext cx="453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5" name="Ink 164">
                  <a:extLst>
                    <a:ext uri="{FF2B5EF4-FFF2-40B4-BE49-F238E27FC236}">
                      <a16:creationId xmlns:a16="http://schemas.microsoft.com/office/drawing/2014/main" id="{C5B47EAD-ADAF-5B2B-C76E-3D1763A27790}"/>
                    </a:ext>
                  </a:extLst>
                </p14:cNvPr>
                <p14:cNvContentPartPr/>
                <p14:nvPr/>
              </p14:nvContentPartPr>
              <p14:xfrm>
                <a:off x="3123600" y="5740890"/>
                <a:ext cx="233280" cy="25920"/>
              </p14:xfrm>
            </p:contentPart>
          </mc:Choice>
          <mc:Fallback>
            <p:pic>
              <p:nvPicPr>
                <p:cNvPr id="165" name="Ink 164">
                  <a:extLst>
                    <a:ext uri="{FF2B5EF4-FFF2-40B4-BE49-F238E27FC236}">
                      <a16:creationId xmlns:a16="http://schemas.microsoft.com/office/drawing/2014/main" id="{C5B47EAD-ADAF-5B2B-C76E-3D1763A27790}"/>
                    </a:ext>
                  </a:extLst>
                </p:cNvPr>
                <p:cNvPicPr/>
                <p:nvPr/>
              </p:nvPicPr>
              <p:blipFill>
                <a:blip r:embed="rId227"/>
                <a:stretch>
                  <a:fillRect/>
                </a:stretch>
              </p:blipFill>
              <p:spPr>
                <a:xfrm>
                  <a:off x="3105600" y="5722890"/>
                  <a:ext cx="2689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6" name="Ink 165">
                  <a:extLst>
                    <a:ext uri="{FF2B5EF4-FFF2-40B4-BE49-F238E27FC236}">
                      <a16:creationId xmlns:a16="http://schemas.microsoft.com/office/drawing/2014/main" id="{D96CBE6D-8FDE-EA0F-36DA-18D413CB294E}"/>
                    </a:ext>
                  </a:extLst>
                </p14:cNvPr>
                <p14:cNvContentPartPr/>
                <p14:nvPr/>
              </p14:nvContentPartPr>
              <p14:xfrm>
                <a:off x="2329440" y="5761410"/>
                <a:ext cx="515880" cy="29520"/>
              </p14:xfrm>
            </p:contentPart>
          </mc:Choice>
          <mc:Fallback>
            <p:pic>
              <p:nvPicPr>
                <p:cNvPr id="166" name="Ink 165">
                  <a:extLst>
                    <a:ext uri="{FF2B5EF4-FFF2-40B4-BE49-F238E27FC236}">
                      <a16:creationId xmlns:a16="http://schemas.microsoft.com/office/drawing/2014/main" id="{D96CBE6D-8FDE-EA0F-36DA-18D413CB294E}"/>
                    </a:ext>
                  </a:extLst>
                </p:cNvPr>
                <p:cNvPicPr/>
                <p:nvPr/>
              </p:nvPicPr>
              <p:blipFill>
                <a:blip r:embed="rId229"/>
                <a:stretch>
                  <a:fillRect/>
                </a:stretch>
              </p:blipFill>
              <p:spPr>
                <a:xfrm>
                  <a:off x="2311800" y="5743410"/>
                  <a:ext cx="551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8" name="Ink 167">
                  <a:extLst>
                    <a:ext uri="{FF2B5EF4-FFF2-40B4-BE49-F238E27FC236}">
                      <a16:creationId xmlns:a16="http://schemas.microsoft.com/office/drawing/2014/main" id="{2B60693C-C884-0254-E46B-B592FAEC31B5}"/>
                    </a:ext>
                  </a:extLst>
                </p14:cNvPr>
                <p14:cNvContentPartPr/>
                <p14:nvPr/>
              </p14:nvContentPartPr>
              <p14:xfrm>
                <a:off x="1677840" y="5756730"/>
                <a:ext cx="548640" cy="38160"/>
              </p14:xfrm>
            </p:contentPart>
          </mc:Choice>
          <mc:Fallback>
            <p:pic>
              <p:nvPicPr>
                <p:cNvPr id="168" name="Ink 167">
                  <a:extLst>
                    <a:ext uri="{FF2B5EF4-FFF2-40B4-BE49-F238E27FC236}">
                      <a16:creationId xmlns:a16="http://schemas.microsoft.com/office/drawing/2014/main" id="{2B60693C-C884-0254-E46B-B592FAEC31B5}"/>
                    </a:ext>
                  </a:extLst>
                </p:cNvPr>
                <p:cNvPicPr/>
                <p:nvPr/>
              </p:nvPicPr>
              <p:blipFill>
                <a:blip r:embed="rId231"/>
                <a:stretch>
                  <a:fillRect/>
                </a:stretch>
              </p:blipFill>
              <p:spPr>
                <a:xfrm>
                  <a:off x="1660200" y="5739090"/>
                  <a:ext cx="584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9" name="Ink 168">
                  <a:extLst>
                    <a:ext uri="{FF2B5EF4-FFF2-40B4-BE49-F238E27FC236}">
                      <a16:creationId xmlns:a16="http://schemas.microsoft.com/office/drawing/2014/main" id="{8E545B29-825D-07D9-6B6F-D989BE72985A}"/>
                    </a:ext>
                  </a:extLst>
                </p14:cNvPr>
                <p14:cNvContentPartPr/>
                <p14:nvPr/>
              </p14:nvContentPartPr>
              <p14:xfrm>
                <a:off x="966840" y="5764650"/>
                <a:ext cx="550440" cy="34920"/>
              </p14:xfrm>
            </p:contentPart>
          </mc:Choice>
          <mc:Fallback>
            <p:pic>
              <p:nvPicPr>
                <p:cNvPr id="169" name="Ink 168">
                  <a:extLst>
                    <a:ext uri="{FF2B5EF4-FFF2-40B4-BE49-F238E27FC236}">
                      <a16:creationId xmlns:a16="http://schemas.microsoft.com/office/drawing/2014/main" id="{8E545B29-825D-07D9-6B6F-D989BE72985A}"/>
                    </a:ext>
                  </a:extLst>
                </p:cNvPr>
                <p:cNvPicPr/>
                <p:nvPr/>
              </p:nvPicPr>
              <p:blipFill>
                <a:blip r:embed="rId233"/>
                <a:stretch>
                  <a:fillRect/>
                </a:stretch>
              </p:blipFill>
              <p:spPr>
                <a:xfrm>
                  <a:off x="948840" y="5746650"/>
                  <a:ext cx="586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4" name="Ink 173">
                  <a:extLst>
                    <a:ext uri="{FF2B5EF4-FFF2-40B4-BE49-F238E27FC236}">
                      <a16:creationId xmlns:a16="http://schemas.microsoft.com/office/drawing/2014/main" id="{3F20B6CC-98C0-8FC6-0791-03AE0E76E0EC}"/>
                    </a:ext>
                  </a:extLst>
                </p14:cNvPr>
                <p14:cNvContentPartPr/>
                <p14:nvPr/>
              </p14:nvContentPartPr>
              <p14:xfrm>
                <a:off x="631680" y="5267130"/>
                <a:ext cx="505080" cy="106560"/>
              </p14:xfrm>
            </p:contentPart>
          </mc:Choice>
          <mc:Fallback>
            <p:pic>
              <p:nvPicPr>
                <p:cNvPr id="174" name="Ink 173">
                  <a:extLst>
                    <a:ext uri="{FF2B5EF4-FFF2-40B4-BE49-F238E27FC236}">
                      <a16:creationId xmlns:a16="http://schemas.microsoft.com/office/drawing/2014/main" id="{3F20B6CC-98C0-8FC6-0791-03AE0E76E0EC}"/>
                    </a:ext>
                  </a:extLst>
                </p:cNvPr>
                <p:cNvPicPr/>
                <p:nvPr/>
              </p:nvPicPr>
              <p:blipFill>
                <a:blip r:embed="rId235"/>
                <a:stretch>
                  <a:fillRect/>
                </a:stretch>
              </p:blipFill>
              <p:spPr>
                <a:xfrm>
                  <a:off x="613680" y="5249130"/>
                  <a:ext cx="540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7" name="Ink 156">
                  <a:extLst>
                    <a:ext uri="{FF2B5EF4-FFF2-40B4-BE49-F238E27FC236}">
                      <a16:creationId xmlns:a16="http://schemas.microsoft.com/office/drawing/2014/main" id="{CC32AACA-2698-7D12-5CF3-118433F89D5B}"/>
                    </a:ext>
                  </a:extLst>
                </p14:cNvPr>
                <p14:cNvContentPartPr/>
                <p14:nvPr/>
              </p14:nvContentPartPr>
              <p14:xfrm>
                <a:off x="8570760" y="5759610"/>
                <a:ext cx="653400" cy="30960"/>
              </p14:xfrm>
            </p:contentPart>
          </mc:Choice>
          <mc:Fallback>
            <p:pic>
              <p:nvPicPr>
                <p:cNvPr id="157" name="Ink 156">
                  <a:extLst>
                    <a:ext uri="{FF2B5EF4-FFF2-40B4-BE49-F238E27FC236}">
                      <a16:creationId xmlns:a16="http://schemas.microsoft.com/office/drawing/2014/main" id="{CC32AACA-2698-7D12-5CF3-118433F89D5B}"/>
                    </a:ext>
                  </a:extLst>
                </p:cNvPr>
                <p:cNvPicPr/>
                <p:nvPr/>
              </p:nvPicPr>
              <p:blipFill>
                <a:blip r:embed="rId237"/>
                <a:stretch>
                  <a:fillRect/>
                </a:stretch>
              </p:blipFill>
              <p:spPr>
                <a:xfrm>
                  <a:off x="8552760" y="5741970"/>
                  <a:ext cx="689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8" name="Ink 157">
                  <a:extLst>
                    <a:ext uri="{FF2B5EF4-FFF2-40B4-BE49-F238E27FC236}">
                      <a16:creationId xmlns:a16="http://schemas.microsoft.com/office/drawing/2014/main" id="{472682D3-15F8-3673-31DF-EBD3D603EED1}"/>
                    </a:ext>
                  </a:extLst>
                </p14:cNvPr>
                <p14:cNvContentPartPr/>
                <p14:nvPr/>
              </p14:nvContentPartPr>
              <p14:xfrm>
                <a:off x="7770840" y="5774010"/>
                <a:ext cx="576000" cy="21240"/>
              </p14:xfrm>
            </p:contentPart>
          </mc:Choice>
          <mc:Fallback>
            <p:pic>
              <p:nvPicPr>
                <p:cNvPr id="158" name="Ink 157">
                  <a:extLst>
                    <a:ext uri="{FF2B5EF4-FFF2-40B4-BE49-F238E27FC236}">
                      <a16:creationId xmlns:a16="http://schemas.microsoft.com/office/drawing/2014/main" id="{472682D3-15F8-3673-31DF-EBD3D603EED1}"/>
                    </a:ext>
                  </a:extLst>
                </p:cNvPr>
                <p:cNvPicPr/>
                <p:nvPr/>
              </p:nvPicPr>
              <p:blipFill>
                <a:blip r:embed="rId239"/>
                <a:stretch>
                  <a:fillRect/>
                </a:stretch>
              </p:blipFill>
              <p:spPr>
                <a:xfrm>
                  <a:off x="7752840" y="5756010"/>
                  <a:ext cx="611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0" name="Ink 159">
                  <a:extLst>
                    <a:ext uri="{FF2B5EF4-FFF2-40B4-BE49-F238E27FC236}">
                      <a16:creationId xmlns:a16="http://schemas.microsoft.com/office/drawing/2014/main" id="{51518610-4B75-11A2-F43C-E4825FB71308}"/>
                    </a:ext>
                  </a:extLst>
                </p14:cNvPr>
                <p14:cNvContentPartPr/>
                <p14:nvPr/>
              </p14:nvContentPartPr>
              <p14:xfrm>
                <a:off x="7076400" y="5790210"/>
                <a:ext cx="494640" cy="54360"/>
              </p14:xfrm>
            </p:contentPart>
          </mc:Choice>
          <mc:Fallback>
            <p:pic>
              <p:nvPicPr>
                <p:cNvPr id="160" name="Ink 159">
                  <a:extLst>
                    <a:ext uri="{FF2B5EF4-FFF2-40B4-BE49-F238E27FC236}">
                      <a16:creationId xmlns:a16="http://schemas.microsoft.com/office/drawing/2014/main" id="{51518610-4B75-11A2-F43C-E4825FB71308}"/>
                    </a:ext>
                  </a:extLst>
                </p:cNvPr>
                <p:cNvPicPr/>
                <p:nvPr/>
              </p:nvPicPr>
              <p:blipFill>
                <a:blip r:embed="rId241"/>
                <a:stretch>
                  <a:fillRect/>
                </a:stretch>
              </p:blipFill>
              <p:spPr>
                <a:xfrm>
                  <a:off x="7058400" y="5772210"/>
                  <a:ext cx="530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5" name="Ink 174">
                  <a:extLst>
                    <a:ext uri="{FF2B5EF4-FFF2-40B4-BE49-F238E27FC236}">
                      <a16:creationId xmlns:a16="http://schemas.microsoft.com/office/drawing/2014/main" id="{44FBE115-57CB-A66E-2B2E-C83D2A038223}"/>
                    </a:ext>
                  </a:extLst>
                </p14:cNvPr>
                <p14:cNvContentPartPr/>
                <p14:nvPr/>
              </p14:nvContentPartPr>
              <p14:xfrm>
                <a:off x="8552040" y="5735850"/>
                <a:ext cx="692280" cy="77040"/>
              </p14:xfrm>
            </p:contentPart>
          </mc:Choice>
          <mc:Fallback>
            <p:pic>
              <p:nvPicPr>
                <p:cNvPr id="175" name="Ink 174">
                  <a:extLst>
                    <a:ext uri="{FF2B5EF4-FFF2-40B4-BE49-F238E27FC236}">
                      <a16:creationId xmlns:a16="http://schemas.microsoft.com/office/drawing/2014/main" id="{44FBE115-57CB-A66E-2B2E-C83D2A038223}"/>
                    </a:ext>
                  </a:extLst>
                </p:cNvPr>
                <p:cNvPicPr/>
                <p:nvPr/>
              </p:nvPicPr>
              <p:blipFill>
                <a:blip r:embed="rId243"/>
                <a:stretch>
                  <a:fillRect/>
                </a:stretch>
              </p:blipFill>
              <p:spPr>
                <a:xfrm>
                  <a:off x="8534400" y="5718210"/>
                  <a:ext cx="727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4" name="Ink 143">
                  <a:extLst>
                    <a:ext uri="{FF2B5EF4-FFF2-40B4-BE49-F238E27FC236}">
                      <a16:creationId xmlns:a16="http://schemas.microsoft.com/office/drawing/2014/main" id="{F8F540DD-832B-5FF8-4A3B-C1257AC267CD}"/>
                    </a:ext>
                  </a:extLst>
                </p14:cNvPr>
                <p14:cNvContentPartPr/>
                <p14:nvPr/>
              </p14:nvContentPartPr>
              <p14:xfrm>
                <a:off x="8566080" y="5212050"/>
                <a:ext cx="703440" cy="126360"/>
              </p14:xfrm>
            </p:contentPart>
          </mc:Choice>
          <mc:Fallback>
            <p:pic>
              <p:nvPicPr>
                <p:cNvPr id="144" name="Ink 143">
                  <a:extLst>
                    <a:ext uri="{FF2B5EF4-FFF2-40B4-BE49-F238E27FC236}">
                      <a16:creationId xmlns:a16="http://schemas.microsoft.com/office/drawing/2014/main" id="{F8F540DD-832B-5FF8-4A3B-C1257AC267CD}"/>
                    </a:ext>
                  </a:extLst>
                </p:cNvPr>
                <p:cNvPicPr/>
                <p:nvPr/>
              </p:nvPicPr>
              <p:blipFill>
                <a:blip r:embed="rId245"/>
                <a:stretch>
                  <a:fillRect/>
                </a:stretch>
              </p:blipFill>
              <p:spPr>
                <a:xfrm>
                  <a:off x="8548080" y="5194050"/>
                  <a:ext cx="739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5" name="Ink 144">
                  <a:extLst>
                    <a:ext uri="{FF2B5EF4-FFF2-40B4-BE49-F238E27FC236}">
                      <a16:creationId xmlns:a16="http://schemas.microsoft.com/office/drawing/2014/main" id="{DD8A4AF3-DC76-4142-4341-66BB706A8D05}"/>
                    </a:ext>
                  </a:extLst>
                </p14:cNvPr>
                <p14:cNvContentPartPr/>
                <p14:nvPr/>
              </p14:nvContentPartPr>
              <p14:xfrm>
                <a:off x="7646640" y="5329770"/>
                <a:ext cx="587880" cy="35640"/>
              </p14:xfrm>
            </p:contentPart>
          </mc:Choice>
          <mc:Fallback>
            <p:pic>
              <p:nvPicPr>
                <p:cNvPr id="145" name="Ink 144">
                  <a:extLst>
                    <a:ext uri="{FF2B5EF4-FFF2-40B4-BE49-F238E27FC236}">
                      <a16:creationId xmlns:a16="http://schemas.microsoft.com/office/drawing/2014/main" id="{DD8A4AF3-DC76-4142-4341-66BB706A8D05}"/>
                    </a:ext>
                  </a:extLst>
                </p:cNvPr>
                <p:cNvPicPr/>
                <p:nvPr/>
              </p:nvPicPr>
              <p:blipFill>
                <a:blip r:embed="rId247"/>
                <a:stretch>
                  <a:fillRect/>
                </a:stretch>
              </p:blipFill>
              <p:spPr>
                <a:xfrm>
                  <a:off x="7628640" y="5312130"/>
                  <a:ext cx="6235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7" name="Ink 146">
                  <a:extLst>
                    <a:ext uri="{FF2B5EF4-FFF2-40B4-BE49-F238E27FC236}">
                      <a16:creationId xmlns:a16="http://schemas.microsoft.com/office/drawing/2014/main" id="{211E0234-ACD0-3F72-063B-01C4B38D856B}"/>
                    </a:ext>
                  </a:extLst>
                </p14:cNvPr>
                <p14:cNvContentPartPr/>
                <p14:nvPr/>
              </p14:nvContentPartPr>
              <p14:xfrm>
                <a:off x="6992880" y="5293770"/>
                <a:ext cx="460440" cy="23760"/>
              </p14:xfrm>
            </p:contentPart>
          </mc:Choice>
          <mc:Fallback>
            <p:pic>
              <p:nvPicPr>
                <p:cNvPr id="147" name="Ink 146">
                  <a:extLst>
                    <a:ext uri="{FF2B5EF4-FFF2-40B4-BE49-F238E27FC236}">
                      <a16:creationId xmlns:a16="http://schemas.microsoft.com/office/drawing/2014/main" id="{211E0234-ACD0-3F72-063B-01C4B38D856B}"/>
                    </a:ext>
                  </a:extLst>
                </p:cNvPr>
                <p:cNvPicPr/>
                <p:nvPr/>
              </p:nvPicPr>
              <p:blipFill>
                <a:blip r:embed="rId249"/>
                <a:stretch>
                  <a:fillRect/>
                </a:stretch>
              </p:blipFill>
              <p:spPr>
                <a:xfrm>
                  <a:off x="6975240" y="5276130"/>
                  <a:ext cx="496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8" name="Ink 147">
                  <a:extLst>
                    <a:ext uri="{FF2B5EF4-FFF2-40B4-BE49-F238E27FC236}">
                      <a16:creationId xmlns:a16="http://schemas.microsoft.com/office/drawing/2014/main" id="{264D3A64-570C-87C1-DD1F-FAB91E1CDE6A}"/>
                    </a:ext>
                  </a:extLst>
                </p14:cNvPr>
                <p14:cNvContentPartPr/>
                <p14:nvPr/>
              </p14:nvContentPartPr>
              <p14:xfrm>
                <a:off x="6185040" y="5288370"/>
                <a:ext cx="544680" cy="61560"/>
              </p14:xfrm>
            </p:contentPart>
          </mc:Choice>
          <mc:Fallback>
            <p:pic>
              <p:nvPicPr>
                <p:cNvPr id="148" name="Ink 147">
                  <a:extLst>
                    <a:ext uri="{FF2B5EF4-FFF2-40B4-BE49-F238E27FC236}">
                      <a16:creationId xmlns:a16="http://schemas.microsoft.com/office/drawing/2014/main" id="{264D3A64-570C-87C1-DD1F-FAB91E1CDE6A}"/>
                    </a:ext>
                  </a:extLst>
                </p:cNvPr>
                <p:cNvPicPr/>
                <p:nvPr/>
              </p:nvPicPr>
              <p:blipFill>
                <a:blip r:embed="rId251"/>
                <a:stretch>
                  <a:fillRect/>
                </a:stretch>
              </p:blipFill>
              <p:spPr>
                <a:xfrm>
                  <a:off x="6167040" y="5270730"/>
                  <a:ext cx="580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9" name="Ink 148">
                  <a:extLst>
                    <a:ext uri="{FF2B5EF4-FFF2-40B4-BE49-F238E27FC236}">
                      <a16:creationId xmlns:a16="http://schemas.microsoft.com/office/drawing/2014/main" id="{6AADF03E-403C-95D4-EF59-F7F2EEC878FE}"/>
                    </a:ext>
                  </a:extLst>
                </p14:cNvPr>
                <p14:cNvContentPartPr/>
                <p14:nvPr/>
              </p14:nvContentPartPr>
              <p14:xfrm>
                <a:off x="5363520" y="5313930"/>
                <a:ext cx="705600" cy="57600"/>
              </p14:xfrm>
            </p:contentPart>
          </mc:Choice>
          <mc:Fallback>
            <p:pic>
              <p:nvPicPr>
                <p:cNvPr id="149" name="Ink 148">
                  <a:extLst>
                    <a:ext uri="{FF2B5EF4-FFF2-40B4-BE49-F238E27FC236}">
                      <a16:creationId xmlns:a16="http://schemas.microsoft.com/office/drawing/2014/main" id="{6AADF03E-403C-95D4-EF59-F7F2EEC878FE}"/>
                    </a:ext>
                  </a:extLst>
                </p:cNvPr>
                <p:cNvPicPr/>
                <p:nvPr/>
              </p:nvPicPr>
              <p:blipFill>
                <a:blip r:embed="rId253"/>
                <a:stretch>
                  <a:fillRect/>
                </a:stretch>
              </p:blipFill>
              <p:spPr>
                <a:xfrm>
                  <a:off x="5345880" y="5295930"/>
                  <a:ext cx="741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1" name="Ink 150">
                  <a:extLst>
                    <a:ext uri="{FF2B5EF4-FFF2-40B4-BE49-F238E27FC236}">
                      <a16:creationId xmlns:a16="http://schemas.microsoft.com/office/drawing/2014/main" id="{3D48F19F-EF66-845C-AE1C-54C5B6F64040}"/>
                    </a:ext>
                  </a:extLst>
                </p14:cNvPr>
                <p14:cNvContentPartPr/>
                <p14:nvPr/>
              </p14:nvContentPartPr>
              <p14:xfrm>
                <a:off x="4543800" y="5273250"/>
                <a:ext cx="547200" cy="56880"/>
              </p14:xfrm>
            </p:contentPart>
          </mc:Choice>
          <mc:Fallback>
            <p:pic>
              <p:nvPicPr>
                <p:cNvPr id="151" name="Ink 150">
                  <a:extLst>
                    <a:ext uri="{FF2B5EF4-FFF2-40B4-BE49-F238E27FC236}">
                      <a16:creationId xmlns:a16="http://schemas.microsoft.com/office/drawing/2014/main" id="{3D48F19F-EF66-845C-AE1C-54C5B6F64040}"/>
                    </a:ext>
                  </a:extLst>
                </p:cNvPr>
                <p:cNvPicPr/>
                <p:nvPr/>
              </p:nvPicPr>
              <p:blipFill>
                <a:blip r:embed="rId255"/>
                <a:stretch>
                  <a:fillRect/>
                </a:stretch>
              </p:blipFill>
              <p:spPr>
                <a:xfrm>
                  <a:off x="4525800" y="5255610"/>
                  <a:ext cx="5828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2" name="Ink 151">
                  <a:extLst>
                    <a:ext uri="{FF2B5EF4-FFF2-40B4-BE49-F238E27FC236}">
                      <a16:creationId xmlns:a16="http://schemas.microsoft.com/office/drawing/2014/main" id="{2F304332-EA4F-4DEE-4D9B-3FA90468CF13}"/>
                    </a:ext>
                  </a:extLst>
                </p14:cNvPr>
                <p14:cNvContentPartPr/>
                <p14:nvPr/>
              </p14:nvContentPartPr>
              <p14:xfrm>
                <a:off x="3955560" y="5282970"/>
                <a:ext cx="393120" cy="29880"/>
              </p14:xfrm>
            </p:contentPart>
          </mc:Choice>
          <mc:Fallback>
            <p:pic>
              <p:nvPicPr>
                <p:cNvPr id="152" name="Ink 151">
                  <a:extLst>
                    <a:ext uri="{FF2B5EF4-FFF2-40B4-BE49-F238E27FC236}">
                      <a16:creationId xmlns:a16="http://schemas.microsoft.com/office/drawing/2014/main" id="{2F304332-EA4F-4DEE-4D9B-3FA90468CF13}"/>
                    </a:ext>
                  </a:extLst>
                </p:cNvPr>
                <p:cNvPicPr/>
                <p:nvPr/>
              </p:nvPicPr>
              <p:blipFill>
                <a:blip r:embed="rId257"/>
                <a:stretch>
                  <a:fillRect/>
                </a:stretch>
              </p:blipFill>
              <p:spPr>
                <a:xfrm>
                  <a:off x="3937560" y="5265330"/>
                  <a:ext cx="4287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3" name="Ink 152">
                  <a:extLst>
                    <a:ext uri="{FF2B5EF4-FFF2-40B4-BE49-F238E27FC236}">
                      <a16:creationId xmlns:a16="http://schemas.microsoft.com/office/drawing/2014/main" id="{CA29FF19-B45D-F12E-BFD4-4CD0250A97BF}"/>
                    </a:ext>
                  </a:extLst>
                </p14:cNvPr>
                <p14:cNvContentPartPr/>
                <p14:nvPr/>
              </p14:nvContentPartPr>
              <p14:xfrm>
                <a:off x="3054120" y="5292690"/>
                <a:ext cx="526680" cy="25920"/>
              </p14:xfrm>
            </p:contentPart>
          </mc:Choice>
          <mc:Fallback>
            <p:pic>
              <p:nvPicPr>
                <p:cNvPr id="153" name="Ink 152">
                  <a:extLst>
                    <a:ext uri="{FF2B5EF4-FFF2-40B4-BE49-F238E27FC236}">
                      <a16:creationId xmlns:a16="http://schemas.microsoft.com/office/drawing/2014/main" id="{CA29FF19-B45D-F12E-BFD4-4CD0250A97BF}"/>
                    </a:ext>
                  </a:extLst>
                </p:cNvPr>
                <p:cNvPicPr/>
                <p:nvPr/>
              </p:nvPicPr>
              <p:blipFill>
                <a:blip r:embed="rId259"/>
                <a:stretch>
                  <a:fillRect/>
                </a:stretch>
              </p:blipFill>
              <p:spPr>
                <a:xfrm>
                  <a:off x="3036120" y="5274690"/>
                  <a:ext cx="5623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4" name="Ink 153">
                  <a:extLst>
                    <a:ext uri="{FF2B5EF4-FFF2-40B4-BE49-F238E27FC236}">
                      <a16:creationId xmlns:a16="http://schemas.microsoft.com/office/drawing/2014/main" id="{0CCD67B6-49F8-3666-519D-1508DFC2D4E5}"/>
                    </a:ext>
                  </a:extLst>
                </p14:cNvPr>
                <p14:cNvContentPartPr/>
                <p14:nvPr/>
              </p14:nvContentPartPr>
              <p14:xfrm>
                <a:off x="1894920" y="5237970"/>
                <a:ext cx="768240" cy="64800"/>
              </p14:xfrm>
            </p:contentPart>
          </mc:Choice>
          <mc:Fallback>
            <p:pic>
              <p:nvPicPr>
                <p:cNvPr id="154" name="Ink 153">
                  <a:extLst>
                    <a:ext uri="{FF2B5EF4-FFF2-40B4-BE49-F238E27FC236}">
                      <a16:creationId xmlns:a16="http://schemas.microsoft.com/office/drawing/2014/main" id="{0CCD67B6-49F8-3666-519D-1508DFC2D4E5}"/>
                    </a:ext>
                  </a:extLst>
                </p:cNvPr>
                <p:cNvPicPr/>
                <p:nvPr/>
              </p:nvPicPr>
              <p:blipFill>
                <a:blip r:embed="rId261"/>
                <a:stretch>
                  <a:fillRect/>
                </a:stretch>
              </p:blipFill>
              <p:spPr>
                <a:xfrm>
                  <a:off x="1876920" y="5219970"/>
                  <a:ext cx="803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07" name="Ink 206">
                  <a:extLst>
                    <a:ext uri="{FF2B5EF4-FFF2-40B4-BE49-F238E27FC236}">
                      <a16:creationId xmlns:a16="http://schemas.microsoft.com/office/drawing/2014/main" id="{F20E35AE-C03E-7945-A5AA-8727F1345238}"/>
                    </a:ext>
                  </a:extLst>
                </p14:cNvPr>
                <p14:cNvContentPartPr/>
                <p14:nvPr/>
              </p14:nvContentPartPr>
              <p14:xfrm>
                <a:off x="3956280" y="5297370"/>
                <a:ext cx="957240" cy="536040"/>
              </p14:xfrm>
            </p:contentPart>
          </mc:Choice>
          <mc:Fallback>
            <p:pic>
              <p:nvPicPr>
                <p:cNvPr id="207" name="Ink 206">
                  <a:extLst>
                    <a:ext uri="{FF2B5EF4-FFF2-40B4-BE49-F238E27FC236}">
                      <a16:creationId xmlns:a16="http://schemas.microsoft.com/office/drawing/2014/main" id="{F20E35AE-C03E-7945-A5AA-8727F1345238}"/>
                    </a:ext>
                  </a:extLst>
                </p:cNvPr>
                <p:cNvPicPr/>
                <p:nvPr/>
              </p:nvPicPr>
              <p:blipFill>
                <a:blip r:embed="rId263"/>
                <a:stretch>
                  <a:fillRect/>
                </a:stretch>
              </p:blipFill>
              <p:spPr>
                <a:xfrm>
                  <a:off x="3938280" y="5279730"/>
                  <a:ext cx="992880" cy="5716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8" name="Ink 207">
                  <a:extLst>
                    <a:ext uri="{FF2B5EF4-FFF2-40B4-BE49-F238E27FC236}">
                      <a16:creationId xmlns:a16="http://schemas.microsoft.com/office/drawing/2014/main" id="{A4E34DB8-4C1B-BE9B-5557-E6694A13C5EF}"/>
                    </a:ext>
                  </a:extLst>
                </p14:cNvPr>
                <p14:cNvContentPartPr/>
                <p14:nvPr/>
              </p14:nvContentPartPr>
              <p14:xfrm>
                <a:off x="3321240" y="5314650"/>
                <a:ext cx="666360" cy="565920"/>
              </p14:xfrm>
            </p:contentPart>
          </mc:Choice>
          <mc:Fallback>
            <p:pic>
              <p:nvPicPr>
                <p:cNvPr id="208" name="Ink 207">
                  <a:extLst>
                    <a:ext uri="{FF2B5EF4-FFF2-40B4-BE49-F238E27FC236}">
                      <a16:creationId xmlns:a16="http://schemas.microsoft.com/office/drawing/2014/main" id="{A4E34DB8-4C1B-BE9B-5557-E6694A13C5EF}"/>
                    </a:ext>
                  </a:extLst>
                </p:cNvPr>
                <p:cNvPicPr/>
                <p:nvPr/>
              </p:nvPicPr>
              <p:blipFill>
                <a:blip r:embed="rId265"/>
                <a:stretch>
                  <a:fillRect/>
                </a:stretch>
              </p:blipFill>
              <p:spPr>
                <a:xfrm>
                  <a:off x="3303600" y="5297010"/>
                  <a:ext cx="702000" cy="60156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B5559C-0D6A-189A-6F60-72ECDF12A0C8}"/>
              </a:ext>
            </a:extLst>
          </p:cNvPr>
          <p:cNvSpPr txBox="1"/>
          <p:nvPr/>
        </p:nvSpPr>
        <p:spPr>
          <a:xfrm>
            <a:off x="349250" y="0"/>
            <a:ext cx="8985059" cy="6355586"/>
          </a:xfrm>
          <a:prstGeom prst="rect">
            <a:avLst/>
          </a:prstGeom>
          <a:noFill/>
        </p:spPr>
        <p:txBody>
          <a:bodyPr wrap="square" rtlCol="0">
            <a:spAutoFit/>
          </a:bodyPr>
          <a:lstStyle/>
          <a:p>
            <a:pPr algn="r"/>
            <a:r>
              <a:rPr lang="he-IL" sz="4400" b="1">
                <a:solidFill>
                  <a:schemeClr val="bg1">
                    <a:alpha val="24000"/>
                  </a:schemeClr>
                </a:solidFill>
                <a:cs typeface="+mj-cs"/>
              </a:rPr>
              <a:t>﻿</a:t>
            </a:r>
            <a:r>
              <a:rPr lang="he-IL" sz="4400" b="1">
                <a:solidFill>
                  <a:srgbClr val="FFFF00">
                    <a:alpha val="24000"/>
                  </a:srgbClr>
                </a:solidFill>
                <a:cs typeface="+mj-cs"/>
              </a:rPr>
              <a:t>ספר ישעיה פרק מט</a:t>
            </a:r>
          </a:p>
          <a:p>
            <a:pPr algn="r"/>
            <a:r>
              <a:rPr lang="he-IL" sz="3300">
                <a:solidFill>
                  <a:srgbClr val="FFFF00">
                    <a:alpha val="24000"/>
                  </a:srgbClr>
                </a:solidFill>
                <a:cs typeface="+mj-cs"/>
              </a:rPr>
              <a:t>﻿ז   כֹּה אָמַר-יְהֹוָה גֹּאֵל יִשְֹרָאֵל קְדוֹשׁוֹ לִבְזֹה-נֶפֶשׁ לִמְתָעֵב גּוֹי לְעֶבֶד מֹשְׁלִים מְלָכִים יִרְאוּ וָקָמוּ שָֹרִים וְיִשְׁתַּחֲווּ לְמַעַן יְהֹוָה אֲשֶׁר נֶאֱמָן קְדֹשׁ יִשְֹרָאֵל וַיִּבְחָרֶךָּ: ח   כֹּה | אָמַר יְהֹוָה בְּעֵת רָצוֹן עֲנִיתִיךָ וּבְיוֹם יְשׁוּעָה עֲזַרְתִּיךָ וְאֶצָּרְךָ וְאֶתֶּנְךָ לִבְרִית עָם לְהָקִים אֶרֶץ לְהַנְחִיל נְחָלוֹת שֹׁמֵמוֹת: </a:t>
            </a:r>
            <a:r>
              <a:rPr lang="he-IL" sz="3300">
                <a:solidFill>
                  <a:srgbClr val="FFC000"/>
                </a:solidFill>
                <a:cs typeface="+mj-cs"/>
              </a:rPr>
              <a:t>ט   לֵאמֹר לַאֲסוּרִים צֵאוּ לַאֲשֶׁר בַּחֹשֶׁךְ הִגָּלוּ עַל-דְּרָכִים יִרְעוּ וּבְכָל-שְׁפָיִים מַרְעִיתָם: </a:t>
            </a:r>
            <a:r>
              <a:rPr lang="he-IL" sz="3300">
                <a:solidFill>
                  <a:srgbClr val="FFC000">
                    <a:alpha val="24000"/>
                  </a:srgbClr>
                </a:solidFill>
                <a:cs typeface="+mj-cs"/>
              </a:rPr>
              <a:t>י   לֹא יִרְעָבוּ וְלֹא יִצְמָאוּ וְלֹא-יַכֵּם שָׁרָב וָשָׁמֶשׁ כִּי-מְרַחֲמָם יְנַהֲגֵם וְעַל-מַבּוּעֵי מַיִם יְנַהֲלֵם: יא   וְשַֹמְתִּי כָל-הָרַי לַדָּרֶךְ וּמְסִלֹּתַי יְרֻמוּן</a:t>
            </a:r>
            <a:r>
              <a:rPr lang="he-IL" sz="3300">
                <a:solidFill>
                  <a:srgbClr val="92D050">
                    <a:alpha val="24000"/>
                  </a:srgbClr>
                </a:solidFill>
                <a:cs typeface="+mj-cs"/>
              </a:rPr>
              <a:t>: יב   הִנֵּה-אֵלֶּה מֵרָחוֹק יָבֹאוּ וְהִנֵּה-אֵלֶּה מִצָּפוֹן וּמִיָּם וְאֵלֶּה מֵאֶרֶץ סִינִים: יג   רָנּוּ שָׁמַיִם וְגִילִי אָרֶץ יּפִצְחוּ [וּפִצְחוּ] הָרִים רִנָּה כִּי-נִחַם יְהֹוָה עַמּוֹ וַעֲנִיָּו יְרַחֵם:</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Picture 4">
            <a:extLst>
              <a:ext uri="{FF2B5EF4-FFF2-40B4-BE49-F238E27FC236}">
                <a16:creationId xmlns:a16="http://schemas.microsoft.com/office/drawing/2014/main" id="{3F3D4000-FD33-8A1A-C876-A46412DCD32D}"/>
              </a:ext>
            </a:extLst>
          </p:cNvPr>
          <p:cNvPicPr>
            <a:picLocks noChangeAspect="1"/>
          </p:cNvPicPr>
          <p:nvPr/>
        </p:nvPicPr>
        <p:blipFill>
          <a:blip r:embed="rId4"/>
          <a:stretch>
            <a:fillRect/>
          </a:stretch>
        </p:blipFill>
        <p:spPr>
          <a:xfrm>
            <a:off x="862640" y="955912"/>
            <a:ext cx="8212921" cy="1401027"/>
          </a:xfrm>
          <a:prstGeom prst="rect">
            <a:avLst/>
          </a:prstGeom>
        </p:spPr>
      </p:pic>
      <p:sp>
        <p:nvSpPr>
          <p:cNvPr id="7" name="TextBox 6">
            <a:extLst>
              <a:ext uri="{FF2B5EF4-FFF2-40B4-BE49-F238E27FC236}">
                <a16:creationId xmlns:a16="http://schemas.microsoft.com/office/drawing/2014/main" id="{FD91B88A-8EAF-D0B8-C79E-80EF70389097}"/>
              </a:ext>
            </a:extLst>
          </p:cNvPr>
          <p:cNvSpPr txBox="1"/>
          <p:nvPr/>
        </p:nvSpPr>
        <p:spPr>
          <a:xfrm>
            <a:off x="7326774" y="322084"/>
            <a:ext cx="1555234" cy="461665"/>
          </a:xfrm>
          <a:prstGeom prst="rect">
            <a:avLst/>
          </a:prstGeom>
          <a:noFill/>
        </p:spPr>
        <p:txBody>
          <a:bodyPr wrap="none" rtlCol="0">
            <a:spAutoFit/>
          </a:bodyPr>
          <a:lstStyle/>
          <a:p>
            <a:r>
              <a:rPr lang="en-US" sz="2400" b="1">
                <a:solidFill>
                  <a:srgbClr val="FFFF00"/>
                </a:solidFill>
              </a:rPr>
              <a:t>Isaiah 49:9</a:t>
            </a:r>
          </a:p>
        </p:txBody>
      </p:sp>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F7C371CF-06D7-A0FF-EA3C-58F4D5A8BEAA}"/>
                  </a:ext>
                </a:extLst>
              </p14:cNvPr>
              <p14:cNvContentPartPr/>
              <p14:nvPr/>
            </p14:nvContentPartPr>
            <p14:xfrm>
              <a:off x="7384200" y="2485050"/>
              <a:ext cx="149760" cy="589680"/>
            </p14:xfrm>
          </p:contentPart>
        </mc:Choice>
        <mc:Fallback>
          <p:pic>
            <p:nvPicPr>
              <p:cNvPr id="10" name="Ink 9">
                <a:extLst>
                  <a:ext uri="{FF2B5EF4-FFF2-40B4-BE49-F238E27FC236}">
                    <a16:creationId xmlns:a16="http://schemas.microsoft.com/office/drawing/2014/main" id="{F7C371CF-06D7-A0FF-EA3C-58F4D5A8BEAA}"/>
                  </a:ext>
                </a:extLst>
              </p:cNvPr>
              <p:cNvPicPr/>
              <p:nvPr/>
            </p:nvPicPr>
            <p:blipFill>
              <a:blip r:embed="rId6"/>
              <a:stretch>
                <a:fillRect/>
              </a:stretch>
            </p:blipFill>
            <p:spPr>
              <a:xfrm>
                <a:off x="7366560" y="2467050"/>
                <a:ext cx="185400" cy="625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FD806678-99BB-E7EF-6D19-69756306BD4F}"/>
                  </a:ext>
                </a:extLst>
              </p14:cNvPr>
              <p14:cNvContentPartPr/>
              <p14:nvPr/>
            </p14:nvContentPartPr>
            <p14:xfrm>
              <a:off x="2244120" y="2003370"/>
              <a:ext cx="182880" cy="600480"/>
            </p14:xfrm>
          </p:contentPart>
        </mc:Choice>
        <mc:Fallback>
          <p:pic>
            <p:nvPicPr>
              <p:cNvPr id="11" name="Ink 10">
                <a:extLst>
                  <a:ext uri="{FF2B5EF4-FFF2-40B4-BE49-F238E27FC236}">
                    <a16:creationId xmlns:a16="http://schemas.microsoft.com/office/drawing/2014/main" id="{FD806678-99BB-E7EF-6D19-69756306BD4F}"/>
                  </a:ext>
                </a:extLst>
              </p:cNvPr>
              <p:cNvPicPr/>
              <p:nvPr/>
            </p:nvPicPr>
            <p:blipFill>
              <a:blip r:embed="rId8"/>
              <a:stretch>
                <a:fillRect/>
              </a:stretch>
            </p:blipFill>
            <p:spPr>
              <a:xfrm>
                <a:off x="2226480" y="1985370"/>
                <a:ext cx="218520" cy="636120"/>
              </a:xfrm>
              <a:prstGeom prst="rect">
                <a:avLst/>
              </a:prstGeom>
            </p:spPr>
          </p:pic>
        </mc:Fallback>
      </mc:AlternateContent>
      <p:grpSp>
        <p:nvGrpSpPr>
          <p:cNvPr id="14" name="Group 13">
            <a:extLst>
              <a:ext uri="{FF2B5EF4-FFF2-40B4-BE49-F238E27FC236}">
                <a16:creationId xmlns:a16="http://schemas.microsoft.com/office/drawing/2014/main" id="{DE3EAE71-B290-522C-07FA-F5695515A457}"/>
              </a:ext>
            </a:extLst>
          </p:cNvPr>
          <p:cNvGrpSpPr/>
          <p:nvPr/>
        </p:nvGrpSpPr>
        <p:grpSpPr>
          <a:xfrm>
            <a:off x="3232320" y="1626450"/>
            <a:ext cx="643320" cy="88920"/>
            <a:chOff x="3232320" y="1626450"/>
            <a:chExt cx="643320" cy="88920"/>
          </a:xfrm>
        </p:grpSpPr>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A49BED13-3835-77B0-C655-493892052B2B}"/>
                    </a:ext>
                  </a:extLst>
                </p14:cNvPr>
                <p14:cNvContentPartPr/>
                <p14:nvPr/>
              </p14:nvContentPartPr>
              <p14:xfrm>
                <a:off x="3359760" y="1694130"/>
                <a:ext cx="360" cy="7560"/>
              </p14:xfrm>
            </p:contentPart>
          </mc:Choice>
          <mc:Fallback>
            <p:pic>
              <p:nvPicPr>
                <p:cNvPr id="12" name="Ink 11">
                  <a:extLst>
                    <a:ext uri="{FF2B5EF4-FFF2-40B4-BE49-F238E27FC236}">
                      <a16:creationId xmlns:a16="http://schemas.microsoft.com/office/drawing/2014/main" id="{A49BED13-3835-77B0-C655-493892052B2B}"/>
                    </a:ext>
                  </a:extLst>
                </p:cNvPr>
                <p:cNvPicPr/>
                <p:nvPr/>
              </p:nvPicPr>
              <p:blipFill>
                <a:blip r:embed="rId10"/>
                <a:stretch>
                  <a:fillRect/>
                </a:stretch>
              </p:blipFill>
              <p:spPr>
                <a:xfrm>
                  <a:off x="3342120" y="1676130"/>
                  <a:ext cx="36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Ink 12">
                  <a:extLst>
                    <a:ext uri="{FF2B5EF4-FFF2-40B4-BE49-F238E27FC236}">
                      <a16:creationId xmlns:a16="http://schemas.microsoft.com/office/drawing/2014/main" id="{94DD7D3F-8CD4-1FD3-446E-A6D2B4B8D712}"/>
                    </a:ext>
                  </a:extLst>
                </p14:cNvPr>
                <p14:cNvContentPartPr/>
                <p14:nvPr/>
              </p14:nvContentPartPr>
              <p14:xfrm>
                <a:off x="3232320" y="1626450"/>
                <a:ext cx="643320" cy="88920"/>
              </p14:xfrm>
            </p:contentPart>
          </mc:Choice>
          <mc:Fallback>
            <p:pic>
              <p:nvPicPr>
                <p:cNvPr id="13" name="Ink 12">
                  <a:extLst>
                    <a:ext uri="{FF2B5EF4-FFF2-40B4-BE49-F238E27FC236}">
                      <a16:creationId xmlns:a16="http://schemas.microsoft.com/office/drawing/2014/main" id="{94DD7D3F-8CD4-1FD3-446E-A6D2B4B8D712}"/>
                    </a:ext>
                  </a:extLst>
                </p:cNvPr>
                <p:cNvPicPr/>
                <p:nvPr/>
              </p:nvPicPr>
              <p:blipFill>
                <a:blip r:embed="rId12"/>
                <a:stretch>
                  <a:fillRect/>
                </a:stretch>
              </p:blipFill>
              <p:spPr>
                <a:xfrm>
                  <a:off x="3214680" y="1608450"/>
                  <a:ext cx="678960" cy="12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20964DD1-FA23-73CD-407F-633A118F158F}"/>
                  </a:ext>
                </a:extLst>
              </p14:cNvPr>
              <p14:cNvContentPartPr/>
              <p14:nvPr/>
            </p14:nvContentPartPr>
            <p14:xfrm>
              <a:off x="6075240" y="1607370"/>
              <a:ext cx="482760" cy="57240"/>
            </p14:xfrm>
          </p:contentPart>
        </mc:Choice>
        <mc:Fallback>
          <p:pic>
            <p:nvPicPr>
              <p:cNvPr id="15" name="Ink 14">
                <a:extLst>
                  <a:ext uri="{FF2B5EF4-FFF2-40B4-BE49-F238E27FC236}">
                    <a16:creationId xmlns:a16="http://schemas.microsoft.com/office/drawing/2014/main" id="{20964DD1-FA23-73CD-407F-633A118F158F}"/>
                  </a:ext>
                </a:extLst>
              </p:cNvPr>
              <p:cNvPicPr/>
              <p:nvPr/>
            </p:nvPicPr>
            <p:blipFill>
              <a:blip r:embed="rId14"/>
              <a:stretch>
                <a:fillRect/>
              </a:stretch>
            </p:blipFill>
            <p:spPr>
              <a:xfrm>
                <a:off x="6057600" y="1589370"/>
                <a:ext cx="518400" cy="92880"/>
              </a:xfrm>
              <a:prstGeom prst="rect">
                <a:avLst/>
              </a:prstGeom>
            </p:spPr>
          </p:pic>
        </mc:Fallback>
      </mc:AlternateContent>
    </p:spTree>
    <p:extLst>
      <p:ext uri="{BB962C8B-B14F-4D97-AF65-F5344CB8AC3E}">
        <p14:creationId xmlns:p14="http://schemas.microsoft.com/office/powerpoint/2010/main" val="72839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23344</TotalTime>
  <Words>3075</Words>
  <Application>Microsoft Office PowerPoint</Application>
  <PresentationFormat>Widescreen</PresentationFormat>
  <Paragraphs>132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135</cp:revision>
  <dcterms:created xsi:type="dcterms:W3CDTF">2021-02-18T19:11:41Z</dcterms:created>
  <dcterms:modified xsi:type="dcterms:W3CDTF">2024-06-27T01:30:05Z</dcterms:modified>
</cp:coreProperties>
</file>