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5.xml" ContentType="application/vnd.openxmlformats-officedocument.presentationml.notesSlide+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notesSlides/notesSlide8.xml" ContentType="application/vnd.openxmlformats-officedocument.presentationml.notesSlide+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notesSlides/notesSlide9.xml" ContentType="application/vnd.openxmlformats-officedocument.presentationml.notesSlide+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notesSlides/notesSlide10.xml" ContentType="application/vnd.openxmlformats-officedocument.presentationml.notesSlide+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notesSlides/notesSlide11.xml" ContentType="application/vnd.openxmlformats-officedocument.presentationml.notesSlide+xml"/>
  <Override PartName="/ppt/ink/ink211.xml" ContentType="application/inkml+xml"/>
  <Override PartName="/ppt/ink/ink212.xml" ContentType="application/inkml+xml"/>
  <Override PartName="/ppt/ink/ink213.xml" ContentType="application/inkml+xml"/>
  <Override PartName="/ppt/notesSlides/notesSlide12.xml" ContentType="application/vnd.openxmlformats-officedocument.presentationml.notesSlide+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notesSlides/notesSlide15.xml" ContentType="application/vnd.openxmlformats-officedocument.presentationml.notesSlide+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notesSlides/notesSlide16.xml" ContentType="application/vnd.openxmlformats-officedocument.presentationml.notesSlide+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notesSlides/notesSlide17.xml" ContentType="application/vnd.openxmlformats-officedocument.presentationml.notesSlide+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notesSlides/notesSlide18.xml" ContentType="application/vnd.openxmlformats-officedocument.presentationml.notesSlide+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notesSlides/notesSlide19.xml" ContentType="application/vnd.openxmlformats-officedocument.presentationml.notesSlide+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notesSlides/notesSlide20.xml" ContentType="application/vnd.openxmlformats-officedocument.presentationml.notesSlide+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notesSlides/notesSlide21.xml" ContentType="application/vnd.openxmlformats-officedocument.presentationml.notesSlide+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1" r:id="rId2"/>
    <p:sldId id="265" r:id="rId3"/>
    <p:sldId id="268" r:id="rId4"/>
    <p:sldId id="282" r:id="rId5"/>
    <p:sldId id="283" r:id="rId6"/>
    <p:sldId id="272" r:id="rId7"/>
    <p:sldId id="270" r:id="rId8"/>
    <p:sldId id="284" r:id="rId9"/>
    <p:sldId id="285" r:id="rId10"/>
    <p:sldId id="286" r:id="rId11"/>
    <p:sldId id="287" r:id="rId12"/>
    <p:sldId id="288" r:id="rId13"/>
    <p:sldId id="271" r:id="rId14"/>
    <p:sldId id="289" r:id="rId15"/>
    <p:sldId id="290" r:id="rId16"/>
    <p:sldId id="292" r:id="rId17"/>
    <p:sldId id="293" r:id="rId18"/>
    <p:sldId id="291" r:id="rId19"/>
    <p:sldId id="294" r:id="rId20"/>
    <p:sldId id="295" r:id="rId21"/>
    <p:sldId id="29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9" autoAdjust="0"/>
    <p:restoredTop sz="75135" autoAdjust="0"/>
  </p:normalViewPr>
  <p:slideViewPr>
    <p:cSldViewPr snapToGrid="0">
      <p:cViewPr varScale="1">
        <p:scale>
          <a:sx n="83" d="100"/>
          <a:sy n="83" d="100"/>
        </p:scale>
        <p:origin x="1500" y="114"/>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2FEEB9BD-5D09-45B7-88E1-5B7A5B4DE30E}"/>
    <pc:docChg chg="modSld">
      <pc:chgData name="Duane Miller" userId="086b8d4e5ca37aec" providerId="LiveId" clId="{2FEEB9BD-5D09-45B7-88E1-5B7A5B4DE30E}" dt="2024-06-13T12:08:52.690" v="280" actId="6549"/>
      <pc:docMkLst>
        <pc:docMk/>
      </pc:docMkLst>
      <pc:sldChg chg="modSp mod">
        <pc:chgData name="Duane Miller" userId="086b8d4e5ca37aec" providerId="LiveId" clId="{2FEEB9BD-5D09-45B7-88E1-5B7A5B4DE30E}" dt="2024-06-13T12:05:27.516" v="14" actId="207"/>
        <pc:sldMkLst>
          <pc:docMk/>
          <pc:sldMk cId="2153912712" sldId="268"/>
        </pc:sldMkLst>
        <pc:spChg chg="mod">
          <ac:chgData name="Duane Miller" userId="086b8d4e5ca37aec" providerId="LiveId" clId="{2FEEB9BD-5D09-45B7-88E1-5B7A5B4DE30E}" dt="2024-06-13T12:05:27.516" v="14" actId="207"/>
          <ac:spMkLst>
            <pc:docMk/>
            <pc:sldMk cId="2153912712" sldId="268"/>
            <ac:spMk id="7" creationId="{4426F626-7A1A-43A8-B380-D11D76D34155}"/>
          </ac:spMkLst>
        </pc:spChg>
      </pc:sldChg>
      <pc:sldChg chg="modSp mod modNotesTx">
        <pc:chgData name="Duane Miller" userId="086b8d4e5ca37aec" providerId="LiveId" clId="{2FEEB9BD-5D09-45B7-88E1-5B7A5B4DE30E}" dt="2024-06-13T12:08:52.690" v="280" actId="6549"/>
        <pc:sldMkLst>
          <pc:docMk/>
          <pc:sldMk cId="906262494" sldId="270"/>
        </pc:sldMkLst>
        <pc:spChg chg="mod">
          <ac:chgData name="Duane Miller" userId="086b8d4e5ca37aec" providerId="LiveId" clId="{2FEEB9BD-5D09-45B7-88E1-5B7A5B4DE30E}" dt="2024-06-13T12:06:01.736" v="70" actId="207"/>
          <ac:spMkLst>
            <pc:docMk/>
            <pc:sldMk cId="906262494" sldId="270"/>
            <ac:spMk id="6" creationId="{B2FD387F-92CC-4779-81C3-06BBC90B104F}"/>
          </ac:spMkLst>
        </pc:spChg>
      </pc:sldChg>
      <pc:sldChg chg="modSp mod">
        <pc:chgData name="Duane Miller" userId="086b8d4e5ca37aec" providerId="LiveId" clId="{2FEEB9BD-5D09-45B7-88E1-5B7A5B4DE30E}" dt="2024-06-13T12:06:47.401" v="151" actId="207"/>
        <pc:sldMkLst>
          <pc:docMk/>
          <pc:sldMk cId="1512310284" sldId="271"/>
        </pc:sldMkLst>
        <pc:spChg chg="mod">
          <ac:chgData name="Duane Miller" userId="086b8d4e5ca37aec" providerId="LiveId" clId="{2FEEB9BD-5D09-45B7-88E1-5B7A5B4DE30E}" dt="2024-06-13T12:06:47.401" v="151" actId="207"/>
          <ac:spMkLst>
            <pc:docMk/>
            <pc:sldMk cId="1512310284" sldId="271"/>
            <ac:spMk id="7" creationId="{4426F626-7A1A-43A8-B380-D11D76D34155}"/>
          </ac:spMkLst>
        </pc:spChg>
      </pc:sldChg>
      <pc:sldChg chg="modSp mod">
        <pc:chgData name="Duane Miller" userId="086b8d4e5ca37aec" providerId="LiveId" clId="{2FEEB9BD-5D09-45B7-88E1-5B7A5B4DE30E}" dt="2024-06-13T12:05:54.641" v="59" actId="207"/>
        <pc:sldMkLst>
          <pc:docMk/>
          <pc:sldMk cId="2799131102" sldId="272"/>
        </pc:sldMkLst>
        <pc:spChg chg="mod">
          <ac:chgData name="Duane Miller" userId="086b8d4e5ca37aec" providerId="LiveId" clId="{2FEEB9BD-5D09-45B7-88E1-5B7A5B4DE30E}" dt="2024-06-13T12:05:54.641" v="59" actId="207"/>
          <ac:spMkLst>
            <pc:docMk/>
            <pc:sldMk cId="2799131102" sldId="272"/>
            <ac:spMk id="7" creationId="{4426F626-7A1A-43A8-B380-D11D76D34155}"/>
          </ac:spMkLst>
        </pc:spChg>
      </pc:sldChg>
      <pc:sldChg chg="modSp mod">
        <pc:chgData name="Duane Miller" userId="086b8d4e5ca37aec" providerId="LiveId" clId="{2FEEB9BD-5D09-45B7-88E1-5B7A5B4DE30E}" dt="2024-06-13T12:05:35.089" v="26" actId="207"/>
        <pc:sldMkLst>
          <pc:docMk/>
          <pc:sldMk cId="2784680179" sldId="282"/>
        </pc:sldMkLst>
        <pc:spChg chg="mod">
          <ac:chgData name="Duane Miller" userId="086b8d4e5ca37aec" providerId="LiveId" clId="{2FEEB9BD-5D09-45B7-88E1-5B7A5B4DE30E}" dt="2024-06-13T12:05:35.089" v="26" actId="207"/>
          <ac:spMkLst>
            <pc:docMk/>
            <pc:sldMk cId="2784680179" sldId="282"/>
            <ac:spMk id="6" creationId="{B2FD387F-92CC-4779-81C3-06BBC90B104F}"/>
          </ac:spMkLst>
        </pc:spChg>
      </pc:sldChg>
      <pc:sldChg chg="modSp mod">
        <pc:chgData name="Duane Miller" userId="086b8d4e5ca37aec" providerId="LiveId" clId="{2FEEB9BD-5D09-45B7-88E1-5B7A5B4DE30E}" dt="2024-06-13T12:05:45.059" v="46" actId="207"/>
        <pc:sldMkLst>
          <pc:docMk/>
          <pc:sldMk cId="1137665259" sldId="283"/>
        </pc:sldMkLst>
        <pc:spChg chg="mod">
          <ac:chgData name="Duane Miller" userId="086b8d4e5ca37aec" providerId="LiveId" clId="{2FEEB9BD-5D09-45B7-88E1-5B7A5B4DE30E}" dt="2024-06-13T12:05:45.059" v="46" actId="207"/>
          <ac:spMkLst>
            <pc:docMk/>
            <pc:sldMk cId="1137665259" sldId="283"/>
            <ac:spMk id="6" creationId="{B2FD387F-92CC-4779-81C3-06BBC90B104F}"/>
          </ac:spMkLst>
        </pc:spChg>
      </pc:sldChg>
      <pc:sldChg chg="modSp mod">
        <pc:chgData name="Duane Miller" userId="086b8d4e5ca37aec" providerId="LiveId" clId="{2FEEB9BD-5D09-45B7-88E1-5B7A5B4DE30E}" dt="2024-06-13T12:06:09.185" v="85" actId="207"/>
        <pc:sldMkLst>
          <pc:docMk/>
          <pc:sldMk cId="3786782992" sldId="284"/>
        </pc:sldMkLst>
        <pc:spChg chg="mod">
          <ac:chgData name="Duane Miller" userId="086b8d4e5ca37aec" providerId="LiveId" clId="{2FEEB9BD-5D09-45B7-88E1-5B7A5B4DE30E}" dt="2024-06-13T12:06:09.185" v="85" actId="207"/>
          <ac:spMkLst>
            <pc:docMk/>
            <pc:sldMk cId="3786782992" sldId="284"/>
            <ac:spMk id="6" creationId="{B2FD387F-92CC-4779-81C3-06BBC90B104F}"/>
          </ac:spMkLst>
        </pc:spChg>
      </pc:sldChg>
      <pc:sldChg chg="modSp mod">
        <pc:chgData name="Duane Miller" userId="086b8d4e5ca37aec" providerId="LiveId" clId="{2FEEB9BD-5D09-45B7-88E1-5B7A5B4DE30E}" dt="2024-06-13T12:06:20.045" v="100" actId="207"/>
        <pc:sldMkLst>
          <pc:docMk/>
          <pc:sldMk cId="2376967485" sldId="285"/>
        </pc:sldMkLst>
        <pc:spChg chg="mod">
          <ac:chgData name="Duane Miller" userId="086b8d4e5ca37aec" providerId="LiveId" clId="{2FEEB9BD-5D09-45B7-88E1-5B7A5B4DE30E}" dt="2024-06-13T12:06:20.045" v="100" actId="207"/>
          <ac:spMkLst>
            <pc:docMk/>
            <pc:sldMk cId="2376967485" sldId="285"/>
            <ac:spMk id="6" creationId="{B2FD387F-92CC-4779-81C3-06BBC90B104F}"/>
          </ac:spMkLst>
        </pc:spChg>
      </pc:sldChg>
      <pc:sldChg chg="modSp mod">
        <pc:chgData name="Duane Miller" userId="086b8d4e5ca37aec" providerId="LiveId" clId="{2FEEB9BD-5D09-45B7-88E1-5B7A5B4DE30E}" dt="2024-06-13T12:06:25.669" v="112" actId="207"/>
        <pc:sldMkLst>
          <pc:docMk/>
          <pc:sldMk cId="3459390622" sldId="286"/>
        </pc:sldMkLst>
        <pc:spChg chg="mod">
          <ac:chgData name="Duane Miller" userId="086b8d4e5ca37aec" providerId="LiveId" clId="{2FEEB9BD-5D09-45B7-88E1-5B7A5B4DE30E}" dt="2024-06-13T12:06:25.669" v="112" actId="207"/>
          <ac:spMkLst>
            <pc:docMk/>
            <pc:sldMk cId="3459390622" sldId="286"/>
            <ac:spMk id="6" creationId="{B2FD387F-92CC-4779-81C3-06BBC90B104F}"/>
          </ac:spMkLst>
        </pc:spChg>
      </pc:sldChg>
      <pc:sldChg chg="modSp mod">
        <pc:chgData name="Duane Miller" userId="086b8d4e5ca37aec" providerId="LiveId" clId="{2FEEB9BD-5D09-45B7-88E1-5B7A5B4DE30E}" dt="2024-06-13T12:06:32.604" v="125" actId="207"/>
        <pc:sldMkLst>
          <pc:docMk/>
          <pc:sldMk cId="2189063996" sldId="287"/>
        </pc:sldMkLst>
        <pc:spChg chg="mod">
          <ac:chgData name="Duane Miller" userId="086b8d4e5ca37aec" providerId="LiveId" clId="{2FEEB9BD-5D09-45B7-88E1-5B7A5B4DE30E}" dt="2024-06-13T12:06:32.604" v="125" actId="207"/>
          <ac:spMkLst>
            <pc:docMk/>
            <pc:sldMk cId="2189063996" sldId="287"/>
            <ac:spMk id="6" creationId="{B2FD387F-92CC-4779-81C3-06BBC90B104F}"/>
          </ac:spMkLst>
        </pc:spChg>
      </pc:sldChg>
      <pc:sldChg chg="modSp mod">
        <pc:chgData name="Duane Miller" userId="086b8d4e5ca37aec" providerId="LiveId" clId="{2FEEB9BD-5D09-45B7-88E1-5B7A5B4DE30E}" dt="2024-06-13T12:06:38.709" v="137" actId="207"/>
        <pc:sldMkLst>
          <pc:docMk/>
          <pc:sldMk cId="1663683925" sldId="288"/>
        </pc:sldMkLst>
        <pc:spChg chg="mod">
          <ac:chgData name="Duane Miller" userId="086b8d4e5ca37aec" providerId="LiveId" clId="{2FEEB9BD-5D09-45B7-88E1-5B7A5B4DE30E}" dt="2024-06-13T12:06:38.709" v="137" actId="207"/>
          <ac:spMkLst>
            <pc:docMk/>
            <pc:sldMk cId="1663683925" sldId="288"/>
            <ac:spMk id="6" creationId="{B2FD387F-92CC-4779-81C3-06BBC90B104F}"/>
          </ac:spMkLst>
        </pc:spChg>
      </pc:sldChg>
      <pc:sldChg chg="modSp mod">
        <pc:chgData name="Duane Miller" userId="086b8d4e5ca37aec" providerId="LiveId" clId="{2FEEB9BD-5D09-45B7-88E1-5B7A5B4DE30E}" dt="2024-06-13T12:06:56.722" v="164" actId="207"/>
        <pc:sldMkLst>
          <pc:docMk/>
          <pc:sldMk cId="4192984800" sldId="289"/>
        </pc:sldMkLst>
        <pc:spChg chg="mod">
          <ac:chgData name="Duane Miller" userId="086b8d4e5ca37aec" providerId="LiveId" clId="{2FEEB9BD-5D09-45B7-88E1-5B7A5B4DE30E}" dt="2024-06-13T12:06:56.722" v="164" actId="207"/>
          <ac:spMkLst>
            <pc:docMk/>
            <pc:sldMk cId="4192984800" sldId="289"/>
            <ac:spMk id="6" creationId="{B2FD387F-92CC-4779-81C3-06BBC90B104F}"/>
          </ac:spMkLst>
        </pc:spChg>
      </pc:sldChg>
      <pc:sldChg chg="modSp mod">
        <pc:chgData name="Duane Miller" userId="086b8d4e5ca37aec" providerId="LiveId" clId="{2FEEB9BD-5D09-45B7-88E1-5B7A5B4DE30E}" dt="2024-06-13T12:07:04.174" v="178" actId="207"/>
        <pc:sldMkLst>
          <pc:docMk/>
          <pc:sldMk cId="105083887" sldId="290"/>
        </pc:sldMkLst>
        <pc:spChg chg="mod">
          <ac:chgData name="Duane Miller" userId="086b8d4e5ca37aec" providerId="LiveId" clId="{2FEEB9BD-5D09-45B7-88E1-5B7A5B4DE30E}" dt="2024-06-13T12:07:04.174" v="178" actId="207"/>
          <ac:spMkLst>
            <pc:docMk/>
            <pc:sldMk cId="105083887" sldId="290"/>
            <ac:spMk id="6" creationId="{B2FD387F-92CC-4779-81C3-06BBC90B104F}"/>
          </ac:spMkLst>
        </pc:spChg>
      </pc:sldChg>
      <pc:sldChg chg="modSp mod">
        <pc:chgData name="Duane Miller" userId="086b8d4e5ca37aec" providerId="LiveId" clId="{2FEEB9BD-5D09-45B7-88E1-5B7A5B4DE30E}" dt="2024-06-13T12:07:30.904" v="224" actId="207"/>
        <pc:sldMkLst>
          <pc:docMk/>
          <pc:sldMk cId="955440356" sldId="291"/>
        </pc:sldMkLst>
        <pc:spChg chg="mod">
          <ac:chgData name="Duane Miller" userId="086b8d4e5ca37aec" providerId="LiveId" clId="{2FEEB9BD-5D09-45B7-88E1-5B7A5B4DE30E}" dt="2024-06-13T12:07:30.904" v="224" actId="207"/>
          <ac:spMkLst>
            <pc:docMk/>
            <pc:sldMk cId="955440356" sldId="291"/>
            <ac:spMk id="6" creationId="{B2FD387F-92CC-4779-81C3-06BBC90B104F}"/>
          </ac:spMkLst>
        </pc:spChg>
      </pc:sldChg>
      <pc:sldChg chg="modSp mod">
        <pc:chgData name="Duane Miller" userId="086b8d4e5ca37aec" providerId="LiveId" clId="{2FEEB9BD-5D09-45B7-88E1-5B7A5B4DE30E}" dt="2024-06-13T12:07:12.037" v="191" actId="207"/>
        <pc:sldMkLst>
          <pc:docMk/>
          <pc:sldMk cId="1844894449" sldId="292"/>
        </pc:sldMkLst>
        <pc:spChg chg="mod">
          <ac:chgData name="Duane Miller" userId="086b8d4e5ca37aec" providerId="LiveId" clId="{2FEEB9BD-5D09-45B7-88E1-5B7A5B4DE30E}" dt="2024-06-13T12:07:12.037" v="191" actId="207"/>
          <ac:spMkLst>
            <pc:docMk/>
            <pc:sldMk cId="1844894449" sldId="292"/>
            <ac:spMk id="6" creationId="{B2FD387F-92CC-4779-81C3-06BBC90B104F}"/>
          </ac:spMkLst>
        </pc:spChg>
      </pc:sldChg>
      <pc:sldChg chg="modSp mod">
        <pc:chgData name="Duane Miller" userId="086b8d4e5ca37aec" providerId="LiveId" clId="{2FEEB9BD-5D09-45B7-88E1-5B7A5B4DE30E}" dt="2024-06-13T12:07:23.320" v="211" actId="207"/>
        <pc:sldMkLst>
          <pc:docMk/>
          <pc:sldMk cId="3666435364" sldId="293"/>
        </pc:sldMkLst>
        <pc:spChg chg="mod">
          <ac:chgData name="Duane Miller" userId="086b8d4e5ca37aec" providerId="LiveId" clId="{2FEEB9BD-5D09-45B7-88E1-5B7A5B4DE30E}" dt="2024-06-13T12:07:23.320" v="211" actId="207"/>
          <ac:spMkLst>
            <pc:docMk/>
            <pc:sldMk cId="3666435364" sldId="293"/>
            <ac:spMk id="6" creationId="{B2FD387F-92CC-4779-81C3-06BBC90B104F}"/>
          </ac:spMkLst>
        </pc:spChg>
      </pc:sldChg>
      <pc:sldChg chg="modSp mod">
        <pc:chgData name="Duane Miller" userId="086b8d4e5ca37aec" providerId="LiveId" clId="{2FEEB9BD-5D09-45B7-88E1-5B7A5B4DE30E}" dt="2024-06-13T12:07:39.103" v="238" actId="207"/>
        <pc:sldMkLst>
          <pc:docMk/>
          <pc:sldMk cId="415205263" sldId="294"/>
        </pc:sldMkLst>
        <pc:spChg chg="mod">
          <ac:chgData name="Duane Miller" userId="086b8d4e5ca37aec" providerId="LiveId" clId="{2FEEB9BD-5D09-45B7-88E1-5B7A5B4DE30E}" dt="2024-06-13T12:07:39.103" v="238" actId="207"/>
          <ac:spMkLst>
            <pc:docMk/>
            <pc:sldMk cId="415205263" sldId="294"/>
            <ac:spMk id="6" creationId="{B2FD387F-92CC-4779-81C3-06BBC90B104F}"/>
          </ac:spMkLst>
        </pc:spChg>
      </pc:sldChg>
      <pc:sldChg chg="modSp mod">
        <pc:chgData name="Duane Miller" userId="086b8d4e5ca37aec" providerId="LiveId" clId="{2FEEB9BD-5D09-45B7-88E1-5B7A5B4DE30E}" dt="2024-06-13T12:07:51.900" v="266" actId="207"/>
        <pc:sldMkLst>
          <pc:docMk/>
          <pc:sldMk cId="1692619139" sldId="295"/>
        </pc:sldMkLst>
        <pc:spChg chg="mod">
          <ac:chgData name="Duane Miller" userId="086b8d4e5ca37aec" providerId="LiveId" clId="{2FEEB9BD-5D09-45B7-88E1-5B7A5B4DE30E}" dt="2024-06-13T12:07:51.900" v="266" actId="207"/>
          <ac:spMkLst>
            <pc:docMk/>
            <pc:sldMk cId="1692619139" sldId="295"/>
            <ac:spMk id="6" creationId="{B2FD387F-92CC-4779-81C3-06BBC90B104F}"/>
          </ac:spMkLst>
        </pc:spChg>
      </pc:sldChg>
      <pc:sldChg chg="modSp mod">
        <pc:chgData name="Duane Miller" userId="086b8d4e5ca37aec" providerId="LiveId" clId="{2FEEB9BD-5D09-45B7-88E1-5B7A5B4DE30E}" dt="2024-06-13T12:08:00.225" v="279" actId="207"/>
        <pc:sldMkLst>
          <pc:docMk/>
          <pc:sldMk cId="870825372" sldId="296"/>
        </pc:sldMkLst>
        <pc:spChg chg="mod">
          <ac:chgData name="Duane Miller" userId="086b8d4e5ca37aec" providerId="LiveId" clId="{2FEEB9BD-5D09-45B7-88E1-5B7A5B4DE30E}" dt="2024-06-13T12:08:00.225" v="279" actId="207"/>
          <ac:spMkLst>
            <pc:docMk/>
            <pc:sldMk cId="870825372" sldId="296"/>
            <ac:spMk id="6" creationId="{B2FD387F-92CC-4779-81C3-06BBC90B104F}"/>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2:36:41.813"/>
    </inkml:context>
    <inkml:brush xml:id="br0">
      <inkml:brushProperty name="width" value="0.1" units="cm"/>
      <inkml:brushProperty name="height" value="0.1" units="cm"/>
      <inkml:brushProperty name="color" value="#E71224"/>
    </inkml:brush>
  </inkml:definitions>
  <inkml:trace contextRef="#ctx0" brushRef="#br0">553 243 7999 0 0,'8'14'241'0'0,"-5"-11"-35"0"0,-5-6 205 0 0,4 7-322 0 0,0 0 1 0 0,0 1 0 0 0,0-1-1 0 0,0 1 1 0 0,-1-1-1 0 0,0 1 1 0 0,0 0 0 0 0,0-1-1 0 0,-1 1 1 0 0,1 0-1 0 0,-1 0 1 0 0,0 0 0 0 0,-1-1-1 0 0,1 1 1 0 0,-1 0-1 0 0,0 0 1 0 0,0-1 0 0 0,0 1-1 0 0,-1 0 1 0 0,0-1 0 0 0,0 0-1 0 0,0 1 1 0 0,-4 5-1 0 0,-8 10 1240 0 0,-33 35-1 0 0,23-28-543 0 0,5-10-661 0 0,18-16-95 0 0,0-1-1 0 0,0 1 1 0 0,0 0-1 0 0,0 0 0 0 0,0 0 1 0 0,-1-1-1 0 0,1 1 0 0 0,0-1 1 0 0,0 1-1 0 0,0-1 1 0 0,-1 1-1 0 0,1-1 0 0 0,0 0 1 0 0,-3 1-1 0 0,4-2-3 0 0,-1 1 1 0 0,1-1-1 0 0,-1 0 0 0 0,1 1 0 0 0,-1-1 0 0 0,1 0 0 0 0,0 1 1 0 0,-1-1-1 0 0,1 0 0 0 0,0 1 0 0 0,0-1 0 0 0,-1 0 0 0 0,1 0 0 0 0,0 0 1 0 0,0 1-1 0 0,0-1 0 0 0,0 0 0 0 0,0 0 0 0 0,0 1 0 0 0,0-1 1 0 0,0 0-1 0 0,0 0 0 0 0,1 0 0 0 0,-1-1 0 0 0,5-19 250 0 0,3-7-212 0 0,-1-1 0 0 0,-2 1 0 0 0,0-1 0 0 0,0-54 0 0 0,-5 73-30 0 0,1-31 59 0 0,0 10 181 0 0,5-32 1 0 0,-3 14-21 0 0,-3 39-134 0 0,0 0-1 0 0,1 0 0 0 0,0-1 1 0 0,5-16-1 0 0,0 55 298 0 0,-1 29-272 0 0,24 109 0 0 0,-24-145-26 0 0,-1-1-1 0 0,-1 1 0 0 0,-2 0 1 0 0,0 1-1 0 0,-2 20 0 0 0,-4 7 120 0 0,4-44-201 0 0,0-1 1 0 0,0 1-1 0 0,0-1 1 0 0,0 1 0 0 0,-1-1-1 0 0,0 1 1 0 0,0-1-1 0 0,-4 5 1 0 0,5-7-28 0 0,0-1 1 0 0,-1 0 0 0 0,0 0 0 0 0,1 0-1 0 0,-1 0 1 0 0,1-1 0 0 0,-1 1 0 0 0,0 0-1 0 0,0-1 1 0 0,1 1 0 0 0,-1-1 0 0 0,0 0-1 0 0,0 1 1 0 0,0-1 0 0 0,0 0 0 0 0,1 0 0 0 0,-1 0-1 0 0,0 0 1 0 0,-3-1 0 0 0,-37-8 188 0 0,40 8-197 0 0,-64-21 65 0 0,1-2 0 0 0,-62-35 0 0 0,111 52-64 0 0,2 1-1 0 0,0 0 1 0 0,-1 1-1 0 0,1 1 0 0 0,-1 1 0 0 0,0 0 0 0 0,0 1 0 0 0,0 0 1 0 0,-28 1-1 0 0,85 8 716 0 0,-27-3-692 0 0,1-1 0 0 0,-1-1 0 0 0,24 1 0 0 0,6-6 30 0 0,1-2 0 0 0,-1-3-1 0 0,0-1 1 0 0,81-28 0 0 0,-105 30-50 0 0,-5 0 18 0 0,1 2 1 0 0,0-1-1 0 0,0 2 1 0 0,1 1 0 0 0,24-3-1 0 0,-41 6-21 0 0,0 0-1 0 0,1 0 0 0 0,-1 0 1 0 0,0 0-1 0 0,1 0 0 0 0,-1 0 1 0 0,0 0-1 0 0,1 1 0 0 0,-1-1 1 0 0,0 0-1 0 0,1 1 0 0 0,-1-1 1 0 0,0 1-1 0 0,0 0 0 0 0,0-1 1 0 0,1 1-1 0 0,1 1 0 0 0,-3-1 2 0 0,0 0-1 0 0,1-1 0 0 0,-1 1 0 0 0,0 0 1 0 0,0-1-1 0 0,1 1 0 0 0,-1 0 1 0 0,0 0-1 0 0,0-1 0 0 0,0 1 1 0 0,0 0-1 0 0,0 0 0 0 0,0-1 1 0 0,0 1-1 0 0,0 0 0 0 0,0 0 1 0 0,-1-1-1 0 0,1 1 0 0 0,0 0 0 0 0,0-1 1 0 0,-1 1-1 0 0,1 0 0 0 0,-1 0 1 0 0,-3 6 18 0 0,0 0 0 0 0,-1-1 0 0 0,0 0 0 0 0,-9 10 0 0 0,7-9-14 0 0,-28 31 25 0 0,-65 54 0 0 0,-48 22 32 0 0,139-108-53 0 0,1 0 1 0 0,-2-1-1 0 0,1 0 0 0 0,0 0 0 0 0,-1-1 1 0 0,-17 5-1 0 0,25-9-42 0 0,1 0 0 0 0,-1 1 1 0 0,1-1-1 0 0,-1 1 0 0 0,1-1 0 0 0,-1 1 1 0 0,1-1-1 0 0,0 1 0 0 0,-1 0 0 0 0,1 0 0 0 0,0-1 1 0 0,-1 1-1 0 0,1 0 0 0 0,0 0 0 0 0,0 0 1 0 0,0 1-1 0 0,0-1 0 0 0,0 0 0 0 0,0 0 1 0 0,0 0-1 0 0,0 1 0 0 0,0-1 0 0 0,1 1 1 0 0,-1-1-1 0 0,1 0 0 0 0,-1 1 0 0 0,1-1 1 0 0,-1 3-1 0 0,3 10-1244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2:38:26.859"/>
    </inkml:context>
    <inkml:brush xml:id="br0">
      <inkml:brushProperty name="width" value="0.1" units="cm"/>
      <inkml:brushProperty name="height" value="0.1" units="cm"/>
      <inkml:brushProperty name="color" value="#E71224"/>
    </inkml:brush>
  </inkml:definitions>
  <inkml:trace contextRef="#ctx0" brushRef="#br0">2106 1563 919 0 0,'-2'-3'131'0'0,"0"1"0"0"0,0-1-1 0 0,0 0 1 0 0,0 0-1 0 0,1 0 1 0 0,-3-4-1 0 0,3 4-40 0 0,0 1-1 0 0,0-1 0 0 0,0 1 0 0 0,-1-1 0 0 0,1 1 0 0 0,-1 0 1 0 0,1 0-1 0 0,-1 0 0 0 0,0 0 0 0 0,0 0 0 0 0,-4-3 0 0 0,-10-3 428 0 0,13 7-436 0 0,1 0 0 0 0,-1 0 0 0 0,1-1 0 0 0,-1 1 0 0 0,1 0 0 0 0,0-1 0 0 0,0 1 0 0 0,-1-1 0 0 0,1 0 0 0 0,0 0 0 0 0,0 0 0 0 0,1 0 0 0 0,-4-3 0 0 0,5 4 44 0 0,0 0 0 0 0,-1 0 0 0 0,1 0 0 0 0,0 0 0 0 0,0 0 0 0 0,0 0 0 0 0,0 0 0 0 0,0 0 0 0 0,0 0 0 0 0,0 0 0 0 0,0 0 0 0 0,1-2 0 0 0,-1 3-68 0 0,0 0 0 0 0,0 0 0 0 0,0 0-1 0 0,0-1 1 0 0,1 1 0 0 0,-1 0 0 0 0,0 0-1 0 0,0 0 1 0 0,0-1 0 0 0,0 1 0 0 0,0 0 0 0 0,0 0-1 0 0,1 0 1 0 0,-1-1 0 0 0,0 1 0 0 0,0 0-1 0 0,0 0 1 0 0,1 0 0 0 0,-1 0 0 0 0,0 0-1 0 0,0 0 1 0 0,0 0 0 0 0,1-1 0 0 0,-1 1 0 0 0,0 0-1 0 0,0 0 1 0 0,0 0 0 0 0,1 0 0 0 0,-1 0-1 0 0,0 0 1 0 0,0 0 0 0 0,1 0 0 0 0,-1 0-1 0 0,0 0 1 0 0,0 0 0 0 0,1 0 0 0 0,-1 0-1 0 0,0 1 1 0 0,0-1 0 0 0,0 0 0 0 0,1 0 0 0 0,-1 0-1 0 0,0 0 1 0 0,0 0 0 0 0,0 0 0 0 0,1 1-1 0 0,1 0 100 0 0,1 0-1 0 0,-1-1 0 0 0,1 1 0 0 0,0 0 1 0 0,-1-1-1 0 0,1 1 0 0 0,-1-1 0 0 0,1 0 1 0 0,0 0-1 0 0,4-1 0 0 0,-1 1 392 0 0,-5 0-532 0 0,0 0 0 0 0,0 0 0 0 0,0 0 0 0 0,0 0 0 0 0,0 0 0 0 0,-1 1 0 0 0,1-1 0 0 0,0 0 0 0 0,0 1 0 0 0,0-1 0 0 0,0 0 0 0 0,0 1 0 0 0,0-1 0 0 0,-1 1 0 0 0,1-1 0 0 0,0 1 0 0 0,0 0 0 0 0,-1-1 0 0 0,1 1 0 0 0,0 0 0 0 0,-1-1 0 0 0,2 3 0 0 0,5 18 164 0 0,-4-9 58 0 0,-2-10-145 0 0,0 0 0 0 0,1-1 0 0 0,-1 1 0 0 0,1 0 0 0 0,-1 0 0 0 0,1-1 0 0 0,-1 1 0 0 0,1-1 0 0 0,0 1 0 0 0,0-1 0 0 0,-1 0-1 0 0,1 0 1 0 0,0 0 0 0 0,0 0 0 0 0,1 0 0 0 0,-1 0 0 0 0,0 0 0 0 0,4 0 0 0 0,10-2 717 0 0,-9 1-646 0 0,0 0 1 0 0,0 0-1 0 0,-1 0 0 0 0,1 1 1 0 0,13 2-1 0 0,-19-2-135 0 0,1-1 1 0 0,-1 0-1 0 0,0 0 0 0 0,1 0 0 0 0,-1 0 0 0 0,0 0 0 0 0,0-1 1 0 0,1 1-1 0 0,-1 0 0 0 0,0-1 0 0 0,0 1 0 0 0,1 0 0 0 0,-1-1 1 0 0,0 0-1 0 0,0 1 0 0 0,0-1 0 0 0,0 0 0 0 0,2 0 0 0 0,13-7 349 0 0,-7 7-268 0 0,-1 0-1 0 0,0-1 0 0 0,1 0 1 0 0,-1 0-1 0 0,0-1 1 0 0,14-7-1 0 0,-17 3 223 0 0,-5 6-317 0 0,0 1-1 0 0,0-1 0 0 0,0 1 1 0 0,1 0-1 0 0,-1-1 1 0 0,0 1-1 0 0,0-1 1 0 0,0 1-1 0 0,1 0 0 0 0,-1-1 1 0 0,0 1-1 0 0,0-1 1 0 0,1 1-1 0 0,-1 0 1 0 0,0-1-1 0 0,1 1 1 0 0,-1 0-1 0 0,0 0 0 0 0,1-1 1 0 0,-1 1-1 0 0,0 0 1 0 0,1 0-1 0 0,-1 0 1 0 0,1-1-1 0 0,-1 1 0 0 0,1 0 1 0 0,-1 0-1 0 0,0 0 1 0 0,1 0-1 0 0,-1 0 1 0 0,1 0-1 0 0,0 0 1 0 0,2 0 14 0 0,1 0 0 0 0,-1 0 0 0 0,1 0 0 0 0,-1-1 1 0 0,1 0-1 0 0,-1 1 0 0 0,1-1 0 0 0,-1 0 0 0 0,1 0 1 0 0,-1-1-1 0 0,0 1 0 0 0,5-4 0 0 0,-4 3 19 0 0,0 1 0 0 0,-1 0 0 0 0,1-1 0 0 0,0 1 0 0 0,-1 0 1 0 0,1 1-1 0 0,0-1 0 0 0,5 1 0 0 0,12-4-8 0 0,-19 4-24 0 0,0-1-1 0 0,1 1 1 0 0,-1-1 0 0 0,0 0-1 0 0,0 0 1 0 0,0 0 0 0 0,1 0-1 0 0,-1-1 1 0 0,0 1 0 0 0,-1 0-1 0 0,1-1 1 0 0,0 0 0 0 0,0 1-1 0 0,0-1 1 0 0,2-3 0 0 0,-3 2 45 0 0,0 0 1 0 0,1-1-1 0 0,-1 1 1 0 0,0 0 0 0 0,-1-1-1 0 0,1 1 1 0 0,-1-1-1 0 0,1 1 1 0 0,-1-1 0 0 0,-1-4-1 0 0,3-11 175 0 0,0 0 0 0 0,1 0 0 0 0,6-21 0 0 0,-8 38-211 0 0,0-1 0 0 0,0 1 0 0 0,1 0 0 0 0,-1 0 0 0 0,1-1 0 0 0,0 1 0 0 0,-1 0 0 0 0,1 1 0 0 0,0-1 0 0 0,0 0 0 0 0,0 0 0 0 0,0 1 0 0 0,1-1 0 0 0,3-1 0 0 0,-2 1 5 0 0,-1 0-1 0 0,0-1 1 0 0,1 1 0 0 0,-1-1-1 0 0,3-3 1 0 0,-3 3 8 0 0,-1-1 0 0 0,1 1 0 0 0,-1-1-1 0 0,0 0 1 0 0,0 1 0 0 0,0-1 0 0 0,0 0 0 0 0,-1 0-1 0 0,2-7 1 0 0,-1 5 16 0 0,1 0-1 0 0,-1 0 1 0 0,1 1-1 0 0,0 0 1 0 0,5-9-1 0 0,10-16 28 0 0,-18 27-76 0 0,0 1-1 0 0,0 0 1 0 0,0 0 0 0 0,0-1-1 0 0,0 1 1 0 0,0 0 0 0 0,-1 0-1 0 0,1-1 1 0 0,-1 1 0 0 0,1 0 0 0 0,-1 0-1 0 0,0 0 1 0 0,0 0 0 0 0,0 0-1 0 0,0 0 1 0 0,0 0 0 0 0,-1 0-1 0 0,-2-3 1 0 0,-8-18 103 0 0,10 17-87 0 0,2 6-12 0 0,0-1-1 0 0,-1 0 0 0 0,1 0 0 0 0,0 1 1 0 0,0-1-1 0 0,0 0 0 0 0,0 0 0 0 0,0 0 1 0 0,0 1-1 0 0,0-1 0 0 0,0 0 0 0 0,0 0 1 0 0,0 1-1 0 0,0-1 0 0 0,0 0 0 0 0,1 0 1 0 0,-1 1-1 0 0,0-1 0 0 0,0 0 0 0 0,1 0 1 0 0,-1 1-1 0 0,1-1 0 0 0,-1 0 0 0 0,0 1 1 0 0,1-1-1 0 0,0 0 0 0 0,0 0-5 0 0,-1 1-1 0 0,0-1 1 0 0,1 0-1 0 0,-1 0 1 0 0,0 1 0 0 0,0-1-1 0 0,1 0 1 0 0,-1 0-1 0 0,0 1 1 0 0,0-1-1 0 0,0 0 1 0 0,0 0 0 0 0,0 0-1 0 0,0 1 1 0 0,0-1-1 0 0,0 0 1 0 0,0 0-1 0 0,0 0 1 0 0,-1 1-1 0 0,1-1 1 0 0,0 0 0 0 0,-1 0-1 0 0,1 1 1 0 0,0-1-1 0 0,-1 0 1 0 0,1 1-1 0 0,-2-2 1 0 0,-18-18 144 0 0,5 6-79 0 0,0 1-55 0 0,14 12-12 0 0,-1 0 1 0 0,1 0 0 0 0,0 0 0 0 0,-1 0-1 0 0,1 0 1 0 0,0 0 0 0 0,-1 0-1 0 0,1-1 1 0 0,0 1 0 0 0,0-1 0 0 0,0 1-1 0 0,0-1 1 0 0,-1-2 0 0 0,2 2 3 0 0,0 1 1 0 0,0-1-1 0 0,0 0 0 0 0,1 1 1 0 0,-1-1-1 0 0,0 1 0 0 0,1-1 1 0 0,-1 0-1 0 0,1 1 1 0 0,-1-1-1 0 0,1 1 0 0 0,1-2 1 0 0,5-16-9 0 0,-7 18 7 0 0,-1-2 8 0 0,1 0-1 0 0,0 0 1 0 0,0 1-1 0 0,0-1 1 0 0,1 0-1 0 0,-1 0 1 0 0,1 0-1 0 0,-1 0 1 0 0,1 1-1 0 0,0-1 1 0 0,0 0-1 0 0,0 1 1 0 0,0-1-1 0 0,1 0 1 0 0,-1 1-1 0 0,1 0 1 0 0,2-3-1 0 0,0-2 10 0 0,1 1-1 0 0,0-1 0 0 0,-1 0 1 0 0,-1 0-1 0 0,1-1 1 0 0,3-11-1 0 0,-5 14-9 0 0,-1 1 0 0 0,0 0-1 0 0,-1-1 1 0 0,1 1 0 0 0,-1-1-1 0 0,1 1 1 0 0,-1-1 0 0 0,-1 1 0 0 0,1-1-1 0 0,-1 1 1 0 0,0-1 0 0 0,0 1-1 0 0,-2-7 1 0 0,-15-34 54 0 0,8 29-53 0 0,8 14-8 0 0,0-1 0 0 0,1 1 0 0 0,-1-1 0 0 0,1 1-1 0 0,-1-1 1 0 0,1 1 0 0 0,0-1 0 0 0,0 0 0 0 0,0 0 0 0 0,0 1 0 0 0,0-1 0 0 0,1 0 0 0 0,-1 0 0 0 0,1 0 0 0 0,0 0 0 0 0,0 0 0 0 0,1-5 0 0 0,3-6 10 0 0,0 1 0 0 0,-1-1 0 0 0,0 0-1 0 0,1-22 1 0 0,-4 33-13 0 0,-1-1 0 0 0,1 1 0 0 0,-1 0 0 0 0,0 0 0 0 0,0 0 0 0 0,0-1 0 0 0,-1 1 0 0 0,1 0 0 0 0,-3-4 0 0 0,2 4 0 0 0,0 0 0 0 0,0-1 0 0 0,1 1 0 0 0,-1 0 0 0 0,1-1 0 0 0,0 1 0 0 0,0-1 0 0 0,0 1 0 0 0,0-7 0 0 0,1-3 4 0 0,1 4 6 0 0,-1 0 0 0 0,0 1 1 0 0,0-1-1 0 0,-1 0 0 0 0,0 1 1 0 0,-1-1-1 0 0,0 0 1 0 0,0 1-1 0 0,0 0 0 0 0,-2-1 1 0 0,-5-11-1 0 0,-31-35-10 0 0,32 45 0 0 0,5 7 0 0 0,-1 0 0 0 0,1 0 0 0 0,-1 1 0 0 0,1-1 0 0 0,-1 1 0 0 0,0 0 0 0 0,0 0 0 0 0,0 0 0 0 0,0 0 0 0 0,0 0 0 0 0,0 1 0 0 0,0 0 0 0 0,0 0 0 0 0,-1 0 0 0 0,-8 0 0 0 0,9 0 0 0 0,0 0 0 0 0,0-1 0 0 0,-1 0 0 0 0,1-1 0 0 0,0 1 0 0 0,0-1 0 0 0,0 0 0 0 0,1 0 0 0 0,-1 0 0 0 0,0 0 0 0 0,1-1 0 0 0,-4-4 0 0 0,3 3 0 0 0,-1 0 0 0 0,-1 0 0 0 0,1 0 0 0 0,-1 0 0 0 0,0 1 0 0 0,0 0 0 0 0,0 0 0 0 0,0 1 0 0 0,-10-4 0 0 0,-8-2 0 0 0,-34-7 0 0 0,34 9 0 0 0,1 2 0 0 0,-32-3 0 0 0,-17-4 0 0 0,41 7 0 0 0,1 0 0 0 0,-57 0 0 0 0,12 1 0 0 0,66 3 0 0 0,1 1 0 0 0,-17 3 0 0 0,19-2 0 0 0,0 0 0 0 0,0-1 0 0 0,0 0 0 0 0,0 0 0 0 0,0 0 0 0 0,0 0 0 0 0,1-1 0 0 0,-10-2 0 0 0,7 1 0 0 0,0 1 0 0 0,-1 0 0 0 0,1 0 0 0 0,-11 2 0 0 0,14-1 0 0 0,-101 6 0 0 0,0 1 0 0 0,84-6-1 0 0,-28 5 0 0 0,36-3 10 0 0,-1-1 1 0 0,1-1-1 0 0,-1-1 0 0 0,0 1 0 0 0,-22-4 0 0 0,-64-19 9 0 0,-23-5 39 0 0,23 19-57 0 0,40 4 0 0 0,45 3 0 0 0,-30 3 0 0 0,4 0 0 0 0,21-3 0 0 0,-1-1 0 0 0,-24-6 0 0 0,28 5 0 0 0,1 0 0 0 0,-1 1 0 0 0,0 1 0 0 0,-20 0 0 0 0,7 4 0 0 0,0-2 0 0 0,-59-6 0 0 0,80 4 0 0 0,-1 1 0 0 0,1 0 0 0 0,0 1 0 0 0,-1 0 0 0 0,1 0 0 0 0,-16 5 0 0 0,2 1 0 0 0,-35 15 0 0 0,47-15 0 0 0,-1 0 0 0 0,1 1 0 0 0,-14 11 0 0 0,15-10 0 0 0,-17 15 0 0 0,24-19 0 0 0,0 0 0 0 0,1 0 0 0 0,-1 0 0 0 0,1 0 0 0 0,0 1 0 0 0,1-1 0 0 0,-1 1 0 0 0,1 0 0 0 0,-2 8 0 0 0,-1 2 0 0 0,2-6 0 0 0,0 1 0 0 0,-2 17 0 0 0,-5 14 0 0 0,-9 23 64 0 0,11-40-47 0 0,-8 36 30 0 0,9-32-50 0 0,5-23 10 0 0,0-1 1 0 0,1 1-1 0 0,-1 0 1 0 0,1-1-1 0 0,0 1 1 0 0,1 0-1 0 0,0 0 1 0 0,0 11-1 0 0,5 16-8 0 0,-5-28 9 0 0,1 1-1 0 0,0-1 0 0 0,0 1 0 0 0,0 0 0 0 0,1-1 1 0 0,-1 0-1 0 0,1 1 0 0 0,4 6 0 0 0,-3-6-7 0 0,-1 0 0 0 0,0-1 0 0 0,0 1 0 0 0,-1 0 0 0 0,1 0 0 0 0,-1 0 0 0 0,-1 0 0 0 0,1 1 0 0 0,-1-1 0 0 0,0 0 0 0 0,0 0 0 0 0,-1 0 0 0 0,-1 7 0 0 0,-1 12 0 0 0,2-13 0 0 0,0 0 0 0 0,-1-1 0 0 0,0 1 0 0 0,-1-1 0 0 0,-8 21 0 0 0,9-27 0 0 0,1 0 0 0 0,0 1 0 0 0,0-1 0 0 0,0 1 0 0 0,1-1 0 0 0,0 0 0 0 0,0 1 0 0 0,0-1 0 0 0,1 1 0 0 0,1 5 0 0 0,0 16 0 0 0,-3 57 64 0 0,1-80-64 0 0,0 0 1 0 0,1 0-1 0 0,0 0 0 0 0,0 0 0 0 0,0 0 0 0 0,1 0 1 0 0,-1-1-1 0 0,1 1 0 0 0,3 5 0 0 0,8 21 62 0 0,-11-19-62 0 0,0 0 0 0 0,-1-1 0 0 0,-1 15 0 0 0,0-18 0 0 0,0 1 0 0 0,1-1 0 0 0,-1 1 0 0 0,1-1 0 0 0,1 0 0 0 0,-1 1 0 0 0,1-1 0 0 0,5 11 0 0 0,-4-11 0 0 0,0 1 0 0 0,0 0 0 0 0,1 8 0 0 0,-2-8 0 0 0,0 0 0 0 0,1 0 0 0 0,3 9 0 0 0,6 9 0 0 0,-7-14 0 0 0,1-1 0 0 0,0 1 0 0 0,13 17 0 0 0,-11-21 18 0 0,0 0 1 0 0,13 10-1 0 0,-10-9-9 0 0,-4-4-6 0 0,-1-1 1 0 0,1 1-1 0 0,0-1 0 0 0,0-1 0 0 0,0 1 0 0 0,0-1 1 0 0,1 0-1 0 0,0-1 0 0 0,12 3 0 0 0,1-2 8 0 0,-1-1-1 0 0,32 0 1 0 0,16-2 53 0 0,36-6 11 0 0,-103 6-73 0 0,0 0 0 0 0,0 0 0 0 0,0-1 0 0 0,0 1 0 0 0,0 0 0 0 0,0 0 0 0 0,0 0 0 0 0,0 0 0 0 0,0 0 0 0 0,0 0 0 0 0,0 0 0 0 0,0 0 1 0 0,0 1-1 0 0,-1-1 0 0 0,1 0 0 0 0,0 1 0 0 0,0-1 0 0 0,0 0 0 0 0,0 1 0 0 0,0-1 0 0 0,0 1 0 0 0,-1 0 0 0 0,1-1 0 0 0,0 1 0 0 0,0-1 0 0 0,-1 1 0 0 0,1 0 0 0 0,0 0 0 0 0,0 2-4 0 0,-1-1 0 0 0,1 0 0 0 0,-1 0 0 0 0,0 0 0 0 0,0 1 0 0 0,0-1 0 0 0,0 0 0 0 0,0 0 0 0 0,0 1 0 0 0,-1-1 0 0 0,0 3-1 0 0,-34 117-4108 0 0,16-63-1529 0 0,1-3 450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17:16.749"/>
    </inkml:context>
    <inkml:brush xml:id="br0">
      <inkml:brushProperty name="width" value="0.1" units="cm"/>
      <inkml:brushProperty name="height" value="0.1" units="cm"/>
      <inkml:brushProperty name="color" value="#F4F91B"/>
    </inkml:brush>
  </inkml:definitions>
  <inkml:trace contextRef="#ctx0" brushRef="#br0">1967 42 2671 0 0,'-1'-1'5'0'0,"0"1"0"0"0,0-1-1 0 0,1 1 1 0 0,-1-1-1 0 0,0 1 1 0 0,0 0-1 0 0,0 0 1 0 0,1-1-1 0 0,-1 1 1 0 0,0 0-1 0 0,0 0 1 0 0,0 0-1 0 0,0 0 1 0 0,0 0 0 0 0,0 0-1 0 0,1 0 1 0 0,-1 0-1 0 0,0 0 1 0 0,-1 1-1 0 0,-30 3 181 0 0,11-1-55 0 0,-10-3 980 0 0,-45-5 1 0 0,14 0 210 0 0,41 6-1053 0 0,0 0 0 0 0,0 2 0 0 0,0 0 0 0 0,-22 7 0 0 0,-10 2 2 0 0,10-6-77 0 0,1-1 0 0 0,-78-1 1 0 0,-350-16 1580 0 0,396 7-1461 0 0,1-3-1 0 0,-79-19 1 0 0,123 21-203 0 0,-21-3-58 0 0,-1 3-1 0 0,0 1 1 0 0,0 3-1 0 0,0 2 1 0 0,0 2-1 0 0,0 2 1 0 0,-53 12-1 0 0,62-7-345 0 0,1 1-24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17:17.662"/>
    </inkml:context>
    <inkml:brush xml:id="br0">
      <inkml:brushProperty name="width" value="0.1" units="cm"/>
      <inkml:brushProperty name="height" value="0.1" units="cm"/>
      <inkml:brushProperty name="color" value="#F4F91B"/>
    </inkml:brush>
  </inkml:definitions>
  <inkml:trace contextRef="#ctx0" brushRef="#br0">1551 167 3711 0 0,'-33'-5'600'0'0,"1"-2"0"0"0,0-1 0 0 0,0-2 0 0 0,1-1 0 0 0,0-1 0 0 0,-31-18 0 0 0,46 24-409 0 0,0 0-1 0 0,0 1 1 0 0,-1 0-1 0 0,1 2 1 0 0,-27-4 0 0 0,-5 0 145 0 0,19 3-182 0 0,0 1 0 0 0,0 1 0 0 0,-31 3 0 0 0,-22-1 62 0 0,-94-18 181 0 0,121 9-227 0 0,-1 3 0 0 0,-104 3 0 0 0,97 11-139 0 0,0 3 1 0 0,-95 29-1 0 0,53-11-868 0 0,44-16-2887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17:18.856"/>
    </inkml:context>
    <inkml:brush xml:id="br0">
      <inkml:brushProperty name="width" value="0.1" units="cm"/>
      <inkml:brushProperty name="height" value="0.1" units="cm"/>
      <inkml:brushProperty name="color" value="#F4F91B"/>
    </inkml:brush>
  </inkml:definitions>
  <inkml:trace contextRef="#ctx0" brushRef="#br0">1217 5 2759 0 0,'-1'-1'81'0'0,"-1"0"0"0"0,1 1 0 0 0,-1-1 0 0 0,1 1 0 0 0,-1-1 0 0 0,1 1 0 0 0,-1 0 0 0 0,1-1-1 0 0,-1 1 1 0 0,1 0 0 0 0,-1 0 0 0 0,1 0 0 0 0,-1 0 0 0 0,0 0 0 0 0,1 1 0 0 0,-1-1-1 0 0,1 0 1 0 0,-1 1 0 0 0,1-1 0 0 0,-1 1 0 0 0,-1 0 0 0 0,-9 4 329 0 0,-70 25-219 0 0,55-18-402 0 0,-41 10 1 0 0,58-19 170 0 0,0-1 0 0 0,-1-1 0 0 0,1 1 0 0 0,-1-2 0 0 0,1 0-1 0 0,-1 0 1 0 0,-18-3 0 0 0,-87-27 783 0 0,86 21-19 0 0,-1 1 1 0 0,1 1 0 0 0,-60-5-1 0 0,28 11-383 0 0,1 3 0 0 0,0 2 0 0 0,-75 16 0 0 0,112-16-376 0 0,-177 32-488 0 0,152-30-2651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17:19.917"/>
    </inkml:context>
    <inkml:brush xml:id="br0">
      <inkml:brushProperty name="width" value="0.1" units="cm"/>
      <inkml:brushProperty name="height" value="0.1" units="cm"/>
      <inkml:brushProperty name="color" value="#F4F91B"/>
    </inkml:brush>
  </inkml:definitions>
  <inkml:trace contextRef="#ctx0" brushRef="#br0">1590 206 455 0 0,'-12'-6'960'0'0,"-1"1"0"0"0,0 0 0 0 0,0 1 0 0 0,0 0 0 0 0,-20-3 0 0 0,-9-2-785 0 0,-25-7 471 0 0,-50-15 800 0 0,-219-67 2065 0 0,293 90-3389 0 0,-1 2 0 0 0,0 2 1 0 0,0 2-1 0 0,0 1 1 0 0,0 3-1 0 0,-56 9 0 0 0,-261 67-1323 0 0,205-39-1968 0 0,105-28-487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17:20.867"/>
    </inkml:context>
    <inkml:brush xml:id="br0">
      <inkml:brushProperty name="width" value="0.1" units="cm"/>
      <inkml:brushProperty name="height" value="0.1" units="cm"/>
      <inkml:brushProperty name="color" value="#F4F91B"/>
    </inkml:brush>
  </inkml:definitions>
  <inkml:trace contextRef="#ctx0" brushRef="#br0">1838 155 2303 0 0,'-8'-2'211'0'0,"-1"1"-1"0"0,1 0 0 0 0,-1 0 0 0 0,1 1 0 0 0,-1 0 0 0 0,0 0 1 0 0,-15 3-1 0 0,-7 3-11 0 0,0-1 0 0 0,0-2 1 0 0,0-1-1 0 0,0-2 0 0 0,0 0 1 0 0,0-3-1 0 0,-45-8 0 0 0,-122-39 2509 0 0,169 42-2237 0 0,0 1-1 0 0,-1 1 1 0 0,-31-2 0 0 0,-93 1 132 0 0,90 6-482 0 0,-90-13 0 0 0,102 5-62 0 0,-248-32 340 0 0,259 39-382 0 0,0 1 1 0 0,0 2-1 0 0,1 2 1 0 0,-1 1-1 0 0,-56 14 1 0 0,54-5-118 0 0,-3 0-11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17:23.063"/>
    </inkml:context>
    <inkml:brush xml:id="br0">
      <inkml:brushProperty name="width" value="0.1" units="cm"/>
      <inkml:brushProperty name="height" value="0.1" units="cm"/>
      <inkml:brushProperty name="color" value="#F4F91B"/>
    </inkml:brush>
  </inkml:definitions>
  <inkml:trace contextRef="#ctx0" brushRef="#br0">2523 145 2759 0 0,'-21'-14'1971'0'0,"-46"-21"0"0"0,38 24-1515 0 0,0 0 1 0 0,-56-11-1 0 0,32 10-209 0 0,-127-21 864 0 0,149 29-893 0 0,1 2 0 0 0,-1 1 0 0 0,-61 7-1 0 0,-42 11 193 0 0,-1-5-1 0 0,-160-8 0 0 0,7-2 419 0 0,1 19-156 0 0,135-9-484 0 0,86-6-136 0 0,-85 18 0 0 0,111-14-38 0 0,1 1 0 0 0,0 2 0 0 0,-49 24 0 0 0,-17 18-3695 0 0,50-24-486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16:58.247"/>
    </inkml:context>
    <inkml:brush xml:id="br0">
      <inkml:brushProperty name="width" value="0.1" units="cm"/>
      <inkml:brushProperty name="height" value="0.1" units="cm"/>
      <inkml:brushProperty name="color" value="#F4F91B"/>
    </inkml:brush>
  </inkml:definitions>
  <inkml:trace contextRef="#ctx0" brushRef="#br0">974 107 3511 0 0,'0'-1'54'0'0,"0"0"0"0"0,0 0 1 0 0,0 0-1 0 0,0 0 0 0 0,-1 0 0 0 0,1 0 0 0 0,0 1 0 0 0,-1-1 0 0 0,1 0 0 0 0,0 0 0 0 0,-1 0 0 0 0,1 1 0 0 0,-1-1 0 0 0,0 0 0 0 0,1 0 0 0 0,-1 1 0 0 0,1-1 0 0 0,-1 1 0 0 0,0-1 0 0 0,0 1 0 0 0,1-1 0 0 0,-1 1 0 0 0,0-1 0 0 0,0 1 0 0 0,0-1 0 0 0,1 1 0 0 0,-1 0 0 0 0,0 0 0 0 0,0-1 0 0 0,0 1 0 0 0,0 0 0 0 0,0 0 0 0 0,0 0 0 0 0,0 0 0 0 0,-1 0 0 0 0,-1 0 87 0 0,1 0 0 0 0,-1 0 0 0 0,1 0 0 0 0,-1 0 0 0 0,0 1 0 0 0,1-1 0 0 0,-1 1 0 0 0,1 0 0 0 0,-1 0 0 0 0,-3 2 0 0 0,2-1 31 0 0,0 1-1 0 0,-1 0 0 0 0,1-1 1 0 0,0 0-1 0 0,-1 0 0 0 0,1 0 0 0 0,-1-1 1 0 0,0 0-1 0 0,0 1 0 0 0,1-2 1 0 0,-1 1-1 0 0,0 0 0 0 0,0-1 0 0 0,-5 0 1 0 0,-25-6 691 0 0,0 0 1 0 0,-53-19-1 0 0,-24-5 473 0 0,66 19-833 0 0,-2-1-191 0 0,-1 3 0 0 0,0 1 1 0 0,-1 2-1 0 0,0 3 0 0 0,-78 5 0 0 0,115 0-476 0 0,0 0 1 0 0,0 2-1 0 0,1-1 0 0 0,-1 2 0 0 0,1 0 0 0 0,0 0 0 0 0,0 1 0 0 0,-22 15 1 0 0,14-8-1147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16:59.373"/>
    </inkml:context>
    <inkml:brush xml:id="br0">
      <inkml:brushProperty name="width" value="0.1" units="cm"/>
      <inkml:brushProperty name="height" value="0.1" units="cm"/>
      <inkml:brushProperty name="color" value="#F4F91B"/>
    </inkml:brush>
  </inkml:definitions>
  <inkml:trace contextRef="#ctx0" brushRef="#br0">1844 71 3911 0 0,'-21'-15'604'0'0,"18"13"-522"0"0,-1 0-1 0 0,1 0 0 0 0,-1 0 0 0 0,0 0 0 0 0,1 1 0 0 0,-1-1 0 0 0,0 1 1 0 0,0 0-1 0 0,0 0 0 0 0,0 0 0 0 0,-1 1 0 0 0,1 0 0 0 0,0 0 0 0 0,-6 0 1 0 0,-9 2 223 0 0,-34 7 0 0 0,35-6-105 0 0,-228 32 1976 0 0,44-27-746 0 0,157-10-1123 0 0,-1-2 1 0 0,-63-13-1 0 0,-232-38 1461 0 0,129 42-1257 0 0,140 11-430 0 0,31 0-178 0 0,0 2-1 0 0,0 1 1 0 0,0 3-1 0 0,0 1 1 0 0,0 2-1 0 0,-64 21 1 0 0,60-12-805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17:00.781"/>
    </inkml:context>
    <inkml:brush xml:id="br0">
      <inkml:brushProperty name="width" value="0.1" units="cm"/>
      <inkml:brushProperty name="height" value="0.1" units="cm"/>
      <inkml:brushProperty name="color" value="#F4F91B"/>
    </inkml:brush>
  </inkml:definitions>
  <inkml:trace contextRef="#ctx0" brushRef="#br0">1698 42 1839 0 0,'12'2'1605'0'0,"-20"-9"262"0"0,6 5-1461 0 0,-1 1-1 0 0,1-1 0 0 0,0 1 0 0 0,0 0 0 0 0,-1 0 0 0 0,-4-2 0 0 0,-4-1 34 0 0,-17-7 830 0 0,17 8-1040 0 0,-1 0 0 0 0,0 1 1 0 0,1 1-1 0 0,-1 0 0 0 0,0 0 0 0 0,0 1 0 0 0,0 1 0 0 0,-19 3 0 0 0,-28 0-427 0 0,18-2 465 0 0,-80 15 0 0 0,-12 1 239 0 0,-157-6 734 0 0,-68 5-24 0 0,228-15-1007 0 0,-29 1-33 0 0,138-1-250 0 0,1 2 0 0 0,0-1 1 0 0,0 2-1 0 0,1 1 1 0 0,-36 15-1 0 0,20-4-961 0 0,0 0-329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17:01.984"/>
    </inkml:context>
    <inkml:brush xml:id="br0">
      <inkml:brushProperty name="width" value="0.1" units="cm"/>
      <inkml:brushProperty name="height" value="0.1" units="cm"/>
      <inkml:brushProperty name="color" value="#F4F91B"/>
    </inkml:brush>
  </inkml:definitions>
  <inkml:trace contextRef="#ctx0" brushRef="#br0">4014 65 943 0 0,'0'1'0'0'0,"0"-1"0"0"0,0 0 0 0 0,1 0 0 0 0,-1 0 0 0 0,0 0 0 0 0,0 1 0 0 0,0-1 0 0 0,0 0 0 0 0,-1 0 0 0 0,1 0-1 0 0,0 1 1 0 0,0-1 0 0 0,0 0 0 0 0,0 0 0 0 0,0 0 0 0 0,0 0 0 0 0,0 1 0 0 0,0-1 0 0 0,0 0 0 0 0,0 0-1 0 0,0 0 1 0 0,0 0 0 0 0,-1 0 0 0 0,1 1 0 0 0,0-1 0 0 0,0 0 0 0 0,0 0 0 0 0,0 0 0 0 0,0 0 0 0 0,-1 0-1 0 0,1 0 1 0 0,0 0 0 0 0,0 0 0 0 0,0 0 0 0 0,0 0 0 0 0,-1 1 0 0 0,1-1 0 0 0,0 0 0 0 0,0 0 0 0 0,-1 0-1 0 0,-7-4-11 0 0,-7-9-36 0 0,11 8 528 0 0,0 0 0 0 0,0 1 0 0 0,0-1-1 0 0,0 1 1 0 0,-1 0 0 0 0,0 0 0 0 0,0 1-1 0 0,0-1 1 0 0,0 1 0 0 0,-11-5 0 0 0,12 7-343 0 0,0 0 0 0 0,0 0-1 0 0,0 0 1 0 0,-1 1 0 0 0,1-1 0 0 0,0 1 0 0 0,0 0 0 0 0,0 0 0 0 0,-1 1 0 0 0,1-1 0 0 0,0 1 0 0 0,0 0 0 0 0,0 0 0 0 0,0 0 0 0 0,0 1 0 0 0,-6 3 0 0 0,-25 10-32 0 0,-46 14 0 0 0,6-9 298 0 0,-94 13-1 0 0,-80-2 634 0 0,191-24-951 0 0,-109 7 247 0 0,-60 7 306 0 0,-414 59-382 0 0,414-64 432 0 0,-261-15 0 0 0,-189-1 92 0 0,486 10-1128 0 0,-291 55 0 0 0,400-48-64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2:42:07.426"/>
    </inkml:context>
    <inkml:brush xml:id="br0">
      <inkml:brushProperty name="width" value="0.1" units="cm"/>
      <inkml:brushProperty name="height" value="0.1" units="cm"/>
      <inkml:brushProperty name="color" value="#E71224"/>
    </inkml:brush>
  </inkml:definitions>
  <inkml:trace contextRef="#ctx0" brushRef="#br0">1082 91 3567 0 0,'35'-7'41'0'0,"-1"0"0"0"0,1-2-1 0 0,44-19 1 0 0,-64 23-114 0 0,-2 0 16 0 0,-7 4 169 0 0,-1-1 1 0 0,0 0-1 0 0,0 0 1 0 0,0 0-1 0 0,0-1 0 0 0,0 0 1 0 0,0 0-1 0 0,5-4 0 0 0,-10 7-85 0 0,0 0 0 0 0,0 0 0 0 0,0 0 0 0 0,0 0 0 0 0,0 0 0 0 0,0 0 0 0 0,0 0 0 0 0,1 0 0 0 0,-1 0 0 0 0,0 0 0 0 0,0 0 0 0 0,0 0-1 0 0,0-1 1 0 0,0 1 0 0 0,0 0 0 0 0,0 0 0 0 0,0 0 0 0 0,0 0 0 0 0,0 0 0 0 0,0 0 0 0 0,0 0 0 0 0,0 0 0 0 0,0 0 0 0 0,0 0 0 0 0,0-1-1 0 0,0 1 1 0 0,0 0 0 0 0,0 0 0 0 0,0 0 0 0 0,0 0 0 0 0,0 0 0 0 0,0 0 0 0 0,0 0 0 0 0,0 0 0 0 0,0-1 0 0 0,0 1 0 0 0,0 0 0 0 0,0 0-1 0 0,0 0 1 0 0,0 0 0 0 0,0 0 0 0 0,0 0 0 0 0,0 0 0 0 0,0 0 0 0 0,0 0 0 0 0,0 0 0 0 0,0 0 0 0 0,0-1 0 0 0,0 1 0 0 0,-1 0 0 0 0,1 0-1 0 0,0 0 1 0 0,0 0 0 0 0,0 0 0 0 0,0 0 0 0 0,0 0 0 0 0,0 0 0 0 0,0 0 0 0 0,0 0 0 0 0,-1 0 0 0 0,-9 0 857 0 0,-13 5-152 0 0,-24 22-147 0 0,36-20-548 0 0,0 0 1 0 0,0-1-1 0 0,-18 7 1 0 0,-27 7 115 0 0,-75 23 1131 0 0,123-41-1062 0 0,1-1 0 0 0,-1-1 1 0 0,0 1-1 0 0,1-1 0 0 0,-1 0 0 0 0,-14-3 0 0 0,-46-13 1284 0 0,50 10-1128 0 0,1 2 0 0 0,0 0 0 0 0,-24-1 0 0 0,5 5 19 0 0,-1 2-1 0 0,-46 8 1 0 0,48-5-196 0 0,1-1-1 0 0,-67-2 1 0 0,-221-21 1466 0 0,299 17-1716 0 0,12 1-179 0 0,0-1-1 0 0,0 2 1 0 0,0 0-1 0 0,-1 0 1 0 0,1 1-1 0 0,-20 4 1 0 0,16 0-711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17:05.506"/>
    </inkml:context>
    <inkml:brush xml:id="br0">
      <inkml:brushProperty name="width" value="0.1" units="cm"/>
      <inkml:brushProperty name="height" value="0.1" units="cm"/>
      <inkml:brushProperty name="color" value="#F4F91B"/>
    </inkml:brush>
  </inkml:definitions>
  <inkml:trace contextRef="#ctx0" brushRef="#br0">1262 125 4895 0 0,'-19'-1'234'0'0,"1"0"0"0"0,-1 1 0 0 0,1 1 0 0 0,-36 6 0 0 0,27-3-59 0 0,-33 1 0 0 0,36-6 119 0 0,1-1 0 0 0,0-1 0 0 0,-25-6 0 0 0,-69-23 1466 0 0,51 12-809 0 0,-23-2-91 0 0,-1 3 0 0 0,-123-9 0 0 0,180 26-882 0 0,0 1 1 0 0,0 2-1 0 0,0 1 1 0 0,0 1-1 0 0,0 2 1 0 0,1 2-1 0 0,-41 13 1 0 0,23 0-178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17:06.316"/>
    </inkml:context>
    <inkml:brush xml:id="br0">
      <inkml:brushProperty name="width" value="0.1" units="cm"/>
      <inkml:brushProperty name="height" value="0.1" units="cm"/>
      <inkml:brushProperty name="color" value="#F4F91B"/>
    </inkml:brush>
  </inkml:definitions>
  <inkml:trace contextRef="#ctx0" brushRef="#br0">1420 137 4175 0 0,'-28'-5'489'0'0,"-52"-1"0"0"0,6-1 344 0 0,0-2 1 0 0,1-4 0 0 0,-120-37-1 0 0,147 37-373 0 0,-1 2 0 0 0,0 2 0 0 0,0 2-1 0 0,-1 2 1 0 0,-90 3 0 0 0,83 5-315 0 0,-128 8 93 0 0,141-6-289 0 0,0 1 1 0 0,-55 17-1 0 0,45-6-149 0 0,-1 1-22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17:07.260"/>
    </inkml:context>
    <inkml:brush xml:id="br0">
      <inkml:brushProperty name="width" value="0.1" units="cm"/>
      <inkml:brushProperty name="height" value="0.1" units="cm"/>
      <inkml:brushProperty name="color" value="#F4F91B"/>
    </inkml:brush>
  </inkml:definitions>
  <inkml:trace contextRef="#ctx0" brushRef="#br0">2042 182 2759 0 0,'1'-2'77'0'0,"15"-35"538"0"0,-14 20 2176 0 0,-2 17-2711 0 0,-1-1-1 0 0,1 1 1 0 0,0-1-1 0 0,-1 1 1 0 0,1-1-1 0 0,-1 1 1 0 0,1-1-1 0 0,0 1 1 0 0,-1 0-1 0 0,1-1 1 0 0,-1 1-1 0 0,1 0 1 0 0,-1-1-1 0 0,0 1 1 0 0,1 0-1 0 0,-1 0 1 0 0,1-1-1 0 0,-1 1 1 0 0,1 0-1 0 0,-1 0 1 0 0,0 0-1 0 0,1 0 1 0 0,-2 0-1 0 0,-19-4-187 0 0,17 4 264 0 0,-217-17 1157 0 0,-7 24-202 0 0,152-2-887 0 0,0-3 1 0 0,-83-9-1 0 0,-24-19 93 0 0,-95-8 166 0 0,94 14-271 0 0,89 8-50 0 0,-112 0 0 0 0,172 13-737 0 0,1 1 1 0 0,-1 2-1 0 0,1 2 0 0 0,0 1 0 0 0,-48 16 0 0 0,20 1-3360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17:08.375"/>
    </inkml:context>
    <inkml:brush xml:id="br0">
      <inkml:brushProperty name="width" value="0.1" units="cm"/>
      <inkml:brushProperty name="height" value="0.1" units="cm"/>
      <inkml:brushProperty name="color" value="#F4F91B"/>
    </inkml:brush>
  </inkml:definitions>
  <inkml:trace contextRef="#ctx0" brushRef="#br0">3283 82 2759 0 0,'-7'-3'328'0'0,"-1"-1"0"0"0,0 1 0 0 0,0 0 0 0 0,0 0 0 0 0,0 1 0 0 0,0 0-1 0 0,-13-1 1 0 0,-27-7-351 0 0,40 7 75 0 0,-22-8 478 0 0,-1 2 0 0 0,0 1 0 0 0,0 1 0 0 0,-39-3 0 0 0,34 10-185 0 0,-1 1 0 0 0,-65 12 1 0 0,-16 0-101 0 0,83-11-182 0 0,-450 38 555 0 0,399-31-458 0 0,-162-2 0 0 0,-257-3 522 0 0,411-1-580 0 0,-196-9 182 0 0,-33 1-93 0 0,298 6-184 0 0,-446 37 19 0 0,368-19-94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18:02.838"/>
    </inkml:context>
    <inkml:brush xml:id="br0">
      <inkml:brushProperty name="width" value="0.1" units="cm"/>
      <inkml:brushProperty name="height" value="0.1" units="cm"/>
      <inkml:brushProperty name="color" value="#F4F91B"/>
    </inkml:brush>
  </inkml:definitions>
  <inkml:trace contextRef="#ctx0" brushRef="#br0">8232 1559 3423 0 0,'-4'-1'122'0'0,"0"1"0"0"0,1-2 0 0 0,-1 1 0 0 0,1 0-1 0 0,0-1 1 0 0,-1 1 0 0 0,1-1 0 0 0,0 0-1 0 0,0 0 1 0 0,0 0 0 0 0,-5-5 0 0 0,-6-19 498 0 0,-2-4 865 0 0,14 29-1405 0 0,1-1-1 0 0,0 1 1 0 0,-1-1 0 0 0,1 1 0 0 0,0 0-1 0 0,-1 0 1 0 0,0 0 0 0 0,1 0 0 0 0,-1 0-1 0 0,0 0 1 0 0,0 0 0 0 0,1 0 0 0 0,-1 0-1 0 0,-4 0 1 0 0,-48-8 45 0 0,-28-6 181 0 0,72 14-251 0 0,1 0 1 0 0,-1 1-1 0 0,1 0 1 0 0,-1 0-1 0 0,1 1 1 0 0,-17 3 0 0 0,23-3-55 0 0,-28 2 110 0 0,-1 0 0 0 0,1-2-1 0 0,-47-5 1 0 0,29-2 322 0 0,31 3-294 0 0,-1 1 0 0 0,1 1 0 0 0,-31 2 0 0 0,31 1-117 0 0,1 1-1 0 0,-22 6 0 0 0,28-6 8 0 0,0-1-1 0 0,-1-1 1 0 0,0 0-1 0 0,-18 0 1 0 0,-20 1 68 0 0,36-2-11 0 0,1 0-1 0 0,0 0 0 0 0,-17-3 0 0 0,7 0-26 0 0,-112-14 597 0 0,5-4 86 0 0,105 20-651 0 0,-44 3 1 0 0,10 1-9 0 0,35-2-73 0 0,0 2 0 0 0,1 0-1 0 0,-23 7 1 0 0,-41 5 15 0 0,64-13-32 0 0,8 1 34 0 0,0-2 0 0 0,0 0 0 0 0,0-1 0 0 0,0 0 0 0 0,0-1 0 0 0,-29-6 0 0 0,35 5 20 0 0,0 0 1 0 0,-1 1 0 0 0,-16 0-1 0 0,-18-3 184 0 0,17 0-192 0 0,-1 0 0 0 0,1 2 0 0 0,-1 1-1 0 0,1 1 1 0 0,-1 1 0 0 0,-50 10 0 0 0,31-2-7 0 0,-1-2 0 0 0,0-2 0 0 0,-76-1 0 0 0,-60-16 501 0 0,157 11-514 0 0,-35 5 0 0 0,-6 0 7 0 0,31-4-26 0 0,-1 3 0 0 0,1 0 0 0 0,0 3 0 0 0,-50 13 0 0 0,63-13 24 0 0,0-2-1 0 0,-1 0 0 0 0,-39 0 1 0 0,-75-9 85 0 0,109 2-27 0 0,0 0-1 0 0,-38-11 1 0 0,49 8-36 0 0,0 2 1 0 0,-34-5-1 0 0,-4 6 45 0 0,-86 7-1 0 0,40 10-47 0 0,38-3-22 0 0,2-5-21 0 0,-68-2 0 0 0,-23 2 0 0 0,115-4 6 0 0,-67-3-1 0 0,90 1 31 0 0,-33 2-1 0 0,35 0-19 0 0,-1-1-1 0 0,-28-3 0 0 0,26-1 15 0 0,15 2-23 0 0,-1 0 1 0 0,0 1-1 0 0,0-1 1 0 0,1 1 0 0 0,-1-1-1 0 0,0 1 1 0 0,0 0-1 0 0,0 0 1 0 0,1 0-1 0 0,-1 1 1 0 0,0-1 0 0 0,-2 1-1 0 0,-23 2 34 0 0,9-2-18 0 0,-34 1-23 0 0,42-1 0 0 0,0-1 0 0 0,0 0 0 0 0,0 0 0 0 0,0-1 0 0 0,-14-4 0 0 0,17 4 0 0 0,-77-6 11 0 0,70 5 28 0 0,1 1 0 0 0,-14 1 1 0 0,-10-1 53 0 0,-7 1-50 0 0,0 1 1 0 0,-48 7-1 0 0,52-3-21 0 0,0-1-1 0 0,-48-4 0 0 0,-11-12 88 0 0,4 0 36 0 0,-23-3-135 0 0,106 14 11 0 0,1-1 0 0 0,-1-1 0 0 0,1 0-1 0 0,-15-7 1 0 0,17 7-4 0 0,1-1 0 0 0,-1 2 0 0 0,1-1 0 0 0,-1 1 0 0 0,0 0 0 0 0,0 1-1 0 0,0 0 1 0 0,-14 1 0 0 0,2 1-1 0 0,-1 0 0 0 0,1-2 0 0 0,-35-5-1 0 0,-4-1-14 0 0,38 6-1 0 0,1 2 0 0 0,-36 5 0 0 0,-26 11 64 0 0,-112-5-64 0 0,172-14 11 0 0,1 0 1 0 0,0-1-1 0 0,-31-9 0 0 0,-15-3 8 0 0,54 13-14 0 0,-5-1 26 0 0,0 0 0 0 0,-1 1 0 0 0,-24 2-1 0 0,-1 2-5 0 0,0-2 0 0 0,-89-12 0 0 0,95 9 45 0 0,27 2-50 0 0,0 0-1 0 0,-13-3 0 0 0,17 3-11 0 0,0 0-1 0 0,0 1 1 0 0,0 0 0 0 0,-1 0 0 0 0,1 1 0 0 0,-9 1-1 0 0,-26 2-8 0 0,-11-3 1 0 0,-85-3 0 0 0,35-2 0 0 0,73 2 9 0 0,0 2 0 0 0,-1 1 0 0 0,1 2 0 0 0,-50 10 0 0 0,-36 3 10 0 0,83-12-19 0 0,-1 1 0 0 0,-58 18 0 0 0,77-18 0 0 0,-1-1 0 0 0,0-1 0 0 0,0 0 0 0 0,-18 0 0 0 0,-25-13 64 0 0,43 11-64 0 0,-20-2 0 0 0,6-1 0 0 0,27 3 0 0 0,0-1 0 0 0,0 0 0 0 0,0-1 0 0 0,0 1 0 0 0,-1-1 0 0 0,-5-2 0 0 0,-2-1 12 0 0,11 4-9 0 0,0-1 1 0 0,-1 1 0 0 0,1-1 0 0 0,0 0-1 0 0,0 1 1 0 0,0-1 0 0 0,1 0 0 0 0,-1-1-1 0 0,0 1 1 0 0,0 0 0 0 0,0 0 0 0 0,1-1-1 0 0,-2-1 1 0 0,-1-1 26 0 0,0-1 0 0 0,1 1 0 0 0,-1-1-1 0 0,1 0 1 0 0,0 0 0 0 0,1 0 0 0 0,-1-1-1 0 0,1 1 1 0 0,0 0 0 0 0,0-1 0 0 0,1 0-1 0 0,0 1 1 0 0,0-1 0 0 0,-1-11 0 0 0,2-4 74 0 0,1-1 1 0 0,6-35 0 0 0,-5 42-138 0 0,0-4 72 0 0,-1-31 0 0 0,-1 26 1 0 0,-1 17-32 0 0,0 0 1 0 0,-1 1 0 0 0,1-1-1 0 0,-1 1 1 0 0,0-1 0 0 0,-1 1-1 0 0,0 0 1 0 0,0 0 0 0 0,0 0-1 0 0,0 0 1 0 0,-8-8 0 0 0,-14-28 89 0 0,21 33-76 0 0,0 1 1 0 0,1-1-1 0 0,0 0 0 0 0,0 0 0 0 0,1 0 1 0 0,0 0-1 0 0,1-1 0 0 0,-1-16 0 0 0,2 6-22 0 0,-1 15 0 0 0,0-1 0 0 0,1 1 0 0 0,0-1 0 0 0,1 1 0 0 0,-1-1 0 0 0,1 1 0 0 0,0-1 0 0 0,0 1 0 0 0,1 0 0 0 0,-1-1 0 0 0,5-6 0 0 0,1-2 0 0 0,11-24 0 0 0,-1-3 0 0 0,-7 20 0 0 0,-2-1 0 0 0,0 1 0 0 0,8-38 0 0 0,-14 42 20 0 0,-1 0 0 0 0,-1-23 0 0 0,-1 24-3 0 0,1 0 0 0 0,1 0 0 0 0,3-18 0 0 0,-1 10 22 0 0,-1-1 0 0 0,-1 0 0 0 0,-1 0 0 0 0,-7-42-1 0 0,2 9 14 0 0,3 34-43 0 0,1 16 2 0 0,0-1 0 0 0,1 1 1 0 0,-1-1-1 0 0,3-11 0 0 0,-2 18-10 0 0,1-1-1 0 0,-1 1 1 0 0,1-1-1 0 0,0 1 0 0 0,0-1 1 0 0,0 1-1 0 0,0 0 1 0 0,1-1-1 0 0,-1 1 1 0 0,0 0-1 0 0,1 0 1 0 0,0 0-1 0 0,-1 0 1 0 0,1 0-1 0 0,0 1 1 0 0,0-1-1 0 0,0 0 1 0 0,4-1-1 0 0,17-10 0 0 0,0 2 0 0 0,0 1 0 0 0,1 1 0 0 0,0 1 0 0 0,1 1 0 0 0,-1 1 0 0 0,1 1 0 0 0,1 1 0 0 0,-1 2 0 0 0,1 0 0 0 0,42 4 0 0 0,64 9 0 0 0,-89-8 0 0 0,0-3 0 0 0,0-1 0 0 0,0-2 0 0 0,46-9 0 0 0,-53 5 0 0 0,0 0 0 0 0,1 3 0 0 0,-1 1 0 0 0,1 2 0 0 0,69 6 0 0 0,100 20 0 0 0,-175-25 0 0 0,0 0 0 0 0,-1-2 0 0 0,52-10 0 0 0,-19 3 0 0 0,-6 1 0 0 0,-12 1 0 0 0,0 3 0 0 0,0 1 0 0 0,64 3 0 0 0,-26 10 0 0 0,-33-4 0 0 0,1-1 0 0 0,71-4 0 0 0,408 7 0 0 0,-203-6 0 0 0,140 1 0 0 0,-386-3 24 0 0,99-11 0 0 0,65 0 56 0 0,-78 31-68 0 0,-116-11 14 0 0,89 3 0 0 0,-83-11-26 0 0,-25 1 0 0 0,50-5 0 0 0,124-16 0 0 0,-138 19 22 0 0,95 13 0 0 0,-23-1-2 0 0,-89-9-20 0 0,-19 0 0 0 0,40-2 0 0 0,-29-1 0 0 0,72 8 0 0 0,-40-1 0 0 0,66 11 0 0 0,-80-8 0 0 0,26-6 38 0 0,-19-1-12 0 0,-36-2-26 0 0,35-2 0 0 0,-12-1 0 0 0,-18 0 0 0 0,-26 1 0 0 0,1 0 0 0 0,17 2 0 0 0,17 6-61 0 0,-32-4-50 0 0,0 0 0 0 0,21 0 1 0 0,31-7 551 0 0,-15 8-441 0 0,-16-3 0 0 0,-28-2 0 0 0,-1 1 0 0 0,1 1 0 0 0,0-1 0 0 0,10 3 0 0 0,116 18 0 0 0,-98-17 0 0 0,9 4 0 0 0,-30-5 0 0 0,-1-1 0 0 0,1 0 0 0 0,-1-1 0 0 0,1 0 0 0 0,17-2 0 0 0,-16 0 0 0 0,1 1 0 0 0,-1 1 0 0 0,0 0 0 0 0,0 1 0 0 0,18 4 0 0 0,-14-2 0 0 0,0-1 0 0 0,27 1 0 0 0,0-4 0 0 0,88-3 0 0 0,-117 2 0 0 0,-1 1 0 0 0,1 1 0 0 0,-1 1 0 0 0,24 4 0 0 0,23 4 0 0 0,-24-7 0 0 0,46 10 0 0 0,-78-12 0 0 0,1-1 0 0 0,0 0 0 0 0,-1 0 0 0 0,1 0 0 0 0,0-1 0 0 0,-1-1 0 0 0,1 1 0 0 0,9-4 0 0 0,13-1 0 0 0,3-1 9 0 0,-18 4 6 0 0,-1 0 0 0 0,29-1 0 0 0,-40 5-14 0 0,0 0 1 0 0,-1 0-1 0 0,1 0 1 0 0,0 1-1 0 0,-1-1 1 0 0,1 1 0 0 0,2 1-1 0 0,5 4-3 0 0,-2-3 2 0 0,-4-2 0 0 0,-1 0 0 0 0,1 0 0 0 0,-1-1 0 0 0,1 1 0 0 0,0-1 0 0 0,0 0 0 0 0,0 0 0 0 0,0 0 0 0 0,7 0 0 0 0,-7-1 0 0 0,0 0 0 0 0,0 1 0 0 0,0-1 0 0 0,0 1 0 0 0,0 0 0 0 0,0 0 0 0 0,0 1 0 0 0,0-1 0 0 0,0 1 0 0 0,0 0 0 0 0,0 0 0 0 0,-1 0 0 0 0,5 3 0 0 0,8 5 0 0 0,-10-7 0 0 0,1 0 0 0 0,-1 0 0 0 0,1 0 0 0 0,0-1 0 0 0,0 0 0 0 0,0 0 0 0 0,0-1 0 0 0,0 0 0 0 0,1 0 0 0 0,-1-1 0 0 0,0 0 0 0 0,7 0 0 0 0,4-3 0 0 0,0 0 0 0 0,0-1 0 0 0,27-9 0 0 0,-29 7 0 0 0,0 0 0 0 0,0-1 0 0 0,-1-1 0 0 0,18-11 0 0 0,-28 15 0 0 0,0 1 0 0 0,0 0 0 0 0,1 0 0 0 0,-1 0 0 0 0,1 1 0 0 0,-1-1 0 0 0,1 1 0 0 0,0 1 0 0 0,-1-1 0 0 0,10-1 0 0 0,18-8 0 0 0,-28 9 0 0 0,-1 0 0 0 0,1 0 0 0 0,0 1 0 0 0,0-1 0 0 0,-1 1 0 0 0,1 0 0 0 0,7 0 0 0 0,-6 0 0 0 0,-5 1 0 0 0,0 0 0 0 0,0 0 0 0 0,-1 0 0 0 0,1 0 0 0 0,0 0 0 0 0,0 0 0 0 0,-1 0 0 0 0,1 0 0 0 0,0 0 0 0 0,0 0 0 0 0,-1 1 0 0 0,1-1 0 0 0,0 0 0 0 0,0 1 0 0 0,-1-1 0 0 0,1 0 0 0 0,0 1 0 0 0,-1-1 0 0 0,1 1 0 0 0,0-1 0 0 0,-1 1 0 0 0,2 0 0 0 0,-2 0 0 0 0,0 1 0 0 0,0-1 0 0 0,1 0 0 0 0,-1 1 0 0 0,0-1 0 0 0,-1 0 0 0 0,1 1 0 0 0,0-1 0 0 0,0 0 0 0 0,0 0 0 0 0,-1 1 0 0 0,1-1 0 0 0,-1 2 0 0 0,-1 3 0 0 0,-37 153-2208 0 0,29-110 600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18:04.677"/>
    </inkml:context>
    <inkml:brush xml:id="br0">
      <inkml:brushProperty name="width" value="0.1" units="cm"/>
      <inkml:brushProperty name="height" value="0.1" units="cm"/>
      <inkml:brushProperty name="color" value="#F4F91B"/>
    </inkml:brush>
  </inkml:definitions>
  <inkml:trace contextRef="#ctx0" brushRef="#br0">3 16 3679 0 0,'0'-1'39'0'0,"0"1"-1"0"0,-1-1 0 0 0,1 1 1 0 0,0-1-1 0 0,0 1 0 0 0,-1-1 1 0 0,1 1-1 0 0,0-1 0 0 0,0 1 1 0 0,0-1-1 0 0,-1 1 0 0 0,1-1 0 0 0,0 1 1 0 0,0-1-1 0 0,0 0 0 0 0,0 1 1 0 0,0-1-1 0 0,0 1 0 0 0,0-1 1 0 0,1 1-1 0 0,-1-1 0 0 0,0 0 1 0 0,0 1-1 0 0,0-1 0 0 0,0 1 0 0 0,1-1 1 0 0,-1 0-1 0 0,13 7 1698 0 0,-11-4-1719 0 0,0-1 0 0 0,-1 0-1 0 0,1 1 1 0 0,0-1 0 0 0,0 0 0 0 0,0 0-1 0 0,1-1 1 0 0,-1 1 0 0 0,4 1-1 0 0,0-3 297 0 0,-1 1-1 0 0,1-1 0 0 0,0 0 1 0 0,9-3-1 0 0,-11 2-92 0 0,1 1-1 0 0,0-1 1 0 0,-1 2 0 0 0,1-1-1 0 0,0 0 1 0 0,-1 1 0 0 0,1 0-1 0 0,9 1 1 0 0,36 4-31 0 0,-36-4 74 0 0,0 0-1 0 0,-1 1 1 0 0,1 0 0 0 0,20 7 0 0 0,-32-8-229 0 0,0 1 1 0 0,0-1 0 0 0,0 0-1 0 0,0 1 1 0 0,0-1 0 0 0,0 1-1 0 0,0 0 1 0 0,-1-1 0 0 0,1 1 0 0 0,-1 0-1 0 0,1 0 1 0 0,-1 0 0 0 0,0 0-1 0 0,0 0 1 0 0,0 1 0 0 0,2 3-1 0 0,1 7 16 0 0,6 25-1 0 0,-5-13 117 0 0,-2-11-86 0 0,-1 0-1 0 0,-1 0 0 0 0,0 0 1 0 0,-1 1-1 0 0,-1-1 0 0 0,0 0 1 0 0,-6 27-1 0 0,3-12 103 0 0,1-1 0 0 0,1 53-1 0 0,2-63-166 0 0,1 157 710 0 0,-1-151-664 0 0,-1 0-1 0 0,-6 29 1 0 0,3-22 183 0 0,0 0 0 0 0,2 37 1 0 0,-3-6 98 0 0,4-38-180 0 0,-2 0 0 0 0,0 1 0 0 0,-7 24 0 0 0,-2-11-150 0 0,8-28-14 0 0,0 0 0 0 0,2 1 1 0 0,-4 17-1 0 0,-1 30 1 0 0,-1 15 64 0 0,9-69-52 0 0,-1-3-9 0 0,0-1 0 0 0,0 1 1 0 0,0 0-1 0 0,0 0 0 0 0,0 0 0 0 0,0 0 1 0 0,0 0-1 0 0,0 0 0 0 0,0-1 1 0 0,0 1-1 0 0,0 0 0 0 0,-1 0 0 0 0,1 0 1 0 0,0 0-1 0 0,-1 1 0 0 0,1-2 1 0 0,-1-1 0 0 0,1 1 0 0 0,0 0 0 0 0,-1 0 0 0 0,1 0 0 0 0,0 0 0 0 0,0-1 0 0 0,0 1 0 0 0,-1 0 0 0 0,1 0 0 0 0,0-1 0 0 0,0 1 0 0 0,0 0 0 0 0,0 0 0 0 0,-1-1 0 0 0,1 1 0 0 0,0 0 0 0 0,0-1 0 0 0,0 1 0 0 0,0 0 0 0 0,0 0 0 0 0,0-1 0 0 0,0 1 0 0 0,0 0 0 0 0,0-1 0 0 0,0 1 0 0 0,0 0 0 0 0,0-1 0 0 0,0 1 0 0 0,0 0 0 0 0,0-1 0 0 0,-2-14 124 0 0,5-42 221 0 0,-1 38-134 0 0,-1 1 0 0 0,-2-31 1 0 0,-2-58 298 0 0,4 71-262 0 0,-6-40-1 0 0,-9-80-111 0 0,14 30 159 0 0,-18-111 302 0 0,13 181-477 0 0,2 96-6362 0 0,2-19 340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01:31.682"/>
    </inkml:context>
    <inkml:brush xml:id="br0">
      <inkml:brushProperty name="width" value="0.1" units="cm"/>
      <inkml:brushProperty name="height" value="0.1" units="cm"/>
      <inkml:brushProperty name="color" value="#F4F91B"/>
    </inkml:brush>
  </inkml:definitions>
  <inkml:trace contextRef="#ctx0" brushRef="#br0">937 81 1375 0 0,'-5'-5'370'0'0,"-1"1"-1"0"0,1 0 0 0 0,-1 0 0 0 0,0 0 0 0 0,0 1 0 0 0,0 0 0 0 0,-1 0 0 0 0,1 0 0 0 0,-1 1 1 0 0,1 0-1 0 0,-13-2 0 0 0,-6 0 478 0 0,-49 0 0 0 0,35 3-387 0 0,-319-27 1980 0 0,329 26-2478 0 0,-1 2 0 0 0,0 0 1 0 0,1 2-1 0 0,-1 1 0 0 0,1 2 0 0 0,0 0 0 0 0,0 2 0 0 0,-51 20 0 0 0,39-9-3549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01:33.018"/>
    </inkml:context>
    <inkml:brush xml:id="br0">
      <inkml:brushProperty name="width" value="0.1" units="cm"/>
      <inkml:brushProperty name="height" value="0.1" units="cm"/>
      <inkml:brushProperty name="color" value="#F4F91B"/>
    </inkml:brush>
  </inkml:definitions>
  <inkml:trace contextRef="#ctx0" brushRef="#br0">2873 130 1839 0 0,'2'-2'78'0'0,"-1"1"-39"0"0,-1 0-1 0 0,1 0 0 0 0,-1 0 0 0 0,1 1 1 0 0,-1-1-1 0 0,1 0 0 0 0,-1 0 1 0 0,0 0-1 0 0,1 0 0 0 0,-1 0 0 0 0,0 0 1 0 0,0 0-1 0 0,1 0 0 0 0,-1-2 526 0 0,0 2-496 0 0,-1 1 1 0 0,1-1-1 0 0,0 1 1 0 0,0-1-1 0 0,-1 1 1 0 0,1-1-1 0 0,0 1 1 0 0,0-1-1 0 0,-1 1 1 0 0,1 0-1 0 0,0-1 1 0 0,-1 1-1 0 0,1-1 0 0 0,-1 1 1 0 0,1 0-1 0 0,0-1 1 0 0,-1 1-1 0 0,1 0 1 0 0,-1 0-1 0 0,1-1 1 0 0,-1 1-1 0 0,1 0 1 0 0,-1 0-1 0 0,0 0 1 0 0,-18-2 495 0 0,-1 0 0 0 0,1 0 1 0 0,-20-7-1 0 0,26 6-364 0 0,0 0-1 0 0,0 0 0 0 0,0 1 1 0 0,0 1-1 0 0,-1 0 1 0 0,1 1-1 0 0,0 0 1 0 0,-1 1-1 0 0,-13 3 1 0 0,6 2-163 0 0,-1-2 0 0 0,0-1 1 0 0,0 0-1 0 0,0-2 0 0 0,-24-1 1 0 0,-69-4 548 0 0,-134 4 116 0 0,154-3-769 0 0,2 0 1858 0 0,55 5-1649 0 0,-90 6-1296 0 0,93-6 1183 0 0,-36-3 1 0 0,16-1-15 0 0,-67 8 267 0 0,93-4-252 0 0,-96-5 296 0 0,5 0 4 0 0,68 5-100 0 0,-1-3-1 0 0,-88-12 0 0 0,-51-24 147 0 0,-35-5 409 0 0,193 38-699 0 0,0 2 0 0 0,-1 1 1 0 0,1 2-1 0 0,-60 8 0 0 0,27 6-2918 0 0,-111 40-1 0 0,121-36-358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01:50.552"/>
    </inkml:context>
    <inkml:brush xml:id="br0">
      <inkml:brushProperty name="width" value="0.1" units="cm"/>
      <inkml:brushProperty name="height" value="0.1" units="cm"/>
      <inkml:brushProperty name="color" value="#F4F91B"/>
    </inkml:brush>
  </inkml:definitions>
  <inkml:trace contextRef="#ctx0" brushRef="#br0">2113 90 1839 0 0,'-7'-3'281'0'0,"0"0"0"0"0,0 1 0 0 0,0 0 0 0 0,-1 0 0 0 0,1 0 0 0 0,-15-1 0 0 0,-46 4 299 0 0,49 0-566 0 0,0-1 1 0 0,-28-3-1 0 0,-3-7-47 0 0,37 6 170 0 0,0 1 0 0 0,0 1 0 0 0,-1 0 1 0 0,1 1-1 0 0,-1 0 0 0 0,1 1 1 0 0,0 1-1 0 0,-18 2 0 0 0,0 3 218 0 0,0-2-1 0 0,-53 1 0 0 0,47-3 10 0 0,-117-3 827 0 0,102-2-1026 0 0,0 3-1 0 0,-76 10 1 0 0,19 5-55 0 0,0-5-1 0 0,-151-4 0 0 0,215-9 55 0 0,-1-2 0 0 0,-54-13 0 0 0,-85-34 504 0 0,162 45-692 0 0,-1 1 0 0 0,1 1 0 0 0,-1 1 0 0 0,0 1 0 0 0,-1 1-1 0 0,1 1 1 0 0,-38 3 0 0 0,37 3-2399 0 0,-5 3-849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01:52.873"/>
    </inkml:context>
    <inkml:brush xml:id="br0">
      <inkml:brushProperty name="width" value="0.1" units="cm"/>
      <inkml:brushProperty name="height" value="0.1" units="cm"/>
      <inkml:brushProperty name="color" value="#F4F91B"/>
    </inkml:brush>
  </inkml:definitions>
  <inkml:trace contextRef="#ctx0" brushRef="#br0">19 86 3079 0 0,'-2'1'18'0'0,"1"0"-1"0"0,-1 1 0 0 0,1-1 0 0 0,-1 1 1 0 0,1 0-1 0 0,0-1 0 0 0,0 1 0 0 0,0 0 0 0 0,0-1 1 0 0,0 1-1 0 0,0 0 0 0 0,0 0 0 0 0,1 0 0 0 0,-1 0 1 0 0,1 0-1 0 0,-1 0 0 0 0,1 0 0 0 0,0 0 0 0 0,-1 0 1 0 0,1 0-1 0 0,0 0 0 0 0,1 0 0 0 0,-1 0 1 0 0,0 0-1 0 0,1 0 0 0 0,-1 0 0 0 0,2 3 0 0 0,-1-3 41 0 0,0 0-1 0 0,0 0 1 0 0,1 0-1 0 0,-1 0 1 0 0,1-1-1 0 0,0 1 1 0 0,0 0-1 0 0,-1-1 1 0 0,1 0-1 0 0,0 1 1 0 0,0-1-1 0 0,0 0 1 0 0,1 0-1 0 0,-1 0 1 0 0,0 0-1 0 0,0 0 1 0 0,1 0-1 0 0,-1-1 1 0 0,0 1-1 0 0,1-1 1 0 0,4 1-1 0 0,17-1 761 0 0,0-1-1 0 0,0-1 1 0 0,28-5 0 0 0,16-2-41 0 0,181-29-428 0 0,-215 32-206 0 0,0 1-1 0 0,0 2 0 0 0,0 2 0 0 0,0 1 0 0 0,55 7 1 0 0,414 30 710 0 0,-482-36-842 0 0,246-1 351 0 0,75 13 193 0 0,-303-14-471 0 0,-1-1 1 0 0,48-9-1 0 0,-35 3 236 0 0,-1 7-67 0 0,-13 1-130 0 0,26 1-64 0 0,-50 0-40 0 0,0 0 0 0 0,1-1 0 0 0,-1 0 0 0 0,0-1 0 0 0,1 0 0 0 0,14-5 0 0 0,-17 3 2 0 0,-1-2 0 0 0,14-6 0 0 0,-19 9-20 0 0,-12 4 4 0 0,1 0-1 0 0,-1 0 1 0 0,1 0 0 0 0,-1-1-1 0 0,0 0 1 0 0,-10 0-1 0 0,-45-2 28 0 0,-61-14-2 0 0,-10-1 4 0 0,52 12-31 0 0,-134-11 48 0 0,53-12-14 0 0,98 15 60 0 0,0 2 0 0 0,-123-3 0 0 0,-15 12-92 0 0,76-1 64 0 0,123 3-69 0 0,0-1 0 0 0,0 0 0 0 0,0 0 0 0 0,0 1 0 0 0,1 0 0 0 0,-1-1 0 0 0,0 1 0 0 0,-5 3 0 0 0,8-4 0 0 0,0 0 0 0 0,-1 0 0 0 0,1 0 0 0 0,0 1 0 0 0,-1-1 0 0 0,1 0 0 0 0,0 0 0 0 0,-1 1 0 0 0,1-1 0 0 0,0 0 0 0 0,0 1 0 0 0,-1-1 0 0 0,1 0 0 0 0,0 1 0 0 0,0-1 0 0 0,0 0 0 0 0,-1 1 0 0 0,1-1 0 0 0,0 0 0 0 0,0 1 0 0 0,0-1 0 0 0,0 0 0 0 0,0 1 0 0 0,0-1 0 0 0,0 1 0 0 0,0 0 0 0 0,0-1 0 0 0,1 1 0 0 0,-1 0 0 0 0,1 0 0 0 0,-1 0 0 0 0,1-1 0 0 0,-1 1 0 0 0,1 0 0 0 0,-1-1 0 0 0,1 1 0 0 0,0 0 0 0 0,-1-1 0 0 0,1 1 0 0 0,0-1 0 0 0,0 1 0 0 0,-1-1 0 0 0,3 1 0 0 0,9 6 0 0 0,1-2 0 0 0,-1 1 0 0 0,1-2 0 0 0,0 0 0 0 0,22 4 0 0 0,71 5 0 0 0,-82-11 0 0 0,116 7 69 0 0,41 4-74 0 0,-38-3 22 0 0,-42-4 30 0 0,-6 1-23 0 0,107-7-1 0 0,-143-4-17 0 0,0-3 0 0 0,115-28-1 0 0,-162 32-5 0 0,-1 0 0 0 0,-1-1 0 0 0,1 0 0 0 0,11-7 0 0 0,-22 11 2 0 0,0 0 0 0 0,0 0-1 0 0,0 0 1 0 0,1 0 0 0 0,-1 0 0 0 0,0 0-1 0 0,0 0 1 0 0,0-1 0 0 0,0 1-1 0 0,0 0 1 0 0,1 0 0 0 0,-1 0 0 0 0,0 0-1 0 0,0 0 1 0 0,0 0 0 0 0,0 0-1 0 0,0-1 1 0 0,0 1 0 0 0,1 0 0 0 0,-1 0-1 0 0,0 0 1 0 0,0 0 0 0 0,0 0-1 0 0,0-1 1 0 0,0 1 0 0 0,0 0-1 0 0,0 0 1 0 0,0 0 0 0 0,0 0 0 0 0,0-1-1 0 0,0 1 1 0 0,0 0 0 0 0,0 0-1 0 0,0 0 1 0 0,0 0 0 0 0,0-1 0 0 0,0 1-1 0 0,0 0 1 0 0,0 0 0 0 0,0 0-1 0 0,0 0 1 0 0,0-1 0 0 0,0 1 0 0 0,-9-4 41 0 0,-14 2-54 0 0,-57 16-3985 0 0,37-5-284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2:42:41.375"/>
    </inkml:context>
    <inkml:brush xml:id="br0">
      <inkml:brushProperty name="width" value="0.1" units="cm"/>
      <inkml:brushProperty name="height" value="0.1" units="cm"/>
      <inkml:brushProperty name="color" value="#E71224"/>
    </inkml:brush>
  </inkml:definitions>
  <inkml:trace contextRef="#ctx0" brushRef="#br0">3224 182 1839 0 0,'-2'-2'108'0'0,"1"0"-1"0"0,-1 0 0 0 0,1 0 0 0 0,-1 1 0 0 0,0-1 0 0 0,0 0 0 0 0,0 1 0 0 0,0-1 0 0 0,0 1 0 0 0,0-1 0 0 0,0 1 0 0 0,0 0 0 0 0,-1 0 0 0 0,1 0 0 0 0,0 0 0 0 0,-1 0 0 0 0,1 1 0 0 0,-1-1 0 0 0,1 1 0 0 0,-5-1 0 0 0,-5-1-369 0 0,-63-9 284 0 0,30 5 506 0 0,26 4-253 0 0,-13-4 529 0 0,0 2-1 0 0,-1 1 0 0 0,-61 3 0 0 0,-71 11-15 0 0,63-6-560 0 0,-96-1 519 0 0,68-3-92 0 0,51 2-380 0 0,27 0-168 0 0,0-2 0 0 0,-54-6 0 0 0,-6-6 8 0 0,1 6 1 0 0,-150 11-1 0 0,175-5 209 0 0,-157-17 0 0 0,176 9-220 0 0,-80-5 170 0 0,-103-12 220 0 0,76-10-180 0 0,-18-2-188 0 0,165 33-151 0 0,1 1-1 0 0,-1 2 1 0 0,1 1 0 0 0,-1 0 0 0 0,-38 9-1 0 0,12 4-807 0 0,-3 2-294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01:54.529"/>
    </inkml:context>
    <inkml:brush xml:id="br0">
      <inkml:brushProperty name="width" value="0.1" units="cm"/>
      <inkml:brushProperty name="height" value="0.1" units="cm"/>
      <inkml:brushProperty name="color" value="#F4F91B"/>
    </inkml:brush>
  </inkml:definitions>
  <inkml:trace contextRef="#ctx0" brushRef="#br0">2680 50 3679 0 0,'0'-1'71'0'0,"-1"0"-1"0"0,1 0 0 0 0,-1 1 1 0 0,1-1-1 0 0,-1 0 0 0 0,0 1 0 0 0,1-1 1 0 0,-1 0-1 0 0,0 1 0 0 0,0-1 1 0 0,0 1-1 0 0,1-1 0 0 0,-1 1 0 0 0,0 0 1 0 0,0-1-1 0 0,0 1 0 0 0,0 0 1 0 0,0 0-1 0 0,1-1 0 0 0,-1 1 0 0 0,0 0 1 0 0,0 0-1 0 0,0 0 0 0 0,0 0 1 0 0,-1 0-1 0 0,-29 6 971 0 0,13-1-1039 0 0,-4-3 239 0 0,0-1 0 0 0,1 0 0 0 0,-1-2 0 0 0,-28-4 0 0 0,8 1 294 0 0,-1 2 0 0 0,1 1-1 0 0,-68 9 1 0 0,98-7-534 0 0,-138 0 474 0 0,109-3-152 0 0,0 2 0 0 0,-82 10 0 0 0,72 0-242 0 0,-91 13 42 0 0,56-14-10 0 0,-109 6 206 0 0,35-9-137 0 0,-55 2-44 0 0,73-1-74 0 0,-47 1-54 0 0,-179 2 34 0 0,300-12 49 0 0,-70-11 0 0 0,106 8 10 0 0,14 2-18 0 0,-34-2-1 0 0,51 5-81 0 0,1 0 0 0 0,0 0-1 0 0,-1 0 1 0 0,1 0 0 0 0,-1 0-1 0 0,1-1 1 0 0,-1 1 0 0 0,1 0-1 0 0,-1 0 1 0 0,1 0 0 0 0,-1 0-1 0 0,1 0 1 0 0,0 0 0 0 0,-1 1-1 0 0,1-1 1 0 0,-1 0 0 0 0,1 0-1 0 0,-1 0 1 0 0,1 0 0 0 0,-1 0-1 0 0,1 1 1 0 0,0-1 0 0 0,-1 0-1 0 0,1 0 1 0 0,0 1 0 0 0,-1-1-1 0 0,0 1 1 0 0,33 6 168 0 0,83-13-77 0 0,27 0 14 0 0,-58 9-81 0 0,159-16 0 0 0,-94 3 122 0 0,-18-1-13 0 0,-26 2-80 0 0,42-4 3 0 0,181 7-1 0 0,79 38 167 0 0,-352-27-204 0 0,54-1-8 0 0,-71-4-14 0 0,70 9-1 0 0,-71-3 28 0 0,1-2-1 0 0,0-2 1 0 0,1-1 0 0 0,50-6-1 0 0,88-23 39 0 0,-158 27-49 0 0,-31 4 34 0 0,-30 1-49 0 0,0-3 0 0 0,-59-4 0 0 0,54 0 0 0 0,-224 9 0 0 0,215-5 17 0 0,-109-14 1 0 0,104 6-4 0 0,-79 1 1 0 0,-84 10-15 0 0,-180 8 0 0 0,179-10 32 0 0,0 0 0 0 0,13 7-32 0 0,154-3 0 0 0,77-3 0 0 0,171-11 0 0 0,-41-1 0 0 0,33 5 0 0 0,319-14 0 0 0,-212-23 0 0 0,-102 10 0 0 0,-166 29-130 0 0,0 0 1 0 0,28 1-1 0 0,-43 1 81 0 0,0 1 1 0 0,0-1 0 0 0,0 1-1 0 0,1 1 1 0 0,-1-1 0 0 0,0 1 0 0 0,0 0-1 0 0,-1 1 1 0 0,1-1 0 0 0,0 1 0 0 0,-1 0-1 0 0,7 5 1 0 0,3 6-431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01:56.916"/>
    </inkml:context>
    <inkml:brush xml:id="br0">
      <inkml:brushProperty name="width" value="0.1" units="cm"/>
      <inkml:brushProperty name="height" value="0.1" units="cm"/>
      <inkml:brushProperty name="color" value="#F4F91B"/>
    </inkml:brush>
  </inkml:definitions>
  <inkml:trace contextRef="#ctx0" brushRef="#br0">1238 150 455 0 0,'-1'-2'353'0'0,"-1"0"-1"0"0,1 0 0 0 0,-1 0 0 0 0,0 0 0 0 0,0 0 0 0 0,0 0 0 0 0,0 0 0 0 0,0 0 0 0 0,0 1 0 0 0,0-1 0 0 0,0 1 1 0 0,-5-2-1 0 0,-34-12 42 0 0,7 2 258 0 0,28 11-397 0 0,0 0 0 0 0,0 0-1 0 0,0 1 1 0 0,-8-1 0 0 0,0 0 95 0 0,10 1-293 0 0,-1 1 0 0 0,0 0 0 0 0,0 0 0 0 0,0 0 0 0 0,1 0 1 0 0,-8 2-1 0 0,9-1 29 0 0,-1 0 0 0 0,0 0 1 0 0,0-1-1 0 0,0 0 1 0 0,0 0-1 0 0,0 0 1 0 0,0 0-1 0 0,1-1 1 0 0,-6-1-1 0 0,0-1 319 0 0,0 1 1 0 0,-19-3-1 0 0,26 4-383 0 0,0 1 1 0 0,-1 0 0 0 0,1 0 0 0 0,0 0 0 0 0,-1 0 0 0 0,1 0 0 0 0,0 0-1 0 0,-1 1 1 0 0,1-1 0 0 0,0 1 0 0 0,0 0 0 0 0,-1-1 0 0 0,1 1 0 0 0,0 0-1 0 0,0 0 1 0 0,0 1 0 0 0,-3 1 0 0 0,3-1-19 0 0,0-1-1 0 0,0 0 1 0 0,0 0 0 0 0,0 0-1 0 0,0 0 1 0 0,0 0 0 0 0,-1-1-1 0 0,1 1 1 0 0,0-1 0 0 0,0 1-1 0 0,0-1 1 0 0,-4 0 0 0 0,-26 0 125 0 0,-51-6 1022 0 0,36 3-726 0 0,1-2 1 0 0,-52-11 0 0 0,-63-28 254 0 0,139 38-723 0 0,-1 1 1 0 0,1 1-1 0 0,-1 0 0 0 0,0 2 0 0 0,0 1 0 0 0,0 1 0 0 0,0 0 1 0 0,0 2-1 0 0,0 1 0 0 0,0 1 0 0 0,0 1 0 0 0,1 0 0 0 0,0 2 0 0 0,-32 14 1 0 0,15-2-476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01:58.185"/>
    </inkml:context>
    <inkml:brush xml:id="br0">
      <inkml:brushProperty name="width" value="0.1" units="cm"/>
      <inkml:brushProperty name="height" value="0.1" units="cm"/>
      <inkml:brushProperty name="color" value="#F4F91B"/>
    </inkml:brush>
  </inkml:definitions>
  <inkml:trace contextRef="#ctx0" brushRef="#br0">1509 25 919 0 0,'0'0'160'0'0,"0"1"-108"0"0,1-1-1 0 0,-1 0 1 0 0,0 0-1 0 0,0 0 1 0 0,1 0-1 0 0,-1 0 1 0 0,0 0-1 0 0,0 0 1 0 0,1 0 0 0 0,-1-1-1 0 0,0 1 1 0 0,0 0-1 0 0,1 0 1 0 0,-1 0-1 0 0,0 0 1 0 0,0 0-1 0 0,0 0 1 0 0,1 0-1 0 0,-1 0 1 0 0,0-1-1 0 0,0 1 1 0 0,0 0-1 0 0,1 0 1 0 0,-1 0-1 0 0,0 0 1 0 0,0-1-1 0 0,0 1 1 0 0,0 0 0 0 0,1 0-1 0 0,-1 0 1 0 0,0-1-1 0 0,0-1 992 0 0,-17-13 1892 0 0,14 14-2841 0 0,0 0-1 0 0,0 0 1 0 0,-1 1 0 0 0,1-1-1 0 0,0 1 1 0 0,0-1-1 0 0,-1 1 1 0 0,1 0 0 0 0,0 1-1 0 0,-1-1 1 0 0,1 0 0 0 0,0 1-1 0 0,-5 1 1 0 0,0 1 159 0 0,1 1-1 0 0,-1 0 1 0 0,1 0 0 0 0,-8 6 0 0 0,12-8-247 0 0,-16 11 72 0 0,-49 29 855 0 0,60-38-830 0 0,0 0-1 0 0,-1 0 0 0 0,0-1 0 0 0,1 0 1 0 0,-1-1-1 0 0,-14 2 0 0 0,-34 7 176 0 0,41-7-174 0 0,-1-1 0 0 0,1-1 1 0 0,-19 1-1 0 0,-22-3 97 0 0,-114 4 451 0 0,138-3-494 0 0,0-1-1 0 0,-64-9 1 0 0,0 0 302 0 0,-46-5 23 0 0,107 13-470 0 0,1 2-1 0 0,-1 2 1 0 0,0 1 0 0 0,1 2-1 0 0,0 1 1 0 0,0 2 0 0 0,-49 19-1 0 0,-19 14-1833 0 0,71-31-2638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01:59.364"/>
    </inkml:context>
    <inkml:brush xml:id="br0">
      <inkml:brushProperty name="width" value="0.1" units="cm"/>
      <inkml:brushProperty name="height" value="0.1" units="cm"/>
      <inkml:brushProperty name="color" value="#F4F91B"/>
    </inkml:brush>
  </inkml:definitions>
  <inkml:trace contextRef="#ctx0" brushRef="#br0">2818 120 3367 0 0,'0'-1'31'0'0,"0"0"-1"0"0,-1 0 0 0 0,1 0 0 0 0,0 0 0 0 0,0 0 0 0 0,0 0 1 0 0,0 0-1 0 0,-1 0 0 0 0,1 0 0 0 0,0 0 0 0 0,-1 1 0 0 0,1-1 0 0 0,-1 0 1 0 0,1 0-1 0 0,-1 0 0 0 0,1 1 0 0 0,-1-1 0 0 0,0 0 0 0 0,1 1 1 0 0,-3-2-1 0 0,-21-19 598 0 0,7 7 190 0 0,14 11-686 0 0,-6-7 514 0 0,-1 0 1 0 0,0 2-1 0 0,-13-9 0 0 0,19 14-532 0 0,1 1 0 0 0,-2 0-1 0 0,1 0 1 0 0,0 0 0 0 0,0 1 0 0 0,-1-1 0 0 0,1 1 0 0 0,0 0 0 0 0,-1 0 0 0 0,1 1-1 0 0,-1 0 1 0 0,0-1 0 0 0,-4 2 0 0 0,-22 2 14 0 0,-35 10 0 0 0,-9 1-45 0 0,-4-3 391 0 0,1 4 0 0 0,-138 44 0 0 0,166-40-464 0 0,10-4 19 0 0,-1-1-1 0 0,0-2 1 0 0,-52 8-1 0 0,-240-5 971 0 0,199-14-423 0 0,-187-4-279 0 0,161-1-217 0 0,-188-16 97 0 0,280 14-139 0 0,9 3-286 0 0,-1 2 0 0 0,1 3 0 0 0,-1 2 0 0 0,-99 21 0 0 0,83-7-4283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02:01.731"/>
    </inkml:context>
    <inkml:brush xml:id="br0">
      <inkml:brushProperty name="width" value="0.1" units="cm"/>
      <inkml:brushProperty name="height" value="0.1" units="cm"/>
      <inkml:brushProperty name="color" value="#F4F91B"/>
    </inkml:brush>
  </inkml:definitions>
  <inkml:trace contextRef="#ctx0" brushRef="#br0">3273 47 919 0 0,'-2'-3'103'0'0,"1"1"-18"0"0,0 0 0 0 0,0 0 0 0 0,0 0 0 0 0,0 0 0 0 0,1 0 0 0 0,-1 0 0 0 0,1 0 0 0 0,-1 0 0 0 0,1-1 0 0 0,-1-2 0 0 0,6-6 2390 0 0,-5 11-2427 0 0,0 0 0 0 0,0-1 0 0 0,0 1 0 0 0,0 0 0 0 0,0-1 0 0 0,0 1 0 0 0,0 0 0 0 0,0 0 0 0 0,0-1 0 0 0,1 1 0 0 0,-1 0 0 0 0,0 0 0 0 0,0-1 0 0 0,0 1 0 0 0,0 0 0 0 0,1 0 0 0 0,-1 0 0 0 0,0-1 0 0 0,0 1 0 0 0,0 0 0 0 0,1 0 0 0 0,-1 0 0 0 0,0 0 0 0 0,0 0 0 0 0,1-1 0 0 0,-1 1 0 0 0,0 0 0 0 0,0 0 0 0 0,1 0 0 0 0,-1 0 0 0 0,0 0 0 0 0,1 0 0 0 0,-1 0 0 0 0,0 0-1 0 0,0 0 1 0 0,1 0 0 0 0,-1 0 0 0 0,0 0 0 0 0,0 0 0 0 0,1 0 0 0 0,-21 20 148 0 0,-71 79 552 0 0,87-95-668 0 0,0 0-1 0 0,0 0 0 0 0,-1-1 0 0 0,0 1 0 0 0,0-1 0 0 0,1 0 0 0 0,-2-1 1 0 0,1 1-1 0 0,0-1 0 0 0,-9 3 0 0 0,-6 0 548 0 0,-34 4 1 0 0,13-2-418 0 0,-5 1-8 0 0,-88 2-1 0 0,-47-11 113 0 0,96-2-41 0 0,-124 12-1 0 0,34 17-198 0 0,-130 11-63 0 0,14-39 466 0 0,237-1-442 0 0,-81 8 77 0 0,27 1-43 0 0,-302-22 219 0 0,215 5-176 0 0,104 10-14 0 0,0 5 0 0 0,-147 24 0 0 0,205-22-139 0 0,-53 16 1 0 0,63-14-1668 0 0,-30 15 1 0 0,8 1-2131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02:04.052"/>
    </inkml:context>
    <inkml:brush xml:id="br0">
      <inkml:brushProperty name="width" value="0.1" units="cm"/>
      <inkml:brushProperty name="height" value="0.1" units="cm"/>
      <inkml:brushProperty name="color" value="#F4F91B"/>
    </inkml:brush>
  </inkml:definitions>
  <inkml:trace contextRef="#ctx0" brushRef="#br0">1527 33 1839 0 0,'-3'-3'343'0'0,"-1"-1"0"0"0,0 1 0 0 0,0 0 0 0 0,0 1 0 0 0,0-1 0 0 0,0 1 0 0 0,0 0 0 0 0,-1 0 0 0 0,1 0 0 0 0,-1 1 0 0 0,0-1 0 0 0,1 1-1 0 0,-10-1 1 0 0,-2 1-320 0 0,1 1 1 0 0,-31 3-1 0 0,-7 1 458 0 0,-26-5 435 0 0,-145 7 870 0 0,-13 16-1320 0 0,154-16-28 0 0,0-4 1 0 0,-119-13-1 0 0,123 5-206 0 0,22 1-102 0 0,23 2-19 0 0,-56 0 0 0 0,80 4-118 0 0,0 0 1 0 0,-1 0 0 0 0,1 1-1 0 0,0 0 1 0 0,0 1-1 0 0,0 0 1 0 0,1 1 0 0 0,-1 0-1 0 0,-16 9 1 0 0,5 2-791 0 0,-2-1-305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02:04.983"/>
    </inkml:context>
    <inkml:brush xml:id="br0">
      <inkml:brushProperty name="width" value="0.1" units="cm"/>
      <inkml:brushProperty name="height" value="0.1" units="cm"/>
      <inkml:brushProperty name="color" value="#F4F91B"/>
    </inkml:brush>
  </inkml:definitions>
  <inkml:trace contextRef="#ctx0" brushRef="#br0">1653 65 1375 0 0,'-1'-1'133'0'0,"-1"0"0"0"0,1 0 0 0 0,-1 0-1 0 0,0 0 1 0 0,1 0 0 0 0,-1 0 0 0 0,0 0-1 0 0,1 1 1 0 0,-1-1 0 0 0,0 1 0 0 0,0-1 0 0 0,0 1-1 0 0,1 0 1 0 0,-5 0 0 0 0,-6-3 443 0 0,-19-7-2 0 0,0 1 0 0 0,-1 1 0 0 0,0 2-1 0 0,-1 1 1 0 0,1 1 0 0 0,-35 2-1 0 0,39 3-340 0 0,0 2-1 0 0,-36 8 0 0 0,4-1-155 0 0,46-8-72 0 0,-39 7 358 0 0,0-3 0 0 0,0-2 1 0 0,-82-4-1 0 0,130-1-331 0 0,-375-43 1648 0 0,341 40-1615 0 0,0 1 0 0 0,0 1-1 0 0,0 3 1 0 0,1 1 0 0 0,-68 12 0 0 0,-19 16-3511 0 0,69-12-361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16:10.415"/>
    </inkml:context>
    <inkml:brush xml:id="br0">
      <inkml:brushProperty name="width" value="0.1" units="cm"/>
      <inkml:brushProperty name="height" value="0.1" units="cm"/>
      <inkml:brushProperty name="color" value="#F4F91B"/>
    </inkml:brush>
  </inkml:definitions>
  <inkml:trace contextRef="#ctx0" brushRef="#br0">996 129 3567 0 0,'0'-6'227'0'0,"-1"1"0"0"0,0-1 0 0 0,0 0 0 0 0,-1 1-1 0 0,0-1 1 0 0,0 1 0 0 0,0 0 0 0 0,-1-1-1 0 0,1 1 1 0 0,-1 0 0 0 0,-1 1 0 0 0,-4-7-1 0 0,3 6-80 0 0,0 0 0 0 0,-1 0 0 0 0,1 0-1 0 0,-1 1 1 0 0,0 0 0 0 0,0 0-1 0 0,-1 1 1 0 0,1 0 0 0 0,-1 0-1 0 0,1 0 1 0 0,-1 1 0 0 0,0 0 0 0 0,0 0-1 0 0,0 1 1 0 0,0 0 0 0 0,-1 0-1 0 0,1 1 1 0 0,-9 0 0 0 0,-12 1 250 0 0,0 2 1 0 0,-1 2-1 0 0,-35 9 1 0 0,25-5-92 0 0,-27 6 112 0 0,-111 18 398 0 0,-86-5-239 0 0,240-25-847 0 0,0 2 0 0 0,0 0-1 0 0,-22 9 1 0 0,19-6-4004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16:11.225"/>
    </inkml:context>
    <inkml:brush xml:id="br0">
      <inkml:brushProperty name="width" value="0.1" units="cm"/>
      <inkml:brushProperty name="height" value="0.1" units="cm"/>
      <inkml:brushProperty name="color" value="#F4F91B"/>
    </inkml:brush>
  </inkml:definitions>
  <inkml:trace contextRef="#ctx0" brushRef="#br0">1726 0 455 0 0,'0'2'4'0'0,"0"-1"-1"0"0,0 1 0 0 0,0-1 0 0 0,-1 1 0 0 0,1-1 0 0 0,0 0 0 0 0,-1 1 0 0 0,1-1 0 0 0,0 0 0 0 0,-1 1 1 0 0,-1 1-1 0 0,2-3 54 0 0,0 1 0 0 0,0-1 0 0 0,-1 0 0 0 0,1 1 1 0 0,0-1-1 0 0,-1 0 0 0 0,1 0 0 0 0,0 1 1 0 0,-1-1-1 0 0,1 0 0 0 0,-1 0 0 0 0,1 0 1 0 0,0 1-1 0 0,-1-1 0 0 0,1 0 0 0 0,-1 0 0 0 0,1 0 1 0 0,-1 0-1 0 0,1 0 0 0 0,0 0 0 0 0,-1 0 1 0 0,1 0-1 0 0,-1 0 0 0 0,1 0 0 0 0,-1 0 0 0 0,1 0 1 0 0,-1 0-1 0 0,1 0 0 0 0,0-1 0 0 0,-1 1 1 0 0,1 0-1 0 0,-1 0 0 0 0,1 0 0 0 0,-1-1 0 0 0,-16 13 3635 0 0,1 0-3448 0 0,13-11-41 0 0,0-1-1 0 0,0 1 1 0 0,0-1-1 0 0,0 1 1 0 0,0-1-1 0 0,1 0 0 0 0,-1 0 1 0 0,-5-1-1 0 0,-19 1 671 0 0,3 5-548 0 0,13-2-151 0 0,0-1-1 0 0,0 0 0 0 0,-19 1 1 0 0,-41 3 601 0 0,16-1-432 0 0,-171-5 217 0 0,89-14-33 0 0,78 7-294 0 0,1 2-1 0 0,-115 5 0 0 0,-52 15-187 0 0,-13 1 282 0 0,174-9-2411 0 0,-107 27-1 0 0,120-19-1894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16:13.025"/>
    </inkml:context>
    <inkml:brush xml:id="br0">
      <inkml:brushProperty name="width" value="0.1" units="cm"/>
      <inkml:brushProperty name="height" value="0.1" units="cm"/>
      <inkml:brushProperty name="color" value="#F4F91B"/>
    </inkml:brush>
  </inkml:definitions>
  <inkml:trace contextRef="#ctx0" brushRef="#br0">1630 73 1839 0 0,'-1'-4'281'0'0,"-1"1"0"0"0,0-1 0 0 0,0 1 0 0 0,-1 0 0 0 0,1 0 0 0 0,-1 0 0 0 0,1 0 0 0 0,-1 0 0 0 0,0 0 0 0 0,0 1 0 0 0,0-1 0 0 0,-1 1 0 0 0,1 0 0 0 0,-4-2 0 0 0,0 2-68 0 0,1 0-1 0 0,0 0 0 0 0,-1 0 0 0 0,1 1 1 0 0,-1 0-1 0 0,0 1 0 0 0,-12-1 1 0 0,-26 4 505 0 0,-81 14 0 0 0,99-12-572 0 0,-19 3 99 0 0,22-2-91 0 0,-1-2 0 0 0,1-1-1 0 0,-1 0 1 0 0,0-2 0 0 0,-29-3 0 0 0,14 1 46 0 0,33 1-137 0 0,0 1 0 0 0,1-2 0 0 0,-1 1 0 0 0,0-1 1 0 0,1 0-1 0 0,-1 0 0 0 0,0-1 0 0 0,-8-3 0 0 0,-36-11 307 0 0,19 6-122 0 0,16 4-105 0 0,1 1 1 0 0,-1 1 0 0 0,0 0-1 0 0,0 1 1 0 0,0 1-1 0 0,-28-1 1 0 0,-28 6 144 0 0,-8 2-67 0 0,-97-8-1 0 0,132-1-125 0 0,-81 3 0 0 0,108 3-87 0 0,1 0-1 0 0,-1 1 1 0 0,1 1 0 0 0,0 0-1 0 0,0 2 1 0 0,0 0-1 0 0,-27 14 1 0 0,-26 21-940 0 0,35-20-187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2:43:13.626"/>
    </inkml:context>
    <inkml:brush xml:id="br0">
      <inkml:brushProperty name="width" value="0.1" units="cm"/>
      <inkml:brushProperty name="height" value="0.1" units="cm"/>
      <inkml:brushProperty name="color" value="#E71224"/>
    </inkml:brush>
  </inkml:definitions>
  <inkml:trace contextRef="#ctx0" brushRef="#br0">533 1659 3279 0 0,'0'0'30'0'0,"-1"-1"-1"0"0,1 1 0 0 0,-1-1 1 0 0,1 1-1 0 0,-1 0 0 0 0,1-1 1 0 0,-1 1-1 0 0,0-1 0 0 0,1 1 1 0 0,-1 0-1 0 0,1 0 0 0 0,-1-1 1 0 0,0 1-1 0 0,1 0 0 0 0,-1 0 1 0 0,0 0-1 0 0,1 0 0 0 0,-1 0 1 0 0,0 0-1 0 0,1 0 0 0 0,-1 0 1 0 0,0 0-1 0 0,1 0 0 0 0,-2 0 1 0 0,-15 10 1289 0 0,9-4-1093 0 0,-4 3 98 0 0,8-6-158 0 0,1 0-1 0 0,0-1 1 0 0,-1 0-1 0 0,1 1 1 0 0,-1-1-1 0 0,1-1 1 0 0,-1 1-1 0 0,0 0 1 0 0,0-1-1 0 0,0 0 1 0 0,0 0 0 0 0,-5 1-1 0 0,9-2-137 0 0,0 0 0 0 0,0-1 0 0 0,0 1 0 0 0,1 0 0 0 0,-1 0 0 0 0,0 0 0 0 0,0 0 0 0 0,0 0 0 0 0,0-1 0 0 0,0 1 0 0 0,0 0 0 0 0,0 0 0 0 0,0 0 0 0 0,0 0 0 0 0,1-1 0 0 0,-1 1 0 0 0,0 0 0 0 0,0 0 0 0 0,0 0 0 0 0,0 0 0 0 0,0-1 0 0 0,0 1 0 0 0,0 0 0 0 0,0 0 0 0 0,0 0 0 0 0,0 0 0 0 0,0-1 0 0 0,-1 1 0 0 0,1 0 0 0 0,0 0 0 0 0,0 0 0 0 0,0 0 0 0 0,0-1 0 0 0,0 1 0 0 0,0 0 0 0 0,0 0 0 0 0,0 0 0 0 0,0 0 0 0 0,-1 0 0 0 0,1-1 0 0 0,0 1 0 0 0,0 0 0 0 0,0 0 0 0 0,0 0 0 0 0,0 0 0 0 0,-1 0 0 0 0,1 0 0 0 0,0 0 0 0 0,0 0 0 0 0,0-1 0 0 0,0 1 0 0 0,-1 0 0 0 0,1 0 0 0 0,0 0 0 0 0,0 0 0 0 0,0 0 0 0 0,0 0 0 0 0,-1 0 0 0 0,1 0 0 0 0,0 0 0 0 0,0 0 0 0 0,0 0 0 0 0,-1 0 0 0 0,1 0 0 0 0,0 1 0 0 0,0-1 0 0 0,0 0 0 0 0,0 0 0 0 0,-1 0 0 0 0,14-8 1161 0 0,5 6-457 0 0,-12 1-558 0 0,-1 0 0 0 0,1 1 0 0 0,-1-2 0 0 0,1 1 0 0 0,-1-1 0 0 0,0 0 0 0 0,0 0 0 0 0,0 0 0 0 0,9-5 0 0 0,6-9 409 0 0,-17 13-350 0 0,1-1 0 0 0,1 1 0 0 0,-1 0 1 0 0,1 0-1 0 0,-1 0 0 0 0,1 0 0 0 0,0 1 0 0 0,6-3 1 0 0,-9 5-179 0 0,1 0 0 0 0,-1 1 1 0 0,0-1-1 0 0,1 0 0 0 0,-1 1 1 0 0,0-1-1 0 0,1 1 0 0 0,-1-1 1 0 0,0 1-1 0 0,0 0 0 0 0,0 0 1 0 0,1 0-1 0 0,-1 0 0 0 0,0 1 1 0 0,3 2-1 0 0,-2-2-38 0 0,-1 0 0 0 0,1-1-1 0 0,0 1 1 0 0,0-1 0 0 0,0 1-1 0 0,0-1 1 0 0,0 0 0 0 0,4 1 0 0 0,132 15 1495 0 0,-106-14-1231 0 0,0-1 1 0 0,0-1 0 0 0,48-6 0 0 0,51 2 333 0 0,-89 3-441 0 0,85-11 0 0 0,14 0 256 0 0,-27 19-127 0 0,-79-4-244 0 0,1-2 0 0 0,38-1-1 0 0,-24-3 81 0 0,0 2-1 0 0,68 8 0 0 0,-76-3-71 0 0,0-3 0 0 0,47-2 0 0 0,9-5 95 0 0,79-5 191 0 0,-122 6-260 0 0,90 7 0 0 0,-121-2-87 0 0,8 1-6 0 0,61 0 0 0 0,16 1 39 0 0,-25 1-14 0 0,32 1 32 0 0,45-1 14 0 0,-132-6-25 0 0,150-5 25 0 0,-103 9-61 0 0,-31-1 22 0 0,60-4 1 0 0,-21-8 1 0 0,69-5 60 0 0,7 2 28 0 0,-137 11-116 0 0,208-25 122 0 0,-186 24-128 0 0,79 5 0 0 0,-42 1 0 0 0,-26-1 9 0 0,131-5 46 0 0,-32-3-11 0 0,-62 5-24 0 0,-20 2 12 0 0,94 12 0 0 0,-167-12-32 0 0,41 2 0 0 0,76-6 0 0 0,10 0 0 0 0,319 14 117 0 0,-418-7-104 0 0,41 9-1 0 0,10 1 38 0 0,66-11-50 0 0,-72-4 0 0 0,-29 4 22 0 0,0 2 0 0 0,50 12 0 0 0,39 4-24 0 0,-74-18 33 0 0,67-5 1 0 0,-12-1-20 0 0,-63 3 6 0 0,1-2-1 0 0,51-9 1 0 0,-19 2 30 0 0,-60 9-21 0 0,1-2-1 0 0,40-10 1 0 0,-55 10-5 0 0,1 0 0 0 0,-1-2-1 0 0,0 1 1 0 0,0-1 0 0 0,-1-1 0 0 0,0 0 0 0 0,0 0-1 0 0,0-1 1 0 0,-1 0 0 0 0,1-1 0 0 0,-2 0-1 0 0,1-1 1 0 0,-1 1 0 0 0,-1-1 0 0 0,0-1 0 0 0,0 0-1 0 0,9-17 1 0 0,47-131 155 0 0,-7 14-26 0 0,-50 130-136 0 0,-1 0 0 0 0,0 0 0 0 0,-1 0 1 0 0,0-1-1 0 0,-1 0 0 0 0,-1 0 0 0 0,0 0 0 0 0,-1 0 0 0 0,-1 0 0 0 0,0 0 0 0 0,-4-24 0 0 0,4 38-15 0 0,-14-109 77 0 0,13 97-57 0 0,1 1 1 0 0,1-1-1 0 0,0 0 0 0 0,1 0 1 0 0,0 0-1 0 0,6-18 0 0 0,7-8 1 0 0,-10 27-12 0 0,0-1-1 0 0,0 1 1 0 0,-2-1 0 0 0,5-24-1 0 0,-8 32-8 0 0,0 0 0 0 0,-1 1 0 0 0,1-1 0 0 0,-1 0 0 0 0,0 1 0 0 0,0-1 0 0 0,-1 0 0 0 0,0 1 0 0 0,1-1 0 0 0,-1 1 0 0 0,-5-7 0 0 0,-4-6 0 0 0,-20-24 0 0 0,10 14 0 0 0,-84-142 63 0 0,96 155-62 0 0,-9-14-1 0 0,-1 2 0 0 0,-1 0 0 0 0,-47-44 0 0 0,61 64 0 0 0,0 1 0 0 0,0-1 0 0 0,-1 2 0 0 0,0-1 0 0 0,0 1 0 0 0,0 0 0 0 0,-12-5 0 0 0,4 4 0 0 0,0 0 0 0 0,-31-4 0 0 0,-12-1 0 0 0,-106-2 0 0 0,29 7 0 0 0,78 1 0 0 0,-1 3 0 0 0,-67 7 0 0 0,91-3 0 0 0,-1 0 0 0 0,1-3 0 0 0,-1-1 0 0 0,1-1 0 0 0,0-2 0 0 0,-61-15 0 0 0,60 11 0 0 0,-1 1 0 0 0,-56-2 0 0 0,-74 6 0 0 0,30 2 0 0 0,22-7 0 0 0,58 3 0 0 0,0 2 0 0 0,-67 6 0 0 0,-49 18-6 0 0,59-6-3 0 0,-120 1 0 0 0,38 0 9 0 0,131-8 0 0 0,14-4 0 0 0,0-2 0 0 0,-1-2 0 0 0,0-2 0 0 0,-53-10 0 0 0,68 9 0 0 0,0 1 0 0 0,-1 2 0 0 0,-36 5 0 0 0,-30 0 0 0 0,65-5 0 0 0,-103-2 0 0 0,121 2 0 0 0,-30 3 0 0 0,-8 1 0 0 0,12-4 0 0 0,-73-2 0 0 0,-164-14-122 0 0,231 14-171 0 0,27 2-229 0 0,-31 4 0 0 0,36-2 998 0 0,-1 0-1 0 0,-28-3 1 0 0,-4-2-438 0 0,-71 2 0 0 0,27 10 4 0 0,-61 1-96 0 0,131-10-91 0 0,-1-1-1 0 0,-31-5 1 0 0,38 3-266 0 0,-34 0 0 0 0,-3 1 1605 0 0,-56-5-1179 0 0,70 5-14 0 0,1 1-1 0 0,20 1 0 0 0,-25-3 0 0 0,25 0 0 0 0,-1 2 0 0 0,1 0 0 0 0,-1 1 0 0 0,-28 5 0 0 0,-6 0 0 0 0,-90-4 0 0 0,-15 0 0 0 0,-9 1 0 0 0,86-4 0 0 0,-50-1 0 0 0,-78 1 0 0 0,150 9 0 0 0,36-3 0 0 0,-29 0 0 0 0,-258 16 0 0 0,202-14 0 0 0,67-5 0 0 0,-57 8 0 0 0,10 1 0 0 0,62-8 0 0 0,0 2 0 0 0,-42 9 0 0 0,60-9 0 0 0,0 0 0 0 0,0 1 0 0 0,0 0 0 0 0,0 2 0 0 0,1-1 0 0 0,-22 16 0 0 0,30-17 0 0 0,0-1 0 0 0,1 1 0 0 0,-1 0 0 0 0,1 0 0 0 0,0 0 0 0 0,1 1 0 0 0,-1-1 0 0 0,1 1 0 0 0,0-1 0 0 0,-2 12 0 0 0,-5 8 0 0 0,3-6 0 0 0,1 1 0 0 0,1-1 0 0 0,0 1 0 0 0,-1 37 0 0 0,-4 23 0 0 0,7-65 0 0 0,1 0 0 0 0,0 0 0 0 0,3 20 0 0 0,-1-16 0 0 0,-2 25 0 0 0,0-16 0 0 0,5 55 0 0 0,-1-55 0 0 0,-2 0 0 0 0,-2 33 0 0 0,0-48 0 0 0,2 0 0 0 0,-1 0 0 0 0,4 17 0 0 0,1 24 0 0 0,-5-16 0 0 0,-1 1 0 0 0,-12 74 0 0 0,5-76 0 0 0,0-8 0 0 0,2 0 0 0 0,2 0 0 0 0,-3 41 0 0 0,5-32 0 0 0,-1 0 0 0 0,-14 56 0 0 0,15-80 0 0 0,0-1 0 0 0,1 1 0 0 0,0-1 0 0 0,2 1 0 0 0,-1 0 0 0 0,4 20 0 0 0,-2-24 0 0 0,0-1 0 0 0,1 1 0 0 0,0-1 0 0 0,0 0 0 0 0,1 0 0 0 0,0 0 0 0 0,1-1 0 0 0,0 1 0 0 0,12 14 0 0 0,-13-18 0 0 0,0 0 0 0 0,1 0 0 0 0,0-1 0 0 0,0 1 0 0 0,0-1 0 0 0,1 0 0 0 0,-1-1 0 0 0,1 1 0 0 0,0-1 0 0 0,0 0 0 0 0,0-1 0 0 0,0 0 0 0 0,0 0 0 0 0,1 0 0 0 0,-1 0 0 0 0,1-1 0 0 0,11 1 0 0 0,-2-1 0 0 0,19 3 0 0 0,1-2 0 0 0,-1-2 0 0 0,59-5 0 0 0,-30-7 5 0 0,69-7 54 0 0,-102 16-59 0 0,0-1 0 0 0,42-13 0 0 0,-63 14 11 0 0,-1 0 0 0 0,0-2 0 0 0,0 1 0 0 0,0-1-1 0 0,8-6 1 0 0,17-9-12 0 0,-34 20 1 0 0,0 0 0 0 0,0 0 0 0 0,0 0 0 0 0,0 0 0 0 0,0 0 0 0 0,0 0 0 0 0,0 0 0 0 0,0 0 0 0 0,0 0 0 0 0,0 0 0 0 0,0 0 0 0 0,0 1 0 0 0,0-1 0 0 0,0 0 0 0 0,0 0 0 0 0,0 0 0 0 0,0 0 0 0 0,0 0 0 0 0,0 0 0 0 0,0 0 0 0 0,0 0 0 0 0,0 0 0 0 0,0 0 0 0 0,0 0 0 0 0,0 0 0 0 0,0 0 0 0 0,0 0 0 0 0,0 0 0 0 0,0 0 0 0 0,0 0 0 0 0,0 0 0 0 0,1 0 0 0 0,-1 0 0 0 0,0 1 0 0 0,0-1 0 0 0,0 0 0 0 0,0 0 0 0 0,0 0 0 0 0,0 0 0 0 0,0 0 0 0 0,0 0 0 0 0,0 0 0 0 0,0 0 0 0 0,0 0-1 0 0,0 0 1 0 0,0 0 0 0 0,0 0 0 0 0,0 0 0 0 0,0 0 0 0 0,0 0 0 0 0,1 0 0 0 0,-1 0 0 0 0,0 0 0 0 0,0 0 0 0 0,0 0 0 0 0,0 0 0 0 0,0 0 0 0 0,0 0 0 0 0,0 0 0 0 0,0-1 0 0 0,0 1 0 0 0,0 0 0 0 0,0 0 0 0 0,0 0 0 0 0,0 0 0 0 0,0 0 0 0 0,0 0 0 0 0,0 0 0 0 0,0 0 0 0 0,-3 7 3 0 0,-6 8-22 0 0,-15 23-143 0 0,4-6-895 0 0,-30 35 0 0 0,-8 1-6356 0 0,29-29 367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16:14.530"/>
    </inkml:context>
    <inkml:brush xml:id="br0">
      <inkml:brushProperty name="width" value="0.1" units="cm"/>
      <inkml:brushProperty name="height" value="0.1" units="cm"/>
      <inkml:brushProperty name="color" value="#F4F91B"/>
    </inkml:brush>
  </inkml:definitions>
  <inkml:trace contextRef="#ctx0" brushRef="#br0">2495 1 455 0 0,'-2'0'262'0'0,"-1"0"0"0"0,1 0 0 0 0,-1 0-1 0 0,1 1 1 0 0,0-1 0 0 0,-1 1 0 0 0,1-1-1 0 0,0 1 1 0 0,-1 0 0 0 0,-2 1 0 0 0,2-1-115 0 0,-6 2 377 0 0,0-1 0 0 0,-1-1 0 0 0,-12 2 0 0 0,13-3-172 0 0,0 1 1 0 0,0 1 0 0 0,0-1-1 0 0,-12 5 1 0 0,5-1-71 0 0,0-1 0 0 0,0-1 1 0 0,-27 2-1 0 0,4 0-15 0 0,-23 3 317 0 0,0-2 0 0 0,-1-3 1 0 0,-104-9-1 0 0,103 2-319 0 0,0 1-1 0 0,0 4 1 0 0,-92 12 0 0 0,130-9-233 0 0,-260 24 266 0 0,-368 0 786 0 0,506-22-1001 0 0,-156 14-140 0 0,252-13-726 0 0,-1 1-296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16:17.035"/>
    </inkml:context>
    <inkml:brush xml:id="br0">
      <inkml:brushProperty name="width" value="0.1" units="cm"/>
      <inkml:brushProperty name="height" value="0.1" units="cm"/>
      <inkml:brushProperty name="color" value="#F4F91B"/>
    </inkml:brush>
  </inkml:definitions>
  <inkml:trace contextRef="#ctx0" brushRef="#br0">2011 36 1839 0 0,'-1'-1'62'0'0,"1"0"-1"0"0,0 0 0 0 0,0 0 0 0 0,-1 0 0 0 0,1 0 1 0 0,-1 0-1 0 0,1 0 0 0 0,-1 0 0 0 0,1 0 0 0 0,-1 0 1 0 0,0 0-1 0 0,1 0 0 0 0,-1 0 0 0 0,0 0 0 0 0,0 1 1 0 0,1-1-1 0 0,-1 0 0 0 0,0 1 0 0 0,0-1 1 0 0,0 0-1 0 0,0 1 0 0 0,0-1 0 0 0,0 1 0 0 0,0 0 1 0 0,-2-1-1 0 0,-28-6 2017 0 0,1 3-1565 0 0,20 3-335 0 0,1 0 1 0 0,-1 0-1 0 0,1 0 1 0 0,-1 2-1 0 0,1-1 1 0 0,-16 3-1 0 0,19-2-101 0 0,0 0 1 0 0,0 0-1 0 0,-11-2 0 0 0,12 1-43 0 0,0 0-1 0 0,0 0 1 0 0,0 1 0 0 0,0-1 0 0 0,1 1 0 0 0,-7 1 0 0 0,-17 8 148 0 0,-30 10 183 0 0,0-2 1 0 0,-102 16-1 0 0,-59-23 285 0 0,139-7-121 0 0,-119 20 0 0 0,115-10-195 0 0,-94 1 0 0 0,63-14-214 0 0,-107 4 319 0 0,172-2-351 0 0,-1 4 1 0 0,-67 15-1 0 0,11 10-3464 0 0,61-18-448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16:18.439"/>
    </inkml:context>
    <inkml:brush xml:id="br0">
      <inkml:brushProperty name="width" value="0.1" units="cm"/>
      <inkml:brushProperty name="height" value="0.1" units="cm"/>
      <inkml:brushProperty name="color" value="#F4F91B"/>
    </inkml:brush>
  </inkml:definitions>
  <inkml:trace contextRef="#ctx0" brushRef="#br0">3189 33 2759 0 0,'-15'-18'2655'0'0,"11"16"-2507"0"0,0 1 0 0 0,0-1 0 0 0,-1 1 0 0 0,1 0-1 0 0,0 0 1 0 0,-1 0 0 0 0,1 1 0 0 0,-1 0 0 0 0,1-1 0 0 0,-1 2 0 0 0,1-1 0 0 0,-1 0-1 0 0,-7 3 1 0 0,-28-1 435 0 0,-50-12 1713 0 0,77 10-2124 0 0,-1 1 0 0 0,1 0-1 0 0,-21 5 1 0 0,-3-1-31 0 0,-7 1 0 0 0,-72 6 224 0 0,80-10-236 0 0,18-1-23 0 0,1 0 0 0 0,-35-3-1 0 0,-17-7 202 0 0,1 3 0 0 0,-94 4-1 0 0,-33 16-96 0 0,-9 1-20 0 0,-248 19 18 0 0,120-26-171 0 0,90-7 1 0 0,115 11-14 0 0,-156 35 1 0 0,182-28-21 0 0,-177 46-998 0 0,211-45 492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16:19.888"/>
    </inkml:context>
    <inkml:brush xml:id="br0">
      <inkml:brushProperty name="width" value="0.1" units="cm"/>
      <inkml:brushProperty name="height" value="0.1" units="cm"/>
      <inkml:brushProperty name="color" value="#F4F91B"/>
    </inkml:brush>
  </inkml:definitions>
  <inkml:trace contextRef="#ctx0" brushRef="#br0">1046 200 4831 0 0,'-21'-21'760'0'0,"-1"2"0"0"0,-1 1 0 0 0,-1 0 0 0 0,0 2-1 0 0,-1 1 1 0 0,-1 1 0 0 0,-42-17 0 0 0,38 20-614 0 0,1 2 0 0 0,-1 1 1 0 0,0 2-1 0 0,-1 0 1 0 0,1 3-1 0 0,-1 0 0 0 0,0 2 1 0 0,0 1-1 0 0,0 1 0 0 0,0 2 1 0 0,-48 11-1 0 0,6 4-249 0 0,2 3 1 0 0,-103 45-1 0 0,131-45-870 0 0,5 0-3133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16:21.183"/>
    </inkml:context>
    <inkml:brush xml:id="br0">
      <inkml:brushProperty name="width" value="0.1" units="cm"/>
      <inkml:brushProperty name="height" value="0.1" units="cm"/>
      <inkml:brushProperty name="color" value="#F4F91B"/>
    </inkml:brush>
  </inkml:definitions>
  <inkml:trace contextRef="#ctx0" brushRef="#br0">1947 8 3223 0 0,'-2'-1'147'0'0,"0"0"0"0"0,0 0-1 0 0,1 0 1 0 0,-1 0 0 0 0,0 1-1 0 0,0-1 1 0 0,0 0 0 0 0,0 1-1 0 0,0 0 1 0 0,0-1 0 0 0,0 1-1 0 0,0 0 1 0 0,0 0 0 0 0,0 0-1 0 0,0 0 1 0 0,0 1 0 0 0,0-1-1 0 0,0 1 1 0 0,0-1 0 0 0,-3 2-1 0 0,-45 17 455 0 0,42-16-695 0 0,-17 8 103 0 0,-1-1-1 0 0,0-2 1 0 0,0 0 0 0 0,0-2-1 0 0,-1-1 1 0 0,0-1 0 0 0,-45 0-1 0 0,41-4 288 0 0,0 1 0 0 0,0 2 0 0 0,0 1-1 0 0,1 1 1 0 0,-33 10 0 0 0,21-4-46 0 0,-54 8 0 0 0,10-3-151 0 0,62-12 80 0 0,0-1 0 0 0,-1-2 0 0 0,1 0 0 0 0,0-2 0 0 0,0 0 1 0 0,-1-2-1 0 0,1 0 0 0 0,1-2 0 0 0,-1-1 0 0 0,-34-12 0 0 0,-4-5 477 0 0,17 5-259 0 0,0 3 1 0 0,-55-12-1 0 0,46 19-353 0 0,-1 2 0 0 0,0 2 0 0 0,-87 6 0 0 0,58 1-126 0 0,-13 0-558 0 0,34 4-2635 0 0,16 2-704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16:22.582"/>
    </inkml:context>
    <inkml:brush xml:id="br0">
      <inkml:brushProperty name="width" value="0.1" units="cm"/>
      <inkml:brushProperty name="height" value="0.1" units="cm"/>
      <inkml:brushProperty name="color" value="#F4F91B"/>
    </inkml:brush>
  </inkml:definitions>
  <inkml:trace contextRef="#ctx0" brushRef="#br0">1182 25 3511 0 0,'0'-1'21'0'0,"0"0"-1"0"0,-1 1 0 0 0,1-1 0 0 0,0 0 0 0 0,0 0 0 0 0,0 1 0 0 0,0-1 1 0 0,-1 0-1 0 0,1 1 0 0 0,0-1 0 0 0,0 1 0 0 0,-1-1 0 0 0,1 0 0 0 0,0 1 1 0 0,-1-1-1 0 0,1 1 0 0 0,-1-1 0 0 0,1 1 0 0 0,-1-1 0 0 0,1 1 0 0 0,-1-1 1 0 0,0 1-1 0 0,1-1 0 0 0,-1 1 0 0 0,1 0 0 0 0,-1-1 0 0 0,0 1 0 0 0,1 0 1 0 0,-1 0-1 0 0,0-1 0 0 0,0 1 0 0 0,-26-2 841 0 0,16 2-623 0 0,-10 0 75 0 0,0 1-1 0 0,-27 4 0 0 0,22-1 117 0 0,-26-1 0 0 0,-261-5 2324 0 0,166-6-2170 0 0,12 0-338 0 0,47 10-571 0 0,-145 23 0 0 0,187-17-86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16:23.159"/>
    </inkml:context>
    <inkml:brush xml:id="br0">
      <inkml:brushProperty name="width" value="0.1" units="cm"/>
      <inkml:brushProperty name="height" value="0.1" units="cm"/>
      <inkml:brushProperty name="color" value="#F4F91B"/>
    </inkml:brush>
  </inkml:definitions>
  <inkml:trace contextRef="#ctx0" brushRef="#br0">1851 59 3823 0 0,'-20'2'270'0'0,"1"0"-1"0"0,-1 1 0 0 0,0 2 1 0 0,1-1-1 0 0,-27 12 0 0 0,22-8-63 0 0,-1 0 0 0 0,-40 6 0 0 0,31-11 167 0 0,0-2 1 0 0,0-1-1 0 0,-40-5 1 0 0,-103-22 1327 0 0,84 12-1171 0 0,-24-5 75 0 0,-109-13 50 0 0,-168 10-298 0 0,296 21-564 0 0,-132 13 0 0 0,148-2-235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16:25.942"/>
    </inkml:context>
    <inkml:brush xml:id="br0">
      <inkml:brushProperty name="width" value="0.1" units="cm"/>
      <inkml:brushProperty name="height" value="0.1" units="cm"/>
      <inkml:brushProperty name="color" value="#F4F91B"/>
    </inkml:brush>
  </inkml:definitions>
  <inkml:trace contextRef="#ctx0" brushRef="#br0">2132 93 1839 0 0,'-2'-6'103'0'0,"0"0"0"0"0,-1 0-1 0 0,0 0 1 0 0,0 1-1 0 0,-1-1 1 0 0,1 1-1 0 0,-1 0 1 0 0,-5-5-1 0 0,-9 1 509 0 0,6 4-498 0 0,4 1 40 0 0,-1 0 0 0 0,1 1 0 0 0,-1 0-1 0 0,0 1 1 0 0,1-1 0 0 0,-1 2 0 0 0,0-1 0 0 0,0 1-1 0 0,0 1 1 0 0,0-1 0 0 0,-1 2 0 0 0,1-1 0 0 0,0 1-1 0 0,0 1 1 0 0,1-1 0 0 0,-14 5 0 0 0,-10 6 377 0 0,1 1 1 0 0,1 1 0 0 0,-34 21-1 0 0,-2 1-365 0 0,31-19 31 0 0,0-1 0 0 0,-1-2 0 0 0,0-1 0 0 0,-1-2 0 0 0,0-2-1 0 0,-1-1 1 0 0,-75 5 0 0 0,-292-6 1592 0 0,-54 0-1231 0 0,380-3-494 0 0,-113 21-1 0 0,76-1-3529 0 0,52-9-379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16:37.243"/>
    </inkml:context>
    <inkml:brush xml:id="br0">
      <inkml:brushProperty name="width" value="0.1" units="cm"/>
      <inkml:brushProperty name="height" value="0.1" units="cm"/>
      <inkml:brushProperty name="color" value="#F4F91B"/>
    </inkml:brush>
  </inkml:definitions>
  <inkml:trace contextRef="#ctx0" brushRef="#br0">1056 91 2527 0 0,'-22'-5'234'0'0,"-1"0"0"0"0,1 1-1 0 0,-1 1 1 0 0,0 1-1 0 0,-37 1 1 0 0,14 4 84 0 0,-77 14 0 0 0,-42 20-215 0 0,89-18 66 0 0,-146 18 1 0 0,203-36 50 0 0,1-1-1 0 0,-1-1 0 0 0,-21-3 0 0 0,29 2 1 0 0,0 0 0 0 0,1-1 0 0 0,0 0 0 0 0,0 0 0 0 0,0-1-1 0 0,-19-10 1 0 0,28 13-195 0 0,0 1 0 0 0,1-1 0 0 0,-1 1 0 0 0,0-1 0 0 0,0 1-1 0 0,0-1 1 0 0,0 0 0 0 0,1 1 0 0 0,-1-1 0 0 0,0 0 0 0 0,1 0-1 0 0,-1 0 1 0 0,1 1 0 0 0,-1-1 0 0 0,1 0 0 0 0,-1 0-1 0 0,1 0 1 0 0,-1 0 0 0 0,1 0 0 0 0,0 0 0 0 0,-1-2 0 0 0,1 2 7 0 0,0 0-1 0 0,1 0 1 0 0,-1 0 0 0 0,0 0 0 0 0,1 0 0 0 0,-1 0 0 0 0,1 0 0 0 0,-1 0 0 0 0,1 0 0 0 0,-1 1 0 0 0,1-1 0 0 0,0 0 0 0 0,-1 0-1 0 0,1 1 1 0 0,0-1 0 0 0,-1 0 0 0 0,3 0 0 0 0,2-3 67 0 0,0 1-1 0 0,0 0 1 0 0,1 0-1 0 0,-1 1 1 0 0,10-4-1 0 0,0 3-3 0 0,0 1-1 0 0,0 0 0 0 0,0 1 0 0 0,0 0 0 0 0,1 2 1 0 0,-1 0-1 0 0,20 3 0 0 0,11 1-8 0 0,-27-4-56 0 0,65 5 219 0 0,114-7 0 0 0,346-9 391 0 0,-520 11-625 0 0,6 1 66 0 0,0-2-1 0 0,0-1 0 0 0,-1-1 0 0 0,33-6 0 0 0,-49 7 268 0 0,-26-1-88 0 0,-116-15 45 0 0,65 10-279 0 0,-184-19 91 0 0,20 8-63 0 0,124 16-51 0 0,1 5 1 0 0,-109 18-1 0 0,138-9-3 0 0,36-5 0 0 0,-76 4 0 0 0,112-11 0 0 0,0 0 0 0 0,0 0 0 0 0,0 0 0 0 0,0 0 0 0 0,1 0 0 0 0,-1 1 0 0 0,0-1 0 0 0,0 1 0 0 0,0 0 0 0 0,0-1 0 0 0,-1 2 0 0 0,42-2 0 0 0,20-8 128 0 0,1 2 0 0 0,115 3 0 0 0,88 2-42 0 0,-99-3-44 0 0,-88 3-43 0 0,73 2 66 0 0,-73 5-45 0 0,53 4 24 0 0,-15-13 1 0 0,-98 3-36 0 0,45-11 76 0 0,-159 17 44 0 0,-4 1-13 0 0,80-7-116 0 0,-19 0 0 0 0,-1-1 0 0 0,-42-8 0 0 0,34 1 14 0 0,-43-9 151 0 0,-187-9 0 0 0,266 26-156 0 0,0 1 1 0 0,0 0-1 0 0,0 2 0 0 0,0-1 0 0 0,0 2 0 0 0,-15 5 0 0 0,25-6 1 0 0,9-1 12 0 0,9-2 10 0 0,38-5-16 0 0,-1 2 0 0 0,1 3 0 0 0,72 8 0 0 0,-73-1-13 0 0,53 9-22 0 0,190 52-2289 0 0,-245-56-2040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16:38.548"/>
    </inkml:context>
    <inkml:brush xml:id="br0">
      <inkml:brushProperty name="width" value="0.1" units="cm"/>
      <inkml:brushProperty name="height" value="0.1" units="cm"/>
      <inkml:brushProperty name="color" value="#F4F91B"/>
    </inkml:brush>
  </inkml:definitions>
  <inkml:trace contextRef="#ctx0" brushRef="#br0">80 70 3167 0 0,'-7'-4'350'0'0,"0"0"-1"0"0,0-1 0 0 0,1 0 1 0 0,-1-1-1 0 0,-6-7 1 0 0,-12-9 1055 0 0,17 12 108 0 0,9 10-1465 0 0,-1 0-1 0 0,1 0 1 0 0,-1 0-1 0 0,1 0 0 0 0,-1 0 1 0 0,1 1-1 0 0,-1-1 0 0 0,0 0 1 0 0,1 0-1 0 0,-1 0 1 0 0,1 1-1 0 0,-1-1 0 0 0,1 0 1 0 0,-1 0-1 0 0,0 1 0 0 0,1-1 1 0 0,-1 1-1 0 0,0-1 0 0 0,1 0 1 0 0,-1 1-1 0 0,0-1 1 0 0,1 1-1 0 0,-1 0 0 0 0,13 11 15 0 0,1 0-1 0 0,0-1 0 0 0,0 0 0 0 0,1-1 0 0 0,0 0 0 0 0,1-2 0 0 0,0 0 0 0 0,0 0 1 0 0,1-2-1 0 0,0 0 0 0 0,0-1 0 0 0,1 0 0 0 0,18 1 0 0 0,226 5 717 0 0,-236-11-726 0 0,-19 0-49 0 0,267 4 580 0 0,-260-4-573 0 0,95 0 135 0 0,-96-1-130 0 0,-1 0-1 0 0,0-1 1 0 0,0 0-1 0 0,0-1 0 0 0,-1 0 1 0 0,22-10-1 0 0,-33 13-13 0 0,1 0-1 0 0,-1 0 1 0 0,0 0-1 0 0,0 0 1 0 0,1 0 0 0 0,-1 0-1 0 0,0 0 1 0 0,1 0-1 0 0,-1-1 1 0 0,0 1-1 0 0,0 0 1 0 0,1 0-1 0 0,-1 0 1 0 0,0-1-1 0 0,0 1 1 0 0,1 0 0 0 0,-1 0-1 0 0,0-1 1 0 0,0 1-1 0 0,0 0 1 0 0,1 0-1 0 0,-1-1 1 0 0,0 1-1 0 0,0 0 1 0 0,0-1-1 0 0,0 1 1 0 0,0 0-1 0 0,0 0 1 0 0,0-1 0 0 0,0 1-1 0 0,1 0 1 0 0,-1-1-1 0 0,0 1 1 0 0,0 0-1 0 0,-1-1 1 0 0,1 1-1 0 0,-10-8 44 0 0,-20 1 20 0 0,-384-12 64 0 0,184 30-117 0 0,229-11-11 0 0,-18 2 164 0 0,19-2-162 0 0,0 0 0 0 0,0 0 0 0 0,0 0 0 0 0,0 0 1 0 0,0 0-1 0 0,0 0 0 0 0,0 0 0 0 0,0 0 0 0 0,0 0 0 0 0,0 0 0 0 0,0 0 1 0 0,0 0-1 0 0,0 0 0 0 0,0 0 0 0 0,0 1 0 0 0,0-1 0 0 0,0 0 0 0 0,0 0 1 0 0,0 0-1 0 0,0 0 0 0 0,0 0 0 0 0,0 0 0 0 0,0 0 0 0 0,0 0 0 0 0,0 0 0 0 0,0 0 1 0 0,0 0-1 0 0,0 0 0 0 0,0 0 0 0 0,0 0 0 0 0,0 0 0 0 0,0 0 0 0 0,0 0 1 0 0,0 0-1 0 0,0 0 0 0 0,0 0 0 0 0,0 0 0 0 0,0 0 0 0 0,0 0 0 0 0,0 0 1 0 0,0 0-1 0 0,0 0 0 0 0,0 0 0 0 0,0 0 0 0 0,0 1 0 0 0,0-1 0 0 0,12 1 43 0 0,8 1-4 0 0,1-2 1 0 0,27-3-1 0 0,-1-1 17 0 0,-18 3-25 0 0,13-1 6 0 0,-1 2-1 0 0,78 9 1 0 0,-69-2-14 0 0,0-2 0 0 0,0-3 1 0 0,64-4-1 0 0,150-26 171 0 0,-210 21-120 0 0,32-9 104 0 0,19-1 358 0 0,-94 16-479 0 0,-11 1-58 0 0,0 0 0 0 0,0 0 0 0 0,0 0 0 0 0,0 0 0 0 0,0 0 0 0 0,0 0 0 0 0,0 1-1 0 0,0-1 1 0 0,0 0 0 0 0,0 0 0 0 0,0 0 0 0 0,0 0 0 0 0,0 0 0 0 0,0 0 0 0 0,0 0 0 0 0,0 0 0 0 0,0 0 0 0 0,0 0 0 0 0,0 0 0 0 0,0 0 0 0 0,0 0 0 0 0,0 0 0 0 0,0 0 0 0 0,0 0 0 0 0,0 0-1 0 0,0 0 1 0 0,0 0 0 0 0,0 0 0 0 0,0 0 0 0 0,0 0 0 0 0,0 0 0 0 0,0 0 0 0 0,0 0 0 0 0,0 0 0 0 0,0 0 0 0 0,0 0 0 0 0,0 1 0 0 0,0-1 0 0 0,0 0 0 0 0,0 0 0 0 0,0 0 0 0 0,0 0 0 0 0,0 0-1 0 0,0 0 1 0 0,0 0 0 0 0,0 0 0 0 0,-20 6-7 0 0,3-1-178 0 0,-8 5-771 0 0,-7 1-297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2:42:10.718"/>
    </inkml:context>
    <inkml:brush xml:id="br0">
      <inkml:brushProperty name="width" value="0.1" units="cm"/>
      <inkml:brushProperty name="height" value="0.1" units="cm"/>
      <inkml:brushProperty name="color" value="#E71224"/>
    </inkml:brush>
  </inkml:definitions>
  <inkml:trace contextRef="#ctx0" brushRef="#br0">3081 86 3223 0 0,'-4'-2'258'0'0,"-1"0"0"0"0,1 0 0 0 0,-1 1 0 0 0,0-1 0 0 0,1 1-1 0 0,-1 0 1 0 0,0 1 0 0 0,0-1 0 0 0,0 1 0 0 0,1 0-1 0 0,-1 0 1 0 0,0 1 0 0 0,0-1 0 0 0,-9 3 0 0 0,5-1-183 0 0,0-1-1 0 0,0 0 1 0 0,-10-1 0 0 0,6-2 436 0 0,-1-1-1 0 0,1 0 1 0 0,0 0 0 0 0,0-1 0 0 0,-17-8-1 0 0,20 7-150 0 0,-17-5 69 0 0,0 1-1 0 0,0 1 1 0 0,-1 1-1 0 0,0 1 1 0 0,0 1 0 0 0,-1 2-1 0 0,1 1 1 0 0,-30 2-1 0 0,-328 33 886 0 0,105 10 82 0 0,192-31-1145 0 0,37-3-129 0 0,-1-3-1 0 0,0-1 1 0 0,-79-5 0 0 0,25-11 76 0 0,-140-9 582 0 0,194 19-583 0 0,1 2 0 0 0,-89 13 1 0 0,58-3-94 0 0,0-3 1 0 0,-84-3-1 0 0,-167-20 105 0 0,272 11-210 0 0,-80-5-1803 0 0,90 6-4819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16:39.674"/>
    </inkml:context>
    <inkml:brush xml:id="br0">
      <inkml:brushProperty name="width" value="0.1" units="cm"/>
      <inkml:brushProperty name="height" value="0.1" units="cm"/>
      <inkml:brushProperty name="color" value="#F4F91B"/>
    </inkml:brush>
  </inkml:definitions>
  <inkml:trace contextRef="#ctx0" brushRef="#br0">1289 166 1839 0 0,'3'-4'1632'0'0,"-18"15"-50"0"0,6-8-1533 0 0,0 0 0 0 0,0 0 0 0 0,0-1 0 0 0,0 0 1 0 0,0-1-1 0 0,-1 0 0 0 0,1-1 0 0 0,-12 0 0 0 0,-11-2 408 0 0,-34-7 0 0 0,7-2 228 0 0,7 2 130 0 0,-58-4 1 0 0,-97 13 65 0 0,116 2-637 0 0,-91-10 1 0 0,-92-18 919 0 0,165 21-104 0 0,213-22-625 0 0,-50 17-271 0 0,1 3-1 0 0,76-1 1 0 0,-14 10-110 0 0,116-4 49 0 0,-187-2-93 0 0,211-9 33 0 0,62 16-32 0 0,-181-5 181 0 0,-206 3-64 0 0,0 0-63 0 0,-87-9 0 0 0,86 3-18 0 0,34 3-40 0 0,-28-3 44 0 0,0 3 0 0 0,-1 2-1 0 0,-68 10 1 0 0,4 13-18 0 0,-82 10 8 0 0,207-33-41 0 0,-155 19 33 0 0,117-12-18 0 0,-71 22 1 0 0,111-29-15 0 0,0 0 0 0 0,1 0-1 0 0,-1 0 1 0 0,0 0 0 0 0,1 1-1 0 0,-1-1 1 0 0,0 0-1 0 0,1 0 1 0 0,-1 1 0 0 0,1-1-1 0 0,-1 0 1 0 0,1 1 0 0 0,-1-1-1 0 0,0 1 1 0 0,1-1 0 0 0,-1 1-1 0 0,0 0 1 0 0,9 3 33 0 0,22-3-5 0 0,-24-2-22 0 0,91-10 43 0 0,115 1 0 0 0,124 3-37 0 0,-60-1-16 0 0,-143 6 147 0 0,-1-5 0 0 0,136-27 0 0 0,-217 26-56 0 0,-24 5-53 0 0,-1-2-1 0 0,0 0 0 0 0,0-2 0 0 0,0-1 0 0 0,24-11 1 0 0,-49 19-32 0 0,-1 0 0 0 0,1 0-1 0 0,-1 0 1 0 0,1-1 0 0 0,0 1 0 0 0,-1 0 0 0 0,1 0 0 0 0,-1-1 0 0 0,1 1 0 0 0,-1 0 0 0 0,0-1 0 0 0,1 1 0 0 0,-1 0 0 0 0,1-1 0 0 0,-1 1 0 0 0,0-1 0 0 0,1 1 0 0 0,-1 0 0 0 0,0-1 0 0 0,1 1 0 0 0,-1-1 0 0 0,0 1 0 0 0,1-1 0 0 0,-1 1 0 0 0,0-1 0 0 0,0 0-1 0 0,0 0 1 0 0,-1 1 0 0 0,1 0 0 0 0,-1-1 0 0 0,0 1 0 0 0,1-1 0 0 0,-1 1 0 0 0,1 0 0 0 0,-1-1 0 0 0,0 1 0 0 0,1 0 0 0 0,-1 0 0 0 0,0 0 0 0 0,1 0 0 0 0,-1-1 0 0 0,0 1 0 0 0,-1 0 0 0 0,-34 0 13 0 0,-103 21-1092 0 0,97-12-16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19:01.052"/>
    </inkml:context>
    <inkml:brush xml:id="br0">
      <inkml:brushProperty name="width" value="0.1" units="cm"/>
      <inkml:brushProperty name="height" value="0.1" units="cm"/>
      <inkml:brushProperty name="color" value="#F4F91B"/>
    </inkml:brush>
  </inkml:definitions>
  <inkml:trace contextRef="#ctx0" brushRef="#br0">9901 1243 4143 0 0,'22'-44'1083'0'0,"-11"29"1858"0"0,-10 15-2927 0 0,-1-1-1 0 0,1 1 1 0 0,-1-1-1 0 0,1 1 1 0 0,0-1-1 0 0,-1 1 1 0 0,1 0-1 0 0,-1-1 1 0 0,1 1-1 0 0,0 0 1 0 0,-1 0-1 0 0,1-1 1 0 0,0 1-1 0 0,-1 0 1 0 0,1 0-1 0 0,0 0 1 0 0,1 0 0 0 0,4-2 90 0 0,-12-4 430 0 0,5 5-455 0 0,0 1 1 0 0,0-1-1 0 0,-1 1 0 0 0,1-1 1 0 0,0 1-1 0 0,-1 0 1 0 0,1 0-1 0 0,0 0 1 0 0,-1 0-1 0 0,1 0 1 0 0,0 0-1 0 0,-1 0 0 0 0,1 0 1 0 0,0 0-1 0 0,-1 0 1 0 0,1 1-1 0 0,0-1 1 0 0,0 1-1 0 0,-3 0 0 0 0,-27 14 1308 0 0,25-12-1200 0 0,-14 8 546 0 0,-1-1 0 0 0,-41 13 0 0 0,49-19-454 0 0,-1-1-1 0 0,0-1 1 0 0,1 0 0 0 0,-1-1-1 0 0,0 0 1 0 0,-15-2 0 0 0,-154 4 2183 0 0,182-3-2446 0 0,-24 1 410 0 0,-27-4 0 0 0,32 1-134 0 0,0 1 0 0 0,-33 3 0 0 0,-115 9 608 0 0,13 17-557 0 0,62-10-183 0 0,77-15-119 0 0,-129 19 1555 0 0,70-18-2116 0 0,47-3 498 0 0,1 1 1 0 0,-53 11-1 0 0,-128 43 323 0 0,180-51-270 0 0,-1-2-1 0 0,1 0 0 0 0,-33-2 1 0 0,-23 3 35 0 0,6 1 99 0 0,-53 7 3071 0 0,9-4-6303 0 0,87-6 3218 0 0,-30 1-73 0 0,-149 4-6 0 0,166-4-59 0 0,1 2 0 0 0,1 2-1 0 0,-78 22 1 0 0,116-27-11 0 0,-43 8 25 0 0,-89 7-1 0 0,107-16-22 0 0,0-2 0 0 0,-58-8-1 0 0,8 0-3 0 0,-158 7 64 0 0,172 4-59 0 0,7 1 15 0 0,0-3-1 0 0,-84-9 1 0 0,144 8-19 0 0,-336-53 155 0 0,219 39-61 0 0,43 7-59 0 0,45 6-24 0 0,0 1 0 0 0,1 2 0 0 0,-60 9-1 0 0,-1 0 6 0 0,52-7-4 0 0,1-2 0 0 0,-1-1 0 0 0,1-2-1 0 0,-48-9 1 0 0,22 1 23 0 0,-99-3 0 0 0,47 5 32 0 0,-4 5 83 0 0,80 4-93 0 0,-61-7 1 0 0,-253-20 16 0 0,299 25-46 0 0,0 1 0 0 0,0 3 1 0 0,-63 12-1 0 0,59-6 10 0 0,-1-2 0 0 0,-68-2 0 0 0,45 1 15 0 0,-2 0-25 0 0,-30-2 3 0 0,-164 25 0 0 0,176-18-32 0 0,-154-5 0 0 0,209-6 0 0 0,-239 8 11 0 0,236-6 2 0 0,-1-2 0 0 0,1-2 1 0 0,-54-10-1 0 0,66 8 4 0 0,1 1 1 0 0,0 2-1 0 0,-51 5 0 0 0,-114 22-26 0 0,66-6 13 0 0,-187 11 67 0 0,262-26-78 0 0,-139 31 35 0 0,144-23-16 0 0,-1-3 0 0 0,-62 4 0 0 0,99-13-9 0 0,-278 0 186 0 0,290-2-177 0 0,-1-1-1 0 0,1 1 1 0 0,0-2-1 0 0,0 1 1 0 0,0-1-1 0 0,0-1 1 0 0,1 1-1 0 0,0-2 1 0 0,-1 1-1 0 0,1-1 1 0 0,1 0-1 0 0,-1-1 1 0 0,1 0-1 0 0,0 0 1 0 0,0 0-1 0 0,0-1 1 0 0,1 0-1 0 0,0 0 1 0 0,1-1-1 0 0,0 0 1 0 0,-6-11-1 0 0,-13-23 134 0 0,3-1 0 0 0,1-1-1 0 0,-21-70 1 0 0,14 26 15 0 0,-18-72 12 0 0,17-55 11 0 0,25 171-170 0 0,-15-60-13 0 0,0 0 0 0 0,16 82 0 0 0,1 0 0 0 0,1-1 0 0 0,3-23 0 0 0,-2 36 0 0 0,1-1 0 0 0,1 1 0 0 0,0-1 0 0 0,0 1 0 0 0,1 0 0 0 0,0 0 0 0 0,1 0 0 0 0,8-13 0 0 0,-5 11 0 0 0,9-16 0 0 0,33-38 0 0 0,-42 57 0 0 0,0 1 0 0 0,0 0 0 0 0,1 1 0 0 0,0 0 0 0 0,1 0 0 0 0,-1 1 0 0 0,1 0 0 0 0,12-5 0 0 0,29-11-16 0 0,1 3 0 0 0,0 3 0 0 0,85-17 0 0 0,-45 16 16 0 0,-10 2 0 0 0,94-7 0 0 0,-175 22 0 0 0,110-6 0 0 0,198 13 0 0 0,-139 16-21 0 0,107 9-22 0 0,-196-28 43 0 0,225 8 0 0 0,2-24 0 0 0,-60 3 0 0 0,1 20 0 0 0,-16-6 0 0 0,-117-4 0 0 0,194 25 0 0 0,54 27 0 0 0,-54-18 0 0 0,-79-12 0 0 0,-140-16 0 0 0,162-8 0 0 0,-155-2 0 0 0,161 11 0 0 0,65-2 0 0 0,-134-13 0 0 0,-26 5 0 0 0,-89 3 0 0 0,43-1 0 0 0,289 6 0 0 0,-297 0 0 0 0,188-14 0 0 0,-211-2 0 0 0,212-17 0 0 0,173-16 0 0 0,-223 23 0 0 0,-115 21 0 0 0,29-1 0 0 0,21-14 0 0 0,-18 3 0 0 0,89-12 0 0 0,-163 4 0 0 0,-56 11 0 0 0,-1 0 0 0 0,2 3 0 0 0,-1 1 0 0 0,47 0 0 0 0,56 18 0 0 0,13 0 0 0 0,-129-12 0 0 0,0 0 0 0 0,0 2 0 0 0,0 0 0 0 0,-1 2 0 0 0,0 0 0 0 0,0 2 0 0 0,-1 0 0 0 0,30 16 0 0 0,-41-19-7 0 0,1 1 0 0 0,-1 0 0 0 0,0 0 0 0 0,-1 1 0 0 0,1 1-1 0 0,-1-1 1 0 0,-1 2 0 0 0,13 14 0 0 0,5 15-17 0 0,-1 1 1 0 0,22 48-1 0 0,-7-12 31 0 0,-15-33 0 0 0,-16-29-16 0 0,-1 1 0 0 0,0 0 1 0 0,-1 0-1 0 0,0 1 0 0 0,-1-1 0 0 0,-1 2 0 0 0,7 26 0 0 0,-5 36-23 0 0,-1 94 0 0 0,-7-151 24 0 0,-1-1-1 0 0,-1 0 1 0 0,0 0-1 0 0,-1 0 1 0 0,-2 0-1 0 0,-8 20 1 0 0,-55 113-1610 0 0,46-106 144 0 0,-6 13-55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19:01.826"/>
    </inkml:context>
    <inkml:brush xml:id="br0">
      <inkml:brushProperty name="width" value="0.1" units="cm"/>
      <inkml:brushProperty name="height" value="0.1" units="cm"/>
      <inkml:brushProperty name="color" value="#F4F91B"/>
    </inkml:brush>
  </inkml:definitions>
  <inkml:trace contextRef="#ctx0" brushRef="#br0">1 6 2959 0 0,'2'-3'128'0'0,"0"3"32"0"0,1-2-160 0 0,-1 2 0 0 0,0 0 0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19:03.739"/>
    </inkml:context>
    <inkml:brush xml:id="br0">
      <inkml:brushProperty name="width" value="0.1" units="cm"/>
      <inkml:brushProperty name="height" value="0.1" units="cm"/>
      <inkml:brushProperty name="color" value="#F4F91B"/>
    </inkml:brush>
  </inkml:definitions>
  <inkml:trace contextRef="#ctx0" brushRef="#br0">2055 1444 1375 0 0,'1'-1'310'0'0,"-1"-1"-1"0"0,1 1 0 0 0,-1 0 0 0 0,0-1 0 0 0,1 1 0 0 0,-1-1 0 0 0,0 1 0 0 0,0-1 0 0 0,0 1 0 0 0,0 0 0 0 0,0-1 0 0 0,-1 1 0 0 0,1-1 0 0 0,0 1 0 0 0,-1 0 0 0 0,1-1 1 0 0,-1 1-1 0 0,1 0 0 0 0,-1-1 0 0 0,0 1 0 0 0,1 0 0 0 0,-1 0 0 0 0,0-1 0 0 0,0 1 0 0 0,0 0 0 0 0,-2-1 0 0 0,2 1-212 0 0,-1 0 0 0 0,1 0 0 0 0,-1 0 0 0 0,1 0 0 0 0,-1 1 0 0 0,0-1 0 0 0,1 0 0 0 0,-1 1 0 0 0,0 0 0 0 0,0-1 0 0 0,0 1 0 0 0,1 0-1 0 0,-1 0 1 0 0,0 0 0 0 0,-3 0 0 0 0,-66 9 1950 0 0,34-4-1134 0 0,-42 0-1 0 0,16-3-417 0 0,1 2 0 0 0,-68 15 0 0 0,-119 39-160 0 0,191-44-49 0 0,-1-3-1 0 0,-1-3 1 0 0,1-2 0 0 0,-72-2-1 0 0,93-4-111 0 0,-43-5-1 0 0,12-9 149 0 0,52 10-198 0 0,-1 0 0 0 0,0 1 0 0 0,0 1 0 0 0,0 1 0 0 0,-21 0 1 0 0,24 3-118 0 0,1-1 0 0 0,-1 1 1 0 0,1 1-1 0 0,0 1 1 0 0,0 0-1 0 0,0 1 1 0 0,0 0-1 0 0,1 1 1 0 0,-25 15-1 0 0,30-16-6 0 0,0 0 0 0 0,0-1-1 0 0,0 0 1 0 0,-1 0 0 0 0,0-1-1 0 0,-13 3 1 0 0,-56 7 165 0 0,0 0 199 0 0,68-10-353 0 0,8-2-2 0 0,0 0-1 0 0,1 0 0 0 0,-1-1 1 0 0,0 1-1 0 0,0-1 0 0 0,0 0 1 0 0,0 1-1 0 0,1-1 0 0 0,-1 0 1 0 0,0 0-1 0 0,0 0 0 0 0,0 0 1 0 0,0 0-1 0 0,0-1 0 0 0,0 1 1 0 0,0 0-1 0 0,1-1 0 0 0,-5-1 1 0 0,4 1 29 0 0,1 0 1 0 0,-1 1-1 0 0,0-1 1 0 0,0 0 0 0 0,-1 1-1 0 0,1 0 1 0 0,0-1-1 0 0,-4 1 1 0 0,-16-4 340 0 0,20 3-368 0 0,0 0 1 0 0,-1 1 0 0 0,1-1 0 0 0,0 1-1 0 0,-1 0 1 0 0,1 0 0 0 0,0 0 0 0 0,-1 0-1 0 0,1 0 1 0 0,0 0 0 0 0,0 1 0 0 0,-1-1-1 0 0,1 1 1 0 0,0 0 0 0 0,0-1 0 0 0,-1 1-1 0 0,1 0 1 0 0,0 0 0 0 0,-3 3 0 0 0,-17 5 62 0 0,20-9-51 0 0,1 0 0 0 0,0 1 0 0 0,-1-1 0 0 0,1 0 0 0 0,0 0-1 0 0,-1-1 1 0 0,1 1 0 0 0,-1 0 0 0 0,1 0 0 0 0,0-1 0 0 0,0 1 0 0 0,-1 0 0 0 0,1-1-1 0 0,0 0 1 0 0,0 1 0 0 0,-1-1 0 0 0,1 0 0 0 0,0 1 0 0 0,0-1 0 0 0,0 0 0 0 0,0 0 0 0 0,-2-2-1 0 0,2 2 3 0 0,0 0 0 0 0,0 0-1 0 0,0 0 1 0 0,0 0 0 0 0,-1 0-1 0 0,1 0 1 0 0,0 1 0 0 0,-1-1-1 0 0,1 0 1 0 0,-1 1 0 0 0,1-1-1 0 0,-1 1 1 0 0,1-1 0 0 0,-1 1-1 0 0,-1-1 1 0 0,2 2-23 0 0,0-1-1 0 0,0 0 1 0 0,1-1 0 0 0,-1 1-1 0 0,0 0 1 0 0,0 0 0 0 0,0 0-1 0 0,0 0 1 0 0,1-1 0 0 0,-1 1-1 0 0,0 0 1 0 0,0-1 0 0 0,1 1-1 0 0,-1-1 1 0 0,0 1 0 0 0,0-1-1 0 0,1 1 1 0 0,-1-1-1 0 0,1 1 1 0 0,-1-1 0 0 0,0 0-1 0 0,1 1 1 0 0,-1-1 0 0 0,1 0-1 0 0,0 1 1 0 0,-1-1 0 0 0,1 0-1 0 0,-1 0 1 0 0,1-1 0 0 0,-1-2 15 0 0,0 0 0 0 0,0 0 0 0 0,1 0 0 0 0,0 0 0 0 0,0-5 0 0 0,-1-6 110 0 0,1 7-39 0 0,0 0 0 0 0,0 1 0 0 0,1-1 0 0 0,2-12 0 0 0,2-20 145 0 0,1-181 851 0 0,-6-129-333 0 0,-1 322-752 0 0,-15-160 0 0 0,15 178 0 0 0,0 0 0 0 0,2-15 0 0 0,0-12 0 0 0,-3 15 0 0 0,0-3 0 0 0,1 0 0 0 0,1 0 0 0 0,5-36 0 0 0,-2 11 0 0 0,-4 40 0 0 0,1 1 0 0 0,1-1 0 0 0,0 1 0 0 0,0 0 0 0 0,5-17 0 0 0,-3 17 0 0 0,1 1 0 0 0,0-1 0 0 0,0 1 0 0 0,0 0 0 0 0,1 0 0 0 0,1 0 0 0 0,-1 1 0 0 0,1 0 0 0 0,9-9 0 0 0,-10 12 0 0 0,1-1 0 0 0,-1 1 0 0 0,1 1 0 0 0,0-1 0 0 0,0 1 0 0 0,0 0 0 0 0,0 0 0 0 0,0 1 0 0 0,1-1 0 0 0,-1 2 0 0 0,1-1 0 0 0,-1 1 0 0 0,11-1 0 0 0,118-5 0 0 0,-9 7 0 0 0,-31 1 0 0 0,-33-2 0 0 0,53-3 0 0 0,274-18 0 0 0,-290 19 0 0 0,222-21 0 0 0,-215 15 0 0 0,134-19 0 0 0,-215 25 0 0 0,38-2 0 0 0,15-2 0 0 0,64-22 0 0 0,-43 7 0 0 0,-27 11 0 0 0,-65 9 0 0 0,0 1 0 0 0,-1-1 0 0 0,1 1 0 0 0,0 1 0 0 0,0-1 0 0 0,0 1 0 0 0,-1 1 0 0 0,1-1 0 0 0,0 1 0 0 0,0 0 0 0 0,-1 1 0 0 0,1-1 0 0 0,9 5 0 0 0,0 2-5 0 0,-10-5-1 0 0,1 0 0 0 0,-1 1 0 0 0,1-1 0 0 0,-1 2 0 0 0,0-1 0 0 0,-1 0 0 0 0,1 1-1 0 0,-1 0 1 0 0,0 1 0 0 0,5 6 0 0 0,6 10 0 0 0,-2 1 0 0 0,-1 0 0 0 0,0 1 0 0 0,-2 1 0 0 0,-1 0 1 0 0,-1 0-1 0 0,-1 1 0 0 0,8 50 0 0 0,-6 123-5 0 0,-8-104 11 0 0,13 34 0 0 0,0-2 0 0 0,-13-94 0 0 0,-3-1 0 0 0,0 0 0 0 0,-2 0 0 0 0,-2 0 0 0 0,-1 0 0 0 0,-1-1 0 0 0,-16 43 0 0 0,14-44 0 0 0,1 0 0 0 0,1 0 0 0 0,-3 35 0 0 0,-4 19 0 0 0,13-81 0 0 0,1 0 0 0 0,-1-1 0 0 0,1 1 0 0 0,-1-1 0 0 0,0 0 0 0 0,0 1 0 0 0,0-1 0 0 0,-1 0 0 0 0,1 1 0 0 0,0-1 0 0 0,-1 0 0 0 0,0 0 0 0 0,1 0 0 0 0,-4 3 0 0 0,-10-4 128 0 0,13-2-128 0 0,2 1 0 0 0,0 0 1 0 0,0 0-1 0 0,0 0 0 0 0,0 0 0 0 0,0 0 0 0 0,0 0 1 0 0,0 0-1 0 0,0 0 0 0 0,0 0 0 0 0,0 0 0 0 0,0 0 1 0 0,-1 0-1 0 0,1-1 0 0 0,0 1 0 0 0,0 0 0 0 0,0 0 1 0 0,0 0-1 0 0,0 0 0 0 0,0 0 0 0 0,0 0 0 0 0,0 0 1 0 0,0 0-1 0 0,0 0 0 0 0,0 0 0 0 0,0 0 0 0 0,0 0 1 0 0,0-1-1 0 0,0 1 0 0 0,0 0 0 0 0,0 0 0 0 0,0 0 1 0 0,0 0-1 0 0,0 0 0 0 0,0 0 0 0 0,0 0 0 0 0,0 0 1 0 0,0 0-1 0 0,0 0 0 0 0,0 0 0 0 0,0 0 1 0 0,1 0-1 0 0,-1-1 0 0 0,0 1 0 0 0,0 0 0 0 0,0 0 1 0 0,0 0-1 0 0,0 0 0 0 0,0 0 0 0 0,0 0 0 0 0,0 0 1 0 0,0 0-1 0 0,0 0 0 0 0,0 0 0 0 0,0 0 0 0 0,0 0 1 0 0,0 0-1 0 0,1 0 0 0 0,-1 0 0 0 0,0 0 0 0 0,0 0 1 0 0,0 0-1 0 0,0 0 0 0 0,0 0 0 0 0,0 0 0 0 0,4 7-2 0 0,-3 0-461 0 0,-1-1 0 0 0,0 1-1 0 0,-1-1 1 0 0,0 1 0 0 0,-2 11 0 0 0,-4 5-1025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19:19.960"/>
    </inkml:context>
    <inkml:brush xml:id="br0">
      <inkml:brushProperty name="width" value="0.1" units="cm"/>
      <inkml:brushProperty name="height" value="0.1" units="cm"/>
      <inkml:brushProperty name="color" value="#E71224"/>
    </inkml:brush>
  </inkml:definitions>
  <inkml:trace contextRef="#ctx0" brushRef="#br0">0 23 919 0 0,'2'-6'0'0'0,"2"3"80"0"0,0-1-80 0 0,-1 4 0 0 0,1-2 0 0 0,-2 0 0 0 0,0-2 160 0 0,0 3 24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19:23.514"/>
    </inkml:context>
    <inkml:brush xml:id="br0">
      <inkml:brushProperty name="width" value="0.1" units="cm"/>
      <inkml:brushProperty name="height" value="0.1" units="cm"/>
      <inkml:brushProperty name="color" value="#E71224"/>
    </inkml:brush>
  </inkml:definitions>
  <inkml:trace contextRef="#ctx0" brushRef="#br0">476 1497 3567 0 0,'-11'20'9504'0'0,"33"-18"-6778"0"0,7-11-1435 0 0,-25 7-1179 0 0,0 1 1 0 0,0 0-1 0 0,1-1 1 0 0,-1 1 0 0 0,0 1-1 0 0,1-1 1 0 0,-1 0-1 0 0,0 1 1 0 0,1 0-1 0 0,-1 0 1 0 0,1 1-1 0 0,-1-1 1 0 0,6 2-1 0 0,43 5 440 0 0,-43-5-344 0 0,-1-1 0 0 0,1 0-1 0 0,-1 0 1 0 0,18-2 0 0 0,-3 3 90 0 0,-21-1-268 0 0,0 0-1 0 0,0-1 1 0 0,1 0-1 0 0,-1 0 1 0 0,0 0 0 0 0,4 0-1 0 0,26-7 403 0 0,-31 7-411 0 0,-1 0 0 0 0,1 0 0 0 0,-1 0 0 0 0,1 1 0 0 0,-1-1 0 0 0,1 0-1 0 0,-1 1 1 0 0,0-1 0 0 0,1 0 0 0 0,-1 1 0 0 0,1 0 0 0 0,-1-1 0 0 0,0 1 0 0 0,0 0 0 0 0,2 1-1 0 0,13 5 126 0 0,-2-2-101 0 0,-12-4-39 0 0,-1 0 1 0 0,0-1-1 0 0,0 1 0 0 0,0 0 0 0 0,1-1 1 0 0,-1 0-1 0 0,0 1 0 0 0,1-1 0 0 0,-1 0 0 0 0,0 1 1 0 0,1-1-1 0 0,-1 0 0 0 0,3 0 0 0 0,0 0 2 0 0,-1 0 0 0 0,1 0 0 0 0,0 1 0 0 0,-1-1 0 0 0,1 1 0 0 0,-1 0 0 0 0,6 2 0 0 0,16 3 20 0 0,7-1 261 0 0,43 10-1 0 0,-41-7-140 0 0,-22-6-79 0 0,0-1 0 0 0,0 0-1 0 0,24-1 1 0 0,11 0 179 0 0,-36 0-204 0 0,-1-1-1 0 0,1 0 1 0 0,0 0-1 0 0,0-1 1 0 0,14-4-1 0 0,9-2 133 0 0,-23 7-153 0 0,0 1 0 0 0,0 0-1 0 0,1 0 1 0 0,-1 1 0 0 0,11 2-1 0 0,30 2 34 0 0,-28-6-6 0 0,0-1 0 0 0,46-10 0 0 0,-22 8 78 0 0,74-16 128 0 0,-74 19-169 0 0,-39 2-82 0 0,0-1-1 0 0,1 0 0 0 0,-1-1 0 0 0,1 0 1 0 0,-1 0-1 0 0,10-4 0 0 0,-12 3 2 0 0,-1 1-1 0 0,1 0 1 0 0,-1 0-1 0 0,11 0 0 0 0,17-2 32 0 0,-29 2-31 0 0,1 1 0 0 0,0 0-1 0 0,0 0 1 0 0,8 1 0 0 0,-9-1 0 0 0,0 1 0 0 0,1-1 0 0 0,-1 0-1 0 0,0-1 1 0 0,11-1 0 0 0,4-2 13 0 0,0 0-1 0 0,0 2 1 0 0,41-1 0 0 0,-40 5 2 0 0,-17-2-18 0 0,0 1 0 0 0,0-1 0 0 0,0 0 1 0 0,0 0-1 0 0,0-1 0 0 0,0 1 0 0 0,0-1 1 0 0,0 1-1 0 0,6-3 0 0 0,-7 2 6 0 0,1 0 1 0 0,-1 0-1 0 0,0 1 0 0 0,0-1 1 0 0,1 1-1 0 0,-1 0 0 0 0,7 1 0 0 0,16-2 56 0 0,7-2 52 0 0,-31 3-109 0 0,0 0 0 0 0,0-1 0 0 0,0 1 0 0 0,0-1-1 0 0,0 1 1 0 0,0-1 0 0 0,0 0 0 0 0,-1 1 0 0 0,1-1 0 0 0,0 0 0 0 0,-1 0 0 0 0,1-1-1 0 0,0 1 1 0 0,-1 0 0 0 0,0 0 0 0 0,1-1 0 0 0,-1 1 0 0 0,0-1 0 0 0,1 1-1 0 0,0-4 1 0 0,18-15 19 0 0,1 10-29 0 0,-18 9 12 0 0,1-1-1 0 0,0 0 0 0 0,0 0 1 0 0,-1 0-1 0 0,1-1 1 0 0,5-4-1 0 0,4-5-13 0 0,-9 9 15 0 0,-1 1 1 0 0,0-1-1 0 0,0 0 0 0 0,0 0 0 0 0,-1 0 1 0 0,4-6-1 0 0,3-5 84 0 0,-5 9-71 0 0,-1 1-1 0 0,0-1 0 0 0,-1 0 0 0 0,1 0 1 0 0,-1 0-1 0 0,0 0 0 0 0,0 0 0 0 0,-1-1 1 0 0,2-7-1 0 0,-2 6 0 0 0,1 1 0 0 0,0-1 0 0 0,0 0 1 0 0,0 1-1 0 0,1-1 0 0 0,0 1 0 0 0,1 0 1 0 0,-1 0-1 0 0,1 0 0 0 0,5-6 0 0 0,7-12 66 0 0,-14 22-76 0 0,-1 0 0 0 0,0-1 0 0 0,1 1 0 0 0,-1-1 0 0 0,0 1 0 0 0,0-1 0 0 0,-1 1 0 0 0,1-1 0 0 0,0 0 1 0 0,-1 1-1 0 0,0-1 0 0 0,1 0 0 0 0,-1 1 0 0 0,0-1 0 0 0,-1 0 0 0 0,1 0 0 0 0,0 1 0 0 0,-1-4 0 0 0,-2-1 16 0 0,0 1 0 0 0,0-1 1 0 0,0 1-1 0 0,-1 0 0 0 0,-5-8 0 0 0,2 5-26 0 0,6 7 0 0 0,0 0 0 0 0,0 0 0 0 0,1 1 0 0 0,-1-1-1 0 0,0 0 1 0 0,1 0 0 0 0,-1 0 0 0 0,1 0 0 0 0,0 0-1 0 0,0 0 1 0 0,-1 0 0 0 0,1 1 0 0 0,0-1 0 0 0,1 0-1 0 0,-1 0 1 0 0,0 0 0 0 0,1 0 0 0 0,-1 0 0 0 0,1 0-1 0 0,-1 0 1 0 0,1 0 0 0 0,0 1 0 0 0,0-1 0 0 0,1-3-1 0 0,4-4 23 0 0,1 0 0 0 0,0 1-1 0 0,11-12 1 0 0,8-11 9 0 0,-25 30-34 0 0,0-1 0 0 0,0 0 0 0 0,0 0 0 0 0,0 0 0 0 0,0 0 0 0 0,0-1 0 0 0,-1 1 0 0 0,1 0 0 0 0,-1 0 0 0 0,0 0 0 0 0,1 0 0 0 0,-1-1 0 0 0,0 1 0 0 0,0 0 0 0 0,0 0 0 0 0,-1-1 0 0 0,1-1 0 0 0,-2-1 0 0 0,0 0 0 0 0,0 0 0 0 0,0 0 0 0 0,-1 1 0 0 0,-5-9 0 0 0,7 12 0 0 0,1 0 0 0 0,-1 0 0 0 0,1 0 0 0 0,0 0 0 0 0,-1 0 0 0 0,1 0 0 0 0,0 0 0 0 0,0-1 0 0 0,-1 1 0 0 0,1 0 0 0 0,0 0 0 0 0,0 0 0 0 0,0 0 0 0 0,0 0 0 0 0,0 0 0 0 0,1 0 0 0 0,-1 0 0 0 0,1-2 0 0 0,9-21 0 0 0,-8 22 0 0 0,-1-1 0 0 0,1 1 0 0 0,-1-1 0 0 0,0 0 0 0 0,0 1 0 0 0,0-1 0 0 0,1-5 0 0 0,-3 2 0 0 0,0 0 0 0 0,0 0 0 0 0,0 1 0 0 0,-3-8 0 0 0,-1-7 0 0 0,4 18 0 0 0,1 0 0 0 0,-1 0 0 0 0,0 0 0 0 0,0 0 0 0 0,0 0 0 0 0,0 0 0 0 0,0 0 0 0 0,-1 1 0 0 0,1-1 0 0 0,0 0 0 0 0,-1 1 0 0 0,-1-2 0 0 0,1 1 0 0 0,0 1 0 0 0,1-1 0 0 0,-1 0 0 0 0,1 1 0 0 0,-1-1 0 0 0,1 0 0 0 0,0 0 0 0 0,0 0 0 0 0,0 0 0 0 0,0 0 0 0 0,0 0 0 0 0,-1-3 0 0 0,2 0 0 0 0,-1 3 0 0 0,1 0 0 0 0,0-1 0 0 0,-1 1 0 0 0,1 0 0 0 0,-1-1 0 0 0,0 1 0 0 0,0 0 0 0 0,0 0 0 0 0,0 0 0 0 0,0 0 0 0 0,0 0 0 0 0,0 0 0 0 0,-1 0 0 0 0,1 0 0 0 0,-1 0 0 0 0,1 1 0 0 0,-1-1 0 0 0,-2-1 0 0 0,2 1 2 0 0,0-1 0 0 0,0 1 1 0 0,0-1-1 0 0,0 0 0 0 0,0 1 0 0 0,1-1 0 0 0,-1 0 1 0 0,1 0-1 0 0,0 0 0 0 0,0 0 0 0 0,0 0 0 0 0,0 0 0 0 0,0 0 1 0 0,1 0-1 0 0,-1 0 0 0 0,1 0 0 0 0,0-1 0 0 0,0-3 1 0 0,0 2 0 0 0,0 0 0 0 0,0 0 0 0 0,-1 0 0 0 0,0 1 1 0 0,0-1-1 0 0,-3-8 0 0 0,-3-3-3 0 0,1 1 0 0 0,0-1 0 0 0,1 0 0 0 0,1 0 0 0 0,1 0 0 0 0,-2-23 0 0 0,-8-65 0 0 0,12 100 0 0 0,-1 0 0 0 0,1 0 0 0 0,-1 0 0 0 0,0 0 0 0 0,0 0 0 0 0,0 0 0 0 0,0 0 0 0 0,0 1 0 0 0,-1-1 0 0 0,-4-4 0 0 0,-35-28 0 0 0,28 24 0 0 0,6 6 0 0 0,-1 1 0 0 0,0 0 0 0 0,0 0 0 0 0,-19-6 0 0 0,4 1 0 0 0,-113-39 0 0 0,133 48 0 0 0,-15-4 0 0 0,-1 1 0 0 0,1 1 0 0 0,-28-1 0 0 0,2 1 0 0 0,6-3 0 0 0,-64-18 0 0 0,61 14 18 0 0,1 2 0 0 0,-85-4-1 0 0,81 9-8 0 0,-65-1-4 0 0,91 4-6 0 0,1 2 0 0 0,-1 0 1 0 0,-34 9-1 0 0,17-3 1 0 0,-41 4 0 0 0,46-8 0 0 0,6-2 3 0 0,-1 0-1 0 0,0-2 1 0 0,-28-4 0 0 0,0-2 50 0 0,44 6-53 0 0,1-2 0 0 0,-1 1 0 0 0,1-2 0 0 0,-1 1 0 0 0,-9-5 0 0 0,-26-5 0 0 0,24 7 0 0 0,0 0 0 0 0,-33-13 0 0 0,30 10 0 0 0,-1 1 0 0 0,0 1 0 0 0,-31-4 0 0 0,25 6 0 0 0,13 2 0 0 0,0 1 0 0 0,-20 1 0 0 0,11 1 0 0 0,-22 1-3 0 0,0 3 0 0 0,-65 15 1 0 0,-11 1 18 0 0,116-20-14 0 0,1 0-1 0 0,-1 0 0 0 0,0 1 1 0 0,1 0-1 0 0,-1 0 1 0 0,1 1-1 0 0,0 0 1 0 0,0 1-1 0 0,0 0 1 0 0,-12 8-1 0 0,-2 4-1 0 0,17-13 0 0 0,0 1 0 0 0,0-1 0 0 0,1 1 0 0 0,-9 9 0 0 0,10-9 0 0 0,-1 0 0 0 0,1 1 0 0 0,0-1 0 0 0,0 1 0 0 0,1-1 0 0 0,0 1 0 0 0,-1 0 0 0 0,2 0 0 0 0,-1 0 0 0 0,0 1 0 0 0,1-1 0 0 0,0 0 0 0 0,0 1 0 0 0,1-1 0 0 0,0 0 0 0 0,0 10 0 0 0,-1-8 0 0 0,1 0 0 0 0,0 0 0 0 0,1 0 0 0 0,-1 0 0 0 0,1 0 0 0 0,1-1 0 0 0,-1 1 0 0 0,1 0 0 0 0,0 0 0 0 0,1-1 0 0 0,0 0 0 0 0,3 7 0 0 0,-3-8 0 0 0,-1 0 0 0 0,0 0 0 0 0,0 0 0 0 0,0 0 0 0 0,-1 1 0 0 0,1-1 0 0 0,-1 0 0 0 0,0 1 0 0 0,-1-1 0 0 0,0 1 0 0 0,0-1 0 0 0,0 1 0 0 0,-1 8 0 0 0,0-5 0 0 0,1 0 0 0 0,0 0 0 0 0,3 16 0 0 0,1-7 0 0 0,3 13 0 0 0,4 39 0 0 0,-9-54 0 0 0,1 0 0 0 0,1 0 0 0 0,7 19 0 0 0,-6-19 0 0 0,0 1 0 0 0,5 29 0 0 0,-5-13 0 0 0,-3-26 0 0 0,0 0 0 0 0,-1-1 0 0 0,0 1 0 0 0,-1 0 0 0 0,0 0 0 0 0,0 0 0 0 0,0 0 0 0 0,-2 12 0 0 0,-6 22 0 0 0,3-1 0 0 0,1 1 0 0 0,4 68 0 0 0,0-69 0 0 0,0-4 0 0 0,-1 1 0 0 0,-9 53 0 0 0,6-69 0 0 0,2 1 0 0 0,0 28 0 0 0,2-50 6 0 0,0 1 0 0 0,0 0 0 0 0,0-1 0 0 0,0 1 0 0 0,0 0 0 0 0,0-1 0 0 0,-1 1 0 0 0,1-1 0 0 0,0 1 0 0 0,0 0 0 0 0,-1-1 0 0 0,1 1 0 0 0,0-1 0 0 0,-1 1 0 0 0,1-1 0 0 0,-1 1 0 0 0,1-1 0 0 0,0 1 0 0 0,-1-1 0 0 0,1 1 0 0 0,-2 0 0 0 0,2-2 7 0 0,0 1 1 0 0,0-1-1 0 0,0 1 0 0 0,0-1 0 0 0,0 1 1 0 0,0-1-1 0 0,0 0 0 0 0,1 1 0 0 0,-1-1 1 0 0,0 1-1 0 0,0 0 0 0 0,0-1 0 0 0,0 1 1 0 0,1-1-1 0 0,-1 1 0 0 0,0-1 1 0 0,1 1-1 0 0,-1-1 0 0 0,0 1 0 0 0,1 0 1 0 0,-1-1-1 0 0,0 1 0 0 0,1 0 0 0 0,-1-1 1 0 0,1 1-1 0 0,-1 0 0 0 0,1 0 0 0 0,-1-1 1 0 0,1 1-1 0 0,-1 0 0 0 0,1 0 0 0 0,-1 0 1 0 0,1 0-1 0 0,-1-1 0 0 0,1 1 0 0 0,-1 0 1 0 0,1 0-1 0 0,-1 0 0 0 0,1 0 1 0 0,-1 0-1 0 0,1 0 0 0 0,-1 1 0 0 0,1-1 1 0 0,-1 0-1 0 0,1 0 0 0 0,-1 0 0 0 0,1 0 1 0 0,-1 1-1 0 0,1-1 0 0 0,-1 0 0 0 0,0 0 1 0 0,1 1-1 0 0,-1-1 0 0 0,1 1 0 0 0,1 1-118 0 0,0 0 0 0 0,-1 0 0 0 0,1 0-1 0 0,-1 0 1 0 0,1 0 0 0 0,-1 1 0 0 0,0-1-1 0 0,0 0 1 0 0,0 1 0 0 0,0-1 0 0 0,0 1 0 0 0,-1 0-1 0 0,1-1 1 0 0,-1 3 0 0 0,6 22-794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21:05.294"/>
    </inkml:context>
    <inkml:brush xml:id="br0">
      <inkml:brushProperty name="width" value="0.1" units="cm"/>
      <inkml:brushProperty name="height" value="0.1" units="cm"/>
      <inkml:brushProperty name="color" value="#66CC00"/>
    </inkml:brush>
  </inkml:definitions>
  <inkml:trace contextRef="#ctx0" brushRef="#br0">2250 1325 4831 0 0,'-39'4'1660'0'0,"37"-4"-1648"0"0,3-2-19 0 0,3 2 32 0 0,2 2 21 0 0,-6-2 42 0 0,0 0-1 0 0,1 0 0 0 0,-1 0 1 0 0,0 0-1 0 0,1 0 0 0 0,-1 0 1 0 0,0 0-1 0 0,1 0 0 0 0,-1 0 1 0 0,0 0-1 0 0,1 0 0 0 0,-1 0 1 0 0,0 0-1 0 0,1-1 0 0 0,-1 1 1 0 0,0 0-1 0 0,1 0 0 0 0,-1 0 1 0 0,0 0-1 0 0,0-1 0 0 0,1 1 1 0 0,-1 0-1 0 0,0 0 0 0 0,0-1 1 0 0,1 1-1 0 0,4 3 1690 0 0,-5-3-1750 0 0,0-1-1 0 0,1 1 0 0 0,-1 0 0 0 0,0 0 1 0 0,0 0-1 0 0,1 0 0 0 0,-1 0 0 0 0,0 0 1 0 0,1 0-1 0 0,-1 0 0 0 0,0 0 0 0 0,1 0 1 0 0,-1 0-1 0 0,0 0 0 0 0,0 0 0 0 0,1 0 1 0 0,-1 0-1 0 0,0 0 0 0 0,1 0 0 0 0,-1 0 1 0 0,0 1-1 0 0,0-1 0 0 0,1 0 0 0 0,-1 0 1 0 0,0 0-1 0 0,0 0 0 0 0,1 1 1 0 0,-1-1-1 0 0,0 0 0 0 0,0 0 0 0 0,0 0 1 0 0,1 1-1 0 0,-1-1 0 0 0,0 0 0 0 0,0 0 1 0 0,0 1-1 0 0,0-1 0 0 0,1 1 0 0 0,1 7 3308 0 0,-12-7-1800 0 0,3-1-1648 0 0,-22 0 1163 0 0,-1 1 1 0 0,-47 9 0 0 0,46-5-546 0 0,-1-1 1 0 0,-44 1-1 0 0,2 2-80 0 0,-36 0 240 0 0,94-6-548 0 0,-1 1 0 0 0,1 0 1 0 0,-31 10-1 0 0,31-8-78 0 0,-1 0-1 0 0,1 0 1 0 0,-33 1 0 0 0,38-5-23 0 0,1 1 0 0 0,-1-2-1 0 0,1 0 1 0 0,0 0 0 0 0,-1-1 0 0 0,1 0 0 0 0,0-1-1 0 0,0 0 1 0 0,0 0 0 0 0,1-1 0 0 0,-1 0-1 0 0,-9-7 1 0 0,12 8-9 0 0,1 0 0 0 0,-1 1-1 0 0,1 0 1 0 0,-1 0 0 0 0,0 0-1 0 0,-12-1 1 0 0,-4 0 30 0 0,-26-5 103 0 0,33 7-84 0 0,-26-7 0 0 0,21 4-24 0 0,0 1 0 0 0,0 1 0 0 0,-43 1 0 0 0,42 2 37 0 0,12-1-31 0 0,0 2-1 0 0,0-1 0 0 0,0 1 0 0 0,0 1 0 0 0,-12 5 0 0 0,-27 5-2 0 0,-69 11-34 0 0,90-18 24 0 0,-34 11-1 0 0,43-11-7 0 0,0 0 0 0 0,0-2 1 0 0,0 0-1 0 0,-36 2 0 0 0,19-3 8 0 0,27-2-14 0 0,0 0 0 0 0,0 0 0 0 0,-15-2 0 0 0,9 0 0 0 0,1 0-1 0 0,-20 3 0 0 0,21-1-1 0 0,1 0-1 0 0,0-1 0 0 0,0-1 0 0 0,-13-1 0 0 0,9-1 16 0 0,-29 0 1 0 0,34 3-13 0 0,-1 0 1 0 0,1-1 0 0 0,0-1-1 0 0,0 0 1 0 0,0 0-1 0 0,-10-4 1 0 0,-62-22-12 0 0,72 25 0 0 0,1 0 0 0 0,-1 1 0 0 0,0 0 0 0 0,0 1 0 0 0,0 0 0 0 0,0 1 0 0 0,-14 0 0 0 0,0 1 0 0 0,9-4 0 0 0,15 3 0 0 0,1-1 0 0 0,0 1 0 0 0,-1 0 0 0 0,1 0 0 0 0,0 0 0 0 0,-1-1 0 0 0,1 1 0 0 0,0 0 0 0 0,0 0 0 0 0,-1-1 0 0 0,1 1 0 0 0,0 0 0 0 0,0-1 0 0 0,-1 1 0 0 0,1 0 0 0 0,0-1 0 0 0,0 1 0 0 0,0 0 0 0 0,0-1 0 0 0,0 1 0 0 0,0 0 0 0 0,-1-1 0 0 0,1 1 0 0 0,0 0 0 0 0,0-1 0 0 0,0 1 0 0 0,0-1 0 0 0,0 1 0 0 0,0 0 0 0 0,0-1 0 0 0,0 1 0 0 0,1 0 0 0 0,-1-1 0 0 0,0 0 0 0 0,9-32 215 0 0,4-12 158 0 0,-11 38-326 0 0,0-1-1 0 0,-1 1 1 0 0,0 0-1 0 0,-1-1 1 0 0,1 1-1 0 0,-2-1 1 0 0,1 1-1 0 0,-1 0 1 0 0,-3-14-1 0 0,0-24 245 0 0,5 26-112 0 0,5-31 0 0 0,-4 38-136 0 0,0 0 1 0 0,-1 0-1 0 0,0 0 0 0 0,-1 0 1 0 0,0 0-1 0 0,-4-23 0 0 0,-3 9 49 0 0,5 19-43 0 0,0 0-1 0 0,0 0 0 0 0,1 0 0 0 0,0 0 0 0 0,0 0 0 0 0,0 0 1 0 0,2-12-1 0 0,0 7-13 0 0,0 0 1 0 0,-1 0 0 0 0,0 0-1 0 0,-1 1 1 0 0,0-1 0 0 0,-1 0-1 0 0,-6-19 1 0 0,7 24 10 0 0,0 0 1 0 0,0 0-1 0 0,1 0 1 0 0,0 0-1 0 0,0 1 0 0 0,1-1 1 0 0,2-12-1 0 0,-2 10-34 0 0,0 1 0 0 0,0-1 1 0 0,-1 0-1 0 0,0-13 0 0 0,-1 17 4 0 0,1-1 0 0 0,0 1 0 0 0,0 0 0 0 0,2-10 1 0 0,1-10 30 0 0,-5 20-40 0 0,0-1 1 0 0,0 1-1 0 0,-1 0 0 0 0,1 0 0 0 0,-1 0 1 0 0,0 1-1 0 0,-6-8 0 0 0,3 3-1 0 0,4 5-3 0 0,1 0-1 0 0,-1 0 1 0 0,1 0-1 0 0,0 0 1 0 0,0-1 0 0 0,0 1-1 0 0,0 0 1 0 0,1-1 0 0 0,0 1-1 0 0,0-1 1 0 0,0 1-1 0 0,0 0 1 0 0,1-1 0 0 0,0 1-1 0 0,1-6 1 0 0,-1 3 0 0 0,0 0 1 0 0,0 0 0 0 0,-1 0 0 0 0,1 0-1 0 0,-2-8 1 0 0,-3-53 124 0 0,3 57-119 0 0,0 0 0 0 0,0 0 0 0 0,1 1 1 0 0,2-20-1 0 0,1-9 9 0 0,6-85 46 0 0,-9 119-64 0 0,1-1 0 0 0,0 1 0 0 0,0-1 0 0 0,2-7 0 0 0,-1 8 0 0 0,-1-1 0 0 0,1 1 0 0 0,-2-1 0 0 0,2-8 0 0 0,-2 13 1 0 0,0 1 1 0 0,0-1-1 0 0,0 0 0 0 0,0 0 1 0 0,0 0-1 0 0,0 0 0 0 0,0 0 1 0 0,1 0-1 0 0,-1 1 0 0 0,0-1 1 0 0,1 0-1 0 0,-1 0 0 0 0,1 0 1 0 0,-1 1-1 0 0,1-1 0 0 0,-1 0 1 0 0,1 0-1 0 0,-1 1 0 0 0,1-1 1 0 0,0 0-1 0 0,-1 1 0 0 0,1-1 1 0 0,1 0-1 0 0,0 0 2 0 0,0 0 0 0 0,0 1 1 0 0,-1-1-1 0 0,1 1 0 0 0,0-1 0 0 0,0 1 0 0 0,1-1 1 0 0,-1 1-1 0 0,3 0 0 0 0,11 1-3 0 0,0 1 0 0 0,26 6 0 0 0,12 2 0 0 0,32-4 0 0 0,41 6 0 0 0,-35 3 0 0 0,1-4 0 0 0,107-2 0 0 0,50 3 0 0 0,-114-21 0 0 0,-84 5 0 0 0,59-5 0 0 0,111 7 0 0 0,-204 3 0 0 0,49 2 0 0 0,89 16 0 0 0,-132-15 0 0 0,0-1 0 0 0,-1-1 0 0 0,38-2 0 0 0,72-13 0 0 0,-97 8 0 0 0,211-46 0 0 0,-229 47 0 0 0,88-24 0 0 0,-104 27-3 0 0,1 1 0 0 0,0-1 0 0 0,-1 1 0 0 0,1 0 0 0 0,0-1 0 0 0,-1 1 0 0 0,1 1 1 0 0,0-1-1 0 0,-1 0 0 0 0,1 1 0 0 0,0-1 0 0 0,-1 1 0 0 0,1 0 0 0 0,-1 0 0 0 0,1 0 0 0 0,-1 0 0 0 0,1 0 0 0 0,-1 1 0 0 0,0-1 0 0 0,0 1 0 0 0,0-1 0 0 0,0 1 0 0 0,0 0 0 0 0,3 3 1 0 0,1 2-6 0 0,-1 0 0 0 0,0 0 0 0 0,0 0 0 0 0,-1 1 1 0 0,0 0-1 0 0,4 11 0 0 0,-1 0 0 0 0,-1-1 0 0 0,-1 1 0 0 0,3 30 0 0 0,1 60-24 0 0,-8 21 32 0 0,-16 135 0 0 0,2-80 0 0 0,9-85 0 0 0,4-65 0 0 0,0-11-72 0 0,1 56-678 0 0,-1-71 560 0 0,1 0-1 0 0,0 0 1 0 0,1 0-1 0 0,0 0 0 0 0,0 0 1 0 0,6 12-1 0 0,-4-16-1741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21:07.394"/>
    </inkml:context>
    <inkml:brush xml:id="br0">
      <inkml:brushProperty name="width" value="0.1" units="cm"/>
      <inkml:brushProperty name="height" value="0.1" units="cm"/>
      <inkml:brushProperty name="color" value="#66CC00"/>
    </inkml:brush>
  </inkml:definitions>
  <inkml:trace contextRef="#ctx0" brushRef="#br0">1442 128 2303 0 0,'0'0'41'0'0,"1"0"0"0"0,-1 0-1 0 0,0-1 1 0 0,1 1-1 0 0,-1 0 1 0 0,0 0-1 0 0,1 0 1 0 0,-1 0-1 0 0,0-1 1 0 0,1 1 0 0 0,-1 0-1 0 0,0-1 1 0 0,0 1-1 0 0,1 0 1 0 0,-1 0-1 0 0,0-1 1 0 0,0 1-1 0 0,0 0 1 0 0,0-1 0 0 0,1 1-1 0 0,-1 0 1 0 0,0-1-1 0 0,0 1 1 0 0,0 0-1 0 0,0-1 1 0 0,0 1-1 0 0,0-1 1 0 0,0 1 0 0 0,0 0-1 0 0,0-1 1 0 0,0 1-1 0 0,0 0 1 0 0,0-1-1 0 0,0 1 1 0 0,0 0-1 0 0,0-1 1 0 0,-3-16 1799 0 0,2 16-1733 0 0,-4-19 594 0 0,4 16-376 0 0,0-1 0 0 0,0 1-1 0 0,0 0 1 0 0,0-1 0 0 0,1 1 0 0 0,-1 0 0 0 0,1-1 0 0 0,1-7-1 0 0,-1 11-266 0 0,0 0 0 0 0,1 0-1 0 0,-1 1 1 0 0,0-1 0 0 0,-1 0-1 0 0,1 0 1 0 0,0 1 0 0 0,0-1-1 0 0,0 0 1 0 0,0 0-1 0 0,-1 1 1 0 0,1-1 0 0 0,0 0-1 0 0,-1 0 1 0 0,1 1 0 0 0,0-1-1 0 0,-1 1 1 0 0,1-1 0 0 0,-1 0-1 0 0,1 1 1 0 0,-1-1 0 0 0,1 1-1 0 0,-1-1 1 0 0,1 1-1 0 0,-2-1 1 0 0,-1-1 137 0 0,1 1 0 0 0,-1-1 0 0 0,0 1 0 0 0,0 0 0 0 0,1 0 0 0 0,-1 0 0 0 0,-3 0 0 0 0,-7-1 889 0 0,0 1 1 0 0,-16 0-1 0 0,-17 6 615 0 0,14 0-1160 0 0,-76-3 1003 0 0,8-1-586 0 0,71 3-718 0 0,-32 7-1 0 0,5 0 312 0 0,32-7-304 0 0,3 0 48 0 0,-42 1 1 0 0,43-6-210 0 0,-1-1 1 0 0,1-1-1 0 0,0-1 0 0 0,-21-6 0 0 0,18 4-46 0 0,11 4 9 0 0,-1 1 1 0 0,0 0-1 0 0,-20 1 1 0 0,14 0-49 0 0,-10 2 23 0 0,-35 5-1 0 0,47-3-9 0 0,-1-2 0 0 0,1 0 1 0 0,-1-1-1 0 0,0-1 0 0 0,1-1 0 0 0,-23-3 0 0 0,8-4 64 0 0,17 4 11 0 0,-1 0 0 0 0,0 1 0 0 0,-26-1 0 0 0,-34 1 398 0 0,75 3-469 0 0,-1 0-1 0 0,1 0 1 0 0,0 0-1 0 0,-1 0 1 0 0,1 1-1 0 0,-1-1 1 0 0,1 0-1 0 0,0 1 1 0 0,-1-1-1 0 0,1 0 1 0 0,0 1-1 0 0,0 0 1 0 0,-1-1-1 0 0,1 1 1 0 0,0 0-1 0 0,0 0 1 0 0,0 0-1 0 0,0-1 1 0 0,0 1-1 0 0,0 0 1 0 0,0 0-1 0 0,0 1 1 0 0,0-1-1 0 0,0 0 1 0 0,0 0-1 0 0,1 0 1 0 0,-1 0-1 0 0,0 2 1 0 0,0 1 27 0 0,0 0 0 0 0,0 0 1 0 0,1 1-1 0 0,-1-1 0 0 0,1 0 1 0 0,0 0-1 0 0,0 0 0 0 0,0 0 1 0 0,2 5-1 0 0,14 66 68 0 0,-2-14-30 0 0,-11-41-66 0 0,-1 0 0 0 0,-1 0 0 0 0,-1 1 0 0 0,-3 27 1 0 0,-17 80 27 0 0,10-77-34 0 0,-14 50-9 0 0,4-26 0 0 0,9-21 13 0 0,-22 83 38 0 0,29-122-51 0 0,0 0 0 0 0,1 0 0 0 0,1 1 0 0 0,0-1 0 0 0,2 1 0 0 0,-1 0 0 0 0,2-1 0 0 0,3 23 0 0 0,-1-17 0 0 0,-2-10 0 0 0,0-1 0 0 0,1 1 0 0 0,1-1 0 0 0,-1 0 0 0 0,2 0 0 0 0,-1 0 0 0 0,1-1 0 0 0,1 1 0 0 0,10 16 0 0 0,25 29 0 0 0,-28-38 10 0 0,-10-14-7 0 0,0 1 1 0 0,1-1 0 0 0,-1 1 0 0 0,1-1 0 0 0,0 0 0 0 0,-1 0 0 0 0,1-1 0 0 0,1 1 0 0 0,-1 0 0 0 0,0-1-1 0 0,1 0 1 0 0,-1 0 0 0 0,7 3 0 0 0,23 8-4 0 0,-25-10 0 0 0,0 0 0 0 0,0 0 0 0 0,0 0 0 0 0,0-1 0 0 0,0 0 0 0 0,0-1 0 0 0,1 0 0 0 0,-1 0 0 0 0,15-1 0 0 0,23-6 30 0 0,76-21 0 0 0,-92 19-26 0 0,4 0 1 0 0,35-4 1 0 0,-40 9 23 0 0,29-5-5 0 0,-1 2-24 0 0,6 4 11 0 0,-50 2 46 0 0,0 4 23 0 0,99 29 132 0 0,-85-25-123 0 0,-15-4-33 0 0,-1-1 0 0 0,1 0 0 0 0,0-1 0 0 0,0 0-1 0 0,0-1 1 0 0,13 1 0 0 0,-7-4-37 0 0,1 1-1 0 0,-1 1 1 0 0,1 1 0 0 0,-1 0-1 0 0,29 7 1 0 0,-25 4-1821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21:17.617"/>
    </inkml:context>
    <inkml:brush xml:id="br0">
      <inkml:brushProperty name="width" value="0.1" units="cm"/>
      <inkml:brushProperty name="height" value="0.1" units="cm"/>
      <inkml:brushProperty name="color" value="#66CC00"/>
    </inkml:brush>
  </inkml:definitions>
  <inkml:trace contextRef="#ctx0" brushRef="#br0">4407 53 2759 0 0,'4'-12'189'0'0,"2"-8"1353"0"0,-23 15 394 0 0,7 2-1506 0 0,0 1 0 0 0,0 0 0 0 0,1 1 1 0 0,-1 0-1 0 0,0 1 0 0 0,0 0 0 0 0,0 0 0 0 0,0 1 0 0 0,-19 4 0 0 0,-1-1 97 0 0,23-3-248 0 0,-1-2 1 0 0,1 1-1 0 0,0-1 1 0 0,-9-2-1 0 0,-6 0 229 0 0,-94-4 1140 0 0,84 9-1375 0 0,25-1-186 0 0,-1 0 0 0 0,0-1-1 0 0,1 0 1 0 0,-1 0 0 0 0,0-1 0 0 0,-10-2-1 0 0,10 2-12 0 0,0 0-1 0 0,0 0 1 0 0,0 1 0 0 0,0 0-1 0 0,0 1 1 0 0,0-1-1 0 0,0 1 1 0 0,-12 4 0 0 0,-23 2 177 0 0,15-7-6 0 0,-40-3 0 0 0,-2-1 271 0 0,-305 11-301 0 0,-108 21 1522 0 0,393-19-1556 0 0,-147 32 0 0 0,222-38-163 0 0,-196 31 442 0 0,176-32-317 0 0,1-1-1 0 0,-68-8 1 0 0,33 1-48 0 0,37 4-40 0 0,11 0-51 0 0,-27 1 1 0 0,-128 17 72 0 0,14-1-37 0 0,112-14 8 0 0,-66-8 0 0 0,57 3-5 0 0,17 2-25 0 0,-1 2-1 0 0,-50 7 1 0 0,57-5-5 0 0,-61-3-1 0 0,-10 0 27 0 0,6 11-39 0 0,63-5 0 0 0,-1-2 0 0 0,-71-2 0 0 0,94-3 0 0 0,-140-7 0 0 0,-21 18 69 0 0,65-1-10 0 0,93-7-240 0 0,1 2-1 0 0,0 0 0 0 0,0 1 1 0 0,0 1-1 0 0,0 1 0 0 0,1 0 1 0 0,-23 13-1 0 0,8-2-1197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21:25.921"/>
    </inkml:context>
    <inkml:brush xml:id="br0">
      <inkml:brushProperty name="width" value="0.1" units="cm"/>
      <inkml:brushProperty name="height" value="0.1" units="cm"/>
      <inkml:brushProperty name="color" value="#E71224"/>
    </inkml:brush>
  </inkml:definitions>
  <inkml:trace contextRef="#ctx0" brushRef="#br0">9530 1500 455 0 0,'1'0'-14'0'0,"1"0"-1"0"0,0-1 0 0 0,0 0 0 0 0,-1 1 1 0 0,1-1-1 0 0,0 0 0 0 0,-1 0 0 0 0,1 0 1 0 0,-1 0-1 0 0,1 0 0 0 0,-1 0 0 0 0,0-1 1 0 0,1 1-1 0 0,-1 0 0 0 0,0-1 1 0 0,2-2-1 0 0,16-25 673 0 0,-18 26-659 0 0,2-2 609 0 0,0-1 0 0 0,-1 0 0 0 0,0 0 1 0 0,3-9-1 0 0,-5 15-530 0 0,0-1 0 0 0,0 0 0 0 0,1 0 1 0 0,-1 1-1 0 0,0-1 0 0 0,0 0 0 0 0,0 1 0 0 0,0-1 0 0 0,0 0 1 0 0,0 1-1 0 0,0-1 0 0 0,-1 0 0 0 0,1 1 0 0 0,0-1 0 0 0,0 0 1 0 0,0 1-1 0 0,-1-1 0 0 0,1 0 0 0 0,0 1 0 0 0,-1-1 0 0 0,1 1 1 0 0,-1-1-1 0 0,1 1 0 0 0,0-1 0 0 0,-1 0 0 0 0,1 1 0 0 0,-1 0 0 0 0,0-1 1 0 0,1 1-1 0 0,-1-1 0 0 0,1 1 0 0 0,-1 0 0 0 0,1-1 0 0 0,-1 1 1 0 0,0 0-1 0 0,1 0 0 0 0,-1-1 0 0 0,0 1 0 0 0,1 0 0 0 0,-1 0 1 0 0,0 0-1 0 0,0 0 0 0 0,1 0 0 0 0,-1 0 0 0 0,0 0 0 0 0,1 0 1 0 0,-1 0-1 0 0,0 0 0 0 0,1 0 0 0 0,-1 1 0 0 0,-1-1 0 0 0,-133 25 2682 0 0,121-23-2437 0 0,-1-1 0 0 0,1 0 0 0 0,-1-1 0 0 0,0 0 0 0 0,1-1 0 0 0,-1-1 0 0 0,-15-4 0 0 0,23 4-113 0 0,-1-1-1 0 0,0 0 0 0 0,1 0 1 0 0,-13-8-1 0 0,-7-4 328 0 0,19 12-446 0 0,1 0 0 0 0,0 1 0 0 0,-1 0 0 0 0,0 0 0 0 0,1 1 0 0 0,-1 0 0 0 0,-12 0 0 0 0,3 1 123 0 0,-1 2-1 0 0,-21 4 0 0 0,7-3-66 0 0,0 0-1 0 0,0-3 1 0 0,-36-2-1 0 0,-44 0 220 0 0,82 3-248 0 0,8 0 27 0 0,-37 6 0 0 0,-44 5 164 0 0,66-9-170 0 0,-36 4 141 0 0,-95 8 546 0 0,114-16-538 0 0,1-2 0 0 0,0-3 1 0 0,-72-17-1 0 0,90 18-219 0 0,24 4-36 0 0,0-1 0 0 0,-20-5 0 0 0,16 3 11 0 0,0 0-1 0 0,0 1 1 0 0,0 1 0 0 0,0 1 0 0 0,-1 0 0 0 0,1 1 0 0 0,-28 3-1 0 0,-108 26 98 0 0,88-15-144 0 0,-1 1 60 0 0,17-4 37 0 0,-96 10 0 0 0,-76-10 234 0 0,-91-8-37 0 0,134-17-136 0 0,9 1 28 0 0,112 10-164 0 0,0 3 0 0 0,0 2-1 0 0,-105 17 1 0 0,111-10-19 0 0,20-4 0 0 0,-30 9 0 0 0,35-9 10 0 0,1 0 0 0 0,-1-2-1 0 0,0 0 1 0 0,-33-2 0 0 0,-15 3 5 0 0,38-2-15 0 0,-25 3 0 0 0,-56 12 0 0 0,91-13 20 0 0,0-1 0 0 0,1 0 0 0 0,-1-2-1 0 0,0-1 1 0 0,0 0 0 0 0,-28-6 0 0 0,13 3 100 0 0,-69 2 1 0 0,53 2-101 0 0,22-3-17 0 0,-58-10 0 0 0,37 3 55 0 0,-193-24-5 0 0,222 29-46 0 0,-5-1-6 0 0,0 1 0 0 0,0 1 0 0 0,-37 2 0 0 0,-100 3-1 0 0,33 0 0 0 0,96-2 0 0 0,-133-6 0 0 0,5-1 64 0 0,-57-1-64 0 0,194 6 0 0 0,-135-16 0 0 0,125 12 0 0 0,-1 2 0 0 0,0 1 0 0 0,0 2 0 0 0,-46 5 0 0 0,7-4 0 0 0,60-1 0 0 0,1 0 0 0 0,-1 2 0 0 0,-35 4 0 0 0,48-4 0 0 0,0 0 0 0 0,0-1 0 0 0,0 0 0 0 0,0-1 0 0 0,-1 1 0 0 0,-7-3 0 0 0,-20 0 0 0 0,12 2 35 0 0,-34-6 0 0 0,35 3-38 0 0,-36-1 0 0 0,43 5 3 0 0,-1-2 0 0 0,-22-5 0 0 0,-12-1 0 0 0,25 6 0 0 0,11 0 0 0 0,0 1 0 0 0,-23 1 0 0 0,-4 4 0 0 0,-34 1 0 0 0,-92-7 0 0 0,110 5 0 0 0,38-1 0 0 0,1-1 0 0 0,-1-1 0 0 0,1-1 0 0 0,-27-4 0 0 0,-34-8 0 0 0,44 8 0 0 0,-51-14 0 0 0,45 8 0 0 0,-1 1 0 0 0,-1 2 0 0 0,-57-4 0 0 0,12 4 0 0 0,-43-3 0 0 0,-49 23 0 0 0,89-4 0 0 0,23-2 0 0 0,-52 2 0 0 0,66-2 0 0 0,12 0 0 0 0,6-2 0 0 0,0 2 0 0 0,-36 10 0 0 0,-16 4 0 0 0,28-7 0 0 0,36-8 0 0 0,0 0 0 0 0,0-1 0 0 0,-29 0 0 0 0,-54 0 0 0 0,5-8 0 0 0,48 2 0 0 0,45 1 0 0 0,0 0 0 0 0,1 0 0 0 0,-1 0 0 0 0,0-1 0 0 0,1 0 0 0 0,-1-1 0 0 0,-6-3 0 0 0,-18-6 11 0 0,-1 3 23 0 0,-34-11 97 0 0,60 17-121 0 0,1 0 0 0 0,-1 0 0 0 0,1-1 0 0 0,-1 0 0 0 0,1 0 0 0 0,0 0 0 0 0,-6-7 0 0 0,9 8-2 0 0,1 0 0 0 0,0 0 0 0 0,0 0 1 0 0,1 0-1 0 0,-1-1 0 0 0,0 1 0 0 0,1 0 0 0 0,0-1 0 0 0,0 1 0 0 0,0-1 0 0 0,0 1 0 0 0,0-7 0 0 0,-1-48 148 0 0,3 43-134 0 0,-1 0 23 0 0,-1-1-25 0 0,1 1-1 0 0,1-1 1 0 0,0 0-1 0 0,1 1 0 0 0,1-1 1 0 0,5-18-1 0 0,22-48 109 0 0,-19 24-76 0 0,-9 42-9 0 0,1 1 0 0 0,6-19 0 0 0,-4 18-46 0 0,3-4 26 0 0,-2-1 1 0 0,0 0 0 0 0,-1 0 0 0 0,-1-1-1 0 0,2-33 1 0 0,0-104 40 0 0,-7 151-65 0 0,0-1 0 0 0,-1 1 0 0 0,1-1 0 0 0,-1 1 0 0 0,-4-9 0 0 0,3 7 24 0 0,0 0 1 0 0,-3-16-1 0 0,5 20-23 0 0,1 0 0 0 0,0-1 0 0 0,0 1 0 0 0,0 0 0 0 0,0 0 0 0 0,1 0 0 0 0,0 0 0 0 0,4-11 0 0 0,-4 14 0 0 0,0 1 0 0 0,0-1 0 0 0,1 1 0 0 0,-1-1 0 0 0,1 1 0 0 0,0-1 0 0 0,0 1 0 0 0,0 0 0 0 0,0 0 0 0 0,0 0 0 0 0,0 0 0 0 0,1 0 0 0 0,-1 1 0 0 0,1-1 0 0 0,-1 1 0 0 0,1-1 0 0 0,-1 1 0 0 0,1 0 0 0 0,0 0 0 0 0,3 0 0 0 0,56-14 0 0 0,89-9 0 0 0,-45 9 0 0 0,129-13 0 0 0,29 8 0 0 0,-76 3 0 0 0,-139 16 0 0 0,56 6 0 0 0,-57-2 0 0 0,60-3 0 0 0,66-23 0 0 0,-123 14 0 0 0,0 2 0 0 0,1 2 0 0 0,80 3 0 0 0,-33 4 0 0 0,193-19 0 0 0,-124 2 0 0 0,44 9 0 0 0,9-1 0 0 0,178-13 0 0 0,-348 18 0 0 0,263-14 0 0 0,-103 8 0 0 0,135 29 0 0 0,-235-11 0 0 0,153 5 0 0 0,90-19 0 0 0,-72 13 0 0 0,0-1 0 0 0,-180-13 0 0 0,-65 3 31 0 0,65 4 0 0 0,-2 0-29 0 0,-40-4-2 0 0,77-13 0 0 0,64-6 0 0 0,-7 1 0 0 0,-138 11 21 0 0,1 3 1 0 0,108 2-1 0 0,-148 4-21 0 0,28-4 0 0 0,6 0 0 0 0,35-1 0 0 0,-56 2 0 0 0,0 2 0 0 0,34 2 0 0 0,132 23 0 0 0,-109-16 0 0 0,14 2 0 0 0,105 12 0 0 0,-37-12 0 0 0,-48 3 0 0 0,-36-3 0 0 0,128-2 0 0 0,26-24 0 0 0,39-19 0 0 0,-264 33 0 0 0,-1 1 0 0 0,24 2 0 0 0,12-1 0 0 0,59-3 0 0 0,-23 2 0 0 0,-38 1 0 0 0,87 12 0 0 0,-110-9 0 0 0,1-4 0 0 0,-20 1 0 0 0,-1 0 0 0 0,0 0 0 0 0,0 0 0 0 0,0 0 0 0 0,1 0 0 0 0,5 2 0 0 0,43 7 0 0 0,-40-8 0 0 0,-1 1 0 0 0,1 1 0 0 0,22 7 0 0 0,-9-1 0 0 0,1-1 0 0 0,35 5 0 0 0,32 10 0 0 0,-24 7 0 0 0,-29-11 0 0 0,69 20 0 0 0,-79-30 0 0 0,-1 2 0 0 0,0 1 0 0 0,-1 1 0 0 0,36 21 0 0 0,-30-4 0 0 0,-8-5 0 0 0,-6-7 0 0 0,20 22 0 0 0,-24-23 0 0 0,-10-10 0 0 0,0 1 0 0 0,-1 0 0 0 0,0 0 0 0 0,0 1 0 0 0,0 0 0 0 0,-1 0 0 0 0,-1 0 0 0 0,0 0 0 0 0,0 1 0 0 0,-1 0 0 0 0,4 15 0 0 0,-6-5 0 0 0,-1 0 0 0 0,-4 38 0 0 0,1-28 0 0 0,0 16 0 0 0,-3 0 0 0 0,-1 0 0 0 0,-3-1 0 0 0,-1 0 0 0 0,-26 64 0 0 0,13-43 0 0 0,19-48 0 0 0,-1 0 0 0 0,-1-1 0 0 0,0 0 0 0 0,-13 19 0 0 0,14-26 0 0 0,-1 1 0 0 0,0-1 0 0 0,0 0 0 0 0,-1-1 0 0 0,-1 0 0 0 0,0 0 0 0 0,0-1 0 0 0,-1 0 0 0 0,1-1 0 0 0,-23 13 0 0 0,-5 0-3 0 0,-62 44 0 0 0,75-48-10 0 0,-139 104-1023 0 0,55-36-2590 0 0,52-38-3645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2:42:12.805"/>
    </inkml:context>
    <inkml:brush xml:id="br0">
      <inkml:brushProperty name="width" value="0.1" units="cm"/>
      <inkml:brushProperty name="height" value="0.1" units="cm"/>
      <inkml:brushProperty name="color" value="#E71224"/>
    </inkml:brush>
  </inkml:definitions>
  <inkml:trace contextRef="#ctx0" brushRef="#br0">4037 211 7343 0 0,'-26'-59'856'0'0,"23"53"-598"0"0,-1 1 0 0 0,0 0-1 0 0,0 0 1 0 0,0 1 0 0 0,0-1-1 0 0,-1 1 1 0 0,-5-5 0 0 0,3 4-283 0 0,1 0 0 0 0,0-1 1 0 0,-10-12-1 0 0,12 12 185 0 0,-1 0 0 0 0,0 1 0 0 0,0 0 0 0 0,0 0 0 0 0,0 0 0 0 0,-1 0 0 0 0,0 1 0 0 0,0 0 0 0 0,0 0-1 0 0,-1 1 1 0 0,1-1 0 0 0,-1 2 0 0 0,-10-4 0 0 0,6 3-7 0 0,0 0 0 0 0,-1 1 0 0 0,1 1-1 0 0,-1 0 1 0 0,1 0 0 0 0,-1 1 0 0 0,-20 3-1 0 0,-60 7 276 0 0,-168-1 0 0 0,204-8-100 0 0,1 2 0 0 0,-84 17 0 0 0,21-2 0 0 0,-328-1 769 0 0,231-16-682 0 0,200 0-389 0 0,-409 3 828 0 0,227-3-542 0 0,95 2 120 0 0,-132-14 0 0 0,173 4-228 0 0,-250-21 608 0 0,230 25-649 0 0,-79 1 42 0 0,119 3-211 0 0,-266 16 185 0 0,247-10-305 0 0,1 3 0 0 0,0 2 0 0 0,-63 21 1 0 0,62-11-1459 0 0,-1 0-5198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21:43.529"/>
    </inkml:context>
    <inkml:brush xml:id="br0">
      <inkml:brushProperty name="width" value="0.1" units="cm"/>
      <inkml:brushProperty name="height" value="0.1" units="cm"/>
      <inkml:brushProperty name="color" value="#E71224"/>
    </inkml:brush>
  </inkml:definitions>
  <inkml:trace contextRef="#ctx0" brushRef="#br0">10106 1508 2879 0 0,'2'-2'54'0'0,"0"0"0"0"0,-1-1 0 0 0,1 1 0 0 0,0 0 0 0 0,0 0 0 0 0,1 0 0 0 0,-1 0 0 0 0,0 0 0 0 0,1 1-1 0 0,-1-1 1 0 0,1 1 0 0 0,-1 0 0 0 0,1-1 0 0 0,0 1 0 0 0,-1 0 0 0 0,1 1 0 0 0,0-1 0 0 0,5 0-1 0 0,-9 1 86 0 0,0 1 0 0 0,0-1 0 0 0,0 1 0 0 0,0-1 0 0 0,0 1 1 0 0,0 0-1 0 0,0 0 0 0 0,0-1 0 0 0,1 1 0 0 0,-1 0 0 0 0,0 0 0 0 0,0 0 0 0 0,1 0 0 0 0,-1 0 0 0 0,1 0 0 0 0,-1 0 0 0 0,1 0 0 0 0,-1 0 0 0 0,1 1 0 0 0,-1-1 0 0 0,1 0 0 0 0,0 0 0 0 0,0 0 0 0 0,0 0 0 0 0,0 1 0 0 0,0 1 0 0 0,0 0 19 0 0,2 8 505 0 0,13-9-343 0 0,9-2-31 0 0,26-5-1 0 0,-21 0 570 0 0,41 1-1 0 0,-95-7 716 0 0,-144-3-773 0 0,138 12-614 0 0,0 1 0 0 0,-44 5 0 0 0,45-2-109 0 0,8 0-20 0 0,-25 6 0 0 0,12-2-43 0 0,16-3 17 0 0,-6 2 72 0 0,0-2 1 0 0,0-1 0 0 0,-27 0-1 0 0,-105-21 540 0 0,112 12-594 0 0,-5-1 123 0 0,-1 2 0 0 0,1 3-1 0 0,-78 3 1 0 0,-59 11 215 0 0,79-7-145 0 0,88-4-134 0 0,-1-1-1 0 0,0-1 0 0 0,1 0 0 0 0,-22-6 1 0 0,-37-5 209 0 0,-68 3-21 0 0,79 4-53 0 0,-49-2 146 0 0,67 6-327 0 0,27 1-15 0 0,1 1-1 0 0,-32 3 1 0 0,15 1-15 0 0,0-2 0 0 0,-1-2 0 0 0,-48-5 0 0 0,54 3 14 0 0,1 2-1 0 0,-1 1 0 0 0,-33 6 1 0 0,-48 1-38 0 0,62-5 48 0 0,-22 4 27 0 0,-43 1-28 0 0,-96-6 84 0 0,114-10-68 0 0,0-1 103 0 0,54 5-104 0 0,34 3-72 0 0,0-1 0 0 0,-23 2 0 0 0,14 1 2 0 0,-15 2 0 0 0,25-2 11 0 0,0 1 0 0 0,-1-2 0 0 0,1 0-1 0 0,0 0 1 0 0,-15-3 0 0 0,16 2-2 0 0,1 0 0 0 0,-1 1 0 0 0,0-1 0 0 0,0 2 0 0 0,1-1 0 0 0,-20 5 0 0 0,-24 5-9 0 0,17-5 0 0 0,20-3 0 0 0,0 0 0 0 0,-30-2 0 0 0,21-1 0 0 0,-139-9 187 0 0,0-1-110 0 0,-47 20-13 0 0,103 1-64 0 0,-182-1 0 0 0,114-6 38 0 0,12-1-4 0 0,71 7-34 0 0,71-8 22 0 0,0-2-1 0 0,-40-5 0 0 0,-20-5 43 0 0,-86 11 64 0 0,106 4-128 0 0,17-3 0 0 0,-71 13 0 0 0,61-3 0 0 0,-58 3 0 0 0,91-12 0 0 0,13-1 0 0 0,1 0 0 0 0,0-1 0 0 0,-1 0 0 0 0,1-1 0 0 0,-9 0 0 0 0,-26-5 0 0 0,-54-1 1 0 0,43 5 52 0 0,-70-13-43 0 0,58 6 46 0 0,34 5-52 0 0,-34-8 0 0 0,31 6 27 0 0,-50-5 1 0 0,-21-3 33 0 0,38 0-4 0 0,0-3-1 0 0,-104-41 1 0 0,152 51-21 0 0,-1 0 1 0 0,0 2 0 0 0,-40-5-1 0 0,14 2 16 0 0,4 0-56 0 0,1 2 0 0 0,-1 1 0 0 0,-1 2 0 0 0,-46 4 0 0 0,-10 3 0 0 0,52 2 0 0 0,-65 16 0 0 0,63-9 0 0 0,3 0 0 0 0,-1-2 0 0 0,-67 6 0 0 0,-45-1 0 0 0,90-8 0 0 0,-20 5 0 0 0,78-12 0 0 0,1 0 0 0 0,-1 0 0 0 0,1-1 0 0 0,-21-2 0 0 0,-18 1 0 0 0,25 0 0 0 0,1 0 0 0 0,-1-1 0 0 0,-23-6 0 0 0,20 3 0 0 0,-51-2 0 0 0,-98 5 0 0 0,156 1 12 0 0,-27-5 0 0 0,35 4-6 0 0,-1 0 1 0 0,0 1 0 0 0,0 0 0 0 0,0 1-1 0 0,-14 2 1 0 0,-22 8-7 0 0,22-4 0 0 0,-33 2 0 0 0,-151 1 0 0 0,156-12 0 0 0,42 1 0 0 0,1 1 0 0 0,-1 0 0 0 0,0 1 0 0 0,0 1 0 0 0,-22 3 0 0 0,-3 5 0 0 0,14-4 0 0 0,-42 14 0 0 0,49-12 0 0 0,-18 8 0 0 0,-75 18 0 0 0,96-30 0 0 0,-19 4 0 0 0,-40 3 0 0 0,13-4 0 0 0,40-3 0 0 0,0-1 0 0 0,0 0 0 0 0,-1-2 0 0 0,-23-2 0 0 0,41 1 0 0 0,0 0 0 0 0,0 0 0 0 0,1 0 0 0 0,-1-1 0 0 0,0 1 0 0 0,1-1 0 0 0,-1 0 0 0 0,1 0 0 0 0,0 0 0 0 0,0 0 0 0 0,-4-4 0 0 0,-1-1 0 0 0,1-1 0 0 0,-12-15 0 0 0,15 18 4 0 0,0 1 0 0 0,0 0-1 0 0,-1 0 1 0 0,-5-4 0 0 0,7 6-2 0 0,1 0 1 0 0,-1 0-1 0 0,1 0 0 0 0,-1 0 1 0 0,1 0-1 0 0,0-1 0 0 0,0 1 1 0 0,0-1-1 0 0,0 1 1 0 0,0-1-1 0 0,0 0 0 0 0,1 0 1 0 0,-1 1-1 0 0,1-1 1 0 0,0-1-1 0 0,0 1 0 0 0,0 0 1 0 0,-1-4-1 0 0,1-27 122 0 0,0 0-1 0 0,5-34 1 0 0,-4 50-63 0 0,-1 0 0 0 0,0 1 0 0 0,-1-1 1 0 0,-1 0-1 0 0,-1 1 0 0 0,-6-18 0 0 0,-3-13 15 0 0,7 24-33 0 0,2 8-18 0 0,1 0-1 0 0,-2-18 1 0 0,-2-23 7 0 0,-27-104 0 0 0,19 109-32 0 0,7 25 0 0 0,-6-31 0 0 0,11 43 0 0 0,1-1 0 0 0,1 0 0 0 0,0 0 0 0 0,3-26 0 0 0,7-53 0 0 0,-8 92 0 0 0,0 0 0 0 0,0 0 0 0 0,0 0 0 0 0,0 0 0 0 0,0 0 0 0 0,1 0 0 0 0,-1 0 0 0 0,1 1 0 0 0,0-1 0 0 0,0 1 0 0 0,0-1 0 0 0,0 1 0 0 0,0 0 0 0 0,1 0 0 0 0,4-4 0 0 0,0 1 0 0 0,0 1 0 0 0,0-1 0 0 0,1 1 0 0 0,13-5 0 0 0,75-33 0 0 0,-2 1 0 0 0,-25 14 0 0 0,-35 12 0 0 0,1 2 0 0 0,45-10 0 0 0,96-16 0 0 0,31-22 0 0 0,-155 49 0 0 0,0 3 0 0 0,1 2 0 0 0,77 0 0 0 0,-8 4 0 0 0,218-31 0 0 0,-295 28 0 0 0,1 2 0 0 0,76 2 0 0 0,91 20 0 0 0,-192-15 0 0 0,264 6 0 0 0,14 2 0 0 0,62 5 0 0 0,-221-15 0 0 0,-46 3 0 0 0,129 21 0 0 0,-134-13 18 0 0,1-5 0 0 0,177-7-1 0 0,-27 6-3 0 0,4-1-17 0 0,94-10 142 0 0,-136 20-67 0 0,-29 0-107 0 0,51-17 35 0 0,40 2 0 0 0,-137 7 11 0 0,238 2 42 0 0,-277-11-42 0 0,0 3-1 0 0,140 20 1 0 0,-4 2-11 0 0,-105-12 0 0 0,94 0 0 0 0,-10 0 0 0 0,-142-5 0 0 0,0-4 0 0 0,66-4 0 0 0,241 0 78 0 0,-354 2-81 0 0,64 4 54 0 0,-13-1-29 0 0,-1-2 0 0 0,94-11 0 0 0,163-16 53 0 0,-170 27-20 0 0,40-1-4 0 0,50-15-40 0 0,-166 11-11 0 0,77-8 0 0 0,-114 10 0 0 0,75 5 0 0 0,-25 0 0 0 0,198 3 64 0 0,-262-6 429 0 0,1 2 1 0 0,39 7-1 0 0,-20 2-659 0 0,57 8-1068 0 0,-77-15 1234 0 0,0 2 0 0 0,44 15 0 0 0,-18-4 0 0 0,-37-14 0 0 0,-1 2 0 0 0,0 0 0 0 0,0 0 0 0 0,0 1 0 0 0,-1 0 0 0 0,0 1 0 0 0,0 1 0 0 0,0 0 0 0 0,10 11 0 0 0,19 17 0 0 0,40 51 0 0 0,-76-82 0 0 0,1 1 0 0 0,-1 0 0 0 0,0 0 0 0 0,0 1 0 0 0,-1-1 0 0 0,0 1 0 0 0,0 0 0 0 0,0-1 0 0 0,-1 1 0 0 0,0 1 0 0 0,2 13 0 0 0,-1-5 0 0 0,10 30 0 0 0,0 0 0 0 0,-11-38 0 0 0,1 1 0 0 0,1-1 0 0 0,-1 0 0 0 0,1 0 0 0 0,7 10 0 0 0,-6-11 0 0 0,-1 0 0 0 0,0 0 0 0 0,-1 1 0 0 0,1-1 0 0 0,-1 1 0 0 0,3 13 0 0 0,-3-8 0 0 0,0 0 0 0 0,2 0 0 0 0,-1 0 0 0 0,10 16 0 0 0,-7-14 0 0 0,11 32 0 0 0,-17-42 0 0 0,1 0 0 0 0,-1 0 0 0 0,0 0 0 0 0,-1 0 0 0 0,1 0 0 0 0,-1 0 0 0 0,0 0 0 0 0,0 0 0 0 0,0 0 0 0 0,-1 0 0 0 0,0 0 0 0 0,0 0 0 0 0,0 0 0 0 0,-1 0 0 0 0,1 0 0 0 0,-1 0 0 0 0,-3 5 0 0 0,-5 14 0 0 0,2 1 0 0 0,0 0 0 0 0,2 0 0 0 0,1 1 0 0 0,1 0 0 0 0,-2 40 0 0 0,5-53 0 0 0,0 0 0 0 0,-1 0 0 0 0,-1 0 0 0 0,0 0 0 0 0,-1 0 0 0 0,-1 0 0 0 0,0-1 0 0 0,0 0 0 0 0,-1 0 0 0 0,-1 0 0 0 0,0-1 0 0 0,0 0 0 0 0,-1 0 0 0 0,-1-1 0 0 0,1 0 0 0 0,-12 9 0 0 0,-6 2 0 0 0,-52 34 0 0 0,47-34 0 0 0,-31 25 0 0 0,-7 10-156 0 0,30-26-298 0 0,-34 36 0 0 0,-5 13-2900 0 0,36-36-3548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22:14.310"/>
    </inkml:context>
    <inkml:brush xml:id="br0">
      <inkml:brushProperty name="width" value="0.1" units="cm"/>
      <inkml:brushProperty name="height" value="0.1" units="cm"/>
      <inkml:brushProperty name="color" value="#E71224"/>
    </inkml:brush>
  </inkml:definitions>
  <inkml:trace contextRef="#ctx0" brushRef="#br0">663 4 2959 0 0,'-1'-1'35'0'0,"0"1"-1"0"0,0-1 0 0 0,0 1 0 0 0,0 0 0 0 0,-1-1 0 0 0,1 1 0 0 0,0 0 1 0 0,0 0-1 0 0,0 0 0 0 0,0-1 0 0 0,0 1 0 0 0,-1 0 0 0 0,1 0 1 0 0,0 1-1 0 0,0-1 0 0 0,0 0 0 0 0,0 0 0 0 0,0 1 0 0 0,-1-1 0 0 0,1 0 1 0 0,0 1-1 0 0,0-1 0 0 0,-2 2 0 0 0,2-2-55 0 0,0 1 0 0 0,0 0 0 0 0,0-1 0 0 0,-1 1 0 0 0,1 0 0 0 0,0 0 0 0 0,0-1 0 0 0,0 1 0 0 0,0 0 1 0 0,0 0-1 0 0,0 0 0 0 0,0 0 0 0 0,1 0 0 0 0,-1 0 0 0 0,0 1 0 0 0,1-1 0 0 0,-1 0 0 0 0,0 0 0 0 0,1 0 0 0 0,-1 1 0 0 0,1 1 0 0 0,-1-3-13 0 0,1 0 1 0 0,0-1-1 0 0,0 1 0 0 0,0 0 0 0 0,0 0 1 0 0,0 0-1 0 0,-1 0 0 0 0,1 0 1 0 0,0 0-1 0 0,0 0 0 0 0,0 0 0 0 0,-1 0 1 0 0,1 0-1 0 0,0-1 0 0 0,0 1 0 0 0,0 0 1 0 0,-1 0-1 0 0,1 0 0 0 0,0 0 0 0 0,0 0 1 0 0,0 0-1 0 0,0 1 0 0 0,-1-1 1 0 0,1 0-1 0 0,0 0 0 0 0,0 0 0 0 0,0 0 1 0 0,-1 0-1 0 0,1 0 0 0 0,0 0 0 0 0,0 0 1 0 0,0 0-1 0 0,0 0 0 0 0,-1 1 0 0 0,1-1 1 0 0,0 0-1 0 0,0 0 0 0 0,0 0 1 0 0,0 0-1 0 0,0 0 0 0 0,0 1 0 0 0,-1-1 1 0 0,1 0-1 0 0,0 0 0 0 0,0 0 0 0 0,0 0 1 0 0,0 1-1 0 0,0-1 0 0 0,0 0 0 0 0,-1 4 156 0 0,1 0-1 0 0,0-1 0 0 0,0 1 1 0 0,0-1-1 0 0,0 1 0 0 0,1 0 1 0 0,0-1-1 0 0,-1 1 0 0 0,1-1 0 0 0,0 1 1 0 0,1-1-1 0 0,1 5 0 0 0,4 11 470 0 0,-7-16-543 0 0,0-1 0 0 0,0 0 0 0 0,1 0 0 0 0,-1 0 0 0 0,-1 0 0 0 0,1 0 0 0 0,0 0 0 0 0,0 0 0 0 0,-1 0 0 0 0,0 3 0 0 0,-3 12 2038 0 0,4-17-2060 0 0,0 0 1 0 0,0 0-1 0 0,0 1 0 0 0,0-1 1 0 0,0 0-1 0 0,0 0 1 0 0,0 1-1 0 0,0-1 1 0 0,0 0-1 0 0,0 0 0 0 0,0 0 1 0 0,0 1-1 0 0,0-1 1 0 0,0 0-1 0 0,1 0 1 0 0,-1 0-1 0 0,0 1 0 0 0,0-1 1 0 0,0 0-1 0 0,0 0 1 0 0,0 0-1 0 0,0 0 1 0 0,0 1-1 0 0,1-1 0 0 0,-1 0 1 0 0,0 0-1 0 0,0 0 1 0 0,0 0-1 0 0,0 0 1 0 0,1 1-1 0 0,-1-1 0 0 0,0 0 1 0 0,0 0-1 0 0,0 0 1 0 0,1 0-1 0 0,-1 0 1 0 0,0 0-1 0 0,9-4 224 0 0,7-10-393 0 0,-15 13 192 0 0,-2-5-325 0 0,0 6 270 0 0,1 0 1 0 0,0 0 0 0 0,0 0 0 0 0,0-1 0 0 0,0 1-1 0 0,-1 0 1 0 0,1 0 0 0 0,0-1 0 0 0,0 1 0 0 0,0 0-1 0 0,0 0 1 0 0,0-1 0 0 0,0 1 0 0 0,0 0-1 0 0,0-1 1 0 0,0 1 0 0 0,0 0 0 0 0,0 0 0 0 0,0-1-1 0 0,0 1 1 0 0,0 0 0 0 0,0-1 0 0 0,0 1-1 0 0,0 0 1 0 0,0 0 0 0 0,0-1 0 0 0,0 1 0 0 0,0 0-1 0 0,0 0 1 0 0,1-1 0 0 0,-1 1 0 0 0,0 0-1 0 0,0 0 1 0 0,1-1 0 0 0,0 3-131 0 0,0-1 1 0 0,0 1-1 0 0,0 0 1 0 0,0 0-1 0 0,-1 0 1 0 0,1-1-1 0 0,0 1 0 0 0,-1 0 1 0 0,0 0-1 0 0,1 0 1 0 0,-1 0-1 0 0,0 3 0 0 0,-8 21 6655 0 0,5-17-5718 0 0,2-4-645 0 0,-1 0-1 0 0,1 0 0 0 0,1 1 0 0 0,-1-1 1 0 0,1 0-1 0 0,0 8 0 0 0,0-7-114 0 0,0-6-21 0 0,0 0-1 0 0,0 0 0 0 0,0 1 1 0 0,0-1-1 0 0,0 0 0 0 0,0 1 0 0 0,0-1 1 0 0,0 0-1 0 0,1 0 0 0 0,-1 1 1 0 0,0-1-1 0 0,0 0 0 0 0,0 0 1 0 0,0 1-1 0 0,1-1 0 0 0,-1 0 1 0 0,0 0-1 0 0,0 0 0 0 0,0 1 1 0 0,1-1-1 0 0,-1 0 0 0 0,0 0 0 0 0,0 0 1 0 0,1 0-1 0 0,-1 0 0 0 0,0 0 1 0 0,0 1-1 0 0,1-1 0 0 0,-1 0 1 0 0,0 0-1 0 0,1 0 0 0 0,-1 0 1 0 0,1 0-1 0 0,18 1 3528 0 0,-19-2-3525 0 0,1 0 0 0 0,-1 0 0 0 0,1 0-1 0 0,-1 0 1 0 0,1 0 0 0 0,0 0 0 0 0,-1 0 0 0 0,1 1 0 0 0,0-1-1 0 0,0 0 1 0 0,0 0 0 0 0,-1 0 0 0 0,3 0 0 0 0,5-4 531 0 0,-6 4-451 0 0,-1-1 0 0 0,1 1 0 0 0,0 0 0 0 0,-1 1 0 0 0,1-1 0 0 0,0 0 0 0 0,0 0-1 0 0,0 1 1 0 0,0-1 0 0 0,3 0 0 0 0,0-26 1827 0 0,-3 16-1855 0 0,7-14 254 0 0,-9 24-320 0 0,1 0 1 0 0,-1 0-1 0 0,1 0 1 0 0,0 0 0 0 0,-1 1-1 0 0,1-1 1 0 0,0 0-1 0 0,0 1 1 0 0,-1-1-1 0 0,1 0 1 0 0,0 1-1 0 0,0-1 1 0 0,0 1 0 0 0,0-1-1 0 0,0 1 1 0 0,0 0-1 0 0,0-1 1 0 0,0 1-1 0 0,0 0 1 0 0,0-1-1 0 0,0 1 1 0 0,0 0 0 0 0,1 0-1 0 0,6 0 27 0 0,0 1 0 0 0,0 0 0 0 0,0 0-1 0 0,0 0 1 0 0,0 1 0 0 0,-1 1 0 0 0,1-1 0 0 0,-1 1-1 0 0,14 7 1 0 0,-10-4-1 0 0,-3-1-6 0 0,0-1 0 0 0,14 12 0 0 0,-19-13-27 0 0,-1-1 1 0 0,1 1-1 0 0,-1 0 1 0 0,0-1-1 0 0,0 1 0 0 0,0 0 1 0 0,0 1-1 0 0,0-1 1 0 0,-1 0-1 0 0,1 0 0 0 0,0 5 1 0 0,23 88 64 0 0,-22-83-57 0 0,-2 0-1 0 0,0 0 1 0 0,0 0-1 0 0,-1 1 1 0 0,-3 19-1 0 0,0-1 59 0 0,2 56-1 0 0,2-53-4 0 0,-5 45-1 0 0,-31 344 399 0 0,13-95-317 0 0,-1 3-18 0 0,19-169-72 0 0,-25 80 86 0 0,12 2-67 0 0,-1-83-32 0 0,6-75 48 0 0,-41 326 40 0 0,41-195-87 0 0,7-71-18 0 0,-2 5 108 0 0,18 219-1 0 0,11-27 73 0 0,-7-234-173 0 0,-9-75-18 0 0,-2 0-1 0 0,1 63 0 0 0,-7-44 50 0 0,2-23-15 0 0,-1 1 0 0 0,-2 0 0 0 0,-10 41 0 0 0,11-65-30 0 0,-1-1 0 0 0,0 0-1 0 0,-1 0 1 0 0,0 0-1 0 0,0-1 1 0 0,0 1-1 0 0,-1-1 1 0 0,0 0 0 0 0,0-1-1 0 0,0 1 1 0 0,-1-1-1 0 0,0 0 1 0 0,0 0 0 0 0,0 0-1 0 0,-1-1 1 0 0,-10 5-1 0 0,-10 5 169 0 0,-1-2-1 0 0,-50 15 1 0 0,77-27-181 0 0,-28 9 143 0 0,-1-2-1 0 0,0-1 0 0 0,0-1 1 0 0,0-1-1 0 0,-37-1 1 0 0,49-3-138 0 0,0-1-1 0 0,1-1 1 0 0,-1-1 0 0 0,0 0 0 0 0,1-1 0 0 0,-1-1-1 0 0,1 0 1 0 0,1-2 0 0 0,-1 0 0 0 0,-17-10 0 0 0,28 14-170 0 0,0-1-1 0 0,1 0 1 0 0,-1 0 0 0 0,1-1 0 0 0,0 1 0 0 0,0-1 0 0 0,0 0 0 0 0,1-1-1 0 0,0 1 1 0 0,0-1 0 0 0,0 0 0 0 0,1 0 0 0 0,-1 0 0 0 0,1 0 0 0 0,1 0-1 0 0,-1-1 1 0 0,-1-10 0 0 0,-2-19-1326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22:16.908"/>
    </inkml:context>
    <inkml:brush xml:id="br0">
      <inkml:brushProperty name="width" value="0.1" units="cm"/>
      <inkml:brushProperty name="height" value="0.1" units="cm"/>
      <inkml:brushProperty name="color" value="#E71224"/>
    </inkml:brush>
  </inkml:definitions>
  <inkml:trace contextRef="#ctx0" brushRef="#br0">1555 58 5527 0 0,'-18'1'703'0'0,"0"1"-1"0"0,0 1 0 0 0,-23 6 0 0 0,29-5-415 0 0,0-1 0 0 0,-1-1 1 0 0,1 0-1 0 0,-1 0 0 0 0,1-1 0 0 0,-1-1 0 0 0,1 0 0 0 0,-22-3 1 0 0,18-1 526 0 0,0-2 1 0 0,-16-7 0 0 0,20 8-285 0 0,0 0 0 0 0,-1 0-1 0 0,1 1 1 0 0,-18-2 0 0 0,-277-16 1961 0 0,219 18-1719 0 0,-16 7-381 0 0,-7-1-84 0 0,3-2 410 0 0,58 0-295 0 0,14 0-140 0 0,0-3-1 0 0,-49-8 1 0 0,83 11-273 0 0,-1 0-1 0 0,1 0 1 0 0,0 0-1 0 0,0 0 1 0 0,-1 1-1 0 0,1-1 1 0 0,0 1-1 0 0,0-1 1 0 0,0 1-1 0 0,0 0 1 0 0,0 0-1 0 0,0 0 1 0 0,0 0-1 0 0,0 1 1 0 0,0-1-1 0 0,0 0 1 0 0,1 1-1 0 0,-1-1 1 0 0,1 1-1 0 0,-1-1 1 0 0,1 1-1 0 0,-1 0 1 0 0,-1 3-1 0 0,-3 4 43 0 0,1-1 0 0 0,0 2 0 0 0,-8 16 0 0 0,-4 13 86 0 0,-29 46 0 0 0,25-51 23 0 0,-26 66 1 0 0,36-69-135 0 0,1 0 0 0 0,1 1 0 0 0,2 0-1 0 0,2 0 1 0 0,0 1 0 0 0,1 45 0 0 0,10 37-26 0 0,7 47 0 0 0,-8-84 11 0 0,-5 88 0 0 0,1 36 20 0 0,14 233 44 0 0,-8-162 18 0 0,-2-152-58 0 0,-7 128 93 0 0,3 235 0 0 0,1-371-96 0 0,-19 192 0 0 0,9-220 14 0 0,4 0 1 0 0,8 102-1 0 0,2-129-27 0 0,13 195 79 0 0,-14-82-98 0 0,-3-144 39 0 0,1 0 0 0 0,9 38 0 0 0,23 89 36 0 0,-29-120-75 0 0,-4-20 0 0 0,1 0 0 0 0,8 26 0 0 0,-7-30 0 0 0,0 0 0 0 0,1 0 0 0 0,0-1 0 0 0,1 1 0 0 0,0-1 0 0 0,0 0 0 0 0,1-1 0 0 0,0 0 0 0 0,0 0 0 0 0,1 0 0 0 0,0-1 0 0 0,1 0 0 0 0,-1-1 0 0 0,1 1 0 0 0,11 4 0 0 0,33 18 28 0 0,1-2-1 0 0,1-2 0 0 0,1-3 1 0 0,1-3-1 0 0,1-2 1 0 0,69 11-1 0 0,-10-16 100 0 0,-42-5-62 0 0,-11 1-931 0 0,49 4-5225 0 0,-74-10-1472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30:18.744"/>
    </inkml:context>
    <inkml:brush xml:id="br0">
      <inkml:brushProperty name="width" value="0.1" units="cm"/>
      <inkml:brushProperty name="height" value="0.1" units="cm"/>
      <inkml:brushProperty name="color" value="#F4F91B"/>
    </inkml:brush>
  </inkml:definitions>
  <inkml:trace contextRef="#ctx0" brushRef="#br0">1161 0 1839 0 0,'-57'27'3884'0'0,"-32"16"-3650"0"0,60-28-62 0 0,0-2 1 0 0,-58 18 0 0 0,-15 5 631 0 0,59-18-448 0 0,-62 17-1 0 0,80-28-162 0 0,-1-2-1 0 0,0 0 0 0 0,-51 1 0 0 0,75-6-163 0 0,0 0 0 0 0,0 0 0 0 0,0 1 0 0 0,0-1 0 0 0,0 0 0 0 0,0 1 0 0 0,0-1 0 0 0,0 1 0 0 0,-3 1 0 0 0,5-2-22 0 0,-1 0-1 0 0,1 1 0 0 0,0-1 1 0 0,0 0-1 0 0,-1 0 0 0 0,1 0 1 0 0,0 0-1 0 0,0 1 1 0 0,0-1-1 0 0,-1 0 0 0 0,1 0 1 0 0,0 1-1 0 0,0-1 0 0 0,0 0 1 0 0,0 0-1 0 0,0 1 0 0 0,0-1 1 0 0,-1 0-1 0 0,1 1 0 0 0,0-1 1 0 0,0 0-1 0 0,0 0 1 0 0,0 1-1 0 0,0-1 0 0 0,0 1 1 0 0,8 9 65 0 0,3-2-66 0 0,1-2 0 0 0,-1 0 0 0 0,1 0 0 0 0,0-1 0 0 0,0-1 0 0 0,0 0 0 0 0,26 5-1 0 0,26 9 12 0 0,78 29-17 0 0,-99-33 19 0 0,-40-13-16 0 0,1 0 1 0 0,-1-1-1 0 0,1 1 1 0 0,-1-1-1 0 0,1 0 1 0 0,0 0-1 0 0,-1 0 1 0 0,1 0-1 0 0,6-2 1 0 0,-9 2-4 0 0,-1 0 0 0 0,0 0 0 0 0,0 0 1 0 0,0 0-1 0 0,0 0 0 0 0,0 0 0 0 0,0 0 0 0 0,1 0 1 0 0,-1 0-1 0 0,0 0 0 0 0,0 0 0 0 0,0 0 1 0 0,0 0-1 0 0,0-1 0 0 0,0 1 0 0 0,0 0 0 0 0,1 0 1 0 0,-1 0-1 0 0,0 0 0 0 0,0 0 0 0 0,0 0 0 0 0,0 0 1 0 0,0 0-1 0 0,0 0 0 0 0,0-1 0 0 0,0 1 1 0 0,0 0-1 0 0,0 0 0 0 0,0 0 0 0 0,0 0 0 0 0,0 0 1 0 0,0 0-1 0 0,0-1 0 0 0,0 1 0 0 0,0 0 1 0 0,0 0-1 0 0,0 0 0 0 0,0 0 0 0 0,0 0 0 0 0,0 0 1 0 0,0-1-1 0 0,0 1 0 0 0,0 0 0 0 0,0 0 0 0 0,0 0 1 0 0,-6-6 0 0 0,-9-2-2 0 0,-3 1 127 0 0,-1 1-1 0 0,0 1 1 0 0,0 1 0 0 0,-30-2-1 0 0,29 3-41 0 0,-56-7 77 0 0,0 3 0 0 0,-1 3-1 0 0,-137 12 1 0 0,192-5-229 0 0,1 1 0 0 0,0 1 0 0 0,0 1 1 0 0,0 1-1 0 0,1 1 0 0 0,0 0 0 0 0,0 2 0 0 0,-34 22 0 0 0,21-10-3572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30:20.037"/>
    </inkml:context>
    <inkml:brush xml:id="br0">
      <inkml:brushProperty name="width" value="0.1" units="cm"/>
      <inkml:brushProperty name="height" value="0.1" units="cm"/>
      <inkml:brushProperty name="color" value="#F4F91B"/>
    </inkml:brush>
  </inkml:definitions>
  <inkml:trace contextRef="#ctx0" brushRef="#br0">299 130 1375 0 0,'-17'-4'577'0'0,"-1"1"-1"0"0,0 1 0 0 0,-28-1 1 0 0,22 2-247 0 0,-27-4 0 0 0,33 2-300 0 0,9 2 11 0 0,-1-1-1 0 0,1 0 1 0 0,0 0-1 0 0,0 0 1 0 0,0-1-1 0 0,0-1 1 0 0,0 1-1 0 0,-13-9 0 0 0,21 12-6 0 0,0-1-1 0 0,1 1 0 0 0,-1-1 0 0 0,0 1 0 0 0,1-1 1 0 0,-1 0-1 0 0,0 1 0 0 0,1-1 0 0 0,-1 0 1 0 0,0 1-1 0 0,1-1 0 0 0,-1 0 0 0 0,1 1 0 0 0,0-1 1 0 0,-1 0-1 0 0,1 0 0 0 0,-1 0 0 0 0,1 0 0 0 0,0 1 1 0 0,0-1-1 0 0,0 0 0 0 0,-1 0 0 0 0,1 0 1 0 0,0 0-1 0 0,0 0 0 0 0,0 0 0 0 0,0 0 0 0 0,0 1 1 0 0,1-1-1 0 0,-1 0 0 0 0,0 0 0 0 0,0 0 0 0 0,0 0 1 0 0,1 0-1 0 0,-1 1 0 0 0,1-1 0 0 0,-1 0 0 0 0,0 0 1 0 0,1 0-1 0 0,-1 1 0 0 0,1-1 0 0 0,0 0 1 0 0,-1 1-1 0 0,1-1 0 0 0,0 1 0 0 0,0-2 0 0 0,2 0 106 0 0,0 0 0 0 0,0 0-1 0 0,1 0 1 0 0,-1 0-1 0 0,0 1 1 0 0,1 0-1 0 0,-1-1 1 0 0,1 1 0 0 0,0 0-1 0 0,4 0 1 0 0,36-1 40 0 0,0 1 1 0 0,0 3-1 0 0,67 11 1 0 0,-25-3-82 0 0,132 5 50 0 0,-160-15-89 0 0,102-11 0 0 0,-153 10-55 0 0,5 0-6 0 0,-11-1 43 0 0,-7-1 58 0 0,-2 1-44 0 0,0 1 0 0 0,0 0 0 0 0,0 0 0 0 0,0 1 0 0 0,0 0 0 0 0,-12 1 0 0 0,-14 0 114 0 0,-60-4 26 0 0,-19-1 282 0 0,-155 13 1 0 0,243-7-362 0 0,-20 3 107 0 0,33-3-64 0 0,17-1 47 0 0,14-3-112 0 0,1 0 0 0 0,-1-1 0 0 0,29-9 0 0 0,9-1 4 0 0,-23 7-30 0 0,-13 1-79 0 0,0 1 0 0 0,1 2 0 0 0,32-1 0 0 0,-52 3-25 0 0,0 0 1 0 0,0 0-1 0 0,-1 0 0 0 0,1 0 0 0 0,0 1 0 0 0,0-1 0 0 0,0 1 0 0 0,-1-1 0 0 0,1 1 0 0 0,0 0 0 0 0,-1-1 1 0 0,4 3-1 0 0,-1 3-410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30:48.930"/>
    </inkml:context>
    <inkml:brush xml:id="br0">
      <inkml:brushProperty name="width" value="0.1" units="cm"/>
      <inkml:brushProperty name="height" value="0.1" units="cm"/>
      <inkml:brushProperty name="color" value="#F4F91B"/>
    </inkml:brush>
  </inkml:definitions>
  <inkml:trace contextRef="#ctx0" brushRef="#br0">1 33 919 0 0,'3'11'835'0'0,"13"-14"2009"0"0,-13 3-2747 0 0,0-1-1 0 0,-1 1 1 0 0,1-1 0 0 0,0 1 0 0 0,0 0-1 0 0,-1 0 1 0 0,1 0 0 0 0,4 1 0 0 0,7 1 141 0 0,0 0-1 0 0,0-2 1 0 0,0 1 0 0 0,0-2 0 0 0,24-3-1 0 0,23 2 721 0 0,-16 4-619 0 0,-35-1-269 0 0,1 0 0 0 0,15-1 0 0 0,9-4 298 0 0,0 2 0 0 0,57 4 0 0 0,-84 0-292 0 0,0 0-1 0 0,1 1 1 0 0,-1-1 0 0 0,9 6 0 0 0,16 11-20 0 0,-27-15-44 0 0,0 0 0 0 0,0-1-1 0 0,0 0 1 0 0,1 0 0 0 0,-1 0 0 0 0,11 2-1 0 0,-6-3 91 0 0,1-1-1 0 0,-1 0 1 0 0,0-1 0 0 0,17-1-1 0 0,-16 0 17 0 0,0 0 1 0 0,0 1-1 0 0,20 3 1 0 0,-7 2-53 0 0,1-1 0 0 0,0-1 0 0 0,0-1 0 0 0,36-3 0 0 0,62-9 500 0 0,-67 6-496 0 0,-25 2-21 0 0,1-2 0 0 0,-1 0 0 0 0,33-11 0 0 0,-53 13-21 0 0,0 0 1 0 0,-1 1-1 0 0,1 0 0 0 0,0 1 0 0 0,0 0 0 0 0,0 0 0 0 0,16 4 0 0 0,-14-2-9 0 0,0 0 0 0 0,0-1 0 0 0,0-1 0 0 0,27-3 0 0 0,-20-1-27 0 0,2-1 71 0 0,1 1 1 0 0,30-1-1 0 0,-23 7 28 0 0,44 7 0 0 0,1 0-71 0 0,-33-5 45 0 0,-23-1-46 0 0,0-2-1 0 0,1 0 1 0 0,-1-1-1 0 0,0-1 1 0 0,23-4-1 0 0,-27 3 46 0 0,-1 0 0 0 0,20 1 0 0 0,-18 0-56 0 0,28-3 0 0 0,-8-2 14 0 0,-1 1-1 0 0,51 1 0 0 0,-82 4-20 0 0,42 0 140 0 0,74-9 0 0 0,-92 6 86 0 0,52 1 0 0 0,-51 3-142 0 0,89-7-11 0 0,-113 6-74 0 0,0 0 0 0 0,-1 0 0 0 0,1 1 0 0 0,-1 0 0 0 0,1 0 0 0 0,0 0 0 0 0,6 3 0 0 0,5 1 0 0 0,31 8 0 0 0,-45-12 25 0 0,-1 0 0 0 0,1 0 0 0 0,0 0 0 0 0,0 0 0 0 0,0-1 0 0 0,0 1 0 0 0,0-1 1 0 0,0 0-1 0 0,1 0 0 0 0,-1 0 0 0 0,0-1 0 0 0,0 1 0 0 0,0-1 0 0 0,0 1 0 0 0,0-1 0 0 0,5-2 0 0 0,1-2 114 0 0,-1 1 1 0 0,0-1-1 0 0,0-1 1 0 0,8-7 0 0 0,16-11 48 0 0,-30 22-183 0 0,-1 2-4 0 0,-1-1 1 0 0,0 1-1 0 0,0 0 1 0 0,0 0-1 0 0,0 0 0 0 0,1 0 1 0 0,-1-1-1 0 0,0 1 1 0 0,0 0-1 0 0,0 0 0 0 0,1 0 1 0 0,-1 0-1 0 0,0 0 1 0 0,0 0-1 0 0,1 0 1 0 0,-1-1-1 0 0,0 1 0 0 0,0 0 1 0 0,1 0-1 0 0,-1 0 1 0 0,0 0-1 0 0,0 0 0 0 0,1 0 1 0 0,-1 0-1 0 0,0 0 1 0 0,0 0-1 0 0,0 0 0 0 0,1 1 1 0 0,-1-1-1 0 0,0 0 1 0 0,0 0-1 0 0,1 0 1 0 0,-1 0-1 0 0,0 0 0 0 0,0 0 1 0 0,1 0-1 0 0,-1 1 1 0 0,0-1-1 0 0,0 0 0 0 0,0 0 1 0 0,1 0-1 0 0,0 1-1 0 0,1 0 0 0 0,0-1 0 0 0,0 1 0 0 0,0-1 0 0 0,0 0 0 0 0,0 0 0 0 0,0 0 0 0 0,0 0 0 0 0,0 0 0 0 0,2 0 0 0 0,6 0 0 0 0,0-5 0 0 0,-5 3 0 0 0,-2 9 0 0 0,-1 16-4324 0 0,0-7-528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30:31.106"/>
    </inkml:context>
    <inkml:brush xml:id="br0">
      <inkml:brushProperty name="width" value="0.1" units="cm"/>
      <inkml:brushProperty name="height" value="0.1" units="cm"/>
      <inkml:brushProperty name="color" value="#F4F91B"/>
    </inkml:brush>
  </inkml:definitions>
  <inkml:trace contextRef="#ctx0" brushRef="#br0">1121 286 919 0 0,'-34'-16'1771'0'0,"23"12"-1626"0"0,0-1-1 0 0,0 0 1 0 0,0-1 0 0 0,1 0-1 0 0,0 0 1 0 0,0-1-1 0 0,1-1 1 0 0,-9-9-1 0 0,3-1 852 0 0,-15-25-1 0 0,26 38-970 0 0,1 1 48 0 0,0 0-1 0 0,0 0 0 0 0,-1 1 1 0 0,1-1-1 0 0,-1 1 0 0 0,0 0 0 0 0,0 0 1 0 0,0 0-1 0 0,-1 1 0 0 0,1-1 1 0 0,-1 1-1 0 0,1 0 0 0 0,-1 1 0 0 0,-7-3 1 0 0,-8 0 330 0 0,1 0 1 0 0,-29 0 0 0 0,4-1-37 0 0,-112-30 1028 0 0,109 23-849 0 0,0 1-1 0 0,-70-6 0 0 0,70 14-216 0 0,-77 6 1 0 0,102 0-927 0 0,0 0 0 0 0,0 1 0 0 0,1 1 0 0 0,-1 2 0 0 0,-34 14 0 0 0,21-3-3166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30:31.946"/>
    </inkml:context>
    <inkml:brush xml:id="br0">
      <inkml:brushProperty name="width" value="0.1" units="cm"/>
      <inkml:brushProperty name="height" value="0.1" units="cm"/>
      <inkml:brushProperty name="color" value="#F4F91B"/>
    </inkml:brush>
  </inkml:definitions>
  <inkml:trace contextRef="#ctx0" brushRef="#br0">1697 137 919 0 0,'-8'-8'1004'0'0,"0"1"-1"0"0,-1 0 1 0 0,0 0-1 0 0,-16-9 1 0 0,14 11-582 0 0,-1 0 1 0 0,1 0 0 0 0,-21-5-1 0 0,6 5 5 0 0,1 1 0 0 0,-1 1 0 0 0,-43 1 0 0 0,-41 11 584 0 0,10 0-342 0 0,20-11-95 0 0,-1-3 0 0 0,-87-19-1 0 0,-40-3 18 0 0,95 18-538 0 0,-1 5-1 0 0,-158 15 1 0 0,153 10-3892 0 0,58-7-304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30:33.366"/>
    </inkml:context>
    <inkml:brush xml:id="br0">
      <inkml:brushProperty name="width" value="0.1" units="cm"/>
      <inkml:brushProperty name="height" value="0.1" units="cm"/>
      <inkml:brushProperty name="color" value="#F4F91B"/>
    </inkml:brush>
  </inkml:definitions>
  <inkml:trace contextRef="#ctx0" brushRef="#br0">1424 65 919 0 0,'-2'-3'56'0'0,"0"1"0"0"0,0 0 0 0 0,0-1 0 0 0,0 1 0 0 0,0 0 0 0 0,-3-3 0 0 0,-5-1 3827 0 0,-5-5-2906 0 0,13 9-903 0 0,-1-1-1 0 0,-1 1 0 0 0,1 0 1 0 0,0 0-1 0 0,0 0 0 0 0,-6-1 1 0 0,1 0-51 0 0,0 0 1 0 0,0 1-1 0 0,0 1 0 0 0,0-1 1 0 0,0 1-1 0 0,-11 0 1 0 0,-46 2 1447 0 0,-101 14 0 0 0,124-9-911 0 0,-80-2-1 0 0,-42-13 234 0 0,-49-1-281 0 0,97 15-541 0 0,-146 24 0 0 0,192-19-282 0 0,3-2-16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30:34.528"/>
    </inkml:context>
    <inkml:brush xml:id="br0">
      <inkml:brushProperty name="width" value="0.1" units="cm"/>
      <inkml:brushProperty name="height" value="0.1" units="cm"/>
      <inkml:brushProperty name="color" value="#F4F91B"/>
    </inkml:brush>
  </inkml:definitions>
  <inkml:trace contextRef="#ctx0" brushRef="#br0">1096 118 2759 0 0,'-1'-2'137'0'0,"-1"0"-1"0"0,0 0 0 0 0,0 0 0 0 0,0 0 0 0 0,0 1 1 0 0,0-1-1 0 0,0 0 0 0 0,0 1 0 0 0,0-1 0 0 0,-1 1 1 0 0,1 0-1 0 0,-1 0 0 0 0,1 0 0 0 0,-1 0 0 0 0,1 0 0 0 0,-1 1 1 0 0,1-1-1 0 0,-1 1 0 0 0,0 0 0 0 0,1-1 0 0 0,-1 1 1 0 0,-5 1-1 0 0,-7-1 20 0 0,0 2 0 0 0,-25 4 1 0 0,13-2 270 0 0,0 0-1 0 0,0-3 1 0 0,0 0 0 0 0,-37-4 0 0 0,-109-21 1336 0 0,154 21-1654 0 0,-141-31 686 0 0,-16-3-391 0 0,143 33-571 0 0,-1 0-1 0 0,0 3 1 0 0,-45 2 0 0 0,34 4-2487 0 0,2 1-894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2:42:17.274"/>
    </inkml:context>
    <inkml:brush xml:id="br0">
      <inkml:brushProperty name="width" value="0.1" units="cm"/>
      <inkml:brushProperty name="height" value="0.1" units="cm"/>
      <inkml:brushProperty name="color" value="#E71224"/>
    </inkml:brush>
  </inkml:definitions>
  <inkml:trace contextRef="#ctx0" brushRef="#br0">1783 144 1839 0 0,'3'-4'89'0'0,"-1"0"0"0"0,1 0-1 0 0,0 0 1 0 0,0 0 0 0 0,0 1-1 0 0,0 0 1 0 0,1 0-1 0 0,-1 0 1 0 0,1 0 0 0 0,0 0-1 0 0,0 1 1 0 0,5-3-1 0 0,-9 5-80 0 0,0-1-1 0 0,0 1 1 0 0,0 0-1 0 0,0-1 1 0 0,0 1-1 0 0,0-1 1 0 0,0 1-1 0 0,0 0 1 0 0,0-1-1 0 0,0 1 0 0 0,0-1 1 0 0,0 1-1 0 0,0 0 1 0 0,0-1-1 0 0,0 1 1 0 0,0-1-1 0 0,-1 1 1 0 0,1 0-1 0 0,0-1 0 0 0,0 1 1 0 0,0 0-1 0 0,-1-1 1 0 0,1 1-1 0 0,0 0 1 0 0,0-1-1 0 0,-1 1 1 0 0,1 0-1 0 0,0 0 1 0 0,-1-1-1 0 0,1 1 0 0 0,0 0 1 0 0,-1 0-1 0 0,0-1 1 0 0,-18-15-130 0 0,11 9 537 0 0,4 2-88 0 0,-1 1 0 0 0,1 0 0 0 0,-1 0 0 0 0,0 0 0 0 0,-1 1 0 0 0,1 0 0 0 0,-1 0 1 0 0,1 0-1 0 0,-1 1 0 0 0,0 0 0 0 0,0 0 0 0 0,0 0 0 0 0,-7 0 0 0 0,2 1-5 0 0,1 0 1 0 0,-1 1 0 0 0,0 1-1 0 0,0 0 1 0 0,1 0 0 0 0,-19 5-1 0 0,-46 14-67 0 0,36-9 1 0 0,0-2 1 0 0,-1-1-1 0 0,0-2 1 0 0,-44 1 0 0 0,-215-6 2325 0 0,213-6-1795 0 0,-150-26-1 0 0,185 22-559 0 0,20 4-165 0 0,-217-29 606 0 0,202 30-849 0 0,1 3 0 0 0,-1 1 1 0 0,-67 10-1 0 0,59 1-3774 0 0,4 7-1353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30:35.798"/>
    </inkml:context>
    <inkml:brush xml:id="br0">
      <inkml:brushProperty name="width" value="0.1" units="cm"/>
      <inkml:brushProperty name="height" value="0.1" units="cm"/>
      <inkml:brushProperty name="color" value="#F4F91B"/>
    </inkml:brush>
  </inkml:definitions>
  <inkml:trace contextRef="#ctx0" brushRef="#br0">2077 52 3023 0 0,'-6'-3'353'0'0,"-1"0"0"0"0,1 1 0 0 0,-1 0 0 0 0,0 0 0 0 0,0 0 0 0 0,-11-1 0 0 0,4 1-228 0 0,-19-6 914 0 0,27 6-930 0 0,0 0 0 0 0,0 0-1 0 0,-1 1 1 0 0,1 0 0 0 0,0 0 0 0 0,-1 0 0 0 0,-7 1 0 0 0,-233 13 1505 0 0,147-11-452 0 0,-142-17 0 0 0,-43 0 170 0 0,168 19-923 0 0,-92-1 149 0 0,169-4-479 0 0,-206-3 320 0 0,192 6-348 0 0,1 2 0 0 0,-84 18 0 0 0,16 10-427 0 0,58-14 122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30:39.066"/>
    </inkml:context>
    <inkml:brush xml:id="br0">
      <inkml:brushProperty name="width" value="0.1" units="cm"/>
      <inkml:brushProperty name="height" value="0.1" units="cm"/>
      <inkml:brushProperty name="color" value="#F4F91B"/>
    </inkml:brush>
  </inkml:definitions>
  <inkml:trace contextRef="#ctx0" brushRef="#br0">1347 263 4487 0 0,'-6'-6'89'0'0,"1"1"1"0"0,-1 0-1 0 0,0 0 0 0 0,-8-4 0 0 0,12 7-18 0 0,-1 1 0 0 0,0-1 0 0 0,0 1 1 0 0,0 0-1 0 0,0 1 0 0 0,0-1 0 0 0,0 0 1 0 0,0 1-1 0 0,0-1 0 0 0,0 1 0 0 0,0 0 1 0 0,0 0-1 0 0,-5 1 0 0 0,-12 0 101 0 0,-1-1 1 0 0,0-1-1 0 0,1-1 0 0 0,-32-7 0 0 0,-7-5 1040 0 0,0-1-1 0 0,1-4 0 0 0,-82-37 1 0 0,97 38-621 0 0,-1 2-1 0 0,-1 2 1 0 0,-65-12 0 0 0,-140-6 204 0 0,225 31-719 0 0,0 0 1 0 0,1 1-1 0 0,-1 2 0 0 0,-32 5 0 0 0,44-4-558 0 0,-1 0-1 0 0,1 1 0 0 0,1 1 1 0 0,-1 0-1 0 0,0 1 0 0 0,1 0 1 0 0,0 1-1 0 0,1 0 1 0 0,-16 12-1 0 0,1 6-3972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30:39.750"/>
    </inkml:context>
    <inkml:brush xml:id="br0">
      <inkml:brushProperty name="width" value="0.1" units="cm"/>
      <inkml:brushProperty name="height" value="0.1" units="cm"/>
      <inkml:brushProperty name="color" value="#F4F91B"/>
    </inkml:brush>
  </inkml:definitions>
  <inkml:trace contextRef="#ctx0" brushRef="#br0">1919 140 3679 0 0,'-40'5'3825'0'0,"33"-3"-3718"0"0,1-1-1 0 0,-1 0 0 0 0,0-1 0 0 0,0 1 0 0 0,1-1 0 0 0,-9-1 0 0 0,9 0 19 0 0,-13-1 456 0 0,0-2 0 0 0,1 0 0 0 0,-25-9-1 0 0,8 0 263 0 0,-1 2-1 0 0,-46-10 0 0 0,9 13-567 0 0,31 4-159 0 0,-230-8 1214 0 0,-1 14-107 0 0,226-4-1008 0 0,1-3 1 0 0,-72-16-1 0 0,-27-4 92 0 0,115 22-295 0 0,1 1-1 0 0,-1 2 0 0 0,0 1 1 0 0,0 2-1 0 0,0 0 1 0 0,1 2-1 0 0,0 1 0 0 0,-39 14 1 0 0,-81 36-2198 0 0,105-40-1268 0 0,-7 5-1537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30:41.993"/>
    </inkml:context>
    <inkml:brush xml:id="br0">
      <inkml:brushProperty name="width" value="0.1" units="cm"/>
      <inkml:brushProperty name="height" value="0.1" units="cm"/>
      <inkml:brushProperty name="color" value="#F4F91B"/>
    </inkml:brush>
  </inkml:definitions>
  <inkml:trace contextRef="#ctx0" brushRef="#br0">1499 269 2327 0 0,'-15'-6'550'0'0,"-1"2"0"0"0,-27-5 0 0 0,-12-2 1579 0 0,46 8-1953 0 0,-219-64 3301 0 0,-134-21-805 0 0,263 69-2305 0 0,-171-30 15 0 0,216 42-317 0 0,0 3-1 0 0,0 2 1 0 0,-59 6 0 0 0,93-2-454 0 0,-1 1 1 0 0,-27 8-1 0 0,11 0-965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30:24.242"/>
    </inkml:context>
    <inkml:brush xml:id="br0">
      <inkml:brushProperty name="width" value="0.1" units="cm"/>
      <inkml:brushProperty name="height" value="0.1" units="cm"/>
      <inkml:brushProperty name="color" value="#F4F91B"/>
    </inkml:brush>
  </inkml:definitions>
  <inkml:trace contextRef="#ctx0" brushRef="#br0">1 52 2303 0 0,'0'0'35'0'0,"0"-1"0"0"0,0 1 0 0 0,0 0 0 0 0,0-1 0 0 0,0 1 0 0 0,0-1 0 0 0,0 1 0 0 0,0 0 0 0 0,0-1 0 0 0,0 1 0 0 0,0 0 0 0 0,0-1 0 0 0,0 1 0 0 0,0 0 0 0 0,0-1 0 0 0,0 1 0 0 0,0 0 0 0 0,0 0-1 0 0,1-1 1 0 0,-1 1 0 0 0,0 0 0 0 0,0-1 0 0 0,0 1 0 0 0,1 0 0 0 0,-1 0 0 0 0,0-1 0 0 0,0 1 0 0 0,1 0 0 0 0,-1 0 0 0 0,0-1 0 0 0,0 1 0 0 0,1 0 0 0 0,-1 0 0 0 0,0 0 0 0 0,1 0 0 0 0,-1 0 0 0 0,0-1 0 0 0,1 1-1 0 0,-1 0 1 0 0,0 0 0 0 0,1 0 0 0 0,-1 0 0 0 0,0 0 0 0 0,1 0 0 0 0,22-3 2505 0 0,-15 2-2315 0 0,-1 1 181 0 0,-1 0 0 0 0,1 0 1 0 0,-1 1-1 0 0,12 2 0 0 0,-4-1 49 0 0,35 3 666 0 0,72-2 0 0 0,50-12-26 0 0,-112 6-777 0 0,121-14 452 0 0,13 0-293 0 0,-167 15-476 0 0,-14 1 7 0 0,0 0 0 0 0,0 0 0 0 0,0 1-1 0 0,0 1 1 0 0,0 0 0 0 0,0 0 0 0 0,13 4 0 0 0,-24-4-27 0 0,0-1 1 0 0,0 1 0 0 0,0-1 0 0 0,1 1-1 0 0,-1 0 1 0 0,0-1 0 0 0,0 1 0 0 0,0 0-1 0 0,0 0 1 0 0,0 0 0 0 0,0 0 0 0 0,-1 0-1 0 0,1 0 1 0 0,0 0 0 0 0,0 0-1 0 0,-1 0 1 0 0,2 2 0 0 0,-2-2-255 0 0,0 0 0 0 0,1 0 1 0 0,-1 0-1 0 0,0 0 0 0 0,0 0 0 0 0,0 0 0 0 0,0 0 1 0 0,0 0-1 0 0,0 0 0 0 0,0 1 0 0 0,0-1 0 0 0,0 0 0 0 0,-1 1 1 0 0,-4 13-4010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30:25.049"/>
    </inkml:context>
    <inkml:brush xml:id="br0">
      <inkml:brushProperty name="width" value="0.1" units="cm"/>
      <inkml:brushProperty name="height" value="0.1" units="cm"/>
      <inkml:brushProperty name="color" value="#F4F91B"/>
    </inkml:brush>
  </inkml:definitions>
  <inkml:trace contextRef="#ctx0" brushRef="#br0">1397 45 4375 0 0,'-11'-2'299'0'0,"0"-1"0"0"0,0 2-1 0 0,0 0 1 0 0,0 0 0 0 0,-15 1-1 0 0,-57 9 649 0 0,54-4-490 0 0,-40 0-1 0 0,20-5 343 0 0,0-2 0 0 0,-59-10-1 0 0,-121-15 1143 0 0,-3 19-880 0 0,67 4-695 0 0,159 3-350 0 0,-33 0 81 0 0,-46 3 0 0 0,73-1-118 0 0,1 0 0 0 0,-1 1 0 0 0,1 1 0 0 0,0 0 0 0 0,0 1-1 0 0,0 0 1 0 0,0 0 0 0 0,-15 9 0 0 0,-3 5-203 0 0,1 1-28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30:26.130"/>
    </inkml:context>
    <inkml:brush xml:id="br0">
      <inkml:brushProperty name="width" value="0.1" units="cm"/>
      <inkml:brushProperty name="height" value="0.1" units="cm"/>
      <inkml:brushProperty name="color" value="#F4F91B"/>
    </inkml:brush>
  </inkml:definitions>
  <inkml:trace contextRef="#ctx0" brushRef="#br0">2497 19 919 0 0,'-16'-1'1577'0'0,"-29"-5"-1"0"0,-6 0-539 0 0,6 3-386 0 0,-125 0 1947 0 0,84 10-1760 0 0,34-2-434 0 0,0-2 0 0 0,0-2-1 0 0,-53-7 1 0 0,52 1-237 0 0,-1 2-1 0 0,0 3 0 0 0,1 1 0 0 0,-1 4 1 0 0,1 1-1 0 0,-66 17 0 0 0,88-16-155 0 0,-2-2 0 0 0,1-2 0 0 0,-38 0 0 0 0,-97-12 77 0 0,22 1-28 0 0,-128 23 204 0 0,25 1-208 0 0,169-17-39 0 0,-112 4-706 0 0,135 2-2187 0 0,-2-1-968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30:27.487"/>
    </inkml:context>
    <inkml:brush xml:id="br0">
      <inkml:brushProperty name="width" value="0.1" units="cm"/>
      <inkml:brushProperty name="height" value="0.1" units="cm"/>
      <inkml:brushProperty name="color" value="#F4F91B"/>
    </inkml:brush>
  </inkml:definitions>
  <inkml:trace contextRef="#ctx0" brushRef="#br0">2597 121 3967 0 0,'-2'-4'94'0'0,"0"1"0"0"0,0 0 1 0 0,0 0-1 0 0,0 1 0 0 0,-1-1 0 0 0,0 0 0 0 0,1 1 0 0 0,-1-1 0 0 0,0 1 0 0 0,0 0 0 0 0,-5-2 0 0 0,-40-18 164 0 0,10 6 10 0 0,21 7 52 0 0,0 2 1 0 0,-1 0-1 0 0,0 1 0 0 0,-1 1 1 0 0,1 0-1 0 0,-1 2 0 0 0,-37-3 1 0 0,-2 5 166 0 0,-73 9 0 0 0,13-1-255 0 0,-316 11 1308 0 0,329-16-1242 0 0,-109 17 0 0 0,46 4-68 0 0,-191 2-1 0 0,34 0-160 0 0,3 25-1215 0 0,263-40 676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31:05.178"/>
    </inkml:context>
    <inkml:brush xml:id="br0">
      <inkml:brushProperty name="width" value="0.1" units="cm"/>
      <inkml:brushProperty name="height" value="0.1" units="cm"/>
      <inkml:brushProperty name="color" value="#F4F91B"/>
    </inkml:brush>
  </inkml:definitions>
  <inkml:trace contextRef="#ctx0" brushRef="#br0">7336 40 2303 0 0,'1'-2'103'0'0,"-1"1"0"0"0,0-1-1 0 0,0 1 1 0 0,-1 0-1 0 0,1-1 1 0 0,0 1-1 0 0,0 0 1 0 0,-1-1-1 0 0,1 1 1 0 0,0 0-1 0 0,-1 0 1 0 0,1-1-1 0 0,-1 1 1 0 0,0 0-1 0 0,1 0 1 0 0,-1 0-1 0 0,0 0 1 0 0,0-1-1 0 0,0 1 1 0 0,0 0-1 0 0,0 1 1 0 0,0-1-1 0 0,0 0 1 0 0,0 0-1 0 0,0 0 1 0 0,0 1 0 0 0,-1-1-1 0 0,1 0 1 0 0,-2 0-1 0 0,0 1-35 0 0,1-1 0 0 0,0 1 1 0 0,-1 0-1 0 0,1 0 0 0 0,0 0 0 0 0,-1 0 0 0 0,1 0 1 0 0,0 1-1 0 0,-1-1 0 0 0,1 1 0 0 0,0 0 1 0 0,-1-1-1 0 0,1 1 0 0 0,0 0 0 0 0,0 0 0 0 0,0 0 1 0 0,-3 2-1 0 0,-4 3 145 0 0,0-2 0 0 0,-1 1 0 0 0,0-2 0 0 0,0 1 1 0 0,0-1-1 0 0,-12 2 0 0 0,-20 6 41 0 0,14-4 42 0 0,0-1 0 0 0,-1-2 0 0 0,1-1-1 0 0,-43 0 1 0 0,33-2-57 0 0,-83 10 224 0 0,-33 1-12 0 0,103-10-304 0 0,0 4-1 0 0,-89 19 0 0 0,-45 7 123 0 0,-41-18 52 0 0,39 12-192 0 0,-175-10 394 0 0,1-23 111 0 0,306 6-464 0 0,1-2 1 0 0,-1-3-1 0 0,-56-13 0 0 0,39 3-67 0 0,0 4 0 0 0,0 3 0 0 0,-137 0 0 0 0,74 7-102 0 0,-10-9 0 0 0,104 7 0 0 0,-90-12 0 0 0,-46 8 0 0 0,79 4 0 0 0,-210-3 0 0 0,173-10 0 0 0,-4 1 0 0 0,-4 1 0 0 0,123 11 0 0 0,-8-1 0 0 0,0 1 0 0 0,-31-1 0 0 0,-95 0 0 0 0,23 9 0 0 0,-62-2 0 0 0,25-17-72 0 0,108 9 72 0 0,0 2 0 0 0,-106 8 0 0 0,157-3 0 0 0,-157 11 0 0 0,74-1 0 0 0,44-10 112 0 0,-58-8-1 0 0,-14 0 56 0 0,73 7-100 0 0,1 2 1 0 0,-69 11-1 0 0,62-4-45 0 0,0-2-1 0 0,-72 0 0 0 0,-37 6 64 0 0,60-3-42 0 0,66-6 64 0 0,-1-3 1 0 0,1-1-1 0 0,-1-1 0 0 0,-40-8 0 0 0,-58-12 397 0 0,117 19-428 0 0,-1 1 0 0 0,1 1 0 0 0,-1 1 0 0 0,0 1 0 0 0,-23 5 0 0 0,34-5-346 0 0,1 0 0 0 0,0 0 0 0 0,-1 1 0 0 0,1 1 0 0 0,1-1 0 0 0,-1 1 0 0 0,0 0 0 0 0,1 1 0 0 0,0-1 0 0 0,0 1 0 0 0,0 0 0 0 0,1 1 0 0 0,-1 0 0 0 0,1-1 0 0 0,1 2 0 0 0,-1-1 0 0 0,-4 10 0 0 0,-8 15-4758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31:06.453"/>
    </inkml:context>
    <inkml:brush xml:id="br0">
      <inkml:brushProperty name="width" value="0.1" units="cm"/>
      <inkml:brushProperty name="height" value="0.1" units="cm"/>
      <inkml:brushProperty name="color" value="#F4F91B"/>
    </inkml:brush>
  </inkml:definitions>
  <inkml:trace contextRef="#ctx0" brushRef="#br0">2856 145 3511 0 0,'1'-24'371'0'0,"0"18"-219"0"0,0 0 1 0 0,-1 0-1 0 0,0 0 1 0 0,0-1-1 0 0,-1 1 0 0 0,0 0 1 0 0,0 0-1 0 0,0 0 1 0 0,0 0-1 0 0,-1 0 1 0 0,-3-6-1 0 0,3 9 17 0 0,-1 0 0 0 0,0 0 0 0 0,1 0 0 0 0,-1 1 0 0 0,0-1-1 0 0,0 1 1 0 0,0 0 0 0 0,0 0 0 0 0,-1 0 0 0 0,1 0 0 0 0,-1 1 0 0 0,-4-2-1 0 0,1 0-28 0 0,0 1-1 0 0,0 0 1 0 0,0 1-1 0 0,0 0 1 0 0,-12-1-1 0 0,-3 3 11 0 0,0 2-1 0 0,0 0 0 0 0,-21 6 0 0 0,37-8-146 0 0,-87 16 399 0 0,39-7 299 0 0,-97 30 0 0 0,118-28-595 0 0,-1-1-1 0 0,-66 12 0 0 0,43-15 160 0 0,-147 14 441 0 0,45-15-381 0 0,92-6-79 0 0,37-2-113 0 0,-32 5 0 0 0,6 2-27 0 0,-1-1-1 0 0,0-3 1 0 0,1-3 0 0 0,-112-15-1 0 0,40-10-89 0 0,58 10 21 0 0,0 3 1 0 0,-109-6-1 0 0,-169 30 92 0 0,258-2-1102 0 0,-164 40 0 0 0,197-34-370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2:42:18.091"/>
    </inkml:context>
    <inkml:brush xml:id="br0">
      <inkml:brushProperty name="width" value="0.1" units="cm"/>
      <inkml:brushProperty name="height" value="0.1" units="cm"/>
      <inkml:brushProperty name="color" value="#E71224"/>
    </inkml:brush>
  </inkml:definitions>
  <inkml:trace contextRef="#ctx0" brushRef="#br0">2421 112 2183 0 0,'0'0'23'0'0,"0"-1"0"0"0,0 1 0 0 0,0 0-1 0 0,0 0 1 0 0,0 0 0 0 0,0 0 0 0 0,0 0-1 0 0,0 0 1 0 0,0 0 0 0 0,0-1-1 0 0,0 1 1 0 0,0 0 0 0 0,0 0 0 0 0,0 0-1 0 0,0 0 1 0 0,0 0 0 0 0,0 0-1 0 0,0 0 1 0 0,0-1 0 0 0,0 1 0 0 0,0 0-1 0 0,0 0 1 0 0,0 0 0 0 0,0 0 0 0 0,0 0-1 0 0,0 0 1 0 0,0 0 0 0 0,0-1-1 0 0,0 1 1 0 0,0 0 0 0 0,0 0 0 0 0,0 0-1 0 0,-1 0 1 0 0,1 0 0 0 0,0 0-1 0 0,0 0 1 0 0,0 0 0 0 0,0 0 0 0 0,0 0-1 0 0,0-1 1 0 0,0 1 0 0 0,0 0 0 0 0,-1 0-1 0 0,1 0 1 0 0,0 0 0 0 0,0 0-1 0 0,0 0 1 0 0,0 0 0 0 0,0 0 0 0 0,0 0-1 0 0,-1 0 1 0 0,1 0 0 0 0,0 0-1 0 0,0 0 1 0 0,0 0 0 0 0,0 0 0 0 0,0 0-1 0 0,0 0 1 0 0,0 0 0 0 0,-1 1 0 0 0,-16-6 1719 0 0,-21-1 1296 0 0,24 7-2611 0 0,0 1 1 0 0,0 0-1 0 0,0 1 1 0 0,-22 8-1 0 0,21-6-351 0 0,-1-1-1 0 0,0-1 0 0 0,-18 3 1 0 0,14-6 520 0 0,-34-3 0 0 0,38 1-318 0 0,0 1 0 0 0,0 1 0 0 0,-27 3 0 0 0,-266 31 1178 0 0,186-22-782 0 0,97-11-467 0 0,0 0-1 0 0,1-1 1 0 0,-1-2-1 0 0,-31-5 1 0 0,-99-33 1104 0 0,-137-42-69 0 0,242 69-1159 0 0,1 3 1 0 0,-104-9-1 0 0,-105 13-33 0 0,230 6-56 0 0,-26 1-51 0 0,1 3 0 0 0,-102 18 0 0 0,46 8-5216 0 0,45-7-603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32:55.185"/>
    </inkml:context>
    <inkml:brush xml:id="br0">
      <inkml:brushProperty name="width" value="0.1" units="cm"/>
      <inkml:brushProperty name="height" value="0.1" units="cm"/>
      <inkml:brushProperty name="color" value="#F4F91B"/>
    </inkml:brush>
  </inkml:definitions>
  <inkml:trace contextRef="#ctx0" brushRef="#br0">3338 1692 455 0 0,'-24'-15'1383'0'0,"8"7"1120"0"0,-44-25 86 0 0,53 30-2347 0 0,0 0 0 0 0,0 0-1 0 0,0 1 1 0 0,0 0 0 0 0,-1 0-1 0 0,1 1 1 0 0,-10-1-1 0 0,12 2-117 0 0,0 1-1 0 0,0 0 0 0 0,0 0 0 0 0,1 0 0 0 0,-9 4 0 0 0,-13 3 226 0 0,6-4 43 0 0,2 2 0 0 0,-25 9 0 0 0,42-15-378 0 0,-21 7 367 0 0,-1 0 1 0 0,-1-2-1 0 0,1-1 1 0 0,-37 1-1 0 0,8 0 218 0 0,27-2-385 0 0,-10 1 107 0 0,-1 1 0 0 0,-38 11-1 0 0,52-11-80 0 0,0-1-1 0 0,0-1 0 0 0,-1-1 0 0 0,1-1 1 0 0,-1-1-1 0 0,-29-4 0 0 0,20 2 171 0 0,1 1 0 0 0,-40 4-1 0 0,64-2-366 0 0,-12 2 52 0 0,-1-1-1 0 0,1-1 1 0 0,-31-2 0 0 0,38 0-39 0 0,0 1 0 0 0,0 1 0 0 0,-18 2 1 0 0,19-1-1 0 0,0-1 0 0 0,0 0 0 0 0,0-1 1 0 0,0 0-1 0 0,-13-2 0 0 0,-1-1 91 0 0,-1 2 0 0 0,0 0 0 0 0,-39 5 0 0 0,-11-1 177 0 0,16 0-71 0 0,-23-2-10 0 0,-53-2 285 0 0,123 1-462 0 0,-1 0 0 0 0,-23 5 1 0 0,24-3-13 0 0,-1 0 1 0 0,-26 0 0 0 0,10-4 38 0 0,-17 0 148 0 0,0-3 0 0 0,-59-12 0 0 0,60 11-32 0 0,12 2-45 0 0,5 1-83 0 0,0 0-1 0 0,0 2 1 0 0,0 1-1 0 0,0 2 1 0 0,0 1-1 0 0,0 1 1 0 0,-48 13-1 0 0,62-14-24 0 0,-1-1 0 0 0,1 0 0 0 0,-29-1 0 0 0,36-2 13 0 0,0 0 0 0 0,0-1 1 0 0,0 0-1 0 0,0 0 0 0 0,-14-7 0 0 0,0 1 72 0 0,-38-13 175 0 0,25 8-73 0 0,0 2 1 0 0,0 1 0 0 0,-37-6 0 0 0,34 12 929 0 0,17 2-994 0 0,-1-1 1 0 0,-28-8 0 0 0,47 10-88 0 0,-5-1-332 0 0,0-1 0 0 0,0 0 1 0 0,-9-4-1 0 0,14 5 193 0 0,1 1 0 0 0,-1-1-1 0 0,1 0 1 0 0,0 0 0 0 0,0 0 0 0 0,0 0 0 0 0,0 0 0 0 0,0 0 0 0 0,0 0 0 0 0,0-1-1 0 0,1 1 1 0 0,-1-1 0 0 0,-1-2 0 0 0,0-5 109 0 0,0 1 0 0 0,0 0 0 0 0,1-1 0 0 0,0 1 0 0 0,1-1 0 0 0,0 0-1 0 0,1-16 1 0 0,1-1 57 0 0,8-40-1 0 0,-2 27-81 0 0,-2 18 15 0 0,-2 0-1 0 0,2-35 1 0 0,-4 6-20 0 0,0 9 75 0 0,-9-78-1 0 0,2 91-58 0 0,-2 0-1 0 0,-16-41 0 0 0,5 18 14 0 0,16 44-61 0 0,1 1-1 0 0,-2 0 1 0 0,1 0-1 0 0,-1 0 1 0 0,1 0-1 0 0,-2 0 1 0 0,1 1-1 0 0,-1 0 1 0 0,0 0-1 0 0,0 0 1 0 0,-1 1-1 0 0,0 0 1 0 0,0 0-1 0 0,0 0 1 0 0,-11-6-1 0 0,9 5 1 0 0,1 0 0 0 0,0 0 0 0 0,1-1 0 0 0,-1 0 0 0 0,1 0 0 0 0,1-1 0 0 0,-8-11 0 0 0,4 6 0 0 0,4 4 0 0 0,0-1 0 0 0,0 1 0 0 0,1-1 0 0 0,0 1 0 0 0,1-1 0 0 0,0-1 0 0 0,0 1 0 0 0,1 0 0 0 0,1-1 0 0 0,0 1 0 0 0,0-1 0 0 0,1 1 0 0 0,0-1 0 0 0,1 1 0 0 0,0-1 0 0 0,4-15 0 0 0,1-18 44 0 0,-5 34-27 0 0,0 0-1 0 0,1 0 1 0 0,0 0 0 0 0,6-17 0 0 0,-5 19-17 0 0,1 0 0 0 0,0 0 0 0 0,0 0 0 0 0,0 0 0 0 0,1 1 0 0 0,0 0 0 0 0,1 0 0 0 0,11-12 0 0 0,-3 7 0 0 0,1 0 0 0 0,19-12 0 0 0,-28 20 0 0 0,4-3 0 0 0,0 1 0 0 0,1 0 0 0 0,0 1 0 0 0,20-8 0 0 0,-14 8 0 0 0,42-13 0 0 0,97-16 0 0 0,-116 28-8 0 0,-9 1-10 0 0,1 1-1 0 0,50 1 0 0 0,1 9-850 0 0,-49-2 1070 0 0,0-2 0 0 0,-1-1 1 0 0,35-4-1 0 0,64-7-201 0 0,-29 12 0 0 0,-86-1 0 0 0,365 21 0 0 0,-348-22 0 0 0,43-5 0 0 0,13-1 0 0 0,247 23 64 0 0,-192 3-64 0 0,-103-16 10 0 0,0-2 1 0 0,63-5-1 0 0,84-19 23 0 0,-179 20-33 0 0,6 0 0 0 0,1-1 0 0 0,1 1 0 0 0,34 1 0 0 0,66 11 0 0 0,62 4 0 0 0,-129-12 0 0 0,79-8 0 0 0,-104 3 1 0 0,195-18 33 0 0,-153 17-20 0 0,86 8 1 0 0,-16 1-15 0 0,177-17 0 0 0,-244 8 0 0 0,173-4 0 0 0,5-1 0 0 0,-224 8 0 0 0,390-11 0 0 0,-266 13 0 0 0,214-26 0 0 0,-55 16 0 0 0,-148 9 0 0 0,145-21 40 0 0,-229 14-27 0 0,123-2-9 0 0,43-5-1756 0 0,-167 5 1880 0 0,12-2 687 0 0,172 0 1 0 0,-79 31-816 0 0,-56-5 0 0 0,169 6 0 0 0,-169-1 0 0 0,-80-11 0 0 0,-1-2 0 0 0,60 1 0 0 0,-42-9 0 0 0,98-14 0 0 0,-76 4 0 0 0,126 1 0 0 0,45 21 0 0 0,2-24 0 0 0,-78 1 0 0 0,-137 12 0 0 0,75 10 0 0 0,-30 0 0 0 0,342 1 0 0 0,-348-16 16 0 0,-33 1 8 0 0,70 3 0 0 0,-10 6-24 0 0,158-13 0 0 0,-3 2 0 0 0,-198 6 0 0 0,34-2 0 0 0,49 0 0 0 0,106 8 0 0 0,-196-7 0 0 0,54 2 0 0 0,-82 0 0 0 0,-19-1 0 0 0,0 1 0 0 0,0 0 0 0 0,17 3 0 0 0,64 13 0 0 0,-89-16 0 0 0,20 5 0 0 0,0 1 0 0 0,0 1 0 0 0,37 18 0 0 0,-53-23 0 0 0,-1 0 0 0 0,0 1 0 0 0,1 0 0 0 0,-1-1 0 0 0,0 2 0 0 0,-1-1 0 0 0,7 7 0 0 0,3 6 0 0 0,1 0 0 0 0,-1 0 0 0 0,-1 2 0 0 0,18 30 0 0 0,-23-33 0 0 0,-3-7 0 0 0,0 0 0 0 0,-1 1 0 0 0,0-1 0 0 0,-1 1 0 0 0,3 12 0 0 0,-2-6 0 0 0,1-1 0 0 0,12 30 0 0 0,-9-27 0 0 0,7 28 0 0 0,2 12 0 0 0,-10-35 0 0 0,-1-1 0 0 0,0 1 0 0 0,2 34 0 0 0,-6-33 0 0 0,-2 0 0 0 0,-1 0 0 0 0,0 0 0 0 0,-8 36 0 0 0,2-33 0 0 0,-1-1 0 0 0,-1-1 0 0 0,-1 0 0 0 0,-2 0 0 0 0,0-1 0 0 0,-2 0 0 0 0,0-1 0 0 0,-1-1 0 0 0,-2 0 0 0 0,0-1 0 0 0,-40 36 0 0 0,36-40 0 0 0,-2 0 0 0 0,0-2 0 0 0,-47 23 0 0 0,24-14 0 0 0,9-4 0 0 0,-36 21 0 0 0,46-25 0 0 0,0-2 0 0 0,-1-2 0 0 0,-50 17 0 0 0,-2 1 0 0 0,19-9 0 0 0,0-3 0 0 0,-115 20 0 0 0,132-30 0 0 0,-75 4 0 0 0,67-8 0 0 0,-5-2 0 0 0,37-2 0 0 0,0 1 0 0 0,-25 4 0 0 0,-34 7 0 0 0,-128 4 0 0 0,58-21 0 0 0,3 1 0 0 0,-79 17 0 0 0,64-2 0 0 0,-87-12 0 0 0,-1 0 0 0 0,95 12 0 0 0,-121 2 0 0 0,-32-9 0 0 0,188-1 0 0 0,13 0 0 0 0,-148 0 0 0 0,187-5 0 0 0,-250 4 0 0 0,73 12 0 0 0,69-7 0 0 0,-177 13 0 0 0,-98 4 0 0 0,132-11-876 0 0,203-7 1313 0 0,-139-10-1 0 0,243 3-433 0 0,-122-9-3 0 0,-38-2 0 0 0,26 20 0 0 0,-39-2 0 0 0,-76-14-401 0 0,215 8 594 0 0,-79 11 1 0 0,108-9-180 0 0,-69 10-14 0 0,-57 5 0 0 0,117-16 0 0 0,-1-1 0 0 0,0 0 0 0 0,-39-7 0 0 0,-108-25 0 0 0,143 25 0 0 0,-1 2 0 0 0,0 1 0 0 0,-58 1 0 0 0,42 3 0 0 0,-14 1 0 0 0,26 2 0 0 0,-68-6 0 0 0,23 0 0 0 0,40 3 0 0 0,-176 6 0 0 0,195-5-77 0 0,0 1 0 0 0,0 2 0 0 0,0 0 0 0 0,1 1 0 0 0,0 1 0 0 0,0 1 0 0 0,0 1-1 0 0,1 0 1 0 0,1 2 0 0 0,-1 0 0 0 0,1 1 0 0 0,1 1 0 0 0,0 0 0 0 0,1 1 0 0 0,-23 24 0 0 0,-2 11-2107 0 0,-40 62 1 0 0,57-77 658 0 0,-2 4-294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40:22.019"/>
    </inkml:context>
    <inkml:brush xml:id="br0">
      <inkml:brushProperty name="width" value="0.1" units="cm"/>
      <inkml:brushProperty name="height" value="0.1" units="cm"/>
      <inkml:brushProperty name="color" value="#E71224"/>
    </inkml:brush>
  </inkml:definitions>
  <inkml:trace contextRef="#ctx0" brushRef="#br0">37 2 2759 0 0,'-2'0'120'0'0,"-1"-2"32"0"0,-3 2-152 0 0,0 0 0 0 0,3 2 0 0 0,1 0 0 0 0,-2 0 0 0 0,2-2 0 0 0,-1 5 0 0 0,-3-1-1200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40:24.502"/>
    </inkml:context>
    <inkml:brush xml:id="br0">
      <inkml:brushProperty name="width" value="0.1" units="cm"/>
      <inkml:brushProperty name="height" value="0.1" units="cm"/>
      <inkml:brushProperty name="color" value="#E71224"/>
    </inkml:brush>
  </inkml:definitions>
  <inkml:trace contextRef="#ctx0" brushRef="#br0">208 1471 919 0 0,'-17'15'620'0'0,"13"-12"-362"0"0,0 0 0 0 0,0 1-1 0 0,0 0 1 0 0,0 0 0 0 0,0 0-1 0 0,1 0 1 0 0,0 0 0 0 0,0 1-1 0 0,0-1 1 0 0,0 1 0 0 0,-2 6-1 0 0,4-9 244 0 0,1-5 615 0 0,0 2-1061 0 0,0 1 0 0 0,0 0 1 0 0,0-1-1 0 0,0 1 0 0 0,0 0 0 0 0,0-1 0 0 0,0 1 0 0 0,0 0 0 0 0,0-1 1 0 0,0 1-1 0 0,1 0 0 0 0,-1 0 0 0 0,0-1 0 0 0,0 1 0 0 0,0 0 0 0 0,0 0 1 0 0,1-1-1 0 0,-1 1 0 0 0,0 0 0 0 0,0 0 0 0 0,1 0 0 0 0,-1-1 0 0 0,0 1 1 0 0,0 0-1 0 0,1 0 0 0 0,-1 0 0 0 0,0 0 0 0 0,1 0 0 0 0,-1-1 0 0 0,0 1 1 0 0,1 0-1 0 0,13 10 1171 0 0,-12-10-1129 0 0,1 0-1 0 0,0 0 1 0 0,-1 0-1 0 0,1 0 1 0 0,-1 0-1 0 0,1-1 1 0 0,-1 1-1 0 0,1-1 1 0 0,0 0-1 0 0,-1 0 1 0 0,0 0-1 0 0,1 0 1 0 0,-1 0-1 0 0,0 0 1 0 0,1-1-1 0 0,-1 1 1 0 0,0-1-1 0 0,2-2 1 0 0,5-2 829 0 0,-6 5-816 0 0,-1 0 0 0 0,1 0 0 0 0,0 0 0 0 0,-1 0 0 0 0,1 1 0 0 0,0-1 0 0 0,-1 1 0 0 0,1 0 0 0 0,0 0 0 0 0,4 0 0 0 0,-3 0-65 0 0,-1 0 1 0 0,0 0-1 0 0,0 0 1 0 0,0-1-1 0 0,0 1 1 0 0,0-1-1 0 0,0 1 0 0 0,0-1 1 0 0,5-2-1 0 0,-6 1 22 0 0,1 1-1 0 0,-1 0 0 0 0,1 0 0 0 0,-1 0 1 0 0,1 1-1 0 0,-1-1 0 0 0,1 0 0 0 0,0 1 0 0 0,-1 0 1 0 0,1 0-1 0 0,0-1 0 0 0,-1 2 0 0 0,1-1 1 0 0,4 1-1 0 0,3 1 52 0 0,0 1 0 0 0,15 7 0 0 0,-17-7-65 0 0,0 0 0 0 0,1 0 0 0 0,10 2 0 0 0,14-1 483 0 0,44 0 0 0 0,-9 0-226 0 0,-20-7 38 0 0,-34 2-166 0 0,1 0 1 0 0,27 1 0 0 0,68 7 195 0 0,-41-7-250 0 0,-24-2 83 0 0,31 4 298 0 0,-5 1-384 0 0,-46-3-23 0 0,46 7-1 0 0,52 13 17 0 0,-69-17 148 0 0,-8 1-74 0 0,-22-2-192 0 0,-18-1 0 0 0,-1-1 0 0 0,1 0 0 0 0,0 0 0 0 0,0 0 0 0 0,11-3 0 0 0,-7 2 0 0 0,-1 0 0 0 0,0 1 0 0 0,0-1 0 0 0,1 2 0 0 0,-1-1 0 0 0,0 1 0 0 0,0 1 0 0 0,16 4 0 0 0,-15-3 0 0 0,0-1 0 0 0,1 0 0 0 0,-1-1 0 0 0,1 0 0 0 0,-1-1 0 0 0,20-1 0 0 0,69-15 64 0 0,-33 17-10 0 0,147-14 138 0 0,-14-17-118 0 0,-111 9-10 0 0,-61 12-25 0 0,1 2 0 0 0,33-3 1 0 0,-33 6-6 0 0,-1-1 1 0 0,0-1 0 0 0,45-17-1 0 0,-54 17-38 0 0,-10 4 45 0 0,-1 0 0 0 0,1-1 0 0 0,-1 0 0 0 0,0 0 0 0 0,0-1 0 0 0,0 1-1 0 0,0-2 1 0 0,6-4 0 0 0,-10 5-6 0 0,-1-1 0 0 0,1 1-1 0 0,-1 0 1 0 0,0-1 0 0 0,-1 1 0 0 0,1-1-1 0 0,-1 0 1 0 0,0 1 0 0 0,0-1 0 0 0,0 0-1 0 0,0 0 1 0 0,-1 0 0 0 0,0 0 0 0 0,0 1-1 0 0,-2-9 1 0 0,0 0 44 0 0,-2 1 0 0 0,1 0-1 0 0,-2 0 1 0 0,0 0 0 0 0,-7-12 0 0 0,6 12-5 0 0,0 0 0 0 0,1-1 1 0 0,0 1-1 0 0,-4-23 0 0 0,3 1 154 0 0,1-1 0 0 0,2 1 0 0 0,2-1 0 0 0,5-62 0 0 0,-1 59-77 0 0,0 0 0 0 0,-3 0 0 0 0,-1-1 0 0 0,-8-49 0 0 0,6 72-108 0 0,2 0 0 0 0,0 0 0 0 0,1 0 0 0 0,0 0 0 0 0,3-18 0 0 0,2 16 7 0 0,0 1-1 0 0,16-34 0 0 0,4-13-17 0 0,-22 57-18 0 0,-1 0-1 0 0,-1-1 1 0 0,0 1-1 0 0,0-1 1 0 0,0 1 0 0 0,-1-15-1 0 0,-2 14-5 0 0,1 1-1 0 0,-1-1 0 0 0,0 1 1 0 0,0-1-1 0 0,-1 1 1 0 0,0 0-1 0 0,0 0 0 0 0,-1 0 1 0 0,0 1-1 0 0,-7-10 1 0 0,-5-4 44 0 0,-33-32 1 0 0,34 37-48 0 0,10 12 3 0 0,0-1 1 0 0,-1 1-1 0 0,1 0 0 0 0,0 0 0 0 0,-12-4 0 0 0,-2-2 18 0 0,-6-1-7 0 0,-1 0 0 0 0,0 2 1 0 0,-36-6-1 0 0,48 10 10 0 0,-36-5-9 0 0,-72-3-1 0 0,-9-2 17 0 0,30-2-32 0 0,-2 4-1 0 0,-139 3 1 0 0,128 9 22 0 0,-136-17 1 0 0,126 7-27 0 0,-156 7 0 0 0,107 15 0 0 0,13-1 0 0 0,95-7 0 0 0,-30 1 0 0 0,91-5 0 0 0,-62-1 0 0 0,-94 13 0 0 0,155-11 0 0 0,0-1 0 0 0,0 2 0 0 0,0-1 0 0 0,0 1 0 0 0,0-1 0 0 0,1 1 0 0 0,-1 0 0 0 0,1 1 0 0 0,-1-1 0 0 0,1 1 0 0 0,0 0 0 0 0,-7 6 0 0 0,9-6 0 0 0,-1 0 0 0 0,1 0 0 0 0,0 0 0 0 0,0 0 0 0 0,0 0 0 0 0,0 0 0 0 0,1 0 0 0 0,0 1 0 0 0,-1-1 0 0 0,1 1 0 0 0,0-1 0 0 0,0 1 0 0 0,1-1 0 0 0,-1 1 0 0 0,1 0 0 0 0,0-1 0 0 0,0 1 0 0 0,1 5 0 0 0,6 52 0 0 0,-3-34 0 0 0,-1 0 0 0 0,-1 38 0 0 0,-22 147-70 0 0,9-123 73 0 0,1 140 0 0 0,32-10-3 0 0,-7-82 0 0 0,-8-91 0 0 0,-5-34 0 0 0,0 1 0 0 0,0 0 0 0 0,-1 1 0 0 0,-2 24 0 0 0,0-33 0 0 0,-1 0 0 0 0,1 1 0 0 0,-1-1 0 0 0,-1 0 0 0 0,-2 5 0 0 0,2-4 0 0 0,1-1 0 0 0,-1 1 0 0 0,-2 12 0 0 0,-22 125-4764 0 0,16-97-2696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2:56:11.328"/>
    </inkml:context>
    <inkml:brush xml:id="br0">
      <inkml:brushProperty name="width" value="0.1" units="cm"/>
      <inkml:brushProperty name="height" value="0.1" units="cm"/>
      <inkml:brushProperty name="color" value="#E71224"/>
    </inkml:brush>
  </inkml:definitions>
  <inkml:trace contextRef="#ctx0" brushRef="#br0">0 72 455 0 0,'16'-8'545'0'0,"1"1"0"0"0,0 1 0 0 0,0 0 0 0 0,0 1 0 0 0,0 1 0 0 0,1 1 0 0 0,0 0 0 0 0,33 0-1 0 0,277 3 2448 0 0,-114 11-2212 0 0,-197-9-720 0 0,18-2 249 0 0,0 0 0 0 0,44-7 1 0 0,6-1 244 0 0,128-8 34 0 0,-158 10-325 0 0,0 3 0 0 0,61 5 0 0 0,-94 0-181 0 0,33 9 0 0 0,-3-1-1 0 0,-14-3-42 0 0,24 3 61 0 0,114-6 450 0 0,-135-4-481 0 0,146 13 280 0 0,-186-13-349 0 0,255 15 412 0 0,-64-6-247 0 0,-168-6-114 0 0,27 7 0 0 0,-20-4-29 0 0,162 21 176 0 0,57-24 0 0 0,-60-4-76 0 0,-41 11-99 0 0,-76-4 3 0 0,129-5-1 0 0,77-13 29 0 0,-183 9-44 0 0,105 10-10 0 0,-33 1 0 0 0,171-8 64 0 0,-225 1-46 0 0,104-2 28 0 0,-86 1-46 0 0,0 5 0 0 0,190 6 0 0 0,-92-9 64 0 0,-132-4-40 0 0,44 0 16 0 0,-29 3-40 0 0,163 17 0 0 0,-18-18 227 0 0,-236-1-218 0 0,20-1 28 0 0,174-4 128 0 0,12 13-91 0 0,-191-2-74 0 0,42 12 0 0 0,6 1 0 0 0,-26-11 32 0 0,97-1 0 0 0,0 1-32 0 0,43-1 0 0 0,-74-6 22 0 0,-66 2-1 0 0,73-8 0 0 0,-18-2 11 0 0,167 11 0 0 0,-259-2-32 0 0,90 6 46 0 0,55 1 36 0 0,224-18-18 0 0,-350 12-64 0 0,74 14 0 0 0,-81-9 0 0 0,-1-3 0 0 0,1 0 0 0 0,54-2 0 0 0,207-6 51 0 0,-175 5-38 0 0,199-13 105 0 0,17-28-44 0 0,-261 33-74 0 0,106 5 0 0 0,114 0 0 0 0,59 0 0 0 0,-304 7 0 0 0,63 13 0 0 0,23 4 0 0 0,-85-21 0 0 0,0-1 0 0 0,81-11 0 0 0,-72 4 0 0 0,20 2 25 0 0,-1 2 0 0 0,84 9 0 0 0,-114-5-10 0 0,1-2-1 0 0,87-12 1 0 0,-17 0-6 0 0,3 0 46 0 0,28-2 18 0 0,-131 13-57 0 0,27-6 0 0 0,-28 4 0 0 0,31-2 0 0 0,77-10 71 0 0,-49 4-46 0 0,-42 8-37 0 0,179-16 56 0 0,-50 7-60 0 0,39 7 0 0 0,-99 5 0 0 0,98 2 0 0 0,-152 3 0 0 0,57 2 0 0 0,-7-4 0 0 0,73-2 0 0 0,26-12 64 0 0,-109 8-21 0 0,-1 3 0 0 0,104 14-1 0 0,-129-8-10 0 0,116-7 0 0 0,-82-1-32 0 0,-54 2 5 0 0,56-8 1 0 0,-56 4 31 0 0,54 1-1 0 0,-55 3-14 0 0,64-9 0 0 0,50-4-22 0 0,-87 9 0 0 0,128 0 39 0 0,-49 3-14 0 0,-149 2-25 0 0,293-2 0 0 0,-255 3 17 0 0,41-5 0 0 0,31 0 13 0 0,18 16-30 0 0,-91-8 0 0 0,320 30 0 0 0,-72 0 0 0 0,-230-27 27 0 0,-1 1 0 0 0,90 26-1 0 0,-92-20-26 0 0,78 11 0 0 0,-69-15 0 0 0,-8-4 0 0 0,80 1 0 0 0,-70-5 0 0 0,25-1 0 0 0,117-12 0 0 0,-51-19 32 0 0,0 1 0 0 0,94-2 1384 0 0,-237 30-1488 0 0,0 1-1 0 0,0 0 1 0 0,0 1-1 0 0,-1 1 1 0 0,1 0 0 0 0,0 0-1 0 0,0 1 1 0 0,14 6-1 0 0,-23-8-141 0 0,-1 0 0 0 0,0 0-1 0 0,0 0 1 0 0,0 1 0 0 0,0-1 0 0 0,0 1-1 0 0,0-1 1 0 0,0 1 0 0 0,-1 0-1 0 0,1 0 1 0 0,0-1 0 0 0,-1 1 0 0 0,2 4-1 0 0,3 6-1485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2:56:12.805"/>
    </inkml:context>
    <inkml:brush xml:id="br0">
      <inkml:brushProperty name="width" value="0.1" units="cm"/>
      <inkml:brushProperty name="height" value="0.1" units="cm"/>
      <inkml:brushProperty name="color" value="#E71224"/>
    </inkml:brush>
  </inkml:definitions>
  <inkml:trace contextRef="#ctx0" brushRef="#br0">85 121 3423 0 0,'-32'-7'288'0'0,"25"5"118"0"0,0 0 0 0 0,-1 0 0 0 0,0 1 1 0 0,-10-1-1 0 0,13 4 117 0 0,9 2-331 0 0,11 3-11 0 0,-5-5-52 0 0,0-1-1 0 0,0 0 1 0 0,0 0-1 0 0,0-1 1 0 0,0-1 0 0 0,15-1-1 0 0,62-16 510 0 0,-67 14-448 0 0,32-7 160 0 0,0 4 0 0 0,1 1 0 0 0,64 2 0 0 0,-72 1-81 0 0,0-2 1 0 0,87-20-1 0 0,-77 13 0 0 0,65-7-1 0 0,168 14 340 0 0,-103 23-256 0 0,-159-15-283 0 0,0-2 0 0 0,0-1 0 0 0,42-4 0 0 0,16-1 375 0 0,-44 7-352 0 0,47 8 1 0 0,5 0-6 0 0,-91-10-87 0 0,31 2 199 0 0,0 1 1 0 0,61 14-1 0 0,-71-11-108 0 0,0-2 0 0 0,1-1 0 0 0,-1 0 0 0 0,33-2 1 0 0,-51-1-79 0 0,0 0 0 0 0,0 1 1 0 0,0-1-1 0 0,0 1 1 0 0,0 0-1 0 0,-1 0 1 0 0,1 0-1 0 0,0 0 0 0 0,0 1 1 0 0,-1-1-1 0 0,6 4 1 0 0,-2 1-266 0 0,1 0 0 0 0,-1 0 1 0 0,9 10-1 0 0,-8-8-334 0 0,3 3-716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2:56:16.598"/>
    </inkml:context>
    <inkml:brush xml:id="br0">
      <inkml:brushProperty name="width" value="0.1" units="cm"/>
      <inkml:brushProperty name="height" value="0.1" units="cm"/>
      <inkml:brushProperty name="color" value="#E71224"/>
    </inkml:brush>
  </inkml:definitions>
  <inkml:trace contextRef="#ctx0" brushRef="#br0">1 167 1375 0 0,'2'-1'308'0'0,"1"0"0"0"0,0 0-1 0 0,-1 0 1 0 0,1 1-1 0 0,0-1 1 0 0,0 1-1 0 0,-1 0 1 0 0,5 0-1 0 0,3-1 67 0 0,9 0-52 0 0,0 0 0 0 0,0 1 0 0 0,-1 0 1 0 0,1 2-1 0 0,20 4 0 0 0,-11-2 390 0 0,36 1 0 0 0,131-18 104 0 0,-45 2-148 0 0,-107 8-541 0 0,-19 1-18 0 0,35 1 0 0 0,3 7 5 0 0,-26-2-49 0 0,1-2 0 0 0,0-1 0 0 0,69-8 0 0 0,117-32 483 0 0,-30 25 183 0 0,-191 14-728 0 0,37 0 134 0 0,64 10 1 0 0,5 0-21 0 0,-70-11-59 0 0,-1-1 0 0 0,61-13 0 0 0,20-1 102 0 0,-47 13-63 0 0,0 3-1 0 0,117 16 1 0 0,-167-15-97 0 0,1 0 0 0 0,33-4 0 0 0,-12 0 0 0 0,92-10 29 0 0,-1-1 20 0 0,12 20 69 0 0,-107-3-106 0 0,70 5 52 0 0,-82-6-64 0 0,0 2 0 0 0,32 8 0 0 0,32 4 0 0 0,-5-11 30 0 0,105-7 0 0 0,-139 0-26 0 0,238 17 47 0 0,-175-5-27 0 0,-10-7 144 0 0,119-11 1 0 0,-2-1 127 0 0,64-3 23 0 0,52 0 30 0 0,-296 13-348 0 0,185 2 32 0 0,-154-6-13 0 0,79-12 1 0 0,-79 4 61 0 0,1 3 0 0 0,111 1-1 0 0,32 13-17 0 0,78-15-64 0 0,-174 1 0 0 0,57-5 0 0 0,101 13 0 0 0,-201-1 0 0 0,143-8 0 0 0,49 1 21 0 0,-36 2 12 0 0,-158 0-14 0 0,127-5 90 0 0,145 30-35 0 0,-74-12 2 0 0,-184-8-88 0 0,-65 1 16 0 0,17-1 26 0 0,66 9 0 0 0,47 16-30 0 0,32-9 0 0 0,-49-5 0 0 0,-94-6 4 0 0,122 15 46 0 0,-55-9-40 0 0,-50-1 19 0 0,128 17 134 0 0,-93-26-163 0 0,-43-2 0 0 0,75-5 64 0 0,1-1 0 0 0,106 10 64 0 0,-192-2-69 0 0,76-9 0 0 0,-37 1-27 0 0,94 2 0 0 0,-114 3-19 0 0,-38 1-15 0 0,43 2 1 0 0,170 21 1 0 0,-185-19 53 0 0,0-3-1 0 0,70-9 0 0 0,45-2 47 0 0,-147 12-90 0 0,34 0 19 0 0,65 8-1 0 0,-81-2-16 0 0,1-2 0 0 0,-1-2-1 0 0,1-2 1 0 0,-1-1 0 0 0,42-6-1 0 0,40-8 54 0 0,217 4 0 0 0,-243 14-64 0 0,-55 0 0 0 0,1-2 0 0 0,41-4 0 0 0,45-3 0 0 0,-56 3 0 0 0,129 11 0 0 0,68 30 0 0 0,-218-29 0 0 0,-14-2 0 0 0,53 5 0 0 0,165-3 0 0 0,-163-1 0 0 0,159 35 0 0 0,-212-35 0 0 0,19 1 24 0 0,97 5-1 0 0,58-12 47 0 0,-118-3-59 0 0,2 2-10 0 0,103-2 49 0 0,-138-3-38 0 0,78-13 0 0 0,247-33 105 0 0,-326 45-117 0 0,-2-2 0 0 0,98-25 0 0 0,-155 32 0 0 0,70-19 0 0 0,1 3 0 0 0,79-8 0 0 0,-122 21 0 0 0,-1 2 0 0 0,1 2 0 0 0,-1 0 0 0 0,0 2 0 0 0,42 9 0 0 0,35 9 0 0 0,-92-18 0 0 0,0-2 0 0 0,1 0 0 0 0,-1 0 0 0 0,0-1 0 0 0,25-3 0 0 0,10 1 0 0 0,-34 1 0 0 0,0 0 0 0 0,1-2 0 0 0,24-6 0 0 0,17-3 0 0 0,-46 11-343 0 0,1 0 0 0 0,0 0-1 0 0,10 2 1 0 0,-16-1 171 0 0,0 1 0 0 0,1 0 1 0 0,-1 0-1 0 0,0 0 0 0 0,0 1 1 0 0,0-1-1 0 0,0 1 0 0 0,-1 0 0 0 0,7 4 1 0 0,-1-1-523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2:56:25.193"/>
    </inkml:context>
    <inkml:brush xml:id="br0">
      <inkml:brushProperty name="width" value="0.1" units="cm"/>
      <inkml:brushProperty name="height" value="0.1" units="cm"/>
      <inkml:brushProperty name="color" value="#E71224"/>
    </inkml:brush>
  </inkml:definitions>
  <inkml:trace contextRef="#ctx0" brushRef="#br0">6 144 919 0 0,'-6'-3'3203'0'0,"48"2"-2268"0"0,82-10-1 0 0,-29-11-481 0 0,-55 11-92 0 0,40-5 0 0 0,-53 12-248 0 0,0 1 0 0 0,1 2-1 0 0,-1 0 1 0 0,38 5 0 0 0,-27 1-68 0 0,1-1 1 0 0,0-2-1 0 0,51-4 0 0 0,-51-1-47 0 0,59-6 18 0 0,40 1 248 0 0,-88 6-179 0 0,137 9 73 0 0,-176-7-145 0 0,76 9 47 0 0,60 1 16 0 0,-8-8 116 0 0,-42-1 24 0 0,-25 2-58 0 0,70 3-82 0 0,-84-2-33 0 0,0-2 0 0 0,60-7-1 0 0,-80 1-15 0 0,75-10 165 0 0,-46 5-84 0 0,1 3 1 0 0,86 3-1 0 0,60-3-44 0 0,-80-5 64 0 0,144 6 0 0 0,57 18 62 0 0,-261-14-79 0 0,79-10 1 0 0,45-2-58 0 0,-134 12-1 0 0,105 3-42 0 0,-43 4 53 0 0,201-17 0 0 0,-153 0 53 0 0,-55 10-117 0 0,5 0 0 0 0,-50-4 0 0 0,33-3 32 0 0,116 8 0 0 0,-72 11-32 0 0,201 8 0 0 0,-213-17-1 0 0,72 0 120 0 0,-10-3 143 0 0,-153-2-156 0 0,13 0 30 0 0,-39 4-120 0 0,-14-1-4 0 0,-1 0 0 0 0,0 0 0 0 0,1 1 0 0 0,-1 0 0 0 0,0 0 0 0 0,1 1 1 0 0,-1 0-1 0 0,0 0 0 0 0,0 1 0 0 0,8 4 0 0 0,3 3-159 0 0,34 27 1 0 0,-32-20-76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2:56:26.481"/>
    </inkml:context>
    <inkml:brush xml:id="br0">
      <inkml:brushProperty name="width" value="0.1" units="cm"/>
      <inkml:brushProperty name="height" value="0.1" units="cm"/>
      <inkml:brushProperty name="color" value="#E71224"/>
    </inkml:brush>
  </inkml:definitions>
  <inkml:trace contextRef="#ctx0" brushRef="#br0">1 21 1927 0 0,'7'-11'80'0'0,"-2"7"24"0"0,1 0-104 0 0,-2 2 0 0 0,-1 2 0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2:56:30.964"/>
    </inkml:context>
    <inkml:brush xml:id="br0">
      <inkml:brushProperty name="width" value="0.1" units="cm"/>
      <inkml:brushProperty name="height" value="0.1" units="cm"/>
      <inkml:brushProperty name="color" value="#E71224"/>
    </inkml:brush>
  </inkml:definitions>
  <inkml:trace contextRef="#ctx0" brushRef="#br0">0 2 863 0 0,'6'0'0'0'0,"-4"0"0"0"0,-1-2 0 0 0,1 4 72 0 0,0 0-72 0 0,-2 2 0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2:56:34.336"/>
    </inkml:context>
    <inkml:brush xml:id="br0">
      <inkml:brushProperty name="width" value="0.1" units="cm"/>
      <inkml:brushProperty name="height" value="0.1" units="cm"/>
      <inkml:brushProperty name="color" value="#E71224"/>
    </inkml:brush>
  </inkml:definitions>
  <inkml:trace contextRef="#ctx0" brushRef="#br0">1 0 575 0 0,'2'4'0'0'0,"-2"-1"0"0"0,2-3 0 0 0,-2 2 0 0 0,1 2 0 0 0,3 0 0 0 0,2 1 64 0 0,1 1-64 0 0,1-1 0 0 0,-1 3 72 0 0,0 1-72 0 0,1-1 0 0 0,-1-1 0 0 0,1 2 0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2:42:21.268"/>
    </inkml:context>
    <inkml:brush xml:id="br0">
      <inkml:brushProperty name="width" value="0.1" units="cm"/>
      <inkml:brushProperty name="height" value="0.1" units="cm"/>
      <inkml:brushProperty name="color" value="#E71224"/>
    </inkml:brush>
  </inkml:definitions>
  <inkml:trace contextRef="#ctx0" brushRef="#br0">1093 252 3679 0 0,'20'-76'3037'0'0,"-12"42"-851"0"0,-6 29-2118 0 0,-1 0 0 0 0,0 0 1 0 0,0-1-1 0 0,-1 1 0 0 0,1-10 0 0 0,-2 13-59 0 0,1-1-1 0 0,-1 1 0 0 0,1 0 1 0 0,-1 0-1 0 0,0 0 1 0 0,0 0-1 0 0,0 0 0 0 0,0 0 1 0 0,0 0-1 0 0,0 0 1 0 0,-1 0-1 0 0,1 0 0 0 0,-1 1 1 0 0,1-1-1 0 0,-1 0 1 0 0,-1-1-1 0 0,-4-2 163 0 0,0 1 0 0 0,1-1-1 0 0,-1 1 1 0 0,-1 0 0 0 0,1 1 0 0 0,-1-1 0 0 0,1 2 0 0 0,-1-1-1 0 0,0 1 1 0 0,0 0 0 0 0,0 1 0 0 0,-15-2 0 0 0,-6 3 308 0 0,0 0 1 0 0,-38 7 0 0 0,13-2-164 0 0,-56-1 392 0 0,0-5-1 0 0,-176-25 1 0 0,274 24-705 0 0,-103-9 84 0 0,98 11-140 0 0,1 1 0 0 0,0 0-1 0 0,-1 0 1 0 0,1 2 0 0 0,-17 4-1 0 0,-1 5-1134 0 0,1-2-3908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2:56:35.921"/>
    </inkml:context>
    <inkml:brush xml:id="br0">
      <inkml:brushProperty name="width" value="0.1" units="cm"/>
      <inkml:brushProperty name="height" value="0.1" units="cm"/>
      <inkml:brushProperty name="color" value="#E71224"/>
    </inkml:brush>
  </inkml:definitions>
  <inkml:trace contextRef="#ctx0" brushRef="#br0">1 134 1375 0 0,'20'-29'64'0'0,"-7"8"8"0"0,-2 3-72 0 0,-1 5 0 0 0,-3 7 0 0 0,-1 6 0 0 0,1-4 304 0 0,6-3 48 0 0,7-2 0 0 0,6-2 8 0 0,4 1-360 0 0,-2 5 0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2:56:37.782"/>
    </inkml:context>
    <inkml:brush xml:id="br0">
      <inkml:brushProperty name="width" value="0.1" units="cm"/>
      <inkml:brushProperty name="height" value="0.1" units="cm"/>
      <inkml:brushProperty name="color" value="#E71224"/>
    </inkml:brush>
  </inkml:definitions>
  <inkml:trace contextRef="#ctx0" brushRef="#br0">0 39 455 0 0,'10'-15'0'0'0,"-1"4"0"0"0,0 4 0 0 0,0 3 0 0 0,-1 2 96 0 0,-1 2-16 0 0,4 0-8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2:56:38.266"/>
    </inkml:context>
    <inkml:brush xml:id="br0">
      <inkml:brushProperty name="width" value="0.1" units="cm"/>
      <inkml:brushProperty name="height" value="0.1" units="cm"/>
      <inkml:brushProperty name="color" value="#E71224"/>
    </inkml:brush>
  </inkml:definitions>
  <inkml:trace contextRef="#ctx0" brushRef="#br0">0 134 5063 0 0,'28'-46'448'0'0,"-9"14"-352"0"0,1 8-96 0 0,-7 9 0 0 0,-3 8 0 0 0,-3 5-88 0 0,2 0 24 0 0,10-3-2128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05:58.863"/>
    </inkml:context>
    <inkml:brush xml:id="br0">
      <inkml:brushProperty name="width" value="0.1" units="cm"/>
      <inkml:brushProperty name="height" value="0.1" units="cm"/>
      <inkml:brushProperty name="color" value="#F4F91B"/>
    </inkml:brush>
  </inkml:definitions>
  <inkml:trace contextRef="#ctx0" brushRef="#br0">870 126 455 0 0,'-1'-4'276'0'0,"0"-1"0"0"0,-1 0 0 0 0,0 1-1 0 0,0-1 1 0 0,0 1 0 0 0,-1 0-1 0 0,1 0 1 0 0,-7-8 0 0 0,7 10-172 0 0,0 0 1 0 0,0 0 0 0 0,0 1 0 0 0,0-1 0 0 0,0 0-1 0 0,0 1 1 0 0,-1-1 0 0 0,1 1 0 0 0,-1 0 0 0 0,1-1 0 0 0,-1 1-1 0 0,0 1 1 0 0,1-1 0 0 0,-1 0 0 0 0,0 1 0 0 0,1-1 0 0 0,-6 1-1 0 0,3 0 110 0 0,1 1-1 0 0,-1-1 1 0 0,0 1 0 0 0,1 1-1 0 0,-1-1 1 0 0,1 1-1 0 0,-9 3 1 0 0,-29 20 1359 0 0,37-22-1425 0 0,-26 17 466 0 0,1 2 0 0 0,1 1 0 0 0,1 1 0 0 0,1 1 0 0 0,1 1 0 0 0,-33 45 0 0 0,-35 41-62 0 0,-14 20 88 0 0,107-131-634 0 0,-2 4 57 0 0,-1 1-1 0 0,0-1 1 0 0,0 0-1 0 0,0 0 1 0 0,0 0-1 0 0,-1-1 0 0 0,0 0 1 0 0,-6 5-1 0 0,11-12 17 0 0,0 0 1 0 0,0 1-1 0 0,0-1 0 0 0,0 0 0 0 0,1 0 0 0 0,-1 0 0 0 0,2-3 1 0 0,12-29 33 0 0,-3 1 0 0 0,-1-2 1 0 0,-1 1-1 0 0,-2-1 0 0 0,-2-1 1 0 0,-1 1-1 0 0,-2-1 0 0 0,-4-66 1 0 0,0 87-24 0 0,-1 1 0 0 0,0 0 0 0 0,-1-1 0 0 0,-1 2 0 0 0,0-1 0 0 0,-1 0 0 0 0,-1 1 0 0 0,-15-25 0 0 0,6 20 83 0 0,16 19-167 0 0,0-1 0 0 0,-1 1 0 0 0,1-1 0 0 0,0 1 0 0 0,-1-1 0 0 0,1 1 0 0 0,-1-1 0 0 0,1 1 0 0 0,-1-1 0 0 0,1 1 0 0 0,-1 0 0 0 0,1-1 0 0 0,-1 1 0 0 0,0 0 0 0 0,1-1 0 0 0,-1 1 0 0 0,1 0 0 0 0,-1 0 0 0 0,0 0-1 0 0,1-1 1 0 0,-1 1 0 0 0,0 0 0 0 0,1 0 0 0 0,-1 0 0 0 0,0 0 0 0 0,1 0 0 0 0,-1 0 0 0 0,0 0 0 0 0,0 1 0 0 0,0 0-8 0 0,1-1 0 0 0,-1 1-1 0 0,1 0 1 0 0,0 0 0 0 0,0 0 0 0 0,-1-1 0 0 0,1 1-1 0 0,0 0 1 0 0,0 0 0 0 0,0 0 0 0 0,0-1-1 0 0,0 1 1 0 0,0 0 0 0 0,0 0 0 0 0,0 0-1 0 0,0 0 1 0 0,0-1 0 0 0,1 1 0 0 0,-1 0-1 0 0,0 0 1 0 0,0 0 0 0 0,1-1 0 0 0,0 2-1 0 0,11 19-76 0 0,-11-18 71 0 0,17 21-11 0 0,24 28 0 0 0,-12-17-18 0 0,3 2 95 0 0,2-3 0 0 0,1 0 0 0 0,55 38 0 0 0,-75-60 22 0 0,11 7 146 0 0,0-2 0 0 0,1 0 0 0 0,42 17 0 0 0,-69-33-214 0 0,1-1 0 0 0,-1 1 0 0 0,0-1 0 0 0,1 1-1 0 0,-1-1 1 0 0,0 1 0 0 0,1-1 0 0 0,-1 0 0 0 0,1 0 0 0 0,-1 0 0 0 0,1 0-1 0 0,-1 0 1 0 0,0 0 0 0 0,1 0 0 0 0,-1 0 0 0 0,3-1 0 0 0,-3 1 1 0 0,-1-1 0 0 0,1 1 0 0 0,0-1 1 0 0,0 1-1 0 0,-1-1 0 0 0,1 0 0 0 0,0 1 1 0 0,-1-1-1 0 0,1 1 0 0 0,-1-1 0 0 0,1 0 1 0 0,-1 0-1 0 0,1 1 0 0 0,-1-1 0 0 0,1 0 0 0 0,-1 0 1 0 0,0 0-1 0 0,1 0 0 0 0,-1-1 0 0 0,1-2 22 0 0,-1 0 0 0 0,0-1-1 0 0,1 1 1 0 0,-2 0-1 0 0,1 0 1 0 0,0 0-1 0 0,-1 0 1 0 0,0-1 0 0 0,-1-4-1 0 0,-2-2-13 0 0,-1 0-1 0 0,0 0 0 0 0,0 1 0 0 0,-1-1 1 0 0,-1 1-1 0 0,1 1 0 0 0,-13-15 1 0 0,-64-56 192 0 0,50 50-185 0 0,15 13-21 0 0,-1 0 0 0 0,-1 2 1 0 0,0 0-1 0 0,-1 1 0 0 0,-1 2 0 0 0,0 0 0 0 0,-1 1 0 0 0,-23-8 0 0 0,41 18-9 0 0,1 0-1 0 0,0 0 1 0 0,-1 0-1 0 0,1 1 1 0 0,0-1-1 0 0,-1 1 1 0 0,1 1-1 0 0,-1-1 1 0 0,1 0-1 0 0,-1 1 1 0 0,1 0-1 0 0,-6 2 1 0 0,3-1-9 0 0,0 1 1 0 0,1 0 0 0 0,-1 1 0 0 0,1-1 0 0 0,0 1-1 0 0,-11 9 1 0 0,5-2-7 0 0,0 1 0 0 0,1 0-1 0 0,1 1 1 0 0,0 0 0 0 0,-16 28-1 0 0,18-25 20 0 0,0 0 0 0 0,-6 18 0 0 0,11-26-11 0 0,1-1 0 0 0,0 1 1 0 0,1-1-1 0 0,-1 1 0 0 0,2-1 1 0 0,-1 1-1 0 0,1 10 0 0 0,0-15 9 0 0,1-1 0 0 0,-1 0 0 0 0,1 1 0 0 0,0-1 0 0 0,-1 0 0 0 0,1 1 0 0 0,0-1 0 0 0,1 0 0 0 0,-1 0 0 0 0,0 0 0 0 0,1 0 0 0 0,-1 0 0 0 0,1 0 0 0 0,-1 0 0 0 0,1 0 0 0 0,0 0 0 0 0,0-1 0 0 0,0 1 0 0 0,0-1 0 0 0,0 0 0 0 0,0 1 0 0 0,5 1 0 0 0,-2-1 0 0 0,0 0 0 0 0,1 0 0 0 0,-1-1 0 0 0,1 0 0 0 0,-1 0 0 0 0,1 0 0 0 0,-1 0 0 0 0,12-1 0 0 0,5-4 0 0 0,-1 0 0 0 0,0-1 0 0 0,-1-1 0 0 0,1 0 0 0 0,34-18 0 0 0,1 1 0 0 0,34-17 6 0 0,-80 35 8 0 0,-1 0 0 0 0,-1 0 0 0 0,1-2 0 0 0,-1 1 0 0 0,0-1 0 0 0,0 0 0 0 0,9-11 0 0 0,-16 17-14 0 0,0 0 0 0 0,-1 1 1 0 0,1-1-1 0 0,-1 0 1 0 0,1 0-1 0 0,0 1 1 0 0,-1-1-1 0 0,1 0 1 0 0,-1 0-1 0 0,0 0 0 0 0,1 0 1 0 0,-1 0-1 0 0,0 0 1 0 0,1 0-1 0 0,-1 0 1 0 0,0 0-1 0 0,0 0 1 0 0,0 0-1 0 0,0 0 0 0 0,0 0 1 0 0,0-1-1 0 0,-1 1 0 0 0,1 1 1 0 0,-1-1-1 0 0,1 1 0 0 0,-1-1 0 0 0,1 1 0 0 0,-1-1 0 0 0,0 1 0 0 0,1-1 0 0 0,-1 1 0 0 0,0 0 0 0 0,1-1 0 0 0,-1 1 0 0 0,0 0 1 0 0,1 0-1 0 0,-1 0 0 0 0,0-1 0 0 0,0 1 0 0 0,1 0 0 0 0,-1 0 0 0 0,0 0 0 0 0,-1 0 0 0 0,-7 1 0 0 0,1-1-1 0 0,-1 1 1 0 0,-13 4 0 0 0,20-5 0 0 0,-49 14 0 0 0,1 2 0 0 0,0 2 0 0 0,2 3 0 0 0,-85 48 0 0 0,115-58-152 0 0,1 2 0 0 0,0 0-1 0 0,1 1 1 0 0,1 0 0 0 0,0 2-1 0 0,1-1 1 0 0,-15 22 0 0 0,5-2-526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06:06.124"/>
    </inkml:context>
    <inkml:brush xml:id="br0">
      <inkml:brushProperty name="width" value="0.1" units="cm"/>
      <inkml:brushProperty name="height" value="0.1" units="cm"/>
      <inkml:brushProperty name="color" value="#F4F91B"/>
    </inkml:brush>
  </inkml:definitions>
  <inkml:trace contextRef="#ctx0" brushRef="#br0">46 56 2127 0 0,'-1'0'43'0'0,"-1"0"-1"0"0,0 0 0 0 0,1 0 0 0 0,-1 1 0 0 0,0-1 0 0 0,1 1 1 0 0,-1-1-1 0 0,1 1 0 0 0,-1 0 0 0 0,1-1 0 0 0,-1 1 0 0 0,1 0 1 0 0,0 0-1 0 0,-1 0 0 0 0,1 0 0 0 0,0 0 0 0 0,-2 2 0 0 0,0 1 194 0 0,0-1-1 0 0,0 2 1 0 0,0-1-1 0 0,-3 8 0 0 0,10-13 232 0 0,-1 0 0 0 0,0 0-1 0 0,1 1 1 0 0,-1-2 0 0 0,6-1-1 0 0,-8 2-431 0 0,-1 1-1 0 0,1-1 1 0 0,0 1-1 0 0,-1 0 1 0 0,1-1-1 0 0,-1 1 1 0 0,1-1-1 0 0,0 1 1 0 0,-1-1-1 0 0,0 0 1 0 0,1 1-1 0 0,-1-1 1 0 0,1 1-1 0 0,-1-1 1 0 0,0 0-1 0 0,1 1 1 0 0,-1-2-1 0 0,1 1 10 0 0,-1 0-1 0 0,0 1 1 0 0,1-1-1 0 0,-1 0 1 0 0,1 0-1 0 0,-1 0 1 0 0,1 1 0 0 0,-1-1-1 0 0,1 0 1 0 0,-1 1-1 0 0,1-1 1 0 0,0 1-1 0 0,-1-1 1 0 0,1 0-1 0 0,0 1 1 0 0,0 0-1 0 0,-1-1 1 0 0,3 0-1 0 0,0 1 46 0 0,0 1 0 0 0,0-1 0 0 0,0 1 0 0 0,0-1 0 0 0,0 1 0 0 0,0 0 0 0 0,5 3 0 0 0,-6-3-87 0 0,1 0 0 0 0,-1 0-1 0 0,1 0 1 0 0,-1 0 0 0 0,1 0 0 0 0,0-1 0 0 0,-1 1-1 0 0,1-1 1 0 0,0 0 0 0 0,-1 0 0 0 0,4 0 0 0 0,0-1 43 0 0,0 0-1 0 0,0 0 1 0 0,0 0 0 0 0,-1-1 0 0 0,1 0 0 0 0,0 0 0 0 0,-1-1 0 0 0,9-5 0 0 0,-4 3 97 0 0,1 0-1 0 0,0 1 1 0 0,13-3 0 0 0,20-9 217 0 0,-39 14-315 0 0,1 1-1 0 0,-1-1 1 0 0,1 1-1 0 0,7-1 0 0 0,18-4 135 0 0,-21 3-160 0 0,0 2 1 0 0,-1-1-1 0 0,1 1 1 0 0,0 1-1 0 0,-1 0 0 0 0,13 1 1 0 0,26-1 33 0 0,26-1 141 0 0,-40 2-119 0 0,-27 0-49 0 0,1-1-1 0 0,-1 2 1 0 0,0-1-1 0 0,1 1 1 0 0,-1 0-1 0 0,0 1 1 0 0,0 0-1 0 0,0 0 1 0 0,6 4-1 0 0,1-2-2 0 0,-12-5-17 0 0,0 1 0 0 0,1 0 1 0 0,-1 0-1 0 0,0 0 0 0 0,0 0 1 0 0,1 0-1 0 0,2 3 0 0 0,0-1 0 0 0,-1-1-1 0 0,1 0 0 0 0,-1 1 0 0 0,1-2 1 0 0,0 1-1 0 0,-1 0 0 0 0,1-1 0 0 0,0 0 1 0 0,0 0-1 0 0,0 0 0 0 0,0-1 1 0 0,0 0-1 0 0,0 0 0 0 0,6-1 0 0 0,-7 2-4 0 0,-1 0 0 0 0,1 0 0 0 0,-1 0 0 0 0,1 0 0 0 0,-1 1 0 0 0,0 0 0 0 0,0-1 0 0 0,1 1 0 0 0,-1 0 0 0 0,0 0 0 0 0,0 1 0 0 0,-1-1 0 0 0,4 4 0 0 0,-2-3 0 0 0,0 1 0 0 0,0-1 0 0 0,0 0 0 0 0,1 0 0 0 0,-1-1 0 0 0,6 3 0 0 0,4 0 0 0 0,0 0 0 0 0,1-1 0 0 0,-1-1 0 0 0,1-1 0 0 0,-1 0 0 0 0,28 0 0 0 0,153-24 320 0 0,-85 0 0 0 0,-110 21-319 0 0,0 1 0 0 0,0 0 0 0 0,0 0 0 0 0,0 0 0 0 0,0 0 0 0 0,1 0 0 0 0,-1 0 0 0 0,0 0 0 0 0,0 0 0 0 0,0 0 0 0 0,0 0 0 0 0,0 0 0 0 0,1 0 0 0 0,-1 0 0 0 0,0 0 0 0 0,0 0 0 0 0,0 0 0 0 0,0 0 0 0 0,0 0 0 0 0,1 0 0 0 0,-1 0 0 0 0,0 0 0 0 0,0 0 0 0 0,0 0 0 0 0,0 0 0 0 0,0 0 0 0 0,0 1 0 0 0,1-1 0 0 0,-1 0 0 0 0,0 0 0 0 0,0 0 0 0 0,0 0 0 0 0,0 0 0 0 0,0 0 0 0 0,0 0 0 0 0,0 0 0 0 0,0 1 0 0 0,0-1 0 0 0,1 0 0 0 0,-1 0 0 0 0,0 0 0 0 0,0 0 0 0 0,0 0 0 0 0,0 1 0 0 0,0-1 0 0 0,0 0 0 0 0,0 0 0 0 0,0 0 1 0 0,-3 11 41 0 0,-11 11-595 0 0,13-20 349 0 0,-7 11-2624 0 0,-1 1-940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06:19.066"/>
    </inkml:context>
    <inkml:brush xml:id="br0">
      <inkml:brushProperty name="width" value="0.1" units="cm"/>
      <inkml:brushProperty name="height" value="0.1" units="cm"/>
      <inkml:brushProperty name="color" value="#F4F91B"/>
    </inkml:brush>
  </inkml:definitions>
  <inkml:trace contextRef="#ctx0" brushRef="#br0">1 1 1727 0 0,'3'6'210'0'0,"1"1"-1"0"0,-1-1 0 0 0,2 1 0 0 0,4 5 0 0 0,-8-11-120 0 0,0 1 0 0 0,1-1 1 0 0,-1 0-1 0 0,0 1 0 0 0,1-1 0 0 0,-1 0 0 0 0,1 0 1 0 0,-1 0-1 0 0,1 0 0 0 0,0 0 0 0 0,-1 0 0 0 0,1-1 1 0 0,0 1-1 0 0,0 0 0 0 0,0-1 0 0 0,-1 0 0 0 0,1 1 1 0 0,0-1-1 0 0,0 0 0 0 0,0 0 0 0 0,3 0 0 0 0,17-5 559 0 0,-17 3-535 0 0,0 1 0 0 0,1 0-1 0 0,-1 0 1 0 0,0 0 0 0 0,0 1-1 0 0,1 0 1 0 0,5 0 0 0 0,20 0 155 0 0,-11-2-104 0 0,3 3-135 0 0,-16 0 34 0 0,-1-1-1 0 0,1 0 1 0 0,0 0 0 0 0,0 0-1 0 0,-1-1 1 0 0,1 0 0 0 0,11-4-1 0 0,-7 1 154 0 0,0 1 0 0 0,0-1 0 0 0,0 2 0 0 0,0 0 0 0 0,0 0 0 0 0,19 0 0 0 0,-17 2-210 0 0,-1 1 0 0 0,18 2-1 0 0,-26-2-1 0 0,0 0 0 0 0,0 0 0 0 0,-1 0 0 0 0,1 0 0 0 0,0 1 0 0 0,-1-1 0 0 0,0 1 0 0 0,1 0 0 0 0,-1 0 0 0 0,0 0-1 0 0,6 5 1 0 0,-6-4-3 0 0,0-1-1 0 0,1 1 0 0 0,-1-1 1 0 0,1 0-1 0 0,-1 0 0 0 0,1-1 1 0 0,0 1-1 0 0,0-1 0 0 0,0 0 1 0 0,0 0-1 0 0,0 0 0 0 0,5 0 1 0 0,9 1 60 0 0,25-1 0 0 0,-35-1-22 0 0,161 0 227 0 0,-82-2-202 0 0,-79 1-49 0 0,0 0-1 0 0,0 0 0 0 0,0-1 0 0 0,12-3 0 0 0,13-4 39 0 0,1 3-8 0 0,-24 3-21 0 0,0 1 0 0 0,1 0 0 0 0,-1 1 0 0 0,1 0 0 0 0,-1 1 0 0 0,1 0 0 0 0,-1 0 0 0 0,0 1-1 0 0,12 3 1 0 0,65 20-24 0 0,-39-8 0 0 0,-28-9 0 0 0,0-1 0 0 0,31 6 0 0 0,6-7 0 0 0,73-1 0 0 0,72 7 0 0 0,-112-4 0 0 0,-35-1 0 0 0,4 0 0 0 0,-39-3 0 0 0,0 0 0 0 0,0-2 0 0 0,0-1 0 0 0,27-2 0 0 0,-8-2 31 0 0,47 3 1 0 0,-72 1-31 0 0,6 0 61 0 0,-1-1-1 0 0,1 0 0 0 0,0-1 0 0 0,-1-2 0 0 0,1 0 0 0 0,-1 0 1 0 0,0-2-1 0 0,22-10 0 0 0,-34 13-3 0 0,1 0 1 0 0,1 1-1 0 0,-1 0 0 0 0,0 0 1 0 0,0 1-1 0 0,1 0 0 0 0,-1 0 0 0 0,0 1 1 0 0,1 0-1 0 0,-1 0 0 0 0,1 1 1 0 0,12 3-1 0 0,-6-1-120 0 0,-1 2-1 0 0,0-1 1 0 0,0 2 0 0 0,-1 0-1 0 0,0 0 1 0 0,17 11-1 0 0,-17-9-449 0 0,0-1-144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06:20.504"/>
    </inkml:context>
    <inkml:brush xml:id="br0">
      <inkml:brushProperty name="width" value="0.1" units="cm"/>
      <inkml:brushProperty name="height" value="0.1" units="cm"/>
      <inkml:brushProperty name="color" value="#F4F91B"/>
    </inkml:brush>
  </inkml:definitions>
  <inkml:trace contextRef="#ctx0" brushRef="#br0">1 55 1927 0 0,'2'2'77'0'0,"1"1"-1"0"0,-1-1 0 0 0,1 0 0 0 0,0-1 0 0 0,0 1 0 0 0,0 0 0 0 0,0-1 0 0 0,0 0 0 0 0,0 1 0 0 0,1-1 0 0 0,-1 0 0 0 0,0-1 0 0 0,0 1 0 0 0,1-1 0 0 0,4 1 0 0 0,4-1 419 0 0,0-1 0 0 0,0 0 0 0 0,13-3 0 0 0,7-1 12 0 0,-10 2-143 0 0,-16 2-282 0 0,1 0 0 0 0,-1 0 0 0 0,1 0-1 0 0,-1 1 1 0 0,1 0 0 0 0,6 2-1 0 0,16 0-1 0 0,-23-2-67 0 0,0 0 1 0 0,0 1-1 0 0,1 0 1 0 0,7 2-1 0 0,-2 0 5 0 0,1 0-1 0 0,0-1 1 0 0,0 0-1 0 0,0-1 1 0 0,1 0 0 0 0,21-3-1 0 0,-8-1 293 0 0,-1-1 0 0 0,34-10 0 0 0,-43 11-253 0 0,0 1 0 0 0,0 0-1 0 0,0 1 1 0 0,0 1-1 0 0,29 3 1 0 0,-20-1 21 0 0,37-3 0 0 0,-1-1 103 0 0,23-3 129 0 0,54-5 329 0 0,-74 7-486 0 0,14 2-29 0 0,-48 1-65 0 0,0 0 0 0 0,49-9 0 0 0,-27 0 313 0 0,-28 2-105 0 0,-22 6-228 0 0,0 0 0 0 0,1 0 0 0 0,-1 0 0 0 0,1 0 0 0 0,0 0 0 0 0,4 1 0 0 0,-1 0-20 0 0,-1-1 0 0 0,-1 1 0 0 0,0 0 1 0 0,0 1-1 0 0,0-1 0 0 0,1 1 1 0 0,-1 0-1 0 0,0 1 0 0 0,8 2 0 0 0,64 22-451 0 0,-65-21 54 0 0,2 1-20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06:22.331"/>
    </inkml:context>
    <inkml:brush xml:id="br0">
      <inkml:brushProperty name="width" value="0.1" units="cm"/>
      <inkml:brushProperty name="height" value="0.1" units="cm"/>
      <inkml:brushProperty name="color" value="#F4F91B"/>
    </inkml:brush>
  </inkml:definitions>
  <inkml:trace contextRef="#ctx0" brushRef="#br0">1 52 455 0 0,'3'0'330'0'0,"0"-1"0"0"0,0 1-1 0 0,0 0 1 0 0,0 0-1 0 0,0 0 1 0 0,-1 0 0 0 0,1 0-1 0 0,0 1 1 0 0,5 1-1 0 0,3 0-258 0 0,79 11 602 0 0,14 1 239 0 0,-32-14-599 0 0,-50-1-169 0 0,0 1 0 0 0,40 5-1 0 0,-31 1-119 0 0,81 18 152 0 0,-95-20-151 0 0,0-1 0 0 0,0 0 0 0 0,26 0 0 0 0,2 1 27 0 0,3-1 406 0 0,80-4 1 0 0,-39-2-266 0 0,-36 3-161 0 0,193 8 234 0 0,-76 0-105 0 0,-64-5-68 0 0,-63-3-3 0 0,56-6 1 0 0,-57 2-10 0 0,58 2 1 0 0,59 4 112 0 0,-127-3-179 0 0,43-8 1 0 0,8-1 81 0 0,-37 8-79 0 0,108-5 92 0 0,-79 3-78 0 0,-1-3 0 0 0,83-19 0 0 0,14-2 8 0 0,-82 19-40 0 0,79-13 0 0 0,-155 20 0 0 0,-1 1 0 0 0,1 1 0 0 0,22 2 0 0 0,-23-1 0 0 0,0 0 0 0 0,1-1 0 0 0,21-3 0 0 0,-21 2-1 0 0,0 0 0 0 0,22 1-1 0 0,13 0 70 0 0,-23-1-68 0 0,48 5 0 0 0,-1 1 0 0 0,45 2 0 0 0,-72-3 0 0 0,57-2 0 0 0,40-17-6 0 0,38-1 130 0 0,-29 13 14 0 0,-135 3-124 0 0,0 0-1 0 0,0 1 0 0 0,17 4 1 0 0,-24-4-13 0 0,-1 1 0 0 0,1 1 1 0 0,-1-1-1 0 0,0 1 0 0 0,0 0 1 0 0,0 1-1 0 0,10 6 0 0 0,-5 1-1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06:25.150"/>
    </inkml:context>
    <inkml:brush xml:id="br0">
      <inkml:brushProperty name="width" value="0.1" units="cm"/>
      <inkml:brushProperty name="height" value="0.1" units="cm"/>
      <inkml:brushProperty name="color" value="#F4F91B"/>
    </inkml:brush>
  </inkml:definitions>
  <inkml:trace contextRef="#ctx0" brushRef="#br0">877 31 3679 0 0,'-3'-3'107'0'0,"-1"0"-1"0"0,1 0 0 0 0,-1 0 1 0 0,0 1-1 0 0,1 0 0 0 0,-1-1 0 0 0,0 1 1 0 0,0 1-1 0 0,-1-1 0 0 0,1 1 0 0 0,0-1 1 0 0,-1 1-1 0 0,1 0 0 0 0,-1 1 1 0 0,1-1-1 0 0,-6 1 0 0 0,6 0-94 0 0,1-1 1 0 0,0 1-1 0 0,0 1 1 0 0,0-1-1 0 0,0 0 0 0 0,0 1 1 0 0,0-1-1 0 0,0 1 0 0 0,1 0 1 0 0,-1 0-1 0 0,0 0 0 0 0,0 1 1 0 0,0-1-1 0 0,1 1 0 0 0,-1-1 1 0 0,1 1-1 0 0,-1 0 1 0 0,1 0-1 0 0,0 0 0 0 0,0 0 1 0 0,0 0-1 0 0,0 1 0 0 0,0-1 1 0 0,0 1-1 0 0,-1 2 0 0 0,-77 114 2140 0 0,72-106-2032 0 0,-6 9 52 0 0,-1-1 0 0 0,0 0 0 0 0,-2-1 0 0 0,0-1 0 0 0,-21 18 0 0 0,-47 28 241 0 0,45-35-102 0 0,1 1-1 0 0,-45 47 0 0 0,30-33-59 0 0,54-45-241 0 0,0 0 1 0 0,0 0-1 0 0,0 0 0 0 0,-1 1 0 0 0,1-1 1 0 0,0 0-1 0 0,0 0 0 0 0,0 1 0 0 0,-1-1 1 0 0,1 0-1 0 0,0 0 0 0 0,0 0 0 0 0,0 0 1 0 0,-1 1-1 0 0,1-1 0 0 0,0 0 0 0 0,0 0 1 0 0,-1 0-1 0 0,1 0 0 0 0,0 0 0 0 0,-1 0 1 0 0,1 0-1 0 0,0 0 0 0 0,0 0 1 0 0,-1 0-1 0 0,1 0 0 0 0,0 0 0 0 0,-1 0 1 0 0,1 0-1 0 0,0 0 0 0 0,0 0 0 0 0,-1 0 1 0 0,-1-9 363 0 0,4-11 141 0 0,-2 20-514 0 0,21-145 823 0 0,-20 127-802 0 0,-1-1 0 0 0,-4-26-1 0 0,1-12 32 0 0,2 40-43 0 0,-1-1 1 0 0,-1 1-1 0 0,0 0 1 0 0,-7-21-1 0 0,3 15 1 0 0,-4-31 0 0 0,11 51-11 0 0,0-1 0 0 0,0 1 0 0 0,0 0 0 0 0,1-1 0 0 0,-1 1 0 0 0,1-1 0 0 0,1-3 0 0 0,-2 6 0 0 0,0 1 0 0 0,0-1 0 0 0,0 1 0 0 0,0-1 0 0 0,0 1 0 0 0,1-1 0 0 0,-1 1 0 0 0,0-1 0 0 0,0 1 0 0 0,1 0 0 0 0,-1-1 0 0 0,0 1 0 0 0,1-1 0 0 0,-1 1 0 0 0,0 0 0 0 0,1-1 0 0 0,-1 1 0 0 0,0 0 0 0 0,1-1 0 0 0,-1 1 0 0 0,1 0 0 0 0,-1 0 0 0 0,1-1 0 0 0,-1 1 0 0 0,1 0 0 0 0,-1 0 0 0 0,1 0 0 0 0,-1 0 0 0 0,1 0 0 0 0,-1 0 0 0 0,1-1 0 0 0,-1 1 0 0 0,1 0 0 0 0,-1 1 0 0 0,1-1 0 0 0,-1 0 0 0 0,1 0 0 0 0,-1 0 0 0 0,1 0 0 0 0,-1 0 0 0 0,0 0 0 0 0,1 1 0 0 0,-1-1 0 0 0,1 0 0 0 0,-1 0 0 0 0,1 1 0 0 0,-1-1 0 0 0,1 0 0 0 0,-1 0 0 0 0,0 1 0 0 0,1-1 0 0 0,-1 1 0 0 0,0-1 0 0 0,1 0 0 0 0,-1 1 0 0 0,0-1 0 0 0,0 1 0 0 0,1 0 0 0 0,8 9-19 0 0,0 1-1 0 0,9 15 1 0 0,-5-7 5 0 0,36 54 14 0 0,-8-14 0 0 0,54 63 0 0 0,-59-82 35 0 0,2-3 0 0 0,73 58-1 0 0,-103-90 21 0 0,0 0 0 0 0,0-1 0 0 0,0 0 0 0 0,1 0 0 0 0,11 3 0 0 0,-15-5 40 0 0,1-1-1 0 0,-1 0 0 0 0,1 0 0 0 0,-1 0 0 0 0,1 0 1 0 0,-1-1-1 0 0,1 0 0 0 0,0 0 0 0 0,9-2 0 0 0,-14 1-75 0 0,0 1 1 0 0,-1 0-1 0 0,1-1 0 0 0,-1 1 0 0 0,1-1 0 0 0,0 1 0 0 0,-1-1 0 0 0,1 1 1 0 0,-1-1-1 0 0,0 0 0 0 0,1 1 0 0 0,-1-1 0 0 0,1 0 0 0 0,-1 1 1 0 0,0-1-1 0 0,0 0 0 0 0,1 1 0 0 0,-1-1 0 0 0,0 0 0 0 0,0 1 0 0 0,0-1 1 0 0,0 0-1 0 0,0 0 0 0 0,0 1 0 0 0,0-1 0 0 0,0 0 0 0 0,0 0 0 0 0,0 1 1 0 0,0-2-1 0 0,-5-27 374 0 0,3 20-245 0 0,-3-16-86 0 0,-2 0 0 0 0,-1 1 0 0 0,-1 0 0 0 0,-1 0 0 0 0,-16-28 0 0 0,15 34-52 0 0,-1 0 1 0 0,-15-17-1 0 0,15 19 1 0 0,0-1 0 0 0,-16-27 0 0 0,27 40-13 0 0,-1 0-1 0 0,0 1 0 0 0,0-1 1 0 0,-1 1-1 0 0,1-1 1 0 0,-1 1-1 0 0,0 0 1 0 0,-5-5-1 0 0,7 7 1 0 0,-1 0 1 0 0,1 1-1 0 0,0-1 1 0 0,0 1-1 0 0,-1-1 1 0 0,1 1-1 0 0,0-1 1 0 0,-1 1-1 0 0,1 0 1 0 0,-1-1-1 0 0,1 1 1 0 0,0 0 0 0 0,-1 0-1 0 0,1 0 1 0 0,-1 0-1 0 0,1 0 1 0 0,0 1-1 0 0,-1-1 1 0 0,1 0-1 0 0,-1 1 1 0 0,1-1-1 0 0,0 1 1 0 0,0-1-1 0 0,-1 1 1 0 0,1 0-1 0 0,0-1 1 0 0,0 1-1 0 0,-2 2 1 0 0,-13 9-14 0 0,1 1 0 0 0,1 1 0 0 0,-17 21 0 0 0,-14 12-3 0 0,-4 0 10 0 0,-110 109-48 0 0,137-132 56 0 0,-1 0 0 0 0,-1-1 0 0 0,-1-1 0 0 0,-1-2 0 0 0,-33 21 0 0 0,58-41 2 0 0,0 1 0 0 0,1-1-1 0 0,-1 1 1 0 0,0-1-1 0 0,0 0 1 0 0,0 1 0 0 0,1-1-1 0 0,-1 0 1 0 0,0 1 0 0 0,0-1-1 0 0,0 0 1 0 0,0 0 0 0 0,0 0-1 0 0,0 0 1 0 0,1 0 0 0 0,-1 0-1 0 0,0 0 1 0 0,0 0-1 0 0,0 0 1 0 0,0 0 0 0 0,0 0-1 0 0,0-1 1 0 0,-1 0 0 0 0,2 1 3 0 0,-1-1 0 0 0,0 0 0 0 0,1 0 0 0 0,-1 1 0 0 0,0-1 0 0 0,1 0 0 0 0,-1 0 0 0 0,1 0 0 0 0,0 0 0 0 0,-1 0 0 0 0,1 0 0 0 0,0 0 0 0 0,-1 0 0 0 0,1 0 0 0 0,0 0 0 0 0,0 0-1 0 0,0-1 1 0 0,0-7 36 0 0,0 0-1 0 0,1 0 0 0 0,3-16 0 0 0,-3 19-34 0 0,38-186 58 0 0,-37 185-64 0 0,-1 0 0 0 0,1 0 0 0 0,0 0 0 0 0,1 0 0 0 0,0 0 0 0 0,0 0 0 0 0,0 1 0 0 0,1 0 0 0 0,0-1 0 0 0,8-9 0 0 0,-10 15 0 0 0,-1 2 0 0 0,-1-1 0 0 0,1 1 0 0 0,0 0 0 0 0,0 0 0 0 0,-1-1 0 0 0,1 1 0 0 0,-1 0 0 0 0,1 0 0 0 0,-1 0 0 0 0,1 0 0 0 0,-1 0 0 0 0,1 0 0 0 0,-1 2 0 0 0,1-1 0 0 0,12 18-26 0 0,-8-13 2 0 0,0 1-1 0 0,0 0 0 0 0,5 12 0 0 0,14 54-47 0 0,-15-43 70 0 0,17 39 0 0 0,-21-60 2 0 0,0 0 0 0 0,1-1 1 0 0,0 1-1 0 0,0-1 0 0 0,1 0 0 0 0,0-1 0 0 0,14 14 0 0 0,-12-15-1 0 0,0 0 0 0 0,0 0-1 0 0,0-1 1 0 0,18 9 0 0 0,-24-14 2 0 0,0 0 0 0 0,0 0 0 0 0,1 0 0 0 0,-1 0 0 0 0,0 0 0 0 0,1-1 0 0 0,-1 1 1 0 0,0-1-1 0 0,5 0 0 0 0,-6 0 2 0 0,-1 0 1 0 0,1-1 0 0 0,0 1 0 0 0,0-1-1 0 0,0 1 1 0 0,-1-1 0 0 0,1 0-1 0 0,0 0 1 0 0,-1 1 0 0 0,1-1-1 0 0,0 0 1 0 0,-1 0 0 0 0,0-1-1 0 0,1 1 1 0 0,-1 0 0 0 0,1 0 0 0 0,-1-1-1 0 0,1-1 1 0 0,-2 3-3 0 0,1 0 0 0 0,-1-1 0 0 0,0 1 1 0 0,1 0-1 0 0,-1-1 0 0 0,0 1 0 0 0,0-1 0 0 0,0 1 1 0 0,1 0-1 0 0,-1-1 0 0 0,0 1 0 0 0,0 0 0 0 0,0-1 1 0 0,0 1-1 0 0,0-1 0 0 0,0 1 0 0 0,0-1 0 0 0,0 1 1 0 0,0 0-1 0 0,0-1 0 0 0,0 1 0 0 0,0-1 0 0 0,-7-2 39 0 0,-13 8 10 0 0,13 0-360 0 0,0-1 1 0 0,1 1-1 0 0,0 0 0 0 0,0 0 0 0 0,-10 12 1 0 0,1-1-4785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06:37.738"/>
    </inkml:context>
    <inkml:brush xml:id="br0">
      <inkml:brushProperty name="width" value="0.1" units="cm"/>
      <inkml:brushProperty name="height" value="0.1" units="cm"/>
      <inkml:brushProperty name="color" value="#F4F91B"/>
    </inkml:brush>
  </inkml:definitions>
  <inkml:trace contextRef="#ctx0" brushRef="#br0">151 132 455 0 0,'-6'-4'138'0'0,"1"1"-1"0"0,-1-1 0 0 0,0 2 0 0 0,0-1 1 0 0,0 1-1 0 0,-1 0 0 0 0,1 0 0 0 0,-1 0 1 0 0,1 1-1 0 0,-1 0 0 0 0,1 1 0 0 0,-13 0 0 0 0,-6-4 389 0 0,24 4-475 0 0,0 0 0 0 0,0 0 0 0 0,0-1 0 0 0,0 1 0 0 0,0-1 0 0 0,0 1 0 0 0,0-1 0 0 0,1 1 1 0 0,-1-1-1 0 0,0 1 0 0 0,0-1 0 0 0,0 0 0 0 0,1 1 0 0 0,-1-1 0 0 0,0 0 0 0 0,1 0 0 0 0,-1 0 0 0 0,0 1 0 0 0,1-1 1 0 0,-1 0-1 0 0,0-2 0 0 0,-6-10 863 0 0,6 13-861 0 0,0-1 0 0 0,1 0 0 0 0,-1 1 0 0 0,0-1 0 0 0,1 0-1 0 0,-1 0 1 0 0,1 0 0 0 0,-1 0 0 0 0,1 1 0 0 0,0-1 0 0 0,-1 0 0 0 0,1 0-1 0 0,0 0 1 0 0,-1 0 0 0 0,1 0 0 0 0,0 0 0 0 0,0 0 0 0 0,0 0 0 0 0,0 0-1 0 0,0 0 1 0 0,0-1 0 0 0,2-8 477 0 0,-3 9-505 0 0,1 1 0 0 0,0-1 0 0 0,0 0 0 0 0,0 1 0 0 0,1-1 0 0 0,-1 0 0 0 0,0 1 0 0 0,0-1 0 0 0,0 0 0 0 0,0 1 0 0 0,1-1 1 0 0,-1 0-1 0 0,0 1 0 0 0,1-1 0 0 0,-1 0 0 0 0,0 1 0 0 0,1-1 0 0 0,-1 1 0 0 0,1-1 0 0 0,-1 1 0 0 0,2-1 0 0 0,4-5 208 0 0,-5 5-192 0 0,0 0 0 0 0,0-1-1 0 0,1 1 1 0 0,-1 0 0 0 0,0 0-1 0 0,0 1 1 0 0,0-1 0 0 0,1 0 0 0 0,-1 0-1 0 0,1 1 1 0 0,-1-1 0 0 0,0 0-1 0 0,1 1 1 0 0,-1-1 0 0 0,1 1-1 0 0,-1 0 1 0 0,1 0 0 0 0,-1-1-1 0 0,1 1 1 0 0,0 0 0 0 0,2 1-1 0 0,0-1 26 0 0,1 0-1 0 0,-1 0 0 0 0,0 0 1 0 0,0 0-1 0 0,0-1 0 0 0,1 0 1 0 0,3-1-1 0 0,10-1 171 0 0,6 1-99 0 0,0 1 1 0 0,0 1-1 0 0,1 1 0 0 0,-1 1 1 0 0,0 1-1 0 0,30 8 0 0 0,-33-6-124 0 0,0-1-1 0 0,0 0 1 0 0,0-2-1 0 0,0-1 1 0 0,37-1-1 0 0,29-2 169 0 0,-56-2-158 0 0,34-7 0 0 0,-46 6-8 0 0,1 1 0 0 0,1 2 0 0 0,-1 0 0 0 0,0 0 0 0 0,32 4 0 0 0,40 17-15 0 0,-54-10 0 0 0,2-5 0 0 0,-19-3 0 0 0,-12-1 0 0 0,0 1 0 0 0,-1 0 0 0 0,1 0 0 0 0,0 1 0 0 0,-1 0 0 0 0,0 1 0 0 0,1 0 0 0 0,-1 0 0 0 0,8 5 0 0 0,-5-1 9 0 0,2-1 1 0 0,-1 0-1 0 0,1 0 0 0 0,0-1 0 0 0,0-1 0 0 0,25 5 0 0 0,-20-6-18 0 0,57 9 175 0 0,-65-11-118 0 0,0 0 0 0 0,0-1 0 0 0,1-1 0 0 0,-1 1-1 0 0,11-3 1 0 0,-10-1 65 0 0,0 1-1 0 0,0-2 0 0 0,0 1 0 0 0,14-10 0 0 0,-15 8-37 0 0,1 0 0 0 0,-1 1 0 0 0,1 1-1 0 0,15-5 1 0 0,-13 6-57 0 0,0 0 1 0 0,0 1-1 0 0,0 1 0 0 0,14 0 1 0 0,-22 1-46 0 0,0 0-1 0 0,-1 1 1 0 0,1 0 0 0 0,-1 0 0 0 0,1 0 0 0 0,-1 0 0 0 0,0 0 0 0 0,1 1-1 0 0,-1 0 1 0 0,0 0 0 0 0,0 0 0 0 0,0 1 0 0 0,0-1 0 0 0,0 1-1 0 0,4 4 1 0 0,-5-3-164 0 0,0-1-1 0 0,0 1 1 0 0,-1 0-1 0 0,4 7 1 0 0,3 6-360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2:42:22.204"/>
    </inkml:context>
    <inkml:brush xml:id="br0">
      <inkml:brushProperty name="width" value="0.1" units="cm"/>
      <inkml:brushProperty name="height" value="0.1" units="cm"/>
      <inkml:brushProperty name="color" value="#E71224"/>
    </inkml:brush>
  </inkml:definitions>
  <inkml:trace contextRef="#ctx0" brushRef="#br0">2724 150 6391 0 0,'1'-7'144'0'0,"2"0"-1"0"0,-1 1 1 0 0,1-1-1 0 0,3-6 1 0 0,-2 6 167 0 0,-1 1 0 0 0,0-1 0 0 0,3-11 0 0 0,-6 17-297 0 0,0 0 0 0 0,0-1 0 0 0,0 1 0 0 0,0 0 0 0 0,0 0 0 0 0,0 0 0 0 0,0 0 0 0 0,0-1 0 0 0,-1 1 0 0 0,1 0 0 0 0,0 0 0 0 0,-1 0 0 0 0,1 0 0 0 0,-1 0 0 0 0,1 0 0 0 0,-1 0 0 0 0,1 0 0 0 0,-2-2 0 0 0,-1 1 34 0 0,1-1 0 0 0,0 1-1 0 0,-1 0 1 0 0,0-1 0 0 0,1 1 0 0 0,-6-2 0 0 0,-3-2 380 0 0,-1 1 0 0 0,-18-6-1 0 0,30 11-421 0 0,-8-2 180 0 0,0 0-1 0 0,-1 0 0 0 0,1 1 1 0 0,-1 0-1 0 0,1 1 0 0 0,-1 0 1 0 0,1 0-1 0 0,-1 1 0 0 0,-9 2 1 0 0,-13 3 82 0 0,-35 13 1 0 0,20-5-160 0 0,-528 121 1746 0 0,511-123-1631 0 0,-1-4 0 0 0,0-3 1 0 0,-1-2-1 0 0,-71-6 0 0 0,-368-60 506 0 0,-32-3-697 0 0,473 64-541 0 0,-1 2 1 0 0,1 4-1 0 0,-89 16 0 0 0,65-6-1192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06:41.269"/>
    </inkml:context>
    <inkml:brush xml:id="br0">
      <inkml:brushProperty name="width" value="0.1" units="cm"/>
      <inkml:brushProperty name="height" value="0.1" units="cm"/>
      <inkml:brushProperty name="color" value="#F4F91B"/>
    </inkml:brush>
  </inkml:definitions>
  <inkml:trace contextRef="#ctx0" brushRef="#br0">1 1 655 0 0,'36'-1'401'0'0,"-1"3"0"0"0,1 0 0 0 0,0 3 0 0 0,-1 1 0 0 0,43 13 0 0 0,-56-13-225 0 0,-1-1 0 0 0,1-1 1 0 0,40 2-1 0 0,67-7 753 0 0,153 0 106 0 0,38 34-693 0 0,-220-20-29 0 0,61 15 68 0 0,33 3 60 0 0,-124-28-239 0 0,1-4 1 0 0,106-14-1 0 0,58-1 194 0 0,-113 13-340 0 0,67 2-5 0 0,-146 4 2 0 0,33 0 32 0 0,88 1-9 0 0,-33 1-69 0 0,-69-3 68 0 0,-37 0 27 0 0,0-2 0 0 0,49-4 0 0 0,162-24 298 0 0,34 4-336 0 0,-114 3-64 0 0,-108 16 13 0 0,0 1 0 0 0,0 3 0 0 0,0 1 0 0 0,81 13-1 0 0,-89-8 1 0 0,1-1 0 0 0,0-3 0 0 0,0-1 0 0 0,57-7-1 0 0,163-29 298 0 0,-229 32-222 0 0,61 3 1 0 0,-55 1-64 0 0,85 11 71 0 0,-64-4-64 0 0,-41-6-18 0 0,1-1 0 0 0,20-3-1 0 0,13 0 10 0 0,255-19 64 0 0,-241 14-102 0 0,-28 5 15 0 0,0 1 0 0 0,0 1 0 0 0,0 3 0 0 0,40 6 0 0 0,26 3 0 0 0,-4 10 0 0 0,-51-11 13 0 0,0-1-1 0 0,1-3 1 0 0,-1-1-1 0 0,1-3 1 0 0,72-7-1 0 0,-61 4 88 0 0,106 10 0 0 0,-104-4-72 0 0,97-3 0 0 0,5-18-3 0 0,-73 6-11 0 0,115 1 0 0 0,-143 10-15 0 0,102 7 13 0 0,-107-4 159 0 0,1-2 0 0 0,62-6 0 0 0,-61 0-282 0 0,113 9 0 0 0,-168-5 102 0 0,370 29-148 0 0,-123-51 157 0 0,-100 5 0 0 0,-89 12 6 0 0,110 6-1 0 0,-97 4 48 0 0,-74-5-116 0 0,0 1 1 0 0,0 0-1 0 0,0 0 0 0 0,0 0 0 0 0,0 0 0 0 0,0 0 0 0 0,0 1 0 0 0,0 0 0 0 0,-1-1 1 0 0,1 1-1 0 0,-1 0 0 0 0,5 4 0 0 0,-1 1-729 0 0,0 1-1 0 0,10 14 1 0 0,-8-9-2510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06:57.889"/>
    </inkml:context>
    <inkml:brush xml:id="br0">
      <inkml:brushProperty name="width" value="0.1" units="cm"/>
      <inkml:brushProperty name="height" value="0.1" units="cm"/>
      <inkml:brushProperty name="color" value="#F4F91B"/>
    </inkml:brush>
  </inkml:definitions>
  <inkml:trace contextRef="#ctx0" brushRef="#br0">842 43 3423 0 0,'-1'0'10'0'0,"1"0"-1"0"0,-1 0 0 0 0,0 0 0 0 0,0 0 0 0 0,1 0 1 0 0,-1 0-1 0 0,0 0 0 0 0,0 0 0 0 0,1 0 0 0 0,-1 1 1 0 0,0-1-1 0 0,0 0 0 0 0,1 0 0 0 0,-1 1 0 0 0,0-1 1 0 0,1 1-1 0 0,-1-1 0 0 0,0 0 0 0 0,1 1 0 0 0,-1-1 0 0 0,1 1 1 0 0,-1 0-1 0 0,1-1 0 0 0,-1 1 0 0 0,0 0 0 0 0,-15 20 217 0 0,13-16-211 0 0,-2 3 26 0 0,4-6-21 0 0,0 0 0 0 0,0-1 0 0 0,0 1 0 0 0,0-1 0 0 0,-1 1 0 0 0,1-1 0 0 0,0 1 0 0 0,-1-1 0 0 0,1 0 0 0 0,-1 0 0 0 0,1 0 0 0 0,-1 0 0 0 0,-2 2-1 0 0,-2 0 234 0 0,0 0 0 0 0,0 1-1 0 0,0 0 1 0 0,1 0-1 0 0,0 0 1 0 0,-9 9-1 0 0,-26 36 1125 0 0,11-14-955 0 0,-175 172 606 0 0,181-186-854 0 0,4-5 197 0 0,-26 28 0 0 0,41-39-290 0 0,0 0 0 0 0,0-1 1 0 0,1 2-1 0 0,-1-1 0 0 0,1 0 0 0 0,0 1 1 0 0,1-1-1 0 0,-1 1 0 0 0,1 0 0 0 0,0 0 0 0 0,-1 8 1 0 0,3-13-62 0 0,0 0 1 0 0,0 1-1 0 0,0-1 1 0 0,0 0-1 0 0,0 0 1 0 0,0 0-1 0 0,0 0 1 0 0,1 0-1 0 0,-1 0 1 0 0,0 0-1 0 0,1 0 0 0 0,-1 0 1 0 0,0 0-1 0 0,2 1 1 0 0,3 0 202 0 0,1-10-79 0 0,4-12 4 0 0,-1-1 0 0 0,-1 0 0 0 0,-1 0 0 0 0,-1-1 0 0 0,-1 0 0 0 0,2-23 0 0 0,-5 29-48 0 0,-1 0 0 0 0,-1 0-1 0 0,-1 0 1 0 0,0 0-1 0 0,-1 1 1 0 0,0-1 0 0 0,-1 0-1 0 0,-1 1 1 0 0,-8-21-1 0 0,-2 2-93 0 0,-3-10 23 0 0,-32-56 0 0 0,42 86-49 0 0,0-1 0 0 0,-7-21 0 0 0,14 35 20 0 0,0 1-1 0 0,0 0 1 0 0,0 0 0 0 0,0 0-1 0 0,0 0 1 0 0,0 0-1 0 0,0 0 1 0 0,0 0-1 0 0,0 0 1 0 0,0 0 0 0 0,0-1-1 0 0,0 1 1 0 0,0 0-1 0 0,0 0 1 0 0,0 0 0 0 0,0 0-1 0 0,0 0 1 0 0,0 0-1 0 0,0 0 1 0 0,0 0-1 0 0,0 0 1 0 0,0-1 0 0 0,0 1-1 0 0,0 0 1 0 0,0 0-1 0 0,0 0 1 0 0,0 0-1 0 0,1 0 1 0 0,-1 0 0 0 0,0 0-1 0 0,0 0 1 0 0,0 0-1 0 0,0 0 1 0 0,0 0-1 0 0,0 0 1 0 0,0 0 0 0 0,0 0-1 0 0,0 0 1 0 0,0-1-1 0 0,1 1 1 0 0,-1 0 0 0 0,0 0-1 0 0,0 0 1 0 0,0 0-1 0 0,0 0 1 0 0,0 0-1 0 0,0 0 1 0 0,0 0 0 0 0,0 0-1 0 0,0 0 1 0 0,1 0-1 0 0,7 2-24 0 0,9 5-4 0 0,-9-1 29 0 0,-1 0-1 0 0,0 0 0 0 0,1 1 1 0 0,-2 0-1 0 0,1 0 1 0 0,-1 0-1 0 0,6 11 0 0 0,3 7-2 0 0,12 28-1 0 0,-19-35 5 0 0,1-1 1 0 0,0 0 0 0 0,1-1 0 0 0,23 29-1 0 0,21 15 160 0 0,28 29 0 0 0,-75-81-130 0 0,1-1 0 0 0,1 0 0 0 0,9 6 0 0 0,-16-11 16 0 0,1-1-1 0 0,-1 1 0 0 0,0-1 0 0 0,1 0 0 0 0,-1 0 0 0 0,1 0 1 0 0,-1 0-1 0 0,1 0 0 0 0,0 0 0 0 0,-1-1 0 0 0,1 1 1 0 0,0-1-1 0 0,0 0 0 0 0,-1 0 0 0 0,1 0 0 0 0,0 0 0 0 0,4-1 1 0 0,-6 1-30 0 0,0-1 1 0 0,0 1-1 0 0,0-1 1 0 0,0 1-1 0 0,0-1 1 0 0,0 1-1 0 0,0-1 1 0 0,-1 0-1 0 0,1 1 1 0 0,0-1-1 0 0,0 0 1 0 0,0 0 0 0 0,-1 0-1 0 0,1 1 1 0 0,0-1-1 0 0,-1 0 1 0 0,1 0-1 0 0,0 0 1 0 0,-1 0-1 0 0,0 0 1 0 0,1 0-1 0 0,-1 0 1 0 0,1-2-1 0 0,-1 1 3 0 0,0-1-1 0 0,1 0 0 0 0,-1 0 0 0 0,-1 1 0 0 0,1-1 1 0 0,0 0-1 0 0,-1 0 0 0 0,1 1 0 0 0,-2-4 0 0 0,-2-5 15 0 0,-1 0 0 0 0,0 0 0 0 0,-8-13 0 0 0,1 7-11 0 0,-1 1 0 0 0,0 0 1 0 0,-1 1-1 0 0,-1 0 1 0 0,-17-12-1 0 0,20 16-25 0 0,6 7 3 0 0,0-1-1 0 0,0 1 0 0 0,0 1 1 0 0,0-1-1 0 0,0 1 0 0 0,-1 0 1 0 0,1 0-1 0 0,-1 1 0 0 0,0 0 1 0 0,0 0-1 0 0,0 1 0 0 0,0 0 1 0 0,-9-1-1 0 0,6 2-8 0 0,-1 0 1 0 0,1 1-1 0 0,-1 0 0 0 0,0 0 1 0 0,1 1-1 0 0,0 1 1 0 0,0 0-1 0 0,-13 5 0 0 0,-25 8-57 0 0,38-14 65 0 0,0 0 0 0 0,1 2 0 0 0,-1-1 1 0 0,1 1-1 0 0,0 0 0 0 0,0 1 0 0 0,0 0 0 0 0,-16 12 0 0 0,24-16-1 0 0,1-1-1 0 0,-1 1 1 0 0,0 0 0 0 0,1-1-1 0 0,-1 1 1 0 0,0 0-1 0 0,1-1 1 0 0,-1 1-1 0 0,1 0 1 0 0,-1 0 0 0 0,1-1-1 0 0,-1 1 1 0 0,1 0-1 0 0,0 0 1 0 0,0 0-1 0 0,-1 0 1 0 0,1 0 0 0 0,0 0-1 0 0,0-1 1 0 0,0 1-1 0 0,0 0 1 0 0,0 0-1 0 0,0 0 1 0 0,0 0-1 0 0,0 0 1 0 0,0 2 0 0 0,1-2-1 0 0,0 0 1 0 0,0 0 0 0 0,0 0-1 0 0,0 0 1 0 0,0 0 0 0 0,0 0-1 0 0,0 0 1 0 0,0-1 0 0 0,0 1-1 0 0,0 0 1 0 0,1-1 0 0 0,-1 1 0 0 0,0 0-1 0 0,0-1 1 0 0,3 1 0 0 0,6 1 0 0 0,0 0-1 0 0,0 0 1 0 0,14 0 0 0 0,0-1 1 0 0,0-2 0 0 0,1 0 0 0 0,-1-2 0 0 0,-1 0 0 0 0,1-2 0 0 0,39-13 0 0 0,-51 14 0 0 0,7-1 0 0 0,-1-2 0 0 0,1 0 0 0 0,-1-1 0 0 0,-1-1 0 0 0,19-12 0 0 0,-22 12 9 0 0,0-1 0 0 0,-1-1 0 0 0,0 0 0 0 0,-1 0 0 0 0,21-25 0 0 0,-15 14 2 0 0,-14 17-11 0 0,0 1 0 0 0,0-1 0 0 0,0 1 0 0 0,-1-1-1 0 0,1 0 1 0 0,-1 0 0 0 0,4-12 0 0 0,-7 18 0 0 0,0-1 0 0 0,0 0 0 0 0,0 0 0 0 0,0 0 0 0 0,0 0 0 0 0,0 0 0 0 0,0 0 0 0 0,0 0 0 0 0,0 0 0 0 0,0 0 0 0 0,0 0 0 0 0,-1 0 0 0 0,1 0 0 0 0,0 0 0 0 0,0 0 0 0 0,0 0 0 0 0,0 0 0 0 0,0 0 0 0 0,0 0 0 0 0,0 0 0 0 0,0 0 0 0 0,0 0 0 0 0,0 0 0 0 0,0 0 0 0 0,-1 0 0 0 0,1 0 0 0 0,0 0 0 0 0,0 0 0 0 0,0 0 0 0 0,0 0 0 0 0,0 0 0 0 0,0 0 0 0 0,0 0 0 0 0,0 0 0 0 0,0 0 0 0 0,0 0 0 0 0,0 0 0 0 0,0 0 0 0 0,0 0 0 0 0,-1 0 0 0 0,1 0 0 0 0,0-1 0 0 0,0 1 0 0 0,0 0 0 0 0,0 0 0 0 0,0 0 0 0 0,0 0 0 0 0,0 0 0 0 0,0 0 0 0 0,0 0 0 0 0,0 0 0 0 0,0 0 0 0 0,0 0 0 0 0,0 0 0 0 0,0 0 0 0 0,0-1 0 0 0,0 1 0 0 0,0 0 0 0 0,0 0 0 0 0,0 0 0 0 0,0 0 0 0 0,0 0 0 0 0,0 0 0 0 0,0 0 0 0 0,0 0 0 0 0,0 0 0 0 0,-10 7 0 0 0,-8 12-60 0 0,-26 46-10 0 0,-21 32 31 0 0,-54 106 0 0 0,97-159 18 0 0,-2 0 0 0 0,-54 73-1 0 0,77-116 23 0 0,1 0 0 0 0,-1 0 0 0 0,1 0 0 0 0,-1-1-1 0 0,1 1 1 0 0,-1 0 0 0 0,0 0 0 0 0,0-1 0 0 0,1 1 0 0 0,-1-1 0 0 0,0 1-1 0 0,0 0 1 0 0,1-1 0 0 0,-1 1 0 0 0,0-1 0 0 0,0 0 0 0 0,0 1-1 0 0,0-1 1 0 0,0 0 0 0 0,0 1 0 0 0,0-1 0 0 0,0 0 0 0 0,0 0 0 0 0,0 0-1 0 0,0 0 1 0 0,0 0 0 0 0,0 0 0 0 0,0 0 0 0 0,0 0 0 0 0,1-1-1 0 0,-1 1 1 0 0,0 0 0 0 0,-2-1 0 0 0,2 0 5 0 0,1 0 0 0 0,-1 0 1 0 0,0 0-1 0 0,0 0 0 0 0,1 0 0 0 0,-1 0 0 0 0,1 0 1 0 0,-1 0-1 0 0,1 0 0 0 0,-1 0 0 0 0,1-1 0 0 0,0 1 1 0 0,-1 0-1 0 0,1 0 0 0 0,0 0 0 0 0,0-1 0 0 0,0 1 0 0 0,0 0 1 0 0,0 0-1 0 0,0-1 0 0 0,0 1 0 0 0,0 0 0 0 0,1 0 1 0 0,-1 0-1 0 0,0-1 0 0 0,2-1 0 0 0,29-126 188 0 0,-22 58-150 0 0,-2 1 1 0 0,-4-102 0 0 0,-3 131-41 0 0,0 36-4 0 0,0 0 0 0 0,0 0 0 0 0,0 1 0 0 0,-1-1 0 0 0,1 0 0 0 0,-1 1 0 0 0,0-1 0 0 0,0 1 0 0 0,-1-1 0 0 0,1 1 0 0 0,-1-1 0 0 0,0 1 0 0 0,0 0 0 0 0,-1 0 0 0 0,-2-4 0 0 0,5 8 0 0 0,0 0-1 0 0,0-1 0 0 0,0 1 1 0 0,-1 0-1 0 0,1 0 0 0 0,0 0 1 0 0,0 0-1 0 0,0 0 0 0 0,0 0 1 0 0,0 0-1 0 0,0 0 0 0 0,0-1 1 0 0,0 1-1 0 0,-1 0 1 0 0,1 0-1 0 0,0 0 0 0 0,0 0 1 0 0,0 0-1 0 0,0 0 0 0 0,0 0 1 0 0,-1 0-1 0 0,1 0 0 0 0,0 0 1 0 0,0 0-1 0 0,0 0 0 0 0,0 0 1 0 0,0 0-1 0 0,0 0 0 0 0,-1 0 1 0 0,1 0-1 0 0,0 0 1 0 0,0 0-1 0 0,0 0 0 0 0,0 0 1 0 0,0 0-1 0 0,-1 0 0 0 0,1 0 1 0 0,0 0-1 0 0,0 1 0 0 0,0-1 1 0 0,0 0-1 0 0,0 0 0 0 0,0 0 1 0 0,-3 8-65 0 0,4 11-46 0 0,42 126-146 0 0,-40-135 249 0 0,51 139-67 0 0,-33-103 79 0 0,-10-21-8 0 0,12 36 0 0 0,-20-54 9 0 0,-1 1 1 0 0,-1-1 0 0 0,0 1 0 0 0,0-1 0 0 0,0 1-1 0 0,-1 0 1 0 0,0 0 0 0 0,0-1 0 0 0,-3 13 0 0 0,2-18-3 0 0,1 0 0 0 0,-1-1 0 0 0,0 1 0 0 0,0 0-1 0 0,0 0 1 0 0,0-1 0 0 0,0 1 0 0 0,0-1 0 0 0,-1 1 0 0 0,1-1 0 0 0,-1 0 0 0 0,1 1 0 0 0,-1-1 0 0 0,1 0 0 0 0,-1 0 0 0 0,1 0 0 0 0,-1 0 0 0 0,0 0 0 0 0,0-1 0 0 0,1 1 0 0 0,-1 0 0 0 0,0-1 0 0 0,0 1 0 0 0,0-1 0 0 0,-3 1 0 0 0,-4 0 12 0 0,0 0 1 0 0,-1-1-1 0 0,-16-1 0 0 0,8-2 10 0 0,0-1 0 0 0,0 0 0 0 0,0-1 1 0 0,1-2-1 0 0,-22-10 0 0 0,5 3 6 0 0,-2-1 7 0 0,8 3-22 0 0,-1 1 1 0 0,-30-8-1 0 0,51 17-26 0 0,0 1 0 0 0,0-1 0 0 0,0 1 0 0 0,0 1 0 0 0,0 0 0 0 0,-1 0 0 0 0,1 0 0 0 0,0 1 0 0 0,0 0 0 0 0,0 1 0 0 0,0 0 0 0 0,-11 3 0 0 0,18-4 9 0 0,-1-1 0 0 0,1 0 0 0 0,0 1 0 0 0,0-1 0 0 0,0 1 0 0 0,-1-1 0 0 0,1 1 0 0 0,0 0 0 0 0,0-1 0 0 0,0 1 0 0 0,0 0 0 0 0,0 0 0 0 0,0 0 0 0 0,0-1 0 0 0,1 1 0 0 0,-1 0 0 0 0,0 0 0 0 0,0 1 0 0 0,1-1 0 0 0,-1 0 0 0 0,0 0 0 0 0,1 0 0 0 0,0 0 0 0 0,-1 0 0 0 0,1 1 0 0 0,-1-1 0 0 0,1 0 0 0 0,0 0 0 0 0,0 1 0 0 0,0-1 0 0 0,0 0 0 0 0,0 0 0 0 0,0 1 0 0 0,0-1 0 0 0,0 0 0 0 0,0 0 0 0 0,1 1 0 0 0,-1-1 0 0 0,1 2 0 0 0,3 4-6 0 0,0-1 0 0 0,0 1 0 0 0,0-1 0 0 0,1 0 0 0 0,9 9 0 0 0,4 7-2 0 0,-9-8-889 0 0,-1 0 0 0 0,0 1 0 0 0,-1 0 0 0 0,7 20 0 0 0,-5-4-3764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07:11.223"/>
    </inkml:context>
    <inkml:brush xml:id="br0">
      <inkml:brushProperty name="width" value="0.1" units="cm"/>
      <inkml:brushProperty name="height" value="0.1" units="cm"/>
      <inkml:brushProperty name="color" value="#F4F91B"/>
    </inkml:brush>
  </inkml:definitions>
  <inkml:trace contextRef="#ctx0" brushRef="#br0">0 1 455 0 0,'4'0'0'0'0,"0"0"0"0"0,-1 2 0 0 0,1-1 0 0 0,-2 3 88 0 0,0-2-24 0 0,0 2-64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07:11.730"/>
    </inkml:context>
    <inkml:brush xml:id="br0">
      <inkml:brushProperty name="width" value="0.1" units="cm"/>
      <inkml:brushProperty name="height" value="0.1" units="cm"/>
      <inkml:brushProperty name="color" value="#F4F91B"/>
    </inkml:brush>
  </inkml:definitions>
  <inkml:trace contextRef="#ctx0" brushRef="#br0">0 21 455 0 0,'6'-11'0'0'0,"-3"4"0"0"0,-1 5 0 0 0,0 2 0 0 0,0 2 64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07:18.893"/>
    </inkml:context>
    <inkml:brush xml:id="br0">
      <inkml:brushProperty name="width" value="0.1" units="cm"/>
      <inkml:brushProperty name="height" value="0.1" units="cm"/>
      <inkml:brushProperty name="color" value="#F4F91B"/>
    </inkml:brush>
  </inkml:definitions>
  <inkml:trace contextRef="#ctx0" brushRef="#br0">0 143 919 0 0,'73'-32'2488'0'0,"-42"17"-1499"0"0,6-2 170 0 0,-1 8-321 0 0,0 3 0 0 0,0 0 0 0 0,67 0-1 0 0,-92 6-768 0 0,125-9 613 0 0,111-1 468 0 0,4 0-529 0 0,-165 3-371 0 0,120 6-1 0 0,303 20 631 0 0,-13-42-280 0 0,-432 16-554 0 0,0 3-1 0 0,126 8 0 0 0,29 11 30 0 0,8-16 145 0 0,-6 0-67 0 0,-107-3-153 0 0,3 0 0 0 0,-54 6 0 0 0,-14-1 0 0 0,1 2 0 0 0,70 14 0 0 0,70 7 0 0 0,-174-22 0 0 0,117 1 20 0 0,-96-4-11 0 0,1 2 0 0 0,-1 1 0 0 0,0 2-1 0 0,38 9 1 0 0,-39-3 7 0 0,1-1 0 0 0,0-2 0 0 0,70 4 0 0 0,11-11 48 0 0,120-7 64 0 0,-72 2-10 0 0,-137 3-116 0 0,-2 0 25 0 0,0 1 1 0 0,41 4 0 0 0,-65-3-97 0 0,0 1 1 0 0,0-1-1 0 0,0 1 1 0 0,0-1-1 0 0,-1 1 1 0 0,1 0-1 0 0,0 0 1 0 0,-1 1 0 0 0,1-1-1 0 0,-1 0 1 0 0,1 1-1 0 0,-1 0 1 0 0,0-1-1 0 0,1 1 1 0 0,-1 0-1 0 0,0 0 1 0 0,0 0-1 0 0,0 1 1 0 0,-1-1-1 0 0,1 0 1 0 0,0 1-1 0 0,-1-1 1 0 0,0 1-1 0 0,1-1 1 0 0,-1 1-1 0 0,1 4 1 0 0,2 5-1006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07:23.720"/>
    </inkml:context>
    <inkml:brush xml:id="br0">
      <inkml:brushProperty name="width" value="0.1" units="cm"/>
      <inkml:brushProperty name="height" value="0.1" units="cm"/>
      <inkml:brushProperty name="color" value="#F4F91B"/>
    </inkml:brush>
  </inkml:definitions>
  <inkml:trace contextRef="#ctx0" brushRef="#br0">709 96 919 0 0,'-4'11'1972'0'0,"3"-7"-1900"0"0,0-1-1 0 0,0 0 0 0 0,-1 1 1 0 0,1-1-1 0 0,-1 0 0 0 0,0 0 1 0 0,0 0-1 0 0,0 0 0 0 0,0 0 1 0 0,-4 4-1 0 0,0 1 114 0 0,-20 22 465 0 0,0-1 1 0 0,-51 43 0 0 0,66-61-505 0 0,-57 44 1046 0 0,-126 79 0 0 0,60-45-504 0 0,94-56-492 0 0,30-24-25 0 0,0-1 0 0 0,0 0 0 0 0,-21 12 0 0 0,34-22-78 0 0,-1 0 0 0 0,0 1 0 0 0,0-1 0 0 0,1 0 0 0 0,-1 0 0 0 0,-1-1 0 0 0,1 1 0 0 0,0 0-1 0 0,0 0 1 0 0,-1-1 0 0 0,2-4 0 0 0,16-37 200 0 0,-7 16-77 0 0,-3 7-155 0 0,-1 0 1 0 0,0-1-1 0 0,-2 1 0 0 0,0-1 0 0 0,-2-1 0 0 0,3-29 0 0 0,-6 35-50 0 0,-1 0 0 0 0,0 0 0 0 0,-1-1-1 0 0,-1 1 1 0 0,0 1 0 0 0,-2-1 0 0 0,0 0 0 0 0,0 1-1 0 0,-8-17 1 0 0,9 27-2 0 0,-7-18 2 0 0,-1 0 0 0 0,-1 1 0 0 0,-1 0 0 0 0,-16-21 0 0 0,24 36-7 0 0,3 5 0 0 0,1 1 0 0 0,-1-1 0 0 0,0 1 0 0 0,0-1-1 0 0,0 1 1 0 0,0 0 0 0 0,0 0 0 0 0,0 0 0 0 0,0 0-1 0 0,-1 0 1 0 0,1 0 0 0 0,-4-1 0 0 0,6 3-4 0 0,-1 1 0 0 0,1-1 1 0 0,0 0-1 0 0,0 1 1 0 0,-1-1-1 0 0,1 0 0 0 0,0 1 1 0 0,0-1-1 0 0,0 1 0 0 0,0-1 1 0 0,0 0-1 0 0,-1 1 1 0 0,1-1-1 0 0,0 1 0 0 0,0-1 1 0 0,0 0-1 0 0,0 1 1 0 0,0-1-1 0 0,0 1 0 0 0,0-1 1 0 0,0 1-1 0 0,1-1 0 0 0,-1 0 1 0 0,0 1-1 0 0,0-1 1 0 0,0 1-1 0 0,0-1 0 0 0,0 0 1 0 0,1 1-1 0 0,-1-1 0 0 0,0 0 1 0 0,0 1-1 0 0,1 0 1 0 0,8 17-60 0 0,-9-17 42 0 0,6 10-15 0 0,1-1 0 0 0,12 16 0 0 0,7 9-15 0 0,8 18 72 0 0,2-2 0 0 0,55 59 0 0 0,-74-89 25 0 0,-1 2 0 0 0,-1 0-1 0 0,-1 0 1 0 0,-1 1 0 0 0,14 36 0 0 0,-24-54-41 0 0,23 46 244 0 0,-24-49-219 0 0,0 1 1 0 0,0-1-1 0 0,0 0 0 0 0,1 0 0 0 0,-1 0 1 0 0,1-1-1 0 0,0 1 0 0 0,0-1 1 0 0,0 1-1 0 0,0-1 0 0 0,0 0 0 0 0,5 3 1 0 0,-6-5-17 0 0,-1 1 0 0 0,0-1 1 0 0,0 1-1 0 0,0-1 0 0 0,1 0 0 0 0,-1 0 1 0 0,0 0-1 0 0,0 1 0 0 0,1-1 1 0 0,-1 0-1 0 0,0-1 0 0 0,0 1 0 0 0,1 0 1 0 0,-1 0-1 0 0,0 0 0 0 0,0-1 1 0 0,0 1-1 0 0,1-1 0 0 0,-1 1 1 0 0,0-1-1 0 0,0 1 0 0 0,1-2 0 0 0,0 1 12 0 0,0-1 0 0 0,-1 0 0 0 0,1 1 0 0 0,-1-1 0 0 0,1 0 0 0 0,-1 0 0 0 0,0 0 0 0 0,0 0 0 0 0,0 0 0 0 0,0 0-1 0 0,1-4 1 0 0,1-6 83 0 0,0-1 1 0 0,-1 0-1 0 0,1-21 0 0 0,-2 23-75 0 0,5-94 196 0 0,-3 46-163 0 0,12-72 0 0 0,-11 102-71 0 0,-2 17 0 0 0,0 0 0 0 0,5-15 0 0 0,-8 24 0 0 0,-2 6 0 0 0,-5 7 0 0 0,0 10-18 0 0,-1-2 0 0 0,0 1 0 0 0,-2-1 0 0 0,-23 31 0 0 0,-63 60-125 0 0,45-52 112 0 0,6-11 6 0 0,30-32 6 0 0,-27 33-1 0 0,19-13 40 0 0,15-20-5 0 0,-1-1-1 0 0,-14 17 1 0 0,23-30-14 0 0,1 0-1 0 0,0 0 0 0 0,0 0 1 0 0,0 0-1 0 0,0 1 1 0 0,0-1-1 0 0,0 0 0 0 0,-1 0 1 0 0,1 0-1 0 0,0 0 1 0 0,0 0-1 0 0,0 0 0 0 0,0 1 1 0 0,-1-1-1 0 0,1 0 1 0 0,0 0-1 0 0,0 0 0 0 0,0 0 1 0 0,0 0-1 0 0,-1 0 1 0 0,1 0-1 0 0,0 0 0 0 0,0 0 1 0 0,0 0-1 0 0,-1 0 1 0 0,1 0-1 0 0,0 0 0 0 0,0 0 1 0 0,0 0-1 0 0,-1 0 1 0 0,1 0-1 0 0,0 0 0 0 0,0 0 1 0 0,0 0-1 0 0,-1 0 1 0 0,1 0-1 0 0,0-1 0 0 0,0 1 1 0 0,-4-9 36 0 0,3-17 40 0 0,1 22-68 0 0,1-49 21 0 0,-2-66 102 0 0,-1 96-111 0 0,-1 0 0 0 0,0 0 0 0 0,-9-26-1 0 0,-14-19-20 0 0,41 124-104 0 0,-10-34 42 0 0,0-1 0 0 0,2 1-1 0 0,0-1 1 0 0,14 28-1 0 0,74 98-1 0 0,0 2 0 0 0,-88-136 64 0 0,20 31 0 0 0,-25-42 0 0 0,-1 0 0 0 0,1 0 0 0 0,0 0 0 0 0,0 0 0 0 0,0 0 0 0 0,0 0 0 0 0,0-1 0 0 0,0 1 0 0 0,0 0 0 0 0,0-1 0 0 0,1 0 0 0 0,-1 0 0 0 0,1 0 0 0 0,-1 0 0 0 0,4 1 0 0 0,-3-2 8 0 0,-1 0 0 0 0,1-1 0 0 0,-1 1-1 0 0,0-1 1 0 0,1 1 0 0 0,-1-1 0 0 0,0 0 0 0 0,1 0-1 0 0,-1 0 1 0 0,0 0 0 0 0,0-1 0 0 0,0 1 0 0 0,0-1-1 0 0,3-2 1 0 0,27-26 127 0 0,-17 12-89 0 0,-1 0-1 0 0,0-2 1 0 0,16-30-1 0 0,27-67 121 0 0,-56 116-166 0 0,2-5 6 0 0,0-1-1 0 0,-1 1 0 0 0,1-1 1 0 0,-1 1-1 0 0,-1-1 0 0 0,1 0 1 0 0,-1 1-1 0 0,0-1 0 0 0,-1 0 1 0 0,1 0-1 0 0,-2-7 0 0 0,1 13-5 0 0,0 0-1 0 0,0 0 1 0 0,-1 0 0 0 0,1 1-1 0 0,0-1 1 0 0,-1 0-1 0 0,1 0 1 0 0,-1 0 0 0 0,1 0-1 0 0,-1 1 1 0 0,1-1-1 0 0,-1 0 1 0 0,1 1-1 0 0,-1-1 1 0 0,0 0 0 0 0,1 1-1 0 0,-1-1 1 0 0,0 1-1 0 0,0-1 1 0 0,1 1 0 0 0,-1-1-1 0 0,0 1 1 0 0,-1-1-1 0 0,-1 1-1 0 0,1-1 0 0 0,0 1 0 0 0,0 0 0 0 0,0 0 0 0 0,0 0 0 0 0,0 0 0 0 0,0 0 0 0 0,0 0 0 0 0,0 1 0 0 0,-3 0 0 0 0,-3 2-4 0 0,0 0-1 0 0,0 0 1 0 0,0 1 0 0 0,-8 5-1 0 0,-74 57-153 0 0,59-42 115 0 0,18-13 51 0 0,0 0 0 0 0,0 1 0 0 0,1 0 0 0 0,1 1 0 0 0,0 0-1 0 0,0 0 1 0 0,2 2 0 0 0,-9 15 0 0 0,-42 77 38 0 0,29-54-426 0 0,11-15 96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07:35.431"/>
    </inkml:context>
    <inkml:brush xml:id="br0">
      <inkml:brushProperty name="width" value="0.1" units="cm"/>
      <inkml:brushProperty name="height" value="0.1" units="cm"/>
      <inkml:brushProperty name="color" value="#F4F91B"/>
    </inkml:brush>
  </inkml:definitions>
  <inkml:trace contextRef="#ctx0" brushRef="#br0">1 128 455 0 0,'7'0'1268'0'0,"1"-1"-1"0"0,0 0 0 0 0,0-1 0 0 0,7-3 0 0 0,-6 3-969 0 0,-1 0-1 0 0,0 0 1 0 0,0 1 0 0 0,11-1-1 0 0,36-4 14 0 0,-44 4-114 0 0,1 1 0 0 0,-1 0 0 0 0,1 0 0 0 0,21 3 0 0 0,10 3 237 0 0,53 1-1 0 0,-66-8-149 0 0,57-10 1 0 0,-64 8-146 0 0,-1 0 1 0 0,1 2-1 0 0,0 0 0 0 0,-1 2 1 0 0,24 2-1 0 0,75 5-21 0 0,13-19 120 0 0,-100 7-156 0 0,-27 5-66 0 0,44-8 213 0 0,1 4 0 0 0,83 2 1 0 0,-96 4-213 0 0,0-2 0 0 0,-1-2 0 0 0,1-1 0 0 0,42-10 0 0 0,-20 0 36 0 0,-33 7 33 0 0,0 0-1 0 0,1 2 0 0 0,35-2 1 0 0,33-1-10 0 0,-43 2-78 0 0,-31 4 16 0 0,1 2-1 0 0,-1 0 0 0 0,0 2 1 0 0,35 8-1 0 0,-53-10-16 0 0,5 0 10 0 0,0 0 0 0 0,0 0-1 0 0,0-1 1 0 0,0-1-1 0 0,0 0 1 0 0,14-2 0 0 0,9-2 138 0 0,-26 4-115 0 0,0 0-1 0 0,0 1 0 0 0,0 0 1 0 0,0 0-1 0 0,0 1 0 0 0,0 0 1 0 0,0 0-1 0 0,8 3 0 0 0,1 0-16 0 0,1-1 0 0 0,-1-1 0 0 0,1 0-1 0 0,32-2 1 0 0,-45 0-13 0 0,24 0 32 0 0,1 1 0 0 0,-1 1 0 0 0,33 7 0 0 0,1 1 5 0 0,106 4 0 0 0,-131-12-47 0 0,34 7 34 0 0,-52-5-14 0 0,0-2 0 0 0,0 0 0 0 0,23-1 0 0 0,283-10 118 0 0,-285 8-118 0 0,-13 0 8 0 0,0 2 0 0 0,44 5 0 0 0,-9 7-18 0 0,51 7 0 0 0,-6-14 0 0 0,-98-6 0 0 0,0 0 0 0 0,0-1 0 0 0,0 0 0 0 0,9-3 0 0 0,-1 1 0 0 0,1 0 33 0 0,32-6 14 0 0,96-4 1 0 0,-36 10-48 0 0,70 3 75 0 0,-67 13 53 0 0,-87-9-78 0 0,-13-3 17 0 0,0 1 0 0 0,14 3-1 0 0,-24-4-56 0 0,0 1-1 0 0,1-1 1 0 0,-1 0-1 0 0,0 1 1 0 0,0-1-1 0 0,0 1 0 0 0,0 0 1 0 0,0 0-1 0 0,0 0 1 0 0,0 1-1 0 0,-1-1 1 0 0,4 4-1 0 0,22 31-4357 0 0,-21-26-352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07:37.546"/>
    </inkml:context>
    <inkml:brush xml:id="br0">
      <inkml:brushProperty name="width" value="0.1" units="cm"/>
      <inkml:brushProperty name="height" value="0.1" units="cm"/>
      <inkml:brushProperty name="color" value="#F4F91B"/>
    </inkml:brush>
  </inkml:definitions>
  <inkml:trace contextRef="#ctx0" brushRef="#br0">0 104 1375 0 0,'4'-9'3359'0'0,"4"8"-2558"0"0,-2 1-501 0 0,1 0 0 0 0,-1 0-1 0 0,1 1 1 0 0,12 2-1 0 0,6 1 253 0 0,-10-3-183 0 0,-1-1 0 0 0,0-1 1 0 0,1 0-1 0 0,19-5 1 0 0,58-18 772 0 0,-56 14-837 0 0,-30 8-250 0 0,59-16 356 0 0,0 3 1 0 0,78-9 0 0 0,-131 23-375 0 0,0 1 0 0 0,0 0-1 0 0,0 1 1 0 0,0 0 0 0 0,23 6 0 0 0,-28-5-152 0 0,0 0 0 0 0,0 0 0 0 0,0 1 0 0 0,-1 0 0 0 0,1 1-1 0 0,-1 0 1 0 0,0 0 0 0 0,0 0 0 0 0,0 0 0 0 0,-1 1 0 0 0,6 5 0 0 0,-2 1-3863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07:38.688"/>
    </inkml:context>
    <inkml:brush xml:id="br0">
      <inkml:brushProperty name="width" value="0.1" units="cm"/>
      <inkml:brushProperty name="height" value="0.1" units="cm"/>
      <inkml:brushProperty name="color" value="#F4F91B"/>
    </inkml:brush>
  </inkml:definitions>
  <inkml:trace contextRef="#ctx0" brushRef="#br0">3 2 2303 0 0,'-3'-1'2010'0'0,"12"6"-1249"0"0,272 13 3923 0 0,-95-10-3869 0 0,-143-5-847 0 0,-1 2 1 0 0,0 2-1 0 0,0 1 1 0 0,41 15-1 0 0,-62-16-266 0 0,-1-3-28 0 0</inkml:trace>
  <inkml:trace contextRef="#ctx0" brushRef="#br0" timeOffset="1">1270 138 5095 0 0,'0'-1'38'0'0,"1"1"-1"0"0,-1-1 0 0 0,1 1 1 0 0,-1-1-1 0 0,0 1 0 0 0,1 0 1 0 0,0-1-1 0 0,-1 1 0 0 0,1 0 0 0 0,-1-1 1 0 0,1 1-1 0 0,-1 0 0 0 0,1 0 1 0 0,-1-1-1 0 0,1 1 0 0 0,0 0 1 0 0,-1 0-1 0 0,1 0 0 0 0,0 0 1 0 0,-1 0-1 0 0,1 0 0 0 0,-1 0 0 0 0,1 0 1 0 0,0 0-1 0 0,0 0 0 0 0,22 1 678 0 0,-20 0-668 0 0,45 1 327 0 0,69-6 0 0 0,-59-1 260 0 0,-5-1-168 0 0,1 3 0 0 0,0 2 1 0 0,63 7-1 0 0,107 22-1327 0 0,-185-23 391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07:39.692"/>
    </inkml:context>
    <inkml:brush xml:id="br0">
      <inkml:brushProperty name="width" value="0.1" units="cm"/>
      <inkml:brushProperty name="height" value="0.1" units="cm"/>
      <inkml:brushProperty name="color" value="#F4F91B"/>
    </inkml:brush>
  </inkml:definitions>
  <inkml:trace contextRef="#ctx0" brushRef="#br0">1 114 919 0 0,'6'-1'247'0'0,"-1"0"0"0"0,1 1-1 0 0,0-1 1 0 0,0 1-1 0 0,0 1 1 0 0,0-1-1 0 0,6 2 1 0 0,8 0 35 0 0,97 0 1444 0 0,22 1-492 0 0,-33 2-616 0 0,138-11-1 0 0,-145 1-503 0 0,301-28 159 0 0,-28 0 1132 0 0,-101 10-511 0 0,1 0-528 0 0,-143 20-221 0 0,-105 4-319 0 0,1 1-1 0 0,0 1 0 0 0,26 7 0 0 0,-31-3-3325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2:36:51.761"/>
    </inkml:context>
    <inkml:brush xml:id="br0">
      <inkml:brushProperty name="width" value="0.1" units="cm"/>
      <inkml:brushProperty name="height" value="0.1" units="cm"/>
      <inkml:brushProperty name="color" value="#E71224"/>
    </inkml:brush>
  </inkml:definitions>
  <inkml:trace contextRef="#ctx0" brushRef="#br0">345 288 455 0 0,'-1'-3'308'0'0,"-1"1"-1"0"0,1-1 0 0 0,0 0 1 0 0,0 0-1 0 0,0 0 0 0 0,0 1 0 0 0,0-1 1 0 0,0 0-1 0 0,1 0 0 0 0,0 0 0 0 0,-1 0 1 0 0,1-1-1 0 0,0 1 0 0 0,1 0 0 0 0,0-5 1 0 0,-1-18 690 0 0,-2-18 1663 0 0,0 52-2419 0 0,-1-1-1 0 0,0 1 0 0 0,0 0 1 0 0,-1-1-1 0 0,-8 12 0 0 0,3-4-90 0 0,-1-1-1 0 0,0 0 0 0 0,-1 0 0 0 0,-1-1 1 0 0,0-1-1 0 0,-18 14 0 0 0,-76 69 1525 0 0,35-29-1018 0 0,43-48-177 0 0,39-38 624 0 0,25-20-979 0 0,-25 29-83 0 0,-1 0 0 0 0,-1 0 1 0 0,1-1-1 0 0,8-16 0 0 0,11-22 45 0 0,-11 20 37 0 0,-2 0 0 0 0,16-40 0 0 0,-31 63-114 0 0,1 0 0 0 0,-1 0 1 0 0,0 0-1 0 0,0 0 0 0 0,-1 0 1 0 0,0 0-1 0 0,0 0 0 0 0,-1 0 0 0 0,0 0 1 0 0,0 0-1 0 0,-3-8 0 0 0,-2-8 89 0 0,-19-41-1 0 0,20 47 27 0 0,6 17-43 0 0,4 9-25 0 0,16 41 95 0 0,24 78 0 0 0,-44-126-151 0 0,28 81 236 0 0,-24-71-201 0 0,1-1 0 0 0,-1 0-1 0 0,2-1 1 0 0,0 0 0 0 0,9 12 0 0 0,2 4 148 0 0,-16-20-51 0 0,-13-17-58 0 0,2 2-13 0 0,0 0-1 0 0,0 1 1 0 0,-1 0-1 0 0,-12-7 1 0 0,-15-12-66 0 0,-8-5 4 0 0,33 24 0 0 0,0 0 0 0 0,1-1 0 0 0,-19-18 0 0 0,25 21 0 0 0,-1 0 0 0 0,-1 0 0 0 0,1 1 0 0 0,-1 0 0 0 0,0 0 0 0 0,0 1 0 0 0,0-1 0 0 0,-1 2 0 0 0,1-1 0 0 0,-1 1 0 0 0,0 0 0 0 0,-14-3 0 0 0,21 6 0 0 0,1 0 0 0 0,-1 0 0 0 0,1 0 0 0 0,-1 0 0 0 0,1 0 0 0 0,-1 0 0 0 0,1 0 0 0 0,-1 0 0 0 0,1 0 0 0 0,-1 0 0 0 0,1 0 0 0 0,-1 0 0 0 0,1 0 0 0 0,-1 1 0 0 0,1-1 0 0 0,-1 0 0 0 0,1 0 0 0 0,-1 0 0 0 0,1 1 0 0 0,0-1 0 0 0,-1 0 0 0 0,1 1 0 0 0,-1-1 0 0 0,1 0 0 0 0,0 1 0 0 0,-1-1 0 0 0,1 0 0 0 0,0 1 0 0 0,-1 0 0 0 0,1 0 0 0 0,-1 1 0 0 0,1-1 0 0 0,-1 1 0 0 0,1-1 0 0 0,0 1 0 0 0,0-1 0 0 0,-1 1 0 0 0,1-1 0 0 0,0 1 0 0 0,1 1 0 0 0,-1 3 0 0 0,1 0 0 0 0,1-1 0 0 0,-1 1 0 0 0,4 8 0 0 0,-2-7-2 0 0,1-1-1 0 0,0 0 1 0 0,0 0-1 0 0,0 0 1 0 0,0-1-1 0 0,1 1 1 0 0,0-1-1 0 0,9 7 1 0 0,6 3-17 0 0,24 14 0 0 0,1 0 7 0 0,-12-6 12 0 0,1-2 0 0 0,48 23 0 0 0,-53-35 96 0 0,-29-9-94 0 0,0-1-1 0 0,0 1 1 0 0,0 0 0 0 0,0 0-1 0 0,0 0 1 0 0,0 0-1 0 0,0 0 1 0 0,0 0 0 0 0,0 0-1 0 0,0 0 1 0 0,0 0 0 0 0,0 0-1 0 0,0 0 1 0 0,0 0-1 0 0,0 0 1 0 0,0 0 0 0 0,0 0-1 0 0,0 0 1 0 0,0 0-1 0 0,0 0 1 0 0,0-1 0 0 0,0 1-1 0 0,0 0 1 0 0,0 0-1 0 0,0 0 1 0 0,0 0 0 0 0,0 0-1 0 0,0 0 1 0 0,0 0-1 0 0,0 0 1 0 0,0 0 0 0 0,0 0-1 0 0,0 0 1 0 0,0 0 0 0 0,0 0-1 0 0,0 0 1 0 0,0 0-1 0 0,0 0 1 0 0,1 0 0 0 0,-1 0-1 0 0,-16-6 29 0 0,0 3 17 0 0,1 0-1 0 0,0 1 1 0 0,-1 0-1 0 0,1 2 1 0 0,-1 0-1 0 0,-27 3 1 0 0,39-2-22 0 0,0-1 0 0 0,0 1 0 0 0,0 0 0 0 0,0 0 1 0 0,0 1-1 0 0,0-1 0 0 0,1 1 0 0 0,-1 0 1 0 0,0 0-1 0 0,1 0 0 0 0,-1 0 0 0 0,1 1 1 0 0,0-1-1 0 0,0 1 0 0 0,0 0 0 0 0,-3 3 0 0 0,2 0-260 0 0,0-1 0 0 0,1 0 0 0 0,-6 11 0 0 0,-5 21-4595 0 0,5-5-922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2:42:30.380"/>
    </inkml:context>
    <inkml:brush xml:id="br0">
      <inkml:brushProperty name="width" value="0.1" units="cm"/>
      <inkml:brushProperty name="height" value="0.1" units="cm"/>
      <inkml:brushProperty name="color" value="#E71224"/>
    </inkml:brush>
  </inkml:definitions>
  <inkml:trace contextRef="#ctx0" brushRef="#br0">3781 175 1839 0 0,'0'-56'2182'0'0,"-1"54"-2016"0"0,1 0-1 0 0,-1 0 1 0 0,1 0 0 0 0,-1-1 0 0 0,0 1 0 0 0,0 0 0 0 0,0 0 0 0 0,0 0 0 0 0,0 1-1 0 0,-1-1 1 0 0,1 0 0 0 0,-1 0 0 0 0,1 1 0 0 0,-1-1 0 0 0,1 1 0 0 0,-4-3-1 0 0,-32-21-299 0 0,34 23 338 0 0,-18-12 236 0 0,14 9-190 0 0,0 0-1 0 0,-1 0 1 0 0,0 0-1 0 0,-1 1 0 0 0,1 0 1 0 0,0 1-1 0 0,-1 0 1 0 0,0 0-1 0 0,0 1 1 0 0,0 0-1 0 0,-9 0 0 0 0,-28 2 46 0 0,-78 11 0 0 0,0 0-263 0 0,22-7 393 0 0,-117 21 0 0 0,-99 8 171 0 0,172-21-445 0 0,-36 14 286 0 0,-223 18 299 0 0,245-29-532 0 0,-311-15 0 0 0,290-11 362 0 0,-123-11 74 0 0,33-4-443 0 0,187 22-153 0 0,-104 9 0 0 0,133 1-270 0 0,-81 22 0 0 0,64-11-61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07:40.461"/>
    </inkml:context>
    <inkml:brush xml:id="br0">
      <inkml:brushProperty name="width" value="0.1" units="cm"/>
      <inkml:brushProperty name="height" value="0.1" units="cm"/>
      <inkml:brushProperty name="color" value="#F4F91B"/>
    </inkml:brush>
  </inkml:definitions>
  <inkml:trace contextRef="#ctx0" brushRef="#br0">13 95 919 0 0,'-12'-5'3515'0'0,"15"15"-2928"0"0,-2-8-570 0 0,0 0 0 0 0,0 0 0 0 0,1 0 0 0 0,-1 0-1 0 0,1-1 1 0 0,-1 1 0 0 0,1-1 0 0 0,-1 1 0 0 0,1-1 0 0 0,0 0 0 0 0,0 1 0 0 0,0-1 0 0 0,2 1 0 0 0,30 12 180 0 0,-29-12-167 0 0,17 4 113 0 0,0 0 1 0 0,1-2-1 0 0,-1-1 1 0 0,46 1 0 0 0,-39-3-82 0 0,55 6 44 0 0,-40-2-16 0 0,-1-3-1 0 0,54-2 0 0 0,-28-5 75 0 0,58-8 440 0 0,151-48 740 0 0,112-16-184 0 0,-370 72-1171 0 0,-1 0 24 0 0,0 1-1 0 0,0 1 1 0 0,0 1-1 0 0,1 0 1 0 0,30 2-1 0 0,-41 2-465 0 0,-1-1-1 0 0,0 2 1 0 0,1-1-1 0 0,-1 1 1 0 0,13 7-1 0 0,-5-1-2657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07:41.257"/>
    </inkml:context>
    <inkml:brush xml:id="br0">
      <inkml:brushProperty name="width" value="0.1" units="cm"/>
      <inkml:brushProperty name="height" value="0.1" units="cm"/>
      <inkml:brushProperty name="color" value="#F4F91B"/>
    </inkml:brush>
  </inkml:definitions>
  <inkml:trace contextRef="#ctx0" brushRef="#br0">24 33 2303 0 0,'-2'1'154'0'0,"0"-1"-1"0"0,0 0 1 0 0,0 0-1 0 0,0 0 1 0 0,1 0-1 0 0,-1 0 1 0 0,0-1-1 0 0,0 1 1 0 0,-5-1 1537 0 0,20 12-1204 0 0,-10-9-395 0 0,1 0 0 0 0,-1 0-1 0 0,1 0 1 0 0,0-1 0 0 0,-1 1-1 0 0,1-1 1 0 0,0 0 0 0 0,0 0-1 0 0,4 1 1 0 0,41 2 632 0 0,-32-3-475 0 0,17 0 413 0 0,54-5 1 0 0,-2-1-35 0 0,42 11-86 0 0,23 0-175 0 0,-102-7-278 0 0,12 1 38 0 0,71-12 0 0 0,-17-8 101 0 0,58-9 207 0 0,-138 26-376 0 0,-1 1 0 0 0,0 1 1 0 0,38 5-1 0 0,134 23-371 0 0,-170-23-107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07:42.481"/>
    </inkml:context>
    <inkml:brush xml:id="br0">
      <inkml:brushProperty name="width" value="0.1" units="cm"/>
      <inkml:brushProperty name="height" value="0.1" units="cm"/>
      <inkml:brushProperty name="color" value="#F4F91B"/>
    </inkml:brush>
  </inkml:definitions>
  <inkml:trace contextRef="#ctx0" brushRef="#br0">24 187 3223 0 0,'-22'-27'312'0'0,"22"27"-279"0"0,0 0-1 0 0,0-1 0 0 0,-1 1 0 0 0,1 0 1 0 0,0 0-1 0 0,0 0 0 0 0,0 0 0 0 0,0-1 0 0 0,0 1 1 0 0,0 0-1 0 0,-1 0 0 0 0,1 0 0 0 0,0 0 1 0 0,0-1-1 0 0,0 1 0 0 0,0 0 0 0 0,0 0 0 0 0,0-1 1 0 0,0 1-1 0 0,0 0 0 0 0,0 0 0 0 0,0 0 0 0 0,0-1 1 0 0,0 1-1 0 0,0 0 0 0 0,0 0 0 0 0,0 0 1 0 0,0-1-1 0 0,0 1 0 0 0,0 0 0 0 0,1 0 0 0 0,-1 0 1 0 0,0-1-1 0 0,0 1 0 0 0,0 0 0 0 0,0 0 1 0 0,0 0-1 0 0,0 0 0 0 0,1-1 0 0 0,-1 1 0 0 0,0 0 1 0 0,0 0-1 0 0,0 0 0 0 0,0 0 0 0 0,1 0 1 0 0,-1-1-1 0 0,0 1 0 0 0,0 0 0 0 0,0 0 0 0 0,1 0 1 0 0,8-2 1839 0 0,-9 2-1850 0 0,7 0 6 0 0,0 0 1 0 0,0 1-1 0 0,0 0 0 0 0,0 0 1 0 0,0 0-1 0 0,9 4 1 0 0,12 2-18 0 0,10-1 63 0 0,1-1 1 0 0,0-3-1 0 0,0-1 0 0 0,66-7 0 0 0,152-36 1324 0 0,-84 10-659 0 0,105-3-169 0 0,-212 26-531 0 0,58-9 54 0 0,-47 4-728 0 0,143-7 0 0 0,-179 19-2717 0 0</inkml:trace>
  <inkml:trace contextRef="#ctx0" brushRef="#br0" timeOffset="1">3453 56 3511 0 0,'0'0'67'0'0,"-1"0"0"0"0,1 0 0 0 0,-1 0 0 0 0,1 0 0 0 0,-1 0 0 0 0,1 0 0 0 0,-1 0 0 0 0,1 1 0 0 0,-1-1 0 0 0,1 0 0 0 0,-1 0 0 0 0,1 1 0 0 0,-1-1 0 0 0,1 0 0 0 0,-1 1 0 0 0,1-1 0 0 0,0 0 0 0 0,-1 1 0 0 0,1-1 0 0 0,0 0 0 0 0,-1 1 0 0 0,1 0 0 0 0,9 4 2356 0 0,2-1-2427 0 0,-4-1 189 0 0,1 0 0 0 0,0-1 0 0 0,0 0-1 0 0,0-1 1 0 0,1 1 0 0 0,10-1 0 0 0,54-1 564 0 0,-31-1-417 0 0,304 8 811 0 0,66 8-954 0 0,-299-7-528 0 0,-39 1-2705 0 0,-26-2-312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07:43.104"/>
    </inkml:context>
    <inkml:brush xml:id="br0">
      <inkml:brushProperty name="width" value="0.1" units="cm"/>
      <inkml:brushProperty name="height" value="0.1" units="cm"/>
      <inkml:brushProperty name="color" value="#F4F91B"/>
    </inkml:brush>
  </inkml:definitions>
  <inkml:trace contextRef="#ctx0" brushRef="#br0">5 83 4775 0 0,'0'-1'15'0'0,"0"1"0"0"0,1 0-1 0 0,-1 0 1 0 0,0 0-1 0 0,0 0 1 0 0,0 0 0 0 0,1-1-1 0 0,-1 1 1 0 0,0 0-1 0 0,0 0 1 0 0,0 0 0 0 0,0-1-1 0 0,0 1 1 0 0,1 0-1 0 0,-1 0 1 0 0,0 0 0 0 0,0-1-1 0 0,0 1 1 0 0,0 0-1 0 0,0 0 1 0 0,0-1-1 0 0,0 1 1 0 0,0 0 0 0 0,0 0-1 0 0,0-1 1 0 0,0 1-1 0 0,0 0 1 0 0,0 0 0 0 0,0-1-1 0 0,0 1 1 0 0,0 0-1 0 0,0 0 1 0 0,0 0 0 0 0,0-1-1 0 0,-1 1 1 0 0,1 0-1 0 0,0 0 1 0 0,0-1 0 0 0,0 1-1 0 0,0 0 1 0 0,0 0-1 0 0,-1 0 1 0 0,1 0 0 0 0,0-1-1 0 0,0 1 1 0 0,0 0-1 0 0,0 0 1 0 0,-1 0-1 0 0,1 0 1 0 0,0 0 0 0 0,0 0-1 0 0,-1-1 1 0 0,1 1-1 0 0,0 0 1 0 0,0 0 0 0 0,0 0-1 0 0,-1 0 1 0 0,1 0-1 0 0,0 0 1 0 0,0 0 0 0 0,-1 0-1 0 0,1 0 1 0 0,0 0-1 0 0,0 0 1 0 0,-1 0 0 0 0,2-1 97 0 0,1 0 1 0 0,-1-1 0 0 0,1 1 0 0 0,-1 0 0 0 0,1 0 0 0 0,-1 0-1 0 0,1 0 1 0 0,3-1 0 0 0,37-3 470 0 0,-1 2 0 0 0,1 2 0 0 0,49 4 0 0 0,-48 0-376 0 0,42 2 258 0 0,130-8 0 0 0,-141-4-313 0 0,259-17 120 0 0,-221 24-255 0 0,158-9 30 0 0,36-10-1259 0 0,-261 19-2232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22:36.588"/>
    </inkml:context>
    <inkml:brush xml:id="br0">
      <inkml:brushProperty name="width" value="0.1" units="cm"/>
      <inkml:brushProperty name="height" value="0.1" units="cm"/>
      <inkml:brushProperty name="color" value="#E71224"/>
    </inkml:brush>
  </inkml:definitions>
  <inkml:trace contextRef="#ctx0" brushRef="#br0">1 17 455 0 0,'7'-3'343'0'0,"0"0"0"0"0,0 1 0 0 0,0 0-1 0 0,0 0 1 0 0,0 0 0 0 0,1 1-1 0 0,-1 0 1 0 0,1 1 0 0 0,-1-1 0 0 0,12 2-1 0 0,6-2-118 0 0,-5 2-22 0 0,0 0 0 0 0,35 6 1 0 0,-7 0-118 0 0,86 6-57 0 0,9-1 1010 0 0,-25 1-255 0 0,3 0-699 0 0,-71-13-65 0 0,0-3-1 0 0,71-13 1 0 0,48-4 258 0 0,79 30 89 0 0,-206-9-361 0 0,59-4 1 0 0,21-1-7 0 0,-51 1 1 0 0,-48 1 0 0 0,24 1 0 0 0,59 1 0 0 0,-80 0 0 0 0,-9-1 0 0 0,0 1 0 0 0,0 1 0 0 0,0 1 0 0 0,32 6 0 0 0,-48-7 0 0 0,36 10 0 0 0,0-2 0 0 0,0-1 0 0 0,1-2 0 0 0,55 3 0 0 0,47-18 0 0 0,-99 4 0 0 0,0 2 0 0 0,1 2 0 0 0,46 5 0 0 0,29 11-2228 0 0,-87-10-168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22:38.076"/>
    </inkml:context>
    <inkml:brush xml:id="br0">
      <inkml:brushProperty name="width" value="0.1" units="cm"/>
      <inkml:brushProperty name="height" value="0.1" units="cm"/>
      <inkml:brushProperty name="color" value="#E71224"/>
    </inkml:brush>
  </inkml:definitions>
  <inkml:trace contextRef="#ctx0" brushRef="#br0">0 286 1375 0 0,'4'-8'12'0'0,"-1"0"-1"0"0,1 0 0 0 0,5-7 1 0 0,-7 12 298 0 0,1 1-1 0 0,-1-1 1 0 0,0 1 0 0 0,1-1 0 0 0,-1 1-1 0 0,1 0 1 0 0,0 0 0 0 0,-1 0 0 0 0,1 0 0 0 0,0 1-1 0 0,4-2 1 0 0,18-9 199 0 0,-16 7-445 0 0,0 1-1 0 0,0 1 0 0 0,16-6 1 0 0,0 6-61 0 0,-1 1 0 0 0,1 0 0 0 0,-1 2 0 0 0,1 1 0 0 0,40 6 0 0 0,25 1-3 0 0,30 2 82 0 0,57-1 542 0 0,-48-11-106 0 0,52-1 106 0 0,-23-4-204 0 0,276-23-216 0 0,-148-12 19 0 0,-172 24 10 0 0,370-56 805 0 0,-399 66-993 0 0,129 4 0 0 0,12-1 3 0 0,-143-2-49 0 0,201-8 13 0 0,-220 17 2 0 0,301-2 89 0 0,113 2-39 0 0,-191-2-64 0 0,139 9 0 0 0,-59 17 0 0 0,2 20 0 0 0,-65-5 0 0 0,-271-38 0 0 0,29 1 0 0 0,-2 2 0 0 0,98 24 0 0 0,125 40 0 0 0,-280-70 0 0 0,83 16-2 0 0,109 5-1 0 0,-20-4 68 0 0,286 18-53 0 0,-281-25 3 0 0,-163-10 265 0 0,0 2 1 0 0,0 0-1 0 0,0 0 1 0 0,-1 2-1 0 0,21 6 1 0 0,-27-4-800 0 0,-1 1-52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22:39.283"/>
    </inkml:context>
    <inkml:brush xml:id="br0">
      <inkml:brushProperty name="width" value="0.1" units="cm"/>
      <inkml:brushProperty name="height" value="0.1" units="cm"/>
      <inkml:brushProperty name="color" value="#E71224"/>
    </inkml:brush>
  </inkml:definitions>
  <inkml:trace contextRef="#ctx0" brushRef="#br0">16 39 4775 0 0,'0'-1'17'0'0,"-2"-1"24"0"0,0 0-1 0 0,0-1 1 0 0,1 1 0 0 0,-1-1-1 0 0,1 1 1 0 0,0-1 0 0 0,0 0-1 0 0,0 0 1 0 0,0 1 0 0 0,-1-5-1 0 0,5 6 52 0 0,-1 0-1 0 0,1 0 0 0 0,0 1 1 0 0,-1-1-1 0 0,1 0 0 0 0,0 1 1 0 0,-1 0-1 0 0,6 0 1 0 0,-7 0-71 0 0,26-1-45 0 0,1 2-1 0 0,29 5 0 0 0,-29-3 63 0 0,54 0 0 0 0,-37-5 410 0 0,-1 2 0 0 0,1 2 1 0 0,80 14-1 0 0,159 26-241 0 0,-41-7-61 0 0,-239-35-145 0 0,79 15 92 0 0,96 5 1 0 0,277-21 276 0 0,-180-3-45 0 0,183 0-120 0 0,-211-9-152 0 0,45 0 37 0 0,-217 13 30 0 0,0 4-1 0 0,93 16 1 0 0,57 16-59 0 0,-176-31-39 0 0,0-2 0 0 0,78-6 1 0 0,-115 2-22 0 0,471-27 136 0 0,-440 28-137 0 0,48 1 0 0 0,115 11 176 0 0,214-15 0 0 0,-292 3-92 0 0,-74 6-2973 0 0,-25-1-386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22:40.095"/>
    </inkml:context>
    <inkml:brush xml:id="br0">
      <inkml:brushProperty name="width" value="0.1" units="cm"/>
      <inkml:brushProperty name="height" value="0.1" units="cm"/>
      <inkml:brushProperty name="color" value="#E71224"/>
    </inkml:brush>
  </inkml:definitions>
  <inkml:trace contextRef="#ctx0" brushRef="#br0">0 34 2303 0 0,'2'-2'33'0'0,"-1"1"0"0"0,1-1-1 0 0,0 0 1 0 0,0 0-1 0 0,0 1 1 0 0,0-1-1 0 0,0 1 1 0 0,0-1 0 0 0,0 1-1 0 0,0 0 1 0 0,1 0-1 0 0,-1 0 1 0 0,0 0-1 0 0,1 1 1 0 0,-1-1 0 0 0,0 0-1 0 0,1 1 1 0 0,-1 0-1 0 0,1 0 1 0 0,3 0-1 0 0,62-8 1648 0 0,36 5-696 0 0,186 16-1 0 0,-153 1-930 0 0,152 8-53 0 0,-137-15 0 0 0,249 4 0 0 0,110 0 76 0 0,-32-3 301 0 0,-136 0-795 0 0,-270-9-2009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22:43.296"/>
    </inkml:context>
    <inkml:brush xml:id="br0">
      <inkml:brushProperty name="width" value="0.1" units="cm"/>
      <inkml:brushProperty name="height" value="0.1" units="cm"/>
      <inkml:brushProperty name="color" value="#E71224"/>
    </inkml:brush>
  </inkml:definitions>
  <inkml:trace contextRef="#ctx0" brushRef="#br0">0 105 5527 0 0,'11'-25'488'0'0,"2"-2"-392"0"0,-2 4-96 0 0,-1 10 0 0 0,-5 10 536 0 0,-1 1 80 0 0,0 2 24 0 0,1-2 0 0 0,8-2-640 0 0,2 0-96 0 0,7 3-32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22:48.549"/>
    </inkml:context>
    <inkml:brush xml:id="br0">
      <inkml:brushProperty name="width" value="0.1" units="cm"/>
      <inkml:brushProperty name="height" value="0.1" units="cm"/>
      <inkml:brushProperty name="color" value="#E71224"/>
    </inkml:brush>
  </inkml:definitions>
  <inkml:trace contextRef="#ctx0" brushRef="#br0">1 203 1375 0 0,'24'-10'866'0'0,"26"-9"0"0"0,-4 3-116 0 0,-38 13-585 0 0,1 1 0 0 0,0 0 0 0 0,-1 0 0 0 0,1 1 0 0 0,0 1 0 0 0,0-1 0 0 0,0 1 1 0 0,0 1-1 0 0,-1 0 0 0 0,1 0 0 0 0,13 3 0 0 0,5 1-10 0 0,-16-4-112 0 0,1 0 0 0 0,-1-1 0 0 0,0 0 0 0 0,0-1 0 0 0,0-1 0 0 0,0 1 0 0 0,11-5 0 0 0,-5 3 230 0 0,30-2 0 0 0,-17 2 35 0 0,111-1 576 0 0,-53 3-632 0 0,69-13 459 0 0,-99 7-391 0 0,-27 6-188 0 0,0 1-1 0 0,50 6 1 0 0,-51-3-50 0 0,0-1 0 0 0,-1-1 1 0 0,34-4-1 0 0,-28-1 43 0 0,1 1 1 0 0,0 1-1 0 0,64 7 0 0 0,-98-5-120 0 0,42 6 203 0 0,87 1 1 0 0,-80-12 47 0 0,90-20 1 0 0,-42 5 136 0 0,-71 18-329 0 0,0 0 0 0 0,0 2 0 0 0,44 5 0 0 0,18 6 0 0 0,-50-5-61 0 0,0-1-1 0 0,1-2 1 0 0,76-5 0 0 0,111-20 104 0 0,-147 15-102 0 0,209-6 208 0 0,-62 17-81 0 0,-157-6-78 0 0,85-14 0 0 0,-97 10 10 0 0,83 0 0 0 0,232 15 0 0 0,-186-19-21 0 0,-152 7-32 0 0,39 1-5 0 0,86 9 1 0 0,-86-3-8 0 0,89-4-1 0 0,208-35 130 0 0,-98 29-51 0 0,-195 6-90 0 0,468 21 13 0 0,-466-12 0 0 0,270 19 0 0 0,-254-29 32 0 0,182 24 0 0 0,16 6-3 0 0,-131-17-4 0 0,102 7 160 0 0,-178-17-100 0 0,90-10-1 0 0,-35 1-45 0 0,-34 3-14 0 0,65 0 64 0 0,16-2 14 0 0,-99-1-98 0 0,226-12 54 0 0,-303 19-46 0 0,0 1 0 0 0,1 0 0 0 0,-1 1-1 0 0,22 5 1 0 0,43 9-13 0 0,5 2 0 0 0,-55-11 15 0 0,1-2 0 0 0,56 4 0 0 0,-2-1 4 0 0,-24-1 58 0 0,80 0-1 0 0,59-13 209 0 0,-7 0-128 0 0,54-1 43 0 0,2 0-91 0 0,-103 4-13 0 0,154-23 0 0 0,-179 16 19 0 0,139 4 1 0 0,-209 6-101 0 0,53-2 22 0 0,131-20 0 0 0,314-30 409 0 0,-499 50-434 0 0,156-5 114 0 0,-143 8-126 0 0,98 14 0 0 0,-53-2 32 0 0,170-3 0 0 0,-265-10-30 0 0,12-1 23 0 0,0 1 0 0 0,0 2 1 0 0,0 0-1 0 0,46 11 0 0 0,-50-8-24 0 0,39 4-1 0 0,-37-6 10 0 0,41 3 125 0 0,83-5 1 0 0,-85-1-98 0 0,48-5 37 0 0,100 1 42 0 0,-92-9-93 0 0,-8 1 144 0 0,180 2-168 0 0,-151 13 0 0 0,-41 1 0 0 0,102 6 0 0 0,-1 0 0 0 0,-110-6 0 0 0,128 22 0 0 0,-189-22 0 0 0,4 1 0 0 0,1-2 0 0 0,-1-1 0 0 0,1-2 0 0 0,42-4 0 0 0,-47 2 0 0 0,1 1 0 0 0,45 4 0 0 0,1 1 0 0 0,46-1 64 0 0,-83-4-64 0 0,44-9 0 0 0,-9 1 0 0 0,28 4 0 0 0,103 10 0 0 0,-159-4 0 0 0,47 2 0 0 0,151 11 0 0 0,-125-6 0 0 0,-28-3 0 0 0,56 3 894 0 0,10 1-96 0 0,26-2-2354 0 0,-7-17 1556 0 0,-105 3 0 0 0,72 4 0 0 0,-117 3 0 0 0,-3 1 0 0 0,41 5 0 0 0,30 6 0 0 0,-44-7 0 0 0,21 0 0 0 0,87-4 0 0 0,54 2 0 0 0,35 14 64 0 0,-207-14-64 0 0,0-1 0 0 0,0-2 0 0 0,1-2 0 0 0,-1-1 0 0 0,57-13 0 0 0,5 1 0 0 0,-71 12 0 0 0,1 2 0 0 0,-1 1 0 0 0,38 5 0 0 0,49-1 0 0 0,-32-1 0 0 0,-56-1 0 0 0,36-1 0 0 0,-13-3-2 0 0,33-4 15 0 0,111-11 37 0 0,-128 12-47 0 0,151 5-3 0 0,-74 17 0 0 0,-69-14 0 0 0,137-12 0 0 0,-159 4 0 0 0,1 3 0 0 0,-1 2 0 0 0,89 11 0 0 0,-44 8 0 0 0,-7-1 0 0 0,72-4 0 0 0,-63-8 0 0 0,-67 0-39 0 0,-31-6-4 0 0,-1 0 0 0 0,1 1 0 0 0,0 0 0 0 0,-1-1-1 0 0,1 1 1 0 0,-1 0 0 0 0,1 0 0 0 0,-1 0 0 0 0,1 0 0 0 0,-1 0 0 0 0,0 0 0 0 0,1 0 0 0 0,-1 0 0 0 0,0 0-1 0 0,0 1 1 0 0,2 1 0 0 0,0 10-393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2:42:32.680"/>
    </inkml:context>
    <inkml:brush xml:id="br0">
      <inkml:brushProperty name="width" value="0.1" units="cm"/>
      <inkml:brushProperty name="height" value="0.1" units="cm"/>
      <inkml:brushProperty name="color" value="#E71224"/>
    </inkml:brush>
  </inkml:definitions>
  <inkml:trace contextRef="#ctx0" brushRef="#br0">1766 83 455 0 0,'0'-8'916'0'0,"0"-1"0"0"0,-1 0 0 0 0,0 1 0 0 0,0-1-1 0 0,-3-9 1 0 0,3 17-840 0 0,1-1-1 0 0,-1 1 1 0 0,1 0 0 0 0,-1-1-1 0 0,0 1 1 0 0,1 0 0 0 0,-1 0-1 0 0,0 0 1 0 0,0 0 0 0 0,0 0 0 0 0,0 0-1 0 0,0 0 1 0 0,0 0 0 0 0,0 0-1 0 0,0 0 1 0 0,0 0 0 0 0,-2 0-1 0 0,2 1-52 0 0,0-1 1 0 0,-1 1-1 0 0,1 0 0 0 0,-1 0 0 0 0,1 0 0 0 0,-1 0 1 0 0,1 0-1 0 0,0 0 0 0 0,-1 0 0 0 0,1 1 0 0 0,-1-1 1 0 0,1 1-1 0 0,0-1 0 0 0,-1 1 0 0 0,1-1 0 0 0,0 1 1 0 0,-1 0-1 0 0,1-1 0 0 0,0 1 0 0 0,-2 1 0 0 0,-5 4 107 0 0,-1 0-1 0 0,0-1 0 0 0,0 0 1 0 0,0-1-1 0 0,-19 7 0 0 0,-74 8 1306 0 0,25-3-996 0 0,0-3 1 0 0,-1-4-1 0 0,-136-1 0 0 0,-134-41 1269 0 0,63 3-996 0 0,-111 31-742 0 0,333 4-120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22:50.706"/>
    </inkml:context>
    <inkml:brush xml:id="br0">
      <inkml:brushProperty name="width" value="0.1" units="cm"/>
      <inkml:brushProperty name="height" value="0.1" units="cm"/>
      <inkml:brushProperty name="color" value="#E71224"/>
    </inkml:brush>
  </inkml:definitions>
  <inkml:trace contextRef="#ctx0" brushRef="#br0">0 1 919 0 0,'14'7'222'0'0,"0"-1"-1"0"0,0 0 1 0 0,0-1-1 0 0,0 0 1 0 0,1-1-1 0 0,15 2 1 0 0,2 1-13 0 0,-5 0 32 0 0,1-1-1 0 0,0-1 0 0 0,0-1 0 0 0,1-2 0 0 0,-1-1 0 0 0,1-1 1 0 0,43-6-1 0 0,16-8 1760 0 0,146-4 0 0 0,-172 21-1895 0 0,-1 3 0 0 0,81 18 0 0 0,-100-16 13 0 0,-13-4 48 0 0,0-1-1 0 0,43-1 1 0 0,61-9 404 0 0,-85 3-458 0 0,47 2 155 0 0,122 13 0 0 0,-42 0 17 0 0,14-18-47 0 0,-129 2-113 0 0,120 6 1 0 0,-53 6-3 0 0,-40-3-95 0 0,-25 1 15 0 0,284 7 44 0 0,-219-9 104 0 0,170 23 1 0 0,-157-11-145 0 0,-56-10-40 0 0,96-7 0 0 0,-129 0 3 0 0,115 3 306 0 0,166 23-1 0 0,-218-15-178 0 0,116-8 0 0 0,-103 1 28 0 0,-35 0-80 0 0,-44-2-66 0 0,150-6 167 0 0,-24-13 31 0 0,89-8-19 0 0,-191 23-189 0 0,8 0 25 0 0,109-20 1 0 0,-131 14 5 0 0,0 1 0 0 0,93 0 0 0 0,200-9 25 0 0,-214 16-64 0 0,-95 2 0 0 0,75 0 8 0 0,302 3 48 0 0,138-10-56 0 0,-405-3 42 0 0,96-4 44 0 0,-129 8-86 0 0,78-1 0 0 0,-64 7 0 0 0,40 2 0 0 0,101 24 0 0 0,-136-9 123 0 0,1-6 0 0 0,147-7-1 0 0,-281-4-103 0 0,-1 0-1 0 0,1 0 0 0 0,-1 0 0 0 0,1 1 1 0 0,-1-1-1 0 0,0 1 0 0 0,1 0 1 0 0,-1 1-1 0 0,0-1 0 0 0,5 3 0 0 0,-7-3-59 0 0,0 0 0 0 0,-1 0 0 0 0,1 0 0 0 0,-1 1 0 0 0,1-1 0 0 0,-1 0 0 0 0,1 1 0 0 0,-1-1 0 0 0,0 1 0 0 0,1-1 0 0 0,-1 1 0 0 0,0-1-1 0 0,0 1 1 0 0,0 0 0 0 0,-1 0 0 0 0,1-1 0 0 0,0 1 0 0 0,-1 0 0 0 0,1 0 0 0 0,-1 0 0 0 0,1 0 0 0 0,-1 0 0 0 0,0 0 0 0 0,0 0 0 0 0,0 2 0 0 0,-3 18-4973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24:46.822"/>
    </inkml:context>
    <inkml:brush xml:id="br0">
      <inkml:brushProperty name="width" value="0.1" units="cm"/>
      <inkml:brushProperty name="height" value="0.1" units="cm"/>
      <inkml:brushProperty name="color" value="#E71224"/>
    </inkml:brush>
  </inkml:definitions>
  <inkml:trace contextRef="#ctx0" brushRef="#br0">0 45 3679 0 0,'10'-11'328'0'0,"1"-2"-264"0"0,0 2-64 0 0,-4 4 0 0 0,1 5-96 0 0,-5 4-40 0 0,1 0-8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24:59.007"/>
    </inkml:context>
    <inkml:brush xml:id="br0">
      <inkml:brushProperty name="width" value="0.1" units="cm"/>
      <inkml:brushProperty name="height" value="0.1" units="cm"/>
      <inkml:brushProperty name="color" value="#E71224"/>
    </inkml:brush>
  </inkml:definitions>
  <inkml:trace contextRef="#ctx0" brushRef="#br0">0 176 919 0 0,'5'-2'316'0'0,"-1"-1"0"0"0,0 0 0 0 0,0 0 0 0 0,0 0 0 0 0,0-1-1 0 0,0 1 1 0 0,0-1 0 0 0,-1 0 0 0 0,3-4 0 0 0,24-42 1542 0 0,-26 41-1424 0 0,1 0-1 0 0,0 0 0 0 0,0 0 1 0 0,1 0-1 0 0,1 1 1 0 0,12-13-1 0 0,-17 19-412 0 0,1 0 0 0 0,-1 1 0 0 0,1-1 0 0 0,0 1 0 0 0,-1 0-1 0 0,1-1 1 0 0,0 1 0 0 0,0 1 0 0 0,0-1 0 0 0,0 0 0 0 0,0 1 0 0 0,0-1 0 0 0,0 1 0 0 0,6 0-1 0 0,4 1 86 0 0,0 1 0 0 0,16 3-1 0 0,5 1-18 0 0,-20-3-87 0 0,-1 0 0 0 0,1 0 0 0 0,24 10 0 0 0,-9-2 0 0 0,-21-9 0 0 0,57 17 0 0 0,-6-10 96 0 0,69 2-1 0 0,-114-10-88 0 0,144 15 131 0 0,-100-12-124 0 0,82 0 36 0 0,-40-3-50 0 0,8 0 0 0 0,-63-2 66 0 0,0 3 0 0 0,0 2 0 0 0,53 12 0 0 0,-93-16-66 0 0,23 6 0 0 0,1-2 0 0 0,0 0 0 0 0,0-3 0 0 0,0 0 0 0 0,40-4 0 0 0,49-5 64 0 0,-58 5-23 0 0,0 3-1 0 0,101 13 1 0 0,-117-8-35 0 0,-9-3 32 0 0,37-3 0 0 0,6 0 26 0 0,43-3 146 0 0,-63 0-146 0 0,130-12-54 0 0,-143 12 37 0 0,0 1-1 0 0,64 6 0 0 0,-85-1-40 0 0,40 5 31 0 0,0-2 0 0 0,87-6 0 0 0,-62-9-37 0 0,-43 4 0 0 0,1 2 0 0 0,1 2 0 0 0,76 6 0 0 0,-26 10 0 0 0,71 8 0 0 0,-76-20 29 0 0,16 2 6 0 0,-10 1 17 0 0,-61-4-8 0 0,46 6-1 0 0,1 4 17 0 0,1-4 1 0 0,106-5-1 0 0,-88-8-184 0 0,28-1-241 0 0,-103 7 243 0 0,0 1 0 0 0,42 8 1 0 0,-47-2-1317 0 0,-14-3-1974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25:00.379"/>
    </inkml:context>
    <inkml:brush xml:id="br0">
      <inkml:brushProperty name="width" value="0.1" units="cm"/>
      <inkml:brushProperty name="height" value="0.1" units="cm"/>
      <inkml:brushProperty name="color" value="#E71224"/>
    </inkml:brush>
  </inkml:definitions>
  <inkml:trace contextRef="#ctx0" brushRef="#br0">0 11 919 0 0,'1'-1'98'0'0,"-1"1"-1"0"0,0-1 0 0 0,0 1 0 0 0,0-1 0 0 0,1 1 0 0 0,-1-1 0 0 0,0 1 0 0 0,1-1 0 0 0,-1 1 1 0 0,1-1-1 0 0,-1 1 0 0 0,1-1 0 0 0,-1 1 0 0 0,1 0 0 0 0,-1-1 0 0 0,1 1 0 0 0,-1 0 0 0 0,1-1 1 0 0,-1 1-1 0 0,1 0 0 0 0,-1 0 0 0 0,1-1 0 0 0,-1 1 0 0 0,1 0 0 0 0,0 0 0 0 0,-1 0 0 0 0,1 0 1 0 0,0 0-1 0 0,-1 0 0 0 0,1 0 0 0 0,-1 0 0 0 0,1 0 0 0 0,0 0 0 0 0,-1 0 0 0 0,2 1 0 0 0,22 3 117 0 0,42 21 223 0 0,-63-24-402 0 0,-1 0 0 0 0,1 0 0 0 0,-1-1 0 0 0,1 1 0 0 0,-1-1 0 0 0,0 0 0 0 0,4 0 0 0 0,-3 0-1 0 0,-1 0 0 0 0,0 0-1 0 0,1 0 1 0 0,-1 1 0 0 0,0-1 0 0 0,1 1 0 0 0,2 0 0 0 0,7 4 133 0 0,0-1 0 0 0,0-1 1 0 0,1 0-1 0 0,13 2 0 0 0,25 5 41 0 0,-36-7-165 0 0,-1 0 0 0 0,1-1 1 0 0,-1-1-1 0 0,22 0 0 0 0,-20-1 26 0 0,0 0-1 0 0,0 2 1 0 0,19 3-1 0 0,14 5 99 0 0,31 9-43 0 0,-49-11-48 0 0,1-1 1 0 0,-1-1-1 0 0,1-2 1 0 0,0-2-1 0 0,59-2 1 0 0,71-8 168 0 0,-130 4-195 0 0,-24 3-37 0 0,-1 0 1 0 0,1 0-1 0 0,0 1 1 0 0,8 0-1 0 0,117 22 662 0 0,-128-20-573 0 0,0-1 0 0 0,1 0 0 0 0,-1-1-1 0 0,0 1 1 0 0,0-1 0 0 0,0 0 0 0 0,6-1 0 0 0,-11 1-89 0 0,1 0 0 0 0,-1 0 0 0 0,0 0 0 0 0,1 0 0 0 0,-1-1 1 0 0,1 1-1 0 0,-1 0 0 0 0,1 0 0 0 0,-1 0 0 0 0,1 0 0 0 0,-1 0 0 0 0,0 0 1 0 0,1 0-1 0 0,-1 1 0 0 0,1-1 0 0 0,-1 0 0 0 0,1 0 0 0 0,-1 0 0 0 0,1 0 1 0 0,-1 0-1 0 0,0 1 0 0 0,1-1 0 0 0,-1 0 0 0 0,0 0 0 0 0,1 1 0 0 0,0-1 1 0 0,-1 1-196 0 0,0 0 0 0 0,0 0 1 0 0,0-1-1 0 0,0 1 1 0 0,1 0-1 0 0,-1 0 0 0 0,0-1 1 0 0,0 1-1 0 0,-1 0 1 0 0,1 0-1 0 0,0-1 0 0 0,0 1 1 0 0,0 0-1 0 0,0 0 1 0 0,-1 0-1 0 0,-1 6-2917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25:41.439"/>
    </inkml:context>
    <inkml:brush xml:id="br0">
      <inkml:brushProperty name="width" value="0.1" units="cm"/>
      <inkml:brushProperty name="height" value="0.1" units="cm"/>
      <inkml:brushProperty name="color" value="#E71224"/>
    </inkml:brush>
  </inkml:definitions>
  <inkml:trace contextRef="#ctx0" brushRef="#br0">0 0 919 0 0,'10'4'209'0'0,"0"-1"-1"0"0,0-1 1 0 0,1 0-1 0 0,-1 0 1 0 0,1-1-1 0 0,-1 0 0 0 0,17-2 1 0 0,1 2 93 0 0,167 2 989 0 0,83 5 182 0 0,-167 4-1182 0 0,-33-3 23 0 0,98-2 1 0 0,-90-11 8 0 0,59-1 136 0 0,-142 5-463 0 0,1 0-1 0 0,-1 0 1 0 0,0 1 0 0 0,1-1-1 0 0,-1 1 1 0 0,0 0-1 0 0,1-1 1 0 0,-1 2-1 0 0,0-1 1 0 0,0 0-1 0 0,0 1 1 0 0,0-1-1 0 0,0 1 1 0 0,0 0-1 0 0,0 0 1 0 0,4 4-1 0 0,-3 0-179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25:42.200"/>
    </inkml:context>
    <inkml:brush xml:id="br0">
      <inkml:brushProperty name="width" value="0.1" units="cm"/>
      <inkml:brushProperty name="height" value="0.1" units="cm"/>
      <inkml:brushProperty name="color" value="#E71224"/>
    </inkml:brush>
  </inkml:definitions>
  <inkml:trace contextRef="#ctx0" brushRef="#br0">12 1 2183 0 0,'-1'0'24'0'0,"1"0"0"0"0,0 0 0 0 0,-1 0 0 0 0,1 0 0 0 0,0 0 0 0 0,0 0 0 0 0,-1 0 0 0 0,1 0 0 0 0,0 0 0 0 0,-1 0 0 0 0,1 0 0 0 0,0 0 0 0 0,-1 0 0 0 0,1 0 0 0 0,0 0 0 0 0,-1 0 0 0 0,1 0 0 0 0,0 0 0 0 0,-1 0 0 0 0,1 0 0 0 0,0 0 0 0 0,0 1 0 0 0,-1-1 0 0 0,1 0 0 0 0,0 0 0 0 0,-1 0 0 0 0,1 1 0 0 0,0-1 0 0 0,0 0 0 0 0,0 0 0 0 0,-1 1 0 0 0,1-1 0 0 0,0 0 0 0 0,0 0 0 0 0,0 1 0 0 0,0-1 0 0 0,-1 0 0 0 0,1 1 0 0 0,0-1 0 0 0,0 0 0 0 0,0 0 0 0 0,0 1 0 0 0,0-1-1 0 0,0 0 1 0 0,0 1 0 0 0,0-1 0 0 0,0 0 0 0 0,0 1 0 0 0,0-1 0 0 0,0 0 0 0 0,0 1 0 0 0,0-1 0 0 0,0 0 0 0 0,0 1 0 0 0,0-1 0 0 0,1 0 0 0 0,-1 0 0 0 0,0 1 0 0 0,0-1 0 0 0,2 3 31 0 0,0 0 0 0 0,0 0 0 0 0,0-1-1 0 0,0 1 1 0 0,1-1 0 0 0,-1 0 0 0 0,1 0 0 0 0,-1 0 0 0 0,1 0-1 0 0,0 0 1 0 0,0 0 0 0 0,0-1 0 0 0,0 0 0 0 0,0 1 0 0 0,6 1-1 0 0,5 1 221 0 0,1-1-1 0 0,16 2 0 0 0,-21-3-189 0 0,137 17 619 0 0,168 0-1 0 0,-48-36-388 0 0,-109 4-189 0 0,114 6-28 0 0,12 0-20 0 0,-244 5-755 0 0,0 0-1 0 0,69 8 0 0 0,-90-2-1649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25:43.318"/>
    </inkml:context>
    <inkml:brush xml:id="br0">
      <inkml:brushProperty name="width" value="0.1" units="cm"/>
      <inkml:brushProperty name="height" value="0.1" units="cm"/>
      <inkml:brushProperty name="color" value="#E71224"/>
    </inkml:brush>
  </inkml:definitions>
  <inkml:trace contextRef="#ctx0" brushRef="#br0">12 43 2303 0 0,'-8'-7'109'0'0,"5"4"76"0"0,5 4 660 0 0,10 3-519 0 0,-1 1 0 0 0,1-2 0 0 0,0 0 0 0 0,14 2 0 0 0,11 3-79 0 0,30 7-145 0 0,1-3-1 0 0,0-3 0 0 0,0-2 1 0 0,1-4-1 0 0,97-8 0 0 0,-83 3-33 0 0,149 17-1 0 0,30 1 86 0 0,307-27 58 0 0,-242-18-157 0 0,-18 1 9 0 0,264-15-63 0 0,-116 24 1 0 0,-302 18 9 0 0,138 10 48 0 0,-238-3-59 0 0,-1 2 0 0 0,0 3 0 0 0,69 23-1 0 0,-89-23 2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25:44.061"/>
    </inkml:context>
    <inkml:brush xml:id="br0">
      <inkml:brushProperty name="width" value="0.1" units="cm"/>
      <inkml:brushProperty name="height" value="0.1" units="cm"/>
      <inkml:brushProperty name="color" value="#E71224"/>
    </inkml:brush>
  </inkml:definitions>
  <inkml:trace contextRef="#ctx0" brushRef="#br0">28 230 4431 0 0,'-11'-11'111'0'0,"-5"-9"213"0"0,16 19-261 0 0,1 0 0 0 0,0 0 0 0 0,0 0 0 0 0,0 1 0 0 0,0-1-1 0 0,-1 0 1 0 0,1 0 0 0 0,0 1 0 0 0,1-1 0 0 0,-1 0 0 0 0,0 1 0 0 0,0-1 0 0 0,0 1 0 0 0,0 0 0 0 0,0-1 0 0 0,2 0-1 0 0,24-2 253 0 0,0 1-1 0 0,47 3 1 0 0,4-1-245 0 0,508-68 301 0 0,-538 60-340 0 0,177-35 120 0 0,-112 19-122 0 0,128-10-1 0 0,-33 30 30 0 0,-112 4-136 0 0,-22-2 10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25:44.881"/>
    </inkml:context>
    <inkml:brush xml:id="br0">
      <inkml:brushProperty name="width" value="0.1" units="cm"/>
      <inkml:brushProperty name="height" value="0.1" units="cm"/>
      <inkml:brushProperty name="color" value="#E71224"/>
    </inkml:brush>
  </inkml:definitions>
  <inkml:trace contextRef="#ctx0" brushRef="#br0">0 0 2127 0 0,'185'57'1355'0'0,"-149"-49"-965"0"0,1-1-1 0 0,-1-1 1 0 0,45 0 0 0 0,184-15 1221 0 0,-155 3-1233 0 0,-14 1-252 0 0,149-4 149 0 0,-192 10-275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25:52.417"/>
    </inkml:context>
    <inkml:brush xml:id="br0">
      <inkml:brushProperty name="width" value="0.1" units="cm"/>
      <inkml:brushProperty name="height" value="0.1" units="cm"/>
      <inkml:brushProperty name="color" value="#E71224"/>
    </inkml:brush>
  </inkml:definitions>
  <inkml:trace contextRef="#ctx0" brushRef="#br0">137 58 1439 0 0,'-1'-1'23'0'0,"1"0"0"0"0,-1 0 0 0 0,1 0-1 0 0,-1-1 1 0 0,1 1 0 0 0,-1 0-1 0 0,1-1 1 0 0,-1 1 0 0 0,1 0 0 0 0,0-1-1 0 0,0 1 1 0 0,0-1 0 0 0,0 1-1 0 0,0 0 1 0 0,0-1 0 0 0,0 1 0 0 0,1-1-1 0 0,0-1 1 0 0,0 1 25 0 0,0 1 0 0 0,0-1-1 0 0,0 1 1 0 0,0-1 0 0 0,0 1 0 0 0,1 0-1 0 0,-1 0 1 0 0,1 0 0 0 0,-1 0 0 0 0,1 0 0 0 0,-1 0-1 0 0,1 0 1 0 0,0 0 0 0 0,-1 0 0 0 0,3 0-1 0 0,4-2 60 0 0,1 1 0 0 0,-1 0 0 0 0,1 0 0 0 0,-1 1 0 0 0,1 0 0 0 0,16 0 0 0 0,54 8 11 0 0,-67-5-82 0 0,423 22 1025 0 0,-372-22-869 0 0,14-1-10 0 0,59 2 36 0 0,-22 2-82 0 0,-108-5-104 0 0,1 0-1 0 0,0-1 0 0 0,-1 0 0 0 0,10-1 0 0 0,-61-6 1041 0 0,-102 6-856 0 0,87 3-193 0 0,-225-17 93 0 0,58 2-115 0 0,168 16-1 0 0,-1 2 0 0 0,-87 18 0 0 0,65-9 0 0 0,53-6 0 0 0,22-5 0 0 0,-1 0 0 0 0,1-1 0 0 0,-1 0 0 0 0,-13 1 0 0 0,169 1 309 0 0,105-3-172 0 0,143-2-63 0 0,-245 1-45 0 0,20 0 6 0 0,-71 3-35 0 0,-163 11 131 0 0,13-8-43 0 0,1-3 0 0 0,-1-3 0 0 0,-73-8 0 0 0,-149-37 208 0 0,262 44-396 0 0,0 0 0 0 0,0 1-1 0 0,1 0 1 0 0,-17 0 0 0 0,17 2-2674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2:42:36.851"/>
    </inkml:context>
    <inkml:brush xml:id="br0">
      <inkml:brushProperty name="width" value="0.1" units="cm"/>
      <inkml:brushProperty name="height" value="0.1" units="cm"/>
      <inkml:brushProperty name="color" value="#E71224"/>
    </inkml:brush>
  </inkml:definitions>
  <inkml:trace contextRef="#ctx0" brushRef="#br0">1486 114 1375 0 0,'4'-22'122'0'0,"-2"13"773"0"0,0 0-1 0 0,1-20 1 0 0,-3 29-876 0 0,0-1 1 0 0,0 1-1 0 0,0-1 0 0 0,0 1 1 0 0,0-1-1 0 0,0 0 0 0 0,-1 1 1 0 0,1-1-1 0 0,0 1 1 0 0,0-1-1 0 0,0 1 0 0 0,-1-1 1 0 0,1 1-1 0 0,0-1 1 0 0,0 1-1 0 0,-1-1 0 0 0,1 1 1 0 0,0 0-1 0 0,-1-1 0 0 0,1 1 1 0 0,-1-1-1 0 0,1 1 1 0 0,-1 0-1 0 0,1-1 0 0 0,0 1 1 0 0,-1 0-1 0 0,1 0 1 0 0,-1-1-1 0 0,1 1 0 0 0,-1 0 1 0 0,0 0-1 0 0,1 0 1 0 0,-1 0-1 0 0,1 0 0 0 0,-1 0 1 0 0,1 0-1 0 0,-1 0 0 0 0,1 0 1 0 0,-1 0-1 0 0,1 0 1 0 0,-1 0-1 0 0,0 0 0 0 0,1 0 1 0 0,-1 0-1 0 0,-30 10 604 0 0,21-6-353 0 0,-19 5 360 0 0,8-2-254 0 0,0-1 0 0 0,-1 0 0 0 0,-31 3-1 0 0,-37-1 169 0 0,10 0 50 0 0,0-4-1 0 0,-98-6 0 0 0,89-7 429 0 0,-119-30 0 0 0,-14-5-254 0 0,185 40-776 0 0,-1 1 1 0 0,0 1-1 0 0,-74 7 1 0 0,87-1-573 0 0,-33 10 0 0 0,20-3-3750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25:55.443"/>
    </inkml:context>
    <inkml:brush xml:id="br0">
      <inkml:brushProperty name="width" value="0.1" units="cm"/>
      <inkml:brushProperty name="height" value="0.1" units="cm"/>
      <inkml:brushProperty name="color" value="#E71224"/>
    </inkml:brush>
  </inkml:definitions>
  <inkml:trace contextRef="#ctx0" brushRef="#br0">1939 6 919 0 0,'-19'-3'57'0'0,"17"2"7"0"0,-1 1-1 0 0,1-1 0 0 0,-1 1 1 0 0,1 0-1 0 0,0 0 1 0 0,-1 0-1 0 0,1 0 0 0 0,-1 0 1 0 0,-2 1-1 0 0,-3 0 148 0 0,0 0 1 0 0,1 0-1 0 0,-11-1 0 0 0,-5 1-157 0 0,-249 19 1291 0 0,136-12-723 0 0,-163 12-64 0 0,-123 0 175 0 0,79 8 55 0 0,330-26-782 0 0,-35 5 72 0 0,0-2-1 0 0,-1-2 1 0 0,-71-5-1 0 0,97-1 26 0 0,-32-1 344 0 0,92 15-255 0 0,13-7-93 0 0,0-2 1 0 0,58-5-1 0 0,344-22 101 0 0,-281 26-92 0 0,-3-1-24 0 0,179-5 44 0 0,-141-1-56 0 0,-194 7-35 0 0,-15 1 63 0 0,-19 1 67 0 0,-200-9 360 0 0,103 1-446 0 0,-113 11-16 0 0,127-2-6 0 0,29-5-46 0 0,56-1-13 0 0,0 2 0 0 0,0 0 0 0 0,1 1 0 0 0,-1 1-1 0 0,-37 8 1 0 0,38-7 0 0 0,17-3 0 0 0,-1 0 0 0 0,1 1 0 0 0,-1-1 0 0 0,1 0 0 0 0,0 1 0 0 0,-1-1 0 0 0,1 1 0 0 0,0 0 0 0 0,-1 0 0 0 0,1 0 0 0 0,0 0 0 0 0,0 0 0 0 0,0 0 0 0 0,0 0 0 0 0,0 1 0 0 0,0-1 0 0 0,-2 3 0 0 0,4-3 0 0 0,0-1 0 0 0,0 1 0 0 0,0-1 0 0 0,0 0 0 0 0,0 1 0 0 0,0-1 0 0 0,0 1 0 0 0,1-1 0 0 0,-1 0 0 0 0,0 1 0 0 0,0-1 0 0 0,0 0 0 0 0,1 1 0 0 0,-1-1 0 0 0,0 0 0 0 0,0 1 0 0 0,1-1 0 0 0,-1 0 0 0 0,0 0 0 0 0,1 1 0 0 0,-1-1 0 0 0,0 0 0 0 0,1 0 0 0 0,-1 1 0 0 0,0-1 0 0 0,1 0 0 0 0,-1 0 0 0 0,1 0 0 0 0,0 0 0 0 0,12 6 0 0 0,-12-6 0 0 0,22 6 0 0 0,0-1 0 0 0,44 3 0 0 0,-52-7 0 0 0,302 5 19 0 0,-184-8 26 0 0,297-9 73 0 0,-423 10-117 0 0,27 0 1 0 0,0-2 0 0 0,0-2 0 0 0,0-1 0 0 0,53-17-1 0 0,-84 22 0 0 0,16-8 34 0 0,-19 9-35 0 0,1 0 1 0 0,-1 0-1 0 0,0 0 1 0 0,0 0-1 0 0,0 0 0 0 0,0 0 1 0 0,0 0-1 0 0,0-1 1 0 0,0 1-1 0 0,0 0 1 0 0,1 0-1 0 0,-1 0 1 0 0,0 0-1 0 0,0 0 0 0 0,0 0 1 0 0,0 0-1 0 0,0 0 1 0 0,0-1-1 0 0,0 1 1 0 0,0 0-1 0 0,0 0 0 0 0,0 0 1 0 0,0 0-1 0 0,0 0 1 0 0,0 0-1 0 0,0 0 1 0 0,0-1-1 0 0,0 1 1 0 0,0 0-1 0 0,0 0 0 0 0,0 0 1 0 0,0 0-1 0 0,0 0 1 0 0,0 0-1 0 0,0-1 1 0 0,0 1-1 0 0,0 0 1 0 0,0 0-1 0 0,0 0 0 0 0,0 0 1 0 0,0 0-1 0 0,0 0 1 0 0,0 0-1 0 0,-1-1 1 0 0,-11-2 7 0 0,-16 2 33 0 0,0 0 0 0 0,-38 6 0 0 0,-16-1 39 0 0,0-4 6 0 0,-275 5 69 0 0,158 9-91 0 0,-108 3 28 0 0,48 3-63 0 0,3 20 6 0 0,221-34-35 0 0,19-4 6 0 0,-8 3 29 0 0,47-6-12 0 0,357-29 95 0 0,-209 19-107 0 0,175-22-12 0 0,-147-6 1 0 0,67-10 0 0 0,-245 46 0 0 0,0-2 0 0 0,0 0 0 0 0,29-11 0 0 0,-50 16 0 0 0,0 0 0 0 0,1 0 0 0 0,-1 0 0 0 0,1 0 0 0 0,-1 0 0 0 0,0-1 0 0 0,1 1 0 0 0,-1 0 0 0 0,0 0 0 0 0,1 0 0 0 0,-1 0 0 0 0,0-1 0 0 0,1 1 0 0 0,-1 0 0 0 0,0 0 0 0 0,0-1 0 0 0,1 1 0 0 0,-1 0 0 0 0,0-1 0 0 0,0 1 0 0 0,0 0 0 0 0,1 0 0 0 0,-1-1 0 0 0,0 1 0 0 0,0 0 0 0 0,0-1 0 0 0,0 0 0 0 0,-7-4 0 0 0,-17 2 0 0 0,-10 2 21 0 0,1 1 0 0 0,-1 2 0 0 0,-60 12 0 0 0,33 1-395 0 0,-66 24 0 0 0,78-23 38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25:58.877"/>
    </inkml:context>
    <inkml:brush xml:id="br0">
      <inkml:brushProperty name="width" value="0.1" units="cm"/>
      <inkml:brushProperty name="height" value="0.1" units="cm"/>
      <inkml:brushProperty name="color" value="#E71224"/>
    </inkml:brush>
  </inkml:definitions>
  <inkml:trace contextRef="#ctx0" brushRef="#br0">1474 157 1839 0 0,'-24'-7'450'0'0,"0"1"0"0"0,0 0 0 0 0,-1 2-1 0 0,1 1 1 0 0,-34 1 0 0 0,33 0-569 0 0,-74-4 434 0 0,-252-12 154 0 0,164 2-172 0 0,142 11-78 0 0,-28-4 120 0 0,38 4-173 0 0,-1 1 1 0 0,-56 1-1 0 0,17 8-156 0 0,73-5-4 0 0,1 0 0 0 0,0 0 0 0 0,-1 0 0 0 0,1 0-1 0 0,0-1 1 0 0,-1 1 0 0 0,1 0 0 0 0,0-1 0 0 0,-1 1-1 0 0,1-1 1 0 0,0 0 0 0 0,0 1 0 0 0,-2-2 0 0 0,4 0 207 0 0,7 7-12 0 0,-1-3-163 0 0,-1-1-1 0 0,0 1 0 0 0,0-1 0 0 0,0 0 1 0 0,1 0-1 0 0,-1-1 0 0 0,1 0 1 0 0,-1 0-1 0 0,11-2 0 0 0,-3 1 30 0 0,79-1 163 0 0,-29 1-95 0 0,74-11-1 0 0,-81 3-66 0 0,212-28 229 0 0,-200 31-168 0 0,132 6 1 0 0,-175 2-113 0 0,188 16 83 0 0,-191-15-100 0 0,-14-3 0 0 0,1 1 0 0 0,0 0 0 0 0,-1 0 0 0 0,1 1 0 0 0,-1 1 0 0 0,0-1 0 0 0,1 2 0 0 0,12 6 0 0 0,-21-10 2 0 0,-1 0 0 0 0,1 0-1 0 0,-1 0 1 0 0,1 1 0 0 0,-1-1-1 0 0,1 0 1 0 0,0 1 0 0 0,-1-1-1 0 0,1 0 1 0 0,-1 1-1 0 0,1-1 1 0 0,-1 1 0 0 0,0-1-1 0 0,1 1 1 0 0,-1-1 0 0 0,1 1-1 0 0,-1-1 1 0 0,0 1 0 0 0,1-1-1 0 0,-1 1 1 0 0,0 0 0 0 0,0-1-1 0 0,0 1 1 0 0,1-1 0 0 0,-1 1-1 0 0,0 0 1 0 0,0-1-1 0 0,0 1 1 0 0,0 0 0 0 0,0-1-1 0 0,0 1 1 0 0,0 0 0 0 0,0-1-1 0 0,0 1 1 0 0,0-1 0 0 0,-1 1-1 0 0,1 0 1 0 0,0-1 0 0 0,0 1-1 0 0,-1-1 1 0 0,1 1-1 0 0,0 0 1 0 0,-1-1 0 0 0,1 1-1 0 0,0-1 1 0 0,-1 1 0 0 0,1-1-1 0 0,-1 1 1 0 0,1-1 0 0 0,-1 0-1 0 0,1 1 1 0 0,-1-1 0 0 0,1 0-1 0 0,-2 1 1 0 0,-2 2 35 0 0,1-1 0 0 0,-1 0 0 0 0,0-1 1 0 0,-1 1-1 0 0,1-1 0 0 0,-6 2 0 0 0,-20 3 115 0 0,-15 4-78 0 0,0-2 0 0 0,-78 3 1 0 0,-135-25 62 0 0,73 2-64 0 0,172 11-72 0 0,-409-18 190 0 0,315 17 195 0 0,-153 17 0 0 0,232-12-1070 0 0,12-1 669 0 0,12-1 15 0 0,-1 0 0 0 0,1-1 0 0 0,0 1 0 0 0,-1-1-1 0 0,1 0 1 0 0,0 0 0 0 0,-8-2 0 0 0,18 3 0 0 0,-1 0 0 0 0,1 0 0 0 0,0-1 0 0 0,0 0 0 0 0,9-1 0 0 0,14 0-60 0 0,213 12 48 0 0,-103-4-9 0 0,82-1-22 0 0,451-54 401 0 0,-478 23-233 0 0,-80 10-104 0 0,-84 12-1430 0 0,39 1 0 0 0,-24 4-1805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26:03.382"/>
    </inkml:context>
    <inkml:brush xml:id="br0">
      <inkml:brushProperty name="width" value="0.1" units="cm"/>
      <inkml:brushProperty name="height" value="0.1" units="cm"/>
      <inkml:brushProperty name="color" value="#E71224"/>
    </inkml:brush>
  </inkml:definitions>
  <inkml:trace contextRef="#ctx0" brushRef="#br0">2298 46 3279 0 0,'0'-2'18'0'0,"-1"1"0"0"0,1 0 0 0 0,-1 0 0 0 0,1-1 0 0 0,-1 1 0 0 0,0 0 0 0 0,1 0 0 0 0,-1 0 0 0 0,0 0 0 0 0,0 0 0 0 0,0 0 0 0 0,0 0 0 0 0,0 0 0 0 0,0 0 0 0 0,0 0 0 0 0,0 1 0 0 0,0-1 0 0 0,0 0 0 0 0,-1 1 0 0 0,1-1 0 0 0,-2 0 0 0 0,-1 0-21 0 0,-1 0 0 0 0,1 1 1 0 0,-1-1-1 0 0,1 1 0 0 0,-6 0 0 0 0,2 1 16 0 0,-15-3 56 0 0,0 0-1 0 0,-25-6 0 0 0,34 5 125 0 0,0 1-1 0 0,0 0 1 0 0,0 0 0 0 0,0 1 0 0 0,0 1 0 0 0,0 1 0 0 0,0 0 0 0 0,-23 4-1 0 0,-95 41 321 0 0,90-29-481 0 0,-1-2-1 0 0,-50 10 0 0 0,-154 9 123 0 0,25-4 545 0 0,150-18-572 0 0,-1-2 0 0 0,0-4 0 0 0,0-3 0 0 0,-127-10 0 0 0,121-3-13 0 0,-1 4 0 0 0,-99 5-1 0 0,85 6-75 0 0,34-4 0 0 0,0 4 0 0 0,-99 19 0 0 0,148-19 2 0 0,9-1 50 0 0,4-3-75 0 0,-1 0-1 0 0,0 0 1 0 0,1 0-1 0 0,-1 0 1 0 0,0-1-1 0 0,1 1 1 0 0,-1-1-1 0 0,1 1 1 0 0,-1-1-1 0 0,1 0 1 0 0,1 1-1 0 0,73 12 341 0 0,0-3 0 0 0,119 0-1 0 0,129-1-44 0 0,-221-1-173 0 0,115 25 0 0 0,-108-14-91 0 0,0-5-1 0 0,119 0 0 0 0,-20-2 53 0 0,-5 0-4 0 0,-17-8-30 0 0,-187-4-64 0 0,22-1 759 0 0,-15-1-306 0 0,-15-2-373 0 0,-12-1-341 0 0,-38-3 0 0 0,21 4 409 0 0,-361-30 414 0 0,294 36-476 0 0,-144 20-1 0 0,-101 35-618 0 0,342-55 501 0 0,-113 22-2774 0 0,-2 5-986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26:09.009"/>
    </inkml:context>
    <inkml:brush xml:id="br0">
      <inkml:brushProperty name="width" value="0.1" units="cm"/>
      <inkml:brushProperty name="height" value="0.1" units="cm"/>
      <inkml:brushProperty name="color" value="#E71224"/>
    </inkml:brush>
  </inkml:definitions>
  <inkml:trace contextRef="#ctx0" brushRef="#br0">235 255 1375 0 0,'-30'-29'-323'0'0,"14"13"2334"0"0,1-1 1 0 0,-18-25-1 0 0,27 33-1856 0 0,-1 1 1 0 0,0 0-1 0 0,0 0 0 0 0,-1 1 0 0 0,0 0 0 0 0,-16-11 1 0 0,4 2 266 0 0,13 10 74 0 0,0 1 0 0 0,-1-1 0 0 0,-9-4 0 0 0,13 8-296 0 0,-7-3 941 0 0,22 14-878 0 0,-3-3-201 0 0,1 0 0 0 0,1-1 0 0 0,-1 0 0 0 0,1 0 0 0 0,0-1 0 0 0,0 0 0 0 0,0-1 0 0 0,18 3 0 0 0,-2-2 259 0 0,0-1 0 0 0,37 0 1 0 0,216-11 740 0 0,-139 2-792 0 0,110-15 88 0 0,0-9-118 0 0,-179 23-212 0 0,237-17 100 0 0,-307 24-128 0 0,17-2 34 0 0,0 1 0 0 0,22 3 0 0 0,-36-2-29 0 0,-1 0 1 0 0,1 0-1 0 0,-1 1 0 0 0,1 0 0 0 0,-1-1 0 0 0,1 1 0 0 0,-1 1 0 0 0,0-1 1 0 0,0 0-1 0 0,1 1 0 0 0,-1 0 0 0 0,0-1 0 0 0,0 1 0 0 0,0 0 1 0 0,-1 1-1 0 0,1-1 0 0 0,-1 0 0 0 0,5 6 0 0 0,-7-8-4 0 0,1 1-1 0 0,-1-1 0 0 0,0 1 1 0 0,1 0-1 0 0,-1-1 0 0 0,0 1 1 0 0,0 0-1 0 0,1-1 0 0 0,-1 1 1 0 0,0 0-1 0 0,0-1 0 0 0,0 1 1 0 0,0 0-1 0 0,0 0 0 0 0,0-1 1 0 0,0 1-1 0 0,0 0 0 0 0,0-1 1 0 0,0 1-1 0 0,-1 0 0 0 0,1-1 1 0 0,0 1-1 0 0,0 0 1 0 0,-1-1-1 0 0,1 1 0 0 0,0 0 1 0 0,-1-1-1 0 0,0 2 0 0 0,0-1 2 0 0,-1 1 1 0 0,0-1-1 0 0,0 1 0 0 0,1-1 0 0 0,-1 0 0 0 0,0 0 1 0 0,0 0-1 0 0,0 0 0 0 0,-3 1 0 0 0,-5 1 6 0 0,1 0 0 0 0,-1 0 0 0 0,-11 0 0 0 0,-240 20 58 0 0,111-12-68 0 0,-179 1 2 0 0,170-9 0 0 0,114-4 0 0 0,0-2 0 0 0,0-2 0 0 0,-45-10 0 0 0,48 6 0 0 0,-43-7 0 0 0,76 15 0 0 0,1 0 0 0 0,-1 1 0 0 0,1 0 0 0 0,-1 1 0 0 0,0 0 0 0 0,1 0 0 0 0,-15 4 0 0 0,23-5 0 0 0,0 0 0 0 0,-1 0 0 0 0,1 0 0 0 0,0 0 0 0 0,-1 0 0 0 0,1 0 0 0 0,0 0 0 0 0,-1 1 0 0 0,1-1 0 0 0,0 0 0 0 0,-1 0 0 0 0,1 0 0 0 0,0 0 0 0 0,-1 0 0 0 0,1 1 0 0 0,0-1 0 0 0,0 0 0 0 0,-1 0 0 0 0,1 0 0 0 0,0 1 0 0 0,0-1 0 0 0,-1 0 0 0 0,1 0 0 0 0,0 1 0 0 0,0-1 0 0 0,0 0 0 0 0,-1 1 0 0 0,1-1 0 0 0,0 0 0 0 0,0 1 0 0 0,0-1 0 0 0,0 0 0 0 0,0 1 0 0 0,0-1 0 0 0,0 0 0 0 0,0 1 0 0 0,11 6 0 0 0,20 2 0 0 0,76 13 0 0 0,98 15 0 0 0,-108-26 0 0 0,1-4 0 0 0,140-9 0 0 0,302-19 0 0 0,-305 16 0 0 0,-224 5 0 0 0,40 0 0 0 0,-47 0 0 0 0,-1 1 0 0 0,1-1 0 0 0,0 1 0 0 0,-1 0 0 0 0,1 0 0 0 0,-1 0 0 0 0,1 0 0 0 0,-1 1 0 0 0,1 0 0 0 0,-1-1 0 0 0,3 3 0 0 0,-5-2-36 0 0,0-1-1 0 0,0 1 1 0 0,0-1-1 0 0,0 1 0 0 0,0-1 1 0 0,0 1-1 0 0,-1 0 1 0 0,1-1-1 0 0,0 1 0 0 0,-1 0 1 0 0,0-1-1 0 0,1 1 1 0 0,-1 0-1 0 0,0 0 0 0 0,0-1 1 0 0,0 1-1 0 0,0 0 1 0 0,0 0-1 0 0,0 0 1 0 0,-1-1-1 0 0,1 1 0 0 0,-1 0 1 0 0,1-1-1 0 0,-2 4 1 0 0,-7 20-474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26:13.366"/>
    </inkml:context>
    <inkml:brush xml:id="br0">
      <inkml:brushProperty name="width" value="0.1" units="cm"/>
      <inkml:brushProperty name="height" value="0.1" units="cm"/>
      <inkml:brushProperty name="color" value="#E71224"/>
    </inkml:brush>
  </inkml:definitions>
  <inkml:trace contextRef="#ctx0" brushRef="#br0">70 62 1639 0 0,'0'-1'6'0'0,"-1"1"0"0"0,1-1 0 0 0,0 1 0 0 0,0-1 0 0 0,0 1 0 0 0,0-1 0 0 0,-1 1 0 0 0,1-1 0 0 0,0 1 0 0 0,0-1 0 0 0,-1 1 0 0 0,1-1 0 0 0,-1 1 0 0 0,1 0 0 0 0,0-1 0 0 0,-1 1 0 0 0,1-1 0 0 0,-1 1 0 0 0,1 0 0 0 0,-1 0 0 0 0,1-1 0 0 0,-1 1 0 0 0,1 0 0 0 0,-1 0 0 0 0,1-1 0 0 0,-1 1 0 0 0,1 0 0 0 0,-1 0 0 0 0,-7 1 202 0 0,0 0 0 0 0,0 0 0 0 0,0 1 1 0 0,0 0-1 0 0,-10 7 1449 0 0,25-7-1152 0 0,9 0-103 0 0,42 1 463 0 0,60 10-1 0 0,-64-6-623 0 0,89 1 0 0 0,11-12 515 0 0,264-43 0 0 0,-216 19-524 0 0,-28 6-158 0 0,-173 22-74 0 0,0 0 1 0 0,0-1-1 0 0,0 1 0 0 0,0 0 0 0 0,0 0 0 0 0,0 0 0 0 0,0 0 0 0 0,0 0 0 0 0,-1 0 0 0 0,1 1 0 0 0,0-1 0 0 0,0 0 0 0 0,0 0 1 0 0,0 1-1 0 0,1-1 0 0 0,-2 1 0 0 0,0-1-1 0 0,0 0 1 0 0,0 0 0 0 0,0 1 0 0 0,0-1 0 0 0,0 0 0 0 0,0 1 0 0 0,0-1 0 0 0,0 0 0 0 0,0 0 0 0 0,0 1-1 0 0,-1-1 1 0 0,1 0 0 0 0,0 0 0 0 0,0 1 0 0 0,0-1 0 0 0,0 0 0 0 0,0 0 0 0 0,0 1 0 0 0,-1-1-1 0 0,1 0 1 0 0,0 0 0 0 0,0 0 0 0 0,0 1 0 0 0,-1-1 0 0 0,1 0 0 0 0,0 0 0 0 0,0 0 0 0 0,-1 0 0 0 0,1 1-1 0 0,-27 14 63 0 0,6-8-12 0 0,-1-1 0 0 0,-1 0 0 0 0,-23 2 0 0 0,-73 2 34 0 0,39-3-65 0 0,-199 19 34 0 0,-20 6-53 0 0,259-30 0 0 0,-46-4 0 0 0,-33 2 0 0 0,118 0 0 0 0,0 0 0 0 0,-1 0 0 0 0,1 1 0 0 0,-1-1 0 0 0,1 0 0 0 0,0 1 0 0 0,-1-1 0 0 0,1 0 0 0 0,0 1 0 0 0,-1 0 0 0 0,0 0 0 0 0,2-1 0 0 0,-1 0 0 0 0,1 1 0 0 0,0-1 0 0 0,0 0 0 0 0,0 0 0 0 0,0 0 0 0 0,0 0 0 0 0,-1 1 0 0 0,1-1 0 0 0,0 0 0 0 0,0 0 0 0 0,0 1 0 0 0,0-1 0 0 0,0 0 0 0 0,0 0 0 0 0,0 0 0 0 0,0 1 0 0 0,0-1 0 0 0,0 0 0 0 0,0 0 0 0 0,0 1 0 0 0,0-1 0 0 0,0 0 0 0 0,0 0 0 0 0,0 0 0 0 0,0 1 0 0 0,0-1 0 0 0,0 0 0 0 0,0 0 0 0 0,1 0 0 0 0,-1 1 0 0 0,0-1 0 0 0,0 0 0 0 0,0 0 0 0 0,0 0 0 0 0,0 1 0 0 0,1-1 0 0 0,1 1 0 0 0,-1 1 0 0 0,1-1 0 0 0,0 0 0 0 0,0 1 0 0 0,0-1 0 0 0,0 0 0 0 0,0-1 0 0 0,0 1 0 0 0,0 0 0 0 0,0 0 0 0 0,0-1 0 0 0,4 1 0 0 0,49 4 0 0 0,93-4 0 0 0,-75-2 0 0 0,203 11 0 0 0,102-3 0 0 0,-302-10 0 0 0,189-10 0 0 0,-246 14 20 0 0,-18-1 23 0 0,-10-2 12 0 0,-9 0 30 0 0,0 1 1 0 0,1 0-1 0 0,-22 2 1 0 0,-9 0 85 0 0,-98-1 217 0 0,-225 29 0 0 0,154 8-3469 0 0,151-23-429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36:53.685"/>
    </inkml:context>
    <inkml:brush xml:id="br0">
      <inkml:brushProperty name="width" value="0.1" units="cm"/>
      <inkml:brushProperty name="height" value="0.1" units="cm"/>
      <inkml:brushProperty name="color" value="#F4F91B"/>
    </inkml:brush>
  </inkml:definitions>
  <inkml:trace contextRef="#ctx0" brushRef="#br0">1 111 2527 0 0,'0'0'116'0'0,"23"9"1102"0"0,-12-5-964 0 0,0 0 1 0 0,15 9-1 0 0,-19-9-177 0 0,0-1-1 0 0,1 1 1 0 0,0-1-1 0 0,0 0 1 0 0,0-1-1 0 0,16 3 0 0 0,-4-4 304 0 0,0-2 1 0 0,1 0-1 0 0,37-8 0 0 0,16-1 507 0 0,-26 7-652 0 0,-15 2-153 0 0,0-2 0 0 0,60-13-1 0 0,69-17 75 0 0,-99 22-120 0 0,-43 7-26 0 0,1 1-1 0 0,-1 1 0 0 0,1 1 0 0 0,-1 1 0 0 0,1 1 0 0 0,28 4 0 0 0,-36-3-9 0 0,18 4 0 0 0,0-2 0 0 0,1-1 0 0 0,51-1 0 0 0,67-21 64 0 0,-37 7 136 0 0,-40-5-177 0 0,27-5 29 0 0,-78 19 12 0 0,43 0 0 0 0,-49 2-24 0 0,-1 1-37 0 0,0 0 0 0 0,0 1 1 0 0,20 4-1 0 0,33 8 216 0 0,-53-10-203 0 0,-1-1 0 0 0,20 2 0 0 0,-19-3-1 0 0,25 5-1 0 0,-35-5 1 0 0,0-1 0 0 0,0 1 0 0 0,0-1-1 0 0,1 0 1 0 0,-1-1 0 0 0,9-1 0 0 0,22 0 63 0 0,-3 4-49 0 0,42-3 0 0 0,-15-1-13 0 0,125 18 28 0 0,-74-3-24 0 0,-64-10 0 0 0,0-1-1 0 0,-1-2 1 0 0,1-3-1 0 0,0-1 0 0 0,-1-3 1 0 0,72-19-1 0 0,-71 15-19 0 0,0 1 0 0 0,73-4 0 0 0,-76 13 0 0 0,-1 1 0 0 0,48 8 0 0 0,-78-7 0 0 0,102 16 0 0 0,-108-17 33 0 0,0 0 0 0 0,0 0 0 0 0,0-1 0 0 0,-1 0 0 0 0,1 0 0 0 0,0-1 0 0 0,-1 0-1 0 0,1 0 1 0 0,-1 0 0 0 0,0-1 0 0 0,6-3 0 0 0,-6 5 44 0 0,-5 1-73 0 0,-1 0 1 0 0,0 0 0 0 0,0 0 0 0 0,0 0-1 0 0,1 0 1 0 0,-1 0 0 0 0,0 0 0 0 0,0 0 0 0 0,0 0-1 0 0,0 0 1 0 0,1 0 0 0 0,-1 0 0 0 0,0 0 0 0 0,0 0-1 0 0,0 0 1 0 0,1 0 0 0 0,-1 0 0 0 0,0 0-1 0 0,0 0 1 0 0,0-1 0 0 0,0 1 0 0 0,1 0 0 0 0,-1 0-1 0 0,0 0 1 0 0,0 0 0 0 0,0 0 0 0 0,0-1 0 0 0,0 1-1 0 0,0 0 1 0 0,0 0 0 0 0,1 0 0 0 0,-1 0-1 0 0,0-1 1 0 0,0 1 0 0 0,0 0 0 0 0,0 0 0 0 0,0 0-1 0 0,0 0 1 0 0,0-1 0 0 0,0 1 0 0 0,0 0 0 0 0,0 0-1 0 0,0 0 1 0 0,0-1 0 0 0,0 1 0 0 0,0 0-1 0 0,0 0 1 0 0,0 0 0 0 0,0-1 0 0 0,0 1 0 0 0,-1 0-1 0 0,1 0 71 0 0,0-1-44 0 0,-1 1 1 0 0,1 0-1 0 0,-1 0 0 0 0,0 0 0 0 0,1 0 1 0 0,-1 0-1 0 0,1 0 0 0 0,-1 0 0 0 0,0 0 1 0 0,1 0-1 0 0,-1 0 0 0 0,0 0 0 0 0,1 0 1 0 0,-1 0-1 0 0,1 0 0 0 0,-1 1 0 0 0,0-1 1 0 0,-4 1-3 0 0,4-1-22 0 0,1 0 0 0 0,-1-1 0 0 0,1 1-1 0 0,0 0 1 0 0,-1 0 0 0 0,1 0 0 0 0,-1 0 0 0 0,1 0 0 0 0,-1 0-1 0 0,1 0 1 0 0,-1 0 0 0 0,1 0 0 0 0,-1 0 0 0 0,1 0 0 0 0,-1 0-1 0 0,1 0 1 0 0,-1 0 0 0 0,1 0 0 0 0,-1 0 0 0 0,1 0 0 0 0,-1 1-1 0 0,1-1 1 0 0,-1 0 0 0 0,1 0 0 0 0,0 1 0 0 0,-1-1 0 0 0,1 0-1 0 0,-1 1 1 0 0,1-1 0 0 0,0 0 0 0 0,-1 1 0 0 0,1-1 0 0 0,0 0-1 0 0,0 1 1 0 0,-1-1 0 0 0,1 1 0 0 0,0-1 0 0 0,-1 1 0 0 0,1 1-94 0 0,-1-1 1 0 0,1 1-1 0 0,-1 0 1 0 0,1-1-1 0 0,-1 1 1 0 0,1-1 0 0 0,0 1-1 0 0,0 0 1 0 0,0-1-1 0 0,0 3 1 0 0,1 4-977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36:56.057"/>
    </inkml:context>
    <inkml:brush xml:id="br0">
      <inkml:brushProperty name="width" value="0.1" units="cm"/>
      <inkml:brushProperty name="height" value="0.1" units="cm"/>
      <inkml:brushProperty name="color" value="#F4F91B"/>
    </inkml:brush>
  </inkml:definitions>
  <inkml:trace contextRef="#ctx0" brushRef="#br0">0 30 1439 0 0,'11'-14'64'0'0,"-3"6"8"0"0,-1 3-72 0 0,-1 3 0 0 0,-4 2 0 0 0,-1 0 0 0 0,3 2 0 0 0,2-2 80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36:56.570"/>
    </inkml:context>
    <inkml:brush xml:id="br0">
      <inkml:brushProperty name="width" value="0.1" units="cm"/>
      <inkml:brushProperty name="height" value="0.1" units="cm"/>
      <inkml:brushProperty name="color" value="#F4F91B"/>
    </inkml:brush>
  </inkml:definitions>
  <inkml:trace contextRef="#ctx0" brushRef="#br0">0 12 919 0 0,'0'-6'80'0'0,"0"3"-80"0"0,0 1 512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37:02.866"/>
    </inkml:context>
    <inkml:brush xml:id="br0">
      <inkml:brushProperty name="width" value="0.1" units="cm"/>
      <inkml:brushProperty name="height" value="0.1" units="cm"/>
      <inkml:brushProperty name="color" value="#F4F91B"/>
    </inkml:brush>
  </inkml:definitions>
  <inkml:trace contextRef="#ctx0" brushRef="#br0">0 49 1087 0 0,'1'0'25'0'0,"0"-1"-1"0"0,-1 1 0 0 0,1-1 0 0 0,0 1 0 0 0,0 0 0 0 0,0 0 0 0 0,0-1 0 0 0,-1 1 0 0 0,1 0 0 0 0,0 0 0 0 0,0 0 0 0 0,0 0 0 0 0,0 0 1 0 0,-1 0-1 0 0,1 0 0 0 0,0 0 0 0 0,0 0 0 0 0,0 1 0 0 0,0-1 0 0 0,-1 0 0 0 0,1 0 0 0 0,0 1 0 0 0,0-1 0 0 0,0 1 0 0 0,-1-1 0 0 0,1 1 1 0 0,0-1-1 0 0,0 1 0 0 0,12 4 229 0 0,-8-4-122 0 0,0 0-1 0 0,0 0 1 0 0,0 0-1 0 0,0 1 1 0 0,0-1-1 0 0,0 1 1 0 0,0 0-1 0 0,7 5 1 0 0,19 7-50 0 0,-26-13-80 0 0,0 0-1 0 0,0-1 0 0 0,0 0 0 0 0,0 0 0 0 0,0 0 0 0 0,0 0 1 0 0,0-1-1 0 0,0 0 0 0 0,0 0 0 0 0,0 0 0 0 0,6-3 0 0 0,8-3 238 0 0,24-13-1 0 0,-39 18-146 0 0,12-7 277 0 0,-14 7-326 0 0,0 1-1 0 0,0-1 1 0 0,1 0 0 0 0,-1 1-1 0 0,1 0 1 0 0,-1 0-1 0 0,1 0 1 0 0,0 0 0 0 0,-1 0-1 0 0,1 0 1 0 0,0 1 0 0 0,-1-1-1 0 0,1 1 1 0 0,0 0-1 0 0,0-1 1 0 0,0 1 0 0 0,-1 1-1 0 0,1-1 1 0 0,3 1-1 0 0,1 1-41 0 0,0-1 0 0 0,0 0 0 0 0,-1 0 0 0 0,1 0 0 0 0,0-1 0 0 0,0 0 0 0 0,0-1 0 0 0,12-1 0 0 0,16-1 0 0 0,123 15 11 0 0,41-22 477 0 0,-112-2-435 0 0,78-7 147 0 0,-104 18-200 0 0,-34 2 0 0 0,33 1 3 0 0,-35-1 39 0 0,1 0-1 0 0,36-5 1 0 0,-54 4-37 0 0,-1-1-1 0 0,1 1 1 0 0,0 1-1 0 0,-1 0 0 0 0,16 3 1 0 0,-13-2 6 0 0,0 0 0 0 0,15 0 0 0 0,83 7 432 0 0,1 0-386 0 0,-97-9-46 0 0,0 0 0 0 0,-1 1-1 0 0,1 1 1 0 0,0-1 0 0 0,18 7-1 0 0,88 25-10 0 0,-111-31 0 0 0,-5-1 0 0 0,0-1 0 0 0,0 1 0 0 0,0-1 0 0 0,0 1 0 0 0,0 0 0 0 0,0 0 0 0 0,0 0 0 0 0,0 0 0 0 0,0 0 0 0 0,0 0 0 0 0,-1 0 0 0 0,1 1 0 0 0,0-1 0 0 0,-1 1 0 0 0,1-1 0 0 0,1 3 0 0 0,-1 0 0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37:05.440"/>
    </inkml:context>
    <inkml:brush xml:id="br0">
      <inkml:brushProperty name="width" value="0.1" units="cm"/>
      <inkml:brushProperty name="height" value="0.1" units="cm"/>
      <inkml:brushProperty name="color" value="#F4F91B"/>
    </inkml:brush>
  </inkml:definitions>
  <inkml:trace contextRef="#ctx0" brushRef="#br0">1 56 3679 0 0,'5'-24'328'0'0,"-1"9"-264"0"0,0 4-64 0 0,0 5-1080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2:42:37.635"/>
    </inkml:context>
    <inkml:brush xml:id="br0">
      <inkml:brushProperty name="width" value="0.1" units="cm"/>
      <inkml:brushProperty name="height" value="0.1" units="cm"/>
      <inkml:brushProperty name="color" value="#E71224"/>
    </inkml:brush>
  </inkml:definitions>
  <inkml:trace contextRef="#ctx0" brushRef="#br0">1654 155 4687 0 0,'0'0'3'0'0,"0"-10"350"0"0,0-1 0 0 0,-1 1 0 0 0,-2-13 1 0 0,2 18-258 0 0,-1 1 1 0 0,0-1 0 0 0,1 1 0 0 0,-1 0-1 0 0,-1 0 1 0 0,1 0 0 0 0,-1 0 0 0 0,1 0-1 0 0,-6-6 1 0 0,2 5 67 0 0,1 0 1 0 0,0 0-1 0 0,-1 1 0 0 0,0 0 0 0 0,0 0 1 0 0,0 0-1 0 0,-1 0 0 0 0,1 1 0 0 0,-1 0 1 0 0,0 1-1 0 0,0 0 0 0 0,0 0 0 0 0,0 0 1 0 0,0 1-1 0 0,0 0 0 0 0,-10 0 0 0 0,-12 0 25 0 0,1 2-1 0 0,-54 9 0 0 0,58-7-124 0 0,-477 36 796 0 0,278-28-508 0 0,91 0-657 0 0,-1 6 0 0 0,-145 39-1 0 0,204-38-3578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37:07.607"/>
    </inkml:context>
    <inkml:brush xml:id="br0">
      <inkml:brushProperty name="width" value="0.1" units="cm"/>
      <inkml:brushProperty name="height" value="0.1" units="cm"/>
      <inkml:brushProperty name="color" value="#F4F91B"/>
    </inkml:brush>
  </inkml:definitions>
  <inkml:trace contextRef="#ctx0" brushRef="#br0">0 58 431 0 0,'2'-14'0'0'0,"2"2"0"0"0,3 5 0 0 0,0 0 0 0 0,3-3 0 0 0,-3 5 0 0 0,-1 3 0 0 0,-3 2 0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37:08.489"/>
    </inkml:context>
    <inkml:brush xml:id="br0">
      <inkml:brushProperty name="width" value="0.1" units="cm"/>
      <inkml:brushProperty name="height" value="0.1" units="cm"/>
      <inkml:brushProperty name="color" value="#F4F91B"/>
    </inkml:brush>
  </inkml:definitions>
  <inkml:trace contextRef="#ctx0" brushRef="#br0">0 11 919 0 0,'6'-3'0'0'0,"-2"1"80"0"0,-1-2-80 0 0,-1 6 0 0 0,0-2 0 0 0,0 0 144 0 0,0-2 16 0 0,2 4 0 0 0,1-2 0 0 0,-1-2-160 0 0,1 2-128 0 0,-1 0 32 0 0,-2-2-288 0 0,2 4-64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37:10.598"/>
    </inkml:context>
    <inkml:brush xml:id="br0">
      <inkml:brushProperty name="width" value="0.1" units="cm"/>
      <inkml:brushProperty name="height" value="0.1" units="cm"/>
      <inkml:brushProperty name="color" value="#F4F91B"/>
    </inkml:brush>
  </inkml:definitions>
  <inkml:trace contextRef="#ctx0" brushRef="#br0">1 21 1375 0 0,'13'-9'64'0'0,"-6"3"8"0"0,1 0-72 0 0,-3 6 0 0 0,-1 2 0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37:17.938"/>
    </inkml:context>
    <inkml:brush xml:id="br0">
      <inkml:brushProperty name="width" value="0.1" units="cm"/>
      <inkml:brushProperty name="height" value="0.1" units="cm"/>
      <inkml:brushProperty name="color" value="#F4F91B"/>
    </inkml:brush>
  </inkml:definitions>
  <inkml:trace contextRef="#ctx0" brushRef="#br0">1 6 455 0 0,'5'-5'0'0'0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37:18.937"/>
    </inkml:context>
    <inkml:brush xml:id="br0">
      <inkml:brushProperty name="width" value="0.1" units="cm"/>
      <inkml:brushProperty name="height" value="0.1" units="cm"/>
      <inkml:brushProperty name="color" value="#F4F91B"/>
    </inkml:brush>
  </inkml:definitions>
  <inkml:trace contextRef="#ctx0" brushRef="#br0">0 25 1727 0 0,'4'-10'72'0'0,"-2"3"24"0"0,2 3-96 0 0,-3 2 0 0 0,1 0 0 0 0,0 2 0 0 0,2 2 0 0 0,1-2 0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37:19.865"/>
    </inkml:context>
    <inkml:brush xml:id="br0">
      <inkml:brushProperty name="width" value="0.1" units="cm"/>
      <inkml:brushProperty name="height" value="0.1" units="cm"/>
      <inkml:brushProperty name="color" value="#F4F91B"/>
    </inkml:brush>
  </inkml:definitions>
  <inkml:trace contextRef="#ctx0" brushRef="#br0">8 82 919 0 0,'-4'-22'80'0'0,"2"7"-80"0"0,0 2 0 0 0,2 6 0 0 0,2 3 480 0 0,2 2 88 0 0,-2 2 8 0 0,0-2 8 0 0,1-3-480 0 0,3-1-104 0 0,1 3 0 0 0,1 1-1328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37:20.943"/>
    </inkml:context>
    <inkml:brush xml:id="br0">
      <inkml:brushProperty name="width" value="0.1" units="cm"/>
      <inkml:brushProperty name="height" value="0.1" units="cm"/>
      <inkml:brushProperty name="color" value="#F4F91B"/>
    </inkml:brush>
  </inkml:definitions>
  <inkml:trace contextRef="#ctx0" brushRef="#br0">2 50 3223 0 0,'-2'-48'352'0'0,"2"48"-351"0"0,0 0-1 0 0,0 0 1 0 0,0 0-1 0 0,0 0 0 0 0,0 0 1 0 0,1 0-1 0 0,-1 0 1 0 0,0 0-1 0 0,0 0 0 0 0,0 0 1 0 0,0 0-1 0 0,0 0 1 0 0,0 0-1 0 0,0 0 0 0 0,0 0 1 0 0,0 0-1 0 0,0 0 1 0 0,0 0-1 0 0,0 0 0 0 0,0 0 1 0 0,1 0-1 0 0,-1 0 1 0 0,0 0-1 0 0,0 0 0 0 0,0 0 1 0 0,0 0-1 0 0,0 0 1 0 0,0 0-1 0 0,0 0 0 0 0,0 0 1 0 0,0 0-1 0 0,0 0 1 0 0,0 0-1 0 0,0 0 0 0 0,0 0 1 0 0,0 0-1 0 0,0 0 1 0 0,0 0-1 0 0,0 0 0 0 0,1 0 1 0 0,-1 0-1 0 0,0-1 1 0 0,0 1-1 0 0,0 0 0 0 0,0 0 1 0 0,0 0-1 0 0,0 0 1 0 0,0 0-1 0 0,0 0 0 0 0,0 0 1 0 0,0 0-1 0 0,0 0 1 0 0,0 0-1 0 0,0 0 0 0 0,0 0 1 0 0,0 0-1 0 0,0-1 1 0 0,0 1-1 0 0,0 0 0 0 0,0 0 1 0 0,0 0-1 0 0,-1 0 1 0 0,7 8 51 0 0,1 16-7 0 0,-5-11-1292 0 0,0-10 187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37:22.251"/>
    </inkml:context>
    <inkml:brush xml:id="br0">
      <inkml:brushProperty name="width" value="0.1" units="cm"/>
      <inkml:brushProperty name="height" value="0.1" units="cm"/>
      <inkml:brushProperty name="color" value="#F4F91B"/>
    </inkml:brush>
  </inkml:definitions>
  <inkml:trace contextRef="#ctx0" brushRef="#br0">6 80 4607 0 0,'-4'-24'200'0'0,"3"8"48"0"0,1 1-248 0 0,0 5 0 0 0,3 9 0 0 0,1 1 0 0 0,0-2 0 0 0,3 0 0 0 0,6-2 0 0 0,6 0 0 0 0,5 3-112 0 0,4 1-48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37:21.747"/>
    </inkml:context>
    <inkml:brush xml:id="br0">
      <inkml:brushProperty name="width" value="0.1" units="cm"/>
      <inkml:brushProperty name="height" value="0.1" units="cm"/>
      <inkml:brushProperty name="color" value="#F4F91B"/>
    </inkml:brush>
  </inkml:definitions>
  <inkml:trace contextRef="#ctx0" brushRef="#br0">36 43 3223 0 0,'-9'-15'136'0'0,"1"4"40"0"0,1 2-176 0 0,3 3 0 0 0,4 5 248 0 0,-2 1 8 0 0,0 1 8 0 0,-1 3-1376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37:22.764"/>
    </inkml:context>
    <inkml:brush xml:id="br0">
      <inkml:brushProperty name="width" value="0.1" units="cm"/>
      <inkml:brushProperty name="height" value="0.1" units="cm"/>
      <inkml:brushProperty name="color" value="#F4F91B"/>
    </inkml:brush>
  </inkml:definitions>
  <inkml:trace contextRef="#ctx0" brushRef="#br0">0 36 1351 0 0,'2'-9'16'0'0,"-2"7"-3"0"0,0 0 0 0 0,1 0-1 0 0,-1 0 1 0 0,1 0 0 0 0,-1 0-1 0 0,1 0 1 0 0,0 0 0 0 0,-1 0-1 0 0,1 0 1 0 0,0 0 0 0 0,2-2-1 0 0,-3 4-14 0 0,-1 0-1 0 0,1 1 0 0 0,0-1 0 0 0,-1 0 0 0 0,1 1 0 0 0,0-1 0 0 0,0 1 0 0 0,-1-1 0 0 0,1 0 1 0 0,0 1-1 0 0,0-1 0 0 0,-1 1 0 0 0,1-1 0 0 0,0 1 0 0 0,0-1 0 0 0,0 1 0 0 0,0-1 0 0 0,0 1 0 0 0,0-1 1 0 0,0 1-1 0 0,0-1 0 0 0,0 0 0 0 0,0 1 0 0 0,0-1 0 0 0,0 1 0 0 0,0-1 0 0 0,0 1 0 0 0,0-1 0 0 0,1 1 1 0 0,-1-1-1 0 0,0 1 0 0 0,0-1 0 0 0,0 1 0 0 0,1-1 0 0 0,-1 0 0 0 0,0 1 0 0 0,1-1 0 0 0,-1 0 1 0 0,0 1-1 0 0,1-1 0 0 0,-1 0 0 0 0,0 1 0 0 0,1-1 0 0 0,-1 0 0 0 0,1 0 0 0 0,-1 1 0 0 0,1-1 0 0 0,-1 0 1 0 0,0 0-1 0 0,1 0 0 0 0,-1 1 0 0 0,1-1 0 0 0,-1 0 0 0 0,1 0 0 0 0,-1 0 0 0 0,1 0 0 0 0,0 0 0 0 0,-7 2-477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2:43:25.794"/>
    </inkml:context>
    <inkml:brush xml:id="br0">
      <inkml:brushProperty name="width" value="0.1" units="cm"/>
      <inkml:brushProperty name="height" value="0.1" units="cm"/>
      <inkml:brushProperty name="color" value="#E71224"/>
    </inkml:brush>
  </inkml:definitions>
  <inkml:trace contextRef="#ctx0" brushRef="#br0">8436 1681 4831 0 0,'2'0'84'0'0,"1"0"0"0"0,-1-1 0 0 0,0 1-1 0 0,0-1 1 0 0,0 1 0 0 0,0-1 0 0 0,0 0-1 0 0,3-1 1 0 0,14-3 364 0 0,38 8 6687 0 0,-57-3-7080 0 0,-2 1 105 0 0,0 0-1 0 0,1-1 0 0 0,-1 0 0 0 0,0 1 1 0 0,0-1-1 0 0,0 0 0 0 0,0 0 0 0 0,0 0 1 0 0,0 0-1 0 0,1 0 0 0 0,-1 0 1 0 0,0 0-1 0 0,0-1 0 0 0,0 1 0 0 0,-3-2 1 0 0,-19-1 1241 0 0,16 3-1151 0 0,0 0 1 0 0,1 0 0 0 0,-1-1-1 0 0,-11-2 1 0 0,-6-1 84 0 0,-16 3 192 0 0,0 1 1 0 0,-75 11 0 0 0,66-6-437 0 0,-1-2 142 0 0,-57-3 0 0 0,-13-1 329 0 0,-17 14-272 0 0,-6 0-140 0 0,-11 4 277 0 0,6-1-30 0 0,130-16-354 0 0,1-2-1 0 0,-1 0 1 0 0,1-1-1 0 0,-21-6 1 0 0,-9-1 61 0 0,-11-3 169 0 0,39 7-186 0 0,-1 2 0 0 0,-31-4 0 0 0,-100 5-2 0 0,31 1 24 0 0,-59 1 150 0 0,-9 0-38 0 0,116-1-114 0 0,-94 9 0 0 0,16 19-26 0 0,107-17-45 0 0,-1-1 0 0 0,-74 3 0 0 0,-98 5 231 0 0,210-15-265 0 0,-90 12 38 0 0,-65 6 59 0 0,49-13-47 0 0,43-1 125 0 0,-1-3-1 0 0,-109-10 0 0 0,27-5-41 0 0,103 10-92 0 0,-64 5-1 0 0,24 1-43 0 0,15-4 60 0 0,-75-13-1 0 0,102 10-16 0 0,-78 4-1 0 0,50 2 15 0 0,-269-6 8 0 0,265 2-64 0 0,-58 2 0 0 0,65 5 0 0 0,10-2 0 0 0,-78 15 0 0 0,53-5 0 0 0,-143 3 0 0 0,203-15 0 0 0,-48 4 0 0 0,-31 1 0 0 0,-374 28 64 0 0,380-16-44 0 0,-16 2-24 0 0,55-16 4 0 0,0-3 0 0 0,-101-11 0 0 0,105 7 13 0 0,-61 4 0 0 0,75 2-4 0 0,0-3 1 0 0,-1-1 0 0 0,-51-9-1 0 0,-17-17 44 0 0,45 9-41 0 0,-36-7-13 0 0,70 19 1 0 0,14 2 0 0 0,-1 1 0 0 0,-27-1 0 0 0,-13 6 0 0 0,29-1 0 0 0,0-1 0 0 0,-1-1 0 0 0,-46-8 0 0 0,32-4 20 0 0,1-2-1 0 0,-66-32 1 0 0,88 36-15 0 0,15 8-1 0 0,0-2 1 0 0,0 1-1 0 0,0-1 1 0 0,0-1-1 0 0,1 1 0 0 0,0-2 1 0 0,0 1-1 0 0,0-1 1 0 0,1 0-1 0 0,0-1 0 0 0,0 1 1 0 0,1-1-1 0 0,0-1 1 0 0,1 1-1 0 0,0-1 0 0 0,-7-14 1 0 0,3-5 21 0 0,-11-52 1 0 0,8 24-15 0 0,6 18 14 0 0,-24-72 0 0 0,24 94-26 0 0,0 0 0 0 0,2 0 0 0 0,0-1 0 0 0,1 0 0 0 0,1 1 0 0 0,0-1 0 0 0,1 0 0 0 0,1 0 0 0 0,0 0 0 0 0,2 0 0 0 0,3-19 0 0 0,-2 22 0 0 0,-1 0 0 0 0,0-1 0 0 0,-1 1 0 0 0,-1 0 0 0 0,0 0 0 0 0,-1-1 0 0 0,0 1 0 0 0,-1 0 0 0 0,-6-20 0 0 0,-50-173 64 0 0,56 199-64 0 0,0 0 0 0 0,1 0 0 0 0,0 0 0 0 0,0 0 0 0 0,1 0 0 0 0,0 0 0 0 0,1 0 0 0 0,-1 1 0 0 0,1-1 0 0 0,1 0 0 0 0,0 0 0 0 0,0 0 0 0 0,5-12 0 0 0,3-12 0 0 0,-8 21 0 0 0,2 0 0 0 0,0 0 0 0 0,9-18 0 0 0,-11 25 0 0 0,0 0 0 0 0,1 1 0 0 0,-1 0 0 0 0,1-1 0 0 0,0 1 0 0 0,0 0 0 0 0,1 0 0 0 0,-1 0 0 0 0,1 1 0 0 0,-1-1 0 0 0,1 1 0 0 0,0 0 0 0 0,7-3 0 0 0,173-50 0 0 0,-140 44 0 0 0,5-3 0 0 0,-12 3 0 0 0,53-7 0 0 0,-42 11 0 0 0,16 0 0 0 0,-1-3 0 0 0,96-28 0 0 0,-38 4 0 0 0,132-20 0 0 0,-240 51 0 0 0,113-14-36 0 0,-21 3 8 0 0,-74 11 28 0 0,0 1 0 0 0,0 1 0 0 0,0 2 0 0 0,0 1 0 0 0,37 8 0 0 0,-26-7 0 0 0,1-1 0 0 0,68-6 0 0 0,-47 1 0 0 0,227-20 0 0 0,79-2 0 0 0,-277 21 0 0 0,114-20 0 0 0,63-4 0 0 0,-66 28 0 0 0,-80 2 0 0 0,-8-9 0 0 0,-43 1 0 0 0,49 1 0 0 0,173 14 0 0 0,-228-2 0 0 0,14 2 0 0 0,94-3 0 0 0,3-6 0 0 0,-68 4 0 0 0,138 22 0 0 0,-164-18 0 0 0,133-5 0 0 0,-19-1 0 0 0,-134 1 0 0 0,284 7 0 0 0,-254-9 0 0 0,0 4 0 0 0,102 18 0 0 0,-41-5 0 0 0,213-4 0 0 0,-189-8 0 0 0,-61-1 0 0 0,134-9 0 0 0,-175 0 0 0 0,116-12 0 0 0,93-12-72 0 0,-121 22 27 0 0,84-6-38 0 0,-227 11 75 0 0,0 1 0 0 0,0 1 0 0 0,-1 1 0 0 0,1 0 0 0 0,-1 2 0 0 0,1 1 0 0 0,20 7 0 0 0,-1 3-24 0 0,52 25 0 0 0,-89-38 30 0 0,1 0 0 0 0,-1 0 0 0 0,0 1 0 0 0,0 0 0 0 0,-1 0 0 0 0,1 0 0 0 0,-1 0 0 0 0,1 1 0 0 0,-1-1 0 0 0,0 1 0 0 0,0 0 0 0 0,-1 0 0 0 0,1 0 0 0 0,-1 0 0 0 0,3 6 0 0 0,-1 1-4 0 0,-1 1-1 0 0,-1-1 1 0 0,1 1-1 0 0,0 23 1 0 0,12 57-20 0 0,-9-64-6 0 0,4 45 0 0 0,-10-62 26 0 0,0-1 0 0 0,0 0 0 0 0,-1 1 0 0 0,-1-1 0 0 0,0 0 0 0 0,0 0 0 0 0,0 0 0 0 0,-6 11 0 0 0,-9 16-369 0 0,-33 52 1 0 0,7-15-458 0 0,-20 53-2294 0 0,25-39-3148 0 0,14-22-265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37:23.359"/>
    </inkml:context>
    <inkml:brush xml:id="br0">
      <inkml:brushProperty name="width" value="0.1" units="cm"/>
      <inkml:brushProperty name="height" value="0.1" units="cm"/>
      <inkml:brushProperty name="color" value="#F4F91B"/>
    </inkml:brush>
  </inkml:definitions>
  <inkml:trace contextRef="#ctx0" brushRef="#br0">0 0 943 0 0,'10'0'0'0'0,"-5"0"88"0"0,1 0-88 0 0,-3 0 0 0 0,1 0 0 0 0,0 0 0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37:23.893"/>
    </inkml:context>
    <inkml:brush xml:id="br0">
      <inkml:brushProperty name="width" value="0.1" units="cm"/>
      <inkml:brushProperty name="height" value="0.1" units="cm"/>
      <inkml:brushProperty name="color" value="#F4F91B"/>
    </inkml:brush>
  </inkml:definitions>
  <inkml:trace contextRef="#ctx0" brushRef="#br0">0 26 1375 0 0,'0'-11'128'0'0,"0"4"-128"0"0,0 1 0 0 0,2 4 0 0 0,0 2 0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37:24.506"/>
    </inkml:context>
    <inkml:brush xml:id="br0">
      <inkml:brushProperty name="width" value="0.1" units="cm"/>
      <inkml:brushProperty name="height" value="0.1" units="cm"/>
      <inkml:brushProperty name="color" value="#F4F91B"/>
    </inkml:brush>
  </inkml:definitions>
  <inkml:trace contextRef="#ctx0" brushRef="#br0">1 60 1375 0 0,'15'-22'128'0'0,"-6"7"-128"0"0,-1 2 0 0 0,-3 6 0 0 0,-1 5 736 0 0,1 5 1000 0 0,1-3-3240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37:25.105"/>
    </inkml:context>
    <inkml:brush xml:id="br0">
      <inkml:brushProperty name="width" value="0.1" units="cm"/>
      <inkml:brushProperty name="height" value="0.1" units="cm"/>
      <inkml:brushProperty name="color" value="#F4F91B"/>
    </inkml:brush>
  </inkml:definitions>
  <inkml:trace contextRef="#ctx0" brushRef="#br0">216 90 2759 0 0,'-24'-17'248'0'0,"5"4"-248"0"0,2 6 0 0 0,3-1 0 0 0,4 7 256 0 0,3-1 8 0 0,0 0 0 0 0,-6-2 0 0 0,-6-3-48 0 0,-3-3-16 0 0,1 3 0 0 0,6 1 0 0 0,4 3-200 0 0,4 1 0 0 0,1 2 0 0 0,5 0 0 0 0,-1 0-240 0 0,5 2-88 0 0</inkml:trace>
  <inkml:trace contextRef="#ctx0" brushRef="#br0" timeOffset="1">1358 168 1839 0 0,'0'-4'160'0'0,"-2"2"-160"0"0,2 0 0 0 0,2 2 64 0 0,0 0 16 0 0,0 0-80 0 0,4 2 0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37:26.566"/>
    </inkml:context>
    <inkml:brush xml:id="br0">
      <inkml:brushProperty name="width" value="0.1" units="cm"/>
      <inkml:brushProperty name="height" value="0.1" units="cm"/>
      <inkml:brushProperty name="color" value="#F4F91B"/>
    </inkml:brush>
  </inkml:definitions>
  <inkml:trace contextRef="#ctx0" brushRef="#br0">6 66 3223 0 0,'-3'-19'288'0'0,"1"6"-288"0"0,2 2 0 0 0,2 5 0 0 0,3 3 224 0 0,-1 1-16 0 0,0 2 0 0 0,1-2 0 0 0,8-2-208 0 0,2-1-72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37:33.777"/>
    </inkml:context>
    <inkml:brush xml:id="br0">
      <inkml:brushProperty name="width" value="0.1" units="cm"/>
      <inkml:brushProperty name="height" value="0.1" units="cm"/>
      <inkml:brushProperty name="color" value="#F4F91B"/>
    </inkml:brush>
  </inkml:definitions>
  <inkml:trace contextRef="#ctx0" brushRef="#br0">0 91 919 0 0,'1'-2'192'0'0,"-1"0"-1"0"0,1 0 0 0 0,0 0 0 0 0,0 0 0 0 0,0 0 0 0 0,0 0 0 0 0,0 0 0 0 0,0 1 0 0 0,0-1 0 0 0,0 0 0 0 0,1 1 0 0 0,-1-1 0 0 0,2-1 0 0 0,0 0-89 0 0,0 1 1 0 0,0-1-1 0 0,0 0 0 0 0,1 1 1 0 0,-1 0-1 0 0,5-3 0 0 0,33-2 179 0 0,-29 4-209 0 0,1 1-1 0 0,-1 1 0 0 0,0 0 0 0 0,20 1 0 0 0,28-3 56 0 0,-37 1 2 0 0,26 1 0 0 0,-25 1-99 0 0,27-4-1 0 0,-5-5-29 0 0,74 7 160 0 0,-71 2-120 0 0,53-5 531 0 0,-76 3-512 0 0,-19 2-33 0 0,1-1 0 0 0,-1 1 0 0 0,1 0 0 0 0,13 3 0 0 0,126 26 38 0 0,-73-19-64 0 0,-54-8 0 0 0,-1 0 0 0 0,1-1 0 0 0,-1 0 0 0 0,25-4 0 0 0,-32 3 12 0 0,1 0 0 0 0,21 4-1 0 0,-20-3-1 0 0,-1 1 0 0 0,22-2-1 0 0,45-8-9 0 0,44-2 0 0 0,-18 17 0 0 0,-1-1 0 0 0,-1 2 0 0 0,-102-8 0 0 0,120 13 0 0 0,-94-13-2 0 0,0 0 0 0 0,53-9 0 0 0,-47 4 37 0 0,41 0 0 0 0,-57 5-35 0 0,118 4 0 0 0,-118-3-1 0 0,0-2-1 0 0,19-2 0 0 0,15 0 61 0 0,136 1 23 0 0,-171 2-79 0 0,112-4 58 0 0,66-4-61 0 0,-181 7 0 0 0,1 1 0 0 0,0 1 0 0 0,22 4 0 0 0,-5-1 0 0 0,-16-2 0 0 0,0 1 0 0 0,16 6 0 0 0,17 3 0 0 0,-18-5 16 0 0,-24-5-10 0 0,0 0 0 0 0,0-1 0 0 0,0 0 0 0 0,0 0 0 0 0,0 0 0 0 0,0-1 0 0 0,8 0 0 0 0,72-6 58 0 0,-60 3-35 0 0,1 1 0 0 0,0 1 0 0 0,-1 1 0 0 0,38 6-1 0 0,-48-3-219 0 0,30 8-1 0 0,-28-6-1631 0 0,-8-2-243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37:35.613"/>
    </inkml:context>
    <inkml:brush xml:id="br0">
      <inkml:brushProperty name="width" value="0.1" units="cm"/>
      <inkml:brushProperty name="height" value="0.1" units="cm"/>
      <inkml:brushProperty name="color" value="#F4F91B"/>
    </inkml:brush>
  </inkml:definitions>
  <inkml:trace contextRef="#ctx0" brushRef="#br0">0 79 1087 0 0,'8'-1'59'0'0,"0"0"-1"0"0,0 0 0 0 0,0 1 0 0 0,0 1 1 0 0,0-1-1 0 0,0 1 0 0 0,7 2 0 0 0,32 2 124 0 0,118-16 232 0 0,-131 7-350 0 0,123 0 437 0 0,-110 5-424 0 0,143-17 6 0 0,-50 2-30 0 0,-112 12-53 0 0,-12 0 0 0 0,-1 1 0 0 0,1 1 0 0 0,-1 0 0 0 0,1 1 0 0 0,-1 1 0 0 0,16 3 0 0 0,18 6 35 0 0,62 6 0 0 0,-92-15-33 0 0,7 2 118 0 0,0-2 0 0 0,1 0 0 0 0,-1-2 0 0 0,1 0 0 0 0,29-6 0 0 0,-1-1 69 0 0,1 2 0 0 0,72 4 0 0 0,16-1-118 0 0,-46-10-61 0 0,-5 0 4 0 0,73-2 296 0 0,91-5-186 0 0,-234 19-124 0 0,1 0 0 0 0,-1 2 0 0 0,1 1 0 0 0,-1 0 0 0 0,0 2 0 0 0,-1 1 0 0 0,32 12 0 0 0,17 9 0 0 0,-54-20 0 0 0,0 0 0 0 0,0-2 0 0 0,1 0 0 0 0,17 2 0 0 0,-13-2 0 0 0,-1-3 0 0 0,0 0 0 0 0,-1-1 0 0 0,1-1 0 0 0,0 0 0 0 0,30-6 0 0 0,15-1 0 0 0,79-9 224 0 0,-23 9-16 0 0,-88 6-184 0 0,1 2 0 0 0,66 10 0 0 0,-58-5 10 0 0,50 1-1 0 0,-74-9 33 0 0,-1 0-1 0 0,1-1 1 0 0,33-9-1 0 0,-37 7 39 0 0,1 1 0 0 0,1 1 0 0 0,-1 0 0 0 0,0 1 0 0 0,22 1-1 0 0,-8 2-5 0 0,28 3 6 0 0,-47-2-218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37:42.044"/>
    </inkml:context>
    <inkml:brush xml:id="br0">
      <inkml:brushProperty name="width" value="0.1" units="cm"/>
      <inkml:brushProperty name="height" value="0.1" units="cm"/>
      <inkml:brushProperty name="color" value="#F4F91B"/>
    </inkml:brush>
  </inkml:definitions>
  <inkml:trace contextRef="#ctx0" brushRef="#br0">1 104 655 0 0,'11'0'106'0'0,"0"2"-1"0"0,20 4 1 0 0,17 2 108 0 0,24-7 106 0 0,-47-2-81 0 0,0 1 1 0 0,39 6 0 0 0,-20 1 173 0 0,36 8 564 0 0,-68-12-875 0 0,-1-1-1 0 0,1 0 0 0 0,0-1 1 0 0,-1-1-1 0 0,1 1 0 0 0,20-4 1 0 0,-25 3-74 0 0,-1 0 1 0 0,0 0 0 0 0,11 2 0 0 0,7 0 16 0 0,45 2 86 0 0,-42-2-53 0 0,32-1 1 0 0,-3-2 130 0 0,-25 1-90 0 0,45-6 1 0 0,241-31 221 0 0,-260 37-324 0 0,71 10 0 0 0,-76-4-7 0 0,94-2-1 0 0,26-28 18 0 0,-117 15-8 0 0,105-6-1 0 0,-156 15-18 0 0,178 7 0 0 0,-128 1 0 0 0,-31-4 0 0 0,0-1 0 0 0,42 1 0 0 0,130 4 0 0 0,-135-3 0 0 0,28 5 0 0 0,-48-4 0 0 0,49 0 0 0 0,39-1 67 0 0,66-3 101 0 0,-104-8-61 0 0,150-14 247 0 0,-2 8-253 0 0,-167 12-49 0 0,0-3 0 0 0,104-19-1 0 0,-78 5 16 0 0,1 4 0 0 0,178 0-1 0 0,-187 10 2 0 0,159-27 0 0 0,-66 14-68 0 0,-99 12 0 0 0,-40 2 18 0 0,47 6-1 0 0,26-1 12 0 0,-59-3-29 0 0,104 15 0 0 0,-69-4 0 0 0,50-1 0 0 0,76 10 0 0 0,-183-17 0 0 0,0-1-1 0 0,44-3 0 0 0,71-12 3 0 0,-41 2 9 0 0,-97 10-8 0 0,47-5 14 0 0,0 3 0 0 0,111 9-1 0 0,-126-1-16 0 0,0-2 0 0 0,0-2 0 0 0,0-1 0 0 0,70-11 0 0 0,-49 3 0 0 0,0 2 0 0 0,0 4 0 0 0,1 2 0 0 0,-1 4 0 0 0,111 19 0 0 0,-133-18 0 0 0,0-1 0 0 0,79-4 0 0 0,-5 0 0 0 0,-4 0 0 0 0,-61-1 0 0 0,74 8 0 0 0,72 15 0 0 0,-166-21 0 0 0,-1-2 0 0 0,1 0 0 0 0,35-8 0 0 0,55-1 0 0 0,-21 4 23 0 0,-70 2-9 0 0,0 2 0 0 0,59 4-1 0 0,139 19-13 0 0,-182-19 0 0 0,67-6 0 0 0,-13 0 0 0 0,-17-1 0 0 0,-29 1 0 0 0,12-2 0 0 0,24-1 0 0 0,-31 10 0 0 0,-1 3 0 0 0,63 13 0 0 0,-7 0 0 0 0,105 3 0 0 0,-89 0 0 0 0,-116-19 0 0 0,1-1 0 0 0,21 0 0 0 0,-26-1-69 0 0,1 0 0 0 0,-1 0 0 0 0,1 1 0 0 0,-1 1 0 0 0,17 6 0 0 0,-15-5-2325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37:58.607"/>
    </inkml:context>
    <inkml:brush xml:id="br0">
      <inkml:brushProperty name="width" value="0.1" units="cm"/>
      <inkml:brushProperty name="height" value="0.1" units="cm"/>
      <inkml:brushProperty name="color" value="#F4F91B"/>
    </inkml:brush>
  </inkml:definitions>
  <inkml:trace contextRef="#ctx0" brushRef="#br0">0 0 79 0 0,'2'2'0'0'0,"0"0"0"0"0,0 2 0 0 0,0-1 0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38:50.140"/>
    </inkml:context>
    <inkml:brush xml:id="br0">
      <inkml:brushProperty name="width" value="0.1" units="cm"/>
      <inkml:brushProperty name="height" value="0.1" units="cm"/>
      <inkml:brushProperty name="color" value="#F4F91B"/>
    </inkml:brush>
  </inkml:definitions>
  <inkml:trace contextRef="#ctx0" brushRef="#br0">1 27 455 0 0,'10'3'4540'0'0,"-9"-2"-4370"0"0,12 8 112 0 0,-10-6-164 0 0,1 0-1 0 0,-1-1 0 0 0,1 1 0 0 0,-1-1 1 0 0,1 1-1 0 0,0-1 0 0 0,0 0 0 0 0,0-1 1 0 0,0 1-1 0 0,0-1 0 0 0,1 1 0 0 0,-1-1 1 0 0,0 0-1 0 0,1-1 0 0 0,-1 1 0 0 0,1-1 1 0 0,-1 0-1 0 0,9-1 0 0 0,4-2 361 0 0,0 0 0 0 0,0-1-1 0 0,27-11 1 0 0,15-3 153 0 0,-39 15-487 0 0,0 1 0 0 0,0 1 0 0 0,1 1 0 0 0,30 3 0 0 0,38 0-55 0 0,-42-2 9 0 0,-33 0-48 0 0,27-1-1 0 0,48-6 295 0 0,113 8 0 0 0,-156-1-274 0 0,49-4-1 0 0,21-1 91 0 0,-41 3-59 0 0,179 4 247 0 0,-209-1-328 0 0,457-11 482 0 0,-429 6-433 0 0,123 10 0 0 0,-131-4 12 0 0,0-3 0 0 0,76-9 0 0 0,-78 3 3 0 0,0 3 1 0 0,91 7-1 0 0,218 14-20 0 0,-226-21 29 0 0,127 4-4 0 0,14 34-79 0 0,-231-29 6 0 0,94-3-1 0 0,-96-4 2 0 0,105 12-1 0 0,-100-2-16 0 0,164 24 0 0 0,-164-27 0 0 0,106-4 0 0 0,-117-5-1 0 0,-13 0-12 0 0,0 1 1 0 0,0 2 0 0 0,60 7-1 0 0,-86-6 5 0 0,-1 1 0 0 0,1 0-1 0 0,0 0 1 0 0,-1 1-1 0 0,1 0 1 0 0,-1 1 0 0 0,0-1-1 0 0,0 2 1 0 0,-1-1-1 0 0,1 1 1 0 0,-1 0 0 0 0,0 1-1 0 0,0 0 1 0 0,-1 0 0 0 0,0 0-1 0 0,0 1 1 0 0,0 0-1 0 0,-1 0 1 0 0,9 14 0 0 0,-5-1-278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2:43:35.843"/>
    </inkml:context>
    <inkml:brush xml:id="br0">
      <inkml:brushProperty name="width" value="0.1" units="cm"/>
      <inkml:brushProperty name="height" value="0.1" units="cm"/>
      <inkml:brushProperty name="color" value="#66CC00"/>
    </inkml:brush>
  </inkml:definitions>
  <inkml:trace contextRef="#ctx0" brushRef="#br0">885 1705 2759 0 0,'-4'-1'168'0'0,"1"1"0"0"0,-1-1 0 0 0,0 1 0 0 0,0 0 0 0 0,1 0-1 0 0,-1 0 1 0 0,0 1 0 0 0,1-1 0 0 0,-1 1 0 0 0,0 0 0 0 0,1 0 0 0 0,-1 0-1 0 0,-3 2 1 0 0,-25 6 801 0 0,31-9-946 0 0,0 0 0 0 0,1 0 0 0 0,-1 0 1 0 0,0 0-1 0 0,1 0 0 0 0,-1 0 0 0 0,0 0 0 0 0,0 0 0 0 0,1-1 0 0 0,-1 1 0 0 0,0 0 1 0 0,1 0-1 0 0,-1 0 0 0 0,0-1 0 0 0,1 1 0 0 0,-1 0 0 0 0,1-1 0 0 0,-1 1 0 0 0,0-1 1 0 0,1 1-1 0 0,-1-1 0 0 0,1 1 0 0 0,-1-1 0 0 0,1 1 0 0 0,-1-1 0 0 0,0 0 0 0 0,-6-21 1524 0 0,7 21-1325 0 0,0-1 0 0 0,-1 0-1 0 0,1 1 1 0 0,-1-1 0 0 0,1 0-1 0 0,-1 1 1 0 0,1-1 0 0 0,-1 0-1 0 0,0 1 1 0 0,0-1 0 0 0,0 1 0 0 0,0 0-1 0 0,0-1 1 0 0,0 1 0 0 0,0 0-1 0 0,-2-2 1 0 0,3 3-201 0 0,-1 0-1 0 0,1 0 1 0 0,0-1-1 0 0,0 1 1 0 0,0 0 0 0 0,0 0-1 0 0,-1 0 1 0 0,1 0-1 0 0,0 0 1 0 0,0 0 0 0 0,0 0-1 0 0,-1 0 1 0 0,1 0 0 0 0,0 0-1 0 0,0 0 1 0 0,0 0-1 0 0,-1 0 1 0 0,1 0 0 0 0,0 1-1 0 0,0-1 1 0 0,0 0-1 0 0,-1 0 1 0 0,1 0 0 0 0,0 0-1 0 0,0 0 1 0 0,0 0-1 0 0,0 0 1 0 0,-1 0 0 0 0,1 1-1 0 0,0-1 1 0 0,0 0-1 0 0,0 0 1 0 0,0 0 0 0 0,0 0-1 0 0,0 1 1 0 0,-1-1 0 0 0,1 0-1 0 0,0 0 4 0 0,0 1-1 0 0,0-1 1 0 0,0 0 0 0 0,0 0-1 0 0,0 0 1 0 0,0 1 0 0 0,1-1-1 0 0,-1 0 1 0 0,0 0-1 0 0,0 0 1 0 0,0 1 0 0 0,0-1-1 0 0,0 0 1 0 0,0 0 0 0 0,0 0-1 0 0,0 1 1 0 0,1-1 0 0 0,-1 0-1 0 0,0 0 1 0 0,0 0-1 0 0,0 0 1 0 0,0 0 0 0 0,1 1-1 0 0,-1-1 1 0 0,0 0 0 0 0,0 0-1 0 0,0 0 1 0 0,0 0-1 0 0,1 0 1 0 0,-1 0 0 0 0,0 0-1 0 0,0 0 1 0 0,0 0 0 0 0,1 0-1 0 0,-1 0 1 0 0,0 0 0 0 0,0 0-1 0 0,1 0 1 0 0,-1 0-1 0 0,0 0 1 0 0,0 0 0 0 0,0 0-1 0 0,1 0 1 0 0,-1 0 0 0 0,17 1 502 0 0,-1 1 1 0 0,1 0 0 0 0,21 7 0 0 0,-16-3-222 0 0,25 2 1 0 0,-24-6-23 0 0,-1-2 0 0 0,24-2-1 0 0,-15 2-108 0 0,9 0 58 0 0,-1-4 167 0 0,63 2 1 0 0,-4 0-133 0 0,-38-2 59 0 0,-1 2-1 0 0,63 6 0 0 0,-87-2-270 0 0,0-2 0 0 0,0-1 0 0 0,0-2 0 0 0,35-8 0 0 0,-3 4 231 0 0,113 1 0 0 0,-151 6-233 0 0,24 0 72 0 0,72 2 2027 0 0,-93 1-2722 0 0,1-1 0 0 0,36-3 0 0 0,-44-1 624 0 0,1 2 0 0 0,0 0-1 0 0,-1 2 1 0 0,47 9 0 0 0,-61-9-41 0 0,1-1 0 0 0,-1 0 0 0 0,1-1-1 0 0,20-3 1 0 0,23 2 41 0 0,35 9 20 0 0,-68-7-50 0 0,-1 0 0 0 0,1-2-1 0 0,-1 0 1 0 0,1-2 0 0 0,28-6 0 0 0,20-2 35 0 0,117 0 126 0 0,-109 4-158 0 0,158-21 63 0 0,-99 15-90 0 0,-89 8 0 0 0,1 3 0 0 0,-1 2 0 0 0,65 9 0 0 0,-109-9 7 0 0,1 0 0 0 0,0 0 1 0 0,0-1-1 0 0,0 1 0 0 0,-1-1 0 0 0,1 0 0 0 0,0 0 0 0 0,8-4 0 0 0,35-19 112 0 0,-8 3-57 0 0,-38 20-55 0 0,0 0-1 0 0,0-1 0 0 0,0 1 0 0 0,0 0 1 0 0,0-1-1 0 0,0 1 0 0 0,0-1 0 0 0,-1 0 0 0 0,1 1 1 0 0,-1-1-1 0 0,1 0 0 0 0,-1 0 0 0 0,0 0 0 0 0,0 0 1 0 0,0 0-1 0 0,0 0 0 0 0,0 0 0 0 0,1-4 1 0 0,0-4 37 0 0,1 0 0 0 0,-2 0 1 0 0,1-12-1 0 0,-1 14 6 0 0,-1 1-1 0 0,1-1 0 0 0,1 1 1 0 0,-1-1-1 0 0,4-8 0 0 0,6-8 13 0 0,11-39 0 0 0,-19 53-52 0 0,-1-1 0 0 0,0 0-1 0 0,0 1 1 0 0,-1-1 0 0 0,-1 0 0 0 0,-1-16-1 0 0,0-4 71 0 0,1-1-1 0 0,7-54 0 0 0,-5 64-98 0 0,0-2 59 0 0,14-94 123 0 0,-12 100-132 0 0,-1 1-1 0 0,0-1 1 0 0,-2 0 0 0 0,0 1 0 0 0,-1-1 0 0 0,-1 0-1 0 0,0 0 1 0 0,-1 0 0 0 0,-1 1 0 0 0,-7-21-1 0 0,6 22 7 0 0,1-1-1 0 0,0 0 0 0 0,1 0 0 0 0,1-1 0 0 0,1 1 0 0 0,0 0 0 0 0,1 0 0 0 0,1 0 1 0 0,0 0-1 0 0,8-24 0 0 0,-9 29-30 0 0,0-1 1 0 0,0 1-1 0 0,-1-1 1 0 0,0 1 0 0 0,-2 0-1 0 0,-2-16 1 0 0,-1-15 0 0 0,4 27 1 0 0,-2 1 0 0 0,1-1 0 0 0,-2 1 0 0 0,0-1 0 0 0,-1 1 0 0 0,-1 0 0 0 0,-7-16 0 0 0,9 25-8 0 0,0-1 0 0 0,-1 1 0 0 0,1-1 0 0 0,-10-8 0 0 0,11 12 0 0 0,0 0 0 0 0,0 1 0 0 0,0 0 0 0 0,-1 0 0 0 0,1 0 0 0 0,0 0 0 0 0,-1 0 0 0 0,1 1 0 0 0,-1-1 0 0 0,0 1 0 0 0,-4-1 0 0 0,-93-9 0 0 0,75 10 0 0 0,0-2 0 0 0,1 0 0 0 0,-27-8 0 0 0,4-1 0 0 0,-1 3 0 0 0,0 2 0 0 0,-50-1 0 0 0,78 6 0 0 0,-181-21 0 0 0,178 19 40 0 0,-36-5 605 0 0,-1 2 1 0 0,-83 2-1 0 0,26 3-1679 0 0,5 0 76 0 0,-73 4 958 0 0,143-2 0 0 0,-230-10 1747 0 0,191 5-1534 0 0,-227-7-2141 0 0,128 16 1928 0 0,52 1 0 0 0,-55-7 0 0 0,-71 11 0 0 0,34-1 0 0 0,195-8 0 0 0,-18-1 0 0 0,14 0 0 0 0,0 1 0 0 0,0 2 0 0 0,-51 9 0 0 0,54-6 0 0 0,14-2 0 0 0,-1 0 0 0 0,-14 6 0 0 0,-17 7 0 0 0,10-3 0 0 0,-46 23 0 0 0,61-26 0 0 0,-23 7 0 0 0,23-9 0 0 0,-26 12 0 0 0,43-17 0 0 0,-1-1 0 0 0,1 0 0 0 0,-1 1 0 0 0,1-1 0 0 0,0 1 0 0 0,0 0 0 0 0,0 0 0 0 0,0 1 0 0 0,0-1 0 0 0,1 0 0 0 0,0 1 0 0 0,-3 5 0 0 0,0 2 0 0 0,1-1 0 0 0,1 1 0 0 0,-3 15 0 0 0,1-6 0 0 0,-1-3 0 0 0,0 0 0 0 0,-1 0 0 0 0,-1 0 0 0 0,-20 30 0 0 0,-12 25 0 0 0,-47 108-64 0 0,84-174 64 0 0,-8 17 0 0 0,2 0 0 0 0,0 1 0 0 0,1 0 0 0 0,2 0 0 0 0,-8 48 0 0 0,12-42-1 0 0,0-5-2 0 0,0 0 1 0 0,2 1-1 0 0,3 26 0 0 0,-2-44-4 0 0,1 1 0 0 0,0-1-1 0 0,1 0 1 0 0,0 0 0 0 0,0 0 0 0 0,1 0-1 0 0,0 0 1 0 0,9 13 0 0 0,0-3 9 0 0,1-1-1 0 0,20 19 1 0 0,-21-25-2 0 0,24 17 0 0 0,-11-9 0 0 0,-5-3 21 0 0,1-1 1 0 0,40 21-1 0 0,-56-32-140 0 0,0-1 0 0 0,0 1 1 0 0,0 1-1 0 0,-1-1 0 0 0,0 1 0 0 0,0 0 0 0 0,0 0 0 0 0,0 0 1 0 0,-1 1-1 0 0,0-1 0 0 0,0 1 0 0 0,0 0 0 0 0,-1 1 0 0 0,6 12 0 0 0,-5-2-1562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38:51.608"/>
    </inkml:context>
    <inkml:brush xml:id="br0">
      <inkml:brushProperty name="width" value="0.1" units="cm"/>
      <inkml:brushProperty name="height" value="0.1" units="cm"/>
      <inkml:brushProperty name="color" value="#F4F91B"/>
    </inkml:brush>
  </inkml:definitions>
  <inkml:trace contextRef="#ctx0" brushRef="#br0">610 3 455 0 0,'-35'-2'587'0'0,"-1"1"0"0"0,0 2 0 0 0,-46 8 0 0 0,8-2 137 0 0,18-2-482 0 0,19-1 123 0 0,1-1 0 0 0,-70-5-1 0 0,74 0-36 0 0,26 3-241 0 0,0-1 0 0 0,-1 0 0 0 0,1-1 0 0 0,0 1 0 0 0,0-1-1 0 0,0 0 1 0 0,0-1 0 0 0,0 1 0 0 0,0-1 0 0 0,-7-4 0 0 0,13 6-66 0 0,0 0 0 0 0,0 0 0 0 0,0 0 0 0 0,0 0 0 0 0,0-1 0 0 0,0 1-1 0 0,-1 0 1 0 0,1 0 0 0 0,0 0 0 0 0,0 0 0 0 0,0 0 0 0 0,0 0 0 0 0,0 0 0 0 0,0 0-1 0 0,0 0 1 0 0,-1 0 0 0 0,1 0 0 0 0,0 0 0 0 0,0 0 0 0 0,0 0 0 0 0,0 0 0 0 0,0 0-1 0 0,0 0 1 0 0,-1 0 0 0 0,1 0 0 0 0,0 0 0 0 0,0 0 0 0 0,0 0 0 0 0,0 0-1 0 0,0 0 1 0 0,0 0 0 0 0,-1 0 0 0 0,1 0 0 0 0,0 0 0 0 0,0 0 0 0 0,0 0 0 0 0,0 0-1 0 0,0 0 1 0 0,0 1 0 0 0,0-1 0 0 0,0 0 0 0 0,-1 0 0 0 0,1 0 0 0 0,0 0 0 0 0,0 0-1 0 0,0 0 1 0 0,0 0 0 0 0,0 0 0 0 0,0 1 0 0 0,0-1 0 0 0,0 0 0 0 0,0 0-1 0 0,0 0 1 0 0,0 0 0 0 0,0 0 0 0 0,0 1 0 0 0,1 11 293 0 0,0-9-305 0 0,0 0-1 0 0,0 0 1 0 0,0 0-1 0 0,0 0 1 0 0,1 0-1 0 0,-1 0 1 0 0,4 4-1 0 0,-1-3 33 0 0,0 0 0 0 0,0-1 0 0 0,0 1 0 0 0,0-1 0 0 0,0 0 0 0 0,1-1 0 0 0,-1 1 0 0 0,1-1 0 0 0,0 0 0 0 0,-1 0 0 0 0,1 0 0 0 0,0 0 0 0 0,0-1 0 0 0,0 0-1 0 0,1 0 1 0 0,6 0 0 0 0,93 13 1439 0 0,-50-13-910 0 0,101-13 0 0 0,-34 1 37 0 0,-75 8-566 0 0,210-3 283 0 0,-134 4-232 0 0,-84 0-66 0 0,68-4 154 0 0,-35 0-11 0 0,107 7-1 0 0,160 14-51 0 0,-275-12-88 0 0,-1 3-1 0 0,63 14 0 0 0,37 4 15 0 0,-107-20-29 0 0,75-6-1 0 0,-31-1 264 0 0,-91 3-235 0 0,0 0 0 0 0,0 1 0 0 0,0 1-1 0 0,0-1 1 0 0,0 1 0 0 0,-1 1 0 0 0,1 0 0 0 0,-1 0-1 0 0,1 0 1 0 0,-1 1 0 0 0,8 5 0 0 0,-6-2-475 0 0,-1 0 0 0 0,0 1 0 0 0,0 0 1 0 0,0 0-1 0 0,-1 1 0 0 0,0 0 0 0 0,-1 0 1 0 0,7 11-1 0 0,4 12-3774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39:18.114"/>
    </inkml:context>
    <inkml:brush xml:id="br0">
      <inkml:brushProperty name="width" value="0.1" units="cm"/>
      <inkml:brushProperty name="height" value="0.1" units="cm"/>
      <inkml:brushProperty name="color" value="#F4F91B"/>
    </inkml:brush>
  </inkml:definitions>
  <inkml:trace contextRef="#ctx0" brushRef="#br0">1335 1 455 0 0,'0'-1'0'0'0,"0"2"0"0"0,-6 3 1824 0 0,4-2-1808 0 0,-28 17 2368 0 0,28-19-2262 0 0,1 0 0 0 0,-1 0-1 0 0,0 0 1 0 0,0 0-1 0 0,0 0 1 0 0,0 0 0 0 0,1 0-1 0 0,-1-1 1 0 0,0 1-1 0 0,0 0 1 0 0,1-1 0 0 0,-1 0-1 0 0,0 1 1 0 0,-3-3-1 0 0,4 3-100 0 0,0-1 0 0 0,0 1 0 0 0,0-1 0 0 0,0 1-1 0 0,0-1 1 0 0,-1 1 0 0 0,1 0 0 0 0,0-1 0 0 0,0 1-1 0 0,0 0 1 0 0,-1 0 0 0 0,1 0 0 0 0,0 0 0 0 0,0 0-1 0 0,-1 0 1 0 0,1 1 0 0 0,0-1 0 0 0,0 0 0 0 0,0 0-1 0 0,-1 1 1 0 0,1-1 0 0 0,0 1 0 0 0,0-1 0 0 0,0 1-1 0 0,-2 1 1 0 0,1-1-2 0 0,1 0-1 0 0,-1 0 1 0 0,0-1 0 0 0,0 1-1 0 0,0 0 1 0 0,0-1 0 0 0,0 1-1 0 0,0-1 1 0 0,0 0-1 0 0,0 0 1 0 0,0 0 0 0 0,0 0-1 0 0,-4 0 1 0 0,0-2 68 0 0,-1 1 1 0 0,0 1 0 0 0,0-1-1 0 0,0 1 1 0 0,0 0-1 0 0,0 0 1 0 0,0 1 0 0 0,0 0-1 0 0,-6 2 1 0 0,-33 3-6 0 0,-38-9 740 0 0,50 3-642 0 0,11-1-76 0 0,-1 2-1 0 0,-31 3 0 0 0,48-3-44 0 0,-1 0-1 0 0,0 0 0 0 0,0-1 0 0 0,1-1 1 0 0,-1 1-1 0 0,0-1 0 0 0,1-1 1 0 0,-1 1-1 0 0,0-1 0 0 0,1-1 0 0 0,0 1 1 0 0,0-1-1 0 0,-12-6 0 0 0,16 8-27 0 0,0 0-1 0 0,0 0 0 0 0,0 1 0 0 0,0-1 1 0 0,0 1-1 0 0,0 0 0 0 0,0 0 0 0 0,-1 0 1 0 0,1 0-1 0 0,0 0 0 0 0,0 1 0 0 0,0-1 1 0 0,-5 3-1 0 0,-16 0 106 0 0,-39-8 238 0 0,57 5-351 0 0,-1 1 1 0 0,1 0-1 0 0,-12 4 0 0 0,-8 1 22 0 0,-3 2 7 0 0,24-6-39 0 0,0-1-1 0 0,0 1 1 0 0,0-1 0 0 0,-1 0 0 0 0,-6 0-1 0 0,2-1 22 0 0,4 1 15 0 0,0-1 1 0 0,0 0-1 0 0,1-1 1 0 0,-1 1-1 0 0,-8-3 1 0 0,12 3-43 0 0,0 0 0 0 0,0 0 0 0 0,0 0 1 0 0,0 0-1 0 0,1 0 0 0 0,-1 1 0 0 0,0-1 0 0 0,0 1 0 0 0,0-1 0 0 0,-3 2 1 0 0,-12 3 30 0 0,-85-15 282 0 0,35-1-192 0 0,65 11-128 0 0,-3 0 0 0 0,-1 0 0 0 0,1 1 0 0 0,-1-1 0 0 0,-7 3 0 0 0,10-3 4 0 0,0 1 0 0 0,0-1-1 0 0,0 0 1 0 0,-1 0 0 0 0,1 0-1 0 0,0 0 1 0 0,0-1 0 0 0,0 1-1 0 0,0-1 1 0 0,-5-2-1 0 0,-20-2 21 0 0,26 6-24 0 0,0-1 0 0 0,-1 0 0 0 0,1 1 0 0 0,0 0 0 0 0,0-1 0 0 0,0 1 0 0 0,-4 2 0 0 0,4-2 0 0 0,1 0 0 0 0,-1 0 0 0 0,0-1 0 0 0,1 1 0 0 0,-1 0 0 0 0,0-1 0 0 0,1 1 0 0 0,-1-1 0 0 0,0 0 0 0 0,0 0 0 0 0,1 0 0 0 0,-1 0 0 0 0,-3 0 0 0 0,3 0 0 0 0,0-1 0 0 0,0 1 0 0 0,0-1 0 0 0,0 1 0 0 0,0 0 0 0 0,0 0 0 0 0,0 0 0 0 0,0 0 0 0 0,0 0 0 0 0,0 1 0 0 0,1-1 0 0 0,-1 1 0 0 0,0-1 0 0 0,0 1 0 0 0,0-1 0 0 0,0 1 0 0 0,0 0 0 0 0,-2 2 0 0 0,-5 2 0 0 0,9-5 5 0 0,0-1-1 0 0,0 1 0 0 0,0 0 0 0 0,0 0 0 0 0,0 0 1 0 0,0 0-1 0 0,0 0 0 0 0,0 0 0 0 0,0 0 1 0 0,0 0-1 0 0,0-1 0 0 0,0 1 0 0 0,0 0 0 0 0,0 0 1 0 0,0 0-1 0 0,0 0 0 0 0,0 0 0 0 0,0 0 1 0 0,0 0-1 0 0,0 0 0 0 0,0-1 0 0 0,0 1 1 0 0,0 0-1 0 0,0 0 0 0 0,0 0 0 0 0,0 0 0 0 0,0 0 1 0 0,0 0-1 0 0,0 0 0 0 0,-1 0 0 0 0,1 0 1 0 0,0 0-1 0 0,0-1 0 0 0,0 1 0 0 0,0 0 0 0 0,0 0 1 0 0,0 0-1 0 0,0 0 0 0 0,0 0 0 0 0,0 0 1 0 0,0 0-1 0 0,-1 0 0 0 0,1 0 0 0 0,0 0 0 0 0,0 0 1 0 0,0 0-1 0 0,0 0 0 0 0,0 0 0 0 0,0 0 1 0 0,0 0-1 0 0,-1 0 0 0 0,1 0 0 0 0,0 0 12 0 0,0 0 0 0 0,0 0-1 0 0,0 0 1 0 0,0 1-1 0 0,0-1 1 0 0,0 0 0 0 0,0 0-1 0 0,-1 0 1 0 0,1 0-1 0 0,0 0 1 0 0,0 0 0 0 0,0 0-1 0 0,0 1 1 0 0,0-1-1 0 0,0 0 1 0 0,-1 0 0 0 0,1 0-1 0 0,0 0 1 0 0,0 0-1 0 0,0 0 1 0 0,0 0 0 0 0,-1 0-1 0 0,1 0 1 0 0,0 0-1 0 0,0 0 1 0 0,0 0 0 0 0,0 0-1 0 0,0 0 1 0 0,-1 0-1 0 0,1 0 1 0 0,0 0 0 0 0,0 0-1 0 0,0 0 1 0 0,0 0-1 0 0,0 0 1 0 0,-1 0 0 0 0,1 0-1 0 0,0 0 1 0 0,0-1-1 0 0,0 1 1 0 0,0 0 0 0 0,0 0-1 0 0,-1 0 1 0 0,1 0-1 0 0,0 0 1 0 0,0 0 0 0 0,0 0-1 0 0,0-1 1 0 0,0 1-1 0 0,0 0 1 0 0,0 0 0 0 0,0 0-1 0 0,0 0 1 0 0,0 0-1 0 0,0-1 1 0 0,0 1 0 0 0,-1 0-1 0 0,1 0 1 0 0,0 0-1 0 0,-2 3-199 0 0,-3 1-8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39:19.601"/>
    </inkml:context>
    <inkml:brush xml:id="br0">
      <inkml:brushProperty name="width" value="0.1" units="cm"/>
      <inkml:brushProperty name="height" value="0.1" units="cm"/>
      <inkml:brushProperty name="color" value="#F4F91B"/>
    </inkml:brush>
  </inkml:definitions>
  <inkml:trace contextRef="#ctx0" brushRef="#br0">1712 21 919 0 0,'1'0'29'0'0,"0"-1"-1"0"0,-1 0 0 0 0,1 1 0 0 0,-1-1 0 0 0,1 1 1 0 0,-1-1-1 0 0,1 0 0 0 0,-1 0 0 0 0,1 1 0 0 0,-1-1 0 0 0,0 0 1 0 0,1 0-1 0 0,-1 1 0 0 0,0-1 0 0 0,0 0 0 0 0,1 0 0 0 0,-1 0 1 0 0,0 0-1 0 0,0 1 0 0 0,0-1 0 0 0,0 0 0 0 0,0-1 0 0 0,0 0 139 0 0,-12 2 444 0 0,9-1-474 0 0,0 1 1 0 0,0 0 0 0 0,0 0-1 0 0,0 0 1 0 0,0 0 0 0 0,0 1 0 0 0,1-1-1 0 0,-1 1 1 0 0,0 0 0 0 0,0 0 0 0 0,1 0-1 0 0,-1 0 1 0 0,-2 1 0 0 0,-25 13 577 0 0,-46 17 0 0 0,76-32-712 0 0,-4 2 63 0 0,0 0 1 0 0,0-1-1 0 0,0 0 0 0 0,0 1 0 0 0,0-1 0 0 0,0 0 1 0 0,0-1-1 0 0,0 1 0 0 0,0-1 0 0 0,0 0 0 0 0,-1 0 0 0 0,1 0 1 0 0,0 0-1 0 0,0-1 0 0 0,0 0 0 0 0,-5-1 0 0 0,3 0 93 0 0,0 1-1 0 0,0 0 0 0 0,-1 0 0 0 0,1 1 0 0 0,0 0 1 0 0,0 0-1 0 0,-1 0 0 0 0,1 1 0 0 0,0 0 0 0 0,0 0 1 0 0,-9 3-1 0 0,-23 3-15 0 0,-4-5 300 0 0,34-3-345 0 0,-1 1 0 0 0,0 1-1 0 0,1 0 1 0 0,-1 0 0 0 0,1 0 0 0 0,0 1 0 0 0,-1 0 0 0 0,-7 4 0 0 0,-93 37 72 0 0,97-38-170 0 0,0 0 0 0 0,0 0 0 0 0,-1-1 0 0 0,0-1 0 0 0,1 0 0 0 0,-1 0 0 0 0,-21 0 0 0 0,-46 4 240 0 0,38-2-152 0 0,-42 0 40 0 0,-14-3 374 0 0,55 2-472 0 0,-25 2 152 0 0,-119-4 0 0 0,96-20-54 0 0,68 15 117 0 0,1-2 0 0 0,-42-12 0 0 0,11 2 39 0 0,42 12-235 0 0,0 2-1 0 0,-1-1 1 0 0,1 2 0 0 0,-1-1-1 0 0,1 2 1 0 0,-1-1 0 0 0,-12 4-1 0 0,20-3-76 0 0,-1 0-1 0 0,1 0 0 0 0,-1 1 0 0 0,1 0 0 0 0,-1 0 1 0 0,-7 5-1 0 0,1 1-130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39:31.652"/>
    </inkml:context>
    <inkml:brush xml:id="br0">
      <inkml:brushProperty name="width" value="0.1" units="cm"/>
      <inkml:brushProperty name="height" value="0.1" units="cm"/>
      <inkml:brushProperty name="color" value="#E71224"/>
    </inkml:brush>
  </inkml:definitions>
  <inkml:trace contextRef="#ctx0" brushRef="#br0">0 11 1375 0 0,'2'-10'2305'0'0,"0"25"-874"0"0,-1-10-1210 0 0,0-1-1 0 0,1 0 1 0 0,-1 0-1 0 0,1 0 1 0 0,0 0-1 0 0,0 0 1 0 0,0-1-1 0 0,4 6 0 0 0,-4-9-76 0 0,0 0-1 0 0,0 1 1 0 0,1-1 0 0 0,-1 0-1 0 0,0 0 1 0 0,1-1-1 0 0,-1 1 1 0 0,0 0-1 0 0,0-1 1 0 0,0 0-1 0 0,3 0 1 0 0,19-4 748 0 0,-10 3-611 0 0,16-5 342 0 0,-22 4-512 0 0,0 1 0 0 0,1 0 0 0 0,-1 1 0 0 0,1-1 1 0 0,0 2-1 0 0,0-1 0 0 0,-1 1 0 0 0,1 1 0 0 0,0-1 0 0 0,10 3 1 0 0,23 3-13 0 0,-35-5-58 0 0,0-1 1 0 0,1 1-1 0 0,-1 0 0 0 0,0 1 0 0 0,8 2 0 0 0,-14-3-29 0 0,3 1 13 0 0,1-1 0 0 0,0 1 0 0 0,-1-1 0 0 0,1 1 0 0 0,0-1 0 0 0,8 0 0 0 0,-5-1 93 0 0,-1 0 0 0 0,1-1 1 0 0,-1 0-1 0 0,0 0 0 0 0,10-3 0 0 0,-9 2-81 0 0,1 1-1 0 0,-1 0 1 0 0,0 0-1 0 0,14 1 1 0 0,-14 1-10 0 0,0-1 1 0 0,-1-1 0 0 0,1 1-1 0 0,0-1 1 0 0,-1 0 0 0 0,11-4-1 0 0,-10 3-12 0 0,0 0 0 0 0,0 1 0 0 0,0 0 0 0 0,1 0 0 0 0,-1 1 0 0 0,0 0 0 0 0,13 2-1 0 0,-9-1 14 0 0,1 0 0 0 0,17-3 0 0 0,24-4 100 0 0,-13 3-11 0 0,-27 2-73 0 0,26-4-1 0 0,-27 2-22 0 0,27 0-1 0 0,29 7-20 0 0,-44-3 32 0 0,37 4 0 0 0,-54-5-28 0 0,1 0 1 0 0,-1 0-1 0 0,0 0 0 0 0,1-1 0 0 0,-1-1 0 0 0,0 1 1 0 0,14-6-1 0 0,-14 4 0 0 0,0 1 0 0 0,0 0 1 0 0,1 1-1 0 0,-1-1 1 0 0,0 2-1 0 0,17-1 0 0 0,-9 2 3 0 0,-1 2 1 0 0,1-1-1 0 0,0 2 0 0 0,-1 0 0 0 0,0 1 0 0 0,0 0 0 0 0,0 1 0 0 0,16 10 0 0 0,-28-14-7 0 0,-1-1 0 0 0,1 1 0 0 0,-1-1 0 0 0,1 1 0 0 0,0-1 0 0 0,0 0 0 0 0,-1 0 0 0 0,1 0 0 0 0,0-1 0 0 0,0 1 0 0 0,0-1 0 0 0,0 1 0 0 0,0-1 0 0 0,0 0 0 0 0,0 0 0 0 0,0 0 0 0 0,0-1 0 0 0,0 1 0 0 0,0-1 0 0 0,0 1 0 0 0,-1-1 0 0 0,1 0 0 0 0,0 0 0 0 0,4-2 0 0 0,-7 2-20 0 0,0 1 0 0 0,1 0 0 0 0,-1-1 0 0 0,1 1 0 0 0,-1 0 0 0 0,1-1 0 0 0,-1 1 0 0 0,1 0 0 0 0,-1 0 0 0 0,1-1 0 0 0,0 1 0 0 0,-1 0 0 0 0,1 0 0 0 0,-1 0 0 0 0,1 0 0 0 0,-1 0 0 0 0,1 0 0 0 0,0 0 0 0 0,-1 0 0 0 0,1 0 0 0 0,-1 0 0 0 0,1 0 0 0 0,-1 0 0 0 0,1 0 0 0 0,0 1 0 0 0,-1-1 0 0 0,1 0-1 0 0,-1 0 1 0 0,1 1 0 0 0,-1-1 0 0 0,1 0 0 0 0,-1 0 0 0 0,1 1 0 0 0,-1-1 0 0 0,1 1 0 0 0,-1-1 0 0 0,0 0 0 0 0,1 1 0 0 0,-1-1 0 0 0,0 1 0 0 0,1-1 0 0 0,-1 1 0 0 0,0-1 0 0 0,0 1 0 0 0,1 0 0 0 0,0 2-356 0 0,0 0 0 0 0,0 0-1 0 0,0 0 1 0 0,-1 1 0 0 0,1-1 0 0 0,-1 0 0 0 0,0 3 0 0 0,0 5-4046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39:33.720"/>
    </inkml:context>
    <inkml:brush xml:id="br0">
      <inkml:brushProperty name="width" value="0.1" units="cm"/>
      <inkml:brushProperty name="height" value="0.1" units="cm"/>
      <inkml:brushProperty name="color" value="#E71224"/>
    </inkml:brush>
  </inkml:definitions>
  <inkml:trace contextRef="#ctx0" brushRef="#br0">7 1 1839 0 0,'0'0'73'0'0,"-1"0"-1"0"0,1 0 0 0 0,0 1 1 0 0,-1-1-1 0 0,1 1 0 0 0,-1-1 0 0 0,1 0 1 0 0,0 1-1 0 0,-1-1 0 0 0,1 1 0 0 0,0-1 1 0 0,-1 1-1 0 0,1-1 0 0 0,0 1 0 0 0,0-1 1 0 0,0 1-1 0 0,-1-1 0 0 0,1 1 0 0 0,0-1 1 0 0,0 1-1 0 0,0-1 0 0 0,0 1 0 0 0,0-1 1 0 0,0 1-1 0 0,0-1 0 0 0,0 1 0 0 0,0 0 1 0 0,0-1-1 0 0,0 1 0 0 0,1-1 0 0 0,-1 1 1 0 0,0-1-1 0 0,0 1 0 0 0,0-1 1 0 0,1 1-1 0 0,-1-1 0 0 0,0 1 0 0 0,0-1 1 0 0,1 0-1 0 0,-1 1 0 0 0,1-1 0 0 0,-1 1 1 0 0,0-1-1 0 0,1 0 0 0 0,-1 1 0 0 0,1-1 1 0 0,-1 0-1 0 0,1 0 0 0 0,-1 1 0 0 0,1-1 1 0 0,5 3 265 0 0,0-1 1 0 0,0 0 0 0 0,0 0 0 0 0,6 1-1 0 0,9 4 598 0 0,6 10-521 0 0,-18-11-352 0 0,-1-1 1 0 0,1 0-1 0 0,0 0 0 0 0,0-1 0 0 0,12 3 1 0 0,-3-3 449 0 0,-1-1 0 0 0,32 1 0 0 0,-22-2-434 0 0,47-3 60 0 0,-36-1 32 0 0,-22 1-61 0 0,0 1 0 0 0,21 2 0 0 0,-30-2-93 0 0,0 1-1 0 0,0-1 0 0 0,11-2 0 0 0,14 0 37 0 0,-7 2 1 0 0,0-1 1 0 0,-1 0 0 0 0,41-10-1 0 0,-16 4 69 0 0,1 3 0 0 0,57 1-1 0 0,-99 3-112 0 0,1 1-1 0 0,-1 0 0 0 0,0 1 1 0 0,-1 0-1 0 0,10 3 1 0 0,-1 0-3 0 0,11 3 13 0 0,-7-2 29 0 0,1 0 1 0 0,-1-1-1 0 0,1-1 1 0 0,34 2-1 0 0,-35-6 31 0 0,0 0 10 0 0,27-2 0 0 0,-40 1-12 0 0,0-1 0 0 0,0 1 0 0 0,0-1 0 0 0,0-1 1 0 0,0 1-1 0 0,-1-1 0 0 0,10-5 0 0 0,-4 0 160 0 0,32-17 92 0 0,-41 24-320 0 0,1-1 1 0 0,-1 1-1 0 0,1-1 1 0 0,0 1-1 0 0,-1 0 1 0 0,1 1-1 0 0,0-1 1 0 0,-1 1-1 0 0,1-1 0 0 0,6 2 1 0 0,-6 0-117 0 0,0 0 1 0 0,-1 1-1 0 0,1 0 1 0 0,0 0-1 0 0,-1 0 1 0 0,1 0-1 0 0,2 3 1 0 0,3 1-974 0 0,0 0-233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42:20.130"/>
    </inkml:context>
    <inkml:brush xml:id="br0">
      <inkml:brushProperty name="width" value="0.1" units="cm"/>
      <inkml:brushProperty name="height" value="0.1" units="cm"/>
      <inkml:brushProperty name="color" value="#E71224"/>
    </inkml:brush>
  </inkml:definitions>
  <inkml:trace contextRef="#ctx0" brushRef="#br0">7 32 919 0 0,'-3'-11'-208'0'0,"0"-5"1768"0"0,6 12-212 0 0,7 6 247 0 0,-6 0-1484 0 0,-2 0 0 0 0,1 0 0 0 0,0 0 0 0 0,0 1 0 0 0,-1-1 0 0 0,1 1 0 0 0,-1 0 0 0 0,4 5 0 0 0,13 13 131 0 0,1-6 266 0 0,35 19 0 0 0,-50-32-369 0 0,0 0 1 0 0,0 0-1 0 0,-1 0 0 0 0,1-1 0 0 0,0 0 0 0 0,0 0 0 0 0,1 0 0 0 0,-1-1 0 0 0,10 0 1 0 0,47-6 388 0 0,-50 4-504 0 0,139-16 696 0 0,35 16 36 0 0,-97 4-578 0 0,-29-5 68 0 0,63-10 0 0 0,-105 10-162 0 0,4 2 42 0 0,1 0 1 0 0,40 4-1 0 0,-40-1-39 0 0,1-1 0 0 0,30-3 0 0 0,160-13 691 0 0,-202 16-770 0 0,1 1 0 0 0,-1 0 0 0 0,0 0 0 0 0,0 2 0 0 0,0-1 0 0 0,0 1 0 0 0,17 10-1 0 0,-20-11-6 0 0,-6-1-1 0 0,11 4 8 0 0,0 0 0 0 0,0 0 0 0 0,1-1 0 0 0,-1-1 0 0 0,1-1 0 0 0,0 0 0 0 0,21 2 0 0 0,-19-4-7 0 0,0 0 0 0 0,0 2-1 0 0,17 5 1 0 0,9 0 60 0 0,-36-6-61 0 0,261 32 64 0 0,-189-28-11 0 0,-30-1 43 0 0,77-3 1 0 0,-3-9 196 0 0,158-16-10 0 0,-178-1-74 0 0,-71 15-90 0 0,0 2-1 0 0,40-4 1 0 0,-64 10-225 0 0,1 2-1 0 0,-1-1 1 0 0,0 1-1 0 0,0 0 1 0 0,0 1-1 0 0,0 0 1 0 0,0 0 0 0 0,-1 0-1 0 0,1 1 1 0 0,0 1-1 0 0,-1-1 1 0 0,0 1 0 0 0,0 0-1 0 0,0 1 1 0 0,8 6-1 0 0,1 2-625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42:21.790"/>
    </inkml:context>
    <inkml:brush xml:id="br0">
      <inkml:brushProperty name="width" value="0.1" units="cm"/>
      <inkml:brushProperty name="height" value="0.1" units="cm"/>
      <inkml:brushProperty name="color" value="#E71224"/>
    </inkml:brush>
  </inkml:definitions>
  <inkml:trace contextRef="#ctx0" brushRef="#br0">0 144 455 0 0,'18'-3'469'0'0,"0"-1"-1"0"0,1 2 0 0 0,-1 0 1 0 0,1 2-1 0 0,-1 0 0 0 0,1 1 1 0 0,-1 0-1 0 0,24 6 0 0 0,-17-3-218 0 0,0-1-1 0 0,0-2 0 0 0,42-2 1 0 0,-14 0 233 0 0,-6-3-207 0 0,-35 3-224 0 0,1 0 0 0 0,0 0-1 0 0,18 3 1 0 0,7 1 202 0 0,62-2 1 0 0,-7-1 305 0 0,-17 6-371 0 0,-47-2-92 0 0,0-2-1 0 0,-1-1 0 0 0,56-5 0 0 0,177-19 923 0 0,-260 23-1017 0 0,259 2 713 0 0,-217-1-664 0 0,30 4 36 0 0,-44-3-12 0 0,56-3-1 0 0,-30 0-23 0 0,1 3-5 0 0,-31 0-5 0 0,32-2 0 0 0,-39 0-31 0 0,1 1 0 0 0,-1 0-1 0 0,0 2 1 0 0,25 5-1 0 0,11 3 7 0 0,27 2-17 0 0,-39-5 4 0 0,0-2 0 0 0,0-2 0 0 0,48 0 0 0 0,11-18 46 0 0,-55 7 39 0 0,44-12 234 0 0,-58 10-230 0 0,37-3 0 0 0,344-17 164 0 0,-378 27-239 0 0,-1-1 1 0 0,43-10-1 0 0,-13 2 16 0 0,-35 6-19 0 0,-1 0 12 0 0,0 1 0 0 0,1 2 0 0 0,50 1-1 0 0,100 10 10 0 0,-17-1-6 0 0,-136-7-4 0 0,0 0 0 0 0,0-2-1 0 0,26-5 1 0 0,74-17 143 0 0,-69 10-120 0 0,-17 5 9 0 0,21-4 173 0 0,76-7 0 0 0,-119 17-217 0 0,-10 1 3 0 0,0 0-1 0 0,0 0 0 0 0,1 1 0 0 0,9 1 1 0 0,-16-1-16 0 0,-1 1 0 0 0,1-1 0 0 0,-1 0 0 0 0,0 0 0 0 0,1 1-1 0 0,-1-1 1 0 0,1 1 0 0 0,-1-1 0 0 0,0 1 0 0 0,0 0 0 0 0,1 0 0 0 0,-1-1 0 0 0,0 1 0 0 0,0 0 0 0 0,0 0 0 0 0,0 0 0 0 0,0 0 0 0 0,0 0 0 0 0,0 0 0 0 0,0 1 0 0 0,-1-1 0 0 0,1 0 0 0 0,0 0 0 0 0,-1 1 0 0 0,1-1-1 0 0,-1 0 1 0 0,1 1 0 0 0,-1-1 0 0 0,1 3 0 0 0,0 11-210 0 0,-2 3-84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42:24.625"/>
    </inkml:context>
    <inkml:brush xml:id="br0">
      <inkml:brushProperty name="width" value="0.1" units="cm"/>
      <inkml:brushProperty name="height" value="0.1" units="cm"/>
      <inkml:brushProperty name="color" value="#E71224"/>
    </inkml:brush>
  </inkml:definitions>
  <inkml:trace contextRef="#ctx0" brushRef="#br0">1 1 1639 0 0,'9'3'60'0'0,"-1"0"0"0"0,1 0-1 0 0,12 8 1 0 0,-13-6-51 0 0,-1-2 1 0 0,0 1 0 0 0,1-1-1 0 0,0 0 1 0 0,9 1-1 0 0,99 8 745 0 0,-45-7-553 0 0,23 7-144 0 0,-37-3-32 0 0,72 0 0 0 0,-106-9-24 0 0,225 4 1016 0 0,-200-2-944 0 0,138 3 77 0 0,102-33 1063 0 0,-76 7-868 0 0,-193 20-328 0 0,82 1-23 0 0,-78 1-43 0 0,0 0-22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42:30.594"/>
    </inkml:context>
    <inkml:brush xml:id="br0">
      <inkml:brushProperty name="width" value="0.1" units="cm"/>
      <inkml:brushProperty name="height" value="0.1" units="cm"/>
      <inkml:brushProperty name="color" value="#E71224"/>
    </inkml:brush>
  </inkml:definitions>
  <inkml:trace contextRef="#ctx0" brushRef="#br0">47 171 455 0 0,'-8'-20'2628'0'0,"7"16"-2247"0"0,0 0 1 0 0,0 0-1 0 0,-1 0 1 0 0,0 0 0 0 0,0 0-1 0 0,0 1 1 0 0,-3-6-1 0 0,3 11-336 0 0,0 1 0 0 0,1-1 0 0 0,0 0 0 0 0,-1 0-1 0 0,1 1 1 0 0,0-1 0 0 0,0 0 0 0 0,0 1 0 0 0,0 2-1 0 0,-8 19-44 0 0,10-23 52 0 0,-1 0-1 0 0,1 0 1 0 0,0-1-1 0 0,0 1 1 0 0,0 0-1 0 0,0-1 1 0 0,0 1-1 0 0,0 0 1 0 0,-1-1-1 0 0,2 0 1 0 0,-1 1-1 0 0,0-1 1 0 0,0 1-1 0 0,0-1 1 0 0,2 0-1 0 0,15-1 439 0 0,1 0 0 0 0,36-10 0 0 0,2 0 112 0 0,-27 9-466 0 0,0 1-1 0 0,0 2 1 0 0,43 6 0 0 0,-4-1-28 0 0,-38-4 4 0 0,-6-1 121 0 0,-1 1 0 0 0,30 6 0 0 0,-31-4-180 0 0,-1 0 0 0 0,1-2 0 0 0,0 0 0 0 0,0-2 0 0 0,0-1 0 0 0,0 0 0 0 0,22-6 0 0 0,7-3 268 0 0,95-34 0 0 0,-102 31-114 0 0,72-12 0 0 0,-109 24-205 0 0,46-8 31 0 0,-23 5 15 0 0,46-13-1 0 0,-23 2 5 0 0,1 3-1 0 0,0 1 0 0 0,0 4 0 0 0,97-2 0 0 0,-55 9-13 0 0,103 13-1 0 0,-84 6 13 0 0,63 7 17 0 0,151 9-67 0 0,-268-31 32 0 0,1-2 0 0 0,-1-3 0 0 0,115-17 0 0 0,51-10 86 0 0,-161 27-97 0 0,87 9 0 0 0,-97-3-10 0 0,1-2 0 0 0,76-7-1 0 0,125-16-10 0 0,-183 16 43 0 0,0 3-1 0 0,111 14 1 0 0,-171-12-43 0 0,34 4 0 0 0,1 0 0 0 0,62-2 0 0 0,-21-9 12 0 0,35-1 21 0 0,-105 8-28 0 0,0 0 0 0 0,-1 1-1 0 0,40 9 1 0 0,118 29-5 0 0,-140-33 0 0 0,-1-3 0 0 0,68 0 0 0 0,12-13 0 0 0,-66 4 0 0 0,100 3 0 0 0,69 20 0 0 0,-179-18 11 0 0,0-1-1 0 0,-1-3 1 0 0,66-12-1 0 0,42-5 12 0 0,271 8 42 0 0,-220 2-64 0 0,-1 1 0 0 0,87 34 0 0 0,-192-12 0 0 0,-51-10 0 0 0,71-4 0 0 0,-108 1 0 0 0,113-11 26 0 0,37-1 12 0 0,-4 18-38 0 0,30 11 0 0 0,4-13 0 0 0,-98-5 0 0 0,60-4 0 0 0,-82 1 0 0 0,101 7 0 0 0,-115 1 0 0 0,-1-3 0 0 0,1-2 0 0 0,63-10 0 0 0,-5 6 0 0 0,-63 4 0 0 0,240 9 0 0 0,-85 12 0 0 0,-179-18 0 0 0,-1-1 0 0 0,0-1 0 0 0,1-1 0 0 0,-1-1 0 0 0,0-1 0 0 0,22-7 0 0 0,-19 2 63 0 0,0-1-1 0 0,25-14 0 0 0,-48 23-80 0 0,1 0-1 0 0,-1 0 1 0 0,1 0-1 0 0,-1 0 1 0 0,1 0 0 0 0,-1 0-1 0 0,1 1 1 0 0,0-1 0 0 0,-1 1-1 0 0,1 0 1 0 0,-1 0-1 0 0,1 0 1 0 0,0 0 0 0 0,-1 0-1 0 0,1 1 1 0 0,0-1 0 0 0,-1 1-1 0 0,4 1 1 0 0,-3-1-539 0 0,0 1-1 0 0,1 0 1 0 0,-1 0 0 0 0,0 0 0 0 0,0 0 0 0 0,0 0-1 0 0,-1 1 1 0 0,4 3 0 0 0,7 9-2522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42:31.982"/>
    </inkml:context>
    <inkml:brush xml:id="br0">
      <inkml:brushProperty name="width" value="0.1" units="cm"/>
      <inkml:brushProperty name="height" value="0.1" units="cm"/>
      <inkml:brushProperty name="color" value="#E71224"/>
    </inkml:brush>
  </inkml:definitions>
  <inkml:trace contextRef="#ctx0" brushRef="#br0">0 63 1839 0 0,'6'1'160'0'0,"0"0"0"0"0,0 0 0 0 0,0 0 0 0 0,0 0 0 0 0,0 1 0 0 0,-1 0 0 0 0,1 1 0 0 0,7 3-1 0 0,41 27 1378 0 0,-50-30-1521 0 0,5 3 4 0 0,1 0 0 0 0,-1-1-1 0 0,1 0 1 0 0,0-1-1 0 0,0 0 1 0 0,0 0-1 0 0,1-1 1 0 0,-1 0-1 0 0,1-1 1 0 0,0 0 0 0 0,0-1-1 0 0,0 0 1 0 0,0-1-1 0 0,-1 0 1 0 0,1-1-1 0 0,0 0 1 0 0,18-5-1 0 0,59-13 861 0 0,1 4 0 0 0,137-5 0 0 0,219-3-312 0 0,-91 16-290 0 0,-66-12-56 0 0,-148 6-28 0 0,101 4 120 0 0,58 9 230 0 0,-187-7-502 0 0,-53 2 85 0 0,72 4 0 0 0,-87 4-82 0 0,216 16 430 0 0,-201-17-395 0 0,0-2-1 0 0,72-10 0 0 0,-112 9-71 0 0,40-6 46 0 0,76-3 94 0 0,-101 10-136 0 0,-5-1 14 0 0,33 4 0 0 0,15 5 6 0 0,1-4 0 0 0,-1-4 0 0 0,92-10 0 0 0,-93 1 28 0 0,1 4 0 0 0,0 3 0 0 0,82 9 0 0 0,-67-2 28 0 0,145-8 0 0 0,27-1 62 0 0,-101 23-92 0 0,-3-1-31 0 0,47-8 211 0 0,173 11 399 0 0,-294-9-468 0 0,-77-10-157 0 0,0 0 0 0 0,-1 0 0 0 0,1 1 1 0 0,0 1-1 0 0,-1-1 0 0 0,0 2 0 0 0,10 5 0 0 0,-17-9-39 0 0,1 0 1 0 0,-1 1-1 0 0,1-1 0 0 0,-1 0 0 0 0,0 1 0 0 0,0-1 1 0 0,0 1-1 0 0,0-1 0 0 0,0 1 0 0 0,0 0 0 0 0,0-1 1 0 0,0 1-1 0 0,-1 0 0 0 0,1 0 0 0 0,-1-1 0 0 0,1 1 1 0 0,-1 0-1 0 0,0 0 0 0 0,1 0 0 0 0,-1 0 0 0 0,0 0 1 0 0,0 0-1 0 0,-1-1 0 0 0,1 1 0 0 0,0 0 0 0 0,-1 0 1 0 0,1 0-1 0 0,-1 1 0 0 0,-5 12-388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2:49:17.842"/>
    </inkml:context>
    <inkml:brush xml:id="br0">
      <inkml:brushProperty name="width" value="0.1" units="cm"/>
      <inkml:brushProperty name="height" value="0.1" units="cm"/>
      <inkml:brushProperty name="color" value="#66CC00"/>
    </inkml:brush>
  </inkml:definitions>
  <inkml:trace contextRef="#ctx0" brushRef="#br0">1629 273 4607 0 0,'4'-6'159'0'0,"1"1"-1"0"0,0 0 0 0 0,0 0 1 0 0,0 0-1 0 0,0 0 0 0 0,1 1 1 0 0,-1 0-1 0 0,1 0 0 0 0,1 1 1 0 0,-1 0-1 0 0,10-4 0 0 0,129-41-1260 0 0,-142 46 933 0 0,0 1 1 0 0,0 0-1 0 0,0-1 0 0 0,0 0 1 0 0,-1 1-1 0 0,1-1 1 0 0,-1 0-1 0 0,1 0 0 0 0,-1-1 1 0 0,0 1-1 0 0,1 0 1 0 0,-1-1-1 0 0,-1 0 0 0 0,1 1 1 0 0,0-1-1 0 0,1-3 1 0 0,-2 4 214 0 0,-1 0 0 0 0,1 1 0 0 0,-1-1 0 0 0,0 1 0 0 0,1-1 1 0 0,-1 0-1 0 0,0 1 0 0 0,0-1 0 0 0,0 0 0 0 0,0 1 1 0 0,0-1-1 0 0,-1 0 0 0 0,1 1 0 0 0,0-1 0 0 0,-1 0 1 0 0,1 1-1 0 0,-1-1 0 0 0,0 1 0 0 0,1-1 0 0 0,-1 1 1 0 0,0-1-1 0 0,0 1 0 0 0,0 0 0 0 0,0-1 0 0 0,0 1 1 0 0,0 0-1 0 0,0 0 0 0 0,-1 0 0 0 0,1-1 0 0 0,0 2 1 0 0,-3-3-1 0 0,-1 0 228 0 0,1 1 0 0 0,-1 0 1 0 0,0 0-1 0 0,1 0 1 0 0,-1 1-1 0 0,0 0 0 0 0,0-1 1 0 0,0 2-1 0 0,0-1 0 0 0,0 0 1 0 0,0 1-1 0 0,0 0 0 0 0,-6 1 1 0 0,-10 1-42 0 0,1 2 0 0 0,-21 5 0 0 0,-15 3-183 0 0,-3-7 340 0 0,-1-3 1 0 0,-107-9-1 0 0,-1-1 951 0 0,103 8-1101 0 0,0 3 0 0 0,-101 19 0 0 0,124-15 46 0 0,1-2-1 0 0,0-2 1 0 0,-1-2-1 0 0,0-2 0 0 0,1-1 1 0 0,-52-10-1 0 0,20-2 399 0 0,2-4-1 0 0,-115-43 0 0 0,176 57-652 0 0,1 1-1 0 0,-1 0 1 0 0,0 1-1 0 0,0 0 1 0 0,-1 1-1 0 0,1 0 1 0 0,0 0-1 0 0,-16 2 0 0 0,11 1-303 0 0,0 0 0 0 0,0 2 0 0 0,0-1-1 0 0,0 2 1 0 0,-14 6 0 0 0,0 2-618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42:33.424"/>
    </inkml:context>
    <inkml:brush xml:id="br0">
      <inkml:brushProperty name="width" value="0.1" units="cm"/>
      <inkml:brushProperty name="height" value="0.1" units="cm"/>
      <inkml:brushProperty name="color" value="#E71224"/>
    </inkml:brush>
  </inkml:definitions>
  <inkml:trace contextRef="#ctx0" brushRef="#br0">1 117 1839 0 0,'0'-7'95'0'0,"1"1"750"0"0,12 10-129 0 0,29 10-235 0 0,56 11 0 0 0,-78-23-73 0 0,-1 0 0 0 0,0-1 1 0 0,1-1-1 0 0,-1-1 0 0 0,26-4 1 0 0,19-1 115 0 0,128 6-40 0 0,16 0-257 0 0,67-10 492 0 0,-41 3-431 0 0,-209 6-290 0 0,75-4 78 0 0,112-19-1 0 0,-159 14-22 0 0,152-26 235 0 0,-7 16 75 0 0,-80 10-214 0 0,186-5-13 0 0,-70 14-136 0 0,-169 1 0 0 0,82 12-1 0 0,-23 0 13 0 0,193-1 41 0 0,147-13 65 0 0,24-2-45 0 0,-439 6-72 0 0,197-3-1 0 0,5 0 0 0 0,-84 18 0 0 0,-118-10 0 0 0,0-2 0 0 0,89-3 0 0 0,140-31 315 0 0,-182 18-243 0 0,-74 8-268 0 0,13-1 529 0 0,41 0 0 0 0,-63 4-760 0 0,-1 1 1 0 0,0 0 0 0 0,0 1 0 0 0,0 0 0 0 0,0 1 0 0 0,-1 1 0 0 0,15 5 0 0 0,-4 2-3006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43:09.733"/>
    </inkml:context>
    <inkml:brush xml:id="br0">
      <inkml:brushProperty name="width" value="0.1" units="cm"/>
      <inkml:brushProperty name="height" value="0.1" units="cm"/>
      <inkml:brushProperty name="color" value="#E71224"/>
    </inkml:brush>
  </inkml:definitions>
  <inkml:trace contextRef="#ctx0" brushRef="#br0">593 376 3967 0 0,'-16'12'251'0'0,"1"0"-1"0"0,-24 25 0 0 0,23-19 15 0 0,-22 15-1 0 0,20-19 411 0 0,-1-1 0 0 0,0-1-1 0 0,0-1 1 0 0,-1-1 0 0 0,-39 14-1 0 0,42-18-291 0 0,0 1-1 0 0,1 0 1 0 0,0 1-1 0 0,-28 19 0 0 0,43-26-370 0 0,0 0-1 0 0,-1 0 0 0 0,1 0 1 0 0,0 0-1 0 0,-1 0 0 0 0,1-1 0 0 0,0 1 1 0 0,-1-1-1 0 0,1 1 0 0 0,-1-1 1 0 0,1 1-1 0 0,-1-1 0 0 0,-2 0 1 0 0,4 0-6 0 0,0 0-1 0 0,0 0 1 0 0,-1 0 0 0 0,1 0 0 0 0,0 0 0 0 0,0 0 0 0 0,0 0 0 0 0,-1-1 0 0 0,1 1 0 0 0,0 0 0 0 0,0 0 0 0 0,0 0 0 0 0,0 0 0 0 0,0-1 0 0 0,-1 1 0 0 0,1 0 0 0 0,0 0 0 0 0,0 0 0 0 0,0 0 0 0 0,0-1 0 0 0,0 1 0 0 0,0 0 0 0 0,0 0 0 0 0,0 0 0 0 0,0-1 0 0 0,0 1 0 0 0,0 0-1 0 0,0 0 1 0 0,0 0 0 0 0,0-1 0 0 0,0 1 0 0 0,0 0 0 0 0,5-15 227 0 0,28-48 933 0 0,-18 39-1001 0 0,-2-1-1 0 0,-1-1 0 0 0,-1 0 1 0 0,11-37-1 0 0,-19 51-147 0 0,0 1 1 0 0,-1-1-1 0 0,0 0 0 0 0,-1 0 0 0 0,0 0 0 0 0,-1 0 1 0 0,0 0-1 0 0,-3-18 0 0 0,-2 12 20 0 0,-1 1 0 0 0,0-1 1 0 0,-1 1-1 0 0,-16-27 0 0 0,9 15 76 0 0,33 70-102 0 0,-11-22-11 0 0,1 0 0 0 0,1-1-1 0 0,23 34 1 0 0,-14-28 94 0 0,2-1-1 0 0,0 0 0 0 0,1-2 1 0 0,1 0-1 0 0,48 32 0 0 0,-58-46 21 0 0,0 0 0 0 0,1-1-1 0 0,0 0 1 0 0,0-1 0 0 0,1-1 0 0 0,-1 0-1 0 0,1-1 1 0 0,0 0 0 0 0,16-1 0 0 0,-27-2-62 0 0,-1 0 1 0 0,1-1-1 0 0,-1 1 0 0 0,0-1 1 0 0,1 0-1 0 0,-1 0 1 0 0,0 0-1 0 0,1-1 1 0 0,-1 1-1 0 0,0-1 1 0 0,0 0-1 0 0,0 0 1 0 0,0 0-1 0 0,-1 0 1 0 0,1 0-1 0 0,0-1 0 0 0,-1 1 1 0 0,0-1-1 0 0,1 1 1 0 0,-1-1-1 0 0,0 0 1 0 0,-1 0-1 0 0,1 0 1 0 0,0 0-1 0 0,1-5 1 0 0,-3 6-46 0 0,0 0 1 0 0,0-1 0 0 0,0 1 0 0 0,0 0 0 0 0,-1-1 0 0 0,1 1 0 0 0,0 0 0 0 0,-1 0 0 0 0,0-1 0 0 0,0 1 0 0 0,0 0-1 0 0,1 0 1 0 0,-2 0 0 0 0,1 0 0 0 0,0 0 0 0 0,0 0 0 0 0,-1 0 0 0 0,1 1 0 0 0,-3-4 0 0 0,-1 1-2 0 0,1 0 0 0 0,0 0 1 0 0,-1 0-1 0 0,0 0 1 0 0,0 1-1 0 0,-8-5 0 0 0,-10-3 40 0 0,0 1 1 0 0,-1 1-1 0 0,0 1 0 0 0,-1 1 0 0 0,-41-6 1 0 0,41 11-38 0 0,-1 1 0 0 0,0 1 0 0 0,0 2 0 0 0,-49 8 0 0 0,25 1 6 0 0,-72 25-1 0 0,109-30-14 0 0,1-1 0 0 0,-12 9 0 0 0,14-9 0 0 0,0 1 0 0 0,0-2 0 0 0,-17 7 0 0 0,26-11 0 0 0,0 0 0 0 0,0 0 0 0 0,0 1 0 0 0,0-1 0 0 0,0 0 0 0 0,0 1 0 0 0,0-1 0 0 0,0 1 0 0 0,0-1 0 0 0,1 1 0 0 0,-1-1 0 0 0,0 1 0 0 0,0 0 0 0 0,0-1 0 0 0,1 1 0 0 0,-1 0 0 0 0,0 0 0 0 0,1 0 0 0 0,-1 0 0 0 0,1-1 0 0 0,-1 1 0 0 0,1 0 0 0 0,-1 0 0 0 0,1 0 0 0 0,-1 2 0 0 0,1-3 0 0 0,0 1 0 0 0,0-1 0 0 0,0 1 0 0 0,0-1 0 0 0,0 0 0 0 0,0 1 0 0 0,0-1 0 0 0,1 1 0 0 0,-1-1 0 0 0,0 0 0 0 0,0 1 0 0 0,0-1 0 0 0,1 0 0 0 0,-1 1 0 0 0,0-1 0 0 0,0 0 0 0 0,1 1 0 0 0,-1-1 0 0 0,0 0 0 0 0,1 0 0 0 0,-1 1 0 0 0,0-1 0 0 0,1 1 0 0 0,0-1 0 0 0,1 0 0 0 0,-1 1 0 0 0,0-1 0 0 0,0 1 0 0 0,1-1 0 0 0,-1 0 0 0 0,0 0 0 0 0,0 0 0 0 0,1 0 0 0 0,-1 0 0 0 0,2 0 0 0 0,42-7 78 0 0,0-1 1 0 0,-1-3-1 0 0,0-1 0 0 0,-1-3 0 0 0,58-27 1 0 0,-76 31-43 0 0,-1-2 0 0 0,45-31 1 0 0,-56 34-24 0 0,-1 0 1 0 0,0 0-1 0 0,-1-1 0 0 0,0-1 1 0 0,-1 1-1 0 0,15-23 0 0 0,-23 30-13 0 0,0 0 0 0 0,0 0 0 0 0,0 0 0 0 0,0 0 0 0 0,-1 0 0 0 0,1 0 0 0 0,-1 0 0 0 0,0-1 0 0 0,0 1 0 0 0,-1 0 0 0 0,1-1 0 0 0,-1 1 0 0 0,0 0 0 0 0,0-1 0 0 0,-1 1 0 0 0,-1-8 0 0 0,1 7 0 0 0,-1 0 0 0 0,0 0 0 0 0,0 0 0 0 0,-1 1 0 0 0,1-1 0 0 0,-1 1 0 0 0,0-1 0 0 0,0 1 0 0 0,-1 0 0 0 0,1 0 0 0 0,-1 1 0 0 0,0-1 0 0 0,-8-5 0 0 0,8 6 0 0 0,-1 0 0 0 0,0 0 0 0 0,0 1 0 0 0,0-1 0 0 0,-1 1 0 0 0,1 0 0 0 0,0 1 0 0 0,-1-1 0 0 0,0 1 0 0 0,1 0 0 0 0,-1 0 0 0 0,1 1 0 0 0,-1 0 0 0 0,0 0 0 0 0,0 0 0 0 0,1 0 0 0 0,-1 1 0 0 0,1 0 0 0 0,-1 0 0 0 0,1 1 0 0 0,-1 0 0 0 0,1 0 0 0 0,0 0 0 0 0,-1 0 0 0 0,1 1 0 0 0,1 0 0 0 0,-1 0 0 0 0,0 0 0 0 0,1 1 0 0 0,-1-1 0 0 0,-6 8 0 0 0,3 1-3 0 0,0 0 0 0 0,0 0 1 0 0,1 0-1 0 0,0 1 0 0 0,1 0 0 0 0,1 1 0 0 0,-6 22 0 0 0,1 6-16 0 0,-5 52 0 0 0,2-4 8 0 0,5-47 11 0 0,4-16 0 0 0,-1 1 0 0 0,-1-2 0 0 0,-2 1 0 0 0,-17 41 0 0 0,25-67 0 0 0,-1 0 0 0 0,1 0 0 0 0,-1 0 0 0 0,0 0 0 0 0,1 0 0 0 0,-1 0 0 0 0,0 0 0 0 0,0 0 0 0 0,0 0 0 0 0,0 0 0 0 0,0 0 0 0 0,0 0 0 0 0,-1 0 0 0 0,2-1 0 0 0,0 0 0 0 0,-1 1 0 0 0,1-1 0 0 0,-1 0 0 0 0,1 0 0 0 0,-1 0 0 0 0,1 0 0 0 0,-1 0 0 0 0,1 0 0 0 0,0 0 0 0 0,-1 0 0 0 0,1 0 0 0 0,-1 0 0 0 0,1 0 0 0 0,-1 0 0 0 0,1-1 0 0 0,0 1 0 0 0,-1 0 0 0 0,1 0 0 0 0,-1 0 0 0 0,1-1 0 0 0,0 1 0 0 0,-1 0 0 0 0,0-1 0 0 0,0 0 0 0 0,-1-1 0 0 0,1 0 0 0 0,0 0 0 0 0,-1 0 0 0 0,1 0 0 0 0,0 0 0 0 0,0 0 0 0 0,0 0 0 0 0,0 0 0 0 0,1 0 0 0 0,-1-1 0 0 0,0-2 0 0 0,-4-33 44 0 0,1-1-1 0 0,3-69 1 0 0,0 4-47 0 0,1 76 3 0 0,1 20 0 0 0,-1 0 0 0 0,-1 0 0 0 0,1 0 0 0 0,-1 1 0 0 0,-4-15 0 0 0,5 22 0 0 0,0-1 0 0 0,0 1 0 0 0,0 0 0 0 0,0-1 0 0 0,0 1 0 0 0,0 0 0 0 0,0-1 0 0 0,0 1 0 0 0,0 0 0 0 0,0-1 0 0 0,-1 1 0 0 0,1 0 0 0 0,0 0 0 0 0,0-1 0 0 0,0 1 0 0 0,-1 0 0 0 0,1 0 0 0 0,0-1 0 0 0,0 1 0 0 0,-1 0 0 0 0,1 0 0 0 0,0 0 0 0 0,0 0 1 0 0,-1-1-1 0 0,1 1 0 0 0,0 0 0 0 0,-1 0 0 0 0,1 0 0 0 0,0 0 0 0 0,0 0 0 0 0,-1 0 0 0 0,1 0 0 0 0,0 0 0 0 0,-1 0 0 0 0,1 0 0 0 0,0 0 0 0 0,-1 0 0 0 0,1 0 0 0 0,0 0 0 0 0,-1 0 0 0 0,1 0 0 0 0,0 0 0 0 0,-1 0 0 0 0,1 0 0 0 0,0 0 0 0 0,0 1 0 0 0,-1-1 0 0 0,1 0 0 0 0,0 0 0 0 0,-1 0 0 0 0,1 0 0 0 0,0 1 0 0 0,0-1 0 0 0,-1 0 0 0 0,1 0 0 0 0,0 1 0 0 0,0-1 0 0 0,0 0 0 0 0,0 0 0 0 0,-1 1 0 0 0,1-1 0 0 0,0 0 0 0 0,0 1 0 0 0,-15 23-6 0 0,13-20-2 0 0,-13 22-23 0 0,2 1 0 0 0,0 0 0 0 0,2 0 0 0 0,-11 41 0 0 0,6-8-111 0 0,0 2-5128 0 0,7-27-326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43:32.195"/>
    </inkml:context>
    <inkml:brush xml:id="br0">
      <inkml:brushProperty name="width" value="0.1" units="cm"/>
      <inkml:brushProperty name="height" value="0.1" units="cm"/>
      <inkml:brushProperty name="color" value="#E71224"/>
    </inkml:brush>
  </inkml:definitions>
  <inkml:trace contextRef="#ctx0" brushRef="#br0">694 109 2759 0 0,'-7'0'420'0'0,"-1"-1"0"0"0,1 0 0 0 0,0-1 0 0 0,0 0-1 0 0,-13-5 1 0 0,16 5-238 0 0,0 1 1 0 0,0-1-1 0 0,1-1 0 0 0,-1 1 1 0 0,0-1-1 0 0,1 1 0 0 0,0-1 0 0 0,-1 0 1 0 0,1 0-1 0 0,0-1 0 0 0,1 1 1 0 0,-1 0-1 0 0,0-1 0 0 0,1 0 0 0 0,0 0 1 0 0,0 1-1 0 0,-3-8 0 0 0,5 10-104 0 0,0 0-1 0 0,0 0 0 0 0,-1 0 0 0 0,1 0 1 0 0,-1 0-1 0 0,1 0 0 0 0,-1 1 0 0 0,1-1 0 0 0,-1 0 1 0 0,1 0-1 0 0,-1 1 0 0 0,0-1 0 0 0,0 0 1 0 0,1 1-1 0 0,-1-1 0 0 0,0 0 0 0 0,-1 0 0 0 0,1 1-50 0 0,1 0 0 0 0,-1 0-1 0 0,1 0 1 0 0,-1 0 0 0 0,1 0-1 0 0,-1 0 1 0 0,1 0 0 0 0,-1 1-1 0 0,1-1 1 0 0,-1 0 0 0 0,1 0-1 0 0,-1 0 1 0 0,1 1 0 0 0,-1-1-1 0 0,1 0 1 0 0,-1 0 0 0 0,1 1-1 0 0,0-1 1 0 0,-1 0 0 0 0,1 1-1 0 0,-1-1 1 0 0,1 1 0 0 0,-1 0-1 0 0,-2 4 5 0 0,-1 1 0 0 0,1 0-1 0 0,0 0 1 0 0,-2 8-1 0 0,0-3-2 0 0,-14 23 85 0 0,-1-1 0 0 0,-2 0 0 0 0,-1-1 0 0 0,-54 56 0 0 0,-56 42 591 0 0,108-101-598 0 0,18-20-88 0 0,0-1-1 0 0,-1 1 1 0 0,0-1-1 0 0,0-1 0 0 0,-1 0 1 0 0,0 0-1 0 0,-12 7 1 0 0,20-14 235 0 0,2-4-29 0 0,8-9 133 0 0,11-14 3 0 0,-5 7-279 0 0,-1 0 0 0 0,-1 0 0 0 0,-1-1 0 0 0,-1-1 1 0 0,13-36-1 0 0,-9 15-53 0 0,18-90 1 0 0,-30 118-18 0 0,-2 0 0 0 0,1-25-1 0 0,-2 34-7 0 0,0 0 1 0 0,-1 0-1 0 0,0 0 0 0 0,0 0 0 0 0,0 0 0 0 0,-1 0 1 0 0,1 0-1 0 0,-1 1 0 0 0,-4-8 0 0 0,6 12-3 0 0,-1 1 0 0 0,1 0 0 0 0,-1-1 0 0 0,1 1 0 0 0,0-1 0 0 0,-1 1 0 0 0,1 0 0 0 0,-1-1 0 0 0,1 1 0 0 0,-1 0 0 0 0,1 0 0 0 0,-1-1 0 0 0,1 1 0 0 0,-1 0 0 0 0,1 0 0 0 0,-1 0 0 0 0,1-1 0 0 0,-1 1 0 0 0,1 0 0 0 0,-1 0 0 0 0,1 0 0 0 0,-1 0 0 0 0,0 0 0 0 0,1 0 0 0 0,-1 0 0 0 0,1 0 0 0 0,-1 1 0 0 0,1-1 0 0 0,-1 0 0 0 0,1 0 0 0 0,-1 0 0 0 0,1 1 0 0 0,-1-1 0 0 0,1 0 0 0 0,-1 0 0 0 0,1 1 0 0 0,-1-1 0 0 0,1 0 0 0 0,-1 1 0 0 0,1-1 0 0 0,0 1 0 0 0,-1-1 0 0 0,1 0 0 0 0,0 1 0 0 0,-1-1 0 0 0,1 1 0 0 0,0-1 0 0 0,0 1 0 0 0,-1-1 0 0 0,1 1 0 0 0,0-1 0 0 0,0 1 0 0 0,0-1 0 0 0,0 1 0 0 0,0 0 0 0 0,-1-1 0 0 0,1 1 0 0 0,0-1 0 0 0,0 1 0 0 0,1-1 0 0 0,-1 1 0 0 0,0-1 0 0 0,0 1 0 0 0,0 0 0 0 0,0-1 0 0 0,0 1 0 0 0,1 0 0 0 0,0 1 14 0 0,1 1 0 0 0,-1-1 0 0 0,1 0 0 0 0,-1 1-1 0 0,1-1 1 0 0,0 0 0 0 0,0 0 0 0 0,0 0 0 0 0,0-1 0 0 0,3 3 0 0 0,28 16 258 0 0,-14-8-161 0 0,144 85 820 0 0,-159-94-913 0 0,0 0 0 0 0,0 0 0 0 0,-1 1 0 0 0,1 0-1 0 0,-1-1 1 0 0,1 1 0 0 0,-1 1 0 0 0,-1-1 0 0 0,1 0 0 0 0,0 1 0 0 0,-1-1 0 0 0,0 1 0 0 0,2 6 0 0 0,-1-1 17 0 0,-1 0 0 0 0,0 0 0 0 0,0 1 0 0 0,-1-1 0 0 0,0 15 0 0 0,-1-24-33 0 0,0 0-1 0 0,0 1 0 0 0,0-1 1 0 0,0 0-1 0 0,0 0 0 0 0,-1 0 1 0 0,1 0-1 0 0,0 0 1 0 0,-1 0-1 0 0,1 0 0 0 0,0 0 1 0 0,-1 0-1 0 0,1 0 0 0 0,-1 0 1 0 0,0 0-1 0 0,1-1 1 0 0,-1 1-1 0 0,0 0 0 0 0,1 0 1 0 0,-1 0-1 0 0,0-1 0 0 0,0 1 1 0 0,-1 0-1 0 0,0 0 6 0 0,0 0 0 0 0,0 0 0 0 0,0 0 0 0 0,0-1-1 0 0,-1 1 1 0 0,1-1 0 0 0,0 1 0 0 0,0-1 0 0 0,-1 0 0 0 0,-3 0 0 0 0,-5-1 27 0 0,-1-1 1 0 0,0 0 0 0 0,-15-5 0 0 0,21 5-29 0 0,-155-50 68 0 0,128 39-68 0 0,7 2 9 0 0,-1 1-1 0 0,-1 2 1 0 0,-34-7-1 0 0,53 13-14 0 0,7 1 0 0 0,0 1 0 0 0,0-1 0 0 0,-1 1 0 0 0,1-1 0 0 0,0 1 0 0 0,0 0 0 0 0,0-1 0 0 0,0 1 0 0 0,-1 0 0 0 0,1 1 0 0 0,0-1 0 0 0,0 0 0 0 0,0 1 0 0 0,0-1 0 0 0,-1 1 0 0 0,-1 0 0 0 0,4 0 0 0 0,-1 0 0 0 0,1 0 0 0 0,0 0 0 0 0,-1 0 0 0 0,1 0 0 0 0,0 0 0 0 0,0 0 0 0 0,0 0 0 0 0,0 0 0 0 0,0 0 0 0 0,0 0 0 0 0,0 0 0 0 0,0 0 0 0 0,1 0 0 0 0,-1-1 0 0 0,0 1 0 0 0,0 0 0 0 0,1 1 0 0 0,7 18 0 0 0,-7-18 0 0 0,0 1 1 0 0,1 1 0 0 0,0-1 0 0 0,0 0 0 0 0,1 1 0 0 0,-1-1 0 0 0,1 0 0 0 0,0-1 0 0 0,-1 1 0 0 0,1 0 0 0 0,0-1 0 0 0,1 1 0 0 0,-1-1 0 0 0,0 0 0 0 0,1 0 0 0 0,-1-1 0 0 0,1 1 0 0 0,0-1 0 0 0,5 2 0 0 0,7 1 9 0 0,1 0-1 0 0,0-2 1 0 0,19 1 0 0 0,7 1 10 0 0,36 16 118 0 0,-57-14-119 0 0,0 0-1 0 0,33 3 1 0 0,-33-8 12 0 0,-18-2-21 0 0,0 1 0 0 0,0 0-1 0 0,0 0 1 0 0,0 1 0 0 0,0-1-1 0 0,-1 1 1 0 0,1 0 0 0 0,0 0 0 0 0,6 3-1 0 0,-39-8-9 0 0,10-5 0 0 0,-1 2 0 0 0,0 1 0 0 0,0 0 0 0 0,-32-4 0 0 0,47 10 0 0 0,0 0 0 0 0,0 0 0 0 0,0 1 0 0 0,-1 0 0 0 0,1 0 0 0 0,0 0 0 0 0,0 1 0 0 0,0-1 0 0 0,0 1 0 0 0,1 0 0 0 0,-8 5 0 0 0,-4 3 0 0 0,-27 23 0 0 0,27-20 0 0 0,-2 2 39 0 0,1 1 0 0 0,0 0 0 0 0,-27 37 0 0 0,-33 64 117 0 0,71-105-523 0 0,-1 1 0 0 0,2 0 1 0 0,-1 1-1 0 0,2-1 0 0 0,-5 24 0 0 0,5-21-5048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43:42.025"/>
    </inkml:context>
    <inkml:brush xml:id="br0">
      <inkml:brushProperty name="width" value="0.1" units="cm"/>
      <inkml:brushProperty name="height" value="0.1" units="cm"/>
      <inkml:brushProperty name="color" value="#E71224"/>
    </inkml:brush>
  </inkml:definitions>
  <inkml:trace contextRef="#ctx0" brushRef="#br0">1032 0 5151 0 0,'-17'5'307'0'0,"-30"4"-1"0"0,7-2-23 0 0,-66 10 487 0 0,65-11 358 0 0,-73 19 0 0 0,96-17-838 0 0,0 1-1 0 0,0 0 1 0 0,1 2 0 0 0,1 0 0 0 0,-23 19 0 0 0,22-17-183 0 0,-24 20 85 0 0,-63 66 0 0 0,-25 48 96 0 0,108-125-228 0 0,-6 8 72 0 0,27-30-124 0 0,0 0-1 0 0,0 0 0 0 0,0 0 0 0 0,0 0 1 0 0,0 0-1 0 0,0 0 0 0 0,1 0 0 0 0,-1 0 1 0 0,0 0-1 0 0,0 0 0 0 0,0 0 0 0 0,0 0 1 0 0,0 0-1 0 0,0 0 0 0 0,0 0 1 0 0,1 0-1 0 0,-1 0 0 0 0,0 0 0 0 0,0 0 1 0 0,0 0-1 0 0,0 0 0 0 0,0 0 0 0 0,0 0 1 0 0,0 0-1 0 0,1 0 0 0 0,-1 0 0 0 0,0 0 1 0 0,0 0-1 0 0,0 0 0 0 0,0 0 0 0 0,0 0 1 0 0,0 0-1 0 0,0 0 0 0 0,0 0 1 0 0,0 1-1 0 0,0-1 0 0 0,1 0 0 0 0,-1 0 1 0 0,0 0-1 0 0,0 0 0 0 0,0 0 0 0 0,0 0 1 0 0,0 0-1 0 0,0 0 0 0 0,0 1 0 0 0,0-1 1 0 0,0 0-1 0 0,0 0 0 0 0,0 0 0 0 0,0 0 1 0 0,0 0-1 0 0,0 0 0 0 0,0 0 0 0 0,0 1 1 0 0,0-1-1 0 0,0 0 0 0 0,0 0 1 0 0,0 0-1 0 0,0 0 0 0 0,0 0 0 0 0,0 0 1 0 0,0 0-1 0 0,0 0 0 0 0,0 1 0 0 0,0-1 1 0 0,0 0-1 0 0,-1 0 0 0 0,10-4 139 0 0,2-7 3 0 0,-2 0-1 0 0,0-1 0 0 0,0 0 1 0 0,-1-1-1 0 0,12-24 0 0 0,24-75 555 0 0,-8 16-450 0 0,-26 74-248 0 0,46-92 64 0 0,-45 99-149 0 0,-6 16 28 0 0,-3 9-18 0 0,-1 4 21 0 0,-1 0 0 0 0,-1 1 0 0 0,-1-1-1 0 0,-6 28 1 0 0,-2 15-17 0 0,-9 221 34 0 0,16-227 70 0 0,3-1 230 0 0,1-46-196 0 0,3-34 570 0 0,-6 15-587 0 0,-1 0 1 0 0,0 0 0 0 0,-1 0-1 0 0,0 0 1 0 0,-1 0 0 0 0,-9-16 0 0 0,-49-82 319 0 0,53 97-366 0 0,-10-13-9 0 0,-2 0 0 0 0,-1 1 0 0 0,-43-39 0 0 0,49 50 0 0 0,14 15-1 0 0,-1-3-14 0 0,-1 0 1 0 0,0 1 0 0 0,0 0 0 0 0,-6-5 0 0 0,43 32-126 0 0,-22-15 144 0 0,1 0 0 0 0,14 7 0 0 0,18 4 82 0 0,2-2 1 0 0,0-1-1 0 0,0-3 0 0 0,2-2 0 0 0,67 8 1 0 0,-89-17-22 0 0,50-3 1 0 0,-27 0 61 0 0,-47 1-127 0 0,-1 0 0 0 0,0 0 0 0 0,1 0 1 0 0,-1 1-1 0 0,1-1 0 0 0,-1 0 0 0 0,1 0 0 0 0,-1 0 0 0 0,1-1 0 0 0,-1 1 0 0 0,0 0 0 0 0,1 0 0 0 0,-1 0 0 0 0,1 0 0 0 0,-1 0 0 0 0,1 0 1 0 0,-1-1-1 0 0,0 1 0 0 0,1 0 0 0 0,-1 0 0 0 0,0-1 0 0 0,1 1 0 0 0,-1 0 0 0 0,0 0 0 0 0,1-1 0 0 0,-1 1 0 0 0,0 0 0 0 0,1-1 0 0 0,-1 0 1 0 0,0 1-2 0 0,0-1 1 0 0,0 0 0 0 0,0 1-1 0 0,0-1 1 0 0,-1 0 0 0 0,1 1-1 0 0,0-1 1 0 0,-1 0 0 0 0,1 1-1 0 0,0-1 1 0 0,-1 1 0 0 0,1-1-1 0 0,0 0 1 0 0,-1 1 0 0 0,1-1-1 0 0,-2 0 1 0 0,-1-2 9 0 0,0 0 1 0 0,0 1-1 0 0,-1-1 1 0 0,1 1-1 0 0,-7-4 1 0 0,4 4-9 0 0,1 1 0 0 0,-1 0 0 0 0,0 0 0 0 0,1 0 0 0 0,-1 1 0 0 0,0-1 0 0 0,0 1 0 0 0,1 1 0 0 0,-1-1 0 0 0,-10 3 0 0 0,-6 2-2 0 0,-30 13 0 0 0,28-10 2 0 0,-179 81-83 0 0,166-70 50 0 0,1 2 1 0 0,2 1 0 0 0,-39 32-1 0 0,4 7-4409 0 0,30-23-542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44:02.395"/>
    </inkml:context>
    <inkml:brush xml:id="br0">
      <inkml:brushProperty name="width" value="0.1" units="cm"/>
      <inkml:brushProperty name="height" value="0.1" units="cm"/>
      <inkml:brushProperty name="color" value="#E71224"/>
    </inkml:brush>
  </inkml:definitions>
  <inkml:trace contextRef="#ctx0" brushRef="#br0">836 11 5095 0 0,'-11'-11'883'0'0,"-8"19"833"0"0,-10 7-247 0 0,-40 26-1 0 0,-11 15-623 0 0,2 3-1 0 0,-74 73 1 0 0,47-39-643 0 0,-11 11 302 0 0,92-75-322 0 0,20-24-144 0 0,0 1 1 0 0,0-1 0 0 0,-1 0 0 0 0,1 0 0 0 0,-1-1 0 0 0,0 1 0 0 0,0-1 0 0 0,-1 0 0 0 0,1 0-1 0 0,-1-1 1 0 0,-11 5 0 0 0,17-8-32 0 0,0 1 0 0 0,0-1 0 0 0,0 0 0 0 0,-1 0 0 0 0,1 0 0 0 0,0 0 0 0 0,0 0 0 0 0,0 0 0 0 0,0 0-1 0 0,-1 0 1 0 0,1 0 0 0 0,0 0 0 0 0,0 1 0 0 0,0-1 0 0 0,0 0 0 0 0,-1 0 0 0 0,1 0 0 0 0,0 0 0 0 0,0 0 0 0 0,0 0 0 0 0,-1 0-1 0 0,1 0 1 0 0,0-1 0 0 0,0 1 0 0 0,0 0 0 0 0,0 0 0 0 0,-1 0 0 0 0,1 0 0 0 0,0 0 0 0 0,0 0 0 0 0,0 0 0 0 0,0 0 0 0 0,-1 0-1 0 0,1 0 1 0 0,0-1 0 0 0,0 1 0 0 0,0 0 0 0 0,3-7 217 0 0,12-10 42 0 0,-14 15-251 0 0,10-12 43 0 0,0 0-1 0 0,-1-2 1 0 0,0 1-1 0 0,-1-1 0 0 0,11-31 1 0 0,-6 9 28 0 0,14-61 1 0 0,-10 30-41 0 0,7-27-18 0 0,-24 73-43 0 0,-2 21-39 0 0,1 14-18 0 0,1 7 61 0 0,2 0 0 0 0,0-1 1 0 0,2 1-1 0 0,0-1 0 0 0,12 31 0 0 0,1 2 1 0 0,-8-17 63 0 0,2-1 0 0 0,1-1 0 0 0,27 48 0 0 0,-29-59-30 0 0,8 11 90 0 0,-14-26-107 0 0,-1-2 246 0 0,-6-14 16 0 0,0 1-189 0 0,-2 1 1 0 0,1 0-1 0 0,-1-1 1 0 0,0 1-1 0 0,-1 1 1 0 0,0-1-1 0 0,-12-13 1 0 0,-21-23 40 0 0,-78-94 94 0 0,93 111-210 0 0,-1 0 0 0 0,-46-39 0 0 0,5 6-4 0 0,65 60 0 0 0,-21-24-32 0 0,21 23 31 0 0,-1 0-1 0 0,0 0 1 0 0,1 1 0 0 0,-1-1 0 0 0,1 0-1 0 0,-1 0 1 0 0,1 0 0 0 0,-1 0 0 0 0,1 0-1 0 0,0 0 1 0 0,-1 0 0 0 0,1 0-1 0 0,0 0 1 0 0,0-1 0 0 0,0 1 0 0 0,0 0-1 0 0,0 0 1 0 0,0 0 0 0 0,0 0 0 0 0,0 0-1 0 0,0 0 1 0 0,0 0 0 0 0,1 0 0 0 0,0-2-1 0 0,-1 3 1 0 0,0 0 0 0 0,1 0 0 0 0,-1-1 0 0 0,0 1 0 0 0,1 0 0 0 0,-1 0 0 0 0,1 0 1 0 0,-1 0-1 0 0,0 0 0 0 0,1 0 0 0 0,-1 0 0 0 0,1 0 0 0 0,-1 0 0 0 0,1 0 0 0 0,-1 0 0 0 0,0 0 0 0 0,1 0 0 0 0,-1 0 0 0 0,1 0 0 0 0,-1 0 0 0 0,0 0 0 0 0,1 0 0 0 0,-1 1 0 0 0,1-1 0 0 0,-1 0 0 0 0,0 0 0 0 0,1 1 0 0 0,12 7-34 0 0,-11-7 33 0 0,22 14-16 0 0,1-2-1 0 0,1-1 0 0 0,30 10 0 0 0,-33-14 34 0 0,0 1 0 0 0,0 1 0 0 0,-1 1 0 0 0,33 23 0 0 0,24 19-15 0 0,11 9 0 0 0,-53-33 64 0 0,-37-29-63 0 0,0 0-1 0 0,0 0 0 0 0,0 0 0 0 0,0 0 1 0 0,0 0-1 0 0,0 0 0 0 0,0 0 1 0 0,0 0-1 0 0,0 0 0 0 0,-1 0 1 0 0,1 0-1 0 0,0 1 0 0 0,0-1 0 0 0,0 0 1 0 0,0 0-1 0 0,0 0 0 0 0,0 0 1 0 0,0 0-1 0 0,0 0 0 0 0,0 0 1 0 0,0 0-1 0 0,0 0 0 0 0,0 0 0 0 0,0 0 1 0 0,0 0-1 0 0,0 0 0 0 0,0 0 1 0 0,0 0-1 0 0,0 0 0 0 0,0 0 1 0 0,0 0-1 0 0,0 0 0 0 0,0 0 0 0 0,0 0 1 0 0,0 1-1 0 0,0-1 0 0 0,0 0 1 0 0,0 0-1 0 0,0 0 0 0 0,0 0 1 0 0,0 0-1 0 0,0 0 0 0 0,0 0 0 0 0,0 0 1 0 0,0 0-1 0 0,0 0 0 0 0,0 0 1 0 0,0 0-1 0 0,0 0 0 0 0,0 0 1 0 0,0 0-1 0 0,1 0 0 0 0,-1 0 0 0 0,0 0 1 0 0,0 0-1 0 0,0 0 0 0 0,0 0 1 0 0,0 0-1 0 0,0 0 0 0 0,0 0 1 0 0,0 0-1 0 0,-7 0 43 0 0,-8-3 34 0 0,-10-4-49 0 0,0 1 0 0 0,-1 1 0 0 0,0 1 1 0 0,0 1-1 0 0,0 1 0 0 0,-27 3 0 0 0,33 0-28 0 0,0 2 0 0 0,0 0 0 0 0,1 1 0 0 0,0 1 0 0 0,-26 11 0 0 0,32-11 0 0 0,-1 2 0 0 0,2-1 0 0 0,-1 2 0 0 0,1 0 0 0 0,0 0 0 0 0,0 1 0 0 0,1 0 0 0 0,-10 12 0 0 0,18-18-3 0 0,0 1 0 0 0,0 0 0 0 0,0 1 0 0 0,1-1 0 0 0,0 0 0 0 0,0 1 0 0 0,0 0 0 0 0,0-1 0 0 0,1 1 0 0 0,-1 0 0 0 0,1 0 0 0 0,1-1 0 0 0,-1 1 0 0 0,1 0 0 0 0,0 0 0 0 0,0 8 0 0 0,0-10 2 0 0,1-1 1 0 0,-1 1-1 0 0,0-1 1 0 0,1 1 0 0 0,0-1-1 0 0,-1 1 1 0 0,1-1 0 0 0,0 1-1 0 0,1-1 1 0 0,-1 0-1 0 0,0 1 1 0 0,0-1 0 0 0,1 0-1 0 0,0 0 1 0 0,-1 0 0 0 0,1 0-1 0 0,0-1 1 0 0,0 1-1 0 0,0 0 1 0 0,0-1 0 0 0,0 1-1 0 0,0-1 1 0 0,0 0 0 0 0,1 1-1 0 0,-1-1 1 0 0,1 0-1 0 0,-1-1 1 0 0,0 1 0 0 0,1 0-1 0 0,-1-1 1 0 0,1 1 0 0 0,4-1-1 0 0,3 1 11 0 0,1-2-1 0 0,-1 1 1 0 0,0-2-1 0 0,0 1 1 0 0,1-1-1 0 0,-1-1 1 0 0,0 0 0 0 0,-1 0-1 0 0,1-1 1 0 0,0 0-1 0 0,-1 0 1 0 0,14-10-1 0 0,-2 1 35 0 0,0-1 0 0 0,-1-1-1 0 0,0-1 1 0 0,-1-1 0 0 0,-1 0-1 0 0,-1-1 1 0 0,0-1 0 0 0,22-34 0 0 0,-35 46-36 0 0,1 0 1 0 0,-2 0 0 0 0,1 0-1 0 0,-1-1 1 0 0,-1 0 0 0 0,1 1 0 0 0,-1-1-1 0 0,0 0 1 0 0,-1 0 0 0 0,0 0-1 0 0,0 0 1 0 0,-1 0 0 0 0,0 0 0 0 0,-1-13-1 0 0,0 20-8 0 0,1-1 0 0 0,0 1 1 0 0,0 0-1 0 0,-1-1 0 0 0,1 1 0 0 0,-1 0 0 0 0,1-1 0 0 0,-1 1 0 0 0,1 0 0 0 0,-1 0 1 0 0,0 0-1 0 0,0-1 0 0 0,1 1 0 0 0,-1 0 0 0 0,0 0 0 0 0,0 0 0 0 0,0 0 0 0 0,0 1 0 0 0,0-1 1 0 0,-1 0-1 0 0,1 0 0 0 0,0 0 0 0 0,0 1 0 0 0,0-1 0 0 0,-1 1 0 0 0,1-1 0 0 0,0 1 1 0 0,-1 0-1 0 0,1-1 0 0 0,0 1 0 0 0,-1 0 0 0 0,1 0 0 0 0,0 0 0 0 0,-1 0 0 0 0,1 0 1 0 0,-1 0-1 0 0,1 0 0 0 0,0 0 0 0 0,-1 1 0 0 0,1-1 0 0 0,0 0 0 0 0,-1 1 0 0 0,-1 0 0 0 0,-3 2-8 0 0,-1 0 0 0 0,1 0 0 0 0,0 0 0 0 0,-1 1 0 0 0,2 0 0 0 0,-1 0-1 0 0,-6 6 1 0 0,-2 5-5 0 0,0 0 0 0 0,1 1 0 0 0,0 0 0 0 0,1 1 0 0 0,2 1 0 0 0,-1-1 0 0 0,2 2 0 0 0,0 0 0 0 0,2 0 0 0 0,0 0 0 0 0,-7 31 0 0 0,13-40 20 0 0,0-1-1 0 0,1 0 0 0 0,0 1 0 0 0,0-1 1 0 0,2 11-1 0 0,0-8 3 0 0,-1 0-1 0 0,-1 17 1 0 0,-4 23-5027 0 0,1-21-652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47:33.647"/>
    </inkml:context>
    <inkml:brush xml:id="br0">
      <inkml:brushProperty name="width" value="0.1" units="cm"/>
      <inkml:brushProperty name="height" value="0.1" units="cm"/>
      <inkml:brushProperty name="color" value="#E71224"/>
    </inkml:brush>
  </inkml:definitions>
  <inkml:trace contextRef="#ctx0" brushRef="#br0">15 158 2471 0 0,'-1'0'16'0'0,"1"0"-1"0"0,-1 0 1 0 0,1 0-1 0 0,-1 0 1 0 0,0 0-1 0 0,1 0 1 0 0,-1 0-1 0 0,1 0 1 0 0,-1 0-1 0 0,1 1 0 0 0,-1-1 1 0 0,1 0-1 0 0,-1 0 1 0 0,1 0-1 0 0,-1 1 1 0 0,1-1-1 0 0,-1 0 1 0 0,1 1-1 0 0,-1-1 1 0 0,1 0-1 0 0,0 1 0 0 0,-1-1 1 0 0,1 1-1 0 0,0-1 1 0 0,-1 1-1 0 0,1-1 1 0 0,0 1-1 0 0,-1-1 1 0 0,1 1-1 0 0,0-1 1 0 0,0 1-1 0 0,0-1 0 0 0,0 1 1 0 0,-1-1-1 0 0,1 1 1 0 0,0-1-1 0 0,0 1 1 0 0,0 0-1 0 0,0-1 1 0 0,0 1-1 0 0,0-1 1 0 0,0 1-1 0 0,1 0 0 0 0,-1 0 16 0 0,0 0-1 0 0,0 0 0 0 0,1 0 1 0 0,-1 0-1 0 0,0 0 0 0 0,1 0 1 0 0,-1 0-1 0 0,1 0 0 0 0,-1 0 1 0 0,1 0-1 0 0,0 0 0 0 0,-1-1 1 0 0,1 1-1 0 0,0 0 0 0 0,0 0 1 0 0,-1-1-1 0 0,1 1 0 0 0,0 0 1 0 0,0-1-1 0 0,0 1 0 0 0,0-1 1 0 0,0 1-1 0 0,1-1 0 0 0,7 3 161 0 0,-2-1-96 0 0,0 0 1 0 0,0 0-1 0 0,0-1 0 0 0,1 1 1 0 0,-1-2-1 0 0,0 1 0 0 0,0-1 1 0 0,1 0-1 0 0,-1-1 0 0 0,0 1 1 0 0,13-4-1 0 0,-15 3-39 0 0,1 0-1 0 0,0 0 1 0 0,0 1-1 0 0,0-1 1 0 0,0 2 0 0 0,0-1-1 0 0,9 2 1 0 0,14 0 143 0 0,-12-1-67 0 0,1 0 0 0 0,0 1 0 0 0,-1 0-1 0 0,0 2 1 0 0,1 0 0 0 0,26 11 0 0 0,-30-11-79 0 0,-1 0 1 0 0,1 0 0 0 0,-1-1-1 0 0,24 1 1 0 0,23 6 251 0 0,-51-9-292 0 0,1 0 0 0 0,-1 0 0 0 0,0-1 1 0 0,1 0-1 0 0,-1-1 0 0 0,10-1 0 0 0,-8 1 3 0 0,1 0 1 0 0,23 1-1 0 0,-10 4 10 0 0,29 8-1 0 0,-36-7-6 0 0,0-1 1 0 0,0-1-1 0 0,33 2 0 0 0,-35-3 3 0 0,-1-1 1 0 0,1 2-1 0 0,-1 0 0 0 0,24 8 0 0 0,-21-5-14 0 0,1-1 1 0 0,30 4-1 0 0,-4-7 168 0 0,64-3 0 0 0,-90-2-83 0 0,-1-1 0 0 0,0 0 0 0 0,0-1 0 0 0,34-16 0 0 0,-37 16 0 0 0,-7 2-66 0 0,1 1 0 0 0,0 0 0 0 0,-1 1 0 0 0,18-1 0 0 0,3 0-24 0 0,5-4 1 0 0,1-1-1 0 0,51-20 1 0 0,-74 24 4 0 0,1 0 0 0 0,-1 0 1 0 0,0 2-1 0 0,1-1 0 0 0,-1 2 0 0 0,15 0 0 0 0,76 10-14 0 0,-28-1 19 0 0,-34-5 34 0 0,1-3 1 0 0,-1-1-1 0 0,70-11 0 0 0,-102 10-36 0 0,18-4 80 0 0,50-1-1 0 0,-43 0-64 0 0,-29 5-21 0 0,0 0 0 0 0,-1 0 0 0 0,1 0-1 0 0,0 1 1 0 0,-1-1 0 0 0,1 1 0 0 0,6 1-1 0 0,-6-1 8 0 0,-1 0 1 0 0,1 0-1 0 0,-1 0 0 0 0,0 0 0 0 0,1-1 0 0 0,-1 0 0 0 0,0 0 0 0 0,1 0 0 0 0,4-2 0 0 0,39-19 129 0 0,-43 20-139 0 0,10-5 14 0 0,-1 1 0 0 0,1 1 0 0 0,30-7 0 0 0,9 14 48 0 0,63-15 64 0 0,-104 12-108 0 0,-11 1-16 0 0,1 0 1 0 0,0 0 0 0 0,-1 0 0 0 0,1-1 0 0 0,-1 1 0 0 0,1-1 0 0 0,-1 0 0 0 0,4-1 0 0 0,-1 0 7 0 0,1 0-1 0 0,-1 1 0 0 0,1 0 0 0 0,-1 0 1 0 0,12-1-1 0 0,4 0 39 0 0,-2-1-47 0 0,1-2 1 0 0,22-7-1 0 0,-1-1 63 0 0,-28 10-35 0 0,0-1-1 0 0,0-1 1 0 0,22-11-1 0 0,-30 13-10 0 0,0 1 0 0 0,0-1-1 0 0,1 1 1 0 0,-1 0 0 0 0,0 0 0 0 0,1 1-1 0 0,0-1 1 0 0,-1 1 0 0 0,1 1-1 0 0,0-1 1 0 0,0 1 0 0 0,-1 0 0 0 0,8 0-1 0 0,35-1-19 0 0,45-3 0 0 0,-78 5 0 0 0,0 0 0 0 0,22 6 0 0 0,-26-5 0 0 0,0 0 0 0 0,-1 0 0 0 0,1-1 0 0 0,0 0 0 0 0,0-1 0 0 0,16-2 0 0 0,-18 1 9 0 0,0 1 1 0 0,0 0-1 0 0,0 0 0 0 0,0 1 0 0 0,0 0 0 0 0,14 4 0 0 0,-10-3 13 0 0,1-1-1 0 0,-1 1 0 0 0,1-2 1 0 0,-1 0-1 0 0,16-2 0 0 0,-25 1-16 0 0,1-1-1 0 0,-1 1 0 0 0,0 0 0 0 0,0-1 1 0 0,0 0-1 0 0,0 0 0 0 0,0-1 0 0 0,0 1 1 0 0,0-1-1 0 0,-1 1 0 0 0,1-1 1 0 0,3-4-1 0 0,9-7 4 0 0,17-6 56 0 0,-33 20-70 0 0,1-1 0 0 0,0 1 0 0 0,0 0-1 0 0,0 0 1 0 0,0 0 0 0 0,0-1 0 0 0,0 1-1 0 0,0 0 1 0 0,-1 0 0 0 0,1 0 0 0 0,0 0-1 0 0,0 1 1 0 0,0-1 0 0 0,0 0 0 0 0,0 0-1 0 0,0 0 1 0 0,0 1 0 0 0,-1-1 0 0 0,1 0-1 0 0,0 1 1 0 0,0-1 0 0 0,0 1-1 0 0,-1-1 1 0 0,1 1 0 0 0,0-1 0 0 0,-1 1-1 0 0,1 0 1 0 0,0-1 0 0 0,-1 1 0 0 0,1 0-1 0 0,-1-1 1 0 0,1 1 0 0 0,-1 0 0 0 0,1 0-1 0 0,0 1 1 0 0,2 4-103 0 0,1 1 0 0 0,-1 0 0 0 0,3 10 0 0 0,-2-4-63 0 0,7 9-1200 0 0,-5-8-1791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48:18.697"/>
    </inkml:context>
    <inkml:brush xml:id="br0">
      <inkml:brushProperty name="width" value="0.1" units="cm"/>
      <inkml:brushProperty name="height" value="0.1" units="cm"/>
      <inkml:brushProperty name="color" value="#E71224"/>
    </inkml:brush>
  </inkml:definitions>
  <inkml:trace contextRef="#ctx0" brushRef="#br0">1 64 2615 0 0,'46'-6'1608'0'0,"-25"-2"-1277"0"0,25-8 249 0 0,-24 11-404 0 0,-11 2-132 0 0,0 0 0 0 0,-1 1 0 0 0,1 0-1 0 0,0 1 1 0 0,15 1 0 0 0,132 6 89 0 0,-136-8 15 0 0,39-6 1 0 0,-45 5-103 0 0,-1 1 0 0 0,1 0 0 0 0,0 1 0 0 0,0 0 0 0 0,18 3 0 0 0,-12 0 0 0 0,36-1 0 0 0,-38-2-31 0 0,0 2 0 0 0,29 3-1 0 0,-25 1-14 0 0,51 7 0 0 0,-56-12 7 0 0,1 0 0 0 0,-1-2 0 0 0,30-4 0 0 0,14-2 147 0 0,-53 8-148 0 0,0 0 0 0 0,-1 1 0 0 0,1 1 0 0 0,0 0 0 0 0,-1 0 0 0 0,12 5 0 0 0,-8-3 8 0 0,-1-1-1 0 0,23 3 0 0 0,-8-5 7 0 0,51-5 0 0 0,-3 0 4 0 0,25 5-24 0 0,-64-5 0 0 0,36-9 0 0 0,-48 10 0 0 0,0 1 0 0 0,0 1 0 0 0,0 1 0 0 0,0 1 0 0 0,35 6 0 0 0,-36-4 0 0 0,94 1 0 0 0,-104-2 0 0 0,1-1 0 0 0,0 0 0 0 0,0-1 0 0 0,0-1 0 0 0,19-3 0 0 0,50-5 0 0 0,-14 2 0 0 0,-14 1 0 0 0,81 2 0 0 0,-125 4 0 0 0,42 0 0 0 0,8-1 0 0 0,80 10 0 0 0,-87-6 0 0 0,-36-3 0 0 0,34 6 0 0 0,-12 0 0 0 0,-20-3 0 0 0,29 8 0 0 0,-35-7 0 0 0,0-1 0 0 0,0-1 0 0 0,0 0 0 0 0,1-1 0 0 0,13 0 0 0 0,75-9 0 0 0,-44 3 0 0 0,60 0 0 0 0,-78 5 0 0 0,-1 2 0 0 0,64 11 0 0 0,-77-9 0 0 0,-1 1 0 0 0,-16-3 0 0 0,-1-1 0 0 0,1 1 0 0 0,0-2 0 0 0,12 1 0 0 0,-2-2 0 0 0,-7 0 0 0 0,1 0 0 0 0,15-4 0 0 0,-21 4 0 0 0,0 0 0 0 0,0 1 0 0 0,14 0 0 0 0,-7 0 0 0 0,47 3 0 0 0,-54-3 0 0 0,0 1 0 0 0,0 1 0 0 0,-1-1 0 0 0,1 2 0 0 0,13 5 0 0 0,-12-4-18 0 0,1 2-76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48:23.138"/>
    </inkml:context>
    <inkml:brush xml:id="br0">
      <inkml:brushProperty name="width" value="0.1" units="cm"/>
      <inkml:brushProperty name="height" value="0.1" units="cm"/>
      <inkml:brushProperty name="color" value="#E71224"/>
    </inkml:brush>
  </inkml:definitions>
  <inkml:trace contextRef="#ctx0" brushRef="#br0">231 90 919 0 0,'232'-8'1981'0'0,"-203"7"-1783"0"0,110 0-67 0 0,-74 2-113 0 0,10 0-18 0 0,72-2 0 0 0,-135-1 0 0 0,-8 2 0 0 0,-1-1 0 0 0,1 1 0 0 0,-1-1 0 0 0,1 1 0 0 0,-1 0 0 0 0,1 0 0 0 0,-1 0 0 0 0,8 2 0 0 0,-11-2 1 0 0,0 0 0 0 0,0 0-1 0 0,0 1 1 0 0,0-1-1 0 0,0 0 1 0 0,0 0-1 0 0,0 0 1 0 0,0 0 0 0 0,0 0-1 0 0,0 0 1 0 0,0 1-1 0 0,0-1 1 0 0,0 0-1 0 0,0 0 1 0 0,0 0 0 0 0,0 0-1 0 0,0 0 1 0 0,0 1-1 0 0,0-1 1 0 0,0 0-1 0 0,0 0 1 0 0,0 0 0 0 0,0 0-1 0 0,0 0 1 0 0,0 0-1 0 0,0 0 1 0 0,0 1-1 0 0,0-1 1 0 0,0 0 0 0 0,-1 0-1 0 0,1 0 1 0 0,0 0-1 0 0,0 0 1 0 0,0 0-1 0 0,0 0 1 0 0,0 0 0 0 0,0 0-1 0 0,0 0 1 0 0,-1 0-1 0 0,1 1 1 0 0,0-1-1 0 0,0 0 1 0 0,0 0 0 0 0,0 0-1 0 0,0 0 1 0 0,0 0-1 0 0,-1 0 1 0 0,1 0-1 0 0,0 0 1 0 0,0 0 0 0 0,0 0-1 0 0,0 0 1 0 0,0 0-1 0 0,0 0 1 0 0,-1-1-1 0 0,-7 4 32 0 0,-4-2-2 0 0,0 0-1 0 0,0 0 0 0 0,0-2 1 0 0,-1 1-1 0 0,-15-4 0 0 0,-29-1 59 0 0,19 3-78 0 0,1-2-1 0 0,-39-8 1 0 0,-27-4 21 0 0,62 13-10 0 0,-1 1 0 0 0,1 3 0 0 0,-46 5 0 0 0,34 0-21 0 0,-100 16 0 0 0,34-5 0 0 0,103-13 0 0 0,12-1 0 0 0,39-2 0 0 0,249-33 64 0 0,-114 16-18 0 0,-53 6-20 0 0,-90 7-26 0 0,117-16 0 0 0,-55 0 75 0 0,-87 19-70 0 0,0 0-1 0 0,0 0 0 0 0,-1 0 1 0 0,1 0-1 0 0,0 0 1 0 0,0 1-1 0 0,0-1 1 0 0,0 0-1 0 0,0 1 1 0 0,-1-1-1 0 0,3 2 0 0 0,-2 1-4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48:46.797"/>
    </inkml:context>
    <inkml:brush xml:id="br0">
      <inkml:brushProperty name="width" value="0.1" units="cm"/>
      <inkml:brushProperty name="height" value="0.1" units="cm"/>
      <inkml:brushProperty name="color" value="#E71224"/>
    </inkml:brush>
  </inkml:definitions>
  <inkml:trace contextRef="#ctx0" brushRef="#br0">0 79 2879 0 0,'2'-3'280'0'0,"1"5"-236"0"0,-1 1-1 0 0,1-1 0 0 0,0 0 0 0 0,0 0 0 0 0,0 0 1 0 0,0-1-1 0 0,0 1 0 0 0,0-1 0 0 0,0 0 0 0 0,0 0 1 0 0,1 0-1 0 0,6 1 0 0 0,-1-1 184 0 0,1 0 1 0 0,0-1-1 0 0,10-1 0 0 0,5 0-2 0 0,161-10 391 0 0,-130 6-294 0 0,-5 1-211 0 0,-1-2 1 0 0,95-24-1 0 0,-125 25-111 0 0,25-4 0 0 0,13-3 0 0 0,-41 9 0 0 0,1 0 0 0 0,-1 1 0 0 0,1 1 0 0 0,0 0 0 0 0,-1 2 0 0 0,23 3 0 0 0,-14-2 0 0 0,29 7 0 0 0,-42-7 0 0 0,-1 1 0 0 0,1-1 0 0 0,0-1 0 0 0,18 0 0 0 0,199-14 0 0 0,-187 5 0 0 0,4-1 0 0 0,-43 9 0 0 0,-1 0 0 0 0,1 0 0 0 0,-1 0 0 0 0,1 0 0 0 0,0 1 0 0 0,-1-1 0 0 0,1 1 0 0 0,-1 0 0 0 0,0 0 0 0 0,5 2 0 0 0,-6-2 0 0 0,0 0 0 0 0,0 0 0 0 0,0 0 0 0 0,0 0 0 0 0,0 1 0 0 0,-1-1 0 0 0,1 0 0 0 0,0 1 0 0 0,-1-1 0 0 0,1 1 0 0 0,-1 0 0 0 0,0-1 0 0 0,1 1 0 0 0,1 3 0 0 0,-1 0 0 0 0,1-1 0 0 0,0-1 0 0 0,0 1 0 0 0,1 0 0 0 0,-1-1 0 0 0,1 1 0 0 0,0-1 0 0 0,0 0 0 0 0,0 0 0 0 0,0-1 0 0 0,0 1 0 0 0,9 3 0 0 0,-8-4 8 0 0,1 0 0 0 0,-1-1 1 0 0,0 1-1 0 0,1-1 0 0 0,-1 0 0 0 0,1-1 0 0 0,-1 1 0 0 0,1-1 0 0 0,-1 0 0 0 0,1-1 0 0 0,-1 1 0 0 0,9-3 0 0 0,2-1 156 0 0,-1-1 0 0 0,28-13 0 0 0,-33 14-81 0 0,-5 2-191 0 0,0 0-1 0 0,0 1 1 0 0,0-1-1 0 0,0 1 1 0 0,0 1-1 0 0,0-1 1 0 0,0 1-1 0 0,0-1 1 0 0,0 1-1 0 0,1 1 1 0 0,-1-1-1 0 0,0 1 1 0 0,0 0-1 0 0,0 0 1 0 0,6 3-1 0 0,1 1-2067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48:50.207"/>
    </inkml:context>
    <inkml:brush xml:id="br0">
      <inkml:brushProperty name="width" value="0.1" units="cm"/>
      <inkml:brushProperty name="height" value="0.1" units="cm"/>
      <inkml:brushProperty name="color" value="#E71224"/>
    </inkml:brush>
  </inkml:definitions>
  <inkml:trace contextRef="#ctx0" brushRef="#br0">1 21 455 0 0,'0'-9'0'0'0,"2"2"0"0"0,-1 3 0 0 0,1 6 0 0 0,2 0 152 0 0,0-2-16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2:49:18.608"/>
    </inkml:context>
    <inkml:brush xml:id="br0">
      <inkml:brushProperty name="width" value="0.1" units="cm"/>
      <inkml:brushProperty name="height" value="0.1" units="cm"/>
      <inkml:brushProperty name="color" value="#66CC00"/>
    </inkml:brush>
  </inkml:definitions>
  <inkml:trace contextRef="#ctx0" brushRef="#br0">1872 87 4375 0 0,'0'-1'23'0'0,"0"0"0"0"0,0 1 0 0 0,0-1-1 0 0,-1 0 1 0 0,1 0 0 0 0,0 0 0 0 0,-1 1 0 0 0,1-1-1 0 0,-1 0 1 0 0,1 1 0 0 0,-1-1 0 0 0,1 0-1 0 0,-1 1 1 0 0,1-1 0 0 0,-1 1 0 0 0,0-1-1 0 0,1 1 1 0 0,-1-1 0 0 0,0 1 0 0 0,1-1-1 0 0,-1 1 1 0 0,0-1 0 0 0,0 1 0 0 0,1 0-1 0 0,-1 0 1 0 0,0-1 0 0 0,0 1 0 0 0,0 0 0 0 0,1 0-1 0 0,-1 0 1 0 0,0 0 0 0 0,0 0 0 0 0,0 0-1 0 0,0 0 1 0 0,1 0 0 0 0,-1 0 0 0 0,0 0-1 0 0,0 1 1 0 0,0-1 0 0 0,-1 1 0 0 0,-11 0 123 0 0,-6-1-146 0 0,11 1 0 0 0,-1-1 0 0 0,1 0 0 0 0,0-1 0 0 0,0 0 0 0 0,-9-2 0 0 0,-61-20 837 0 0,43 12-10 0 0,-1 1 0 0 0,0 2 1 0 0,0 1-1 0 0,-42-2 1 0 0,-17 7-316 0 0,-167 18 0 0 0,-123 18-15 0 0,242-25-40 0 0,96-6-272 0 0,0-1 31 0 0,1 3 0 0 0,-60 13-1 0 0,99-17-208 0 0,-56 15-48 0 0,1 2 0 0 0,-63 27 0 0 0,76-17-3220 0 0,46-27 2501 0 0,-12 9-3159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48:54.911"/>
    </inkml:context>
    <inkml:brush xml:id="br0">
      <inkml:brushProperty name="width" value="0.1" units="cm"/>
      <inkml:brushProperty name="height" value="0.1" units="cm"/>
      <inkml:brushProperty name="color" value="#E71224"/>
    </inkml:brush>
  </inkml:definitions>
  <inkml:trace contextRef="#ctx0" brushRef="#br0">1 36 919 0 0,'4'-35'0'0'0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49:01.182"/>
    </inkml:context>
    <inkml:brush xml:id="br0">
      <inkml:brushProperty name="width" value="0.1" units="cm"/>
      <inkml:brushProperty name="height" value="0.1" units="cm"/>
      <inkml:brushProperty name="color" value="#E71224"/>
    </inkml:brush>
  </inkml:definitions>
  <inkml:trace contextRef="#ctx0" brushRef="#br0">0 0 2815 0 0,'1'2'48'0'0,"0"-1"-1"0"0,0 1 0 0 0,0-1 1 0 0,0 1-1 0 0,0-1 1 0 0,0 0-1 0 0,0 0 0 0 0,1 0 1 0 0,-1 0-1 0 0,1 0 0 0 0,-1 0 1 0 0,0 0-1 0 0,1 0 0 0 0,2 1 1 0 0,3 2 63 0 0,-5-3-25 0 0,1 0-1 0 0,-1 0 1 0 0,1 0 0 0 0,-1 0 0 0 0,1-1-1 0 0,0 1 1 0 0,-1-1 0 0 0,1 1 0 0 0,0-1-1 0 0,-1 0 1 0 0,1 0 0 0 0,0 0 0 0 0,0-1-1 0 0,4 0 1 0 0,-3 0 58 0 0,0 1 1 0 0,0-1-1 0 0,0 1 0 0 0,0 0 0 0 0,8 2 1 0 0,41 17 274 0 0,-41-14-401 0 0,1 0 0 0 0,-1-1 0 0 0,17 4-1 0 0,3-7 200 0 0,-25-1-153 0 0,0 0 1 0 0,0 1-1 0 0,10 1 1 0 0,0 0-43 0 0,0 0-1 0 0,-1-1 0 0 0,21-2 1 0 0,-9 0 9 0 0,30-4-31 0 0,-4 2 91 0 0,65 5 0 0 0,-23 1 10 0 0,-45-3 0 0 0,0 2 1 0 0,1 3-1 0 0,57 12 0 0 0,-95-14-85 0 0,0-1-1 0 0,1-1 0 0 0,-1 0 0 0 0,0-1 0 0 0,15-1 1 0 0,73-14 107 0 0,-16 2-20 0 0,6 1-67 0 0,44-4 2 0 0,-106 15-15 0 0,31 4-1 0 0,5 0 5 0 0,-15-2-27 0 0,47-1 0 0 0,102-7 0 0 0,-150 7 0 0 0,-14-1 0 0 0,-1 1 0 0 0,48 7 0 0 0,106 34 0 0 0,-151-34 0 0 0,-26-6 0 0 0,0 1 0 0 0,15 5 0 0 0,60 17 0 0 0,-75-21 0 0 0,0-1 0 0 0,0-1 0 0 0,0 0 0 0 0,14-1 0 0 0,106-6 0 0 0,-104 3 0 0 0,28-2 0 0 0,107-3 0 0 0,-22 5 0 0 0,-123 2 0 0 0,1 2 0 0 0,22 3 0 0 0,22 1 0 0 0,80 2 0 0 0,-119-10 0 0 0,5 0 0 0 0,-21 3 0 0 0,1 0 0 0 0,-1 0 0 0 0,0-1 0 0 0,0-1 0 0 0,0 1 0 0 0,12-5 0 0 0,-9 3 0 0 0,12-3 1 0 0,-6 2 4 0 0,29-12 0 0 0,13-6 246 0 0,-58 22-247 0 0,-1 0 1 0 0,1 0-1 0 0,0 0 1 0 0,-1 0-1 0 0,1 0 1 0 0,0 0 0 0 0,-1 0-1 0 0,1 0 1 0 0,0 0-1 0 0,-1 0 1 0 0,1 0-1 0 0,0 0 1 0 0,-1 1-1 0 0,1-1 1 0 0,0 0 0 0 0,-1 0-1 0 0,1 1 1 0 0,-1-1-1 0 0,1 0 1 0 0,-1 1-1 0 0,1-1 1 0 0,-1 1-1 0 0,2 0 1 0 0,10 14-2328 0 0,-5-3-285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49:03.099"/>
    </inkml:context>
    <inkml:brush xml:id="br0">
      <inkml:brushProperty name="width" value="0.1" units="cm"/>
      <inkml:brushProperty name="height" value="0.1" units="cm"/>
      <inkml:brushProperty name="color" value="#E71224"/>
    </inkml:brush>
  </inkml:definitions>
  <inkml:trace contextRef="#ctx0" brushRef="#br0">1 95 2303 0 0,'89'-8'2840'0'0,"-54"4"-2577"0"0,-1-2-1 0 0,0-1 0 0 0,47-17 0 0 0,-41 11 193 0 0,-24 9-331 0 0,0 0 0 0 0,0 1 0 0 0,31-1 0 0 0,65 7 218 0 0,-70 1-331 0 0,24 1-1 0 0,-43-6 140 0 0,0-1 0 0 0,40-10 0 0 0,-35 6 4 0 0,31-2-1 0 0,-32 7-115 0 0,-1 2 1 0 0,29 4-1 0 0,-28-3-25 0 0,56 6-13 0 0,35 8 100 0 0,46 3 64 0 0,14-17-163 0 0,-124-2 9 0 0,72 9 43 0 0,-7 4-53 0 0,-98-9 0 0 0,-1 1 0 0 0,29 10 0 0 0,-17-6 0 0 0,37 10 0 0 0,2-3 0 0 0,83 9 0 0 0,-128-22 0 0 0,-7-1 0 0 0,-1 0 0 0 0,0-1 0 0 0,1 0 0 0 0,32-5 0 0 0,-11-1 0 0 0,0 2 0 0 0,44 2 0 0 0,-75 1 0 0 0,237-15 41 0 0,-90 2-7 0 0,-78 10 30 0 0,-19-2-33 0 0,-37 4-20 0 0,29-5 0 0 0,-1-1 13 0 0,0 2 0 0 0,67 2 0 0 0,20 9 40 0 0,-123-6-64 0 0,26-3 0 0 0,-28 1 0 0 0,1 1 0 0 0,18 1 0 0 0,15-3 11 0 0,-46 3-9 0 0,0 0-1 0 0,0 0 1 0 0,1 0 0 0 0,-1 0 0 0 0,0 0-1 0 0,0 0 1 0 0,0 0 0 0 0,1 0-1 0 0,-1 0 1 0 0,0 0 0 0 0,0 0 0 0 0,0 0-1 0 0,0 0 1 0 0,1 0 0 0 0,-1 0-1 0 0,0 0 1 0 0,0 0 0 0 0,0 0 0 0 0,1-1-1 0 0,-1 1 1 0 0,0 0 0 0 0,0 0 0 0 0,0 0-1 0 0,0 0 1 0 0,0 0 0 0 0,1 0-1 0 0,-1-1 1 0 0,0 1 0 0 0,0 0 0 0 0,0 0-1 0 0,0 0 1 0 0,0 0 0 0 0,0 0-1 0 0,1-1 1 0 0,-1 1 0 0 0,0 0 0 0 0,0 0-1 0 0,-4-7 33 0 0,-7-2 48 0 0,8 11-23 0 0,-1 7-46 0 0,0 10-47 0 0,4-10-116 0 0,2 2-90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49:36.879"/>
    </inkml:context>
    <inkml:brush xml:id="br0">
      <inkml:brushProperty name="width" value="0.1" units="cm"/>
      <inkml:brushProperty name="height" value="0.1" units="cm"/>
      <inkml:brushProperty name="color" value="#66CC00"/>
    </inkml:brush>
  </inkml:definitions>
  <inkml:trace contextRef="#ctx0" brushRef="#br0">1 93 1375 0 0,'5'17'1423'0'0,"-5"-16"-1353"0"0,1 0-1 0 0,-1 0 1 0 0,0 0-1 0 0,1 0 1 0 0,-1 0 0 0 0,1 0-1 0 0,0 0 1 0 0,-1-1-1 0 0,1 1 1 0 0,0 0-1 0 0,-1 0 1 0 0,1-1-1 0 0,0 1 1 0 0,0 0 0 0 0,0-1-1 0 0,0 1 1 0 0,-1-1-1 0 0,1 1 1 0 0,0-1-1 0 0,2 1 1 0 0,-1-1 107 0 0,-1 0 0 0 0,1 0 0 0 0,-1 0-1 0 0,1-1 1 0 0,0 1 0 0 0,-1 0 0 0 0,1-1 0 0 0,-1 0 0 0 0,0 1 0 0 0,3-2-1 0 0,6-3 282 0 0,-4 3-368 0 0,0 1-1 0 0,0 0 0 0 0,1 0 1 0 0,-1 0-1 0 0,0 0 1 0 0,1 1-1 0 0,-1 0 1 0 0,1 1-1 0 0,-1-1 1 0 0,8 2-1 0 0,23 2 184 0 0,-28-4-114 0 0,-1 0 0 0 0,1-1-1 0 0,-1 0 1 0 0,0 0 0 0 0,15-5-1 0 0,15-7 355 0 0,-20 5-364 0 0,1 2 0 0 0,0 0 0 0 0,0 1 0 0 0,1 1 0 0 0,0 1 0 0 0,20-1 0 0 0,108-9 27 0 0,-103 8-73 0 0,13-6 14 0 0,-37 6-53 0 0,26-2 0 0 0,-9 3-22 0 0,-23 2-4 0 0,0 0-1 0 0,0 2 1 0 0,27 1-1 0 0,-38-1-31 0 0,1 0 0 0 0,0 0-1 0 0,0-1 1 0 0,-1 0-1 0 0,9-2 1 0 0,18-1 35 0 0,-13 4-4 0 0,-4-1 32 0 0,0 1 1 0 0,27 4-1 0 0,46 6-5 0 0,17 4 128 0 0,-21-3 3 0 0,-20-5-70 0 0,-25-2-68 0 0,1-2 0 0 0,-1-2 0 0 0,54-6 0 0 0,-37 2-18 0 0,-13 1 23 0 0,0 2 0 0 0,0 1 0 0 0,0 2-1 0 0,48 9 1 0 0,-44-4-28 0 0,0-2 0 0 0,53-1 0 0 0,-21-1-8 0 0,47-6 30 0 0,-89 0-48 0 0,129-9 56 0 0,-157 11-64 0 0,0 0 0 0 0,0 1 0 0 0,0 1 0 0 0,14 1 0 0 0,41 8 0 0 0,-35-4 0 0 0,0-2 0 0 0,56 3 0 0 0,-57-6 32 0 0,0 1 0 0 0,0 2 0 0 0,42 11 0 0 0,-59-14-26 0 0,-1 0-1 0 0,1 0 0 0 0,-1-1 1 0 0,0 0-1 0 0,1-1 0 0 0,-1 0 1 0 0,14-3-1 0 0,-9 1 6 0 0,27 0-1 0 0,-4 2 11 0 0,-16 0 13 0 0,0 1 1 0 0,0 1-1 0 0,0 1 0 0 0,40 8 0 0 0,-43-6-34 0 0,1-1 0 0 0,1 0 0 0 0,22-1 0 0 0,-17 0 0 0 0,27 4 0 0 0,-11 0 0 0 0,48 0 0 0 0,-43-3 0 0 0,13-2 32 0 0,114-11 0 0 0,-97-4-32 0 0,-56 10 0 0 0,0 0 0 0 0,0 1 0 0 0,1 1 0 0 0,22 1 0 0 0,133 12 0 0 0,-117-12 18 0 0,-1-2 0 0 0,106-19 0 0 0,-80 11 78 0 0,167 0 0 0 0,-83 25-86 0 0,-80-4-10 0 0,-27-4 0 0 0,127 6 0 0 0,-133-12 0 0 0,222 6 0 0 0,-55 5 0 0 0,-172-12 13 0 0,1-3 0 0 0,91-18-1 0 0,-129 19 4 0 0,31-3 39 0 0,-1 1 0 0 0,68 2 0 0 0,88 15-4 0 0,-153-8-65 0 0,5-2 37 0 0,0-3 0 0 0,65-9 0 0 0,-58 3-25 0 0,74 3-1 0 0,-9 14 3 0 0,38 9 0 0 0,-111-13 0 0 0,0-3 0 0 0,0-1 0 0 0,76-9 0 0 0,-101 5 0 0 0,17-1 0 0 0,0 2 0 0 0,-1 1 0 0 0,75 10 0 0 0,-26 1 0 0 0,-17-3 0 0 0,-4 3 0 0 0,-37-4 0 0 0,0-2 0 0 0,0-1 0 0 0,44-1 0 0 0,217 0 0 0 0,1 14 0 0 0,-192-12 32 0 0,142-11 0 0 0,-177-4-32 0 0,18-1 0 0 0,-58 10 0 0 0,0 1 0 0 0,-1 2 0 0 0,30 5 0 0 0,-25-3 0 0 0,1-1 0 0 0,51-2 0 0 0,-52-4 0 0 0,32-8 0 0 0,29-2 0 0 0,49 14 0 0 0,-53 1 0 0 0,-58-1 0 0 0,-12-1 0 0 0,31-2 0 0 0,-31 1 0 0 0,1 0 0 0 0,-1 2 0 0 0,25 3 0 0 0,-40-4 34 0 0,0 1 0 0 0,0-1 0 0 0,1 1-1 0 0,-1-1 1 0 0,0 1 0 0 0,0 0 0 0 0,0 0-1 0 0,0 1 1 0 0,5 1 0 0 0,-7-1-229 0 0,0-1 1 0 0,0 0-1 0 0,0 0 1 0 0,0 1-1 0 0,0-1 0 0 0,0 1 1 0 0,-1-1-1 0 0,1 0 1 0 0,0 1-1 0 0,-1-1 1 0 0,1 1-1 0 0,-1 0 1 0 0,0-1-1 0 0,1 1 1 0 0,-1-1-1 0 0,0 1 0 0 0,0 0 1 0 0,0-1-1 0 0,0 1 1 0 0,0 0-1 0 0,-1 2 1 0 0,0 13-4112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51:00.998"/>
    </inkml:context>
    <inkml:brush xml:id="br0">
      <inkml:brushProperty name="width" value="0.1" units="cm"/>
      <inkml:brushProperty name="height" value="0.1" units="cm"/>
      <inkml:brushProperty name="color" value="#66CC00"/>
    </inkml:brush>
  </inkml:definitions>
  <inkml:trace contextRef="#ctx0" brushRef="#br0">28 36 3423 0 0,'-1'-1'126'0'0,"0"0"-1"0"0,0 0 0 0 0,0 0 1 0 0,0 0-1 0 0,0 0 0 0 0,-1 0 1 0 0,1 0-1 0 0,0 1 0 0 0,-1-1 1 0 0,1 0-1 0 0,-2 0 0 0 0,2 1-90 0 0,1 0-1 0 0,0 0 1 0 0,-1 1 0 0 0,1-1-1 0 0,0 0 1 0 0,-1 0-1 0 0,1 0 1 0 0,-1 0-1 0 0,1 0 1 0 0,0 0-1 0 0,-1 0 1 0 0,1 0-1 0 0,0 0 1 0 0,-1 0-1 0 0,1-1 1 0 0,-1 1-1 0 0,1 0 1 0 0,0 0-1 0 0,-1 0 1 0 0,1 0-1 0 0,0 0 1 0 0,-1-1-1 0 0,1 1 1 0 0,0 0-1 0 0,0 0 1 0 0,-1-1-1 0 0,1 1 1 0 0,0 0 0 0 0,-1 0-1 0 0,1-1 1 0 0,0 0-1 0 0,8-7 791 0 0,-4 6-590 0 0,0 0-1 0 0,-1 0 1 0 0,1 1 0 0 0,0-1 0 0 0,6 0 0 0 0,1 2 347 0 0,-9 1-473 0 0,1-1 1 0 0,-1 0-1 0 0,0 0 1 0 0,1 0 0 0 0,-1 0-1 0 0,0 0 1 0 0,1 0-1 0 0,-1-1 1 0 0,2 0-1 0 0,24 4 657 0 0,-20-2-596 0 0,30 7 899 0 0,-30-6-825 0 0,0 0 0 0 0,0 0 0 0 0,1-1 0 0 0,-1 0-1 0 0,0-1 1 0 0,15 0 0 0 0,5-3 173 0 0,-11 0-258 0 0,1 1 0 0 0,0 0 0 0 0,0 2 0 0 0,0 0 1 0 0,-1 1-1 0 0,27 4 0 0 0,-8 3 42 0 0,1-2 1 0 0,0-1-1 0 0,66-1 0 0 0,-77-4-85 0 0,-6 1-86 0 0,0-1-1 0 0,1-1 1 0 0,-1-1-1 0 0,0-1 1 0 0,21-5 0 0 0,-20 2-3 0 0,0 1 1 0 0,0 2 0 0 0,1 0 0 0 0,35-1-1 0 0,35 11 69 0 0,1-1 0 0 0,-67-6-97 0 0,-4 0 5 0 0,-1 0 0 0 0,38 6 0 0 0,23 2 45 0 0,-66-6-45 0 0,29 0-4 0 0,48-4 0 0 0,-9 4 0 0 0,-61-1 0 0 0,0 0 0 0 0,39-4 0 0 0,-41 0 0 0 0,-1 0 0 0 0,1 2 0 0 0,-1 0 0 0 0,25 3 0 0 0,-19 0 0 0 0,48-2 0 0 0,-47-1 0 0 0,48 4 0 0 0,40 5 0 0 0,-58-5 0 0 0,53-3 0 0 0,-1 0 0 0 0,-92 2 0 0 0,0 0 0 0 0,-1 0 0 0 0,0 2 0 0 0,28 9 0 0 0,-14-3-4 0 0,2-1 0 0 0,-1-1 0 0 0,1-2 0 0 0,34 2 0 0 0,130-1 539 0 0,-196-7-535 0 0,12-1 20 0 0,-1 1-1 0 0,1 1 1 0 0,-1 0 0 0 0,0 0-1 0 0,0 1 1 0 0,0 1 0 0 0,12 3-1 0 0,-23-6-20 0 0,0 0 1 0 0,0 1-1 0 0,1-1 0 0 0,-1 0 1 0 0,0 0-1 0 0,0 1 0 0 0,1-1 0 0 0,-1 0 1 0 0,0 1-1 0 0,0-1 0 0 0,0 0 0 0 0,1 1 1 0 0,-1-1-1 0 0,0 0 0 0 0,0 1 0 0 0,0-1 1 0 0,0 0-1 0 0,0 1 0 0 0,0-1 0 0 0,0 0 1 0 0,0 1-1 0 0,0-1 0 0 0,0 1 0 0 0,0-1 1 0 0,0 0-1 0 0,0 1 0 0 0,0-1 0 0 0,0 0 1 0 0,0 1-1 0 0,0-1 0 0 0,-1 0 0 0 0,1 1 1 0 0,0-1-1 0 0,0 0 0 0 0,-1 1 0 0 0,-8 13-95 0 0,8-11 55 0 0,-9 11-172 0 0,-2 4-18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51:03.084"/>
    </inkml:context>
    <inkml:brush xml:id="br0">
      <inkml:brushProperty name="width" value="0.1" units="cm"/>
      <inkml:brushProperty name="height" value="0.1" units="cm"/>
      <inkml:brushProperty name="color" value="#66CC00"/>
    </inkml:brush>
  </inkml:definitions>
  <inkml:trace contextRef="#ctx0" brushRef="#br0">54 120 2815 0 0,'-5'-13'246'0'0,"4"11"-239"0"0,0 0 0 0 0,0 0 0 0 0,0 0 0 0 0,0 0 0 0 0,0 0-1 0 0,1 0 1 0 0,-1 0 0 0 0,1 0 0 0 0,0-2 0 0 0,-2 0 204 0 0,1 0-1 0 0,-1 0 1 0 0,1 1-1 0 0,-1-1 1 0 0,0 1-1 0 0,-3-4 1 0 0,3 4-64 0 0,0 0-155 0 0,-12-17 1924 0 0,14 20-1883 0 0,0 0 0 0 0,-1 0 0 0 0,1 0 1 0 0,0 0-1 0 0,0-1 0 0 0,0 1 0 0 0,0 0 0 0 0,0 0 1 0 0,0 0-1 0 0,-1 0 0 0 0,1 0 0 0 0,0 0 0 0 0,0 0 1 0 0,0 0-1 0 0,0 0 0 0 0,0 0 0 0 0,-1 0 0 0 0,1 0 1 0 0,0 0-1 0 0,0 0 0 0 0,0 0 0 0 0,0 0 0 0 0,-1 0 0 0 0,1 0 1 0 0,0 0-1 0 0,0 0 0 0 0,0 0 0 0 0,0 0 0 0 0,0 0 1 0 0,-1 0-1 0 0,1 0 0 0 0,0 0 0 0 0,0 0 0 0 0,0 0 1 0 0,0 0-1 0 0,0 0 0 0 0,-1 0 0 0 0,1 1 0 0 0,0-1 1 0 0,-2 14 785 0 0,2-14-753 0 0,0 1 0 0 0,1 0-1 0 0,-1 0 1 0 0,0-1 0 0 0,1 1 0 0 0,-1 0-1 0 0,1 0 1 0 0,-1-1 0 0 0,1 1 0 0 0,-1-1-1 0 0,1 1 1 0 0,-1 0 0 0 0,1-1 0 0 0,0 1 0 0 0,-1-1-1 0 0,1 1 1 0 0,0-1 0 0 0,0 0 0 0 0,0 1-1 0 0,21 9 727 0 0,-11-5-634 0 0,-5-2-57 0 0,0 0 0 0 0,1 0 0 0 0,-1-1 0 0 0,1 0 0 0 0,-1 0 0 0 0,1-1 0 0 0,11 1 0 0 0,50-1 610 0 0,-41-1-494 0 0,5-1 29 0 0,-22 0-146 0 0,1 0 0 0 0,0 1 0 0 0,0 1 1 0 0,20 3-1 0 0,-12-1-7 0 0,0 0 0 0 0,1-2 0 0 0,0 0 1 0 0,-1-1-1 0 0,33-4 0 0 0,25-1 121 0 0,-67 4-172 0 0,1 0-1 0 0,19-5 1 0 0,4 0-4 0 0,24-1 55 0 0,177-13 59 0 0,-170 26-152 0 0,-44-4 0 0 0,56 1 60 0 0,-50-4-26 0 0,32 5 0 0 0,8 10-34 0 0,-51-10 0 0 0,-1 0 0 0 0,1-1 0 0 0,0-1 0 0 0,0-1 0 0 0,23 0 0 0 0,20-4 30 0 0,-34 3-6 0 0,-1-2 1 0 0,1 0 0 0 0,32-9-1 0 0,85-17 302 0 0,-70 20-182 0 0,42-9 114 0 0,-33 0-119 0 0,-70 15-128 0 0,0 1 1 0 0,0 0-1 0 0,-1 0 0 0 0,1 1 1 0 0,0 1-1 0 0,0 0 0 0 0,-1 0 1 0 0,1 1-1 0 0,0 0 0 0 0,-1 1 1 0 0,0 0-1 0 0,1 1 0 0 0,-1 0 1 0 0,-1 1-1 0 0,13 7 0 0 0,-17-9-14 0 0,0 0 0 0 0,0 0 0 0 0,0-1 1 0 0,10 4-1 0 0,-13-5 15 0 0,0-1 1 0 0,0 1-1 0 0,0-1 1 0 0,-1 0-1 0 0,1 1 1 0 0,0-1-1 0 0,0 0 1 0 0,0 0-1 0 0,0-1 0 0 0,0 1 1 0 0,0 0-1 0 0,0-1 1 0 0,0 1-1 0 0,0-1 1 0 0,-1 1-1 0 0,1-1 1 0 0,0 0-1 0 0,2-1 1 0 0,1 0 258 0 0,-8 9-73 0 0,-18 18-405 0 0,10-11-732 0 0,2-2-151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54:20.998"/>
    </inkml:context>
    <inkml:brush xml:id="br0">
      <inkml:brushProperty name="width" value="0.1" units="cm"/>
      <inkml:brushProperty name="height" value="0.1" units="cm"/>
      <inkml:brushProperty name="color" value="#66CC00"/>
    </inkml:brush>
  </inkml:definitions>
  <inkml:trace contextRef="#ctx0" brushRef="#br0">681 59 455 0 0,'-1'0'18'0'0,"-1"1"0"0"0,1-1 0 0 0,0 0-1 0 0,-1 1 1 0 0,1-1 0 0 0,0 0-1 0 0,-1 0 1 0 0,1 1 0 0 0,-1-1-1 0 0,1 0 1 0 0,0 0 0 0 0,-1-1 0 0 0,1 1-1 0 0,0 0 1 0 0,-3-1 0 0 0,-20-6 76 0 0,-13-13-92 0 0,27 15 555 0 0,0-1 0 0 0,0 1-1 0 0,-18-5 1 0 0,17 7-129 0 0,-1 2 0 0 0,0-1 1 0 0,1 2-1 0 0,-1 0 0 0 0,0 0 0 0 0,0 1 0 0 0,-21 4 0 0 0,26-3-80 0 0,1 0 1 0 0,-1 0-1 0 0,-10 6 0 0 0,12-5-204 0 0,-1-1 0 0 0,1 1-1 0 0,-1-1 1 0 0,0 0 0 0 0,-10 2 0 0 0,7-4 145 0 0,0 0-1 0 0,0-1 0 0 0,0 0 1 0 0,0 0-1 0 0,0-1 0 0 0,1 0 1 0 0,-17-6-1 0 0,14 4-55 0 0,0 0-1 0 0,-1 2 1 0 0,-19-4 0 0 0,3 4-69 0 0,13 0-151 0 0,1 1 0 0 0,-1 1 1 0 0,1 0-1 0 0,-29 4 0 0 0,4 5-3434 0 0,17-5-354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54:22.299"/>
    </inkml:context>
    <inkml:brush xml:id="br0">
      <inkml:brushProperty name="width" value="0.1" units="cm"/>
      <inkml:brushProperty name="height" value="0.1" units="cm"/>
      <inkml:brushProperty name="color" value="#66CC00"/>
    </inkml:brush>
  </inkml:definitions>
  <inkml:trace contextRef="#ctx0" brushRef="#br0">1462 60 2303 0 0,'-5'-1'236'0'0,"1"1"0"0"0,-1-1 0 0 0,0 1 0 0 0,1-1 0 0 0,-1 2 0 0 0,1-1-1 0 0,-10 2 1 0 0,8-2-127 0 0,-1 1 0 0 0,1 0 0 0 0,0-1 0 0 0,-12-2 0 0 0,6 0 214 0 0,0-2-1 0 0,0 0 1 0 0,0 0-1 0 0,-17-10 1 0 0,-2-1 663 0 0,16 11-901 0 0,-1 0-1 0 0,1 1 1 0 0,-1 0 0 0 0,0 2 0 0 0,1-1-1 0 0,-30 3 1 0 0,28-1 111 0 0,-98 0 688 0 0,87 2-602 0 0,-54 9 0 0 0,-1 1-86 0 0,62-11-111 0 0,9 1 45 0 0,-1-2 0 0 0,1 1 1 0 0,0-2-1 0 0,-15-1 0 0 0,0-1 267 0 0,1 1 0 0 0,-44 3-1 0 0,-12-1-135 0 0,15-4-115 0 0,-1 3 0 0 0,-84 10-1 0 0,11 14-307 0 0,106-17-361 0 0,-2 0-280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54:23.986"/>
    </inkml:context>
    <inkml:brush xml:id="br0">
      <inkml:brushProperty name="width" value="0.1" units="cm"/>
      <inkml:brushProperty name="height" value="0.1" units="cm"/>
      <inkml:brushProperty name="color" value="#66CC00"/>
    </inkml:brush>
  </inkml:definitions>
  <inkml:trace contextRef="#ctx0" brushRef="#br0">1544 12 455 0 0,'-1'0'263'0'0,"0"0"0"0"0,0-1 0 0 0,-1 1 0 0 0,1 0 0 0 0,0 0 0 0 0,0-1 0 0 0,0 1 0 0 0,0 0 0 0 0,0-1 0 0 0,0 1 0 0 0,0-1 0 0 0,0 0 0 0 0,-1 0 0 0 0,1 0-257 0 0,0 1-1 0 0,0-1 1 0 0,0 1-1 0 0,0-1 0 0 0,0 1 1 0 0,0-1-1 0 0,0 1 1 0 0,0-1-1 0 0,0 1 0 0 0,0 0 1 0 0,0 0-1 0 0,-3 0 0 0 0,-1-1 135 0 0,3 1-47 0 0,1 0 1 0 0,0 0-1 0 0,0 0 1 0 0,-1 0-1 0 0,1 1 1 0 0,0-1-1 0 0,0 0 1 0 0,-1 1-1 0 0,1-1 1 0 0,0 0-1 0 0,0 1 1 0 0,-3 1-1 0 0,2-2 71 0 0,-1 0 1 0 0,0 0-1 0 0,0 0 1 0 0,0 0-1 0 0,1 0 0 0 0,-1-1 1 0 0,-4 0-1 0 0,-11-1 646 0 0,-1 5-562 0 0,17-3-232 0 0,1 1 1 0 0,-1-1 0 0 0,1 1-1 0 0,-1-1 1 0 0,1 0-1 0 0,-1 0 1 0 0,0 1-1 0 0,1-1 1 0 0,-1 0-1 0 0,0-1 1 0 0,1 1-1 0 0,-1 0 1 0 0,1 0-1 0 0,-1-1 1 0 0,-2 0-1 0 0,0 0 92 0 0,0 0-1 0 0,-1 0 0 0 0,1 1 1 0 0,-1-1-1 0 0,1 1 0 0 0,-1 0 1 0 0,0 0-1 0 0,1 1 0 0 0,-1-1 1 0 0,-5 2-1 0 0,-16 1 16 0 0,-150-7 801 0 0,68 12-758 0 0,31 0-128 0 0,26-6-22 0 0,-105 5 112 0 0,-118-12 816 0 0,218 3-897 0 0,0 3-1 0 0,-1 2 1 0 0,1 2-1 0 0,1 3 1 0 0,-101 27-1 0 0,119-23-189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54:30.219"/>
    </inkml:context>
    <inkml:brush xml:id="br0">
      <inkml:brushProperty name="width" value="0.1" units="cm"/>
      <inkml:brushProperty name="height" value="0.1" units="cm"/>
      <inkml:brushProperty name="color" value="#66CC00"/>
    </inkml:brush>
  </inkml:definitions>
  <inkml:trace contextRef="#ctx0" brushRef="#br0">5168 75 575 0 0,'3'0'131'0'0,"0"0"0"0"0,0-1 0 0 0,0 1 0 0 0,-1-1-1 0 0,1 0 1 0 0,0 0 0 0 0,0 0 0 0 0,-1 0-1 0 0,1 0 1 0 0,0-1 0 0 0,-1 1 0 0 0,1-1-1 0 0,-1 0 1 0 0,0 0 0 0 0,0 0 0 0 0,0 0-1 0 0,1 0 1 0 0,-2 0 0 0 0,1 0 0 0 0,0-1-1 0 0,0 1 1 0 0,-1-1 0 0 0,0 1 0 0 0,1-1-1 0 0,-1 0 1 0 0,0 1 0 0 0,0-1 0 0 0,1-5-1 0 0,-2 7-61 0 0,0 1-1 0 0,0-1 0 0 0,0 0 0 0 0,0 1 0 0 0,0-1 0 0 0,0 0 1 0 0,0 1-1 0 0,0-1 0 0 0,0 1 0 0 0,0-1 0 0 0,0 0 0 0 0,0 1 1 0 0,0-1-1 0 0,-1 0 0 0 0,1 1 0 0 0,0-1 0 0 0,0 1 0 0 0,-1-1 1 0 0,1 1-1 0 0,0-1 0 0 0,-1 1 0 0 0,1-1 0 0 0,-1 1 0 0 0,1-1 1 0 0,0 1-1 0 0,-1-1 0 0 0,1 1 0 0 0,-2-1 0 0 0,1 0 2 0 0,-1 1 0 0 0,1 0 0 0 0,-1-1 0 0 0,1 1 0 0 0,-1 0 0 0 0,1 0 0 0 0,-1 0 0 0 0,1-1 0 0 0,-1 2 0 0 0,1-1 0 0 0,-3 0 0 0 0,-4 2 42 0 0,0 0 0 0 0,0 0 0 0 0,-10 5-1 0 0,-32 15 39 0 0,22-9 143 0 0,0-1 0 0 0,-1-2 0 0 0,-43 11 0 0 0,43-16 20 0 0,14-1-133 0 0,-1-1 1 0 0,1-1-1 0 0,-1 0 0 0 0,-21-1 0 0 0,-41-4 197 0 0,46 3-187 0 0,1-1 0 0 0,0-2 1 0 0,0-1-1 0 0,-35-10 0 0 0,25 4-88 0 0,-1 1 0 0 0,1 2-1 0 0,-45-2 1 0 0,-128 5 384 0 0,156 5-451 0 0,52-1-34 0 0,-207 3 190 0 0,-4-10-54 0 0,48-2-28 0 0,137 11-71 0 0,-55 9 1 0 0,6 0-42 0 0,-182-2 67 0 0,159-5-48 0 0,60-1 4 0 0,1-2-1 0 0,-70-7 1 0 0,66 1 97 0 0,-82 4 0 0 0,81 2-12 0 0,-78-7 1 0 0,30-7 164 0 0,73 11-233 0 0,0 0 0 0 0,0 2 0 0 0,-45 4 0 0 0,18 0 17 0 0,-51 8-54 0 0,35-2 0 0 0,-145 29 0 0 0,92-14 0 0 0,89-20 0 0 0,-42-1 0 0 0,31-2 0 0 0,13-1 0 0 0,-34-4 0 0 0,-2 0 0 0 0,-4 0 16 0 0,50 1-8 0 0,0 1 0 0 0,0 0 0 0 0,0 2 0 0 0,0 0 0 0 0,-28 6 0 0 0,-43 13-8 0 0,-50 14 0 0 0,122-30 8 0 0,0-1 0 0 0,0 0-1 0 0,0-2 1 0 0,-30 0 0 0 0,24-1 4 0 0,-44 6 1 0 0,42-2-13 0 0,-52-1 0 0 0,2-1 0 0 0,63-1 0 0 0,1-1 0 0 0,0-1 0 0 0,0 0 0 0 0,-12-2 0 0 0,-30-3 0 0 0,-106 13 0 0 0,135-5 0 0 0,16-1-29 0 0,0 0-1 0 0,0 0 1 0 0,0 1-1 0 0,0 0 1 0 0,0 1-1 0 0,1-1 0 0 0,-9 5 1 0 0,-3 4-348 0 0,-24 17 0 0 0,18-12-705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2:49:19.887"/>
    </inkml:context>
    <inkml:brush xml:id="br0">
      <inkml:brushProperty name="width" value="0.1" units="cm"/>
      <inkml:brushProperty name="height" value="0.1" units="cm"/>
      <inkml:brushProperty name="color" value="#66CC00"/>
    </inkml:brush>
  </inkml:definitions>
  <inkml:trace contextRef="#ctx0" brushRef="#br0">2369 69 3711 0 0,'1'-2'83'0'0,"-1"-1"0"0"0,0 1 1 0 0,0-1-1 0 0,-1 1 0 0 0,1 0 0 0 0,0-1 0 0 0,-1 1 0 0 0,1 0 0 0 0,-1-1 0 0 0,0 1 0 0 0,0 0 0 0 0,0 0 0 0 0,0-1 0 0 0,0 1 0 0 0,-1 0 0 0 0,1 0 0 0 0,-1 0 0 0 0,1 0 0 0 0,-1 1 0 0 0,1-1 0 0 0,-1 0 0 0 0,0 1 0 0 0,0-1 0 0 0,0 1 0 0 0,0 0 0 0 0,0-1 0 0 0,0 1 0 0 0,-1 0 0 0 0,1 0 0 0 0,0 1 0 0 0,0-1 0 0 0,-1 0 0 0 0,1 1 0 0 0,-1-1 0 0 0,1 1 0 0 0,-4 0 0 0 0,-355-8 3288 0 0,214 10-2958 0 0,-146 6 102 0 0,88 0-134 0 0,-89 7 178 0 0,-3 1 101 0 0,277-16-593 0 0,-212-2 703 0 0,140-5-567 0 0,-149-7-87 0 0,158 19-677 0 0,35 2 195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54:40.070"/>
    </inkml:context>
    <inkml:brush xml:id="br0">
      <inkml:brushProperty name="width" value="0.1" units="cm"/>
      <inkml:brushProperty name="height" value="0.1" units="cm"/>
      <inkml:brushProperty name="color" value="#66CC00"/>
    </inkml:brush>
  </inkml:definitions>
  <inkml:trace contextRef="#ctx0" brushRef="#br0">5084 37 455 0 0,'0'0'28'0'0,"0"0"-1"0"0,1 0 0 0 0,-1 0 0 0 0,0 0 0 0 0,0 0 0 0 0,1 0 0 0 0,-1-1 0 0 0,0 1 1 0 0,0 0-1 0 0,1 0 0 0 0,-1 0 0 0 0,0 0 0 0 0,0 0 0 0 0,0-1 0 0 0,1 1 0 0 0,-1 0 0 0 0,0 0 1 0 0,0 0-1 0 0,0-1 0 0 0,0 1 0 0 0,0 0 0 0 0,1 0 0 0 0,-1 0 0 0 0,0-1 0 0 0,0 1 0 0 0,0 0 1 0 0,0 0-1 0 0,0-1 0 0 0,0 1 0 0 0,0 0 0 0 0,0 0 0 0 0,0-1 0 0 0,0 1 0 0 0,0 0 1 0 0,0-1-1 0 0,0 1 0 0 0,0 0 0 0 0,0 0 0 0 0,0-1 0 0 0,0 1 0 0 0,0 0 0 0 0,0 0 0 0 0,0 0 1 0 0,-1-1-1 0 0,1 1 0 0 0,0 0 0 0 0,0 0 0 0 0,0-1 0 0 0,0 1 0 0 0,-1 0 0 0 0,-6-12 2794 0 0,4 10-2644 0 0,0 0-1 0 0,0 1 0 0 0,0-1 0 0 0,0 1 0 0 0,0-1 0 0 0,0 1 1 0 0,-1 0-1 0 0,1 0 0 0 0,0 1 0 0 0,-1-1 0 0 0,1 1 1 0 0,0-1-1 0 0,-7 1 0 0 0,2 1 109 0 0,0 0 0 0 0,0 0-1 0 0,0 1 1 0 0,-13 4 0 0 0,-2 1 59 0 0,9-3-174 0 0,1 1 0 0 0,-15 7 1 0 0,11-3-37 0 0,13-6-88 0 0,0-1 0 0 0,-1 1 0 0 0,1-1 0 0 0,-1 0-1 0 0,0 0 1 0 0,0 0 0 0 0,1 0 0 0 0,-1-1 0 0 0,0 0 0 0 0,-1 0 0 0 0,1-1-1 0 0,-6 1 1 0 0,-39-6 1448 0 0,47 4-1447 0 0,1 1 1 0 0,-1 0 0 0 0,0 0 0 0 0,1 1-1 0 0,-1-1 1 0 0,1 0 0 0 0,-1 1 0 0 0,1 0 0 0 0,-1-1-1 0 0,1 1 1 0 0,-4 2 0 0 0,3-2-36 0 0,1 0 0 0 0,-1 0 1 0 0,0 0-1 0 0,0 0 0 0 0,1 0 0 0 0,-1-1 0 0 0,0 1 1 0 0,0-1-1 0 0,0 0 0 0 0,0 0 0 0 0,-5 0 1 0 0,-23-5 143 0 0,-1 3 0 0 0,-1 0 0 0 0,-56 6 0 0 0,0-1-76 0 0,-13 1 65 0 0,86-3-119 0 0,0 2 0 0 0,1-1 0 0 0,0 2-1 0 0,-22 8 1 0 0,18-4 15 0 0,8-4 90 0 0,0 1 0 0 0,0-1 1 0 0,-19 3-1 0 0,26-6-99 0 0,-1 0-1 0 0,1-1 0 0 0,0 0 1 0 0,-1 0-1 0 0,1-1 0 0 0,0 1 1 0 0,-1-1-1 0 0,1 0 1 0 0,0 0-1 0 0,0 0 0 0 0,0-1 1 0 0,0 1-1 0 0,-7-5 1 0 0,-4-2 89 0 0,-2 1 0 0 0,1 1 1 0 0,0 0-1 0 0,-1 1 0 0 0,0 1 1 0 0,0 0-1 0 0,-33-2 0 0 0,-48-7 111 0 0,69 12-150 0 0,0 1 0 0 0,0 1 0 0 0,-53 10 0 0 0,3-1-6 0 0,-6 2 95 0 0,-4 1-127 0 0,66-12 49 0 0,0-1 1 0 0,-45-7-1 0 0,52 6-44 0 0,0 1 0 0 0,0 0 0 0 0,0 1 0 0 0,-19 4 0 0 0,14-3-23 0 0,-30 0-1 0 0,-2 0 63 0 0,30 0-49 0 0,0-1 0 0 0,-33-2 0 0 0,0-9-23 0 0,40 6 39 0 0,1 2 0 0 0,-28-3 1 0 0,-59 14-46 0 0,75-7-10 0 0,0 0 0 0 0,1 2 0 0 0,-39 10 0 0 0,43-8 0 0 0,-11 0 0 0 0,0-2 0 0 0,-36 1 0 0 0,6-1 0 0 0,0 6 0 0 0,45-6 0 0 0,0-1 0 0 0,-30 2 0 0 0,-53 2 64 0 0,100-7-64 0 0,-14 2 0 0 0,8 0 0 0 0,-1-1 0 0 0,1-1 0 0 0,-1 0 0 0 0,1 0 0 0 0,-14-1 0 0 0,10-2 0 0 0,-1 2 0 0 0,0 0 0 0 0,0 0 0 0 0,0 1 0 0 0,1 1 0 0 0,-1 0 0 0 0,0 0 0 0 0,0 1 0 0 0,1 1 0 0 0,-21 7 0 0 0,26-9 0 0 0,0 0 0 0 0,0 0 0 0 0,0-1 0 0 0,0 1 0 0 0,0-1 0 0 0,1-1 0 0 0,-1 1 0 0 0,0-1 0 0 0,0 0 0 0 0,-8-3 0 0 0,8 3 0 0 0,0-1 0 0 0,-1 1 0 0 0,1 0 0 0 0,0 1 0 0 0,-1-1 0 0 0,1 1 0 0 0,-1 1 0 0 0,-9 0 0 0 0,-6 3 0 0 0,-1-1 0 0 0,0-1 0 0 0,-38-1 0 0 0,38-1 0 0 0,-49 2 64 0 0,36-2-64 0 0,-64 10 0 0 0,70-7 0 0 0,19-1 15 0 0,-1 0 0 0 0,-21 1-1 0 0,-1 0 6 0 0,27-2-20 0 0,-1-1 0 0 0,1 0 0 0 0,-12-2 0 0 0,-9 0 0 0 0,9 2 0 0 0,7 1 1 0 0,-1-1 1 0 0,1-1-1 0 0,0 0 1 0 0,0 0 0 0 0,0-1-1 0 0,-15-5 1 0 0,15 3 3 0 0,1 1 1 0 0,-1 0-1 0 0,0 1 0 0 0,0 0 1 0 0,0 1-1 0 0,-1 0 0 0 0,1 1 1 0 0,0 1-1 0 0,-13 1 0 0 0,4 3-5 0 0,8-2 0 0 0,1-1 0 0 0,-26 3 0 0 0,-48-7 0 0 0,82 1 0 0 0,-1 1 0 0 0,1-1 0 0 0,0 0 0 0 0,0 0 0 0 0,-4-2 0 0 0,-6-2 0 0 0,13 5 0 0 0,-1-1 0 0 0,1 0 0 0 0,-1 1 0 0 0,1-1 0 0 0,-1 0 0 0 0,1 0 0 0 0,0 0 0 0 0,0 0 0 0 0,-1 0 0 0 0,0-2 0 0 0,-12-8 0 0 0,9 10 0 0 0,0 0 0 0 0,1 0 0 0 0,-1 0 0 0 0,0 1 0 0 0,1-1 0 0 0,-1 1 0 0 0,0 0 0 0 0,-8 2 0 0 0,8-2 0 0 0,0 1 0 0 0,1-1 0 0 0,-1 0 0 0 0,0 0 0 0 0,0 0 0 0 0,1-1 0 0 0,-1 0 0 0 0,-8-2 0 0 0,9 2 0 0 0,0 1 0 0 0,1-1 0 0 0,-1 1 0 0 0,0 0 0 0 0,1 0 0 0 0,-1 0 0 0 0,0 1 0 0 0,1-1 0 0 0,-1 1 0 0 0,-4 1 0 0 0,-10 2 0 0 0,-64 13 0 0 0,16-1 0 0 0,37-10 0 0 0,18-3 0 0 0,0-1 0 0 0,-1 0 0 0 0,1-1 0 0 0,-1 0 0 0 0,0 0 0 0 0,-18-3 0 0 0,-13-8 45 0 0,33 7-27 0 0,-1 1 1 0 0,1-1-1 0 0,-1 2 0 0 0,-14-1 0 0 0,17 2-76 0 0,1 1-1 0 0,-1 1 0 0 0,1-1 1 0 0,0 1-1 0 0,0 1 0 0 0,0-1 1 0 0,0 1-1 0 0,0 0 0 0 0,0 1 1 0 0,1 0-1 0 0,0 0 1 0 0,-9 7-1 0 0,-2 0-833 0 0,-6 2-574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54:57.760"/>
    </inkml:context>
    <inkml:brush xml:id="br0">
      <inkml:brushProperty name="width" value="0.1" units="cm"/>
      <inkml:brushProperty name="height" value="0.1" units="cm"/>
      <inkml:brushProperty name="color" value="#66CC00"/>
    </inkml:brush>
  </inkml:definitions>
  <inkml:trace contextRef="#ctx0" brushRef="#br0">0 14 919 0 0,'28'-13'3883'0'0,"-25"13"-3770"0"0,0 0 0 0 0,0 0 0 0 0,0 1 0 0 0,0-1 1 0 0,0 1-1 0 0,0 0 0 0 0,0-1 0 0 0,-1 1 0 0 0,1 1 0 0 0,0-1 0 0 0,0 0 0 0 0,-1 1 0 0 0,1-1 0 0 0,-1 1 0 0 0,1 0 0 0 0,-1 0 1 0 0,4 3-1 0 0,-3-2 7 0 0,24 17 603 0 0,-20-14-479 0 0,-6-6-223 0 0,-1 0 0 0 0,0 1 0 0 0,0-1 0 0 0,1 0 0 0 0,-1 1 1 0 0,1-1-1 0 0,-1 0 0 0 0,0 0 0 0 0,1 0 0 0 0,-1 1 0 0 0,1-1 0 0 0,-1 0 0 0 0,0 0 0 0 0,1 0 0 0 0,-1 0 0 0 0,1 0 0 0 0,-1 0 0 0 0,1 0 0 0 0,-1 0 1 0 0,1 0-1 0 0,-1 0 0 0 0,0 0 0 0 0,1 0 0 0 0,-1 0 0 0 0,1 0 0 0 0,-1 0 0 0 0,1 0 0 0 0,-1 0 0 0 0,0-1 0 0 0,1 1 0 0 0,0-1 0 0 0,2 1 83 0 0,-1 0-1 0 0,1 0 0 0 0,0 0 1 0 0,0 0-1 0 0,0 0 1 0 0,0 1-1 0 0,0-1 0 0 0,-1 1 1 0 0,5 1-1 0 0,-4-1-68 0 0,0 0 0 0 0,0-1 1 0 0,0 1-1 0 0,1 0 0 0 0,-1-1 0 0 0,7 0 0 0 0,-6 0 26 0 0,1 0 1 0 0,0 0-1 0 0,-1 0 0 0 0,1 1 0 0 0,0 0 0 0 0,4 1 0 0 0,20 3 359 0 0,-19-5-228 0 0,-1 1-1 0 0,0 1 0 0 0,12 2 0 0 0,-12-1-58 0 0,0-2 0 0 0,0 1 0 0 0,12 0-1 0 0,14 0-27 0 0,12 0-2 0 0,103-2 320 0 0,-105 2-173 0 0,0-2 0 0 0,82-10 1 0 0,-109 7-222 0 0,-1 0 0 0 0,0 1-1 0 0,1 0 1 0 0,-1 2 0 0 0,1 0 0 0 0,20 3 0 0 0,41 5 32 0 0,-67-7-58 0 0,53 1 96 0 0,-43-2-37 0 0,1 0 1 0 0,-1 2 0 0 0,23 5 0 0 0,-33-5 28 0 0,0-1 1 0 0,18 1 0 0 0,11 0 30 0 0,65 10 57 0 0,102 9-105 0 0,-34-11 44 0 0,-5 5 92 0 0,-156-14-199 0 0,0 0 0 0 0,0-1-1 0 0,0-1 1 0 0,0 0 0 0 0,13-3-1 0 0,-10 3 1 0 0,-1 0 0 0 0,0 1 0 0 0,1 1 0 0 0,23 4 0 0 0,-8-1-2 0 0,198 3 163 0 0,-63-4-136 0 0,-33 1-36 0 0,-25-6 64 0 0,-54 6-34 0 0,-12 0 8 0 0,1-1 0 0 0,-1-3 0 0 0,79-9 0 0 0,-74 1-29 0 0,121-17-8 0 0,81 18-1 0 0,-211 10-165 0 0,61 13 0 0 0,-74-9-1021 0 0,-4 0-3890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55:05.261"/>
    </inkml:context>
    <inkml:brush xml:id="br0">
      <inkml:brushProperty name="width" value="0.1" units="cm"/>
      <inkml:brushProperty name="height" value="0.1" units="cm"/>
      <inkml:brushProperty name="color" value="#66CC00"/>
    </inkml:brush>
  </inkml:definitions>
  <inkml:trace contextRef="#ctx0" brushRef="#br0">25 32 1839 0 0,'-7'-20'38'0'0,"-1"10"589"0"0,8 10-545 0 0,0-1 0 0 0,-1 1 0 0 0,1 0 0 0 0,0 0 0 0 0,0 0 0 0 0,-1 0 0 0 0,1 0 0 0 0,0 0 0 0 0,0 0 0 0 0,-1-1 0 0 0,1 1 0 0 0,0 0 0 0 0,-1 0 0 0 0,1 0 0 0 0,0 0 0 0 0,0 0 0 0 0,-1 0 0 0 0,1 0 0 0 0,0 0 0 0 0,-1 1 0 0 0,1-1 0 0 0,0 0 0 0 0,0 0 0 0 0,-1 0 0 0 0,1 0 0 0 0,0 0 0 0 0,0 0 0 0 0,-1 1 0 0 0,1-1 0 0 0,0 0 0 0 0,0 0 0 0 0,-1 0 0 0 0,1 0 0 0 0,0 1 0 0 0,0 1 32 0 0,-1 0 0 0 0,1 0-1 0 0,0 0 1 0 0,0 0 0 0 0,0 0 0 0 0,0 1 0 0 0,1-1-1 0 0,-1 0 1 0 0,1 0 0 0 0,-1 0 0 0 0,1 0-1 0 0,0 0 1 0 0,0 2 0 0 0,2 3 248 0 0,-3-6-295 0 0,1 0 1 0 0,-1 0-1 0 0,0 0 1 0 0,1 0-1 0 0,0 0 1 0 0,-1 0 0 0 0,1 0-1 0 0,0 0 1 0 0,-1 0-1 0 0,1 0 1 0 0,0-1-1 0 0,0 1 1 0 0,0 0-1 0 0,0-1 1 0 0,0 1-1 0 0,0 0 1 0 0,0-1-1 0 0,0 1 1 0 0,0-1 0 0 0,0 0-1 0 0,0 1 1 0 0,0-1-1 0 0,0 0 1 0 0,0 0-1 0 0,0 1 1 0 0,0-1-1 0 0,0 0 1 0 0,1 0-1 0 0,-1 0 1 0 0,0 0 0 0 0,1-1-1 0 0,8 1 260 0 0,-1-2 1 0 0,18-3-1 0 0,-16 3-132 0 0,15-3-3 0 0,4 0-58 0 0,43-13 0 0 0,-58 14-33 0 0,0 0-1 0 0,0 1 1 0 0,0 1 0 0 0,1 0-1 0 0,-1 1 1 0 0,20 1-1 0 0,16 7-9 0 0,-32-3-52 0 0,-1-2 0 0 0,19 1 0 0 0,-15-3 38 0 0,-1 2 0 0 0,1 0 0 0 0,0 1 0 0 0,35 10-1 0 0,-46-11-18 0 0,0 0 0 0 0,1-1-1 0 0,-1 0 1 0 0,1-1 0 0 0,14-1-1 0 0,-11 0 20 0 0,1 1 0 0 0,17 2-1 0 0,-17 0-51 0 0,-1-2-1 0 0,1 0 1 0 0,0-1-1 0 0,19-3 0 0 0,32-2 46 0 0,-21 10 21 0 0,-32-3-75 0 0,-1 1 0 0 0,22-2 0 0 0,50-11 35 0 0,-52 5 62 0 0,52-1 0 0 0,-67 8-32 0 0,28 5 0 0 0,0 0 35 0 0,52 9 77 0 0,-15-2-56 0 0,-71-11-137 0 0,0 1 0 0 0,0 0 0 0 0,19 8 0 0 0,19 6 0 0 0,186 27 0 0 0,-58-15 75 0 0,-158-24-28 0 0,-2-1-14 0 0,-1 0-1 0 0,1-1 1 0 0,-1-1-1 0 0,1 0 1 0 0,0-2-1 0 0,20-1 1 0 0,-37 1-10 0 0,1 0 0 0 0,0-1 0 0 0,-1 1 0 0 0,1 0 0 0 0,0 0 0 0 0,-1 0 1 0 0,1 0-1 0 0,0 0 0 0 0,-1 1 0 0 0,1-1 0 0 0,0 0 0 0 0,2 2 0 0 0,-3-2-22 0 0,-1 0 0 0 0,0 1 1 0 0,0-1-1 0 0,1 0 0 0 0,-1 0 0 0 0,0 0 0 0 0,0 1 0 0 0,0-1 0 0 0,0 0 0 0 0,1 0 0 0 0,-1 1 1 0 0,0-1-1 0 0,0 0 0 0 0,0 0 0 0 0,0 1 0 0 0,0-1 0 0 0,0 0 0 0 0,0 1 0 0 0,0-1 0 0 0,0 0 0 0 0,0 0 1 0 0,0 1-1 0 0,0-1 0 0 0,0 0 0 0 0,0 1 0 0 0,0-1 0 0 0,-7 13-453 0 0,-1-4-168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55:20.547"/>
    </inkml:context>
    <inkml:brush xml:id="br0">
      <inkml:brushProperty name="width" value="0.1" units="cm"/>
      <inkml:brushProperty name="height" value="0.1" units="cm"/>
      <inkml:brushProperty name="color" value="#66CC00"/>
    </inkml:brush>
  </inkml:definitions>
  <inkml:trace contextRef="#ctx0" brushRef="#br0">3867 57 1375 0 0,'13'-10'1270'0'0,"-11"9"-996"0"0,0 0 0 0 0,0 0 0 0 0,-1 0 0 0 0,1-1 0 0 0,-1 1 0 0 0,1-1 0 0 0,-1 1 0 0 0,1-1 0 0 0,-1 1 0 0 0,0-1 0 0 0,0 0 0 0 0,2-2 0 0 0,-4 3-221 0 0,1 0 0 0 0,0 1 0 0 0,0-1 0 0 0,0 0 0 0 0,-1 0 0 0 0,1 1 0 0 0,0-1 0 0 0,-1 0 0 0 0,1 1 0 0 0,0-1 0 0 0,-1 0 0 0 0,1 1 0 0 0,-1-1 0 0 0,1 0 0 0 0,-1 1 0 0 0,1-1 0 0 0,-1 1 0 0 0,0-1 0 0 0,1 1 0 0 0,-1-1 0 0 0,0 1 0 0 0,1 0 0 0 0,-1-1 0 0 0,0 1 0 0 0,0 0 1 0 0,1-1-1 0 0,-2 1 0 0 0,-22-8 1022 0 0,10 7-818 0 0,1 0-1 0 0,-1 2 0 0 0,1-1 1 0 0,-15 4-1 0 0,-27 0 4 0 0,29-5 65 0 0,18 0-122 0 0,1 0 1 0 0,-1 1-1 0 0,-15 2 0 0 0,-32 8 731 0 0,-57 5 0 0 0,33-8-767 0 0,36-3-5 0 0,1-1-1 0 0,0-2 0 0 0,-48-5 0 0 0,23-1-11 0 0,-1 3 0 0 0,0 2 0 0 0,-116 17 0 0 0,39 1 0 0 0,124-16-77 0 0,-1-1 1 0 0,-25-2 0 0 0,-24 1 25 0 0,-1 4-62 0 0,-84-6 0 0 0,132 1-15 0 0,0 1-1 0 0,-45 7 0 0 0,-122 33-21 0 0,46-24 0 0 0,95-13 0 0 0,15 0 0 0 0,8 0 0 0 0,-44-2 0 0 0,44 0 0 0 0,-1 0 0 0 0,-45 9 0 0 0,54-7 0 0 0,-168 21 64 0 0,63-20-64 0 0,121-4 0 0 0,-4 0 0 0 0,-29-1 0 0 0,0 2 0 0 0,0 2 0 0 0,-45 8 0 0 0,69-9 0 0 0,0-1 0 0 0,0 0 0 0 0,1-1 0 0 0,-1 0 0 0 0,-16-2 0 0 0,12 0 0 0 0,-30 1 0 0 0,-26 0 0 0 0,53 0 0 0 0,0 1 0 0 0,0 0 0 0 0,-24 4 0 0 0,-75 26 0 0 0,10-2 0 0 0,91-25 2 0 0,0-1 0 0 0,-1 0 0 0 0,1-1 1 0 0,-25-2-1 0 0,11-3 191 0 0,0-2 0 0 0,-32-9 0 0 0,55 14-176 0 0,0-1 1 0 0,0 1-1 0 0,-1 1 1 0 0,1 0-1 0 0,0 0 1 0 0,0 0-1 0 0,-1 1 0 0 0,-11 3 1 0 0,6-1-123 0 0,0 1 0 0 0,0 1 0 0 0,0 0 0 0 0,-12 8 0 0 0,1 1-213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55:22.005"/>
    </inkml:context>
    <inkml:brush xml:id="br0">
      <inkml:brushProperty name="width" value="0.1" units="cm"/>
      <inkml:brushProperty name="height" value="0.1" units="cm"/>
      <inkml:brushProperty name="color" value="#66CC00"/>
    </inkml:brush>
  </inkml:definitions>
  <inkml:trace contextRef="#ctx0" brushRef="#br0">1632 132 2271 0 0,'1'0'57'0'0,"0"-1"0"0"0,-1 1 0 0 0,1 0 0 0 0,-1-1 0 0 0,1 1 0 0 0,-1-1 0 0 0,1 1 0 0 0,-1-1 0 0 0,1 1 0 0 0,-1-1 0 0 0,1 1 0 0 0,-1-1 0 0 0,0 1 0 0 0,1-1 0 0 0,-1 1 0 0 0,0-1 0 0 0,0 0 0 0 0,1 1 0 0 0,-1-1 0 0 0,0 1 0 0 0,0-1 0 0 0,0-1 0 0 0,4-14 1398 0 0,-4 16-1502 0 0,0-1 88 0 0,0 0 1 0 0,0 0-1 0 0,0 1 1 0 0,0-1-1 0 0,0 0 0 0 0,0 0 1 0 0,-1 0-1 0 0,1 1 1 0 0,0-1-1 0 0,0 0 0 0 0,-1 1 1 0 0,1-1-1 0 0,-1 0 0 0 0,1 1 1 0 0,0-1-1 0 0,-1 0 1 0 0,1 1-1 0 0,-1-1 0 0 0,0 1 1 0 0,1-1-1 0 0,-1 1 1 0 0,1-1-1 0 0,-1 1 0 0 0,0-1 1 0 0,1 1-1 0 0,-1-1 0 0 0,0 1 1 0 0,0 0-1 0 0,1 0 1 0 0,-1-1-1 0 0,0 1 0 0 0,0 0 1 0 0,-1 0-1 0 0,-32-5 554 0 0,26 4-372 0 0,-4 1 14 0 0,-1 0-1 0 0,1 0 0 0 0,0 1 0 0 0,-15 3 1 0 0,15-1-3 0 0,-1-2 1 0 0,1 1 0 0 0,-25-2-1 0 0,21-1-55 0 0,0 1 1 0 0,0 1-1 0 0,1 1 0 0 0,-1 0 0 0 0,-22 6 0 0 0,26-5-139 0 0,-10 1 39 0 0,0 0 0 0 0,-1-1-1 0 0,1-2 1 0 0,-1 0 0 0 0,0-1 0 0 0,1-2 0 0 0,-1 0 0 0 0,-22-5-1 0 0,25 4 48 0 0,1 0 0 0 0,0 2 0 0 0,-26 1 0 0 0,-25-1 114 0 0,57-1-124 0 0,-1-1-1 0 0,1 0 1 0 0,-23-9-1 0 0,22 7 17 0 0,-2 0-1 0 0,-19-4 0 0 0,10 7-66 0 0,-1 0-1 0 0,-38 4 0 0 0,-23-2 47 0 0,58-5-113 0 0,25 3 3 0 0,0 1 1 0 0,0 0-1 0 0,0 0 1 0 0,-1 1-1 0 0,1-1 1 0 0,0 1-1 0 0,-1 0 1 0 0,-5 1-1 0 0,-8 0 68 0 0,-1 0 1 0 0,0-1-1 0 0,1 0 1 0 0,-1-2-1 0 0,-26-5 1 0 0,2 0 94 0 0,-37-8 145 0 0,-4 0 112 0 0,72 13-382 0 0,0 1-1 0 0,0 1 1 0 0,-1 0-1 0 0,-23 4 1 0 0,-10 11-332 0 0,29-10 87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55:23.617"/>
    </inkml:context>
    <inkml:brush xml:id="br0">
      <inkml:brushProperty name="width" value="0.1" units="cm"/>
      <inkml:brushProperty name="height" value="0.1" units="cm"/>
      <inkml:brushProperty name="color" value="#66CC00"/>
    </inkml:brush>
  </inkml:definitions>
  <inkml:trace contextRef="#ctx0" brushRef="#br0">2544 16 1839 0 0,'0'-1'56'0'0,"0"0"0"0"0,-1 1 0 0 0,1-1-1 0 0,0 0 1 0 0,0 1 0 0 0,0-1 0 0 0,-1 0-1 0 0,1 1 1 0 0,0-1 0 0 0,0 0 0 0 0,-1 1-1 0 0,1-1 1 0 0,-1 1 0 0 0,1-1 0 0 0,-1 1-1 0 0,1-1 1 0 0,-1 1 0 0 0,1-1 0 0 0,-1 1-1 0 0,1-1 1 0 0,-1 1 0 0 0,1 0 0 0 0,-1-1-1 0 0,0 1 1 0 0,1 0 0 0 0,-1-1 0 0 0,0 1-1 0 0,1 0 1 0 0,-1 0 0 0 0,0 0 0 0 0,1 0-1 0 0,-1 0 1 0 0,0 0 0 0 0,1 0 0 0 0,-1 0-1 0 0,-1 0 1 0 0,-31 3 2679 0 0,22-1-3283 0 0,-92 13 2282 0 0,64-8-1101 0 0,-76 3 0 0 0,-279-29 1501 0 0,351 16-2091 0 0,0 1 0 0 0,-74 6-1 0 0,79-1-34 0 0,13-1 15 0 0,-37 8 0 0 0,-188 36-13 0 0,-14 9 145 0 0,218-43-123 0 0,1-1 0 0 0,-1-3 0 0 0,-73 4 0 0 0,89-13 34 0 0,1-2 0 0 0,-1-1 1 0 0,1-1-1 0 0,-53-16 0 0 0,-19-4 136 0 0,39 16-74 0 0,-108-3 0 0 0,148 12-169 0 0,0 1 0 0 0,0 1-1 0 0,-31 6 1 0 0,4 6-3300 0 0,19-2-521 0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55:24.789"/>
    </inkml:context>
    <inkml:brush xml:id="br0">
      <inkml:brushProperty name="width" value="0.1" units="cm"/>
      <inkml:brushProperty name="height" value="0.1" units="cm"/>
      <inkml:brushProperty name="color" value="#66CC00"/>
    </inkml:brush>
  </inkml:definitions>
  <inkml:trace contextRef="#ctx0" brushRef="#br0">3580 67 1839 0 0,'-2'-4'386'0'0,"-1"1"-1"0"0,1-1 1 0 0,-1 1-1 0 0,0 0 0 0 0,0 0 1 0 0,0 0-1 0 0,-1 0 0 0 0,1 0 1 0 0,-1 1-1 0 0,1 0 0 0 0,-5-3 1 0 0,2 2-223 0 0,0 0 1 0 0,1 1 0 0 0,-1 0-1 0 0,0 0 1 0 0,0 0-1 0 0,-1 0 1 0 0,-7 0 0 0 0,-28-1 153 0 0,0 2 0 0 0,0 2 1 0 0,-62 10-1 0 0,77-9-243 0 0,-1 0 1 0 0,-29-2-1 0 0,-15 0 287 0 0,-265-3 404 0 0,260 0-535 0 0,-55-8-92 0 0,72 8-123 0 0,-160 0 98 0 0,184 4-111 0 0,-360 28 60 0 0,352-25-62 0 0,-75-2 0 0 0,26-2 0 0 0,45 1 0 0 0,-15 1 0 0 0,0 2 0 0 0,-75 15 0 0 0,102-11 0 0 0,-16 4 0 0 0,1-3 0 0 0,-101 7 0 0 0,-55-20 0 0 0,-88 1 445 0 0,57 2-122 0 0,198 0-319 0 0,5-1-16 0 0,-66 6 0 0 0,66 2-56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55:27.445"/>
    </inkml:context>
    <inkml:brush xml:id="br0">
      <inkml:brushProperty name="width" value="0.1" units="cm"/>
      <inkml:brushProperty name="height" value="0.1" units="cm"/>
      <inkml:brushProperty name="color" value="#66CC00"/>
    </inkml:brush>
  </inkml:definitions>
  <inkml:trace contextRef="#ctx0" brushRef="#br0">3254 31 1839 0 0,'-4'-3'347'0'0,"1"0"0"0"0,-1 0 0 0 0,0 0 0 0 0,1 1 0 0 0,-1 0-1 0 0,0 0 1 0 0,-1 0 0 0 0,1 0 0 0 0,0 1 0 0 0,0-1 0 0 0,-1 1 0 0 0,-5-1-1 0 0,-1 1-313 0 0,1 0 1 0 0,-1 1-1 0 0,1 0 0 0 0,-15 2 0 0 0,6-1 231 0 0,-30-2 0 0 0,-11 1 125 0 0,38 2-304 0 0,-1 1 0 0 0,1 1-1 0 0,-27 9 1 0 0,3-4-61 0 0,34-8-3 0 0,1 1 1 0 0,-15 4-1 0 0,0 2 121 0 0,0-2-1 0 0,0-1 1 0 0,-44 2 0 0 0,38-6 90 0 0,-33-4 0 0 0,-29 0 166 0 0,-16 8-367 0 0,-122 10 66 0 0,97-10 78 0 0,27-2 2 0 0,75-2-140 0 0,-57-7 0 0 0,55 3-5 0 0,-42 1 1 0 0,-37 9-6 0 0,-162 29-1 0 0,241-31-18 0 0,-1-2-1 0 0,0-1 1 0 0,0-2-1 0 0,-39-4 1 0 0,21 0 29 0 0,31 4-11 0 0,-31 4 0 0 0,38-2-13 0 0,0 0 0 0 0,0-2 0 0 0,1 0 0 0 0,-32-4 0 0 0,8-3-5 0 0,-1 2 0 0 0,1 2 0 0 0,-44 2 0 0 0,-120 16 24 0 0,198-14-32 0 0,-158 5 10 0 0,82-5 944 0 0,76-1-846 0 0,-28 1-179 0 0,-35 6 0 0 0,45-4-611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55:28.787"/>
    </inkml:context>
    <inkml:brush xml:id="br0">
      <inkml:brushProperty name="width" value="0.1" units="cm"/>
      <inkml:brushProperty name="height" value="0.1" units="cm"/>
      <inkml:brushProperty name="color" value="#66CC00"/>
    </inkml:brush>
  </inkml:definitions>
  <inkml:trace contextRef="#ctx0" brushRef="#br0">3760 39 1927 0 0,'-36'-2'1313'0'0,"1"-2"-1"0"0,-41-8 0 0 0,-42-5 255 0 0,63 14-1265 0 0,-98 7 0 0 0,8 11-290 0 0,-101 15 140 0 0,140-27 128 0 0,-127-12 0 0 0,136 9-97 0 0,19 0-35 0 0,-109 4 48 0 0,-24 0-120 0 0,53-7-18 0 0,-13 0-63 0 0,105 2 39 0 0,-111 13-1 0 0,16 0-36 0 0,-174 6 3 0 0,219-7 0 0 0,0-5 0 0 0,-1-5 0 0 0,-119-15 0 0 0,191 10 19 0 0,-1 2 0 0 0,-63 5 0 0 0,23 7-2628 0 0,42-2-367 0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57:35.470"/>
    </inkml:context>
    <inkml:brush xml:id="br0">
      <inkml:brushProperty name="width" value="0.1" units="cm"/>
      <inkml:brushProperty name="height" value="0.1" units="cm"/>
      <inkml:brushProperty name="color" value="#66CC00"/>
    </inkml:brush>
  </inkml:definitions>
  <inkml:trace contextRef="#ctx0" brushRef="#br0">1 152 919 0 0,'22'-4'336'0'0,"97"-6"-16"0"0,-74 8 70 0 0,0-3 0 0 0,-1-1-1 0 0,74-21 1 0 0,23-3 249 0 0,-107 23-518 0 0,1 2 0 0 0,-1 0 1 0 0,38 2-1 0 0,98-5 284 0 0,62-12-125 0 0,-152 10-252 0 0,0 4-1 0 0,1 3 0 0 0,-1 3 0 0 0,149 21 0 0 0,-195-18-27 0 0,59-1-1 0 0,-57-3 7 0 0,58 6 0 0 0,17 10 47 0 0,-50-15-53 0 0,-40 0 0 0 0,31 2 0 0 0,31 7 0 0 0,-82-9 0 0 0,44 10 0 0 0,1-2 0 0 0,-1-2 0 0 0,72 0 0 0 0,-98-7 1 0 0,266-7 70 0 0,-22 28 405 0 0,-128-5-304 0 0,100 4-32 0 0,-219-18-539 0 0,1 2-1 0 0,-1 0 0 0 0,26 8 1 0 0,-28-7-1495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2:49:20.808"/>
    </inkml:context>
    <inkml:brush xml:id="br0">
      <inkml:brushProperty name="width" value="0.1" units="cm"/>
      <inkml:brushProperty name="height" value="0.1" units="cm"/>
      <inkml:brushProperty name="color" value="#66CC00"/>
    </inkml:brush>
  </inkml:definitions>
  <inkml:trace contextRef="#ctx0" brushRef="#br0">2052 107 1375 0 0,'3'-1'236'0'0,"9"-7"1286"0"0,-1 0 0 0 0,1-1 0 0 0,-1 0 1 0 0,14-15-1 0 0,-25 24-1466 0 0,0-1-1 0 0,1 1 1 0 0,-1-1 0 0 0,1 1 0 0 0,-1-1-1 0 0,0 0 1 0 0,0 1 0 0 0,1-1-1 0 0,-1 1 1 0 0,0-1 0 0 0,0 0-1 0 0,0 1 1 0 0,1-1 0 0 0,-1 0 0 0 0,0 1-1 0 0,0-1 1 0 0,0 0 0 0 0,0 1-1 0 0,0-1 1 0 0,0 0 0 0 0,-1 1-1 0 0,1-1 1 0 0,0 0 0 0 0,0 1 0 0 0,-1-2-1 0 0,1 1 19 0 0,-1 0 0 0 0,0-1 0 0 0,0 1 1 0 0,0 0-1 0 0,0 0 0 0 0,-1-1 0 0 0,1 1 0 0 0,0 0 0 0 0,0 0 0 0 0,-3-1 0 0 0,0 0 29 0 0,0-1 0 0 0,-1 1-1 0 0,1 0 1 0 0,-1 1 0 0 0,0-1 0 0 0,-7-1 0 0 0,-9 2-15 0 0,-1 0 1 0 0,0 2 0 0 0,0 0-1 0 0,0 2 1 0 0,-23 5 0 0 0,-46 5 13 0 0,-390 5 914 0 0,288-15-389 0 0,-153-4-6 0 0,198-8-482 0 0,-215-2 306 0 0,130 29-1333 0 0,168-12-96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57:38.042"/>
    </inkml:context>
    <inkml:brush xml:id="br0">
      <inkml:brushProperty name="width" value="0.1" units="cm"/>
      <inkml:brushProperty name="height" value="0.1" units="cm"/>
      <inkml:brushProperty name="color" value="#66CC00"/>
    </inkml:brush>
  </inkml:definitions>
  <inkml:trace contextRef="#ctx0" brushRef="#br0">0 93 1839 0 0,'4'-6'105'0'0,"-4"6"-92"0"0,0-1 1 0 0,0 0-1 0 0,1 0 0 0 0,-1 1 0 0 0,1-1 0 0 0,-1 1 0 0 0,0-1 0 0 0,1 0 0 0 0,-1 1 1 0 0,1-1-1 0 0,-1 1 0 0 0,1-1 0 0 0,0 1 0 0 0,-1-1 0 0 0,1 1 0 0 0,-1-1 1 0 0,1 1-1 0 0,0 0 0 0 0,-1-1 0 0 0,1 1 0 0 0,0 0 0 0 0,0 0 0 0 0,0-1 0 0 0,29-8 791 0 0,-21 5-741 0 0,1 1-1 0 0,0 1 0 0 0,1-1 0 0 0,-1 2 0 0 0,0-1 0 0 0,1 2 1 0 0,-1-1-1 0 0,1 1 0 0 0,-1 1 0 0 0,0 0 0 0 0,1 0 0 0 0,16 5 0 0 0,0 0 185 0 0,-20-6-211 0 0,-1 1-1 0 0,0 1 1 0 0,0-1 0 0 0,0 1-1 0 0,-1 0 1 0 0,10 5-1 0 0,-8-4-30 0 0,-1 0-1 0 0,1 0 1 0 0,0 0-1 0 0,0-1 1 0 0,1 0-1 0 0,-1-1 1 0 0,13 2-1 0 0,58-2 151 0 0,-19 0 118 0 0,-48-1-199 0 0,1-1 0 0 0,0 0 0 0 0,16-3 0 0 0,3-1 44 0 0,9 0-56 0 0,-12 1 27 0 0,0 1 1 0 0,34 1-1 0 0,60 2-1 0 0,-49-1-48 0 0,-2-1-45 0 0,-30 1 70 0 0,0 1 0 0 0,47 6 0 0 0,-43-1-57 0 0,91-4 0 0 0,-65-3 50 0 0,4 2-18 0 0,146 6 190 0 0,70 12-92 0 0,220-9-138 0 0,-370-15 40 0 0,-41-1-16 0 0,44-7-26 0 0,-99 7 8 0 0,87-1 1 0 0,22 6 52 0 0,225-29-1 0 0,189-1 17 0 0,-393 27-86 0 0,-122 3 11 0 0,178 0 0 0 0,-68 11 0 0 0,12 1 0 0 0,191 16 0 0 0,-285-19 0 0 0,145 28 0 0 0,-204-32 0 0 0,1 0 0 0 0,28 0 0 0 0,3-1 0 0 0,62 2 0 0 0,-2 0 0 0 0,31 12 0 0 0,13 2 0 0 0,65-17 47 0 0,-111-2-22 0 0,2 4-25 0 0,161 28 0 0 0,-237-27 0 0 0,0-1 0 0 0,50-2 0 0 0,73-15 0 0 0,-80 7 0 0 0,31-10 64 0 0,-55 11-64 0 0,-37 3 0 0 0,-1 1 0 0 0,33 0 0 0 0,-29 2-121 0 0,-19 0-23 0 0,1 0 0 0 0,0 0 0 0 0,0 0 0 0 0,-1 0 0 0 0,1 1 0 0 0,0-1 0 0 0,-1 1 0 0 0,1 0 0 0 0,0 1 0 0 0,-1-1 0 0 0,6 3 0 0 0,-3 3-1967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57:45.087"/>
    </inkml:context>
    <inkml:brush xml:id="br0">
      <inkml:brushProperty name="width" value="0.1" units="cm"/>
      <inkml:brushProperty name="height" value="0.1" units="cm"/>
      <inkml:brushProperty name="color" value="#66CC00"/>
    </inkml:brush>
  </inkml:definitions>
  <inkml:trace contextRef="#ctx0" brushRef="#br0">0 0 1927 0 0,'2'5'40'0'0,"1"-1"0"0"0,-1 0 0 0 0,0 0-1 0 0,1 0 1 0 0,0 0 0 0 0,0-1 0 0 0,0 1 0 0 0,1-1-1 0 0,-1 1 1 0 0,1-1 0 0 0,0 0 0 0 0,0-1-1 0 0,0 1 1 0 0,0-1 0 0 0,0 1 0 0 0,0-1-1 0 0,1 0 1 0 0,8 2 0 0 0,6 2 178 0 0,1-1-1 0 0,0-1 1 0 0,22 1 0 0 0,-6-3 177 0 0,-1-2 0 0 0,1-2-1 0 0,-1-1 1 0 0,57-13 0 0 0,24-1 132 0 0,-84 14-561 0 0,1 1-1 0 0,-1 1 0 0 0,0 3 1 0 0,1 0-1 0 0,49 11 0 0 0,-59-8-2045 0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57:46.805"/>
    </inkml:context>
    <inkml:brush xml:id="br0">
      <inkml:brushProperty name="width" value="0.1" units="cm"/>
      <inkml:brushProperty name="height" value="0.1" units="cm"/>
      <inkml:brushProperty name="color" value="#66CC00"/>
    </inkml:brush>
  </inkml:definitions>
  <inkml:trace contextRef="#ctx0" brushRef="#br0">1 1 1495 0 0,'121'15'731'0'0,"-112"-14"-678"0"0,37-2 595 0 0,-22-1-133 0 0,-19 2-354 0 0,1-1-1 0 0,-1 1 1 0 0,1 0 0 0 0,-1 1 0 0 0,9 1 0 0 0,85 13 622 0 0,1 1-280 0 0,3-1-134 0 0,-34-6-200 0 0,122 11 221 0 0,-165-17-307 0 0,0-2 1 0 0,48-3-1 0 0,-26-2-55 0 0,-1 0 33 0 0,1 1 0 0 0,-1 2 0 0 0,81 10 0 0 0,53 31-6 0 0,3 1 21 0 0,-45-28 19 0 0,-75-9-43 0 0,96 1 8 0 0,-41-2 8 0 0,558-11 358 0 0,-460 5-394 0 0,40-3 8 0 0,191-9-40 0 0,-382 13 0 0 0,65-6 0 0 0,139-27 0 0 0,-232 29 0 0 0,54-4 0 0 0,114 2 0 0 0,-102 6 0 0 0,81-13 0 0 0,-9 1 0 0 0,-148 14 0 0 0,-1 1 0 0 0,49 8 0 0 0,50 19 0 0 0,-99-22 0 0 0,20 6 0 0 0,1-3 0 0 0,1-2 0 0 0,-1-2 0 0 0,1-2 0 0 0,0-2 0 0 0,54-6 0 0 0,276-37 0 0 0,-358 38-38 0 0,0 2-1 0 0,1 1 0 0 0,0 1 0 0 0,-1 0 0 0 0,1 2 0 0 0,28 6 0 0 0,-33-4-361 0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57:50.416"/>
    </inkml:context>
    <inkml:brush xml:id="br0">
      <inkml:brushProperty name="width" value="0.1" units="cm"/>
      <inkml:brushProperty name="height" value="0.1" units="cm"/>
      <inkml:brushProperty name="color" value="#66CC00"/>
    </inkml:brush>
  </inkml:definitions>
  <inkml:trace contextRef="#ctx0" brushRef="#br0">1 41 1839 0 0,'124'-7'1483'0'0,"104"5"-1101"0"0,-117 3-49 0 0,-85-2-22 0 0,0-2 0 0 0,43-9 0 0 0,-43 6-42 0 0,0 2-1 0 0,44-3 0 0 0,-57 8-229 0 0,0 0-1 0 0,0 1 0 0 0,16 5 0 0 0,-18-4-37 0 0,0-1 0 0 0,-1 0 0 0 0,1-1 0 0 0,0 0 0 0 0,17 0 0 0 0,-10-2 95 0 0,-14 1-11 0 0,1 0-1 0 0,-1 0 1 0 0,0-1-1 0 0,0 0 1 0 0,0 1 0 0 0,0-1-1 0 0,0-1 1 0 0,7-1-1 0 0,-11 2-75 0 0,1 1 0 0 0,0-1 0 0 0,-1 1 0 0 0,1 0 0 0 0,0-1 0 0 0,-1 1 0 0 0,1 0 0 0 0,0 0 0 0 0,-1 0 0 0 0,1-1 0 0 0,0 1 0 0 0,0 0 0 0 0,-1 0 0 0 0,1 0 0 0 0,0 0-1 0 0,0 0 1 0 0,-1 0 0 0 0,1 1 0 0 0,0-1 0 0 0,-1 0 0 0 0,1 0 0 0 0,0 0 0 0 0,-1 1 0 0 0,1-1 0 0 0,0 0 0 0 0,-1 1 0 0 0,1-1 0 0 0,0 0 0 0 0,-1 1 0 0 0,1-1 0 0 0,-1 1 0 0 0,1-1 0 0 0,-1 1-1 0 0,2 0 1 0 0,-1 2-60 0 0,1 0-1 0 0,-1 0 0 0 0,0 0 1 0 0,0 0-1 0 0,0 0 1 0 0,1 4-1 0 0,-2-6 34 0 0,2 6-228 0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57:57.013"/>
    </inkml:context>
    <inkml:brush xml:id="br0">
      <inkml:brushProperty name="width" value="0.1" units="cm"/>
      <inkml:brushProperty name="height" value="0.1" units="cm"/>
      <inkml:brushProperty name="color" value="#66CC00"/>
    </inkml:brush>
  </inkml:definitions>
  <inkml:trace contextRef="#ctx0" brushRef="#br0">1 74 919 0 0,'6'1'257'0'0,"1"0"-1"0"0,-1 0 0 0 0,0 1 1 0 0,1-1-1 0 0,-1 2 0 0 0,0-1 0 0 0,0 1 1 0 0,0-1-1 0 0,8 7 0 0 0,-6-6-119 0 0,0 0-1 0 0,0 0 1 0 0,0-1-1 0 0,0-1 1 0 0,0 1-1 0 0,0-1 1 0 0,0-1-1 0 0,0 1 1 0 0,1-1-1 0 0,8-2 1 0 0,25 2-6 0 0,-20 1-105 0 0,1-2 0 0 0,28-5 0 0 0,10 1 55 0 0,146 4 112 0 0,-116 3 5 0 0,121-13 0 0 0,-169 5-95 0 0,-16 2-4 0 0,44-2 1 0 0,130-3-18 0 0,53 1-90 0 0,-181 9 8 0 0,100-12 0 0 0,72-25 0 0 0,-202 30 0 0 0,1 2 0 0 0,-1 1 0 0 0,68 5 0 0 0,-42 5 0 0 0,83 2 0 0 0,-84-8 0 0 0,62-1 54 0 0,-81-2-34 0 0,0 3 1 0 0,0 2 0 0 0,94 19-1 0 0,-103-16-20 0 0,0-2 0 0 0,42 0 0 0 0,24 2 0 0 0,63 18 0 0 0,-137-21 28 0 0,45-2 0 0 0,-47-1-20 0 0,46-4-8 0 0,-76 4 2 0 0,0 0-1 0 0,1 0 1 0 0,-1 0-1 0 0,0-1 0 0 0,0 1 1 0 0,1 0-1 0 0,-1 0 0 0 0,0 0 1 0 0,1 0-1 0 0,-1 0 1 0 0,0 0-1 0 0,1 0 0 0 0,-1 0 1 0 0,0 0-1 0 0,0 0 0 0 0,1 0 1 0 0,-1 0-1 0 0,0 0 1 0 0,1 0-1 0 0,-1 1 0 0 0,0-1 1 0 0,1 0-1 0 0,-1 0 0 0 0,0 0 1 0 0,0 0-1 0 0,1 0 1 0 0,-1 1-1 0 0,0-1 0 0 0,0 0 1 0 0,0 0-1 0 0,1 1 1 0 0,-1-1-1 0 0,0 0 0 0 0,0 0 1 0 0,0 1-1 0 0,1-1 0 0 0,-1 0 1 0 0,0 0-1 0 0,0 1 1 0 0,0-1-1 0 0,0 0 0 0 0,0 0 1 0 0,0 1-1 0 0,0-1 0 0 0,0 0 1 0 0,0 1-1 0 0,0-1 1 0 0,0 0-1 0 0,0 1 0 0 0,0-1 1 0 0,0 0-1 0 0,0 1 0 0 0,0-1 1 0 0,0 0-1 0 0,0 0 1 0 0,0 1-1 0 0,0-1 0 0 0,0 0 1 0 0,-1 1-1 0 0,1-1 0 0 0,-1 5 33 0 0,8 17-1809 0 0,-5-16-272 0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58:00.700"/>
    </inkml:context>
    <inkml:brush xml:id="br0">
      <inkml:brushProperty name="width" value="0.1" units="cm"/>
      <inkml:brushProperty name="height" value="0.1" units="cm"/>
      <inkml:brushProperty name="color" value="#66CC00"/>
    </inkml:brush>
  </inkml:definitions>
  <inkml:trace contextRef="#ctx0" brushRef="#br0">0 12 1839 0 0,'20'-4'599'0'0,"1"1"0"0"0,-1 0 0 0 0,1 1 0 0 0,32 2 0 0 0,83 15-407 0 0,-8-1-99 0 0,123-14-29 0 0,-107-8 0 0 0,218 16 0 0 0,-300-6 12 0 0,65-6-1 0 0,-10 0-2 0 0,-99 4-72 0 0,-9-1 0 0 0,0 1 1 0 0,0 0-1 0 0,0 1 0 0 0,0 0 0 0 0,0 0 0 0 0,0 1 0 0 0,0 0 0 0 0,16 6 0 0 0,-25-7-19 0 0,-1 0-1 0 0,1-1 1 0 0,0 1 0 0 0,-1 0-1 0 0,1 0 1 0 0,0 0-1 0 0,-1 0 1 0 0,1 0 0 0 0,-1-1-1 0 0,0 1 1 0 0,1 0 0 0 0,-1 0-1 0 0,-1 1 1 0 0,-3 3-1856 0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58:01.926"/>
    </inkml:context>
    <inkml:brush xml:id="br0">
      <inkml:brushProperty name="width" value="0.1" units="cm"/>
      <inkml:brushProperty name="height" value="0.1" units="cm"/>
      <inkml:brushProperty name="color" value="#66CC00"/>
    </inkml:brush>
  </inkml:definitions>
  <inkml:trace contextRef="#ctx0" brushRef="#br0">132 432 1927 0 0,'-15'-1'67'0'0,"1"0"0"0"0,-24-6-1 0 0,17 3 126 0 0,18 4-160 0 0,0-1-1 0 0,0 0 0 0 0,0 0 0 0 0,0 0 0 0 0,0 0 1 0 0,0 0-1 0 0,0-1 0 0 0,1 1 0 0 0,-1-1 0 0 0,0 0 0 0 0,-3-3 1 0 0,5 5-8 0 0,1-1 1 0 0,-1 0 0 0 0,1 1-1 0 0,-1-1 1 0 0,1 0-1 0 0,-1 0 1 0 0,1 1 0 0 0,0-1-1 0 0,-1 0 1 0 0,1 0 0 0 0,0 1-1 0 0,0-1 1 0 0,-1 0 0 0 0,1 0-1 0 0,0 0 1 0 0,0 0-1 0 0,0 1 1 0 0,0-3 0 0 0,1 2 4 0 0,-1-1 0 0 0,1 1 1 0 0,-1 0-1 0 0,1-1 1 0 0,-1 1-1 0 0,1 0 0 0 0,0-1 1 0 0,0 1-1 0 0,0 0 0 0 0,0 0 1 0 0,0 0-1 0 0,0 0 0 0 0,0 0 1 0 0,2-2-1 0 0,2-1 21 0 0,0 1 0 0 0,1-1-1 0 0,0 1 1 0 0,0 0 0 0 0,0 0 0 0 0,0 1 0 0 0,10-3-1 0 0,50-9 54 0 0,-40 9-49 0 0,105-15 69 0 0,-36 7-46 0 0,152-13 56 0 0,-165 19-112 0 0,65-6-21 0 0,286-30 0 0 0,-52 17 40 0 0,-109 12-16 0 0,126 0-24 0 0,32 0 0 0 0,-102 0 0 0 0,-184 13 0 0 0,713-28 0 0 0,-625-5-7 0 0,-16 2 97 0 0,-160 26-48 0 0,0-1 77 0 0,106 3 0 0 0,-141 6-78 0 0,-15-1-30 0 0,1 0-1 0 0,-1-1 1 0 0,0 1-1 0 0,1-1 1 0 0,-1-1-1 0 0,1 1 1 0 0,8-3-1 0 0,-14 2-10 0 0,0-1 11 0 0,-1 4-93 0 0,0 0-1 0 0,0 0 1 0 0,0 0-1 0 0,1 0 1 0 0,-1-1 0 0 0,0 1-1 0 0,1 0 1 0 0,0 0 0 0 0,-1-1-1 0 0,1 1 1 0 0,0 0-1 0 0,0-1 1 0 0,0 1 0 0 0,1 1-1 0 0,4 4-1564 0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59:28.431"/>
    </inkml:context>
    <inkml:brush xml:id="br0">
      <inkml:brushProperty name="width" value="0.1" units="cm"/>
      <inkml:brushProperty name="height" value="0.1" units="cm"/>
      <inkml:brushProperty name="color" value="#66CC00"/>
    </inkml:brush>
  </inkml:definitions>
  <inkml:trace contextRef="#ctx0" brushRef="#br0">635 215 6247 0 0,'2'-4'121'0'0,"0"0"-1"0"0,0-1 0 0 0,1 2 1 0 0,-1-1-1 0 0,1 0 0 0 0,0 0 1 0 0,0 1-1 0 0,1 0 0 0 0,-1-1 1 0 0,6-3-1 0 0,-5 4-41 0 0,0-1-1 0 0,0 0 1 0 0,0 0 0 0 0,0 0 0 0 0,-1 0-1 0 0,6-10 1 0 0,-8 14-37 0 0,-1 0-1 0 0,0-1 0 0 0,0 1 1 0 0,1 0-1 0 0,-1-1 1 0 0,0 1-1 0 0,0-1 1 0 0,0 1-1 0 0,0 0 1 0 0,0-1-1 0 0,1 1 1 0 0,-1-1-1 0 0,0 1 1 0 0,0 0-1 0 0,0-1 1 0 0,0 1-1 0 0,0-1 1 0 0,0 1-1 0 0,0 0 1 0 0,-1-1-1 0 0,1 1 1 0 0,0-1-1 0 0,0 1 1 0 0,0 0-1 0 0,0-1 1 0 0,0 1-1 0 0,-1-1 1 0 0,1 1-1 0 0,0 0 1 0 0,0-1-1 0 0,0 1 1 0 0,-1 0-1 0 0,1 0 1 0 0,0-1-1 0 0,-1 1 1 0 0,1 0-1 0 0,0-1 0 0 0,-1 1 1 0 0,1 0-1 0 0,0 0 1 0 0,-1 0-1 0 0,1-1 1 0 0,0 1-1 0 0,-1 0 1 0 0,1 0-1 0 0,-1 0 1 0 0,1 0-1 0 0,0 0 1 0 0,-1 0-1 0 0,1 0 1 0 0,-1 0-1 0 0,1 0 1 0 0,-1 0-1 0 0,1 0 1 0 0,0 0-1 0 0,-1 0 1 0 0,1 0-1 0 0,-1 0 1 0 0,-3 1 196 0 0,1-1 0 0 0,0 0 1 0 0,0 1-1 0 0,0 0 0 0 0,0 0 1 0 0,-5 1-1 0 0,-4 6-36 0 0,1 1 1 0 0,0-1-1 0 0,0 2 0 0 0,1 0 1 0 0,0 0-1 0 0,-13 18 0 0 0,6-9-123 0 0,-87 103 93 0 0,-87 94 460 0 0,149-169-351 0 0,26-28-112 0 0,-1 0 0 0 0,-1-2 0 0 0,-35 29 0 0 0,21-20 34 0 0,26-20-158 0 0,0-1 0 0 0,-1 0-1 0 0,1 0 1 0 0,-1 0 0 0 0,0-1 0 0 0,0 0-1 0 0,-15 6 1 0 0,22-10-33 0 0,-1 0 0 0 0,1 0 0 0 0,-1 0 0 0 0,1 0-1 0 0,-1 0 1 0 0,1-1 0 0 0,0 1 0 0 0,-1 0 0 0 0,1 0 0 0 0,0 0-1 0 0,-1-1 1 0 0,1 1 0 0 0,0 0 0 0 0,-1-1 0 0 0,1 1 0 0 0,0 0-1 0 0,-1-1 1 0 0,1 1 0 0 0,0 0 0 0 0,0-1 0 0 0,0 1 0 0 0,-1 0-1 0 0,1-1 1 0 0,0 1 0 0 0,0-1 0 0 0,0 1 0 0 0,0 0 0 0 0,0-1-1 0 0,-1 1 1 0 0,1-1 0 0 0,0 1 0 0 0,0 0 0 0 0,0-1 0 0 0,0 1 0 0 0,0-1-1 0 0,0 1 1 0 0,1-1 0 0 0,-1 1 0 0 0,0-1 0 0 0,2-19 380 0 0,0 12-281 0 0,1 0 0 0 0,1 0 0 0 0,-1 1 0 0 0,1 0 0 0 0,0-1 0 0 0,8-8 0 0 0,11-22 29 0 0,-8 6-81 0 0,51-118 137 0 0,-60 130-165 0 0,0-1-1 0 0,-1 1 0 0 0,-1-1 1 0 0,0 0-1 0 0,0-37 0 0 0,-6 4 180 0 0,-13-85-1 0 0,13 125-166 0 0,0-1 1 0 0,1 1-1 0 0,1-1 1 0 0,2-25-1 0 0,-2 39-43 0 0,0 0-1 0 0,0 1 1 0 0,1-1-1 0 0,-1 0 1 0 0,0 0-1 0 0,1 1 1 0 0,-1-1-1 0 0,0 0 1 0 0,1 1-1 0 0,-1-1 1 0 0,1 1-1 0 0,-1-1 1 0 0,1 0-1 0 0,0 1 1 0 0,-1-1-1 0 0,1 1 1 0 0,-1-1-1 0 0,1 1 1 0 0,0 0-1 0 0,-1-1 1 0 0,1 1 0 0 0,0 0-1 0 0,0-1 1 0 0,-1 1-1 0 0,1 0 1 0 0,0 0-1 0 0,0 0 1 0 0,0-1-1 0 0,-1 1 1 0 0,1 0-1 0 0,0 0 1 0 0,0 0-1 0 0,-1 0 1 0 0,1 1-1 0 0,1-1 1 0 0,30 7-49 0 0,-29-6 51 0 0,3 1-2 0 0,0 1 0 0 0,0 0 0 0 0,0 0 0 0 0,-1 0 0 0 0,1 0 0 0 0,-1 1 0 0 0,0 0 0 0 0,6 5 0 0 0,35 42 0 0 0,-32-34 0 0 0,19 23 13 0 0,20 22 272 0 0,22 28 293 0 0,-54-63-390 0 0,-10-13-33 0 0,-1 0-1 0 0,-1 0 1 0 0,0 1-1 0 0,-1 1 0 0 0,9 22 1 0 0,-14-25 67 0 0,-7-14 88 0 0,-12-22 121 0 0,12 17-454 0 0,-17-23 76 0 0,-1 1-1 0 0,-1 0 1 0 0,-2 2 0 0 0,-28-24 0 0 0,45 44-47 0 0,0 1-1 0 0,1 0 1 0 0,-2 0 0 0 0,1 0-1 0 0,0 1 1 0 0,-1 0 0 0 0,0 1-1 0 0,0 0 1 0 0,0 0 0 0 0,-14-1 0 0 0,-5 0-27 0 0,-1 1 0 0 0,-32 2 0 0 0,44 1 10 0 0,0 1 0 0 0,0 1 1 0 0,0 0-1 0 0,0 2 1 0 0,-26 7-1 0 0,40-9 9 0 0,0-1 1 0 0,0 1 0 0 0,0 0-1 0 0,0 0 1 0 0,0 0-1 0 0,0 1 1 0 0,0-1-1 0 0,1 1 1 0 0,-1-1 0 0 0,1 1-1 0 0,0 0 1 0 0,0 0-1 0 0,0 0 1 0 0,0 0-1 0 0,-2 5 1 0 0,1 0-8 0 0,0-1 1 0 0,0 1-1 0 0,1 0 0 0 0,0-1 1 0 0,-1 16-1 0 0,3-21 7 0 0,0 1-1 0 0,0-1 1 0 0,0 0-1 0 0,0 0 1 0 0,0 0 0 0 0,0 0-1 0 0,1 1 1 0 0,-1-1-1 0 0,1 0 1 0 0,0 0-1 0 0,0 0 1 0 0,-1 0 0 0 0,1 0-1 0 0,0 0 1 0 0,1 0-1 0 0,-1-1 1 0 0,3 4 0 0 0,-2-2-1 0 0,1-1 0 0 0,0 0 1 0 0,0 1-1 0 0,0-1 1 0 0,0-1-1 0 0,0 1 1 0 0,0 0-1 0 0,1-1 0 0 0,5 3 1 0 0,3-1 15 0 0,-1-1 0 0 0,0 0 1 0 0,1-1-1 0 0,-1 0 0 0 0,20-1 1 0 0,-8-2 12 0 0,0-2 1 0 0,-1 0-1 0 0,0-1 1 0 0,0-1-1 0 0,0-2 1 0 0,0 0-1 0 0,-1-1 1 0 0,-1-1-1 0 0,1 0 1 0 0,-2-2-1 0 0,0-1 1 0 0,0 0-1 0 0,-1-1 1 0 0,28-29-1 0 0,-42 39-16 0 0,0-1 0 0 0,0 1-1 0 0,0-1 1 0 0,-1 0 0 0 0,1 0 0 0 0,-1 0 0 0 0,-1 0-1 0 0,1-1 1 0 0,-1 1 0 0 0,0-1 0 0 0,2-7-1 0 0,-4 12-8 0 0,0 1-1 0 0,0 0 0 0 0,0-1 1 0 0,1 1-1 0 0,-1 0 0 0 0,0-1 1 0 0,0 1-1 0 0,0 0 0 0 0,0-1 1 0 0,-1 1-1 0 0,1 0 0 0 0,0-1 1 0 0,0 1-1 0 0,0 0 1 0 0,0-1-1 0 0,0 1 0 0 0,0 0 1 0 0,0 0-1 0 0,0-1 0 0 0,-1 1 1 0 0,1 0-1 0 0,0-1 0 0 0,0 1 1 0 0,0 0-1 0 0,-1 0 0 0 0,1-1 1 0 0,0 1-1 0 0,0 0 0 0 0,-1 0 1 0 0,1 0-1 0 0,-1-1 0 0 0,-11 1 3 0 0,-13 9-6 0 0,-5 10-10 0 0,1 1 1 0 0,1 1-1 0 0,1 1 0 0 0,-36 37 0 0 0,51-45 36 0 0,1 0 0 0 0,0 0 0 0 0,-15 28 0 0 0,-19 51 130 0 0,16-33-110 0 0,-67 125-2219 0 0,77-149 912 0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59:35.446"/>
    </inkml:context>
    <inkml:brush xml:id="br0">
      <inkml:brushProperty name="width" value="0.1" units="cm"/>
      <inkml:brushProperty name="height" value="0.1" units="cm"/>
      <inkml:brushProperty name="color" value="#66CC00"/>
    </inkml:brush>
  </inkml:definitions>
  <inkml:trace contextRef="#ctx0" brushRef="#br0">0 123 1375 0 0,'30'-6'2154'0'0,"-8"7"-1808"0"0,0 0 0 0 0,33 6 0 0 0,-37-4 152 0 0,0-2 0 0 0,33 0 0 0 0,-23-2 64 0 0,147 3 364 0 0,-58 0-636 0 0,-30-4 9 0 0,61-5-35 0 0,-70-1-154 0 0,36-5 361 0 0,-89 10-294 0 0,1 0 0 0 0,28 2-1 0 0,-34 2-97 0 0,1-2-1 0 0,-1 0 1 0 0,0-1 0 0 0,33-8-1 0 0,-40 5 206 0 0,-1 0 0 0 0,1 0 1 0 0,-1-1-1 0 0,0-1 0 0 0,-1 0 0 0 0,20-15 0 0 0,-22 13-140 0 0,-8 8-133 0 0,-1 0 1 0 0,1 0-1 0 0,0 0 0 0 0,0 0 1 0 0,0 1-1 0 0,0-1 0 0 0,0 0 0 0 0,0 0 1 0 0,0 1-1 0 0,0-1 0 0 0,0 1 0 0 0,0-1 1 0 0,1 1-1 0 0,-1-1 0 0 0,0 1 0 0 0,0-1 1 0 0,3 1-1 0 0,36-6 42 0 0,-36 7-314 0 0,-1 0-1 0 0,0 0 0 0 0,0 0 1 0 0,0 0-1 0 0,0 0 0 0 0,-1 1 1 0 0,1-1-1 0 0,0 1 1 0 0,0 0-1 0 0,-1 0 0 0 0,1 0 1 0 0,3 4-1 0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59:36.492"/>
    </inkml:context>
    <inkml:brush xml:id="br0">
      <inkml:brushProperty name="width" value="0.1" units="cm"/>
      <inkml:brushProperty name="height" value="0.1" units="cm"/>
      <inkml:brushProperty name="color" value="#66CC00"/>
    </inkml:brush>
  </inkml:definitions>
  <inkml:trace contextRef="#ctx0" brushRef="#br0">1 2 919 0 0,'2'0'280'0'0,"0"-1"0"0"0,-1 1 0 0 0,1 0-1 0 0,0 0 1 0 0,0-1 0 0 0,0 1-1 0 0,0 0 1 0 0,0 1 0 0 0,-1-1 0 0 0,1 0-1 0 0,0 0 1 0 0,0 1 0 0 0,2 0-1 0 0,0 0-303 0 0,31 6 174 0 0,-4-2-147 0 0,40 3 0 0 0,227 24 315 0 0,-254-27-264 0 0,85-3 0 0 0,42-14 43 0 0,-107 6-48 0 0,19 3 198 0 0,109 10-1 0 0,-113-2-16 0 0,123-7 1 0 0,-121-5-138 0 0,1 3 0 0 0,0 4 1 0 0,131 17-1 0 0,-142-10 29 0 0,1-4 0 0 0,113-8 1 0 0,-110 1 127 0 0,0 3 0 0 0,91 10 0 0 0,-143-6-178 0 0,88 12 128 0 0,125 1 0 0 0,-200-16-164 0 0,66 0 20 0 0,125 15-1 0 0,-28 23 141 0 0,-49-8-72 0 0,-83-22-12 0 0,-40-5-43 0 0,40 8 1 0 0,-60-10-48 0 0,0 0-1 0 0,1 0 1 0 0,9-1 0 0 0,-11 0-70 0 0,0 0-1 0 0,0 1 0 0 0,0-1 1 0 0,0 1-1 0 0,6 2 1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2:37:55.535"/>
    </inkml:context>
    <inkml:brush xml:id="br0">
      <inkml:brushProperty name="width" value="0.1" units="cm"/>
      <inkml:brushProperty name="height" value="0.1" units="cm"/>
      <inkml:brushProperty name="color" value="#E71224"/>
    </inkml:brush>
  </inkml:definitions>
  <inkml:trace contextRef="#ctx0" brushRef="#br0">2946 54 455 0 0,'0'-5'1916'0'0,"-4"18"2523"0"0,-1 0-1835 0 0,3-14-2377 0 0,1 1 1 0 0,0-1-1 0 0,-1 0 1 0 0,1 1-1 0 0,-1 0 1 0 0,1-1-1 0 0,-1 1 0 0 0,1 0 1 0 0,-1 0-1 0 0,0 0 1 0 0,1 0-1 0 0,-1 0 0 0 0,1 0 1 0 0,-3 1-1 0 0,-32 2 499 0 0,16 0-366 0 0,1 2 0 0 0,0 0 0 0 0,0 2-1 0 0,1 0 1 0 0,-19 10 0 0 0,23-32 637 0 0,9 10-779 0 0,2 1-128 0 0,-1 1 1 0 0,0 1 0 0 0,0-1 0 0 0,0 0 0 0 0,0 1-1 0 0,0 0 1 0 0,-1 0 0 0 0,1 0 0 0 0,-1 1 0 0 0,-8-3-1 0 0,-6 1 147 0 0,-27-2 0 0 0,11 2-112 0 0,-26-3 123 0 0,54 5-211 0 0,-2-1 18 0 0,0 0 1 0 0,-1 1 0 0 0,1 0-1 0 0,-1 0 1 0 0,-11 2 0 0 0,-51 2 176 0 0,43-2-78 0 0,-46 6 0 0 0,60-6-96 0 0,0 1 1 0 0,-21-3 0 0 0,14 1 27 0 0,-73-1 266 0 0,76 0-250 0 0,-38-7-1 0 0,36 4-56 0 0,-14-3-24 0 0,18 4-6 0 0,0 0-1 0 0,-33-2 0 0 0,-24 7 53 0 0,-57-2 48 0 0,41-3-17 0 0,48 2-14 0 0,-58-8 0 0 0,72 6-49 0 0,-1 1 0 0 0,-47 4 0 0 0,16-1-4 0 0,-26 7-31 0 0,0-1 0 0 0,47-6 5 0 0,11 0 15 0 0,0-2-1 0 0,-55-7 1 0 0,-42-6 336 0 0,110 11-338 0 0,0 0-1 0 0,0 2 1 0 0,0 0-1 0 0,0 1 1 0 0,-1 0-1 0 0,1 1 1 0 0,-25 5-1 0 0,12-2 55 0 0,1-1 1 0 0,-1-1-1 0 0,-39-3 0 0 0,21 0-25 0 0,6 1-16 0 0,0 2 0 0 0,-52 9 0 0 0,75-8-230 0 0,-1 2 0 0 0,1 0 0 0 0,0 0 0 0 0,0 2 0 0 0,0 0-1 0 0,1 1 1 0 0,-25 17 0 0 0,3 3-4823 0 0,-5 6-1672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2:50:12.072"/>
    </inkml:context>
    <inkml:brush xml:id="br0">
      <inkml:brushProperty name="width" value="0.1" units="cm"/>
      <inkml:brushProperty name="height" value="0.1" units="cm"/>
      <inkml:brushProperty name="color" value="#66CC00"/>
    </inkml:brush>
  </inkml:definitions>
  <inkml:trace contextRef="#ctx0" brushRef="#br0">609 1355 1375 0 0,'0'0'43'0'0,"0"-1"-1"0"0,0 1 0 0 0,0-1 0 0 0,-1 1 0 0 0,1-1 0 0 0,0 1 1 0 0,0-1-1 0 0,-1 1 0 0 0,1-1 0 0 0,-1 1 0 0 0,1 0 0 0 0,0-1 1 0 0,-1 1-1 0 0,1-1 0 0 0,-1 1 0 0 0,1 0 0 0 0,-1-1 0 0 0,1 1 1 0 0,-1 0-1 0 0,1 0 0 0 0,-1 0 0 0 0,1-1 0 0 0,-1 1 0 0 0,1 0 1 0 0,-1 0-1 0 0,1 0 0 0 0,-1 0 0 0 0,0 0 0 0 0,-17-2 2629 0 0,-59 9-1130 0 0,-3-1-504 0 0,10-10 2323 0 0,85 6-379 0 0,-11-1-2786 0 0,0 0 0 0 0,0-1 0 0 0,0 0 0 0 0,0 0 0 0 0,0 0 0 0 0,0 0 0 0 0,0 0 0 0 0,4-2 0 0 0,10-4 624 0 0,-14 4-650 0 0,1 1 0 0 0,0-1 0 0 0,-1 1 0 0 0,1-1 0 0 0,0 1 0 0 0,0 1 0 0 0,0-1 0 0 0,0 1 0 0 0,0-1 0 0 0,5 2 0 0 0,-8 0-140 0 0,0-1 1 0 0,-1 1 0 0 0,1 0 0 0 0,0 0 0 0 0,-1 0 0 0 0,1 0-1 0 0,-1 0 1 0 0,1 1 0 0 0,-1-1 0 0 0,0 0 0 0 0,1 1 0 0 0,1 2 0 0 0,-2-2 20 0 0,0-1 0 0 0,0 1 0 0 0,1 0 0 0 0,-1-1 0 0 0,1 0 0 0 0,-1 1 0 0 0,1-1 0 0 0,0 0 0 0 0,-1 0 0 0 0,1 1 0 0 0,0-1 0 0 0,0-1 0 0 0,0 1 0 0 0,3 1 0 0 0,1-1 126 0 0,0-1-1 0 0,0 0 0 0 0,1 0 0 0 0,11-1 1 0 0,7-1 451 0 0,-20 2-599 0 0,0 1 0 0 0,0 0 1 0 0,0 1-1 0 0,0-1 0 0 0,-1 1 0 0 0,1 0 0 0 0,4 2 0 0 0,19 7 59 0 0,1-4-17 0 0,0 1-1 0 0,-1 1 0 0 0,0 2 1 0 0,0 1-1 0 0,41 24 0 0 0,-52-27-15 0 0,0 0-1 0 0,1-2 1 0 0,-1 0-1 0 0,1 0 1 0 0,33 5-1 0 0,-46-10-27 0 0,27 6 72 0 0,0-2-1 0 0,41 4 1 0 0,-46-9-13 0 0,0 0-1 0 0,0-2 1 0 0,0-1 0 0 0,0-1-1 0 0,42-10 1 0 0,5-5 268 0 0,45-13-90 0 0,-102 25-254 0 0,0 0-1 0 0,0 2 0 0 0,1 0 1 0 0,0 0-1 0 0,-1 2 1 0 0,1 0-1 0 0,0 1 1 0 0,27 3-1 0 0,-3 2-8 0 0,0-1 0 0 0,62-4 0 0 0,72-5 128 0 0,-167 7-121 0 0,0 0-1 0 0,0 0 0 0 0,0 1 1 0 0,16 5-1 0 0,-17-4 1 0 0,1-1-1 0 0,0 1 0 0 0,0-2 1 0 0,16 2-1 0 0,18-3-4 0 0,13 1 133 0 0,76-10 0 0 0,-122 8-98 0 0,0-2 1 0 0,-1 1-1 0 0,1-1 0 0 0,-1-1 1 0 0,0 1-1 0 0,0-2 0 0 0,10-5 1 0 0,-13 7-23 0 0,1 1 0 0 0,-1 0 0 0 0,0 0-1 0 0,1 0 1 0 0,6 0 0 0 0,12-4 13 0 0,-18 5-24 0 0,1-1 1 0 0,0 1-1 0 0,-1 0 0 0 0,1 1 0 0 0,0 0 1 0 0,0 0-1 0 0,-1 1 0 0 0,1 0 1 0 0,0 0-1 0 0,-1 1 0 0 0,1 0 0 0 0,-1 0 1 0 0,1 1-1 0 0,10 5 0 0 0,-12-6-4 0 0,0 0 0 0 0,1-1 0 0 0,-1 1 0 0 0,12 0 0 0 0,-15-2 0 0 0,1 0 0 0 0,-1 0 0 0 0,0 1 0 0 0,1-1 0 0 0,-1 1 0 0 0,0 0 0 0 0,1 0 0 0 0,-1 0 0 0 0,0 0 0 0 0,0 0 0 0 0,0 1 0 0 0,0-1 0 0 0,0 1 0 0 0,0 0 0 0 0,0 0 0 0 0,-1 0 0 0 0,1 1 0 0 0,4 4 0 0 0,-2 1 4 0 0,-1-3-6 0 0,0 0 1 0 0,0 1-1 0 0,0-1 0 0 0,7 6 0 0 0,-9-10 5 0 0,0 0 0 0 0,-1 0 1 0 0,1 1-1 0 0,0-1 0 0 0,0-1 0 0 0,0 1 1 0 0,0 0-1 0 0,0 0 0 0 0,0-1 0 0 0,0 1 1 0 0,0-1-1 0 0,0 0 0 0 0,0 1 0 0 0,0-1 1 0 0,0 0-1 0 0,0 0 0 0 0,4-1 0 0 0,5 0 185 0 0,0-1-1 0 0,-1 0 1 0 0,1-1-1 0 0,-1 0 1 0 0,1 0-1 0 0,-1-1 1 0 0,0-1-1 0 0,-1 0 1 0 0,18-11-1 0 0,-4-3-428 0 0,-1 0-1 0 0,0-1 1 0 0,-2-1 0 0 0,-1-2-1 0 0,25-35 1 0 0,-35 46 282 0 0,-1 0-1 0 0,0-1 0 0 0,-2 0 1 0 0,1 0-1 0 0,-1-1 1 0 0,-1 0-1 0 0,-1 0 1 0 0,0 0-1 0 0,-1-1 1 0 0,0 1-1 0 0,1-29 0 0 0,-3 23 0 0 0,1 0-1 0 0,7-27 0 0 0,1-22-18 0 0,-2 16 36 0 0,-5 36 12 0 0,2-29-1 0 0,-5 40-59 0 0,0-1 0 0 0,0 1-1 0 0,-1-1 1 0 0,0 1 0 0 0,0-1-1 0 0,-1 1 1 0 0,0 0-1 0 0,-2-7 1 0 0,-24-59-9 0 0,24 66 0 0 0,1 0 0 0 0,0-1 0 0 0,0 0 0 0 0,1 1 0 0 0,0-1 0 0 0,0 0 0 0 0,0 0 0 0 0,1 0 0 0 0,0 0 0 0 0,0 0 0 0 0,1-1 0 0 0,0 1 0 0 0,1 0 0 0 0,1-12 0 0 0,-1 13 5 0 0,0 0-1 0 0,-1 0 1 0 0,0 0-1 0 0,0 0 1 0 0,0 0 0 0 0,-1-1-1 0 0,0 1 1 0 0,0 0-1 0 0,0 0 1 0 0,-1 0 0 0 0,0 1-1 0 0,-4-11 1 0 0,-3-2 28 0 0,-2 1 1 0 0,-18-25-1 0 0,-6-10-1 0 0,27 40-21 0 0,-1 1 0 0 0,0 0 0 0 0,-1 0 0 0 0,0 1 1 0 0,-1 1-1 0 0,-14-11 0 0 0,8 5-484 0 0,-22-22 0 0 0,-3-6 951 0 0,-88-69 0 0 0,118 104-447 0 0,-1 1-1 0 0,-1 0 1 0 0,1 1 0 0 0,-1 1-1 0 0,0 0 1 0 0,-22-5 0 0 0,11 3-14 0 0,-30-7-17 0 0,-75-8 0 0 0,98 17 0 0 0,-24-2 0 0 0,-1 3 0 0 0,-90 6 0 0 0,111 1 0 0 0,-72 18 0 0 0,24-3 0 0 0,37-11 0 0 0,0-2 0 0 0,0-2 0 0 0,-92-5 0 0 0,37-2 5 0 0,-6-1-75 0 0,78 4 70 0 0,0 1-1 0 0,-31 4 1 0 0,-19 0 58 0 0,11-3-58 0 0,-91-4 0 0 0,-106-5 0 0 0,200 9 0 0 0,7-3 0 0 0,32 1 0 0 0,-1 1 0 0 0,1 1 0 0 0,-30 4 0 0 0,32-1 0 0 0,0-1 0 0 0,-35-1 0 0 0,51-2 0 0 0,0 1 0 0 0,0 0 0 0 0,1 0 0 0 0,-1 1 0 0 0,0 1 0 0 0,1-1 0 0 0,0 1 0 0 0,-1 1 0 0 0,-12 7 0 0 0,-4 5 0 0 0,-37 28 0 0 0,7-3 0 0 0,50-37 0 0 0,0 0 0 0 0,0 1 0 0 0,1 0 0 0 0,-1 0 0 0 0,1 0 0 0 0,0 0 0 0 0,0 1 0 0 0,1 0 0 0 0,0-1 0 0 0,0 1 0 0 0,-4 10 0 0 0,4-7 0 0 0,0 0 0 0 0,1 0 0 0 0,0 0 0 0 0,0 0 0 0 0,1 0 0 0 0,0 0 0 0 0,1 17 0 0 0,9 37 0 0 0,-6-48 0 0 0,0 0 0 0 0,-1 1 0 0 0,-1-1 0 0 0,0 0 0 0 0,-2 23 0 0 0,-7 2 0 0 0,-1 0 0 0 0,-28 74 0 0 0,33-103 0 0 0,-1-1 0 0 0,-9 13 0 0 0,10-16 0 0 0,0 0 0 0 0,0 0 0 0 0,1 0 0 0 0,0 0 0 0 0,0 1 0 0 0,-3 13 0 0 0,5-17 0 0 0,0 1 0 0 0,-1 0 0 0 0,0-1 0 0 0,0 1 0 0 0,-4 7 0 0 0,-6 12 0 0 0,12-20 0 0 0,0 0 0 0 0,0 0 0 0 0,0 0 0 0 0,1 0 0 0 0,-1 0 0 0 0,1 0 0 0 0,1 5 0 0 0,1 4 0 0 0,-1 36 0 0 0,-2-38 0 0 0,0-1 0 0 0,0 1 0 0 0,1-1 0 0 0,4 16 0 0 0,-3-20 0 0 0,1 0 0 0 0,-1 0 0 0 0,1 0 0 0 0,5 7 0 0 0,-4-8 0 0 0,-1 0 0 0 0,0 0 0 0 0,-1 1 0 0 0,1-1 0 0 0,-1 1 0 0 0,2 7 0 0 0,1 11-6 0 0,34 141-416 0 0,-38-164 404 0 0,-1 0 0 0 0,0 0 1 0 0,1 0-1 0 0,-1 0 0 0 0,1 0 0 0 0,-1 0 0 0 0,1 0 0 0 0,0 0 1 0 0,-1-1-1 0 0,1 1 0 0 0,0 0 0 0 0,0 0 0 0 0,-1 0 0 0 0,1-1 1 0 0,0 1-1 0 0,0-1 0 0 0,0 1 0 0 0,0 0 0 0 0,0-1 0 0 0,0 1 1 0 0,0-1-1 0 0,0 0 0 0 0,0 1 0 0 0,2-1 0 0 0,1 1 229 0 0,0-1 1 0 0,0 0-1 0 0,0-1 0 0 0,0 1 0 0 0,5-2 0 0 0,8 1-521 0 0,-17 1 312 0 0,0 0-1 0 0,0 0 1 0 0,1 0 0 0 0,-1 0 0 0 0,0 0 0 0 0,0 1-1 0 0,0-1 1 0 0,1 0 0 0 0,-1 0 0 0 0,0 0 0 0 0,0 1-1 0 0,0-1 1 0 0,0 0 0 0 0,0 0 0 0 0,0 1 0 0 0,0-1-1 0 0,1 0 1 0 0,-1 0 0 0 0,0 1 0 0 0,0-1 0 0 0,0 0 0 0 0,0 0-1 0 0,0 1 1 0 0,0-1 0 0 0,0 0 0 0 0,0 0 0 0 0,0 1-1 0 0,0-1 1 0 0,0 0 0 0 0,0 0 0 0 0,-1 1 0 0 0,1-1-1 0 0,0 0 1 0 0,0 0 0 0 0,0 1 0 0 0,0-1 0 0 0,-4 10-149 0 0,-17 37-3871 0 0,9-22-4255 0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59:40.077"/>
    </inkml:context>
    <inkml:brush xml:id="br0">
      <inkml:brushProperty name="width" value="0.1" units="cm"/>
      <inkml:brushProperty name="height" value="0.1" units="cm"/>
      <inkml:brushProperty name="color" value="#66CC00"/>
    </inkml:brush>
  </inkml:definitions>
  <inkml:trace contextRef="#ctx0" brushRef="#br0">1 77 1207 0 0,'5'0'102'0'0,"1"1"0"0"0,-1-1-1 0 0,1 0 1 0 0,-1-1-1 0 0,1 1 1 0 0,9-3 0 0 0,13-2 472 0 0,12 5-119 0 0,69 7-1 0 0,-104-6-445 0 0,53 3 967 0 0,82-6-1 0 0,-62 3-911 0 0,-49-2-38 0 0,38 3-1 0 0,15-1 37 0 0,34 1-49 0 0,-37 0-14 0 0,-18-3 1 0 0,67 2 0 0 0,-88 3 0 0 0,0 2 0 0 0,58 16 0 0 0,-36-8 0 0 0,-10-5 87 0 0,58 3 0 0 0,-52-7 11 0 0,-25-3-93 0 0,1-2 0 0 0,40-5-1 0 0,-19 1 46 0 0,22 3 70 0 0,-42 1 17 0 0,44-4 0 0 0,-35 0-91 0 0,0 2 1 0 0,70 7 0 0 0,-53-1-29 0 0,-24-5-7 0 0,0-1 0 0 0,0-2-1 0 0,69-16 1 0 0,31-4 10 0 0,92 4-21 0 0,-202 19 22 0 0,1 0-1 0 0,51 7 0 0 0,-45-3-21 0 0,68-1 0 0 0,-16-2 0 0 0,-60 2 0 0 0,47 7 0 0 0,-48-5 0 0 0,1-1 0 0 0,0-2 0 0 0,39-2 0 0 0,-19 0 0 0 0,31 0 0 0 0,40 0 0 0 0,181 3 0 0 0,-227-8 0 0 0,29-2 0 0 0,-69 6 0 0 0,1 2 0 0 0,0 1 0 0 0,38 7 0 0 0,-46-4 0 0 0,153 20 0 0 0,-150-22 0 0 0,0-1 0 0 0,0-2 0 0 0,-1 0 0 0 0,44-9 0 0 0,32-10 68 0 0,123-9 0 0 0,-27 12-4 0 0,193-28 0 0 0,-324 41-64 0 0,-1 4 0 0 0,128 15 0 0 0,-128-8 0 0 0,1-2 0 0 0,115-8 0 0 0,31-6 0 0 0,-114 7 0 0 0,-46 3 0 0 0,101 15 0 0 0,-7 0 0 0 0,45-15 0 0 0,60 5 0 0 0,-114 13 0 0 0,-70-9 0 0 0,102 4 0 0 0,-31-16 0 0 0,95 2 0 0 0,-173 5 0 0 0,63 13 0 0 0,-76-9 0 0 0,1-2 0 0 0,86 1 0 0 0,-67-8 0 0 0,0 3 0 0 0,0 3 0 0 0,118 25 0 0 0,-137-21 0 0 0,-1-2 0 0 0,1-3 0 0 0,0-1 0 0 0,0-3 0 0 0,65-6 0 0 0,24-13 18 0 0,-61 6 5 0 0,105-1 0 0 0,-140 13-17 0 0,76 0 27 0 0,161-19 0 0 0,-212 11-7 0 0,0 4 0 0 0,-1 2-1 0 0,1 3 1 0 0,69 11-1 0 0,-71-8-25 0 0,124-7 0 0 0,-113 0 0 0 0,16 4 31 0 0,124 18 0 0 0,-179-15-29 0 0,-19-2-2 0 0,41 5 0 0 0,1-2 0 0 0,75-4 0 0 0,216-14 64 0 0,-258 15 8 0 0,94 14 0 0 0,19-1 10 0 0,-65-8-36 0 0,164 6 141 0 0,-135-9-110 0 0,-5-1-10 0 0,85 5 58 0 0,-209-5-125 0 0,235 14 0 0 0,-176-16-2172 0 0,-77 2-304 0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59:44.056"/>
    </inkml:context>
    <inkml:brush xml:id="br0">
      <inkml:brushProperty name="width" value="0.1" units="cm"/>
      <inkml:brushProperty name="height" value="0.1" units="cm"/>
      <inkml:brushProperty name="color" value="#F4F91B"/>
    </inkml:brush>
  </inkml:definitions>
  <inkml:trace contextRef="#ctx0" brushRef="#br0">939 55 4607 0 0,'-29'-46'567'0'0,"28"45"-428"0"0,0 0-1 0 0,-1 0 1 0 0,1 0 0 0 0,0 1-1 0 0,-1-1 1 0 0,1 0 0 0 0,-1 1-1 0 0,1-1 1 0 0,-1 1-1 0 0,1-1 1 0 0,-1 1 0 0 0,1 0-1 0 0,-1 0 1 0 0,0 0 0 0 0,1 0-1 0 0,-1 0 1 0 0,1 0-1 0 0,-1 0 1 0 0,-3 1 0 0 0,1-1-70 0 0,-1 1 0 0 0,1 0 0 0 0,-1 1 1 0 0,1-1-1 0 0,-6 3 0 0 0,1 2-64 0 0,0 1 1 0 0,0 1-1 0 0,1-1 1 0 0,0 1-1 0 0,0 0 0 0 0,1 1 1 0 0,-9 14-1 0 0,-7 6-3 0 0,-156 154 239 0 0,132-138 158 0 0,-17 16 139 0 0,-63 62 403 0 0,18 7-636 0 0,68-79-249 0 0,-26 40 47 0 0,41-54-78 0 0,25-36-20 0 0,0 0 1 0 0,0 0-1 0 0,1 0 0 0 0,-1 0 0 0 0,0 0 0 0 0,0 0 0 0 0,0 0 0 0 0,0 0 0 0 0,0 0 0 0 0,0 0 1 0 0,0-1-1 0 0,-2 2 0 0 0,3-2-1 0 0,0 0 0 0 0,0 0 0 0 0,-1 0 0 0 0,1 0 1 0 0,0-1-1 0 0,0 1 0 0 0,-1 0 0 0 0,1 0 0 0 0,0 0 0 0 0,0 0 0 0 0,0 0 1 0 0,-1 0-1 0 0,1 0 0 0 0,0 0 0 0 0,0-1 0 0 0,0 1 0 0 0,-1 0 1 0 0,1 0-1 0 0,0 0 0 0 0,0 0 0 0 0,0-1 0 0 0,0 1 0 0 0,-1 0 0 0 0,1 0 1 0 0,0 0-1 0 0,0-1 0 0 0,0 1 0 0 0,0 0 0 0 0,0 0 0 0 0,0-1 0 0 0,0 1 1 0 0,0 0-1 0 0,0 0 0 0 0,0-1 0 0 0,0 1 0 0 0,0 0 0 0 0,0-37 313 0 0,0 24-278 0 0,9-91 105 0 0,-1-1-32 0 0,-9 30-104 0 0,0-7 20 0 0,12-102 0 0 0,-8 152-28 0 0,-2 18 0 0 0,1 1 0 0 0,0-1 0 0 0,1 1 0 0 0,0-1 0 0 0,7-18 0 0 0,-9 31 0 0 0,-1 0 0 0 0,1 0 0 0 0,-1 0 0 0 0,1 0 0 0 0,-1 0 0 0 0,1 0 0 0 0,0 0 0 0 0,-1 1 0 0 0,1-1 0 0 0,0 0 0 0 0,0 0 0 0 0,0 0 0 0 0,0 1 0 0 0,0-1 0 0 0,0 0 0 0 0,0 1 0 0 0,0-1 0 0 0,0 1 0 0 0,0-1 0 0 0,0 1 0 0 0,0 0 0 0 0,2-1 0 0 0,-1 1 0 0 0,0 0 0 0 0,0 0 0 0 0,0 0 0 0 0,1 1 0 0 0,-1-1 0 0 0,0 0 0 0 0,0 1 0 0 0,0 0 0 0 0,0-1 0 0 0,0 1 0 0 0,2 2 0 0 0,4 1 0 0 0,0 2 0 0 0,-1-1 0 0 0,0 1 0 0 0,10 9 0 0 0,11 12-1 0 0,49 55 13 0 0,78 106 425 0 0,-17-34-206 0 0,-115-134-107 0 0,0 0-1 0 0,1-1 0 0 0,0-1 1 0 0,50 25-1 0 0,-61-35 52 0 0,-9-6 191 0 0,-12-10-32 0 0,-30-33-22 0 0,-15-15 117 0 0,-30-18-397 0 0,-88-103 0 0 0,80 58-32 0 0,65 84 0 0 0,19 26 0 0 0,0 1 0 0 0,0 0 0 0 0,-16-11 0 0 0,12 9 0 0 0,10 9-4 0 0,0 0-1 0 0,0 1 1 0 0,0-1-1 0 0,0 0 1 0 0,0 0-1 0 0,0 0 0 0 0,-1 1 1 0 0,1-1-1 0 0,0 1 1 0 0,0-1-1 0 0,-1 1 1 0 0,1-1-1 0 0,0 1 1 0 0,0 0-1 0 0,-1-1 1 0 0,1 1-1 0 0,0 0 0 0 0,-1 0 1 0 0,1 0-1 0 0,0 0 1 0 0,-3 1-1 0 0,3-1 2 0 0,0 1-1 0 0,0-1 0 0 0,1 1 0 0 0,-1-1 1 0 0,0 1-1 0 0,0 0 0 0 0,1-1 1 0 0,-1 1-1 0 0,0 0 0 0 0,1 0 1 0 0,-1 0-1 0 0,1-1 0 0 0,-1 1 0 0 0,1 0 1 0 0,-1 0-1 0 0,1 0 0 0 0,0 0 1 0 0,-1 0-1 0 0,1 0 0 0 0,0 0 0 0 0,0 0 1 0 0,0 0-1 0 0,-1 0 0 0 0,1 0 1 0 0,0 0-1 0 0,1 2 0 0 0,-5 108-124 0 0,4-96 128 0 0,0 2 0 0 0,0 1 0 0 0,4 22 0 0 0,-4-35 0 0 0,1-1 0 0 0,0 0 0 0 0,0 0 0 0 0,1 0 0 0 0,-1 0 0 0 0,1 0 0 0 0,0 0 0 0 0,0 0 0 0 0,0 0 0 0 0,0 0 0 0 0,1-1 0 0 0,0 0 0 0 0,-1 1 0 0 0,7 5 0 0 0,-6-8 4 0 0,0 1 0 0 0,0 0 0 0 0,0 0-1 0 0,0-1 1 0 0,1 0 0 0 0,-1 0 0 0 0,0 0 0 0 0,0 0-1 0 0,1 0 1 0 0,-1 0 0 0 0,1-1 0 0 0,-1 0-1 0 0,1 0 1 0 0,-1 0 0 0 0,1 0 0 0 0,-1 0 0 0 0,0-1-1 0 0,1 1 1 0 0,-1-1 0 0 0,0 0 0 0 0,1 0-1 0 0,-1 0 1 0 0,0-1 0 0 0,0 1 0 0 0,0-1 0 0 0,3-2-1 0 0,10-5 32 0 0,-2-1 1 0 0,1-1-1 0 0,22-22 0 0 0,-25 21-24 0 0,4-3 9 0 0,0 0 0 0 0,-2-2 1 0 0,15-19-1 0 0,-23 27-13 0 0,0 0 0 0 0,0-1 1 0 0,-1 1-1 0 0,-1-1 0 0 0,0 0 0 0 0,0 0 1 0 0,-1-1-1 0 0,3-13 0 0 0,-5 23-9 0 0,-1-1-1 0 0,0 1 0 0 0,0-1 1 0 0,0 0-1 0 0,0 1 0 0 0,0-1 1 0 0,0 1-1 0 0,0-1 0 0 0,-1 0 1 0 0,1 1-1 0 0,0-1 0 0 0,-1 1 1 0 0,1-1-1 0 0,-1 1 0 0 0,0-1 1 0 0,1 1-1 0 0,-1-1 0 0 0,-2-2 1 0 0,2 4 0 0 0,0-1-1 0 0,0 1 1 0 0,1-1 0 0 0,-1 1 0 0 0,0-1 0 0 0,0 1 0 0 0,0 0 0 0 0,0 0 0 0 0,0-1 0 0 0,0 1 0 0 0,0 0 0 0 0,0 0 0 0 0,0 0-1 0 0,0 0 1 0 0,0 0 0 0 0,0 0 0 0 0,0 0 0 0 0,0 0 0 0 0,0 0 0 0 0,0 0 0 0 0,0 1 0 0 0,0-1 0 0 0,0 0 0 0 0,1 1 0 0 0,-1-1-1 0 0,0 1 1 0 0,0-1 0 0 0,0 1 0 0 0,0-1 0 0 0,0 1 0 0 0,0 1 0 0 0,-17 11-20 0 0,0 2 1 0 0,1 0-1 0 0,1 1 0 0 0,-26 33 1 0 0,-46 81-144 0 0,23-31 107 0 0,-61 99 18 0 0,97-151 27 0 0,10-13 10 0 0,1 0 1 0 0,2 2-1 0 0,-14 43 0 0 0,27-71 18 0 0,1 0 0 0 0,0 0 0 0 0,0 0 0 0 0,-1 12 0 0 0,29-81 270 0 0,7-14-203 0 0,28-95-1 0 0,-57 156-82 0 0,0 0 1 0 0,-1-1-1 0 0,-1 1 0 0 0,0-1 1 0 0,-1 1-1 0 0,-1-1 0 0 0,0 0 1 0 0,-1 1-1 0 0,0-1 1 0 0,-2 1-1 0 0,1-1 0 0 0,-2 1 1 0 0,0 0-1 0 0,-1 0 0 0 0,0 0 1 0 0,-1 1-1 0 0,0 0 1 0 0,-1 0-1 0 0,-1 0 0 0 0,-13-16 1 0 0,8 10-38 0 0,7 11 6 0 0,0-1-1 0 0,-1 1 1 0 0,0 0 0 0 0,0 0-1 0 0,-13-9 1 0 0,19 16 28 0 0,1 1 1 0 0,0 0 0 0 0,0-1-1 0 0,-1 1 1 0 0,1 0-1 0 0,0 0 1 0 0,0 0 0 0 0,-1-1-1 0 0,1 1 1 0 0,0 0 0 0 0,-1 0-1 0 0,1 0 1 0 0,0 0-1 0 0,-1 0 1 0 0,1 0 0 0 0,0-1-1 0 0,-1 1 1 0 0,1 0 0 0 0,0 0-1 0 0,-1 0 1 0 0,1 0 0 0 0,0 0-1 0 0,-1 0 1 0 0,1 0-1 0 0,0 0 1 0 0,-1 1 0 0 0,1-1-1 0 0,0 0 1 0 0,-1 0 0 0 0,1 0-1 0 0,0 0 1 0 0,-1 0 0 0 0,1 1-1 0 0,0-1 1 0 0,0 0-1 0 0,-1 0 1 0 0,-1 15-45 0 0,10 18-42 0 0,0-16 57 0 0,1 1 0 0 0,0-1 0 0 0,1 0 0 0 0,1-1 0 0 0,15 18 0 0 0,70 69 24 0 0,10-8 2 0 0,-88-80 31 0 0,2-1-1 0 0,0-1 1 0 0,42 20 0 0 0,-53-29 11 0 0,1-1 0 0 0,0 0 0 0 0,0 0 0 0 0,0-1 0 0 0,0 0 0 0 0,1-1 0 0 0,16 0 0 0 0,-24-1-18 0 0,0 0 0 0 0,0 0 0 0 0,0-1 0 0 0,1 1 0 0 0,-1-1 0 0 0,0 0 0 0 0,-1 0 0 0 0,1 0 0 0 0,0-1 0 0 0,0 1 0 0 0,0 0 0 0 0,4-4 0 0 0,-5 3-3 0 0,-1 0 0 0 0,1 0 0 0 0,0 0 0 0 0,-1 0 0 0 0,0 0 0 0 0,1 0 0 0 0,-1 0 0 0 0,0 0 1 0 0,0 0-1 0 0,0-1 0 0 0,-1 1 0 0 0,1 0 0 0 0,0-1 0 0 0,-1 1 0 0 0,1 0 0 0 0,-1-1 0 0 0,0 1 0 0 0,0-5 0 0 0,0 2 2 0 0,-1 0-1 0 0,1 0 1 0 0,-1-1-1 0 0,0 1 1 0 0,0 0-1 0 0,-1 0 1 0 0,1 0-1 0 0,-1 0 1 0 0,-1 0-1 0 0,1 1 1 0 0,-5-9-1 0 0,2 6-4 0 0,-1 1 1 0 0,1-1-1 0 0,-1 1 0 0 0,-1 0 1 0 0,1 0-1 0 0,-11-7 0 0 0,-7-1-5 0 0,0 0 0 0 0,0 2-1 0 0,-37-13 1 0 0,34 14-25 0 0,-44-10 0 0 0,62 19 10 0 0,0 0-1 0 0,-1 1 0 0 0,1 0 0 0 0,-1 0 1 0 0,1 1-1 0 0,-1 1 0 0 0,0-1 1 0 0,-14 4-1 0 0,18-2 2 0 0,1 0 0 0 0,0 0 0 0 0,-1 0 0 0 0,1 1-1 0 0,0 0 1 0 0,1 0 0 0 0,-1 0 0 0 0,0 0 0 0 0,1 1 0 0 0,0 0 0 0 0,0 0 0 0 0,0 0 0 0 0,0 1 0 0 0,1-1-1 0 0,-1 1 1 0 0,1 0 0 0 0,0-1 0 0 0,-3 10 0 0 0,-2 5-5 0 0,2-1 0 0 0,0 1 0 0 0,1 0 0 0 0,-2 21 0 0 0,4-16-40 0 0,1 1 0 0 0,1 27 0 0 0,1-45-13 0 0,0 13-69 0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59:52.696"/>
    </inkml:context>
    <inkml:brush xml:id="br0">
      <inkml:brushProperty name="width" value="0.1" units="cm"/>
      <inkml:brushProperty name="height" value="0.1" units="cm"/>
      <inkml:brushProperty name="color" value="#F4F91B"/>
    </inkml:brush>
  </inkml:definitions>
  <inkml:trace contextRef="#ctx0" brushRef="#br0">1 0 143 0 0,'11'0'0'0'0,"2"0"0"0"0,0 0 0 0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59:56.856"/>
    </inkml:context>
    <inkml:brush xml:id="br0">
      <inkml:brushProperty name="width" value="0.1" units="cm"/>
      <inkml:brushProperty name="height" value="0.1" units="cm"/>
      <inkml:brushProperty name="color" value="#F4F91B"/>
    </inkml:brush>
  </inkml:definitions>
  <inkml:trace contextRef="#ctx0" brushRef="#br0">0 30 2303 0 0,'8'-9'200'0'0,"-1"1"-200"0"0,-1 4 0 0 0,-3 4 0 0 0,1 0 144 0 0,0 0-16 0 0,5-1 0 0 0,4-3 0 0 0,5 0-224 0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59:57.473"/>
    </inkml:context>
    <inkml:brush xml:id="br0">
      <inkml:brushProperty name="width" value="0.1" units="cm"/>
      <inkml:brushProperty name="height" value="0.1" units="cm"/>
      <inkml:brushProperty name="color" value="#F4F91B"/>
    </inkml:brush>
  </inkml:definitions>
  <inkml:trace contextRef="#ctx0" brushRef="#br0">0 28 455 0 0,'12'-11'0'0'0,"-5"4"0"0"0,0-1 0 0 0,1 6 0 0 0,-4 2 0 0 0,-1 0 0 0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3T00:00:03.465"/>
    </inkml:context>
    <inkml:brush xml:id="br0">
      <inkml:brushProperty name="width" value="0.1" units="cm"/>
      <inkml:brushProperty name="height" value="0.1" units="cm"/>
      <inkml:brushProperty name="color" value="#E71224"/>
    </inkml:brush>
  </inkml:definitions>
  <inkml:trace contextRef="#ctx0" brushRef="#br0">812 81 3911 0 0,'-2'-10'99'0'0,"0"0"0"0"0,-1 1 0 0 0,-6-15-1 0 0,7 20-109 0 0,2 3 60 0 0,0 0-1 0 0,-1 0 1 0 0,1-1-1 0 0,0 1 1 0 0,-1 0-1 0 0,1 0 0 0 0,-1 0 1 0 0,0 0-1 0 0,1 0 1 0 0,-1 0-1 0 0,0 0 1 0 0,1 0-1 0 0,-1 0 1 0 0,0 0-1 0 0,0 1 0 0 0,0-1 1 0 0,0 0-1 0 0,0 0 1 0 0,0 1-1 0 0,0-1 1 0 0,0 1-1 0 0,0-1 0 0 0,0 1 1 0 0,0-1-1 0 0,0 1 1 0 0,0 0-1 0 0,-1-1 1 0 0,1 1-1 0 0,0 0 1 0 0,0 0-1 0 0,-2 0 0 0 0,0 1-5 0 0,0 0 0 0 0,1 0 0 0 0,-1 0 0 0 0,0 1 1 0 0,1-1-1 0 0,0 1 0 0 0,-1 0 0 0 0,1-1 0 0 0,0 1 0 0 0,0 0 0 0 0,0 0 0 0 0,-3 5 0 0 0,-96 116 2227 0 0,-56 63-542 0 0,19-20-1179 0 0,-9 9 210 0 0,107-130-198 0 0,-37 53-1 0 0,59-73-345 0 0,5 0 22 0 0,9-16-125 0 0,9-13 35 0 0,8-15-38 0 0,-1 0 0 0 0,-1 0-1 0 0,13-34 1 0 0,-8 19-96 0 0,15-34 8 0 0,24-46 33 0 0,-38 80-41 0 0,-2 0 1 0 0,-1-1-1 0 0,16-64 0 0 0,16-64-13 0 0,-45 160-6 0 0,0 1 0 0 0,-1 0 0 0 0,1-1 1 0 0,0 1-1 0 0,0 0 0 0 0,0 0 0 0 0,1 0 0 0 0,-1-1 0 0 0,0 1 0 0 0,1 1 0 0 0,1-3 0 0 0,-2 3 3 0 0,-1 1 1 0 0,1 0-1 0 0,-1-1 1 0 0,0 1 0 0 0,1 0-1 0 0,-1 0 1 0 0,1-1-1 0 0,-1 1 1 0 0,1 0-1 0 0,-1 0 1 0 0,1 0-1 0 0,-1 0 1 0 0,1 0-1 0 0,-1 0 1 0 0,1 0-1 0 0,-1 0 1 0 0,1 0-1 0 0,-1 0 1 0 0,1 0-1 0 0,-1 0 1 0 0,2 0-1 0 0,-1 0 1 0 0,-1 1-1 0 0,1-1 1 0 0,0 1 0 0 0,0 0-1 0 0,0-1 1 0 0,0 1-1 0 0,-1 0 1 0 0,1 0-1 0 0,0-1 1 0 0,0 1-1 0 0,-1 0 1 0 0,1 0 0 0 0,-1 0-1 0 0,2 1 1 0 0,44 87-160 0 0,-20-37 212 0 0,34 51-1 0 0,33 62 207 0 0,-10-14 264 0 0,-81-148-491 0 0,1 3 57 0 0,1 0 1 0 0,0 0 0 0 0,0-1 0 0 0,1 1-1 0 0,-1-1 1 0 0,1 0 0 0 0,1 0 0 0 0,6 5-1 0 0,-21-28 444 0 0,-47-54-245 0 0,29 38-77 0 0,-25-38 1 0 0,-92-144-83 0 0,132 199-124 0 0,-51-66 4 0 0,54 74-17 0 0,0-1 0 0 0,0 1 0 0 0,-1 1 0 0 0,-1 0 0 0 0,-21-14 0 0 0,26 19 9 0 0,-1 0-1 0 0,0 1 0 0 0,0 0 1 0 0,0 0-1 0 0,-1 0 0 0 0,1 1 1 0 0,0 0-1 0 0,-1 0 1 0 0,-7 1-1 0 0,3 0-14 0 0,0 1 0 0 0,1 1-1 0 0,-1 0 1 0 0,1 0 0 0 0,-13 5 0 0 0,18-5 9 0 0,0 1 0 0 0,1 0 0 0 0,-1 1 1 0 0,1 0-1 0 0,-1 0 0 0 0,1 0 0 0 0,1 0 0 0 0,-1 1 0 0 0,0-1 1 0 0,1 1-1 0 0,0 0 0 0 0,0 1 0 0 0,-2 5 0 0 0,-2 0-8 0 0,2 1 0 0 0,0 1-1 0 0,1-1 1 0 0,0 1-1 0 0,-5 17 1 0 0,8-21 6 0 0,0 0 0 0 0,1 0 0 0 0,0 1 0 0 0,0-1 0 0 0,1 0 0 0 0,0 1 0 0 0,1-1 0 0 0,0 0 0 0 0,0 0 1 0 0,4 11-1 0 0,-3-13 3 0 0,0-1 1 0 0,1 1 0 0 0,0-1 0 0 0,1 0-1 0 0,-1 0 1 0 0,1 0 0 0 0,0-1 0 0 0,0 1 0 0 0,1-1-1 0 0,0 0 1 0 0,0 0 0 0 0,0-1 0 0 0,0 1-1 0 0,9 4 1 0 0,0 0 31 0 0,0 0 0 0 0,0-1 0 0 0,1-1 1 0 0,0 0-1 0 0,1-1 0 0 0,-1-1 0 0 0,1 0 0 0 0,0-1 0 0 0,0-1 0 0 0,1 0 0 0 0,-1-2 0 0 0,1 0 0 0 0,-1 0 0 0 0,23-3 0 0 0,-6-1 41 0 0,-1-2 0 0 0,0-1 0 0 0,0-2 0 0 0,0-1 0 0 0,-1-1 0 0 0,47-23 0 0 0,-67 27-31 0 0,-1-1 1 0 0,1 0 0 0 0,-1 0 0 0 0,14-15 0 0 0,-19 18-21 0 0,-1 0 0 0 0,0-1 0 0 0,-1 0 0 0 0,1 0 0 0 0,-1 0 0 0 0,0 0 0 0 0,0 0 0 0 0,-1-1 0 0 0,1 1 0 0 0,-1-1 0 0 0,2-8 1 0 0,-4 12-13 0 0,1 0 1 0 0,-1 0-1 0 0,0 0 0 0 0,0 0 1 0 0,0-1-1 0 0,0 1 1 0 0,0 0-1 0 0,0 0 1 0 0,-1 0-1 0 0,1 0 1 0 0,-1 0-1 0 0,1-1 1 0 0,-1 1-1 0 0,0 0 1 0 0,0 0-1 0 0,0 1 1 0 0,0-1-1 0 0,-2-3 0 0 0,1 2-1 0 0,-1 1 0 0 0,1-1 0 0 0,-1 1 0 0 0,0 0 0 0 0,1 0 0 0 0,-1 0 0 0 0,0 1 0 0 0,0-1 0 0 0,0 1 0 0 0,-7-3 0 0 0,2 2-11 0 0,-1 0-1 0 0,0 0 0 0 0,0 1 1 0 0,0 0-1 0 0,0 0 1 0 0,0 1-1 0 0,0 0 0 0 0,-9 2 1 0 0,7 0-10 0 0,0 1 1 0 0,0 0-1 0 0,0 0 1 0 0,0 1-1 0 0,1 1 0 0 0,0-1 1 0 0,0 2-1 0 0,0 0 1 0 0,-10 7-1 0 0,7-2-6 0 0,0 0 0 0 0,1 1 0 0 0,0 0-1 0 0,1 1 1 0 0,-15 20 0 0 0,5 3-12 0 0,1 0 0 0 0,1 1-1 0 0,2 0 1 0 0,-14 48 0 0 0,17-39 19 0 0,2 0 0 0 0,1 1 0 0 0,-5 73 0 0 0,15-104 12 0 0,0 0 0 0 0,3 17 0 0 0,-2-28 13 0 0,1 0 1 0 0,-1 0 0 0 0,1 0 0 0 0,1 0-1 0 0,-1 0 1 0 0,1 0 0 0 0,0 0 0 0 0,0 0-1 0 0,0-1 1 0 0,5 7 0 0 0,-7-10 0 0 0,1 0 1 0 0,0 0 0 0 0,0-1-1 0 0,0 1 1 0 0,0 0-1 0 0,0-1 1 0 0,0 1-1 0 0,0-1 1 0 0,0 1 0 0 0,0-1-1 0 0,0 0 1 0 0,0 1-1 0 0,0-1 1 0 0,0 0-1 0 0,0 0 1 0 0,0 0 0 0 0,0 0-1 0 0,1 0 1 0 0,-1 0-1 0 0,0 0 1 0 0,0 0-1 0 0,0 0 1 0 0,0 0 0 0 0,0-1-1 0 0,0 1 1 0 0,0 0-1 0 0,0-1 1 0 0,0 1-1 0 0,0-1 1 0 0,0 1-1 0 0,0-1 1 0 0,0 1 0 0 0,1-2-1 0 0,5-2 34 0 0,-1-1 0 0 0,-1 0 0 0 0,9-8 0 0 0,-13 12-38 0 0,9-9 14 0 0,-1-1 0 0 0,0-1 0 0 0,-1 0 1 0 0,0 0-1 0 0,-1 0 0 0 0,0-1 0 0 0,-1 0 1 0 0,-1-1-1 0 0,0 1 0 0 0,0-1 0 0 0,-2 0 1 0 0,4-26-1 0 0,-5 25 0 0 0,0-1 1 0 0,-2 0-1 0 0,0 0 1 0 0,-1 0-1 0 0,0 1 1 0 0,-1-1-1 0 0,-1 1 0 0 0,-1-1 1 0 0,0 1-1 0 0,-1 0 1 0 0,-10-21-1 0 0,12 29-21 0 0,-1 0 0 0 0,0 1-1 0 0,0-1 1 0 0,-1 1 0 0 0,0 0 0 0 0,0 1-1 0 0,0-1 1 0 0,0 1 0 0 0,-1 0 0 0 0,-7-5-1 0 0,10 9 3 0 0,1-1 0 0 0,0 1 0 0 0,-1 0 0 0 0,1 0-1 0 0,-1 0 1 0 0,0 0 0 0 0,1 0 0 0 0,-1 0 0 0 0,0 1 0 0 0,0-1-1 0 0,1 1 1 0 0,-1 0 0 0 0,0 0 0 0 0,0 0 0 0 0,1 0 0 0 0,-1 1-1 0 0,0-1 1 0 0,1 1 0 0 0,-1-1 0 0 0,0 1 0 0 0,1 0 0 0 0,-1 0 0 0 0,1 0-1 0 0,-1 0 1 0 0,1 1 0 0 0,-1-1 0 0 0,1 1 0 0 0,0-1 0 0 0,0 1-1 0 0,-3 2 1 0 0,2-1-11 0 0,0 0 1 0 0,0 0-1 0 0,1 0 0 0 0,-1 1 1 0 0,1-1-1 0 0,-1 1 0 0 0,1-1 0 0 0,0 1 1 0 0,1 0-1 0 0,-1 0 0 0 0,1 0 0 0 0,-1 0 1 0 0,1 0-1 0 0,0 0 0 0 0,1 0 0 0 0,-1 0 1 0 0,1 0-1 0 0,0 0 0 0 0,0 1 0 0 0,0-1 1 0 0,0 0-1 0 0,1 0 0 0 0,0 0 0 0 0,0 0 1 0 0,0 0-1 0 0,0 0 0 0 0,0 0 0 0 0,1 0 1 0 0,0 0-1 0 0,3 6 0 0 0,4 4 5 0 0,2 6-11 0 0,1 0 1 0 0,1-1-1 0 0,1 0 0 0 0,1-1 0 0 0,0-1 0 0 0,26 22 0 0 0,-21-22 66 0 0,-13-10 4 0 0,0-1-1 0 0,1 0 0 0 0,0 0 1 0 0,0 0-1 0 0,0-1 0 0 0,1-1 1 0 0,0 1-1 0 0,0-1 0 0 0,13 4 1 0 0,-19-8-8 0 0,0 0 0 0 0,0 0 0 0 0,0 0 1 0 0,0-1-1 0 0,1 1 0 0 0,-1-1 1 0 0,0 0-1 0 0,0 0 0 0 0,0 0 0 0 0,0 0 1 0 0,0 0-1 0 0,0-1 0 0 0,-1 1 0 0 0,1-1 1 0 0,0 0-1 0 0,-1 1 0 0 0,1-1 1 0 0,-1-1-1 0 0,1 1 0 0 0,-1 0 0 0 0,0 0 1 0 0,0-1-1 0 0,2-3 0 0 0,-4 5-41 0 0,0 1-1 0 0,1 0 1 0 0,-1 0-1 0 0,0 0 0 0 0,0 0 1 0 0,0-1-1 0 0,0 1 1 0 0,0 0-1 0 0,0 0 1 0 0,0 0-1 0 0,0-1 1 0 0,0 1-1 0 0,0 0 0 0 0,0 0 1 0 0,1-1-1 0 0,-1 1 1 0 0,0 0-1 0 0,-1 0 1 0 0,1 0-1 0 0,0-1 0 0 0,0 1 1 0 0,0 0-1 0 0,0 0 1 0 0,0-1-1 0 0,0 1 1 0 0,0 0-1 0 0,0 0 1 0 0,0 0-1 0 0,0-1 0 0 0,0 1 1 0 0,-1 0-1 0 0,1 0 1 0 0,0 0-1 0 0,0 0 1 0 0,0-1-1 0 0,0 1 1 0 0,0 0-1 0 0,-1 0 0 0 0,1 0 1 0 0,0 0-1 0 0,0 0 1 0 0,0 0-1 0 0,-1 0 1 0 0,1-1-1 0 0,0 1 1 0 0,0 0-1 0 0,0 0 0 0 0,-1 0 1 0 0,1 0-1 0 0,0 0 1 0 0,0 0-1 0 0,-1 0 1 0 0,1 0-1 0 0,0 0 0 0 0,0 0 1 0 0,0 0-1 0 0,-1 0 1 0 0,1 0-1 0 0,0 0 1 0 0,0 0-1 0 0,0 1 1 0 0,-1-1-1 0 0,1 0 0 0 0,0 0 1 0 0,-1 0-1 0 0,-17 5 8 0 0,8 1-407 0 0,0 0 0 0 0,0 1 0 0 0,1 0 0 0 0,0 1 0 0 0,-13 13 1 0 0,3-3-5658 0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3T00:00:08.629"/>
    </inkml:context>
    <inkml:brush xml:id="br0">
      <inkml:brushProperty name="width" value="0.1" units="cm"/>
      <inkml:brushProperty name="height" value="0.1" units="cm"/>
      <inkml:brushProperty name="color" value="#E71224"/>
    </inkml:brush>
  </inkml:definitions>
  <inkml:trace contextRef="#ctx0" brushRef="#br0">16 6 1783 0 0,'-2'-4'72'0'0,"-2"2"24"0"0,0 2-96 0 0,3 0 0 0 0,-1 0 0 0 0,0 0-768 0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3T00:00:09.373"/>
    </inkml:context>
    <inkml:brush xml:id="br0">
      <inkml:brushProperty name="width" value="0.1" units="cm"/>
      <inkml:brushProperty name="height" value="0.1" units="cm"/>
      <inkml:brushProperty name="color" value="#E71224"/>
    </inkml:brush>
  </inkml:definitions>
  <inkml:trace contextRef="#ctx0" brushRef="#br0">0 75 863 0 0,'1'-2'2'0'0,"0"1"-1"0"0,-1-1 0 0 0,1 1 0 0 0,0 0 0 0 0,0-1 0 0 0,0 1 0 0 0,0 0 0 0 0,0 0 0 0 0,0 0 0 0 0,0-1 0 0 0,1 1 0 0 0,-1 0 0 0 0,0 0 0 0 0,0 1 0 0 0,1-1 0 0 0,-1 0 0 0 0,1 0 0 0 0,-1 1 0 0 0,2-2 0 0 0,3 1 6 0 0,0 0 1 0 0,-1 0-1 0 0,1 0 0 0 0,6 1 1 0 0,18-3 6 0 0,-25 2-23 0 0,0 0 0 0 0,0 0 0 0 0,0-1 0 0 0,0 0 0 0 0,0 0 0 0 0,0 0 0 0 0,0 0 0 0 0,-1-1 0 0 0,1 0 0 0 0,-1 0 0 0 0,7-6 0 0 0,-9 7 35 0 0,0 1 0 0 0,1-1-1 0 0,-1 1 1 0 0,0-1 0 0 0,1 1-1 0 0,-1 0 1 0 0,1 0 0 0 0,3-1-1 0 0,2 2 212 0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3T00:00:09.951"/>
    </inkml:context>
    <inkml:brush xml:id="br0">
      <inkml:brushProperty name="width" value="0.1" units="cm"/>
      <inkml:brushProperty name="height" value="0.1" units="cm"/>
      <inkml:brushProperty name="color" value="#E71224"/>
    </inkml:brush>
  </inkml:definitions>
  <inkml:trace contextRef="#ctx0" brushRef="#br0">1 21 2471 0 0,'4'-11'104'0'0,"-1"5"32"0"0,5 3-136 0 0,-5 3 0 0 0,-1 0 0 0 0,0 0 0 0 0,2 2-96 0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3T00:00:12.270"/>
    </inkml:context>
    <inkml:brush xml:id="br0">
      <inkml:brushProperty name="width" value="0.1" units="cm"/>
      <inkml:brushProperty name="height" value="0.1" units="cm"/>
      <inkml:brushProperty name="color" value="#E71224"/>
    </inkml:brush>
  </inkml:definitions>
  <inkml:trace contextRef="#ctx0" brushRef="#br0">0 17 455 0 0,'15'-2'0'0'0,"0"0"0"0"0,0-1 0 0 0,1 1 0 0 0,-3 0 0 0 0,-5-2 0 0 0,-3 2 448 0 0,-3 2 40 0 0,0 2 16 0 0,2-2 0 0 0,3 2-328 0 0,0 0-64 0 0,5 0-16 0 0,-7 3 0 0 0,-1-1-96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2:50:26.260"/>
    </inkml:context>
    <inkml:brush xml:id="br0">
      <inkml:brushProperty name="width" value="0.1" units="cm"/>
      <inkml:brushProperty name="height" value="0.1" units="cm"/>
      <inkml:brushProperty name="color" value="#66CC00"/>
    </inkml:brush>
  </inkml:definitions>
  <inkml:trace contextRef="#ctx0" brushRef="#br0">2282 1653 3223 0 0,'5'-2'319'0'0,"-1"-1"-1"0"0,0 0 1 0 0,1 0-1 0 0,-1 0 1 0 0,5-6-1 0 0,-8 8-179 0 0,1 0 0 0 0,-1 0-1 0 0,0-1 1 0 0,0 1 0 0 0,0 0-1 0 0,0-1 1 0 0,0 1 0 0 0,0-1 0 0 0,-1 1-1 0 0,1-1 1 0 0,0 0 0 0 0,-1 1 0 0 0,1-1-1 0 0,-1 1 1 0 0,0-1 0 0 0,1 0-1 0 0,-1 0 1 0 0,0 1 0 0 0,0-1 0 0 0,0-2-1 0 0,-1 3-56 0 0,1 1-1 0 0,0-1 0 0 0,0 0 0 0 0,-1 1 1 0 0,1-1-1 0 0,-1 1 0 0 0,1-1 0 0 0,0 1 0 0 0,-1-1 1 0 0,1 1-1 0 0,-1-1 0 0 0,1 1 0 0 0,-1-1 1 0 0,1 1-1 0 0,-1 0 0 0 0,1-1 0 0 0,-1 1 1 0 0,0 0-1 0 0,1 0 0 0 0,-1-1 0 0 0,1 1 0 0 0,-1 0 1 0 0,0 0-1 0 0,1 0 0 0 0,-1 0 0 0 0,0 0 1 0 0,1 0-1 0 0,-1 0 0 0 0,0 0 0 0 0,1 0 1 0 0,-1 0-1 0 0,0 0 0 0 0,-28 6 711 0 0,11-2-294 0 0,13-4-301 0 0,1 1-1 0 0,-1 0 1 0 0,1 0 0 0 0,0 0 0 0 0,-1 0-1 0 0,1 1 1 0 0,0 0 0 0 0,0 0-1 0 0,0 0 1 0 0,0 0 0 0 0,0 1 0 0 0,-4 3-1 0 0,3-4-23 0 0,0 0 0 0 0,1-1 0 0 0,-1 1 0 0 0,0-1 0 0 0,0 0-1 0 0,0-1 1 0 0,-1 1 0 0 0,-5-1 0 0 0,6 1-89 0 0,-66 3 590 0 0,-2-5-301 0 0,49 0-82 0 0,-34 3 1 0 0,30 0-105 0 0,1 0 1 0 0,-29-3-1 0 0,-79-1 1287 0 0,78 3-1092 0 0,24-1-319 0 0,0-2 0 0 0,-47-7 1 0 0,62 7-23 0 0,0 0 1 0 0,0 2-1 0 0,0 0 1 0 0,0 1-1 0 0,1 1 1 0 0,-26 5-1 0 0,33-5-30 0 0,0-2-1 0 0,-1 1 1 0 0,1-1 0 0 0,-12-2-1 0 0,-14 0 161 0 0,31 3-137 0 0,0-1 0 0 0,0 1-1 0 0,0 1 1 0 0,0-1 0 0 0,-9 4-1 0 0,8-2-21 0 0,0-1-1 0 0,0 0 1 0 0,-11 2-1 0 0,-13 1 78 0 0,23-3-23 0 0,0 0 0 0 0,0-1 0 0 0,1 0 0 0 0,-1-1 0 0 0,0 0 0 0 0,-7 0 0 0 0,8-1 20 0 0,1 0 0 0 0,-1-1 0 0 0,1 0 0 0 0,-1 0 1 0 0,-9-5-1 0 0,10 4-53 0 0,0 1 0 0 0,0 0 0 0 0,0 0 0 0 0,0 0 0 0 0,-1 0 0 0 0,-6 0 0 0 0,-67-9 152 0 0,67 9-105 0 0,0 1 1 0 0,0-1-1 0 0,0-1 0 0 0,-22-7 0 0 0,-20-9 72 0 0,38 14-86 0 0,0 0-1 0 0,-1 1 0 0 0,0 1 0 0 0,0 0 0 0 0,0 1 0 0 0,-20 1 0 0 0,15 1-17 0 0,0-1 0 0 0,1-1 0 0 0,-43-9 0 0 0,11 4 99 0 0,39 9-119 0 0,12-1-24 0 0,0 0 0 0 0,0 0 0 0 0,0-1 0 0 0,0 0 0 0 0,0 1 0 0 0,0-1 0 0 0,0 0 0 0 0,-3 0 0 0 0,3 0 6 0 0,0 0 1 0 0,-1 0-1 0 0,1-1 0 0 0,0 0 1 0 0,0 1-1 0 0,0-1 0 0 0,-1 0 1 0 0,1 0-1 0 0,0 0 0 0 0,0 0 0 0 0,0 0 1 0 0,-2-3-1 0 0,2 3-2 0 0,1-1 1 0 0,0 0-1 0 0,0 1 0 0 0,1-1 1 0 0,-1 0-1 0 0,0 0 0 0 0,1 0 0 0 0,-1 0 1 0 0,1 0-1 0 0,-1 0 0 0 0,1 0 1 0 0,0 0-1 0 0,0 0 0 0 0,0 0 1 0 0,0-2-1 0 0,-1-2 24 0 0,0 0 1 0 0,0 1-1 0 0,-1-1 0 0 0,1 1 1 0 0,-1-1-1 0 0,-1 1 1 0 0,1 0-1 0 0,-6-8 0 0 0,-4-13 58 0 0,8 17-72 0 0,1 1 0 0 0,-1-1 1 0 0,-1 1-1 0 0,0 0 0 0 0,0 0 0 0 0,0 1 0 0 0,-1-1 0 0 0,0 1 0 0 0,-9-7 0 0 0,-16-21 46 0 0,22 25-25 0 0,0-1-1 0 0,1 0 1 0 0,-11-19-1 0 0,-14-19 166 0 0,-19-27 169 0 0,47 71-368 0 0,1 0 1 0 0,0-1-1 0 0,0 1 0 0 0,0-1 1 0 0,1 0-1 0 0,-1 0 0 0 0,2 0 1 0 0,-1-1-1 0 0,1 1 0 0 0,0-1 1 0 0,0 1-1 0 0,0-1 0 0 0,0-14 1 0 0,1 5 48 0 0,1 8-35 0 0,0-1 1 0 0,0 1-1 0 0,1-1 0 0 0,0 1 1 0 0,0-1-1 0 0,4-11 0 0 0,0 4 2 0 0,-1 0 1 0 0,-1 0-1 0 0,0 0 0 0 0,-1-1 1 0 0,-1 1-1 0 0,0-1 0 0 0,-2 1 1 0 0,-3-30-1 0 0,1 30-21 0 0,2 11 0 0 0,1 1 0 0 0,-1 0 0 0 0,1-1 0 0 0,-1 1 0 0 0,1-1 0 0 0,1 1 0 0 0,-1 0 0 0 0,0-1 0 0 0,3-7 0 0 0,-3 10 1 0 0,1 1 0 0 0,-1-1-1 0 0,0 1 1 0 0,0-1 0 0 0,0 1 0 0 0,0-1-1 0 0,0 0 1 0 0,0 1 0 0 0,0-1 0 0 0,-1 1-1 0 0,1-1 1 0 0,-1 1 0 0 0,1-1 0 0 0,-1 1-1 0 0,1 0 1 0 0,-2-3 0 0 0,-19-26 25 0 0,17 26-23 0 0,1 0 0 0 0,0 0 0 0 0,0 0 0 0 0,0-1 1 0 0,0 0-1 0 0,1 1 0 0 0,-4-10 0 0 0,-19-113-3 0 0,17 98 0 0 0,6 26 0 0 0,1-1 0 0 0,0 1 0 0 0,0-1 0 0 0,0 1 0 0 0,0-1 0 0 0,0 0 0 0 0,1 1 0 0 0,-1-1 0 0 0,1 0 0 0 0,0 0 0 0 0,1-3 0 0 0,2-15 10 0 0,-3 17-6 0 0,0 1 1 0 0,1-1-1 0 0,0 0 0 0 0,0 1 0 0 0,0-1 0 0 0,0 0 0 0 0,1 1 0 0 0,-1 0 1 0 0,1-1-1 0 0,0 1 0 0 0,1 0 0 0 0,3-5 0 0 0,1 0-4 0 0,-5 8 0 0 0,-1-1 0 0 0,0 1 0 0 0,0-1 0 0 0,1 1 0 0 0,-1 0 0 0 0,1 0 0 0 0,-1 0 0 0 0,1 0 0 0 0,-1 0 0 0 0,1 0 0 0 0,3-1 0 0 0,48-25 0 0 0,-37 19 0 0 0,26-11 0 0 0,125-36 0 0 0,15 21-30 0 0,-158 31-11 0 0,31-5 49 0 0,-1 3 0 0 0,73 2-1 0 0,-91 3-7 0 0,45-6 0 0 0,-16 1 0 0 0,106-9 0 0 0,-95 9 0 0 0,114-3 0 0 0,-144 5 0 0 0,0-2 0 0 0,88-21 0 0 0,-134 26 0 0 0,75-13 0 0 0,0 3 0 0 0,152 0 0 0 0,-164 10 0 0 0,91 12 0 0 0,-127-11 0 0 0,-21-1 0 0 0,-1 0 0 0 0,1 0 0 0 0,0 0 0 0 0,5 2 0 0 0,45 7 0 0 0,-40-7 0 0 0,-1 0 0 0 0,0 2 0 0 0,1-1 0 0 0,-1 2 0 0 0,17 7 0 0 0,37 21 0 0 0,35 12 0 0 0,-62-15 0 0 0,-35-25 0 0 0,-1 0 0 0 0,0 0 0 0 0,0 1 0 0 0,0 0 0 0 0,-1 1 0 0 0,0-1 0 0 0,5 9 0 0 0,12 14 0 0 0,-15-19 0 0 0,-1 0 0 0 0,1 1 0 0 0,-2-1 0 0 0,1 1 0 0 0,-1 0 0 0 0,-1 1 0 0 0,4 16 0 0 0,-4-15 0 0 0,0 0 0 0 0,1 0 0 0 0,1 0 0 0 0,0-1 0 0 0,8 13 0 0 0,-8-15-129 0 0,0 0 0 0 0,0 1 0 0 0,-1 0 0 0 0,0 0 0 0 0,-1 1 0 0 0,0-1 0 0 0,4 23 0 0 0,-4-1-1691 0 0,1 54-1 0 0,-4-47-6122 0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3T00:00:13.260"/>
    </inkml:context>
    <inkml:brush xml:id="br0">
      <inkml:brushProperty name="width" value="0.1" units="cm"/>
      <inkml:brushProperty name="height" value="0.1" units="cm"/>
      <inkml:brushProperty name="color" value="#E71224"/>
    </inkml:brush>
  </inkml:definitions>
  <inkml:trace contextRef="#ctx0" brushRef="#br0">1 13 919 0 0,'1'-9'80'0'0,"1"5"-80"0"0,2 6 0 0 0,0-2 0 0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3T00:00:41.251"/>
    </inkml:context>
    <inkml:brush xml:id="br0">
      <inkml:brushProperty name="width" value="0.1" units="cm"/>
      <inkml:brushProperty name="height" value="0.1" units="cm"/>
      <inkml:brushProperty name="color" value="#E71224"/>
    </inkml:brush>
  </inkml:definitions>
  <inkml:trace contextRef="#ctx0" brushRef="#br0">522 133 3279 0 0,'-4'-9'68'0'0,"0"0"0"0"0,0 0 0 0 0,1-1 0 0 0,0 1 0 0 0,-3-15 0 0 0,7 20 262 0 0,0 1 0 0 0,-1 0 0 0 0,1 0 0 0 0,1 0 0 0 0,-1 0-1 0 0,3-4 1 0 0,-1-1-73 0 0,-2 7-218 0 0,-1-1 0 0 0,0 1 0 0 0,1-1-1 0 0,0 1 1 0 0,-1-1 0 0 0,1 1 0 0 0,0 0 0 0 0,-1-1 0 0 0,1 1 0 0 0,0 0 0 0 0,0 0 0 0 0,0 0 0 0 0,0 0 0 0 0,0-1 0 0 0,1 1 0 0 0,-1 0 0 0 0,0 1 0 0 0,0-1-1 0 0,1 0 1 0 0,-1 0 0 0 0,0 1 0 0 0,1-1 0 0 0,-1 0 0 0 0,1 1 0 0 0,-1 0 0 0 0,1-1 0 0 0,-1 1 0 0 0,1 0 0 0 0,-1 0 0 0 0,1-1 0 0 0,2 1 0 0 0,0 2 78 0 0,0-1 1 0 0,0 0-1 0 0,0 1 1 0 0,0-1-1 0 0,-1 1 1 0 0,1 0-1 0 0,0 1 1 0 0,-1-1-1 0 0,1 0 1 0 0,4 6-1 0 0,44 36 490 0 0,-3 3-1 0 0,-1 2 1 0 0,-3 2-1 0 0,71 104 0 0 0,-92-114-588 0 0,-3 1 0 0 0,-1 1 0 0 0,27 85 0 0 0,19 141 238 0 0,-55-212-73 0 0,-3 0-1 0 0,-2 1 1 0 0,-3 0-1 0 0,-3-1 0 0 0,-2 1 1 0 0,-3 0-1 0 0,-2-1 0 0 0,-2 1 1 0 0,-20 61-1 0 0,21-94-84 0 0,-1-1 0 0 0,-1 0 0 0 0,0 0 0 0 0,-2-2 1 0 0,-1 1-1 0 0,-26 33 0 0 0,9-20 284 0 0,-1-1-1 0 0,-62 54 1 0 0,-339 324 994 0 0,366-343-1359 0 0,-62 74 30 0 0,118-131-43 0 0,-8 11-3 0 0,-21 22 0 0 0,34-40 23 0 0,0-1 1 0 0,-1 0-1 0 0,1 0 0 0 0,-1-1 0 0 0,0 0 0 0 0,0 0 1 0 0,-1 0-1 0 0,1-1 0 0 0,-13 5 0 0 0,13-6 182 0 0,3-2-60 0 0,0 1 0 0 0,0 0 0 0 0,-1 0 1 0 0,1 0-1 0 0,0 1 0 0 0,-5 3 0 0 0,7-5-136 0 0,0 1-1 0 0,1-1 1 0 0,-1 1 0 0 0,1 0 0 0 0,0-1 0 0 0,-1 1 0 0 0,1 0-1 0 0,-1-1 1 0 0,1 1 0 0 0,0 0 0 0 0,0-1 0 0 0,-1 1 0 0 0,1 0-1 0 0,0 0 1 0 0,0-1 0 0 0,0 1 0 0 0,0 0 0 0 0,0 0-1 0 0,0 0 1 0 0,0-1 0 0 0,0 1 0 0 0,0 0 0 0 0,0 0 0 0 0,0-1-1 0 0,0 1 1 0 0,1 0 0 0 0,-1 0 0 0 0,0-1 0 0 0,1 1-1 0 0,-1 0 1 0 0,0-1 0 0 0,1 1 0 0 0,-1 0 0 0 0,1-1 0 0 0,-1 1-1 0 0,1 0 1 0 0,29 36 140 0 0,-20-33 182 0 0,-9-4-313 0 0,-1 0 1 0 0,1 0 0 0 0,-1 0 0 0 0,1 0-1 0 0,-1 0 1 0 0,1 0 0 0 0,-1 0-1 0 0,1 1 1 0 0,-1-1 0 0 0,1 0 0 0 0,-1 0-1 0 0,1 0 1 0 0,-1 1 0 0 0,0-1 0 0 0,1 0-1 0 0,-1 1 1 0 0,1-1 0 0 0,-1 0-1 0 0,0 1 1 0 0,1-1 0 0 0,-1 1 0 0 0,0-1-1 0 0,1 0 1 0 0,-1 1 0 0 0,0-1-1 0 0,0 1 1 0 0,1-1 0 0 0,-1 1 0 0 0,0-1-1 0 0,0 1 1 0 0,0-1 0 0 0,0 1-1 0 0,0 0 1 0 0,1 0-20 0 0,0-2 12 0 0,0 1 36 0 0,0 0-24 0 0,0 1 6 0 0,0 0 0 0 0,-1 0 0 0 0,1 0-1 0 0,0-1 1 0 0,-1 1 0 0 0,1 0 0 0 0,-1 0 0 0 0,1 0 0 0 0,-1 0-1 0 0,0 1 1 0 0,1-1 0 0 0,-1 0 0 0 0,0 0 0 0 0,0 0 0 0 0,0 0-1 0 0,0 0 1 0 0,0 0 0 0 0,0 0 0 0 0,0 0 0 0 0,0 1 0 0 0,0-1-1 0 0,-1 1 1 0 0,-4 32-847 0 0,4-30 684 0 0,-12 53-5851 0 0,4-18-76 0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3T00:01:53.441"/>
    </inkml:context>
    <inkml:brush xml:id="br0">
      <inkml:brushProperty name="width" value="0.1" units="cm"/>
      <inkml:brushProperty name="height" value="0.1" units="cm"/>
      <inkml:brushProperty name="color" value="#E71224"/>
    </inkml:brush>
  </inkml:definitions>
  <inkml:trace contextRef="#ctx0" brushRef="#br0">1 1 367 0 0,'4'0'0'0'0,"-1"2"0"0"0,3 1 0 0 0,-2-1 0 0 0,-3 0 0 0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3T00:01:54.957"/>
    </inkml:context>
    <inkml:brush xml:id="br0">
      <inkml:brushProperty name="width" value="0.1" units="cm"/>
      <inkml:brushProperty name="height" value="0.1" units="cm"/>
      <inkml:brushProperty name="color" value="#E71224"/>
    </inkml:brush>
  </inkml:definitions>
  <inkml:trace contextRef="#ctx0" brushRef="#br0">1 29 2071 0 0,'5'-11'88'0'0,"-1"3"24"0"0,2 3-112 0 0,-3 3 0 0 0,-1 0 0 0 0,0 2 0 0 0,2 2 0 0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3T00:01:55.716"/>
    </inkml:context>
    <inkml:brush xml:id="br0">
      <inkml:brushProperty name="width" value="0.1" units="cm"/>
      <inkml:brushProperty name="height" value="0.1" units="cm"/>
      <inkml:brushProperty name="color" value="#E71224"/>
    </inkml:brush>
  </inkml:definitions>
  <inkml:trace contextRef="#ctx0" brushRef="#br0">1 45 455 0 0,'5'-17'0'0'0,"1"6"0"0"0,0 2 0 0 0,-5 3 0 0 0,1 5 0 0 0,0 1 0 0 0,0 1 536 0 0,0-1 64 0 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3T00:01:56.170"/>
    </inkml:context>
    <inkml:brush xml:id="br0">
      <inkml:brushProperty name="width" value="0.1" units="cm"/>
      <inkml:brushProperty name="height" value="0.1" units="cm"/>
      <inkml:brushProperty name="color" value="#E71224"/>
    </inkml:brush>
  </inkml:definitions>
  <inkml:trace contextRef="#ctx0" brushRef="#br0">0 21 455 0 0,'0'-13'0'0'0,"0"5"0"0"0,2 8 0 0 0,0 2 448 0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3T00:01:57.828"/>
    </inkml:context>
    <inkml:brush xml:id="br0">
      <inkml:brushProperty name="width" value="0.1" units="cm"/>
      <inkml:brushProperty name="height" value="0.1" units="cm"/>
      <inkml:brushProperty name="color" value="#E71224"/>
    </inkml:brush>
  </inkml:definitions>
  <inkml:trace contextRef="#ctx0" brushRef="#br0">0 62 4231 0 0,'2'-15'184'0'0,"2"0"40"0"0,1 2-224 0 0,1 4 0 0 0,0 3 0 0 0,-3 2 0 0 0,1 4 0 0 0,2 0-128 0 0,5 0 8 0 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3T00:01:58.753"/>
    </inkml:context>
    <inkml:brush xml:id="br0">
      <inkml:brushProperty name="width" value="0.1" units="cm"/>
      <inkml:brushProperty name="height" value="0.1" units="cm"/>
      <inkml:brushProperty name="color" value="#E71224"/>
    </inkml:brush>
  </inkml:definitions>
  <inkml:trace contextRef="#ctx0" brushRef="#br0">0 13 1375 0 0,'13'-5'128'0'0,"-2"1"-128"0"0,0 0 0 0 0,-3 4 0 0 0,-5 0 128 0 0,1 2 0 0 0,2-2 0 0 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3T00:01:59.332"/>
    </inkml:context>
    <inkml:brush xml:id="br0">
      <inkml:brushProperty name="width" value="0.1" units="cm"/>
      <inkml:brushProperty name="height" value="0.1" units="cm"/>
      <inkml:brushProperty name="color" value="#E71224"/>
    </inkml:brush>
  </inkml:definitions>
  <inkml:trace contextRef="#ctx0" brushRef="#br0">0 51 3679 0 0,'4'-17'328'0'0,"-2"4"-264"0"0,3 2-64 0 0,-1 5 0 0 0,0 4-96 0 0,0 2-40 0 0,-1-2-8 0 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3T00:02:14.964"/>
    </inkml:context>
    <inkml:brush xml:id="br0">
      <inkml:brushProperty name="width" value="0.1" units="cm"/>
      <inkml:brushProperty name="height" value="0.1" units="cm"/>
      <inkml:brushProperty name="color" value="#E71224"/>
    </inkml:brush>
  </inkml:definitions>
  <inkml:trace contextRef="#ctx0" brushRef="#br0">0 208 2615 0 0,'4'0'367'0'0,"1"-1"-1"0"0,-1 0 1 0 0,0-1-1 0 0,0 1 0 0 0,5-3 1 0 0,2-1-70 0 0,-4 3-165 0 0,0 1 0 0 0,1 0-1 0 0,-1 0 1 0 0,0 1 0 0 0,1 0-1 0 0,-1 0 1 0 0,0 1 0 0 0,9 2-1 0 0,19-1 143 0 0,177 7 1279 0 0,-188-8-1379 0 0,-1-1 0 0 0,32-5 0 0 0,-31 2 58 0 0,0 2 0 0 0,32 1 0 0 0,-41 2-177 0 0,1 0 0 0 0,0 2 1 0 0,19 6-1 0 0,-7-4-18 0 0,1-1 0 0 0,0-1-1 0 0,0-1 1 0 0,49-2 0 0 0,-68-1-16 0 0,27 0 57 0 0,-4 1 15 0 0,-1-1 0 0 0,1-2-1 0 0,0-1 1 0 0,48-12 0 0 0,-44 4-4 0 0,39-9 70 0 0,44 4-36 0 0,-21 4-44 0 0,-90 11-78 0 0,281-39 126 0 0,-46 9-67 0 0,-201 24-56 0 0,30 0 28 0 0,97 3-1 0 0,-148 4-30 0 0,164-15 6 0 0,2-1 50 0 0,77 22-3 0 0,-177 0-41 0 0,49 1-16 0 0,6-10 3 0 0,-50-1 0 0 0,98 11 0 0 0,128 2 0 0 0,-252-9 0 0 0,114-7 0 0 0,-1-1 0 0 0,127 2 0 0 0,-277 5 0 0 0,30-6 0 0 0,-8 1 0 0 0,232-18 0 0 0,-210 21 0 0 0,122 12 0 0 0,-70 0 0 0 0,17-9 0 0 0,-68-1 0 0 0,129 1 0 0 0,-173 1 6 0 0,55 6-1 0 0,-82-5-31 0 0,0-1-1 0 0,-1 0 1 0 0,1 1 0 0 0,0-1-1 0 0,0 1 1 0 0,-1 0 0 0 0,1 1-1 0 0,-1-1 1 0 0,0 0 0 0 0,0 1-1 0 0,0 0 1 0 0,0 0 0 0 0,0 0-1 0 0,0 0 1 0 0,4 7 0 0 0,0 1-252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2:51:03.094"/>
    </inkml:context>
    <inkml:brush xml:id="br0">
      <inkml:brushProperty name="width" value="0.1" units="cm"/>
      <inkml:brushProperty name="height" value="0.1" units="cm"/>
      <inkml:brushProperty name="color" value="#66CC00"/>
    </inkml:brush>
  </inkml:definitions>
  <inkml:trace contextRef="#ctx0" brushRef="#br0">1 12 1207 0 0,'0'-1'38'0'0,"0"1"-1"0"0,0 0 1 0 0,0-1-1 0 0,0 1 0 0 0,0 0 1 0 0,0-1-1 0 0,0 1 1 0 0,0 0-1 0 0,0-1 0 0 0,0 1 1 0 0,0 0-1 0 0,0-1 0 0 0,0 1 1 0 0,0 0-1 0 0,0-1 1 0 0,0 1-1 0 0,0 0 0 0 0,0-1 1 0 0,0 1-1 0 0,0 0 0 0 0,1-1 1 0 0,-1 1-1 0 0,0 0 1 0 0,0 0-1 0 0,0-1 0 0 0,1 1 1 0 0,-1 0-1 0 0,0 0 0 0 0,0-1 1 0 0,1 1-1 0 0,-1 0 1 0 0,0 0-1 0 0,0 0 0 0 0,1-1 1 0 0,-1 1-1 0 0,0 0 1 0 0,1 0-1 0 0,-1 0 0 0 0,0 0 1 0 0,1 0-1 0 0,-1 0 0 0 0,0 0 1 0 0,1 0-1 0 0,-1-1 1 0 0,0 1-1 0 0,1 0 0 0 0,-1 0 1 0 0,0 1-1 0 0,1-1 0 0 0,-1 0 1 0 0,0 0-1 0 0,1 0 1 0 0,-1 0-1 0 0,0 0 0 0 0,1 0 1 0 0,0 1 63 0 0,1 0 1 0 0,-1-1 0 0 0,0 1-1 0 0,0 0 1 0 0,0 0 0 0 0,0 0-1 0 0,0 0 1 0 0,0 0 0 0 0,0 0-1 0 0,0 0 1 0 0,1 2 0 0 0,-1-3-86 0 0,0-1 0 0 0,0 1 1 0 0,0 0-1 0 0,0 0 0 0 0,0 0 1 0 0,0-1-1 0 0,0 1 0 0 0,0 0 0 0 0,-1-1 1 0 0,1 1-1 0 0,0-1 0 0 0,0 1 1 0 0,0-1-1 0 0,0 0 0 0 0,0 1 0 0 0,-1-1 1 0 0,1 0-1 0 0,0 1 0 0 0,-1-1 1 0 0,1 0-1 0 0,0 0 0 0 0,0-1 0 0 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3T00:02:20.778"/>
    </inkml:context>
    <inkml:brush xml:id="br0">
      <inkml:brushProperty name="width" value="0.1" units="cm"/>
      <inkml:brushProperty name="height" value="0.1" units="cm"/>
      <inkml:brushProperty name="color" value="#E71224"/>
    </inkml:brush>
  </inkml:definitions>
  <inkml:trace contextRef="#ctx0" brushRef="#br0">14 0 919 0 0,'-1'0'61'0'0,"1"0"0"0"0,-1 0 0 0 0,1 0 0 0 0,-1 0 0 0 0,1 0 0 0 0,-1 0 0 0 0,1 0 0 0 0,-1 0-1 0 0,1 0 1 0 0,-1 1 0 0 0,1-1 0 0 0,-1 0 0 0 0,1 0 0 0 0,0 0 0 0 0,-1 0 0 0 0,1 1 0 0 0,-1-1-1 0 0,1 0 1 0 0,0 0 0 0 0,-1 1 0 0 0,1-1 0 0 0,-1 0 0 0 0,1 1 0 0 0,0-1 0 0 0,-1 0 0 0 0,1 1-1 0 0,0-1 1 0 0,0 1 0 0 0,-1-1 0 0 0,1 1 0 0 0,0 0 11 0 0,0 0 0 0 0,0 0 0 0 0,0 0 1 0 0,0 0-1 0 0,0-1 0 0 0,0 1 0 0 0,0 0 0 0 0,1 0 0 0 0,-1 0 0 0 0,0 0 0 0 0,1 0 0 0 0,-1-1 1 0 0,1 1-1 0 0,-1 0 0 0 0,1 1 0 0 0,0-1 10 0 0,0 1-1 0 0,0 0 1 0 0,1-1 0 0 0,-1 1-1 0 0,0-1 1 0 0,1 0 0 0 0,-1 1-1 0 0,1-1 1 0 0,-1 0 0 0 0,1 0 0 0 0,-1 0-1 0 0,1 0 1 0 0,0 0 0 0 0,0 0-1 0 0,-1-1 1 0 0,1 1 0 0 0,2 0-1 0 0,102-1 1271 0 0,-99 0-1276 0 0,8 0 70 0 0,1 0 1 0 0,16 4-1 0 0,17 7-76 0 0,-30-7 70 0 0,34 5-1 0 0,88 4 477 0 0,-120-9-599 0 0,26 7 1 0 0,-36-7-7 0 0,0-1 1 0 0,0-1 0 0 0,0 1 0 0 0,1-2 0 0 0,-1 1 0 0 0,1-2 0 0 0,-1 0 0 0 0,23-2 0 0 0,-20 0 75 0 0,0 1 0 0 0,0 1 0 0 0,-1 0 0 0 0,24 3-1 0 0,14 0 210 0 0,49-2-140 0 0,171-7 192 0 0,17-16 36 0 0,-206 20-220 0 0,112 13 0 0 0,-138-9-49 0 0,90-7-1 0 0,25 0 65 0 0,119 19-51 0 0,-215-9-96 0 0,139 28 0 0 0,-210-32-32 0 0,82 19 0 0 0,174 17 0 0 0,63-19 11 0 0,-286-18 45 0 0,-29-1-51 0 0,-1 0 0 0 0,1 1 0 0 0,0 0 0 0 0,0 1 0 0 0,0 0 0 0 0,-1 0 0 0 0,1 0 0 0 0,0 1 1 0 0,9 4-1 0 0,-16-6-68 0 0,-1 0 1 0 0,0 1-1 0 0,1-1 1 0 0,-1 0-1 0 0,0 0 1 0 0,1 0-1 0 0,-1 1 1 0 0,0-1-1 0 0,1 0 1 0 0,-1 1-1 0 0,0-1 1 0 0,0 0-1 0 0,1 1 1 0 0,-1-1-1 0 0,0 0 1 0 0,0 1-1 0 0,1-1 1 0 0,-1 0-1 0 0,0 1 1 0 0,0-1-1 0 0,0 1 1 0 0,0-1-1 0 0,0 0 1 0 0,0 1-1 0 0,0-1 1 0 0,0 1-1 0 0,0-1 0 0 0,0 0 1 0 0,0 1-1 0 0,0-1 1 0 0,0 1-1 0 0,0-1 1 0 0,0 0-1 0 0,0 1 1 0 0,0-1-1 0 0,0 1 1 0 0,-1-1-1 0 0,1 0 1 0 0,0 1-1 0 0,0-1 1 0 0,0 0-1 0 0,-1 1 1 0 0,1-1-1 0 0,0 0 1 0 0,0 1-1 0 0,-1-1 1 0 0,1 0-1 0 0,0 0 1 0 0,-1 1-1 0 0,-4 8-3361 0 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3T00:02:25.274"/>
    </inkml:context>
    <inkml:brush xml:id="br0">
      <inkml:brushProperty name="width" value="0.1" units="cm"/>
      <inkml:brushProperty name="height" value="0.1" units="cm"/>
      <inkml:brushProperty name="color" value="#E71224"/>
    </inkml:brush>
  </inkml:definitions>
  <inkml:trace contextRef="#ctx0" brushRef="#br0">1 18 2415 0 0,'7'7'988'0'0,"1"-6"-703"0"0,-1 0-1 0 0,1-1 0 0 0,-1 1 0 0 0,1-2 1 0 0,0 1-1 0 0,10-3 0 0 0,19 0 201 0 0,-12 2-241 0 0,38-7 0 0 0,-38 4 41 0 0,38-1-1 0 0,-29 4 68 0 0,-20 0-220 0 0,-1 0 0 0 0,19 2 0 0 0,13 9-118 0 0,-31-6-15 0 0,0-1 1 0 0,16 1-1 0 0,17-3 19 0 0,-29-1 23 0 0,0 1 0 0 0,0 1 0 0 0,24 4 0 0 0,160 41 105 0 0,-163-41-130 0 0,-1-1 0 0 0,1-2 0 0 0,75-4 0 0 0,-24-3 216 0 0,156 11 0 0 0,-130-3-195 0 0,-30-3 1 0 0,-37 1 44 0 0,1-1 0 0 0,85-12-1 0 0,-110 9-65 0 0,0 1 0 0 0,39 2 0 0 0,-10 1 0 0 0,-26-1 10 0 0,53 11-1 0 0,-20-3-4 0 0,-6-1 2 0 0,29 3 18 0 0,-62-8-41 0 0,30 7 0 0 0,-2-1 0 0 0,-19-4 22 0 0,1-2-1 0 0,0-1 0 0 0,0-2 1 0 0,0-1-1 0 0,47-8 0 0 0,-3 0 70 0 0,-47 6 29 0 0,0-1 0 0 0,40-11 0 0 0,-58 11-89 0 0,-5 2 9 0 0,1 0 1 0 0,0 0 0 0 0,11-1-1 0 0,-19 4-688 0 0,-2 1 244 0 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3T00:02:28.417"/>
    </inkml:context>
    <inkml:brush xml:id="br0">
      <inkml:brushProperty name="width" value="0.1" units="cm"/>
      <inkml:brushProperty name="height" value="0.1" units="cm"/>
      <inkml:brushProperty name="color" value="#E71224"/>
    </inkml:brush>
  </inkml:definitions>
  <inkml:trace contextRef="#ctx0" brushRef="#br0">0 3 2879 0 0,'15'-1'218'0'0,"-12"0"-192"0"0,0 1 0 0 0,0 0-1 0 0,0 0 1 0 0,0 0 0 0 0,0 0 0 0 0,0 1 0 0 0,4 0-1 0 0,23 6 166 0 0,38 11 578 0 0,135 16-1 0 0,-139-28-528 0 0,1-4 0 0 0,87-7 0 0 0,-50-6-7 0 0,0 4 0 0 0,147 9 0 0 0,-75 5-114 0 0,-101-12 54 0 0,-52 2-142 0 0,-1 2 0 0 0,1 0 0 0 0,25 3 0 0 0,-22 4-122 0 0,-16-4-85 0 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3T00:02:29.431"/>
    </inkml:context>
    <inkml:brush xml:id="br0">
      <inkml:brushProperty name="width" value="0.1" units="cm"/>
      <inkml:brushProperty name="height" value="0.1" units="cm"/>
      <inkml:brushProperty name="color" value="#E71224"/>
    </inkml:brush>
  </inkml:definitions>
  <inkml:trace contextRef="#ctx0" brushRef="#br0">1 12 1839 0 0,'2'-1'213'0'0,"0"1"0"0"0,0-1-1 0 0,0 1 1 0 0,0 0-1 0 0,1 0 1 0 0,-1 0-1 0 0,0 0 1 0 0,0 0 0 0 0,0 0-1 0 0,3 2 1 0 0,38 5 248 0 0,-23-3-433 0 0,3-1 14 0 0,-1-1 1 0 0,1-1-1 0 0,30-2 0 0 0,67-13 222 0 0,-105 12-205 0 0,69-5 176 0 0,-26 3-123 0 0,-28 3-58 0 0,-1 2-1 0 0,1 1 1 0 0,-1 1-1 0 0,38 9 1 0 0,-21-4 30 0 0,20 5 2 0 0,-35-6-35 0 0,1-1 1 0 0,56 2-1 0 0,98-24 256 0 0,-22 0 183 0 0,-87 10-276 0 0,-54 3-166 0 0,1 1 1 0 0,0 1-1 0 0,-1 1 1 0 0,25 3-1 0 0,-10 1 321 0 0,68-1 0 0 0,-66-4-107 0 0,-37 1-365 0 0,0 1 0 0 0,0-1 0 0 0,0 1-1 0 0,-1 0 1 0 0,1 0 0 0 0,0 0 0 0 0,0 0-1 0 0,0 0 1 0 0,-1 0 0 0 0,1 1 0 0 0,-1-1 0 0 0,1 1-1 0 0,-1 0 1 0 0,1 0 0 0 0,-1 0 0 0 0,0 0-1 0 0,0 0 1 0 0,0 0 0 0 0,0 1 0 0 0,2 3-1 0 0,2 8-2544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2:51:06.710"/>
    </inkml:context>
    <inkml:brush xml:id="br0">
      <inkml:brushProperty name="width" value="0.1" units="cm"/>
      <inkml:brushProperty name="height" value="0.1" units="cm"/>
      <inkml:brushProperty name="color" value="#66CC00"/>
    </inkml:brush>
  </inkml:definitions>
  <inkml:trace contextRef="#ctx0" brushRef="#br0">3104 1483 455 0 0,'-6'-16'7500'0'0,"3"12"-6750"0"0,2 2-546 0 0,0 1 0 0 0,0-1 0 0 0,0 1 0 0 0,0-1 1 0 0,-1 1-1 0 0,1-1 0 0 0,-1 1 0 0 0,1 0 0 0 0,-1 0 0 0 0,1 0 0 0 0,-1 0 1 0 0,0 0-1 0 0,1 0 0 0 0,-1 0 0 0 0,0 1 0 0 0,-3-2 0 0 0,-23 2 395 0 0,27 1-522 0 0,1-1 0 0 0,-1 1 0 0 0,1-1 0 0 0,-1 1 0 0 0,1 0 0 0 0,-1-1 0 0 0,1 1 0 0 0,0 0 0 0 0,-1 0 0 0 0,1-1 0 0 0,0 1 0 0 0,0 0 0 0 0,0 0 0 0 0,-1-1 0 0 0,1 2 0 0 0,0 0-31 0 0,0-1 1 0 0,-1 1 0 0 0,1-1 0 0 0,-1 1-1 0 0,1-1 1 0 0,-1 1 0 0 0,1-1-1 0 0,-1 0 1 0 0,0 1 0 0 0,-1 1-1 0 0,-29 26 1769 0 0,29-28-1775 0 0,0-1 0 0 0,1 1-1 0 0,-1-1 1 0 0,1 1 0 0 0,-1-1 0 0 0,0 1-1 0 0,1-1 1 0 0,-1 0 0 0 0,0 0 0 0 0,0 0 0 0 0,1 0-1 0 0,-1 0 1 0 0,0 0 0 0 0,1 0 0 0 0,-3-1 0 0 0,-14 0 270 0 0,-106 27 943 0 0,97-19-1006 0 0,12-3-98 0 0,0 0 0 0 0,0-1 1 0 0,-30 3-1 0 0,-1-7 224 0 0,19 3-218 0 0,23-1-107 0 0,0 0-1 0 0,-1-1 0 0 0,1 1 1 0 0,0-1-1 0 0,0 0 1 0 0,0 0-1 0 0,0 0 1 0 0,0-1-1 0 0,-8-2 1 0 0,7 2-17 0 0,1 1 1 0 0,-1-1-1 0 0,0 0 1 0 0,1 1-1 0 0,-1 0 1 0 0,0 0 0 0 0,0 1-1 0 0,1-1 1 0 0,-1 1-1 0 0,-5 2 1 0 0,-22 1 91 0 0,-17-1-19 0 0,31-2-57 0 0,-36-1 1 0 0,-28 2 232 0 0,-61-23 360 0 0,134 19-599 0 0,1 1 17 0 0,0 1 0 0 0,0-1-1 0 0,0 1 1 0 0,-13 2 0 0 0,-11 0 38 0 0,-25-6-60 0 0,45 2-21 0 0,0 1 0 0 0,0 0-1 0 0,0 1 1 0 0,0 0 0 0 0,-1 1-1 0 0,-18 4 1 0 0,14-2 22 0 0,0 0-1 0 0,-34 1 1 0 0,6-1 61 0 0,22-2-37 0 0,1 0 0 0 0,-26-4 0 0 0,-10 1 28 0 0,37 0-20 0 0,1 0-1 0 0,-32-7 1 0 0,27 4 19 0 0,-29-2-1 0 0,35 7-53 0 0,1 1 0 0 0,-30 5 0 0 0,26-3-10 0 0,-29 0 0 0 0,46-3-1 0 0,-1-1 1 0 0,0 0 0 0 0,0 0-1 0 0,0 0 1 0 0,-9-5 0 0 0,10 4 15 0 0,-1 0 0 0 0,0 0 0 0 0,0 1 0 0 0,1 0 0 0 0,-11-1 0 0 0,1 2-31 0 0,-3 0 3 0 0,0 0 0 0 0,-1 1 1 0 0,-34 7-1 0 0,-56 22-11 0 0,102-29 5 0 0,0 1 1 0 0,0-2-1 0 0,0 1 0 0 0,0-1 1 0 0,0 0-1 0 0,0 0 0 0 0,0-1 1 0 0,1 0-1 0 0,-1 0 0 0 0,0-1 1 0 0,-6-2-1 0 0,-85-32 112 0 0,47 19-53 0 0,43 15 224 0 0,0 0-1 0 0,0 1 1 0 0,1 0-1 0 0,-1 0 0 0 0,0 0 1 0 0,-13 2-1 0 0,11-1-184 0 0,-96 8-2055 0 0,19 3 1952 0 0,84-11 15 0 0,0 0 0 0 0,1 0 1 0 0,-1 0-1 0 0,0 0 0 0 0,0-1 0 0 0,0 1 0 0 0,1-1 0 0 0,-1 1 0 0 0,0-1 0 0 0,1 0 1 0 0,-1 0-1 0 0,0 0 0 0 0,1-1 0 0 0,-1 1 0 0 0,1 0 0 0 0,0-1 0 0 0,-1 0 1 0 0,1 1-1 0 0,-4-5 0 0 0,5 5-5 0 0,-1 0 1 0 0,1 0-1 0 0,-1 0 1 0 0,1 0 0 0 0,-1 0-1 0 0,0 0 1 0 0,1 0-1 0 0,-1 1 1 0 0,0-1-1 0 0,0 1 1 0 0,0-1-1 0 0,0 1 1 0 0,1 0 0 0 0,-1 0-1 0 0,0 0 1 0 0,0 0-1 0 0,0 0 1 0 0,0 0-1 0 0,0 0 1 0 0,1 1-1 0 0,-4 0 1 0 0,-15 1-10 0 0,10-6 4 0 0,9 3-1 0 0,0 1 0 0 0,0-1 0 0 0,0 1 0 0 0,0 0 0 0 0,0-1 0 0 0,1 1-1 0 0,-1 0 1 0 0,0-1 0 0 0,0 1 0 0 0,0 0 0 0 0,0 0 0 0 0,0 0 0 0 0,0 0 0 0 0,-1 0 0 0 0,-2 0-2 0 0,1-1 0 0 0,0 1-1 0 0,0 0 1 0 0,0-1 0 0 0,0 0 0 0 0,-1 1-1 0 0,1-1 1 0 0,-4-2 0 0 0,-7-2 46 0 0,13 5-47 0 0,1-1-1 0 0,-1 1 1 0 0,0-1 0 0 0,0 1 0 0 0,0 0-1 0 0,1-1 1 0 0,-1 0 0 0 0,0 1-1 0 0,1-1 1 0 0,-1 1 0 0 0,1-1-1 0 0,-1 0 1 0 0,0 1 0 0 0,1-1-1 0 0,-1 0 1 0 0,1 0 0 0 0,0 1-1 0 0,-1-1 1 0 0,0-2 0 0 0,1 2 6 0 0,0 1 0 0 0,-1-1 0 0 0,1 0 1 0 0,-1 0-1 0 0,1 0 0 0 0,-1 0 0 0 0,1 0 1 0 0,-1 1-1 0 0,0-1 0 0 0,1 0 0 0 0,-1 0 1 0 0,0 1-1 0 0,1-1 0 0 0,-1 0 0 0 0,0 1 1 0 0,0-1-1 0 0,-1 0 0 0 0,-7-3 30 0 0,-5-2 1 0 0,-22 3 9 0 0,28 3-43 0 0,0 0 1 0 0,0-1 0 0 0,1 0 0 0 0,-1 0 0 0 0,-9-3 0 0 0,15 3 5 0 0,-1-1 1 0 0,1 1-1 0 0,-1 0 0 0 0,1-1 1 0 0,0 1-1 0 0,0-1 1 0 0,-1 0-1 0 0,1 1 1 0 0,0-1-1 0 0,0 0 1 0 0,1 0-1 0 0,-1-1 1 0 0,0 1-1 0 0,1 0 1 0 0,-1 0-1 0 0,1-1 1 0 0,0 1-1 0 0,-2-6 0 0 0,-15-29 208 0 0,13 26-125 0 0,-1 0-1 0 0,-3-15 1 0 0,7 22-77 0 0,1 0 0 0 0,1-1 0 0 0,-1 1 0 0 0,0-1 0 0 0,1 1 0 0 0,0 0-1 0 0,0-1 1 0 0,0 1 0 0 0,2-9 0 0 0,11-31 104 0 0,34-81 1 0 0,-45 120-113 0 0,12-26-1 0 0,-6 13 32 0 0,11-34 1 0 0,-12 32 1 0 0,1-1 0 0 0,1 1-1 0 0,1 1 1 0 0,0 0 0 0 0,18-23 0 0 0,-27 41-40 0 0,-1 0 0 0 0,1-1-1 0 0,0 1 1 0 0,0-1 0 0 0,-1 1 0 0 0,1-1 0 0 0,-1 0 0 0 0,1 1-1 0 0,-1-1 1 0 0,0 0 0 0 0,0 1 0 0 0,1-1 0 0 0,-1 0-1 0 0,0 1 1 0 0,-1-1 0 0 0,1 0 0 0 0,0 1 0 0 0,0-1-1 0 0,-1 0 1 0 0,0-1 0 0 0,-1-3 5 0 0,-1 1 0 0 0,0-1 1 0 0,0 1-1 0 0,-5-7 0 0 0,4 7-3 0 0,1 0 0 0 0,0 0 1 0 0,0 0-1 0 0,-2-7 0 0 0,3 5 2 0 0,0 0 0 0 0,-1 0 0 0 0,0 0-1 0 0,0 1 1 0 0,0-1 0 0 0,-1 1 0 0 0,0 0 0 0 0,0 0 0 0 0,0 0 0 0 0,-7-6-1 0 0,6 5 2 0 0,0 0-1 0 0,0 0 1 0 0,1 0-1 0 0,0-1 1 0 0,1 1-1 0 0,-1-1 1 0 0,1 0-1 0 0,1 0 1 0 0,0 0-1 0 0,0-1 1 0 0,-1-8-1 0 0,-5-19 4 0 0,6 32-9 0 0,0-1 0 0 0,-1 0 0 0 0,1 1 0 0 0,-1-1 0 0 0,0 1 0 0 0,0 0 0 0 0,-7-8 0 0 0,5 8 0 0 0,1-1 0 0 0,1 0 0 0 0,-1 0 0 0 0,1 0 0 0 0,-4-8 0 0 0,5 6 0 0 0,-1-1 0 0 0,2 1 0 0 0,-1-1 0 0 0,1 0 0 0 0,0-12 0 0 0,1 13 0 0 0,-1 1 0 0 0,1-1 0 0 0,-1 1 0 0 0,0 0 0 0 0,0 0 0 0 0,-1-1 0 0 0,0 1 0 0 0,0 0 0 0 0,-4-6 0 0 0,3 6 0 0 0,1-1 0 0 0,0 1 0 0 0,0-1 0 0 0,0 1 0 0 0,0-1 0 0 0,1 1 0 0 0,0-9 0 0 0,1 13 0 0 0,0-1 0 0 0,1 1 0 0 0,-1 0 0 0 0,0-1 0 0 0,1 1 0 0 0,0 0 0 0 0,0 0 0 0 0,0-1 0 0 0,0 1 0 0 0,0 0 0 0 0,0 0 0 0 0,0 0 0 0 0,0 0 0 0 0,1 0 0 0 0,-1 0 0 0 0,1 1 0 0 0,0-1 0 0 0,2-2 0 0 0,0 1 0 0 0,-1 1 0 0 0,1-1 0 0 0,0 1 0 0 0,0 0 0 0 0,0 0 0 0 0,0 0 0 0 0,1 1 0 0 0,7-3 0 0 0,60-11 0 0 0,86-22 0 0 0,-95 24 0 0 0,89-8 0 0 0,-107 16 0 0 0,340-15 0 0 0,-170 14 0 0 0,-124-1 0 0 0,0 1 0 0 0,-39 6 0 0 0,115 4 0 0 0,152 5 0 0 0,-145-27 0 0 0,-142 14 0 0 0,174-17 64 0 0,5 12-64 0 0,-114 4 0 0 0,-21 1 0 0 0,152 10 0 0 0,-220-6 0 0 0,106 9 0 0 0,-91-7 0 0 0,0 1 0 0 0,40 9 0 0 0,-50-9 0 0 0,0 0 0 0 0,0 0 0 0 0,-1 0 0 0 0,0 2 0 0 0,15 6 0 0 0,-23-9 0 0 0,0 0 0 0 0,-1 1 0 0 0,1-1 0 0 0,-1 1 0 0 0,1 0 0 0 0,-1 0 0 0 0,0 0 0 0 0,0 0 0 0 0,-1 0 0 0 0,1 1 0 0 0,-1 0 0 0 0,1-1 0 0 0,-1 1 0 0 0,0 0 0 0 0,-1 0 0 0 0,3 4 0 0 0,1 11 0 0 0,-1-1 0 0 0,0 0 0 0 0,-1 1 0 0 0,0 26 0 0 0,-6 76 0 0 0,-1-84 0 0 0,-2 0 0 0 0,-12 43 0 0 0,0-4 0 0 0,17-70 0 0 0,1-1 0 0 0,-1 1 0 0 0,1 0 0 0 0,0 0 0 0 0,1-1 0 0 0,0 1 0 0 0,-1 0 0 0 0,2-1 0 0 0,1 7 0 0 0,3 7 0 0 0,13 24 0 0 0,-1 0 0 0 0,-11-26 0 0 0,-1 1 0 0 0,-1 0 0 0 0,-1 0 0 0 0,3 22 0 0 0,-3 1 0 0 0,19 72 0 0 0,-21-103 0 0 0,0 0 0 0 0,-1 0 0 0 0,0 1 0 0 0,-1-1 0 0 0,0 1 0 0 0,-1-1 0 0 0,-3 19 0 0 0,-3 4 0 0 0,-14 34 0 0 0,12-37 0 0 0,-11 48 0 0 0,14-48-334 0 0,-1-1 0 0 0,-1 0 1 0 0,-2-1-1 0 0,-14 29 0 0 0,-10 16-2882 0 0,20-48 1413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2:51:23.710"/>
    </inkml:context>
    <inkml:brush xml:id="br0">
      <inkml:brushProperty name="width" value="0.1" units="cm"/>
      <inkml:brushProperty name="height" value="0.1" units="cm"/>
      <inkml:brushProperty name="color" value="#66CC00"/>
    </inkml:brush>
  </inkml:definitions>
  <inkml:trace contextRef="#ctx0" brushRef="#br0">1 46 1375 0 0,'2'-3'64'0'0,"0"-1"8"0"0,0 0-72 0 0,1 4 0 0 0,1-2 0 0 0,-2 1 0 0 0,2-1 256 0 0,-3 0 40 0 0,3 4 8 0 0,0-6 0 0 0,1 0-208 0 0,5-1-96 0 0,-1 1 80 0 0,-2 0-80 0 0,3 1 0 0 0,-5-3-168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2:51:27.872"/>
    </inkml:context>
    <inkml:brush xml:id="br0">
      <inkml:brushProperty name="width" value="0.1" units="cm"/>
      <inkml:brushProperty name="height" value="0.1" units="cm"/>
      <inkml:brushProperty name="color" value="#66CC00"/>
    </inkml:brush>
  </inkml:definitions>
  <inkml:trace contextRef="#ctx0" brushRef="#br0">5424 1489 455 0 0,'2'-6'3648'0'0,"-8"-10"-2666"0"0,4 13-866 0 0,0 1 1 0 0,0-1-1 0 0,0 1 0 0 0,-1 0 1 0 0,1 0-1 0 0,-1 0 0 0 0,0 0 1 0 0,0 0-1 0 0,1 0 1 0 0,-1 1-1 0 0,0 0 0 0 0,0-1 1 0 0,-1 1-1 0 0,1 0 0 0 0,0 0 1 0 0,0 1-1 0 0,0-1 1 0 0,-1 1-1 0 0,-4 0 0 0 0,-10-1 286 0 0,0 1 0 0 0,-25 3 0 0 0,24-1-277 0 0,-99 14 1158 0 0,9-1-582 0 0,76-13-375 0 0,22-2-145 0 0,0 1-1 0 0,0 0 0 0 0,0 0 1 0 0,0 1-1 0 0,-12 4 0 0 0,9-2-37 0 0,0-1-1 0 0,-1 0 1 0 0,1-1-1 0 0,-1-1 0 0 0,0 0 1 0 0,0-1-1 0 0,-22-3 1 0 0,19 1 65 0 0,0 2 0 0 0,1 0 1 0 0,-1 0-1 0 0,-30 6 1 0 0,33-2-168 0 0,-99 18 326 0 0,99-20-256 0 0,0-1 0 0 0,1-1 0 0 0,-1 0 1 0 0,0-1-1 0 0,1-1 0 0 0,-15-3 0 0 0,5 0 126 0 0,0 2-1 0 0,-44-1 1 0 0,19 2-67 0 0,-187-17 1898 0 0,186 15-2911 0 0,7 1 875 0 0,-47 2-1 0 0,5 9 33 0 0,-124 26 0 0 0,33-7-64 0 0,128-20 0 0 0,-72 21 0 0 0,79-16 16 0 0,18-5 8 0 0,-41 7 0 0 0,60-13-23 0 0,-10 1 26 0 0,1 0 0 0 0,-1-1 1 0 0,1-1-1 0 0,-1 0 1 0 0,0 0-1 0 0,-19-4 0 0 0,-9-3 106 0 0,-59-2-1 0 0,58 7-87 0 0,9-1 3 0 0,0-1 1 0 0,-35-10 0 0 0,16 7-12 0 0,9 1-10 0 0,-25-2 60 0 0,3 1 8 0 0,38 3-52 0 0,14 2-4 0 0,0-1-1 0 0,-17-4 0 0 0,-29-6 105 0 0,9 2-86 0 0,4 1-61 0 0,39 9 23 0 0,0-1 0 0 0,-1 1 0 0 0,1 1 0 0 0,-1-1 0 0 0,-11 2 0 0 0,9 0 7 0 0,0-1 0 0 0,-16-2 0 0 0,4-1 233 0 0,-38 1 0 0 0,52 3-233 0 0,-6 1 22 0 0,9-2-40 0 0,0 0 0 0 0,1 0 1 0 0,-1 0-1 0 0,0 1 0 0 0,0 0 0 0 0,0 0 0 0 0,-8 3 0 0 0,-16 3-9 0 0,21-6 1 0 0,-1 1 0 0 0,1-1 0 0 0,0 2 0 0 0,-1-1 0 0 0,1 1 0 0 0,1 0 0 0 0,-1 1 0 0 0,-9 5 0 0 0,1-1 52 0 0,1 0-1 0 0,-2-2 1 0 0,-33 9 0 0 0,20-7 67 0 0,23-6-74 0 0,1-1 0 0 0,-1 0 0 0 0,1 0 0 0 0,-1-1 1 0 0,-10 0-1 0 0,1-1 118 0 0,-37-5 93 0 0,52 5-238 0 0,-1 0-1 0 0,1 0 1 0 0,-1 0 0 0 0,1 0-1 0 0,-1 0 1 0 0,1-1-1 0 0,0 1 1 0 0,0-1 0 0 0,-4-2-1 0 0,4 2 1 0 0,0 0-1 0 0,0 1 1 0 0,0-1 0 0 0,0 1-1 0 0,0 0 1 0 0,0 0-1 0 0,0 0 1 0 0,0 0 0 0 0,-1 0-1 0 0,1 0 1 0 0,0 0-1 0 0,-1 1 1 0 0,1-1 0 0 0,-4 1-1 0 0,-142 7 119 0 0,120-6-136 0 0,16 0 4 0 0,0-1-1 0 0,-17-2 1 0 0,-14 6 49 0 0,31-5-48 0 0,0 1 0 0 0,-1 1 1 0 0,1 0-1 0 0,0 1 0 0 0,0 0 0 0 0,0 0 0 0 0,-12 5 0 0 0,6-2 7 0 0,-37 6-1 0 0,32-9-6 0 0,14 0 5 0 0,-1-1 0 0 0,1-1-1 0 0,-1 0 1 0 0,-18-2-1 0 0,8 0 19 0 0,0 1 0 0 0,-1 1 0 0 0,1 1-1 0 0,-21 3 1 0 0,-14 11-28 0 0,9-6 0 0 0,36-6 0 0 0,0-1 0 0 0,0 0 0 0 0,0-1 0 0 0,0 0 0 0 0,-14 0 0 0 0,-46-2 0 0 0,1 11 64 0 0,63-10-49 0 0,0 0 1 0 0,0-1-1 0 0,-1 0 0 0 0,1 1 0 0 0,0-2 0 0 0,0 1 1 0 0,0-1-1 0 0,0 0 0 0 0,-8-4 0 0 0,11 5 23 0 0,-17-12 354 0 0,19 12-377 0 0,0 0-1 0 0,0 0 1 0 0,1 0-1 0 0,-1 0 1 0 0,0 0 0 0 0,1 0-1 0 0,-1 0 1 0 0,1 0 0 0 0,-1-1-1 0 0,1 1 1 0 0,0 0 0 0 0,-1 0-1 0 0,1-1 1 0 0,0 1 0 0 0,0 0-1 0 0,0 0 1 0 0,0-2-1 0 0,-1-10 89 0 0,-1-1 0 0 0,0 1 0 0 0,-1 0 0 0 0,0 0 0 0 0,-8-19 0 0 0,5 16-38 0 0,6 11-53 0 0,-1 1-1 0 0,1-1 1 0 0,-1 1-1 0 0,1-1 1 0 0,0 1-1 0 0,1-1 1 0 0,-1 1-1 0 0,3-9 1 0 0,1-14 87 0 0,-4 10-52 0 0,1 13-27 0 0,-1 0 0 0 0,0 0 1 0 0,0 0-1 0 0,0 0 0 0 0,0 0 0 0 0,-1 0 0 0 0,0 0 0 0 0,1 0 1 0 0,-1 1-1 0 0,-1-1 0 0 0,1 0 0 0 0,-3-5 0 0 0,1 3-1 0 0,0 0 0 0 0,1 0 0 0 0,0 0 0 0 0,0-1 0 0 0,0 1 0 0 0,1 0 0 0 0,-1-13 0 0 0,-2-8 21 0 0,3 24-40 0 0,0-1 0 0 0,-1 1 0 0 0,1-1 0 0 0,-1 1 0 0 0,0 0 0 0 0,0 0 0 0 0,0 0 0 0 0,0 0 0 0 0,0 0 0 0 0,-5-5 0 0 0,-29-24 0 0 0,24 23 0 0 0,0-1-11 0 0,3 3 24 0 0,0 0-1 0 0,1 0 1 0 0,0-1-1 0 0,1 0 1 0 0,-13-18-1 0 0,-19-42 52 0 0,35 61-64 0 0,0 1 0 0 0,-1 0 0 0 0,-10-9 0 0 0,-7-9 0 0 0,14 10 15 0 0,1 0-1 0 0,0 0 1 0 0,0-1-1 0 0,2 0 0 0 0,-7-26 1 0 0,7 24 26 0 0,0 1-25 0 0,2 0 0 0 0,0 0 0 0 0,1-1 0 0 0,0 1 0 0 0,2-1 0 0 0,0 1 0 0 0,3-26 0 0 0,0 19 51 0 0,0 1-1 0 0,2-1 0 0 0,0 1 1 0 0,11-27-1 0 0,-13 39-32 0 0,-1 0 0 0 0,1 0-1 0 0,-2-1 1 0 0,0 1 0 0 0,0 0-1 0 0,-1-1 1 0 0,0 1 0 0 0,-2-13-1 0 0,2-36 57 0 0,0 51-81 0 0,1 1-1 0 0,1 0 0 0 0,-1 0 1 0 0,1-1-1 0 0,1 1 0 0 0,-1 0 1 0 0,1 1-1 0 0,5-11 0 0 0,6-10-5 0 0,0-3 14 0 0,24-35 1 0 0,-32 55-15 0 0,1 1 0 0 0,1 0 1 0 0,-1 0-1 0 0,2 1 0 0 0,-1 0 1 0 0,1 0-1 0 0,14-9 0 0 0,-11 10-3 0 0,0 0 0 0 0,0 0 0 0 0,0 2 0 0 0,0-1 0 0 0,1 1 0 0 0,0 1 0 0 0,0 1 0 0 0,0 0 0 0 0,1 0 0 0 0,-1 1 0 0 0,1 1 0 0 0,-1 0 0 0 0,1 1 0 0 0,0 0 0 0 0,22 5 0 0 0,198 45 0 0 0,-215-46 0 0 0,1 0 0 0 0,0 0 0 0 0,0-2 0 0 0,1-1 0 0 0,20-1 0 0 0,102-13 0 0 0,-105 7 0 0 0,1 2 0 0 0,0 2 0 0 0,73 4 0 0 0,56 20 0 0 0,-73-10 0 0 0,113 0 0 0 0,13-13 0 0 0,-112 0 0 0 0,61-4 0 0 0,261-43 0 0 0,-382 44 0 0 0,1 2 0 0 0,64 6 0 0 0,-38-1 0 0 0,280-13 0 0 0,-166 1 0 0 0,-50 7 0 0 0,117-7 0 0 0,-159-4 0 0 0,252-21 0 0 0,-4 48 0 0 0,-271-8 0 0 0,73 1 0 0 0,29 3 0 0 0,-171-10 0 0 0,46 5 0 0 0,0 1 0 0 0,60 16 0 0 0,-99-18 0 0 0,-1 0 0 0 0,1 1 0 0 0,-1 1 0 0 0,0 0 0 0 0,12 8 0 0 0,-17-9 0 0 0,-1-1 0 0 0,0 1 0 0 0,0 1 0 0 0,0-1 0 0 0,0 1 0 0 0,-1 0 0 0 0,0 0 0 0 0,-1 1 0 0 0,8 12 0 0 0,-2 1 0 0 0,12 33 0 0 0,-20-45 0 0 0,0 1 0 0 0,0-1 0 0 0,0 1 0 0 0,-1-1 0 0 0,-1 1 0 0 0,1-1 0 0 0,-2 12 0 0 0,-1 125 0 0 0,4-75 0 0 0,-1-41 0 0 0,2 0 0 0 0,1 0 0 0 0,2-1 0 0 0,13 44 0 0 0,-16-57 45 0 0,0-1-1 0 0,-1 1 1 0 0,0 17-1 0 0,-1-16 116 0 0,5 29-1 0 0,-5-39-121 0 0,1 0-1 0 0,0 0 1 0 0,0 0 0 0 0,0 0-1 0 0,1 0 1 0 0,0-1 0 0 0,0 1-1 0 0,5 5 1 0 0,3 4 44 0 0,11 12 264 0 0,18 32 0 0 0,-34-48-287 0 0,-1 0 0 0 0,1 0 0 0 0,-2 1 1 0 0,0 0-1 0 0,0-1 0 0 0,3 22 0 0 0,-4-13-100 0 0,-2 0-1 0 0,0 0 0 0 0,-1-1 1 0 0,-1 1-1 0 0,-1 0 1 0 0,-1 0-1 0 0,0-1 0 0 0,-2 1 1 0 0,0-1-1 0 0,-9 20 1 0 0,3-6-510 0 0,-3-1 0 0 0,-21 37 1 0 0,11-28-297 0 0,2 1 0 0 0,1 1 1 0 0,3 1-1 0 0,-16 51 1 0 0,24-47-660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2:49:03.866"/>
    </inkml:context>
    <inkml:brush xml:id="br0">
      <inkml:brushProperty name="width" value="0.1" units="cm"/>
      <inkml:brushProperty name="height" value="0.1" units="cm"/>
      <inkml:brushProperty name="color" value="#66CC00"/>
    </inkml:brush>
  </inkml:definitions>
  <inkml:trace contextRef="#ctx0" brushRef="#br0">1781 225 3223 0 0,'-7'-3'437'0'0,"-1"-1"0"0"0,1 2 0 0 0,-1-1 0 0 0,0 1 0 0 0,0 0 0 0 0,0 0 0 0 0,-14 0 0 0 0,12 1-283 0 0,1-1 0 0 0,-1 0-1 0 0,0 0 1 0 0,-14-6-1 0 0,-36-21 616 0 0,-26-10 634 0 0,75 35-1242 0 0,-1 1-1 0 0,1 0 1 0 0,-1 0 0 0 0,0 2-1 0 0,1-1 1 0 0,-14 1-1 0 0,10 1-36 0 0,-1 2 1 0 0,1 0-1 0 0,-1 1 0 0 0,1 0 0 0 0,0 1 0 0 0,0 1 0 0 0,1 0 1 0 0,-20 10-1 0 0,10-5-78 0 0,0-1 0 0 0,0-1 0 0 0,-1-1 0 0 0,0-1 0 0 0,-1-1 0 0 0,-43 2 0 0 0,33-7 454 0 0,1-2 0 0 0,-1-1 0 0 0,-50-11 0 0 0,14-5 198 0 0,-129-52 0 0 0,88 27-174 0 0,79 32-316 0 0,-53-12 1 0 0,72 22-199 0 0,0 0 0 0 0,0 0 0 0 0,0 2 1 0 0,0-1-1 0 0,0 2 0 0 0,-21 3 0 0 0,10 2-309 0 0,1 1 0 0 0,0 2-1 0 0,-29 13 1 0 0,26-11-356 0 0,-18 8-349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2:48:39.049"/>
    </inkml:context>
    <inkml:brush xml:id="br0">
      <inkml:brushProperty name="width" value="0.1" units="cm"/>
      <inkml:brushProperty name="height" value="0.1" units="cm"/>
      <inkml:brushProperty name="color" value="#66CC00"/>
    </inkml:brush>
  </inkml:definitions>
  <inkml:trace contextRef="#ctx0" brushRef="#br0">928 109 4831 0 0,'6'-34'775'0'0,"0"-1"394"0"0,-6 33-1094 0 0,0 0 0 0 0,0 0 0 0 0,0 0 0 0 0,0 0 0 0 0,-1 0 0 0 0,1 0 0 0 0,-1 0 0 0 0,1 0 0 0 0,-1 0 0 0 0,0 0 0 0 0,1 0 1 0 0,-1 0-1 0 0,0 0 0 0 0,-2-1 0 0 0,3 2-13 0 0,0 0-1 0 0,-1 1 1 0 0,1-1 0 0 0,-1 1 0 0 0,1-1 0 0 0,0 1 0 0 0,-1 0 0 0 0,1-1 0 0 0,-1 1 0 0 0,1-1-1 0 0,-1 1 1 0 0,1 0 0 0 0,-1-1 0 0 0,1 1 0 0 0,-1 0 0 0 0,0 0 0 0 0,1-1 0 0 0,-1 1 0 0 0,1 0-1 0 0,-1 0 1 0 0,0 0 0 0 0,1 0 0 0 0,-1 0 0 0 0,0 0 0 0 0,1 0 0 0 0,-1 0 0 0 0,1 0 0 0 0,-1 0-1 0 0,0 0 1 0 0,1 0 0 0 0,-1 0 0 0 0,1 1 0 0 0,-1-1 0 0 0,0 0 0 0 0,1 0 0 0 0,-1 1 0 0 0,1-1-1 0 0,-1 0 1 0 0,1 1 0 0 0,-1 0 0 0 0,-3 2 365 0 0,1 0 1 0 0,-1 1-1 0 0,1-1 0 0 0,-4 8 1 0 0,-7 6 84 0 0,5-11-283 0 0,1-1 110 0 0,1 0 0 0 0,-1 0-1 0 0,-10 3 1 0 0,-8 5 614 0 0,22-10-883 0 0,-1-1 0 0 0,1 1 0 0 0,-1-1 0 0 0,0 0 0 0 0,1-1 0 0 0,-1 1 0 0 0,0-1 0 0 0,0 0-1 0 0,0 0 1 0 0,0 0 0 0 0,-8-1 0 0 0,-102-3 933 0 0,32 2-430 0 0,-11 2-22 0 0,-20-2-244 0 0,110 1-291 0 0,-29-4 380 0 0,0 2-1 0 0,-52 4 0 0 0,75-1-396 0 0,0 0 1 0 0,0 1-1 0 0,1 1 1 0 0,-1-1 0 0 0,1 1-1 0 0,-1 1 1 0 0,1 0-1 0 0,0 0 1 0 0,1 0-1 0 0,-1 1 1 0 0,1 1-1 0 0,0 0 1 0 0,-9 8 0 0 0,0 3-1551 0 0,-2 2-5128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2:48:40.312"/>
    </inkml:context>
    <inkml:brush xml:id="br0">
      <inkml:brushProperty name="width" value="0.1" units="cm"/>
      <inkml:brushProperty name="height" value="0.1" units="cm"/>
      <inkml:brushProperty name="color" value="#66CC00"/>
    </inkml:brush>
  </inkml:definitions>
  <inkml:trace contextRef="#ctx0" brushRef="#br0">847 65 1375 0 0,'50'-28'4424'0'0,"-49"28"-4326"0"0,-1-1 0 0 0,1 0 0 0 0,0 1-1 0 0,0-1 1 0 0,0 0 0 0 0,0 0 0 0 0,-1 0 0 0 0,1 0-1 0 0,0 0 1 0 0,-1 0 0 0 0,1 0 0 0 0,-1 0-1 0 0,1 0 1 0 0,-1 0 0 0 0,0 0 0 0 0,1 0 0 0 0,-1 0-1 0 0,0-1 1 0 0,0 1 0 0 0,0 0 0 0 0,1 0-1 0 0,-1 0 1 0 0,-1 0 0 0 0,1-3 0 0 0,0 4-42 0 0,0-1 0 0 0,0 1 1 0 0,-1-1-1 0 0,1 1 1 0 0,0-1-1 0 0,0 1 0 0 0,-1-1 1 0 0,1 1-1 0 0,0-1 1 0 0,-1 1-1 0 0,1-1 0 0 0,0 1 1 0 0,-1-1-1 0 0,1 1 0 0 0,-1 0 1 0 0,1-1-1 0 0,-1 1 1 0 0,1 0-1 0 0,-1 0 0 0 0,1-1 1 0 0,-1 1-1 0 0,1 0 0 0 0,-1 0 1 0 0,1-1-1 0 0,-1 1 1 0 0,1 0-1 0 0,-1 0 0 0 0,0 0 1 0 0,1 0-1 0 0,-1 0 1 0 0,1 0-1 0 0,-1 0 0 0 0,1 0 1 0 0,-1 0-1 0 0,0 0 0 0 0,1 0 1 0 0,-1 1-1 0 0,1-1 1 0 0,-1 0-1 0 0,1 0 0 0 0,-1 1 1 0 0,1-1-1 0 0,-1 0 0 0 0,1 0 1 0 0,-1 1-1 0 0,1-1 1 0 0,-1 1-1 0 0,-11 7 464 0 0,2-1-1 0 0,-1 2 1 0 0,-17 18 0 0 0,20-19-453 0 0,0 0 0 0 0,-1-1 0 0 0,1 0 0 0 0,-1 0 0 0 0,-20 10 0 0 0,23-15 92 0 0,1 0 0 0 0,-1 0 0 0 0,0-1 1 0 0,0 0-1 0 0,0-1 0 0 0,0 1 0 0 0,0-1 0 0 0,0 0 0 0 0,0-1 0 0 0,-11-1 0 0 0,8 1 169 0 0,0 0 1 0 0,0 1 0 0 0,-16 0-1 0 0,11 3-127 0 0,0-2-1 0 0,0 0 0 0 0,0 0 1 0 0,0-1-1 0 0,0-1 0 0 0,0 0 1 0 0,0-1-1 0 0,0-1 0 0 0,1 0 1 0 0,-21-8-1 0 0,-171-60 1826 0 0,192 67-2100 0 0,1 1 1 0 0,-1 0 0 0 0,1 1 0 0 0,-1 1-1 0 0,0 0 1 0 0,0 0 0 0 0,0 1 0 0 0,1 1-1 0 0,-1 0 1 0 0,0 1 0 0 0,0 1 0 0 0,1 0-1 0 0,0 0 1 0 0,-14 6 0 0 0,4 2-1926 0 0,0 0-4469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2:48:41.592"/>
    </inkml:context>
    <inkml:brush xml:id="br0">
      <inkml:brushProperty name="width" value="0.1" units="cm"/>
      <inkml:brushProperty name="height" value="0.1" units="cm"/>
      <inkml:brushProperty name="color" value="#66CC00"/>
    </inkml:brush>
  </inkml:definitions>
  <inkml:trace contextRef="#ctx0" brushRef="#br0">1948 105 2303 0 0,'3'-9'91'0'0,"-2"7"-78"0"0,-1 0 1 0 0,1 0-1 0 0,-1 0 0 0 0,1 0 1 0 0,0 0-1 0 0,0 1 0 0 0,8-9 4377 0 0,6 3-3566 0 0,-11 5-742 0 0,-18-22 518 0 0,13 22-430 0 0,-1 1-1 0 0,0-1 0 0 0,0 0 0 0 0,1 0 0 0 0,-1 1 0 0 0,0-1 1 0 0,0 1-1 0 0,0-1 0 0 0,-1 1 0 0 0,1 0 0 0 0,0 0 0 0 0,0 0 1 0 0,-1 0-1 0 0,1 0 0 0 0,0 0 0 0 0,-1 1 0 0 0,1-1 1 0 0,-1 1-1 0 0,1 0 0 0 0,-1 0 0 0 0,1 0 0 0 0,-5 0 0 0 0,-5 2 152 0 0,0-1 0 0 0,1 2 0 0 0,-18 5 0 0 0,11-3-280 0 0,-4 1 271 0 0,-1-2 0 0 0,0-1 0 0 0,1 0 0 0 0,-1-2 0 0 0,-1 0 0 0 0,1-2 0 0 0,0 0 0 0 0,-42-9 0 0 0,44 6-110 0 0,-37 0 0 0 0,18 1-74 0 0,3 1 99 0 0,-41 4-1 0 0,43 0-70 0 0,-52-4-1 0 0,-232-19 437 0 0,181 29-89 0 0,98-4-369 0 0,0-1-1 0 0,-1-3 1 0 0,-73-7 0 0 0,50-2-170 0 0,-1 3 1 0 0,0 3 0 0 0,-85 7 0 0 0,4 12-5919 0 0,98-7 251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2:38:14.240"/>
    </inkml:context>
    <inkml:brush xml:id="br0">
      <inkml:brushProperty name="width" value="0.1" units="cm"/>
      <inkml:brushProperty name="height" value="0.1" units="cm"/>
      <inkml:brushProperty name="color" value="#E71224"/>
    </inkml:brush>
  </inkml:definitions>
  <inkml:trace contextRef="#ctx0" brushRef="#br0">1010 82 1375 0 0,'0'-1'69'0'0,"1"1"0"0"0,0-1 0 0 0,-1 0 0 0 0,1 0 0 0 0,-1 0-1 0 0,0 0 1 0 0,1 0 0 0 0,-1 0 0 0 0,0 0 0 0 0,1 0-1 0 0,-1 0 1 0 0,0 0 0 0 0,0 0 0 0 0,0 0 0 0 0,0 0-1 0 0,0 0 1 0 0,0 0 0 0 0,0 0 0 0 0,0 0 0 0 0,0 0-1 0 0,-1 0 1 0 0,1 0 0 0 0,0 0 0 0 0,-1 0 0 0 0,1 0-1 0 0,-1 0 1 0 0,1 0 0 0 0,-1 1 0 0 0,1-1 0 0 0,-1 0 0 0 0,1 0-1 0 0,-1 0 1 0 0,0 1 0 0 0,0-1 0 0 0,1 0 0 0 0,-2 0-1 0 0,-3-2 552 0 0,0 1-1 0 0,0 1 0 0 0,1-1 0 0 0,-1 1 0 0 0,0 0 0 0 0,-7-1 1 0 0,-7-2-629 0 0,12 3 187 0 0,0 1-1 0 0,0-1 0 0 0,0 2 0 0 0,0-1 0 0 0,0 1 1 0 0,0 0-1 0 0,0 0 0 0 0,0 0 0 0 0,-10 5 0 0 0,6-3-87 0 0,0-1-1 0 0,-17 3 0 0 0,15-4-28 0 0,-12 1 260 0 0,0-1 0 0 0,-1-1 0 0 0,-45-6-1 0 0,42 2 32 0 0,-1 1 0 0 0,-47 3 1 0 0,3 0 70 0 0,-101-15 488 0 0,115 4-787 0 0,35 6-42 0 0,1 1-1 0 0,-1 1 0 0 0,-36 0 0 0 0,50 4-323 0 0,0 1 0 0 0,-17 4 0 0 0,22-5 74 0 0,-12 3-850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2:48:42.305"/>
    </inkml:context>
    <inkml:brush xml:id="br0">
      <inkml:brushProperty name="width" value="0.1" units="cm"/>
      <inkml:brushProperty name="height" value="0.1" units="cm"/>
      <inkml:brushProperty name="color" value="#66CC00"/>
    </inkml:brush>
  </inkml:definitions>
  <inkml:trace contextRef="#ctx0" brushRef="#br0">963 177 4111 0 0,'2'-31'1723'0'0,"-1"24"-1308"0"0,-1-1 0 0 0,1 1 0 0 0,-1 0 0 0 0,-2-10 0 0 0,2 15-251 0 0,-1-1-1 0 0,0 0 0 0 0,0 0 0 0 0,0 0 1 0 0,0 1-1 0 0,0-1 0 0 0,-1 0 0 0 0,1 1 1 0 0,-1-1-1 0 0,0 1 0 0 0,0 0 0 0 0,0 0 1 0 0,0-1-1 0 0,-3-1 0 0 0,0 0 147 0 0,0 1-1 0 0,-1-1 1 0 0,1 1 0 0 0,-1 0 0 0 0,0 1-1 0 0,0-1 1 0 0,0 1 0 0 0,0 1 0 0 0,0-1-1 0 0,-9-1 1 0 0,-10 1 453 0 0,-33-1-1 0 0,28 2-309 0 0,-136-10 1766 0 0,-82-1-239 0 0,180 11-1964 0 0,-77 2-209 0 0,48 4-2913 0 0,65-3-3010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2:48:43.297"/>
    </inkml:context>
    <inkml:brush xml:id="br0">
      <inkml:brushProperty name="width" value="0.1" units="cm"/>
      <inkml:brushProperty name="height" value="0.1" units="cm"/>
      <inkml:brushProperty name="color" value="#66CC00"/>
    </inkml:brush>
  </inkml:definitions>
  <inkml:trace contextRef="#ctx0" brushRef="#br0">2161 156 1839 0 0,'-9'-15'7227'0'0,"6"9"-6324"0"0,3 5-834 0 0,0 0 0 0 0,-1 0 0 0 0,1 0 0 0 0,0-1 0 0 0,0 1 0 0 0,0 0 0 0 0,0 0 0 0 0,0 0-1 0 0,0 0 1 0 0,0 0 0 0 0,0-1 0 0 0,1 1 0 0 0,-1 0 0 0 0,0 0 0 0 0,1 0 0 0 0,-1 0 0 0 0,1 0 0 0 0,-1 0 0 0 0,1 0 0 0 0,-1 0 0 0 0,1 0-1 0 0,0 0 1 0 0,0-1 0 0 0,-3 1 56 0 0,0 0 0 0 0,0 1 1 0 0,0-1-1 0 0,0 1 0 0 0,0-1 0 0 0,-1 1 0 0 0,1 0 0 0 0,0 0 0 0 0,0 0 0 0 0,-3 0 0 0 0,-19 5 146 0 0,-1-2 0 0 0,0 0 0 0 0,0-1 0 0 0,1-2 0 0 0,-1-1-1 0 0,-27-4 1 0 0,0 0 95 0 0,-1 3 0 0 0,1 1 0 0 0,-71 9 0 0 0,86-4-258 0 0,-53-3 0 0 0,-26 2 146 0 0,37 1 130 0 0,0-3 0 0 0,-105-13 1 0 0,108 6 32 0 0,-58-7 217 0 0,-198-42 0 0 0,274 42-595 0 0,-1 3-1 0 0,-61-3 1 0 0,79 12-841 0 0,0 1 1 0 0,0 2-1 0 0,-74 14 1 0 0,68-5-561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2:48:45.462"/>
    </inkml:context>
    <inkml:brush xml:id="br0">
      <inkml:brushProperty name="width" value="0.1" units="cm"/>
      <inkml:brushProperty name="height" value="0.1" units="cm"/>
      <inkml:brushProperty name="color" value="#66CC00"/>
    </inkml:brush>
  </inkml:definitions>
  <inkml:trace contextRef="#ctx0" brushRef="#br0">2711 86 7023 0 0,'-11'-25'794'0'0,"7"17"-761"0"0,3 7 3 0 0,1 1 0 0 0,-1-1 0 0 0,0 1 0 0 0,0-1 0 0 0,0 1 0 0 0,0-1 0 0 0,0 1 0 0 0,0-1 0 0 0,0 1 0 0 0,1 0 0 0 0,-1 0 0 0 0,0-1 0 0 0,0 1 0 0 0,0 0 0 0 0,0 0 0 0 0,0 0 0 0 0,0 0 0 0 0,0 0 0 0 0,0 0 0 0 0,-2 1 0 0 0,-30 4 983 0 0,22-3-845 0 0,-17 3-122 0 0,21-3-19 0 0,1-1 1 0 0,-1 0 0 0 0,0 0 0 0 0,0 0 0 0 0,0-1 0 0 0,0 0 0 0 0,0-1 0 0 0,1 1 0 0 0,-1-1-1 0 0,-8-2 1 0 0,-83-31 1878 0 0,83 28-1570 0 0,-1 1-1 0 0,1 1 1 0 0,0 1-1 0 0,-1 0 1 0 0,-32-2-1 0 0,22 5-198 0 0,0 1 0 0 0,-49 9 0 0 0,-144 14 75 0 0,155-20 13 0 0,-206 5 514 0 0,54-9-143 0 0,-28 0 244 0 0,-303-2 666 0 0,361 5-1283 0 0,87-3-938 0 0,-145 19 0 0 0,164-5-86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2:48:47.740"/>
    </inkml:context>
    <inkml:brush xml:id="br0">
      <inkml:brushProperty name="width" value="0.1" units="cm"/>
      <inkml:brushProperty name="height" value="0.1" units="cm"/>
      <inkml:brushProperty name="color" value="#66CC00"/>
    </inkml:brush>
  </inkml:definitions>
  <inkml:trace contextRef="#ctx0" brushRef="#br0">2586 27 1375 0 0,'0'-7'-216'0'0,"-1"6"442"0"0,1-1-1 0 0,0 1 1 0 0,0 0-1 0 0,0-1 1 0 0,0 1 0 0 0,1 0-1 0 0,-1 0 1 0 0,0-1-1 0 0,0 1 1 0 0,2-3-1 0 0,-2 4-205 0 0,1 0-1 0 0,-1-1 1 0 0,1 1-1 0 0,0 0 1 0 0,-1-1-1 0 0,1 1 1 0 0,-1 0-1 0 0,1 0 1 0 0,0 0-1 0 0,-1 0 1 0 0,1-1-1 0 0,0 1 1 0 0,-1 0-1 0 0,1 0 1 0 0,0 0-1 0 0,-1 0 1 0 0,1 0-1 0 0,0 1 1 0 0,-1-1-1 0 0,1 0 0 0 0,0 0 1 0 0,-1 0-1 0 0,1 1 1 0 0,0-1-1 0 0,13 1-950 0 0,-13-1 972 0 0,0 0 0 0 0,-1 0 0 0 0,1-1 0 0 0,-1 1 0 0 0,1 0 0 0 0,0 0 0 0 0,-1 0 1 0 0,1 0-1 0 0,0 0 0 0 0,-1 0 0 0 0,1 0 0 0 0,-1 0 0 0 0,1 1 0 0 0,0-1 1 0 0,-1 0-1 0 0,1 0 0 0 0,-1 0 0 0 0,1 1 0 0 0,0-1 0 0 0,-1 0 0 0 0,1 1 0 0 0,-1-1 1 0 0,1 0-1 0 0,-1 1 0 0 0,1-1 0 0 0,-1 1 0 0 0,0-1 0 0 0,1 1 0 0 0,-1-1 0 0 0,1 1 1 0 0,-1-1-1 0 0,0 1 0 0 0,0-1 0 0 0,1 1 0 0 0,-1-1 0 0 0,0 1 0 0 0,0-1 1 0 0,1 1-1 0 0,-1 0 0 0 0,0-1 0 0 0,0 1 0 0 0,0 0 0 0 0,0-1 0 0 0,0 1 0 0 0,0-1 1 0 0,0 2-1 0 0,0 1 66 0 0,0 0 1 0 0,0 1-1 0 0,0-1 1 0 0,0 0-1 0 0,-1 0 1 0 0,1 0-1 0 0,-1 0 1 0 0,0 0-1 0 0,0 0 1 0 0,0 0-1 0 0,0 0 1 0 0,-1 0-1 0 0,1-1 1 0 0,-1 1-1 0 0,1 0 1 0 0,-1-1-1 0 0,0 1 1 0 0,-3 2-1 0 0,-3 2 240 0 0,0 0 0 0 0,1 0 0 0 0,0 1 0 0 0,0 0 0 0 0,1 0 0 0 0,-8 13-1 0 0,12-18-340 0 0,0-1 0 0 0,0 1-1 0 0,0-1 1 0 0,-1 1 0 0 0,1-1-1 0 0,0 0 1 0 0,-1 0 0 0 0,0 0-1 0 0,1 0 1 0 0,-1-1-1 0 0,0 1 1 0 0,0-1 0 0 0,-4 2-1 0 0,-44 11 545 0 0,37-11-144 0 0,-121 19 2558 0 0,100-13-2575 0 0,1 1-138 0 0,0-2 0 0 0,0-2 0 0 0,-70 4 0 0 0,52-10 212 0 0,9-1 674 0 0,1 2 0 0 0,-44 6 0 0 0,-6 10-2168 0 0,35-6 968 0 0,-84 6-1 0 0,91-16 223 0 0,0-2 0 0 0,0-2 0 0 0,-85-16 0 0 0,-67-7 242 0 0,141 21-325 0 0,1-3-1 0 0,-75-19 1 0 0,-48-39 570 0 0,83 27-386 0 0,38 20-448 0 0,-2 2 1 0 0,-1 3 0 0 0,-84-8-1 0 0,18 12-2348 0 0,61 7 1040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2:48:49.619"/>
    </inkml:context>
    <inkml:brush xml:id="br0">
      <inkml:brushProperty name="width" value="0.1" units="cm"/>
      <inkml:brushProperty name="height" value="0.1" units="cm"/>
      <inkml:brushProperty name="color" value="#66CC00"/>
    </inkml:brush>
  </inkml:definitions>
  <inkml:trace contextRef="#ctx0" brushRef="#br0">2050 117 2759 0 0,'-31'-33'259'0'0,"25"25"434"0"0,-1 1-1 0 0,-12-11 0 0 0,10 11-417 0 0,-1 1-1 0 0,0 0 0 0 0,0 1 0 0 0,-1 0 1 0 0,0 0-1 0 0,0 1 0 0 0,0 0 1 0 0,0 1-1 0 0,-19-2 0 0 0,24 4-235 0 0,1 1-1 0 0,0 0 0 0 0,0 0 1 0 0,0 1-1 0 0,0 0 1 0 0,0 0-1 0 0,0 0 1 0 0,0 0-1 0 0,0 1 1 0 0,0 0-1 0 0,0 0 0 0 0,1 0 1 0 0,-1 0-1 0 0,1 1 1 0 0,-9 6-1 0 0,1 2 231 0 0,0 1 0 0 0,0 0-1 0 0,-15 21 1 0 0,18-21-148 0 0,-1 0 1 0 0,0 0-1 0 0,0-1 1 0 0,-16 12-1 0 0,16-18-16 0 0,0 0 0 0 0,0-1-1 0 0,-1 0 1 0 0,1-1 0 0 0,-1 0 0 0 0,1 0-1 0 0,-19 1 1 0 0,5 1 65 0 0,-52 6 1342 0 0,-123 3-1 0 0,192-14-1462 0 0,-37-1 357 0 0,1-2 1 0 0,-1-1-1 0 0,-60-16 0 0 0,-52-6 425 0 0,-266-50 590 0 0,397 70-1371 0 0,-35-7-23 0 0,-1 4 0 0 0,-63-3-1 0 0,18 12-5222 0 0,55 4-407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2:52:34.239"/>
    </inkml:context>
    <inkml:brush xml:id="br0">
      <inkml:brushProperty name="width" value="0.1" units="cm"/>
      <inkml:brushProperty name="height" value="0.1" units="cm"/>
      <inkml:brushProperty name="color" value="#66CC00"/>
    </inkml:brush>
  </inkml:definitions>
  <inkml:trace contextRef="#ctx0" brushRef="#br0">1922 1459 2759 0 0,'-4'-70'388'0'0,"4"70"-340"0"0,1-1 1 0 0,-1 1-1 0 0,0 0 0 0 0,1-1 0 0 0,-1 1 0 0 0,0 0 0 0 0,1 0 0 0 0,-1-1 0 0 0,1 1 0 0 0,-1 0 0 0 0,0 0 0 0 0,1 0 0 0 0,-1 0 0 0 0,1-1 0 0 0,-1 1 0 0 0,1 0 0 0 0,-1 0 0 0 0,1 0 0 0 0,-1 0 0 0 0,0 0 0 0 0,1 0 0 0 0,-1 0 0 0 0,1 0 0 0 0,-1 0 0 0 0,1 0 0 0 0,-1 0 0 0 0,1 1 0 0 0,-1-1 0 0 0,0 0 0 0 0,1 0 0 0 0,-1 0 0 0 0,1 1 0 0 0,-1-1 0 0 0,0 0 0 0 0,1 1 0 0 0,18 6 1507 0 0,-16-5-1493 0 0,0 0 0 0 0,0-1 0 0 0,0 0 0 0 0,0 1 0 0 0,1-1 0 0 0,-1 0-1 0 0,1-1 1 0 0,4 1 0 0 0,-8-1-44 0 0,1 0 0 0 0,-1 0 0 0 0,1 0 0 0 0,-1 0 0 0 0,1 0 0 0 0,-1 0 0 0 0,1 0 0 0 0,-1 0 1 0 0,1-1-1 0 0,-1 1 0 0 0,1 0 0 0 0,-1 0 0 0 0,0-1 0 0 0,1 1 0 0 0,-1 0 0 0 0,1 0 0 0 0,-1-1 0 0 0,0 1 0 0 0,1-1 0 0 0,-1 1 0 0 0,0 0 0 0 0,1-1 0 0 0,-1 1 0 0 0,0-1 0 0 0,1-1 9 0 0,-1 1 0 0 0,0 0 0 0 0,1-1 0 0 0,-1 1 0 0 0,0-1 0 0 0,0 1-1 0 0,0-1 1 0 0,0 1 0 0 0,0 0 0 0 0,-1-1 0 0 0,1 1 0 0 0,-1-3 0 0 0,1 3 38 0 0,0 1 0 0 0,0-1 0 0 0,0 0 0 0 0,0 0 0 0 0,0 1 0 0 0,-1-1 0 0 0,1 0 0 0 0,0 0 0 0 0,0 1 0 0 0,-1-1 0 0 0,1 0 0 0 0,-1 1 0 0 0,1-1 0 0 0,0 0 0 0 0,-1 1 0 0 0,1-1 0 0 0,-1 1 0 0 0,1-1 0 0 0,-1 1 0 0 0,0-1 0 0 0,1 1 0 0 0,-1-1 0 0 0,1 1 0 0 0,-1 0 0 0 0,0-1 0 0 0,1 1 0 0 0,-1 0 0 0 0,0-1 1 0 0,0 1-1 0 0,1 0 0 0 0,-1 0 0 0 0,0 0 0 0 0,0 0 0 0 0,1 0 0 0 0,-1-1 0 0 0,-1 2 0 0 0,-1 0 26 0 0,-1 0 1 0 0,1 0-1 0 0,0 0 1 0 0,0 1-1 0 0,0 0 1 0 0,-6 3-1 0 0,0 1-52 0 0,1 0-2 0 0,0-1 0 0 0,-1 0 0 0 0,0-1 0 0 0,0 0 0 0 0,-1 0 0 0 0,1-1 0 0 0,-1 0 0 0 0,1 0 0 0 0,-1-1 0 0 0,0-1 0 0 0,0 0 0 0 0,-20 0 0 0 0,17-1 228 0 0,0 0 1 0 0,0 1-1 0 0,0 0 0 0 0,-25 6 0 0 0,-49 19 501 0 0,70-20-670 0 0,11-4-25 0 0,-1-1 1 0 0,1 0-1 0 0,0 0 0 0 0,0 0 0 0 0,-1-1 0 0 0,1 1 0 0 0,-12-3 0 0 0,-44-10 928 0 0,39 6-512 0 0,-26-3 69 0 0,36 8-425 0 0,-1-2 1 0 0,0 0-1 0 0,0 0 1 0 0,1-1 0 0 0,-16-7-1 0 0,13 3 54 0 0,0 2-1 0 0,-1 0 1 0 0,1 1 0 0 0,-30-5-1 0 0,-68-2 376 0 0,85 8-457 0 0,0-1 0 0 0,-49-16 0 0 0,43 11 277 0 0,-40-6 0 0 0,63 15-337 0 0,-6-2 82 0 0,-27-6-1 0 0,39 7-83 0 0,1 0-1 0 0,0 0 0 0 0,0 0 1 0 0,0-1-1 0 0,0 1 1 0 0,0-1-1 0 0,0 0 0 0 0,1-1 1 0 0,-7-5-1 0 0,7 5-12 0 0,-1 1-1 0 0,0-1 1 0 0,-1 1 0 0 0,1 0-1 0 0,-1 0 1 0 0,1 1-1 0 0,-1 0 1 0 0,0 0 0 0 0,0 0-1 0 0,0 0 1 0 0,0 1-1 0 0,0 0 1 0 0,0 0 0 0 0,-9 1-1 0 0,-10 0 97 0 0,0 1-1 0 0,-27 4 0 0 0,28-1-104 0 0,-26 8 0 0 0,37-8-4 0 0,-1 0 0 0 0,0-1 0 0 0,0 0 0 0 0,0-2 1 0 0,0 1-1 0 0,-25-2 0 0 0,31-2 74 0 0,0 0 0 0 0,0 0 0 0 0,1-1 0 0 0,-1 0 0 0 0,1-1 0 0 0,-1 1 0 0 0,1-1 0 0 0,0-1 0 0 0,0 1 0 0 0,1-1 0 0 0,0-1 0 0 0,-1 1 0 0 0,2-1 0 0 0,-1 0 0 0 0,1 0 0 0 0,-7-11 0 0 0,8 13-24 0 0,0-1-1 0 0,0 1 0 0 0,0 0 1 0 0,-1 1-1 0 0,-5-4 1 0 0,-11-11 139 0 0,19 15-167 0 0,-1 1 1 0 0,1-1-1 0 0,0 0 0 0 0,0-1 0 0 0,0 1 1 0 0,1 0-1 0 0,-1 0 0 0 0,1-1 0 0 0,0 1 1 0 0,0-1-1 0 0,-1-6 0 0 0,-2-46 310 0 0,1 14-69 0 0,-2 20-136 0 0,-1 0 0 0 0,0 0 0 0 0,-2 0-1 0 0,-1 1 1 0 0,-14-26 0 0 0,1 1-33 0 0,16 28-88 0 0,0 0 1 0 0,2-1-1 0 0,0 1 0 0 0,2-1 0 0 0,-2-32 0 0 0,4 44-20 0 0,-3-26 9 0 0,-4-125 108 0 0,7 121-113 0 0,-1 8 7 0 0,1 1 0 0 0,1-1-1 0 0,2 1 1 0 0,9-40 0 0 0,-9 57-12 0 0,0 0 0 0 0,1 1 0 0 0,0-1 0 0 0,0 1 0 0 0,11-15 0 0 0,-12 19 0 0 0,1 1 0 0 0,0 0 0 0 0,1 1 0 0 0,-1-1 0 0 0,1 1 0 0 0,0 0 0 0 0,0 0 0 0 0,0 1 0 0 0,1-1 0 0 0,-1 1 0 0 0,9-4 0 0 0,12-2 0 0 0,0 1 0 0 0,28-6 0 0 0,-27 8 0 0 0,-1-1 0 0 0,27-11 0 0 0,-31 10 0 0 0,0 2 0 0 0,0 1 0 0 0,1 0 0 0 0,0 2 0 0 0,0 0 0 0 0,29 1 0 0 0,38-4 0 0 0,-43 3-14 0 0,0 2 0 0 0,0 3 0 0 0,50 7 0 0 0,-31-2 6 0 0,21 2 8 0 0,-41-3 0 0 0,1-2 0 0 0,-1-2 0 0 0,61-5 0 0 0,15-15 0 0 0,25-3 0 0 0,-120 19 0 0 0,-1 2 0 0 0,1 0 0 0 0,-1 2 0 0 0,1 1 0 0 0,26 7 0 0 0,-24-5 0 0 0,-21-4 0 0 0,1 0 0 0 0,-1 1 0 0 0,0 0 0 0 0,0 0 0 0 0,0 1 0 0 0,0 0 0 0 0,0 0 0 0 0,0 1 0 0 0,-1 0 0 0 0,10 7 0 0 0,8 11 0 0 0,-2 2 0 0 0,0 1 0 0 0,-1 1 0 0 0,-1 0 0 0 0,29 53 0 0 0,-25-33-28 0 0,29 80-1 0 0,-35-81 22 0 0,1 4 7 0 0,-9-27 0 0 0,-1 0 0 0 0,-2 1 0 0 0,0 0 0 0 0,-1 0 0 0 0,6 43 0 0 0,-12-13 0 0 0,-2-35 0 0 0,2 1 0 0 0,3 26 0 0 0,-1-28 0 0 0,0-1 0 0 0,-2 0 0 0 0,0 1 0 0 0,-1 21 0 0 0,-1-27 0 0 0,-1-1 0 0 0,0 0 0 0 0,0 0 0 0 0,-1 0 0 0 0,-1-1 0 0 0,1 1 0 0 0,-1 0 0 0 0,-6 9 0 0 0,1-6 0 0 0,1 0 0 0 0,-2 0 0 0 0,0-1 0 0 0,0 0 0 0 0,-1 0 0 0 0,-1-1 0 0 0,-19 14 0 0 0,1-2 0 0 0,-44 26 0 0 0,52-34-184 0 0,1 1-1 0 0,0 1 1 0 0,-36 38 0 0 0,0 0-535 0 0,-24 19-3011 0 0,40-39-3764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2:52:36.899"/>
    </inkml:context>
    <inkml:brush xml:id="br0">
      <inkml:brushProperty name="width" value="0.1" units="cm"/>
      <inkml:brushProperty name="height" value="0.1" units="cm"/>
      <inkml:brushProperty name="color" value="#66CC00"/>
    </inkml:brush>
  </inkml:definitions>
  <inkml:trace contextRef="#ctx0" brushRef="#br0">518 1430 2527 0 0,'-4'-2'25'0'0,"1"0"-1"0"0,-1 1 0 0 0,0 0 0 0 0,0 0 0 0 0,0 0 0 0 0,0 0 0 0 0,0 1 0 0 0,0-1 1 0 0,0 1-1 0 0,-6 1 0 0 0,7 0 9 0 0,0 0 0 0 0,0 0 0 0 0,1 0 1 0 0,-1 0-1 0 0,0-1 0 0 0,0 1 0 0 0,0-1 1 0 0,0 0-1 0 0,0 1 0 0 0,0-1 0 0 0,0-1 0 0 0,-3 1 1 0 0,-35-12 409 0 0,34 10-45 0 0,-1-1 0 0 0,0 1 1 0 0,0 0-1 0 0,-8-1 0 0 0,6 3-174 0 0,0 0-1 0 0,0 0 1 0 0,1 1-1 0 0,-1 0 1 0 0,0 1-1 0 0,1 0 1 0 0,-1 0-1 0 0,1 1 1 0 0,-1 0-1 0 0,1 1 1 0 0,0 0-1 0 0,-15 10 1 0 0,-3 0-112 0 0,-30 19 95 0 0,52-29-163 0 0,-1 0 1 0 0,0 0 0 0 0,1 1 0 0 0,0 0-1 0 0,0 0 1 0 0,-7 10 0 0 0,12-15 1 0 0,0 0 0 0 0,-1 0 0 0 0,1 0 0 0 0,0 0-1 0 0,0 1 1 0 0,0-1 0 0 0,0 0 0 0 0,0 0 0 0 0,0 1 0 0 0,0-1 0 0 0,0 0 0 0 0,0 0 0 0 0,0 0 0 0 0,0 1 0 0 0,0-1 0 0 0,0 0 0 0 0,0 0 0 0 0,0 1 0 0 0,0-1 0 0 0,0 0 0 0 0,0 0 0 0 0,0 1 0 0 0,0-1 0 0 0,0 0 0 0 0,0 0 0 0 0,0 0-1 0 0,0 1 1 0 0,1-1 0 0 0,-1 0 0 0 0,0 0 0 0 0,0 0 0 0 0,0 0 0 0 0,0 1 0 0 0,0-1 0 0 0,1 0 0 0 0,10 5 894 0 0,23 2-305 0 0,-22-6-510 0 0,8 3-66 0 0,98 13 1194 0 0,-25-3-260 0 0,-60-8-779 0 0,8 2 33 0 0,45 6 501 0 0,-32-6-304 0 0,63 18 1 0 0,-19-3-325 0 0,-49-16 326 0 0,0-2-1 0 0,72-3 1 0 0,-97-2-346 0 0,28 0 182 0 0,1-3 0 0 0,0-2 0 0 0,89-19 0 0 0,-101 11-68 0 0,-1-1-1 0 0,44-22 0 0 0,-60 22-98 0 0,-1 0-1 0 0,-1-2 0 0 0,0-1 1 0 0,28-28-1 0 0,-40 36-77 0 0,-1-1-1 0 0,0-1 1 0 0,-1 0 0 0 0,0 0-1 0 0,-1 0 1 0 0,0-1-1 0 0,0 0 1 0 0,8-25 0 0 0,5-10 106 0 0,7-21 132 0 0,-5-10 69 0 0,15-86 0 0 0,-31 125-234 0 0,-2-1 1 0 0,-1-1-1 0 0,-3 1 1 0 0,-4-47-1 0 0,0 45-19 0 0,-15-59-1 0 0,14 84-40 0 0,0 0 0 0 0,-2 0 0 0 0,0 0-1 0 0,0 1 1 0 0,-20-30 0 0 0,6 19 56 0 0,-35-37 0 0 0,35 41-83 0 0,0 0-1 0 0,-19-30 1 0 0,30 39-23 0 0,-1 0 0 0 0,-1 0 0 0 0,-1 1 0 0 0,0 0 0 0 0,0 1 0 0 0,-18-11 0 0 0,-2-3 0 0 0,-44-25 0 0 0,62 43 0 0 0,1 1 0 0 0,-1 0 0 0 0,-1 1 0 0 0,1 1 0 0 0,-1 0 0 0 0,-19-2 0 0 0,-101-21 0 0 0,-30-4 0 0 0,123 29 0 0 0,1 1 0 0 0,-1 3 0 0 0,-55 7 0 0 0,96-8 0 0 0,-30 5 0 0 0,0 1 0 0 0,-48 16 0 0 0,53-14 0 0 0,10-2-14 0 0,-1 0 0 0 0,1 1 1 0 0,1 1-1 0 0,-28 18 0 0 0,10-2 17 0 0,-31 28-1 0 0,-18 29-2 0 0,8-6 0 0 0,38-44 0 0 0,24-22 0 0 0,0 2 0 0 0,1 0 0 0 0,0 0 0 0 0,1 1 0 0 0,0 0 0 0 0,1 1 0 0 0,-12 20 0 0 0,14-16-14 0 0,1-1 1 0 0,1 1-1 0 0,0 0 0 0 0,2 0 0 0 0,0 1 0 0 0,0-1 1 0 0,2 1-1 0 0,-1 19 0 0 0,3-1 13 0 0,1 1-1 0 0,11 70 1 0 0,18 21 1 0 0,-3-17 0 0 0,-8 23 0 0 0,-11-76 41 0 0,-7-54-33 0 0,-1 0-1 0 0,1 0 1 0 0,1 0-1 0 0,-1 0 1 0 0,1-1-1 0 0,-1 1 1 0 0,1-1-1 0 0,0 1 1 0 0,0-1-1 0 0,0 1 1 0 0,1-1-1 0 0,3 4 1 0 0,13 5 65 0 0,-17-11-71 0 0,0 0-1 0 0,0 0 1 0 0,1 1 0 0 0,-1-1 0 0 0,0 1 0 0 0,0-1 0 0 0,0 1-1 0 0,-1 0 1 0 0,1 0 0 0 0,0 0 0 0 0,-1 0 0 0 0,1 0 0 0 0,-1 0-1 0 0,1 0 1 0 0,-1 1 0 0 0,1 3 0 0 0,1 5-576 0 0,0 1 0 0 0,-1 0-1 0 0,0 0 1 0 0,-1 24 0 0 0,-1-32 348 0 0,2 25-1432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2:49:05.310"/>
    </inkml:context>
    <inkml:brush xml:id="br0">
      <inkml:brushProperty name="width" value="0.1" units="cm"/>
      <inkml:brushProperty name="height" value="0.1" units="cm"/>
      <inkml:brushProperty name="color" value="#66CC00"/>
    </inkml:brush>
  </inkml:definitions>
  <inkml:trace contextRef="#ctx0" brushRef="#br0">1000 318 2759 0 0,'1'-2'109'0'0,"0"0"-1"0"0,0 1 1 0 0,0-1 0 0 0,0 0-1 0 0,0 1 1 0 0,-1-1-1 0 0,1 0 1 0 0,0 0-1 0 0,-1 0 1 0 0,0 0-1 0 0,1 0 1 0 0,-1 0-1 0 0,0 0 1 0 0,0 1-1 0 0,0-1 1 0 0,0 0-1 0 0,-1 0 1 0 0,1 0-1 0 0,0 0 1 0 0,-1 0-1 0 0,1 0 1 0 0,-1 0-1 0 0,0 1 1 0 0,0-1-1 0 0,-1-3 1 0 0,-18-38 1094 0 0,15 31-510 0 0,-1 0 0 0 0,0 1 0 0 0,-11-17 0 0 0,15 24-561 0 0,-1 1-1 0 0,0 0 0 0 0,0 0 0 0 0,-1 0 0 0 0,1 0 1 0 0,-1 0-1 0 0,1 0 0 0 0,-1 1 0 0 0,0 0 1 0 0,0 0-1 0 0,0 0 0 0 0,0 0 0 0 0,0 1 0 0 0,-6-2 1 0 0,-12-1 169 0 0,0 1 0 0 0,-34 0 0 0 0,-8-1 222 0 0,-27-10 887 0 0,-132-39 0 0 0,147 33-710 0 0,52 14-731 0 0,0 1 0 0 0,0 1 0 0 0,-1 1-1 0 0,1 1 1 0 0,-1 2 0 0 0,1 0 0 0 0,-1 1 0 0 0,1 2-1 0 0,-28 6 1 0 0,21-2-3907 0 0,-2 0-1316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2:49:06.067"/>
    </inkml:context>
    <inkml:brush xml:id="br0">
      <inkml:brushProperty name="width" value="0.1" units="cm"/>
      <inkml:brushProperty name="height" value="0.1" units="cm"/>
      <inkml:brushProperty name="color" value="#66CC00"/>
    </inkml:brush>
  </inkml:definitions>
  <inkml:trace contextRef="#ctx0" brushRef="#br0">2290 87 5407 0 0,'1'-3'196'0'0,"-1"-1"0"0"0,1 0-1 0 0,-1 1 1 0 0,1-1 0 0 0,-1 1-1 0 0,0-1 1 0 0,0 1-1 0 0,-1-1 1 0 0,1 0 0 0 0,-1 1-1 0 0,1-1 1 0 0,-1 1-1 0 0,0-1 1 0 0,-3-5 0 0 0,3 7-155 0 0,0 0 1 0 0,0 1 0 0 0,0-1-1 0 0,0 1 1 0 0,0-1 0 0 0,0 1-1 0 0,0-1 1 0 0,0 1 0 0 0,0 0-1 0 0,-1-1 1 0 0,1 1 0 0 0,-1 0-1 0 0,1 0 1 0 0,-1 0 0 0 0,1 0-1 0 0,-1 0 1 0 0,1 1 0 0 0,-1-1-1 0 0,0 0 1 0 0,0 1-1 0 0,1-1 1 0 0,-1 1 0 0 0,0-1-1 0 0,0 1 1 0 0,0 0 0 0 0,1 0-1 0 0,-1 0 1 0 0,0 0 0 0 0,-3 1-1 0 0,-37 8 203 0 0,10-2 371 0 0,-52 5 0 0 0,-78 5 1277 0 0,53-5-1530 0 0,8-2-150 0 0,-290 23 1147 0 0,286-30-573 0 0,-183-17 0 0 0,-52-19-91 0 0,256 30-801 0 0,0 3-1 0 0,-90 12 1 0 0,-7 14-1775 0 0,121-17 211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2:49:07.254"/>
    </inkml:context>
    <inkml:brush xml:id="br0">
      <inkml:brushProperty name="width" value="0.1" units="cm"/>
      <inkml:brushProperty name="height" value="0.1" units="cm"/>
      <inkml:brushProperty name="color" value="#66CC00"/>
    </inkml:brush>
  </inkml:definitions>
  <inkml:trace contextRef="#ctx0" brushRef="#br0">1310 16 1375 0 0,'0'-1'63'0'0,"0"1"0"0"0,0 0 0 0 0,1-1 0 0 0,-1 1 0 0 0,0-1-1 0 0,0 1 1 0 0,0 0 0 0 0,0-1 0 0 0,0 1 0 0 0,1 0 0 0 0,-1-1-1 0 0,0 1 1 0 0,0-1 0 0 0,0 1 0 0 0,0-1 0 0 0,0 1 0 0 0,0 0-1 0 0,0-1 1 0 0,0 1 0 0 0,0-1 0 0 0,-1 1 0 0 0,1 0 0 0 0,0-1-1 0 0,0 1 1 0 0,0-1 0 0 0,0 1 0 0 0,-1 0 0 0 0,1-1-1 0 0,0 0 1 0 0,-14-2 1418 0 0,-21 8-14 0 0,30-4-1468 0 0,-14 3 392 0 0,3-1 191 0 0,-1 0 0 0 0,-26 0 1 0 0,-196 5 2295 0 0,-1-1-1494 0 0,-32 1-506 0 0,77-1-740 0 0,138-4-596 0 0,-61 10-1 0 0,78-7-576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2:38:14.800"/>
    </inkml:context>
    <inkml:brush xml:id="br0">
      <inkml:brushProperty name="width" value="0.1" units="cm"/>
      <inkml:brushProperty name="height" value="0.1" units="cm"/>
      <inkml:brushProperty name="color" value="#E71224"/>
    </inkml:brush>
  </inkml:definitions>
  <inkml:trace contextRef="#ctx0" brushRef="#br0">820 51 1375 0 0,'9'1'1187'0'0,"5"-1"35"0"0,-13 0-1167 0 0,-1-1 1 0 0,0 1-1 0 0,1 0 0 0 0,-1 0 1 0 0,1 0-1 0 0,-1 0 1 0 0,0 0-1 0 0,1-1 1 0 0,-1 1-1 0 0,0 0 1 0 0,0 0-1 0 0,1-1 1 0 0,-1 1-1 0 0,0 0 1 0 0,0-1-1 0 0,1 1 1 0 0,-1 0-1 0 0,0 0 1 0 0,0-1-1 0 0,0 1 0 0 0,1 0 1 0 0,-1-1-1 0 0,0 1 1 0 0,0-1-1 0 0,0 1 1 0 0,0 0-1 0 0,0-1 1 0 0,0 1-1 0 0,0 0 1 0 0,0-1-1 0 0,0 1 1 0 0,0-1-1 0 0,0 1 23 0 0,-1 1 0 0 0,1-1-1 0 0,-1 1 1 0 0,0-1 0 0 0,1 0-1 0 0,-1 1 1 0 0,1-1 0 0 0,-1 0 0 0 0,0 1-1 0 0,1-1 1 0 0,-1 0 0 0 0,0 0 0 0 0,1 0-1 0 0,-1 0 1 0 0,0 0 0 0 0,1 0 0 0 0,-1 0-1 0 0,0 0 1 0 0,1 0 0 0 0,-1 0 0 0 0,0 0-1 0 0,-1 0 1 0 0,-17-2 151 0 0,-13 5 579 0 0,-32-11 600 0 0,-22 7-729 0 0,53 1-278 0 0,-44-4-1 0 0,14-5 106 0 0,-151-14 736 0 0,178 21-1415 0 0,-1 2 0 0 0,1 2-1 0 0,-69 11 1 0 0,74-7-722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2:49:08.705"/>
    </inkml:context>
    <inkml:brush xml:id="br0">
      <inkml:brushProperty name="width" value="0.1" units="cm"/>
      <inkml:brushProperty name="height" value="0.1" units="cm"/>
      <inkml:brushProperty name="color" value="#66CC00"/>
    </inkml:brush>
  </inkml:definitions>
  <inkml:trace contextRef="#ctx0" brushRef="#br0">3702 106 4143 0 0,'1'-1'50'0'0,"-1"0"-1"0"0,0 0 1 0 0,1 0-1 0 0,-1-1 1 0 0,0 1-1 0 0,0 0 1 0 0,0 0-1 0 0,0 0 1 0 0,0-1-1 0 0,0 1 1 0 0,0 0-1 0 0,0 0 0 0 0,-1-1 1 0 0,1 1-1 0 0,0 0 1 0 0,-1 0-1 0 0,1 0 1 0 0,-1 0-1 0 0,0-2 1 0 0,0 3 47 0 0,0-1 1 0 0,1 1-1 0 0,-1-1 1 0 0,0 1-1 0 0,0 0 1 0 0,1-1-1 0 0,-1 1 1 0 0,0 0-1 0 0,0 0 1 0 0,0-1-1 0 0,1 1 1 0 0,-1 0-1 0 0,0 0 1 0 0,0 0-1 0 0,0 0 1 0 0,0 0-1 0 0,1 0 1 0 0,-1 0-1 0 0,0 0 1 0 0,0 1-1 0 0,-1-1 1 0 0,-5 3 125 0 0,0-1-1 0 0,-1 2 1 0 0,1-1 0 0 0,-11 8-1 0 0,4-2-222 0 0,5-3 0 0 0,1-1 0 0 0,-2 1 0 0 0,1-1 0 0 0,0-1 0 0 0,-1 0 0 0 0,0 0 0 0 0,0-1 0 0 0,0 0 0 0 0,-12 2 0 0 0,-12-4 894 0 0,-1-2-1 0 0,0-1 0 0 0,-54-10 0 0 0,22 3-202 0 0,-35-8 175 0 0,-175-53-1 0 0,274 69-860 0 0,-38-11-123 0 0,-1 2 1 0 0,-1 2-1 0 0,1 2 0 0 0,-66-1 0 0 0,60 7-669 0 0</inkml:trace>
  <inkml:trace contextRef="#ctx0" brushRef="#br0" timeOffset="1">2107 418 455 0 0,'3'-10'1110'0'0,"0"0"-1"0"0,-1 0 0 0 0,-1 0 1 0 0,0-1-1 0 0,0-10 0 0 0,-1 21-1092 0 0,0-1 0 0 0,0 1 0 0 0,0-1 0 0 0,0 0 0 0 0,-1 1 0 0 0,1-1 0 0 0,0 1 0 0 0,0-1-1 0 0,-1 1 1 0 0,1-1 0 0 0,0 1 0 0 0,-1 0 0 0 0,1-1 0 0 0,-1 1 0 0 0,1-1 0 0 0,-1 1 0 0 0,1 0 0 0 0,-1-1-1 0 0,1 1 1 0 0,-1 0 0 0 0,1-1 0 0 0,-1 1 0 0 0,1 0 0 0 0,-1 0 0 0 0,1 0 0 0 0,-1-1 0 0 0,1 1 0 0 0,-1 0-1 0 0,0 0 1 0 0,1 0 0 0 0,-1 0 0 0 0,1 0 0 0 0,-1 0 0 0 0,0 0 0 0 0,1 0 0 0 0,-1 1 0 0 0,-27 2 17 0 0,22-2-30 0 0,-8 1 121 0 0,-1-1-1 0 0,1 0 1 0 0,0-1 0 0 0,-18-2-1 0 0,-172-3 2334 0 0,126 6-1980 0 0,-64 6 215 0 0,24 0-217 0 0,-224-10 732 0 0,105-6-592 0 0,-437 39 0 0 0,553-13-4757 0 0,58-5-502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2:49:09.482"/>
    </inkml:context>
    <inkml:brush xml:id="br0">
      <inkml:brushProperty name="width" value="0.1" units="cm"/>
      <inkml:brushProperty name="height" value="0.1" units="cm"/>
      <inkml:brushProperty name="color" value="#66CC00"/>
    </inkml:brush>
  </inkml:definitions>
  <inkml:trace contextRef="#ctx0" brushRef="#br0">1753 81 4607 0 0,'2'-25'786'0'0,"0"19"-82"0"0,4 15-234 0 0,-10-36-4733 0 0,3 24 4771 0 0,0 1 1 0 0,0-1 0 0 0,0 0 0 0 0,0 0-1 0 0,-1 1 1 0 0,1-1 0 0 0,-4-3 0 0 0,5 6-432 0 0,0-1 0 0 0,-1 1 0 0 0,0-1 0 0 0,1 1 1 0 0,-1-1-1 0 0,1 1 0 0 0,-1 0 0 0 0,1-1 0 0 0,-1 1 0 0 0,0 0 1 0 0,1-1-1 0 0,-1 1 0 0 0,0 0 0 0 0,1 0 0 0 0,-1-1 0 0 0,0 1 1 0 0,0 0-1 0 0,1 0 0 0 0,-1 0 0 0 0,0 0 0 0 0,1 0 0 0 0,-1 0 1 0 0,0 0-1 0 0,0 0 0 0 0,1 0 0 0 0,-1 1 0 0 0,0-1 1 0 0,1 0-1 0 0,-1 0 0 0 0,-1 1 0 0 0,-7 3 87 0 0,0-1 0 0 0,0 1 0 0 0,-1-2 0 0 0,1 0 0 0 0,-1 0 0 0 0,-12 1 1 0 0,-61-1 936 0 0,63-2-930 0 0,-61 0 587 0 0,-293 4 1392 0 0,0 26-1098 0 0,-38 9-898 0 0,370-36-152 0 0,-152 20-619 0 0,127-9 266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2:49:11.336"/>
    </inkml:context>
    <inkml:brush xml:id="br0">
      <inkml:brushProperty name="width" value="0.1" units="cm"/>
      <inkml:brushProperty name="height" value="0.1" units="cm"/>
      <inkml:brushProperty name="color" value="#66CC00"/>
    </inkml:brush>
  </inkml:definitions>
  <inkml:trace contextRef="#ctx0" brushRef="#br0">2866 92 5983 0 0,'46'-63'3560'0'0,"-46"63"-3537"0"0,1 0-1 0 0,-1-1 0 0 0,0 1 0 0 0,0 0 1 0 0,0-1-1 0 0,1 1 0 0 0,-1 0 1 0 0,0 0-1 0 0,0-1 0 0 0,0 1 0 0 0,0 0 1 0 0,0-1-1 0 0,0 1 0 0 0,0-1 0 0 0,0 1 1 0 0,0 0-1 0 0,0-1 0 0 0,0 1 0 0 0,0 0 1 0 0,0-1-1 0 0,0 1 0 0 0,0 0 1 0 0,0-1-1 0 0,0 1 0 0 0,0 0 0 0 0,0-1 1 0 0,0 1-1 0 0,-1 0 0 0 0,1-1 0 0 0,0 1 1 0 0,0 0-1 0 0,-1-1 0 0 0,-11-7 487 0 0,-19 1 177 0 0,30 7-640 0 0,-14-1 195 0 0,0 0 0 0 0,0 0 0 0 0,0 1 0 0 0,0 1 0 0 0,-16 4-1 0 0,-75 18 412 0 0,39-6-422 0 0,-256 66 257 0 0,262-70-344 0 0,-1-2 0 0 0,-102 5 0 0 0,-4-8 190 0 0,60-5-149 0 0,-130 22 0 0 0,139-6-184 0 0,16-2 0 0 0,-131 9 0 0 0,11-29 14 0 0,107 0 108 0 0,-168 17 275 0 0,86-2-290 0 0,134-10-425 0 0,-97 4 799 0 0,46 4-5176 0 0,47-2-285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2:49:12.890"/>
    </inkml:context>
    <inkml:brush xml:id="br0">
      <inkml:brushProperty name="width" value="0.1" units="cm"/>
      <inkml:brushProperty name="height" value="0.1" units="cm"/>
      <inkml:brushProperty name="color" value="#66CC00"/>
    </inkml:brush>
  </inkml:definitions>
  <inkml:trace contextRef="#ctx0" brushRef="#br0">1267 131 3679 0 0,'4'-7'110'0'0,"-3"6"-79"0"0,0 0 0 0 0,0-1 0 0 0,0 1 0 0 0,0-1 0 0 0,0 1 0 0 0,-1-1 0 0 0,1 0 0 0 0,0 1 1 0 0,-1-1-1 0 0,0 0 0 0 0,1 1 0 0 0,-2-12 4649 0 0,-5 14-4841 0 0,0 3 354 0 0,-5 0-111 0 0,0-1 1 0 0,0 0-1 0 0,0 0 1 0 0,0-1-1 0 0,-13 1 0 0 0,-60-1 1388 0 0,29-1-733 0 0,-35 1-39 0 0,1-5 0 0 0,0-3 0 0 0,-174-37 0 0 0,202 30-469 0 0,-27-8 205 0 0,-143-13-1 0 0,214 33-1643 0 0,0 2 0 0 0,0-1-1 0 0,1 2 1 0 0,-19 4-1 0 0,-1 2-2185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2:49:14.380"/>
    </inkml:context>
    <inkml:brush xml:id="br0">
      <inkml:brushProperty name="width" value="0.1" units="cm"/>
      <inkml:brushProperty name="height" value="0.1" units="cm"/>
      <inkml:brushProperty name="color" value="#66CC00"/>
    </inkml:brush>
  </inkml:definitions>
  <inkml:trace contextRef="#ctx0" brushRef="#br0">2277 203 455 0 0,'7'-5'93'0'0,"-4"3"172"0"0,0 0-1 0 0,-1 1 1 0 0,1-1 0 0 0,0 0-1 0 0,0 1 1 0 0,0 0-1 0 0,3-1 1 0 0,9-6 1059 0 0,3 0-635 0 0,-18 8-635 0 0,1 0 0 0 0,-1 0 0 0 0,1 0 0 0 0,-1 0 0 0 0,1 0 0 0 0,-1 0-1 0 0,1 0 1 0 0,0 0 0 0 0,-1 0 0 0 0,1 0 0 0 0,-1 0 0 0 0,1 1 0 0 0,-1-1 0 0 0,1 0 0 0 0,-1 0 0 0 0,1 1 0 0 0,-1-1 0 0 0,1 0 0 0 0,-1 1 0 0 0,0-1 0 0 0,1 0 0 0 0,-1 1 0 0 0,1-1 0 0 0,-1 1 0 0 0,0-1 0 0 0,1 1 0 0 0,-1-1 0 0 0,0 1 0 0 0,0-1 0 0 0,1 1 0 0 0,-1 0 30 0 0,1 0 0 0 0,-1 0 0 0 0,1 0 0 0 0,-1 0 0 0 0,0 0 0 0 0,1 0 0 0 0,-1 0 0 0 0,0 0-1 0 0,0 0 1 0 0,0 0 0 0 0,0 0 0 0 0,0 0 0 0 0,0 1 0 0 0,0-1 0 0 0,0 0 0 0 0,0 0 0 0 0,-1 1 0 0 0,1-2-63 0 0,0 0 1 0 0,0 1 0 0 0,0-1 0 0 0,0 0 0 0 0,0 0 0 0 0,-1 0 0 0 0,1 0 0 0 0,0 0 0 0 0,0 1 0 0 0,0-1 0 0 0,0 0 0 0 0,0 0 0 0 0,-1 0-1 0 0,1 0 1 0 0,0 0 0 0 0,0 0 0 0 0,0 0 0 0 0,0 0 0 0 0,-1 0 0 0 0,1 0 0 0 0,0 0 0 0 0,0 0 0 0 0,0 0 0 0 0,-1 0 0 0 0,1 0-1 0 0,0 0 1 0 0,0 0 0 0 0,0 0 0 0 0,0 0 0 0 0,-1 0 0 0 0,1 0 0 0 0,0 0 0 0 0,0 0 0 0 0,-10-9 630 0 0,-7-17 934 0 0,16 22-1440 0 0,-1 0 1 0 0,0 1-1 0 0,-1-1 1 0 0,1 0-1 0 0,-1 1 0 0 0,0 0 1 0 0,0-1-1 0 0,0 1 1 0 0,0 1-1 0 0,-4-4 0 0 0,2 2-89 0 0,-1 1-1 0 0,0 1 1 0 0,0-1 0 0 0,1 1-1 0 0,-1 0 1 0 0,-1 0-1 0 0,1 1 1 0 0,0 0-1 0 0,0 0 1 0 0,-8 0 0 0 0,-10 1-10 0 0,-33 3 1 0 0,0 1-30 0 0,12-7-8 0 0,1-1-1 0 0,-75-18 1 0 0,-37-5 25 0 0,51 20 305 0 0,-142 9 0 0 0,-61-3 148 0 0,-19-22 508 0 0,58 3-200 0 0,198 17-636 0 0,-73 6 0 0 0,116-1-316 0 0,1 2-1 0 0,-1 1 1 0 0,1 1-1 0 0,0 1 1 0 0,-44 18 0 0 0,31-6-322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2:49:15.043"/>
    </inkml:context>
    <inkml:brush xml:id="br0">
      <inkml:brushProperty name="width" value="0.1" units="cm"/>
      <inkml:brushProperty name="height" value="0.1" units="cm"/>
      <inkml:brushProperty name="color" value="#66CC00"/>
    </inkml:brush>
  </inkml:definitions>
  <inkml:trace contextRef="#ctx0" brushRef="#br0">798 19 5063 0 0,'0'-1'70'0'0,"0"0"0"0"0,0 0-1 0 0,0 0 1 0 0,0 1 0 0 0,0-1-1 0 0,-1 0 1 0 0,1 0 0 0 0,0 1-1 0 0,0-1 1 0 0,-1 0 0 0 0,1 1-1 0 0,0-1 1 0 0,-1 0-1 0 0,1 1 1 0 0,-1-1 0 0 0,1 0-1 0 0,-1 1 1 0 0,1-1 0 0 0,-1 1-1 0 0,1-1 1 0 0,-1 1 0 0 0,0-1-1 0 0,1 1 1 0 0,-1 0 0 0 0,0-1-1 0 0,1 1 1 0 0,-1 0 0 0 0,0-1-1 0 0,0 1 1 0 0,1 0-1 0 0,-1 0 1 0 0,0 0 0 0 0,0-1-1 0 0,1 1 1 0 0,-1 0 0 0 0,0 0-1 0 0,-1 0 1 0 0,-25 4-45 0 0,8 0 198 0 0,-1-1 0 0 0,0-1 0 0 0,0-1 0 0 0,0-1-1 0 0,-39-4 1 0 0,31 1 522 0 0,-1 2 0 0 0,-30 3 0 0 0,-104 22 792 0 0,62-8-1330 0 0,-56-2-228 0 0,133-13-175 0 0,-7 1-215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2:49:15.856"/>
    </inkml:context>
    <inkml:brush xml:id="br0">
      <inkml:brushProperty name="width" value="0.1" units="cm"/>
      <inkml:brushProperty name="height" value="0.1" units="cm"/>
      <inkml:brushProperty name="color" value="#66CC00"/>
    </inkml:brush>
  </inkml:definitions>
  <inkml:trace contextRef="#ctx0" brushRef="#br0">871 124 1839 0 0,'-1'-1'174'0'0,"1"0"0"0"0,-1 0 0 0 0,0 1 0 0 0,1-1 0 0 0,-1 0 0 0 0,0 1 0 0 0,1-1-1 0 0,-1 1 1 0 0,0-1 0 0 0,0 1 0 0 0,0 0 0 0 0,0-1 0 0 0,1 1 0 0 0,-1 0-1 0 0,0-1 1 0 0,0 1 0 0 0,0 0 0 0 0,0 0 0 0 0,0 0 0 0 0,0 0 0 0 0,0 0-1 0 0,-1 0 1 0 0,1 0-167 0 0,-58-6 1032 0 0,-38-5 426 0 0,-165-32 2961 0 0,124 20-3705 0 0,-70-7 254 0 0,192 29-1353 0 0,0 1 0 0 0,-17 2 0 0 0,13 0-792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2:49:16.792"/>
    </inkml:context>
    <inkml:brush xml:id="br0">
      <inkml:brushProperty name="width" value="0.1" units="cm"/>
      <inkml:brushProperty name="height" value="0.1" units="cm"/>
      <inkml:brushProperty name="color" value="#66CC00"/>
    </inkml:brush>
  </inkml:definitions>
  <inkml:trace contextRef="#ctx0" brushRef="#br0">1901 51 919 0 0,'-7'-2'783'0'0,"-1"1"0"0"0,1-1 0 0 0,-1 1 0 0 0,0 1 0 0 0,0 0 0 0 0,-11 1-1 0 0,-49 8 29 0 0,43-5-556 0 0,1-1-1 0 0,-1 0 1 0 0,0-2 0 0 0,-49-5-1 0 0,42-1 369 0 0,-32-10 0 0 0,2 0 215 0 0,11 5-429 0 0,-1 3-1 0 0,0 1 0 0 0,0 3 1 0 0,0 3-1 0 0,0 1 1 0 0,-88 15-1 0 0,41 0-123 0 0,-1-5 0 0 0,0-3 0 0 0,-142-8 0 0 0,91-5-100 0 0,123 7-230 0 0,-1 0 0 0 0,0 2 0 0 0,-33 8 0 0 0,-29 17-1023 0 0,36-10 460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2:53:23.976"/>
    </inkml:context>
    <inkml:brush xml:id="br0">
      <inkml:brushProperty name="width" value="0.1" units="cm"/>
      <inkml:brushProperty name="height" value="0.1" units="cm"/>
      <inkml:brushProperty name="color" value="#66CC00"/>
    </inkml:brush>
  </inkml:definitions>
  <inkml:trace contextRef="#ctx0" brushRef="#br0">850 159 3223 0 0,'-14'-11'231'0'0,"12"10"-232"0"0,1 0 0 0 0,0 1 1 0 0,0-1-1 0 0,0 0 0 0 0,0 0 1 0 0,0 0-1 0 0,0 0 0 0 0,0 0 0 0 0,0 0 1 0 0,0 0-1 0 0,0 0 0 0 0,1-1 1 0 0,-1 1-1 0 0,0 0 0 0 0,1 0 1 0 0,-1-1-1 0 0,1 1 0 0 0,-1 0 1 0 0,1-1-1 0 0,0 1 0 0 0,-1 0 1 0 0,1-1-1 0 0,0 1 0 0 0,0-3 1 0 0,3-15 483 0 0,-2 17-190 0 0,-1 0 1 0 0,1 0-1 0 0,-1 0 1 0 0,0 0-1 0 0,1 0 0 0 0,-1 0 1 0 0,0 0-1 0 0,0 0 0 0 0,0 0 1 0 0,0 0-1 0 0,-1 0 1 0 0,1 0-1 0 0,-1 0 0 0 0,1 0 1 0 0,-2-3-1 0 0,1 5-170 0 0,0-1 0 0 0,0 1 0 0 0,0 0 0 0 0,0-1 0 0 0,1 1 0 0 0,-1 0 0 0 0,0 0 0 0 0,0 0 0 0 0,0 0 0 0 0,0 0 0 0 0,0 0 0 0 0,0 0 0 0 0,0 0 0 0 0,0 0 0 0 0,0 0 0 0 0,0 0 0 0 0,0 1 0 0 0,-2-1 0 0 0,-18 7 421 0 0,11-5-198 0 0,0 0 0 0 0,-1 0 0 0 0,1-1-1 0 0,0 0 1 0 0,-1-1 0 0 0,1 0-1 0 0,-1 0 1 0 0,-20-5 0 0 0,-3 1 541 0 0,-5 2-196 0 0,1-3 1 0 0,0 0-1 0 0,0-3 1 0 0,-60-19-1 0 0,86 22-571 0 0,0 1 0 0 0,-1 1 0 0 0,1 0 0 0 0,-1 1 0 0 0,0 0 0 0 0,1 1 0 0 0,-20 0 0 0 0,13 3-121 0 0,1 0 0 0 0,0 1-1 0 0,0 0 1 0 0,-30 12 0 0 0,-39 18-5550 0 0,34-10-620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2:53:28.809"/>
    </inkml:context>
    <inkml:brush xml:id="br0">
      <inkml:brushProperty name="width" value="0.1" units="cm"/>
      <inkml:brushProperty name="height" value="0.1" units="cm"/>
      <inkml:brushProperty name="color" value="#E71224"/>
    </inkml:brush>
  </inkml:definitions>
  <inkml:trace contextRef="#ctx0" brushRef="#br0">4038 1555 3223 0 0,'4'-3'182'0'0,"-4"3"-148"0"0,-1 0-1 0 0,1 0 1 0 0,0 0 0 0 0,0 0-1 0 0,0 0 1 0 0,0 0 0 0 0,-1 0-1 0 0,1 0 1 0 0,0 0-1 0 0,0 0 1 0 0,0 0 0 0 0,0 0-1 0 0,-1 0 1 0 0,1 0 0 0 0,0 0-1 0 0,0 0 1 0 0,0-1 0 0 0,0 1-1 0 0,0 0 1 0 0,-1 0-1 0 0,1 0 1 0 0,0 0 0 0 0,0 0-1 0 0,0 0 1 0 0,0 0 0 0 0,0-1-1 0 0,0 1 1 0 0,0 0-1 0 0,-1 0 1 0 0,1 0 0 0 0,0 0-1 0 0,0-1 1 0 0,0 1 0 0 0,0 0-1 0 0,0 0 1 0 0,0 0 0 0 0,0 0-1 0 0,0-1 1 0 0,0 1-1 0 0,0 0 1 0 0,0 0 0 0 0,0 0-1 0 0,0 0 1 0 0,0-1 0 0 0,0 1-1 0 0,0 0 1 0 0,0 0-1 0 0,0 0 1 0 0,0 0 0 0 0,0 0-1 0 0,0-1 1 0 0,1 1 0 0 0,-1 0-1 0 0,0 0 1 0 0,0 0 0 0 0,0 0-1 0 0,0 0 1 0 0,0-1-1 0 0,0 1 1 0 0,0 0 0 0 0,1 0-1 0 0,-1 0 1 0 0,0 0 0 0 0,0 0-1 0 0,0 0 1 0 0,0 0 0 0 0,0 0-1 0 0,1-1 1 0 0,-1 1-1 0 0,-2 1 186 0 0,0-1-1 0 0,1 0 0 0 0,-1 0 0 0 0,0 1 0 0 0,1-1 1 0 0,-1 1-1 0 0,0 0 0 0 0,1-1 0 0 0,-1 1 1 0 0,1 0-1 0 0,-1 0 0 0 0,1 0 0 0 0,0 0 0 0 0,-2 2 1 0 0,-8 3 617 0 0,7-4-617 0 0,-1-1-1 0 0,0 1 1 0 0,0-1 0 0 0,0 0 0 0 0,0-1 0 0 0,0 1 0 0 0,0-1 0 0 0,0 0 0 0 0,0 0 0 0 0,0-1 0 0 0,-6-1-1 0 0,-8-2 631 0 0,-29-11-1 0 0,23 7-345 0 0,1 1-80 0 0,-1-2 302 0 0,-50-8-1 0 0,-120-4 1372 0 0,179 18-1900 0 0,0-1 0 0 0,0-1-1 0 0,1 0 1 0 0,-17-9 0 0 0,20 9-106 0 0,1 0 1 0 0,0 1-1 0 0,-1 0 0 0 0,0 0 1 0 0,0 1-1 0 0,0 1 0 0 0,0 0 1 0 0,-22 0-1 0 0,-171 27 204 0 0,26-2-86 0 0,43-10 62 0 0,-97 6 387 0 0,22-17-352 0 0,158-2-135 0 0,51 0-165 0 0,-48 0 184 0 0,-84-10 1 0 0,22-2 14 0 0,66 9-120 0 0,-6 1 44 0 0,-68 6 0 0 0,-21-1-80 0 0,-34-3 200 0 0,-3 0-20 0 0,74-11-56 0 0,71 5-93 0 0,1 3 0 0 0,-44 0 0 0 0,-129 21-4 0 0,120-18-75 0 0,-34 10 115 0 0,80-5-102 0 0,25-5 93 0 0,1 0-1 0 0,-1 0 1 0 0,1-2 0 0 0,-25-4-1 0 0,14 3-59 0 0,0 0 1 0 0,-32 2-1 0 0,-27-3 42 0 0,-44-7 157 0 0,124 10-224 0 0,0 0 0 0 0,1 1 0 0 0,-1-1 0 0 0,1 0 0 0 0,-1-1 0 0 0,0 1 0 0 0,1 0 0 0 0,0-1 0 0 0,-1 1 0 0 0,1-1 0 0 0,0 0 1 0 0,0 0-1 0 0,0 0 0 0 0,0 0 0 0 0,0 0 0 0 0,0 0 0 0 0,1-1 0 0 0,-1 1 0 0 0,1-1 0 0 0,-2-2 0 0 0,-3-8 180 0 0,1-1 1 0 0,-8-24-1 0 0,9 24-151 0 0,-13-53 310 0 0,-15-121 0 0 0,16 78-88 0 0,10 62-199 0 0,2-1-1 0 0,2 1 1 0 0,7-80 0 0 0,-5 111-63 0 0,-1 0 0 0 0,-1 1-1 0 0,0-1 1 0 0,-1 0 0 0 0,-10-31 0 0 0,4 15 48 0 0,9 25-54 0 0,-1 0 0 0 0,1 1 0 0 0,0-1 1 0 0,0 0-1 0 0,1 0 0 0 0,0 1 0 0 0,0-1 0 0 0,1 1 0 0 0,4-12 0 0 0,-3 8 1 0 0,0 0-1 0 0,-1 1 1 0 0,0-1 0 0 0,0-12-1 0 0,-3-7-5 0 0,-7-38 1 0 0,-2-26 16 0 0,10 84-10 0 0,0 0 0 0 0,1 0 0 0 0,0 0 1 0 0,0 0-1 0 0,1 0 0 0 0,1 0 0 0 0,3-11 0 0 0,-5 18-6 0 0,0 1 0 0 0,1-1 0 0 0,-1 0 0 0 0,0 1 0 0 0,1 0 0 0 0,-1-1 0 0 0,1 1 0 0 0,0 0 0 0 0,0-1 0 0 0,0 1 0 0 0,0 0 0 0 0,0 0 0 0 0,0 1 0 0 0,0-1 0 0 0,3-1 0 0 0,-1 1 0 0 0,-1 1 0 0 0,1 0 0 0 0,0 0 0 0 0,-1 0 0 0 0,1 1 0 0 0,0-1 0 0 0,-1 1 0 0 0,1 0 0 0 0,0 0 0 0 0,6 1 0 0 0,237 14-64 0 0,-6 10 64 0 0,11 1 0 0 0,-208-27 0 0 0,1-2 0 0 0,63-12 0 0 0,-45 5 0 0 0,-32 6 0 0 0,-1 2 0 0 0,1 1 0 0 0,31 4 0 0 0,91 16 0 0 0,-26-1 0 0 0,-83-16 0 0 0,47-3 0 0 0,4 0 0 0 0,-26 3 0 0 0,-1-1 0 0 0,128 19 0 0 0,-137-11 0 0 0,2-2 0 0 0,80-1 0 0 0,122-16 0 0 0,-244 9 0 0 0,131-7 0 0 0,85-5 0 0 0,-163 6 0 0 0,89-21 0 0 0,-15-3 0 0 0,52-2 0 0 0,-68 13 0 0 0,-73 8 0 0 0,27-3 0 0 0,-73 13 0 0 0,1 2 0 0 0,-1 0 0 0 0,1 0 0 0 0,0 1 0 0 0,16 3 0 0 0,2 3 0 0 0,99 16 0 0 0,-113-21 0 0 0,0 0 0 0 0,1 1 0 0 0,29 10 0 0 0,-40-11 0 0 0,1 1 0 0 0,-1 0 0 0 0,0 0 0 0 0,0 1 0 0 0,0 0 0 0 0,-1 0 0 0 0,1 0 0 0 0,-1 1 0 0 0,0 0 0 0 0,0 0 0 0 0,7 9 0 0 0,-5-1-13 0 0,1 0 1 0 0,-2 0-1 0 0,1 0 0 0 0,5 22 1 0 0,4 8 11 0 0,-3-10-20 0 0,-1 0-1 0 0,11 58 1 0 0,-20-69 10 0 0,-1-1 0 0 0,-1 1 0 0 0,-1 0 0 0 0,-4 29 0 0 0,0-10 2 0 0,2-2-4 0 0,-1 0 0 0 0,-3 0 1 0 0,-1-1-1 0 0,-13 40 0 0 0,17-64 13 0 0,0 1 0 0 0,1-1 0 0 0,0 0 0 0 0,2 1 0 0 0,-1-1 0 0 0,2 1 0 0 0,0-1 0 0 0,4 20 0 0 0,-3-17 0 0 0,0 1 0 0 0,-1 0 0 0 0,0 0 0 0 0,-5 33 0 0 0,-15 24-97 0 0,13-54 39 0 0,0 1 1 0 0,1 0-1 0 0,-1 24 0 0 0,9 116-952 0 0,1-15-2307 0 0,-6-96 1772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2:38:15.636"/>
    </inkml:context>
    <inkml:brush xml:id="br0">
      <inkml:brushProperty name="width" value="0.1" units="cm"/>
      <inkml:brushProperty name="height" value="0.1" units="cm"/>
      <inkml:brushProperty name="color" value="#E71224"/>
    </inkml:brush>
  </inkml:definitions>
  <inkml:trace contextRef="#ctx0" brushRef="#br0">1841 78 919 0 0,'-20'-1'1631'0'0,"-9"1"2986"0"0,11 2-5130 0 0,-33 2 1330 0 0,37-4-413 0 0,-1 0 0 0 0,0-2 0 0 0,1 1 0 0 0,-1-2-1 0 0,-21-6 1 0 0,-1 1 133 0 0,-6 1-123 0 0,0 3-1 0 0,-60 1 0 0 0,57 3-137 0 0,-88-11 0 0 0,32-5 54 0 0,-148-2 0 0 0,-105 23 266 0 0,231 1-756 0 0,-196 34 0 0 0,264-27-96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2:54:57.312"/>
    </inkml:context>
    <inkml:brush xml:id="br0">
      <inkml:brushProperty name="width" value="0.1" units="cm"/>
      <inkml:brushProperty name="height" value="0.1" units="cm"/>
      <inkml:brushProperty name="color" value="#E71224"/>
    </inkml:brush>
  </inkml:definitions>
  <inkml:trace contextRef="#ctx0" brushRef="#br0">491 1627 1839 0 0,'-15'-11'149'0'0,"-9"-8"548"0"0,9 6 2512 0 0,9 8-3047 0 0,1 1 1 0 0,-1-1-1 0 0,-1 1 0 0 0,1 1 0 0 0,0-1 1 0 0,-1 1-1 0 0,-8-3 0 0 0,-51-15 1361 0 0,57 19-921 0 0,2 0-353 0 0,-1 1 1 0 0,1 0-1 0 0,0 0 1 0 0,-1 1 0 0 0,1 0-1 0 0,0 0 1 0 0,-1 1-1 0 0,1 0 1 0 0,-14 3 0 0 0,-3 3 534 0 0,-37 17 0 0 0,5-1 218 0 0,4-5 1070 0 0,42-12-844 0 0,5-3 90 0 0,11-11-312 0 0,3-3-565 0 0,2 0 0 0 0,-1 1 0 0 0,1 1 0 0 0,14-10 0 0 0,-18 14-353 0 0,6-4 92 0 0,-1 0-1 0 0,2 0 1 0 0,-1 1-1 0 0,28-11 1 0 0,-26 13-92 0 0,0 1 0 0 0,0 1 1 0 0,1 0-1 0 0,-1 1 0 0 0,1 1 1 0 0,0 0-1 0 0,0 1 0 0 0,0 1 0 0 0,0 0 1 0 0,-1 1-1 0 0,1 1 0 0 0,0 1 1 0 0,19 5-1 0 0,0 1 40 0 0,0-1 0 0 0,1-2 0 0 0,0-1 0 0 0,0-2 0 0 0,0-2 0 0 0,0-1 0 0 0,47-6 0 0 0,-41 2 26 0 0,80 3 1 0 0,-112 1-133 0 0,30 2 35 0 0,0 2-1 0 0,57 13 1 0 0,79 15-4 0 0,-111-23-42 0 0,-39-6 11 0 0,1-2 1 0 0,-1-1-1 0 0,30-4 0 0 0,23 0 17 0 0,66 15-39 0 0,-104-8 14 0 0,60-5 1 0 0,-67 0-4 0 0,1 2 1 0 0,59 7 0 0 0,60 14 52 0 0,-34-7-64 0 0,-109-13 0 0 0,0 0 0 0 0,-1-1 0 0 0,1 0 0 0 0,-1 0 0 0 0,1-1 0 0 0,18-5 0 0 0,-18 3 10 0 0,-7 1 5 0 0,1 1 1 0 0,-1-1-1 0 0,1 1 0 0 0,-1-1 1 0 0,0-1-1 0 0,8-4 0 0 0,-7 4-65 0 0,0-1 0 0 0,0 0 0 0 0,0 0-1 0 0,-1 0 1 0 0,1-1 0 0 0,-1 0-1 0 0,0 1 1 0 0,0-1 0 0 0,-1-1 0 0 0,0 1-1 0 0,1-1 1 0 0,-2 1 0 0 0,4-9-1 0 0,17-39 348 0 0,-16 40-72 0 0,-1 0 0 0 0,-1 0 1 0 0,6-21-1 0 0,-2-7-122 0 0,-2 0 0 0 0,-1 0 1 0 0,0-48-1 0 0,-19-196 233 0 0,9 231-272 0 0,1-1 0 0 0,8-75 0 0 0,-4 107-46 0 0,-1 1 1 0 0,-1-1-1 0 0,-1 1 0 0 0,-1-1 0 0 0,0 1 1 0 0,-10-28-1 0 0,9 40-18 0 0,0 1 0 0 0,-1 0 0 0 0,0 1 0 0 0,-1-1 0 0 0,0 1 0 0 0,0 0 0 0 0,0 1 0 0 0,-1-1 0 0 0,0 1 0 0 0,-1 1 0 0 0,0-1 0 0 0,-16-9 0 0 0,13 7 0 0 0,1 1 0 0 0,-10-12 0 0 0,-12-10 0 0 0,12 15 18 0 0,-1 0-1 0 0,0 1 0 0 0,-28-12 1 0 0,-72-26-25 0 0,118 50 8 0 0,-46-15-1 0 0,0 2 0 0 0,-53-8 0 0 0,27 6 0 0 0,-75-18 0 0 0,97 21 0 0 0,-1 2 0 0 0,-67-5 0 0 0,-42 16 0 0 0,78 2 0 0 0,-14 1 0 0 0,-190 29 0 0 0,52 2 0 0 0,134-17 0 0 0,2 0 0 0 0,42-5 0 0 0,42-6 0 0 0,-24 2 0 0 0,36-7 0 0 0,1 1 0 0 0,0 0 0 0 0,0 0 0 0 0,-1 1 0 0 0,1 0 0 0 0,1-1 0 0 0,-1 1 0 0 0,0 0 0 0 0,0 1 0 0 0,1-1 0 0 0,-5 4 0 0 0,4-3 0 0 0,-3 2 0 0 0,1 0 0 0 0,-1 1 0 0 0,1 0 0 0 0,0 0 0 0 0,1 0 0 0 0,-1 1 0 0 0,-6 11 0 0 0,1-1 0 0 0,-1 0 0 0 0,-26 29 0 0 0,27-34 0 0 0,0 0 0 0 0,1 1 0 0 0,0 0 0 0 0,2 0 0 0 0,-15 29 0 0 0,16-25 0 0 0,2 1 0 0 0,0 0 0 0 0,1 0 0 0 0,0 0 0 0 0,2 0 0 0 0,0 1 0 0 0,1-1 0 0 0,1 1 0 0 0,0-1 0 0 0,2 1 0 0 0,4 22 0 0 0,11 34 0 0 0,-9-48 0 0 0,-2 0 0 0 0,-1 1 0 0 0,3 53 0 0 0,-8-50 0 0 0,0 31 0 0 0,1-56 0 0 0,0 0 0 0 0,0 0 0 0 0,1 0 0 0 0,-1 0 0 0 0,1 0 0 0 0,0 0 0 0 0,1-1 0 0 0,3 7 0 0 0,1 0-110 0 0,-1 1-1 0 0,0 0 1 0 0,-1 1 0 0 0,-1 0 0 0 0,0-1-1 0 0,0 1 1 0 0,-1 0 0 0 0,-1 1-1 0 0,-1-1 1 0 0,0 23 0 0 0,-2-5-1090 0 0,-2-1 0 0 0,-1 0 1 0 0,-15 55-1 0 0,5-35-316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2:58:38.539"/>
    </inkml:context>
    <inkml:brush xml:id="br0">
      <inkml:brushProperty name="width" value="0.1" units="cm"/>
      <inkml:brushProperty name="height" value="0.1" units="cm"/>
      <inkml:brushProperty name="color" value="#E71224"/>
    </inkml:brush>
  </inkml:definitions>
  <inkml:trace contextRef="#ctx0" brushRef="#br0">2309 1421 3223 0 0,'0'-27'283'0'0,"0"16"3345"0"0,0 12-3618 0 0,0-1 0 0 0,0 1 0 0 0,0 0 0 0 0,0 0 0 0 0,-1-1-1 0 0,1 1 1 0 0,0 0 0 0 0,-1 0 0 0 0,1-1 0 0 0,0 1 0 0 0,-1 0 0 0 0,1-1 0 0 0,-1 1 0 0 0,1-1-1 0 0,-1 1 1 0 0,1 0 0 0 0,-1-1 0 0 0,0 1 0 0 0,1-1 0 0 0,-1 0 0 0 0,0 1 0 0 0,1-1 0 0 0,-1 1 0 0 0,0-1-1 0 0,0 0 1 0 0,1 0 0 0 0,-1 1 0 0 0,0-1 0 0 0,0 0 0 0 0,1 0 0 0 0,-1 0 0 0 0,-1 0 0 0 0,-36 1 1325 0 0,11 0 615 0 0,22 1-1709 0 0,-1 0 0 0 0,1 1 0 0 0,0-1 0 0 0,0 1 0 0 0,0 0-1 0 0,1 0 1 0 0,-9 7 0 0 0,7-5 15 0 0,0-1-1 0 0,0 0 1 0 0,-14 7-1 0 0,-13 1 766 0 0,24-10-748 0 0,0 1 0 0 0,1 0-1 0 0,-15 8 1 0 0,18-8-113 0 0,0-1 0 0 0,1 0 0 0 0,-1 0 0 0 0,0-1 0 0 0,0 1 0 0 0,0-1 0 0 0,0 0 0 0 0,0-1 0 0 0,-8 1 0 0 0,-9 1 351 0 0,-5 4-252 0 0,0 1 1 0 0,1 1-1 0 0,0 1 0 0 0,-27 13 1 0 0,8-3-97 0 0,28-14-97 0 0,0-1 0 0 0,0-1 0 0 0,0 0 0 0 0,0-1-1 0 0,-1 0 1 0 0,-22-2 0 0 0,11 0 250 0 0,-33 5 0 0 0,40-3-193 0 0,16-2-64 0 0,0 1 1 0 0,-1-1-1 0 0,-10 4 0 0 0,8-2 3 0 0,0-1-1 0 0,0 1 1 0 0,-1-2 0 0 0,-9 1-1 0 0,-14 0 186 0 0,17 0-88 0 0,1-1 0 0 0,-1-1 0 0 0,-20-3 0 0 0,-22-1 98 0 0,13 6-149 0 0,-121-6 124 0 0,142 2-67 0 0,0-2 0 0 0,-46-16-1 0 0,19 6 47 0 0,14 4-83 0 0,1 0 0 0 0,-46-23-1 0 0,61 19-46 0 0,17 12-74 0 0,1 0 1 0 0,0 1-1 0 0,-1-1 0 0 0,0 1 0 0 0,-5-3 0 0 0,-37-11 14 0 0,31 12 10 0 0,1-1 1 0 0,0-1-1 0 0,0 0 0 0 0,0-1 0 0 0,-19-12 0 0 0,23 10 65 0 0,0 0 0 0 0,-13-18-1 0 0,14 17-44 0 0,1 1 0 0 0,-1 0 0 0 0,-11-9 0 0 0,8 9-14 0 0,-7-4 27 0 0,1-1 0 0 0,0 0 0 0 0,2-2 0 0 0,0 0 0 0 0,-22-28 0 0 0,-10-17 301 0 0,-3-6-254 0 0,31 33 64 0 0,1-1 0 0 0,-14-38-1 0 0,11 24-25 0 0,-30-72-10 0 0,42 96-97 0 0,1 0-1 0 0,2 0 1 0 0,0-1 0 0 0,2 0-1 0 0,0 0 1 0 0,2-1-1 0 0,1 1 1 0 0,2-1 0 0 0,3-42-1 0 0,-3 69-41 0 0,12-74 32 0 0,-10 65-27 0 0,1 0-1 0 0,0 0 1 0 0,0 1-1 0 0,1 0 1 0 0,0-1 0 0 0,6-8-1 0 0,-4 9-4 0 0,0 0 0 0 0,1 0 0 0 0,0 1 0 0 0,0-1 0 0 0,1 2 0 0 0,0-1 0 0 0,0 1 0 0 0,1 0 0 0 0,0 1 0 0 0,14-7 0 0 0,75-31 0 0 0,-70 32 0 0 0,-23 9 0 0 0,35-16 0 0 0,1 3 0 0 0,78-19 0 0 0,-18 13 0 0 0,-49 8 0 0 0,1 3 0 0 0,0 2 0 0 0,58-1 0 0 0,82 1 0 0 0,-165 7 0 0 0,35-7 0 0 0,-4 1 0 0 0,-13 3 0 0 0,-15 0 0 0 0,1 2 0 0 0,41 3 0 0 0,-50 0 0 0 0,2 1 0 0 0,0 0 0 0 0,0 2 0 0 0,47 13 0 0 0,-35-6 0 0 0,68 11 0 0 0,2 1 0 0 0,-76-13-13 0 0,-1 1 0 0 0,44 25 0 0 0,-14-7-15 0 0,-51-25 26 0 0,-1 1 0 0 0,0 0 0 0 0,0 0 0 0 0,-1 1 0 0 0,0 0 0 0 0,9 8 0 0 0,34 45 0 0 0,-36-42 3 0 0,0 0 0 0 0,27 23 0 0 0,-30-30-1 0 0,1 0 0 0 0,-2 1 0 0 0,1 0 0 0 0,-2 1 0 0 0,0 0 0 0 0,0 0 0 0 0,-1 1 0 0 0,0 0 0 0 0,-1 0 0 0 0,-1 1 0 0 0,9 24 0 0 0,-6-10 0 0 0,2-1 0 0 0,26 50 0 0 0,-30-63 0 0 0,-1 1 0 0 0,0-1 0 0 0,-1 1 0 0 0,-1 0 0 0 0,0 0 0 0 0,-1 0 0 0 0,1 27 0 0 0,-2 5 0 0 0,-7 56 0 0 0,3-64 0 0 0,1-15-8 0 0,0 0 0 0 0,-2 0 0 0 0,-1 0 0 0 0,-1 0 0 0 0,0 0 0 0 0,-2-1 0 0 0,-12 27 0 0 0,-1 0 8 0 0,15-35 0 0 0,-1 0 0 0 0,-1-1 0 0 0,-10 20 0 0 0,-10 7 0 0 0,8-11 0 0 0,-1-2 0 0 0,-28 33 0 0 0,45-58-4 0 0,-82 94-2732 0 0,70-78 1194 0 0,1 1-1 0 0,1 0 1 0 0,-14 30 0 0 0,10-9-6069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2:58:42.005"/>
    </inkml:context>
    <inkml:brush xml:id="br0">
      <inkml:brushProperty name="width" value="0.1" units="cm"/>
      <inkml:brushProperty name="height" value="0.1" units="cm"/>
      <inkml:brushProperty name="color" value="#E71224"/>
    </inkml:brush>
  </inkml:definitions>
  <inkml:trace contextRef="#ctx0" brushRef="#br0">4224 1288 2303 0 0,'-3'-3'552'0'0,"1"0"0"0"0,-1 1-1 0 0,-1-1 1 0 0,1 1-1 0 0,-7-5 1 0 0,8 6-401 0 0,1 1-1 0 0,-1-1 1 0 0,1 1 0 0 0,-1 0 0 0 0,0-1 0 0 0,1 1-1 0 0,-1 0 1 0 0,0 0 0 0 0,1 0 0 0 0,-1 0 0 0 0,0 0-1 0 0,0 0 1 0 0,1 0 0 0 0,-1 1 0 0 0,1-1 0 0 0,-1 1 0 0 0,-2 0-1 0 0,-18 9-1 0 0,18-8-43 0 0,1 1-1 0 0,-1-1 1 0 0,0-1-1 0 0,0 1 1 0 0,0 0-1 0 0,0-1 1 0 0,-1 0 0 0 0,1 0-1 0 0,0 0 1 0 0,0-1-1 0 0,-1 1 1 0 0,1-1-1 0 0,0 0 1 0 0,-1 0-1 0 0,-4-1 1 0 0,-1-2 269 0 0,-1 1 1 0 0,0 1-1 0 0,0 0 1 0 0,0 0-1 0 0,-12 1 1 0 0,-54 8 381 0 0,-45 12-331 0 0,-101 9 1371 0 0,126-17-1362 0 0,70-7-225 0 0,-1-2-1 0 0,1-1 1 0 0,-30-1-1 0 0,24-1 295 0 0,-47 4 0 0 0,-7 1-202 0 0,-59 7 145 0 0,60-3-61 0 0,-26 2 20 0 0,56-4-175 0 0,0-2-1 0 0,-91-4 0 0 0,5-8 179 0 0,82 5-216 0 0,-1-2 1 0 0,-78-15 0 0 0,52 4 127 0 0,-132-7 0 0 0,130 11-257 0 0,-47-4 212 0 0,-83-7-72 0 0,104 10-127 0 0,2-1 113 0 0,63 10-138 0 0,-63-3 85 0 0,47 6-137 0 0,29-2 0 0 0,-1 2 0 0 0,1 1 0 0 0,-1 3 0 0 0,-43 8 0 0 0,-143 44 53 0 0,207-52-50 0 0,0 2 0 0 0,-23 10 0 0 0,28-10 8 0 0,-2-1 0 0 0,1 0 0 0 0,-1 0 0 0 0,-24 3 0 0 0,8-5 136 0 0,1-1 0 0 0,-51-5-1 0 0,72 2-102 0 0,0-1-1 0 0,0 0 0 0 0,0-1 0 0 0,0 0 0 0 0,-9-5 0 0 0,9 4 28 0 0,0 1 0 0 0,0 0-1 0 0,0 0 1 0 0,-12-2-1 0 0,17 5-51 0 0,0-1-1 0 0,1 1 0 0 0,-1-1 0 0 0,0 0 0 0 0,1 1 1 0 0,-1-1-1 0 0,1-1 0 0 0,0 1 0 0 0,-1 0 0 0 0,1 0 1 0 0,0-1-1 0 0,-1 0 0 0 0,1 1 0 0 0,0-1 0 0 0,0 0 1 0 0,0 0-1 0 0,1 0 0 0 0,-1 0 0 0 0,0 0 0 0 0,1-1 1 0 0,0 1-1 0 0,-1 0 0 0 0,1-1 0 0 0,0 1 0 0 0,0-1 1 0 0,0 1-1 0 0,0-1 0 0 0,1 1 0 0 0,-1-5 0 0 0,-1-7 82 0 0,2-1 0 0 0,-1 1-1 0 0,2 0 1 0 0,3-24 0 0 0,1-10-6 0 0,-3-6 113 0 0,15-76 0 0 0,-17 129-206 0 0,2-10 25 0 0,2-1-1 0 0,-1 2 1 0 0,2-1 0 0 0,-1 0 0 0 0,11-16 0 0 0,9-23 61 0 0,-14 25-40 0 0,-2 4-30 0 0,0-1 0 0 0,-1 0 1 0 0,-1 0-1 0 0,0 0 0 0 0,1-26 0 0 0,-5 31 6 0 0,0 1 1 0 0,1-1-1 0 0,1 1 1 0 0,8-20-1 0 0,-8 19 12 0 0,5-28 0 0 0,-6 29-37 0 0,0 0 0 0 0,7-20 0 0 0,1 7 9 0 0,-6 17 0 0 0,0 0 0 0 0,-1-1 0 0 0,0 0 0 0 0,-1 1 1 0 0,0-1-1 0 0,-1 0 0 0 0,0-15 0 0 0,-2 20-7 0 0,0 0 0 0 0,1 0 0 0 0,0-1 0 0 0,0 1 0 0 0,1 0 0 0 0,2-8 0 0 0,-2 13 0 0 0,-1-1 0 0 0,1 1 0 0 0,-1 0 0 0 0,1-1 0 0 0,0 1 0 0 0,0 0 0 0 0,1 0 0 0 0,-1 1 0 0 0,0-1 0 0 0,1 0 0 0 0,0 1 0 0 0,0 0 0 0 0,0-1 0 0 0,0 1 0 0 0,6-3 0 0 0,15-14 0 0 0,-20 16 0 0 0,0-1 0 0 0,-1 1 0 0 0,2 0 0 0 0,5-4 0 0 0,5 0 0 0 0,0 0 0 0 0,1 2 0 0 0,0-1 0 0 0,0 2 0 0 0,0 0 0 0 0,0 1 0 0 0,18-1 0 0 0,68-7 0 0 0,-21 1 0 0 0,104 2 0 0 0,-152 9 0 0 0,171 10 0 0 0,-142-9 0 0 0,78-6 0 0 0,-49 0 0 0 0,191-1 0 0 0,-93-3 0 0 0,-129 5 0 0 0,32-3 0 0 0,211-4 0 0 0,153 3 0 0 0,-262 0 0 0 0,-72 5 0 0 0,185-11 0 0 0,-128 6 32 0 0,-74 5 0 0 0,-87 2-37 0 0,-1 0-1 0 0,1 1 1 0 0,-1 1 0 0 0,1 1-1 0 0,-1 0 1 0 0,0 2 0 0 0,0 0-1 0 0,28 12 1 0 0,-41-15 5 0 0,0 0 0 0 0,-1 1 0 0 0,1 0 0 0 0,0 0 0 0 0,-1 0 0 0 0,0 0 0 0 0,1 0 0 0 0,-1 1 0 0 0,-1-1 0 0 0,1 1 0 0 0,0 0 0 0 0,-1 0 0 0 0,0 0 0 0 0,0 0 0 0 0,0 0 0 0 0,2 8 0 0 0,0 5 0 0 0,0 1 0 0 0,3 36 0 0 0,-2-6 0 0 0,5 29 0 0 0,0 130 0 0 0,-6-58 0 0 0,30 255 0 0 0,-33-389 0 0 0,0-1 0 0 0,-1 1 0 0 0,0 0 0 0 0,-1-1 0 0 0,0 1 0 0 0,-6 22 0 0 0,5-30 0 0 0,-4 13 0 0 0,5-20 0 0 0,1 1 0 0 0,0-1 0 0 0,-1 1 0 0 0,1-1 0 0 0,-1 1 0 0 0,1-1 0 0 0,0 0 0 0 0,-1 1 0 0 0,1-1 0 0 0,-1 0 0 0 0,1 1 0 0 0,-1-1 0 0 0,1 0 0 0 0,-1 1 0 0 0,1-1 0 0 0,-1 0 0 0 0,0 0 0 0 0,1 0 0 0 0,-1 0 0 0 0,1 1 0 0 0,-1-1 0 0 0,1 0 0 0 0,-1 0 0 0 0,0 0 0 0 0,1 0 0 0 0,-1 0 0 0 0,1 0 0 0 0,-1-1 0 0 0,0 1 0 0 0,0 0 0 0 0,-1 0-8 0 0,0-1 1 0 0,-1 1-1 0 0,1 0 0 0 0,0 0 0 0 0,0 0 1 0 0,0 1-1 0 0,-1-1 0 0 0,1 0 1 0 0,0 1-1 0 0,0 0 0 0 0,0-1 0 0 0,0 1 1 0 0,0 0-1 0 0,0 0 0 0 0,-3 2 1 0 0,-13 10-2032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2:58:45.130"/>
    </inkml:context>
    <inkml:brush xml:id="br0">
      <inkml:brushProperty name="width" value="0.1" units="cm"/>
      <inkml:brushProperty name="height" value="0.1" units="cm"/>
      <inkml:brushProperty name="color" value="#E71224"/>
    </inkml:brush>
  </inkml:definitions>
  <inkml:trace contextRef="#ctx0" brushRef="#br0">3223 1234 3623 0 0,'2'-4'261'0'0,"0"0"0"0"0,0 0 0 0 0,-1 0 0 0 0,1 0-1 0 0,-1-1 1 0 0,0-4 0 0 0,0 8-136 0 0,-1 0 0 0 0,0 1 0 0 0,0-1 0 0 0,0 0 0 0 0,0 0 0 0 0,0 1 1 0 0,0-1-1 0 0,0 0 0 0 0,-1 0 0 0 0,1 1 0 0 0,0-1 0 0 0,0 0 0 0 0,-1 0 0 0 0,1 1 0 0 0,0-1 1 0 0,-1 0-1 0 0,1 1 0 0 0,0-1 0 0 0,-1 0 0 0 0,1 1 0 0 0,-1-1 0 0 0,1 1 0 0 0,-1-1 1 0 0,0 1-1 0 0,1-1 0 0 0,-1 1 0 0 0,1-1 0 0 0,-1 1 0 0 0,0-1 0 0 0,1 1 0 0 0,-1 0 0 0 0,0-1 1 0 0,0 1-1 0 0,1 0 0 0 0,-1 0 0 0 0,0 0 0 0 0,0 0 0 0 0,1-1 0 0 0,-1 1 0 0 0,0 0 0 0 0,0 0 1 0 0,-1 1-1 0 0,-5-1 129 0 0,0 2 1 0 0,0-1 0 0 0,0 1-1 0 0,0 0 1 0 0,0 0 0 0 0,-9 5-1 0 0,-11 4 262 0 0,-18 1 414 0 0,-1-2-1 0 0,-73 5 0 0 0,73-10-397 0 0,-140 23 940 0 0,61 3-766 0 0,82-19-477 0 0,-1-2 0 0 0,-61 7-1 0 0,-89-1 588 0 0,-141 20-22 0 0,189-17-617 0 0,79-11-2 0 0,-250 25 220 0 0,173-32-364 0 0,6 0 25 0 0,-130 22 74 0 0,173-13-136 0 0,44-5 30 0 0,-84-3 0 0 0,119-3 36 0 0,0 0 0 0 0,-1-1 0 0 0,1-1 0 0 0,0-1 0 0 0,0 0 0 0 0,1-1 0 0 0,-1-1 0 0 0,1-1 0 0 0,-18-9 0 0 0,27 11-2 0 0,0 0 0 0 0,0 0 0 0 0,0 0 0 0 0,1-1 0 0 0,-1 0 0 0 0,1 0 0 0 0,-6-10 0 0 0,3 4 50 0 0,1 0-1 0 0,1-1 0 0 0,-7-17 0 0 0,0-4 79 0 0,2-1-1 0 0,1 0 0 0 0,-10-71 1 0 0,16 66-63 0 0,-14-56 0 0 0,13 78-88 0 0,0 1-1 0 0,-1 1 1 0 0,-1-1-1 0 0,0 1 1 0 0,-17-27-1 0 0,22 40-34 0 0,-13-19 34 0 0,0-1-1 0 0,2 0 1 0 0,-18-43-1 0 0,28 59-25 0 0,1 0-1 0 0,0-1 0 0 0,0 1 0 0 0,0-1 0 0 0,1 1 1 0 0,1-1-1 0 0,-1 0 0 0 0,1 1 0 0 0,0-1 0 0 0,1 0 1 0 0,0 1-1 0 0,0-1 0 0 0,1 1 0 0 0,0-1 1 0 0,0 1-1 0 0,1 0 0 0 0,5-13 0 0 0,4 0-7 0 0,0 0 0 0 0,1 2 0 0 0,1-1 0 0 0,1 1 0 0 0,1 1 0 0 0,17-15 0 0 0,-2 6 0 0 0,2 1 0 0 0,54-32 0 0 0,-50 38 0 0 0,1 1 0 0 0,0 3 0 0 0,62-18 0 0 0,-58 21-10 0 0,283-93 84 0 0,-275 87-74 0 0,2 2 0 0 0,81-15 0 0 0,108 3 0 0 0,-104 18 13 0 0,181-5 403 0 0,-246 16 719 0 0,138 8-2643 0 0,42 3 1493 0 0,-161-9 14 0 0,-64 0 1 0 0,1 1 0 0 0,-1 1 0 0 0,28 9 0 0 0,46 8 0 0 0,-91-21 0 0 0,74 14 0 0 0,-76-13 0 0 0,0 0 0 0 0,0 1 0 0 0,-1 0 0 0 0,1 1 0 0 0,0-1 0 0 0,-1 1 0 0 0,13 10 0 0 0,-15-10 0 0 0,0 1 0 0 0,0 0 0 0 0,-1 0 0 0 0,0 0 0 0 0,0 1 0 0 0,-1 0 0 0 0,4 7 0 0 0,18 46 0 0 0,-10-21 0 0 0,-11-26-5 0 0,0 0-1 0 0,0 0 1 0 0,-1 0 0 0 0,-1 1-1 0 0,0 0 1 0 0,1 15 0 0 0,-5 78 0 0 0,0-71 63 0 0,-1 3-55 0 0,-2 0-1 0 0,-16 65 1 0 0,-35 70-99 0 0,39-130 80 0 0,-28 49 0 0 0,35-74 11 0 0,-1-1-1 0 0,0 0 1 0 0,-2 0 0 0 0,0-1-1 0 0,-18 17 1 0 0,24-27 28 0 0,0-1 0 0 0,-1 0-1 0 0,0 0 1 0 0,0 0 0 0 0,0-1 0 0 0,0 0-1 0 0,-1 0 1 0 0,1-1 0 0 0,-1-1 0 0 0,0 1-1 0 0,0-1 1 0 0,0-1 0 0 0,0 1 0 0 0,0-2-1 0 0,-12 1 1 0 0,14-1-20 0 0,-1 1 0 0 0,1-1-1 0 0,0 2 1 0 0,0-1 0 0 0,0 1 0 0 0,0 0-1 0 0,0 1 1 0 0,0 0 0 0 0,0 0 0 0 0,1 0-1 0 0,0 1 1 0 0,-1 0 0 0 0,1 0 0 0 0,-7 7-1 0 0,-6 7-760 0 0,1 0 0 0 0,-27 37 0 0 0,33-41-13 0 0,-16 24-4771 0 0,1 4-1644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2:58:46.665"/>
    </inkml:context>
    <inkml:brush xml:id="br0">
      <inkml:brushProperty name="width" value="0.1" units="cm"/>
      <inkml:brushProperty name="height" value="0.1" units="cm"/>
      <inkml:brushProperty name="color" value="#E71224"/>
    </inkml:brush>
  </inkml:definitions>
  <inkml:trace contextRef="#ctx0" brushRef="#br0">2555 289 2303 0 0,'-17'-23'5681'0'0,"-4"-22"-4127"0"0,16 32-247 0 0,3 7-855 0 0,-1 1 1 0 0,0-1-1 0 0,0 1 1 0 0,0 0-1 0 0,-7-9 1 0 0,8 12-328 0 0,0 0-1 0 0,0 0 1 0 0,0 1 0 0 0,0-1 0 0 0,0 1 0 0 0,0-1 0 0 0,-1 1 0 0 0,1-1 0 0 0,0 1 0 0 0,-1 0 0 0 0,1 0 0 0 0,-1 1 0 0 0,0-1 0 0 0,1 0 0 0 0,-5 0 0 0 0,-18-3 400 0 0,0-1 0 0 0,-48-16 0 0 0,46 12 36 0 0,-52-9-1 0 0,59 14-286 0 0,-26-9 0 0 0,-13-2 106 0 0,-25-3 11 0 0,58 11-259 0 0,0 1-1 0 0,-1 2 0 0 0,0 0 1 0 0,-45 1-1 0 0,-109-4 245 0 0,38 0 0 0 0,-75 23-181 0 0,95-6-81 0 0,74-8-29 0 0,1 2 0 0 0,-1 3-1 0 0,-76 20 1 0 0,96-18-57 0 0,0-2-1 0 0,-1-1 0 0 0,0-1 1 0 0,0-1-1 0 0,0-2 1 0 0,-32-2-1 0 0,-19 2 41 0 0,20 0-5 0 0,45-1-41 0 0,1 1-1 0 0,-1 0 1 0 0,1 0 0 0 0,0 2-1 0 0,0 0 1 0 0,-22 9 0 0 0,-84 45 48 0 0,100-47-71 0 0,-9 7 1 0 0,-53 41 0 0 0,46-31 0 0 0,29-22 6 0 0,-1 0 0 0 0,1 1-1 0 0,1 1 1 0 0,-1-1 0 0 0,1 1 0 0 0,1 0-1 0 0,0 1 1 0 0,-8 12 0 0 0,11-14 5 0 0,0-1 1 0 0,0 1-1 0 0,1 0 0 0 0,0-1 1 0 0,0 1-1 0 0,1 0 0 0 0,0 0 1 0 0,0 0-1 0 0,0 0 0 0 0,1 1 1 0 0,0-1-1 0 0,1 0 0 0 0,1 9 1 0 0,8 33 301 0 0,27 73-1 0 0,3 12 12 0 0,-32-103-279 0 0,2-1 0 0 0,1 0 0 0 0,2 0-1 0 0,23 39 1 0 0,-16-29 19 0 0,-13-24-14 0 0,2 0 1 0 0,-1 0-1 0 0,2 0 0 0 0,0-1 1 0 0,1-1-1 0 0,20 21 0 0 0,-17-21-42 0 0,13 11 89 0 0,0 0 0 0 0,1-2-1 0 0,52 31 1 0 0,-4-6 42 0 0,-56-33 177 0 0,1-2 0 0 0,0 0 0 0 0,2-2 0 0 0,42 17-1 0 0,63 8-843 0 0,141 19-1 0 0,-159-37 1853 0 0,114 18-2440 0 0,-187-32 1128 0 0,1-2 0 0 0,0-1 0 0 0,69-8-1 0 0,-41-3 94 0 0,83-24-1 0 0,140-37 184 0 0,-269 66-281 0 0,-1-2 0 0 0,0-1 0 0 0,-1 0 1 0 0,0-1-1 0 0,0-1 0 0 0,-1-1 0 0 0,0 0 0 0 0,18-16 0 0 0,122-103 121 0 0,-151 124-122 0 0,1 0 1 0 0,-1-1-1 0 0,-1 1 0 0 0,1-1 1 0 0,-1 0-1 0 0,0-1 0 0 0,5-10 1 0 0,-2-1 15 0 0,-1 0 0 0 0,5-22 0 0 0,8-18 81 0 0,3 1 0 0 0,45-85 0 0 0,-48 104-13 0 0,-3 3-26 0 0,-2 0 0 0 0,-1-1-1 0 0,13-53 1 0 0,-22 71-40 0 0,-2 0-1 0 0,0 0 1 0 0,-1-1 0 0 0,-1 1-1 0 0,-1 0 1 0 0,0 0 0 0 0,-2-1-1 0 0,-7-35 1 0 0,8 51-178 0 0,0 1-1 0 0,0-1 1 0 0,0 1-1 0 0,-1-1 1 0 0,1 1-1 0 0,-1 0 1 0 0,0-1-1 0 0,0 1 1 0 0,0 0-1 0 0,-1 1 1 0 0,1-1-1 0 0,-1 0 1 0 0,0 0-1 0 0,1 1 1 0 0,-1 0-1 0 0,0 0 1 0 0,0-1-1 0 0,-1 2 1 0 0,1-1-1 0 0,0 0 1 0 0,-1 1 0 0 0,1-1-1 0 0,-1 1 1 0 0,1 0-1 0 0,-1 0 1 0 0,1 1-1 0 0,-1-1 1 0 0,-7 0-1 0 0,-10 3-8085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01:00.336"/>
    </inkml:context>
    <inkml:brush xml:id="br0">
      <inkml:brushProperty name="width" value="0.1" units="cm"/>
      <inkml:brushProperty name="height" value="0.1" units="cm"/>
      <inkml:brushProperty name="color" value="#F4F91B"/>
    </inkml:brush>
  </inkml:definitions>
  <inkml:trace contextRef="#ctx0" brushRef="#br0">2167 3 2759 0 0,'0'0'13'0'0,"0"-1"0"0"0,0 1-1 0 0,-1 0 1 0 0,1 0 0 0 0,0 0-1 0 0,0 0 1 0 0,0 0-1 0 0,0 0 1 0 0,0 0 0 0 0,0 0-1 0 0,0 0 1 0 0,0 0-1 0 0,0 0 1 0 0,0 0 0 0 0,0 0-1 0 0,0 0 1 0 0,0 0 0 0 0,0 0-1 0 0,0 0 1 0 0,0 0-1 0 0,0 0 1 0 0,0 0 0 0 0,0 0-1 0 0,0 0 1 0 0,0 0-1 0 0,0 0 1 0 0,0 0 0 0 0,0 0-1 0 0,0 0 1 0 0,0 0 0 0 0,0 0-1 0 0,0 0 1 0 0,0-1-1 0 0,0 1 1 0 0,0 0 0 0 0,0 0-1 0 0,0 0 1 0 0,0 0-1 0 0,0 0 1 0 0,0 0 0 0 0,0 0-1 0 0,0 0 1 0 0,0 0 0 0 0,0 0-1 0 0,0 0 1 0 0,0 0-1 0 0,0 0 1 0 0,0 0 0 0 0,0 0-1 0 0,0 0 1 0 0,0 0-1 0 0,-7 5 230 0 0,-18 18-315 0 0,4-3 368 0 0,20-19-199 0 0,-1 1-1 0 0,0-1 1 0 0,1 0-1 0 0,-1 0 0 0 0,0 0 1 0 0,0 0-1 0 0,0 0 1 0 0,0 0-1 0 0,0-1 0 0 0,0 1 1 0 0,0-1-1 0 0,0 1 1 0 0,0-1-1 0 0,0 0 0 0 0,0 0 1 0 0,-2 0-1 0 0,-1 0 361 0 0,-1-1 0 0 0,1 0 0 0 0,0 0 0 0 0,-9-4-1 0 0,9 3-237 0 0,0 0 0 0 0,-1 0-1 0 0,1 1 1 0 0,-1 0-1 0 0,-10-1 1 0 0,-139 6 919 0 0,-7 0-129 0 0,-177 24 679 0 0,44-1-836 0 0,164-27-455 0 0,-46 2 93 0 0,110 5-392 0 0,1 3 1 0 0,0 3 0 0 0,1 3-1 0 0,1 2 1 0 0,-70 31-1 0 0,73-26-412 0 0,28-11-585 0 0,0 1 0 0 0,1 1 0 0 0,0 2 1 0 0,-29 20-1 0 0,33-16-3590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01:01.681"/>
    </inkml:context>
    <inkml:brush xml:id="br0">
      <inkml:brushProperty name="width" value="0.1" units="cm"/>
      <inkml:brushProperty name="height" value="0.1" units="cm"/>
      <inkml:brushProperty name="color" value="#F4F91B"/>
    </inkml:brush>
  </inkml:definitions>
  <inkml:trace contextRef="#ctx0" brushRef="#br0">1714 16 2303 0 0,'1'-1'69'0'0,"-1"0"-1"0"0,0 1 0 0 0,0-1 1 0 0,0 0-1 0 0,0 0 0 0 0,0 1 1 0 0,0-1-1 0 0,-1 0 0 0 0,1 0 1 0 0,0 1-1 0 0,0-1 0 0 0,0 0 1 0 0,-1 0-1 0 0,1 1 0 0 0,0-1 1 0 0,-1 0-1 0 0,1 1 0 0 0,-1-2 1 0 0,-12 1 1733 0 0,0 2-1959 0 0,-61-1 1524 0 0,-125 16 0 0 0,31-1-1001 0 0,60-7 30 0 0,-110 3 795 0 0,-4 0-430 0 0,31-6-204 0 0,123-6-282 0 0,-17-2-112 0 0,-45 1 301 0 0,115 3-425 0 0,1 1-1 0 0,-1 0 1 0 0,1 1-1 0 0,-1 1 0 0 0,1 0 1 0 0,-24 11-1 0 0,-24 15-942 0 0,28-12-3232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01:36.160"/>
    </inkml:context>
    <inkml:brush xml:id="br0">
      <inkml:brushProperty name="width" value="0.1" units="cm"/>
      <inkml:brushProperty name="height" value="0.1" units="cm"/>
      <inkml:brushProperty name="color" value="#F4F91B"/>
    </inkml:brush>
  </inkml:definitions>
  <inkml:trace contextRef="#ctx0" brushRef="#br0">2464 1 455 0 0,'-48'11'1818'0'0,"17"-5"-1163"0"0,1 2-1 0 0,-30 11 1 0 0,51-14-625 0 0,-1 1 0 0 0,2-1 1 0 0,-1 2-1 0 0,1-1 0 0 0,-12 12 1 0 0,-5 4 5 0 0,-31 20 292 0 0,54-40-291 0 0,0 0-1 0 0,0 0 0 0 0,1 0 0 0 0,-1 0 0 0 0,0 1 0 0 0,1-1 1 0 0,0 0-1 0 0,-1 1 0 0 0,1-1 0 0 0,0 1 0 0 0,0-1 1 0 0,0 1-1 0 0,1 0 0 0 0,-1-1 0 0 0,0 1 0 0 0,1 4 0 0 0,-1-5-25 0 0,1-1-1 0 0,0 1 0 0 0,0 0 0 0 0,0 0 0 0 0,0 0 0 0 0,0 0 0 0 0,0-1 0 0 0,0 1 0 0 0,1 0 0 0 0,-1 0 0 0 0,1 0 1 0 0,-1-1-1 0 0,1 1 0 0 0,0 0 0 0 0,0-1 0 0 0,0 1 0 0 0,-1-1 0 0 0,2 1 0 0 0,-1-1 0 0 0,0 1 0 0 0,0-1 0 0 0,0 1 0 0 0,1-1 1 0 0,-1 0-1 0 0,3 2 0 0 0,-3-3 39 0 0,0 0 0 0 0,0 0 0 0 0,0 0 0 0 0,0 0 0 0 0,0 0 0 0 0,0 0 1 0 0,1 0-1 0 0,-1 0 0 0 0,0-1 0 0 0,0 1 0 0 0,0 0 0 0 0,0-1 0 0 0,0 1 0 0 0,0-1 0 0 0,2 0 0 0 0,15-9 976 0 0,-7 2-802 0 0,0 1 0 0 0,0 0-1 0 0,1 1 1 0 0,0 0 0 0 0,24-7-1 0 0,-32 12-219 0 0,0-1 0 0 0,-1 0 1 0 0,1 0-1 0 0,0 0 0 0 0,5-4 0 0 0,9-5 136 0 0,-10 9-58 0 0,4-3-10 0 0,-12 5-57 0 0,0-1 0 0 0,1 1 0 0 0,-1-1 0 0 0,0 1 0 0 0,0 0 0 0 0,0-1 0 0 0,0 1 0 0 0,0-1 0 0 0,0 1 0 0 0,0-1 0 0 0,0 1 0 0 0,0 0-1 0 0,0-1 1 0 0,-1 1 0 0 0,1-1 0 0 0,0 1 0 0 0,0-1 0 0 0,0 1 0 0 0,0 0 0 0 0,-1-1 0 0 0,1 1 0 0 0,0 0 0 0 0,0-1 0 0 0,-1 1 0 0 0,1-1 0 0 0,0 1 0 0 0,0 0 0 0 0,-1 0 0 0 0,1-1 0 0 0,0 1-1 0 0,-1 0 1 0 0,1 0 0 0 0,-1-1 0 0 0,1 1 74 0 0,-11 5 77 0 0,10-4-166 0 0,0-1 0 0 0,0 1 1 0 0,1 0-1 0 0,-1-1 0 0 0,0 1 0 0 0,0-1 1 0 0,0 0-1 0 0,0 1 0 0 0,0-1 0 0 0,0 0 1 0 0,0 1-1 0 0,0-1 0 0 0,0 0 1 0 0,0 0-1 0 0,0 0 0 0 0,-2 0 0 0 0,-14-7 217 0 0,-4-5 690 0 0,21 11-902 0 0,0 1 1 0 0,0-1 0 0 0,0 1 0 0 0,0-1 0 0 0,0 0-1 0 0,0 1 1 0 0,0-1 0 0 0,0 1 0 0 0,0-1 0 0 0,0 0-1 0 0,0 1 1 0 0,0-1 0 0 0,1 1 0 0 0,-1-1-1 0 0,0 1 1 0 0,0-1 0 0 0,1 1 0 0 0,-1-1 0 0 0,0 1-1 0 0,1-1 1 0 0,0 0 0 0 0,-7-21 667 0 0,6 22-629 0 0,-39-7-33 0 0,9 7 80 0 0,0-1 0 0 0,0-2-1 0 0,0-1 1 0 0,-54-14-1 0 0,60 12 109 0 0,1 1-1 0 0,-47-4 0 0 0,26 8-149 0 0,1 2 0 0 0,-49 7-1 0 0,13 0-14 0 0,-141 16 85 0 0,-15-23 83 0 0,54-2-189 0 0,57-4 129 0 0,38 1 43 0 0,-74-5-30 0 0,-80 0-46 0 0,197 12-152 0 0,1 2 1 0 0,-1 2-1 0 0,2 2 0 0 0,-1 2 1 0 0,-46 18-1 0 0,36-10-1017 0 0,-1-1-3478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02:39.204"/>
    </inkml:context>
    <inkml:brush xml:id="br0">
      <inkml:brushProperty name="width" value="0.1" units="cm"/>
      <inkml:brushProperty name="height" value="0.1" units="cm"/>
      <inkml:brushProperty name="color" value="#F4F91B"/>
    </inkml:brush>
  </inkml:definitions>
  <inkml:trace contextRef="#ctx0" brushRef="#br0">1219 1246 3711 0 0,'0'0'10'0'0,"-1"0"-1"0"0,1-1 1 0 0,-1 1-1 0 0,1-1 1 0 0,-1 1-1 0 0,1 0 0 0 0,-1-1 1 0 0,1 1-1 0 0,-1 0 1 0 0,0-1-1 0 0,1 1 1 0 0,-1 0-1 0 0,1 0 0 0 0,-1 0 1 0 0,0 0-1 0 0,1-1 1 0 0,-1 1-1 0 0,0 0 0 0 0,1 0 1 0 0,-1 0-1 0 0,1 0 1 0 0,-1 0-1 0 0,0 0 1 0 0,1 1-1 0 0,-1-1 0 0 0,0 0 1 0 0,1 0-1 0 0,-1 0 1 0 0,1 1-1 0 0,-1-1 1 0 0,1 0-1 0 0,-1 1 0 0 0,1-1 1 0 0,-2 1-1 0 0,-26 16-551 0 0,14-8 274 0 0,-6-1 127 0 0,16-6 174 0 0,-1-1 0 0 0,1 1 0 0 0,0 0-1 0 0,1 0 1 0 0,-1 0 0 0 0,0 1-1 0 0,0-1 1 0 0,-4 5 0 0 0,-23 21 280 0 0,23-22-71 0 0,0 0 0 0 0,1 1 0 0 0,0 0-1 0 0,0 0 1 0 0,-11 16 0 0 0,14-5-258 0 0,4-18-114 0 0,0-1-130 0 0,-1 0 256 0 0,1 1-1 0 0,0 0 0 0 0,0 0 0 0 0,-1 0 1 0 0,1 0-1 0 0,0 0 0 0 0,0 0 0 0 0,-1 0 1 0 0,1 0-1 0 0,0 0 0 0 0,0 0 0 0 0,-1 0 0 0 0,1 0 1 0 0,0 0-1 0 0,0 0 0 0 0,-1 0 0 0 0,1 0 1 0 0,0 0-1 0 0,0 0 0 0 0,-1 1 0 0 0,1-1 1 0 0,0 0-1 0 0,0 0 0 0 0,0 0 0 0 0,-1 0 0 0 0,1 0 1 0 0,0 1-1 0 0,0-1 0 0 0,0 0 0 0 0,-1 0 1 0 0,1 0-1 0 0,0 1 0 0 0,0-1 0 0 0,0 0 1 0 0,-12 9 31 0 0,11-8-40 0 0,-5 3 13 0 0,0 0 0 0 0,0-1 0 0 0,0 0 0 0 0,-1 0 0 0 0,-11 4 0 0 0,-18 8 0 0 0,25-9-4 0 0,-1 0-1 0 0,-17 5 1 0 0,25-9 19 0 0,0-1 1 0 0,-1 0 0 0 0,1 0 0 0 0,-1 0 0 0 0,1-1-1 0 0,-1 0 1 0 0,1 1 0 0 0,-1-2 0 0 0,1 1 0 0 0,-8-2-1 0 0,-17-12 741 0 0,14 5-149 0 0,7 6-369 0 0,0 0 1 0 0,-1 0-1 0 0,1 1 0 0 0,-1 0 1 0 0,1 0-1 0 0,-1 1 0 0 0,0 0 1 0 0,-16 1-1 0 0,-75 11 10 0 0,69-7 492 0 0,-3 1-257 0 0,16-2-264 0 0,1 0 0 0 0,-1-1 0 0 0,0-1 0 0 0,0-1 0 0 0,0-1 0 0 0,-22-3 0 0 0,27 3-25 0 0,0-1 1 0 0,-1 2-1 0 0,1 0 0 0 0,-27 3 0 0 0,-15 1 667 0 0,54-4-814 0 0,0 0-1 0 0,0 0 0 0 0,1 0 0 0 0,-1 0 0 0 0,0 0 1 0 0,0 0-1 0 0,0 0 0 0 0,0 0 0 0 0,0-1 1 0 0,0 1-1 0 0,1 0 0 0 0,-1-1 0 0 0,0 1 1 0 0,0-1-1 0 0,0 1 0 0 0,1 0 0 0 0,-1-1 0 0 0,0 0 1 0 0,1 1-1 0 0,-1-1 0 0 0,0 1 0 0 0,1-1 1 0 0,-1 0-1 0 0,1 0 0 0 0,-1 1 0 0 0,1-1 0 0 0,-1 0 1 0 0,1 0-1 0 0,-1-1 0 0 0,1 2-15 0 0,0-1-1 0 0,0 1 0 0 0,0-1 1 0 0,0 1-1 0 0,0 0 0 0 0,0-1 1 0 0,0 1-1 0 0,0-1 0 0 0,0 1 1 0 0,0-1-1 0 0,1 1 0 0 0,-1 0 1 0 0,0-1-1 0 0,0 1 0 0 0,0-1 1 0 0,1 1-1 0 0,-1 0 0 0 0,0-1 1 0 0,0 1-1 0 0,1 0 0 0 0,-1-1 1 0 0,0 1-1 0 0,1 0 0 0 0,0-1-22 0 0,0 0-1 0 0,0 1 1 0 0,0-1-1 0 0,0 1 0 0 0,0 0 1 0 0,0-1-1 0 0,0 1 1 0 0,0 0-1 0 0,0-1 0 0 0,1 1 1 0 0,-1 0-1 0 0,0 0 1 0 0,1 0-1 0 0,7 1 124 0 0,0 0 0 0 0,17 3 0 0 0,-19-2-25 0 0,1 0 0 0 0,-1-1-1 0 0,0 0 1 0 0,1-1 0 0 0,-1 0 0 0 0,8 0-1 0 0,103-15 1375 0 0,-90 17-1176 0 0,-19-4-213 0 0,0 1-1 0 0,0 1 1 0 0,0 0-1 0 0,0 0 0 0 0,0 1 1 0 0,0 0-1 0 0,0 0 1 0 0,0 1-1 0 0,0 0 1 0 0,-1 1-1 0 0,13 4 1 0 0,-4-1-31 0 0,0-1 1 0 0,0-1 0 0 0,1-1 0 0 0,0 0 0 0 0,22 0 0 0 0,-23-1 29 0 0,0 1 0 0 0,0 1-1 0 0,0 0 1 0 0,25 11 0 0 0,-27-10-66 0 0,1-1-1 0 0,0 0 0 0 0,0-2 0 0 0,1 0 1 0 0,26 0-1 0 0,84-8 593 0 0,-106 4-473 0 0,-1 2-62 0 0,0 0 0 0 0,-1 1-1 0 0,25 5 1 0 0,-19-2-19 0 0,34 1-1 0 0,80 2 398 0 0,-123-7-436 0 0,1 2-1 0 0,-1 0 1 0 0,1 0 0 0 0,-1 2-1 0 0,28 9 1 0 0,-33-10-1 0 0,1-1 1 0 0,0 0-1 0 0,-1-1 0 0 0,1 0 1 0 0,0-1-1 0 0,0 0 0 0 0,12-2 1 0 0,-6 1-9 0 0,30 1 1 0 0,-17 1 75 0 0,-1-1 0 0 0,0-2-1 0 0,52-9 1 0 0,-78 10-85 0 0,24-1 58 0 0,0 1 0 0 0,0 1 0 0 0,55 7 0 0 0,-71-7-45 0 0,1 0 0 0 0,-1-1 0 0 0,13-2 0 0 0,-13 1-26 0 0,4 0 63 0 0,-12 1-53 0 0,1 0 0 0 0,-1 0-1 0 0,1 1 1 0 0,0-1 0 0 0,0 1 0 0 0,-1 0 0 0 0,1 1-1 0 0,0-1 1 0 0,-1 1 0 0 0,6 1 0 0 0,79 33 51 0 0,-82-33-54 0 0,0 0 0 0 0,1-1 1 0 0,-1 0-1 0 0,0 0 0 0 0,0-1 0 0 0,0 0 0 0 0,14-2 1 0 0,-13 2 20 0 0,0-1 1 0 0,0 1 0 0 0,0 0-1 0 0,0 1 1 0 0,15 2-1 0 0,-8 0 0 0 0,1-1 0 0 0,0 0 0 0 0,0-2 0 0 0,1 0-1 0 0,-1 0 1 0 0,24-5 0 0 0,-37 5-20 0 0,17-2 0 0 0,0 1 0 0 0,0 1 0 0 0,20 3 0 0 0,-20-3 38 0 0,0 0 1 0 0,0-1-1 0 0,33-6 0 0 0,-28 3 14 0 0,35-1-1 0 0,-43 4-37 0 0,-1 0-1 0 0,23-6 1 0 0,-23 4-6 0 0,1 0-1 0 0,22 0 1 0 0,-10 4 10 0 0,-19 0-6 0 0,1-1-1 0 0,0 0 1 0 0,13-2-1 0 0,-13 1-9 0 0,0 1 0 0 0,0 0 1 0 0,0 1-1 0 0,19 3 0 0 0,-4 2 56 0 0,-20-4-59 0 0,1-1 0 0 0,-1 1 0 0 0,1-1 0 0 0,8 0 0 0 0,87 8 65 0 0,-96-9-64 0 0,0-1 0 0 0,1 0 0 0 0,-1 0 0 0 0,0 0 0 0 0,10-4 0 0 0,-2 1 0 0 0,27-7 136 0 0,-39 11-133 0 0,0-1 0 0 0,0 1 0 0 0,0 0 0 0 0,-1-1 0 0 0,1 1 0 0 0,0 0 0 0 0,0 0 0 0 0,0 1 0 0 0,3-1 0 0 0,-3 1 0 0 0,1-1 0 0 0,-1 0 0 0 0,0 0 0 0 0,0 0 1 0 0,0 0-1 0 0,1 0 0 0 0,-1 0 0 0 0,0-1 0 0 0,0 1 0 0 0,2-1 0 0 0,3-1 10 0 0,-1 0 0 0 0,0 1 0 0 0,1 0-1 0 0,9-1 1 0 0,48 10-13 0 0,-39-10 458 0 0,-21 1-490 0 0,0 0 1 0 0,0 1 0 0 0,0-1-1 0 0,0 1 1 0 0,1 0 0 0 0,-1 1 0 0 0,0-1-1 0 0,4 2 1 0 0,15 7 15 0 0,-20-7 16 0 0,1 0 0 0 0,-1 0 0 0 0,1-1 0 0 0,0 0 0 0 0,0 1 0 0 0,0-1 0 0 0,0-1 0 0 0,0 1 0 0 0,0 0 0 0 0,0-1 0 0 0,7 0 0 0 0,-4-1 0 0 0,-3 0 0 0 0,-1 0 0 0 0,0 1 0 0 0,0-1 0 0 0,0 1 0 0 0,1 0 0 0 0,-1 0 0 0 0,0 0 0 0 0,0 0 0 0 0,1 1 0 0 0,-1-1 0 0 0,0 1 0 0 0,0 0 0 0 0,0 0 0 0 0,3 1 0 0 0,-1 1 152 0 0,0 0 0 0 0,1 0 0 0 0,-1-1 0 0 0,0 0 0 0 0,1 0-1 0 0,-1 0 1 0 0,1 0 0 0 0,0-1 0 0 0,-1 0 0 0 0,1 0 0 0 0,8-1 0 0 0,7 1-1622 0 0,-15 0 1412 0 0,1-1 1 0 0,-1 0-1 0 0,0 0 0 0 0,9-1 0 0 0,-13 0 58 0 0,0 1 0 0 0,-1 0 0 0 0,1-1 0 0 0,0 1 0 0 0,-1 0 0 0 0,1 0 0 0 0,0 0 0 0 0,-1 1 0 0 0,1-1 0 0 0,0 0 0 0 0,0 1 0 0 0,-1-1 0 0 0,1 1 0 0 0,-1-1 0 0 0,1 1 0 0 0,-1 0 0 0 0,1 0 0 0 0,1 1 0 0 0,5 2 0 0 0,-6-3 68 0 0,-1-1 1 0 0,1 1-1 0 0,0-1 0 0 0,-1 0 0 0 0,1 1 0 0 0,0-1 0 0 0,0 0 1 0 0,-1 0-1 0 0,1 0 0 0 0,0 0 0 0 0,-1-1 0 0 0,1 1 1 0 0,0 0-1 0 0,-1-1 0 0 0,1 1 0 0 0,2-2 0 0 0,28-15-1618 0 0,-17 9 2037 0 0,-8 5-342 0 0,-1 1 0 0 0,1 0 0 0 0,0 0-1 0 0,0 0 1 0 0,-1 1 0 0 0,1 0 0 0 0,0 0 0 0 0,0 0-1 0 0,10 2 1 0 0,-12-2-72 0 0,-1 0-1 0 0,0-1 1 0 0,0 1 0 0 0,0-1-1 0 0,0 1 1 0 0,0-1-1 0 0,4-3 1 0 0,10-4 34 0 0,-12 6-96 0 0,0 0 0 0 0,-1 0 0 0 0,1-1-1 0 0,-1 1 1 0 0,0-1 0 0 0,0 0 0 0 0,0 0 0 0 0,4-6-1 0 0,14-12 21 0 0,-19 18-18 0 0,1-1-1 0 0,-1 1 1 0 0,0-1-1 0 0,-1-1 1 0 0,1 1-1 0 0,-1 0 0 0 0,0-1 1 0 0,0 0-1 0 0,1-6 1 0 0,0 4 8 0 0,0 0 1 0 0,0 0-1 0 0,7-9 1 0 0,-8 12-56 0 0,0-1 1 0 0,0 1-1 0 0,0 0 1 0 0,-1-1 0 0 0,0 0-1 0 0,0 1 1 0 0,2-12-1 0 0,4-46-1158 0 0,-4 26 1598 0 0,-4 33-396 0 0,0 0 0 0 0,0-1-1 0 0,0 1 1 0 0,-1-1 0 0 0,0 1-1 0 0,0 0 1 0 0,0-1 0 0 0,0 1-1 0 0,-1 0 1 0 0,0 0 0 0 0,1 0-1 0 0,-2 0 1 0 0,1 0-1 0 0,0 1 1 0 0,-5-6 0 0 0,4 4 9 0 0,-1 1 0 0 0,2-1 0 0 0,-1 0 0 0 0,0 0 0 0 0,1 0 0 0 0,0 0 0 0 0,0 0-1 0 0,0-1 1 0 0,0-6 0 0 0,2 3 15 0 0,0 0 0 0 0,1 0 0 0 0,0 0-1 0 0,0 0 1 0 0,1 0 0 0 0,1 0 0 0 0,-1 1-1 0 0,8-16 1 0 0,-5 11-30 0 0,-1 1 0 0 0,6-23 0 0 0,-10 30-73 0 0,1 0 0 0 0,-1 1 0 0 0,0-1 0 0 0,0 0 0 0 0,0 0 0 0 0,-1 1 0 0 0,1-1 0 0 0,-1 0 0 0 0,0 1 0 0 0,-1-1 0 0 0,-2-6 0 0 0,1 4 151 0 0,0 0 0 0 0,0 0-1 0 0,1 0 1 0 0,0 0 0 0 0,-2-12-1 0 0,4 16-52 0 0,0 0-1 0 0,0 0 0 0 0,0 0 0 0 0,1 0 1 0 0,-1 0-1 0 0,1 0 0 0 0,-1 1 1 0 0,1-1-1 0 0,0 0 0 0 0,0 0 0 0 0,1 0 1 0 0,-1 1-1 0 0,0-1 0 0 0,1 0 1 0 0,0 1-1 0 0,2-3 0 0 0,2-5-28 0 0,0 1 0 0 0,-1-1 0 0 0,0 0 0 0 0,-1 0 0 0 0,0-1 0 0 0,4-16 0 0 0,0 0 0 0 0,-7 22 2 0 0,0-1 0 0 0,-1 1-1 0 0,1 0 1 0 0,-1-1 0 0 0,0 1 0 0 0,0-1 0 0 0,-1 1-1 0 0,-2-11 1 0 0,2 10 0 0 0,0 0 0 0 0,0 0-1 0 0,1 0 1 0 0,0 0 0 0 0,0 0 0 0 0,0 0 0 0 0,0 1-1 0 0,3-9 1 0 0,2-2-2 0 0,-1 1 0 0 0,0 1 0 0 0,2-16 0 0 0,-5 25 0 0 0,0-1 0 0 0,-1 1 0 0 0,0 0 0 0 0,-1 0 0 0 0,1 0 0 0 0,-1 0 0 0 0,0 0 0 0 0,0-1 0 0 0,-4-8 0 0 0,-7-26 26 0 0,9 29-13 0 0,0 0-1 0 0,-8-18 1 0 0,9 23-13 0 0,0-1 0 0 0,0 0 0 0 0,1 0 0 0 0,-1 0 0 0 0,2 0 0 0 0,-1 0 0 0 0,1 0 0 0 0,0 0 0 0 0,2-9 0 0 0,-2-30 0 0 0,0 41-1 0 0,-1 0-1 0 0,0-1 1 0 0,0 1 0 0 0,-1 0-1 0 0,0-1 1 0 0,0 1 0 0 0,0 0-1 0 0,0 0 1 0 0,-1 0 0 0 0,1 1-1 0 0,-1-1 1 0 0,-1 1 0 0 0,1-1-1 0 0,0 1 1 0 0,-1 0 0 0 0,0 0-1 0 0,-5-3 1 0 0,-2-3 19 0 0,10 9-19 0 0,0-1 1 0 0,0 1 0 0 0,0 1 0 0 0,0-1 0 0 0,0 0 0 0 0,0 0 0 0 0,-1 0 0 0 0,1 0 0 0 0,0 1 0 0 0,0-1 0 0 0,-1 1 0 0 0,1-1 0 0 0,0 1 0 0 0,-1-1 0 0 0,1 1-1 0 0,-1 0 1 0 0,1 0 0 0 0,0 0 0 0 0,-1-1 0 0 0,1 1 0 0 0,-3 1 0 0 0,-48 0 0 0 0,21 0 0 0 0,0-1 0 0 0,-39-6 0 0 0,34 3 0 0 0,-1 1 0 0 0,0 1 0 0 0,-43 6 0 0 0,35-2 0 0 0,22 0 0 0 0,-25 5 0 0 0,-9 1 0 0 0,-2-5 0 0 0,-1-3 0 0 0,-75-9 0 0 0,99 7 0 0 0,-62 7 0 0 0,37-2 0 0 0,19-1 0 0 0,0-2 0 0 0,-68-7 0 0 0,49-4 0 0 0,31 4 0 0 0,-1 1 0 0 0,-36 0 0 0 0,5 3 0 0 0,-40 2 0 0 0,0 17-845 0 0,70-11 473 0 0,-46 5 0 0 0,64-9 687 0 0,0 0 0 0 0,-27 9 0 0 0,25-7-9 0 0,-30 6 0 0 0,30-9-306 0 0,1 2 0 0 0,-1-1 0 0 0,1-1 0 0 0,-1 0 0 0 0,1-2 0 0 0,-1 1 0 0 0,1-2 0 0 0,-31-6 0 0 0,-38-18 0 0 0,60 20 0 0 0,-3 0 0 0 0,0-1 0 0 0,1-2 0 0 0,-31-13 0 0 0,44 16 0 0 0,-1 1 0 0 0,-24-7 0 0 0,22 8 0 0 0,-26-10 0 0 0,29 9 0 0 0,0 0 0 0 0,-1 1 0 0 0,1 1 0 0 0,-1 0 0 0 0,-21-1 0 0 0,-73 1 0 0 0,71 4 0 0 0,12-3 0 0 0,17 2 0 0 0,0-1 0 0 0,0 1 0 0 0,-10 1 0 0 0,-57 3-612 0 0,51-4 364 0 0,-38 6 1 0 0,-103 17 923 0 0,123-19-461 0 0,-83-4 1 0 0,64-3-216 0 0,-124 11 0 0 0,68-4 0 0 0,8 0 0 0 0,64-2 0 0 0,-46-4 0 0 0,15 0 0 0 0,54 2 0 0 0,9-1 0 0 0,-1 1 0 0 0,1 1 0 0 0,-1 0 0 0 0,1 1 0 0 0,-26 6 0 0 0,38-8 0 0 0,-1 1 0 0 0,0-1 0 0 0,1 1 0 0 0,-1-1 0 0 0,1 1 0 0 0,-1 0 0 0 0,1-1 0 0 0,-1 1 0 0 0,1 0 0 0 0,-1 0 0 0 0,1 0 0 0 0,0 0 0 0 0,0 0 0 0 0,-1 0 0 0 0,1 1 0 0 0,0-1 0 0 0,0 0 0 0 0,0 1 0 0 0,0-1 0 0 0,1 1 0 0 0,-1-1 0 0 0,0 1 0 0 0,0-1 0 0 0,1 1 0 0 0,-1-1 0 0 0,1 1 0 0 0,-1 2 0 0 0,-2 9 0 0 0,-1 0 0 0 0,-8 18 0 0 0,0 1 0 0 0,-5 2 0 0 0,13-28 0 0 0,1 0 0 0 0,-1 0 0 0 0,-3 13 0 0 0,4-10 0 0 0,1 0 0 0 0,0 1 0 0 0,1-1 0 0 0,0 1 0 0 0,0 10 0 0 0,7 77 0 0 0,-10-20 0 0 0,5-37 0 0 0,0-21 0 0 0,-1-1 0 0 0,0 0 0 0 0,-2 0 0 0 0,0 0 0 0 0,-5 19 0 0 0,1-12 0 0 0,2 1 0 0 0,0 0 0 0 0,2 0 0 0 0,1 36 0 0 0,-1-21 0 0 0,-9 64 0 0 0,4-73 0 0 0,4-21 0 0 0,1-1 0 0 0,0 1 0 0 0,0 18 0 0 0,1-18 0 0 0,0 0 0 0 0,-1-1 0 0 0,0 1 0 0 0,-6 16 0 0 0,1-1 0 0 0,2 1 0 0 0,1 1 0 0 0,1 0 0 0 0,0 45 0 0 0,4-69-2 0 0,0 1 0 0 0,0-1 1 0 0,0 1-1 0 0,0-1 0 0 0,1 0 0 0 0,0 0 0 0 0,-1 1 0 0 0,2-1 1 0 0,-1 0-1 0 0,0 0 0 0 0,1-1 0 0 0,0 1 0 0 0,3 3 1 0 0,-1-1-5 0 0,0 1 0 0 0,-1-1 1 0 0,0 0-1 0 0,3 9 1 0 0,0 4-1106 0 0,-2 1 0 0 0,0 0 0 0 0,2 23 0 0 0,-2-13-3638 0 0,3 15-2781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02:44.548"/>
    </inkml:context>
    <inkml:brush xml:id="br0">
      <inkml:brushProperty name="width" value="0.1" units="cm"/>
      <inkml:brushProperty name="height" value="0.1" units="cm"/>
      <inkml:brushProperty name="color" value="#F4F91B"/>
    </inkml:brush>
  </inkml:definitions>
  <inkml:trace contextRef="#ctx0" brushRef="#br0">2305 1351 2327 0 0,'-1'2'0'0'0,"0"0"-1"0"0,0 0 1 0 0,0 0-1 0 0,1 0 1 0 0,-1 0-1 0 0,1 0 1 0 0,-1 0-1 0 0,1 0 1 0 0,0 1-1 0 0,0-1 1 0 0,0 0-1 0 0,0 3 1 0 0,2-3 420 0 0,-3-2-358 0 0,1 0 0 0 0,0 0 0 0 0,0-1 0 0 0,0 1 0 0 0,0 0-1 0 0,0 0 1 0 0,0-1 0 0 0,0 1 0 0 0,0 0 0 0 0,-1 0 0 0 0,1 0 0 0 0,0-1-1 0 0,0 1 1 0 0,0 0 0 0 0,-1 0 0 0 0,1 0 0 0 0,0 0 0 0 0,0-1 0 0 0,0 1-1 0 0,-1 0 1 0 0,1 0 0 0 0,0 0 0 0 0,0 0 0 0 0,-1 0 0 0 0,1 0-1 0 0,0 0 1 0 0,0 0 0 0 0,-1 0 0 0 0,1 0 0 0 0,0 0 0 0 0,0 0 0 0 0,-1 0-1 0 0,1 0 1 0 0,-1 0 0 0 0,1 0 82 0 0,-1 0 0 0 0,0-1 0 0 0,0 1 0 0 0,0 0 0 0 0,0 0 0 0 0,1-1 0 0 0,-1 1 0 0 0,0 0 0 0 0,0-1 0 0 0,0 1 0 0 0,1-1 0 0 0,-1 1 0 0 0,0-1 0 0 0,1 1 0 0 0,-1-1 0 0 0,0 1 0 0 0,1-1 0 0 0,-1 0 0 0 0,0-1 0 0 0,-10-17 2313 0 0,10 16-2121 0 0,0 1 0 0 0,-1-1 1 0 0,1 1-1 0 0,0 0 0 0 0,-1-1 0 0 0,0 1 0 0 0,-2-3 1 0 0,3 5-266 0 0,0-1 99 0 0,0 0 1 0 0,0 0-1 0 0,0 0 1 0 0,0 0-1 0 0,0 1 1 0 0,0-1-1 0 0,-1 0 1 0 0,1 1-1 0 0,0-1 1 0 0,-1 1-1 0 0,-1-1 1 0 0,2 1-125 0 0,0 1 0 0 0,0-1 0 0 0,0 0 0 0 0,0 1 0 0 0,0-1 0 0 0,1 1 0 0 0,-1 0 0 0 0,0-1 0 0 0,0 1 0 0 0,0 0 0 0 0,0-1-1 0 0,1 1 1 0 0,-1 0 0 0 0,0 0 0 0 0,1-1 0 0 0,-2 3 0 0 0,-10 11 21 0 0,-2 0 0 0 0,-22 17 0 0 0,32-28-12 0 0,-4 3 156 0 0,0 0-1 0 0,-1-1 0 0 0,1 0 1 0 0,-1 0-1 0 0,0-1 0 0 0,-11 3 1 0 0,-61 15 829 0 0,47-13-801 0 0,-3 0 21 0 0,-143 42 360 0 0,152-44-529 0 0,-52 8 0 0 0,35-8 70 0 0,15-3 154 0 0,0-2-1 0 0,-58-1 1 0 0,-59-14 678 0 0,135 12-956 0 0,-23-5 55 0 0,24 4-61 0 0,1 0-1 0 0,0 1 0 0 0,-1 0 0 0 0,-19 2 0 0 0,-3 1 42 0 0,0-2 1 0 0,0-1-1 0 0,0-1 0 0 0,-43-10 0 0 0,14 4 255 0 0,-32-7-162 0 0,15-7-10 0 0,66 18-103 0 0,-1 0-1 0 0,1 0 0 0 0,-1 1 1 0 0,0 1-1 0 0,0 0 1 0 0,-26 1-1 0 0,22 1-38 0 0,0 0 0 0 0,0-2 0 0 0,0 0-1 0 0,-35-9 1 0 0,-46-17 510 0 0,92 25-492 0 0,-1 1 0 0 0,0 1 0 0 0,-10-2 1 0 0,14 3-26 0 0,0 0 1 0 0,-1-1 0 0 0,1 1-1 0 0,0-1 1 0 0,0 0 0 0 0,0 0 0 0 0,0-1-1 0 0,0 1 1 0 0,0-1 0 0 0,0 0-1 0 0,0 0 1 0 0,1 0 0 0 0,-1 0-1 0 0,1-1 1 0 0,-6-5 0 0 0,-8-15 126 0 0,1 0 1 0 0,1-1 0 0 0,1-1 0 0 0,1-1-1 0 0,-10-28 1 0 0,6 14 12 0 0,-26-44-1 0 0,27 55-54 0 0,2 0 0 0 0,-14-42-1 0 0,17 43-58 0 0,6 15-19 0 0,0 0 0 0 0,1-1 0 0 0,0 1-1 0 0,-3-27 1 0 0,5 28-1 0 0,0 0-1 0 0,-1 1 1 0 0,-4-12-1 0 0,-2-8 7 0 0,8 22-10 0 0,0-1 0 0 0,0 1 0 0 0,1 0 0 0 0,0-1-1 0 0,2-11 1 0 0,0-13 9 0 0,-2 21-17 0 0,0-20 0 0 0,-6-54 0 0 0,3 70 0 0 0,1 0 0 0 0,1 0 0 0 0,1 0 0 0 0,0-1 0 0 0,3-20 0 0 0,-1 29 0 0 0,0 1 0 0 0,0 0 0 0 0,0 0 0 0 0,1 0 0 0 0,0 0 0 0 0,1 0 0 0 0,0 1 0 0 0,0-1 0 0 0,1 1 0 0 0,-1 0 0 0 0,1 1 0 0 0,10-10 0 0 0,-2 3 24 0 0,30-19-1 0 0,-14 11-6 0 0,-19 14-17 0 0,1 1 0 0 0,-1 1 0 0 0,1 0 0 0 0,0 0 0 0 0,1 1 0 0 0,22-5 0 0 0,15-7 0 0 0,-39 14 0 0 0,0-1 0 0 0,0 1 0 0 0,11-1 0 0 0,-1 0 0 0 0,121-14 0 0 0,-47-1 0 0 0,-70 12 0 0 0,1 1 0 0 0,-1 1 0 0 0,36-1 0 0 0,-1 5 0 0 0,111-4 0 0 0,-121-3 0 0 0,21-1 0 0 0,88-5 0 0 0,-70 1 0 0 0,-54 6 0 0 0,61-2 0 0 0,-88 8 0 0 0,177 3 0 0 0,-160-2 0 0 0,1-1 0 0 0,0-1 0 0 0,44-9 0 0 0,36-1 0 0 0,-79 9 0 0 0,3 1 0 0 0,40 5 0 0 0,-41-2 0 0 0,46-2 0 0 0,-53 0 0 0 0,1 0 0 0 0,-1 1 0 0 0,0 2 0 0 0,-1 0 0 0 0,40 11 0 0 0,-36-9 0 0 0,-19-4 0 0 0,-1 0 0 0 0,1 0 0 0 0,-1 0 0 0 0,1 0 0 0 0,-1 1 0 0 0,0 0 0 0 0,1 0 0 0 0,-1 0 0 0 0,0 0 0 0 0,-1 1 0 0 0,1-1 0 0 0,5 6 0 0 0,10 13 0 0 0,20 27 0 0 0,-6-6 0 0 0,-28-34 0 0 0,-1-1 0 0 0,0 1 0 0 0,0 0 0 0 0,0 1 0 0 0,-1-1 0 0 0,0 0 0 0 0,0 1 0 0 0,2 17 0 0 0,2 6 0 0 0,2 10 0 0 0,-2 1 0 0 0,2 82 0 0 0,-8-108 0 0 0,-1 38-13 0 0,-11 93 0 0 0,5-100-1282 0 0,2 0-1 0 0,4 79 0 0 0,7-76-447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2:37:59.768"/>
    </inkml:context>
    <inkml:brush xml:id="br0">
      <inkml:brushProperty name="width" value="0.1" units="cm"/>
      <inkml:brushProperty name="height" value="0.1" units="cm"/>
      <inkml:brushProperty name="color" value="#E71224"/>
    </inkml:brush>
  </inkml:definitions>
  <inkml:trace contextRef="#ctx0" brushRef="#br0">1 15 919 0 0,'2'-2'0'0'0,"-1"-2"80"0"0,3 3-80 0 0,2-3 0 0 0,1 2 0 0 0,-3 0 0 0 0,0 2 0 0 0,-3 0 0 0 0,1 0 0 0 0,2 0 0 0 0,1 0 0 0 0,3 2 0 0 0,1 2-112 0 0,-1-1 40 0 0,-3 3 72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02:48.073"/>
    </inkml:context>
    <inkml:brush xml:id="br0">
      <inkml:brushProperty name="width" value="0.1" units="cm"/>
      <inkml:brushProperty name="height" value="0.1" units="cm"/>
      <inkml:brushProperty name="color" value="#F4F91B"/>
    </inkml:brush>
  </inkml:definitions>
  <inkml:trace contextRef="#ctx0" brushRef="#br0">2999 287 3223 0 0,'-2'-1'98'0'0,"1"1"0"0"0,-1-1 0 0 0,0 1 0 0 0,0 0 0 0 0,1-1 0 0 0,-1 1 0 0 0,0 0 0 0 0,0 0 0 0 0,0 0 0 0 0,1 0 0 0 0,-1 0 0 0 0,0 1 0 0 0,-2 0 0 0 0,3-1 6 0 0,-1 1 0 0 0,0-1-1 0 0,0 0 1 0 0,-1 0 0 0 0,1 0 0 0 0,0 0 0 0 0,0 0 0 0 0,0 0 0 0 0,0 0-1 0 0,0 0 1 0 0,0-1 0 0 0,0 1 0 0 0,0-1 0 0 0,-3-1 0 0 0,-25-15 1784 0 0,3 1-441 0 0,0 1 1 0 0,-1 2 0 0 0,-48-17-1 0 0,35 20-1053 0 0,-36-13 364 0 0,56 17-513 0 0,0 2-1 0 0,-1 0 1 0 0,0 1-1 0 0,-33 0 1 0 0,44 2-172 0 0,-241 6 1098 0 0,233-4-1019 0 0,-95 13 742 0 0,80-9-681 0 0,-1 0 0 0 0,-64-1 0 0 0,48-6 0 0 0,-1 3 0 0 0,1 2 0 0 0,-54 10 0 0 0,61-6-42 0 0,-1-1 0 0 0,1-3 0 0 0,-57-2 0 0 0,66-3-58 0 0,-71-8 62 0 0,92 8-158 0 0,1-1-1 0 0,-1-1 1 0 0,0 0 0 0 0,1-1-1 0 0,-21-10 1 0 0,-55-31 145 0 0,77 40-121 0 0,-1 0 0 0 0,0 2 1 0 0,0-1-1 0 0,0 2 0 0 0,-27-4 1 0 0,0-1-32 0 0,-2 1 37 0 0,0 2-1 0 0,-1 2 1 0 0,-46 3 0 0 0,66 0-42 0 0,-54 1 15 0 0,-108-4 78 0 0,55-18 152 0 0,63 9-218 0 0,27 4-29 0 0,20 3 56 0 0,-1 2-1 0 0,-35-2 1 0 0,29 4 7 0 0,20 0-25 0 0,-1 0 0 0 0,1 1 1 0 0,0 0-1 0 0,0 0 0 0 0,0 1 0 0 0,0 0 1 0 0,0 0-1 0 0,-7 3 0 0 0,13-4-37 0 0,-1 1 0 0 0,1 0 1 0 0,-1 0-1 0 0,1-1 0 0 0,-1 1 0 0 0,1 0 0 0 0,-1 0 0 0 0,1 0 0 0 0,0 1 1 0 0,0-1-1 0 0,0 0 0 0 0,-1 0 0 0 0,1 1 0 0 0,0-1 0 0 0,1 0 0 0 0,-1 1 1 0 0,0-1-1 0 0,0 1 0 0 0,1-1 0 0 0,-1 1 0 0 0,1 0 0 0 0,-1-1 0 0 0,1 1 1 0 0,-1 0-1 0 0,1-1 0 0 0,0 1 0 0 0,0 0 0 0 0,0-1 0 0 0,0 1 0 0 0,0 0 1 0 0,1 1-1 0 0,1 6 22 0 0,0 0 1 0 0,0-1-1 0 0,1 1 1 0 0,7 13-1 0 0,-2-3-19 0 0,-2 0 18 0 0,47 110 394 0 0,-50-123-394 0 0,0 1 0 0 0,-1 0 0 0 0,1 0 0 0 0,-2 0 0 0 0,1 0 0 0 0,-1 1 0 0 0,0-1 0 0 0,0 10 0 0 0,-1 5 101 0 0,-6 31 0 0 0,5-41-119 0 0,-1 33 90 0 0,3-34-60 0 0,-1-1 0 0 0,-1 1 0 0 0,-1 12 0 0 0,-48 177 486 0 0,47-178-479 0 0,1-1 0 0 0,0 31 1 0 0,2-30-2 0 0,-1 0 1 0 0,-4 29 0 0 0,3-45-33 0 0,2 0 0 0 0,-1 1-1 0 0,1-1 1 0 0,0 0 0 0 0,0 0-1 0 0,1 1 1 0 0,0-1 0 0 0,3 12-1 0 0,1-2 59 0 0,14 30-1 0 0,-2-9 87 0 0,-16-33-148 0 0,0 0 1 0 0,1-1-1 0 0,-1 1 1 0 0,1-1-1 0 0,0 1 0 0 0,0-1 1 0 0,0 0-1 0 0,0 0 0 0 0,0 0 1 0 0,1 0-1 0 0,-1 0 1 0 0,1 0-1 0 0,0 0 0 0 0,0-1 1 0 0,0 0-1 0 0,0 1 0 0 0,1-1 1 0 0,4 2-1 0 0,7 2 36 0 0,-1 1-1 0 0,19 12 1 0 0,-25-15-32 0 0,-1-1 0 0 0,1 0 0 0 0,-1 0 0 0 0,16 3 0 0 0,-8-1-2 0 0,50 15-9 0 0,-27-7 0 0 0,61 13 0 0 0,-83-23 1 0 0,52 9 41 0 0,0-2 1 0 0,78 0-1 0 0,61-6-42 0 0,-101 9 0 0 0,2 0 0 0 0,19-3 1 0 0,74 2 62 0 0,-170-11-63 0 0,-1 0 0 0 0,0 2 0 0 0,0 1 0 0 0,38 11 0 0 0,25 4 0 0 0,-52-12 0 0 0,42 4 0 0 0,-55-8 0 0 0,-1 0 0 0 0,0 2 0 0 0,27 9 0 0 0,-34-8 0 0 0,1 0 0 0 0,0-2 0 0 0,0 0 0 0 0,0-2 0 0 0,0 0 0 0 0,0-1 0 0 0,1-1 0 0 0,-1-1 0 0 0,26-4 0 0 0,25-8 65 0 0,102-12-66 0 0,-135 21 27 0 0,-1-3-1 0 0,52-16 1 0 0,-64 16-39 0 0,38-8 61 0 0,-34 9-43 0 0,-1-2 1 0 0,0 0-1 0 0,0-2 0 0 0,44-22 1 0 0,-64 26 13 0 0,0-1 1 0 0,0 1-1 0 0,-1-2 1 0 0,0 1-1 0 0,0-1 0 0 0,-1 0 1 0 0,0 0-1 0 0,-1-1 1 0 0,0 0-1 0 0,0 0 1 0 0,-1-1-1 0 0,0 1 1 0 0,0-1-1 0 0,-1 0 1 0 0,-1-1-1 0 0,4-12 0 0 0,-2 2 61 0 0,0 1 0 0 0,2-35 0 0 0,-6 44-53 0 0,-1 1 1 0 0,0-1-1 0 0,-1 1 0 0 0,0 0 1 0 0,-1 0-1 0 0,0-1 1 0 0,-5-13-1 0 0,0-2 46 0 0,1 1 0 0 0,1-1 0 0 0,1 0 1 0 0,-1-47-1 0 0,2 22-10 0 0,-1 18 3 0 0,-2 0-1 0 0,-16-52 0 0 0,13 53-50 0 0,2 5 17 0 0,-8-53 0 0 0,14 69-30 0 0,0 0 5 0 0,1 1 0 0 0,-2 0 0 0 0,1 0 0 0 0,-1 0-1 0 0,-1 0 1 0 0,0 0 0 0 0,0 0 0 0 0,-7-11 0 0 0,10 20-34 0 0,0 1-1 0 0,-1-1 1 0 0,1 1-1 0 0,0-1 1 0 0,-1 1-1 0 0,1 0 1 0 0,0-1-1 0 0,-1 1 1 0 0,1-1-1 0 0,-1 1 1 0 0,1 0 0 0 0,-1-1-1 0 0,1 1 1 0 0,-1 0-1 0 0,1-1 1 0 0,-1 1-1 0 0,1 0 1 0 0,-1 0-1 0 0,1-1 1 0 0,-1 1-1 0 0,1 0 1 0 0,-1 0-1 0 0,0 0 1 0 0,1 0-1 0 0,-1 0 1 0 0,1 0 0 0 0,-1 0-1 0 0,0 0 1 0 0,1 0-1 0 0,-1 0 1 0 0,1 0-1 0 0,-2 1 1 0 0,1-1-86 0 0,1 1 0 0 0,-1-1 1 0 0,0 1-1 0 0,0 0 0 0 0,0-1 0 0 0,0 1 1 0 0,1 0-1 0 0,-1 0 0 0 0,0-1 1 0 0,1 1-1 0 0,-1 0 0 0 0,0 0 0 0 0,1 0 1 0 0,-1 0-1 0 0,1 0 0 0 0,-1 1 0 0 0,-1 9-2016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00:50.081"/>
    </inkml:context>
    <inkml:brush xml:id="br0">
      <inkml:brushProperty name="width" value="0.1" units="cm"/>
      <inkml:brushProperty name="height" value="0.1" units="cm"/>
      <inkml:brushProperty name="color" value="#F4F91B"/>
    </inkml:brush>
  </inkml:definitions>
  <inkml:trace contextRef="#ctx0" brushRef="#br0">4999 36 1839 0 0,'-3'-1'500'0'0,"0"-1"0"0"0,0 2 0 0 0,0-1-1 0 0,0 0 1 0 0,0 1 0 0 0,0-1-1 0 0,-1 1 1 0 0,1 0 0 0 0,0 0-1 0 0,0 0 1 0 0,0 0 0 0 0,-6 2 0 0 0,-41 13-109 0 0,16-4 193 0 0,11-4 72 0 0,1 1 0 0 0,1 1-1 0 0,0 1 1 0 0,-30 20-1 0 0,25-15-433 0 0,-1-1 0 0 0,-28 11 0 0 0,49-22-180 0 0,0-2-1 0 0,-1 1 0 0 0,1-1 1 0 0,-1 0-1 0 0,1 0 0 0 0,-1 0 1 0 0,1-1-1 0 0,-1 0 0 0 0,1-1 1 0 0,-1 0-1 0 0,-9-1 1 0 0,-1-3 434 0 0,-1-1 0 0 0,-27-13 0 0 0,22 9-105 0 0,8 5-253 0 0,-2 1 0 0 0,1 0 0 0 0,0 1 0 0 0,-1 1 0 0 0,1 0 0 0 0,-23 1 0 0 0,-24-3-61 0 0,-99-7 288 0 0,2-6 267 0 0,21 18-167 0 0,-33-3-166 0 0,158 0-268 0 0,-50-4 211 0 0,0 2 0 0 0,-80 6-1 0 0,44 7-150 0 0,-103 10 634 0 0,48 3-237 0 0,122-19-339 0 0,-1-1 0 0 0,1-3 0 0 0,-43-4 0 0 0,-16-1 142 0 0,24 3-118 0 0,-30-7-27 0 0,62 6 490 0 0,0 2 1 0 0,-41 3 0 0 0,18 0-2259 0 0,-216-8 1476 0 0,156 6 166 0 0,62 2 0 0 0,-185-4 0 0 0,99 8 67 0 0,75-1-68 0 0,-111-8-1 0 0,-10-1 2 0 0,18 1 0 0 0,132 2-1 0 0,19 1 34 0 0,-27-4-1 0 0,-148-37 523 0 0,185 40-520 0 0,-195-35 731 0 0,195 36-782 0 0,1 1 1 0 0,-1 1-1 0 0,0-1 0 0 0,0 2 0 0 0,1-1 0 0 0,-1 1 1 0 0,1 1-1 0 0,0 0 0 0 0,-1 0 0 0 0,1 1 0 0 0,-9 5 1 0 0,-2 2-661 0 0,0 1 0 0 0,1 1 1 0 0,-28 23-1 0 0,21-13-1292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00:51.071"/>
    </inkml:context>
    <inkml:brush xml:id="br0">
      <inkml:brushProperty name="width" value="0.1" units="cm"/>
      <inkml:brushProperty name="height" value="0.1" units="cm"/>
      <inkml:brushProperty name="color" value="#F4F91B"/>
    </inkml:brush>
  </inkml:definitions>
  <inkml:trace contextRef="#ctx0" brushRef="#br0">1701 208 5063 0 0,'0'-1'15'0'0,"0"-4"104"0"0,0 0 0 0 0,1 0 1 0 0,0 1-1 0 0,-1-1 0 0 0,2 0 0 0 0,-1 0 1 0 0,0 1-1 0 0,1-1 0 0 0,0 1 0 0 0,0-1 1 0 0,0 1-1 0 0,1 0 0 0 0,4-7 0 0 0,0 4 233 0 0,-2 1-783 0 0,1 0 0 0 0,-1 0-1 0 0,-1-1 1 0 0,1 0 0 0 0,4-9 0 0 0,-8 14 407 0 0,0 0 0 0 0,-1 0 0 0 0,1 0 0 0 0,-1 0 0 0 0,1 0 0 0 0,-1-1 0 0 0,0 1 0 0 0,1 0-1 0 0,-1 0 1 0 0,0-1 0 0 0,-1 1 0 0 0,1 0 0 0 0,0 0 0 0 0,-1-1 0 0 0,1 1 0 0 0,-1 0 0 0 0,0 0 0 0 0,1 0 0 0 0,-1 0-1 0 0,0 0 1 0 0,-1 0 0 0 0,1 0 0 0 0,-3-3 0 0 0,3 2 379 0 0,-1 1 0 0 0,1 0-1 0 0,-1 0 1 0 0,0 0 0 0 0,0 0 0 0 0,0 0 0 0 0,0 0-1 0 0,0 1 1 0 0,0-1 0 0 0,0 1 0 0 0,-1-1-1 0 0,-2 0 1 0 0,3 1-230 0 0,0 1 0 0 0,0 0-1 0 0,0 0 1 0 0,1 0 0 0 0,-1 0-1 0 0,0 0 1 0 0,0 0 0 0 0,0 1-1 0 0,0-1 1 0 0,1 1-1 0 0,-1-1 1 0 0,0 1 0 0 0,1 0-1 0 0,-1 0 1 0 0,0-1 0 0 0,1 1-1 0 0,-1 0 1 0 0,1 0 0 0 0,-2 2-1 0 0,-24 17 93 0 0,19-13-157 0 0,0-1-1 0 0,0 0 0 0 0,0 0 1 0 0,-1-1-1 0 0,0-1 1 0 0,0 1-1 0 0,0-1 1 0 0,-13 4-1 0 0,-15 0 412 0 0,0-2 0 0 0,0-1-1 0 0,0-1 1 0 0,-66-4 0 0 0,7-5 392 0 0,-1 4 1 0 0,-146 18-1 0 0,160-11-529 0 0,0-4-1 0 0,-108-11 1 0 0,103 3-87 0 0,46 4-136 0 0,1 3 1 0 0,-79 9-1 0 0,90-5-467 0 0,1 2 1 0 0,0 0-1 0 0,1 2 1 0 0,-50 23-1 0 0,30-8-1248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02:57.552"/>
    </inkml:context>
    <inkml:brush xml:id="br0">
      <inkml:brushProperty name="width" value="0.1" units="cm"/>
      <inkml:brushProperty name="height" value="0.1" units="cm"/>
      <inkml:brushProperty name="color" value="#F4F91B"/>
    </inkml:brush>
  </inkml:definitions>
  <inkml:trace contextRef="#ctx0" brushRef="#br0">2140 1482 1151 0 0,'0'0'80'0'0,"0"3"-29"0"0,0-3 125 0 0,0 1-127 0 0,0-1 0 0 0,0 1 0 0 0,1-1-1 0 0,-1 0 1 0 0,0 1 0 0 0,0-1 0 0 0,1 0-1 0 0,-1 1 1 0 0,0-1 0 0 0,1 0 0 0 0,-1 1 0 0 0,0-1-1 0 0,1 0 1 0 0,-1 0 0 0 0,0 1 0 0 0,1-1 0 0 0,-1 0-1 0 0,1 0 1 0 0,-1 0 0 0 0,0 1 0 0 0,1-1-1 0 0,-1 0 1 0 0,1 0 0 0 0,-1 0 0 0 0,1 0 0 0 0,-1 0-1 0 0,1 0 1 0 0,-1 0 0 0 0,0 0 0 0 0,1 0 0 0 0,-1 0-1 0 0,1 0 1 0 0,-1 0 0 0 0,1 0 0 0 0,-1-1-1 0 0,1 1 1 0 0,18-6 579 0 0,-11 0 141 0 0,-7 5-638 0 0,0 0 0 0 0,0 0 0 0 0,1 0-1 0 0,-1 0 1 0 0,0 0 0 0 0,1 1 0 0 0,-1-1 0 0 0,0 0-1 0 0,1 1 1 0 0,-1-1 0 0 0,1 1 0 0 0,-1-1-1 0 0,1 1 1 0 0,1 0 0 0 0,15-6 425 0 0,-17 5-484 0 0,1 0 0 0 0,-1 1 0 0 0,0-1-1 0 0,1 1 1 0 0,0-1 0 0 0,-1 1 0 0 0,1-1 0 0 0,-1 1-1 0 0,1 0 1 0 0,-1 0 0 0 0,1-1 0 0 0,0 1 0 0 0,-1 0 0 0 0,3 1-1 0 0,-3 0-19 0 0,1 1-1 0 0,-1-1 0 0 0,1 1 1 0 0,-1 0-1 0 0,1-1 0 0 0,-1 1 0 0 0,0 0 1 0 0,0 0-1 0 0,0 0 0 0 0,1 3 1 0 0,10 15 10 0 0,-1-8 314 0 0,-10-10-330 0 0,0-1 1 0 0,0 1-1 0 0,0-1 1 0 0,0 0-1 0 0,0 0 1 0 0,1 1-1 0 0,-1-1 1 0 0,0 0-1 0 0,1 0 1 0 0,-1 0-1 0 0,1 0 1 0 0,-1-1-1 0 0,1 1 1 0 0,-1 0-1 0 0,1-1 1 0 0,0 1-1 0 0,-1-1 1 0 0,1 1-1 0 0,0-1 1 0 0,-1 0-1 0 0,1 1 1 0 0,3-1-1 0 0,4-1 222 0 0,0 0-1 0 0,-1 0 1 0 0,11-4-1 0 0,-1 1-9 0 0,-9 2-158 0 0,-1-1-1 0 0,1 0 0 0 0,11-6 1 0 0,-11 5 10 0 0,0 0 1 0 0,1 0 0 0 0,9-2-1 0 0,0 1 72 0 0,-1 0 0 0 0,1-2-1 0 0,-1 0 1 0 0,-1-1 0 0 0,1-1 0 0 0,15-11-1 0 0,-30 19 390 0 0,-12 2-371 0 0,3-2-64 0 0,0 0 1 0 0,0 1-1 0 0,-1 0 1 0 0,-8 0-1 0 0,4 0-105 0 0,-3 0 32 0 0,-72 4 257 0 0,77-4-234 0 0,0 0-1 0 0,1 0 1 0 0,-1-1-1 0 0,-17-3 1 0 0,5 0 62 0 0,-44 6 89 0 0,-91-6-127 0 0,130 4-96 0 0,-21 2 165 0 0,-75 14 0 0 0,69-8-55 0 0,-55 3 68 0 0,102-11-179 0 0,0 0 0 0 0,0 0 0 0 0,0-1 0 0 0,-6-1 0 0 0,-17-1 71 0 0,-24 5 11 0 0,-26 0 2 0 0,35-5-33 0 0,0 2 0 0 0,-64 7 0 0 0,2 4 77 0 0,-22-6-1 0 0,114-2-83 0 0,0-2 0 0 0,-1 0 0 0 0,1 0 0 0 0,0-2 0 0 0,-1 0 0 0 0,-15-4 0 0 0,9 2 90 0 0,-1 1 1 0 0,1 1-1 0 0,-35 1 0 0 0,53 1-147 0 0,-91-7 259 0 0,56 5-127 0 0,24 1-41 0 0,0 0 0 0 0,-21 3 0 0 0,28-2-58 0 0,0 0 0 0 0,0 0 1 0 0,-12-2-1 0 0,12 1-16 0 0,-1 0-1 0 0,0 1 1 0 0,-11 0 0 0 0,10 1 41 0 0,0-1-1 0 0,0 0 0 0 0,0-1 1 0 0,0 0-1 0 0,0 0 0 0 0,0-1 1 0 0,0 0-1 0 0,1 0 0 0 0,-1-1 1 0 0,0 0-1 0 0,-15-9 0 0 0,16 9-17 0 0,-1 0 0 0 0,0 1 0 0 0,-1 0 0 0 0,1 1 1 0 0,0 0-1 0 0,0 1 0 0 0,-1-1 0 0 0,1 2 0 0 0,-16 1 0 0 0,9-1-35 0 0,-29-1 0 0 0,41 0 11 0 0,-3-1 17 0 0,1 1-1 0 0,-1-1 0 0 0,1-1 1 0 0,0 1-1 0 0,-7-3 1 0 0,6 2-5 0 0,0 1 1 0 0,-1 1 0 0 0,1-1 0 0 0,0 1-1 0 0,-1 0 1 0 0,1 1 0 0 0,0 0 0 0 0,-12 3-1 0 0,-2-1-17 0 0,16-2-3 0 0,-3 0 67 0 0,0 0 1 0 0,0-1 0 0 0,-8 0-1 0 0,14 0-41 0 0,1 0-1 0 0,-1 0 1 0 0,1-1 0 0 0,-1 1-1 0 0,1 0 1 0 0,-1-1-1 0 0,1 1 1 0 0,-1-1-1 0 0,1 1 1 0 0,-1-1 0 0 0,1 0-1 0 0,0 0 1 0 0,-1 1-1 0 0,1-1 1 0 0,0 0 0 0 0,0 0-1 0 0,0 0 1 0 0,0 0-1 0 0,-1-1 1 0 0,2 1 0 0 0,-3-3-1 0 0,0 0 115 0 0,0-1 0 0 0,0 1 0 0 0,0 0 0 0 0,0 0-1 0 0,-1 0 1 0 0,-6-5 0 0 0,0-1-15 0 0,8 7-91 0 0,1 1-1 0 0,-1-1 0 0 0,1 0 1 0 0,-1 0-1 0 0,1 0 1 0 0,0 0-1 0 0,0 0 1 0 0,1 0-1 0 0,-1 0 0 0 0,1 0 1 0 0,-1-6-1 0 0,-5-18 369 0 0,5 21-336 0 0,-1 0 0 0 0,1-1 0 0 0,0 1 0 0 0,1 0 0 0 0,-1 0 1 0 0,1 0-1 0 0,1-7 0 0 0,-3-27 257 0 0,-1 28-268 0 0,0 0 0 0 0,-1 0 0 0 0,0 0 0 0 0,-1 1 1 0 0,-7-13-1 0 0,8 17-45 0 0,2 2 1 0 0,0-1 0 0 0,1 1-1 0 0,-1-1 1 0 0,1 1 0 0 0,-1-10 0 0 0,-5-21 68 0 0,0 11 3 0 0,0-1 1 0 0,3 0-1 0 0,0 0 0 0 0,-1-37 1 0 0,4 47-68 0 0,1-14 60 0 0,1 1-1 0 0,1 0 1 0 0,2 0 0 0 0,9-36 0 0 0,7-51-57 0 0,-13 71 29 0 0,-5 38-55 0 0,0 0 0 0 0,-1 0-1 0 0,1 0 1 0 0,-2 0 0 0 0,1 0 0 0 0,-1 0 0 0 0,0 0 0 0 0,0 0 0 0 0,-1 0-1 0 0,0 0 1 0 0,-4-12 0 0 0,-3-2 50 0 0,4 11-48 0 0,0 0 0 0 0,0 0 0 0 0,1 0 0 0 0,1 0 0 0 0,0-1 0 0 0,-2-20 0 0 0,4 25-2 0 0,0 0 0 0 0,1 0 0 0 0,0 0 0 0 0,0 0 0 0 0,0 1 0 0 0,2-7 0 0 0,-1 7 0 0 0,-2 4 0 0 0,0 0 0 0 0,1-1 0 0 0,-1 1 0 0 0,0 0 0 0 0,1 0 0 0 0,-1-1 0 0 0,1 1 0 0 0,-1 0 0 0 0,1 0 0 0 0,0 0 0 0 0,-1 0 0 0 0,1 0 0 0 0,0 0 0 0 0,0 0 0 0 0,0 0 0 0 0,0 0 0 0 0,0 0 0 0 0,0 0 0 0 0,0 0 0 0 0,0 1 0 0 0,0-1 0 0 0,0 0 0 0 0,0 1 0 0 0,0-1 0 0 0,1 1 0 0 0,-1-1 0 0 0,0 1 0 0 0,0 0 0 0 0,2-1 0 0 0,46-8 0 0 0,1 2 0 0 0,-1 2 0 0 0,74 2 0 0 0,55 0 0 0 0,-72 3 0 0 0,163-2 0 0 0,-10-30 0 0 0,-133 13 0 0 0,-23 2 0 0 0,-59 9 0 0 0,0 1 0 0 0,56-1 0 0 0,58 4 0 0 0,-27-11 0 0 0,-92 9 0 0 0,1 1 0 0 0,73 1 0 0 0,126 5 0 0 0,8-5 0 0 0,-121-14 0 0 0,-32 11 0 0 0,-46 4 0 0 0,35-3 0 0 0,-57 6 0 0 0,-4 0 0 0 0,28 2 0 0 0,-44-2 0 0 0,0 1 0 0 0,0 1 0 0 0,0-1 0 0 0,0 1 0 0 0,0 0 0 0 0,0 0 0 0 0,-1 0 0 0 0,1 1 0 0 0,6 4 0 0 0,25 15 0 0 0,-28-17 0 0 0,0 1 0 0 0,0-1 0 0 0,0 1 0 0 0,12 12 0 0 0,-9-7 0 0 0,-1 1 0 0 0,-1 1 0 0 0,16 23 0 0 0,-21-29 0 0 0,-1 2 0 0 0,0-1 0 0 0,-1 0 0 0 0,0 1 0 0 0,0-1 0 0 0,-1 1 0 0 0,0 0 0 0 0,1 11 0 0 0,2 19 0 0 0,-2-29-1 0 0,-2-1 0 0 0,1 1-1 0 0,-2-1 1 0 0,1 1 0 0 0,-1 0 0 0 0,0-1 0 0 0,-1 1 0 0 0,0 0 0 0 0,-4 12 0 0 0,1-8-8 0 0,2 0 0 0 0,-1-1 0 0 0,2 1 0 0 0,0 0 0 0 0,1 25 0 0 0,-2 26 10 0 0,0-31-1 0 0,4 54 0 0 0,0-23 0 0 0,-1-12 0 0 0,-2 56 0 0 0,-3-88 0 0 0,0 0 0 0 0,-1 0 0 0 0,-2 0 0 0 0,-13 32 0 0 0,9-28 0 0 0,2 0 0 0 0,-7 32 0 0 0,14-49 0 0 0,0-1 0 0 0,-1 0 0 0 0,0 1 0 0 0,0-1 0 0 0,0 0 0 0 0,-1-1 0 0 0,0 1 0 0 0,-1-1 0 0 0,-9 12 0 0 0,-4 5 0 0 0,-16 20 0 0 0,31-39 0 0 0,0 0 0 0 0,0 0 0 0 0,-1 0 0 0 0,1-1 0 0 0,-1 1 0 0 0,0-1 0 0 0,0 0 0 0 0,0 0 0 0 0,-1-1 0 0 0,1 1 0 0 0,-8 2 0 0 0,-7 3 0 0 0,-32 7 0 0 0,7-2 0 0 0,-15 9 0 0 0,-91 29 0 0 0,143-49-58 0 0,0 0-1 0 0,1 0 0 0 0,-1 1 1 0 0,1 0-1 0 0,-1 0 1 0 0,1 1-1 0 0,0 0 0 0 0,-9 8 1 0 0,11-9-427 0 0,1 1 1 0 0,-1 0-1 0 0,1 0 1 0 0,0 0-1 0 0,0 0 0 0 0,1 0 1 0 0,-1 1-1 0 0,1-1 1 0 0,0 1-1 0 0,0 0 1 0 0,0-1-1 0 0,-1 10 1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03:08.542"/>
    </inkml:context>
    <inkml:brush xml:id="br0">
      <inkml:brushProperty name="width" value="0.1" units="cm"/>
      <inkml:brushProperty name="height" value="0.1" units="cm"/>
      <inkml:brushProperty name="color" value="#F4F91B"/>
    </inkml:brush>
  </inkml:definitions>
  <inkml:trace contextRef="#ctx0" brushRef="#br0">247 1526 1375 0 0,'-6'-3'41'0'0,"3"2"102"0"0,1 0-1 0 0,-1 0 0 0 0,1 0 1 0 0,0-1-1 0 0,0 1 1 0 0,0 0-1 0 0,-1-1 0 0 0,1 0 1 0 0,1 1-1 0 0,-1-1 0 0 0,0 0 1 0 0,0 0-1 0 0,1 0 0 0 0,-1 0 1 0 0,1 0-1 0 0,-1 0 0 0 0,1-1 1 0 0,0 1-1 0 0,-1-4 0 0 0,1 5-21 0 0,0 0-1 0 0,1 0 1 0 0,-1 0 0 0 0,0 0-1 0 0,0 0 1 0 0,0 0-1 0 0,0 0 1 0 0,-1 0-1 0 0,1 0 1 0 0,0 1-1 0 0,0-1 1 0 0,0 0-1 0 0,-1 1 1 0 0,1-1-1 0 0,0 1 1 0 0,0-1-1 0 0,-1 1 1 0 0,1 0-1 0 0,-1-1 1 0 0,1 1-1 0 0,0 0 1 0 0,-1 0 0 0 0,1 0-1 0 0,-1 0 1 0 0,1 0-1 0 0,0 0 1 0 0,-3 1-1 0 0,-3 0 302 0 0,1 0 0 0 0,-1 1 0 0 0,0-1 1 0 0,-8 4-1 0 0,6 1 970 0 0,10 0 597 0 0,18 5 600 0 0,-13-8-2845 0 0,5 2 476 0 0,1 0 0 0 0,0-1 0 0 0,0-1 0 0 0,0 0 0 0 0,0 0 0 0 0,0-1 0 0 0,1-1 0 0 0,-1 0 0 0 0,19-1 0 0 0,10-3 467 0 0,62-13 1 0 0,-42 5-231 0 0,-17 3-225 0 0,-28 4-164 0 0,1 1 0 0 0,0 1 0 0 0,0 0 0 0 0,28 2 0 0 0,-21 1-35 0 0,-15 0-24 0 0,0-1 0 0 0,-1 1 0 0 0,1 0 0 0 0,-1 1 0 0 0,11 3 0 0 0,-1 1 42 0 0,1 0 1 0 0,0-2-1 0 0,0 0 1 0 0,30 1-1 0 0,158 2 687 0 0,-150-6-568 0 0,-26 0-131 0 0,0-1 0 0 0,47-6 1 0 0,-26-5 5 0 0,-32 6 36 0 0,38-5-1 0 0,-32 10-7 0 0,-1 1 0 0 0,1 0 0 0 0,30 7 0 0 0,21 2-49 0 0,-24-7 24 0 0,-22-1 27 0 0,0 0 0 0 0,59 13-1 0 0,-42-4-42 0 0,66 6-1 0 0,-51-9 102 0 0,43 4-121 0 0,-85-10 34 0 0,1-1 1 0 0,38-3-1 0 0,-5 0 7 0 0,2 1 59 0 0,0-3 0 0 0,92-17 0 0 0,-23 1 91 0 0,-106 17-180 0 0,1-2 1 0 0,-1 0-1 0 0,30-12 0 0 0,-18 6 69 0 0,-7 2-19 0 0,-6 3-5 0 0,0 0 0 0 0,31-6-1 0 0,-47 11-54 0 0,-1 1 1 0 0,1-1-1 0 0,0 0 1 0 0,-1 0-1 0 0,0 0 0 0 0,1 0 1 0 0,-1 0-1 0 0,0-1 0 0 0,1 1 1 0 0,-1-1-1 0 0,0 0 1 0 0,0 1-1 0 0,0-1 0 0 0,2-3 1 0 0,3-4 69 0 0,-1 0 0 0 0,8-13 1 0 0,0 0 57 0 0,37-44 191 0 0,-38 51-256 0 0,1-2-1 0 0,-2 1 0 0 0,0-2 1 0 0,-1 1-1 0 0,15-36 0 0 0,24-53 429 0 0,-41 86-423 0 0,-7 18-77 0 0,-1-1-1 0 0,0 1 1 0 0,1 0-1 0 0,-1-1 1 0 0,0 1-1 0 0,-1 0 1 0 0,1-1-1 0 0,0 0 1 0 0,-1 1-1 0 0,1-1 1 0 0,-1 1-1 0 0,0-1 1 0 0,0 1-1 0 0,0-1 1 0 0,0 0-1 0 0,0 1 1 0 0,-1-4-1 0 0,-2-8 41 0 0,-1 0 1 0 0,0 1-1 0 0,-1-1 0 0 0,-1 1 1 0 0,1 0-1 0 0,-2 1 0 0 0,-13-20 1 0 0,14 24-17 0 0,0 0 1 0 0,1 0-1 0 0,0-1 0 0 0,0 0 1 0 0,0 0-1 0 0,2 0 0 0 0,-1 0 1 0 0,1-1-1 0 0,0 1 1 0 0,1-1-1 0 0,0 0 0 0 0,1 0 1 0 0,-1-16-1 0 0,2 18-16 0 0,-1 0-1 0 0,0 1 1 0 0,0-1-1 0 0,0 1 1 0 0,-1-1 0 0 0,-1 1-1 0 0,1 0 1 0 0,-1 0-1 0 0,-6-13 1 0 0,-2 3-8 0 0,-1 0 0 0 0,-18-22 0 0 0,26 35-2 0 0,1-1 1 0 0,0 0-1 0 0,1 0 1 0 0,-1 0-1 0 0,1 0 0 0 0,0 0 1 0 0,-3-11-1 0 0,-5-42 31 0 0,3 16-21 0 0,4 31-5 0 0,0 0 0 0 0,0 0 0 0 0,-1 0 1 0 0,-1 0-1 0 0,0 0 0 0 0,-1 1 0 0 0,1 0 0 0 0,-9-10 0 0 0,-2-8-174 0 0,14 23 1 0 0,-1 1 0 0 0,1-1 1 0 0,-1 1-1 0 0,0 0 0 0 0,0-1 0 0 0,0 1 1 0 0,-7-6-1 0 0,-2 1 252 0 0,0 0 1 0 0,-1 1 0 0 0,0 0 0 0 0,0 1-1 0 0,-1 0 1 0 0,0 1 0 0 0,0 1-1 0 0,-25-6 1 0 0,-12 0 292 0 0,-61-5 0 0 0,78 12-344 0 0,19 2-51 0 0,-229-19-1688 0 0,164 20 2123 0 0,-78 2 890 0 0,113 2-1309 0 0,-81-7 0 0 0,-43-16 0 0 0,158 19 0 0 0,-127-23 0 0 0,13 0 0 0 0,91 16 0 0 0,-1 1 0 0 0,-46-4 0 0 0,-414 7 0 0 0,405 4 0 0 0,-17 0 0 0 0,76 2 2 0 0,-31 3 18 0 0,0-3 1 0 0,-118-11 0 0 0,119-1-21 0 0,-69-7 0 0 0,126 16-228 0 0,0 1 0 0 0,0 0 0 0 0,1 0 0 0 0,-1 0 0 0 0,0 1 0 0 0,0-1 0 0 0,1 1 0 0 0,-1 0 0 0 0,0 0 0 0 0,1 1 0 0 0,-1-1 0 0 0,1 1 0 0 0,-1-1 0 0 0,1 1 0 0 0,0 0 0 0 0,-1 0 0 0 0,1 1 0 0 0,0-1 0 0 0,1 0 0 0 0,-1 1 0 0 0,0 0 0 0 0,1 0 0 0 0,-5 5 0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03:12.398"/>
    </inkml:context>
    <inkml:brush xml:id="br0">
      <inkml:brushProperty name="width" value="0.1" units="cm"/>
      <inkml:brushProperty name="height" value="0.1" units="cm"/>
      <inkml:brushProperty name="color" value="#F4F91B"/>
    </inkml:brush>
  </inkml:definitions>
  <inkml:trace contextRef="#ctx0" brushRef="#br0">292 1364 4687 0 0,'-12'-6'366'0'0,"10"4"-276"0"0,-1 0 0 0 0,0 0 0 0 0,1 1 1 0 0,-1 0-1 0 0,0-1 0 0 0,0 1 0 0 0,0 0 0 0 0,0 0 0 0 0,-3 0 0 0 0,3 1 164 0 0,0 0 0 0 0,0 1 0 0 0,0-1 0 0 0,0 1 0 0 0,1 0 0 0 0,-1 0 0 0 0,0 0 0 0 0,0 0 0 0 0,1 0 0 0 0,-1 1 0 0 0,1-1 0 0 0,-1 1 0 0 0,1-1 0 0 0,-1 1 1 0 0,1 0-1 0 0,0 0 0 0 0,0 0 0 0 0,0 0 0 0 0,0 1 0 0 0,-2 3 0 0 0,3-5-205 0 0,0 1-1 0 0,0-1 1 0 0,1 1 0 0 0,-1-1 0 0 0,0 1 0 0 0,1 0 0 0 0,-1-1 0 0 0,1 1-1 0 0,0 0 1 0 0,-1-1 0 0 0,1 1 0 0 0,0 0 0 0 0,0-1 0 0 0,0 1-1 0 0,0 0 1 0 0,0-1 0 0 0,1 1 0 0 0,-1 0 0 0 0,0-1 0 0 0,1 1 0 0 0,-1 0-1 0 0,1-1 1 0 0,0 1 0 0 0,0-1 0 0 0,-1 1 0 0 0,1-1 0 0 0,0 1 0 0 0,0-1-1 0 0,0 0 1 0 0,0 0 0 0 0,1 1 0 0 0,-1-1 0 0 0,0 0 0 0 0,0 0-1 0 0,3 2 1 0 0,12 7 246 0 0,0-1-1 0 0,0-1 0 0 0,1 0 0 0 0,0 0 1 0 0,0-2-1 0 0,0 0 0 0 0,1-1 1 0 0,32 4-1 0 0,7-3 420 0 0,85-3 1 0 0,-86-3-107 0 0,87 10 1 0 0,-57 4-319 0 0,1-4-1 0 0,108-1 1 0 0,-89-11 5 0 0,105-5 302 0 0,-141 3-460 0 0,28-1 42 0 0,0-5-1 0 0,102-23 0 0 0,74-13 311 0 0,-162 31-479 0 0,-24 6 51 0 0,140 4 1 0 0,-136 6-27 0 0,122-14 0 0 0,68-7 305 0 0,-35 5-260 0 0,-44-4-26 0 0,-140 16-17 0 0,78 6 0 0 0,-69 3-5 0 0,120-8 0 0 0,-182 1-32 0 0,218-11 0 0 0,-194 14 14 0 0,-1 2-1 0 0,51 11 1 0 0,1 0 9 0 0,140 14-23 0 0,-30-3 11 0 0,-68-19 42 0 0,-59-5-53 0 0,-1 2 0 0 0,108 22 0 0 0,-11 2 0 0 0,-126-23 0 0 0,11 1 21 0 0,1-2 1 0 0,89-4-1 0 0,-113-1-9 0 0,140-13 221 0 0,-112 4-222 0 0,-47 9-6 0 0,1 0 1 0 0,0-1-1 0 0,-1-1 0 0 0,0 1 0 0 0,1-1 0 0 0,-1 0 0 0 0,8-5 1 0 0,4-3 37 0 0,21-17 0 0 0,-25 17-55 0 0,-11 8 17 0 0,1 0 1 0 0,-1 0-1 0 0,0 0 0 0 0,0 0 1 0 0,0-1-1 0 0,0 1 1 0 0,-1-1-1 0 0,1 0 1 0 0,-1-1-1 0 0,0 1 1 0 0,0 0-1 0 0,-1-1 0 0 0,1 1 1 0 0,-1-1-1 0 0,3-7 1 0 0,-2-4 127 0 0,0-1 1 0 0,-1 1-1 0 0,0-32 1 0 0,-2 34 2 0 0,0 0 0 0 0,1-1 0 0 0,1 1-1 0 0,0 0 1 0 0,8-24 0 0 0,-1 14-97 0 0,10-44-1 0 0,-17 57-28 0 0,-1 0-1 0 0,0 1 1 0 0,0-1-1 0 0,-1 0 1 0 0,0 0 0 0 0,-4-20-1 0 0,-1 11 9 0 0,-1 1 0 0 0,-1 0 0 0 0,-1 0 0 0 0,0 0 0 0 0,-13-19 0 0 0,-13-30 13 0 0,26 52-25 0 0,1 0 1 0 0,1-1 0 0 0,1 0-1 0 0,0 0 1 0 0,1-1 0 0 0,0 1-1 0 0,-1-33 1 0 0,4 35 1 0 0,0 0 0 0 0,-1 0 0 0 0,-1 0 0 0 0,0 0 0 0 0,-1 1 0 0 0,-1-1 0 0 0,-10-21 0 0 0,0-11 19 0 0,11 33-15 0 0,0 0 1 0 0,-9-16-1 0 0,4 14 9 0 0,-1 1 0 0 0,-17-20 0 0 0,24 31-20 0 0,0 0-1 0 0,-1 1 0 0 0,1 0 0 0 0,0 1 0 0 0,-1-1 0 0 0,0 1 0 0 0,1-1 0 0 0,-1 1 0 0 0,0 0 0 0 0,0 0 0 0 0,0 1 0 0 0,-1-1 0 0 0,1 1 0 0 0,-7-1 0 0 0,-8-1 0 0 0,-35-1 0 0 0,36 3 0 0 0,-148-13 72 0 0,-42-1 45 0 0,-291-2 22 0 0,301 17-138 0 0,-9 1-6 0 0,144-4 39 0 0,-80-13 0 0 0,-117-16 37 0 0,141 20-78 0 0,7-3 7 0 0,-51-5 0 0 0,37 1 920 0 0,42 5-235 0 0,1 5-1463 0 0,-91 1-1 0 0,-270 14 779 0 0,303 0 0 0 0,-2 1 0 0 0,87-10 0 0 0,-72-12 0 0 0,72 7 0 0 0,-72-1 0 0 0,56 9 0 0 0,-79-1 0 0 0,2-2 0 0 0,-134-10 0 0 0,243 11 0 0 0,-1 1 0 0 0,-57 7 0 0 0,67-3 0 0 0,-182 21 0 0 0,150-20 0 0 0,-93 5 0 0 0,99-7 0 0 0,-92 17 0 0 0,93-9 0 0 0,-92 2 0 0 0,-68 6 0 0 0,44-1 0 0 0,26-3 53 0 0,141-13-18 0 0,1 0 0 0 0,-1 0 0 0 0,1 0-1 0 0,-1 1 1 0 0,1-1 0 0 0,-1 1 0 0 0,1 0-1 0 0,0 1 1 0 0,-5 2 0 0 0,7-3-209 0 0,0-1 1 0 0,1 1 0 0 0,-1 0-1 0 0,1-1 1 0 0,-1 1-1 0 0,1 0 1 0 0,0 0-1 0 0,-2 3 1 0 0,2-2-796 0 0,0 0 1 0 0,0 0-1 0 0,0 0 1 0 0,0 1-1 0 0,1-1 1 0 0,-1 6-1 0 0,0 9-6427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04:45.429"/>
    </inkml:context>
    <inkml:brush xml:id="br0">
      <inkml:brushProperty name="width" value="0.1" units="cm"/>
      <inkml:brushProperty name="height" value="0.1" units="cm"/>
      <inkml:brushProperty name="color" value="#F4F91B"/>
    </inkml:brush>
  </inkml:definitions>
  <inkml:trace contextRef="#ctx0" brushRef="#br0">193 37 1839 0 0,'7'0'353'0'0,"-6"0"-214"0"0,0 0 0 0 0,0 1 0 0 0,0-1-1 0 0,1 0 1 0 0,-1 0 0 0 0,0 0 0 0 0,0 0 0 0 0,0-1-1 0 0,0 1 1 0 0,0 0 0 0 0,0 0 0 0 0,1-1 0 0 0,0 0-1 0 0,-2-1 127 0 0,-1 0-1 0 0,0 0 0 0 0,0-1 0 0 0,1 1 0 0 0,-1 0 0 0 0,0 0 0 0 0,-1 0 0 0 0,1 1 0 0 0,0-1 1 0 0,-3-3-1 0 0,1 4-95 0 0,0-1 0 0 0,0 1 1 0 0,-1 0-1 0 0,1 0 0 0 0,0 0 1 0 0,-1 0-1 0 0,1 0 0 0 0,0 1 1 0 0,-1-1-1 0 0,1 1 0 0 0,-5 0 1 0 0,-40 7 50 0 0,37-5-162 0 0,0 0 0 0 0,-16 1 0 0 0,19-2 294 0 0,0 1-1 0 0,-1 1 0 0 0,1-1 0 0 0,-14 7 0 0 0,22-8-296 0 0,-1-1 0 0 0,1 0 0 0 0,0 0 0 0 0,-1 0-1 0 0,1 0 1 0 0,0 1 0 0 0,0-1 0 0 0,-1 0 0 0 0,1 0-1 0 0,0 1 1 0 0,0-1 0 0 0,-1 0 0 0 0,1 0 0 0 0,0 1 0 0 0,0-1-1 0 0,0 0 1 0 0,0 1 0 0 0,0-1 0 0 0,-1 0 0 0 0,1 1-1 0 0,0-1 1 0 0,0 0 0 0 0,0 1 0 0 0,0-1 0 0 0,0 0 0 0 0,0 1-1 0 0,-3 10-3730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04:50.784"/>
    </inkml:context>
    <inkml:brush xml:id="br0">
      <inkml:brushProperty name="width" value="0.1" units="cm"/>
      <inkml:brushProperty name="height" value="0.1" units="cm"/>
      <inkml:brushProperty name="color" value="#F4F91B"/>
    </inkml:brush>
  </inkml:definitions>
  <inkml:trace contextRef="#ctx0" brushRef="#br0">7905 228 1839 0 0,'3'-9'617'0'0,"3"-4"1218"0"0,-6 13-1808 0 0,0 0 0 0 0,0 0 0 0 0,0-1 0 0 0,1 1 0 0 0,-1 0 0 0 0,0 0 0 0 0,0 0 0 0 0,0-1-1 0 0,1 1 1 0 0,-1 0 0 0 0,0 0 0 0 0,0 0 0 0 0,0 0 0 0 0,1 0 0 0 0,-1-1 0 0 0,0 1 0 0 0,0 0 0 0 0,1 0-1 0 0,-1 0 1 0 0,0 0 0 0 0,0 0 0 0 0,1 0 0 0 0,-1 0 0 0 0,0 0 0 0 0,0 0 0 0 0,1 0 0 0 0,-1 0 0 0 0,0 0-1 0 0,0 0 1 0 0,1 0 0 0 0,-1 0 0 0 0,0 0 0 0 0,0 0 0 0 0,1 0 0 0 0,-1 0 0 0 0,0 1 0 0 0,0-1 0 0 0,1 0 0 0 0,-1 0-1 0 0,10 4-1322 0 0,-7-4 520 0 0,-13-9 4019 0 0,10 8-3061 0 0,-1 0-1 0 0,1 1 1 0 0,-1-1-1 0 0,1 0 1 0 0,-1 1-1 0 0,1-1 1 0 0,-1 1-1 0 0,0-1 1 0 0,1 0-1 0 0,-1 1 0 0 0,0 0 1 0 0,1-1-1 0 0,-1 1 1 0 0,0-1-1 0 0,1 1 1 0 0,-3-1-1 0 0,-14-4 797 0 0,8 3-743 0 0,1 0 0 0 0,-1 0 0 0 0,1 1 0 0 0,-15-1-1 0 0,-13 1-125 0 0,23 0 113 0 0,1 0-1 0 0,-1 1 1 0 0,1 1 0 0 0,-1 0-1 0 0,1 1 1 0 0,-22 6-1 0 0,1 1 368 0 0,31-9-475 0 0,0 1-1 0 0,-1-1 1 0 0,1 0 0 0 0,0 1-1 0 0,0-1 1 0 0,0 0 0 0 0,0 0-1 0 0,0-1 1 0 0,-1 1 0 0 0,1 0-1 0 0,0-1 1 0 0,0 1 0 0 0,-3-2-1 0 0,-7-13 1072 0 0,11 13-1070 0 0,0 0-1 0 0,-1 1 0 0 0,1-1 1 0 0,0 0-1 0 0,-1 1 1 0 0,1-1-1 0 0,-1 1 0 0 0,-1-2 1 0 0,-7-2 56 0 0,9 5-167 0 0,1 0-1 0 0,-1 0 1 0 0,1-1 0 0 0,-1 1 0 0 0,1 0 0 0 0,-1 0 0 0 0,1-1 0 0 0,-1 1 0 0 0,1 0 0 0 0,-1-1 0 0 0,1 1 0 0 0,-1 0 0 0 0,1-1 0 0 0,-1 1-1 0 0,1-1 1 0 0,0 1 0 0 0,-1 0 0 0 0,1-1 0 0 0,0 1 0 0 0,-1-1 0 0 0,1 1 0 0 0,0-1 0 0 0,0 0 0 0 0,-1 1 0 0 0,1-1 0 0 0,0 1 0 0 0,0-1-1 0 0,0 1 1 0 0,0-1 0 0 0,0 1 0 0 0,0-1 0 0 0,0 0 0 0 0,0 1 0 0 0,0-1 0 0 0,0 0 0 0 0,0 0 25 0 0,0 0 0 0 0,0 0 1 0 0,0 0-1 0 0,0 0 0 0 0,0 0 1 0 0,-1 0-1 0 0,1 0 0 0 0,0 0 0 0 0,-1 0 1 0 0,1 0-1 0 0,0 0 0 0 0,-1 0 0 0 0,1 0 1 0 0,-1 0-1 0 0,0 0 0 0 0,1 1 1 0 0,-1-1-1 0 0,0 0 0 0 0,1 0 0 0 0,-1 1 1 0 0,0-1-1 0 0,0 0 0 0 0,0 1 0 0 0,0-1 1 0 0,0 1-1 0 0,1-1 0 0 0,-1 1 1 0 0,0 0-1 0 0,-2-1 0 0 0,1 0-12 0 0,-3 0 54 0 0,4 1-61 0 0,0 0 0 0 0,1 0 1 0 0,-1 0-1 0 0,0 0 1 0 0,0 0-1 0 0,0 0 0 0 0,1 0 1 0 0,-1 0-1 0 0,0 0 1 0 0,0-1-1 0 0,1 1 0 0 0,-1 0 1 0 0,0 0-1 0 0,1-1 1 0 0,-1 1-1 0 0,0-1 0 0 0,1 1 1 0 0,-1 0-1 0 0,1-1 1 0 0,-2 0-1 0 0,-24-10 398 0 0,22 7-275 0 0,3 3-110 0 0,0-1 0 0 0,0 1-1 0 0,0 0 1 0 0,0 0-1 0 0,0 0 1 0 0,0 0 0 0 0,0 0-1 0 0,0 0 1 0 0,0 1-1 0 0,-1-1 1 0 0,1 0 0 0 0,0 0-1 0 0,-1 1 1 0 0,1-1-1 0 0,0 1 1 0 0,-1-1 0 0 0,1 1-1 0 0,-1 0 1 0 0,1 0 0 0 0,-1-1-1 0 0,1 1 1 0 0,-1 0-1 0 0,1 0 1 0 0,-1 0 0 0 0,-1 1-1 0 0,-25-2 42 0 0,24 1-31 0 0,0 0 0 0 0,0 0 0 0 0,0 0-1 0 0,0 0 1 0 0,0-1 0 0 0,1 1 0 0 0,-1-1 0 0 0,0 0 0 0 0,0 0-1 0 0,0-1 1 0 0,1 1 0 0 0,-1-1 0 0 0,0 0 0 0 0,1 0 0 0 0,0 0-1 0 0,-6-4 1 0 0,-1-1 177 0 0,6 6-177 0 0,1-1-1 0 0,0 1 1 0 0,0-1-1 0 0,0 1 1 0 0,-1 0-1 0 0,1 1 1 0 0,0-1 0 0 0,-1 0-1 0 0,1 1 1 0 0,-1 0-1 0 0,-6 0 1 0 0,-2 1-32 0 0,1 1 0 0 0,-15 4 0 0 0,18-4 7 0 0,1 0 0 0 0,-1 0-1 0 0,0-1 1 0 0,1 0 0 0 0,-1-1-1 0 0,-13 0 1 0 0,-120-22 120 0 0,65 15-10 0 0,-94 2-1 0 0,161 6-106 0 0,-198-9 135 0 0,170 7-146 0 0,-24 1 0 0 0,40 0 28 0 0,-35-2-1 0 0,39 0-9 0 0,0 1 1 0 0,0 1-1 0 0,-25 3 0 0 0,-104 25 46 0 0,106-18-42 0 0,34-8-19 0 0,1 0 1 0 0,0 0 0 0 0,0-1 0 0 0,-1 0 0 0 0,1 0 0 0 0,-1 0 0 0 0,1 0 0 0 0,-1-1-1 0 0,1 0 1 0 0,-7-1 0 0 0,-3-1 42 0 0,-1 1-1 0 0,1 1 1 0 0,-25 2 0 0 0,-7 0 27 0 0,38-2-65 0 0,0-1 0 0 0,0 0 0 0 0,-15-5 0 0 0,16 4 3 0 0,-1 0-1 0 0,0 0 1 0 0,-16 0 0 0 0,-75 9 39 0 0,68-3-47 0 0,19-4 9 0 0,0 0-1 0 0,0-1 1 0 0,-15-2-1 0 0,18 1-8 0 0,1 1-1 0 0,-1 0 0 0 0,1 1 0 0 0,-1 0 0 0 0,0 0 1 0 0,1 1-1 0 0,-12 2 0 0 0,13-1-2 0 0,1-1 0 0 0,-1 1 0 0 0,0-2 0 0 0,1 1 0 0 0,-1-1 0 0 0,0 0 0 0 0,1-1 0 0 0,-1 1 0 0 0,-13-5 0 0 0,13 4 28 0 0,-1 0 0 0 0,0 0 0 0 0,0 1 0 0 0,0 0 0 0 0,0 0 0 0 0,-9 2 0 0 0,-22 1-21 0 0,17-2 10 0 0,-30 5 0 0 0,30-2-7 0 0,-33 0-1 0 0,-15-4 2 0 0,-1 5 42 0 0,-38-4-22 0 0,-5-1 2 0 0,44-9-33 0 0,44 4 0 0 0,-42 0 0 0 0,-85 1 0 0 0,-14 9 0 0 0,-20-20 262 0 0,71 3-121 0 0,94 12-125 0 0,-35 3-1 0 0,39-1-9 0 0,0-1-1 0 0,0-1 1 0 0,-21-2-1 0 0,29 1-5 0 0,0 1 0 0 0,0 0 0 0 0,0 1 0 0 0,-19 4 0 0 0,15-3 0 0 0,-26 2 0 0 0,-213-6 75 0 0,240 1-59 0 0,0 0 1 0 0,-1-2 0 0 0,-15-3-1 0 0,16 2-3 0 0,0 2 0 0 0,0-1-1 0 0,-17 1 1 0 0,-107 12-13 0 0,58-1 0 0 0,-31-3 0 0 0,-57 6 0 0 0,129-8 0 0 0,6 1 0 0 0,-1-2 0 0 0,-48-2 0 0 0,60-2 0 0 0,-198-9 0 0 0,185 10 13 0 0,10 1 12 0 0,-37-4 1 0 0,-117-18-15 0 0,7 13 43 0 0,65 5-55 0 0,-143-1 1 0 0,178 5 0 0 0,15-1 0 0 0,6 1 0 0 0,-57-6 0 0 0,68 0 0 0 0,-119-9 0 0 0,14 22 0 0 0,86-8 0 0 0,-1 4 0 0 0,-67 11 0 0 0,102-11 0 0 0,-29-1 0 0 0,4 0 0 0 0,-3 0 0 0 0,-26 4 0 0 0,-126 19 0 0 0,199-25 0 0 0,0-1 0 0 0,0 2 0 0 0,0-1 0 0 0,0 1 0 0 0,0 0 0 0 0,0 0 0 0 0,0 0 0 0 0,1 1 0 0 0,-1 0 0 0 0,1 0 0 0 0,-8 6 0 0 0,-1 3 0 0 0,1 0 0 0 0,-18 23 0 0 0,-14 13 0 0 0,40-44 0 0 0,1 0 0 0 0,0 1 0 0 0,0 0 0 0 0,1 0 0 0 0,-1 0 0 0 0,1 1 0 0 0,0-1 0 0 0,1 1 0 0 0,-1 0 0 0 0,1-1 0 0 0,0 1 0 0 0,1 0 0 0 0,-1 0 0 0 0,1 1 0 0 0,0-1 0 0 0,1 0 0 0 0,0 0 0 0 0,0 0 0 0 0,1 9 0 0 0,-1-4 0 0 0,0-1 0 0 0,-1 1 0 0 0,-3 17 0 0 0,2-20 0 0 0,0 0 0 0 0,1 0 0 0 0,1 0 0 0 0,-1 0 0 0 0,1 0 0 0 0,1 0 0 0 0,2 14 0 0 0,1 0 39 0 0,-4-17-6 0 0,1 0-1 0 0,0 0 1 0 0,0 0 0 0 0,1 0 0 0 0,-1 0-1 0 0,5 7 1 0 0,-1 0 0 0 0,0 0 0 0 0,0 1-1 0 0,4 23 1 0 0,2 4 21 0 0,8 32-1 0 0,-15-50 0 0 0,2 1 1 0 0,10 24 0 0 0,-7-21-37 0 0,-1 0 0 0 0,8 50 0 0 0,-5-17 49 0 0,-3-25 2 0 0,2-1-1 0 0,19 45 1 0 0,-5-34 205 0 0,-17-32-216 0 0,-1-1 0 0 0,0 2 0 0 0,7 18 0 0 0,-12-26-49 0 0,1 0 1 0 0,0 0-1 0 0,0 0 0 0 0,1-1 1 0 0,0 1-1 0 0,-1-1 0 0 0,1 0 1 0 0,6 7-1 0 0,1-1 17 0 0,0-1 0 0 0,12 7-1 0 0,-10-6 19 0 0,25 22 93 0 0,-28-24-116 0 0,0 0 0 0 0,0 0 1 0 0,0-1-1 0 0,1 0 1 0 0,0-1-1 0 0,1 0 0 0 0,15 7 1 0 0,-2-6 13 0 0,0-1-1 0 0,0 0 1 0 0,1-2 0 0 0,30 2 0 0 0,102-5 268 0 0,18 2-112 0 0,204 17 2 0 0,1-14-53 0 0,-206 2-48 0 0,21 2-1 0 0,193 22-26 0 0,-215-19 0 0 0,63-8 17 0 0,-72-3-34 0 0,-76-2-49 0 0,29 2 15 0 0,86 11 40 0 0,-166-13-41 0 0,63-9 0 0 0,0-1 17 0 0,187-7-18 0 0,-163 9 0 0 0,-16 2 15 0 0,109 8 1 0 0,22 8-27 0 0,-220-9 0 0 0,192-1 0 0 0,7 0 0 0 0,-14-1 0 0 0,-71-2 0 0 0,263-2 0 0 0,-137-14 36 0 0,-38 0-8 0 0,-84 12-28 0 0,102 0 0 0 0,-103 12 12 0 0,212 5 40 0 0,-312-13-52 0 0,1-1 0 0 0,-1-1 0 0 0,0-3 0 0 0,36-11 0 0 0,10-2 0 0 0,-42 12 0 0 0,-2 2 0 0 0,41-16 0 0 0,-61 15 10 0 0,0-1 0 0 0,-1 0 0 0 0,0-2 0 0 0,0 0 0 0 0,16-15 0 0 0,42-27 58 0 0,-50 38-68 0 0,-1-2 0 0 0,0 0 0 0 0,-1-1 0 0 0,33-36 0 0 0,-47 44 6 0 0,0 1 0 0 0,0-2 0 0 0,-1 1-1 0 0,0-1 1 0 0,-1-1 0 0 0,-1 1 0 0 0,0-1 0 0 0,0 0-1 0 0,-1-1 1 0 0,4-13 0 0 0,0-7 2 0 0,-2-1 0 0 0,-2 1 0 0 0,0-1 0 0 0,-3 0 0 0 0,0 0 0 0 0,-3 0 0 0 0,-4-36 0 0 0,-26-103-8 0 0,24 140 16 0 0,0 0 0 0 0,-2 0 0 0 0,-26-60 0 0 0,31 84-12 0 0,-1 0-1 0 0,0 0 1 0 0,-1 0-1 0 0,0 0 1 0 0,0 1-1 0 0,-1 0 1 0 0,0 0 0 0 0,0 1-1 0 0,-1 0 1 0 0,0 0-1 0 0,0 1 1 0 0,0 0-1 0 0,-1 0 1 0 0,0 1-1 0 0,0 0 1 0 0,-1 1 0 0 0,-11-4-1 0 0,5 3-252 0 0,1 1 0 0 0,-1 0 1 0 0,0 1-1 0 0,-1 1 0 0 0,1 1 0 0 0,0 0 0 0 0,0 1 0 0 0,-1 1 0 0 0,1 0 0 0 0,0 1 1 0 0,0 1-1 0 0,0 1 0 0 0,0 0 0 0 0,0 1 0 0 0,1 0 0 0 0,-29 16 0 0 0,16-3-1504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05:16.741"/>
    </inkml:context>
    <inkml:brush xml:id="br0">
      <inkml:brushProperty name="width" value="0.1" units="cm"/>
      <inkml:brushProperty name="height" value="0.1" units="cm"/>
      <inkml:brushProperty name="color" value="#F4F91B"/>
    </inkml:brush>
  </inkml:definitions>
  <inkml:trace contextRef="#ctx0" brushRef="#br0">2 12 919 0 0,'0'0'80'0'0,"0"-4"-80"0"0,0 0 0 0 0,-2 1 288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05:20.476"/>
    </inkml:context>
    <inkml:brush xml:id="br0">
      <inkml:brushProperty name="width" value="0.1" units="cm"/>
      <inkml:brushProperty name="height" value="0.1" units="cm"/>
      <inkml:brushProperty name="color" value="#F4F91B"/>
    </inkml:brush>
  </inkml:definitions>
  <inkml:trace contextRef="#ctx0" brushRef="#br0">6213 1512 2759 0 0,'0'-3'363'0'0,"0"1"-1"0"0,-1 0 1 0 0,0-1 0 0 0,1 1-1 0 0,-1 0 1 0 0,0 0-1 0 0,0 0 1 0 0,-1 0-1 0 0,1 0 1 0 0,0 0-1 0 0,-1 0 1 0 0,1 0-1 0 0,-1 0 1 0 0,1 0-1 0 0,-1 1 1 0 0,0-1-1 0 0,0 1 1 0 0,0-1-1 0 0,0 1 1 0 0,-4-2-1 0 0,2 0-184 0 0,-1 1-1 0 0,1 0 0 0 0,-1 0 1 0 0,0 0-1 0 0,0 0 1 0 0,0 1-1 0 0,0 0 0 0 0,0 0 1 0 0,-8-1-1 0 0,-9 3 339 0 0,1 0 1 0 0,-30 5-1 0 0,44-4-158 0 0,-1-1 1 0 0,0 0-1 0 0,1 0 0 0 0,-1-1 0 0 0,-8 0 0 0 0,13-1-200 0 0,0 1 0 0 0,-1-1 0 0 0,1 0 1 0 0,0 0-1 0 0,0 0 0 0 0,0 0 0 0 0,0-1 0 0 0,0 1 0 0 0,0-1 0 0 0,0 0 0 0 0,0 0 0 0 0,0 0 0 0 0,1 0 0 0 0,-3-3 0 0 0,-1-1-40 0 0,0 1 0 0 0,0-1-1 0 0,-1 1 1 0 0,1 1-1 0 0,-1-1 1 0 0,-1 1 0 0 0,1 0-1 0 0,0 1 1 0 0,-1-1 0 0 0,0 1-1 0 0,0 1 1 0 0,1 0 0 0 0,-2 0-1 0 0,1 0 1 0 0,0 1 0 0 0,-14 0-1 0 0,-65 1 279 0 0,73-1-235 0 0,1 0 0 0 0,-14-4-1 0 0,14 3 28 0 0,0 0-1 0 0,-16 0 0 0 0,5 4-100 0 0,-1 0-1 0 0,1 2 0 0 0,0 1 1 0 0,-41 13-1 0 0,20-5-33 0 0,-66 11 630 0 0,61-16-174 0 0,-4-4-157 0 0,-45 12 0 0 0,26-6-149 0 0,3-2-74 0 0,54-7-46 0 0,-1 1 0 0 0,1 0 0 0 0,0 1 0 0 0,0 1-1 0 0,0 0 1 0 0,0 2 0 0 0,-19 8 0 0 0,21-8-70 0 0,0 1 0 0 0,0-2 1 0 0,0 0-1 0 0,-19 3 0 0 0,-63 8 12 0 0,72-13 23 0 0,-4 1 59 0 0,1 1 0 0 0,-46 14 0 0 0,40-9-56 0 0,1-2 0 0 0,-1-2 0 0 0,-50 4 0 0 0,56-7 8 0 0,-82 17 197 0 0,78-13-211 0 0,1-1 1 0 0,-1-1-1 0 0,-33 0 0 0 0,-210 2 147 0 0,229-7-176 0 0,0-3-1 0 0,1-1 0 0 0,-65-15 1 0 0,60 10-2 0 0,-172-15 105 0 0,146 18-103 0 0,47 2 14 0 0,0-1 0 0 0,0-1 0 0 0,1-2 1 0 0,0-1-1 0 0,-34-16 0 0 0,22 11-11 0 0,0 3 0 0 0,-76-13-1 0 0,61 13-10 0 0,-179-17-8 0 0,195 25 0 0 0,-79-5 0 0 0,-123 7 0 0 0,127 8 0 0 0,-79 2 0 0 0,-27 10 64 0 0,145-5-64 0 0,-21 2 0 0 0,39-10 0 0 0,29-2 0 0 0,0-1 0 0 0,-35-1 0 0 0,-27-3 27 0 0,-140 19 0 0 0,121-8-17 0 0,-17 9 10 0 0,90-12-11 0 0,0-2 0 0 0,-1-1-1 0 0,0-1 1 0 0,-36-3 0 0 0,16-1 76 0 0,42 1-47 0 0,0 0-1 0 0,1 0 0 0 0,-1-1 1 0 0,0-1-1 0 0,1 0 0 0 0,-19-6 1 0 0,14 2 38 0 0,7 2 4 0 0,1 0 0 0 0,-18-9 0 0 0,25 11-61 0 0,0 0-1 0 0,0 0 0 0 0,0 0 0 0 0,1-1 1 0 0,-1 1-1 0 0,1-1 0 0 0,-1 0 1 0 0,1 1-1 0 0,0-1 0 0 0,0 0 1 0 0,0 0-1 0 0,-2-6 0 0 0,-41-118 484 0 0,26 81-392 0 0,8 22-83 0 0,2 0 0 0 0,-9-36 1 0 0,14 36 9 0 0,-1-40 1 0 0,-2-9 4 0 0,6 59-29 0 0,0 0 0 0 0,0 0 0 0 0,1 0 0 0 0,1 0 0 0 0,1 0 0 0 0,0 0 0 0 0,0 0 0 0 0,6-14 0 0 0,-4 9-5 0 0,0-1-1 0 0,-1 0 1 0 0,0 0 0 0 0,-2 0-1 0 0,-2-40 1 0 0,-22-99 53 0 0,0-2-29 0 0,23 135-32 0 0,2 0 0 0 0,0 0 0 0 0,9-37 0 0 0,-6 29 0 0 0,-4 28 0 0 0,1 0 0 0 0,-1 0 0 0 0,1 0 0 0 0,0 0 0 0 0,0 1 0 0 0,1-1 0 0 0,0 0 0 0 0,0 1 0 0 0,0 0 0 0 0,0 0 0 0 0,1 0 0 0 0,0 0 0 0 0,0 0 0 0 0,0 1 0 0 0,1 0 0 0 0,5-5 0 0 0,-2 4 0 0 0,1 0 0 0 0,0 0 0 0 0,0 1 0 0 0,0 0 0 0 0,0 0 0 0 0,0 1 0 0 0,1 0 0 0 0,0 1 0 0 0,12-2 0 0 0,19 0 0 0 0,0 2 0 0 0,44 3 0 0 0,-18 0 0 0 0,1-2 0 0 0,69 2 0 0 0,-43 10 0 0 0,118 30 0 0 0,-87-15 0 0 0,226 13 0 0 0,-333-37 0 0 0,52-1 0 0 0,130-12 0 0 0,33-2 0 0 0,-117 14 0 0 0,146-18 0 0 0,216-28 0 0 0,-113-1 0 0 0,-247 28 0 0 0,-38 10 0 0 0,95 3 0 0 0,37-4 0 0 0,-71-2 0 0 0,-106 8 0 0 0,46 4 0 0 0,-8 0 0 0 0,158-5 0 0 0,-160 0 11 0 0,-1-3-1 0 0,112-25 1 0 0,-113 17 0 0 0,1 3-1 0 0,114-5 1 0 0,267 17-11 0 0,-230 15 0 0 0,-126-6 0 0 0,34-1 0 0 0,82 9 0 0 0,-156-11 0 0 0,41 7 0 0 0,12 1 0 0 0,-38-7 0 0 0,90 21 0 0 0,-92-15 0 0 0,-40-8 0 0 0,0 0 0 0 0,44 16 0 0 0,-65-17 0 0 0,-1-1 0 0 0,0 1 0 0 0,1-1 0 0 0,-2 2 0 0 0,1-1 0 0 0,0 1 0 0 0,-1-1 0 0 0,0 2 0 0 0,0-1 0 0 0,5 8 0 0 0,5 8 0 0 0,18 35 0 0 0,-17-27 0 0 0,14 18-11 0 0,-15-26-5 0 0,10 23-1 0 0,-21-36 14 0 0,0 1 0 0 0,-1-1 0 0 0,0 0 1 0 0,-1 1-1 0 0,1 0 0 0 0,0 15 0 0 0,1 4 3 0 0,1 0 0 0 0,2-1 0 0 0,10 29 0 0 0,10 44 0 0 0,-19-59-12 0 0,-2 0 0 0 0,1 62 0 0 0,-7-89 9 0 0,0 0 0 0 0,-2 0 0 0 0,0 0 0 0 0,0-1 0 0 0,-1 1 0 0 0,-1 0 0 0 0,0-1 0 0 0,-1 0 0 0 0,-1 0 0 0 0,0 0 0 0 0,-9 13 0 0 0,5-10 3 0 0,-2-1 0 0 0,0 0 0 0 0,0-1 0 0 0,-2-1 0 0 0,1 0 0 0 0,-29 21 0 0 0,-17 10 0 0 0,21-14 0 0 0,-82 49 0 0 0,85-59-547 0 0,2 2-1 0 0,0 1 1 0 0,-57 52 0 0 0,-73 96-4330 0 0,122-124-3193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2:38:00.825"/>
    </inkml:context>
    <inkml:brush xml:id="br0">
      <inkml:brushProperty name="width" value="0.1" units="cm"/>
      <inkml:brushProperty name="height" value="0.1" units="cm"/>
      <inkml:brushProperty name="color" value="#E71224"/>
    </inkml:brush>
  </inkml:definitions>
  <inkml:trace contextRef="#ctx0" brushRef="#br0">1783 135 7887 0 0,'-26'-23'933'0'0,"21"19"-612"0"0,-1 0 1 0 0,1-1-1 0 0,-9-10 1 0 0,12 13-227 0 0,1 0 1 0 0,-1-1 0 0 0,1 1-1 0 0,0-1 1 0 0,0 1 0 0 0,0-1-1 0 0,0 0 1 0 0,0 0 0 0 0,1 1-1 0 0,-1-1 1 0 0,1 0-1 0 0,-1 0 1 0 0,1-3 0 0 0,0 3 121 0 0,0-13 510 0 0,0 16-686 0 0,0-1 0 0 0,0 1 0 0 0,0 0 0 0 0,0-1 0 0 0,0 1 0 0 0,0-1 0 0 0,0 1 0 0 0,-1 0 0 0 0,1-1 0 0 0,0 1 0 0 0,0 0 0 0 0,0-1 0 0 0,0 1 0 0 0,-1 0 0 0 0,1-1 0 0 0,0 1 0 0 0,0 0 0 0 0,0-1 0 0 0,-1 1 0 0 0,1 0 0 0 0,0 0 0 0 0,-1-1-1 0 0,1 1 1 0 0,0 0 0 0 0,-1 0 0 0 0,1 0 0 0 0,0-1 0 0 0,-1 1 0 0 0,1 0 0 0 0,-1 0 0 0 0,-2 8 197 0 0,3-8-236 0 0,0 1 0 0 0,0-1 1 0 0,0 1-1 0 0,0-1 1 0 0,0 1-1 0 0,0-1 1 0 0,0 1-1 0 0,0-1 0 0 0,0 1 1 0 0,0-1-1 0 0,0 1 1 0 0,0-1-1 0 0,0 1 1 0 0,-1-1-1 0 0,1 0 0 0 0,0 1 1 0 0,0-1-1 0 0,0 1 1 0 0,-1-1-1 0 0,1 0 1 0 0,0 1-1 0 0,-1-1 0 0 0,1 1 1 0 0,0-1-1 0 0,-1 0 1 0 0,1 1-1 0 0,0-1 1 0 0,-1 0-1 0 0,1 0 0 0 0,-1 1 1 0 0,1-1-1 0 0,-1 0 1 0 0,1 0-1 0 0,0 0 1 0 0,-1 0-1 0 0,1 1 0 0 0,-1-1 1 0 0,0 0-1 0 0,-12-4 229 0 0,1 2 0 0 0,-1-1-1 0 0,0 2 1 0 0,0 0 0 0 0,-22 1-1 0 0,17 0-176 0 0,0 0-1 0 0,-25-4 1 0 0,27 1 10 0 0,0 2 0 0 0,0 0-1 0 0,-25 3 1 0 0,15 1-10 0 0,-1-1 0 0 0,1-1 0 0 0,0-1 0 0 0,-29-5 0 0 0,20 0 19 0 0,22 2-22 0 0,1 1 0 0 0,-1 0 0 0 0,1 1 0 0 0,-1 1 0 0 0,0 0 0 0 0,-15 2 0 0 0,8 1-14 0 0,-1-2-1 0 0,-34-1 0 0 0,25 0-21 0 0,-42-3 98 0 0,42 1-23 0 0,-1 2 1 0 0,-36 3-1 0 0,-20 10-20 0 0,-49 5-76 0 0,55-16 132 0 0,68-2-102 0 0,-1 0-1 0 0,-22-4 1 0 0,-15-1 139 0 0,-14 0 72 0 0,45 6-211 0 0,0-1 1 0 0,0-1-1 0 0,0 0 0 0 0,0-2 1 0 0,1 0-1 0 0,-1-2 0 0 0,-30-10 1 0 0,46 14-17 0 0,1 0 1 0 0,-1 1 0 0 0,0-1-1 0 0,1 1 1 0 0,-1-1 0 0 0,0 1-1 0 0,1 0 1 0 0,-1 0 0 0 0,0 1-1 0 0,0-1 1 0 0,1 1 0 0 0,-7 2 0 0 0,-1 0-354 0 0,0 2 0 0 0,-18 9 0 0 0,4-1-859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01:11.039"/>
    </inkml:context>
    <inkml:brush xml:id="br0">
      <inkml:brushProperty name="width" value="0.1" units="cm"/>
      <inkml:brushProperty name="height" value="0.1" units="cm"/>
      <inkml:brushProperty name="color" value="#F4F91B"/>
    </inkml:brush>
  </inkml:definitions>
  <inkml:trace contextRef="#ctx0" brushRef="#br0">2401 148 4111 0 0,'1'-19'563'0'0,"0"18"-514"0"0,-1 0 0 0 0,0-1 0 0 0,1 1-1 0 0,-1 0 1 0 0,0-1 0 0 0,0 1 0 0 0,0-1-1 0 0,0 1 1 0 0,0 0 0 0 0,0-1 0 0 0,-1 1-1 0 0,1 0 1 0 0,0-1 0 0 0,-1 1 0 0 0,1 0-1 0 0,-1-1 1 0 0,1 1 0 0 0,-1 0-1 0 0,1 0 1 0 0,-1-1 0 0 0,0 1 0 0 0,0 0-1 0 0,0 0 1 0 0,0 0 0 0 0,0 0 0 0 0,0 0-1 0 0,0 0 1 0 0,0 0 0 0 0,0 1 0 0 0,0-1-1 0 0,-2-1 1 0 0,-11-6 573 0 0,-1 0 0 0 0,0 0 1 0 0,0 2-1 0 0,-1 0 0 0 0,1 0 0 0 0,-22-3 1 0 0,-101-13-360 0 0,83 16 219 0 0,22 1-305 0 0,0 2 0 0 0,0 1 1 0 0,-1 1-1 0 0,-63 8 0 0 0,32 4-67 0 0,-54 8 334 0 0,117-19-432 0 0,-21 3 157 0 0,0-2 1 0 0,-32-1-1 0 0,16-2 198 0 0,-75 6 1 0 0,-39 15-20 0 0,127-15-372 0 0,0 0 64 0 0,-29 4 39 0 0,0-2 0 0 0,-68-1 0 0 0,-92-9 881 0 0,-147 17 300 0 0,322-9-867 0 0,-1 2 1 0 0,1 2-1 0 0,-40 14 0 0 0,-3 8-2798 0 0,36-12 743 0 0,-3-1-24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01:12.206"/>
    </inkml:context>
    <inkml:brush xml:id="br0">
      <inkml:brushProperty name="width" value="0.1" units="cm"/>
      <inkml:brushProperty name="height" value="0.1" units="cm"/>
      <inkml:brushProperty name="color" value="#F4F91B"/>
    </inkml:brush>
  </inkml:definitions>
  <inkml:trace contextRef="#ctx0" brushRef="#br0">2029 0 2183 0 0,'-2'0'31'0'0,"1"0"-1"0"0,-1 1 0 0 0,0-1 0 0 0,1 1 0 0 0,-1-1 0 0 0,0 1 0 0 0,1-1 0 0 0,-1 1 1 0 0,-2 1-1 0 0,2-1-16 0 0,0 0 0 0 0,1 0 0 0 0,-1 0 0 0 0,0 0 0 0 0,1-1 0 0 0,-1 1 0 0 0,0-1 0 0 0,0 0 0 0 0,0 1 0 0 0,-1-1 0 0 0,-4 1 355 0 0,0 0-1 0 0,1 0 1 0 0,-1 0-1 0 0,1 1 1 0 0,0 0-1 0 0,-1 0 1 0 0,1 1-1 0 0,0-1 0 0 0,-6 5 1 0 0,-26 10 1306 0 0,21-13-979 0 0,0 0 0 0 0,-20 2 0 0 0,20-3-310 0 0,0 0 0 0 0,-17 5 0 0 0,0 4-153 0 0,-1-2 0 0 0,-1-1 0 0 0,-36 4 0 0 0,6-7 570 0 0,-92-4 0 0 0,107-4-421 0 0,0-3-1 0 0,-53-10 0 0 0,-79-20 380 0 0,54 12-466 0 0,38 6 2 0 0,-1 5 0 0 0,-106-1 0 0 0,7 22-1301 0 0,133-1-2060 0 0,-74 19 0 0 0,71-10-447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01:14.321"/>
    </inkml:context>
    <inkml:brush xml:id="br0">
      <inkml:brushProperty name="width" value="0.1" units="cm"/>
      <inkml:brushProperty name="height" value="0.1" units="cm"/>
      <inkml:brushProperty name="color" value="#F4F91B"/>
    </inkml:brush>
  </inkml:definitions>
  <inkml:trace contextRef="#ctx0" brushRef="#br0">1813 81 919 0 0,'-18'-25'460'0'0,"10"17"3138"0"0,-18 4-2664 0 0,20 1-914 0 0,-14-7 1137 0 0,-30-11 0 0 0,42 19-916 0 0,1 0 0 0 0,-1 0 1 0 0,1 1-1 0 0,-1-1 0 0 0,1 2 0 0 0,-1-1 0 0 0,0 1 0 0 0,-8 1 0 0 0,-30 7-81 0 0,-59 17 0 0 0,60-13 68 0 0,-66 10 0 0 0,41-17 620 0 0,-95-6 0 0 0,-62 11 36 0 0,36 0-388 0 0,81-12-261 0 0,-114 5-42 0 0,193 1-213 0 0,0 2 0 0 0,0 1 0 0 0,-53 21-1 0 0,-22 5-2834 0 0,75-26 1767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01:15.024"/>
    </inkml:context>
    <inkml:brush xml:id="br0">
      <inkml:brushProperty name="width" value="0.1" units="cm"/>
      <inkml:brushProperty name="height" value="0.1" units="cm"/>
      <inkml:brushProperty name="color" value="#F4F91B"/>
    </inkml:brush>
  </inkml:definitions>
  <inkml:trace contextRef="#ctx0" brushRef="#br0">1390 44 455 0 0,'8'-3'20'0'0,"-7"3"46"0"0,0 0 0 0 0,0 0 0 0 0,0-1 0 0 0,1 1 0 0 0,-1-1 0 0 0,0 1-1 0 0,0-1 1 0 0,0 1 0 0 0,0-1 0 0 0,0 1 0 0 0,0-1 0 0 0,1-1 0 0 0,-2 1 50 0 0,1 0 1 0 0,-1 0-1 0 0,0 0 0 0 0,0 0 1 0 0,0 0-1 0 0,0 1 0 0 0,0-1 1 0 0,0 0-1 0 0,0 0 0 0 0,-1 0 1 0 0,1 0-1 0 0,0 0 0 0 0,0 1 1 0 0,-1-1-1 0 0,1 0 0 0 0,0 0 1 0 0,-1 0-1 0 0,1 1 0 0 0,-1-1 1 0 0,1 0-1 0 0,-2-1 0 0 0,1 1-44 0 0,1 0 0 0 0,-1 0 0 0 0,0 0 0 0 0,0 0 0 0 0,0 0 0 0 0,0 1 0 0 0,0-1 0 0 0,0 0-1 0 0,0 0 1 0 0,0 1 0 0 0,0-1 0 0 0,0 1 0 0 0,0-1 0 0 0,0 1 0 0 0,0-1 0 0 0,-1 1 0 0 0,1-1 0 0 0,0 1-1 0 0,0 0 1 0 0,-1 0 0 0 0,1 0 0 0 0,0 0 0 0 0,0 0 0 0 0,-1 0 0 0 0,1 0 0 0 0,0 0 0 0 0,-2 1-1 0 0,-5 1 595 0 0,0 0 0 0 0,1 1 1 0 0,-12 5-1 0 0,-5 1 108 0 0,-42 7-130 0 0,-89 8-1 0 0,-69-5 1005 0 0,178-16-1567 0 0,10-2-2 0 0,1-1-1 0 0,-51-7 0 0 0,-70-19 222 0 0,101 15-368 0 0,-2 2-1 0 0,1 2 1 0 0,-78 1 0 0 0,-2 21-4619 0 0,69-4 1824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01:05.040"/>
    </inkml:context>
    <inkml:brush xml:id="br0">
      <inkml:brushProperty name="width" value="0.1" units="cm"/>
      <inkml:brushProperty name="height" value="0.1" units="cm"/>
      <inkml:brushProperty name="color" value="#F4F91B"/>
    </inkml:brush>
  </inkml:definitions>
  <inkml:trace contextRef="#ctx0" brushRef="#br0">6121 173 3767 0 0,'-25'-11'2092'0'0,"19"9"-1932"0"0,0 1 0 0 0,0 0-1 0 0,0 1 1 0 0,-1-1-1 0 0,1 1 1 0 0,-7 1 0 0 0,-18-1 246 0 0,24 0-285 0 0,0 0-1 0 0,0-1 0 0 0,-1 0 0 0 0,1-1 1 0 0,0 1-1 0 0,0-1 0 0 0,0-1 0 0 0,1 1 1 0 0,-1-1-1 0 0,-6-4 0 0 0,-15-7 192 0 0,0 2-1 0 0,-1 0 1 0 0,0 2-1 0 0,-1 1 1 0 0,0 2 0 0 0,-58-7-1 0 0,73 11-251 0 0,-26-8-1 0 0,-12-3 78 0 0,-99-2 267 0 0,61 8-232 0 0,1 3-113 0 0,-141 8 0 0 0,200-2-32 0 0,-1 2 1 0 0,1 0 0 0 0,0 2 0 0 0,-53 16-1 0 0,-30 12-27 0 0,59-19 0 0 0,-168 31 195 0 0,25-7-16 0 0,150-29-139 0 0,0-2 0 0 0,0-2 0 0 0,-49-2 0 0 0,32-1 82 0 0,-39-2 28 0 0,-43 4 68 0 0,101 0-186 0 0,0-2 0 0 0,0-2 0 0 0,-50-6 0 0 0,71 4 6 0 0,0 2 0 0 0,-1 0-1 0 0,1 2 1 0 0,0 1 0 0 0,0 1 0 0 0,-35 9-1 0 0,34-7 50 0 0,-1-2 0 0 0,1-1 0 0 0,-1-2 0 0 0,0 0-1 0 0,1-2 1 0 0,-1 0 0 0 0,-43-9 0 0 0,43 7-7 0 0,0 1 1 0 0,1 2-1 0 0,-50 6 0 0 0,-18 0 48 0 0,-11-10-64 0 0,56 4-45 0 0,2 1 30 0 0,-49-6 1 0 0,50 0-41 0 0,-99-10-8 0 0,102 15-1 0 0,-53 7 0 0 0,23-1 0 0 0,0-5 0 0 0,-24 2 0 0 0,60 3 0 0 0,0 1 0 0 0,-40 14 0 0 0,51-12 0 0 0,0-2 0 0 0,0 0 0 0 0,-1-2 0 0 0,0-1 0 0 0,-46 0 0 0 0,34-5-1 0 0,-56-5 66 0 0,58 2-65 0 0,1 2 0 0 0,-72 5 0 0 0,-72 20 0 0 0,152-21 0 0 0,1-1 0 0 0,0-1 0 0 0,-50-6 0 0 0,2-1 0 0 0,68 7-1 0 0,-234-16 301 0 0,189 10-177 0 0,-94 3-1 0 0,109 5-365 0 0,-1 2 0 0 0,1 1 0 0 0,0 3 1 0 0,-62 19-1 0 0,58-12-1079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01:07.545"/>
    </inkml:context>
    <inkml:brush xml:id="br0">
      <inkml:brushProperty name="width" value="0.1" units="cm"/>
      <inkml:brushProperty name="height" value="0.1" units="cm"/>
      <inkml:brushProperty name="color" value="#F4F91B"/>
    </inkml:brush>
  </inkml:definitions>
  <inkml:trace contextRef="#ctx0" brushRef="#br0">2779 242 1839 0 0,'-26'3'676'0'0,"24"-3"-669"0"0,-1 1 0 0 0,1 0 0 0 0,0-1 0 0 0,-1 0 0 0 0,1 0 0 0 0,0 1 0 0 0,-1-1 0 0 0,1-1 0 0 0,-1 1 0 0 0,1 0 0 0 0,0-1 0 0 0,-1 1 0 0 0,1-1 0 0 0,0 0-1 0 0,-1 1 1 0 0,1-1 0 0 0,0 0 0 0 0,0 0 0 0 0,0-1 0 0 0,0 1 0 0 0,0 0 0 0 0,0-1 0 0 0,0 1 0 0 0,-1-3 0 0 0,-27-26 1908 0 0,-31-45 0 0 0,57 71-1875 0 0,1 1-1 0 0,-1-1 1 0 0,1 1-1 0 0,-1-1 0 0 0,0 1 1 0 0,-1 0-1 0 0,1 1 1 0 0,0-1-1 0 0,-1 1 0 0 0,1 0 1 0 0,-1 0-1 0 0,-7-2 1 0 0,-1-1-3 0 0,6 1 36 0 0,1 1 0 0 0,0-1 0 0 0,0 0 1 0 0,0 0-1 0 0,-5-6 0 0 0,-20-13 1097 0 0,25 20-1016 0 0,-1 0 0 0 0,1 0 1 0 0,-1 0-1 0 0,1 1 0 0 0,-1 0 0 0 0,0 1 1 0 0,0-1-1 0 0,0 1 0 0 0,0 1 0 0 0,0-1 0 0 0,-8 1 1 0 0,-126-7 331 0 0,83 7-205 0 0,1 2 0 0 0,-84 14 0 0 0,22 12-89 0 0,92-25-35 0 0,-29 0 0 0 0,1 1 118 0 0,-18 1 118 0 0,19-1-105 0 0,-91 18-1 0 0,-3 9-48 0 0,-225 18 0 0 0,332-48-38 0 0,-80-7 0 0 0,76 2-33 0 0,-58 2 0 0 0,39 7-151 0 0,31-2 8 0 0,0 0 1 0 0,0-3-1 0 0,-43-4 0 0 0,26-1 93 0 0,37 5-54 0 0,0-1 0 0 0,0-1 0 0 0,0 0 1 0 0,1 0-1 0 0,-1-1 0 0 0,1-1 0 0 0,-24-10 1 0 0,31 12-20 0 0,-23-14 138 0 0,0 1 0 0 0,-33-11 0 0 0,60 26-183 0 0,-1 0 0 0 0,0-1 0 0 0,1 1 0 0 0,-1 0 0 0 0,0 0 0 0 0,1 0 0 0 0,-1 1 0 0 0,0-1 0 0 0,1 0 0 0 0,-1 1 0 0 0,0-1 0 0 0,1 1 0 0 0,-1-1 0 0 0,1 1 0 0 0,-1 0 0 0 0,1-1 0 0 0,-1 1 0 0 0,1 0 0 0 0,0 0 0 0 0,-3 2 0 0 0,-1 1-349 0 0,0 1-1 0 0,1-1 0 0 0,-8 10 1 0 0,-2 4-4957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05:27.823"/>
    </inkml:context>
    <inkml:brush xml:id="br0">
      <inkml:brushProperty name="width" value="0.1" units="cm"/>
      <inkml:brushProperty name="height" value="0.1" units="cm"/>
      <inkml:brushProperty name="color" value="#F4F91B"/>
    </inkml:brush>
  </inkml:definitions>
  <inkml:trace contextRef="#ctx0" brushRef="#br0">7581 279 6879 0 0,'4'-24'2201'0'0,"-3"21"-2065"0"0,0 0 0 0 0,0 0 0 0 0,-1 0-1 0 0,1 0 1 0 0,-1 0 0 0 0,1 0 0 0 0,-1 0-1 0 0,0 0 1 0 0,-1 0 0 0 0,1 0 0 0 0,0 0-1 0 0,-1 0 1 0 0,0 0 0 0 0,-1-5 0 0 0,2 8-59 0 0,-1-1-1 0 0,1 1 1 0 0,0-1 0 0 0,-1 1 0 0 0,1-1 0 0 0,0 1 0 0 0,-1 0 0 0 0,1-1 0 0 0,-1 1 0 0 0,1 0 0 0 0,-1-1-1 0 0,1 1 1 0 0,-1 0 0 0 0,1 0 0 0 0,-1 0 0 0 0,1-1 0 0 0,-1 1 0 0 0,1 0 0 0 0,-1 0 0 0 0,1 0-1 0 0,-1 0 1 0 0,1 0 0 0 0,-1 0 0 0 0,1 0 0 0 0,-1 0 0 0 0,1 0 0 0 0,-2 0 0 0 0,-17 5 377 0 0,0 0-237 0 0,11-5 9 0 0,0-1 0 0 0,0 1 0 0 0,0-1 0 0 0,0-1 0 0 0,0 0 0 0 0,-8-2 0 0 0,12 2-96 0 0,-1 0 1 0 0,1 0 0 0 0,0 0 0 0 0,0 0-1 0 0,0-1 1 0 0,1 1 0 0 0,-1-1-1 0 0,1 0 1 0 0,-1 0 0 0 0,1 0-1 0 0,0-1 1 0 0,-3-3 0 0 0,2 2-37 0 0,0 1 0 0 0,0-1 0 0 0,0 1 0 0 0,-1 1-1 0 0,0-1 1 0 0,0 0 0 0 0,0 1 0 0 0,0 0 0 0 0,0 0 0 0 0,-1 1 0 0 0,1-1 0 0 0,-1 1 0 0 0,0 1 0 0 0,-10-3-1 0 0,-8 0 334 0 0,-1 0 0 0 0,-31 1-1 0 0,27 2-274 0 0,-25-1 245 0 0,-92 10-1 0 0,110-2-297 0 0,-8 1 42 0 0,-275-3 651 0 0,218-4-448 0 0,-73-11-32 0 0,82 3 285 0 0,-37-2 590 0 0,-160-6-1891 0 0,99 12 972 0 0,-25-17 58 0 0,161 14-228 0 0,-208-5 298 0 0,111 25-349 0 0,74-4-30 0 0,18-3-13 0 0,-5 1 24 0 0,-77-2 0 0 0,-17-12 230 0 0,-140-2 37 0 0,107 20-282 0 0,98-4-15 0 0,-241 10 2 0 0,200-11 18 0 0,-87 8 39 0 0,-35-5 36 0 0,0-19-33 0 0,190 7-32 0 0,6-1-28 0 0,-41-1 0 0 0,33 5 5 0 0,-105-14 1 0 0,88 0 57 0 0,14 2 34 0 0,-136-7 0 0 0,88 23-35 0 0,-39 0 8 0 0,67-7-51 0 0,-70-4 26 0 0,-93-28 136 0 0,231 33-163 0 0,1 1-1 0 0,-1 1 0 0 0,0 1 0 0 0,-27 5 0 0 0,18-3-28 0 0,-23 4 11 0 0,-67 3 0 0 0,102-9 0 0 0,0 2 0 0 0,0 0 0 0 0,0 1 0 0 0,0 1 0 0 0,-29 11 0 0 0,40-13 0 0 0,-41 11 0 0 0,38-11 0 0 0,0 0 0 0 0,0 1 0 0 0,0 0 0 0 0,1 0 0 0 0,-1 1 0 0 0,1 1 0 0 0,0 0 0 0 0,0 1 0 0 0,-12 9 0 0 0,10-2 0 0 0,-1 1 0 0 0,2 0 0 0 0,-13 20 0 0 0,-7 9 0 0 0,20-29 0 0 0,2 1 0 0 0,-1 1 0 0 0,-11 27 0 0 0,-18 56 0 0 0,-2 5 0 0 0,-3-1 0 0 0,35-84 0 0 0,-4 3 0 0 0,2 1 0 0 0,1 0 0 0 0,1 0 0 0 0,-12 48 0 0 0,20-61 0 0 0,0 0 0 0 0,2 0 0 0 0,-1 1 0 0 0,1-1 0 0 0,1 0 0 0 0,3 19 0 0 0,-3-24 0 0 0,0 0 0 0 0,1 1 0 0 0,0-1 0 0 0,1 0 0 0 0,-1 0 0 0 0,1 0 0 0 0,0 0 0 0 0,1-1 0 0 0,-1 1 0 0 0,1-1 0 0 0,0 0 0 0 0,8 8 0 0 0,-1-4 20 0 0,1 0 0 0 0,-1-1 1 0 0,2 0-1 0 0,-1-1 0 0 0,1-1 0 0 0,0 0 0 0 0,1 0 0 0 0,15 3 0 0 0,65 32 89 0 0,-12-6-60 0 0,-27-15 2 0 0,60 12 0 0 0,-84-26-29 0 0,-1-1 0 0 0,1-1-1 0 0,54 0 1 0 0,175-2 113 0 0,-206 0-115 0 0,255 12 97 0 0,-132-13-95 0 0,-88-3-1 0 0,174 20 0 0 0,-200-7-21 0 0,1-4 0 0 0,-1-2 0 0 0,66-4 0 0 0,-52-5 3 0 0,123-5 52 0 0,-145 9-52 0 0,92 13 0 0 0,-71-1-3 0 0,1-4 0 0 0,123-2 0 0 0,-125-10 0 0 0,18-1 0 0 0,118 9 0 0 0,-68 6 0 0 0,157-9 0 0 0,-263-3 0 0 0,42-2 0 0 0,108 8 0 0 0,-52 6 0 0 0,199-11 0 0 0,2 9 32 0 0,-2 1 0 0 0,8-7-32 0 0,-222 2 0 0 0,138-18 0 0 0,-73 1 0 0 0,-139 12 0 0 0,0 2 0 0 0,47 7 0 0 0,61 19 0 0 0,-90-15 0 0 0,53 17 0 0 0,-29-6 0 0 0,-55-15 0 0 0,-17-4 0 0 0,-1 0 0 0 0,1-1 0 0 0,0 0 0 0 0,-1-2 0 0 0,1 0 0 0 0,0 0 0 0 0,32-4 0 0 0,-43 2-4 0 0,1 0-36 0 0,0 0-1 0 0,0 0 1 0 0,0 0 0 0 0,9 1 0 0 0,-14 0 26 0 0,-1 0 1 0 0,1 0 0 0 0,0 0-1 0 0,0 0 1 0 0,0 1 0 0 0,0-1 0 0 0,-1 0-1 0 0,1 0 1 0 0,0 1 0 0 0,0-1-1 0 0,0 0 1 0 0,-1 1 0 0 0,1-1-1 0 0,0 1 1 0 0,0-1 0 0 0,-1 1 0 0 0,1-1-1 0 0,0 1 1 0 0,-1-1 0 0 0,1 1-1 0 0,-1 0 1 0 0,1-1 0 0 0,-1 1 0 0 0,1 0-1 0 0,-1-1 1 0 0,1 1 0 0 0,-1 0-1 0 0,0 0 1 0 0,1 0 0 0 0,-1-1-1 0 0,0 1 1 0 0,0 0 0 0 0,0 0 0 0 0,1 0-1 0 0,-1 0 1 0 0,0-1 0 0 0,0 1-1 0 0,0 2 1 0 0,-1 2-557 0 0,0 1 1 0 0,0-1-1 0 0,0 0 0 0 0,-3 7 0 0 0,-5 10-5177 0 0,-6 5-2037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11:18.785"/>
    </inkml:context>
    <inkml:brush xml:id="br0">
      <inkml:brushProperty name="width" value="0.1" units="cm"/>
      <inkml:brushProperty name="height" value="0.1" units="cm"/>
      <inkml:brushProperty name="color" value="#66CC00"/>
    </inkml:brush>
  </inkml:definitions>
  <inkml:trace contextRef="#ctx0" brushRef="#br0">5409 1371 919 0 0,'-30'-11'271'0'0,"12"-3"7741"0"0,16 12-7837 0 0,0 0-1 0 0,0 1 1 0 0,0-1 0 0 0,0 1 0 0 0,0-1 0 0 0,0 1 0 0 0,0 0 0 0 0,0 0-1 0 0,-1 0 1 0 0,1 0 0 0 0,0 0 0 0 0,-1 0 0 0 0,1 1 0 0 0,-4-1 0 0 0,-2 1 206 0 0,0 1 1122 0 0,6 11-230 0 0,2-9-313 0 0,1-10 686 0 0,-1 6-1532 0 0,0 0 1 0 0,0 0-1 0 0,0-1 0 0 0,-1 1 0 0 0,1 0 0 0 0,0 0 0 0 0,0-1 0 0 0,-1 1 0 0 0,1 0 0 0 0,-1 0 0 0 0,1 0 0 0 0,-1 0 1 0 0,0-1-1 0 0,1 1 0 0 0,-2-1 0 0 0,-12-9 325 0 0,13 10-407 0 0,-1 1-1 0 0,1-1 1 0 0,0 0-1 0 0,0 0 1 0 0,0 0-1 0 0,-1 0 1 0 0,1 0-1 0 0,0 0 1 0 0,0 0-1 0 0,0 0 1 0 0,1-1-1 0 0,-1 1 1 0 0,0 0-1 0 0,0 0 1 0 0,1-1-1 0 0,-1 1 1 0 0,0 0-1 0 0,1-1 1 0 0,0 1-1 0 0,-1-1 1 0 0,1 1-1 0 0,0-1 1 0 0,0 1-1 0 0,-1-1 1 0 0,1 1-1 0 0,0-1 1 0 0,1-2-1 0 0,1-4 54 0 0,-1 0 0 0 0,0 0 0 0 0,-1 0 0 0 0,1 0 0 0 0,-2-1 0 0 0,1 1 1 0 0,-1 0-1 0 0,0 0 0 0 0,-1 0 0 0 0,0 0 0 0 0,0 0 0 0 0,0 0 0 0 0,-6-9 0 0 0,4 8-43 0 0,0 1 0 0 0,0-1 0 0 0,0 0 0 0 0,1 0 0 0 0,1 0 0 0 0,0 0 0 0 0,0-1 0 0 0,1 1 0 0 0,0-1 0 0 0,0 1 1 0 0,1-1-1 0 0,0 1 0 0 0,1-1 0 0 0,0 1 0 0 0,1 0 0 0 0,-1-1 0 0 0,2 1 0 0 0,0 0 0 0 0,3-10 0 0 0,40-110 222 0 0,-43 118-229 0 0,3-5 76 0 0,1 1 1 0 0,0 0-1 0 0,16-23 1 0 0,-12 19-3 0 0,12-27 0 0 0,5-10 22 0 0,-16 33-67 0 0,9-27-1 0 0,-15 32 8 0 0,1 1-1 0 0,0 0 0 0 0,1 0 0 0 0,15-22 0 0 0,-20 35-62 0 0,-1-1 0 0 0,1 1 0 0 0,-1 0 0 0 0,0-1 0 0 0,0 1 0 0 0,0-1 0 0 0,-1 0 0 0 0,1 0 0 0 0,-1 1 0 0 0,-1-1 0 0 0,1 0 0 0 0,-1 0 0 0 0,1 0 1 0 0,-1 0-1 0 0,-1 0 0 0 0,1 0 0 0 0,-1 0 0 0 0,-1-5 0 0 0,0 3 8 0 0,0-1 1 0 0,-1 1-1 0 0,0 0 1 0 0,0-1-1 0 0,-1 2 1 0 0,0-1 0 0 0,0 0-1 0 0,0 1 1 0 0,-1 0-1 0 0,-9-10 1 0 0,-18-23 34 0 0,28 33-42 0 0,0 1 0 0 0,1 0 1 0 0,-2-1-1 0 0,1 1 0 0 0,-1 0 1 0 0,0 1-1 0 0,0-1 0 0 0,0 1 1 0 0,0 0-1 0 0,-1 1 0 0 0,0-1 0 0 0,0 1 1 0 0,-10-5-1 0 0,0 4 1 0 0,-31-3 0 0 0,30 5 12 0 0,-26-7 0 0 0,15 3-23 0 0,-49-6 0 0 0,30 6 63 0 0,-160-24 203 0 0,175 26-255 0 0,-304-38 191 0 0,273 35-201 0 0,7 0 0 0 0,-1 3 0 0 0,-87 3 0 0 0,18 15 22 0 0,-67 4 20 0 0,94-10-42 0 0,50-3 0 0 0,-65-2 0 0 0,98-3 1 0 0,-172-14 62 0 0,-47 2-63 0 0,110 9 0 0 0,-121 8 0 0 0,68 1 0 0 0,128-5 0 0 0,-68 11 0 0 0,49-7 0 0 0,18-2 0 0 0,-64 0 0 0 0,72-3 0 0 0,-59 7 0 0 0,-66 14 0 0 0,72-12 0 0 0,-79 10 0 0 0,123-12 0 0 0,-91 2 0 0 0,-9-20 0 0 0,55 2 0 0 0,-146 6 0 0 0,160 6 0 0 0,-54 6 0 0 0,125-8 0 0 0,0-2 0 0 0,-1 0 0 0 0,1 0 0 0 0,1-1 0 0 0,-1-1 0 0 0,-15-4 0 0 0,-11-1 0 0 0,10 3 0 0 0,14 2 0 0 0,0 1 0 0 0,0 1 0 0 0,-17 0 0 0 0,-15-1 0 0 0,34 2 0 0 0,0 0 0 0 0,0 2 0 0 0,0-1 0 0 0,1 1 0 0 0,-17 6 0 0 0,15-5 0 0 0,8-1 0 0 0,-1 0 0 0 0,1 0 0 0 0,0 0 0 0 0,-1 1 0 0 0,1-1 0 0 0,0 2 0 0 0,1-1 0 0 0,-1 0 0 0 0,0 1 0 0 0,1 0 0 0 0,-7 7 0 0 0,-1 4 0 0 0,1 0 0 0 0,-12 20 0 0 0,18-27 0 0 0,-6 9 0 0 0,-24 31 0 0 0,-20 28 0 0 0,49-67-10 0 0,0 0 1 0 0,0 1-1 0 0,-7 16 0 0 0,-9 15-15 0 0,16-31 25 0 0,1 1 0 0 0,0 1 0 0 0,0-1 0 0 0,1 1 0 0 0,1 0 0 0 0,0 0 0 0 0,0 0 0 0 0,1 0 0 0 0,0 14 0 0 0,1-15 0 0 0,-4 24 0 0 0,2 0 0 0 0,1 58 0 0 0,1-54 0 0 0,0-29 0 0 0,1-1 0 0 0,1 18 0 0 0,3 41 0 0 0,3 16 0 0 0,-4-74 0 0 0,0 0 0 0 0,0-1 0 0 0,8 18 0 0 0,6 15 0 0 0,-11-22 0 0 0,-4-8-1 0 0,2 0 1 0 0,0 0-1 0 0,10 22 1 0 0,-12-31 0 0 0,0 0 1 0 0,0 0 0 0 0,-1 0-1 0 0,1-1 1 0 0,1 1 0 0 0,-1-1-1 0 0,0 0 1 0 0,1 0 0 0 0,-1 1-1 0 0,1-2 1 0 0,0 1 0 0 0,-1 0-1 0 0,1 0 1 0 0,0-1-1 0 0,0 0 1 0 0,0 1 0 0 0,0-1-1 0 0,1 0 1 0 0,5 1 0 0 0,-3-1 4 0 0,1 1 0 0 0,-1 0 1 0 0,1 0-1 0 0,-1 0 0 0 0,0 1 0 0 0,7 5 1 0 0,-6-5-3 0 0,-1 1 0 0 0,1-1 0 0 0,0 0 1 0 0,10 2-1 0 0,135 39-3 0 0,-35-12 0 0 0,-115-31 0 0 0,181 65 0 0 0,-64-29 0 0 0,-56-23 0 0 0,-1-2 0 0 0,113 5 0 0 0,116 1 64 0 0,-234-18-64 0 0,96-12 0 0 0,-103 6 0 0 0,0 2 0 0 0,82 4 0 0 0,31 24 0 0 0,38 2 0 0 0,-97-16 0 0 0,40 1 0 0 0,-82-12 0 0 0,-17-1 0 0 0,51 6 0 0 0,13 1 0 0 0,-32-2 0 0 0,422 6 0 0 0,-296-5 0 0 0,-167-2 0 0 0,65 4 0 0 0,130 3 0 0 0,94-5 0 0 0,-295-3 0 0 0,34 4 1 0 0,-45-2 0 0 0,0-2 0 0 0,0 0 1 0 0,0-1-1 0 0,0-1 1 0 0,0 0-1 0 0,25-7 1 0 0,-42 8 3 0 0,-1-1 1 0 0,1 1-1 0 0,-1-1 1 0 0,1 1-1 0 0,0 0 1 0 0,-1-1-1 0 0,1 1 0 0 0,-1 0 1 0 0,1 0-1 0 0,0 0 1 0 0,-1 0-1 0 0,1 0 1 0 0,-1 1-1 0 0,1-1 1 0 0,-1 0-1 0 0,1 1 1 0 0,-1-1-1 0 0,1 1 0 0 0,1 1 1 0 0,-2-1-12 0 0,0 0 0 0 0,0 0 0 0 0,-1 0 0 0 0,1 1 0 0 0,-1-1 0 0 0,1 0 1 0 0,-1 1-1 0 0,0-1 0 0 0,1 0 0 0 0,-1 1 0 0 0,0-1 0 0 0,0 1 0 0 0,0-1 0 0 0,0 0 0 0 0,0 1 0 0 0,0-1 1 0 0,0 1-1 0 0,0-1 0 0 0,-1 0 0 0 0,1 1 0 0 0,-1-1 0 0 0,0 2 0 0 0,-8 31-1016 0 0,-14 58-2249 0 0,18-53 1260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15:05.765"/>
    </inkml:context>
    <inkml:brush xml:id="br0">
      <inkml:brushProperty name="width" value="0.1" units="cm"/>
      <inkml:brushProperty name="height" value="0.1" units="cm"/>
      <inkml:brushProperty name="color" value="#66CC00"/>
    </inkml:brush>
  </inkml:definitions>
  <inkml:trace contextRef="#ctx0" brushRef="#br0">5174 1500 455 0 0,'-12'0'-656'0'0,"11"0"797"0"0,0 0-1 0 0,0 1 0 0 0,0-1 1 0 0,0 0 0 0 0,-1 0-1 0 0,1 0 1 0 0,0-1 0 0 0,0 1 0 0 0,0 0-1 0 0,0 0 1 0 0,0 0 0 0 0,0-1 0 0 0,0 1-1 0 0,-2-1 1 0 0,3 0-9 0 0,0-1 0 0 0,0 1 0 0 0,0 0 1 0 0,0 0-1 0 0,0 0 0 0 0,0 0 0 0 0,0 0 0 0 0,1 0 0 0 0,-1 0 0 0 0,0 0 1 0 0,0 0-1 0 0,1 0 0 0 0,-1 0 0 0 0,1 0 0 0 0,-1 0 0 0 0,1 0 0 0 0,1-2 0 0 0,-1 1-37 0 0,10-18 525 0 0,-11 20-623 0 0,0-1 0 0 0,0 1 0 0 0,0-1 0 0 0,0 1 0 0 0,0 0 0 0 0,1-1 0 0 0,-1 1 0 0 0,0-1 0 0 0,0 1 0 0 0,1 0 0 0 0,-1-1 0 0 0,0 1 0 0 0,1-1 0 0 0,-1 1 0 0 0,0 0 0 0 0,1-1 0 0 0,-1 1-1 0 0,0 0 1 0 0,1 0 0 0 0,-1-1 0 0 0,1 1 0 0 0,-1 0 0 0 0,1 0 0 0 0,-1 0 0 0 0,1 0 0 0 0,-1-1 0 0 0,1 1 0 0 0,-1 0 0 0 0,0 0 0 0 0,1 0 0 0 0,0 0 0 0 0,0 0-29 0 0,0 1 1 0 0,0-1 0 0 0,0 0 0 0 0,0 0-1 0 0,0 0 1 0 0,0 0 0 0 0,-1 0-1 0 0,1 0 1 0 0,0 0 0 0 0,0-1-1 0 0,0 1 1 0 0,0 0 0 0 0,0 0 0 0 0,0-1-1 0 0,1 0 1 0 0,14-3-278 0 0,12-20 861 0 0,-26 23-259 0 0,-1-1 0 0 0,1 1 1 0 0,0-1-1 0 0,-1 1 0 0 0,1-1 0 0 0,-1 1 0 0 0,1-1 0 0 0,-1 0 0 0 0,0 0 0 0 0,0 0 0 0 0,0 0 0 0 0,0 0 0 0 0,0 0 0 0 0,0 0 0 0 0,-1 0 0 0 0,1 0 0 0 0,-1 0 0 0 0,1-1 0 0 0,-1 1 0 0 0,0 0 0 0 0,0 0 0 0 0,0 0 0 0 0,0-1 0 0 0,0 1 0 0 0,0 0 0 0 0,-1-3 0 0 0,0 3-189 0 0,1 1-1 0 0,0-1 1 0 0,0 1-1 0 0,0-1 0 0 0,1 0 1 0 0,-1 1-1 0 0,0-1 1 0 0,1 1-1 0 0,-1-1 1 0 0,0 1-1 0 0,1 0 1 0 0,0-1-1 0 0,-1 1 0 0 0,1-1 1 0 0,0 1-1 0 0,0 0 1 0 0,2-3-1 0 0,-2 3-13 0 0,0 0 0 0 0,0-1 1 0 0,0 1-1 0 0,0-1 0 0 0,-1 0 0 0 0,1 1 0 0 0,0-1 1 0 0,-1 0-1 0 0,1 1 0 0 0,-1-1 0 0 0,1-2 0 0 0,-1 3 8 0 0,0 0 0 0 0,0 1 0 0 0,0-1 0 0 0,0 0 0 0 0,0 0 0 0 0,0 1-1 0 0,0-1 1 0 0,0 0 0 0 0,-1 1 0 0 0,1-1 0 0 0,0 0 0 0 0,0 0 0 0 0,-1 1 0 0 0,1-1-1 0 0,0 0 1 0 0,-1 1 0 0 0,1-1 0 0 0,-1 1 0 0 0,1-1 0 0 0,-1 0 0 0 0,0 0 0 0 0,-8-10 612 0 0,8 10-642 0 0,1-1-1 0 0,0 1 1 0 0,-1-1-1 0 0,1 1 1 0 0,0-1-1 0 0,0 0 1 0 0,0 1-1 0 0,0-1 0 0 0,0 1 1 0 0,0-1-1 0 0,0 1 1 0 0,0-1-1 0 0,1 1 1 0 0,-1-1-1 0 0,1 0 1 0 0,-1 1-1 0 0,1 0 1 0 0,0-1-1 0 0,-1 1 1 0 0,1-1-1 0 0,0 1 1 0 0,0 0-1 0 0,0 0 0 0 0,0-1 1 0 0,1 0-1 0 0,4-5 217 0 0,0 0-1 0 0,14-11 0 0 0,-19 17-273 0 0,0 0 0 0 0,0 0 0 0 0,0 0 0 0 0,0 0 0 0 0,0 0 0 0 0,-1 0 0 0 0,1-1 0 0 0,0 1 0 0 0,0 0 0 0 0,-1 0-1 0 0,1-1 1 0 0,-1 1 0 0 0,1 0 0 0 0,-1 0 0 0 0,0-1 0 0 0,1 1 0 0 0,-1-1 0 0 0,0 1 0 0 0,0 0 0 0 0,0-1 0 0 0,0 1 0 0 0,0-2 0 0 0,-1 0 58 0 0,0 0 1 0 0,1 1 0 0 0,-1-1-1 0 0,0 0 1 0 0,0 1-1 0 0,-1-1 1 0 0,1 1 0 0 0,0-1-1 0 0,-4-3 1 0 0,5 5-40 0 0,-1 0 1 0 0,1 1-1 0 0,-1-1 0 0 0,1 0 1 0 0,-1 0-1 0 0,1 0 1 0 0,0 0-1 0 0,-1 0 0 0 0,1 0 1 0 0,0 0-1 0 0,0 1 1 0 0,-1-1-1 0 0,1 0 1 0 0,0 0-1 0 0,0 0 0 0 0,0 0 1 0 0,0 0-1 0 0,1 0 1 0 0,-1 0-1 0 0,0 0 0 0 0,0 0 1 0 0,1 0-1 0 0,-1 0 1 0 0,0 0-1 0 0,1 0 0 0 0,0-1 1 0 0,19-21 292 0 0,-7 9-194 0 0,-12 13-98 0 0,0-1 0 0 0,0 0 1 0 0,0 0-1 0 0,0 0 0 0 0,0 0 0 0 0,-1 0 1 0 0,1 0-1 0 0,-1 0 0 0 0,1-1 0 0 0,-1 1 1 0 0,0 0-1 0 0,0 0 0 0 0,0 0 1 0 0,0 0-1 0 0,0-1 0 0 0,0 1 0 0 0,-1 0 1 0 0,1 0-1 0 0,-2-4 0 0 0,3 3 31 0 0,-1 0 0 0 0,1 0-1 0 0,0 0 1 0 0,0 0 0 0 0,0 0-1 0 0,1 0 1 0 0,-1 0 0 0 0,1 1-1 0 0,-1-1 1 0 0,5-5 0 0 0,-3 3-73 0 0,16-26 222 0 0,1 1 0 0 0,25-28-1 0 0,-38 47-158 0 0,0 0 0 0 0,-1 0 0 0 0,0 0 0 0 0,-1-1 0 0 0,0 1 0 0 0,-1-1 0 0 0,0-1 0 0 0,4-21 0 0 0,5-84 333 0 0,3-14-245 0 0,-16 130-135 0 0,0 0 0 0 0,0-1 0 0 0,0 1 0 0 0,0 0-1 0 0,0-1 1 0 0,-1 1 0 0 0,1 0 0 0 0,-1 0 0 0 0,1 0 0 0 0,-1 0 0 0 0,0-1 0 0 0,0 1 0 0 0,0 0 0 0 0,0 0 0 0 0,-1 1 0 0 0,1-1 0 0 0,0 0 0 0 0,-3-2 0 0 0,1 1 2 0 0,-1-1 0 0 0,1 1 0 0 0,-1-1 0 0 0,0 1 0 0 0,-1 0 0 0 0,-7-4 0 0 0,8 5 9 0 0,0-1 0 0 0,0 1-1 0 0,0-1 1 0 0,1 0 0 0 0,-1 0 0 0 0,1-1 0 0 0,-1 1-1 0 0,1-1 1 0 0,0 1 0 0 0,-3-6 0 0 0,4 5 25 0 0,-4 0-4 0 0,1 0 0 0 0,0 0 0 0 0,-1 1 0 0 0,0-1 0 0 0,0 1 0 0 0,-9-3 0 0 0,12 4-22 0 0,-9-4 3 0 0,0-1-1 0 0,0 0 1 0 0,1-1-1 0 0,0-1 1 0 0,1 1-1 0 0,-14-15 0 0 0,-10-9 8 0 0,21 23-12 0 0,0-1 0 0 0,-24-12-1 0 0,21 14 4 0 0,-24-18-1 0 0,31 19-8 0 0,-1 0 1 0 0,0 1-1 0 0,0 1 1 0 0,0 0-1 0 0,-1 0 0 0 0,1 1 1 0 0,-1 0-1 0 0,0 1 1 0 0,-21-4-1 0 0,-103-8 122 0 0,59 10-61 0 0,-79-3 130 0 0,124 6-177 0 0,-1-1-1 0 0,-55-13 1 0 0,56 10-15 0 0,2 0 6 0 0,0 1-1 0 0,0 1 1 0 0,0 2 0 0 0,-1 0-1 0 0,-29 4 1 0 0,-46 4-11 0 0,52-4 0 0 0,-57 10 0 0 0,89-8 7 0 0,1-2 0 0 0,-1 0 0 0 0,0-1 1 0 0,0-1-1 0 0,0-1 0 0 0,0-1 0 0 0,0-1 0 0 0,-33-9 0 0 0,-17-6-7 0 0,-84-11 0 0 0,116 23 2 0 0,-25-4 19 0 0,-1 3 0 0 0,-112 1-1 0 0,15 9-20 0 0,-7 0 0 0 0,-10 22 0 0 0,49-5 0 0 0,121-19 0 0 0,0-1 0 0 0,-17-2 0 0 0,-5 0 0 0 0,29 2 0 0 0,-244 10 64 0 0,172-3-64 0 0,-58 8 0 0 0,-113 14 64 0 0,188-24-48 0 0,-1-3-1 0 0,-75-6 1 0 0,3 0 1 0 0,-88-6-17 0 0,200 11 0 0 0,1 1 0 0 0,-19 4 0 0 0,18-3 0 0 0,1-1 0 0 0,-19 1 0 0 0,-78-10 0 0 0,80 3 0 0 0,-8 3 0 0 0,30 2 0 0 0,0-1 0 0 0,-22-4 0 0 0,24 3 0 0 0,0 0 0 0 0,0 1 0 0 0,-12 1 0 0 0,-17-1 0 0 0,-62-3 0 0 0,74 4 0 0 0,12-1 0 0 0,-1 2 0 0 0,0 0 0 0 0,-30 9 0 0 0,3-1 0 0 0,36-8 0 0 0,0 0 0 0 0,0 0 0 0 0,0 1 0 0 0,0 0 0 0 0,1 0 0 0 0,-1 0 0 0 0,1 1 0 0 0,-9 6 0 0 0,3-1 0 0 0,1 1 0 0 0,0 1 0 0 0,-10 13 0 0 0,-38 35 0 0 0,-14 24 0 0 0,45-57 0 0 0,-13 14 0 0 0,31-28 0 0 0,1 1 0 0 0,1 0 0 0 0,0 1 0 0 0,1-1 0 0 0,-6 16 0 0 0,5-8 0 0 0,1 0 0 0 0,0 0 0 0 0,-6 44 0 0 0,7-26 0 0 0,2-14 0 0 0,-1 38 0 0 0,3-6 24 0 0,0-43-11 0 0,1 0 0 0 0,1 0 0 0 0,0 1 0 0 0,1-1 0 0 0,1 0 0 0 0,0 1 0 0 0,8 26 0 0 0,9 20-13 0 0,-15-44 0 0 0,1 0 0 0 0,0-1 0 0 0,2 0 0 0 0,14 27 0 0 0,-8-23 24 0 0,1-1-1 0 0,0-1 0 0 0,2 0 1 0 0,34 30-1 0 0,-34-35-12 0 0,1-2 0 0 0,0 0-1 0 0,0-1 1 0 0,1 0 0 0 0,0-1-1 0 0,33 10 1 0 0,-14-8 9 0 0,0-2 1 0 0,61 6-1 0 0,-74-11-17 0 0,32 2 34 0 0,67-1 1 0 0,10-9 15 0 0,7 3-12 0 0,-46-1-18 0 0,385 30 41 0 0,-46 11 0 0 0,-297-33-32 0 0,163-14 0 0 0,-225 1-32 0 0,134 6 0 0 0,42 28 0 0 0,70 6 0 0 0,-241-26 10 0 0,81 17 1 0 0,74 29 23 0 0,-86-19-25 0 0,-117-28-9 0 0,1-1 0 0 0,0-2 0 0 0,0-1 0 0 0,0-2 0 0 0,0-1 0 0 0,0-1 0 0 0,0-2 0 0 0,53-14 0 0 0,-81 18 0 0 0,13-5 16 0 0,-1 1 0 0 0,1 1 0 0 0,22-1 0 0 0,-39 4-15 0 0,1 0-1 0 0,-1 0 1 0 0,0 0 0 0 0,1 0 0 0 0,-1 0-1 0 0,0 0 1 0 0,1 0 0 0 0,-1 0-1 0 0,0 0 1 0 0,0 0 0 0 0,1 0 0 0 0,-1 0-1 0 0,0 0 1 0 0,1 0 0 0 0,-1 0-1 0 0,0 1 1 0 0,1-1 0 0 0,-1 0 0 0 0,0 0-1 0 0,0 0 1 0 0,1 0 0 0 0,-1 1-1 0 0,0-1 1 0 0,0 0 0 0 0,1 0 0 0 0,-1 1-1 0 0,0-1 1 0 0,0 0 0 0 0,0 0-1 0 0,1 1 1 0 0,-1-1 0 0 0,0 0 0 0 0,0 1-1 0 0,0-1 1 0 0,0 0 0 0 0,0 0-1 0 0,0 1 1 0 0,0-1 0 0 0,0 0 0 0 0,0 1-1 0 0,0-1 1 0 0,0 0 0 0 0,0 1-1 0 0,0-1 1 0 0,0 0 0 0 0,0 1 0 0 0,0-1-1 0 0,0 0 1 0 0,0 1 0 0 0,0-1-1 0 0,0 0 1 0 0,0 0 0 0 0,0 1 0 0 0,-1-1-1 0 0,1 1 1 0 0,-12 17-55 0 0,10-15 52 0 0,-59 73-2230 0 0,16-23-5466 0 0,13-11-348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17:35.646"/>
    </inkml:context>
    <inkml:brush xml:id="br0">
      <inkml:brushProperty name="width" value="0.1" units="cm"/>
      <inkml:brushProperty name="height" value="0.1" units="cm"/>
      <inkml:brushProperty name="color" value="#F4F91B"/>
    </inkml:brush>
  </inkml:definitions>
  <inkml:trace contextRef="#ctx0" brushRef="#br0">3289 1191 3223 0 0,'-1'1'131'0'0,"-1"-1"0"0"0,0 0 0 0 0,0 1-1 0 0,0-1 1 0 0,0 1 0 0 0,0-1-1 0 0,1 1 1 0 0,-1 0 0 0 0,0 0-1 0 0,1 0 1 0 0,-1 0 0 0 0,1 0-1 0 0,-1 0 1 0 0,1 0 0 0 0,-1 1-1 0 0,-1 2 1 0 0,1-3-80 0 0,1 0-1 0 0,0 1 1 0 0,0-1-1 0 0,0 0 1 0 0,-1 0-1 0 0,1 0 1 0 0,-1 0 0 0 0,1 0-1 0 0,-1 0 1 0 0,1-1-1 0 0,-1 1 1 0 0,1 0-1 0 0,-1-1 1 0 0,0 1 0 0 0,1-1-1 0 0,-3 1 1 0 0,-7-1 278 0 0,1 1 0 0 0,0 0 0 0 0,0 1 0 0 0,0 0 1 0 0,0 1-1 0 0,0 0 0 0 0,-12 5 0 0 0,20-7-277 0 0,0 0-1 0 0,0 0 1 0 0,0-1 0 0 0,-1 1-1 0 0,1-1 1 0 0,0 1 0 0 0,0-1-1 0 0,-1 0 1 0 0,1 0 0 0 0,0 0-1 0 0,-1 0 1 0 0,1 0 0 0 0,0-1-1 0 0,-1 1 1 0 0,-2-2 0 0 0,3 2 50 0 0,1 0 0 0 0,-1 0 0 0 0,0 0 1 0 0,0 0-1 0 0,0 0 0 0 0,0 1 0 0 0,1-1 0 0 0,-1 0 1 0 0,0 1-1 0 0,0-1 0 0 0,1 1 0 0 0,-1 0 1 0 0,-2 1-1 0 0,2-1-84 0 0,0 0 0 0 0,0 0 0 0 0,0-1-1 0 0,0 1 1 0 0,0 0 0 0 0,0-1 0 0 0,0 1 0 0 0,0-1 0 0 0,0 0 0 0 0,0 0 0 0 0,0 0 0 0 0,0 0 0 0 0,0 0 0 0 0,-4-1 0 0 0,-111-37 1556 0 0,21 19-1300 0 0,85 18-268 0 0,-25-5 5 0 0,-97-11 151 0 0,115 17-139 0 0,1 0 0 0 0,-1 1 0 0 0,1 0-1 0 0,-1 2 1 0 0,-28 7 0 0 0,16-1-4 0 0,-9 3 18 0 0,-1-1-1 0 0,0-2 0 0 0,-44 4 1 0 0,3-2 145 0 0,55-6-110 0 0,0-2-1 0 0,-27 1 1 0 0,47-4-69 0 0,-189-7 1168 0 0,60-2-870 0 0,-52 20 83 0 0,165-10-277 0 0,0 1 1 0 0,-37 9-1 0 0,37-7-97 0 0,0 0 0 0 0,-39 2 0 0 0,39-6 13 0 0,-1 1 1 0 0,1 0-1 0 0,0 2 1 0 0,-39 10-1 0 0,20-1 33 0 0,0-3 0 0 0,-62 7 0 0 0,83-14 41 0 0,1 1 0 0 0,1 0-1 0 0,-23 8 1 0 0,22-5-86 0 0,0-1-1 0 0,-1-1 1 0 0,1 0 0 0 0,-31 1-1 0 0,1-10 173 0 0,39 3-128 0 0,0 1 0 0 0,0 0 0 0 0,0 1-1 0 0,0 0 1 0 0,-13 1 0 0 0,0 2-23 0 0,-41 1 0 0 0,54-4-19 0 0,0 1 0 0 0,0 1-1 0 0,0 0 1 0 0,-15 5 0 0 0,15-4 0 0 0,0 0-1 0 0,0-1 1 0 0,0 0 0 0 0,-17 1 0 0 0,-121 3 435 0 0,99-2-443 0 0,38-2 7 0 0,0-1 0 0 0,1 0-1 0 0,-1 0 1 0 0,-16-3 0 0 0,20 1 14 0 0,0 1 0 0 0,1-1 0 0 0,-1 1 0 0 0,0 0 0 0 0,1 1 0 0 0,-12 2 0 0 0,18-3-21 0 0,-1 0 1 0 0,0 0 0 0 0,0 0 0 0 0,0-1 0 0 0,1 1-1 0 0,-1 0 1 0 0,0 0 0 0 0,0 0 0 0 0,1-1 0 0 0,-1 1 0 0 0,0 0-1 0 0,1 0 1 0 0,-1-1 0 0 0,0 1 0 0 0,1-1 0 0 0,-1 1 0 0 0,1-1-1 0 0,-1 1 1 0 0,0-1 0 0 0,1 1 0 0 0,-1-1 0 0 0,1 1-1 0 0,-1-1 1 0 0,1 0 0 0 0,0 1 0 0 0,-1-1 0 0 0,0-1 0 0 0,-8-20 399 0 0,9 21-371 0 0,0 0 39 0 0,0 0-67 0 0,0 1-1 0 0,0 0 0 0 0,1-1 1 0 0,-1 1-1 0 0,0 0 1 0 0,0-1-1 0 0,0 1 1 0 0,0 0-1 0 0,0-1 0 0 0,0 1 1 0 0,0 0-1 0 0,0-1 1 0 0,0 1-1 0 0,0-1 1 0 0,0 1-1 0 0,0 0 0 0 0,0-1 1 0 0,-1 1-1 0 0,1 0 1 0 0,0-1-1 0 0,0 1 0 0 0,0 0 1 0 0,0-1-1 0 0,-1 1 1 0 0,1 0-1 0 0,0 0 1 0 0,0-1-1 0 0,-1 1 0 0 0,1 0 1 0 0,0 0-1 0 0,0-1 1 0 0,-1 1-1 0 0,1 0 1 0 0,0 0-1 0 0,-1 0 0 0 0,1-1 1 0 0,0 1-1 0 0,-1 0 1 0 0,1 0-1 0 0,0 0 1 0 0,-1 0-1 0 0,1 0 0 0 0,0 0 1 0 0,-1 0-1 0 0,1 0 1 0 0,0 0-1 0 0,-1 0 1 0 0,0-1 10 0 0,0 1 0 0 0,0-1 0 0 0,0 1 1 0 0,1-1-1 0 0,-1 0 0 0 0,0 1 0 0 0,0-1 1 0 0,1 0-1 0 0,-1 1 0 0 0,1-1 1 0 0,-1 0-1 0 0,0 0 0 0 0,1 0 0 0 0,-1 1 1 0 0,1-1-1 0 0,0 0 0 0 0,-1 0 0 0 0,1 0 1 0 0,0 0-1 0 0,0 0 0 0 0,-1 0 1 0 0,1 0-1 0 0,0-1 0 0 0,-4-27 447 0 0,5 16-380 0 0,-1 9-51 0 0,0-1 0 0 0,0 1-1 0 0,0 0 1 0 0,-1 0 0 0 0,0-5-1 0 0,0 6-1 0 0,1 0-1 0 0,0 1 0 0 0,0-1 0 0 0,0 1 1 0 0,0-1-1 0 0,0 1 0 0 0,1-4 1 0 0,0-16 211 0 0,-5 8-104 0 0,0 0 0 0 0,-7-16 1 0 0,-7-21 186 0 0,10 13-196 0 0,6 24-88 0 0,-1 0 0 0 0,0 1 0 0 0,-1 0 0 0 0,-7-16 0 0 0,9 22-24 0 0,-1-1 1 0 0,2 1-1 0 0,-1-1 0 0 0,1 0 1 0 0,0 0-1 0 0,1 0 0 0 0,-1 0 1 0 0,2 0-1 0 0,0-9 0 0 0,0-10 13 0 0,1-5 60 0 0,5-32-1 0 0,-1 9 3 0 0,-2 20 25 0 0,2-34 32 0 0,-5 53-119 0 0,1 0 0 0 0,0 0 1 0 0,9-28-1 0 0,-7 29-23 0 0,0-1-1 0 0,-2 0 1 0 0,3-28 0 0 0,-5 39-2 0 0,-1 0-1 0 0,0 1 1 0 0,0-1-1 0 0,0 0 1 0 0,-1 1-1 0 0,1-1 1 0 0,-1 1-1 0 0,-3-5 1 0 0,3 5-1 0 0,0-1 1 0 0,0 1 0 0 0,0-1-1 0 0,1 1 1 0 0,-1-1-1 0 0,1 0 1 0 0,0 0 0 0 0,0-5-1 0 0,-4-54-5 0 0,2 48 5 0 0,2-1 0 0 0,0 1 1 0 0,2-21-1 0 0,-1 22 4 0 0,0 0 1 0 0,-1 0 0 0 0,-1 0-1 0 0,0 0 1 0 0,-6-21 0 0 0,-2-11-1 0 0,9 42-7 0 0,1 4 0 0 0,-1-1 0 0 0,1 1 0 0 0,0 0 0 0 0,-1 0 0 0 0,1-1 0 0 0,0 1 0 0 0,0 0 0 0 0,0-1 0 0 0,0 1 0 0 0,0 0 0 0 0,0 0 0 0 0,0-1 0 0 0,0 1 0 0 0,0 0 0 0 0,1-1 0 0 0,-1 1 0 0 0,1 0 0 0 0,-1 0 0 0 0,1 0 0 0 0,-1-1 0 0 0,1 1 0 0 0,-1 0 0 0 0,1 0 0 0 0,0 0 0 0 0,0 0 0 0 0,0 0 0 0 0,0 0 0 0 0,1-1 0 0 0,7-5 0 0 0,-8 6 0 0 0,0 0 0 0 0,0 0 0 0 0,0 1 0 0 0,0-1 0 0 0,0 0 0 0 0,1 0 0 0 0,-1 1 0 0 0,0-1 0 0 0,0 1 0 0 0,1-1 0 0 0,-1 1 0 0 0,1-1 0 0 0,-1 1 0 0 0,0 0 0 0 0,1 0 0 0 0,-1 0 0 0 0,2 0 0 0 0,121 3-18 0 0,-57 0-5 0 0,93-7 0 0 0,-120 2 37 0 0,0 2 1 0 0,39 4-1 0 0,21 1 7 0 0,8-3-21 0 0,59-1 0 0 0,-127-1 0 0 0,0 2 0 0 0,70 12 0 0 0,-64-7 0 0 0,-14-2 0 0 0,51 7 5 0 0,113 2 1 0 0,-43-8 38 0 0,-74-2-35 0 0,87 3-9 0 0,26 20 0 0 0,99 1 0 0 0,-232-25 0 0 0,109-9 0 0 0,-98 2 0 0 0,129-12 59 0 0,-155 11-54 0 0,169-24-5 0 0,-107 11 0 0 0,-65 10 0 0 0,-1 2 0 0 0,59-3 0 0 0,25 0 32 0 0,-1 0 0 0 0,-100 10-32 0 0,0 1 0 0 0,28 6 0 0 0,-47-7 0 0 0,22 4 0 0 0,0-1 0 0 0,1-2 0 0 0,50-1 0 0 0,-73-1 0 0 0,0 0 0 0 0,0-1 0 0 0,-1 1 0 0 0,1 1 0 0 0,0-1 0 0 0,-1 1 0 0 0,1-1 0 0 0,0 1 0 0 0,-1 0 0 0 0,1 0 0 0 0,-1 0 0 0 0,1 1 0 0 0,-1 0 0 0 0,0-1 0 0 0,7 5 0 0 0,5 6 0 0 0,0-2 0 0 0,31 17 0 0 0,-19-12 0 0 0,-24-13 0 0 0,0 0 0 0 0,0 0 0 0 0,0 1 0 0 0,0 0 0 0 0,-1-1 0 0 0,1 1 0 0 0,-1 0 0 0 0,0 0 0 0 0,0 0 0 0 0,0 0 0 0 0,0 1 0 0 0,0-1 0 0 0,-1 1 0 0 0,2 3 0 0 0,1 8 0 0 0,0 0 0 0 0,3 17 0 0 0,-4-14 0 0 0,-1-1 0 0 0,-1-1 0 0 0,0 1 0 0 0,-1 0 0 0 0,-1-1 0 0 0,-4 26 0 0 0,-2 36 0 0 0,5-50-13 0 0,0 1 0 0 0,-10 37-1 0 0,-1 23-10 0 0,11-59 24 0 0,4 41 0 0 0,1-7 0 0 0,-2-32 0 0 0,7 35 0 0 0,-4-41 0 0 0,-2 1 0 0 0,0 43 0 0 0,-3-52 0 0 0,-1-1 0 0 0,-1 1 0 0 0,-7 24 0 0 0,7-33 0 0 0,0 0 0 0 0,-1-1 0 0 0,0 1 0 0 0,0-1 0 0 0,-1 0 0 0 0,0 0 0 0 0,-1 0 0 0 0,-7 8 0 0 0,6-8 0 0 0,0-1 0 0 0,-1 0 0 0 0,1 0 0 0 0,-1-1 0 0 0,0 0 0 0 0,-1 0 0 0 0,0-1 0 0 0,0-1 0 0 0,0 1 0 0 0,0-1 0 0 0,0 0 0 0 0,-19 3 0 0 0,-52 10 0 0 0,43-10 0 0 0,0 1 0 0 0,-69 25 0 0 0,69-16-429 0 0,0 1 1 0 0,2 2-1 0 0,0 1 1 0 0,1 2-1 0 0,-40 36 0 0 0,29-20-1165 0 0,-2 3-64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2:38:03.228"/>
    </inkml:context>
    <inkml:brush xml:id="br0">
      <inkml:brushProperty name="width" value="0.1" units="cm"/>
      <inkml:brushProperty name="height" value="0.1" units="cm"/>
      <inkml:brushProperty name="color" value="#E71224"/>
    </inkml:brush>
  </inkml:definitions>
  <inkml:trace contextRef="#ctx0" brushRef="#br0">1982 88 919 0 0,'-24'-19'3859'0'0,"22"18"-3628"0"0,0-1 0 0 0,-1 0 1 0 0,1 1-1 0 0,0-1 0 0 0,0 1 0 0 0,-1 0 0 0 0,1 0 1 0 0,-1-1-1 0 0,1 2 0 0 0,-1-1 0 0 0,-5-1 0 0 0,-31-1 921 0 0,-4 0-33 0 0,16-3-506 0 0,-18-4 341 0 0,-67-8-1 0 0,51 12-667 0 0,35 3-1 0 0,-1 0 0 0 0,-36 2-1 0 0,-110 23 86 0 0,92-10-149 0 0,6-5 48 0 0,-100 3 225 0 0,145-9-302 0 0,-42 8 1 0 0,12-1-21 0 0,-291 13 921 0 0,259-22-823 0 0,-135 5 108 0 0,201-2-404 0 0,6-1-211 0 0,1 1 1 0 0,-34 8-1 0 0,27-2-691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17:42.543"/>
    </inkml:context>
    <inkml:brush xml:id="br0">
      <inkml:brushProperty name="width" value="0.1" units="cm"/>
      <inkml:brushProperty name="height" value="0.1" units="cm"/>
      <inkml:brushProperty name="color" value="#F4F91B"/>
    </inkml:brush>
  </inkml:definitions>
  <inkml:trace contextRef="#ctx0" brushRef="#br0">5638 393 919 0 0,'28'-13'716'0'0,"-20"10"-231"0"0,0-1 0 0 0,0 0 1 0 0,-1 0-1 0 0,1 0 0 0 0,-1-1 0 0 0,0 0 1 0 0,0 0-1 0 0,0-1 0 0 0,-1 0 0 0 0,8-10 1 0 0,-12 14-167 0 0,0-1 1 0 0,0 1 0 0 0,-1-1-1 0 0,1 0 1 0 0,-1 1-1 0 0,2-7 1 0 0,-3 9-252 0 0,1-1 0 0 0,-1 0 0 0 0,0 1-1 0 0,0-1 1 0 0,0 0 0 0 0,0 0 0 0 0,0 1 0 0 0,0-1-1 0 0,0 0 1 0 0,0 1 0 0 0,0-1 0 0 0,-1 0 0 0 0,1 1 0 0 0,0-1-1 0 0,0 0 1 0 0,-1 1 0 0 0,1-1 0 0 0,0 0 0 0 0,-1 1-1 0 0,1-1 1 0 0,0 1 0 0 0,-1-1 0 0 0,1 1 0 0 0,-1-1 0 0 0,1 1-1 0 0,-1-1 1 0 0,1 1 0 0 0,-1-1 0 0 0,0 1 0 0 0,1 0-1 0 0,-1-1 1 0 0,1 1 0 0 0,-1 0 0 0 0,0-1 0 0 0,1 1-1 0 0,-2 0 1 0 0,-7-4 666 0 0,-7 0 76 0 0,14 4-771 0 0,1 0 0 0 0,0 0 0 0 0,-1 0 0 0 0,1-1 0 0 0,0 1 0 0 0,0 0 0 0 0,-1-1-1 0 0,1 1 1 0 0,0-1 0 0 0,-1 1 0 0 0,1-1 0 0 0,0 0 0 0 0,0 1 0 0 0,0-1 0 0 0,0 0 0 0 0,0 0 0 0 0,0 0-1 0 0,0 0 1 0 0,-1-1 0 0 0,-13-24 919 0 0,14 23-889 0 0,0 0 0 0 0,0 1 0 0 0,0-1 1 0 0,0 1-1 0 0,0 0 0 0 0,-1-1 0 0 0,1 1 1 0 0,-1 0-1 0 0,0 0 0 0 0,1 0 0 0 0,-1 0 0 0 0,0 0 1 0 0,0 0-1 0 0,0 1 0 0 0,-1-1 0 0 0,1 0 0 0 0,0 1 1 0 0,-5-2-1 0 0,-20-2 99 0 0,0 1 0 0 0,-1 2 0 0 0,1 0 0 0 0,-30 3 0 0 0,13 0 468 0 0,27 0-380 0 0,0 1 1 0 0,-31 7-1 0 0,-4 1-824 0 0,-43 1 850 0 0,-126 19 748 0 0,168-24-834 0 0,-1-3-1 0 0,0-1 1 0 0,-66-8-1 0 0,58 3-110 0 0,-361 6 468 0 0,387-3-504 0 0,0-3-1 0 0,-65-11 1 0 0,61 7 4 0 0,-74-3 0 0 0,18 15 11 0 0,-132 23 0 0 0,217-26-64 0 0,-142 24 104 0 0,-64 8-16 0 0,117-18-85 0 0,-35 3 130 0 0,-129 2 11 0 0,238-19-136 0 0,1 0 20 0 0,-48-2 0 0 0,12 0 27 0 0,43 1-30 0 0,-1-2-1 0 0,-18-1 0 0 0,-23-2 48 0 0,41 3-26 0 0,1 0 1 0 0,-30-7-1 0 0,0-4 82 0 0,9 4-39 0 0,-65-4 1 0 0,58 8-88 0 0,16 2-2 0 0,-59 3 0 0 0,22-1 0 0 0,45 0 0 0 0,-41 3 0 0 0,29 0 0 0 0,-1-2 0 0 0,-49-3 0 0 0,5-1 0 0 0,61 2 0 0 0,-32-6 0 0 0,11 1 0 0 0,-8-2 21 0 0,0-2 1 0 0,-66-22-1 0 0,76 22-5 0 0,-1 2 1 0 0,-42-3-1 0 0,8 1-1 0 0,33 2-12 0 0,0-1-1 0 0,0-2 1 0 0,-53-24 0 0 0,68 26 32 0 0,1 2 0 0 0,-1 0 0 0 0,-26-3 0 0 0,-42-13 17 0 0,66 15 1 0 0,-44-17 86 0 0,54 18-91 0 0,-1 1 0 0 0,0 0 0 0 0,-23-4 0 0 0,34 9-40 0 0,0-1 0 0 0,1 0 1 0 0,-1 0-1 0 0,-9-5 0 0 0,10 4 2 0 0,0 0 1 0 0,0 1-1 0 0,0 0 0 0 0,-9-3 0 0 0,12 5-8 0 0,-1 0-1 0 0,1 0 0 0 0,0-1 1 0 0,0 1-1 0 0,0 1 1 0 0,-1-1-1 0 0,1 0 1 0 0,0 0-1 0 0,0 1 1 0 0,0-1-1 0 0,0 1 1 0 0,0 0-1 0 0,0 0 1 0 0,0 0-1 0 0,0 0 1 0 0,-2 1-1 0 0,-5 4-1 0 0,5-5 0 0 0,1 1 0 0 0,-1 0 0 0 0,1 0 0 0 0,0 0 0 0 0,0 0 0 0 0,0 0 0 0 0,0 1 0 0 0,1 0 0 0 0,-1-1 0 0 0,1 1 0 0 0,-1 0 0 0 0,1 0 0 0 0,0 0 0 0 0,-3 7 0 0 0,-10 13 0 0 0,5-2-13 0 0,7-13 3 0 0,0 0 0 0 0,-1-1-1 0 0,0 1 1 0 0,-9 9 0 0 0,-44 68 10 0 0,54-82 0 0 0,-3 4 0 0 0,0 0 0 0 0,0 0 0 0 0,1 1 0 0 0,0 0 0 0 0,0 0 0 0 0,0 0 0 0 0,1 0 0 0 0,-5 17 0 0 0,-41 124 58 0 0,37-116-52 0 0,10-24-1 0 0,0 1 1 0 0,1 0-1 0 0,0 0 0 0 0,1 0 1 0 0,0 0-1 0 0,0 0 0 0 0,1 0 1 0 0,1 0-1 0 0,2 15 0 0 0,-4 29 17 0 0,9-23 63 0 0,-7-27-64 0 0,1-1 1 0 0,-1 1 0 0 0,0-1-1 0 0,0 1 1 0 0,-1 0-1 0 0,1-1 1 0 0,-1 1-1 0 0,0 0 1 0 0,0-1-1 0 0,0 1 1 0 0,0 0-1 0 0,-1-1 1 0 0,1 1-1 0 0,-2 4 1 0 0,0-2 25 0 0,0 1 1 0 0,0 0-1 0 0,1 0 0 0 0,0 0 1 0 0,1 0-1 0 0,-1 0 1 0 0,1 0-1 0 0,1 0 0 0 0,-1 0 1 0 0,1 0-1 0 0,1 0 0 0 0,3 12 1 0 0,-3-7-5 0 0,-1-8-42 0 0,-1 0 0 0 0,1 1 0 0 0,0-1 0 0 0,1 0 0 0 0,-1 0 0 0 0,1 0 0 0 0,0 0 0 0 0,0 0 0 0 0,4 6 0 0 0,-2-3 290 0 0,1 0 0 0 0,-1 0 0 0 0,-1 0 0 0 0,5 14 0 0 0,0-4-1478 0 0,3 10 1193 0 0,2-2 0 0 0,28 42-1 0 0,-17-31-7 0 0,-15-21 13 0 0,1 0 0 0 0,1-1 0 0 0,0 0 0 0 0,1-1 0 0 0,1 0 0 0 0,21 17 0 0 0,-22-20-4 0 0,-1 0-1 0 0,1 1 1 0 0,15 19 0 0 0,-20-21-3 0 0,1 0 1 0 0,0 0 0 0 0,1 0-1 0 0,0-1 1 0 0,0-1 0 0 0,1 0-1 0 0,11 7 1 0 0,26 9 27 0 0,60 20 0 0 0,-86-38-9 0 0,-1-1-1 0 0,1-1 0 0 0,0 0 1 0 0,30-1-1 0 0,-13-1-6 0 0,65 4 48 0 0,60 4 64 0 0,-59 5-128 0 0,14 1 0 0 0,25-12 53 0 0,-14-1 79 0 0,-36 1 1670 0 0,-10-1-2700 0 0,115 18 1 0 0,-121-12 897 0 0,0-4 0 0 0,102-6 0 0 0,52 9 55 0 0,-152-2-18 0 0,119-7-1 0 0,-100-7-36 0 0,-18 0 0 0 0,0 3 0 0 0,123 8 0 0 0,-30 20 0 0 0,-89-14 0 0 0,-33-4 0 0 0,151-2 0 0 0,-105-4 0 0 0,-6 1 15 0 0,111 3 34 0 0,-54 10-49 0 0,-86-6 0 0 0,-37-5 0 0 0,0-2 0 0 0,0 0 0 0 0,41-9 0 0 0,-8 2 0 0 0,0 1 0 0 0,0 3 0 0 0,87 5 0 0 0,-110 1 0 0 0,0-2 0 0 0,-1-1 0 0 0,1-2 0 0 0,0-1 0 0 0,66-18 0 0 0,-61 11 13 0 0,1 2 0 0 0,0 1 0 0 0,0 2-1 0 0,57 0 1 0 0,-74 7-13 0 0,1 1 0 0 0,-1 2 0 0 0,0 0 0 0 0,35 12 0 0 0,87 27 0 0 0,-141-42 0 0 0,0 0 0 0 0,0-1 0 0 0,0 1 0 0 0,0-1 0 0 0,6-1 0 0 0,20 3 0 0 0,-29-2 4 0 0,0 0 0 0 0,-1 1-1 0 0,1-1 1 0 0,0 0 0 0 0,0 0 0 0 0,0 0-1 0 0,0 0 1 0 0,-1 0 0 0 0,1 0 0 0 0,0-1 0 0 0,0 1-1 0 0,0 0 1 0 0,-1-1 0 0 0,1 0 0 0 0,0 1-1 0 0,2-2 1 0 0,-3 1-2 0 0,-1 0 1 0 0,1 0-1 0 0,0 0 1 0 0,0 0-1 0 0,-1 0 0 0 0,1 0 1 0 0,0 0-1 0 0,-1 0 0 0 0,1 0 1 0 0,-1 0-1 0 0,0 0 1 0 0,1 0-1 0 0,-1 0 0 0 0,0-1 1 0 0,1 1-1 0 0,-1 0 0 0 0,0 0 1 0 0,0 0-1 0 0,0-1 1 0 0,0 1-1 0 0,0 0 0 0 0,-1 0 1 0 0,1 0-1 0 0,0 0 0 0 0,0-1 1 0 0,-1 0-1 0 0,1 1-1 0 0,0 1 0 0 0,0 0 1 0 0,0 0-1 0 0,0 0 0 0 0,0 0 0 0 0,0 0 0 0 0,0-1 0 0 0,0 1 1 0 0,0 0-1 0 0,-1 0 0 0 0,1 0 0 0 0,0 0 0 0 0,0 0 0 0 0,0-1 1 0 0,0 1-1 0 0,0 0 0 0 0,0 0 0 0 0,0 0 0 0 0,0 0 0 0 0,0 0 0 0 0,-1 0 1 0 0,1-1-1 0 0,0 1 0 0 0,0 0 0 0 0,0 0 0 0 0,0 0 0 0 0,0 0 1 0 0,0 0-1 0 0,-1 0 0 0 0,1 0 0 0 0,0 0 0 0 0,0 0 0 0 0,0 0 1 0 0,0 0-1 0 0,0 0 0 0 0,-1 0 0 0 0,1 0 0 0 0,0 0 0 0 0,0 0 1 0 0,0 0-1 0 0,0 0 0 0 0,-1 0 0 0 0,1 0 0 0 0,0 0 0 0 0,0 0 0 0 0,-8 8-198 0 0,-8 18-597 0 0,12-20 496 0 0,-33 48-7023 0 0,8-20-50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17:56.509"/>
    </inkml:context>
    <inkml:brush xml:id="br0">
      <inkml:brushProperty name="width" value="0.1" units="cm"/>
      <inkml:brushProperty name="height" value="0.1" units="cm"/>
      <inkml:brushProperty name="color" value="#F4F91B"/>
    </inkml:brush>
  </inkml:definitions>
  <inkml:trace contextRef="#ctx0" brushRef="#br0">25 120 1087 0 0,'15'-19'392'0'0,"-11"15"-229"0"0,0 0-1 0 0,0 0 0 0 0,0 0 0 0 0,0-1 0 0 0,4-7 0 0 0,6-6 412 0 0,-11 15-432 0 0,0 0-1 0 0,0 1 1 0 0,0-1 0 0 0,0 1-1 0 0,1-1 1 0 0,-1 1 0 0 0,1 0-1 0 0,-1 0 1 0 0,1 0 0 0 0,0 1-1 0 0,0-1 1 0 0,0 1 0 0 0,0 0-1 0 0,4 0 1 0 0,6-1 73 0 0,0 1 0 0 0,26 2-1 0 0,2 0-158 0 0,242-20 1372 0 0,-255 19-1268 0 0,0 2 0 0 0,0 1 0 0 0,-1 1-1 0 0,1 2 1 0 0,35 11 0 0 0,-54-14-145 0 0,6 0 2 0 0,1-1 0 0 0,-1-1 1 0 0,0 0-1 0 0,1-1 1 0 0,25-3-1 0 0,-38 2 7 0 0,0 1-1 0 0,-1-1 0 0 0,0 0 0 0 0,0 0 0 0 0,0-1 0 0 0,0 1 0 0 0,0-1 0 0 0,3-2 1 0 0,-4 3 17 0 0,0 0 0 0 0,-1-1 0 0 0,1 1 0 0 0,0 0 0 0 0,0 0 0 0 0,0 0 0 0 0,0 1 0 0 0,0-1 1 0 0,0 0-1 0 0,0 1 0 0 0,0-1 0 0 0,1 1 0 0 0,-1 0 0 0 0,0 0 0 0 0,3 0 0 0 0,-4 0-39 0 0,-1 0 0 0 0,0 0 0 0 0,0 0 0 0 0,1 0 0 0 0,-1 0 0 0 0,0 0 0 0 0,0 0 0 0 0,1 1 0 0 0,-1-1 0 0 0,0 0 0 0 0,0 0 0 0 0,0 0 0 0 0,1 0-1 0 0,-1 1 1 0 0,0-1 0 0 0,0 0 0 0 0,0 0 0 0 0,0 0 0 0 0,1 1 0 0 0,-1-1 0 0 0,0 0 0 0 0,0 0 0 0 0,0 0 0 0 0,0 1 0 0 0,0-1 0 0 0,0 0 0 0 0,0 0 0 0 0,0 1 0 0 0,0-1-1 0 0,0 0 1 0 0,0 0 0 0 0,0 1 0 0 0,0-1 0 0 0,0 0 0 0 0,0 0 0 0 0,0 1 0 0 0,0-1 0 0 0,0 0 0 0 0,0 0 0 0 0,0 1 0 0 0,0-1 0 0 0,0 0 0 0 0,0 0 0 0 0,0 1 0 0 0,-1-1-1 0 0,1 0 1 0 0,0 0 0 0 0,0 0 0 0 0,0 1 0 0 0,0-1 0 0 0,-1 0 0 0 0,1 0 0 0 0,0 0 0 0 0,0 0 0 0 0,0 1 0 0 0,-1-1 0 0 0,1 0 0 0 0,0 0 0 0 0,-15 9 22 0 0,5-7 4 0 0,-1 0 0 0 0,-16 0-1 0 0,11-1 21 0 0,-27-3 79 0 0,10-1-28 0 0,-184 14 137 0 0,0 0-157 0 0,174-9-58 0 0,-50 9 0 0 0,14-2-10 0 0,59-7-11 0 0,6-1 0 0 0,0 0 0 0 0,-14 4 0 0 0,23-4 0 0 0,1 0 0 0 0,0-1 0 0 0,0 0 0 0 0,0 0 0 0 0,0 0 0 0 0,-1 0 0 0 0,1-1 0 0 0,0 0 0 0 0,0 0 0 0 0,0 0 0 0 0,0 0 0 0 0,0 0 0 0 0,-5-4 0 0 0,48 11 64 0 0,-15-4-61 0 0,8 2 22 0 0,58-2 1 0 0,38-2 187 0 0,-54 1-128 0 0,165 19-23 0 0,-192-14-49 0 0,31 1 168 0 0,139-6 1 0 0,-54 0-1 0 0,-58 1-96 0 0,-35-4 68 0 0,28 0 140 0 0,48 10 19 0 0,-133-7-284 0 0,-1-1-1 0 0,1 1 1 0 0,0-2 0 0 0,-1 0 0 0 0,1-1 0 0 0,-1 0 0 0 0,1 0-1 0 0,16-7 1 0 0,-29 9-20 0 0,1-1-1 0 0,0 1 0 0 0,0 0 1 0 0,0 0-1 0 0,-1-1 1 0 0,1 1-1 0 0,0 0 0 0 0,0 0 1 0 0,0 0-1 0 0,0 0 0 0 0,-1 0 1 0 0,1 0-1 0 0,0 0 1 0 0,0 0-1 0 0,0 1 0 0 0,0-1 1 0 0,-1 0-1 0 0,1 0 0 0 0,0 1 1 0 0,0-1-1 0 0,0 0 1 0 0,-1 1-1 0 0,1-1 0 0 0,0 1 1 0 0,-1-1-1 0 0,1 1 0 0 0,0-1 1 0 0,-1 1-1 0 0,1 0 1 0 0,-1-1-1 0 0,1 1 0 0 0,-1 0 1 0 0,1-1-1 0 0,-1 1 0 0 0,1 0 1 0 0,-1 0-1 0 0,0-1 1 0 0,1 1-1 0 0,-1 0 0 0 0,0 0 1 0 0,0 0-1 0 0,1-1 0 0 0,-1 1 1 0 0,0 0-1 0 0,0 0 1 0 0,0 1-1 0 0,-1-2 36 0 0,0 0-33 0 0,0 0-8 0 0,1 0 0 0 0,-1 1 0 0 0,1-1 0 0 0,-1 1 0 0 0,1-1 0 0 0,-1 1 0 0 0,1-1 0 0 0,-1 1-1 0 0,1-1 1 0 0,-1 1 0 0 0,1 0 0 0 0,0-1 0 0 0,-1 1 0 0 0,1 0 0 0 0,0-1 0 0 0,0 1 0 0 0,-1 0 0 0 0,1-1-1 0 0,0 1 1 0 0,0 0 0 0 0,0-1 0 0 0,0 1 0 0 0,0 0 0 0 0,0-1 0 0 0,0 2 0 0 0,-1 29 57 0 0,1-17-77 0 0,-2 9-179 0 0,2 2-81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18:23.994"/>
    </inkml:context>
    <inkml:brush xml:id="br0">
      <inkml:brushProperty name="width" value="0.1" units="cm"/>
      <inkml:brushProperty name="height" value="0.1" units="cm"/>
      <inkml:brushProperty name="color" value="#F4F91B"/>
    </inkml:brush>
  </inkml:definitions>
  <inkml:trace contextRef="#ctx0" brushRef="#br0">3739 1476 4951 0 0,'-5'-3'198'0'0,"-14"-9"116"0"0,13 8 263 0 0,0 1-1 0 0,0-1 0 0 0,0 1 0 0 0,-1 0 0 0 0,1 1 0 0 0,-10-3 1 0 0,10 3-91 0 0,-9-1-17 0 0,1 1 0 0 0,0 1-1 0 0,-1 0 1 0 0,1 0 0 0 0,-27 4-1 0 0,36-3-376 0 0,-16 2 768 0 0,-40 8 0 0 0,42-6-465 0 0,-1-1 0 0 0,1 0-1 0 0,0-2 1 0 0,-31 0 0 0 0,35-4-59 0 0,0 1 1 0 0,0-2-1 0 0,-22-7 1 0 0,27 7-126 0 0,0 0 1 0 0,1 1-1 0 0,-1 1 0 0 0,-1 0 1 0 0,1 0-1 0 0,0 1 1 0 0,0 0-1 0 0,0 1 1 0 0,-1 0-1 0 0,-11 1 1 0 0,4 2-102 0 0,-1-1 1 0 0,-33-1 0 0 0,4 0 167 0 0,27 0-139 0 0,-13 1 172 0 0,-49 8-1 0 0,-17 16-60 0 0,-15 3 17 0 0,94-26-154 0 0,1-2 0 0 0,-1 0-1 0 0,0-1 1 0 0,0-1-1 0 0,-30-6 1 0 0,30 4-47 0 0,-16 0 40 0 0,12 0-34 0 0,-27-5 0 0 0,-70-24 355 0 0,97 27-378 0 0,1 1-1 0 0,-1 1 0 0 0,0 2 1 0 0,-35 1-1 0 0,30 0-34 0 0,14-1 0 0 0,-25-4 0 0 0,29 3-5 0 0,-1 0 0 0 0,0 1 0 0 0,-16 1 0 0 0,17 0 15 0 0,1-1-1 0 0,-23-3 0 0 0,-14 0 46 0 0,-105 0 48 0 0,95-4-16 0 0,41 5-31 0 0,0 1 1 0 0,0 0 0 0 0,-23 2 0 0 0,-12 4-20 0 0,9 0 114 0 0,1-2-1 0 0,-82-6 0 0 0,-14-8 146 0 0,85 9-289 0 0,2-2 16 0 0,-58-1 43 0 0,-8-4 48 0 0,74 8-80 0 0,32 0-27 0 0,1 1-1 0 0,-1 1 1 0 0,0 0-1 0 0,0 1 1 0 0,0-1 0 0 0,-14 5-1 0 0,16-4-21 0 0,1 1 0 0 0,0-1 0 0 0,0-1 0 0 0,-9 0 0 0 0,8 0 16 0 0,0 1-1 0 0,0-1 1 0 0,-14 4-1 0 0,-12 3-2 0 0,21-4-13 0 0,-1 0 1 0 0,-24 9 0 0 0,23-5 0 0 0,-1 0 0 0 0,0-2 0 0 0,-1 0 0 0 0,-19 3 0 0 0,-5-6 0 0 0,32-3 36 0 0,0 0 0 0 0,0-1-1 0 0,1 0 1 0 0,-1-1 0 0 0,1 0 0 0 0,-18-8 0 0 0,15 6-23 0 0,7 2 15 0 0,0 0-1 0 0,1 0 0 0 0,-1-1 1 0 0,1 1-1 0 0,0-1 1 0 0,-7-9-1 0 0,-1 0 26 0 0,9 9-36 0 0,0 0 0 0 0,1 0 0 0 0,0-1 0 0 0,0 1 0 0 0,0-1 0 0 0,0 1 0 0 0,1-1 0 0 0,-1 1 0 0 0,1-1 0 0 0,-1-7 0 0 0,-6-19 7 0 0,-21-61 99 0 0,16 44-65 0 0,-13-53 89 0 0,19 71-72 0 0,3 6-3 0 0,1 0 0 0 0,-1-38 0 0 0,-2-23 61 0 0,2 61-122 0 0,1-1-1 0 0,2 0 1 0 0,0 0 0 0 0,1 0-1 0 0,5-26 1 0 0,-5 48-11 0 0,0 0 0 0 0,0-1 0 0 0,0 1 0 0 0,0 0 0 0 0,-1-1 0 0 0,1 1 0 0 0,-1-1 0 0 0,0 1 0 0 0,0 0 0 0 0,-2-5 0 0 0,1 0 0 0 0,-1-3 0 0 0,1 0 0 0 0,1 0 0 0 0,0 0 0 0 0,1 0 0 0 0,0 0 0 0 0,2-20 0 0 0,1-11 0 0 0,-1-2 0 0 0,12-74 0 0 0,-12 109 3 0 0,1 1 0 0 0,0-1 0 0 0,0 0 0 0 0,1 1 0 0 0,0 0 0 0 0,0 0 0 0 0,1 0 0 0 0,0 0 1 0 0,0 1-1 0 0,1 0 0 0 0,0 0 0 0 0,0 0 0 0 0,0 1 0 0 0,1-1 0 0 0,0 2 0 0 0,1-1 0 0 0,-1 1 0 0 0,1 0 0 0 0,0 1 0 0 0,12-5 0 0 0,41-19-3 0 0,-51 25 0 0 0,1 1 0 0 0,0 0 0 0 0,0 1 0 0 0,0 0 0 0 0,11 0 0 0 0,-2-1 0 0 0,-16 2 0 0 0,0-1 0 0 0,0 1 0 0 0,0-1 0 0 0,0 1 0 0 0,6 1 0 0 0,5 1 0 0 0,1-1 0 0 0,-1-1 0 0 0,21-3 0 0 0,8 1 0 0 0,212 4 0 0 0,-66 7 0 0 0,-72-1 0 0 0,128-15 0 0 0,-141 1 0 0 0,-61 7 0 0 0,0 1 0 0 0,84 17 0 0 0,-16-2 0 0 0,-33-6 0 0 0,83 6 0 0 0,-138-16 0 0 0,-1-2 0 0 0,1 0 0 0 0,0-1 0 0 0,42-10 0 0 0,-9-4 0 0 0,-26 6 0 0 0,0 2 0 0 0,1 1 0 0 0,0 2 0 0 0,45-3 0 0 0,-57 8 0 0 0,160 3 0 0 0,-156-2 0 0 0,28-4 0 0 0,-15 0 0 0 0,93-7 0 0 0,-70 3 0 0 0,0 3 0 0 0,89 7 0 0 0,26 1 0 0 0,-114-5 0 0 0,171 16 0 0 0,-175-7 0 0 0,0 1 0 0 0,84 28 0 0 0,-107-28 0 0 0,-1-2 0 0 0,1 0 0 0 0,0-3 0 0 0,1 0 0 0 0,-1-3 0 0 0,53-3 0 0 0,77 0 0 0 0,-93 4 0 0 0,74-10 0 0 0,-21 4 0 0 0,-95 4 0 0 0,36 2 0 0 0,-36 0 0 0 0,55-3 0 0 0,-63 0 0 0 0,0 0 0 0 0,34 6 0 0 0,-30-3 0 0 0,35-1 0 0 0,-30-2 0 0 0,18-1 0 0 0,76-14 0 0 0,-53 7 0 0 0,-29 4 0 0 0,78-5 0 0 0,-13 2 0 0 0,88-24 0 0 0,-168 26 0 0 0,-7 2 0 0 0,25-10 0 0 0,-27 7 0 0 0,34-6 0 0 0,-47 12 0 0 0,105-13-53 0 0,126-7-30 0 0,-186 20 51 0 0,1 2 0 0 0,-1 2 0 0 0,57 11 0 0 0,-102-13 30 0 0,1 0 0 0 0,-1 0-1 0 0,1 1 1 0 0,-1 0 0 0 0,0 0-1 0 0,0 0 1 0 0,0 0 0 0 0,0 1 0 0 0,0 0-1 0 0,0 0 1 0 0,-1 0 0 0 0,1 0-1 0 0,-1 1 1 0 0,0 0 0 0 0,0 0 0 0 0,0 0-1 0 0,-1 0 1 0 0,1 1 0 0 0,-1 0-1 0 0,0-1 1 0 0,-1 1 0 0 0,1 0 0 0 0,-1 0-1 0 0,0 0 1 0 0,0 1 0 0 0,0-1-1 0 0,1 7 1 0 0,-2-6 2 0 0,29 143-66 0 0,-26-121 51 0 0,-2 0-1 0 0,0 0 1 0 0,-4 40-1 0 0,-48 241 16 0 0,14-181-58 0 0,27-99 52 0 0,-5 9 6 0 0,8-24 0 0 0,-7 28 0 0 0,7-13-11 0 0,-2-1 1 0 0,0 1-1 0 0,-2-2 0 0 0,-1 1 1 0 0,-24 43-1 0 0,29-61 11 0 0,0-1 0 0 0,-1 1 0 0 0,0-1 0 0 0,-10 10 0 0 0,13-15 0 0 0,-1 0 0 0 0,1-1 0 0 0,-1 1 0 0 0,0-1 0 0 0,0 0 0 0 0,0-1 0 0 0,0 1 0 0 0,0-1 0 0 0,-1 0 0 0 0,-8 2 0 0 0,-62 12-203 0 0,44-11-68 0 0,-1 2 0 0 0,1 1 0 0 0,1 1 1 0 0,0 2-1 0 0,-32 16 0 0 0,19-2-2154 0 0,-44 32 1 0 0,58-35 797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18:57.753"/>
    </inkml:context>
    <inkml:brush xml:id="br0">
      <inkml:brushProperty name="width" value="0.1" units="cm"/>
      <inkml:brushProperty name="height" value="0.1" units="cm"/>
      <inkml:brushProperty name="color" value="#F4F91B"/>
    </inkml:brush>
  </inkml:definitions>
  <inkml:trace contextRef="#ctx0" brushRef="#br0">1 10 2615 0 0,'3'-4'112'0'0,"1"1"32"0"0,5 1-144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16:27.586"/>
    </inkml:context>
    <inkml:brush xml:id="br0">
      <inkml:brushProperty name="width" value="0.1" units="cm"/>
      <inkml:brushProperty name="height" value="0.1" units="cm"/>
      <inkml:brushProperty name="color" value="#F4F91B"/>
    </inkml:brush>
  </inkml:definitions>
  <inkml:trace contextRef="#ctx0" brushRef="#br0">1794 82 455 0 0,'1'0'15'0'0,"2"2"141"0"0,1 0 0 0 0,0 0 0 0 0,0-1 0 0 0,0 1 0 0 0,0-1 0 0 0,0 0 0 0 0,5 1 0 0 0,6 3 749 0 0,-13-4-810 0 0,-1 0 1 0 0,1 0-1 0 0,0 0 0 0 0,0 0 0 0 0,0 0 0 0 0,0-1 0 0 0,0 1 0 0 0,3 0 0 0 0,2-3 766 0 0,-13-5 356 0 0,2 3-844 0 0,1 1-136 0 0,0 1 0 0 0,0-1 0 0 0,0 1 0 0 0,0 0 0 0 0,-1 0 0 0 0,1 1 0 0 0,-1-1 0 0 0,1 1 0 0 0,-7-3 0 0 0,-37-4 128 0 0,35 7-261 0 0,0-1-1 0 0,-16-5 0 0 0,-16-6 396 0 0,0 1 0 0 0,0 2-1 0 0,-50-4 1 0 0,4 8 61 0 0,-101 8 0 0 0,6 0-116 0 0,50-4-268 0 0,1 7 1 0 0,-198 31-1 0 0,101-8-486 0 0,119-16-146 0 0,23-2-498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17:11.180"/>
    </inkml:context>
    <inkml:brush xml:id="br0">
      <inkml:brushProperty name="width" value="0.1" units="cm"/>
      <inkml:brushProperty name="height" value="0.1" units="cm"/>
      <inkml:brushProperty name="color" value="#F4F91B"/>
    </inkml:brush>
  </inkml:definitions>
  <inkml:trace contextRef="#ctx0" brushRef="#br0">1184 1 2671 0 0,'-11'5'327'0'0,"-1"-1"0"0"0,0 1-1 0 0,-1-2 1 0 0,-23 4 0 0 0,-57 3 406 0 0,55-8-300 0 0,-26 1 663 0 0,-114-11 0 0 0,72 1-417 0 0,35 3-282 0 0,-187-1 478 0 0,223 6-878 0 0,0 3 0 0 0,0 0 1 0 0,0 3-1 0 0,1 0 0 0 0,-42 16 0 0 0,35-6-275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17:12.397"/>
    </inkml:context>
    <inkml:brush xml:id="br0">
      <inkml:brushProperty name="width" value="0.1" units="cm"/>
      <inkml:brushProperty name="height" value="0.1" units="cm"/>
      <inkml:brushProperty name="color" value="#F4F91B"/>
    </inkml:brush>
  </inkml:definitions>
  <inkml:trace contextRef="#ctx0" brushRef="#br0">2602 6 1839 0 0,'-8'-2'541'0'0,"0"1"-1"0"0,-1 0 0 0 0,1 0 1 0 0,0 1-1 0 0,-13 1 0 0 0,1-1-279 0 0,-10 2 461 0 0,-54 9 0 0 0,54-6-495 0 0,-56 3 1 0 0,-138-13 866 0 0,-337 16 594 0 0,223-18-1205 0 0,105 1-102 0 0,59-1-158 0 0,79 1-116 0 0,-153 10 1 0 0,51 24-94 0 0,68-9-187 0 0,38-7 30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17:13.894"/>
    </inkml:context>
    <inkml:brush xml:id="br0">
      <inkml:brushProperty name="width" value="0.1" units="cm"/>
      <inkml:brushProperty name="height" value="0.1" units="cm"/>
      <inkml:brushProperty name="color" value="#F4F91B"/>
    </inkml:brush>
  </inkml:definitions>
  <inkml:trace contextRef="#ctx0" brushRef="#br0">911 103 4631 0 0,'-12'-9'449'0'0,"-2"0"0"0"0,1 1 0 0 0,-1 1 0 0 0,-1 0 0 0 0,-22-8 0 0 0,-79-16 1857 0 0,79 24-2024 0 0,1 2 0 0 0,-1 2 0 0 0,0 2 0 0 0,0 1-1 0 0,-54 7 1 0 0,1 6-205 0 0,-91 26 1 0 0,149-30-258 0 0,-34 13 1 0 0,21-2-52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17:15.144"/>
    </inkml:context>
    <inkml:brush xml:id="br0">
      <inkml:brushProperty name="width" value="0.1" units="cm"/>
      <inkml:brushProperty name="height" value="0.1" units="cm"/>
      <inkml:brushProperty name="color" value="#F4F91B"/>
    </inkml:brush>
  </inkml:definitions>
  <inkml:trace contextRef="#ctx0" brushRef="#br0">1 1 1983 0 0,'3'0'88'0'0,"-1"0"16"0"0,2 1-104 0 0,-2 1 0 0 0,1-2 0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23:17:15.787"/>
    </inkml:context>
    <inkml:brush xml:id="br0">
      <inkml:brushProperty name="width" value="0.1" units="cm"/>
      <inkml:brushProperty name="height" value="0.1" units="cm"/>
      <inkml:brushProperty name="color" value="#F4F91B"/>
    </inkml:brush>
  </inkml:definitions>
  <inkml:trace contextRef="#ctx0" brushRef="#br0">1219 97 2127 0 0,'-13'-4'158'0'0,"0"1"0"0"0,-17-1-1 0 0,22 3 82 0 0,0 0 0 0 0,-1 0 0 0 0,1-1 1 0 0,0 0-1 0 0,0-1 0 0 0,0 0 0 0 0,0 0 0 0 0,1 0 0 0 0,-1-1 0 0 0,-10-7 0 0 0,11 6-123 0 0,-1 0 1 0 0,0 0-1 0 0,0 1 0 0 0,-1 0 0 0 0,1 1 1 0 0,-1 0-1 0 0,1 0 0 0 0,-1 0 0 0 0,0 1 1 0 0,-10 0-1 0 0,-13-1 314 0 0,-50 1-1 0 0,26 2 137 0 0,-104 2 763 0 0,-49-2-261 0 0,203-1-1051 0 0,-183-7 463 0 0,162 9-494 0 0,-1 1-1 0 0,0 1 1 0 0,1 2-1 0 0,-48 14 0 0 0,32-5-117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6/13/2024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2480711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2866573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4143309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1226980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2623986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3057758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3744098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3033422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21288617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547113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19</a:t>
            </a:fld>
            <a:endParaRPr lang="en-US"/>
          </a:p>
        </p:txBody>
      </p:sp>
    </p:spTree>
    <p:extLst>
      <p:ext uri="{BB962C8B-B14F-4D97-AF65-F5344CB8AC3E}">
        <p14:creationId xmlns:p14="http://schemas.microsoft.com/office/powerpoint/2010/main" val="1311172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20</a:t>
            </a:fld>
            <a:endParaRPr lang="en-US"/>
          </a:p>
        </p:txBody>
      </p:sp>
    </p:spTree>
    <p:extLst>
      <p:ext uri="{BB962C8B-B14F-4D97-AF65-F5344CB8AC3E}">
        <p14:creationId xmlns:p14="http://schemas.microsoft.com/office/powerpoint/2010/main" val="792814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21</a:t>
            </a:fld>
            <a:endParaRPr lang="en-US"/>
          </a:p>
        </p:txBody>
      </p:sp>
    </p:spTree>
    <p:extLst>
      <p:ext uri="{BB962C8B-B14F-4D97-AF65-F5344CB8AC3E}">
        <p14:creationId xmlns:p14="http://schemas.microsoft.com/office/powerpoint/2010/main" val="2040333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820350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3498454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2780193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1170744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3639819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3114962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6/13/2024</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6/13/2024</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6/13/2024</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6/13/2024</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6/13/2024</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6/13/2024</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6/13/2024</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6/13/2024</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6/13/2024</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6/13/2024</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6/13/2024</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6/13/2024</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youtube.com/user/MATSATI/" TargetMode="External"/><Relationship Id="rId5" Type="http://schemas.openxmlformats.org/officeDocument/2006/relationships/hyperlink" Target="https://www.matsati.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customXml" Target="../ink/ink206.xml"/><Relationship Id="rId13" Type="http://schemas.openxmlformats.org/officeDocument/2006/relationships/image" Target="../media/image214.png"/><Relationship Id="rId3" Type="http://schemas.openxmlformats.org/officeDocument/2006/relationships/image" Target="../media/image3.png"/><Relationship Id="rId7" Type="http://schemas.openxmlformats.org/officeDocument/2006/relationships/image" Target="../media/image211.png"/><Relationship Id="rId12" Type="http://schemas.openxmlformats.org/officeDocument/2006/relationships/customXml" Target="../ink/ink208.xml"/><Relationship Id="rId17" Type="http://schemas.openxmlformats.org/officeDocument/2006/relationships/image" Target="../media/image216.png"/><Relationship Id="rId2" Type="http://schemas.openxmlformats.org/officeDocument/2006/relationships/notesSlide" Target="../notesSlides/notesSlide10.xml"/><Relationship Id="rId16" Type="http://schemas.openxmlformats.org/officeDocument/2006/relationships/customXml" Target="../ink/ink210.xml"/><Relationship Id="rId1" Type="http://schemas.openxmlformats.org/officeDocument/2006/relationships/slideLayout" Target="../slideLayouts/slideLayout1.xml"/><Relationship Id="rId6" Type="http://schemas.openxmlformats.org/officeDocument/2006/relationships/customXml" Target="../ink/ink205.xml"/><Relationship Id="rId11" Type="http://schemas.openxmlformats.org/officeDocument/2006/relationships/image" Target="../media/image213.png"/><Relationship Id="rId5" Type="http://schemas.openxmlformats.org/officeDocument/2006/relationships/image" Target="../media/image210.png"/><Relationship Id="rId15" Type="http://schemas.openxmlformats.org/officeDocument/2006/relationships/image" Target="../media/image215.png"/><Relationship Id="rId10" Type="http://schemas.openxmlformats.org/officeDocument/2006/relationships/customXml" Target="../ink/ink207.xml"/><Relationship Id="rId4" Type="http://schemas.openxmlformats.org/officeDocument/2006/relationships/customXml" Target="../ink/ink204.xml"/><Relationship Id="rId9" Type="http://schemas.openxmlformats.org/officeDocument/2006/relationships/image" Target="../media/image212.png"/><Relationship Id="rId14" Type="http://schemas.openxmlformats.org/officeDocument/2006/relationships/customXml" Target="../ink/ink209.xml"/></Relationships>
</file>

<file path=ppt/slides/_rels/slide11.xml.rels><?xml version="1.0" encoding="UTF-8" standalone="yes"?>
<Relationships xmlns="http://schemas.openxmlformats.org/package/2006/relationships"><Relationship Id="rId8" Type="http://schemas.openxmlformats.org/officeDocument/2006/relationships/customXml" Target="../ink/ink213.xml"/><Relationship Id="rId3" Type="http://schemas.openxmlformats.org/officeDocument/2006/relationships/image" Target="../media/image3.png"/><Relationship Id="rId7" Type="http://schemas.openxmlformats.org/officeDocument/2006/relationships/image" Target="../media/image21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customXml" Target="../ink/ink212.xml"/><Relationship Id="rId5" Type="http://schemas.openxmlformats.org/officeDocument/2006/relationships/image" Target="../media/image217.png"/><Relationship Id="rId4" Type="http://schemas.openxmlformats.org/officeDocument/2006/relationships/customXml" Target="../ink/ink211.xml"/><Relationship Id="rId9" Type="http://schemas.openxmlformats.org/officeDocument/2006/relationships/image" Target="../media/image219.png"/></Relationships>
</file>

<file path=ppt/slides/_rels/slide12.xml.rels><?xml version="1.0" encoding="UTF-8" standalone="yes"?>
<Relationships xmlns="http://schemas.openxmlformats.org/package/2006/relationships"><Relationship Id="rId8" Type="http://schemas.openxmlformats.org/officeDocument/2006/relationships/image" Target="../media/image222.png"/><Relationship Id="rId13" Type="http://schemas.openxmlformats.org/officeDocument/2006/relationships/customXml" Target="../ink/ink218.xml"/><Relationship Id="rId18" Type="http://schemas.openxmlformats.org/officeDocument/2006/relationships/image" Target="../media/image227.png"/><Relationship Id="rId26" Type="http://schemas.openxmlformats.org/officeDocument/2006/relationships/image" Target="../media/image231.png"/><Relationship Id="rId3" Type="http://schemas.openxmlformats.org/officeDocument/2006/relationships/image" Target="../media/image3.png"/><Relationship Id="rId21" Type="http://schemas.openxmlformats.org/officeDocument/2006/relationships/customXml" Target="../ink/ink222.xml"/><Relationship Id="rId7" Type="http://schemas.openxmlformats.org/officeDocument/2006/relationships/customXml" Target="../ink/ink215.xml"/><Relationship Id="rId12" Type="http://schemas.openxmlformats.org/officeDocument/2006/relationships/image" Target="../media/image224.png"/><Relationship Id="rId17" Type="http://schemas.openxmlformats.org/officeDocument/2006/relationships/customXml" Target="../ink/ink220.xml"/><Relationship Id="rId25" Type="http://schemas.openxmlformats.org/officeDocument/2006/relationships/customXml" Target="../ink/ink224.xml"/><Relationship Id="rId2" Type="http://schemas.openxmlformats.org/officeDocument/2006/relationships/notesSlide" Target="../notesSlides/notesSlide12.xml"/><Relationship Id="rId16" Type="http://schemas.openxmlformats.org/officeDocument/2006/relationships/image" Target="../media/image226.png"/><Relationship Id="rId20" Type="http://schemas.openxmlformats.org/officeDocument/2006/relationships/image" Target="../media/image228.png"/><Relationship Id="rId1" Type="http://schemas.openxmlformats.org/officeDocument/2006/relationships/slideLayout" Target="../slideLayouts/slideLayout1.xml"/><Relationship Id="rId6" Type="http://schemas.openxmlformats.org/officeDocument/2006/relationships/image" Target="../media/image221.png"/><Relationship Id="rId11" Type="http://schemas.openxmlformats.org/officeDocument/2006/relationships/customXml" Target="../ink/ink217.xml"/><Relationship Id="rId24" Type="http://schemas.openxmlformats.org/officeDocument/2006/relationships/image" Target="../media/image230.png"/><Relationship Id="rId5" Type="http://schemas.openxmlformats.org/officeDocument/2006/relationships/customXml" Target="../ink/ink214.xml"/><Relationship Id="rId15" Type="http://schemas.openxmlformats.org/officeDocument/2006/relationships/customXml" Target="../ink/ink219.xml"/><Relationship Id="rId23" Type="http://schemas.openxmlformats.org/officeDocument/2006/relationships/customXml" Target="../ink/ink223.xml"/><Relationship Id="rId10" Type="http://schemas.openxmlformats.org/officeDocument/2006/relationships/image" Target="../media/image223.png"/><Relationship Id="rId19" Type="http://schemas.openxmlformats.org/officeDocument/2006/relationships/customXml" Target="../ink/ink221.xml"/><Relationship Id="rId4" Type="http://schemas.openxmlformats.org/officeDocument/2006/relationships/image" Target="../media/image220.png"/><Relationship Id="rId9" Type="http://schemas.openxmlformats.org/officeDocument/2006/relationships/customXml" Target="../ink/ink216.xml"/><Relationship Id="rId14" Type="http://schemas.openxmlformats.org/officeDocument/2006/relationships/image" Target="../media/image225.png"/><Relationship Id="rId22" Type="http://schemas.openxmlformats.org/officeDocument/2006/relationships/image" Target="../media/image229.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3" Type="http://schemas.openxmlformats.org/officeDocument/2006/relationships/image" Target="../media/image236.png"/><Relationship Id="rId18" Type="http://schemas.openxmlformats.org/officeDocument/2006/relationships/customXml" Target="../ink/ink232.xml"/><Relationship Id="rId26" Type="http://schemas.openxmlformats.org/officeDocument/2006/relationships/customXml" Target="../ink/ink236.xml"/><Relationship Id="rId39" Type="http://schemas.openxmlformats.org/officeDocument/2006/relationships/image" Target="../media/image249.png"/><Relationship Id="rId21" Type="http://schemas.openxmlformats.org/officeDocument/2006/relationships/image" Target="../media/image240.png"/><Relationship Id="rId34" Type="http://schemas.openxmlformats.org/officeDocument/2006/relationships/customXml" Target="../ink/ink240.xml"/><Relationship Id="rId42" Type="http://schemas.openxmlformats.org/officeDocument/2006/relationships/customXml" Target="../ink/ink244.xml"/><Relationship Id="rId47" Type="http://schemas.openxmlformats.org/officeDocument/2006/relationships/image" Target="../media/image253.png"/><Relationship Id="rId50" Type="http://schemas.openxmlformats.org/officeDocument/2006/relationships/customXml" Target="../ink/ink248.xml"/><Relationship Id="rId55" Type="http://schemas.openxmlformats.org/officeDocument/2006/relationships/image" Target="../media/image257.png"/><Relationship Id="rId7" Type="http://schemas.openxmlformats.org/officeDocument/2006/relationships/image" Target="../media/image233.png"/><Relationship Id="rId2" Type="http://schemas.openxmlformats.org/officeDocument/2006/relationships/notesSlide" Target="../notesSlides/notesSlide14.xml"/><Relationship Id="rId16" Type="http://schemas.openxmlformats.org/officeDocument/2006/relationships/customXml" Target="../ink/ink231.xml"/><Relationship Id="rId29" Type="http://schemas.openxmlformats.org/officeDocument/2006/relationships/image" Target="../media/image244.png"/><Relationship Id="rId11" Type="http://schemas.openxmlformats.org/officeDocument/2006/relationships/image" Target="../media/image235.png"/><Relationship Id="rId24" Type="http://schemas.openxmlformats.org/officeDocument/2006/relationships/customXml" Target="../ink/ink235.xml"/><Relationship Id="rId32" Type="http://schemas.openxmlformats.org/officeDocument/2006/relationships/customXml" Target="../ink/ink239.xml"/><Relationship Id="rId37" Type="http://schemas.openxmlformats.org/officeDocument/2006/relationships/image" Target="../media/image248.png"/><Relationship Id="rId40" Type="http://schemas.openxmlformats.org/officeDocument/2006/relationships/customXml" Target="../ink/ink243.xml"/><Relationship Id="rId45" Type="http://schemas.openxmlformats.org/officeDocument/2006/relationships/image" Target="../media/image252.png"/><Relationship Id="rId53" Type="http://schemas.openxmlformats.org/officeDocument/2006/relationships/image" Target="../media/image256.png"/><Relationship Id="rId5" Type="http://schemas.openxmlformats.org/officeDocument/2006/relationships/image" Target="../media/image232.png"/><Relationship Id="rId10" Type="http://schemas.openxmlformats.org/officeDocument/2006/relationships/customXml" Target="../ink/ink228.xml"/><Relationship Id="rId19" Type="http://schemas.openxmlformats.org/officeDocument/2006/relationships/image" Target="../media/image239.png"/><Relationship Id="rId31" Type="http://schemas.openxmlformats.org/officeDocument/2006/relationships/image" Target="../media/image245.png"/><Relationship Id="rId44" Type="http://schemas.openxmlformats.org/officeDocument/2006/relationships/customXml" Target="../ink/ink245.xml"/><Relationship Id="rId52" Type="http://schemas.openxmlformats.org/officeDocument/2006/relationships/customXml" Target="../ink/ink249.xml"/><Relationship Id="rId4" Type="http://schemas.openxmlformats.org/officeDocument/2006/relationships/customXml" Target="../ink/ink225.xml"/><Relationship Id="rId9" Type="http://schemas.openxmlformats.org/officeDocument/2006/relationships/image" Target="../media/image234.png"/><Relationship Id="rId14" Type="http://schemas.openxmlformats.org/officeDocument/2006/relationships/customXml" Target="../ink/ink230.xml"/><Relationship Id="rId22" Type="http://schemas.openxmlformats.org/officeDocument/2006/relationships/customXml" Target="../ink/ink234.xml"/><Relationship Id="rId27" Type="http://schemas.openxmlformats.org/officeDocument/2006/relationships/image" Target="../media/image243.png"/><Relationship Id="rId30" Type="http://schemas.openxmlformats.org/officeDocument/2006/relationships/customXml" Target="../ink/ink238.xml"/><Relationship Id="rId35" Type="http://schemas.openxmlformats.org/officeDocument/2006/relationships/image" Target="../media/image247.png"/><Relationship Id="rId43" Type="http://schemas.openxmlformats.org/officeDocument/2006/relationships/image" Target="../media/image251.png"/><Relationship Id="rId48" Type="http://schemas.openxmlformats.org/officeDocument/2006/relationships/customXml" Target="../ink/ink247.xml"/><Relationship Id="rId8" Type="http://schemas.openxmlformats.org/officeDocument/2006/relationships/customXml" Target="../ink/ink227.xml"/><Relationship Id="rId51" Type="http://schemas.openxmlformats.org/officeDocument/2006/relationships/image" Target="../media/image255.png"/><Relationship Id="rId3" Type="http://schemas.openxmlformats.org/officeDocument/2006/relationships/image" Target="../media/image3.png"/><Relationship Id="rId12" Type="http://schemas.openxmlformats.org/officeDocument/2006/relationships/customXml" Target="../ink/ink229.xml"/><Relationship Id="rId17" Type="http://schemas.openxmlformats.org/officeDocument/2006/relationships/image" Target="../media/image238.png"/><Relationship Id="rId25" Type="http://schemas.openxmlformats.org/officeDocument/2006/relationships/image" Target="../media/image242.png"/><Relationship Id="rId33" Type="http://schemas.openxmlformats.org/officeDocument/2006/relationships/image" Target="../media/image246.png"/><Relationship Id="rId38" Type="http://schemas.openxmlformats.org/officeDocument/2006/relationships/customXml" Target="../ink/ink242.xml"/><Relationship Id="rId46" Type="http://schemas.openxmlformats.org/officeDocument/2006/relationships/customXml" Target="../ink/ink246.xml"/><Relationship Id="rId20" Type="http://schemas.openxmlformats.org/officeDocument/2006/relationships/customXml" Target="../ink/ink233.xml"/><Relationship Id="rId41" Type="http://schemas.openxmlformats.org/officeDocument/2006/relationships/image" Target="../media/image250.png"/><Relationship Id="rId54" Type="http://schemas.openxmlformats.org/officeDocument/2006/relationships/customXml" Target="../ink/ink250.xml"/><Relationship Id="rId1" Type="http://schemas.openxmlformats.org/officeDocument/2006/relationships/slideLayout" Target="../slideLayouts/slideLayout1.xml"/><Relationship Id="rId6" Type="http://schemas.openxmlformats.org/officeDocument/2006/relationships/customXml" Target="../ink/ink226.xml"/><Relationship Id="rId15" Type="http://schemas.openxmlformats.org/officeDocument/2006/relationships/image" Target="../media/image237.png"/><Relationship Id="rId23" Type="http://schemas.openxmlformats.org/officeDocument/2006/relationships/image" Target="../media/image241.png"/><Relationship Id="rId28" Type="http://schemas.openxmlformats.org/officeDocument/2006/relationships/customXml" Target="../ink/ink237.xml"/><Relationship Id="rId36" Type="http://schemas.openxmlformats.org/officeDocument/2006/relationships/customXml" Target="../ink/ink241.xml"/><Relationship Id="rId49" Type="http://schemas.openxmlformats.org/officeDocument/2006/relationships/image" Target="../media/image254.png"/></Relationships>
</file>

<file path=ppt/slides/_rels/slide15.xml.rels><?xml version="1.0" encoding="UTF-8" standalone="yes"?>
<Relationships xmlns="http://schemas.openxmlformats.org/package/2006/relationships"><Relationship Id="rId8" Type="http://schemas.openxmlformats.org/officeDocument/2006/relationships/customXml" Target="../ink/ink253.xml"/><Relationship Id="rId3" Type="http://schemas.openxmlformats.org/officeDocument/2006/relationships/image" Target="../media/image3.png"/><Relationship Id="rId7" Type="http://schemas.openxmlformats.org/officeDocument/2006/relationships/image" Target="../media/image259.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customXml" Target="../ink/ink252.xml"/><Relationship Id="rId11" Type="http://schemas.openxmlformats.org/officeDocument/2006/relationships/image" Target="../media/image261.png"/><Relationship Id="rId5" Type="http://schemas.openxmlformats.org/officeDocument/2006/relationships/image" Target="../media/image258.png"/><Relationship Id="rId10" Type="http://schemas.openxmlformats.org/officeDocument/2006/relationships/customXml" Target="../ink/ink254.xml"/><Relationship Id="rId4" Type="http://schemas.openxmlformats.org/officeDocument/2006/relationships/customXml" Target="../ink/ink251.xml"/><Relationship Id="rId9" Type="http://schemas.openxmlformats.org/officeDocument/2006/relationships/image" Target="../media/image260.png"/></Relationships>
</file>

<file path=ppt/slides/_rels/slide16.xml.rels><?xml version="1.0" encoding="UTF-8" standalone="yes"?>
<Relationships xmlns="http://schemas.openxmlformats.org/package/2006/relationships"><Relationship Id="rId8" Type="http://schemas.openxmlformats.org/officeDocument/2006/relationships/customXml" Target="../ink/ink257.xml"/><Relationship Id="rId13" Type="http://schemas.openxmlformats.org/officeDocument/2006/relationships/image" Target="../media/image266.png"/><Relationship Id="rId18" Type="http://schemas.openxmlformats.org/officeDocument/2006/relationships/customXml" Target="../ink/ink262.xml"/><Relationship Id="rId3" Type="http://schemas.openxmlformats.org/officeDocument/2006/relationships/image" Target="../media/image3.png"/><Relationship Id="rId21" Type="http://schemas.openxmlformats.org/officeDocument/2006/relationships/image" Target="../media/image270.png"/><Relationship Id="rId7" Type="http://schemas.openxmlformats.org/officeDocument/2006/relationships/image" Target="../media/image263.png"/><Relationship Id="rId12" Type="http://schemas.openxmlformats.org/officeDocument/2006/relationships/customXml" Target="../ink/ink259.xml"/><Relationship Id="rId17" Type="http://schemas.openxmlformats.org/officeDocument/2006/relationships/image" Target="../media/image268.png"/><Relationship Id="rId2" Type="http://schemas.openxmlformats.org/officeDocument/2006/relationships/notesSlide" Target="../notesSlides/notesSlide16.xml"/><Relationship Id="rId16" Type="http://schemas.openxmlformats.org/officeDocument/2006/relationships/customXml" Target="../ink/ink261.xml"/><Relationship Id="rId20" Type="http://schemas.openxmlformats.org/officeDocument/2006/relationships/customXml" Target="../ink/ink263.xml"/><Relationship Id="rId1" Type="http://schemas.openxmlformats.org/officeDocument/2006/relationships/slideLayout" Target="../slideLayouts/slideLayout1.xml"/><Relationship Id="rId6" Type="http://schemas.openxmlformats.org/officeDocument/2006/relationships/customXml" Target="../ink/ink256.xml"/><Relationship Id="rId11" Type="http://schemas.openxmlformats.org/officeDocument/2006/relationships/image" Target="../media/image265.png"/><Relationship Id="rId5" Type="http://schemas.openxmlformats.org/officeDocument/2006/relationships/image" Target="../media/image262.png"/><Relationship Id="rId15" Type="http://schemas.openxmlformats.org/officeDocument/2006/relationships/image" Target="../media/image267.png"/><Relationship Id="rId23" Type="http://schemas.openxmlformats.org/officeDocument/2006/relationships/image" Target="../media/image271.png"/><Relationship Id="rId10" Type="http://schemas.openxmlformats.org/officeDocument/2006/relationships/customXml" Target="../ink/ink258.xml"/><Relationship Id="rId19" Type="http://schemas.openxmlformats.org/officeDocument/2006/relationships/image" Target="../media/image269.png"/><Relationship Id="rId4" Type="http://schemas.openxmlformats.org/officeDocument/2006/relationships/customXml" Target="../ink/ink255.xml"/><Relationship Id="rId9" Type="http://schemas.openxmlformats.org/officeDocument/2006/relationships/image" Target="../media/image264.png"/><Relationship Id="rId14" Type="http://schemas.openxmlformats.org/officeDocument/2006/relationships/customXml" Target="../ink/ink260.xml"/><Relationship Id="rId22" Type="http://schemas.openxmlformats.org/officeDocument/2006/relationships/customXml" Target="../ink/ink264.xml"/></Relationships>
</file>

<file path=ppt/slides/_rels/slide17.xml.rels><?xml version="1.0" encoding="UTF-8" standalone="yes"?>
<Relationships xmlns="http://schemas.openxmlformats.org/package/2006/relationships"><Relationship Id="rId8" Type="http://schemas.openxmlformats.org/officeDocument/2006/relationships/customXml" Target="../ink/ink267.xml"/><Relationship Id="rId13" Type="http://schemas.openxmlformats.org/officeDocument/2006/relationships/image" Target="../media/image276.png"/><Relationship Id="rId18" Type="http://schemas.openxmlformats.org/officeDocument/2006/relationships/customXml" Target="../ink/ink272.xml"/><Relationship Id="rId3" Type="http://schemas.openxmlformats.org/officeDocument/2006/relationships/image" Target="../media/image3.png"/><Relationship Id="rId21" Type="http://schemas.openxmlformats.org/officeDocument/2006/relationships/image" Target="../media/image280.png"/><Relationship Id="rId7" Type="http://schemas.openxmlformats.org/officeDocument/2006/relationships/image" Target="../media/image273.png"/><Relationship Id="rId12" Type="http://schemas.openxmlformats.org/officeDocument/2006/relationships/customXml" Target="../ink/ink269.xml"/><Relationship Id="rId17" Type="http://schemas.openxmlformats.org/officeDocument/2006/relationships/image" Target="../media/image278.png"/><Relationship Id="rId25" Type="http://schemas.openxmlformats.org/officeDocument/2006/relationships/image" Target="../media/image282.png"/><Relationship Id="rId2" Type="http://schemas.openxmlformats.org/officeDocument/2006/relationships/notesSlide" Target="../notesSlides/notesSlide17.xml"/><Relationship Id="rId16" Type="http://schemas.openxmlformats.org/officeDocument/2006/relationships/customXml" Target="../ink/ink271.xml"/><Relationship Id="rId20" Type="http://schemas.openxmlformats.org/officeDocument/2006/relationships/customXml" Target="../ink/ink273.xml"/><Relationship Id="rId1" Type="http://schemas.openxmlformats.org/officeDocument/2006/relationships/slideLayout" Target="../slideLayouts/slideLayout1.xml"/><Relationship Id="rId6" Type="http://schemas.openxmlformats.org/officeDocument/2006/relationships/customXml" Target="../ink/ink266.xml"/><Relationship Id="rId11" Type="http://schemas.openxmlformats.org/officeDocument/2006/relationships/image" Target="../media/image275.png"/><Relationship Id="rId24" Type="http://schemas.openxmlformats.org/officeDocument/2006/relationships/customXml" Target="../ink/ink275.xml"/><Relationship Id="rId5" Type="http://schemas.openxmlformats.org/officeDocument/2006/relationships/image" Target="../media/image272.png"/><Relationship Id="rId15" Type="http://schemas.openxmlformats.org/officeDocument/2006/relationships/image" Target="../media/image277.png"/><Relationship Id="rId23" Type="http://schemas.openxmlformats.org/officeDocument/2006/relationships/image" Target="../media/image281.png"/><Relationship Id="rId10" Type="http://schemas.openxmlformats.org/officeDocument/2006/relationships/customXml" Target="../ink/ink268.xml"/><Relationship Id="rId19" Type="http://schemas.openxmlformats.org/officeDocument/2006/relationships/image" Target="../media/image279.png"/><Relationship Id="rId4" Type="http://schemas.openxmlformats.org/officeDocument/2006/relationships/customXml" Target="../ink/ink265.xml"/><Relationship Id="rId9" Type="http://schemas.openxmlformats.org/officeDocument/2006/relationships/image" Target="../media/image274.png"/><Relationship Id="rId14" Type="http://schemas.openxmlformats.org/officeDocument/2006/relationships/customXml" Target="../ink/ink270.xml"/><Relationship Id="rId22" Type="http://schemas.openxmlformats.org/officeDocument/2006/relationships/customXml" Target="../ink/ink274.xml"/></Relationships>
</file>

<file path=ppt/slides/_rels/slide18.xml.rels><?xml version="1.0" encoding="UTF-8" standalone="yes"?>
<Relationships xmlns="http://schemas.openxmlformats.org/package/2006/relationships"><Relationship Id="rId8" Type="http://schemas.openxmlformats.org/officeDocument/2006/relationships/customXml" Target="../ink/ink278.xml"/><Relationship Id="rId13" Type="http://schemas.openxmlformats.org/officeDocument/2006/relationships/image" Target="../media/image287.png"/><Relationship Id="rId18" Type="http://schemas.openxmlformats.org/officeDocument/2006/relationships/customXml" Target="../ink/ink283.xml"/><Relationship Id="rId26" Type="http://schemas.openxmlformats.org/officeDocument/2006/relationships/customXml" Target="../ink/ink287.xml"/><Relationship Id="rId3" Type="http://schemas.openxmlformats.org/officeDocument/2006/relationships/image" Target="../media/image3.png"/><Relationship Id="rId21" Type="http://schemas.openxmlformats.org/officeDocument/2006/relationships/image" Target="../media/image291.png"/><Relationship Id="rId7" Type="http://schemas.openxmlformats.org/officeDocument/2006/relationships/image" Target="../media/image284.png"/><Relationship Id="rId12" Type="http://schemas.openxmlformats.org/officeDocument/2006/relationships/customXml" Target="../ink/ink280.xml"/><Relationship Id="rId17" Type="http://schemas.openxmlformats.org/officeDocument/2006/relationships/image" Target="../media/image289.png"/><Relationship Id="rId25" Type="http://schemas.openxmlformats.org/officeDocument/2006/relationships/image" Target="../media/image293.png"/><Relationship Id="rId2" Type="http://schemas.openxmlformats.org/officeDocument/2006/relationships/notesSlide" Target="../notesSlides/notesSlide18.xml"/><Relationship Id="rId16" Type="http://schemas.openxmlformats.org/officeDocument/2006/relationships/customXml" Target="../ink/ink282.xml"/><Relationship Id="rId20" Type="http://schemas.openxmlformats.org/officeDocument/2006/relationships/customXml" Target="../ink/ink284.xml"/><Relationship Id="rId29" Type="http://schemas.openxmlformats.org/officeDocument/2006/relationships/image" Target="../media/image295.png"/><Relationship Id="rId1" Type="http://schemas.openxmlformats.org/officeDocument/2006/relationships/slideLayout" Target="../slideLayouts/slideLayout1.xml"/><Relationship Id="rId6" Type="http://schemas.openxmlformats.org/officeDocument/2006/relationships/customXml" Target="../ink/ink277.xml"/><Relationship Id="rId11" Type="http://schemas.openxmlformats.org/officeDocument/2006/relationships/image" Target="../media/image286.png"/><Relationship Id="rId24" Type="http://schemas.openxmlformats.org/officeDocument/2006/relationships/customXml" Target="../ink/ink286.xml"/><Relationship Id="rId5" Type="http://schemas.openxmlformats.org/officeDocument/2006/relationships/image" Target="../media/image283.png"/><Relationship Id="rId15" Type="http://schemas.openxmlformats.org/officeDocument/2006/relationships/image" Target="../media/image288.png"/><Relationship Id="rId23" Type="http://schemas.openxmlformats.org/officeDocument/2006/relationships/image" Target="../media/image292.png"/><Relationship Id="rId28" Type="http://schemas.openxmlformats.org/officeDocument/2006/relationships/customXml" Target="../ink/ink288.xml"/><Relationship Id="rId10" Type="http://schemas.openxmlformats.org/officeDocument/2006/relationships/customXml" Target="../ink/ink279.xml"/><Relationship Id="rId19" Type="http://schemas.openxmlformats.org/officeDocument/2006/relationships/image" Target="../media/image290.png"/><Relationship Id="rId4" Type="http://schemas.openxmlformats.org/officeDocument/2006/relationships/customXml" Target="../ink/ink276.xml"/><Relationship Id="rId9" Type="http://schemas.openxmlformats.org/officeDocument/2006/relationships/image" Target="../media/image285.png"/><Relationship Id="rId14" Type="http://schemas.openxmlformats.org/officeDocument/2006/relationships/customXml" Target="../ink/ink281.xml"/><Relationship Id="rId22" Type="http://schemas.openxmlformats.org/officeDocument/2006/relationships/customXml" Target="../ink/ink285.xml"/><Relationship Id="rId27" Type="http://schemas.openxmlformats.org/officeDocument/2006/relationships/image" Target="../media/image294.png"/></Relationships>
</file>

<file path=ppt/slides/_rels/slide19.xml.rels><?xml version="1.0" encoding="UTF-8" standalone="yes"?>
<Relationships xmlns="http://schemas.openxmlformats.org/package/2006/relationships"><Relationship Id="rId8" Type="http://schemas.openxmlformats.org/officeDocument/2006/relationships/customXml" Target="../ink/ink291.xml"/><Relationship Id="rId13" Type="http://schemas.openxmlformats.org/officeDocument/2006/relationships/image" Target="../media/image300.png"/><Relationship Id="rId18" Type="http://schemas.openxmlformats.org/officeDocument/2006/relationships/customXml" Target="../ink/ink296.xml"/><Relationship Id="rId3" Type="http://schemas.openxmlformats.org/officeDocument/2006/relationships/image" Target="../media/image3.png"/><Relationship Id="rId7" Type="http://schemas.openxmlformats.org/officeDocument/2006/relationships/image" Target="../media/image297.png"/><Relationship Id="rId12" Type="http://schemas.openxmlformats.org/officeDocument/2006/relationships/customXml" Target="../ink/ink293.xml"/><Relationship Id="rId17" Type="http://schemas.openxmlformats.org/officeDocument/2006/relationships/image" Target="../media/image302.png"/><Relationship Id="rId2" Type="http://schemas.openxmlformats.org/officeDocument/2006/relationships/notesSlide" Target="../notesSlides/notesSlide19.xml"/><Relationship Id="rId16" Type="http://schemas.openxmlformats.org/officeDocument/2006/relationships/customXml" Target="../ink/ink295.xml"/><Relationship Id="rId1" Type="http://schemas.openxmlformats.org/officeDocument/2006/relationships/slideLayout" Target="../slideLayouts/slideLayout1.xml"/><Relationship Id="rId6" Type="http://schemas.openxmlformats.org/officeDocument/2006/relationships/customXml" Target="../ink/ink290.xml"/><Relationship Id="rId11" Type="http://schemas.openxmlformats.org/officeDocument/2006/relationships/image" Target="../media/image299.png"/><Relationship Id="rId5" Type="http://schemas.openxmlformats.org/officeDocument/2006/relationships/image" Target="../media/image296.png"/><Relationship Id="rId15" Type="http://schemas.openxmlformats.org/officeDocument/2006/relationships/image" Target="../media/image301.png"/><Relationship Id="rId10" Type="http://schemas.openxmlformats.org/officeDocument/2006/relationships/customXml" Target="../ink/ink292.xml"/><Relationship Id="rId19" Type="http://schemas.openxmlformats.org/officeDocument/2006/relationships/image" Target="../media/image303.png"/><Relationship Id="rId4" Type="http://schemas.openxmlformats.org/officeDocument/2006/relationships/customXml" Target="../ink/ink289.xml"/><Relationship Id="rId9" Type="http://schemas.openxmlformats.org/officeDocument/2006/relationships/image" Target="../media/image298.png"/><Relationship Id="rId14" Type="http://schemas.openxmlformats.org/officeDocument/2006/relationships/customXml" Target="../ink/ink29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3" Type="http://schemas.openxmlformats.org/officeDocument/2006/relationships/image" Target="../media/image308.png"/><Relationship Id="rId18" Type="http://schemas.openxmlformats.org/officeDocument/2006/relationships/customXml" Target="../ink/ink304.xml"/><Relationship Id="rId26" Type="http://schemas.openxmlformats.org/officeDocument/2006/relationships/customXml" Target="../ink/ink308.xml"/><Relationship Id="rId3" Type="http://schemas.openxmlformats.org/officeDocument/2006/relationships/image" Target="../media/image3.png"/><Relationship Id="rId21" Type="http://schemas.openxmlformats.org/officeDocument/2006/relationships/image" Target="../media/image312.png"/><Relationship Id="rId7" Type="http://schemas.openxmlformats.org/officeDocument/2006/relationships/image" Target="../media/image305.png"/><Relationship Id="rId12" Type="http://schemas.openxmlformats.org/officeDocument/2006/relationships/customXml" Target="../ink/ink301.xml"/><Relationship Id="rId17" Type="http://schemas.openxmlformats.org/officeDocument/2006/relationships/image" Target="../media/image310.png"/><Relationship Id="rId25" Type="http://schemas.openxmlformats.org/officeDocument/2006/relationships/image" Target="../media/image314.png"/><Relationship Id="rId33" Type="http://schemas.openxmlformats.org/officeDocument/2006/relationships/image" Target="../media/image318.png"/><Relationship Id="rId2" Type="http://schemas.openxmlformats.org/officeDocument/2006/relationships/notesSlide" Target="../notesSlides/notesSlide20.xml"/><Relationship Id="rId16" Type="http://schemas.openxmlformats.org/officeDocument/2006/relationships/customXml" Target="../ink/ink303.xml"/><Relationship Id="rId20" Type="http://schemas.openxmlformats.org/officeDocument/2006/relationships/customXml" Target="../ink/ink305.xml"/><Relationship Id="rId29" Type="http://schemas.openxmlformats.org/officeDocument/2006/relationships/image" Target="../media/image316.png"/><Relationship Id="rId1" Type="http://schemas.openxmlformats.org/officeDocument/2006/relationships/slideLayout" Target="../slideLayouts/slideLayout1.xml"/><Relationship Id="rId6" Type="http://schemas.openxmlformats.org/officeDocument/2006/relationships/customXml" Target="../ink/ink298.xml"/><Relationship Id="rId11" Type="http://schemas.openxmlformats.org/officeDocument/2006/relationships/image" Target="../media/image307.png"/><Relationship Id="rId24" Type="http://schemas.openxmlformats.org/officeDocument/2006/relationships/customXml" Target="../ink/ink307.xml"/><Relationship Id="rId32" Type="http://schemas.openxmlformats.org/officeDocument/2006/relationships/customXml" Target="../ink/ink311.xml"/><Relationship Id="rId5" Type="http://schemas.openxmlformats.org/officeDocument/2006/relationships/image" Target="../media/image304.png"/><Relationship Id="rId15" Type="http://schemas.openxmlformats.org/officeDocument/2006/relationships/image" Target="../media/image309.png"/><Relationship Id="rId23" Type="http://schemas.openxmlformats.org/officeDocument/2006/relationships/image" Target="../media/image313.png"/><Relationship Id="rId28" Type="http://schemas.openxmlformats.org/officeDocument/2006/relationships/customXml" Target="../ink/ink309.xml"/><Relationship Id="rId10" Type="http://schemas.openxmlformats.org/officeDocument/2006/relationships/customXml" Target="../ink/ink300.xml"/><Relationship Id="rId19" Type="http://schemas.openxmlformats.org/officeDocument/2006/relationships/image" Target="../media/image311.png"/><Relationship Id="rId31" Type="http://schemas.openxmlformats.org/officeDocument/2006/relationships/image" Target="../media/image317.png"/><Relationship Id="rId4" Type="http://schemas.openxmlformats.org/officeDocument/2006/relationships/customXml" Target="../ink/ink297.xml"/><Relationship Id="rId9" Type="http://schemas.openxmlformats.org/officeDocument/2006/relationships/image" Target="../media/image306.png"/><Relationship Id="rId14" Type="http://schemas.openxmlformats.org/officeDocument/2006/relationships/customXml" Target="../ink/ink302.xml"/><Relationship Id="rId22" Type="http://schemas.openxmlformats.org/officeDocument/2006/relationships/customXml" Target="../ink/ink306.xml"/><Relationship Id="rId27" Type="http://schemas.openxmlformats.org/officeDocument/2006/relationships/image" Target="../media/image315.png"/><Relationship Id="rId30" Type="http://schemas.openxmlformats.org/officeDocument/2006/relationships/customXml" Target="../ink/ink310.xml"/><Relationship Id="rId8" Type="http://schemas.openxmlformats.org/officeDocument/2006/relationships/customXml" Target="../ink/ink299.xml"/></Relationships>
</file>

<file path=ppt/slides/_rels/slide21.xml.rels><?xml version="1.0" encoding="UTF-8" standalone="yes"?>
<Relationships xmlns="http://schemas.openxmlformats.org/package/2006/relationships"><Relationship Id="rId8" Type="http://schemas.openxmlformats.org/officeDocument/2006/relationships/customXml" Target="../ink/ink314.xml"/><Relationship Id="rId13" Type="http://schemas.openxmlformats.org/officeDocument/2006/relationships/image" Target="../media/image323.png"/><Relationship Id="rId18" Type="http://schemas.openxmlformats.org/officeDocument/2006/relationships/customXml" Target="../ink/ink319.xml"/><Relationship Id="rId26" Type="http://schemas.openxmlformats.org/officeDocument/2006/relationships/customXml" Target="../ink/ink323.xml"/><Relationship Id="rId3" Type="http://schemas.openxmlformats.org/officeDocument/2006/relationships/image" Target="../media/image3.png"/><Relationship Id="rId21" Type="http://schemas.openxmlformats.org/officeDocument/2006/relationships/image" Target="../media/image327.png"/><Relationship Id="rId7" Type="http://schemas.openxmlformats.org/officeDocument/2006/relationships/image" Target="../media/image320.png"/><Relationship Id="rId12" Type="http://schemas.openxmlformats.org/officeDocument/2006/relationships/customXml" Target="../ink/ink316.xml"/><Relationship Id="rId17" Type="http://schemas.openxmlformats.org/officeDocument/2006/relationships/image" Target="../media/image325.png"/><Relationship Id="rId25" Type="http://schemas.openxmlformats.org/officeDocument/2006/relationships/image" Target="../media/image329.png"/><Relationship Id="rId2" Type="http://schemas.openxmlformats.org/officeDocument/2006/relationships/notesSlide" Target="../notesSlides/notesSlide21.xml"/><Relationship Id="rId16" Type="http://schemas.openxmlformats.org/officeDocument/2006/relationships/customXml" Target="../ink/ink318.xml"/><Relationship Id="rId20" Type="http://schemas.openxmlformats.org/officeDocument/2006/relationships/customXml" Target="../ink/ink320.xml"/><Relationship Id="rId1" Type="http://schemas.openxmlformats.org/officeDocument/2006/relationships/slideLayout" Target="../slideLayouts/slideLayout1.xml"/><Relationship Id="rId6" Type="http://schemas.openxmlformats.org/officeDocument/2006/relationships/customXml" Target="../ink/ink313.xml"/><Relationship Id="rId11" Type="http://schemas.openxmlformats.org/officeDocument/2006/relationships/image" Target="../media/image322.png"/><Relationship Id="rId24" Type="http://schemas.openxmlformats.org/officeDocument/2006/relationships/customXml" Target="../ink/ink322.xml"/><Relationship Id="rId5" Type="http://schemas.openxmlformats.org/officeDocument/2006/relationships/image" Target="../media/image319.png"/><Relationship Id="rId15" Type="http://schemas.openxmlformats.org/officeDocument/2006/relationships/image" Target="../media/image324.png"/><Relationship Id="rId23" Type="http://schemas.openxmlformats.org/officeDocument/2006/relationships/image" Target="../media/image328.png"/><Relationship Id="rId10" Type="http://schemas.openxmlformats.org/officeDocument/2006/relationships/customXml" Target="../ink/ink315.xml"/><Relationship Id="rId19" Type="http://schemas.openxmlformats.org/officeDocument/2006/relationships/image" Target="../media/image326.png"/><Relationship Id="rId4" Type="http://schemas.openxmlformats.org/officeDocument/2006/relationships/customXml" Target="../ink/ink312.xml"/><Relationship Id="rId9" Type="http://schemas.openxmlformats.org/officeDocument/2006/relationships/image" Target="../media/image321.png"/><Relationship Id="rId14" Type="http://schemas.openxmlformats.org/officeDocument/2006/relationships/customXml" Target="../ink/ink317.xml"/><Relationship Id="rId22" Type="http://schemas.openxmlformats.org/officeDocument/2006/relationships/customXml" Target="../ink/ink321.xml"/><Relationship Id="rId27" Type="http://schemas.openxmlformats.org/officeDocument/2006/relationships/image" Target="../media/image33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customXml" Target="../ink/ink5.xml"/><Relationship Id="rId18" Type="http://schemas.openxmlformats.org/officeDocument/2006/relationships/image" Target="../media/image13.png"/><Relationship Id="rId3" Type="http://schemas.openxmlformats.org/officeDocument/2006/relationships/image" Target="../media/image3.png"/><Relationship Id="rId21" Type="http://schemas.openxmlformats.org/officeDocument/2006/relationships/customXml" Target="../ink/ink9.xml"/><Relationship Id="rId7" Type="http://schemas.openxmlformats.org/officeDocument/2006/relationships/customXml" Target="../ink/ink2.xml"/><Relationship Id="rId12" Type="http://schemas.openxmlformats.org/officeDocument/2006/relationships/image" Target="../media/image10.png"/><Relationship Id="rId17" Type="http://schemas.openxmlformats.org/officeDocument/2006/relationships/customXml" Target="../ink/ink7.xml"/><Relationship Id="rId2" Type="http://schemas.openxmlformats.org/officeDocument/2006/relationships/notesSlide" Target="../notesSlides/notesSlide4.xml"/><Relationship Id="rId16" Type="http://schemas.openxmlformats.org/officeDocument/2006/relationships/image" Target="../media/image12.png"/><Relationship Id="rId20"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customXml" Target="../ink/ink4.xml"/><Relationship Id="rId24" Type="http://schemas.openxmlformats.org/officeDocument/2006/relationships/image" Target="../media/image16.png"/><Relationship Id="rId5" Type="http://schemas.openxmlformats.org/officeDocument/2006/relationships/customXml" Target="../ink/ink1.xml"/><Relationship Id="rId15" Type="http://schemas.openxmlformats.org/officeDocument/2006/relationships/customXml" Target="../ink/ink6.xml"/><Relationship Id="rId23" Type="http://schemas.openxmlformats.org/officeDocument/2006/relationships/customXml" Target="../ink/ink10.xml"/><Relationship Id="rId10" Type="http://schemas.openxmlformats.org/officeDocument/2006/relationships/image" Target="../media/image9.png"/><Relationship Id="rId19" Type="http://schemas.openxmlformats.org/officeDocument/2006/relationships/customXml" Target="../ink/ink8.xml"/><Relationship Id="rId4" Type="http://schemas.openxmlformats.org/officeDocument/2006/relationships/image" Target="../media/image6.png"/><Relationship Id="rId9" Type="http://schemas.openxmlformats.org/officeDocument/2006/relationships/customXml" Target="../ink/ink3.xml"/><Relationship Id="rId14" Type="http://schemas.openxmlformats.org/officeDocument/2006/relationships/image" Target="../media/image11.png"/><Relationship Id="rId22" Type="http://schemas.openxmlformats.org/officeDocument/2006/relationships/image" Target="../media/image15.png"/></Relationships>
</file>

<file path=ppt/slides/_rels/slide5.xml.rels><?xml version="1.0" encoding="UTF-8" standalone="yes"?>
<Relationships xmlns="http://schemas.openxmlformats.org/package/2006/relationships"><Relationship Id="rId13" Type="http://schemas.openxmlformats.org/officeDocument/2006/relationships/image" Target="../media/image21.png"/><Relationship Id="rId18" Type="http://schemas.openxmlformats.org/officeDocument/2006/relationships/customXml" Target="../ink/ink18.xml"/><Relationship Id="rId26" Type="http://schemas.openxmlformats.org/officeDocument/2006/relationships/customXml" Target="../ink/ink22.xml"/><Relationship Id="rId3" Type="http://schemas.openxmlformats.org/officeDocument/2006/relationships/image" Target="../media/image3.png"/><Relationship Id="rId21" Type="http://schemas.openxmlformats.org/officeDocument/2006/relationships/image" Target="../media/image25.png"/><Relationship Id="rId7" Type="http://schemas.openxmlformats.org/officeDocument/2006/relationships/image" Target="../media/image18.png"/><Relationship Id="rId12" Type="http://schemas.openxmlformats.org/officeDocument/2006/relationships/customXml" Target="../ink/ink15.xml"/><Relationship Id="rId17" Type="http://schemas.openxmlformats.org/officeDocument/2006/relationships/image" Target="../media/image23.png"/><Relationship Id="rId25" Type="http://schemas.openxmlformats.org/officeDocument/2006/relationships/image" Target="../media/image27.png"/><Relationship Id="rId33" Type="http://schemas.openxmlformats.org/officeDocument/2006/relationships/image" Target="../media/image31.png"/><Relationship Id="rId2" Type="http://schemas.openxmlformats.org/officeDocument/2006/relationships/notesSlide" Target="../notesSlides/notesSlide5.xml"/><Relationship Id="rId16" Type="http://schemas.openxmlformats.org/officeDocument/2006/relationships/customXml" Target="../ink/ink17.xml"/><Relationship Id="rId20" Type="http://schemas.openxmlformats.org/officeDocument/2006/relationships/customXml" Target="../ink/ink19.xml"/><Relationship Id="rId29"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customXml" Target="../ink/ink12.xml"/><Relationship Id="rId11" Type="http://schemas.openxmlformats.org/officeDocument/2006/relationships/image" Target="../media/image20.png"/><Relationship Id="rId24" Type="http://schemas.openxmlformats.org/officeDocument/2006/relationships/customXml" Target="../ink/ink21.xml"/><Relationship Id="rId32" Type="http://schemas.openxmlformats.org/officeDocument/2006/relationships/customXml" Target="../ink/ink25.xml"/><Relationship Id="rId5" Type="http://schemas.openxmlformats.org/officeDocument/2006/relationships/image" Target="../media/image17.png"/><Relationship Id="rId15" Type="http://schemas.openxmlformats.org/officeDocument/2006/relationships/image" Target="../media/image22.png"/><Relationship Id="rId23" Type="http://schemas.openxmlformats.org/officeDocument/2006/relationships/image" Target="../media/image26.png"/><Relationship Id="rId28" Type="http://schemas.openxmlformats.org/officeDocument/2006/relationships/customXml" Target="../ink/ink23.xml"/><Relationship Id="rId10" Type="http://schemas.openxmlformats.org/officeDocument/2006/relationships/customXml" Target="../ink/ink14.xml"/><Relationship Id="rId19" Type="http://schemas.openxmlformats.org/officeDocument/2006/relationships/image" Target="../media/image24.png"/><Relationship Id="rId31" Type="http://schemas.openxmlformats.org/officeDocument/2006/relationships/image" Target="../media/image30.png"/><Relationship Id="rId4" Type="http://schemas.openxmlformats.org/officeDocument/2006/relationships/customXml" Target="../ink/ink11.xml"/><Relationship Id="rId9" Type="http://schemas.openxmlformats.org/officeDocument/2006/relationships/image" Target="../media/image19.png"/><Relationship Id="rId14" Type="http://schemas.openxmlformats.org/officeDocument/2006/relationships/customXml" Target="../ink/ink16.xml"/><Relationship Id="rId22" Type="http://schemas.openxmlformats.org/officeDocument/2006/relationships/customXml" Target="../ink/ink20.xml"/><Relationship Id="rId27" Type="http://schemas.openxmlformats.org/officeDocument/2006/relationships/image" Target="../media/image28.png"/><Relationship Id="rId30" Type="http://schemas.openxmlformats.org/officeDocument/2006/relationships/customXml" Target="../ink/ink24.xml"/><Relationship Id="rId8" Type="http://schemas.openxmlformats.org/officeDocument/2006/relationships/customXml" Target="../ink/ink1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17" Type="http://schemas.openxmlformats.org/officeDocument/2006/relationships/image" Target="../media/image88.png"/><Relationship Id="rId21" Type="http://schemas.openxmlformats.org/officeDocument/2006/relationships/image" Target="../media/image40.png"/><Relationship Id="rId63" Type="http://schemas.openxmlformats.org/officeDocument/2006/relationships/image" Target="../media/image61.png"/><Relationship Id="rId159" Type="http://schemas.openxmlformats.org/officeDocument/2006/relationships/image" Target="../media/image109.png"/><Relationship Id="rId170" Type="http://schemas.openxmlformats.org/officeDocument/2006/relationships/customXml" Target="../ink/ink109.xml"/><Relationship Id="rId226" Type="http://schemas.openxmlformats.org/officeDocument/2006/relationships/customXml" Target="../ink/ink137.xml"/><Relationship Id="rId268" Type="http://schemas.openxmlformats.org/officeDocument/2006/relationships/customXml" Target="../ink/ink158.xml"/><Relationship Id="rId32" Type="http://schemas.openxmlformats.org/officeDocument/2006/relationships/customXml" Target="../ink/ink40.xml"/><Relationship Id="rId74" Type="http://schemas.openxmlformats.org/officeDocument/2006/relationships/customXml" Target="../ink/ink61.xml"/><Relationship Id="rId128" Type="http://schemas.openxmlformats.org/officeDocument/2006/relationships/customXml" Target="../ink/ink88.xml"/><Relationship Id="rId5" Type="http://schemas.openxmlformats.org/officeDocument/2006/relationships/image" Target="../media/image32.png"/><Relationship Id="rId181" Type="http://schemas.openxmlformats.org/officeDocument/2006/relationships/image" Target="../media/image120.png"/><Relationship Id="rId237" Type="http://schemas.openxmlformats.org/officeDocument/2006/relationships/image" Target="../media/image148.png"/><Relationship Id="rId279" Type="http://schemas.openxmlformats.org/officeDocument/2006/relationships/image" Target="../media/image169.png"/><Relationship Id="rId43" Type="http://schemas.openxmlformats.org/officeDocument/2006/relationships/image" Target="../media/image51.png"/><Relationship Id="rId139" Type="http://schemas.openxmlformats.org/officeDocument/2006/relationships/image" Target="../media/image99.png"/><Relationship Id="rId290" Type="http://schemas.openxmlformats.org/officeDocument/2006/relationships/customXml" Target="../ink/ink169.xml"/><Relationship Id="rId85" Type="http://schemas.openxmlformats.org/officeDocument/2006/relationships/image" Target="../media/image72.png"/><Relationship Id="rId150" Type="http://schemas.openxmlformats.org/officeDocument/2006/relationships/customXml" Target="../ink/ink99.xml"/><Relationship Id="rId192" Type="http://schemas.openxmlformats.org/officeDocument/2006/relationships/customXml" Target="../ink/ink120.xml"/><Relationship Id="rId206" Type="http://schemas.openxmlformats.org/officeDocument/2006/relationships/customXml" Target="../ink/ink127.xml"/><Relationship Id="rId248" Type="http://schemas.openxmlformats.org/officeDocument/2006/relationships/customXml" Target="../ink/ink148.xml"/><Relationship Id="rId12" Type="http://schemas.openxmlformats.org/officeDocument/2006/relationships/customXml" Target="../ink/ink30.xml"/><Relationship Id="rId108" Type="http://schemas.openxmlformats.org/officeDocument/2006/relationships/customXml" Target="../ink/ink78.xml"/><Relationship Id="rId54" Type="http://schemas.openxmlformats.org/officeDocument/2006/relationships/customXml" Target="../ink/ink51.xml"/><Relationship Id="rId75" Type="http://schemas.openxmlformats.org/officeDocument/2006/relationships/image" Target="../media/image67.png"/><Relationship Id="rId96" Type="http://schemas.openxmlformats.org/officeDocument/2006/relationships/customXml" Target="../ink/ink72.xml"/><Relationship Id="rId140" Type="http://schemas.openxmlformats.org/officeDocument/2006/relationships/customXml" Target="../ink/ink94.xml"/><Relationship Id="rId161" Type="http://schemas.openxmlformats.org/officeDocument/2006/relationships/image" Target="../media/image110.png"/><Relationship Id="rId182" Type="http://schemas.openxmlformats.org/officeDocument/2006/relationships/customXml" Target="../ink/ink115.xml"/><Relationship Id="rId217" Type="http://schemas.openxmlformats.org/officeDocument/2006/relationships/image" Target="../media/image138.png"/><Relationship Id="rId6" Type="http://schemas.openxmlformats.org/officeDocument/2006/relationships/customXml" Target="../ink/ink27.xml"/><Relationship Id="rId238" Type="http://schemas.openxmlformats.org/officeDocument/2006/relationships/customXml" Target="../ink/ink143.xml"/><Relationship Id="rId259" Type="http://schemas.openxmlformats.org/officeDocument/2006/relationships/image" Target="../media/image159.png"/><Relationship Id="rId23" Type="http://schemas.openxmlformats.org/officeDocument/2006/relationships/image" Target="../media/image41.png"/><Relationship Id="rId119" Type="http://schemas.openxmlformats.org/officeDocument/2006/relationships/image" Target="../media/image89.png"/><Relationship Id="rId270" Type="http://schemas.openxmlformats.org/officeDocument/2006/relationships/customXml" Target="../ink/ink159.xml"/><Relationship Id="rId291" Type="http://schemas.openxmlformats.org/officeDocument/2006/relationships/image" Target="../media/image175.png"/><Relationship Id="rId44" Type="http://schemas.openxmlformats.org/officeDocument/2006/relationships/customXml" Target="../ink/ink46.xml"/><Relationship Id="rId65" Type="http://schemas.openxmlformats.org/officeDocument/2006/relationships/image" Target="../media/image62.png"/><Relationship Id="rId86" Type="http://schemas.openxmlformats.org/officeDocument/2006/relationships/customXml" Target="../ink/ink67.xml"/><Relationship Id="rId130" Type="http://schemas.openxmlformats.org/officeDocument/2006/relationships/customXml" Target="../ink/ink89.xml"/><Relationship Id="rId151" Type="http://schemas.openxmlformats.org/officeDocument/2006/relationships/image" Target="../media/image105.png"/><Relationship Id="rId172" Type="http://schemas.openxmlformats.org/officeDocument/2006/relationships/customXml" Target="../ink/ink110.xml"/><Relationship Id="rId193" Type="http://schemas.openxmlformats.org/officeDocument/2006/relationships/image" Target="../media/image126.png"/><Relationship Id="rId207" Type="http://schemas.openxmlformats.org/officeDocument/2006/relationships/image" Target="../media/image133.png"/><Relationship Id="rId228" Type="http://schemas.openxmlformats.org/officeDocument/2006/relationships/customXml" Target="../ink/ink138.xml"/><Relationship Id="rId249" Type="http://schemas.openxmlformats.org/officeDocument/2006/relationships/image" Target="../media/image154.png"/><Relationship Id="rId13" Type="http://schemas.openxmlformats.org/officeDocument/2006/relationships/image" Target="../media/image36.png"/><Relationship Id="rId109" Type="http://schemas.openxmlformats.org/officeDocument/2006/relationships/image" Target="../media/image84.png"/><Relationship Id="rId260" Type="http://schemas.openxmlformats.org/officeDocument/2006/relationships/customXml" Target="../ink/ink154.xml"/><Relationship Id="rId281" Type="http://schemas.openxmlformats.org/officeDocument/2006/relationships/image" Target="../media/image170.png"/><Relationship Id="rId34" Type="http://schemas.openxmlformats.org/officeDocument/2006/relationships/customXml" Target="../ink/ink41.xml"/><Relationship Id="rId55" Type="http://schemas.openxmlformats.org/officeDocument/2006/relationships/image" Target="../media/image57.png"/><Relationship Id="rId76" Type="http://schemas.openxmlformats.org/officeDocument/2006/relationships/customXml" Target="../ink/ink62.xml"/><Relationship Id="rId97" Type="http://schemas.openxmlformats.org/officeDocument/2006/relationships/image" Target="../media/image78.png"/><Relationship Id="rId120" Type="http://schemas.openxmlformats.org/officeDocument/2006/relationships/customXml" Target="../ink/ink84.xml"/><Relationship Id="rId141" Type="http://schemas.openxmlformats.org/officeDocument/2006/relationships/image" Target="../media/image100.png"/><Relationship Id="rId7" Type="http://schemas.openxmlformats.org/officeDocument/2006/relationships/image" Target="../media/image33.png"/><Relationship Id="rId162" Type="http://schemas.openxmlformats.org/officeDocument/2006/relationships/customXml" Target="../ink/ink105.xml"/><Relationship Id="rId183" Type="http://schemas.openxmlformats.org/officeDocument/2006/relationships/image" Target="../media/image121.png"/><Relationship Id="rId218" Type="http://schemas.openxmlformats.org/officeDocument/2006/relationships/customXml" Target="../ink/ink133.xml"/><Relationship Id="rId239" Type="http://schemas.openxmlformats.org/officeDocument/2006/relationships/image" Target="../media/image149.png"/><Relationship Id="rId250" Type="http://schemas.openxmlformats.org/officeDocument/2006/relationships/customXml" Target="../ink/ink149.xml"/><Relationship Id="rId271" Type="http://schemas.openxmlformats.org/officeDocument/2006/relationships/image" Target="../media/image165.png"/><Relationship Id="rId292" Type="http://schemas.openxmlformats.org/officeDocument/2006/relationships/customXml" Target="../ink/ink170.xml"/><Relationship Id="rId24" Type="http://schemas.openxmlformats.org/officeDocument/2006/relationships/customXml" Target="../ink/ink36.xml"/><Relationship Id="rId45" Type="http://schemas.openxmlformats.org/officeDocument/2006/relationships/image" Target="../media/image52.png"/><Relationship Id="rId66" Type="http://schemas.openxmlformats.org/officeDocument/2006/relationships/customXml" Target="../ink/ink57.xml"/><Relationship Id="rId87" Type="http://schemas.openxmlformats.org/officeDocument/2006/relationships/image" Target="../media/image73.png"/><Relationship Id="rId110" Type="http://schemas.openxmlformats.org/officeDocument/2006/relationships/customXml" Target="../ink/ink79.xml"/><Relationship Id="rId131" Type="http://schemas.openxmlformats.org/officeDocument/2006/relationships/image" Target="../media/image95.png"/><Relationship Id="rId152" Type="http://schemas.openxmlformats.org/officeDocument/2006/relationships/customXml" Target="../ink/ink100.xml"/><Relationship Id="rId173" Type="http://schemas.openxmlformats.org/officeDocument/2006/relationships/image" Target="../media/image116.png"/><Relationship Id="rId194" Type="http://schemas.openxmlformats.org/officeDocument/2006/relationships/customXml" Target="../ink/ink121.xml"/><Relationship Id="rId208" Type="http://schemas.openxmlformats.org/officeDocument/2006/relationships/customXml" Target="../ink/ink128.xml"/><Relationship Id="rId229" Type="http://schemas.openxmlformats.org/officeDocument/2006/relationships/image" Target="../media/image144.png"/><Relationship Id="rId240" Type="http://schemas.openxmlformats.org/officeDocument/2006/relationships/customXml" Target="../ink/ink144.xml"/><Relationship Id="rId261" Type="http://schemas.openxmlformats.org/officeDocument/2006/relationships/image" Target="../media/image160.png"/><Relationship Id="rId14" Type="http://schemas.openxmlformats.org/officeDocument/2006/relationships/customXml" Target="../ink/ink31.xml"/><Relationship Id="rId35" Type="http://schemas.openxmlformats.org/officeDocument/2006/relationships/image" Target="../media/image47.png"/><Relationship Id="rId56" Type="http://schemas.openxmlformats.org/officeDocument/2006/relationships/customXml" Target="../ink/ink52.xml"/><Relationship Id="rId77" Type="http://schemas.openxmlformats.org/officeDocument/2006/relationships/image" Target="../media/image68.png"/><Relationship Id="rId100" Type="http://schemas.openxmlformats.org/officeDocument/2006/relationships/customXml" Target="../ink/ink74.xml"/><Relationship Id="rId282" Type="http://schemas.openxmlformats.org/officeDocument/2006/relationships/customXml" Target="../ink/ink165.xml"/><Relationship Id="rId8" Type="http://schemas.openxmlformats.org/officeDocument/2006/relationships/customXml" Target="../ink/ink28.xml"/><Relationship Id="rId98" Type="http://schemas.openxmlformats.org/officeDocument/2006/relationships/customXml" Target="../ink/ink73.xml"/><Relationship Id="rId121" Type="http://schemas.openxmlformats.org/officeDocument/2006/relationships/image" Target="../media/image90.png"/><Relationship Id="rId142" Type="http://schemas.openxmlformats.org/officeDocument/2006/relationships/customXml" Target="../ink/ink95.xml"/><Relationship Id="rId163" Type="http://schemas.openxmlformats.org/officeDocument/2006/relationships/image" Target="../media/image111.png"/><Relationship Id="rId184" Type="http://schemas.openxmlformats.org/officeDocument/2006/relationships/customXml" Target="../ink/ink116.xml"/><Relationship Id="rId219" Type="http://schemas.openxmlformats.org/officeDocument/2006/relationships/image" Target="../media/image139.png"/><Relationship Id="rId230" Type="http://schemas.openxmlformats.org/officeDocument/2006/relationships/customXml" Target="../ink/ink139.xml"/><Relationship Id="rId251" Type="http://schemas.openxmlformats.org/officeDocument/2006/relationships/image" Target="../media/image155.png"/><Relationship Id="rId25" Type="http://schemas.openxmlformats.org/officeDocument/2006/relationships/image" Target="../media/image42.png"/><Relationship Id="rId46" Type="http://schemas.openxmlformats.org/officeDocument/2006/relationships/customXml" Target="../ink/ink47.xml"/><Relationship Id="rId67" Type="http://schemas.openxmlformats.org/officeDocument/2006/relationships/image" Target="../media/image63.png"/><Relationship Id="rId272" Type="http://schemas.openxmlformats.org/officeDocument/2006/relationships/customXml" Target="../ink/ink160.xml"/><Relationship Id="rId293" Type="http://schemas.openxmlformats.org/officeDocument/2006/relationships/image" Target="../media/image176.png"/><Relationship Id="rId88" Type="http://schemas.openxmlformats.org/officeDocument/2006/relationships/customXml" Target="../ink/ink68.xml"/><Relationship Id="rId111" Type="http://schemas.openxmlformats.org/officeDocument/2006/relationships/image" Target="../media/image85.png"/><Relationship Id="rId132" Type="http://schemas.openxmlformats.org/officeDocument/2006/relationships/customXml" Target="../ink/ink90.xml"/><Relationship Id="rId153" Type="http://schemas.openxmlformats.org/officeDocument/2006/relationships/image" Target="../media/image106.png"/><Relationship Id="rId174" Type="http://schemas.openxmlformats.org/officeDocument/2006/relationships/customXml" Target="../ink/ink111.xml"/><Relationship Id="rId195" Type="http://schemas.openxmlformats.org/officeDocument/2006/relationships/image" Target="../media/image127.png"/><Relationship Id="rId209" Type="http://schemas.openxmlformats.org/officeDocument/2006/relationships/image" Target="../media/image134.png"/><Relationship Id="rId220" Type="http://schemas.openxmlformats.org/officeDocument/2006/relationships/customXml" Target="../ink/ink134.xml"/><Relationship Id="rId241" Type="http://schemas.openxmlformats.org/officeDocument/2006/relationships/image" Target="../media/image150.png"/><Relationship Id="rId15" Type="http://schemas.openxmlformats.org/officeDocument/2006/relationships/image" Target="../media/image37.png"/><Relationship Id="rId36" Type="http://schemas.openxmlformats.org/officeDocument/2006/relationships/customXml" Target="../ink/ink42.xml"/><Relationship Id="rId57" Type="http://schemas.openxmlformats.org/officeDocument/2006/relationships/image" Target="../media/image58.png"/><Relationship Id="rId262" Type="http://schemas.openxmlformats.org/officeDocument/2006/relationships/customXml" Target="../ink/ink155.xml"/><Relationship Id="rId283" Type="http://schemas.openxmlformats.org/officeDocument/2006/relationships/image" Target="../media/image171.png"/><Relationship Id="rId78" Type="http://schemas.openxmlformats.org/officeDocument/2006/relationships/customXml" Target="../ink/ink63.xml"/><Relationship Id="rId99" Type="http://schemas.openxmlformats.org/officeDocument/2006/relationships/image" Target="../media/image79.png"/><Relationship Id="rId101" Type="http://schemas.openxmlformats.org/officeDocument/2006/relationships/image" Target="../media/image80.png"/><Relationship Id="rId122" Type="http://schemas.openxmlformats.org/officeDocument/2006/relationships/customXml" Target="../ink/ink85.xml"/><Relationship Id="rId143" Type="http://schemas.openxmlformats.org/officeDocument/2006/relationships/image" Target="../media/image101.png"/><Relationship Id="rId164" Type="http://schemas.openxmlformats.org/officeDocument/2006/relationships/customXml" Target="../ink/ink106.xml"/><Relationship Id="rId185" Type="http://schemas.openxmlformats.org/officeDocument/2006/relationships/image" Target="../media/image122.png"/><Relationship Id="rId9" Type="http://schemas.openxmlformats.org/officeDocument/2006/relationships/image" Target="../media/image34.png"/><Relationship Id="rId210" Type="http://schemas.openxmlformats.org/officeDocument/2006/relationships/customXml" Target="../ink/ink129.xml"/><Relationship Id="rId26" Type="http://schemas.openxmlformats.org/officeDocument/2006/relationships/customXml" Target="../ink/ink37.xml"/><Relationship Id="rId231" Type="http://schemas.openxmlformats.org/officeDocument/2006/relationships/image" Target="../media/image145.png"/><Relationship Id="rId252" Type="http://schemas.openxmlformats.org/officeDocument/2006/relationships/customXml" Target="../ink/ink150.xml"/><Relationship Id="rId273" Type="http://schemas.openxmlformats.org/officeDocument/2006/relationships/image" Target="../media/image166.png"/><Relationship Id="rId294" Type="http://schemas.openxmlformats.org/officeDocument/2006/relationships/customXml" Target="../ink/ink171.xml"/><Relationship Id="rId47" Type="http://schemas.openxmlformats.org/officeDocument/2006/relationships/image" Target="../media/image53.png"/><Relationship Id="rId68" Type="http://schemas.openxmlformats.org/officeDocument/2006/relationships/customXml" Target="../ink/ink58.xml"/><Relationship Id="rId89" Type="http://schemas.openxmlformats.org/officeDocument/2006/relationships/image" Target="../media/image74.png"/><Relationship Id="rId112" Type="http://schemas.openxmlformats.org/officeDocument/2006/relationships/customXml" Target="../ink/ink80.xml"/><Relationship Id="rId133" Type="http://schemas.openxmlformats.org/officeDocument/2006/relationships/image" Target="../media/image96.png"/><Relationship Id="rId154" Type="http://schemas.openxmlformats.org/officeDocument/2006/relationships/customXml" Target="../ink/ink101.xml"/><Relationship Id="rId175" Type="http://schemas.openxmlformats.org/officeDocument/2006/relationships/image" Target="../media/image117.png"/><Relationship Id="rId196" Type="http://schemas.openxmlformats.org/officeDocument/2006/relationships/customXml" Target="../ink/ink122.xml"/><Relationship Id="rId200" Type="http://schemas.openxmlformats.org/officeDocument/2006/relationships/customXml" Target="../ink/ink124.xml"/><Relationship Id="rId16" Type="http://schemas.openxmlformats.org/officeDocument/2006/relationships/customXml" Target="../ink/ink32.xml"/><Relationship Id="rId221" Type="http://schemas.openxmlformats.org/officeDocument/2006/relationships/image" Target="../media/image140.png"/><Relationship Id="rId242" Type="http://schemas.openxmlformats.org/officeDocument/2006/relationships/customXml" Target="../ink/ink145.xml"/><Relationship Id="rId263" Type="http://schemas.openxmlformats.org/officeDocument/2006/relationships/image" Target="../media/image161.png"/><Relationship Id="rId284" Type="http://schemas.openxmlformats.org/officeDocument/2006/relationships/customXml" Target="../ink/ink166.xml"/><Relationship Id="rId37" Type="http://schemas.openxmlformats.org/officeDocument/2006/relationships/image" Target="../media/image48.png"/><Relationship Id="rId58" Type="http://schemas.openxmlformats.org/officeDocument/2006/relationships/customXml" Target="../ink/ink53.xml"/><Relationship Id="rId79" Type="http://schemas.openxmlformats.org/officeDocument/2006/relationships/image" Target="../media/image69.png"/><Relationship Id="rId102" Type="http://schemas.openxmlformats.org/officeDocument/2006/relationships/customXml" Target="../ink/ink75.xml"/><Relationship Id="rId123" Type="http://schemas.openxmlformats.org/officeDocument/2006/relationships/image" Target="../media/image91.png"/><Relationship Id="rId144" Type="http://schemas.openxmlformats.org/officeDocument/2006/relationships/customXml" Target="../ink/ink96.xml"/><Relationship Id="rId90" Type="http://schemas.openxmlformats.org/officeDocument/2006/relationships/customXml" Target="../ink/ink69.xml"/><Relationship Id="rId165" Type="http://schemas.openxmlformats.org/officeDocument/2006/relationships/image" Target="../media/image112.png"/><Relationship Id="rId186" Type="http://schemas.openxmlformats.org/officeDocument/2006/relationships/customXml" Target="../ink/ink117.xml"/><Relationship Id="rId211" Type="http://schemas.openxmlformats.org/officeDocument/2006/relationships/image" Target="../media/image135.png"/><Relationship Id="rId232" Type="http://schemas.openxmlformats.org/officeDocument/2006/relationships/customXml" Target="../ink/ink140.xml"/><Relationship Id="rId253" Type="http://schemas.openxmlformats.org/officeDocument/2006/relationships/image" Target="../media/image156.png"/><Relationship Id="rId274" Type="http://schemas.openxmlformats.org/officeDocument/2006/relationships/customXml" Target="../ink/ink161.xml"/><Relationship Id="rId295" Type="http://schemas.openxmlformats.org/officeDocument/2006/relationships/image" Target="../media/image177.png"/><Relationship Id="rId27" Type="http://schemas.openxmlformats.org/officeDocument/2006/relationships/image" Target="../media/image43.png"/><Relationship Id="rId48" Type="http://schemas.openxmlformats.org/officeDocument/2006/relationships/customXml" Target="../ink/ink48.xml"/><Relationship Id="rId69" Type="http://schemas.openxmlformats.org/officeDocument/2006/relationships/image" Target="../media/image64.png"/><Relationship Id="rId113" Type="http://schemas.openxmlformats.org/officeDocument/2006/relationships/image" Target="../media/image86.png"/><Relationship Id="rId134" Type="http://schemas.openxmlformats.org/officeDocument/2006/relationships/customXml" Target="../ink/ink91.xml"/><Relationship Id="rId80" Type="http://schemas.openxmlformats.org/officeDocument/2006/relationships/customXml" Target="../ink/ink64.xml"/><Relationship Id="rId155" Type="http://schemas.openxmlformats.org/officeDocument/2006/relationships/image" Target="../media/image107.png"/><Relationship Id="rId176" Type="http://schemas.openxmlformats.org/officeDocument/2006/relationships/customXml" Target="../ink/ink112.xml"/><Relationship Id="rId197" Type="http://schemas.openxmlformats.org/officeDocument/2006/relationships/image" Target="../media/image128.png"/><Relationship Id="rId201" Type="http://schemas.openxmlformats.org/officeDocument/2006/relationships/image" Target="../media/image130.png"/><Relationship Id="rId222" Type="http://schemas.openxmlformats.org/officeDocument/2006/relationships/customXml" Target="../ink/ink135.xml"/><Relationship Id="rId243" Type="http://schemas.openxmlformats.org/officeDocument/2006/relationships/image" Target="../media/image151.png"/><Relationship Id="rId264" Type="http://schemas.openxmlformats.org/officeDocument/2006/relationships/customXml" Target="../ink/ink156.xml"/><Relationship Id="rId285" Type="http://schemas.openxmlformats.org/officeDocument/2006/relationships/image" Target="../media/image172.png"/><Relationship Id="rId17" Type="http://schemas.openxmlformats.org/officeDocument/2006/relationships/image" Target="../media/image38.png"/><Relationship Id="rId38" Type="http://schemas.openxmlformats.org/officeDocument/2006/relationships/customXml" Target="../ink/ink43.xml"/><Relationship Id="rId59" Type="http://schemas.openxmlformats.org/officeDocument/2006/relationships/image" Target="../media/image59.png"/><Relationship Id="rId103" Type="http://schemas.openxmlformats.org/officeDocument/2006/relationships/image" Target="../media/image81.png"/><Relationship Id="rId124" Type="http://schemas.openxmlformats.org/officeDocument/2006/relationships/customXml" Target="../ink/ink86.xml"/><Relationship Id="rId70" Type="http://schemas.openxmlformats.org/officeDocument/2006/relationships/customXml" Target="../ink/ink59.xml"/><Relationship Id="rId91" Type="http://schemas.openxmlformats.org/officeDocument/2006/relationships/image" Target="../media/image75.png"/><Relationship Id="rId145" Type="http://schemas.openxmlformats.org/officeDocument/2006/relationships/image" Target="../media/image102.png"/><Relationship Id="rId166" Type="http://schemas.openxmlformats.org/officeDocument/2006/relationships/customXml" Target="../ink/ink107.xml"/><Relationship Id="rId187" Type="http://schemas.openxmlformats.org/officeDocument/2006/relationships/image" Target="../media/image123.png"/><Relationship Id="rId1" Type="http://schemas.openxmlformats.org/officeDocument/2006/relationships/slideLayout" Target="../slideLayouts/slideLayout1.xml"/><Relationship Id="rId212" Type="http://schemas.openxmlformats.org/officeDocument/2006/relationships/customXml" Target="../ink/ink130.xml"/><Relationship Id="rId233" Type="http://schemas.openxmlformats.org/officeDocument/2006/relationships/image" Target="../media/image146.png"/><Relationship Id="rId254" Type="http://schemas.openxmlformats.org/officeDocument/2006/relationships/customXml" Target="../ink/ink151.xml"/><Relationship Id="rId28" Type="http://schemas.openxmlformats.org/officeDocument/2006/relationships/customXml" Target="../ink/ink38.xml"/><Relationship Id="rId49" Type="http://schemas.openxmlformats.org/officeDocument/2006/relationships/image" Target="../media/image54.png"/><Relationship Id="rId114" Type="http://schemas.openxmlformats.org/officeDocument/2006/relationships/customXml" Target="../ink/ink81.xml"/><Relationship Id="rId275" Type="http://schemas.openxmlformats.org/officeDocument/2006/relationships/image" Target="../media/image167.png"/><Relationship Id="rId296" Type="http://schemas.openxmlformats.org/officeDocument/2006/relationships/customXml" Target="../ink/ink172.xml"/><Relationship Id="rId60" Type="http://schemas.openxmlformats.org/officeDocument/2006/relationships/customXml" Target="../ink/ink54.xml"/><Relationship Id="rId81" Type="http://schemas.openxmlformats.org/officeDocument/2006/relationships/image" Target="../media/image70.png"/><Relationship Id="rId135" Type="http://schemas.openxmlformats.org/officeDocument/2006/relationships/image" Target="../media/image97.png"/><Relationship Id="rId156" Type="http://schemas.openxmlformats.org/officeDocument/2006/relationships/customXml" Target="../ink/ink102.xml"/><Relationship Id="rId177" Type="http://schemas.openxmlformats.org/officeDocument/2006/relationships/image" Target="../media/image118.png"/><Relationship Id="rId198" Type="http://schemas.openxmlformats.org/officeDocument/2006/relationships/customXml" Target="../ink/ink123.xml"/><Relationship Id="rId202" Type="http://schemas.openxmlformats.org/officeDocument/2006/relationships/customXml" Target="../ink/ink125.xml"/><Relationship Id="rId223" Type="http://schemas.openxmlformats.org/officeDocument/2006/relationships/image" Target="../media/image141.png"/><Relationship Id="rId244" Type="http://schemas.openxmlformats.org/officeDocument/2006/relationships/customXml" Target="../ink/ink146.xml"/><Relationship Id="rId18" Type="http://schemas.openxmlformats.org/officeDocument/2006/relationships/customXml" Target="../ink/ink33.xml"/><Relationship Id="rId39" Type="http://schemas.openxmlformats.org/officeDocument/2006/relationships/image" Target="../media/image49.png"/><Relationship Id="rId265" Type="http://schemas.openxmlformats.org/officeDocument/2006/relationships/image" Target="../media/image162.png"/><Relationship Id="rId286" Type="http://schemas.openxmlformats.org/officeDocument/2006/relationships/customXml" Target="../ink/ink167.xml"/><Relationship Id="rId50" Type="http://schemas.openxmlformats.org/officeDocument/2006/relationships/customXml" Target="../ink/ink49.xml"/><Relationship Id="rId104" Type="http://schemas.openxmlformats.org/officeDocument/2006/relationships/customXml" Target="../ink/ink76.xml"/><Relationship Id="rId125" Type="http://schemas.openxmlformats.org/officeDocument/2006/relationships/image" Target="../media/image92.png"/><Relationship Id="rId146" Type="http://schemas.openxmlformats.org/officeDocument/2006/relationships/customXml" Target="../ink/ink97.xml"/><Relationship Id="rId167" Type="http://schemas.openxmlformats.org/officeDocument/2006/relationships/image" Target="../media/image113.png"/><Relationship Id="rId188" Type="http://schemas.openxmlformats.org/officeDocument/2006/relationships/customXml" Target="../ink/ink118.xml"/><Relationship Id="rId71" Type="http://schemas.openxmlformats.org/officeDocument/2006/relationships/image" Target="../media/image65.png"/><Relationship Id="rId92" Type="http://schemas.openxmlformats.org/officeDocument/2006/relationships/customXml" Target="../ink/ink70.xml"/><Relationship Id="rId213" Type="http://schemas.openxmlformats.org/officeDocument/2006/relationships/image" Target="../media/image136.png"/><Relationship Id="rId234" Type="http://schemas.openxmlformats.org/officeDocument/2006/relationships/customXml" Target="../ink/ink141.xml"/><Relationship Id="rId2" Type="http://schemas.openxmlformats.org/officeDocument/2006/relationships/notesSlide" Target="../notesSlides/notesSlide7.xml"/><Relationship Id="rId29" Type="http://schemas.openxmlformats.org/officeDocument/2006/relationships/image" Target="../media/image44.png"/><Relationship Id="rId255" Type="http://schemas.openxmlformats.org/officeDocument/2006/relationships/image" Target="../media/image157.png"/><Relationship Id="rId276" Type="http://schemas.openxmlformats.org/officeDocument/2006/relationships/customXml" Target="../ink/ink162.xml"/><Relationship Id="rId297" Type="http://schemas.openxmlformats.org/officeDocument/2006/relationships/image" Target="../media/image178.png"/><Relationship Id="rId40" Type="http://schemas.openxmlformats.org/officeDocument/2006/relationships/customXml" Target="../ink/ink44.xml"/><Relationship Id="rId115" Type="http://schemas.openxmlformats.org/officeDocument/2006/relationships/image" Target="../media/image87.png"/><Relationship Id="rId136" Type="http://schemas.openxmlformats.org/officeDocument/2006/relationships/customXml" Target="../ink/ink92.xml"/><Relationship Id="rId157" Type="http://schemas.openxmlformats.org/officeDocument/2006/relationships/image" Target="../media/image108.png"/><Relationship Id="rId178" Type="http://schemas.openxmlformats.org/officeDocument/2006/relationships/customXml" Target="../ink/ink113.xml"/><Relationship Id="rId61" Type="http://schemas.openxmlformats.org/officeDocument/2006/relationships/image" Target="../media/image60.png"/><Relationship Id="rId82" Type="http://schemas.openxmlformats.org/officeDocument/2006/relationships/customXml" Target="../ink/ink65.xml"/><Relationship Id="rId199" Type="http://schemas.openxmlformats.org/officeDocument/2006/relationships/image" Target="../media/image129.png"/><Relationship Id="rId203" Type="http://schemas.openxmlformats.org/officeDocument/2006/relationships/image" Target="../media/image131.png"/><Relationship Id="rId19" Type="http://schemas.openxmlformats.org/officeDocument/2006/relationships/image" Target="../media/image39.png"/><Relationship Id="rId224" Type="http://schemas.openxmlformats.org/officeDocument/2006/relationships/customXml" Target="../ink/ink136.xml"/><Relationship Id="rId245" Type="http://schemas.openxmlformats.org/officeDocument/2006/relationships/image" Target="../media/image152.png"/><Relationship Id="rId266" Type="http://schemas.openxmlformats.org/officeDocument/2006/relationships/customXml" Target="../ink/ink157.xml"/><Relationship Id="rId287" Type="http://schemas.openxmlformats.org/officeDocument/2006/relationships/image" Target="../media/image173.png"/><Relationship Id="rId30" Type="http://schemas.openxmlformats.org/officeDocument/2006/relationships/customXml" Target="../ink/ink39.xml"/><Relationship Id="rId105" Type="http://schemas.openxmlformats.org/officeDocument/2006/relationships/image" Target="../media/image82.png"/><Relationship Id="rId126" Type="http://schemas.openxmlformats.org/officeDocument/2006/relationships/customXml" Target="../ink/ink87.xml"/><Relationship Id="rId147" Type="http://schemas.openxmlformats.org/officeDocument/2006/relationships/image" Target="../media/image103.png"/><Relationship Id="rId168" Type="http://schemas.openxmlformats.org/officeDocument/2006/relationships/customXml" Target="../ink/ink108.xml"/><Relationship Id="rId51" Type="http://schemas.openxmlformats.org/officeDocument/2006/relationships/image" Target="../media/image55.png"/><Relationship Id="rId72" Type="http://schemas.openxmlformats.org/officeDocument/2006/relationships/customXml" Target="../ink/ink60.xml"/><Relationship Id="rId93" Type="http://schemas.openxmlformats.org/officeDocument/2006/relationships/image" Target="../media/image76.png"/><Relationship Id="rId189" Type="http://schemas.openxmlformats.org/officeDocument/2006/relationships/image" Target="../media/image124.png"/><Relationship Id="rId3" Type="http://schemas.openxmlformats.org/officeDocument/2006/relationships/image" Target="../media/image3.png"/><Relationship Id="rId214" Type="http://schemas.openxmlformats.org/officeDocument/2006/relationships/customXml" Target="../ink/ink131.xml"/><Relationship Id="rId235" Type="http://schemas.openxmlformats.org/officeDocument/2006/relationships/image" Target="../media/image147.png"/><Relationship Id="rId256" Type="http://schemas.openxmlformats.org/officeDocument/2006/relationships/customXml" Target="../ink/ink152.xml"/><Relationship Id="rId277" Type="http://schemas.openxmlformats.org/officeDocument/2006/relationships/image" Target="../media/image168.png"/><Relationship Id="rId116" Type="http://schemas.openxmlformats.org/officeDocument/2006/relationships/customXml" Target="../ink/ink82.xml"/><Relationship Id="rId137" Type="http://schemas.openxmlformats.org/officeDocument/2006/relationships/image" Target="../media/image98.png"/><Relationship Id="rId158" Type="http://schemas.openxmlformats.org/officeDocument/2006/relationships/customXml" Target="../ink/ink103.xml"/><Relationship Id="rId20" Type="http://schemas.openxmlformats.org/officeDocument/2006/relationships/customXml" Target="../ink/ink34.xml"/><Relationship Id="rId41" Type="http://schemas.openxmlformats.org/officeDocument/2006/relationships/image" Target="../media/image50.png"/><Relationship Id="rId62" Type="http://schemas.openxmlformats.org/officeDocument/2006/relationships/customXml" Target="../ink/ink55.xml"/><Relationship Id="rId83" Type="http://schemas.openxmlformats.org/officeDocument/2006/relationships/image" Target="../media/image71.png"/><Relationship Id="rId179" Type="http://schemas.openxmlformats.org/officeDocument/2006/relationships/image" Target="../media/image119.png"/><Relationship Id="rId190" Type="http://schemas.openxmlformats.org/officeDocument/2006/relationships/customXml" Target="../ink/ink119.xml"/><Relationship Id="rId204" Type="http://schemas.openxmlformats.org/officeDocument/2006/relationships/customXml" Target="../ink/ink126.xml"/><Relationship Id="rId225" Type="http://schemas.openxmlformats.org/officeDocument/2006/relationships/image" Target="../media/image142.png"/><Relationship Id="rId246" Type="http://schemas.openxmlformats.org/officeDocument/2006/relationships/customXml" Target="../ink/ink147.xml"/><Relationship Id="rId267" Type="http://schemas.openxmlformats.org/officeDocument/2006/relationships/image" Target="../media/image163.png"/><Relationship Id="rId288" Type="http://schemas.openxmlformats.org/officeDocument/2006/relationships/customXml" Target="../ink/ink168.xml"/><Relationship Id="rId106" Type="http://schemas.openxmlformats.org/officeDocument/2006/relationships/customXml" Target="../ink/ink77.xml"/><Relationship Id="rId127" Type="http://schemas.openxmlformats.org/officeDocument/2006/relationships/image" Target="../media/image93.png"/><Relationship Id="rId10" Type="http://schemas.openxmlformats.org/officeDocument/2006/relationships/customXml" Target="../ink/ink29.xml"/><Relationship Id="rId31" Type="http://schemas.openxmlformats.org/officeDocument/2006/relationships/image" Target="../media/image45.png"/><Relationship Id="rId52" Type="http://schemas.openxmlformats.org/officeDocument/2006/relationships/customXml" Target="../ink/ink50.xml"/><Relationship Id="rId73" Type="http://schemas.openxmlformats.org/officeDocument/2006/relationships/image" Target="../media/image66.png"/><Relationship Id="rId94" Type="http://schemas.openxmlformats.org/officeDocument/2006/relationships/customXml" Target="../ink/ink71.xml"/><Relationship Id="rId148" Type="http://schemas.openxmlformats.org/officeDocument/2006/relationships/customXml" Target="../ink/ink98.xml"/><Relationship Id="rId169" Type="http://schemas.openxmlformats.org/officeDocument/2006/relationships/image" Target="../media/image114.png"/><Relationship Id="rId4" Type="http://schemas.openxmlformats.org/officeDocument/2006/relationships/customXml" Target="../ink/ink26.xml"/><Relationship Id="rId180" Type="http://schemas.openxmlformats.org/officeDocument/2006/relationships/customXml" Target="../ink/ink114.xml"/><Relationship Id="rId215" Type="http://schemas.openxmlformats.org/officeDocument/2006/relationships/image" Target="../media/image137.png"/><Relationship Id="rId236" Type="http://schemas.openxmlformats.org/officeDocument/2006/relationships/customXml" Target="../ink/ink142.xml"/><Relationship Id="rId257" Type="http://schemas.openxmlformats.org/officeDocument/2006/relationships/image" Target="../media/image158.png"/><Relationship Id="rId278" Type="http://schemas.openxmlformats.org/officeDocument/2006/relationships/customXml" Target="../ink/ink163.xml"/><Relationship Id="rId42" Type="http://schemas.openxmlformats.org/officeDocument/2006/relationships/customXml" Target="../ink/ink45.xml"/><Relationship Id="rId84" Type="http://schemas.openxmlformats.org/officeDocument/2006/relationships/customXml" Target="../ink/ink66.xml"/><Relationship Id="rId138" Type="http://schemas.openxmlformats.org/officeDocument/2006/relationships/customXml" Target="../ink/ink93.xml"/><Relationship Id="rId191" Type="http://schemas.openxmlformats.org/officeDocument/2006/relationships/image" Target="../media/image125.png"/><Relationship Id="rId205" Type="http://schemas.openxmlformats.org/officeDocument/2006/relationships/image" Target="../media/image132.png"/><Relationship Id="rId247" Type="http://schemas.openxmlformats.org/officeDocument/2006/relationships/image" Target="../media/image153.png"/><Relationship Id="rId107" Type="http://schemas.openxmlformats.org/officeDocument/2006/relationships/image" Target="../media/image83.png"/><Relationship Id="rId289" Type="http://schemas.openxmlformats.org/officeDocument/2006/relationships/image" Target="../media/image174.png"/><Relationship Id="rId11" Type="http://schemas.openxmlformats.org/officeDocument/2006/relationships/image" Target="../media/image35.png"/><Relationship Id="rId53" Type="http://schemas.openxmlformats.org/officeDocument/2006/relationships/image" Target="../media/image56.png"/><Relationship Id="rId149" Type="http://schemas.openxmlformats.org/officeDocument/2006/relationships/image" Target="../media/image104.png"/><Relationship Id="rId95" Type="http://schemas.openxmlformats.org/officeDocument/2006/relationships/image" Target="../media/image77.png"/><Relationship Id="rId160" Type="http://schemas.openxmlformats.org/officeDocument/2006/relationships/customXml" Target="../ink/ink104.xml"/><Relationship Id="rId216" Type="http://schemas.openxmlformats.org/officeDocument/2006/relationships/customXml" Target="../ink/ink132.xml"/><Relationship Id="rId258" Type="http://schemas.openxmlformats.org/officeDocument/2006/relationships/customXml" Target="../ink/ink153.xml"/><Relationship Id="rId22" Type="http://schemas.openxmlformats.org/officeDocument/2006/relationships/customXml" Target="../ink/ink35.xml"/><Relationship Id="rId64" Type="http://schemas.openxmlformats.org/officeDocument/2006/relationships/customXml" Target="../ink/ink56.xml"/><Relationship Id="rId118" Type="http://schemas.openxmlformats.org/officeDocument/2006/relationships/customXml" Target="../ink/ink83.xml"/><Relationship Id="rId171" Type="http://schemas.openxmlformats.org/officeDocument/2006/relationships/image" Target="../media/image115.png"/><Relationship Id="rId227" Type="http://schemas.openxmlformats.org/officeDocument/2006/relationships/image" Target="../media/image143.png"/><Relationship Id="rId269" Type="http://schemas.openxmlformats.org/officeDocument/2006/relationships/image" Target="../media/image164.png"/><Relationship Id="rId33" Type="http://schemas.openxmlformats.org/officeDocument/2006/relationships/image" Target="../media/image46.png"/><Relationship Id="rId129" Type="http://schemas.openxmlformats.org/officeDocument/2006/relationships/image" Target="../media/image94.png"/><Relationship Id="rId280" Type="http://schemas.openxmlformats.org/officeDocument/2006/relationships/customXml" Target="../ink/ink164.xml"/></Relationships>
</file>

<file path=ppt/slides/_rels/slide8.xml.rels><?xml version="1.0" encoding="UTF-8" standalone="yes"?>
<Relationships xmlns="http://schemas.openxmlformats.org/package/2006/relationships"><Relationship Id="rId8" Type="http://schemas.openxmlformats.org/officeDocument/2006/relationships/customXml" Target="../ink/ink175.xml"/><Relationship Id="rId13" Type="http://schemas.openxmlformats.org/officeDocument/2006/relationships/image" Target="../media/image183.png"/><Relationship Id="rId18" Type="http://schemas.openxmlformats.org/officeDocument/2006/relationships/customXml" Target="../ink/ink180.xml"/><Relationship Id="rId3" Type="http://schemas.openxmlformats.org/officeDocument/2006/relationships/image" Target="../media/image3.png"/><Relationship Id="rId21" Type="http://schemas.openxmlformats.org/officeDocument/2006/relationships/image" Target="../media/image187.png"/><Relationship Id="rId7" Type="http://schemas.openxmlformats.org/officeDocument/2006/relationships/image" Target="../media/image180.png"/><Relationship Id="rId12" Type="http://schemas.openxmlformats.org/officeDocument/2006/relationships/customXml" Target="../ink/ink177.xml"/><Relationship Id="rId17" Type="http://schemas.openxmlformats.org/officeDocument/2006/relationships/image" Target="../media/image185.png"/><Relationship Id="rId2" Type="http://schemas.openxmlformats.org/officeDocument/2006/relationships/notesSlide" Target="../notesSlides/notesSlide8.xml"/><Relationship Id="rId16" Type="http://schemas.openxmlformats.org/officeDocument/2006/relationships/customXml" Target="../ink/ink179.xml"/><Relationship Id="rId20" Type="http://schemas.openxmlformats.org/officeDocument/2006/relationships/customXml" Target="../ink/ink181.xml"/><Relationship Id="rId1" Type="http://schemas.openxmlformats.org/officeDocument/2006/relationships/slideLayout" Target="../slideLayouts/slideLayout1.xml"/><Relationship Id="rId6" Type="http://schemas.openxmlformats.org/officeDocument/2006/relationships/customXml" Target="../ink/ink174.xml"/><Relationship Id="rId11" Type="http://schemas.openxmlformats.org/officeDocument/2006/relationships/image" Target="../media/image182.png"/><Relationship Id="rId5" Type="http://schemas.openxmlformats.org/officeDocument/2006/relationships/image" Target="../media/image179.png"/><Relationship Id="rId15" Type="http://schemas.openxmlformats.org/officeDocument/2006/relationships/image" Target="../media/image184.png"/><Relationship Id="rId23" Type="http://schemas.openxmlformats.org/officeDocument/2006/relationships/image" Target="../media/image188.png"/><Relationship Id="rId10" Type="http://schemas.openxmlformats.org/officeDocument/2006/relationships/customXml" Target="../ink/ink176.xml"/><Relationship Id="rId19" Type="http://schemas.openxmlformats.org/officeDocument/2006/relationships/image" Target="../media/image186.png"/><Relationship Id="rId4" Type="http://schemas.openxmlformats.org/officeDocument/2006/relationships/customXml" Target="../ink/ink173.xml"/><Relationship Id="rId9" Type="http://schemas.openxmlformats.org/officeDocument/2006/relationships/image" Target="../media/image181.png"/><Relationship Id="rId14" Type="http://schemas.openxmlformats.org/officeDocument/2006/relationships/customXml" Target="../ink/ink178.xml"/><Relationship Id="rId22" Type="http://schemas.openxmlformats.org/officeDocument/2006/relationships/customXml" Target="../ink/ink182.xml"/></Relationships>
</file>

<file path=ppt/slides/_rels/slide9.xml.rels><?xml version="1.0" encoding="UTF-8" standalone="yes"?>
<Relationships xmlns="http://schemas.openxmlformats.org/package/2006/relationships"><Relationship Id="rId13" Type="http://schemas.openxmlformats.org/officeDocument/2006/relationships/image" Target="../media/image193.png"/><Relationship Id="rId18" Type="http://schemas.openxmlformats.org/officeDocument/2006/relationships/customXml" Target="../ink/ink190.xml"/><Relationship Id="rId26" Type="http://schemas.openxmlformats.org/officeDocument/2006/relationships/customXml" Target="../ink/ink194.xml"/><Relationship Id="rId39" Type="http://schemas.openxmlformats.org/officeDocument/2006/relationships/image" Target="../media/image206.png"/><Relationship Id="rId21" Type="http://schemas.openxmlformats.org/officeDocument/2006/relationships/image" Target="../media/image197.png"/><Relationship Id="rId34" Type="http://schemas.openxmlformats.org/officeDocument/2006/relationships/customXml" Target="../ink/ink198.xml"/><Relationship Id="rId42" Type="http://schemas.openxmlformats.org/officeDocument/2006/relationships/customXml" Target="../ink/ink202.xml"/><Relationship Id="rId7" Type="http://schemas.openxmlformats.org/officeDocument/2006/relationships/image" Target="../media/image190.png"/><Relationship Id="rId2" Type="http://schemas.openxmlformats.org/officeDocument/2006/relationships/notesSlide" Target="../notesSlides/notesSlide9.xml"/><Relationship Id="rId16" Type="http://schemas.openxmlformats.org/officeDocument/2006/relationships/customXml" Target="../ink/ink189.xml"/><Relationship Id="rId29" Type="http://schemas.openxmlformats.org/officeDocument/2006/relationships/image" Target="../media/image201.png"/><Relationship Id="rId1" Type="http://schemas.openxmlformats.org/officeDocument/2006/relationships/slideLayout" Target="../slideLayouts/slideLayout1.xml"/><Relationship Id="rId6" Type="http://schemas.openxmlformats.org/officeDocument/2006/relationships/customXml" Target="../ink/ink184.xml"/><Relationship Id="rId11" Type="http://schemas.openxmlformats.org/officeDocument/2006/relationships/image" Target="../media/image192.png"/><Relationship Id="rId24" Type="http://schemas.openxmlformats.org/officeDocument/2006/relationships/customXml" Target="../ink/ink193.xml"/><Relationship Id="rId32" Type="http://schemas.openxmlformats.org/officeDocument/2006/relationships/customXml" Target="../ink/ink197.xml"/><Relationship Id="rId37" Type="http://schemas.openxmlformats.org/officeDocument/2006/relationships/image" Target="../media/image205.png"/><Relationship Id="rId40" Type="http://schemas.openxmlformats.org/officeDocument/2006/relationships/customXml" Target="../ink/ink201.xml"/><Relationship Id="rId45" Type="http://schemas.openxmlformats.org/officeDocument/2006/relationships/image" Target="../media/image209.png"/><Relationship Id="rId5" Type="http://schemas.openxmlformats.org/officeDocument/2006/relationships/image" Target="../media/image189.png"/><Relationship Id="rId15" Type="http://schemas.openxmlformats.org/officeDocument/2006/relationships/image" Target="../media/image194.png"/><Relationship Id="rId23" Type="http://schemas.openxmlformats.org/officeDocument/2006/relationships/image" Target="../media/image198.png"/><Relationship Id="rId28" Type="http://schemas.openxmlformats.org/officeDocument/2006/relationships/customXml" Target="../ink/ink195.xml"/><Relationship Id="rId36" Type="http://schemas.openxmlformats.org/officeDocument/2006/relationships/customXml" Target="../ink/ink199.xml"/><Relationship Id="rId10" Type="http://schemas.openxmlformats.org/officeDocument/2006/relationships/customXml" Target="../ink/ink186.xml"/><Relationship Id="rId19" Type="http://schemas.openxmlformats.org/officeDocument/2006/relationships/image" Target="../media/image196.png"/><Relationship Id="rId31" Type="http://schemas.openxmlformats.org/officeDocument/2006/relationships/image" Target="../media/image202.png"/><Relationship Id="rId44" Type="http://schemas.openxmlformats.org/officeDocument/2006/relationships/customXml" Target="../ink/ink203.xml"/><Relationship Id="rId4" Type="http://schemas.openxmlformats.org/officeDocument/2006/relationships/customXml" Target="../ink/ink183.xml"/><Relationship Id="rId9" Type="http://schemas.openxmlformats.org/officeDocument/2006/relationships/image" Target="../media/image191.png"/><Relationship Id="rId14" Type="http://schemas.openxmlformats.org/officeDocument/2006/relationships/customXml" Target="../ink/ink188.xml"/><Relationship Id="rId22" Type="http://schemas.openxmlformats.org/officeDocument/2006/relationships/customXml" Target="../ink/ink192.xml"/><Relationship Id="rId27" Type="http://schemas.openxmlformats.org/officeDocument/2006/relationships/image" Target="../media/image200.png"/><Relationship Id="rId30" Type="http://schemas.openxmlformats.org/officeDocument/2006/relationships/customXml" Target="../ink/ink196.xml"/><Relationship Id="rId35" Type="http://schemas.openxmlformats.org/officeDocument/2006/relationships/image" Target="../media/image204.png"/><Relationship Id="rId43" Type="http://schemas.openxmlformats.org/officeDocument/2006/relationships/image" Target="../media/image208.png"/><Relationship Id="rId8" Type="http://schemas.openxmlformats.org/officeDocument/2006/relationships/customXml" Target="../ink/ink185.xml"/><Relationship Id="rId3" Type="http://schemas.openxmlformats.org/officeDocument/2006/relationships/image" Target="../media/image3.png"/><Relationship Id="rId12" Type="http://schemas.openxmlformats.org/officeDocument/2006/relationships/customXml" Target="../ink/ink187.xml"/><Relationship Id="rId17" Type="http://schemas.openxmlformats.org/officeDocument/2006/relationships/image" Target="../media/image195.png"/><Relationship Id="rId25" Type="http://schemas.openxmlformats.org/officeDocument/2006/relationships/image" Target="../media/image199.png"/><Relationship Id="rId33" Type="http://schemas.openxmlformats.org/officeDocument/2006/relationships/image" Target="../media/image203.png"/><Relationship Id="rId38" Type="http://schemas.openxmlformats.org/officeDocument/2006/relationships/customXml" Target="../ink/ink200.xml"/><Relationship Id="rId20" Type="http://schemas.openxmlformats.org/officeDocument/2006/relationships/customXml" Target="../ink/ink191.xml"/><Relationship Id="rId41" Type="http://schemas.openxmlformats.org/officeDocument/2006/relationships/image" Target="../media/image20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26626-C54E-0348-5389-29AD6D143002}"/>
              </a:ext>
            </a:extLst>
          </p:cNvPr>
          <p:cNvPicPr>
            <a:picLocks noChangeAspect="1"/>
          </p:cNvPicPr>
          <p:nvPr/>
        </p:nvPicPr>
        <p:blipFill rotWithShape="1">
          <a:blip r:embed="rId3"/>
          <a:srcRect b="42408"/>
          <a:stretch/>
        </p:blipFill>
        <p:spPr>
          <a:xfrm>
            <a:off x="0" y="-163689"/>
            <a:ext cx="12192000" cy="7021689"/>
          </a:xfrm>
          <a:prstGeom prst="rect">
            <a:avLst/>
          </a:prstGeom>
        </p:spPr>
      </p:pic>
      <p:grpSp>
        <p:nvGrpSpPr>
          <p:cNvPr id="9" name="Group 8">
            <a:extLst>
              <a:ext uri="{FF2B5EF4-FFF2-40B4-BE49-F238E27FC236}">
                <a16:creationId xmlns:a16="http://schemas.microsoft.com/office/drawing/2014/main" id="{3C063871-0DD4-039E-40A5-9E33B8A48BED}"/>
              </a:ext>
            </a:extLst>
          </p:cNvPr>
          <p:cNvGrpSpPr/>
          <p:nvPr/>
        </p:nvGrpSpPr>
        <p:grpSpPr>
          <a:xfrm>
            <a:off x="8359806" y="3067530"/>
            <a:ext cx="3217302" cy="1849449"/>
            <a:chOff x="8346836" y="2745036"/>
            <a:chExt cx="3217302" cy="1849449"/>
          </a:xfrm>
        </p:grpSpPr>
        <p:sp>
          <p:nvSpPr>
            <p:cNvPr id="2" name="Rectangle 1">
              <a:extLst>
                <a:ext uri="{FF2B5EF4-FFF2-40B4-BE49-F238E27FC236}">
                  <a16:creationId xmlns:a16="http://schemas.microsoft.com/office/drawing/2014/main" id="{A82910D8-665B-1B19-D73F-036F5E5074D1}"/>
                </a:ext>
              </a:extLst>
            </p:cNvPr>
            <p:cNvSpPr/>
            <p:nvPr/>
          </p:nvSpPr>
          <p:spPr>
            <a:xfrm>
              <a:off x="8346836" y="2745036"/>
              <a:ext cx="3217302" cy="184944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5177" y="2805096"/>
              <a:ext cx="2985180" cy="1689485"/>
            </a:xfrm>
            <a:prstGeom prst="rect">
              <a:avLst/>
            </a:prstGeom>
          </p:spPr>
        </p:pic>
      </p:grpSp>
      <p:grpSp>
        <p:nvGrpSpPr>
          <p:cNvPr id="7" name="Group 6">
            <a:extLst>
              <a:ext uri="{FF2B5EF4-FFF2-40B4-BE49-F238E27FC236}">
                <a16:creationId xmlns:a16="http://schemas.microsoft.com/office/drawing/2014/main" id="{D4FB0C54-BDEB-7531-926C-7101D6098686}"/>
              </a:ext>
            </a:extLst>
          </p:cNvPr>
          <p:cNvGrpSpPr/>
          <p:nvPr/>
        </p:nvGrpSpPr>
        <p:grpSpPr>
          <a:xfrm>
            <a:off x="485753" y="2688265"/>
            <a:ext cx="3698094" cy="2607979"/>
            <a:chOff x="472783" y="2770937"/>
            <a:chExt cx="3698094" cy="2607979"/>
          </a:xfrm>
        </p:grpSpPr>
        <p:sp>
          <p:nvSpPr>
            <p:cNvPr id="5" name="Rectangle 4">
              <a:extLst>
                <a:ext uri="{FF2B5EF4-FFF2-40B4-BE49-F238E27FC236}">
                  <a16:creationId xmlns:a16="http://schemas.microsoft.com/office/drawing/2014/main" id="{14070648-3D51-FD0E-BE45-4AFD21085D84}"/>
                </a:ext>
              </a:extLst>
            </p:cNvPr>
            <p:cNvSpPr/>
            <p:nvPr/>
          </p:nvSpPr>
          <p:spPr>
            <a:xfrm>
              <a:off x="472783" y="2770937"/>
              <a:ext cx="3698094" cy="260797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764068" y="2812650"/>
              <a:ext cx="3406808" cy="2369880"/>
            </a:xfrm>
            <a:prstGeom prst="rect">
              <a:avLst/>
            </a:prstGeom>
            <a:noFill/>
          </p:spPr>
          <p:txBody>
            <a:bodyPr wrap="square">
              <a:spAutoFit/>
            </a:bodyPr>
            <a:lstStyle/>
            <a:p>
              <a:r>
                <a:rPr lang="en-US" sz="2000" b="1">
                  <a:solidFill>
                    <a:srgbClr val="92D050"/>
                  </a:solidFill>
                </a:rPr>
                <a:t>New Telegram Channel: Messianic Ministries</a:t>
              </a:r>
            </a:p>
            <a:p>
              <a:r>
                <a:rPr lang="en-US">
                  <a:solidFill>
                    <a:srgbClr val="00B0F0"/>
                  </a:solidFill>
                </a:rPr>
                <a:t>https://t.me/MessianicMinistries</a:t>
              </a:r>
              <a:br>
                <a:rPr lang="en-US">
                  <a:solidFill>
                    <a:srgbClr val="00B0F0"/>
                  </a:solidFill>
                </a:rPr>
              </a:br>
              <a:endParaRPr lang="en-US">
                <a:solidFill>
                  <a:srgbClr val="00B0F0"/>
                </a:solidFill>
              </a:endParaRPr>
            </a:p>
            <a:p>
              <a:r>
                <a:rPr lang="en-US" b="1" u="sng">
                  <a:solidFill>
                    <a:srgbClr val="92D050"/>
                  </a:solidFill>
                </a:rPr>
                <a:t>Focus:</a:t>
              </a:r>
              <a:r>
                <a:rPr lang="en-US">
                  <a:solidFill>
                    <a:srgbClr val="92D050"/>
                  </a:solidFill>
                </a:rPr>
                <a:t> The Way of Life - Following Yeshua the Messiah with an emphasis on walking in His footsteps according to the Torah</a:t>
              </a:r>
            </a:p>
          </p:txBody>
        </p:sp>
      </p:grpSp>
      <p:grpSp>
        <p:nvGrpSpPr>
          <p:cNvPr id="8" name="Group 7">
            <a:extLst>
              <a:ext uri="{FF2B5EF4-FFF2-40B4-BE49-F238E27FC236}">
                <a16:creationId xmlns:a16="http://schemas.microsoft.com/office/drawing/2014/main" id="{35733147-D0F4-3C8E-C19A-137724DCA92F}"/>
              </a:ext>
            </a:extLst>
          </p:cNvPr>
          <p:cNvGrpSpPr/>
          <p:nvPr/>
        </p:nvGrpSpPr>
        <p:grpSpPr>
          <a:xfrm>
            <a:off x="5032189" y="2852818"/>
            <a:ext cx="2479274" cy="2278873"/>
            <a:chOff x="5410255" y="2605592"/>
            <a:chExt cx="2479274" cy="2278873"/>
          </a:xfrm>
        </p:grpSpPr>
        <p:sp>
          <p:nvSpPr>
            <p:cNvPr id="6" name="Oval 5">
              <a:extLst>
                <a:ext uri="{FF2B5EF4-FFF2-40B4-BE49-F238E27FC236}">
                  <a16:creationId xmlns:a16="http://schemas.microsoft.com/office/drawing/2014/main" id="{94500F26-2003-233D-8CCA-33492F8758AC}"/>
                </a:ext>
              </a:extLst>
            </p:cNvPr>
            <p:cNvSpPr/>
            <p:nvPr/>
          </p:nvSpPr>
          <p:spPr>
            <a:xfrm>
              <a:off x="5430359" y="2605592"/>
              <a:ext cx="2425148" cy="2278873"/>
            </a:xfrm>
            <a:prstGeom prst="ellipse">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5410255" y="2950560"/>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25" name="TextBox 24">
              <a:extLst>
                <a:ext uri="{FF2B5EF4-FFF2-40B4-BE49-F238E27FC236}">
                  <a16:creationId xmlns:a16="http://schemas.microsoft.com/office/drawing/2014/main" id="{F85E1A5B-A857-4580-0BEB-D1B034240AD4}"/>
                </a:ext>
              </a:extLst>
            </p:cNvPr>
            <p:cNvSpPr txBox="1"/>
            <p:nvPr/>
          </p:nvSpPr>
          <p:spPr>
            <a:xfrm>
              <a:off x="5464381" y="3777810"/>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grpSp>
      <p:sp>
        <p:nvSpPr>
          <p:cNvPr id="26" name="Rectangle 25">
            <a:extLst>
              <a:ext uri="{FF2B5EF4-FFF2-40B4-BE49-F238E27FC236}">
                <a16:creationId xmlns:a16="http://schemas.microsoft.com/office/drawing/2014/main" id="{E254BE68-5838-85EB-B3E9-29998A371D1B}"/>
              </a:ext>
            </a:extLst>
          </p:cNvPr>
          <p:cNvSpPr/>
          <p:nvPr/>
        </p:nvSpPr>
        <p:spPr>
          <a:xfrm>
            <a:off x="1405353" y="394490"/>
            <a:ext cx="9561310" cy="1810414"/>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4306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7975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3332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מח:טו-כב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48:15-22</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9967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5">
                  <a:extLst>
                    <a:ext uri="{A12FA001-AC4F-418D-AE19-62706E023703}">
                      <ahyp:hlinkClr xmlns:ahyp="http://schemas.microsoft.com/office/drawing/2018/hyperlinkcolor" val="tx"/>
                    </a:ext>
                  </a:extLst>
                </a:hlinkClick>
              </a:rPr>
              <a:t> </a:t>
            </a:r>
            <a:r>
              <a:rPr lang="en-US" sz="1800">
                <a:solidFill>
                  <a:srgbClr val="00B0F0"/>
                </a:solidFill>
                <a:hlinkClick r:id="rId5">
                  <a:extLst>
                    <a:ext uri="{A12FA001-AC4F-418D-AE19-62706E023703}">
                      <ahyp:hlinkClr xmlns:ahyp="http://schemas.microsoft.com/office/drawing/2018/hyperlinkcolor" val="tx"/>
                    </a:ext>
                  </a:extLst>
                </a:hlinkClick>
              </a:rPr>
              <a:t>https://www.matsati.com</a:t>
            </a:r>
            <a:r>
              <a:rPr lang="en-US" sz="1800">
                <a:solidFill>
                  <a:srgbClr val="00B0F0"/>
                </a:solidFill>
              </a:rPr>
              <a:t> </a:t>
            </a:r>
            <a:r>
              <a:rPr lang="en-US" sz="2000" b="1">
                <a:solidFill>
                  <a:srgbClr val="FFC000"/>
                </a:solidFill>
              </a:rPr>
              <a:t>YouTube Channel: </a:t>
            </a:r>
            <a:r>
              <a:rPr lang="en-US">
                <a:solidFill>
                  <a:srgbClr val="00B0F0"/>
                </a:solidFill>
                <a:hlinkClick r:id="rId6">
                  <a:extLst>
                    <a:ext uri="{A12FA001-AC4F-418D-AE19-62706E023703}">
                      <ahyp:hlinkClr xmlns:ahyp="http://schemas.microsoft.com/office/drawing/2018/hyperlinkcolor" val="tx"/>
                    </a:ext>
                  </a:extLst>
                </a:hlinkClick>
              </a:rPr>
              <a:t>https://www.youtube.com/user/MATSATI/</a:t>
            </a:r>
            <a:r>
              <a:rPr lang="en-US">
                <a:solidFill>
                  <a:srgbClr val="00B0F0"/>
                </a:solidFill>
              </a:rPr>
              <a:t> </a:t>
            </a:r>
          </a:p>
        </p:txBody>
      </p:sp>
    </p:spTree>
    <p:extLst>
      <p:ext uri="{BB962C8B-B14F-4D97-AF65-F5344CB8AC3E}">
        <p14:creationId xmlns:p14="http://schemas.microsoft.com/office/powerpoint/2010/main" val="2886846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4884516"/>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56813" y="387350"/>
            <a:ext cx="8801874" cy="3970318"/>
          </a:xfrm>
          <a:prstGeom prst="rect">
            <a:avLst/>
          </a:prstGeom>
          <a:noFill/>
        </p:spPr>
        <p:txBody>
          <a:bodyPr wrap="square" rtlCol="0">
            <a:spAutoFit/>
          </a:bodyPr>
          <a:lstStyle/>
          <a:p>
            <a:r>
              <a:rPr lang="en-US" sz="2800" b="1">
                <a:solidFill>
                  <a:srgbClr val="FFC000"/>
                </a:solidFill>
                <a:cs typeface="+mj-cs"/>
              </a:rPr>
              <a:t>1 Peter 1:18–19  </a:t>
            </a:r>
          </a:p>
          <a:p>
            <a:r>
              <a:rPr lang="en-US" sz="2800">
                <a:solidFill>
                  <a:srgbClr val="FFC000"/>
                </a:solidFill>
                <a:cs typeface="+mj-cs"/>
              </a:rPr>
              <a:t>1:18 Forasmuch as ye know that ye were not redeemed with corruptible things, as silver and gold, from your vain conversation received by tradition from your fathers; 1:19 But with the precious blood of Christ, as of a lamb without blemish and without spot: (KJV </a:t>
            </a:r>
            <a:r>
              <a:rPr lang="el-GR" sz="2800">
                <a:solidFill>
                  <a:srgbClr val="00B0F0"/>
                </a:solidFill>
                <a:cs typeface="+mj-cs"/>
              </a:rPr>
              <a:t>εἰδότες ὅτι οὐ φθαρτοῖς, ἀργυρίῳ ἢ χρυσίῳ, ἐλυτρώθητε ἐκ τῆς ματαίας ὑμῶν ἀναστροφῆς πατροπαραδότου ἀλλὰ τιμίῳ αἵματι ὡς ἀμνοῦ ἀμώμου καὶ ἀσπίλου Χριστοῦ</a:t>
            </a:r>
            <a:r>
              <a:rPr lang="el-GR" sz="28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BDAA07F0-4200-E107-B447-D3A302E20EF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2BF5B3E4-8E14-F0A5-2FD6-7B45DB219082}"/>
                  </a:ext>
                </a:extLst>
              </p14:cNvPr>
              <p14:cNvContentPartPr/>
              <p14:nvPr/>
            </p14:nvContentPartPr>
            <p14:xfrm>
              <a:off x="6559440" y="1307510"/>
              <a:ext cx="1011960" cy="31320"/>
            </p14:xfrm>
          </p:contentPart>
        </mc:Choice>
        <mc:Fallback xmlns="">
          <p:pic>
            <p:nvPicPr>
              <p:cNvPr id="4" name="Ink 3">
                <a:extLst>
                  <a:ext uri="{FF2B5EF4-FFF2-40B4-BE49-F238E27FC236}">
                    <a16:creationId xmlns:a16="http://schemas.microsoft.com/office/drawing/2014/main" id="{2BF5B3E4-8E14-F0A5-2FD6-7B45DB219082}"/>
                  </a:ext>
                </a:extLst>
              </p:cNvPr>
              <p:cNvPicPr/>
              <p:nvPr/>
            </p:nvPicPr>
            <p:blipFill>
              <a:blip r:embed="rId5"/>
              <a:stretch>
                <a:fillRect/>
              </a:stretch>
            </p:blipFill>
            <p:spPr>
              <a:xfrm>
                <a:off x="6541800" y="1289510"/>
                <a:ext cx="1047600" cy="66960"/>
              </a:xfrm>
              <a:prstGeom prst="rect">
                <a:avLst/>
              </a:prstGeom>
            </p:spPr>
          </p:pic>
        </mc:Fallback>
      </mc:AlternateContent>
      <p:grpSp>
        <p:nvGrpSpPr>
          <p:cNvPr id="10" name="Group 9">
            <a:extLst>
              <a:ext uri="{FF2B5EF4-FFF2-40B4-BE49-F238E27FC236}">
                <a16:creationId xmlns:a16="http://schemas.microsoft.com/office/drawing/2014/main" id="{F13564CB-2E9E-F560-1E8B-E95D4E9FF2D1}"/>
              </a:ext>
            </a:extLst>
          </p:cNvPr>
          <p:cNvGrpSpPr/>
          <p:nvPr/>
        </p:nvGrpSpPr>
        <p:grpSpPr>
          <a:xfrm>
            <a:off x="626280" y="1609550"/>
            <a:ext cx="7277040" cy="144720"/>
            <a:chOff x="626280" y="1609550"/>
            <a:chExt cx="7277040" cy="144720"/>
          </a:xfrm>
        </p:grpSpPr>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2969607E-276C-609A-5558-406E2BAF7920}"/>
                    </a:ext>
                  </a:extLst>
                </p14:cNvPr>
                <p14:cNvContentPartPr/>
                <p14:nvPr/>
              </p14:nvContentPartPr>
              <p14:xfrm>
                <a:off x="626280" y="1609550"/>
                <a:ext cx="2837520" cy="133920"/>
              </p14:xfrm>
            </p:contentPart>
          </mc:Choice>
          <mc:Fallback xmlns="">
            <p:pic>
              <p:nvPicPr>
                <p:cNvPr id="5" name="Ink 4">
                  <a:extLst>
                    <a:ext uri="{FF2B5EF4-FFF2-40B4-BE49-F238E27FC236}">
                      <a16:creationId xmlns:a16="http://schemas.microsoft.com/office/drawing/2014/main" id="{2969607E-276C-609A-5558-406E2BAF7920}"/>
                    </a:ext>
                  </a:extLst>
                </p:cNvPr>
                <p:cNvPicPr/>
                <p:nvPr/>
              </p:nvPicPr>
              <p:blipFill>
                <a:blip r:embed="rId7"/>
                <a:stretch>
                  <a:fillRect/>
                </a:stretch>
              </p:blipFill>
              <p:spPr>
                <a:xfrm>
                  <a:off x="608280" y="1591550"/>
                  <a:ext cx="28731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B427618A-6222-2E90-0EF5-C787BED3D4EB}"/>
                    </a:ext>
                  </a:extLst>
                </p14:cNvPr>
                <p14:cNvContentPartPr/>
                <p14:nvPr/>
              </p14:nvContentPartPr>
              <p14:xfrm>
                <a:off x="4115400" y="1691630"/>
                <a:ext cx="1902960" cy="62640"/>
              </p14:xfrm>
            </p:contentPart>
          </mc:Choice>
          <mc:Fallback xmlns="">
            <p:pic>
              <p:nvPicPr>
                <p:cNvPr id="7" name="Ink 6">
                  <a:extLst>
                    <a:ext uri="{FF2B5EF4-FFF2-40B4-BE49-F238E27FC236}">
                      <a16:creationId xmlns:a16="http://schemas.microsoft.com/office/drawing/2014/main" id="{B427618A-6222-2E90-0EF5-C787BED3D4EB}"/>
                    </a:ext>
                  </a:extLst>
                </p:cNvPr>
                <p:cNvPicPr/>
                <p:nvPr/>
              </p:nvPicPr>
              <p:blipFill>
                <a:blip r:embed="rId9"/>
                <a:stretch>
                  <a:fillRect/>
                </a:stretch>
              </p:blipFill>
              <p:spPr>
                <a:xfrm>
                  <a:off x="4097400" y="1673630"/>
                  <a:ext cx="19386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F23C3490-D796-FCF1-D0B8-78649EFD5064}"/>
                    </a:ext>
                  </a:extLst>
                </p14:cNvPr>
                <p14:cNvContentPartPr/>
                <p14:nvPr/>
              </p14:nvContentPartPr>
              <p14:xfrm>
                <a:off x="6860760" y="1715390"/>
                <a:ext cx="1042560" cy="34200"/>
              </p14:xfrm>
            </p:contentPart>
          </mc:Choice>
          <mc:Fallback xmlns="">
            <p:pic>
              <p:nvPicPr>
                <p:cNvPr id="9" name="Ink 8">
                  <a:extLst>
                    <a:ext uri="{FF2B5EF4-FFF2-40B4-BE49-F238E27FC236}">
                      <a16:creationId xmlns:a16="http://schemas.microsoft.com/office/drawing/2014/main" id="{F23C3490-D796-FCF1-D0B8-78649EFD5064}"/>
                    </a:ext>
                  </a:extLst>
                </p:cNvPr>
                <p:cNvPicPr/>
                <p:nvPr/>
              </p:nvPicPr>
              <p:blipFill>
                <a:blip r:embed="rId11"/>
                <a:stretch>
                  <a:fillRect/>
                </a:stretch>
              </p:blipFill>
              <p:spPr>
                <a:xfrm>
                  <a:off x="6842760" y="1697750"/>
                  <a:ext cx="1078200" cy="69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6A7C77C4-63AF-44E1-B701-9FFC782C07CE}"/>
                  </a:ext>
                </a:extLst>
              </p14:cNvPr>
              <p14:cNvContentPartPr/>
              <p14:nvPr/>
            </p14:nvContentPartPr>
            <p14:xfrm>
              <a:off x="7463760" y="2232350"/>
              <a:ext cx="41040" cy="37800"/>
            </p14:xfrm>
          </p:contentPart>
        </mc:Choice>
        <mc:Fallback xmlns="">
          <p:pic>
            <p:nvPicPr>
              <p:cNvPr id="11" name="Ink 10">
                <a:extLst>
                  <a:ext uri="{FF2B5EF4-FFF2-40B4-BE49-F238E27FC236}">
                    <a16:creationId xmlns:a16="http://schemas.microsoft.com/office/drawing/2014/main" id="{6A7C77C4-63AF-44E1-B701-9FFC782C07CE}"/>
                  </a:ext>
                </a:extLst>
              </p:cNvPr>
              <p:cNvPicPr/>
              <p:nvPr/>
            </p:nvPicPr>
            <p:blipFill>
              <a:blip r:embed="rId13"/>
              <a:stretch>
                <a:fillRect/>
              </a:stretch>
            </p:blipFill>
            <p:spPr>
              <a:xfrm>
                <a:off x="7445760" y="2214710"/>
                <a:ext cx="766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48131C90-A517-D105-9CDE-93CF5C5C24E3}"/>
                  </a:ext>
                </a:extLst>
              </p14:cNvPr>
              <p14:cNvContentPartPr/>
              <p14:nvPr/>
            </p14:nvContentPartPr>
            <p14:xfrm>
              <a:off x="850560" y="2546630"/>
              <a:ext cx="7703640" cy="90720"/>
            </p14:xfrm>
          </p:contentPart>
        </mc:Choice>
        <mc:Fallback xmlns="">
          <p:pic>
            <p:nvPicPr>
              <p:cNvPr id="12" name="Ink 11">
                <a:extLst>
                  <a:ext uri="{FF2B5EF4-FFF2-40B4-BE49-F238E27FC236}">
                    <a16:creationId xmlns:a16="http://schemas.microsoft.com/office/drawing/2014/main" id="{48131C90-A517-D105-9CDE-93CF5C5C24E3}"/>
                  </a:ext>
                </a:extLst>
              </p:cNvPr>
              <p:cNvPicPr/>
              <p:nvPr/>
            </p:nvPicPr>
            <p:blipFill>
              <a:blip r:embed="rId15"/>
              <a:stretch>
                <a:fillRect/>
              </a:stretch>
            </p:blipFill>
            <p:spPr>
              <a:xfrm>
                <a:off x="832920" y="2528990"/>
                <a:ext cx="77392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4496F7A7-C5B5-6BB6-FA1C-A74DFFE73650}"/>
                  </a:ext>
                </a:extLst>
              </p14:cNvPr>
              <p14:cNvContentPartPr/>
              <p14:nvPr/>
            </p14:nvContentPartPr>
            <p14:xfrm>
              <a:off x="741840" y="3013550"/>
              <a:ext cx="3486960" cy="69840"/>
            </p14:xfrm>
          </p:contentPart>
        </mc:Choice>
        <mc:Fallback xmlns="">
          <p:pic>
            <p:nvPicPr>
              <p:cNvPr id="13" name="Ink 12">
                <a:extLst>
                  <a:ext uri="{FF2B5EF4-FFF2-40B4-BE49-F238E27FC236}">
                    <a16:creationId xmlns:a16="http://schemas.microsoft.com/office/drawing/2014/main" id="{4496F7A7-C5B5-6BB6-FA1C-A74DFFE73650}"/>
                  </a:ext>
                </a:extLst>
              </p:cNvPr>
              <p:cNvPicPr/>
              <p:nvPr/>
            </p:nvPicPr>
            <p:blipFill>
              <a:blip r:embed="rId17"/>
              <a:stretch>
                <a:fillRect/>
              </a:stretch>
            </p:blipFill>
            <p:spPr>
              <a:xfrm>
                <a:off x="723840" y="2995910"/>
                <a:ext cx="3522600" cy="105480"/>
              </a:xfrm>
              <a:prstGeom prst="rect">
                <a:avLst/>
              </a:prstGeom>
            </p:spPr>
          </p:pic>
        </mc:Fallback>
      </mc:AlternateContent>
    </p:spTree>
    <p:extLst>
      <p:ext uri="{BB962C8B-B14F-4D97-AF65-F5344CB8AC3E}">
        <p14:creationId xmlns:p14="http://schemas.microsoft.com/office/powerpoint/2010/main" val="3459390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6620719"/>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91536" y="141600"/>
            <a:ext cx="9092301" cy="6063198"/>
          </a:xfrm>
          <a:prstGeom prst="rect">
            <a:avLst/>
          </a:prstGeom>
          <a:noFill/>
        </p:spPr>
        <p:txBody>
          <a:bodyPr wrap="square" rtlCol="0">
            <a:spAutoFit/>
          </a:bodyPr>
          <a:lstStyle/>
          <a:p>
            <a:r>
              <a:rPr lang="en-US" sz="2800" b="1">
                <a:solidFill>
                  <a:srgbClr val="FFC000"/>
                </a:solidFill>
                <a:cs typeface="+mj-cs"/>
              </a:rPr>
              <a:t>Romans 8:18–23  </a:t>
            </a:r>
          </a:p>
          <a:p>
            <a:r>
              <a:rPr lang="en-US" sz="2000">
                <a:solidFill>
                  <a:srgbClr val="FFC000"/>
                </a:solidFill>
                <a:cs typeface="+mj-cs"/>
              </a:rPr>
              <a:t>8:18 For I consider that the sufferings of this present time are not worthy to be compared with the glory that is to be revealed to us. 8:19 For the anxious longing of the creation waits eagerly for the revealing of the sons of God. 8:20 For the creation was subjected to futility, not willingly, but because of Him who subjected it, in hope 8:21 that the creation itself also will be set free from its slavery to corruption into the freedom of the glory of the children of God. 8:22 For we know that the whole creation groans and suffers the pains of childbirth together until now. 8:23 And not only this, but also we ourselves, having the first fruits of the Spirit, even we ourselves groan within ourselves, waiting eagerly for our adoption as sons, the redemption of our body. (NASB </a:t>
            </a:r>
            <a:r>
              <a:rPr lang="en-US" sz="2000">
                <a:solidFill>
                  <a:srgbClr val="00B0F0"/>
                </a:solidFill>
                <a:cs typeface="+mj-cs"/>
              </a:rPr>
              <a:t>*18 </a:t>
            </a:r>
            <a:r>
              <a:rPr lang="el-GR" sz="2000">
                <a:solidFill>
                  <a:srgbClr val="00B0F0"/>
                </a:solidFill>
                <a:cs typeface="+mj-cs"/>
              </a:rPr>
              <a:t>Λογίζομαι γὰρ ὅτι οὐκ ἄξια τὰ παθήματα* τοῦ νῦν καιροῦ πρὸς τὴν μέλλουσαν δόξαν ἀποκαλυφθῆναι εἰς ἡμᾶς*. 19 ἡ γὰρ ἀποκαραδοκία τῆς ⸀κτίσεως τὴν ἀποκάλυψιν τῶν υἱῶν τοῦ θεοῦ ἀπεκδέχεται*. 20 τῇ γὰρ ματαιότητι ἡ κτίσις ὑπετάγη, ⸂οὐχ ἑκοῦσα⸃ ἀλλὰ διὰ τὸν ὑποτάξαντα, ⸄ἐφʼ ἑλπίδι⸅* 21 ⸀ὅτι καὶ αὐτὴ ἡ κτίσις ⸁ἐλευθερωθήσεται ἀπὸ τῆς δουλείας τῆς φθορᾶς εἰς τὴν ἐλευθερίαν τῆς δόξης τῶν τέκνων τοῦ θεοῦ*. 22 οἴδαμεν γὰρ ὅτι πᾶσα ἡ κτίσις συστενάζει καὶ ⸀συνωδίνει ἄχρι τοῦ νῦν·* 23 οὐ μόνον δέ, ἀλλὰ ⸂καὶ αὐτοὶ⸃ τὴν ἀπαρχὴν τοῦ πνεύματος ἔχοντες, ⸄ἡμεῖς καὶ αὐτοὶ⸅ ἐν ἑαυτοῖς στενάζομεν* °υἱοθεσίαν ἀπεκδεχόμενοι, τὴν ἀπολύτρωσιν τοῦ σώματος ἡμῶν*.</a:t>
            </a:r>
            <a:r>
              <a:rPr lang="el-GR" sz="20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E5FF7C86-038B-162E-00F8-C9ADBE137DD9}"/>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3E08970C-C428-9E83-8D87-FBE5E02C2ED3}"/>
                  </a:ext>
                </a:extLst>
              </p14:cNvPr>
              <p14:cNvContentPartPr/>
              <p14:nvPr/>
            </p14:nvContentPartPr>
            <p14:xfrm>
              <a:off x="9067560" y="2778470"/>
              <a:ext cx="19800" cy="16560"/>
            </p14:xfrm>
          </p:contentPart>
        </mc:Choice>
        <mc:Fallback xmlns="">
          <p:pic>
            <p:nvPicPr>
              <p:cNvPr id="4" name="Ink 3">
                <a:extLst>
                  <a:ext uri="{FF2B5EF4-FFF2-40B4-BE49-F238E27FC236}">
                    <a16:creationId xmlns:a16="http://schemas.microsoft.com/office/drawing/2014/main" id="{3E08970C-C428-9E83-8D87-FBE5E02C2ED3}"/>
                  </a:ext>
                </a:extLst>
              </p:cNvPr>
              <p:cNvPicPr/>
              <p:nvPr/>
            </p:nvPicPr>
            <p:blipFill>
              <a:blip r:embed="rId5"/>
              <a:stretch>
                <a:fillRect/>
              </a:stretch>
            </p:blipFill>
            <p:spPr>
              <a:xfrm>
                <a:off x="9049560" y="2760830"/>
                <a:ext cx="554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79974205-E0D0-24C0-BD23-D6FC476413DA}"/>
                  </a:ext>
                </a:extLst>
              </p14:cNvPr>
              <p14:cNvContentPartPr/>
              <p14:nvPr/>
            </p14:nvContentPartPr>
            <p14:xfrm>
              <a:off x="7073160" y="3344390"/>
              <a:ext cx="1785960" cy="74520"/>
            </p14:xfrm>
          </p:contentPart>
        </mc:Choice>
        <mc:Fallback xmlns="">
          <p:pic>
            <p:nvPicPr>
              <p:cNvPr id="5" name="Ink 4">
                <a:extLst>
                  <a:ext uri="{FF2B5EF4-FFF2-40B4-BE49-F238E27FC236}">
                    <a16:creationId xmlns:a16="http://schemas.microsoft.com/office/drawing/2014/main" id="{79974205-E0D0-24C0-BD23-D6FC476413DA}"/>
                  </a:ext>
                </a:extLst>
              </p:cNvPr>
              <p:cNvPicPr/>
              <p:nvPr/>
            </p:nvPicPr>
            <p:blipFill>
              <a:blip r:embed="rId7"/>
              <a:stretch>
                <a:fillRect/>
              </a:stretch>
            </p:blipFill>
            <p:spPr>
              <a:xfrm>
                <a:off x="7055160" y="3326390"/>
                <a:ext cx="18216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D9A963C0-0D6C-6E01-D3E7-1C99205F9ADD}"/>
                  </a:ext>
                </a:extLst>
              </p14:cNvPr>
              <p14:cNvContentPartPr/>
              <p14:nvPr/>
            </p14:nvContentPartPr>
            <p14:xfrm>
              <a:off x="576240" y="3675590"/>
              <a:ext cx="456840" cy="62640"/>
            </p14:xfrm>
          </p:contentPart>
        </mc:Choice>
        <mc:Fallback xmlns="">
          <p:pic>
            <p:nvPicPr>
              <p:cNvPr id="7" name="Ink 6">
                <a:extLst>
                  <a:ext uri="{FF2B5EF4-FFF2-40B4-BE49-F238E27FC236}">
                    <a16:creationId xmlns:a16="http://schemas.microsoft.com/office/drawing/2014/main" id="{D9A963C0-0D6C-6E01-D3E7-1C99205F9ADD}"/>
                  </a:ext>
                </a:extLst>
              </p:cNvPr>
              <p:cNvPicPr/>
              <p:nvPr/>
            </p:nvPicPr>
            <p:blipFill>
              <a:blip r:embed="rId9"/>
              <a:stretch>
                <a:fillRect/>
              </a:stretch>
            </p:blipFill>
            <p:spPr>
              <a:xfrm>
                <a:off x="558240" y="3657950"/>
                <a:ext cx="492480" cy="98280"/>
              </a:xfrm>
              <a:prstGeom prst="rect">
                <a:avLst/>
              </a:prstGeom>
            </p:spPr>
          </p:pic>
        </mc:Fallback>
      </mc:AlternateContent>
    </p:spTree>
    <p:extLst>
      <p:ext uri="{BB962C8B-B14F-4D97-AF65-F5344CB8AC3E}">
        <p14:creationId xmlns:p14="http://schemas.microsoft.com/office/powerpoint/2010/main" val="2189063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6620719"/>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pic>
        <p:nvPicPr>
          <p:cNvPr id="5" name="Picture 4">
            <a:extLst>
              <a:ext uri="{FF2B5EF4-FFF2-40B4-BE49-F238E27FC236}">
                <a16:creationId xmlns:a16="http://schemas.microsoft.com/office/drawing/2014/main" id="{96CD5134-2392-6643-9AA9-7C9E4E50D119}"/>
              </a:ext>
            </a:extLst>
          </p:cNvPr>
          <p:cNvPicPr>
            <a:picLocks noChangeAspect="1"/>
          </p:cNvPicPr>
          <p:nvPr/>
        </p:nvPicPr>
        <p:blipFill>
          <a:blip r:embed="rId4"/>
          <a:stretch>
            <a:fillRect/>
          </a:stretch>
        </p:blipFill>
        <p:spPr>
          <a:xfrm>
            <a:off x="475739" y="728348"/>
            <a:ext cx="8856668" cy="1285646"/>
          </a:xfrm>
          <a:prstGeom prst="rect">
            <a:avLst/>
          </a:prstGeom>
        </p:spPr>
      </p:pic>
      <p:sp>
        <p:nvSpPr>
          <p:cNvPr id="9" name="TextBox 8">
            <a:extLst>
              <a:ext uri="{FF2B5EF4-FFF2-40B4-BE49-F238E27FC236}">
                <a16:creationId xmlns:a16="http://schemas.microsoft.com/office/drawing/2014/main" id="{DD20AD1D-A202-BB21-CC0A-7D322541261B}"/>
              </a:ext>
            </a:extLst>
          </p:cNvPr>
          <p:cNvSpPr txBox="1"/>
          <p:nvPr/>
        </p:nvSpPr>
        <p:spPr>
          <a:xfrm>
            <a:off x="1452647" y="2431109"/>
            <a:ext cx="6902852" cy="3046988"/>
          </a:xfrm>
          <a:prstGeom prst="rect">
            <a:avLst/>
          </a:prstGeom>
          <a:noFill/>
        </p:spPr>
        <p:txBody>
          <a:bodyPr wrap="square">
            <a:spAutoFit/>
          </a:bodyPr>
          <a:lstStyle/>
          <a:p>
            <a:pPr marL="285750" indent="-285750" rtl="0" fontAlgn="base">
              <a:spcBef>
                <a:spcPts val="0"/>
              </a:spcBef>
              <a:spcAft>
                <a:spcPts val="0"/>
              </a:spcAft>
              <a:buFont typeface="Arial" panose="020B0604020202020204" pitchFamily="34" charset="0"/>
              <a:buChar char="•"/>
            </a:pPr>
            <a:r>
              <a:rPr lang="he-IL" sz="3200" b="0" i="0" u="none" strike="noStrike">
                <a:solidFill>
                  <a:srgbClr val="FFFF00"/>
                </a:solidFill>
                <a:effectLst/>
                <a:latin typeface="Arial" panose="020B0604020202020204" pitchFamily="34" charset="0"/>
                <a:cs typeface="+mj-cs"/>
              </a:rPr>
              <a:t>צְא֣וּ</a:t>
            </a:r>
            <a:r>
              <a:rPr lang="he-IL" sz="2800" b="0" i="0" u="none" strike="noStrike">
                <a:solidFill>
                  <a:srgbClr val="FFC000"/>
                </a:solidFill>
                <a:effectLst/>
                <a:latin typeface="Arial" panose="020B0604020202020204" pitchFamily="34" charset="0"/>
              </a:rPr>
              <a:t> </a:t>
            </a:r>
            <a:r>
              <a:rPr lang="en-US" sz="2800" b="0" i="0" u="none" strike="noStrike">
                <a:solidFill>
                  <a:srgbClr val="FFC000"/>
                </a:solidFill>
                <a:effectLst/>
                <a:latin typeface="Arial" panose="020B0604020202020204" pitchFamily="34" charset="0"/>
              </a:rPr>
              <a:t> </a:t>
            </a:r>
            <a:r>
              <a:rPr lang="en-US" sz="2800" b="0" i="0" u="none" strike="noStrike">
                <a:solidFill>
                  <a:srgbClr val="00B0F0"/>
                </a:solidFill>
                <a:effectLst/>
                <a:latin typeface="Arial" panose="020B0604020202020204" pitchFamily="34" charset="0"/>
              </a:rPr>
              <a:t>“to go out” </a:t>
            </a:r>
            <a:r>
              <a:rPr lang="en-US" sz="2800" b="0" i="0" u="none" strike="noStrike">
                <a:solidFill>
                  <a:srgbClr val="FFC000"/>
                </a:solidFill>
                <a:effectLst/>
                <a:latin typeface="Arial" panose="020B0604020202020204" pitchFamily="34" charset="0"/>
              </a:rPr>
              <a:t>or </a:t>
            </a:r>
            <a:r>
              <a:rPr lang="en-US" sz="2800" b="0" i="0" u="none" strike="noStrike">
                <a:solidFill>
                  <a:srgbClr val="00B0F0"/>
                </a:solidFill>
                <a:effectLst/>
                <a:latin typeface="Arial" panose="020B0604020202020204" pitchFamily="34" charset="0"/>
              </a:rPr>
              <a:t>“to exit” </a:t>
            </a:r>
          </a:p>
          <a:p>
            <a:pPr marL="285750" indent="-285750" rtl="0" fontAlgn="base">
              <a:spcBef>
                <a:spcPts val="0"/>
              </a:spcBef>
              <a:spcAft>
                <a:spcPts val="0"/>
              </a:spcAft>
              <a:buFont typeface="Arial" panose="020B0604020202020204" pitchFamily="34" charset="0"/>
              <a:buChar char="•"/>
            </a:pPr>
            <a:r>
              <a:rPr lang="he-IL" sz="3200" b="0" i="0" u="none" strike="noStrike">
                <a:solidFill>
                  <a:srgbClr val="FFFF00"/>
                </a:solidFill>
                <a:effectLst/>
                <a:latin typeface="Arial" panose="020B0604020202020204" pitchFamily="34" charset="0"/>
                <a:cs typeface="+mj-cs"/>
              </a:rPr>
              <a:t>בִּרְח֣וּ</a:t>
            </a:r>
            <a:r>
              <a:rPr lang="he-IL" sz="2800" b="0" i="0" u="none" strike="noStrike">
                <a:solidFill>
                  <a:srgbClr val="FFC000"/>
                </a:solidFill>
                <a:effectLst/>
                <a:latin typeface="Arial" panose="020B0604020202020204" pitchFamily="34" charset="0"/>
              </a:rPr>
              <a:t> </a:t>
            </a:r>
            <a:r>
              <a:rPr lang="en-US" sz="2800" b="0" i="0" u="none" strike="noStrike">
                <a:solidFill>
                  <a:srgbClr val="FFC000"/>
                </a:solidFill>
                <a:effectLst/>
                <a:latin typeface="Arial" panose="020B0604020202020204" pitchFamily="34" charset="0"/>
              </a:rPr>
              <a:t> </a:t>
            </a:r>
            <a:r>
              <a:rPr lang="en-US" sz="2800" b="0" i="0" u="none" strike="noStrike">
                <a:solidFill>
                  <a:srgbClr val="00B0F0"/>
                </a:solidFill>
                <a:effectLst/>
                <a:latin typeface="Arial" panose="020B0604020202020204" pitchFamily="34" charset="0"/>
              </a:rPr>
              <a:t>“to flee”</a:t>
            </a:r>
          </a:p>
          <a:p>
            <a:pPr marL="285750" indent="-285750" rtl="0" fontAlgn="base">
              <a:spcBef>
                <a:spcPts val="0"/>
              </a:spcBef>
              <a:spcAft>
                <a:spcPts val="0"/>
              </a:spcAft>
              <a:buFont typeface="Arial" panose="020B0604020202020204" pitchFamily="34" charset="0"/>
              <a:buChar char="•"/>
            </a:pPr>
            <a:r>
              <a:rPr lang="he-IL" sz="3200" b="0" i="0" u="none" strike="noStrike">
                <a:solidFill>
                  <a:srgbClr val="FFFF00"/>
                </a:solidFill>
                <a:effectLst/>
                <a:latin typeface="Arial" panose="020B0604020202020204" pitchFamily="34" charset="0"/>
                <a:cs typeface="+mj-cs"/>
              </a:rPr>
              <a:t>הַגִּ֤ידוּ</a:t>
            </a:r>
            <a:r>
              <a:rPr lang="he-IL" sz="2800" b="0" i="0" u="none" strike="noStrike">
                <a:solidFill>
                  <a:srgbClr val="FFC000"/>
                </a:solidFill>
                <a:effectLst/>
                <a:latin typeface="Arial" panose="020B0604020202020204" pitchFamily="34" charset="0"/>
              </a:rPr>
              <a:t> </a:t>
            </a:r>
            <a:r>
              <a:rPr lang="en-US" sz="2800" b="0" i="0" u="none" strike="noStrike">
                <a:solidFill>
                  <a:srgbClr val="FFC000"/>
                </a:solidFill>
                <a:effectLst/>
                <a:latin typeface="Arial" panose="020B0604020202020204" pitchFamily="34" charset="0"/>
              </a:rPr>
              <a:t> </a:t>
            </a:r>
            <a:r>
              <a:rPr lang="en-US" sz="2800" b="0" i="0" u="none" strike="noStrike">
                <a:solidFill>
                  <a:srgbClr val="00B0F0"/>
                </a:solidFill>
                <a:effectLst/>
                <a:latin typeface="Arial" panose="020B0604020202020204" pitchFamily="34" charset="0"/>
              </a:rPr>
              <a:t>“to declare” </a:t>
            </a:r>
            <a:r>
              <a:rPr lang="en-US" sz="2800" b="0" i="0" u="none" strike="noStrike">
                <a:solidFill>
                  <a:srgbClr val="FFC000"/>
                </a:solidFill>
                <a:effectLst/>
                <a:latin typeface="Arial" panose="020B0604020202020204" pitchFamily="34" charset="0"/>
              </a:rPr>
              <a:t>or </a:t>
            </a:r>
            <a:r>
              <a:rPr lang="en-US" sz="2800" b="0" i="0" u="none" strike="noStrike">
                <a:solidFill>
                  <a:srgbClr val="00B0F0"/>
                </a:solidFill>
                <a:effectLst/>
                <a:latin typeface="Arial" panose="020B0604020202020204" pitchFamily="34" charset="0"/>
              </a:rPr>
              <a:t>“to tell”</a:t>
            </a:r>
          </a:p>
          <a:p>
            <a:pPr marL="285750" indent="-285750" rtl="0" fontAlgn="base">
              <a:spcBef>
                <a:spcPts val="0"/>
              </a:spcBef>
              <a:spcAft>
                <a:spcPts val="0"/>
              </a:spcAft>
              <a:buFont typeface="Arial" panose="020B0604020202020204" pitchFamily="34" charset="0"/>
              <a:buChar char="•"/>
            </a:pPr>
            <a:r>
              <a:rPr lang="he-IL" sz="3200" b="0" i="0" u="none" strike="noStrike">
                <a:solidFill>
                  <a:srgbClr val="FFFF00"/>
                </a:solidFill>
                <a:effectLst/>
                <a:latin typeface="Arial" panose="020B0604020202020204" pitchFamily="34" charset="0"/>
                <a:cs typeface="+mj-cs"/>
              </a:rPr>
              <a:t>הַשְׁמִ֙יעוּ֙</a:t>
            </a:r>
            <a:r>
              <a:rPr lang="he-IL" sz="2800" b="0" i="0" u="none" strike="noStrike">
                <a:solidFill>
                  <a:srgbClr val="FFC000"/>
                </a:solidFill>
                <a:effectLst/>
                <a:latin typeface="Arial" panose="020B0604020202020204" pitchFamily="34" charset="0"/>
              </a:rPr>
              <a:t> </a:t>
            </a:r>
            <a:r>
              <a:rPr lang="en-US" sz="2800" b="0" i="0" u="none" strike="noStrike">
                <a:solidFill>
                  <a:srgbClr val="FFC000"/>
                </a:solidFill>
                <a:effectLst/>
                <a:latin typeface="Arial" panose="020B0604020202020204" pitchFamily="34" charset="0"/>
              </a:rPr>
              <a:t> </a:t>
            </a:r>
            <a:r>
              <a:rPr lang="en-US" sz="2800" b="0" i="0" u="none" strike="noStrike">
                <a:solidFill>
                  <a:srgbClr val="00B0F0"/>
                </a:solidFill>
                <a:effectLst/>
                <a:latin typeface="Arial" panose="020B0604020202020204" pitchFamily="34" charset="0"/>
              </a:rPr>
              <a:t>“to make heard” </a:t>
            </a:r>
            <a:r>
              <a:rPr lang="en-US" sz="2800" b="0" i="0" u="none" strike="noStrike">
                <a:solidFill>
                  <a:srgbClr val="FFC000"/>
                </a:solidFill>
                <a:effectLst/>
                <a:latin typeface="Arial" panose="020B0604020202020204" pitchFamily="34" charset="0"/>
              </a:rPr>
              <a:t>or </a:t>
            </a:r>
            <a:r>
              <a:rPr lang="en-US" sz="2800" b="0" i="0" u="none" strike="noStrike">
                <a:solidFill>
                  <a:srgbClr val="00B0F0"/>
                </a:solidFill>
                <a:effectLst/>
                <a:latin typeface="Arial" panose="020B0604020202020204" pitchFamily="34" charset="0"/>
              </a:rPr>
              <a:t>“to proclaim”</a:t>
            </a:r>
          </a:p>
          <a:p>
            <a:pPr marL="285750" indent="-285750" rtl="0" fontAlgn="base">
              <a:spcBef>
                <a:spcPts val="0"/>
              </a:spcBef>
              <a:spcAft>
                <a:spcPts val="0"/>
              </a:spcAft>
              <a:buFont typeface="Arial" panose="020B0604020202020204" pitchFamily="34" charset="0"/>
              <a:buChar char="•"/>
            </a:pPr>
            <a:r>
              <a:rPr lang="he-IL" sz="3200" b="0" i="0" u="none" strike="noStrike">
                <a:solidFill>
                  <a:srgbClr val="FFFF00"/>
                </a:solidFill>
                <a:effectLst/>
                <a:latin typeface="Arial" panose="020B0604020202020204" pitchFamily="34" charset="0"/>
                <a:cs typeface="+mj-cs"/>
              </a:rPr>
              <a:t>הוֹצִיא֖וּהָ</a:t>
            </a:r>
            <a:r>
              <a:rPr lang="he-IL" sz="2800" b="0" i="0" u="none" strike="noStrike">
                <a:solidFill>
                  <a:srgbClr val="FFC000"/>
                </a:solidFill>
                <a:effectLst/>
                <a:latin typeface="Arial" panose="020B0604020202020204" pitchFamily="34" charset="0"/>
              </a:rPr>
              <a:t> </a:t>
            </a:r>
            <a:r>
              <a:rPr lang="en-US" sz="2800" b="0" i="0" u="none" strike="noStrike">
                <a:solidFill>
                  <a:srgbClr val="FFC000"/>
                </a:solidFill>
                <a:effectLst/>
                <a:latin typeface="Arial" panose="020B0604020202020204" pitchFamily="34" charset="0"/>
              </a:rPr>
              <a:t> </a:t>
            </a:r>
            <a:r>
              <a:rPr lang="en-US" sz="2800" b="0" i="0" u="none" strike="noStrike">
                <a:solidFill>
                  <a:srgbClr val="00B0F0"/>
                </a:solidFill>
                <a:effectLst/>
                <a:latin typeface="Arial" panose="020B0604020202020204" pitchFamily="34" charset="0"/>
              </a:rPr>
              <a:t>“to bring out” </a:t>
            </a:r>
            <a:r>
              <a:rPr lang="en-US" sz="2800" b="0" i="0" u="none" strike="noStrike">
                <a:solidFill>
                  <a:srgbClr val="FFC000"/>
                </a:solidFill>
                <a:effectLst/>
                <a:latin typeface="Arial" panose="020B0604020202020204" pitchFamily="34" charset="0"/>
              </a:rPr>
              <a:t>or </a:t>
            </a:r>
            <a:r>
              <a:rPr lang="en-US" sz="2800" b="0" i="0" u="none" strike="noStrike">
                <a:solidFill>
                  <a:srgbClr val="00B0F0"/>
                </a:solidFill>
                <a:effectLst/>
                <a:latin typeface="Arial" panose="020B0604020202020204" pitchFamily="34" charset="0"/>
              </a:rPr>
              <a:t>“to utter”</a:t>
            </a:r>
          </a:p>
          <a:p>
            <a:pPr marL="285750" indent="-285750" rtl="0" fontAlgn="base">
              <a:spcBef>
                <a:spcPts val="0"/>
              </a:spcBef>
              <a:spcAft>
                <a:spcPts val="0"/>
              </a:spcAft>
              <a:buFont typeface="Arial" panose="020B0604020202020204" pitchFamily="34" charset="0"/>
              <a:buChar char="•"/>
            </a:pPr>
            <a:r>
              <a:rPr lang="he-IL" sz="3200" b="0" i="0" u="none" strike="noStrike">
                <a:solidFill>
                  <a:srgbClr val="FFFF00"/>
                </a:solidFill>
                <a:effectLst/>
                <a:latin typeface="Arial" panose="020B0604020202020204" pitchFamily="34" charset="0"/>
                <a:cs typeface="+mj-cs"/>
              </a:rPr>
              <a:t>אִמְר֕וּ</a:t>
            </a:r>
            <a:r>
              <a:rPr lang="en-US" sz="2800" b="0" i="0" u="none" strike="noStrike">
                <a:solidFill>
                  <a:srgbClr val="FFC000"/>
                </a:solidFill>
                <a:effectLst/>
                <a:latin typeface="Arial" panose="020B0604020202020204" pitchFamily="34" charset="0"/>
              </a:rPr>
              <a:t> </a:t>
            </a:r>
            <a:r>
              <a:rPr lang="en-US" sz="2800" b="0" i="0" u="none" strike="noStrike">
                <a:solidFill>
                  <a:srgbClr val="00B0F0"/>
                </a:solidFill>
                <a:effectLst/>
                <a:latin typeface="Arial" panose="020B0604020202020204" pitchFamily="34" charset="0"/>
              </a:rPr>
              <a:t>“to say”</a:t>
            </a:r>
          </a:p>
        </p:txBody>
      </p:sp>
      <p:sp>
        <p:nvSpPr>
          <p:cNvPr id="10" name="TextBox 9">
            <a:extLst>
              <a:ext uri="{FF2B5EF4-FFF2-40B4-BE49-F238E27FC236}">
                <a16:creationId xmlns:a16="http://schemas.microsoft.com/office/drawing/2014/main" id="{7C7DCDC0-F809-84FA-1B59-957BA6B183CC}"/>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16129A87-8107-5285-EF88-7F4DE2985E45}"/>
                  </a:ext>
                </a:extLst>
              </p14:cNvPr>
              <p14:cNvContentPartPr/>
              <p14:nvPr/>
            </p14:nvContentPartPr>
            <p14:xfrm>
              <a:off x="8718360" y="1332350"/>
              <a:ext cx="453240" cy="26280"/>
            </p14:xfrm>
          </p:contentPart>
        </mc:Choice>
        <mc:Fallback xmlns="">
          <p:pic>
            <p:nvPicPr>
              <p:cNvPr id="2" name="Ink 1">
                <a:extLst>
                  <a:ext uri="{FF2B5EF4-FFF2-40B4-BE49-F238E27FC236}">
                    <a16:creationId xmlns:a16="http://schemas.microsoft.com/office/drawing/2014/main" id="{16129A87-8107-5285-EF88-7F4DE2985E45}"/>
                  </a:ext>
                </a:extLst>
              </p:cNvPr>
              <p:cNvPicPr/>
              <p:nvPr/>
            </p:nvPicPr>
            <p:blipFill>
              <a:blip r:embed="rId6"/>
              <a:stretch>
                <a:fillRect/>
              </a:stretch>
            </p:blipFill>
            <p:spPr>
              <a:xfrm>
                <a:off x="8700360" y="1314350"/>
                <a:ext cx="48888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472370CB-DA63-B2EB-288F-C6A125EBC459}"/>
                  </a:ext>
                </a:extLst>
              </p14:cNvPr>
              <p14:cNvContentPartPr/>
              <p14:nvPr/>
            </p14:nvContentPartPr>
            <p14:xfrm>
              <a:off x="7158480" y="1336670"/>
              <a:ext cx="637200" cy="35640"/>
            </p14:xfrm>
          </p:contentPart>
        </mc:Choice>
        <mc:Fallback xmlns="">
          <p:pic>
            <p:nvPicPr>
              <p:cNvPr id="3" name="Ink 2">
                <a:extLst>
                  <a:ext uri="{FF2B5EF4-FFF2-40B4-BE49-F238E27FC236}">
                    <a16:creationId xmlns:a16="http://schemas.microsoft.com/office/drawing/2014/main" id="{472370CB-DA63-B2EB-288F-C6A125EBC459}"/>
                  </a:ext>
                </a:extLst>
              </p:cNvPr>
              <p:cNvPicPr/>
              <p:nvPr/>
            </p:nvPicPr>
            <p:blipFill>
              <a:blip r:embed="rId8"/>
              <a:stretch>
                <a:fillRect/>
              </a:stretch>
            </p:blipFill>
            <p:spPr>
              <a:xfrm>
                <a:off x="7140840" y="1319030"/>
                <a:ext cx="6728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Ink 3">
                <a:extLst>
                  <a:ext uri="{FF2B5EF4-FFF2-40B4-BE49-F238E27FC236}">
                    <a16:creationId xmlns:a16="http://schemas.microsoft.com/office/drawing/2014/main" id="{9C5141C9-6646-7192-6203-2E034D0047DB}"/>
                  </a:ext>
                </a:extLst>
              </p14:cNvPr>
              <p14:cNvContentPartPr/>
              <p14:nvPr/>
            </p14:nvContentPartPr>
            <p14:xfrm>
              <a:off x="2626440" y="1289510"/>
              <a:ext cx="1511640" cy="47520"/>
            </p14:xfrm>
          </p:contentPart>
        </mc:Choice>
        <mc:Fallback xmlns="">
          <p:pic>
            <p:nvPicPr>
              <p:cNvPr id="4" name="Ink 3">
                <a:extLst>
                  <a:ext uri="{FF2B5EF4-FFF2-40B4-BE49-F238E27FC236}">
                    <a16:creationId xmlns:a16="http://schemas.microsoft.com/office/drawing/2014/main" id="{9C5141C9-6646-7192-6203-2E034D0047DB}"/>
                  </a:ext>
                </a:extLst>
              </p:cNvPr>
              <p:cNvPicPr/>
              <p:nvPr/>
            </p:nvPicPr>
            <p:blipFill>
              <a:blip r:embed="rId10"/>
              <a:stretch>
                <a:fillRect/>
              </a:stretch>
            </p:blipFill>
            <p:spPr>
              <a:xfrm>
                <a:off x="2608800" y="1271870"/>
                <a:ext cx="15472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Ink 6">
                <a:extLst>
                  <a:ext uri="{FF2B5EF4-FFF2-40B4-BE49-F238E27FC236}">
                    <a16:creationId xmlns:a16="http://schemas.microsoft.com/office/drawing/2014/main" id="{E644CF04-77E4-4B14-C2FE-EA91997C3F53}"/>
                  </a:ext>
                </a:extLst>
              </p14:cNvPr>
              <p14:cNvContentPartPr/>
              <p14:nvPr/>
            </p14:nvContentPartPr>
            <p14:xfrm>
              <a:off x="798720" y="1351790"/>
              <a:ext cx="653760" cy="83160"/>
            </p14:xfrm>
          </p:contentPart>
        </mc:Choice>
        <mc:Fallback xmlns="">
          <p:pic>
            <p:nvPicPr>
              <p:cNvPr id="7" name="Ink 6">
                <a:extLst>
                  <a:ext uri="{FF2B5EF4-FFF2-40B4-BE49-F238E27FC236}">
                    <a16:creationId xmlns:a16="http://schemas.microsoft.com/office/drawing/2014/main" id="{E644CF04-77E4-4B14-C2FE-EA91997C3F53}"/>
                  </a:ext>
                </a:extLst>
              </p:cNvPr>
              <p:cNvPicPr/>
              <p:nvPr/>
            </p:nvPicPr>
            <p:blipFill>
              <a:blip r:embed="rId12"/>
              <a:stretch>
                <a:fillRect/>
              </a:stretch>
            </p:blipFill>
            <p:spPr>
              <a:xfrm>
                <a:off x="781080" y="1333790"/>
                <a:ext cx="6894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Ink 10">
                <a:extLst>
                  <a:ext uri="{FF2B5EF4-FFF2-40B4-BE49-F238E27FC236}">
                    <a16:creationId xmlns:a16="http://schemas.microsoft.com/office/drawing/2014/main" id="{81B3BA2A-0B83-3E2B-1305-CB7C20A92A47}"/>
                  </a:ext>
                </a:extLst>
              </p14:cNvPr>
              <p14:cNvContentPartPr/>
              <p14:nvPr/>
            </p14:nvContentPartPr>
            <p14:xfrm>
              <a:off x="6508320" y="1952630"/>
              <a:ext cx="412200" cy="30240"/>
            </p14:xfrm>
          </p:contentPart>
        </mc:Choice>
        <mc:Fallback xmlns="">
          <p:pic>
            <p:nvPicPr>
              <p:cNvPr id="11" name="Ink 10">
                <a:extLst>
                  <a:ext uri="{FF2B5EF4-FFF2-40B4-BE49-F238E27FC236}">
                    <a16:creationId xmlns:a16="http://schemas.microsoft.com/office/drawing/2014/main" id="{81B3BA2A-0B83-3E2B-1305-CB7C20A92A47}"/>
                  </a:ext>
                </a:extLst>
              </p:cNvPr>
              <p:cNvPicPr/>
              <p:nvPr/>
            </p:nvPicPr>
            <p:blipFill>
              <a:blip r:embed="rId14"/>
              <a:stretch>
                <a:fillRect/>
              </a:stretch>
            </p:blipFill>
            <p:spPr>
              <a:xfrm>
                <a:off x="6490320" y="1934630"/>
                <a:ext cx="4478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Ink 11">
                <a:extLst>
                  <a:ext uri="{FF2B5EF4-FFF2-40B4-BE49-F238E27FC236}">
                    <a16:creationId xmlns:a16="http://schemas.microsoft.com/office/drawing/2014/main" id="{E47B2A05-5CC0-249C-D873-06D68DCB8902}"/>
                  </a:ext>
                </a:extLst>
              </p14:cNvPr>
              <p14:cNvContentPartPr/>
              <p14:nvPr/>
            </p14:nvContentPartPr>
            <p14:xfrm>
              <a:off x="8729160" y="1375550"/>
              <a:ext cx="438840" cy="28080"/>
            </p14:xfrm>
          </p:contentPart>
        </mc:Choice>
        <mc:Fallback xmlns="">
          <p:pic>
            <p:nvPicPr>
              <p:cNvPr id="12" name="Ink 11">
                <a:extLst>
                  <a:ext uri="{FF2B5EF4-FFF2-40B4-BE49-F238E27FC236}">
                    <a16:creationId xmlns:a16="http://schemas.microsoft.com/office/drawing/2014/main" id="{E47B2A05-5CC0-249C-D873-06D68DCB8902}"/>
                  </a:ext>
                </a:extLst>
              </p:cNvPr>
              <p:cNvPicPr/>
              <p:nvPr/>
            </p:nvPicPr>
            <p:blipFill>
              <a:blip r:embed="rId16"/>
              <a:stretch>
                <a:fillRect/>
              </a:stretch>
            </p:blipFill>
            <p:spPr>
              <a:xfrm>
                <a:off x="8711160" y="1357550"/>
                <a:ext cx="47448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Ink 12">
                <a:extLst>
                  <a:ext uri="{FF2B5EF4-FFF2-40B4-BE49-F238E27FC236}">
                    <a16:creationId xmlns:a16="http://schemas.microsoft.com/office/drawing/2014/main" id="{73A95CDE-FC18-7E3B-5A6E-3AE891058536}"/>
                  </a:ext>
                </a:extLst>
              </p14:cNvPr>
              <p14:cNvContentPartPr/>
              <p14:nvPr/>
            </p14:nvContentPartPr>
            <p14:xfrm>
              <a:off x="7051560" y="1310390"/>
              <a:ext cx="698040" cy="75960"/>
            </p14:xfrm>
          </p:contentPart>
        </mc:Choice>
        <mc:Fallback xmlns="">
          <p:pic>
            <p:nvPicPr>
              <p:cNvPr id="13" name="Ink 12">
                <a:extLst>
                  <a:ext uri="{FF2B5EF4-FFF2-40B4-BE49-F238E27FC236}">
                    <a16:creationId xmlns:a16="http://schemas.microsoft.com/office/drawing/2014/main" id="{73A95CDE-FC18-7E3B-5A6E-3AE891058536}"/>
                  </a:ext>
                </a:extLst>
              </p:cNvPr>
              <p:cNvPicPr/>
              <p:nvPr/>
            </p:nvPicPr>
            <p:blipFill>
              <a:blip r:embed="rId18"/>
              <a:stretch>
                <a:fillRect/>
              </a:stretch>
            </p:blipFill>
            <p:spPr>
              <a:xfrm>
                <a:off x="7033920" y="1292750"/>
                <a:ext cx="7336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Ink 13">
                <a:extLst>
                  <a:ext uri="{FF2B5EF4-FFF2-40B4-BE49-F238E27FC236}">
                    <a16:creationId xmlns:a16="http://schemas.microsoft.com/office/drawing/2014/main" id="{39866206-7665-7C28-6CE5-EB3B1EEA52B0}"/>
                  </a:ext>
                </a:extLst>
              </p14:cNvPr>
              <p14:cNvContentPartPr/>
              <p14:nvPr/>
            </p14:nvContentPartPr>
            <p14:xfrm>
              <a:off x="3631920" y="1314710"/>
              <a:ext cx="648000" cy="56520"/>
            </p14:xfrm>
          </p:contentPart>
        </mc:Choice>
        <mc:Fallback xmlns="">
          <p:pic>
            <p:nvPicPr>
              <p:cNvPr id="14" name="Ink 13">
                <a:extLst>
                  <a:ext uri="{FF2B5EF4-FFF2-40B4-BE49-F238E27FC236}">
                    <a16:creationId xmlns:a16="http://schemas.microsoft.com/office/drawing/2014/main" id="{39866206-7665-7C28-6CE5-EB3B1EEA52B0}"/>
                  </a:ext>
                </a:extLst>
              </p:cNvPr>
              <p:cNvPicPr/>
              <p:nvPr/>
            </p:nvPicPr>
            <p:blipFill>
              <a:blip r:embed="rId20"/>
              <a:stretch>
                <a:fillRect/>
              </a:stretch>
            </p:blipFill>
            <p:spPr>
              <a:xfrm>
                <a:off x="3613920" y="1297070"/>
                <a:ext cx="6836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Ink 14">
                <a:extLst>
                  <a:ext uri="{FF2B5EF4-FFF2-40B4-BE49-F238E27FC236}">
                    <a16:creationId xmlns:a16="http://schemas.microsoft.com/office/drawing/2014/main" id="{0D874312-8B23-F24D-FB72-53235538ED9C}"/>
                  </a:ext>
                </a:extLst>
              </p14:cNvPr>
              <p14:cNvContentPartPr/>
              <p14:nvPr/>
            </p14:nvContentPartPr>
            <p14:xfrm>
              <a:off x="2650200" y="1241270"/>
              <a:ext cx="827640" cy="168840"/>
            </p14:xfrm>
          </p:contentPart>
        </mc:Choice>
        <mc:Fallback xmlns="">
          <p:pic>
            <p:nvPicPr>
              <p:cNvPr id="15" name="Ink 14">
                <a:extLst>
                  <a:ext uri="{FF2B5EF4-FFF2-40B4-BE49-F238E27FC236}">
                    <a16:creationId xmlns:a16="http://schemas.microsoft.com/office/drawing/2014/main" id="{0D874312-8B23-F24D-FB72-53235538ED9C}"/>
                  </a:ext>
                </a:extLst>
              </p:cNvPr>
              <p:cNvPicPr/>
              <p:nvPr/>
            </p:nvPicPr>
            <p:blipFill>
              <a:blip r:embed="rId22"/>
              <a:stretch>
                <a:fillRect/>
              </a:stretch>
            </p:blipFill>
            <p:spPr>
              <a:xfrm>
                <a:off x="2632200" y="1223270"/>
                <a:ext cx="86328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Ink 15">
                <a:extLst>
                  <a:ext uri="{FF2B5EF4-FFF2-40B4-BE49-F238E27FC236}">
                    <a16:creationId xmlns:a16="http://schemas.microsoft.com/office/drawing/2014/main" id="{B2E6D0C2-D623-4963-5C5E-4AE37A9033D9}"/>
                  </a:ext>
                </a:extLst>
              </p14:cNvPr>
              <p14:cNvContentPartPr/>
              <p14:nvPr/>
            </p14:nvContentPartPr>
            <p14:xfrm>
              <a:off x="812760" y="1366910"/>
              <a:ext cx="696600" cy="92160"/>
            </p14:xfrm>
          </p:contentPart>
        </mc:Choice>
        <mc:Fallback xmlns="">
          <p:pic>
            <p:nvPicPr>
              <p:cNvPr id="16" name="Ink 15">
                <a:extLst>
                  <a:ext uri="{FF2B5EF4-FFF2-40B4-BE49-F238E27FC236}">
                    <a16:creationId xmlns:a16="http://schemas.microsoft.com/office/drawing/2014/main" id="{B2E6D0C2-D623-4963-5C5E-4AE37A9033D9}"/>
                  </a:ext>
                </a:extLst>
              </p:cNvPr>
              <p:cNvPicPr/>
              <p:nvPr/>
            </p:nvPicPr>
            <p:blipFill>
              <a:blip r:embed="rId24"/>
              <a:stretch>
                <a:fillRect/>
              </a:stretch>
            </p:blipFill>
            <p:spPr>
              <a:xfrm>
                <a:off x="794760" y="1348910"/>
                <a:ext cx="7322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Ink 16">
                <a:extLst>
                  <a:ext uri="{FF2B5EF4-FFF2-40B4-BE49-F238E27FC236}">
                    <a16:creationId xmlns:a16="http://schemas.microsoft.com/office/drawing/2014/main" id="{0306AFE7-DAE8-96E2-23CE-828D7411EDFE}"/>
                  </a:ext>
                </a:extLst>
              </p14:cNvPr>
              <p14:cNvContentPartPr/>
              <p14:nvPr/>
            </p14:nvContentPartPr>
            <p14:xfrm>
              <a:off x="6576720" y="1946510"/>
              <a:ext cx="540000" cy="85320"/>
            </p14:xfrm>
          </p:contentPart>
        </mc:Choice>
        <mc:Fallback xmlns="">
          <p:pic>
            <p:nvPicPr>
              <p:cNvPr id="17" name="Ink 16">
                <a:extLst>
                  <a:ext uri="{FF2B5EF4-FFF2-40B4-BE49-F238E27FC236}">
                    <a16:creationId xmlns:a16="http://schemas.microsoft.com/office/drawing/2014/main" id="{0306AFE7-DAE8-96E2-23CE-828D7411EDFE}"/>
                  </a:ext>
                </a:extLst>
              </p:cNvPr>
              <p:cNvPicPr/>
              <p:nvPr/>
            </p:nvPicPr>
            <p:blipFill>
              <a:blip r:embed="rId26"/>
              <a:stretch>
                <a:fillRect/>
              </a:stretch>
            </p:blipFill>
            <p:spPr>
              <a:xfrm>
                <a:off x="6559080" y="1928510"/>
                <a:ext cx="575640" cy="120960"/>
              </a:xfrm>
              <a:prstGeom prst="rect">
                <a:avLst/>
              </a:prstGeom>
            </p:spPr>
          </p:pic>
        </mc:Fallback>
      </mc:AlternateContent>
    </p:spTree>
    <p:extLst>
      <p:ext uri="{BB962C8B-B14F-4D97-AF65-F5344CB8AC3E}">
        <p14:creationId xmlns:p14="http://schemas.microsoft.com/office/powerpoint/2010/main" val="1663683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spTree>
    <p:extLst>
      <p:ext uri="{BB962C8B-B14F-4D97-AF65-F5344CB8AC3E}">
        <p14:creationId xmlns:p14="http://schemas.microsoft.com/office/powerpoint/2010/main" val="1512310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6620719"/>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91536" y="141600"/>
            <a:ext cx="9092301" cy="5863144"/>
          </a:xfrm>
          <a:prstGeom prst="rect">
            <a:avLst/>
          </a:prstGeom>
          <a:noFill/>
        </p:spPr>
        <p:txBody>
          <a:bodyPr wrap="square" rtlCol="0">
            <a:spAutoFit/>
          </a:bodyPr>
          <a:lstStyle/>
          <a:p>
            <a:r>
              <a:rPr lang="en-US" sz="2400" b="1">
                <a:solidFill>
                  <a:srgbClr val="FFC000"/>
                </a:solidFill>
                <a:cs typeface="+mj-cs"/>
              </a:rPr>
              <a:t>Targum Jonathan son of Uziel Isaiah 48:15-22</a:t>
            </a:r>
          </a:p>
          <a:p>
            <a:r>
              <a:rPr lang="en-US" sz="1950">
                <a:solidFill>
                  <a:srgbClr val="FFC000"/>
                </a:solidFill>
                <a:cs typeface="+mj-cs"/>
              </a:rPr>
              <a:t>48:15 I by my WORD have made a covenant with Abraham your father; yea, I have called him, I have brought him into the land of the place of my Shekinah, and I prospered his way. 48:16 Come ye near to my WORD; hear ye this; I have not spoken in secret from the beginning; at the time when the nations separated themselves from fearing me, at that time I brought Abraham your father to my service. The prophet saith: And now the Lord God, and His WORD, hath sent me. 48:17 Thus saith the Lord, thy Redeemer, the Holy One of Israel; I am the Lord thy God, who teacheth thee what will profit thee, who sheweth the way wherein thou shouldest walk. </a:t>
            </a:r>
            <a:r>
              <a:rPr lang="en-US" sz="1950">
                <a:solidFill>
                  <a:srgbClr val="92D050"/>
                </a:solidFill>
                <a:cs typeface="+mj-cs"/>
              </a:rPr>
              <a:t>48:18 If thou hadst hearkened to my commandments, thy peace would certainly have been as the overflowing of the river Euphrates, and thy righteousness as the waves of the sea. 48:19 Thy seed had certainly been as numerous as the sand; and thy children’s children as the gravel thereof: the name of Israel should not have ceased nor have been destroyed from before me for ever. 48:20 Go ye forth from Babylon, flee ye from the province of the land of the Chaldeans, declare ye with a voice of singing, bring the joyful tidings of this, bring it to the ends of the earth, say ye, The Lord hath redeemed His servants of the house of Jacob. 48:21 He will not suffer them to thirst in the desert; He will guide them; He will cause water to flow for them from the rock: yea, He will cleave the rock, and the waters shall gush out. 48:22 There is no peace, saith the Lord, unto the wicked. (TgJ)</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B0CA9B57-761D-E832-8ACF-2968CE96E1DE}"/>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99A48DE1-4373-3D0A-765D-75B445178AB1}"/>
                  </a:ext>
                </a:extLst>
              </p14:cNvPr>
              <p14:cNvContentPartPr/>
              <p14:nvPr/>
            </p14:nvContentPartPr>
            <p14:xfrm>
              <a:off x="1235040" y="836140"/>
              <a:ext cx="1257840" cy="59760"/>
            </p14:xfrm>
          </p:contentPart>
        </mc:Choice>
        <mc:Fallback xmlns="">
          <p:pic>
            <p:nvPicPr>
              <p:cNvPr id="4" name="Ink 3">
                <a:extLst>
                  <a:ext uri="{FF2B5EF4-FFF2-40B4-BE49-F238E27FC236}">
                    <a16:creationId xmlns:a16="http://schemas.microsoft.com/office/drawing/2014/main" id="{99A48DE1-4373-3D0A-765D-75B445178AB1}"/>
                  </a:ext>
                </a:extLst>
              </p:cNvPr>
              <p:cNvPicPr/>
              <p:nvPr/>
            </p:nvPicPr>
            <p:blipFill>
              <a:blip r:embed="rId5"/>
              <a:stretch>
                <a:fillRect/>
              </a:stretch>
            </p:blipFill>
            <p:spPr>
              <a:xfrm>
                <a:off x="1217400" y="818500"/>
                <a:ext cx="12934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5426C12A-AE43-310F-41C0-4C26E75F77A7}"/>
                  </a:ext>
                </a:extLst>
              </p14:cNvPr>
              <p14:cNvContentPartPr/>
              <p14:nvPr/>
            </p14:nvContentPartPr>
            <p14:xfrm>
              <a:off x="7086480" y="849100"/>
              <a:ext cx="16560" cy="11160"/>
            </p14:xfrm>
          </p:contentPart>
        </mc:Choice>
        <mc:Fallback xmlns="">
          <p:pic>
            <p:nvPicPr>
              <p:cNvPr id="5" name="Ink 4">
                <a:extLst>
                  <a:ext uri="{FF2B5EF4-FFF2-40B4-BE49-F238E27FC236}">
                    <a16:creationId xmlns:a16="http://schemas.microsoft.com/office/drawing/2014/main" id="{5426C12A-AE43-310F-41C0-4C26E75F77A7}"/>
                  </a:ext>
                </a:extLst>
              </p:cNvPr>
              <p:cNvPicPr/>
              <p:nvPr/>
            </p:nvPicPr>
            <p:blipFill>
              <a:blip r:embed="rId7"/>
              <a:stretch>
                <a:fillRect/>
              </a:stretch>
            </p:blipFill>
            <p:spPr>
              <a:xfrm>
                <a:off x="7068480" y="831460"/>
                <a:ext cx="522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AAC89F6C-2620-7FCD-EDF8-0CDB0F421C85}"/>
                  </a:ext>
                </a:extLst>
              </p14:cNvPr>
              <p14:cNvContentPartPr/>
              <p14:nvPr/>
            </p14:nvContentPartPr>
            <p14:xfrm>
              <a:off x="7324800" y="849100"/>
              <a:ext cx="360" cy="4320"/>
            </p14:xfrm>
          </p:contentPart>
        </mc:Choice>
        <mc:Fallback xmlns="">
          <p:pic>
            <p:nvPicPr>
              <p:cNvPr id="7" name="Ink 6">
                <a:extLst>
                  <a:ext uri="{FF2B5EF4-FFF2-40B4-BE49-F238E27FC236}">
                    <a16:creationId xmlns:a16="http://schemas.microsoft.com/office/drawing/2014/main" id="{AAC89F6C-2620-7FCD-EDF8-0CDB0F421C85}"/>
                  </a:ext>
                </a:extLst>
              </p:cNvPr>
              <p:cNvPicPr/>
              <p:nvPr/>
            </p:nvPicPr>
            <p:blipFill>
              <a:blip r:embed="rId9"/>
              <a:stretch>
                <a:fillRect/>
              </a:stretch>
            </p:blipFill>
            <p:spPr>
              <a:xfrm>
                <a:off x="7306800" y="831460"/>
                <a:ext cx="360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C2D22F15-743D-B038-0ECF-9788E4A2E919}"/>
                  </a:ext>
                </a:extLst>
              </p14:cNvPr>
              <p14:cNvContentPartPr/>
              <p14:nvPr/>
            </p14:nvContentPartPr>
            <p14:xfrm>
              <a:off x="6323280" y="1143580"/>
              <a:ext cx="674640" cy="36720"/>
            </p14:xfrm>
          </p:contentPart>
        </mc:Choice>
        <mc:Fallback xmlns="">
          <p:pic>
            <p:nvPicPr>
              <p:cNvPr id="9" name="Ink 8">
                <a:extLst>
                  <a:ext uri="{FF2B5EF4-FFF2-40B4-BE49-F238E27FC236}">
                    <a16:creationId xmlns:a16="http://schemas.microsoft.com/office/drawing/2014/main" id="{C2D22F15-743D-B038-0ECF-9788E4A2E919}"/>
                  </a:ext>
                </a:extLst>
              </p:cNvPr>
              <p:cNvPicPr/>
              <p:nvPr/>
            </p:nvPicPr>
            <p:blipFill>
              <a:blip r:embed="rId11"/>
              <a:stretch>
                <a:fillRect/>
              </a:stretch>
            </p:blipFill>
            <p:spPr>
              <a:xfrm>
                <a:off x="6305280" y="1125580"/>
                <a:ext cx="7102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A4DA7EE1-0EB1-E4A3-E446-8DEB452134D3}"/>
                  </a:ext>
                </a:extLst>
              </p14:cNvPr>
              <p14:cNvContentPartPr/>
              <p14:nvPr/>
            </p14:nvContentPartPr>
            <p14:xfrm>
              <a:off x="9120120" y="1224580"/>
              <a:ext cx="6480" cy="20520"/>
            </p14:xfrm>
          </p:contentPart>
        </mc:Choice>
        <mc:Fallback xmlns="">
          <p:pic>
            <p:nvPicPr>
              <p:cNvPr id="10" name="Ink 9">
                <a:extLst>
                  <a:ext uri="{FF2B5EF4-FFF2-40B4-BE49-F238E27FC236}">
                    <a16:creationId xmlns:a16="http://schemas.microsoft.com/office/drawing/2014/main" id="{A4DA7EE1-0EB1-E4A3-E446-8DEB452134D3}"/>
                  </a:ext>
                </a:extLst>
              </p:cNvPr>
              <p:cNvPicPr/>
              <p:nvPr/>
            </p:nvPicPr>
            <p:blipFill>
              <a:blip r:embed="rId13"/>
              <a:stretch>
                <a:fillRect/>
              </a:stretch>
            </p:blipFill>
            <p:spPr>
              <a:xfrm>
                <a:off x="9102480" y="1206580"/>
                <a:ext cx="4212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5A9D14F5-2585-0B0B-12EA-8A2994803BD9}"/>
                  </a:ext>
                </a:extLst>
              </p14:cNvPr>
              <p14:cNvContentPartPr/>
              <p14:nvPr/>
            </p14:nvContentPartPr>
            <p14:xfrm>
              <a:off x="4172640" y="1501420"/>
              <a:ext cx="16920" cy="20880"/>
            </p14:xfrm>
          </p:contentPart>
        </mc:Choice>
        <mc:Fallback xmlns="">
          <p:pic>
            <p:nvPicPr>
              <p:cNvPr id="11" name="Ink 10">
                <a:extLst>
                  <a:ext uri="{FF2B5EF4-FFF2-40B4-BE49-F238E27FC236}">
                    <a16:creationId xmlns:a16="http://schemas.microsoft.com/office/drawing/2014/main" id="{5A9D14F5-2585-0B0B-12EA-8A2994803BD9}"/>
                  </a:ext>
                </a:extLst>
              </p:cNvPr>
              <p:cNvPicPr/>
              <p:nvPr/>
            </p:nvPicPr>
            <p:blipFill>
              <a:blip r:embed="rId15"/>
              <a:stretch>
                <a:fillRect/>
              </a:stretch>
            </p:blipFill>
            <p:spPr>
              <a:xfrm>
                <a:off x="4154640" y="1483780"/>
                <a:ext cx="5256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98BC7A67-1647-603B-9DF7-AFB45947B41C}"/>
                  </a:ext>
                </a:extLst>
              </p14:cNvPr>
              <p14:cNvContentPartPr/>
              <p14:nvPr/>
            </p14:nvContentPartPr>
            <p14:xfrm>
              <a:off x="5674200" y="1463620"/>
              <a:ext cx="17640" cy="4320"/>
            </p14:xfrm>
          </p:contentPart>
        </mc:Choice>
        <mc:Fallback xmlns="">
          <p:pic>
            <p:nvPicPr>
              <p:cNvPr id="12" name="Ink 11">
                <a:extLst>
                  <a:ext uri="{FF2B5EF4-FFF2-40B4-BE49-F238E27FC236}">
                    <a16:creationId xmlns:a16="http://schemas.microsoft.com/office/drawing/2014/main" id="{98BC7A67-1647-603B-9DF7-AFB45947B41C}"/>
                  </a:ext>
                </a:extLst>
              </p:cNvPr>
              <p:cNvPicPr/>
              <p:nvPr/>
            </p:nvPicPr>
            <p:blipFill>
              <a:blip r:embed="rId17"/>
              <a:stretch>
                <a:fillRect/>
              </a:stretch>
            </p:blipFill>
            <p:spPr>
              <a:xfrm>
                <a:off x="5656200" y="1445620"/>
                <a:ext cx="532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3BFCFD6A-2A24-9F62-38F2-5C8B414F5CA4}"/>
                  </a:ext>
                </a:extLst>
              </p14:cNvPr>
              <p14:cNvContentPartPr/>
              <p14:nvPr/>
            </p14:nvContentPartPr>
            <p14:xfrm>
              <a:off x="9188880" y="1458220"/>
              <a:ext cx="13680" cy="7560"/>
            </p14:xfrm>
          </p:contentPart>
        </mc:Choice>
        <mc:Fallback xmlns="">
          <p:pic>
            <p:nvPicPr>
              <p:cNvPr id="13" name="Ink 12">
                <a:extLst>
                  <a:ext uri="{FF2B5EF4-FFF2-40B4-BE49-F238E27FC236}">
                    <a16:creationId xmlns:a16="http://schemas.microsoft.com/office/drawing/2014/main" id="{3BFCFD6A-2A24-9F62-38F2-5C8B414F5CA4}"/>
                  </a:ext>
                </a:extLst>
              </p:cNvPr>
              <p:cNvPicPr/>
              <p:nvPr/>
            </p:nvPicPr>
            <p:blipFill>
              <a:blip r:embed="rId19"/>
              <a:stretch>
                <a:fillRect/>
              </a:stretch>
            </p:blipFill>
            <p:spPr>
              <a:xfrm>
                <a:off x="9171240" y="1440220"/>
                <a:ext cx="493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B0B35117-1E67-4587-87DF-03F5720B7CDA}"/>
                  </a:ext>
                </a:extLst>
              </p14:cNvPr>
              <p14:cNvContentPartPr/>
              <p14:nvPr/>
            </p14:nvContentPartPr>
            <p14:xfrm>
              <a:off x="1989600" y="2128540"/>
              <a:ext cx="2520" cy="2520"/>
            </p14:xfrm>
          </p:contentPart>
        </mc:Choice>
        <mc:Fallback xmlns="">
          <p:pic>
            <p:nvPicPr>
              <p:cNvPr id="14" name="Ink 13">
                <a:extLst>
                  <a:ext uri="{FF2B5EF4-FFF2-40B4-BE49-F238E27FC236}">
                    <a16:creationId xmlns:a16="http://schemas.microsoft.com/office/drawing/2014/main" id="{B0B35117-1E67-4587-87DF-03F5720B7CDA}"/>
                  </a:ext>
                </a:extLst>
              </p:cNvPr>
              <p:cNvPicPr/>
              <p:nvPr/>
            </p:nvPicPr>
            <p:blipFill>
              <a:blip r:embed="rId21"/>
              <a:stretch>
                <a:fillRect/>
              </a:stretch>
            </p:blipFill>
            <p:spPr>
              <a:xfrm>
                <a:off x="1971960" y="2110900"/>
                <a:ext cx="381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54C32EDB-46BF-286A-EB06-BADC7AE2E4F1}"/>
                  </a:ext>
                </a:extLst>
              </p14:cNvPr>
              <p14:cNvContentPartPr/>
              <p14:nvPr/>
            </p14:nvContentPartPr>
            <p14:xfrm>
              <a:off x="3812640" y="2073820"/>
              <a:ext cx="9000" cy="9000"/>
            </p14:xfrm>
          </p:contentPart>
        </mc:Choice>
        <mc:Fallback xmlns="">
          <p:pic>
            <p:nvPicPr>
              <p:cNvPr id="15" name="Ink 14">
                <a:extLst>
                  <a:ext uri="{FF2B5EF4-FFF2-40B4-BE49-F238E27FC236}">
                    <a16:creationId xmlns:a16="http://schemas.microsoft.com/office/drawing/2014/main" id="{54C32EDB-46BF-286A-EB06-BADC7AE2E4F1}"/>
                  </a:ext>
                </a:extLst>
              </p:cNvPr>
              <p:cNvPicPr/>
              <p:nvPr/>
            </p:nvPicPr>
            <p:blipFill>
              <a:blip r:embed="rId23"/>
              <a:stretch>
                <a:fillRect/>
              </a:stretch>
            </p:blipFill>
            <p:spPr>
              <a:xfrm>
                <a:off x="3794640" y="2055820"/>
                <a:ext cx="4464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a:extLst>
                  <a:ext uri="{FF2B5EF4-FFF2-40B4-BE49-F238E27FC236}">
                    <a16:creationId xmlns:a16="http://schemas.microsoft.com/office/drawing/2014/main" id="{1D61B344-AD28-8F4C-1FEB-83D2E3D480AC}"/>
                  </a:ext>
                </a:extLst>
              </p14:cNvPr>
              <p14:cNvContentPartPr/>
              <p14:nvPr/>
            </p14:nvContentPartPr>
            <p14:xfrm>
              <a:off x="5155440" y="2105140"/>
              <a:ext cx="12240" cy="29880"/>
            </p14:xfrm>
          </p:contentPart>
        </mc:Choice>
        <mc:Fallback xmlns="">
          <p:pic>
            <p:nvPicPr>
              <p:cNvPr id="16" name="Ink 15">
                <a:extLst>
                  <a:ext uri="{FF2B5EF4-FFF2-40B4-BE49-F238E27FC236}">
                    <a16:creationId xmlns:a16="http://schemas.microsoft.com/office/drawing/2014/main" id="{1D61B344-AD28-8F4C-1FEB-83D2E3D480AC}"/>
                  </a:ext>
                </a:extLst>
              </p:cNvPr>
              <p:cNvPicPr/>
              <p:nvPr/>
            </p:nvPicPr>
            <p:blipFill>
              <a:blip r:embed="rId25"/>
              <a:stretch>
                <a:fillRect/>
              </a:stretch>
            </p:blipFill>
            <p:spPr>
              <a:xfrm>
                <a:off x="5137440" y="2087500"/>
                <a:ext cx="4788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Ink 16">
                <a:extLst>
                  <a:ext uri="{FF2B5EF4-FFF2-40B4-BE49-F238E27FC236}">
                    <a16:creationId xmlns:a16="http://schemas.microsoft.com/office/drawing/2014/main" id="{1B268F14-AB35-6FBF-4256-0BFF0369350D}"/>
                  </a:ext>
                </a:extLst>
              </p14:cNvPr>
              <p14:cNvContentPartPr/>
              <p14:nvPr/>
            </p14:nvContentPartPr>
            <p14:xfrm>
              <a:off x="6029520" y="2130700"/>
              <a:ext cx="7200" cy="18360"/>
            </p14:xfrm>
          </p:contentPart>
        </mc:Choice>
        <mc:Fallback xmlns="">
          <p:pic>
            <p:nvPicPr>
              <p:cNvPr id="17" name="Ink 16">
                <a:extLst>
                  <a:ext uri="{FF2B5EF4-FFF2-40B4-BE49-F238E27FC236}">
                    <a16:creationId xmlns:a16="http://schemas.microsoft.com/office/drawing/2014/main" id="{1B268F14-AB35-6FBF-4256-0BFF0369350D}"/>
                  </a:ext>
                </a:extLst>
              </p:cNvPr>
              <p:cNvPicPr/>
              <p:nvPr/>
            </p:nvPicPr>
            <p:blipFill>
              <a:blip r:embed="rId27"/>
              <a:stretch>
                <a:fillRect/>
              </a:stretch>
            </p:blipFill>
            <p:spPr>
              <a:xfrm>
                <a:off x="6011520" y="2112700"/>
                <a:ext cx="4284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Ink 18">
                <a:extLst>
                  <a:ext uri="{FF2B5EF4-FFF2-40B4-BE49-F238E27FC236}">
                    <a16:creationId xmlns:a16="http://schemas.microsoft.com/office/drawing/2014/main" id="{CB06006B-0D3C-AB44-8156-C6809105FD56}"/>
                  </a:ext>
                </a:extLst>
              </p14:cNvPr>
              <p14:cNvContentPartPr/>
              <p14:nvPr/>
            </p14:nvContentPartPr>
            <p14:xfrm>
              <a:off x="6615600" y="2041060"/>
              <a:ext cx="37080" cy="29160"/>
            </p14:xfrm>
          </p:contentPart>
        </mc:Choice>
        <mc:Fallback xmlns="">
          <p:pic>
            <p:nvPicPr>
              <p:cNvPr id="19" name="Ink 18">
                <a:extLst>
                  <a:ext uri="{FF2B5EF4-FFF2-40B4-BE49-F238E27FC236}">
                    <a16:creationId xmlns:a16="http://schemas.microsoft.com/office/drawing/2014/main" id="{CB06006B-0D3C-AB44-8156-C6809105FD56}"/>
                  </a:ext>
                </a:extLst>
              </p:cNvPr>
              <p:cNvPicPr/>
              <p:nvPr/>
            </p:nvPicPr>
            <p:blipFill>
              <a:blip r:embed="rId29"/>
              <a:stretch>
                <a:fillRect/>
              </a:stretch>
            </p:blipFill>
            <p:spPr>
              <a:xfrm>
                <a:off x="6597960" y="2023420"/>
                <a:ext cx="72720" cy="64800"/>
              </a:xfrm>
              <a:prstGeom prst="rect">
                <a:avLst/>
              </a:prstGeom>
            </p:spPr>
          </p:pic>
        </mc:Fallback>
      </mc:AlternateContent>
      <p:grpSp>
        <p:nvGrpSpPr>
          <p:cNvPr id="25" name="Group 24">
            <a:extLst>
              <a:ext uri="{FF2B5EF4-FFF2-40B4-BE49-F238E27FC236}">
                <a16:creationId xmlns:a16="http://schemas.microsoft.com/office/drawing/2014/main" id="{696D6C5F-886D-48F5-C01B-C3C8059F8E92}"/>
              </a:ext>
            </a:extLst>
          </p:cNvPr>
          <p:cNvGrpSpPr/>
          <p:nvPr/>
        </p:nvGrpSpPr>
        <p:grpSpPr>
          <a:xfrm>
            <a:off x="7159200" y="2074540"/>
            <a:ext cx="39600" cy="19080"/>
            <a:chOff x="7159200" y="2074540"/>
            <a:chExt cx="39600" cy="19080"/>
          </a:xfrm>
        </p:grpSpPr>
        <mc:AlternateContent xmlns:mc="http://schemas.openxmlformats.org/markup-compatibility/2006" xmlns:p14="http://schemas.microsoft.com/office/powerpoint/2010/main">
          <mc:Choice Requires="p14">
            <p:contentPart p14:bwMode="auto" r:id="rId30">
              <p14:nvContentPartPr>
                <p14:cNvPr id="18" name="Ink 17">
                  <a:extLst>
                    <a:ext uri="{FF2B5EF4-FFF2-40B4-BE49-F238E27FC236}">
                      <a16:creationId xmlns:a16="http://schemas.microsoft.com/office/drawing/2014/main" id="{C3AEF55D-6A75-1405-2B16-AB9332F71C2E}"/>
                    </a:ext>
                  </a:extLst>
                </p14:cNvPr>
                <p14:cNvContentPartPr/>
                <p14:nvPr/>
              </p14:nvContentPartPr>
              <p14:xfrm>
                <a:off x="7185840" y="2077780"/>
                <a:ext cx="12960" cy="15840"/>
              </p14:xfrm>
            </p:contentPart>
          </mc:Choice>
          <mc:Fallback xmlns="">
            <p:pic>
              <p:nvPicPr>
                <p:cNvPr id="18" name="Ink 17">
                  <a:extLst>
                    <a:ext uri="{FF2B5EF4-FFF2-40B4-BE49-F238E27FC236}">
                      <a16:creationId xmlns:a16="http://schemas.microsoft.com/office/drawing/2014/main" id="{C3AEF55D-6A75-1405-2B16-AB9332F71C2E}"/>
                    </a:ext>
                  </a:extLst>
                </p:cNvPr>
                <p:cNvPicPr/>
                <p:nvPr/>
              </p:nvPicPr>
              <p:blipFill>
                <a:blip r:embed="rId31"/>
                <a:stretch>
                  <a:fillRect/>
                </a:stretch>
              </p:blipFill>
              <p:spPr>
                <a:xfrm>
                  <a:off x="7168200" y="2060140"/>
                  <a:ext cx="4860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Ink 19">
                  <a:extLst>
                    <a:ext uri="{FF2B5EF4-FFF2-40B4-BE49-F238E27FC236}">
                      <a16:creationId xmlns:a16="http://schemas.microsoft.com/office/drawing/2014/main" id="{77444A3E-2EA1-FE90-39A0-9748A584CC87}"/>
                    </a:ext>
                  </a:extLst>
                </p14:cNvPr>
                <p14:cNvContentPartPr/>
                <p14:nvPr/>
              </p14:nvContentPartPr>
              <p14:xfrm>
                <a:off x="7159200" y="2074540"/>
                <a:ext cx="7200" cy="12960"/>
              </p14:xfrm>
            </p:contentPart>
          </mc:Choice>
          <mc:Fallback xmlns="">
            <p:pic>
              <p:nvPicPr>
                <p:cNvPr id="20" name="Ink 19">
                  <a:extLst>
                    <a:ext uri="{FF2B5EF4-FFF2-40B4-BE49-F238E27FC236}">
                      <a16:creationId xmlns:a16="http://schemas.microsoft.com/office/drawing/2014/main" id="{77444A3E-2EA1-FE90-39A0-9748A584CC87}"/>
                    </a:ext>
                  </a:extLst>
                </p:cNvPr>
                <p:cNvPicPr/>
                <p:nvPr/>
              </p:nvPicPr>
              <p:blipFill>
                <a:blip r:embed="rId33"/>
                <a:stretch>
                  <a:fillRect/>
                </a:stretch>
              </p:blipFill>
              <p:spPr>
                <a:xfrm>
                  <a:off x="7141200" y="2056900"/>
                  <a:ext cx="42840" cy="48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
            <p14:nvContentPartPr>
              <p14:cNvPr id="21" name="Ink 20">
                <a:extLst>
                  <a:ext uri="{FF2B5EF4-FFF2-40B4-BE49-F238E27FC236}">
                    <a16:creationId xmlns:a16="http://schemas.microsoft.com/office/drawing/2014/main" id="{BC45545F-AE0D-5E6C-D2BD-CED92A6ABDFC}"/>
                  </a:ext>
                </a:extLst>
              </p14:cNvPr>
              <p14:cNvContentPartPr/>
              <p14:nvPr/>
            </p14:nvContentPartPr>
            <p14:xfrm>
              <a:off x="7821600" y="2071300"/>
              <a:ext cx="11880" cy="360"/>
            </p14:xfrm>
          </p:contentPart>
        </mc:Choice>
        <mc:Fallback xmlns="">
          <p:pic>
            <p:nvPicPr>
              <p:cNvPr id="21" name="Ink 20">
                <a:extLst>
                  <a:ext uri="{FF2B5EF4-FFF2-40B4-BE49-F238E27FC236}">
                    <a16:creationId xmlns:a16="http://schemas.microsoft.com/office/drawing/2014/main" id="{BC45545F-AE0D-5E6C-D2BD-CED92A6ABDFC}"/>
                  </a:ext>
                </a:extLst>
              </p:cNvPr>
              <p:cNvPicPr/>
              <p:nvPr/>
            </p:nvPicPr>
            <p:blipFill>
              <a:blip r:embed="rId35"/>
              <a:stretch>
                <a:fillRect/>
              </a:stretch>
            </p:blipFill>
            <p:spPr>
              <a:xfrm>
                <a:off x="7803600" y="2053300"/>
                <a:ext cx="475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Ink 21">
                <a:extLst>
                  <a:ext uri="{FF2B5EF4-FFF2-40B4-BE49-F238E27FC236}">
                    <a16:creationId xmlns:a16="http://schemas.microsoft.com/office/drawing/2014/main" id="{4DA43BEB-782A-71DF-3877-05F950D32D1A}"/>
                  </a:ext>
                </a:extLst>
              </p14:cNvPr>
              <p14:cNvContentPartPr/>
              <p14:nvPr/>
            </p14:nvContentPartPr>
            <p14:xfrm>
              <a:off x="8873880" y="2015140"/>
              <a:ext cx="1800" cy="9720"/>
            </p14:xfrm>
          </p:contentPart>
        </mc:Choice>
        <mc:Fallback xmlns="">
          <p:pic>
            <p:nvPicPr>
              <p:cNvPr id="22" name="Ink 21">
                <a:extLst>
                  <a:ext uri="{FF2B5EF4-FFF2-40B4-BE49-F238E27FC236}">
                    <a16:creationId xmlns:a16="http://schemas.microsoft.com/office/drawing/2014/main" id="{4DA43BEB-782A-71DF-3877-05F950D32D1A}"/>
                  </a:ext>
                </a:extLst>
              </p:cNvPr>
              <p:cNvPicPr/>
              <p:nvPr/>
            </p:nvPicPr>
            <p:blipFill>
              <a:blip r:embed="rId37"/>
              <a:stretch>
                <a:fillRect/>
              </a:stretch>
            </p:blipFill>
            <p:spPr>
              <a:xfrm>
                <a:off x="8855880" y="1997140"/>
                <a:ext cx="3744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Ink 22">
                <a:extLst>
                  <a:ext uri="{FF2B5EF4-FFF2-40B4-BE49-F238E27FC236}">
                    <a16:creationId xmlns:a16="http://schemas.microsoft.com/office/drawing/2014/main" id="{9F620C00-574C-F1BB-6C37-61360E8C3717}"/>
                  </a:ext>
                </a:extLst>
              </p14:cNvPr>
              <p14:cNvContentPartPr/>
              <p14:nvPr/>
            </p14:nvContentPartPr>
            <p14:xfrm>
              <a:off x="9395160" y="2012980"/>
              <a:ext cx="19080" cy="21600"/>
            </p14:xfrm>
          </p:contentPart>
        </mc:Choice>
        <mc:Fallback xmlns="">
          <p:pic>
            <p:nvPicPr>
              <p:cNvPr id="23" name="Ink 22">
                <a:extLst>
                  <a:ext uri="{FF2B5EF4-FFF2-40B4-BE49-F238E27FC236}">
                    <a16:creationId xmlns:a16="http://schemas.microsoft.com/office/drawing/2014/main" id="{9F620C00-574C-F1BB-6C37-61360E8C3717}"/>
                  </a:ext>
                </a:extLst>
              </p:cNvPr>
              <p:cNvPicPr/>
              <p:nvPr/>
            </p:nvPicPr>
            <p:blipFill>
              <a:blip r:embed="rId39"/>
              <a:stretch>
                <a:fillRect/>
              </a:stretch>
            </p:blipFill>
            <p:spPr>
              <a:xfrm>
                <a:off x="9377520" y="1995340"/>
                <a:ext cx="5472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 name="Ink 23">
                <a:extLst>
                  <a:ext uri="{FF2B5EF4-FFF2-40B4-BE49-F238E27FC236}">
                    <a16:creationId xmlns:a16="http://schemas.microsoft.com/office/drawing/2014/main" id="{49741A69-82F5-9203-355A-E442A3BAA661}"/>
                  </a:ext>
                </a:extLst>
              </p14:cNvPr>
              <p14:cNvContentPartPr/>
              <p14:nvPr/>
            </p14:nvContentPartPr>
            <p14:xfrm>
              <a:off x="1163040" y="2356780"/>
              <a:ext cx="492480" cy="60480"/>
            </p14:xfrm>
          </p:contentPart>
        </mc:Choice>
        <mc:Fallback xmlns="">
          <p:pic>
            <p:nvPicPr>
              <p:cNvPr id="24" name="Ink 23">
                <a:extLst>
                  <a:ext uri="{FF2B5EF4-FFF2-40B4-BE49-F238E27FC236}">
                    <a16:creationId xmlns:a16="http://schemas.microsoft.com/office/drawing/2014/main" id="{49741A69-82F5-9203-355A-E442A3BAA661}"/>
                  </a:ext>
                </a:extLst>
              </p:cNvPr>
              <p:cNvPicPr/>
              <p:nvPr/>
            </p:nvPicPr>
            <p:blipFill>
              <a:blip r:embed="rId41"/>
              <a:stretch>
                <a:fillRect/>
              </a:stretch>
            </p:blipFill>
            <p:spPr>
              <a:xfrm>
                <a:off x="1145400" y="2339140"/>
                <a:ext cx="5281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6" name="Ink 25">
                <a:extLst>
                  <a:ext uri="{FF2B5EF4-FFF2-40B4-BE49-F238E27FC236}">
                    <a16:creationId xmlns:a16="http://schemas.microsoft.com/office/drawing/2014/main" id="{4EFB3BEF-4F3D-05A9-CA72-81F25A44F184}"/>
                  </a:ext>
                </a:extLst>
              </p14:cNvPr>
              <p14:cNvContentPartPr/>
              <p14:nvPr/>
            </p14:nvContentPartPr>
            <p14:xfrm>
              <a:off x="5055720" y="2348860"/>
              <a:ext cx="17640" cy="23760"/>
            </p14:xfrm>
          </p:contentPart>
        </mc:Choice>
        <mc:Fallback xmlns="">
          <p:pic>
            <p:nvPicPr>
              <p:cNvPr id="26" name="Ink 25">
                <a:extLst>
                  <a:ext uri="{FF2B5EF4-FFF2-40B4-BE49-F238E27FC236}">
                    <a16:creationId xmlns:a16="http://schemas.microsoft.com/office/drawing/2014/main" id="{4EFB3BEF-4F3D-05A9-CA72-81F25A44F184}"/>
                  </a:ext>
                </a:extLst>
              </p:cNvPr>
              <p:cNvPicPr/>
              <p:nvPr/>
            </p:nvPicPr>
            <p:blipFill>
              <a:blip r:embed="rId43"/>
              <a:stretch>
                <a:fillRect/>
              </a:stretch>
            </p:blipFill>
            <p:spPr>
              <a:xfrm>
                <a:off x="5038080" y="2331220"/>
                <a:ext cx="5328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7" name="Ink 26">
                <a:extLst>
                  <a:ext uri="{FF2B5EF4-FFF2-40B4-BE49-F238E27FC236}">
                    <a16:creationId xmlns:a16="http://schemas.microsoft.com/office/drawing/2014/main" id="{E5372350-CD37-A822-DAFA-ED76E3D624B9}"/>
                  </a:ext>
                </a:extLst>
              </p14:cNvPr>
              <p14:cNvContentPartPr/>
              <p14:nvPr/>
            </p14:nvContentPartPr>
            <p14:xfrm>
              <a:off x="4796160" y="2610220"/>
              <a:ext cx="1297800" cy="36000"/>
            </p14:xfrm>
          </p:contentPart>
        </mc:Choice>
        <mc:Fallback xmlns="">
          <p:pic>
            <p:nvPicPr>
              <p:cNvPr id="27" name="Ink 26">
                <a:extLst>
                  <a:ext uri="{FF2B5EF4-FFF2-40B4-BE49-F238E27FC236}">
                    <a16:creationId xmlns:a16="http://schemas.microsoft.com/office/drawing/2014/main" id="{E5372350-CD37-A822-DAFA-ED76E3D624B9}"/>
                  </a:ext>
                </a:extLst>
              </p:cNvPr>
              <p:cNvPicPr/>
              <p:nvPr/>
            </p:nvPicPr>
            <p:blipFill>
              <a:blip r:embed="rId45"/>
              <a:stretch>
                <a:fillRect/>
              </a:stretch>
            </p:blipFill>
            <p:spPr>
              <a:xfrm>
                <a:off x="4778160" y="2592580"/>
                <a:ext cx="13334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8" name="Ink 27">
                <a:extLst>
                  <a:ext uri="{FF2B5EF4-FFF2-40B4-BE49-F238E27FC236}">
                    <a16:creationId xmlns:a16="http://schemas.microsoft.com/office/drawing/2014/main" id="{448A003D-7D86-C6CC-D141-EB7CBD65BEC3}"/>
                  </a:ext>
                </a:extLst>
              </p14:cNvPr>
              <p14:cNvContentPartPr/>
              <p14:nvPr/>
            </p14:nvContentPartPr>
            <p14:xfrm>
              <a:off x="6650520" y="2637940"/>
              <a:ext cx="1404000" cy="38520"/>
            </p14:xfrm>
          </p:contentPart>
        </mc:Choice>
        <mc:Fallback xmlns="">
          <p:pic>
            <p:nvPicPr>
              <p:cNvPr id="28" name="Ink 27">
                <a:extLst>
                  <a:ext uri="{FF2B5EF4-FFF2-40B4-BE49-F238E27FC236}">
                    <a16:creationId xmlns:a16="http://schemas.microsoft.com/office/drawing/2014/main" id="{448A003D-7D86-C6CC-D141-EB7CBD65BEC3}"/>
                  </a:ext>
                </a:extLst>
              </p:cNvPr>
              <p:cNvPicPr/>
              <p:nvPr/>
            </p:nvPicPr>
            <p:blipFill>
              <a:blip r:embed="rId47"/>
              <a:stretch>
                <a:fillRect/>
              </a:stretch>
            </p:blipFill>
            <p:spPr>
              <a:xfrm>
                <a:off x="6632520" y="2620300"/>
                <a:ext cx="14396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9" name="Ink 28">
                <a:extLst>
                  <a:ext uri="{FF2B5EF4-FFF2-40B4-BE49-F238E27FC236}">
                    <a16:creationId xmlns:a16="http://schemas.microsoft.com/office/drawing/2014/main" id="{EE5F1854-C944-DA77-0CBC-9F102CD6EB6F}"/>
                  </a:ext>
                </a:extLst>
              </p14:cNvPr>
              <p14:cNvContentPartPr/>
              <p14:nvPr/>
            </p14:nvContentPartPr>
            <p14:xfrm>
              <a:off x="1103640" y="2909380"/>
              <a:ext cx="3785040" cy="60120"/>
            </p14:xfrm>
          </p:contentPart>
        </mc:Choice>
        <mc:Fallback xmlns="">
          <p:pic>
            <p:nvPicPr>
              <p:cNvPr id="29" name="Ink 28">
                <a:extLst>
                  <a:ext uri="{FF2B5EF4-FFF2-40B4-BE49-F238E27FC236}">
                    <a16:creationId xmlns:a16="http://schemas.microsoft.com/office/drawing/2014/main" id="{EE5F1854-C944-DA77-0CBC-9F102CD6EB6F}"/>
                  </a:ext>
                </a:extLst>
              </p:cNvPr>
              <p:cNvPicPr/>
              <p:nvPr/>
            </p:nvPicPr>
            <p:blipFill>
              <a:blip r:embed="rId49"/>
              <a:stretch>
                <a:fillRect/>
              </a:stretch>
            </p:blipFill>
            <p:spPr>
              <a:xfrm>
                <a:off x="1086000" y="2891380"/>
                <a:ext cx="38206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0" name="Ink 29">
                <a:extLst>
                  <a:ext uri="{FF2B5EF4-FFF2-40B4-BE49-F238E27FC236}">
                    <a16:creationId xmlns:a16="http://schemas.microsoft.com/office/drawing/2014/main" id="{AE215FE8-F61D-199D-A6EB-A5654F996AE0}"/>
                  </a:ext>
                </a:extLst>
              </p14:cNvPr>
              <p14:cNvContentPartPr/>
              <p14:nvPr/>
            </p14:nvContentPartPr>
            <p14:xfrm>
              <a:off x="8755800" y="3845380"/>
              <a:ext cx="2880" cy="4320"/>
            </p14:xfrm>
          </p:contentPart>
        </mc:Choice>
        <mc:Fallback xmlns="">
          <p:pic>
            <p:nvPicPr>
              <p:cNvPr id="30" name="Ink 29">
                <a:extLst>
                  <a:ext uri="{FF2B5EF4-FFF2-40B4-BE49-F238E27FC236}">
                    <a16:creationId xmlns:a16="http://schemas.microsoft.com/office/drawing/2014/main" id="{AE215FE8-F61D-199D-A6EB-A5654F996AE0}"/>
                  </a:ext>
                </a:extLst>
              </p:cNvPr>
              <p:cNvPicPr/>
              <p:nvPr/>
            </p:nvPicPr>
            <p:blipFill>
              <a:blip r:embed="rId51"/>
              <a:stretch>
                <a:fillRect/>
              </a:stretch>
            </p:blipFill>
            <p:spPr>
              <a:xfrm>
                <a:off x="8737800" y="3827380"/>
                <a:ext cx="3852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1" name="Ink 30">
                <a:extLst>
                  <a:ext uri="{FF2B5EF4-FFF2-40B4-BE49-F238E27FC236}">
                    <a16:creationId xmlns:a16="http://schemas.microsoft.com/office/drawing/2014/main" id="{7A081BF1-CAAA-9E6C-1AA0-C55AA8671A24}"/>
                  </a:ext>
                </a:extLst>
              </p14:cNvPr>
              <p14:cNvContentPartPr/>
              <p14:nvPr/>
            </p14:nvContentPartPr>
            <p14:xfrm>
              <a:off x="7055520" y="3217540"/>
              <a:ext cx="1888560" cy="89640"/>
            </p14:xfrm>
          </p:contentPart>
        </mc:Choice>
        <mc:Fallback xmlns="">
          <p:pic>
            <p:nvPicPr>
              <p:cNvPr id="31" name="Ink 30">
                <a:extLst>
                  <a:ext uri="{FF2B5EF4-FFF2-40B4-BE49-F238E27FC236}">
                    <a16:creationId xmlns:a16="http://schemas.microsoft.com/office/drawing/2014/main" id="{7A081BF1-CAAA-9E6C-1AA0-C55AA8671A24}"/>
                  </a:ext>
                </a:extLst>
              </p:cNvPr>
              <p:cNvPicPr/>
              <p:nvPr/>
            </p:nvPicPr>
            <p:blipFill>
              <a:blip r:embed="rId53"/>
              <a:stretch>
                <a:fillRect/>
              </a:stretch>
            </p:blipFill>
            <p:spPr>
              <a:xfrm>
                <a:off x="7037880" y="3199900"/>
                <a:ext cx="19242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2" name="Ink 31">
                <a:extLst>
                  <a:ext uri="{FF2B5EF4-FFF2-40B4-BE49-F238E27FC236}">
                    <a16:creationId xmlns:a16="http://schemas.microsoft.com/office/drawing/2014/main" id="{C98521D2-1E80-2906-6E13-D53815911302}"/>
                  </a:ext>
                </a:extLst>
              </p14:cNvPr>
              <p14:cNvContentPartPr/>
              <p14:nvPr/>
            </p14:nvContentPartPr>
            <p14:xfrm>
              <a:off x="631680" y="3538660"/>
              <a:ext cx="942480" cy="100080"/>
            </p14:xfrm>
          </p:contentPart>
        </mc:Choice>
        <mc:Fallback xmlns="">
          <p:pic>
            <p:nvPicPr>
              <p:cNvPr id="32" name="Ink 31">
                <a:extLst>
                  <a:ext uri="{FF2B5EF4-FFF2-40B4-BE49-F238E27FC236}">
                    <a16:creationId xmlns:a16="http://schemas.microsoft.com/office/drawing/2014/main" id="{C98521D2-1E80-2906-6E13-D53815911302}"/>
                  </a:ext>
                </a:extLst>
              </p:cNvPr>
              <p:cNvPicPr/>
              <p:nvPr/>
            </p:nvPicPr>
            <p:blipFill>
              <a:blip r:embed="rId55"/>
              <a:stretch>
                <a:fillRect/>
              </a:stretch>
            </p:blipFill>
            <p:spPr>
              <a:xfrm>
                <a:off x="614040" y="3520660"/>
                <a:ext cx="978120" cy="135720"/>
              </a:xfrm>
              <a:prstGeom prst="rect">
                <a:avLst/>
              </a:prstGeom>
            </p:spPr>
          </p:pic>
        </mc:Fallback>
      </mc:AlternateContent>
    </p:spTree>
    <p:extLst>
      <p:ext uri="{BB962C8B-B14F-4D97-AF65-F5344CB8AC3E}">
        <p14:creationId xmlns:p14="http://schemas.microsoft.com/office/powerpoint/2010/main" val="4192984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6104935"/>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BC5782F4-52E5-6C28-8D6D-5042C82FE29D}"/>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aphicFrame>
        <p:nvGraphicFramePr>
          <p:cNvPr id="4" name="Table 3">
            <a:extLst>
              <a:ext uri="{FF2B5EF4-FFF2-40B4-BE49-F238E27FC236}">
                <a16:creationId xmlns:a16="http://schemas.microsoft.com/office/drawing/2014/main" id="{F957ADF4-C32F-2224-7A7F-B3CF5130A5AE}"/>
              </a:ext>
            </a:extLst>
          </p:cNvPr>
          <p:cNvGraphicFramePr>
            <a:graphicFrameLocks noGrp="1"/>
          </p:cNvGraphicFramePr>
          <p:nvPr>
            <p:extLst>
              <p:ext uri="{D42A27DB-BD31-4B8C-83A1-F6EECF244321}">
                <p14:modId xmlns:p14="http://schemas.microsoft.com/office/powerpoint/2010/main" val="3688874895"/>
              </p:ext>
            </p:extLst>
          </p:nvPr>
        </p:nvGraphicFramePr>
        <p:xfrm>
          <a:off x="681941" y="291401"/>
          <a:ext cx="8346312" cy="4699000"/>
        </p:xfrm>
        <a:graphic>
          <a:graphicData uri="http://schemas.openxmlformats.org/drawingml/2006/table">
            <a:tbl>
              <a:tblPr/>
              <a:tblGrid>
                <a:gridCol w="2782104">
                  <a:extLst>
                    <a:ext uri="{9D8B030D-6E8A-4147-A177-3AD203B41FA5}">
                      <a16:colId xmlns:a16="http://schemas.microsoft.com/office/drawing/2014/main" val="1877284770"/>
                    </a:ext>
                  </a:extLst>
                </a:gridCol>
                <a:gridCol w="2782104">
                  <a:extLst>
                    <a:ext uri="{9D8B030D-6E8A-4147-A177-3AD203B41FA5}">
                      <a16:colId xmlns:a16="http://schemas.microsoft.com/office/drawing/2014/main" val="3718423140"/>
                    </a:ext>
                  </a:extLst>
                </a:gridCol>
                <a:gridCol w="2782104">
                  <a:extLst>
                    <a:ext uri="{9D8B030D-6E8A-4147-A177-3AD203B41FA5}">
                      <a16:colId xmlns:a16="http://schemas.microsoft.com/office/drawing/2014/main" val="3853261128"/>
                    </a:ext>
                  </a:extLst>
                </a:gridCol>
              </a:tblGrid>
              <a:tr h="0">
                <a:tc>
                  <a:txBody>
                    <a:bodyPr/>
                    <a:lstStyle/>
                    <a:p>
                      <a:pPr algn="r" rtl="0" fontAlgn="t">
                        <a:spcBef>
                          <a:spcPts val="0"/>
                        </a:spcBef>
                        <a:spcAft>
                          <a:spcPts val="0"/>
                        </a:spcAft>
                      </a:pPr>
                      <a:r>
                        <a:rPr lang="he-IL" sz="2000" b="1" i="0" u="none" strike="noStrike">
                          <a:solidFill>
                            <a:srgbClr val="00B0F0"/>
                          </a:solidFill>
                          <a:effectLst/>
                          <a:latin typeface="Arial" panose="020B0604020202020204" pitchFamily="34" charset="0"/>
                          <a:cs typeface="+mj-cs"/>
                        </a:rPr>
                        <a:t>﻿ספר ישעיה פרק מח</a:t>
                      </a:r>
                      <a:endParaRPr lang="he-IL" sz="3600">
                        <a:solidFill>
                          <a:srgbClr val="00B0F0"/>
                        </a:solidFill>
                        <a:effectLst/>
                        <a:cs typeface="+mj-cs"/>
                      </a:endParaRPr>
                    </a:p>
                    <a:p>
                      <a:pPr algn="r" rtl="0" fontAlgn="t">
                        <a:spcBef>
                          <a:spcPts val="0"/>
                        </a:spcBef>
                        <a:spcAft>
                          <a:spcPts val="0"/>
                        </a:spcAft>
                      </a:pPr>
                      <a:r>
                        <a:rPr lang="he-IL" sz="2000" b="0" i="0" u="none" strike="noStrike">
                          <a:solidFill>
                            <a:srgbClr val="00B0F0"/>
                          </a:solidFill>
                          <a:effectLst/>
                          <a:latin typeface="Arial" panose="020B0604020202020204" pitchFamily="34" charset="0"/>
                          <a:cs typeface="+mj-cs"/>
                        </a:rPr>
                        <a:t>טו</a:t>
                      </a:r>
                      <a:r>
                        <a:rPr lang="he-IL" sz="2000" b="0" i="0" u="none" strike="noStrike">
                          <a:solidFill>
                            <a:schemeClr val="bg1"/>
                          </a:solidFill>
                          <a:effectLst/>
                          <a:latin typeface="Arial" panose="020B0604020202020204" pitchFamily="34" charset="0"/>
                          <a:cs typeface="+mj-cs"/>
                        </a:rPr>
                        <a:t>   אֲנִי אֲנִי דִּבַּרְתִּי אַף-קְרָאתִיו הֲבִיאֹתִיו וְהִצְלִיחַ דַּרְכּוֹ: </a:t>
                      </a:r>
                      <a:r>
                        <a:rPr lang="he-IL" sz="2000" b="0" i="0" u="none" strike="noStrike">
                          <a:solidFill>
                            <a:srgbClr val="00B0F0"/>
                          </a:solidFill>
                          <a:effectLst/>
                          <a:latin typeface="Arial" panose="020B0604020202020204" pitchFamily="34" charset="0"/>
                          <a:cs typeface="+mj-cs"/>
                        </a:rPr>
                        <a:t>טז</a:t>
                      </a:r>
                      <a:r>
                        <a:rPr lang="he-IL" sz="2000" b="0" i="0" u="none" strike="noStrike">
                          <a:solidFill>
                            <a:schemeClr val="bg1"/>
                          </a:solidFill>
                          <a:effectLst/>
                          <a:latin typeface="Arial" panose="020B0604020202020204" pitchFamily="34" charset="0"/>
                          <a:cs typeface="+mj-cs"/>
                        </a:rPr>
                        <a:t>   קִרְבוּ אֵלַי שִׁמְעוּ-זֹאת לֹא מֵרֹאשׁ בַּסֵּתֶר דִּבַּרְתִּי מֵעֵת הֱיוֹתָהּ שָׁם אָנִי וְעַתָּה אֲדֹנָי יְהֶוִֹה שְׁלָחַנִי וְרוּחוֹ:       </a:t>
                      </a:r>
                      <a:r>
                        <a:rPr lang="he-IL" sz="2000" b="0" i="0" u="none" strike="noStrike">
                          <a:solidFill>
                            <a:srgbClr val="00B0F0"/>
                          </a:solidFill>
                          <a:effectLst/>
                          <a:latin typeface="Arial" panose="020B0604020202020204" pitchFamily="34" charset="0"/>
                          <a:cs typeface="+mj-cs"/>
                        </a:rPr>
                        <a:t>יז</a:t>
                      </a:r>
                      <a:r>
                        <a:rPr lang="he-IL" sz="2000" b="0" i="0" u="none" strike="noStrike">
                          <a:solidFill>
                            <a:schemeClr val="bg1"/>
                          </a:solidFill>
                          <a:effectLst/>
                          <a:latin typeface="Arial" panose="020B0604020202020204" pitchFamily="34" charset="0"/>
                          <a:cs typeface="+mj-cs"/>
                        </a:rPr>
                        <a:t>   כֹּה-אָמַר יְהֹוָה גֹּאַלְךָ קְדוֹשׁ יִשְֹרָאֵל אֲנִי יְהֹוָה אֱלֹהֶיךָ מְלַמֶּדְךָ לְהוֹעִיל מַדְרִיכְךָ בְּדֶרֶךְ תֵּלֵךְ:     </a:t>
                      </a:r>
                      <a:endParaRPr lang="he-IL" sz="3600">
                        <a:solidFill>
                          <a:schemeClr val="bg1"/>
                        </a:solidFill>
                        <a:effectLst/>
                        <a:cs typeface="+mj-cs"/>
                      </a:endParaRPr>
                    </a:p>
                    <a:p>
                      <a:pPr fontAlgn="t"/>
                      <a:br>
                        <a:rPr lang="he-IL" sz="3600">
                          <a:solidFill>
                            <a:schemeClr val="bg1"/>
                          </a:solidFill>
                          <a:effectLst/>
                          <a:cs typeface="+mj-cs"/>
                        </a:rPr>
                      </a:br>
                      <a:endParaRPr lang="he-IL" sz="3600">
                        <a:solidFill>
                          <a:schemeClr val="bg1"/>
                        </a:solidFill>
                        <a:effectLst/>
                        <a:cs typeface="+mj-cs"/>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fontAlgn="t">
                        <a:spcBef>
                          <a:spcPts val="0"/>
                        </a:spcBef>
                        <a:spcAft>
                          <a:spcPts val="0"/>
                        </a:spcAft>
                      </a:pPr>
                      <a:r>
                        <a:rPr lang="he-IL" sz="2000" b="1" i="0" u="none" strike="noStrike">
                          <a:solidFill>
                            <a:srgbClr val="00B0F0"/>
                          </a:solidFill>
                          <a:effectLst/>
                          <a:latin typeface="Arial" panose="020B0604020202020204" pitchFamily="34" charset="0"/>
                          <a:cs typeface="+mj-cs"/>
                        </a:rPr>
                        <a:t>לוגוס</a:t>
                      </a:r>
                      <a:endParaRPr lang="he-IL" sz="3600">
                        <a:solidFill>
                          <a:srgbClr val="00B0F0"/>
                        </a:solidFill>
                        <a:effectLst/>
                        <a:cs typeface="+mj-cs"/>
                      </a:endParaRPr>
                    </a:p>
                    <a:p>
                      <a:pPr algn="r" rtl="1" fontAlgn="t">
                        <a:spcBef>
                          <a:spcPts val="0"/>
                        </a:spcBef>
                        <a:spcAft>
                          <a:spcPts val="0"/>
                        </a:spcAft>
                      </a:pPr>
                      <a:r>
                        <a:rPr lang="he-IL" sz="2000" b="0" i="0" u="none" strike="noStrike">
                          <a:solidFill>
                            <a:srgbClr val="00B0F0"/>
                          </a:solidFill>
                          <a:effectLst/>
                          <a:latin typeface="Arial" panose="020B0604020202020204" pitchFamily="34" charset="0"/>
                          <a:cs typeface="+mj-cs"/>
                        </a:rPr>
                        <a:t>טו</a:t>
                      </a:r>
                      <a:r>
                        <a:rPr lang="he-IL" sz="2000" b="0" i="0" u="none" strike="noStrike">
                          <a:solidFill>
                            <a:schemeClr val="bg1"/>
                          </a:solidFill>
                          <a:effectLst/>
                          <a:latin typeface="Arial" panose="020B0604020202020204" pitchFamily="34" charset="0"/>
                          <a:cs typeface="+mj-cs"/>
                        </a:rPr>
                        <a:t>      אְנָא ‭&gt;‬אְנָא‭‬‭&lt;‬ </a:t>
                      </a:r>
                      <a:r>
                        <a:rPr lang="he-IL" sz="2000" b="1" i="0" u="none" strike="noStrike">
                          <a:solidFill>
                            <a:srgbClr val="FFFF00"/>
                          </a:solidFill>
                          <a:effectLst/>
                          <a:latin typeface="Arial" panose="020B0604020202020204" pitchFamily="34" charset="0"/>
                          <a:cs typeface="+mj-cs"/>
                        </a:rPr>
                        <a:t>בְמֵימְרִי</a:t>
                      </a:r>
                      <a:r>
                        <a:rPr lang="he-IL" sz="2000" b="1" i="0" u="none" strike="noStrike">
                          <a:solidFill>
                            <a:schemeClr val="bg1"/>
                          </a:solidFill>
                          <a:effectLst/>
                          <a:latin typeface="Arial" panose="020B0604020202020204" pitchFamily="34" charset="0"/>
                          <a:cs typeface="+mj-cs"/>
                        </a:rPr>
                        <a:t> </a:t>
                      </a:r>
                      <a:r>
                        <a:rPr lang="he-IL" sz="2000" b="0" i="0" u="none" strike="noStrike">
                          <a:solidFill>
                            <a:schemeClr val="bg1"/>
                          </a:solidFill>
                          <a:effectLst/>
                          <a:latin typeface="Arial" panose="020B0604020202020204" pitchFamily="34" charset="0"/>
                          <a:cs typeface="+mj-cs"/>
                        </a:rPr>
                        <a:t>גְזַרִית קְיָם עִם אַברָהָם </a:t>
                      </a:r>
                      <a:r>
                        <a:rPr lang="he-IL" sz="2000" b="1" i="0" u="none" strike="noStrike">
                          <a:solidFill>
                            <a:srgbClr val="92D050"/>
                          </a:solidFill>
                          <a:effectLst/>
                          <a:latin typeface="Arial" panose="020B0604020202020204" pitchFamily="34" charset="0"/>
                          <a:cs typeface="+mj-cs"/>
                        </a:rPr>
                        <a:t>אְבוּכֹון</a:t>
                      </a:r>
                      <a:r>
                        <a:rPr lang="he-IL" sz="2000" b="1" i="0" u="none" strike="noStrike">
                          <a:solidFill>
                            <a:schemeClr val="bg1"/>
                          </a:solidFill>
                          <a:effectLst/>
                          <a:latin typeface="Arial" panose="020B0604020202020204" pitchFamily="34" charset="0"/>
                          <a:cs typeface="+mj-cs"/>
                        </a:rPr>
                        <a:t> </a:t>
                      </a:r>
                      <a:r>
                        <a:rPr lang="he-IL" sz="2000" b="0" i="0" u="none" strike="noStrike">
                          <a:solidFill>
                            <a:schemeClr val="bg1"/>
                          </a:solidFill>
                          <a:effectLst/>
                          <a:latin typeface="Arial" panose="020B0604020202020204" pitchFamily="34" charset="0"/>
                          <a:cs typeface="+mj-cs"/>
                        </a:rPr>
                        <a:t>אַף רַבִיתֵיה אַעֵילתֵיה לַאְרַע בֵית שְכִינְתִי וְאַצלַחִית אֹורחֵיה׃ </a:t>
                      </a:r>
                      <a:r>
                        <a:rPr lang="he-IL" sz="2000" b="0" i="0" u="none" strike="noStrike">
                          <a:solidFill>
                            <a:srgbClr val="00B0F0"/>
                          </a:solidFill>
                          <a:effectLst/>
                          <a:latin typeface="Arial" panose="020B0604020202020204" pitchFamily="34" charset="0"/>
                          <a:cs typeface="+mj-cs"/>
                        </a:rPr>
                        <a:t>טז</a:t>
                      </a:r>
                      <a:r>
                        <a:rPr lang="he-IL" sz="2000" b="0" i="0" u="none" strike="noStrike">
                          <a:solidFill>
                            <a:schemeClr val="bg1"/>
                          </a:solidFill>
                          <a:effectLst/>
                          <a:latin typeface="Arial" panose="020B0604020202020204" pitchFamily="34" charset="0"/>
                          <a:cs typeface="+mj-cs"/>
                        </a:rPr>
                        <a:t>     אִתקָרַבוּ לְמֵימְרִי שְמַעוּ דָא לָא מִן אַולָא בְסִתרָא מַלֵילִית מֵעִדָן דְאתפָרַשוּ עַמְמַיָא מִדַחלְתִי מִתַמָן אַברָהָם אְבוּכֹון קָרֵיבתֵיה לְפֻלחָנִי אְמַר נְבִיָא וּכעַן יוי אְלֹהִים שַלחַנִי </a:t>
                      </a:r>
                      <a:r>
                        <a:rPr lang="he-IL" sz="2000" b="1" i="0" u="none" strike="noStrike">
                          <a:solidFill>
                            <a:schemeClr val="bg1"/>
                          </a:solidFill>
                          <a:effectLst/>
                          <a:latin typeface="Arial" panose="020B0604020202020204" pitchFamily="34" charset="0"/>
                          <a:cs typeface="+mj-cs"/>
                        </a:rPr>
                        <a:t>וּמֵימְרֵיה׃ </a:t>
                      </a:r>
                      <a:r>
                        <a:rPr lang="he-IL" sz="2000" b="0" i="0" u="none" strike="noStrike">
                          <a:solidFill>
                            <a:srgbClr val="00B0F0"/>
                          </a:solidFill>
                          <a:effectLst/>
                          <a:latin typeface="Arial" panose="020B0604020202020204" pitchFamily="34" charset="0"/>
                          <a:cs typeface="+mj-cs"/>
                        </a:rPr>
                        <a:t>יז</a:t>
                      </a:r>
                      <a:r>
                        <a:rPr lang="he-IL" sz="2000" b="0" i="0" u="none" strike="noStrike">
                          <a:solidFill>
                            <a:schemeClr val="bg1"/>
                          </a:solidFill>
                          <a:effectLst/>
                          <a:latin typeface="Arial" panose="020B0604020202020204" pitchFamily="34" charset="0"/>
                          <a:cs typeface="+mj-cs"/>
                        </a:rPr>
                        <a:t>     כִדנָן אְמַר יוי פָרְקָך קַדִישָא דְיִשׂרָאֵל אְנָא יוי אְלָהָך מַלֵיף לָך לַהְנָאָה מְחַוֵי לָך בְאֹורַח דִתהָך׃ </a:t>
                      </a:r>
                      <a:endParaRPr lang="he-IL" sz="3600">
                        <a:solidFill>
                          <a:schemeClr val="bg1"/>
                        </a:solidFill>
                        <a:effectLst/>
                        <a:cs typeface="+mj-cs"/>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fontAlgn="t">
                        <a:spcBef>
                          <a:spcPts val="0"/>
                        </a:spcBef>
                        <a:spcAft>
                          <a:spcPts val="0"/>
                        </a:spcAft>
                      </a:pPr>
                      <a:r>
                        <a:rPr lang="he-IL" sz="2000" b="1" i="0" u="none" strike="noStrike">
                          <a:solidFill>
                            <a:srgbClr val="00B0F0"/>
                          </a:solidFill>
                          <a:effectLst/>
                          <a:latin typeface="Arial" panose="020B0604020202020204" pitchFamily="34" charset="0"/>
                          <a:cs typeface="+mj-cs"/>
                        </a:rPr>
                        <a:t>ספריה</a:t>
                      </a:r>
                      <a:endParaRPr lang="he-IL" sz="3600">
                        <a:solidFill>
                          <a:srgbClr val="00B0F0"/>
                        </a:solidFill>
                        <a:effectLst/>
                        <a:cs typeface="+mj-cs"/>
                      </a:endParaRPr>
                    </a:p>
                    <a:p>
                      <a:pPr algn="r" rtl="1" fontAlgn="t">
                        <a:spcBef>
                          <a:spcPts val="0"/>
                        </a:spcBef>
                        <a:spcAft>
                          <a:spcPts val="0"/>
                        </a:spcAft>
                      </a:pPr>
                      <a:r>
                        <a:rPr lang="he-IL" sz="2000" b="0" i="0" u="none" strike="noStrike">
                          <a:solidFill>
                            <a:srgbClr val="00B0F0"/>
                          </a:solidFill>
                          <a:effectLst/>
                          <a:latin typeface="Arial" panose="020B0604020202020204" pitchFamily="34" charset="0"/>
                          <a:cs typeface="+mj-cs"/>
                        </a:rPr>
                        <a:t>טו</a:t>
                      </a:r>
                      <a:r>
                        <a:rPr lang="he-IL" sz="2000" b="0" i="0" u="none" strike="noStrike">
                          <a:solidFill>
                            <a:schemeClr val="bg1"/>
                          </a:solidFill>
                          <a:effectLst/>
                          <a:latin typeface="Arial" panose="020B0604020202020204" pitchFamily="34" charset="0"/>
                          <a:cs typeface="+mj-cs"/>
                        </a:rPr>
                        <a:t>  אֲנָא </a:t>
                      </a:r>
                      <a:r>
                        <a:rPr lang="he-IL" sz="2000" b="1" i="0" u="none" strike="noStrike">
                          <a:solidFill>
                            <a:srgbClr val="FFFF00"/>
                          </a:solidFill>
                          <a:effectLst/>
                          <a:latin typeface="Arial" panose="020B0604020202020204" pitchFamily="34" charset="0"/>
                          <a:cs typeface="+mj-cs"/>
                        </a:rPr>
                        <a:t>בְּמֵימְרִי</a:t>
                      </a:r>
                      <a:r>
                        <a:rPr lang="he-IL" sz="2000" b="1" i="0" u="none" strike="noStrike">
                          <a:solidFill>
                            <a:schemeClr val="bg1"/>
                          </a:solidFill>
                          <a:effectLst/>
                          <a:latin typeface="Arial" panose="020B0604020202020204" pitchFamily="34" charset="0"/>
                          <a:cs typeface="+mj-cs"/>
                        </a:rPr>
                        <a:t> </a:t>
                      </a:r>
                      <a:r>
                        <a:rPr lang="he-IL" sz="2000" b="0" i="0" u="none" strike="noStrike">
                          <a:solidFill>
                            <a:schemeClr val="bg1"/>
                          </a:solidFill>
                          <a:effectLst/>
                          <a:latin typeface="Arial" panose="020B0604020202020204" pitchFamily="34" charset="0"/>
                          <a:cs typeface="+mj-cs"/>
                        </a:rPr>
                        <a:t>גְזָרִית קְיָם עִם אַבְרָהָם </a:t>
                      </a:r>
                      <a:r>
                        <a:rPr lang="he-IL" sz="2000" b="1" i="0" u="none" strike="noStrike">
                          <a:solidFill>
                            <a:srgbClr val="92D050"/>
                          </a:solidFill>
                          <a:effectLst/>
                          <a:latin typeface="Arial" panose="020B0604020202020204" pitchFamily="34" charset="0"/>
                          <a:cs typeface="+mj-cs"/>
                        </a:rPr>
                        <a:t>אֲבוּכוֹן</a:t>
                      </a:r>
                      <a:r>
                        <a:rPr lang="he-IL" sz="2000" b="1" i="0" u="none" strike="noStrike">
                          <a:solidFill>
                            <a:schemeClr val="bg1"/>
                          </a:solidFill>
                          <a:effectLst/>
                          <a:latin typeface="Arial" panose="020B0604020202020204" pitchFamily="34" charset="0"/>
                          <a:cs typeface="+mj-cs"/>
                        </a:rPr>
                        <a:t> </a:t>
                      </a:r>
                      <a:r>
                        <a:rPr lang="he-IL" sz="2000" b="0" i="0" u="none" strike="noStrike">
                          <a:solidFill>
                            <a:schemeClr val="bg1"/>
                          </a:solidFill>
                          <a:effectLst/>
                          <a:latin typeface="Arial" panose="020B0604020202020204" pitchFamily="34" charset="0"/>
                          <a:cs typeface="+mj-cs"/>
                        </a:rPr>
                        <a:t>אַף רַבִּיתֵהּ אָעִילְתֵּהּ לְאַרַע בֵּית שְׁכִינְתִּי וְאַצְלַח יַת אוֹרְחֵהּ: </a:t>
                      </a:r>
                      <a:r>
                        <a:rPr lang="he-IL" sz="2000" b="0" i="0" u="none" strike="noStrike">
                          <a:solidFill>
                            <a:srgbClr val="00B0F0"/>
                          </a:solidFill>
                          <a:effectLst/>
                          <a:latin typeface="Arial" panose="020B0604020202020204" pitchFamily="34" charset="0"/>
                          <a:cs typeface="+mj-cs"/>
                        </a:rPr>
                        <a:t>טז</a:t>
                      </a:r>
                      <a:r>
                        <a:rPr lang="he-IL" sz="2000" b="0" i="0" u="none" strike="noStrike">
                          <a:solidFill>
                            <a:schemeClr val="bg1"/>
                          </a:solidFill>
                          <a:effectLst/>
                          <a:latin typeface="Arial" panose="020B0604020202020204" pitchFamily="34" charset="0"/>
                          <a:cs typeface="+mj-cs"/>
                        </a:rPr>
                        <a:t>  אִתְקְרָבוּ </a:t>
                      </a:r>
                      <a:r>
                        <a:rPr lang="he-IL" sz="2000" b="1" i="0" u="none" strike="noStrike">
                          <a:solidFill>
                            <a:schemeClr val="bg1"/>
                          </a:solidFill>
                          <a:effectLst/>
                          <a:latin typeface="Arial" panose="020B0604020202020204" pitchFamily="34" charset="0"/>
                          <a:cs typeface="+mj-cs"/>
                        </a:rPr>
                        <a:t>לְמֵימְרִי </a:t>
                      </a:r>
                      <a:r>
                        <a:rPr lang="he-IL" sz="2000" b="0" i="0" u="none" strike="noStrike">
                          <a:solidFill>
                            <a:schemeClr val="bg1"/>
                          </a:solidFill>
                          <a:effectLst/>
                          <a:latin typeface="Arial" panose="020B0604020202020204" pitchFamily="34" charset="0"/>
                          <a:cs typeface="+mj-cs"/>
                        </a:rPr>
                        <a:t>שְׁמָעוּ דָא לָא מִן אַוְלָא בְּסִתְרָא מַלְלֵית מֵעִדַן דְאִתְפְּרִישׁוּ עַמְמַיָא מִדְחַלְתִּי תַּמָן אַבְרָהָם אֲבוּכוֹן קָרִיבְתֵּהּ לְפוּלְחָנִי אֲמַר נְבִיָא וּכְעַן יְיָ אֱלֹהִים שַׁלְחַנִי </a:t>
                      </a:r>
                      <a:r>
                        <a:rPr lang="he-IL" sz="2000" b="1" i="0" u="none" strike="noStrike">
                          <a:solidFill>
                            <a:schemeClr val="bg1"/>
                          </a:solidFill>
                          <a:effectLst/>
                          <a:latin typeface="Arial" panose="020B0604020202020204" pitchFamily="34" charset="0"/>
                          <a:cs typeface="+mj-cs"/>
                        </a:rPr>
                        <a:t>וּמֵימְרֵהּ</a:t>
                      </a:r>
                      <a:r>
                        <a:rPr lang="he-IL" sz="2000" b="0" i="0" u="none" strike="noStrike">
                          <a:solidFill>
                            <a:schemeClr val="bg1"/>
                          </a:solidFill>
                          <a:effectLst/>
                          <a:latin typeface="Arial" panose="020B0604020202020204" pitchFamily="34" charset="0"/>
                          <a:cs typeface="+mj-cs"/>
                        </a:rPr>
                        <a:t>: </a:t>
                      </a:r>
                      <a:r>
                        <a:rPr lang="he-IL" sz="2000" b="0" i="0" u="none" strike="noStrike">
                          <a:solidFill>
                            <a:srgbClr val="00B0F0"/>
                          </a:solidFill>
                          <a:effectLst/>
                          <a:latin typeface="Arial" panose="020B0604020202020204" pitchFamily="34" charset="0"/>
                          <a:cs typeface="+mj-cs"/>
                        </a:rPr>
                        <a:t>יז</a:t>
                      </a:r>
                      <a:r>
                        <a:rPr lang="he-IL" sz="2000" b="0" i="0" u="none" strike="noStrike">
                          <a:solidFill>
                            <a:schemeClr val="bg1"/>
                          </a:solidFill>
                          <a:effectLst/>
                          <a:latin typeface="Arial" panose="020B0604020202020204" pitchFamily="34" charset="0"/>
                          <a:cs typeface="+mj-cs"/>
                        </a:rPr>
                        <a:t>  כִּדְנַן אֲמַר יְיָ פְּרִיקָךְ קַדִישָׁא דְיִשְׂרָאֵל אֲנָא יְיָ אֱלָהָךְ מַלֵיף לָךְ לַהֲנָאָה מְחַוֵי לָךְ בְּאוֹרַח דִתְהָךְ: </a:t>
                      </a:r>
                      <a:endParaRPr lang="he-IL" sz="3600">
                        <a:solidFill>
                          <a:schemeClr val="bg1"/>
                        </a:solidFill>
                        <a:effectLst/>
                        <a:cs typeface="+mj-cs"/>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1022864"/>
                  </a:ext>
                </a:extLst>
              </a:tr>
            </a:tbl>
          </a:graphicData>
        </a:graphic>
      </p:graphicFrame>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2DAF2405-C69D-8568-5D10-6022FB5AD9D6}"/>
                  </a:ext>
                </a:extLst>
              </p14:cNvPr>
              <p14:cNvContentPartPr/>
              <p14:nvPr/>
            </p14:nvContentPartPr>
            <p14:xfrm>
              <a:off x="7790640" y="1278220"/>
              <a:ext cx="480600" cy="17640"/>
            </p14:xfrm>
          </p:contentPart>
        </mc:Choice>
        <mc:Fallback xmlns="">
          <p:pic>
            <p:nvPicPr>
              <p:cNvPr id="3" name="Ink 2">
                <a:extLst>
                  <a:ext uri="{FF2B5EF4-FFF2-40B4-BE49-F238E27FC236}">
                    <a16:creationId xmlns:a16="http://schemas.microsoft.com/office/drawing/2014/main" id="{2DAF2405-C69D-8568-5D10-6022FB5AD9D6}"/>
                  </a:ext>
                </a:extLst>
              </p:cNvPr>
              <p:cNvPicPr/>
              <p:nvPr/>
            </p:nvPicPr>
            <p:blipFill>
              <a:blip r:embed="rId5"/>
              <a:stretch>
                <a:fillRect/>
              </a:stretch>
            </p:blipFill>
            <p:spPr>
              <a:xfrm>
                <a:off x="7773000" y="1260220"/>
                <a:ext cx="51624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87D61D3D-D32E-F3C3-8199-EFF0CAFEA083}"/>
                  </a:ext>
                </a:extLst>
              </p14:cNvPr>
              <p14:cNvContentPartPr/>
              <p14:nvPr/>
            </p14:nvContentPartPr>
            <p14:xfrm>
              <a:off x="3716520" y="1213060"/>
              <a:ext cx="619560" cy="69120"/>
            </p14:xfrm>
          </p:contentPart>
        </mc:Choice>
        <mc:Fallback xmlns="">
          <p:pic>
            <p:nvPicPr>
              <p:cNvPr id="5" name="Ink 4">
                <a:extLst>
                  <a:ext uri="{FF2B5EF4-FFF2-40B4-BE49-F238E27FC236}">
                    <a16:creationId xmlns:a16="http://schemas.microsoft.com/office/drawing/2014/main" id="{87D61D3D-D32E-F3C3-8199-EFF0CAFEA083}"/>
                  </a:ext>
                </a:extLst>
              </p:cNvPr>
              <p:cNvPicPr/>
              <p:nvPr/>
            </p:nvPicPr>
            <p:blipFill>
              <a:blip r:embed="rId7"/>
              <a:stretch>
                <a:fillRect/>
              </a:stretch>
            </p:blipFill>
            <p:spPr>
              <a:xfrm>
                <a:off x="3698520" y="1195060"/>
                <a:ext cx="6552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D6614C22-242B-07EF-40D5-B7596C348D4A}"/>
                  </a:ext>
                </a:extLst>
              </p14:cNvPr>
              <p14:cNvContentPartPr/>
              <p14:nvPr/>
            </p14:nvContentPartPr>
            <p14:xfrm>
              <a:off x="7678680" y="972940"/>
              <a:ext cx="516600" cy="35280"/>
            </p14:xfrm>
          </p:contentPart>
        </mc:Choice>
        <mc:Fallback xmlns="">
          <p:pic>
            <p:nvPicPr>
              <p:cNvPr id="7" name="Ink 6">
                <a:extLst>
                  <a:ext uri="{FF2B5EF4-FFF2-40B4-BE49-F238E27FC236}">
                    <a16:creationId xmlns:a16="http://schemas.microsoft.com/office/drawing/2014/main" id="{D6614C22-242B-07EF-40D5-B7596C348D4A}"/>
                  </a:ext>
                </a:extLst>
              </p:cNvPr>
              <p:cNvPicPr/>
              <p:nvPr/>
            </p:nvPicPr>
            <p:blipFill>
              <a:blip r:embed="rId9"/>
              <a:stretch>
                <a:fillRect/>
              </a:stretch>
            </p:blipFill>
            <p:spPr>
              <a:xfrm>
                <a:off x="7660680" y="955300"/>
                <a:ext cx="5522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F1D47F9C-E76A-27EB-2E66-CE239D309C8A}"/>
                  </a:ext>
                </a:extLst>
              </p14:cNvPr>
              <p14:cNvContentPartPr/>
              <p14:nvPr/>
            </p14:nvContentPartPr>
            <p14:xfrm>
              <a:off x="3939000" y="956020"/>
              <a:ext cx="506160" cy="44640"/>
            </p14:xfrm>
          </p:contentPart>
        </mc:Choice>
        <mc:Fallback xmlns="">
          <p:pic>
            <p:nvPicPr>
              <p:cNvPr id="9" name="Ink 8">
                <a:extLst>
                  <a:ext uri="{FF2B5EF4-FFF2-40B4-BE49-F238E27FC236}">
                    <a16:creationId xmlns:a16="http://schemas.microsoft.com/office/drawing/2014/main" id="{F1D47F9C-E76A-27EB-2E66-CE239D309C8A}"/>
                  </a:ext>
                </a:extLst>
              </p:cNvPr>
              <p:cNvPicPr/>
              <p:nvPr/>
            </p:nvPicPr>
            <p:blipFill>
              <a:blip r:embed="rId11"/>
              <a:stretch>
                <a:fillRect/>
              </a:stretch>
            </p:blipFill>
            <p:spPr>
              <a:xfrm>
                <a:off x="3921360" y="938380"/>
                <a:ext cx="541800" cy="80280"/>
              </a:xfrm>
              <a:prstGeom prst="rect">
                <a:avLst/>
              </a:prstGeom>
            </p:spPr>
          </p:pic>
        </mc:Fallback>
      </mc:AlternateContent>
    </p:spTree>
    <p:extLst>
      <p:ext uri="{BB962C8B-B14F-4D97-AF65-F5344CB8AC3E}">
        <p14:creationId xmlns:p14="http://schemas.microsoft.com/office/powerpoint/2010/main" val="105083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6620719"/>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607284" y="157410"/>
            <a:ext cx="8687188" cy="5755422"/>
          </a:xfrm>
          <a:prstGeom prst="rect">
            <a:avLst/>
          </a:prstGeom>
          <a:noFill/>
        </p:spPr>
        <p:txBody>
          <a:bodyPr wrap="square" rtlCol="0">
            <a:spAutoFit/>
          </a:bodyPr>
          <a:lstStyle/>
          <a:p>
            <a:r>
              <a:rPr lang="en-US" sz="2800" b="1">
                <a:solidFill>
                  <a:srgbClr val="FFC000"/>
                </a:solidFill>
                <a:cs typeface="+mj-cs"/>
              </a:rPr>
              <a:t>Steinsaltz on Isaiah 48:17</a:t>
            </a:r>
          </a:p>
          <a:p>
            <a:pPr algn="r"/>
            <a:r>
              <a:rPr lang="he-IL" sz="2400">
                <a:solidFill>
                  <a:srgbClr val="FFFF00"/>
                </a:solidFill>
                <a:cs typeface="+mj-cs"/>
              </a:rPr>
              <a:t>כֹּה אָמַר ה' גֹּאַלְךָ, קְדוֹשׁ יִשְׂרָאֵל: אֲנִי ה' אֱלֹהֶיךָ המְלַמֶּדְךָ לְהוֹעִיל לך, מַדְרִיכֲךָ בְּדֶרֶךְ שבה ראוי שתֵּלֵךְ.</a:t>
            </a:r>
          </a:p>
          <a:p>
            <a:r>
              <a:rPr lang="en-US" sz="2400">
                <a:solidFill>
                  <a:srgbClr val="FFC000"/>
                </a:solidFill>
                <a:cs typeface="+mj-cs"/>
              </a:rPr>
              <a:t>So said the Lord, your Redeemer, Holy One of Israel: I am the Lord your God, who teaches you for your good, who guides you on the way that you should go.</a:t>
            </a:r>
          </a:p>
          <a:p>
            <a:endParaRPr lang="en-US" sz="2400" b="1">
              <a:solidFill>
                <a:srgbClr val="FFC000"/>
              </a:solidFill>
              <a:cs typeface="+mj-cs"/>
            </a:endParaRPr>
          </a:p>
          <a:p>
            <a:pPr algn="ctr"/>
            <a:r>
              <a:rPr lang="en-US" sz="2800" b="1">
                <a:solidFill>
                  <a:srgbClr val="FFC000"/>
                </a:solidFill>
                <a:cs typeface="+mj-cs"/>
              </a:rPr>
              <a:t>The Way God Guides and Teaches His People</a:t>
            </a:r>
          </a:p>
          <a:p>
            <a:pPr marL="342900" indent="-342900">
              <a:buFont typeface="Arial" panose="020B0604020202020204" pitchFamily="34" charset="0"/>
              <a:buChar char="•"/>
            </a:pPr>
            <a:r>
              <a:rPr lang="en-US" sz="2400">
                <a:solidFill>
                  <a:srgbClr val="FFC000"/>
                </a:solidFill>
                <a:cs typeface="+mj-cs"/>
              </a:rPr>
              <a:t>Through His commandments and laws, as seen in the Torah, which is considered the foundation of God’s instruction and guidance.</a:t>
            </a:r>
          </a:p>
          <a:p>
            <a:pPr marL="342900" indent="-342900">
              <a:buFont typeface="Arial" panose="020B0604020202020204" pitchFamily="34" charset="0"/>
              <a:buChar char="•"/>
            </a:pPr>
            <a:r>
              <a:rPr lang="en-US" sz="2400">
                <a:solidFill>
                  <a:srgbClr val="92D050"/>
                </a:solidFill>
                <a:cs typeface="+mj-cs"/>
              </a:rPr>
              <a:t>Through the wisdom and knowledge imparted in the scriptures.</a:t>
            </a:r>
          </a:p>
          <a:p>
            <a:pPr marL="342900" indent="-342900">
              <a:buFont typeface="Arial" panose="020B0604020202020204" pitchFamily="34" charset="0"/>
              <a:buChar char="•"/>
            </a:pPr>
            <a:r>
              <a:rPr lang="en-US" sz="2400">
                <a:solidFill>
                  <a:srgbClr val="92D050"/>
                </a:solidFill>
                <a:cs typeface="+mj-cs"/>
              </a:rPr>
              <a:t>Through the Holy Spirit, as mentioned in the NT, which teaches and reminds believers of God’s teachings.</a:t>
            </a:r>
          </a:p>
          <a:p>
            <a:pPr marL="342900" indent="-342900">
              <a:buFont typeface="Arial" panose="020B0604020202020204" pitchFamily="34" charset="0"/>
              <a:buChar char="•"/>
            </a:pPr>
            <a:r>
              <a:rPr lang="en-US" sz="2400">
                <a:solidFill>
                  <a:srgbClr val="00B0F0"/>
                </a:solidFill>
                <a:cs typeface="+mj-cs"/>
              </a:rPr>
              <a:t>Through the experiences and lessons learned by biblical figures.</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B0CA9B57-761D-E832-8ACF-2968CE96E1DE}"/>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7" name="Group 6">
            <a:extLst>
              <a:ext uri="{FF2B5EF4-FFF2-40B4-BE49-F238E27FC236}">
                <a16:creationId xmlns:a16="http://schemas.microsoft.com/office/drawing/2014/main" id="{8089F7CE-99EF-3A6A-A323-0D939ACBBDA6}"/>
              </a:ext>
            </a:extLst>
          </p:cNvPr>
          <p:cNvGrpSpPr/>
          <p:nvPr/>
        </p:nvGrpSpPr>
        <p:grpSpPr>
          <a:xfrm>
            <a:off x="852360" y="522940"/>
            <a:ext cx="3481920" cy="109440"/>
            <a:chOff x="852360" y="522940"/>
            <a:chExt cx="3481920" cy="109440"/>
          </a:xfrm>
        </p:grpSpPr>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CF46151E-7612-DB43-F4F5-7AD2FAE96B03}"/>
                    </a:ext>
                  </a:extLst>
                </p14:cNvPr>
                <p14:cNvContentPartPr/>
                <p14:nvPr/>
              </p14:nvContentPartPr>
              <p14:xfrm>
                <a:off x="852360" y="560740"/>
                <a:ext cx="1090800" cy="71640"/>
              </p14:xfrm>
            </p:contentPart>
          </mc:Choice>
          <mc:Fallback xmlns="">
            <p:pic>
              <p:nvPicPr>
                <p:cNvPr id="4" name="Ink 3">
                  <a:extLst>
                    <a:ext uri="{FF2B5EF4-FFF2-40B4-BE49-F238E27FC236}">
                      <a16:creationId xmlns:a16="http://schemas.microsoft.com/office/drawing/2014/main" id="{CF46151E-7612-DB43-F4F5-7AD2FAE96B03}"/>
                    </a:ext>
                  </a:extLst>
                </p:cNvPr>
                <p:cNvPicPr/>
                <p:nvPr/>
              </p:nvPicPr>
              <p:blipFill>
                <a:blip r:embed="rId5"/>
                <a:stretch>
                  <a:fillRect/>
                </a:stretch>
              </p:blipFill>
              <p:spPr>
                <a:xfrm>
                  <a:off x="834720" y="543100"/>
                  <a:ext cx="11264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B59E0C06-CB11-9B10-9FCE-41E2B0523B3C}"/>
                    </a:ext>
                  </a:extLst>
                </p14:cNvPr>
                <p14:cNvContentPartPr/>
                <p14:nvPr/>
              </p14:nvContentPartPr>
              <p14:xfrm>
                <a:off x="2700960" y="522940"/>
                <a:ext cx="1633320" cy="73440"/>
              </p14:xfrm>
            </p:contentPart>
          </mc:Choice>
          <mc:Fallback xmlns="">
            <p:pic>
              <p:nvPicPr>
                <p:cNvPr id="5" name="Ink 4">
                  <a:extLst>
                    <a:ext uri="{FF2B5EF4-FFF2-40B4-BE49-F238E27FC236}">
                      <a16:creationId xmlns:a16="http://schemas.microsoft.com/office/drawing/2014/main" id="{B59E0C06-CB11-9B10-9FCE-41E2B0523B3C}"/>
                    </a:ext>
                  </a:extLst>
                </p:cNvPr>
                <p:cNvPicPr/>
                <p:nvPr/>
              </p:nvPicPr>
              <p:blipFill>
                <a:blip r:embed="rId7"/>
                <a:stretch>
                  <a:fillRect/>
                </a:stretch>
              </p:blipFill>
              <p:spPr>
                <a:xfrm>
                  <a:off x="2682960" y="504940"/>
                  <a:ext cx="1668960" cy="109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3E59D26F-73E5-FB89-3D35-EA44F2836426}"/>
                  </a:ext>
                </a:extLst>
              </p14:cNvPr>
              <p14:cNvContentPartPr/>
              <p14:nvPr/>
            </p14:nvContentPartPr>
            <p14:xfrm>
              <a:off x="3157440" y="1709140"/>
              <a:ext cx="626760" cy="36360"/>
            </p14:xfrm>
          </p:contentPart>
        </mc:Choice>
        <mc:Fallback xmlns="">
          <p:pic>
            <p:nvPicPr>
              <p:cNvPr id="9" name="Ink 8">
                <a:extLst>
                  <a:ext uri="{FF2B5EF4-FFF2-40B4-BE49-F238E27FC236}">
                    <a16:creationId xmlns:a16="http://schemas.microsoft.com/office/drawing/2014/main" id="{3E59D26F-73E5-FB89-3D35-EA44F2836426}"/>
                  </a:ext>
                </a:extLst>
              </p:cNvPr>
              <p:cNvPicPr/>
              <p:nvPr/>
            </p:nvPicPr>
            <p:blipFill>
              <a:blip r:embed="rId9"/>
              <a:stretch>
                <a:fillRect/>
              </a:stretch>
            </p:blipFill>
            <p:spPr>
              <a:xfrm>
                <a:off x="3139800" y="1691500"/>
                <a:ext cx="662400" cy="72000"/>
              </a:xfrm>
              <a:prstGeom prst="rect">
                <a:avLst/>
              </a:prstGeom>
            </p:spPr>
          </p:pic>
        </mc:Fallback>
      </mc:AlternateContent>
      <p:grpSp>
        <p:nvGrpSpPr>
          <p:cNvPr id="12" name="Group 11">
            <a:extLst>
              <a:ext uri="{FF2B5EF4-FFF2-40B4-BE49-F238E27FC236}">
                <a16:creationId xmlns:a16="http://schemas.microsoft.com/office/drawing/2014/main" id="{5E20D2CD-06D9-1A9B-A49B-706D092C070F}"/>
              </a:ext>
            </a:extLst>
          </p:cNvPr>
          <p:cNvGrpSpPr/>
          <p:nvPr/>
        </p:nvGrpSpPr>
        <p:grpSpPr>
          <a:xfrm>
            <a:off x="2027760" y="2071300"/>
            <a:ext cx="6444720" cy="106200"/>
            <a:chOff x="2027760" y="2071300"/>
            <a:chExt cx="6444720" cy="106200"/>
          </a:xfrm>
        </p:grpSpPr>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7BFF3DD9-49BA-C1CB-3C10-5B7D636C9C66}"/>
                    </a:ext>
                  </a:extLst>
                </p14:cNvPr>
                <p14:cNvContentPartPr/>
                <p14:nvPr/>
              </p14:nvContentPartPr>
              <p14:xfrm>
                <a:off x="2027760" y="2071300"/>
                <a:ext cx="3599280" cy="67320"/>
              </p14:xfrm>
            </p:contentPart>
          </mc:Choice>
          <mc:Fallback xmlns="">
            <p:pic>
              <p:nvPicPr>
                <p:cNvPr id="10" name="Ink 9">
                  <a:extLst>
                    <a:ext uri="{FF2B5EF4-FFF2-40B4-BE49-F238E27FC236}">
                      <a16:creationId xmlns:a16="http://schemas.microsoft.com/office/drawing/2014/main" id="{7BFF3DD9-49BA-C1CB-3C10-5B7D636C9C66}"/>
                    </a:ext>
                  </a:extLst>
                </p:cNvPr>
                <p:cNvPicPr/>
                <p:nvPr/>
              </p:nvPicPr>
              <p:blipFill>
                <a:blip r:embed="rId11"/>
                <a:stretch>
                  <a:fillRect/>
                </a:stretch>
              </p:blipFill>
              <p:spPr>
                <a:xfrm>
                  <a:off x="2010120" y="2053300"/>
                  <a:ext cx="36349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356C8879-1516-0762-3D80-7F51E8FA73A8}"/>
                    </a:ext>
                  </a:extLst>
                </p14:cNvPr>
                <p14:cNvContentPartPr/>
                <p14:nvPr/>
              </p14:nvContentPartPr>
              <p14:xfrm>
                <a:off x="6254520" y="2111980"/>
                <a:ext cx="2217960" cy="65520"/>
              </p14:xfrm>
            </p:contentPart>
          </mc:Choice>
          <mc:Fallback xmlns="">
            <p:pic>
              <p:nvPicPr>
                <p:cNvPr id="11" name="Ink 10">
                  <a:extLst>
                    <a:ext uri="{FF2B5EF4-FFF2-40B4-BE49-F238E27FC236}">
                      <a16:creationId xmlns:a16="http://schemas.microsoft.com/office/drawing/2014/main" id="{356C8879-1516-0762-3D80-7F51E8FA73A8}"/>
                    </a:ext>
                  </a:extLst>
                </p:cNvPr>
                <p:cNvPicPr/>
                <p:nvPr/>
              </p:nvPicPr>
              <p:blipFill>
                <a:blip r:embed="rId13"/>
                <a:stretch>
                  <a:fillRect/>
                </a:stretch>
              </p:blipFill>
              <p:spPr>
                <a:xfrm>
                  <a:off x="6236520" y="2094340"/>
                  <a:ext cx="2253600" cy="101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61899230-F2FB-5369-B1D9-DC2C826BD2CE}"/>
                  </a:ext>
                </a:extLst>
              </p14:cNvPr>
              <p14:cNvContentPartPr/>
              <p14:nvPr/>
            </p14:nvContentPartPr>
            <p14:xfrm>
              <a:off x="1146120" y="2487820"/>
              <a:ext cx="2128680" cy="54720"/>
            </p14:xfrm>
          </p:contentPart>
        </mc:Choice>
        <mc:Fallback xmlns="">
          <p:pic>
            <p:nvPicPr>
              <p:cNvPr id="13" name="Ink 12">
                <a:extLst>
                  <a:ext uri="{FF2B5EF4-FFF2-40B4-BE49-F238E27FC236}">
                    <a16:creationId xmlns:a16="http://schemas.microsoft.com/office/drawing/2014/main" id="{61899230-F2FB-5369-B1D9-DC2C826BD2CE}"/>
                  </a:ext>
                </a:extLst>
              </p:cNvPr>
              <p:cNvPicPr/>
              <p:nvPr/>
            </p:nvPicPr>
            <p:blipFill>
              <a:blip r:embed="rId15"/>
              <a:stretch>
                <a:fillRect/>
              </a:stretch>
            </p:blipFill>
            <p:spPr>
              <a:xfrm>
                <a:off x="1128480" y="2470180"/>
                <a:ext cx="21643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089364C4-BA7C-7003-19FD-5734514FC190}"/>
                  </a:ext>
                </a:extLst>
              </p14:cNvPr>
              <p14:cNvContentPartPr/>
              <p14:nvPr/>
            </p14:nvContentPartPr>
            <p14:xfrm>
              <a:off x="573360" y="3308980"/>
              <a:ext cx="261360" cy="229320"/>
            </p14:xfrm>
          </p:contentPart>
        </mc:Choice>
        <mc:Fallback xmlns="">
          <p:pic>
            <p:nvPicPr>
              <p:cNvPr id="14" name="Ink 13">
                <a:extLst>
                  <a:ext uri="{FF2B5EF4-FFF2-40B4-BE49-F238E27FC236}">
                    <a16:creationId xmlns:a16="http://schemas.microsoft.com/office/drawing/2014/main" id="{089364C4-BA7C-7003-19FD-5734514FC190}"/>
                  </a:ext>
                </a:extLst>
              </p:cNvPr>
              <p:cNvPicPr/>
              <p:nvPr/>
            </p:nvPicPr>
            <p:blipFill>
              <a:blip r:embed="rId17"/>
              <a:stretch>
                <a:fillRect/>
              </a:stretch>
            </p:blipFill>
            <p:spPr>
              <a:xfrm>
                <a:off x="555720" y="3291340"/>
                <a:ext cx="29700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7C2A1208-7B1A-6292-0998-BEBDEA34F14D}"/>
                  </a:ext>
                </a:extLst>
              </p14:cNvPr>
              <p14:cNvContentPartPr/>
              <p14:nvPr/>
            </p14:nvContentPartPr>
            <p14:xfrm>
              <a:off x="631680" y="4361620"/>
              <a:ext cx="250200" cy="266040"/>
            </p14:xfrm>
          </p:contentPart>
        </mc:Choice>
        <mc:Fallback xmlns="">
          <p:pic>
            <p:nvPicPr>
              <p:cNvPr id="15" name="Ink 14">
                <a:extLst>
                  <a:ext uri="{FF2B5EF4-FFF2-40B4-BE49-F238E27FC236}">
                    <a16:creationId xmlns:a16="http://schemas.microsoft.com/office/drawing/2014/main" id="{7C2A1208-7B1A-6292-0998-BEBDEA34F14D}"/>
                  </a:ext>
                </a:extLst>
              </p:cNvPr>
              <p:cNvPicPr/>
              <p:nvPr/>
            </p:nvPicPr>
            <p:blipFill>
              <a:blip r:embed="rId19"/>
              <a:stretch>
                <a:fillRect/>
              </a:stretch>
            </p:blipFill>
            <p:spPr>
              <a:xfrm>
                <a:off x="613680" y="4343620"/>
                <a:ext cx="28584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0819C330-9879-57EA-D6CB-D81890C3B631}"/>
                  </a:ext>
                </a:extLst>
              </p14:cNvPr>
              <p14:cNvContentPartPr/>
              <p14:nvPr/>
            </p14:nvContentPartPr>
            <p14:xfrm>
              <a:off x="504600" y="4774900"/>
              <a:ext cx="371520" cy="210960"/>
            </p14:xfrm>
          </p:contentPart>
        </mc:Choice>
        <mc:Fallback xmlns="">
          <p:pic>
            <p:nvPicPr>
              <p:cNvPr id="16" name="Ink 15">
                <a:extLst>
                  <a:ext uri="{FF2B5EF4-FFF2-40B4-BE49-F238E27FC236}">
                    <a16:creationId xmlns:a16="http://schemas.microsoft.com/office/drawing/2014/main" id="{0819C330-9879-57EA-D6CB-D81890C3B631}"/>
                  </a:ext>
                </a:extLst>
              </p:cNvPr>
              <p:cNvPicPr/>
              <p:nvPr/>
            </p:nvPicPr>
            <p:blipFill>
              <a:blip r:embed="rId21"/>
              <a:stretch>
                <a:fillRect/>
              </a:stretch>
            </p:blipFill>
            <p:spPr>
              <a:xfrm>
                <a:off x="486960" y="4756900"/>
                <a:ext cx="40716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DFB30711-24A1-18D8-236D-F56D7E0CD4F7}"/>
                  </a:ext>
                </a:extLst>
              </p14:cNvPr>
              <p14:cNvContentPartPr/>
              <p14:nvPr/>
            </p14:nvContentPartPr>
            <p14:xfrm>
              <a:off x="557880" y="5427220"/>
              <a:ext cx="300960" cy="246240"/>
            </p14:xfrm>
          </p:contentPart>
        </mc:Choice>
        <mc:Fallback xmlns="">
          <p:pic>
            <p:nvPicPr>
              <p:cNvPr id="17" name="Ink 16">
                <a:extLst>
                  <a:ext uri="{FF2B5EF4-FFF2-40B4-BE49-F238E27FC236}">
                    <a16:creationId xmlns:a16="http://schemas.microsoft.com/office/drawing/2014/main" id="{DFB30711-24A1-18D8-236D-F56D7E0CD4F7}"/>
                  </a:ext>
                </a:extLst>
              </p:cNvPr>
              <p:cNvPicPr/>
              <p:nvPr/>
            </p:nvPicPr>
            <p:blipFill>
              <a:blip r:embed="rId23"/>
              <a:stretch>
                <a:fillRect/>
              </a:stretch>
            </p:blipFill>
            <p:spPr>
              <a:xfrm>
                <a:off x="540240" y="5409220"/>
                <a:ext cx="336600" cy="281880"/>
              </a:xfrm>
              <a:prstGeom prst="rect">
                <a:avLst/>
              </a:prstGeom>
            </p:spPr>
          </p:pic>
        </mc:Fallback>
      </mc:AlternateContent>
    </p:spTree>
    <p:extLst>
      <p:ext uri="{BB962C8B-B14F-4D97-AF65-F5344CB8AC3E}">
        <p14:creationId xmlns:p14="http://schemas.microsoft.com/office/powerpoint/2010/main" val="1844894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6620719"/>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39838" y="99535"/>
            <a:ext cx="8854634" cy="6063198"/>
          </a:xfrm>
          <a:prstGeom prst="rect">
            <a:avLst/>
          </a:prstGeom>
          <a:noFill/>
        </p:spPr>
        <p:txBody>
          <a:bodyPr wrap="square" rtlCol="0">
            <a:spAutoFit/>
          </a:bodyPr>
          <a:lstStyle/>
          <a:p>
            <a:r>
              <a:rPr lang="en-US" sz="2000" b="1">
                <a:solidFill>
                  <a:srgbClr val="FFC000"/>
                </a:solidFill>
                <a:cs typeface="+mj-cs"/>
              </a:rPr>
              <a:t>Rashi on Isaiah 48:16 Parts 1-2</a:t>
            </a:r>
          </a:p>
          <a:p>
            <a:pPr algn="r"/>
            <a:r>
              <a:rPr lang="he-IL" sz="1600">
                <a:solidFill>
                  <a:srgbClr val="FFFF00"/>
                </a:solidFill>
                <a:cs typeface="+mj-cs"/>
              </a:rPr>
              <a:t>מעת היותה שם אני. מעידן דאיתפרשו עממיא מדחלתי תמן אנא קריבתיה לאברהם אבוכון לפולחני:</a:t>
            </a:r>
          </a:p>
          <a:p>
            <a:r>
              <a:rPr lang="en-US" sz="1700">
                <a:solidFill>
                  <a:srgbClr val="FFC000"/>
                </a:solidFill>
                <a:cs typeface="+mj-cs"/>
              </a:rPr>
              <a:t>from the time it was, there was I [Jonathan paraphrases:] From the time the nations ceased fearing Me, there I brought Abraham your father near to My service.</a:t>
            </a:r>
          </a:p>
          <a:p>
            <a:pPr algn="r"/>
            <a:r>
              <a:rPr lang="he-IL" sz="1600">
                <a:solidFill>
                  <a:srgbClr val="FFFF00"/>
                </a:solidFill>
                <a:cs typeface="+mj-cs"/>
              </a:rPr>
              <a:t>ועתה ה' אלהים שלחני ורוחו אמר נביא וכען ה' אלהים שלחני ומימריה עירובי דברים מי שאמר זה לא אמר זה, ומדרש אגדה רבי תנחומא פירש שמעו זאת תורת משה שנא' בה זאת התורה לא מראש בסתר דברתי בסיני והנביא אומר מעת היות' לאותו דבר שהוא אומר שם אני, ולמדנו מכאן שכל הנביאי' עמדו בסיני ועת' שלחני להנבא אליהם ואף לשון זה ישנו עירוב דברים לא מראש בסתר דברתי אמרה שכינה מעת היותה שם אני אומר הנביא ויש לפתור שלא יהו עירובי דברים קרבו אלי שמעו זאת שאני מתנבא לכם על מפלת בבל וגאולתכם לא מראש בסתר דברתי אותה מעת היות' שגזר הקב"ה להביא' שם הייתי לומד (ס"א למדת) שמשעת הגזירה הקב"ה מעמיד הנביא שעתיד להנבא על הדבר בסוף פמליא של מעלה ואע"פ שעדיין אינו נוצר:</a:t>
            </a:r>
          </a:p>
          <a:p>
            <a:r>
              <a:rPr lang="en-US" sz="1600">
                <a:solidFill>
                  <a:srgbClr val="FFC000"/>
                </a:solidFill>
                <a:cs typeface="+mj-cs"/>
              </a:rPr>
              <a:t>and now, the Lord God has sent me, and His spirit [Jonathan paraphrases:] Said the prophet, </a:t>
            </a:r>
            <a:r>
              <a:rPr lang="en-US" sz="1600">
                <a:solidFill>
                  <a:srgbClr val="00B0F0"/>
                </a:solidFill>
                <a:cs typeface="+mj-cs"/>
              </a:rPr>
              <a:t>“And now, the Lord God has sent me, and His word.”</a:t>
            </a:r>
            <a:r>
              <a:rPr lang="en-US" sz="1600">
                <a:solidFill>
                  <a:srgbClr val="FFC000"/>
                </a:solidFill>
                <a:cs typeface="+mj-cs"/>
              </a:rPr>
              <a:t> This is an intermingling of words. The one who said this did not say that [i.e., the first part of the verse was said by God, and the second part by the prophet]. And the Aggadic Midrash of Rabbi Tanhuma (Yithro 21) explains: Hearken to this—This alludes to Moses’ Torah, referred to as </a:t>
            </a:r>
            <a:r>
              <a:rPr lang="en-US" sz="1600">
                <a:solidFill>
                  <a:srgbClr val="00B0F0"/>
                </a:solidFill>
                <a:cs typeface="+mj-cs"/>
              </a:rPr>
              <a:t>“This is the Torah.” </a:t>
            </a:r>
            <a:r>
              <a:rPr lang="en-US" sz="1600">
                <a:solidFill>
                  <a:srgbClr val="FFC000"/>
                </a:solidFill>
                <a:cs typeface="+mj-cs"/>
              </a:rPr>
              <a:t>In the beginning, I did not speak in secretat Sinai. And the prophet says, </a:t>
            </a:r>
            <a:r>
              <a:rPr lang="en-US" sz="1600">
                <a:solidFill>
                  <a:srgbClr val="00B0F0"/>
                </a:solidFill>
                <a:cs typeface="+mj-cs"/>
              </a:rPr>
              <a:t>“From the time that thing was that, He says, I was there.”</a:t>
            </a:r>
            <a:r>
              <a:rPr lang="en-US" sz="1600">
                <a:solidFill>
                  <a:srgbClr val="FFC000"/>
                </a:solidFill>
                <a:cs typeface="+mj-cs"/>
              </a:rPr>
              <a:t> And we learned from here that all the prophets stood at Sinai. And now He sent me to prophesy to them. Even in this version there is an intermingling of words. </a:t>
            </a:r>
            <a:r>
              <a:rPr lang="en-US" sz="1600">
                <a:solidFill>
                  <a:srgbClr val="00B0F0"/>
                </a:solidFill>
                <a:cs typeface="+mj-cs"/>
              </a:rPr>
              <a:t>“In the beginning I did not speak in secret,” </a:t>
            </a:r>
            <a:r>
              <a:rPr lang="en-US" sz="1600">
                <a:solidFill>
                  <a:srgbClr val="FFC000"/>
                </a:solidFill>
                <a:cs typeface="+mj-cs"/>
              </a:rPr>
              <a:t>was said by the Shechinah. </a:t>
            </a:r>
            <a:r>
              <a:rPr lang="en-US" sz="1600">
                <a:solidFill>
                  <a:srgbClr val="00B0F0"/>
                </a:solidFill>
                <a:cs typeface="+mj-cs"/>
              </a:rPr>
              <a:t>“From the time it was, there was I,”</a:t>
            </a:r>
            <a:r>
              <a:rPr lang="en-US" sz="1600">
                <a:solidFill>
                  <a:srgbClr val="FFC000"/>
                </a:solidFill>
                <a:cs typeface="+mj-cs"/>
              </a:rPr>
              <a:t> was said by the prophet. It is possible to interpret it so that there should not be intermingling of words [as follows:] Draw near to me, hearken to this what I prophesy to you regarding the downfall of Babylon and your redemption. In the beginning I did not speak that in secret. From the time it was, that the Holy One, blessed be He, decreed to bring it, there I was. This teaches that from the time of the decree, the Holy One, blessed be He, appoints the prophet who is destined to prophesy regarding the matter in the council of the heavenly household, although it has not yet been created.</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B0CA9B57-761D-E832-8ACF-2968CE96E1DE}"/>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DC704F47-31A0-E080-89C1-4A363C1A3F40}"/>
                  </a:ext>
                </a:extLst>
              </p14:cNvPr>
              <p14:cNvContentPartPr/>
              <p14:nvPr/>
            </p14:nvContentPartPr>
            <p14:xfrm>
              <a:off x="1483800" y="447340"/>
              <a:ext cx="1312200" cy="120240"/>
            </p14:xfrm>
          </p:contentPart>
        </mc:Choice>
        <mc:Fallback xmlns="">
          <p:pic>
            <p:nvPicPr>
              <p:cNvPr id="4" name="Ink 3">
                <a:extLst>
                  <a:ext uri="{FF2B5EF4-FFF2-40B4-BE49-F238E27FC236}">
                    <a16:creationId xmlns:a16="http://schemas.microsoft.com/office/drawing/2014/main" id="{DC704F47-31A0-E080-89C1-4A363C1A3F40}"/>
                  </a:ext>
                </a:extLst>
              </p:cNvPr>
              <p:cNvPicPr/>
              <p:nvPr/>
            </p:nvPicPr>
            <p:blipFill>
              <a:blip r:embed="rId5"/>
              <a:stretch>
                <a:fillRect/>
              </a:stretch>
            </p:blipFill>
            <p:spPr>
              <a:xfrm>
                <a:off x="1465800" y="429340"/>
                <a:ext cx="13478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5049DC34-89A6-95A7-E8DD-22B4CC419750}"/>
                  </a:ext>
                </a:extLst>
              </p14:cNvPr>
              <p14:cNvContentPartPr/>
              <p14:nvPr/>
            </p14:nvContentPartPr>
            <p14:xfrm>
              <a:off x="1791240" y="3927820"/>
              <a:ext cx="1351800" cy="29520"/>
            </p14:xfrm>
          </p:contentPart>
        </mc:Choice>
        <mc:Fallback xmlns="">
          <p:pic>
            <p:nvPicPr>
              <p:cNvPr id="5" name="Ink 4">
                <a:extLst>
                  <a:ext uri="{FF2B5EF4-FFF2-40B4-BE49-F238E27FC236}">
                    <a16:creationId xmlns:a16="http://schemas.microsoft.com/office/drawing/2014/main" id="{5049DC34-89A6-95A7-E8DD-22B4CC419750}"/>
                  </a:ext>
                </a:extLst>
              </p:cNvPr>
              <p:cNvPicPr/>
              <p:nvPr/>
            </p:nvPicPr>
            <p:blipFill>
              <a:blip r:embed="rId7"/>
              <a:stretch>
                <a:fillRect/>
              </a:stretch>
            </p:blipFill>
            <p:spPr>
              <a:xfrm>
                <a:off x="1773600" y="3909820"/>
                <a:ext cx="13874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5675F695-973E-E0BC-1D67-A857779863DD}"/>
                  </a:ext>
                </a:extLst>
              </p14:cNvPr>
              <p14:cNvContentPartPr/>
              <p14:nvPr/>
            </p14:nvContentPartPr>
            <p14:xfrm>
              <a:off x="6835920" y="3855820"/>
              <a:ext cx="349200" cy="36000"/>
            </p14:xfrm>
          </p:contentPart>
        </mc:Choice>
        <mc:Fallback xmlns="">
          <p:pic>
            <p:nvPicPr>
              <p:cNvPr id="7" name="Ink 6">
                <a:extLst>
                  <a:ext uri="{FF2B5EF4-FFF2-40B4-BE49-F238E27FC236}">
                    <a16:creationId xmlns:a16="http://schemas.microsoft.com/office/drawing/2014/main" id="{5675F695-973E-E0BC-1D67-A857779863DD}"/>
                  </a:ext>
                </a:extLst>
              </p:cNvPr>
              <p:cNvPicPr/>
              <p:nvPr/>
            </p:nvPicPr>
            <p:blipFill>
              <a:blip r:embed="rId9"/>
              <a:stretch>
                <a:fillRect/>
              </a:stretch>
            </p:blipFill>
            <p:spPr>
              <a:xfrm>
                <a:off x="6818280" y="3838180"/>
                <a:ext cx="3848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53F76833-4D6C-BB2B-5647-4FE943F17872}"/>
                  </a:ext>
                </a:extLst>
              </p14:cNvPr>
              <p14:cNvContentPartPr/>
              <p14:nvPr/>
            </p14:nvContentPartPr>
            <p14:xfrm>
              <a:off x="6175680" y="4640980"/>
              <a:ext cx="629280" cy="36000"/>
            </p14:xfrm>
          </p:contentPart>
        </mc:Choice>
        <mc:Fallback xmlns="">
          <p:pic>
            <p:nvPicPr>
              <p:cNvPr id="9" name="Ink 8">
                <a:extLst>
                  <a:ext uri="{FF2B5EF4-FFF2-40B4-BE49-F238E27FC236}">
                    <a16:creationId xmlns:a16="http://schemas.microsoft.com/office/drawing/2014/main" id="{53F76833-4D6C-BB2B-5647-4FE943F17872}"/>
                  </a:ext>
                </a:extLst>
              </p:cNvPr>
              <p:cNvPicPr/>
              <p:nvPr/>
            </p:nvPicPr>
            <p:blipFill>
              <a:blip r:embed="rId11"/>
              <a:stretch>
                <a:fillRect/>
              </a:stretch>
            </p:blipFill>
            <p:spPr>
              <a:xfrm>
                <a:off x="6157680" y="4623340"/>
                <a:ext cx="6649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027D9092-7CAF-1286-C6A2-07DAACDF8A44}"/>
                  </a:ext>
                </a:extLst>
              </p14:cNvPr>
              <p14:cNvContentPartPr/>
              <p14:nvPr/>
            </p14:nvContentPartPr>
            <p14:xfrm>
              <a:off x="1309920" y="4886140"/>
              <a:ext cx="5040" cy="7560"/>
            </p14:xfrm>
          </p:contentPart>
        </mc:Choice>
        <mc:Fallback xmlns="">
          <p:pic>
            <p:nvPicPr>
              <p:cNvPr id="10" name="Ink 9">
                <a:extLst>
                  <a:ext uri="{FF2B5EF4-FFF2-40B4-BE49-F238E27FC236}">
                    <a16:creationId xmlns:a16="http://schemas.microsoft.com/office/drawing/2014/main" id="{027D9092-7CAF-1286-C6A2-07DAACDF8A44}"/>
                  </a:ext>
                </a:extLst>
              </p:cNvPr>
              <p:cNvPicPr/>
              <p:nvPr/>
            </p:nvPicPr>
            <p:blipFill>
              <a:blip r:embed="rId13"/>
              <a:stretch>
                <a:fillRect/>
              </a:stretch>
            </p:blipFill>
            <p:spPr>
              <a:xfrm>
                <a:off x="1292280" y="4868500"/>
                <a:ext cx="406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EC2C42B0-F8C1-8E50-0B89-948F50370EA1}"/>
                  </a:ext>
                </a:extLst>
              </p14:cNvPr>
              <p14:cNvContentPartPr/>
              <p14:nvPr/>
            </p14:nvContentPartPr>
            <p14:xfrm>
              <a:off x="1097520" y="5272780"/>
              <a:ext cx="1800" cy="12960"/>
            </p14:xfrm>
          </p:contentPart>
        </mc:Choice>
        <mc:Fallback xmlns="">
          <p:pic>
            <p:nvPicPr>
              <p:cNvPr id="11" name="Ink 10">
                <a:extLst>
                  <a:ext uri="{FF2B5EF4-FFF2-40B4-BE49-F238E27FC236}">
                    <a16:creationId xmlns:a16="http://schemas.microsoft.com/office/drawing/2014/main" id="{EC2C42B0-F8C1-8E50-0B89-948F50370EA1}"/>
                  </a:ext>
                </a:extLst>
              </p:cNvPr>
              <p:cNvPicPr/>
              <p:nvPr/>
            </p:nvPicPr>
            <p:blipFill>
              <a:blip r:embed="rId15"/>
              <a:stretch>
                <a:fillRect/>
              </a:stretch>
            </p:blipFill>
            <p:spPr>
              <a:xfrm>
                <a:off x="1079880" y="5255140"/>
                <a:ext cx="37440" cy="48600"/>
              </a:xfrm>
              <a:prstGeom prst="rect">
                <a:avLst/>
              </a:prstGeom>
            </p:spPr>
          </p:pic>
        </mc:Fallback>
      </mc:AlternateContent>
      <p:grpSp>
        <p:nvGrpSpPr>
          <p:cNvPr id="14" name="Group 13">
            <a:extLst>
              <a:ext uri="{FF2B5EF4-FFF2-40B4-BE49-F238E27FC236}">
                <a16:creationId xmlns:a16="http://schemas.microsoft.com/office/drawing/2014/main" id="{E9BB98B2-566C-DFC5-99C4-2F2677A5B00F}"/>
              </a:ext>
            </a:extLst>
          </p:cNvPr>
          <p:cNvGrpSpPr/>
          <p:nvPr/>
        </p:nvGrpSpPr>
        <p:grpSpPr>
          <a:xfrm>
            <a:off x="3460200" y="5094580"/>
            <a:ext cx="2819880" cy="63720"/>
            <a:chOff x="3460200" y="5094580"/>
            <a:chExt cx="2819880" cy="63720"/>
          </a:xfrm>
        </p:grpSpPr>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1751D155-149C-1E3A-0538-845781724DB2}"/>
                    </a:ext>
                  </a:extLst>
                </p14:cNvPr>
                <p14:cNvContentPartPr/>
                <p14:nvPr/>
              </p14:nvContentPartPr>
              <p14:xfrm>
                <a:off x="3460200" y="5095300"/>
                <a:ext cx="1361160" cy="51120"/>
              </p14:xfrm>
            </p:contentPart>
          </mc:Choice>
          <mc:Fallback xmlns="">
            <p:pic>
              <p:nvPicPr>
                <p:cNvPr id="12" name="Ink 11">
                  <a:extLst>
                    <a:ext uri="{FF2B5EF4-FFF2-40B4-BE49-F238E27FC236}">
                      <a16:creationId xmlns:a16="http://schemas.microsoft.com/office/drawing/2014/main" id="{1751D155-149C-1E3A-0538-845781724DB2}"/>
                    </a:ext>
                  </a:extLst>
                </p:cNvPr>
                <p:cNvPicPr/>
                <p:nvPr/>
              </p:nvPicPr>
              <p:blipFill>
                <a:blip r:embed="rId17"/>
                <a:stretch>
                  <a:fillRect/>
                </a:stretch>
              </p:blipFill>
              <p:spPr>
                <a:xfrm>
                  <a:off x="3442200" y="5077300"/>
                  <a:ext cx="13968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A546EF2D-6CB5-C86D-CDE0-1FEE7B6427A1}"/>
                    </a:ext>
                  </a:extLst>
                </p14:cNvPr>
                <p14:cNvContentPartPr/>
                <p14:nvPr/>
              </p14:nvContentPartPr>
              <p14:xfrm>
                <a:off x="4958880" y="5094580"/>
                <a:ext cx="1321200" cy="63720"/>
              </p14:xfrm>
            </p:contentPart>
          </mc:Choice>
          <mc:Fallback xmlns="">
            <p:pic>
              <p:nvPicPr>
                <p:cNvPr id="13" name="Ink 12">
                  <a:extLst>
                    <a:ext uri="{FF2B5EF4-FFF2-40B4-BE49-F238E27FC236}">
                      <a16:creationId xmlns:a16="http://schemas.microsoft.com/office/drawing/2014/main" id="{A546EF2D-6CB5-C86D-CDE0-1FEE7B6427A1}"/>
                    </a:ext>
                  </a:extLst>
                </p:cNvPr>
                <p:cNvPicPr/>
                <p:nvPr/>
              </p:nvPicPr>
              <p:blipFill>
                <a:blip r:embed="rId19"/>
                <a:stretch>
                  <a:fillRect/>
                </a:stretch>
              </p:blipFill>
              <p:spPr>
                <a:xfrm>
                  <a:off x="4941240" y="5076580"/>
                  <a:ext cx="1356840" cy="99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03BCBEBC-2AD4-177D-5A85-18851CCA56EE}"/>
                  </a:ext>
                </a:extLst>
              </p14:cNvPr>
              <p14:cNvContentPartPr/>
              <p14:nvPr/>
            </p14:nvContentPartPr>
            <p14:xfrm>
              <a:off x="4473600" y="5296180"/>
              <a:ext cx="3673080" cy="78120"/>
            </p14:xfrm>
          </p:contentPart>
        </mc:Choice>
        <mc:Fallback xmlns="">
          <p:pic>
            <p:nvPicPr>
              <p:cNvPr id="15" name="Ink 14">
                <a:extLst>
                  <a:ext uri="{FF2B5EF4-FFF2-40B4-BE49-F238E27FC236}">
                    <a16:creationId xmlns:a16="http://schemas.microsoft.com/office/drawing/2014/main" id="{03BCBEBC-2AD4-177D-5A85-18851CCA56EE}"/>
                  </a:ext>
                </a:extLst>
              </p:cNvPr>
              <p:cNvPicPr/>
              <p:nvPr/>
            </p:nvPicPr>
            <p:blipFill>
              <a:blip r:embed="rId21"/>
              <a:stretch>
                <a:fillRect/>
              </a:stretch>
            </p:blipFill>
            <p:spPr>
              <a:xfrm>
                <a:off x="4455960" y="5278180"/>
                <a:ext cx="37087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6F6D664F-3216-0E84-8C95-EF937A7661BB}"/>
                  </a:ext>
                </a:extLst>
              </p14:cNvPr>
              <p14:cNvContentPartPr/>
              <p14:nvPr/>
            </p14:nvContentPartPr>
            <p14:xfrm>
              <a:off x="7981080" y="4108900"/>
              <a:ext cx="1074600" cy="68400"/>
            </p14:xfrm>
          </p:contentPart>
        </mc:Choice>
        <mc:Fallback xmlns="">
          <p:pic>
            <p:nvPicPr>
              <p:cNvPr id="16" name="Ink 15">
                <a:extLst>
                  <a:ext uri="{FF2B5EF4-FFF2-40B4-BE49-F238E27FC236}">
                    <a16:creationId xmlns:a16="http://schemas.microsoft.com/office/drawing/2014/main" id="{6F6D664F-3216-0E84-8C95-EF937A7661BB}"/>
                  </a:ext>
                </a:extLst>
              </p:cNvPr>
              <p:cNvPicPr/>
              <p:nvPr/>
            </p:nvPicPr>
            <p:blipFill>
              <a:blip r:embed="rId23"/>
              <a:stretch>
                <a:fillRect/>
              </a:stretch>
            </p:blipFill>
            <p:spPr>
              <a:xfrm>
                <a:off x="7963440" y="4091260"/>
                <a:ext cx="11102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37091B48-ACFE-8CBB-339F-B22E24BD355E}"/>
                  </a:ext>
                </a:extLst>
              </p14:cNvPr>
              <p14:cNvContentPartPr/>
              <p14:nvPr/>
            </p14:nvContentPartPr>
            <p14:xfrm>
              <a:off x="629520" y="4357300"/>
              <a:ext cx="793800" cy="43200"/>
            </p14:xfrm>
          </p:contentPart>
        </mc:Choice>
        <mc:Fallback xmlns="">
          <p:pic>
            <p:nvPicPr>
              <p:cNvPr id="17" name="Ink 16">
                <a:extLst>
                  <a:ext uri="{FF2B5EF4-FFF2-40B4-BE49-F238E27FC236}">
                    <a16:creationId xmlns:a16="http://schemas.microsoft.com/office/drawing/2014/main" id="{37091B48-ACFE-8CBB-339F-B22E24BD355E}"/>
                  </a:ext>
                </a:extLst>
              </p:cNvPr>
              <p:cNvPicPr/>
              <p:nvPr/>
            </p:nvPicPr>
            <p:blipFill>
              <a:blip r:embed="rId25"/>
              <a:stretch>
                <a:fillRect/>
              </a:stretch>
            </p:blipFill>
            <p:spPr>
              <a:xfrm>
                <a:off x="611880" y="4339300"/>
                <a:ext cx="829440" cy="78840"/>
              </a:xfrm>
              <a:prstGeom prst="rect">
                <a:avLst/>
              </a:prstGeom>
            </p:spPr>
          </p:pic>
        </mc:Fallback>
      </mc:AlternateContent>
    </p:spTree>
    <p:extLst>
      <p:ext uri="{BB962C8B-B14F-4D97-AF65-F5344CB8AC3E}">
        <p14:creationId xmlns:p14="http://schemas.microsoft.com/office/powerpoint/2010/main" val="3666435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6104935"/>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BC5782F4-52E5-6C28-8D6D-5042C82FE29D}"/>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aphicFrame>
        <p:nvGraphicFramePr>
          <p:cNvPr id="3" name="Table 2">
            <a:extLst>
              <a:ext uri="{FF2B5EF4-FFF2-40B4-BE49-F238E27FC236}">
                <a16:creationId xmlns:a16="http://schemas.microsoft.com/office/drawing/2014/main" id="{3FB1A02A-CAFB-0368-D6F3-99DCF9CFAAD4}"/>
              </a:ext>
            </a:extLst>
          </p:cNvPr>
          <p:cNvGraphicFramePr>
            <a:graphicFrameLocks noGrp="1"/>
          </p:cNvGraphicFramePr>
          <p:nvPr>
            <p:extLst>
              <p:ext uri="{D42A27DB-BD31-4B8C-83A1-F6EECF244321}">
                <p14:modId xmlns:p14="http://schemas.microsoft.com/office/powerpoint/2010/main" val="2457289842"/>
              </p:ext>
            </p:extLst>
          </p:nvPr>
        </p:nvGraphicFramePr>
        <p:xfrm>
          <a:off x="543044" y="291401"/>
          <a:ext cx="8531508" cy="5186680"/>
        </p:xfrm>
        <a:graphic>
          <a:graphicData uri="http://schemas.openxmlformats.org/drawingml/2006/table">
            <a:tbl>
              <a:tblPr/>
              <a:tblGrid>
                <a:gridCol w="2843836">
                  <a:extLst>
                    <a:ext uri="{9D8B030D-6E8A-4147-A177-3AD203B41FA5}">
                      <a16:colId xmlns:a16="http://schemas.microsoft.com/office/drawing/2014/main" val="2741672239"/>
                    </a:ext>
                  </a:extLst>
                </a:gridCol>
                <a:gridCol w="2843836">
                  <a:extLst>
                    <a:ext uri="{9D8B030D-6E8A-4147-A177-3AD203B41FA5}">
                      <a16:colId xmlns:a16="http://schemas.microsoft.com/office/drawing/2014/main" val="2915089390"/>
                    </a:ext>
                  </a:extLst>
                </a:gridCol>
                <a:gridCol w="2843836">
                  <a:extLst>
                    <a:ext uri="{9D8B030D-6E8A-4147-A177-3AD203B41FA5}">
                      <a16:colId xmlns:a16="http://schemas.microsoft.com/office/drawing/2014/main" val="123764528"/>
                    </a:ext>
                  </a:extLst>
                </a:gridCol>
              </a:tblGrid>
              <a:tr h="0">
                <a:tc>
                  <a:txBody>
                    <a:bodyPr/>
                    <a:lstStyle/>
                    <a:p>
                      <a:pPr algn="r" rtl="0" fontAlgn="t">
                        <a:spcBef>
                          <a:spcPts val="0"/>
                        </a:spcBef>
                        <a:spcAft>
                          <a:spcPts val="0"/>
                        </a:spcAft>
                      </a:pPr>
                      <a:r>
                        <a:rPr lang="he-IL" sz="2000" b="1" i="0" u="none" strike="noStrike">
                          <a:solidFill>
                            <a:srgbClr val="00B0F0"/>
                          </a:solidFill>
                          <a:effectLst/>
                          <a:latin typeface="Arial" panose="020B0604020202020204" pitchFamily="34" charset="0"/>
                          <a:cs typeface="+mj-cs"/>
                        </a:rPr>
                        <a:t>﻿ספר ישעיה פרק מח</a:t>
                      </a:r>
                      <a:endParaRPr lang="he-IL" sz="3600">
                        <a:solidFill>
                          <a:srgbClr val="00B0F0"/>
                        </a:solidFill>
                        <a:effectLst/>
                        <a:cs typeface="+mj-cs"/>
                      </a:endParaRPr>
                    </a:p>
                    <a:p>
                      <a:pPr algn="r" rtl="0" fontAlgn="t">
                        <a:spcBef>
                          <a:spcPts val="0"/>
                        </a:spcBef>
                        <a:spcAft>
                          <a:spcPts val="0"/>
                        </a:spcAft>
                      </a:pPr>
                      <a:r>
                        <a:rPr lang="he-IL" sz="2000" b="0" i="0" u="none" strike="noStrike">
                          <a:solidFill>
                            <a:srgbClr val="00B0F0"/>
                          </a:solidFill>
                          <a:effectLst/>
                          <a:latin typeface="Arial" panose="020B0604020202020204" pitchFamily="34" charset="0"/>
                          <a:cs typeface="+mj-cs"/>
                        </a:rPr>
                        <a:t>יח</a:t>
                      </a:r>
                      <a:r>
                        <a:rPr lang="he-IL" sz="2000" b="0" i="0" u="none" strike="noStrike">
                          <a:solidFill>
                            <a:schemeClr val="bg1"/>
                          </a:solidFill>
                          <a:effectLst/>
                          <a:latin typeface="Arial" panose="020B0604020202020204" pitchFamily="34" charset="0"/>
                          <a:cs typeface="+mj-cs"/>
                        </a:rPr>
                        <a:t>   </a:t>
                      </a:r>
                      <a:r>
                        <a:rPr lang="he-IL" sz="2000" b="1" i="0" u="none" strike="noStrike">
                          <a:solidFill>
                            <a:srgbClr val="FFFF00"/>
                          </a:solidFill>
                          <a:effectLst/>
                          <a:latin typeface="Arial" panose="020B0604020202020204" pitchFamily="34" charset="0"/>
                          <a:cs typeface="+mj-cs"/>
                        </a:rPr>
                        <a:t>לוּא הִקְשַׁבְתָּ לְמִצְוֹתָי</a:t>
                      </a:r>
                      <a:r>
                        <a:rPr lang="he-IL" sz="2000" b="0" i="0" u="none" strike="noStrike">
                          <a:solidFill>
                            <a:srgbClr val="FFFF00"/>
                          </a:solidFill>
                          <a:effectLst/>
                          <a:latin typeface="Arial" panose="020B0604020202020204" pitchFamily="34" charset="0"/>
                          <a:cs typeface="+mj-cs"/>
                        </a:rPr>
                        <a:t> </a:t>
                      </a:r>
                      <a:r>
                        <a:rPr lang="he-IL" sz="2000" b="0" i="0" u="none" strike="noStrike">
                          <a:solidFill>
                            <a:schemeClr val="bg1"/>
                          </a:solidFill>
                          <a:effectLst/>
                          <a:latin typeface="Arial" panose="020B0604020202020204" pitchFamily="34" charset="0"/>
                          <a:cs typeface="+mj-cs"/>
                        </a:rPr>
                        <a:t>וַיְהִי כַנָּהָר שְׁלוֹמֶךָ וְצִדְקָתְךָ כְּגַלֵּי הַיָּם: </a:t>
                      </a:r>
                      <a:r>
                        <a:rPr lang="he-IL" sz="2000" b="0" i="0" u="none" strike="noStrike">
                          <a:solidFill>
                            <a:srgbClr val="00B0F0"/>
                          </a:solidFill>
                          <a:effectLst/>
                          <a:latin typeface="Arial" panose="020B0604020202020204" pitchFamily="34" charset="0"/>
                          <a:cs typeface="+mj-cs"/>
                        </a:rPr>
                        <a:t>יט</a:t>
                      </a:r>
                      <a:r>
                        <a:rPr lang="he-IL" sz="2000" b="0" i="0" u="none" strike="noStrike">
                          <a:solidFill>
                            <a:schemeClr val="bg1"/>
                          </a:solidFill>
                          <a:effectLst/>
                          <a:latin typeface="Arial" panose="020B0604020202020204" pitchFamily="34" charset="0"/>
                          <a:cs typeface="+mj-cs"/>
                        </a:rPr>
                        <a:t>   וַיְהִי כַחוֹל זַרְעֶךָ וְצֶאֱצָאֵי מֵעֶיךָ כִּמְעוֹתָיו לֹא-יִכָּרֵת וְלֹא-יִשָּׁמֵד שְׁמוֹ מִלְּפָנָי: </a:t>
                      </a:r>
                      <a:r>
                        <a:rPr lang="he-IL" sz="2000" b="0" i="0" u="none" strike="noStrike">
                          <a:solidFill>
                            <a:srgbClr val="00B0F0"/>
                          </a:solidFill>
                          <a:effectLst/>
                          <a:latin typeface="Arial" panose="020B0604020202020204" pitchFamily="34" charset="0"/>
                          <a:cs typeface="+mj-cs"/>
                        </a:rPr>
                        <a:t>כ</a:t>
                      </a:r>
                      <a:r>
                        <a:rPr lang="he-IL" sz="2000" b="0" i="0" u="none" strike="noStrike">
                          <a:solidFill>
                            <a:schemeClr val="bg1"/>
                          </a:solidFill>
                          <a:effectLst/>
                          <a:latin typeface="Arial" panose="020B0604020202020204" pitchFamily="34" charset="0"/>
                          <a:cs typeface="+mj-cs"/>
                        </a:rPr>
                        <a:t>   צְאוּ מִבָּבֶל בִּרְחוּ מִכַּשְֹדִּים בְּקוֹל רִנָּה הַגִּידוּ הַשְׁמִיעוּ זֹאת הוֹצִיאוּהָ עַד-קְצֵה הָאָרֶץ אִמְרוּ גָּאַל יְהֹוָה עַבְדּוֹ יַעֲקֹב: </a:t>
                      </a:r>
                      <a:r>
                        <a:rPr lang="he-IL" sz="2000" b="0" i="0" u="none" strike="noStrike">
                          <a:solidFill>
                            <a:srgbClr val="00B0F0"/>
                          </a:solidFill>
                          <a:effectLst/>
                          <a:latin typeface="Arial" panose="020B0604020202020204" pitchFamily="34" charset="0"/>
                          <a:cs typeface="+mj-cs"/>
                        </a:rPr>
                        <a:t>כא</a:t>
                      </a:r>
                      <a:r>
                        <a:rPr lang="he-IL" sz="2000" b="0" i="0" u="none" strike="noStrike">
                          <a:solidFill>
                            <a:schemeClr val="bg1"/>
                          </a:solidFill>
                          <a:effectLst/>
                          <a:latin typeface="Arial" panose="020B0604020202020204" pitchFamily="34" charset="0"/>
                          <a:cs typeface="+mj-cs"/>
                        </a:rPr>
                        <a:t>   וְלֹא צָמְאוּ בָּחֳרָבוֹת הוֹלִיכָם מַיִם מִצּוּר הִזִּיל לָמוֹ וַיִּבְקַע-צוּר וַיָּזֻבוּ מָיִם: </a:t>
                      </a:r>
                      <a:r>
                        <a:rPr lang="he-IL" sz="2000" b="0" i="0" u="none" strike="noStrike">
                          <a:solidFill>
                            <a:srgbClr val="00B0F0"/>
                          </a:solidFill>
                          <a:effectLst/>
                          <a:latin typeface="Arial" panose="020B0604020202020204" pitchFamily="34" charset="0"/>
                          <a:cs typeface="+mj-cs"/>
                        </a:rPr>
                        <a:t>כב</a:t>
                      </a:r>
                      <a:r>
                        <a:rPr lang="he-IL" sz="2000" b="0" i="0" u="none" strike="noStrike">
                          <a:solidFill>
                            <a:schemeClr val="bg1"/>
                          </a:solidFill>
                          <a:effectLst/>
                          <a:latin typeface="Arial" panose="020B0604020202020204" pitchFamily="34" charset="0"/>
                          <a:cs typeface="+mj-cs"/>
                        </a:rPr>
                        <a:t>   אֵין שָׁלוֹם אָמַר יְהֹוָה לָרְשָׁעִים:     </a:t>
                      </a:r>
                      <a:endParaRPr lang="he-IL" sz="3600">
                        <a:solidFill>
                          <a:schemeClr val="bg1"/>
                        </a:solidFill>
                        <a:effectLst/>
                        <a:cs typeface="+mj-cs"/>
                      </a:endParaRPr>
                    </a:p>
                    <a:p>
                      <a:pPr fontAlgn="t"/>
                      <a:br>
                        <a:rPr lang="he-IL" sz="3600">
                          <a:solidFill>
                            <a:schemeClr val="bg1"/>
                          </a:solidFill>
                          <a:effectLst/>
                          <a:cs typeface="+mj-cs"/>
                        </a:rPr>
                      </a:br>
                      <a:endParaRPr lang="he-IL" sz="3600">
                        <a:solidFill>
                          <a:schemeClr val="bg1"/>
                        </a:solidFill>
                        <a:effectLst/>
                        <a:cs typeface="+mj-cs"/>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fontAlgn="t">
                        <a:spcBef>
                          <a:spcPts val="0"/>
                        </a:spcBef>
                        <a:spcAft>
                          <a:spcPts val="0"/>
                        </a:spcAft>
                      </a:pPr>
                      <a:r>
                        <a:rPr lang="he-IL" sz="2000" b="1" i="0" u="none" strike="noStrike">
                          <a:solidFill>
                            <a:srgbClr val="00B0F0"/>
                          </a:solidFill>
                          <a:effectLst/>
                          <a:latin typeface="Arial" panose="020B0604020202020204" pitchFamily="34" charset="0"/>
                          <a:cs typeface="+mj-cs"/>
                        </a:rPr>
                        <a:t>לוגוס</a:t>
                      </a:r>
                      <a:endParaRPr lang="he-IL" sz="3600">
                        <a:solidFill>
                          <a:srgbClr val="00B0F0"/>
                        </a:solidFill>
                        <a:effectLst/>
                        <a:cs typeface="+mj-cs"/>
                      </a:endParaRPr>
                    </a:p>
                    <a:p>
                      <a:pPr algn="r" rtl="1" fontAlgn="t">
                        <a:spcBef>
                          <a:spcPts val="0"/>
                        </a:spcBef>
                        <a:spcAft>
                          <a:spcPts val="0"/>
                        </a:spcAft>
                      </a:pPr>
                      <a:r>
                        <a:rPr lang="he-IL" sz="2000" b="0" i="0" u="none" strike="noStrike">
                          <a:solidFill>
                            <a:srgbClr val="00B0F0"/>
                          </a:solidFill>
                          <a:effectLst/>
                          <a:latin typeface="Arial" panose="020B0604020202020204" pitchFamily="34" charset="0"/>
                          <a:cs typeface="+mj-cs"/>
                        </a:rPr>
                        <a:t>יח</a:t>
                      </a:r>
                      <a:r>
                        <a:rPr lang="he-IL" sz="2000" b="0" i="0" u="none" strike="noStrike">
                          <a:solidFill>
                            <a:schemeClr val="bg1"/>
                          </a:solidFill>
                          <a:effectLst/>
                          <a:latin typeface="Arial" panose="020B0604020202020204" pitchFamily="34" charset="0"/>
                          <a:cs typeface="+mj-cs"/>
                        </a:rPr>
                        <a:t>     </a:t>
                      </a:r>
                      <a:r>
                        <a:rPr lang="he-IL" sz="2000" b="1" i="0" u="none" strike="noStrike">
                          <a:solidFill>
                            <a:srgbClr val="FFFF00"/>
                          </a:solidFill>
                          <a:effectLst/>
                          <a:latin typeface="Arial" panose="020B0604020202020204" pitchFamily="34" charset="0"/>
                          <a:cs typeface="+mj-cs"/>
                        </a:rPr>
                        <a:t>אִילוּ אַצֵיתתָא לְפִקֹודַי</a:t>
                      </a:r>
                      <a:r>
                        <a:rPr lang="he-IL" sz="2000" b="0" i="0" u="none" strike="noStrike">
                          <a:solidFill>
                            <a:srgbClr val="FFFF00"/>
                          </a:solidFill>
                          <a:effectLst/>
                          <a:latin typeface="Arial" panose="020B0604020202020204" pitchFamily="34" charset="0"/>
                          <a:cs typeface="+mj-cs"/>
                        </a:rPr>
                        <a:t> </a:t>
                      </a:r>
                      <a:r>
                        <a:rPr lang="he-IL" sz="2000" b="0" i="0" u="none" strike="noStrike">
                          <a:solidFill>
                            <a:schemeClr val="bg1"/>
                          </a:solidFill>
                          <a:effectLst/>
                          <a:latin typeface="Arial" panose="020B0604020202020204" pitchFamily="34" charset="0"/>
                          <a:cs typeface="+mj-cs"/>
                        </a:rPr>
                        <a:t>וַהֲוָה פֹון כִשפַע נְהַר פְרָת שְלָמָך וְזָכוּתָך כְגַלֵי יַמָא׃ </a:t>
                      </a:r>
                      <a:r>
                        <a:rPr lang="he-IL" sz="2000" b="0" i="0" u="none" strike="noStrike">
                          <a:solidFill>
                            <a:srgbClr val="00B0F0"/>
                          </a:solidFill>
                          <a:effectLst/>
                          <a:latin typeface="Arial" panose="020B0604020202020204" pitchFamily="34" charset="0"/>
                          <a:cs typeface="+mj-cs"/>
                        </a:rPr>
                        <a:t>יט</a:t>
                      </a:r>
                      <a:r>
                        <a:rPr lang="he-IL" sz="2000" b="0" i="0" u="none" strike="noStrike">
                          <a:solidFill>
                            <a:schemeClr val="bg1"/>
                          </a:solidFill>
                          <a:effectLst/>
                          <a:latin typeface="Arial" panose="020B0604020202020204" pitchFamily="34" charset="0"/>
                          <a:cs typeface="+mj-cs"/>
                        </a:rPr>
                        <a:t>     וַהֲוַה פֹון סַגִי כְחָלָא דְיַמָא בְנָך וּבנֵי בְנָך כִפרִידֹוהִי לָא יִפסוּק וְלָא יִשתֵיצֵי שְמֵיה דְיִשׂרָאֵל מִן קֳדָמַי ‭&gt;‬לְעָלַם‭‬‭&lt;‬׃ </a:t>
                      </a:r>
                      <a:r>
                        <a:rPr lang="he-IL" sz="2000" b="0" i="0" u="none" strike="noStrike">
                          <a:solidFill>
                            <a:srgbClr val="00B0F0"/>
                          </a:solidFill>
                          <a:effectLst/>
                          <a:latin typeface="Arial" panose="020B0604020202020204" pitchFamily="34" charset="0"/>
                          <a:cs typeface="+mj-cs"/>
                        </a:rPr>
                        <a:t>כ</a:t>
                      </a:r>
                      <a:r>
                        <a:rPr lang="he-IL" sz="2000" b="0" i="0" u="none" strike="noStrike">
                          <a:solidFill>
                            <a:schemeClr val="bg1"/>
                          </a:solidFill>
                          <a:effectLst/>
                          <a:latin typeface="Arial" panose="020B0604020202020204" pitchFamily="34" charset="0"/>
                          <a:cs typeface="+mj-cs"/>
                        </a:rPr>
                        <a:t>     פוּקוּ מִבָבַל עֵירוּקוּ מִמְדִינַת אְרַע כַסדָאֵי בְקָל תֻשבְחָא חַוֹו וּבַסַרוּ דָא אַפְקוּהָא עַד סְיָפֵי אַרעָא אֵימַרוּ פְרַק יוי עַבדֹוהִי דְבֵית יַעְקֹב׃ </a:t>
                      </a:r>
                      <a:r>
                        <a:rPr lang="he-IL" sz="2000" b="0" i="0" u="none" strike="noStrike">
                          <a:solidFill>
                            <a:srgbClr val="00B0F0"/>
                          </a:solidFill>
                          <a:effectLst/>
                          <a:latin typeface="Arial" panose="020B0604020202020204" pitchFamily="34" charset="0"/>
                          <a:cs typeface="+mj-cs"/>
                        </a:rPr>
                        <a:t>כא</a:t>
                      </a:r>
                      <a:r>
                        <a:rPr lang="he-IL" sz="2000" b="0" i="0" u="none" strike="noStrike">
                          <a:solidFill>
                            <a:schemeClr val="bg1"/>
                          </a:solidFill>
                          <a:effectLst/>
                          <a:latin typeface="Arial" panose="020B0604020202020204" pitchFamily="34" charset="0"/>
                          <a:cs typeface="+mj-cs"/>
                        </a:rPr>
                        <a:t>     וְלָא אַצהִינוּן בְחָרבָתָא דַבְרִינוּן מַיָא מִטָנרָא אַפֵיק לְהֹון וּבַזַע טִינָרָא וּנבַעוּ מַיָא׃ </a:t>
                      </a:r>
                      <a:r>
                        <a:rPr lang="he-IL" sz="2000" b="0" i="0" u="none" strike="noStrike">
                          <a:solidFill>
                            <a:srgbClr val="00B0F0"/>
                          </a:solidFill>
                          <a:effectLst/>
                          <a:latin typeface="Arial" panose="020B0604020202020204" pitchFamily="34" charset="0"/>
                          <a:cs typeface="+mj-cs"/>
                        </a:rPr>
                        <a:t>כב</a:t>
                      </a:r>
                      <a:r>
                        <a:rPr lang="he-IL" sz="2000" b="0" i="0" u="none" strike="noStrike">
                          <a:solidFill>
                            <a:schemeClr val="bg1"/>
                          </a:solidFill>
                          <a:effectLst/>
                          <a:latin typeface="Arial" panose="020B0604020202020204" pitchFamily="34" charset="0"/>
                          <a:cs typeface="+mj-cs"/>
                        </a:rPr>
                        <a:t>     לֵית שְלָמָא אְמַר יוי לְרַשִיעַיָא׃</a:t>
                      </a:r>
                      <a:endParaRPr lang="he-IL" sz="3600">
                        <a:solidFill>
                          <a:schemeClr val="bg1"/>
                        </a:solidFill>
                        <a:effectLst/>
                        <a:cs typeface="+mj-cs"/>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fontAlgn="t">
                        <a:spcBef>
                          <a:spcPts val="0"/>
                        </a:spcBef>
                        <a:spcAft>
                          <a:spcPts val="0"/>
                        </a:spcAft>
                      </a:pPr>
                      <a:r>
                        <a:rPr lang="he-IL" sz="2000" b="1" i="0" u="none" strike="noStrike">
                          <a:solidFill>
                            <a:srgbClr val="00B0F0"/>
                          </a:solidFill>
                          <a:effectLst/>
                          <a:latin typeface="Arial" panose="020B0604020202020204" pitchFamily="34" charset="0"/>
                          <a:cs typeface="+mj-cs"/>
                        </a:rPr>
                        <a:t>ספריה</a:t>
                      </a:r>
                      <a:endParaRPr lang="he-IL" sz="3600">
                        <a:solidFill>
                          <a:srgbClr val="00B0F0"/>
                        </a:solidFill>
                        <a:effectLst/>
                        <a:cs typeface="+mj-cs"/>
                      </a:endParaRPr>
                    </a:p>
                    <a:p>
                      <a:pPr algn="r" rtl="1" fontAlgn="t">
                        <a:spcBef>
                          <a:spcPts val="0"/>
                        </a:spcBef>
                        <a:spcAft>
                          <a:spcPts val="0"/>
                        </a:spcAft>
                      </a:pPr>
                      <a:r>
                        <a:rPr lang="he-IL" sz="2000" b="0" i="0" u="none" strike="noStrike">
                          <a:solidFill>
                            <a:srgbClr val="00B0F0"/>
                          </a:solidFill>
                          <a:effectLst/>
                          <a:latin typeface="Arial" panose="020B0604020202020204" pitchFamily="34" charset="0"/>
                          <a:cs typeface="+mj-cs"/>
                        </a:rPr>
                        <a:t>יח</a:t>
                      </a:r>
                      <a:r>
                        <a:rPr lang="he-IL" sz="2000" b="0" i="0" u="none" strike="noStrike">
                          <a:solidFill>
                            <a:schemeClr val="bg1"/>
                          </a:solidFill>
                          <a:effectLst/>
                          <a:latin typeface="Arial" panose="020B0604020202020204" pitchFamily="34" charset="0"/>
                          <a:cs typeface="+mj-cs"/>
                        </a:rPr>
                        <a:t>  </a:t>
                      </a:r>
                      <a:r>
                        <a:rPr lang="he-IL" sz="2000" b="1" i="0" u="none" strike="noStrike">
                          <a:solidFill>
                            <a:srgbClr val="FFFF00"/>
                          </a:solidFill>
                          <a:effectLst/>
                          <a:latin typeface="Arial" panose="020B0604020202020204" pitchFamily="34" charset="0"/>
                          <a:cs typeface="+mj-cs"/>
                        </a:rPr>
                        <a:t>אִילוּ אֲצִיתָא לְפִקוּדַי</a:t>
                      </a:r>
                      <a:r>
                        <a:rPr lang="he-IL" sz="2000" b="0" i="0" u="none" strike="noStrike">
                          <a:solidFill>
                            <a:srgbClr val="FFFF00"/>
                          </a:solidFill>
                          <a:effectLst/>
                          <a:latin typeface="Arial" panose="020B0604020202020204" pitchFamily="34" charset="0"/>
                          <a:cs typeface="+mj-cs"/>
                        </a:rPr>
                        <a:t> </a:t>
                      </a:r>
                      <a:r>
                        <a:rPr lang="he-IL" sz="2000" b="0" i="0" u="none" strike="noStrike">
                          <a:solidFill>
                            <a:schemeClr val="bg1"/>
                          </a:solidFill>
                          <a:effectLst/>
                          <a:latin typeface="Arial" panose="020B0604020202020204" pitchFamily="34" charset="0"/>
                          <a:cs typeface="+mj-cs"/>
                        </a:rPr>
                        <a:t>וַהֲוֵי פוֹן כִּשְׁפַע נְהַר פְּרָת שְׁלָמָךְ וּזְכוּתָךְ כְּגַלֵי יַמָא: </a:t>
                      </a:r>
                      <a:r>
                        <a:rPr lang="he-IL" sz="2000" b="0" i="0" u="none" strike="noStrike">
                          <a:solidFill>
                            <a:srgbClr val="00B0F0"/>
                          </a:solidFill>
                          <a:effectLst/>
                          <a:latin typeface="Arial" panose="020B0604020202020204" pitchFamily="34" charset="0"/>
                          <a:cs typeface="+mj-cs"/>
                        </a:rPr>
                        <a:t>יט</a:t>
                      </a:r>
                      <a:r>
                        <a:rPr lang="he-IL" sz="2000" b="0" i="0" u="none" strike="noStrike">
                          <a:solidFill>
                            <a:schemeClr val="bg1"/>
                          </a:solidFill>
                          <a:effectLst/>
                          <a:latin typeface="Arial" panose="020B0604020202020204" pitchFamily="34" charset="0"/>
                          <a:cs typeface="+mj-cs"/>
                        </a:rPr>
                        <a:t>  וַהֲווֹ פּוֹן סַגִין כְּחָלָא דְיַמָא בְּנָךְ וּבְנֵי בְנָךְ כְּפֵּירוּדוֹהִי לָא יִפְסוֹק וְלָא יִשְׁתֵּצֵי שְׁמֵיהּ דְיִשְׂרָאֵל מִן קֳדָמַי לַעֲלַם: </a:t>
                      </a:r>
                      <a:r>
                        <a:rPr lang="he-IL" sz="2000" b="0" i="0" u="none" strike="noStrike">
                          <a:solidFill>
                            <a:srgbClr val="00B0F0"/>
                          </a:solidFill>
                          <a:effectLst/>
                          <a:latin typeface="Arial" panose="020B0604020202020204" pitchFamily="34" charset="0"/>
                          <a:cs typeface="+mj-cs"/>
                        </a:rPr>
                        <a:t>כ</a:t>
                      </a:r>
                      <a:r>
                        <a:rPr lang="he-IL" sz="2000" b="0" i="0" u="none" strike="noStrike">
                          <a:solidFill>
                            <a:schemeClr val="bg1"/>
                          </a:solidFill>
                          <a:effectLst/>
                          <a:latin typeface="Arial" panose="020B0604020202020204" pitchFamily="34" charset="0"/>
                          <a:cs typeface="+mj-cs"/>
                        </a:rPr>
                        <a:t>  פּוּקוּ מִבָּבֶל עֲרוּקוּ מִמְדִינַת אֲרַע כַּסְדָאֵי בְּקַל תּוּשְׁבַּחְתָּא חַווּ וּבַסַרוּ דָא אַפְקוּהָא עַד סְיָפֵי אַרְעָא אֱמָרוּ פְּרַק יְיָ עַבְדוֹהִי דְבֵית יַעֲקֹב: </a:t>
                      </a:r>
                      <a:r>
                        <a:rPr lang="he-IL" sz="2000" b="0" i="0" u="none" strike="noStrike">
                          <a:solidFill>
                            <a:srgbClr val="00B0F0"/>
                          </a:solidFill>
                          <a:effectLst/>
                          <a:latin typeface="Arial" panose="020B0604020202020204" pitchFamily="34" charset="0"/>
                          <a:cs typeface="+mj-cs"/>
                        </a:rPr>
                        <a:t>כא</a:t>
                      </a:r>
                      <a:r>
                        <a:rPr lang="he-IL" sz="2000" b="0" i="0" u="none" strike="noStrike">
                          <a:solidFill>
                            <a:schemeClr val="bg1"/>
                          </a:solidFill>
                          <a:effectLst/>
                          <a:latin typeface="Arial" panose="020B0604020202020204" pitchFamily="34" charset="0"/>
                          <a:cs typeface="+mj-cs"/>
                        </a:rPr>
                        <a:t>  וְלָא אַצְחֵינוּן בְּחָרְבָתָא דַבְּרִינוּן מַיָא מִטוּנְרָא אַפִּיק לְהוֹ וּבְזַע טִינְרָא וּנְגוּדוּ מַיָא: </a:t>
                      </a:r>
                      <a:r>
                        <a:rPr lang="he-IL" sz="2000" b="0" i="0" u="none" strike="noStrike">
                          <a:solidFill>
                            <a:srgbClr val="00B0F0"/>
                          </a:solidFill>
                          <a:effectLst/>
                          <a:latin typeface="Arial" panose="020B0604020202020204" pitchFamily="34" charset="0"/>
                          <a:cs typeface="+mj-cs"/>
                        </a:rPr>
                        <a:t>כב</a:t>
                      </a:r>
                      <a:r>
                        <a:rPr lang="he-IL" sz="2000" b="0" i="0" u="none" strike="noStrike">
                          <a:solidFill>
                            <a:schemeClr val="bg1"/>
                          </a:solidFill>
                          <a:effectLst/>
                          <a:latin typeface="Arial" panose="020B0604020202020204" pitchFamily="34" charset="0"/>
                          <a:cs typeface="+mj-cs"/>
                        </a:rPr>
                        <a:t>  לֵית שְׁלָם אֲמַר יְיָ לְרַשִׁיעַיָא:</a:t>
                      </a:r>
                      <a:endParaRPr lang="he-IL" sz="3600">
                        <a:solidFill>
                          <a:schemeClr val="bg1"/>
                        </a:solidFill>
                        <a:effectLst/>
                        <a:cs typeface="+mj-cs"/>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94128428"/>
                  </a:ext>
                </a:extLst>
              </a:tr>
            </a:tbl>
          </a:graphicData>
        </a:graphic>
      </p:graphicFrame>
      <p:grpSp>
        <p:nvGrpSpPr>
          <p:cNvPr id="10" name="Group 9">
            <a:extLst>
              <a:ext uri="{FF2B5EF4-FFF2-40B4-BE49-F238E27FC236}">
                <a16:creationId xmlns:a16="http://schemas.microsoft.com/office/drawing/2014/main" id="{88F7DCF8-F185-636C-8FBF-2A32D32436FC}"/>
              </a:ext>
            </a:extLst>
          </p:cNvPr>
          <p:cNvGrpSpPr/>
          <p:nvPr/>
        </p:nvGrpSpPr>
        <p:grpSpPr>
          <a:xfrm>
            <a:off x="6991440" y="965380"/>
            <a:ext cx="1614600" cy="42840"/>
            <a:chOff x="6991440" y="965380"/>
            <a:chExt cx="1614600" cy="42840"/>
          </a:xfrm>
        </p:grpSpPr>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7BF51190-61F1-2482-6EC9-0E1117908D4F}"/>
                    </a:ext>
                  </a:extLst>
                </p14:cNvPr>
                <p14:cNvContentPartPr/>
                <p14:nvPr/>
              </p14:nvContentPartPr>
              <p14:xfrm>
                <a:off x="8360520" y="985900"/>
                <a:ext cx="245520" cy="22320"/>
              </p14:xfrm>
            </p:contentPart>
          </mc:Choice>
          <mc:Fallback xmlns="">
            <p:pic>
              <p:nvPicPr>
                <p:cNvPr id="4" name="Ink 3">
                  <a:extLst>
                    <a:ext uri="{FF2B5EF4-FFF2-40B4-BE49-F238E27FC236}">
                      <a16:creationId xmlns:a16="http://schemas.microsoft.com/office/drawing/2014/main" id="{7BF51190-61F1-2482-6EC9-0E1117908D4F}"/>
                    </a:ext>
                  </a:extLst>
                </p:cNvPr>
                <p:cNvPicPr/>
                <p:nvPr/>
              </p:nvPicPr>
              <p:blipFill>
                <a:blip r:embed="rId5"/>
                <a:stretch>
                  <a:fillRect/>
                </a:stretch>
              </p:blipFill>
              <p:spPr>
                <a:xfrm>
                  <a:off x="8342520" y="968260"/>
                  <a:ext cx="2811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83FC8016-36DF-12A1-AB03-78DB898DC8BB}"/>
                    </a:ext>
                  </a:extLst>
                </p14:cNvPr>
                <p14:cNvContentPartPr/>
                <p14:nvPr/>
              </p14:nvContentPartPr>
              <p14:xfrm>
                <a:off x="7646640" y="971860"/>
                <a:ext cx="526680" cy="22680"/>
              </p14:xfrm>
            </p:contentPart>
          </mc:Choice>
          <mc:Fallback xmlns="">
            <p:pic>
              <p:nvPicPr>
                <p:cNvPr id="5" name="Ink 4">
                  <a:extLst>
                    <a:ext uri="{FF2B5EF4-FFF2-40B4-BE49-F238E27FC236}">
                      <a16:creationId xmlns:a16="http://schemas.microsoft.com/office/drawing/2014/main" id="{83FC8016-36DF-12A1-AB03-78DB898DC8BB}"/>
                    </a:ext>
                  </a:extLst>
                </p:cNvPr>
                <p:cNvPicPr/>
                <p:nvPr/>
              </p:nvPicPr>
              <p:blipFill>
                <a:blip r:embed="rId7"/>
                <a:stretch>
                  <a:fillRect/>
                </a:stretch>
              </p:blipFill>
              <p:spPr>
                <a:xfrm>
                  <a:off x="7628640" y="953860"/>
                  <a:ext cx="56232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0133EAF2-69E0-5C5D-A0FC-1185574453F2}"/>
                    </a:ext>
                  </a:extLst>
                </p14:cNvPr>
                <p14:cNvContentPartPr/>
                <p14:nvPr/>
              </p14:nvContentPartPr>
              <p14:xfrm>
                <a:off x="6991440" y="965380"/>
                <a:ext cx="555840" cy="30600"/>
              </p14:xfrm>
            </p:contentPart>
          </mc:Choice>
          <mc:Fallback xmlns="">
            <p:pic>
              <p:nvPicPr>
                <p:cNvPr id="9" name="Ink 8">
                  <a:extLst>
                    <a:ext uri="{FF2B5EF4-FFF2-40B4-BE49-F238E27FC236}">
                      <a16:creationId xmlns:a16="http://schemas.microsoft.com/office/drawing/2014/main" id="{0133EAF2-69E0-5C5D-A0FC-1185574453F2}"/>
                    </a:ext>
                  </a:extLst>
                </p:cNvPr>
                <p:cNvPicPr/>
                <p:nvPr/>
              </p:nvPicPr>
              <p:blipFill>
                <a:blip r:embed="rId9"/>
                <a:stretch>
                  <a:fillRect/>
                </a:stretch>
              </p:blipFill>
              <p:spPr>
                <a:xfrm>
                  <a:off x="6973800" y="947380"/>
                  <a:ext cx="591480" cy="66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16C92539-DB60-3005-B3A0-3C0B0976D347}"/>
                  </a:ext>
                </a:extLst>
              </p14:cNvPr>
              <p14:cNvContentPartPr/>
              <p14:nvPr/>
            </p14:nvContentPartPr>
            <p14:xfrm>
              <a:off x="3833880" y="907780"/>
              <a:ext cx="1883520" cy="106560"/>
            </p14:xfrm>
          </p:contentPart>
        </mc:Choice>
        <mc:Fallback xmlns="">
          <p:pic>
            <p:nvPicPr>
              <p:cNvPr id="11" name="Ink 10">
                <a:extLst>
                  <a:ext uri="{FF2B5EF4-FFF2-40B4-BE49-F238E27FC236}">
                    <a16:creationId xmlns:a16="http://schemas.microsoft.com/office/drawing/2014/main" id="{16C92539-DB60-3005-B3A0-3C0B0976D347}"/>
                  </a:ext>
                </a:extLst>
              </p:cNvPr>
              <p:cNvPicPr/>
              <p:nvPr/>
            </p:nvPicPr>
            <p:blipFill>
              <a:blip r:embed="rId11"/>
              <a:stretch>
                <a:fillRect/>
              </a:stretch>
            </p:blipFill>
            <p:spPr>
              <a:xfrm>
                <a:off x="3816240" y="889780"/>
                <a:ext cx="19191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79CA7EAF-D846-32C9-D1F5-C9C7BDF2871D}"/>
                  </a:ext>
                </a:extLst>
              </p14:cNvPr>
              <p14:cNvContentPartPr/>
              <p14:nvPr/>
            </p14:nvContentPartPr>
            <p14:xfrm>
              <a:off x="1106520" y="940900"/>
              <a:ext cx="1832400" cy="94320"/>
            </p14:xfrm>
          </p:contentPart>
        </mc:Choice>
        <mc:Fallback xmlns="">
          <p:pic>
            <p:nvPicPr>
              <p:cNvPr id="12" name="Ink 11">
                <a:extLst>
                  <a:ext uri="{FF2B5EF4-FFF2-40B4-BE49-F238E27FC236}">
                    <a16:creationId xmlns:a16="http://schemas.microsoft.com/office/drawing/2014/main" id="{79CA7EAF-D846-32C9-D1F5-C9C7BDF2871D}"/>
                  </a:ext>
                </a:extLst>
              </p:cNvPr>
              <p:cNvPicPr/>
              <p:nvPr/>
            </p:nvPicPr>
            <p:blipFill>
              <a:blip r:embed="rId13"/>
              <a:stretch>
                <a:fillRect/>
              </a:stretch>
            </p:blipFill>
            <p:spPr>
              <a:xfrm>
                <a:off x="1088520" y="922900"/>
                <a:ext cx="18680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B1043B88-B6AF-5BE4-9E33-FF50B0CE0E29}"/>
                  </a:ext>
                </a:extLst>
              </p14:cNvPr>
              <p14:cNvContentPartPr/>
              <p14:nvPr/>
            </p14:nvContentPartPr>
            <p14:xfrm>
              <a:off x="6848160" y="3693460"/>
              <a:ext cx="1359720" cy="66960"/>
            </p14:xfrm>
          </p:contentPart>
        </mc:Choice>
        <mc:Fallback xmlns="">
          <p:pic>
            <p:nvPicPr>
              <p:cNvPr id="13" name="Ink 12">
                <a:extLst>
                  <a:ext uri="{FF2B5EF4-FFF2-40B4-BE49-F238E27FC236}">
                    <a16:creationId xmlns:a16="http://schemas.microsoft.com/office/drawing/2014/main" id="{B1043B88-B6AF-5BE4-9E33-FF50B0CE0E29}"/>
                  </a:ext>
                </a:extLst>
              </p:cNvPr>
              <p:cNvPicPr/>
              <p:nvPr/>
            </p:nvPicPr>
            <p:blipFill>
              <a:blip r:embed="rId15"/>
              <a:stretch>
                <a:fillRect/>
              </a:stretch>
            </p:blipFill>
            <p:spPr>
              <a:xfrm>
                <a:off x="6830160" y="3675820"/>
                <a:ext cx="13953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658D093E-00BE-2615-1481-2C793601E56F}"/>
                  </a:ext>
                </a:extLst>
              </p14:cNvPr>
              <p14:cNvContentPartPr/>
              <p14:nvPr/>
            </p14:nvContentPartPr>
            <p14:xfrm>
              <a:off x="8105280" y="3990100"/>
              <a:ext cx="811800" cy="79920"/>
            </p14:xfrm>
          </p:contentPart>
        </mc:Choice>
        <mc:Fallback xmlns="">
          <p:pic>
            <p:nvPicPr>
              <p:cNvPr id="14" name="Ink 13">
                <a:extLst>
                  <a:ext uri="{FF2B5EF4-FFF2-40B4-BE49-F238E27FC236}">
                    <a16:creationId xmlns:a16="http://schemas.microsoft.com/office/drawing/2014/main" id="{658D093E-00BE-2615-1481-2C793601E56F}"/>
                  </a:ext>
                </a:extLst>
              </p:cNvPr>
              <p:cNvPicPr/>
              <p:nvPr/>
            </p:nvPicPr>
            <p:blipFill>
              <a:blip r:embed="rId17"/>
              <a:stretch>
                <a:fillRect/>
              </a:stretch>
            </p:blipFill>
            <p:spPr>
              <a:xfrm>
                <a:off x="8087280" y="3972100"/>
                <a:ext cx="8474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A3EE3D57-8510-37F9-51E6-72A801AC8428}"/>
                  </a:ext>
                </a:extLst>
              </p14:cNvPr>
              <p14:cNvContentPartPr/>
              <p14:nvPr/>
            </p14:nvContentPartPr>
            <p14:xfrm>
              <a:off x="6755280" y="4919260"/>
              <a:ext cx="1404360" cy="105120"/>
            </p14:xfrm>
          </p:contentPart>
        </mc:Choice>
        <mc:Fallback xmlns="">
          <p:pic>
            <p:nvPicPr>
              <p:cNvPr id="15" name="Ink 14">
                <a:extLst>
                  <a:ext uri="{FF2B5EF4-FFF2-40B4-BE49-F238E27FC236}">
                    <a16:creationId xmlns:a16="http://schemas.microsoft.com/office/drawing/2014/main" id="{A3EE3D57-8510-37F9-51E6-72A801AC8428}"/>
                  </a:ext>
                </a:extLst>
              </p:cNvPr>
              <p:cNvPicPr/>
              <p:nvPr/>
            </p:nvPicPr>
            <p:blipFill>
              <a:blip r:embed="rId19"/>
              <a:stretch>
                <a:fillRect/>
              </a:stretch>
            </p:blipFill>
            <p:spPr>
              <a:xfrm>
                <a:off x="6737280" y="4901260"/>
                <a:ext cx="14400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74C45DE0-8A00-5CF0-2C19-C2A1135328CE}"/>
                  </a:ext>
                </a:extLst>
              </p14:cNvPr>
              <p14:cNvContentPartPr/>
              <p14:nvPr/>
            </p14:nvContentPartPr>
            <p14:xfrm>
              <a:off x="8323080" y="5276380"/>
              <a:ext cx="592560" cy="47880"/>
            </p14:xfrm>
          </p:contentPart>
        </mc:Choice>
        <mc:Fallback xmlns="">
          <p:pic>
            <p:nvPicPr>
              <p:cNvPr id="16" name="Ink 15">
                <a:extLst>
                  <a:ext uri="{FF2B5EF4-FFF2-40B4-BE49-F238E27FC236}">
                    <a16:creationId xmlns:a16="http://schemas.microsoft.com/office/drawing/2014/main" id="{74C45DE0-8A00-5CF0-2C19-C2A1135328CE}"/>
                  </a:ext>
                </a:extLst>
              </p:cNvPr>
              <p:cNvPicPr/>
              <p:nvPr/>
            </p:nvPicPr>
            <p:blipFill>
              <a:blip r:embed="rId21"/>
              <a:stretch>
                <a:fillRect/>
              </a:stretch>
            </p:blipFill>
            <p:spPr>
              <a:xfrm>
                <a:off x="8305080" y="5258380"/>
                <a:ext cx="6282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324A2674-2A17-C379-61D1-BE4474E725EF}"/>
                  </a:ext>
                </a:extLst>
              </p14:cNvPr>
              <p14:cNvContentPartPr/>
              <p14:nvPr/>
            </p14:nvContentPartPr>
            <p14:xfrm>
              <a:off x="3755040" y="4936900"/>
              <a:ext cx="915840" cy="63720"/>
            </p14:xfrm>
          </p:contentPart>
        </mc:Choice>
        <mc:Fallback xmlns="">
          <p:pic>
            <p:nvPicPr>
              <p:cNvPr id="17" name="Ink 16">
                <a:extLst>
                  <a:ext uri="{FF2B5EF4-FFF2-40B4-BE49-F238E27FC236}">
                    <a16:creationId xmlns:a16="http://schemas.microsoft.com/office/drawing/2014/main" id="{324A2674-2A17-C379-61D1-BE4474E725EF}"/>
                  </a:ext>
                </a:extLst>
              </p:cNvPr>
              <p:cNvPicPr/>
              <p:nvPr/>
            </p:nvPicPr>
            <p:blipFill>
              <a:blip r:embed="rId23"/>
              <a:stretch>
                <a:fillRect/>
              </a:stretch>
            </p:blipFill>
            <p:spPr>
              <a:xfrm>
                <a:off x="3737400" y="4919260"/>
                <a:ext cx="9514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2695FC2D-AF68-F3EB-4488-CE314DEC3809}"/>
                  </a:ext>
                </a:extLst>
              </p14:cNvPr>
              <p14:cNvContentPartPr/>
              <p14:nvPr/>
            </p14:nvContentPartPr>
            <p14:xfrm>
              <a:off x="4836840" y="5288980"/>
              <a:ext cx="1289160" cy="38880"/>
            </p14:xfrm>
          </p:contentPart>
        </mc:Choice>
        <mc:Fallback xmlns="">
          <p:pic>
            <p:nvPicPr>
              <p:cNvPr id="18" name="Ink 17">
                <a:extLst>
                  <a:ext uri="{FF2B5EF4-FFF2-40B4-BE49-F238E27FC236}">
                    <a16:creationId xmlns:a16="http://schemas.microsoft.com/office/drawing/2014/main" id="{2695FC2D-AF68-F3EB-4488-CE314DEC3809}"/>
                  </a:ext>
                </a:extLst>
              </p:cNvPr>
              <p:cNvPicPr/>
              <p:nvPr/>
            </p:nvPicPr>
            <p:blipFill>
              <a:blip r:embed="rId25"/>
              <a:stretch>
                <a:fillRect/>
              </a:stretch>
            </p:blipFill>
            <p:spPr>
              <a:xfrm>
                <a:off x="4819200" y="5270980"/>
                <a:ext cx="132480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3015EFDA-6EB8-5E9D-36D8-94D055B1B054}"/>
                  </a:ext>
                </a:extLst>
              </p14:cNvPr>
              <p14:cNvContentPartPr/>
              <p14:nvPr/>
            </p14:nvContentPartPr>
            <p14:xfrm>
              <a:off x="3715800" y="3708220"/>
              <a:ext cx="1171440" cy="54000"/>
            </p14:xfrm>
          </p:contentPart>
        </mc:Choice>
        <mc:Fallback xmlns="">
          <p:pic>
            <p:nvPicPr>
              <p:cNvPr id="19" name="Ink 18">
                <a:extLst>
                  <a:ext uri="{FF2B5EF4-FFF2-40B4-BE49-F238E27FC236}">
                    <a16:creationId xmlns:a16="http://schemas.microsoft.com/office/drawing/2014/main" id="{3015EFDA-6EB8-5E9D-36D8-94D055B1B054}"/>
                  </a:ext>
                </a:extLst>
              </p:cNvPr>
              <p:cNvPicPr/>
              <p:nvPr/>
            </p:nvPicPr>
            <p:blipFill>
              <a:blip r:embed="rId27"/>
              <a:stretch>
                <a:fillRect/>
              </a:stretch>
            </p:blipFill>
            <p:spPr>
              <a:xfrm>
                <a:off x="3697800" y="3690580"/>
                <a:ext cx="12070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64CC0ECD-A125-0112-F49F-C4EA3F3678D1}"/>
                  </a:ext>
                </a:extLst>
              </p14:cNvPr>
              <p14:cNvContentPartPr/>
              <p14:nvPr/>
            </p14:nvContentPartPr>
            <p14:xfrm>
              <a:off x="4720560" y="4017820"/>
              <a:ext cx="1353960" cy="38160"/>
            </p14:xfrm>
          </p:contentPart>
        </mc:Choice>
        <mc:Fallback xmlns="">
          <p:pic>
            <p:nvPicPr>
              <p:cNvPr id="20" name="Ink 19">
                <a:extLst>
                  <a:ext uri="{FF2B5EF4-FFF2-40B4-BE49-F238E27FC236}">
                    <a16:creationId xmlns:a16="http://schemas.microsoft.com/office/drawing/2014/main" id="{64CC0ECD-A125-0112-F49F-C4EA3F3678D1}"/>
                  </a:ext>
                </a:extLst>
              </p:cNvPr>
              <p:cNvPicPr/>
              <p:nvPr/>
            </p:nvPicPr>
            <p:blipFill>
              <a:blip r:embed="rId29"/>
              <a:stretch>
                <a:fillRect/>
              </a:stretch>
            </p:blipFill>
            <p:spPr>
              <a:xfrm>
                <a:off x="4702920" y="4000180"/>
                <a:ext cx="1389600" cy="73800"/>
              </a:xfrm>
              <a:prstGeom prst="rect">
                <a:avLst/>
              </a:prstGeom>
            </p:spPr>
          </p:pic>
        </mc:Fallback>
      </mc:AlternateContent>
    </p:spTree>
    <p:extLst>
      <p:ext uri="{BB962C8B-B14F-4D97-AF65-F5344CB8AC3E}">
        <p14:creationId xmlns:p14="http://schemas.microsoft.com/office/powerpoint/2010/main" val="955440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5185459"/>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30433" y="291401"/>
            <a:ext cx="8854634" cy="4154984"/>
          </a:xfrm>
          <a:prstGeom prst="rect">
            <a:avLst/>
          </a:prstGeom>
          <a:noFill/>
        </p:spPr>
        <p:txBody>
          <a:bodyPr wrap="square" rtlCol="0">
            <a:spAutoFit/>
          </a:bodyPr>
          <a:lstStyle/>
          <a:p>
            <a:r>
              <a:rPr lang="en-US" sz="2400" b="1">
                <a:solidFill>
                  <a:srgbClr val="FFC000"/>
                </a:solidFill>
                <a:cs typeface="+mj-cs"/>
              </a:rPr>
              <a:t>Zohar, Lech Lecha 1:2</a:t>
            </a:r>
          </a:p>
          <a:p>
            <a:pPr algn="r"/>
            <a:r>
              <a:rPr lang="he-IL" sz="2000">
                <a:solidFill>
                  <a:srgbClr val="FFFF00"/>
                </a:solidFill>
                <a:cs typeface="+mj-cs"/>
              </a:rPr>
              <a:t>רַבִּי חִזְקִיָּה אָמַר דְּמִתְרַחֲקֵי מִקוּדְשָׁא בְּרִיךְ הוּא וְאִנּוּן רְחִיקִין מִנֵּיהּ, וּבְגִין כָּךְ אִקְרוּן אַבִּירֵי לֵב. הָרְחוֹקִים מִצְּדָקָה דְּלָא בָּעָאן לְקָרְבָא לְגַבֵּי קוּדְשָׁא בְּרִיךְ הוּא, בְּגִין כָּךְ אִנּוּן רְחוֹקִים מִצְּדָקָה, כֵּיוָן דְּאִנּוּן רְחוֹקִים מִצְּדָקָה רְחוֹקִים אִנּוּן מִשָּׁלוֹם דְּלֵית לוֹן שָׁלוֹם. דִּכְתִיב, (ישעיהו מ״ח:כ״ב) אֵין שָׁלוֹם אָמַר יְיָ לָרְשָׁעִים. מַאי טַעְמָא בְּגִין דְּאִנּוּן רְחוֹקִים מִצְּדָקָה.</a:t>
            </a:r>
          </a:p>
          <a:p>
            <a:r>
              <a:rPr lang="en-US" sz="2000">
                <a:solidFill>
                  <a:srgbClr val="FFC000"/>
                </a:solidFill>
                <a:cs typeface="+mj-cs"/>
              </a:rPr>
              <a:t>Rabbi Chizkiyah commented "Since they draw themselves away from the Holy One, blessed be He, therefore they remain far away from Him. And because of this they are called stout-hearted. They </a:t>
            </a:r>
            <a:r>
              <a:rPr lang="en-US" sz="2000">
                <a:solidFill>
                  <a:srgbClr val="00B0F0"/>
                </a:solidFill>
                <a:cs typeface="+mj-cs"/>
              </a:rPr>
              <a:t>"are far from righteousness." </a:t>
            </a:r>
            <a:r>
              <a:rPr lang="en-US" sz="2000">
                <a:solidFill>
                  <a:srgbClr val="FFC000"/>
                </a:solidFill>
                <a:cs typeface="+mj-cs"/>
              </a:rPr>
              <a:t>(because) they do not wish to come closer to the Holy One, blessed be He. And because of this, they </a:t>
            </a:r>
            <a:r>
              <a:rPr lang="en-US" sz="2000">
                <a:solidFill>
                  <a:srgbClr val="00B0F0"/>
                </a:solidFill>
                <a:cs typeface="+mj-cs"/>
              </a:rPr>
              <a:t>"are far from righteousness."</a:t>
            </a:r>
            <a:r>
              <a:rPr lang="en-US" sz="2000">
                <a:solidFill>
                  <a:srgbClr val="FFC000"/>
                </a:solidFill>
                <a:cs typeface="+mj-cs"/>
              </a:rPr>
              <a:t> Because they are far from righteousness, they are also far from peace; they can have no peace. As it is written, </a:t>
            </a:r>
            <a:r>
              <a:rPr lang="en-US" sz="2000">
                <a:solidFill>
                  <a:srgbClr val="00B0F0"/>
                </a:solidFill>
                <a:cs typeface="+mj-cs"/>
              </a:rPr>
              <a:t>"There is no peace, says Hashem, to the wicked" </a:t>
            </a:r>
            <a:r>
              <a:rPr lang="en-US" sz="2000">
                <a:solidFill>
                  <a:srgbClr val="FFC000"/>
                </a:solidFill>
                <a:cs typeface="+mj-cs"/>
              </a:rPr>
              <a:t>(</a:t>
            </a:r>
            <a:r>
              <a:rPr lang="en-US" sz="2000">
                <a:solidFill>
                  <a:srgbClr val="00B0F0"/>
                </a:solidFill>
                <a:cs typeface="+mj-cs"/>
              </a:rPr>
              <a:t>Yeshayah 48:22</a:t>
            </a:r>
            <a:r>
              <a:rPr lang="en-US" sz="2000">
                <a:solidFill>
                  <a:srgbClr val="FFC000"/>
                </a:solidFill>
                <a:cs typeface="+mj-cs"/>
              </a:rPr>
              <a:t>). And why is that so? Because they </a:t>
            </a:r>
            <a:r>
              <a:rPr lang="en-US" sz="2000">
                <a:solidFill>
                  <a:srgbClr val="00B0F0"/>
                </a:solidFill>
                <a:cs typeface="+mj-cs"/>
              </a:rPr>
              <a:t>"are far from righteousness,"</a:t>
            </a:r>
            <a:r>
              <a:rPr lang="en-US" sz="2000">
                <a:solidFill>
                  <a:srgbClr val="FFC000"/>
                </a:solidFill>
                <a:cs typeface="+mj-cs"/>
              </a:rPr>
              <a:t> they have no peace!</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B0CA9B57-761D-E832-8ACF-2968CE96E1DE}"/>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7" name="Group 6">
            <a:extLst>
              <a:ext uri="{FF2B5EF4-FFF2-40B4-BE49-F238E27FC236}">
                <a16:creationId xmlns:a16="http://schemas.microsoft.com/office/drawing/2014/main" id="{97442BD4-3121-730C-DADF-18752C3EAEE0}"/>
              </a:ext>
            </a:extLst>
          </p:cNvPr>
          <p:cNvGrpSpPr/>
          <p:nvPr/>
        </p:nvGrpSpPr>
        <p:grpSpPr>
          <a:xfrm>
            <a:off x="1621680" y="2827300"/>
            <a:ext cx="4921560" cy="69480"/>
            <a:chOff x="1621680" y="2827300"/>
            <a:chExt cx="4921560" cy="69480"/>
          </a:xfrm>
        </p:grpSpPr>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72E87F11-724F-287E-069B-A13F105E3001}"/>
                    </a:ext>
                  </a:extLst>
                </p14:cNvPr>
                <p14:cNvContentPartPr/>
                <p14:nvPr/>
              </p14:nvContentPartPr>
              <p14:xfrm>
                <a:off x="1621680" y="2827300"/>
                <a:ext cx="1275840" cy="55440"/>
              </p14:xfrm>
            </p:contentPart>
          </mc:Choice>
          <mc:Fallback xmlns="">
            <p:pic>
              <p:nvPicPr>
                <p:cNvPr id="4" name="Ink 3">
                  <a:extLst>
                    <a:ext uri="{FF2B5EF4-FFF2-40B4-BE49-F238E27FC236}">
                      <a16:creationId xmlns:a16="http://schemas.microsoft.com/office/drawing/2014/main" id="{72E87F11-724F-287E-069B-A13F105E3001}"/>
                    </a:ext>
                  </a:extLst>
                </p:cNvPr>
                <p:cNvPicPr/>
                <p:nvPr/>
              </p:nvPicPr>
              <p:blipFill>
                <a:blip r:embed="rId5"/>
                <a:stretch>
                  <a:fillRect/>
                </a:stretch>
              </p:blipFill>
              <p:spPr>
                <a:xfrm>
                  <a:off x="1604040" y="2809660"/>
                  <a:ext cx="13114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BD85A97F-D8A5-6A8F-A83B-917772AD29A0}"/>
                    </a:ext>
                  </a:extLst>
                </p14:cNvPr>
                <p14:cNvContentPartPr/>
                <p14:nvPr/>
              </p14:nvContentPartPr>
              <p14:xfrm>
                <a:off x="3729120" y="2831260"/>
                <a:ext cx="2814120" cy="65520"/>
              </p14:xfrm>
            </p:contentPart>
          </mc:Choice>
          <mc:Fallback xmlns="">
            <p:pic>
              <p:nvPicPr>
                <p:cNvPr id="5" name="Ink 4">
                  <a:extLst>
                    <a:ext uri="{FF2B5EF4-FFF2-40B4-BE49-F238E27FC236}">
                      <a16:creationId xmlns:a16="http://schemas.microsoft.com/office/drawing/2014/main" id="{BD85A97F-D8A5-6A8F-A83B-917772AD29A0}"/>
                    </a:ext>
                  </a:extLst>
                </p:cNvPr>
                <p:cNvPicPr/>
                <p:nvPr/>
              </p:nvPicPr>
              <p:blipFill>
                <a:blip r:embed="rId7"/>
                <a:stretch>
                  <a:fillRect/>
                </a:stretch>
              </p:blipFill>
              <p:spPr>
                <a:xfrm>
                  <a:off x="3711120" y="2813260"/>
                  <a:ext cx="2849760" cy="101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2278DF7C-C740-F5B3-2C11-1D8E76AD5DB2}"/>
                  </a:ext>
                </a:extLst>
              </p14:cNvPr>
              <p14:cNvContentPartPr/>
              <p14:nvPr/>
            </p14:nvContentPartPr>
            <p14:xfrm>
              <a:off x="8644200" y="3136900"/>
              <a:ext cx="285480" cy="30600"/>
            </p14:xfrm>
          </p:contentPart>
        </mc:Choice>
        <mc:Fallback xmlns="">
          <p:pic>
            <p:nvPicPr>
              <p:cNvPr id="9" name="Ink 8">
                <a:extLst>
                  <a:ext uri="{FF2B5EF4-FFF2-40B4-BE49-F238E27FC236}">
                    <a16:creationId xmlns:a16="http://schemas.microsoft.com/office/drawing/2014/main" id="{2278DF7C-C740-F5B3-2C11-1D8E76AD5DB2}"/>
                  </a:ext>
                </a:extLst>
              </p:cNvPr>
              <p:cNvPicPr/>
              <p:nvPr/>
            </p:nvPicPr>
            <p:blipFill>
              <a:blip r:embed="rId9"/>
              <a:stretch>
                <a:fillRect/>
              </a:stretch>
            </p:blipFill>
            <p:spPr>
              <a:xfrm>
                <a:off x="8626200" y="3118900"/>
                <a:ext cx="32112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FDC91BC2-EDF3-FED2-B08D-CCEB9A6F1D37}"/>
                  </a:ext>
                </a:extLst>
              </p14:cNvPr>
              <p14:cNvContentPartPr/>
              <p14:nvPr/>
            </p14:nvContentPartPr>
            <p14:xfrm>
              <a:off x="549960" y="3424540"/>
              <a:ext cx="2237040" cy="70560"/>
            </p14:xfrm>
          </p:contentPart>
        </mc:Choice>
        <mc:Fallback xmlns="">
          <p:pic>
            <p:nvPicPr>
              <p:cNvPr id="10" name="Ink 9">
                <a:extLst>
                  <a:ext uri="{FF2B5EF4-FFF2-40B4-BE49-F238E27FC236}">
                    <a16:creationId xmlns:a16="http://schemas.microsoft.com/office/drawing/2014/main" id="{FDC91BC2-EDF3-FED2-B08D-CCEB9A6F1D37}"/>
                  </a:ext>
                </a:extLst>
              </p:cNvPr>
              <p:cNvPicPr/>
              <p:nvPr/>
            </p:nvPicPr>
            <p:blipFill>
              <a:blip r:embed="rId11"/>
              <a:stretch>
                <a:fillRect/>
              </a:stretch>
            </p:blipFill>
            <p:spPr>
              <a:xfrm>
                <a:off x="532320" y="3406900"/>
                <a:ext cx="22726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61A7FA64-9FBE-EA0A-0B4E-16C5479DF333}"/>
                  </a:ext>
                </a:extLst>
              </p14:cNvPr>
              <p14:cNvContentPartPr/>
              <p14:nvPr/>
            </p14:nvContentPartPr>
            <p14:xfrm>
              <a:off x="1121640" y="3772660"/>
              <a:ext cx="343440" cy="17640"/>
            </p14:xfrm>
          </p:contentPart>
        </mc:Choice>
        <mc:Fallback xmlns="">
          <p:pic>
            <p:nvPicPr>
              <p:cNvPr id="11" name="Ink 10">
                <a:extLst>
                  <a:ext uri="{FF2B5EF4-FFF2-40B4-BE49-F238E27FC236}">
                    <a16:creationId xmlns:a16="http://schemas.microsoft.com/office/drawing/2014/main" id="{61A7FA64-9FBE-EA0A-0B4E-16C5479DF333}"/>
                  </a:ext>
                </a:extLst>
              </p:cNvPr>
              <p:cNvPicPr/>
              <p:nvPr/>
            </p:nvPicPr>
            <p:blipFill>
              <a:blip r:embed="rId13"/>
              <a:stretch>
                <a:fillRect/>
              </a:stretch>
            </p:blipFill>
            <p:spPr>
              <a:xfrm>
                <a:off x="1104000" y="3754660"/>
                <a:ext cx="37908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DDC1690A-0793-9482-AE51-CF21FB4220ED}"/>
                  </a:ext>
                </a:extLst>
              </p14:cNvPr>
              <p14:cNvContentPartPr/>
              <p14:nvPr/>
            </p14:nvContentPartPr>
            <p14:xfrm>
              <a:off x="3231600" y="4040500"/>
              <a:ext cx="1290240" cy="47160"/>
            </p14:xfrm>
          </p:contentPart>
        </mc:Choice>
        <mc:Fallback xmlns="">
          <p:pic>
            <p:nvPicPr>
              <p:cNvPr id="12" name="Ink 11">
                <a:extLst>
                  <a:ext uri="{FF2B5EF4-FFF2-40B4-BE49-F238E27FC236}">
                    <a16:creationId xmlns:a16="http://schemas.microsoft.com/office/drawing/2014/main" id="{DDC1690A-0793-9482-AE51-CF21FB4220ED}"/>
                  </a:ext>
                </a:extLst>
              </p:cNvPr>
              <p:cNvPicPr/>
              <p:nvPr/>
            </p:nvPicPr>
            <p:blipFill>
              <a:blip r:embed="rId15"/>
              <a:stretch>
                <a:fillRect/>
              </a:stretch>
            </p:blipFill>
            <p:spPr>
              <a:xfrm>
                <a:off x="3213960" y="4022500"/>
                <a:ext cx="13258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807508C5-A960-A362-E1D8-05724B5B02FC}"/>
                  </a:ext>
                </a:extLst>
              </p14:cNvPr>
              <p14:cNvContentPartPr/>
              <p14:nvPr/>
            </p14:nvContentPartPr>
            <p14:xfrm>
              <a:off x="8570760" y="4066780"/>
              <a:ext cx="568080" cy="19800"/>
            </p14:xfrm>
          </p:contentPart>
        </mc:Choice>
        <mc:Fallback xmlns="">
          <p:pic>
            <p:nvPicPr>
              <p:cNvPr id="13" name="Ink 12">
                <a:extLst>
                  <a:ext uri="{FF2B5EF4-FFF2-40B4-BE49-F238E27FC236}">
                    <a16:creationId xmlns:a16="http://schemas.microsoft.com/office/drawing/2014/main" id="{807508C5-A960-A362-E1D8-05724B5B02FC}"/>
                  </a:ext>
                </a:extLst>
              </p:cNvPr>
              <p:cNvPicPr/>
              <p:nvPr/>
            </p:nvPicPr>
            <p:blipFill>
              <a:blip r:embed="rId17"/>
              <a:stretch>
                <a:fillRect/>
              </a:stretch>
            </p:blipFill>
            <p:spPr>
              <a:xfrm>
                <a:off x="8552760" y="4048780"/>
                <a:ext cx="60372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4A3523AB-9A2A-C863-7095-9BD5837EF023}"/>
                  </a:ext>
                </a:extLst>
              </p14:cNvPr>
              <p14:cNvContentPartPr/>
              <p14:nvPr/>
            </p14:nvContentPartPr>
            <p14:xfrm>
              <a:off x="751200" y="4329580"/>
              <a:ext cx="1773720" cy="155880"/>
            </p14:xfrm>
          </p:contentPart>
        </mc:Choice>
        <mc:Fallback xmlns="">
          <p:pic>
            <p:nvPicPr>
              <p:cNvPr id="14" name="Ink 13">
                <a:extLst>
                  <a:ext uri="{FF2B5EF4-FFF2-40B4-BE49-F238E27FC236}">
                    <a16:creationId xmlns:a16="http://schemas.microsoft.com/office/drawing/2014/main" id="{4A3523AB-9A2A-C863-7095-9BD5837EF023}"/>
                  </a:ext>
                </a:extLst>
              </p:cNvPr>
              <p:cNvPicPr/>
              <p:nvPr/>
            </p:nvPicPr>
            <p:blipFill>
              <a:blip r:embed="rId19"/>
              <a:stretch>
                <a:fillRect/>
              </a:stretch>
            </p:blipFill>
            <p:spPr>
              <a:xfrm>
                <a:off x="733200" y="4311580"/>
                <a:ext cx="1809360" cy="191520"/>
              </a:xfrm>
              <a:prstGeom prst="rect">
                <a:avLst/>
              </a:prstGeom>
            </p:spPr>
          </p:pic>
        </mc:Fallback>
      </mc:AlternateContent>
    </p:spTree>
    <p:extLst>
      <p:ext uri="{BB962C8B-B14F-4D97-AF65-F5344CB8AC3E}">
        <p14:creationId xmlns:p14="http://schemas.microsoft.com/office/powerpoint/2010/main" val="415205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9D15CC-F0E8-9C03-93EB-DEE5EB77A94D}"/>
              </a:ext>
            </a:extLst>
          </p:cNvPr>
          <p:cNvSpPr/>
          <p:nvPr/>
        </p:nvSpPr>
        <p:spPr>
          <a:xfrm>
            <a:off x="1405353" y="482600"/>
            <a:ext cx="9561310" cy="5518150"/>
          </a:xfrm>
          <a:prstGeom prst="rect">
            <a:avLst/>
          </a:prstGeom>
          <a:solidFill>
            <a:schemeClr val="tx1">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97336" y="621731"/>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2015432"/>
            <a:ext cx="12192000" cy="2554545"/>
          </a:xfrm>
          <a:prstGeom prst="rect">
            <a:avLst/>
          </a:prstGeom>
          <a:noFill/>
        </p:spPr>
        <p:txBody>
          <a:bodyPr wrap="square" rtlCol="0">
            <a:spAutoFit/>
          </a:bodyPr>
          <a:lstStyle/>
          <a:p>
            <a:pPr algn="ctr"/>
            <a:r>
              <a:rPr lang="en-US" sz="7200" b="1">
                <a:ln w="15875">
                  <a:solidFill>
                    <a:schemeClr val="tx1"/>
                  </a:solidFill>
                  <a:prstDash val="solid"/>
                </a:ln>
                <a:solidFill>
                  <a:srgbClr val="FFFF00"/>
                </a:solidFill>
                <a:latin typeface="Arial Black" panose="020B0A04020102020204" pitchFamily="34" charset="0"/>
                <a:cs typeface="+mj-cs"/>
              </a:rPr>
              <a:t>Isaiah 48:15-22</a:t>
            </a:r>
          </a:p>
          <a:p>
            <a:pPr algn="ctr"/>
            <a:r>
              <a:rPr lang="he-IL" sz="8800" b="1">
                <a:ln w="15875">
                  <a:solidFill>
                    <a:schemeClr val="tx1"/>
                  </a:solidFill>
                  <a:prstDash val="solid"/>
                </a:ln>
                <a:solidFill>
                  <a:srgbClr val="FFFF00"/>
                </a:solidFill>
                <a:cs typeface="+mj-cs"/>
              </a:rPr>
              <a:t>ישעיהו מח:טו-כב</a:t>
            </a:r>
            <a:endParaRPr lang="en-US" sz="8800" b="1" dirty="0">
              <a:ln w="15875">
                <a:solidFill>
                  <a:schemeClr val="tx1"/>
                </a:solidFill>
                <a:prstDash val="solid"/>
              </a:ln>
              <a:solidFill>
                <a:srgbClr val="FFFF00"/>
              </a:solidFill>
              <a:cs typeface="+mj-cs"/>
            </a:endParaRPr>
          </a:p>
        </p:txBody>
      </p:sp>
      <p:sp>
        <p:nvSpPr>
          <p:cNvPr id="7" name="TextBox 6">
            <a:extLst>
              <a:ext uri="{FF2B5EF4-FFF2-40B4-BE49-F238E27FC236}">
                <a16:creationId xmlns:a16="http://schemas.microsoft.com/office/drawing/2014/main" id="{86DAFBBB-A7F9-FA3A-CFFF-39A8836FB223}"/>
              </a:ext>
            </a:extLst>
          </p:cNvPr>
          <p:cNvSpPr txBox="1"/>
          <p:nvPr/>
        </p:nvSpPr>
        <p:spPr>
          <a:xfrm>
            <a:off x="1773291" y="4811856"/>
            <a:ext cx="9074152" cy="646331"/>
          </a:xfrm>
          <a:prstGeom prst="rect">
            <a:avLst/>
          </a:prstGeom>
          <a:noFill/>
        </p:spPr>
        <p:txBody>
          <a:bodyPr wrap="none" rtlCol="0">
            <a:spAutoFit/>
          </a:bodyPr>
          <a:lstStyle/>
          <a:p>
            <a:pPr algn="ctr"/>
            <a:r>
              <a:rPr lang="en-US" sz="3600">
                <a:solidFill>
                  <a:srgbClr val="FFFF00"/>
                </a:solidFill>
              </a:rPr>
              <a:t>Walking in God's Ways for Prosperity and Peace</a:t>
            </a:r>
          </a:p>
        </p:txBody>
      </p:sp>
    </p:spTree>
    <p:extLst>
      <p:ext uri="{BB962C8B-B14F-4D97-AF65-F5344CB8AC3E}">
        <p14:creationId xmlns:p14="http://schemas.microsoft.com/office/powerpoint/2010/main" val="2832398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5185459"/>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B0CA9B57-761D-E832-8ACF-2968CE96E1DE}"/>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DA32F750-18B3-FBC7-EA4B-0CC2B282148C}"/>
              </a:ext>
            </a:extLst>
          </p:cNvPr>
          <p:cNvSpPr txBox="1"/>
          <p:nvPr/>
        </p:nvSpPr>
        <p:spPr>
          <a:xfrm>
            <a:off x="451413" y="641448"/>
            <a:ext cx="8585521" cy="3477875"/>
          </a:xfrm>
          <a:prstGeom prst="rect">
            <a:avLst/>
          </a:prstGeom>
          <a:noFill/>
        </p:spPr>
        <p:txBody>
          <a:bodyPr wrap="square">
            <a:spAutoFit/>
          </a:bodyPr>
          <a:lstStyle/>
          <a:p>
            <a:pPr algn="ctr" rtl="0">
              <a:spcBef>
                <a:spcPts val="0"/>
              </a:spcBef>
              <a:spcAft>
                <a:spcPts val="0"/>
              </a:spcAft>
            </a:pPr>
            <a:r>
              <a:rPr lang="en-US" sz="2000" b="1" i="0" u="none" strike="noStrike">
                <a:solidFill>
                  <a:srgbClr val="FFC000"/>
                </a:solidFill>
                <a:effectLst/>
                <a:latin typeface="Arial" panose="020B0604020202020204" pitchFamily="34" charset="0"/>
              </a:rPr>
              <a:t>Key Points that are Highlighted in the Zohar</a:t>
            </a:r>
          </a:p>
          <a:p>
            <a:pPr algn="ctr" rtl="0">
              <a:spcBef>
                <a:spcPts val="0"/>
              </a:spcBef>
              <a:spcAft>
                <a:spcPts val="0"/>
              </a:spcAft>
            </a:pPr>
            <a:endParaRPr lang="en-US" sz="2000" b="0">
              <a:solidFill>
                <a:srgbClr val="FFC000"/>
              </a:solidFill>
              <a:effectLst/>
            </a:endParaRPr>
          </a:p>
          <a:p>
            <a:pPr marL="285750" indent="-285750" rtl="0" fontAlgn="base">
              <a:spcBef>
                <a:spcPts val="0"/>
              </a:spcBef>
              <a:spcAft>
                <a:spcPts val="0"/>
              </a:spcAft>
              <a:buFont typeface="Arial" panose="020B0604020202020204" pitchFamily="34" charset="0"/>
              <a:buChar char="•"/>
            </a:pPr>
            <a:r>
              <a:rPr lang="en-US" sz="1800" b="0" i="0" u="sng" strike="noStrike">
                <a:solidFill>
                  <a:srgbClr val="FFC000"/>
                </a:solidFill>
                <a:effectLst/>
                <a:latin typeface="Arial" panose="020B0604020202020204" pitchFamily="34" charset="0"/>
              </a:rPr>
              <a:t>Closeness to God</a:t>
            </a:r>
            <a:r>
              <a:rPr lang="en-US" sz="1800" b="0" i="0" u="none" strike="noStrike">
                <a:solidFill>
                  <a:srgbClr val="FFC000"/>
                </a:solidFill>
                <a:effectLst/>
                <a:latin typeface="Arial" panose="020B0604020202020204" pitchFamily="34" charset="0"/>
              </a:rPr>
              <a:t>: The commentary emphasizes the importance of seeking closeness with God. This can be achieved through prayer, study of scriptures, and living a life in accordance with God’s commandments.</a:t>
            </a:r>
          </a:p>
          <a:p>
            <a:pPr marL="285750" indent="-285750" rtl="0" fontAlgn="base">
              <a:spcBef>
                <a:spcPts val="0"/>
              </a:spcBef>
              <a:spcAft>
                <a:spcPts val="0"/>
              </a:spcAft>
              <a:buFont typeface="Arial" panose="020B0604020202020204" pitchFamily="34" charset="0"/>
              <a:buChar char="•"/>
            </a:pPr>
            <a:r>
              <a:rPr lang="en-US" sz="1800" b="0" i="0" u="sng" strike="noStrike">
                <a:solidFill>
                  <a:srgbClr val="92D050"/>
                </a:solidFill>
                <a:effectLst/>
                <a:latin typeface="Arial" panose="020B0604020202020204" pitchFamily="34" charset="0"/>
              </a:rPr>
              <a:t>Pursuit of Righteousness</a:t>
            </a:r>
            <a:r>
              <a:rPr lang="en-US" sz="1800" b="0" i="0" u="none" strike="noStrike">
                <a:solidFill>
                  <a:srgbClr val="92D050"/>
                </a:solidFill>
                <a:effectLst/>
                <a:latin typeface="Arial" panose="020B0604020202020204" pitchFamily="34" charset="0"/>
              </a:rPr>
              <a:t>: Being “far from righteousness” is equated with being far from God. Therefore, pursuing righteousness—acting justly, showing mercy, living with integrity—aligns one’s life with what God wants for our lives and His presence will dwell with us. </a:t>
            </a:r>
          </a:p>
          <a:p>
            <a:pPr marL="285750" indent="-285750" rtl="0" fontAlgn="base">
              <a:spcBef>
                <a:spcPts val="0"/>
              </a:spcBef>
              <a:spcAft>
                <a:spcPts val="0"/>
              </a:spcAft>
              <a:buFont typeface="Arial" panose="020B0604020202020204" pitchFamily="34" charset="0"/>
              <a:buChar char="•"/>
            </a:pPr>
            <a:r>
              <a:rPr lang="en-US" sz="1800" b="0" i="0" u="sng" strike="noStrike">
                <a:solidFill>
                  <a:srgbClr val="00B0F0"/>
                </a:solidFill>
                <a:effectLst/>
                <a:latin typeface="Arial" panose="020B0604020202020204" pitchFamily="34" charset="0"/>
              </a:rPr>
              <a:t>Peace as a Result</a:t>
            </a:r>
            <a:r>
              <a:rPr lang="en-US" sz="1800" b="0" i="0" u="none" strike="noStrike">
                <a:solidFill>
                  <a:srgbClr val="00B0F0"/>
                </a:solidFill>
                <a:effectLst/>
                <a:latin typeface="Arial" panose="020B0604020202020204" pitchFamily="34" charset="0"/>
              </a:rPr>
              <a:t>: Both the Scriptures and the commentary suggest that peace is a result of righteousness and closeness to God. Therefore, if one seeks peace, they should strive for righteousness and seek to draw near to God.</a:t>
            </a:r>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065B61D9-508C-721A-EC0F-9DDEA6817984}"/>
                  </a:ext>
                </a:extLst>
              </p14:cNvPr>
              <p14:cNvContentPartPr/>
              <p14:nvPr/>
            </p14:nvContentPartPr>
            <p14:xfrm>
              <a:off x="481920" y="1309540"/>
              <a:ext cx="254160" cy="281880"/>
            </p14:xfrm>
          </p:contentPart>
        </mc:Choice>
        <mc:Fallback xmlns="">
          <p:pic>
            <p:nvPicPr>
              <p:cNvPr id="3" name="Ink 2">
                <a:extLst>
                  <a:ext uri="{FF2B5EF4-FFF2-40B4-BE49-F238E27FC236}">
                    <a16:creationId xmlns:a16="http://schemas.microsoft.com/office/drawing/2014/main" id="{065B61D9-508C-721A-EC0F-9DDEA6817984}"/>
                  </a:ext>
                </a:extLst>
              </p:cNvPr>
              <p:cNvPicPr/>
              <p:nvPr/>
            </p:nvPicPr>
            <p:blipFill>
              <a:blip r:embed="rId5"/>
              <a:stretch>
                <a:fillRect/>
              </a:stretch>
            </p:blipFill>
            <p:spPr>
              <a:xfrm>
                <a:off x="464280" y="1291540"/>
                <a:ext cx="289800" cy="317520"/>
              </a:xfrm>
              <a:prstGeom prst="rect">
                <a:avLst/>
              </a:prstGeom>
            </p:spPr>
          </p:pic>
        </mc:Fallback>
      </mc:AlternateContent>
      <p:grpSp>
        <p:nvGrpSpPr>
          <p:cNvPr id="9" name="Group 8">
            <a:extLst>
              <a:ext uri="{FF2B5EF4-FFF2-40B4-BE49-F238E27FC236}">
                <a16:creationId xmlns:a16="http://schemas.microsoft.com/office/drawing/2014/main" id="{57556841-F36B-E5CE-40E1-F114D47239DB}"/>
              </a:ext>
            </a:extLst>
          </p:cNvPr>
          <p:cNvGrpSpPr/>
          <p:nvPr/>
        </p:nvGrpSpPr>
        <p:grpSpPr>
          <a:xfrm>
            <a:off x="6066240" y="1867540"/>
            <a:ext cx="2245320" cy="86040"/>
            <a:chOff x="6066240" y="1867540"/>
            <a:chExt cx="2245320" cy="86040"/>
          </a:xfrm>
        </p:grpSpPr>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6A669F88-A737-23C0-222D-7657601354A0}"/>
                    </a:ext>
                  </a:extLst>
                </p14:cNvPr>
                <p14:cNvContentPartPr/>
                <p14:nvPr/>
              </p14:nvContentPartPr>
              <p14:xfrm>
                <a:off x="6066240" y="1867540"/>
                <a:ext cx="510480" cy="48240"/>
              </p14:xfrm>
            </p:contentPart>
          </mc:Choice>
          <mc:Fallback xmlns="">
            <p:pic>
              <p:nvPicPr>
                <p:cNvPr id="4" name="Ink 3">
                  <a:extLst>
                    <a:ext uri="{FF2B5EF4-FFF2-40B4-BE49-F238E27FC236}">
                      <a16:creationId xmlns:a16="http://schemas.microsoft.com/office/drawing/2014/main" id="{6A669F88-A737-23C0-222D-7657601354A0}"/>
                    </a:ext>
                  </a:extLst>
                </p:cNvPr>
                <p:cNvPicPr/>
                <p:nvPr/>
              </p:nvPicPr>
              <p:blipFill>
                <a:blip r:embed="rId7"/>
                <a:stretch>
                  <a:fillRect/>
                </a:stretch>
              </p:blipFill>
              <p:spPr>
                <a:xfrm>
                  <a:off x="6048240" y="1849540"/>
                  <a:ext cx="5461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22557307-D3BF-9735-F7BE-2651E9B2ED61}"/>
                    </a:ext>
                  </a:extLst>
                </p14:cNvPr>
                <p14:cNvContentPartPr/>
                <p14:nvPr/>
              </p14:nvContentPartPr>
              <p14:xfrm>
                <a:off x="6921960" y="1876180"/>
                <a:ext cx="1389600" cy="77400"/>
              </p14:xfrm>
            </p:contentPart>
          </mc:Choice>
          <mc:Fallback xmlns="">
            <p:pic>
              <p:nvPicPr>
                <p:cNvPr id="7" name="Ink 6">
                  <a:extLst>
                    <a:ext uri="{FF2B5EF4-FFF2-40B4-BE49-F238E27FC236}">
                      <a16:creationId xmlns:a16="http://schemas.microsoft.com/office/drawing/2014/main" id="{22557307-D3BF-9735-F7BE-2651E9B2ED61}"/>
                    </a:ext>
                  </a:extLst>
                </p:cNvPr>
                <p:cNvPicPr/>
                <p:nvPr/>
              </p:nvPicPr>
              <p:blipFill>
                <a:blip r:embed="rId9"/>
                <a:stretch>
                  <a:fillRect/>
                </a:stretch>
              </p:blipFill>
              <p:spPr>
                <a:xfrm>
                  <a:off x="6904320" y="1858180"/>
                  <a:ext cx="1425240" cy="113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54236813-9622-F207-192D-C8F168CB2D0D}"/>
                  </a:ext>
                </a:extLst>
              </p14:cNvPr>
              <p14:cNvContentPartPr/>
              <p14:nvPr/>
            </p14:nvContentPartPr>
            <p14:xfrm>
              <a:off x="1402800" y="2101180"/>
              <a:ext cx="4927320" cy="93240"/>
            </p14:xfrm>
          </p:contentPart>
        </mc:Choice>
        <mc:Fallback xmlns="">
          <p:pic>
            <p:nvPicPr>
              <p:cNvPr id="10" name="Ink 9">
                <a:extLst>
                  <a:ext uri="{FF2B5EF4-FFF2-40B4-BE49-F238E27FC236}">
                    <a16:creationId xmlns:a16="http://schemas.microsoft.com/office/drawing/2014/main" id="{54236813-9622-F207-192D-C8F168CB2D0D}"/>
                  </a:ext>
                </a:extLst>
              </p:cNvPr>
              <p:cNvPicPr/>
              <p:nvPr/>
            </p:nvPicPr>
            <p:blipFill>
              <a:blip r:embed="rId11"/>
              <a:stretch>
                <a:fillRect/>
              </a:stretch>
            </p:blipFill>
            <p:spPr>
              <a:xfrm>
                <a:off x="1385160" y="2083540"/>
                <a:ext cx="49629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C93548B4-5E18-6F97-D51A-AA276702A3B6}"/>
                  </a:ext>
                </a:extLst>
              </p14:cNvPr>
              <p14:cNvContentPartPr/>
              <p14:nvPr/>
            </p14:nvContentPartPr>
            <p14:xfrm>
              <a:off x="436560" y="2104420"/>
              <a:ext cx="338400" cy="347040"/>
            </p14:xfrm>
          </p:contentPart>
        </mc:Choice>
        <mc:Fallback xmlns="">
          <p:pic>
            <p:nvPicPr>
              <p:cNvPr id="11" name="Ink 10">
                <a:extLst>
                  <a:ext uri="{FF2B5EF4-FFF2-40B4-BE49-F238E27FC236}">
                    <a16:creationId xmlns:a16="http://schemas.microsoft.com/office/drawing/2014/main" id="{C93548B4-5E18-6F97-D51A-AA276702A3B6}"/>
                  </a:ext>
                </a:extLst>
              </p:cNvPr>
              <p:cNvPicPr/>
              <p:nvPr/>
            </p:nvPicPr>
            <p:blipFill>
              <a:blip r:embed="rId13"/>
              <a:stretch>
                <a:fillRect/>
              </a:stretch>
            </p:blipFill>
            <p:spPr>
              <a:xfrm>
                <a:off x="418560" y="2086780"/>
                <a:ext cx="374040" cy="382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D7141E86-8346-694A-A8D7-043ABF4806F2}"/>
                  </a:ext>
                </a:extLst>
              </p14:cNvPr>
              <p14:cNvContentPartPr/>
              <p14:nvPr/>
            </p14:nvContentPartPr>
            <p14:xfrm>
              <a:off x="7981080" y="2710300"/>
              <a:ext cx="13680" cy="360"/>
            </p14:xfrm>
          </p:contentPart>
        </mc:Choice>
        <mc:Fallback xmlns="">
          <p:pic>
            <p:nvPicPr>
              <p:cNvPr id="12" name="Ink 11">
                <a:extLst>
                  <a:ext uri="{FF2B5EF4-FFF2-40B4-BE49-F238E27FC236}">
                    <a16:creationId xmlns:a16="http://schemas.microsoft.com/office/drawing/2014/main" id="{D7141E86-8346-694A-A8D7-043ABF4806F2}"/>
                  </a:ext>
                </a:extLst>
              </p:cNvPr>
              <p:cNvPicPr/>
              <p:nvPr/>
            </p:nvPicPr>
            <p:blipFill>
              <a:blip r:embed="rId15"/>
              <a:stretch>
                <a:fillRect/>
              </a:stretch>
            </p:blipFill>
            <p:spPr>
              <a:xfrm>
                <a:off x="7963440" y="2692300"/>
                <a:ext cx="493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CE103E0F-BE35-75F9-66CF-E88F824B9C66}"/>
                  </a:ext>
                </a:extLst>
              </p14:cNvPr>
              <p14:cNvContentPartPr/>
              <p14:nvPr/>
            </p14:nvContentPartPr>
            <p14:xfrm>
              <a:off x="6319320" y="2967340"/>
              <a:ext cx="26280" cy="11160"/>
            </p14:xfrm>
          </p:contentPart>
        </mc:Choice>
        <mc:Fallback xmlns="">
          <p:pic>
            <p:nvPicPr>
              <p:cNvPr id="13" name="Ink 12">
                <a:extLst>
                  <a:ext uri="{FF2B5EF4-FFF2-40B4-BE49-F238E27FC236}">
                    <a16:creationId xmlns:a16="http://schemas.microsoft.com/office/drawing/2014/main" id="{CE103E0F-BE35-75F9-66CF-E88F824B9C66}"/>
                  </a:ext>
                </a:extLst>
              </p:cNvPr>
              <p:cNvPicPr/>
              <p:nvPr/>
            </p:nvPicPr>
            <p:blipFill>
              <a:blip r:embed="rId17"/>
              <a:stretch>
                <a:fillRect/>
              </a:stretch>
            </p:blipFill>
            <p:spPr>
              <a:xfrm>
                <a:off x="6301320" y="2949340"/>
                <a:ext cx="619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51919A2C-C4FD-495E-CDF4-6D6E6E400823}"/>
                  </a:ext>
                </a:extLst>
              </p14:cNvPr>
              <p14:cNvContentPartPr/>
              <p14:nvPr/>
            </p14:nvContentPartPr>
            <p14:xfrm>
              <a:off x="7650600" y="3048700"/>
              <a:ext cx="15120" cy="10440"/>
            </p14:xfrm>
          </p:contentPart>
        </mc:Choice>
        <mc:Fallback xmlns="">
          <p:pic>
            <p:nvPicPr>
              <p:cNvPr id="14" name="Ink 13">
                <a:extLst>
                  <a:ext uri="{FF2B5EF4-FFF2-40B4-BE49-F238E27FC236}">
                    <a16:creationId xmlns:a16="http://schemas.microsoft.com/office/drawing/2014/main" id="{51919A2C-C4FD-495E-CDF4-6D6E6E400823}"/>
                  </a:ext>
                </a:extLst>
              </p:cNvPr>
              <p:cNvPicPr/>
              <p:nvPr/>
            </p:nvPicPr>
            <p:blipFill>
              <a:blip r:embed="rId19"/>
              <a:stretch>
                <a:fillRect/>
              </a:stretch>
            </p:blipFill>
            <p:spPr>
              <a:xfrm>
                <a:off x="7632600" y="3030700"/>
                <a:ext cx="507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A0C6DB8E-6D12-EC06-D288-7D5DE8AB78A9}"/>
                  </a:ext>
                </a:extLst>
              </p14:cNvPr>
              <p14:cNvContentPartPr/>
              <p14:nvPr/>
            </p14:nvContentPartPr>
            <p14:xfrm>
              <a:off x="340800" y="3111340"/>
              <a:ext cx="292680" cy="403560"/>
            </p14:xfrm>
          </p:contentPart>
        </mc:Choice>
        <mc:Fallback xmlns="">
          <p:pic>
            <p:nvPicPr>
              <p:cNvPr id="15" name="Ink 14">
                <a:extLst>
                  <a:ext uri="{FF2B5EF4-FFF2-40B4-BE49-F238E27FC236}">
                    <a16:creationId xmlns:a16="http://schemas.microsoft.com/office/drawing/2014/main" id="{A0C6DB8E-6D12-EC06-D288-7D5DE8AB78A9}"/>
                  </a:ext>
                </a:extLst>
              </p:cNvPr>
              <p:cNvPicPr/>
              <p:nvPr/>
            </p:nvPicPr>
            <p:blipFill>
              <a:blip r:embed="rId21"/>
              <a:stretch>
                <a:fillRect/>
              </a:stretch>
            </p:blipFill>
            <p:spPr>
              <a:xfrm>
                <a:off x="322800" y="3093700"/>
                <a:ext cx="328320" cy="4392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0883A5E4-1C0B-D7DE-8574-2382FD5B74FA}"/>
                  </a:ext>
                </a:extLst>
              </p14:cNvPr>
              <p14:cNvContentPartPr/>
              <p14:nvPr/>
            </p14:nvContentPartPr>
            <p14:xfrm>
              <a:off x="2853600" y="3831340"/>
              <a:ext cx="5760" cy="2520"/>
            </p14:xfrm>
          </p:contentPart>
        </mc:Choice>
        <mc:Fallback xmlns="">
          <p:pic>
            <p:nvPicPr>
              <p:cNvPr id="16" name="Ink 15">
                <a:extLst>
                  <a:ext uri="{FF2B5EF4-FFF2-40B4-BE49-F238E27FC236}">
                    <a16:creationId xmlns:a16="http://schemas.microsoft.com/office/drawing/2014/main" id="{0883A5E4-1C0B-D7DE-8574-2382FD5B74FA}"/>
                  </a:ext>
                </a:extLst>
              </p:cNvPr>
              <p:cNvPicPr/>
              <p:nvPr/>
            </p:nvPicPr>
            <p:blipFill>
              <a:blip r:embed="rId23"/>
              <a:stretch>
                <a:fillRect/>
              </a:stretch>
            </p:blipFill>
            <p:spPr>
              <a:xfrm>
                <a:off x="2835960" y="3813340"/>
                <a:ext cx="414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1EFF4B8D-E81B-A2F7-A703-18F07E573093}"/>
                  </a:ext>
                </a:extLst>
              </p14:cNvPr>
              <p14:cNvContentPartPr/>
              <p14:nvPr/>
            </p14:nvContentPartPr>
            <p14:xfrm>
              <a:off x="4267320" y="3843220"/>
              <a:ext cx="66960" cy="27000"/>
            </p14:xfrm>
          </p:contentPart>
        </mc:Choice>
        <mc:Fallback xmlns="">
          <p:pic>
            <p:nvPicPr>
              <p:cNvPr id="17" name="Ink 16">
                <a:extLst>
                  <a:ext uri="{FF2B5EF4-FFF2-40B4-BE49-F238E27FC236}">
                    <a16:creationId xmlns:a16="http://schemas.microsoft.com/office/drawing/2014/main" id="{1EFF4B8D-E81B-A2F7-A703-18F07E573093}"/>
                  </a:ext>
                </a:extLst>
              </p:cNvPr>
              <p:cNvPicPr/>
              <p:nvPr/>
            </p:nvPicPr>
            <p:blipFill>
              <a:blip r:embed="rId25"/>
              <a:stretch>
                <a:fillRect/>
              </a:stretch>
            </p:blipFill>
            <p:spPr>
              <a:xfrm>
                <a:off x="4249320" y="3825580"/>
                <a:ext cx="10260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BB3367F8-B7D4-AE8D-34F6-3E4125A20724}"/>
                  </a:ext>
                </a:extLst>
              </p14:cNvPr>
              <p14:cNvContentPartPr/>
              <p14:nvPr/>
            </p14:nvContentPartPr>
            <p14:xfrm>
              <a:off x="5589240" y="3806500"/>
              <a:ext cx="9720" cy="7560"/>
            </p14:xfrm>
          </p:contentPart>
        </mc:Choice>
        <mc:Fallback xmlns="">
          <p:pic>
            <p:nvPicPr>
              <p:cNvPr id="18" name="Ink 17">
                <a:extLst>
                  <a:ext uri="{FF2B5EF4-FFF2-40B4-BE49-F238E27FC236}">
                    <a16:creationId xmlns:a16="http://schemas.microsoft.com/office/drawing/2014/main" id="{BB3367F8-B7D4-AE8D-34F6-3E4125A20724}"/>
                  </a:ext>
                </a:extLst>
              </p:cNvPr>
              <p:cNvPicPr/>
              <p:nvPr/>
            </p:nvPicPr>
            <p:blipFill>
              <a:blip r:embed="rId27"/>
              <a:stretch>
                <a:fillRect/>
              </a:stretch>
            </p:blipFill>
            <p:spPr>
              <a:xfrm>
                <a:off x="5571600" y="3788860"/>
                <a:ext cx="453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Ink 18">
                <a:extLst>
                  <a:ext uri="{FF2B5EF4-FFF2-40B4-BE49-F238E27FC236}">
                    <a16:creationId xmlns:a16="http://schemas.microsoft.com/office/drawing/2014/main" id="{F18A98B5-6DCD-A03B-DE7E-B9C84E470837}"/>
                  </a:ext>
                </a:extLst>
              </p14:cNvPr>
              <p14:cNvContentPartPr/>
              <p14:nvPr/>
            </p14:nvContentPartPr>
            <p14:xfrm>
              <a:off x="3382080" y="4148500"/>
              <a:ext cx="47160" cy="6480"/>
            </p14:xfrm>
          </p:contentPart>
        </mc:Choice>
        <mc:Fallback xmlns="">
          <p:pic>
            <p:nvPicPr>
              <p:cNvPr id="19" name="Ink 18">
                <a:extLst>
                  <a:ext uri="{FF2B5EF4-FFF2-40B4-BE49-F238E27FC236}">
                    <a16:creationId xmlns:a16="http://schemas.microsoft.com/office/drawing/2014/main" id="{F18A98B5-6DCD-A03B-DE7E-B9C84E470837}"/>
                  </a:ext>
                </a:extLst>
              </p:cNvPr>
              <p:cNvPicPr/>
              <p:nvPr/>
            </p:nvPicPr>
            <p:blipFill>
              <a:blip r:embed="rId29"/>
              <a:stretch>
                <a:fillRect/>
              </a:stretch>
            </p:blipFill>
            <p:spPr>
              <a:xfrm>
                <a:off x="3364080" y="4130500"/>
                <a:ext cx="8280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Ink 19">
                <a:extLst>
                  <a:ext uri="{FF2B5EF4-FFF2-40B4-BE49-F238E27FC236}">
                    <a16:creationId xmlns:a16="http://schemas.microsoft.com/office/drawing/2014/main" id="{AF944CD8-E892-853B-ADD9-A183880BEE0A}"/>
                  </a:ext>
                </a:extLst>
              </p14:cNvPr>
              <p14:cNvContentPartPr/>
              <p14:nvPr/>
            </p14:nvContentPartPr>
            <p14:xfrm>
              <a:off x="6160920" y="4130500"/>
              <a:ext cx="4320" cy="5040"/>
            </p14:xfrm>
          </p:contentPart>
        </mc:Choice>
        <mc:Fallback xmlns="">
          <p:pic>
            <p:nvPicPr>
              <p:cNvPr id="20" name="Ink 19">
                <a:extLst>
                  <a:ext uri="{FF2B5EF4-FFF2-40B4-BE49-F238E27FC236}">
                    <a16:creationId xmlns:a16="http://schemas.microsoft.com/office/drawing/2014/main" id="{AF944CD8-E892-853B-ADD9-A183880BEE0A}"/>
                  </a:ext>
                </a:extLst>
              </p:cNvPr>
              <p:cNvPicPr/>
              <p:nvPr/>
            </p:nvPicPr>
            <p:blipFill>
              <a:blip r:embed="rId31"/>
              <a:stretch>
                <a:fillRect/>
              </a:stretch>
            </p:blipFill>
            <p:spPr>
              <a:xfrm>
                <a:off x="6143280" y="4112500"/>
                <a:ext cx="399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Ink 20">
                <a:extLst>
                  <a:ext uri="{FF2B5EF4-FFF2-40B4-BE49-F238E27FC236}">
                    <a16:creationId xmlns:a16="http://schemas.microsoft.com/office/drawing/2014/main" id="{BB8600C5-84FF-8E80-8690-0EF0BCBB1276}"/>
                  </a:ext>
                </a:extLst>
              </p14:cNvPr>
              <p14:cNvContentPartPr/>
              <p14:nvPr/>
            </p14:nvContentPartPr>
            <p14:xfrm>
              <a:off x="8733480" y="3114580"/>
              <a:ext cx="399960" cy="1043640"/>
            </p14:xfrm>
          </p:contentPart>
        </mc:Choice>
        <mc:Fallback xmlns="">
          <p:pic>
            <p:nvPicPr>
              <p:cNvPr id="21" name="Ink 20">
                <a:extLst>
                  <a:ext uri="{FF2B5EF4-FFF2-40B4-BE49-F238E27FC236}">
                    <a16:creationId xmlns:a16="http://schemas.microsoft.com/office/drawing/2014/main" id="{BB8600C5-84FF-8E80-8690-0EF0BCBB1276}"/>
                  </a:ext>
                </a:extLst>
              </p:cNvPr>
              <p:cNvPicPr/>
              <p:nvPr/>
            </p:nvPicPr>
            <p:blipFill>
              <a:blip r:embed="rId33"/>
              <a:stretch>
                <a:fillRect/>
              </a:stretch>
            </p:blipFill>
            <p:spPr>
              <a:xfrm>
                <a:off x="8715840" y="3096580"/>
                <a:ext cx="435600" cy="1079280"/>
              </a:xfrm>
              <a:prstGeom prst="rect">
                <a:avLst/>
              </a:prstGeom>
            </p:spPr>
          </p:pic>
        </mc:Fallback>
      </mc:AlternateContent>
    </p:spTree>
    <p:extLst>
      <p:ext uri="{BB962C8B-B14F-4D97-AF65-F5344CB8AC3E}">
        <p14:creationId xmlns:p14="http://schemas.microsoft.com/office/powerpoint/2010/main" val="1692619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6104935"/>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B0CA9B57-761D-E832-8ACF-2968CE96E1DE}"/>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DA32F750-18B3-FBC7-EA4B-0CC2B282148C}"/>
              </a:ext>
            </a:extLst>
          </p:cNvPr>
          <p:cNvSpPr txBox="1"/>
          <p:nvPr/>
        </p:nvSpPr>
        <p:spPr>
          <a:xfrm>
            <a:off x="451413" y="641448"/>
            <a:ext cx="8585521" cy="5016758"/>
          </a:xfrm>
          <a:prstGeom prst="rect">
            <a:avLst/>
          </a:prstGeom>
          <a:noFill/>
        </p:spPr>
        <p:txBody>
          <a:bodyPr wrap="square">
            <a:spAutoFit/>
          </a:bodyPr>
          <a:lstStyle/>
          <a:p>
            <a:pPr rtl="0">
              <a:spcBef>
                <a:spcPts val="0"/>
              </a:spcBef>
              <a:spcAft>
                <a:spcPts val="0"/>
              </a:spcAft>
            </a:pPr>
            <a:r>
              <a:rPr lang="en-US" sz="2000" b="1" i="0" u="none" strike="noStrike">
                <a:solidFill>
                  <a:srgbClr val="FFC000"/>
                </a:solidFill>
                <a:effectLst/>
                <a:latin typeface="Arial" panose="020B0604020202020204" pitchFamily="34" charset="0"/>
              </a:rPr>
              <a:t>Talmud Bavli Ketubot 104a:8</a:t>
            </a:r>
          </a:p>
          <a:p>
            <a:pPr algn="r" rtl="0">
              <a:spcBef>
                <a:spcPts val="0"/>
              </a:spcBef>
              <a:spcAft>
                <a:spcPts val="0"/>
              </a:spcAft>
            </a:pPr>
            <a:r>
              <a:rPr lang="he-IL" sz="2000" i="0" u="none" strike="noStrike">
                <a:solidFill>
                  <a:srgbClr val="FFFF00"/>
                </a:solidFill>
                <a:effectLst/>
                <a:latin typeface="Arial" panose="020B0604020202020204" pitchFamily="34" charset="0"/>
                <a:cs typeface="+mj-cs"/>
              </a:rPr>
              <a:t>אָמַר רַבִּי אֶלְעָזָר: בְּשָׁעָה שֶׁהַצַּדִּיק נִפְטָר מִן הָעוֹלָם, שָׁלֹשׁ כִּיתּוֹת שֶׁל מַלְאֲכֵי הַשָּׁרֵת יוֹצְאוֹת לִקְרָאתוֹ, אַחַת אוֹמֶרֶת לוֹ: ״בֹּא בְּשָׁלוֹם״, וְאַחַת אוֹמֶרֶת: ״הוֹלֵךְ נִכְחוֹ״, וְאַחַת אוֹמֶרֶת לוֹ: ״יָבֹא שָׁלוֹם יָנוּחוּ עַל מִשְׁכְּבוֹתָם״. בְּשָׁעָה שֶׁהָרָשָׁע נֶאֱבָד מִן הָעוֹלָם, שָׁלֹשׁ כִּיתּוֹת שֶׁל מַלְאֲכֵי חַבָּלָה יוֹצְאוֹת לִקְרָאתוֹ, אַחַת אוֹמֶרֶת: ״אֵין שָׁלוֹם אָמַר ה׳ לָרְשָׁעִים״, וְאַחַת אוֹמֶרֶת לוֹ: ״לְמַעֲצֵבָה יִשְׁכַּב״, וְאַחַת אוֹמֶרֶת לוֹ: ״רְדָה וְהׇשְׁכְּבָה אֶת עֲרֵלִים״.</a:t>
            </a:r>
          </a:p>
          <a:p>
            <a:pPr rtl="0">
              <a:spcBef>
                <a:spcPts val="0"/>
              </a:spcBef>
              <a:spcAft>
                <a:spcPts val="0"/>
              </a:spcAft>
            </a:pPr>
            <a:r>
              <a:rPr lang="en-US" sz="2000" i="0" u="none" strike="noStrike">
                <a:solidFill>
                  <a:srgbClr val="FFC000"/>
                </a:solidFill>
                <a:effectLst/>
                <a:latin typeface="Arial" panose="020B0604020202020204" pitchFamily="34" charset="0"/>
              </a:rPr>
              <a:t>Rabbi Elazar said: At the time when a righteous individual departs from the world, three contingents of ministering angels go out toward him. One says to him: Enter in peace; and one says to him: Each one that walks in his uprightness; and one says to him: He enters in peace, they rest in their beds. At the time when a wicked person perishes from the world, three contingents of angels of destruction go out toward him. One says to him: </a:t>
            </a:r>
            <a:r>
              <a:rPr lang="en-US" sz="2000" i="0" u="none" strike="noStrike">
                <a:solidFill>
                  <a:srgbClr val="00B0F0"/>
                </a:solidFill>
                <a:effectLst/>
                <a:latin typeface="Arial" panose="020B0604020202020204" pitchFamily="34" charset="0"/>
              </a:rPr>
              <a:t>“There is no peace, says the Lord concerning the wicked” </a:t>
            </a:r>
            <a:r>
              <a:rPr lang="en-US" sz="2000" i="0" u="none" strike="noStrike">
                <a:solidFill>
                  <a:srgbClr val="FFC000"/>
                </a:solidFill>
                <a:effectLst/>
                <a:latin typeface="Arial" panose="020B0604020202020204" pitchFamily="34" charset="0"/>
              </a:rPr>
              <a:t>(</a:t>
            </a:r>
            <a:r>
              <a:rPr lang="en-US" sz="2000" i="0" u="none" strike="noStrike">
                <a:solidFill>
                  <a:srgbClr val="00B0F0"/>
                </a:solidFill>
                <a:effectLst/>
                <a:latin typeface="Arial" panose="020B0604020202020204" pitchFamily="34" charset="0"/>
              </a:rPr>
              <a:t>Isaiah 48:22</a:t>
            </a:r>
            <a:r>
              <a:rPr lang="en-US" sz="2000" i="0" u="none" strike="noStrike">
                <a:solidFill>
                  <a:srgbClr val="FFC000"/>
                </a:solidFill>
                <a:effectLst/>
                <a:latin typeface="Arial" panose="020B0604020202020204" pitchFamily="34" charset="0"/>
              </a:rPr>
              <a:t>); and one says to him: </a:t>
            </a:r>
            <a:r>
              <a:rPr lang="en-US" sz="2000" i="0" u="none" strike="noStrike">
                <a:solidFill>
                  <a:srgbClr val="00B0F0"/>
                </a:solidFill>
                <a:effectLst/>
                <a:latin typeface="Arial" panose="020B0604020202020204" pitchFamily="34" charset="0"/>
              </a:rPr>
              <a:t>“You shall lie down in sorrow” </a:t>
            </a:r>
            <a:r>
              <a:rPr lang="en-US" sz="2000" i="0" u="none" strike="noStrike">
                <a:solidFill>
                  <a:srgbClr val="FFC000"/>
                </a:solidFill>
                <a:effectLst/>
                <a:latin typeface="Arial" panose="020B0604020202020204" pitchFamily="34" charset="0"/>
              </a:rPr>
              <a:t>(</a:t>
            </a:r>
            <a:r>
              <a:rPr lang="en-US" sz="2000" i="0" u="none" strike="noStrike">
                <a:solidFill>
                  <a:srgbClr val="00B0F0"/>
                </a:solidFill>
                <a:effectLst/>
                <a:latin typeface="Arial" panose="020B0604020202020204" pitchFamily="34" charset="0"/>
              </a:rPr>
              <a:t>Isaiah 50:11</a:t>
            </a:r>
            <a:r>
              <a:rPr lang="en-US" sz="2000" i="0" u="none" strike="noStrike">
                <a:solidFill>
                  <a:srgbClr val="FFC000"/>
                </a:solidFill>
                <a:effectLst/>
                <a:latin typeface="Arial" panose="020B0604020202020204" pitchFamily="34" charset="0"/>
              </a:rPr>
              <a:t>); and one says to him: </a:t>
            </a:r>
            <a:r>
              <a:rPr lang="en-US" sz="2000" i="0" u="none" strike="noStrike">
                <a:solidFill>
                  <a:srgbClr val="00B0F0"/>
                </a:solidFill>
                <a:effectLst/>
                <a:latin typeface="Arial" panose="020B0604020202020204" pitchFamily="34" charset="0"/>
              </a:rPr>
              <a:t>“Go down, and be laid with the uncircumcised” </a:t>
            </a:r>
            <a:r>
              <a:rPr lang="en-US" sz="2000" i="0" u="none" strike="noStrike">
                <a:solidFill>
                  <a:srgbClr val="FFC000"/>
                </a:solidFill>
                <a:effectLst/>
                <a:latin typeface="Arial" panose="020B0604020202020204" pitchFamily="34" charset="0"/>
              </a:rPr>
              <a:t>(</a:t>
            </a:r>
            <a:r>
              <a:rPr lang="en-US" sz="2000" i="0" u="none" strike="noStrike">
                <a:solidFill>
                  <a:srgbClr val="00B0F0"/>
                </a:solidFill>
                <a:effectLst/>
                <a:latin typeface="Arial" panose="020B0604020202020204" pitchFamily="34" charset="0"/>
              </a:rPr>
              <a:t>Ezekiel 32:19</a:t>
            </a:r>
            <a:r>
              <a:rPr lang="en-US" sz="2000" i="0" u="none" strike="noStrike">
                <a:solidFill>
                  <a:srgbClr val="FFC000"/>
                </a:solidFill>
                <a:effectLst/>
                <a:latin typeface="Arial" panose="020B0604020202020204" pitchFamily="34" charset="0"/>
              </a:rPr>
              <a:t>).</a:t>
            </a:r>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DDD50B5C-1CF5-3E49-074A-D2A4F18E5166}"/>
                  </a:ext>
                </a:extLst>
              </p14:cNvPr>
              <p14:cNvContentPartPr/>
              <p14:nvPr/>
            </p14:nvContentPartPr>
            <p14:xfrm>
              <a:off x="2256000" y="3170740"/>
              <a:ext cx="7200" cy="3600"/>
            </p14:xfrm>
          </p:contentPart>
        </mc:Choice>
        <mc:Fallback xmlns="">
          <p:pic>
            <p:nvPicPr>
              <p:cNvPr id="3" name="Ink 2">
                <a:extLst>
                  <a:ext uri="{FF2B5EF4-FFF2-40B4-BE49-F238E27FC236}">
                    <a16:creationId xmlns:a16="http://schemas.microsoft.com/office/drawing/2014/main" id="{DDD50B5C-1CF5-3E49-074A-D2A4F18E5166}"/>
                  </a:ext>
                </a:extLst>
              </p:cNvPr>
              <p:cNvPicPr/>
              <p:nvPr/>
            </p:nvPicPr>
            <p:blipFill>
              <a:blip r:embed="rId5"/>
              <a:stretch>
                <a:fillRect/>
              </a:stretch>
            </p:blipFill>
            <p:spPr>
              <a:xfrm>
                <a:off x="2238360" y="3153100"/>
                <a:ext cx="428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17602803-B590-3B5F-5CC4-BB1BF93D3C18}"/>
                  </a:ext>
                </a:extLst>
              </p14:cNvPr>
              <p14:cNvContentPartPr/>
              <p14:nvPr/>
            </p14:nvContentPartPr>
            <p14:xfrm>
              <a:off x="4908840" y="3239500"/>
              <a:ext cx="9720" cy="10440"/>
            </p14:xfrm>
          </p:contentPart>
        </mc:Choice>
        <mc:Fallback xmlns="">
          <p:pic>
            <p:nvPicPr>
              <p:cNvPr id="4" name="Ink 3">
                <a:extLst>
                  <a:ext uri="{FF2B5EF4-FFF2-40B4-BE49-F238E27FC236}">
                    <a16:creationId xmlns:a16="http://schemas.microsoft.com/office/drawing/2014/main" id="{17602803-B590-3B5F-5CC4-BB1BF93D3C18}"/>
                  </a:ext>
                </a:extLst>
              </p:cNvPr>
              <p:cNvPicPr/>
              <p:nvPr/>
            </p:nvPicPr>
            <p:blipFill>
              <a:blip r:embed="rId7"/>
              <a:stretch>
                <a:fillRect/>
              </a:stretch>
            </p:blipFill>
            <p:spPr>
              <a:xfrm>
                <a:off x="4891200" y="3221860"/>
                <a:ext cx="453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D55C1919-2638-2996-9C72-839B27CE99FD}"/>
                  </a:ext>
                </a:extLst>
              </p14:cNvPr>
              <p14:cNvContentPartPr/>
              <p14:nvPr/>
            </p14:nvContentPartPr>
            <p14:xfrm>
              <a:off x="6172800" y="3251020"/>
              <a:ext cx="9720" cy="16560"/>
            </p14:xfrm>
          </p:contentPart>
        </mc:Choice>
        <mc:Fallback xmlns="">
          <p:pic>
            <p:nvPicPr>
              <p:cNvPr id="7" name="Ink 6">
                <a:extLst>
                  <a:ext uri="{FF2B5EF4-FFF2-40B4-BE49-F238E27FC236}">
                    <a16:creationId xmlns:a16="http://schemas.microsoft.com/office/drawing/2014/main" id="{D55C1919-2638-2996-9C72-839B27CE99FD}"/>
                  </a:ext>
                </a:extLst>
              </p:cNvPr>
              <p:cNvPicPr/>
              <p:nvPr/>
            </p:nvPicPr>
            <p:blipFill>
              <a:blip r:embed="rId9"/>
              <a:stretch>
                <a:fillRect/>
              </a:stretch>
            </p:blipFill>
            <p:spPr>
              <a:xfrm>
                <a:off x="6155160" y="3233020"/>
                <a:ext cx="4536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4BCB72D3-01B0-E303-2112-84F9C97A3FAD}"/>
                  </a:ext>
                </a:extLst>
              </p14:cNvPr>
              <p14:cNvContentPartPr/>
              <p14:nvPr/>
            </p14:nvContentPartPr>
            <p14:xfrm>
              <a:off x="6760680" y="3261820"/>
              <a:ext cx="1800" cy="7560"/>
            </p14:xfrm>
          </p:contentPart>
        </mc:Choice>
        <mc:Fallback xmlns="">
          <p:pic>
            <p:nvPicPr>
              <p:cNvPr id="9" name="Ink 8">
                <a:extLst>
                  <a:ext uri="{FF2B5EF4-FFF2-40B4-BE49-F238E27FC236}">
                    <a16:creationId xmlns:a16="http://schemas.microsoft.com/office/drawing/2014/main" id="{4BCB72D3-01B0-E303-2112-84F9C97A3FAD}"/>
                  </a:ext>
                </a:extLst>
              </p:cNvPr>
              <p:cNvPicPr/>
              <p:nvPr/>
            </p:nvPicPr>
            <p:blipFill>
              <a:blip r:embed="rId11"/>
              <a:stretch>
                <a:fillRect/>
              </a:stretch>
            </p:blipFill>
            <p:spPr>
              <a:xfrm>
                <a:off x="6742680" y="3243820"/>
                <a:ext cx="374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F77192C2-73B2-4768-4D9F-B07C52BBBE17}"/>
                  </a:ext>
                </a:extLst>
              </p14:cNvPr>
              <p14:cNvContentPartPr/>
              <p14:nvPr/>
            </p14:nvContentPartPr>
            <p14:xfrm>
              <a:off x="3012720" y="3490780"/>
              <a:ext cx="16920" cy="22320"/>
            </p14:xfrm>
          </p:contentPart>
        </mc:Choice>
        <mc:Fallback xmlns="">
          <p:pic>
            <p:nvPicPr>
              <p:cNvPr id="10" name="Ink 9">
                <a:extLst>
                  <a:ext uri="{FF2B5EF4-FFF2-40B4-BE49-F238E27FC236}">
                    <a16:creationId xmlns:a16="http://schemas.microsoft.com/office/drawing/2014/main" id="{F77192C2-73B2-4768-4D9F-B07C52BBBE17}"/>
                  </a:ext>
                </a:extLst>
              </p:cNvPr>
              <p:cNvPicPr/>
              <p:nvPr/>
            </p:nvPicPr>
            <p:blipFill>
              <a:blip r:embed="rId13"/>
              <a:stretch>
                <a:fillRect/>
              </a:stretch>
            </p:blipFill>
            <p:spPr>
              <a:xfrm>
                <a:off x="2994720" y="3472780"/>
                <a:ext cx="525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8484BE79-C12D-C126-A7B9-865369D47ABE}"/>
                  </a:ext>
                </a:extLst>
              </p14:cNvPr>
              <p14:cNvContentPartPr/>
              <p14:nvPr/>
            </p14:nvContentPartPr>
            <p14:xfrm>
              <a:off x="4760880" y="3504100"/>
              <a:ext cx="20520" cy="5040"/>
            </p14:xfrm>
          </p:contentPart>
        </mc:Choice>
        <mc:Fallback xmlns="">
          <p:pic>
            <p:nvPicPr>
              <p:cNvPr id="11" name="Ink 10">
                <a:extLst>
                  <a:ext uri="{FF2B5EF4-FFF2-40B4-BE49-F238E27FC236}">
                    <a16:creationId xmlns:a16="http://schemas.microsoft.com/office/drawing/2014/main" id="{8484BE79-C12D-C126-A7B9-865369D47ABE}"/>
                  </a:ext>
                </a:extLst>
              </p:cNvPr>
              <p:cNvPicPr/>
              <p:nvPr/>
            </p:nvPicPr>
            <p:blipFill>
              <a:blip r:embed="rId15"/>
              <a:stretch>
                <a:fillRect/>
              </a:stretch>
            </p:blipFill>
            <p:spPr>
              <a:xfrm>
                <a:off x="4742880" y="3486100"/>
                <a:ext cx="561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74CD0075-E9E4-82FE-FAD4-8715C9661E99}"/>
                  </a:ext>
                </a:extLst>
              </p14:cNvPr>
              <p14:cNvContentPartPr/>
              <p14:nvPr/>
            </p14:nvContentPartPr>
            <p14:xfrm>
              <a:off x="5067960" y="3508780"/>
              <a:ext cx="9720" cy="18360"/>
            </p14:xfrm>
          </p:contentPart>
        </mc:Choice>
        <mc:Fallback xmlns="">
          <p:pic>
            <p:nvPicPr>
              <p:cNvPr id="12" name="Ink 11">
                <a:extLst>
                  <a:ext uri="{FF2B5EF4-FFF2-40B4-BE49-F238E27FC236}">
                    <a16:creationId xmlns:a16="http://schemas.microsoft.com/office/drawing/2014/main" id="{74CD0075-E9E4-82FE-FAD4-8715C9661E99}"/>
                  </a:ext>
                </a:extLst>
              </p:cNvPr>
              <p:cNvPicPr/>
              <p:nvPr/>
            </p:nvPicPr>
            <p:blipFill>
              <a:blip r:embed="rId17"/>
              <a:stretch>
                <a:fillRect/>
              </a:stretch>
            </p:blipFill>
            <p:spPr>
              <a:xfrm>
                <a:off x="5049960" y="3490780"/>
                <a:ext cx="4536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06F0C077-086D-FD6E-90B3-2317D3B4227A}"/>
                  </a:ext>
                </a:extLst>
              </p14:cNvPr>
              <p14:cNvContentPartPr/>
              <p14:nvPr/>
            </p14:nvContentPartPr>
            <p14:xfrm>
              <a:off x="2186160" y="4325980"/>
              <a:ext cx="2180520" cy="84600"/>
            </p14:xfrm>
          </p:contentPart>
        </mc:Choice>
        <mc:Fallback xmlns="">
          <p:pic>
            <p:nvPicPr>
              <p:cNvPr id="13" name="Ink 12">
                <a:extLst>
                  <a:ext uri="{FF2B5EF4-FFF2-40B4-BE49-F238E27FC236}">
                    <a16:creationId xmlns:a16="http://schemas.microsoft.com/office/drawing/2014/main" id="{06F0C077-086D-FD6E-90B3-2317D3B4227A}"/>
                  </a:ext>
                </a:extLst>
              </p:cNvPr>
              <p:cNvPicPr/>
              <p:nvPr/>
            </p:nvPicPr>
            <p:blipFill>
              <a:blip r:embed="rId19"/>
              <a:stretch>
                <a:fillRect/>
              </a:stretch>
            </p:blipFill>
            <p:spPr>
              <a:xfrm>
                <a:off x="2168160" y="4307980"/>
                <a:ext cx="22161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D806E2A9-F482-5613-5CA9-C3FF64283F9A}"/>
                  </a:ext>
                </a:extLst>
              </p14:cNvPr>
              <p14:cNvContentPartPr/>
              <p14:nvPr/>
            </p14:nvContentPartPr>
            <p14:xfrm>
              <a:off x="7268640" y="4612540"/>
              <a:ext cx="1259280" cy="91440"/>
            </p14:xfrm>
          </p:contentPart>
        </mc:Choice>
        <mc:Fallback xmlns="">
          <p:pic>
            <p:nvPicPr>
              <p:cNvPr id="14" name="Ink 13">
                <a:extLst>
                  <a:ext uri="{FF2B5EF4-FFF2-40B4-BE49-F238E27FC236}">
                    <a16:creationId xmlns:a16="http://schemas.microsoft.com/office/drawing/2014/main" id="{D806E2A9-F482-5613-5CA9-C3FF64283F9A}"/>
                  </a:ext>
                </a:extLst>
              </p:cNvPr>
              <p:cNvPicPr/>
              <p:nvPr/>
            </p:nvPicPr>
            <p:blipFill>
              <a:blip r:embed="rId21"/>
              <a:stretch>
                <a:fillRect/>
              </a:stretch>
            </p:blipFill>
            <p:spPr>
              <a:xfrm>
                <a:off x="7251000" y="4594540"/>
                <a:ext cx="12949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C75BD56F-2693-755D-0AC9-C3F05FD00F8C}"/>
                  </a:ext>
                </a:extLst>
              </p14:cNvPr>
              <p14:cNvContentPartPr/>
              <p14:nvPr/>
            </p14:nvContentPartPr>
            <p14:xfrm>
              <a:off x="6549360" y="4898740"/>
              <a:ext cx="1050840" cy="59760"/>
            </p14:xfrm>
          </p:contentPart>
        </mc:Choice>
        <mc:Fallback xmlns="">
          <p:pic>
            <p:nvPicPr>
              <p:cNvPr id="15" name="Ink 14">
                <a:extLst>
                  <a:ext uri="{FF2B5EF4-FFF2-40B4-BE49-F238E27FC236}">
                    <a16:creationId xmlns:a16="http://schemas.microsoft.com/office/drawing/2014/main" id="{C75BD56F-2693-755D-0AC9-C3F05FD00F8C}"/>
                  </a:ext>
                </a:extLst>
              </p:cNvPr>
              <p:cNvPicPr/>
              <p:nvPr/>
            </p:nvPicPr>
            <p:blipFill>
              <a:blip r:embed="rId23"/>
              <a:stretch>
                <a:fillRect/>
              </a:stretch>
            </p:blipFill>
            <p:spPr>
              <a:xfrm>
                <a:off x="6531720" y="4880740"/>
                <a:ext cx="10864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a:extLst>
                  <a:ext uri="{FF2B5EF4-FFF2-40B4-BE49-F238E27FC236}">
                    <a16:creationId xmlns:a16="http://schemas.microsoft.com/office/drawing/2014/main" id="{2388EEE9-46E9-A343-0884-1CD139C4C7F3}"/>
                  </a:ext>
                </a:extLst>
              </p14:cNvPr>
              <p14:cNvContentPartPr/>
              <p14:nvPr/>
            </p14:nvContentPartPr>
            <p14:xfrm>
              <a:off x="7473120" y="5304820"/>
              <a:ext cx="527760" cy="25560"/>
            </p14:xfrm>
          </p:contentPart>
        </mc:Choice>
        <mc:Fallback xmlns="">
          <p:pic>
            <p:nvPicPr>
              <p:cNvPr id="16" name="Ink 15">
                <a:extLst>
                  <a:ext uri="{FF2B5EF4-FFF2-40B4-BE49-F238E27FC236}">
                    <a16:creationId xmlns:a16="http://schemas.microsoft.com/office/drawing/2014/main" id="{2388EEE9-46E9-A343-0884-1CD139C4C7F3}"/>
                  </a:ext>
                </a:extLst>
              </p:cNvPr>
              <p:cNvPicPr/>
              <p:nvPr/>
            </p:nvPicPr>
            <p:blipFill>
              <a:blip r:embed="rId25"/>
              <a:stretch>
                <a:fillRect/>
              </a:stretch>
            </p:blipFill>
            <p:spPr>
              <a:xfrm>
                <a:off x="7455120" y="5287180"/>
                <a:ext cx="5634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Ink 16">
                <a:extLst>
                  <a:ext uri="{FF2B5EF4-FFF2-40B4-BE49-F238E27FC236}">
                    <a16:creationId xmlns:a16="http://schemas.microsoft.com/office/drawing/2014/main" id="{1640D3AE-4E6F-C8FA-5CD1-470961E9C81D}"/>
                  </a:ext>
                </a:extLst>
              </p14:cNvPr>
              <p14:cNvContentPartPr/>
              <p14:nvPr/>
            </p14:nvContentPartPr>
            <p14:xfrm>
              <a:off x="523320" y="5610100"/>
              <a:ext cx="630000" cy="26640"/>
            </p14:xfrm>
          </p:contentPart>
        </mc:Choice>
        <mc:Fallback xmlns="">
          <p:pic>
            <p:nvPicPr>
              <p:cNvPr id="17" name="Ink 16">
                <a:extLst>
                  <a:ext uri="{FF2B5EF4-FFF2-40B4-BE49-F238E27FC236}">
                    <a16:creationId xmlns:a16="http://schemas.microsoft.com/office/drawing/2014/main" id="{1640D3AE-4E6F-C8FA-5CD1-470961E9C81D}"/>
                  </a:ext>
                </a:extLst>
              </p:cNvPr>
              <p:cNvPicPr/>
              <p:nvPr/>
            </p:nvPicPr>
            <p:blipFill>
              <a:blip r:embed="rId27"/>
              <a:stretch>
                <a:fillRect/>
              </a:stretch>
            </p:blipFill>
            <p:spPr>
              <a:xfrm>
                <a:off x="505680" y="5592100"/>
                <a:ext cx="665640" cy="62280"/>
              </a:xfrm>
              <a:prstGeom prst="rect">
                <a:avLst/>
              </a:prstGeom>
            </p:spPr>
          </p:pic>
        </mc:Fallback>
      </mc:AlternateContent>
    </p:spTree>
    <p:extLst>
      <p:ext uri="{BB962C8B-B14F-4D97-AF65-F5344CB8AC3E}">
        <p14:creationId xmlns:p14="http://schemas.microsoft.com/office/powerpoint/2010/main" val="870825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4099457" y="2148919"/>
            <a:ext cx="3847845" cy="1754326"/>
          </a:xfrm>
          <a:prstGeom prst="rect">
            <a:avLst/>
          </a:prstGeom>
          <a:noFill/>
        </p:spPr>
        <p:txBody>
          <a:bodyPr wrap="square">
            <a:spAutoFit/>
          </a:bodyPr>
          <a:lstStyle/>
          <a:p>
            <a:pPr algn="ctr"/>
            <a:r>
              <a:rPr lang="he-IL" sz="3600" b="1">
                <a:solidFill>
                  <a:schemeClr val="bg1"/>
                </a:solidFill>
                <a:cs typeface="+mj-cs"/>
              </a:rPr>
              <a:t>מבוא לישעיהו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pic>
        <p:nvPicPr>
          <p:cNvPr id="5" name="Picture 4">
            <a:extLst>
              <a:ext uri="{FF2B5EF4-FFF2-40B4-BE49-F238E27FC236}">
                <a16:creationId xmlns:a16="http://schemas.microsoft.com/office/drawing/2014/main" id="{472E996F-85C0-71DE-8DF4-9D83D7B144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121" y="554630"/>
            <a:ext cx="3842758" cy="4452374"/>
          </a:xfrm>
          <a:prstGeom prst="rect">
            <a:avLst/>
          </a:prstGeom>
        </p:spPr>
      </p:pic>
      <p:sp>
        <p:nvSpPr>
          <p:cNvPr id="9" name="TextBox 8">
            <a:extLst>
              <a:ext uri="{FF2B5EF4-FFF2-40B4-BE49-F238E27FC236}">
                <a16:creationId xmlns:a16="http://schemas.microsoft.com/office/drawing/2014/main" id="{65DFCCF4-9168-ED86-D348-4609D02708DE}"/>
              </a:ext>
            </a:extLst>
          </p:cNvPr>
          <p:cNvSpPr txBox="1"/>
          <p:nvPr/>
        </p:nvSpPr>
        <p:spPr>
          <a:xfrm>
            <a:off x="4745620" y="554630"/>
            <a:ext cx="4430210" cy="4247317"/>
          </a:xfrm>
          <a:prstGeom prst="rect">
            <a:avLst/>
          </a:prstGeom>
          <a:noFill/>
        </p:spPr>
        <p:txBody>
          <a:bodyPr wrap="square">
            <a:spAutoFit/>
          </a:bodyPr>
          <a:lstStyle/>
          <a:p>
            <a:r>
              <a:rPr lang="en-US" sz="1600" b="0" i="0" u="none" strike="noStrike">
                <a:solidFill>
                  <a:srgbClr val="FFC000"/>
                </a:solidFill>
                <a:effectLst/>
                <a:latin typeface="Arial" panose="020B0604020202020204" pitchFamily="34" charset="0"/>
              </a:rPr>
              <a:t>God's word plays a crucial role in maintaining a sound and healthy mind. For example, the Scriptures teach us that God's word has the power to renew our minds. </a:t>
            </a:r>
          </a:p>
          <a:p>
            <a:endParaRPr lang="en-US" sz="1100" b="0" i="0" u="none" strike="noStrike">
              <a:solidFill>
                <a:srgbClr val="FFC000"/>
              </a:solidFill>
              <a:effectLst/>
              <a:latin typeface="Arial" panose="020B0604020202020204" pitchFamily="34" charset="0"/>
            </a:endParaRPr>
          </a:p>
          <a:p>
            <a:r>
              <a:rPr lang="en-US" sz="1600" b="0" i="0" u="none" strike="noStrike">
                <a:solidFill>
                  <a:srgbClr val="00B0F0"/>
                </a:solidFill>
                <a:effectLst/>
                <a:latin typeface="Arial" panose="020B0604020202020204" pitchFamily="34" charset="0"/>
              </a:rPr>
              <a:t>Romans 12:2 "Do not conform to the pattern of this world, but be transformed by the renewing of your mind." </a:t>
            </a:r>
          </a:p>
          <a:p>
            <a:endParaRPr lang="en-US" sz="1050">
              <a:solidFill>
                <a:srgbClr val="FFC000"/>
              </a:solidFill>
              <a:latin typeface="Arial" panose="020B0604020202020204" pitchFamily="34" charset="0"/>
            </a:endParaRPr>
          </a:p>
          <a:p>
            <a:r>
              <a:rPr lang="en-US" sz="1600" b="0" i="0" u="none" strike="noStrike">
                <a:solidFill>
                  <a:srgbClr val="FFC000"/>
                </a:solidFill>
                <a:effectLst/>
                <a:latin typeface="Arial" panose="020B0604020202020204" pitchFamily="34" charset="0"/>
              </a:rPr>
              <a:t>This renewal process involves replacing harmful thought patterns with God's truth, leading to healthier thinking. </a:t>
            </a:r>
          </a:p>
          <a:p>
            <a:endParaRPr lang="en-US" sz="1050">
              <a:solidFill>
                <a:srgbClr val="FFC000"/>
              </a:solidFill>
              <a:latin typeface="Arial" panose="020B0604020202020204" pitchFamily="34" charset="0"/>
            </a:endParaRPr>
          </a:p>
          <a:p>
            <a:r>
              <a:rPr lang="en-US" sz="1600" b="0" i="0" u="none" strike="noStrike">
                <a:solidFill>
                  <a:srgbClr val="FFC000"/>
                </a:solidFill>
                <a:effectLst/>
                <a:latin typeface="Arial" panose="020B0604020202020204" pitchFamily="34" charset="0"/>
              </a:rPr>
              <a:t>Paul writes saying: </a:t>
            </a:r>
          </a:p>
          <a:p>
            <a:endParaRPr lang="en-US" sz="1050">
              <a:solidFill>
                <a:srgbClr val="FFC000"/>
              </a:solidFill>
              <a:latin typeface="Arial" panose="020B0604020202020204" pitchFamily="34" charset="0"/>
            </a:endParaRPr>
          </a:p>
          <a:p>
            <a:r>
              <a:rPr lang="en-US" sz="1600" b="0" i="0" u="none" strike="noStrike">
                <a:solidFill>
                  <a:srgbClr val="00B0F0"/>
                </a:solidFill>
                <a:effectLst/>
                <a:latin typeface="Arial" panose="020B0604020202020204" pitchFamily="34" charset="0"/>
              </a:rPr>
              <a:t>2 Timothy 1:7 "For God hath not given us the spirit of fear; but of power, and of love, and of a sound mind."</a:t>
            </a:r>
            <a:endParaRPr lang="en-US" sz="1600">
              <a:solidFill>
                <a:srgbClr val="00B0F0"/>
              </a:solidFill>
            </a:endParaRPr>
          </a:p>
        </p:txBody>
      </p:sp>
      <p:sp>
        <p:nvSpPr>
          <p:cNvPr id="10" name="TextBox 9">
            <a:extLst>
              <a:ext uri="{FF2B5EF4-FFF2-40B4-BE49-F238E27FC236}">
                <a16:creationId xmlns:a16="http://schemas.microsoft.com/office/drawing/2014/main" id="{BF424CCE-265C-E28D-417D-162A7A411EE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7" name="TextBox 6">
            <a:extLst>
              <a:ext uri="{FF2B5EF4-FFF2-40B4-BE49-F238E27FC236}">
                <a16:creationId xmlns:a16="http://schemas.microsoft.com/office/drawing/2014/main" id="{35C43426-2914-F42B-A6F1-8CC18B4F86E4}"/>
              </a:ext>
            </a:extLst>
          </p:cNvPr>
          <p:cNvSpPr txBox="1"/>
          <p:nvPr/>
        </p:nvSpPr>
        <p:spPr>
          <a:xfrm>
            <a:off x="2861841" y="4956467"/>
            <a:ext cx="6094070" cy="800219"/>
          </a:xfrm>
          <a:prstGeom prst="rect">
            <a:avLst/>
          </a:prstGeom>
          <a:noFill/>
        </p:spPr>
        <p:txBody>
          <a:bodyPr wrap="square">
            <a:spAutoFit/>
          </a:bodyPr>
          <a:lstStyle/>
          <a:p>
            <a:pPr algn="r"/>
            <a:r>
              <a:rPr lang="en-US">
                <a:solidFill>
                  <a:srgbClr val="00B0F0"/>
                </a:solidFill>
              </a:rPr>
              <a:t>Psalm 119:165</a:t>
            </a:r>
          </a:p>
          <a:p>
            <a:pPr algn="r"/>
            <a:r>
              <a:rPr lang="en-US" sz="2800">
                <a:solidFill>
                  <a:srgbClr val="FFFF00"/>
                </a:solidFill>
                <a:cs typeface="+mj-cs"/>
              </a:rPr>
              <a:t> </a:t>
            </a:r>
            <a:r>
              <a:rPr lang="he-IL" sz="2800">
                <a:solidFill>
                  <a:srgbClr val="FFFF00"/>
                </a:solidFill>
                <a:cs typeface="+mj-cs"/>
              </a:rPr>
              <a:t>שָׁל֣וֹם רָ֭ב לְאֹהֲבֵ֣י תוֹרָתֶ֑ךָ וְאֵֽין־לָ֥מוֹ מִכְשֽׁוֹל</a:t>
            </a:r>
            <a:endParaRPr lang="en-US" sz="2800">
              <a:solidFill>
                <a:srgbClr val="FFFF00"/>
              </a:solidFill>
              <a:cs typeface="+mj-cs"/>
            </a:endParaRPr>
          </a:p>
        </p:txBody>
      </p:sp>
      <mc:AlternateContent xmlns:mc="http://schemas.openxmlformats.org/markup-compatibility/2006" xmlns:p14="http://schemas.microsoft.com/office/powerpoint/2010/main">
        <mc:Choice Requires="p14">
          <p:contentPart p14:bwMode="auto" r:id="rId5">
            <p14:nvContentPartPr>
              <p14:cNvPr id="11" name="Ink 10">
                <a:extLst>
                  <a:ext uri="{FF2B5EF4-FFF2-40B4-BE49-F238E27FC236}">
                    <a16:creationId xmlns:a16="http://schemas.microsoft.com/office/drawing/2014/main" id="{7329B4B6-1614-2695-19E5-D66E9F17B6E7}"/>
                  </a:ext>
                </a:extLst>
              </p14:cNvPr>
              <p14:cNvContentPartPr/>
              <p14:nvPr/>
            </p14:nvContentPartPr>
            <p14:xfrm>
              <a:off x="4509240" y="1743340"/>
              <a:ext cx="219600" cy="241200"/>
            </p14:xfrm>
          </p:contentPart>
        </mc:Choice>
        <mc:Fallback xmlns="">
          <p:pic>
            <p:nvPicPr>
              <p:cNvPr id="11" name="Ink 10">
                <a:extLst>
                  <a:ext uri="{FF2B5EF4-FFF2-40B4-BE49-F238E27FC236}">
                    <a16:creationId xmlns:a16="http://schemas.microsoft.com/office/drawing/2014/main" id="{7329B4B6-1614-2695-19E5-D66E9F17B6E7}"/>
                  </a:ext>
                </a:extLst>
              </p:cNvPr>
              <p:cNvPicPr/>
              <p:nvPr/>
            </p:nvPicPr>
            <p:blipFill>
              <a:blip r:embed="rId6"/>
              <a:stretch>
                <a:fillRect/>
              </a:stretch>
            </p:blipFill>
            <p:spPr>
              <a:xfrm>
                <a:off x="4491240" y="1725700"/>
                <a:ext cx="25524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Ink 11">
                <a:extLst>
                  <a:ext uri="{FF2B5EF4-FFF2-40B4-BE49-F238E27FC236}">
                    <a16:creationId xmlns:a16="http://schemas.microsoft.com/office/drawing/2014/main" id="{FA2DE7AB-51AC-3A26-1A65-1282DD530E04}"/>
                  </a:ext>
                </a:extLst>
              </p14:cNvPr>
              <p14:cNvContentPartPr/>
              <p14:nvPr/>
            </p14:nvContentPartPr>
            <p14:xfrm>
              <a:off x="4525800" y="3936100"/>
              <a:ext cx="124560" cy="201240"/>
            </p14:xfrm>
          </p:contentPart>
        </mc:Choice>
        <mc:Fallback xmlns="">
          <p:pic>
            <p:nvPicPr>
              <p:cNvPr id="12" name="Ink 11">
                <a:extLst>
                  <a:ext uri="{FF2B5EF4-FFF2-40B4-BE49-F238E27FC236}">
                    <a16:creationId xmlns:a16="http://schemas.microsoft.com/office/drawing/2014/main" id="{FA2DE7AB-51AC-3A26-1A65-1282DD530E04}"/>
                  </a:ext>
                </a:extLst>
              </p:cNvPr>
              <p:cNvPicPr/>
              <p:nvPr/>
            </p:nvPicPr>
            <p:blipFill>
              <a:blip r:embed="rId8"/>
              <a:stretch>
                <a:fillRect/>
              </a:stretch>
            </p:blipFill>
            <p:spPr>
              <a:xfrm>
                <a:off x="4507800" y="3918460"/>
                <a:ext cx="16020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Ink 12">
                <a:extLst>
                  <a:ext uri="{FF2B5EF4-FFF2-40B4-BE49-F238E27FC236}">
                    <a16:creationId xmlns:a16="http://schemas.microsoft.com/office/drawing/2014/main" id="{36CE1AAA-BA9B-FCC9-8C18-47ED95C2C01A}"/>
                  </a:ext>
                </a:extLst>
              </p14:cNvPr>
              <p14:cNvContentPartPr/>
              <p14:nvPr/>
            </p14:nvContentPartPr>
            <p14:xfrm>
              <a:off x="7701360" y="5774980"/>
              <a:ext cx="1060920" cy="55800"/>
            </p14:xfrm>
          </p:contentPart>
        </mc:Choice>
        <mc:Fallback xmlns="">
          <p:pic>
            <p:nvPicPr>
              <p:cNvPr id="13" name="Ink 12">
                <a:extLst>
                  <a:ext uri="{FF2B5EF4-FFF2-40B4-BE49-F238E27FC236}">
                    <a16:creationId xmlns:a16="http://schemas.microsoft.com/office/drawing/2014/main" id="{36CE1AAA-BA9B-FCC9-8C18-47ED95C2C01A}"/>
                  </a:ext>
                </a:extLst>
              </p:cNvPr>
              <p:cNvPicPr/>
              <p:nvPr/>
            </p:nvPicPr>
            <p:blipFill>
              <a:blip r:embed="rId10"/>
              <a:stretch>
                <a:fillRect/>
              </a:stretch>
            </p:blipFill>
            <p:spPr>
              <a:xfrm>
                <a:off x="7683360" y="5757340"/>
                <a:ext cx="1096560" cy="91440"/>
              </a:xfrm>
              <a:prstGeom prst="rect">
                <a:avLst/>
              </a:prstGeom>
            </p:spPr>
          </p:pic>
        </mc:Fallback>
      </mc:AlternateContent>
      <p:grpSp>
        <p:nvGrpSpPr>
          <p:cNvPr id="22" name="Group 21">
            <a:extLst>
              <a:ext uri="{FF2B5EF4-FFF2-40B4-BE49-F238E27FC236}">
                <a16:creationId xmlns:a16="http://schemas.microsoft.com/office/drawing/2014/main" id="{5F5A147C-7396-4A4E-1B1E-6DA0F08B28C5}"/>
              </a:ext>
            </a:extLst>
          </p:cNvPr>
          <p:cNvGrpSpPr/>
          <p:nvPr/>
        </p:nvGrpSpPr>
        <p:grpSpPr>
          <a:xfrm>
            <a:off x="4165080" y="5686420"/>
            <a:ext cx="1794240" cy="51120"/>
            <a:chOff x="4165080" y="5686420"/>
            <a:chExt cx="1794240" cy="51120"/>
          </a:xfrm>
        </p:grpSpPr>
        <mc:AlternateContent xmlns:mc="http://schemas.openxmlformats.org/markup-compatibility/2006" xmlns:p14="http://schemas.microsoft.com/office/powerpoint/2010/main">
          <mc:Choice Requires="p14">
            <p:contentPart p14:bwMode="auto" r:id="rId11">
              <p14:nvContentPartPr>
                <p14:cNvPr id="19" name="Ink 18">
                  <a:extLst>
                    <a:ext uri="{FF2B5EF4-FFF2-40B4-BE49-F238E27FC236}">
                      <a16:creationId xmlns:a16="http://schemas.microsoft.com/office/drawing/2014/main" id="{B2109D66-CE43-B22F-DCF0-AC730735388A}"/>
                    </a:ext>
                  </a:extLst>
                </p14:cNvPr>
                <p14:cNvContentPartPr/>
                <p14:nvPr/>
              </p14:nvContentPartPr>
              <p14:xfrm>
                <a:off x="5593920" y="5701540"/>
                <a:ext cx="365400" cy="29520"/>
              </p14:xfrm>
            </p:contentPart>
          </mc:Choice>
          <mc:Fallback xmlns="">
            <p:pic>
              <p:nvPicPr>
                <p:cNvPr id="19" name="Ink 18">
                  <a:extLst>
                    <a:ext uri="{FF2B5EF4-FFF2-40B4-BE49-F238E27FC236}">
                      <a16:creationId xmlns:a16="http://schemas.microsoft.com/office/drawing/2014/main" id="{B2109D66-CE43-B22F-DCF0-AC730735388A}"/>
                    </a:ext>
                  </a:extLst>
                </p:cNvPr>
                <p:cNvPicPr/>
                <p:nvPr/>
              </p:nvPicPr>
              <p:blipFill>
                <a:blip r:embed="rId12"/>
                <a:stretch>
                  <a:fillRect/>
                </a:stretch>
              </p:blipFill>
              <p:spPr>
                <a:xfrm>
                  <a:off x="5576280" y="5683900"/>
                  <a:ext cx="4010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0" name="Ink 19">
                  <a:extLst>
                    <a:ext uri="{FF2B5EF4-FFF2-40B4-BE49-F238E27FC236}">
                      <a16:creationId xmlns:a16="http://schemas.microsoft.com/office/drawing/2014/main" id="{66AB4B2F-B1C0-B440-E27E-35A48257D53B}"/>
                    </a:ext>
                  </a:extLst>
                </p14:cNvPr>
                <p14:cNvContentPartPr/>
                <p14:nvPr/>
              </p14:nvContentPartPr>
              <p14:xfrm>
                <a:off x="5079840" y="5718820"/>
                <a:ext cx="306360" cy="18720"/>
              </p14:xfrm>
            </p:contentPart>
          </mc:Choice>
          <mc:Fallback xmlns="">
            <p:pic>
              <p:nvPicPr>
                <p:cNvPr id="20" name="Ink 19">
                  <a:extLst>
                    <a:ext uri="{FF2B5EF4-FFF2-40B4-BE49-F238E27FC236}">
                      <a16:creationId xmlns:a16="http://schemas.microsoft.com/office/drawing/2014/main" id="{66AB4B2F-B1C0-B440-E27E-35A48257D53B}"/>
                    </a:ext>
                  </a:extLst>
                </p:cNvPr>
                <p:cNvPicPr/>
                <p:nvPr/>
              </p:nvPicPr>
              <p:blipFill>
                <a:blip r:embed="rId14"/>
                <a:stretch>
                  <a:fillRect/>
                </a:stretch>
              </p:blipFill>
              <p:spPr>
                <a:xfrm>
                  <a:off x="5062200" y="5700820"/>
                  <a:ext cx="34200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1" name="Ink 20">
                  <a:extLst>
                    <a:ext uri="{FF2B5EF4-FFF2-40B4-BE49-F238E27FC236}">
                      <a16:creationId xmlns:a16="http://schemas.microsoft.com/office/drawing/2014/main" id="{ABCED8F4-AB5D-B06F-BE87-260547E72051}"/>
                    </a:ext>
                  </a:extLst>
                </p14:cNvPr>
                <p14:cNvContentPartPr/>
                <p14:nvPr/>
              </p14:nvContentPartPr>
              <p14:xfrm>
                <a:off x="4165080" y="5686420"/>
                <a:ext cx="662760" cy="30240"/>
              </p14:xfrm>
            </p:contentPart>
          </mc:Choice>
          <mc:Fallback xmlns="">
            <p:pic>
              <p:nvPicPr>
                <p:cNvPr id="21" name="Ink 20">
                  <a:extLst>
                    <a:ext uri="{FF2B5EF4-FFF2-40B4-BE49-F238E27FC236}">
                      <a16:creationId xmlns:a16="http://schemas.microsoft.com/office/drawing/2014/main" id="{ABCED8F4-AB5D-B06F-BE87-260547E72051}"/>
                    </a:ext>
                  </a:extLst>
                </p:cNvPr>
                <p:cNvPicPr/>
                <p:nvPr/>
              </p:nvPicPr>
              <p:blipFill>
                <a:blip r:embed="rId16"/>
                <a:stretch>
                  <a:fillRect/>
                </a:stretch>
              </p:blipFill>
              <p:spPr>
                <a:xfrm>
                  <a:off x="4147440" y="5668780"/>
                  <a:ext cx="698400" cy="65880"/>
                </a:xfrm>
                <a:prstGeom prst="rect">
                  <a:avLst/>
                </a:prstGeom>
              </p:spPr>
            </p:pic>
          </mc:Fallback>
        </mc:AlternateContent>
      </p:grpSp>
      <p:grpSp>
        <p:nvGrpSpPr>
          <p:cNvPr id="24" name="Group 23">
            <a:extLst>
              <a:ext uri="{FF2B5EF4-FFF2-40B4-BE49-F238E27FC236}">
                <a16:creationId xmlns:a16="http://schemas.microsoft.com/office/drawing/2014/main" id="{62E6C21C-49D6-6FB7-9E0A-7ED62FFA4F13}"/>
              </a:ext>
            </a:extLst>
          </p:cNvPr>
          <p:cNvGrpSpPr/>
          <p:nvPr/>
        </p:nvGrpSpPr>
        <p:grpSpPr>
          <a:xfrm>
            <a:off x="6002520" y="5207980"/>
            <a:ext cx="1596240" cy="623160"/>
            <a:chOff x="6002520" y="5207980"/>
            <a:chExt cx="1596240" cy="623160"/>
          </a:xfrm>
        </p:grpSpPr>
        <mc:AlternateContent xmlns:mc="http://schemas.openxmlformats.org/markup-compatibility/2006" xmlns:p14="http://schemas.microsoft.com/office/powerpoint/2010/main">
          <mc:Choice Requires="p14">
            <p:contentPart p14:bwMode="auto" r:id="rId17">
              <p14:nvContentPartPr>
                <p14:cNvPr id="14" name="Ink 13">
                  <a:extLst>
                    <a:ext uri="{FF2B5EF4-FFF2-40B4-BE49-F238E27FC236}">
                      <a16:creationId xmlns:a16="http://schemas.microsoft.com/office/drawing/2014/main" id="{8F324531-D7E0-FF7E-8442-94985506407B}"/>
                    </a:ext>
                  </a:extLst>
                </p14:cNvPr>
                <p14:cNvContentPartPr/>
                <p14:nvPr/>
              </p14:nvContentPartPr>
              <p14:xfrm>
                <a:off x="7516320" y="5662300"/>
                <a:ext cx="25560" cy="5760"/>
              </p14:xfrm>
            </p:contentPart>
          </mc:Choice>
          <mc:Fallback xmlns="">
            <p:pic>
              <p:nvPicPr>
                <p:cNvPr id="14" name="Ink 13">
                  <a:extLst>
                    <a:ext uri="{FF2B5EF4-FFF2-40B4-BE49-F238E27FC236}">
                      <a16:creationId xmlns:a16="http://schemas.microsoft.com/office/drawing/2014/main" id="{8F324531-D7E0-FF7E-8442-94985506407B}"/>
                    </a:ext>
                  </a:extLst>
                </p:cNvPr>
                <p:cNvPicPr/>
                <p:nvPr/>
              </p:nvPicPr>
              <p:blipFill>
                <a:blip r:embed="rId18"/>
                <a:stretch>
                  <a:fillRect/>
                </a:stretch>
              </p:blipFill>
              <p:spPr>
                <a:xfrm>
                  <a:off x="7498680" y="5644300"/>
                  <a:ext cx="612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Ink 14">
                  <a:extLst>
                    <a:ext uri="{FF2B5EF4-FFF2-40B4-BE49-F238E27FC236}">
                      <a16:creationId xmlns:a16="http://schemas.microsoft.com/office/drawing/2014/main" id="{1AEDBFE6-94CD-E209-C8EF-7DEBD696A72A}"/>
                    </a:ext>
                  </a:extLst>
                </p14:cNvPr>
                <p14:cNvContentPartPr/>
                <p14:nvPr/>
              </p14:nvContentPartPr>
              <p14:xfrm>
                <a:off x="6956880" y="5672020"/>
                <a:ext cx="641880" cy="48600"/>
              </p14:xfrm>
            </p:contentPart>
          </mc:Choice>
          <mc:Fallback xmlns="">
            <p:pic>
              <p:nvPicPr>
                <p:cNvPr id="15" name="Ink 14">
                  <a:extLst>
                    <a:ext uri="{FF2B5EF4-FFF2-40B4-BE49-F238E27FC236}">
                      <a16:creationId xmlns:a16="http://schemas.microsoft.com/office/drawing/2014/main" id="{1AEDBFE6-94CD-E209-C8EF-7DEBD696A72A}"/>
                    </a:ext>
                  </a:extLst>
                </p:cNvPr>
                <p:cNvPicPr/>
                <p:nvPr/>
              </p:nvPicPr>
              <p:blipFill>
                <a:blip r:embed="rId20"/>
                <a:stretch>
                  <a:fillRect/>
                </a:stretch>
              </p:blipFill>
              <p:spPr>
                <a:xfrm>
                  <a:off x="6938880" y="5654020"/>
                  <a:ext cx="6775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 name="Ink 16">
                  <a:extLst>
                    <a:ext uri="{FF2B5EF4-FFF2-40B4-BE49-F238E27FC236}">
                      <a16:creationId xmlns:a16="http://schemas.microsoft.com/office/drawing/2014/main" id="{38A9492C-4226-B0E4-5608-46DF9F6CF763}"/>
                    </a:ext>
                  </a:extLst>
                </p14:cNvPr>
                <p14:cNvContentPartPr/>
                <p14:nvPr/>
              </p14:nvContentPartPr>
              <p14:xfrm>
                <a:off x="6118080" y="5723500"/>
                <a:ext cx="713520" cy="41760"/>
              </p14:xfrm>
            </p:contentPart>
          </mc:Choice>
          <mc:Fallback xmlns="">
            <p:pic>
              <p:nvPicPr>
                <p:cNvPr id="17" name="Ink 16">
                  <a:extLst>
                    <a:ext uri="{FF2B5EF4-FFF2-40B4-BE49-F238E27FC236}">
                      <a16:creationId xmlns:a16="http://schemas.microsoft.com/office/drawing/2014/main" id="{38A9492C-4226-B0E4-5608-46DF9F6CF763}"/>
                    </a:ext>
                  </a:extLst>
                </p:cNvPr>
                <p:cNvPicPr/>
                <p:nvPr/>
              </p:nvPicPr>
              <p:blipFill>
                <a:blip r:embed="rId22"/>
                <a:stretch>
                  <a:fillRect/>
                </a:stretch>
              </p:blipFill>
              <p:spPr>
                <a:xfrm>
                  <a:off x="6100440" y="5705500"/>
                  <a:ext cx="7491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3" name="Ink 22">
                  <a:extLst>
                    <a:ext uri="{FF2B5EF4-FFF2-40B4-BE49-F238E27FC236}">
                      <a16:creationId xmlns:a16="http://schemas.microsoft.com/office/drawing/2014/main" id="{B87AD990-2C47-3AC2-ED9B-CF639DCB7CA6}"/>
                    </a:ext>
                  </a:extLst>
                </p14:cNvPr>
                <p14:cNvContentPartPr/>
                <p14:nvPr/>
              </p14:nvContentPartPr>
              <p14:xfrm>
                <a:off x="6002520" y="5207980"/>
                <a:ext cx="941400" cy="623160"/>
              </p14:xfrm>
            </p:contentPart>
          </mc:Choice>
          <mc:Fallback xmlns="">
            <p:pic>
              <p:nvPicPr>
                <p:cNvPr id="23" name="Ink 22">
                  <a:extLst>
                    <a:ext uri="{FF2B5EF4-FFF2-40B4-BE49-F238E27FC236}">
                      <a16:creationId xmlns:a16="http://schemas.microsoft.com/office/drawing/2014/main" id="{B87AD990-2C47-3AC2-ED9B-CF639DCB7CA6}"/>
                    </a:ext>
                  </a:extLst>
                </p:cNvPr>
                <p:cNvPicPr/>
                <p:nvPr/>
              </p:nvPicPr>
              <p:blipFill>
                <a:blip r:embed="rId24"/>
                <a:stretch>
                  <a:fillRect/>
                </a:stretch>
              </p:blipFill>
              <p:spPr>
                <a:xfrm>
                  <a:off x="5984880" y="5189980"/>
                  <a:ext cx="977040" cy="658800"/>
                </a:xfrm>
                <a:prstGeom prst="rect">
                  <a:avLst/>
                </a:prstGeom>
              </p:spPr>
            </p:pic>
          </mc:Fallback>
        </mc:AlternateContent>
      </p:grpSp>
    </p:spTree>
    <p:extLst>
      <p:ext uri="{BB962C8B-B14F-4D97-AF65-F5344CB8AC3E}">
        <p14:creationId xmlns:p14="http://schemas.microsoft.com/office/powerpoint/2010/main" val="2784680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5150734"/>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3" name="TextBox 2">
            <a:extLst>
              <a:ext uri="{FF2B5EF4-FFF2-40B4-BE49-F238E27FC236}">
                <a16:creationId xmlns:a16="http://schemas.microsoft.com/office/drawing/2014/main" id="{2406E0F4-E7CC-A8DC-A444-121DC7298FE1}"/>
              </a:ext>
            </a:extLst>
          </p:cNvPr>
          <p:cNvSpPr txBox="1"/>
          <p:nvPr/>
        </p:nvSpPr>
        <p:spPr>
          <a:xfrm>
            <a:off x="625033" y="514671"/>
            <a:ext cx="8310624" cy="3662541"/>
          </a:xfrm>
          <a:prstGeom prst="rect">
            <a:avLst/>
          </a:prstGeom>
          <a:noFill/>
        </p:spPr>
        <p:txBody>
          <a:bodyPr wrap="square">
            <a:spAutoFit/>
          </a:bodyPr>
          <a:lstStyle/>
          <a:p>
            <a:pPr algn="r" rtl="0">
              <a:spcBef>
                <a:spcPts val="0"/>
              </a:spcBef>
              <a:spcAft>
                <a:spcPts val="0"/>
              </a:spcAft>
            </a:pPr>
            <a:r>
              <a:rPr lang="he-IL" sz="3600" b="1" i="0" u="none" strike="noStrike">
                <a:solidFill>
                  <a:srgbClr val="FFFF00"/>
                </a:solidFill>
                <a:effectLst/>
                <a:latin typeface="Arial" panose="020B0604020202020204" pitchFamily="34" charset="0"/>
                <a:cs typeface="+mj-cs"/>
              </a:rPr>
              <a:t>ספר משלי פרק ג</a:t>
            </a:r>
            <a:endParaRPr lang="he-IL" sz="3600" b="0">
              <a:solidFill>
                <a:srgbClr val="FFFF00"/>
              </a:solidFill>
              <a:effectLst/>
              <a:cs typeface="+mj-cs"/>
            </a:endParaRPr>
          </a:p>
          <a:p>
            <a:pPr algn="r" rtl="0">
              <a:spcBef>
                <a:spcPts val="0"/>
              </a:spcBef>
              <a:spcAft>
                <a:spcPts val="0"/>
              </a:spcAft>
            </a:pPr>
            <a:r>
              <a:rPr lang="he-IL" sz="3600" b="0" i="0" u="none" strike="noStrike">
                <a:solidFill>
                  <a:srgbClr val="FFFF00"/>
                </a:solidFill>
                <a:effectLst/>
                <a:latin typeface="Arial" panose="020B0604020202020204" pitchFamily="34" charset="0"/>
                <a:cs typeface="+mj-cs"/>
              </a:rPr>
              <a:t>ה   בְּטַח אֶל-יְהֹוָה בְּכָל-לִבֶּךָ וְאֶל-בִּינָתְךָ אַל-תִּשָּׁעֵן: ו   בְּכָל-דְּרָכֶיךָ דָעֵהוּ וְהוּא יְיַשֵּׁר אֹרְחֹתֶיךָ: </a:t>
            </a:r>
            <a:endParaRPr lang="he-IL" sz="3600" b="0">
              <a:solidFill>
                <a:srgbClr val="FFFF00"/>
              </a:solidFill>
              <a:effectLst/>
              <a:cs typeface="+mj-cs"/>
            </a:endParaRPr>
          </a:p>
          <a:p>
            <a:pPr rtl="0">
              <a:spcBef>
                <a:spcPts val="0"/>
              </a:spcBef>
              <a:spcAft>
                <a:spcPts val="0"/>
              </a:spcAft>
            </a:pPr>
            <a:br>
              <a:rPr lang="he-IL" sz="2800" b="0">
                <a:solidFill>
                  <a:srgbClr val="FFC000"/>
                </a:solidFill>
                <a:effectLst/>
              </a:rPr>
            </a:br>
            <a:r>
              <a:rPr lang="en-US" sz="2400" b="1" i="0" u="none" strike="noStrike">
                <a:solidFill>
                  <a:srgbClr val="FFC000"/>
                </a:solidFill>
                <a:effectLst/>
                <a:latin typeface="Arial" panose="020B0604020202020204" pitchFamily="34" charset="0"/>
              </a:rPr>
              <a:t>Mishley / Proverbs 3:5–6  </a:t>
            </a:r>
            <a:endParaRPr lang="en-US" sz="2400" b="0">
              <a:solidFill>
                <a:srgbClr val="FFC000"/>
              </a:solidFill>
              <a:effectLst/>
            </a:endParaRPr>
          </a:p>
          <a:p>
            <a:pPr rtl="0">
              <a:spcBef>
                <a:spcPts val="0"/>
              </a:spcBef>
              <a:spcAft>
                <a:spcPts val="0"/>
              </a:spcAft>
            </a:pPr>
            <a:r>
              <a:rPr lang="en-US" sz="2400" b="0" i="0" u="none" strike="noStrike">
                <a:solidFill>
                  <a:srgbClr val="FFC000"/>
                </a:solidFill>
                <a:effectLst/>
                <a:latin typeface="Arial" panose="020B0604020202020204" pitchFamily="34" charset="0"/>
              </a:rPr>
              <a:t>3:5 Trust in the LORD with all thine heart; And lean not unto thine own understanding. 3:6 In all thy ways acknowledge him, And he shall direct thy paths. (KJV)</a:t>
            </a:r>
            <a:endParaRPr lang="en-US" sz="2400" b="0">
              <a:solidFill>
                <a:srgbClr val="FFC000"/>
              </a:solidFill>
              <a:effectLst/>
            </a:endParaRPr>
          </a:p>
        </p:txBody>
      </p:sp>
      <p:sp>
        <p:nvSpPr>
          <p:cNvPr id="4" name="TextBox 3">
            <a:extLst>
              <a:ext uri="{FF2B5EF4-FFF2-40B4-BE49-F238E27FC236}">
                <a16:creationId xmlns:a16="http://schemas.microsoft.com/office/drawing/2014/main" id="{847DC57A-9587-0982-EE05-DA153E3A209B}"/>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653A1D96-7AB4-A210-152B-16F0AE7817C4}"/>
                  </a:ext>
                </a:extLst>
              </p14:cNvPr>
              <p14:cNvContentPartPr/>
              <p14:nvPr/>
            </p14:nvContentPartPr>
            <p14:xfrm>
              <a:off x="7735920" y="1664140"/>
              <a:ext cx="484200" cy="47880"/>
            </p14:xfrm>
          </p:contentPart>
        </mc:Choice>
        <mc:Fallback xmlns="">
          <p:pic>
            <p:nvPicPr>
              <p:cNvPr id="2" name="Ink 1">
                <a:extLst>
                  <a:ext uri="{FF2B5EF4-FFF2-40B4-BE49-F238E27FC236}">
                    <a16:creationId xmlns:a16="http://schemas.microsoft.com/office/drawing/2014/main" id="{653A1D96-7AB4-A210-152B-16F0AE7817C4}"/>
                  </a:ext>
                </a:extLst>
              </p:cNvPr>
              <p:cNvPicPr/>
              <p:nvPr/>
            </p:nvPicPr>
            <p:blipFill>
              <a:blip r:embed="rId5"/>
              <a:stretch>
                <a:fillRect/>
              </a:stretch>
            </p:blipFill>
            <p:spPr>
              <a:xfrm>
                <a:off x="7718280" y="1646500"/>
                <a:ext cx="5198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2" name="Ink 21">
                <a:extLst>
                  <a:ext uri="{FF2B5EF4-FFF2-40B4-BE49-F238E27FC236}">
                    <a16:creationId xmlns:a16="http://schemas.microsoft.com/office/drawing/2014/main" id="{5330505D-501D-512D-B84C-37353B687B4A}"/>
                  </a:ext>
                </a:extLst>
              </p14:cNvPr>
              <p14:cNvContentPartPr/>
              <p14:nvPr/>
            </p14:nvContentPartPr>
            <p14:xfrm>
              <a:off x="2815800" y="2307460"/>
              <a:ext cx="1161000" cy="65880"/>
            </p14:xfrm>
          </p:contentPart>
        </mc:Choice>
        <mc:Fallback xmlns="">
          <p:pic>
            <p:nvPicPr>
              <p:cNvPr id="22" name="Ink 21">
                <a:extLst>
                  <a:ext uri="{FF2B5EF4-FFF2-40B4-BE49-F238E27FC236}">
                    <a16:creationId xmlns:a16="http://schemas.microsoft.com/office/drawing/2014/main" id="{5330505D-501D-512D-B84C-37353B687B4A}"/>
                  </a:ext>
                </a:extLst>
              </p:cNvPr>
              <p:cNvPicPr/>
              <p:nvPr/>
            </p:nvPicPr>
            <p:blipFill>
              <a:blip r:embed="rId7"/>
              <a:stretch>
                <a:fillRect/>
              </a:stretch>
            </p:blipFill>
            <p:spPr>
              <a:xfrm>
                <a:off x="2797800" y="2289820"/>
                <a:ext cx="11966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3" name="Ink 22">
                <a:extLst>
                  <a:ext uri="{FF2B5EF4-FFF2-40B4-BE49-F238E27FC236}">
                    <a16:creationId xmlns:a16="http://schemas.microsoft.com/office/drawing/2014/main" id="{7EBD80AE-8654-BA7A-2E8C-FAF1E5E7CB79}"/>
                  </a:ext>
                </a:extLst>
              </p14:cNvPr>
              <p14:cNvContentPartPr/>
              <p14:nvPr/>
            </p14:nvContentPartPr>
            <p14:xfrm>
              <a:off x="5732880" y="1661620"/>
              <a:ext cx="2806560" cy="715680"/>
            </p14:xfrm>
          </p:contentPart>
        </mc:Choice>
        <mc:Fallback xmlns="">
          <p:pic>
            <p:nvPicPr>
              <p:cNvPr id="23" name="Ink 22">
                <a:extLst>
                  <a:ext uri="{FF2B5EF4-FFF2-40B4-BE49-F238E27FC236}">
                    <a16:creationId xmlns:a16="http://schemas.microsoft.com/office/drawing/2014/main" id="{7EBD80AE-8654-BA7A-2E8C-FAF1E5E7CB79}"/>
                  </a:ext>
                </a:extLst>
              </p:cNvPr>
              <p:cNvPicPr/>
              <p:nvPr/>
            </p:nvPicPr>
            <p:blipFill>
              <a:blip r:embed="rId9"/>
              <a:stretch>
                <a:fillRect/>
              </a:stretch>
            </p:blipFill>
            <p:spPr>
              <a:xfrm>
                <a:off x="5714880" y="1643620"/>
                <a:ext cx="2842200" cy="751320"/>
              </a:xfrm>
              <a:prstGeom prst="rect">
                <a:avLst/>
              </a:prstGeom>
            </p:spPr>
          </p:pic>
        </mc:Fallback>
      </mc:AlternateContent>
      <p:grpSp>
        <p:nvGrpSpPr>
          <p:cNvPr id="26" name="Group 25">
            <a:extLst>
              <a:ext uri="{FF2B5EF4-FFF2-40B4-BE49-F238E27FC236}">
                <a16:creationId xmlns:a16="http://schemas.microsoft.com/office/drawing/2014/main" id="{74DC850C-98EE-6C04-A741-33B20C089C71}"/>
              </a:ext>
            </a:extLst>
          </p:cNvPr>
          <p:cNvGrpSpPr/>
          <p:nvPr/>
        </p:nvGrpSpPr>
        <p:grpSpPr>
          <a:xfrm>
            <a:off x="1387320" y="1636420"/>
            <a:ext cx="6855120" cy="682920"/>
            <a:chOff x="1387320" y="1636420"/>
            <a:chExt cx="6855120" cy="682920"/>
          </a:xfrm>
        </p:grpSpPr>
        <mc:AlternateContent xmlns:mc="http://schemas.openxmlformats.org/markup-compatibility/2006" xmlns:p14="http://schemas.microsoft.com/office/powerpoint/2010/main">
          <mc:Choice Requires="p14">
            <p:contentPart p14:bwMode="auto" r:id="rId10">
              <p14:nvContentPartPr>
                <p14:cNvPr id="5" name="Ink 4">
                  <a:extLst>
                    <a:ext uri="{FF2B5EF4-FFF2-40B4-BE49-F238E27FC236}">
                      <a16:creationId xmlns:a16="http://schemas.microsoft.com/office/drawing/2014/main" id="{F4116887-DFBE-07A0-ED60-39A498DA94A4}"/>
                    </a:ext>
                  </a:extLst>
                </p14:cNvPr>
                <p14:cNvContentPartPr/>
                <p14:nvPr/>
              </p14:nvContentPartPr>
              <p14:xfrm>
                <a:off x="6391320" y="1669900"/>
                <a:ext cx="1109520" cy="41760"/>
              </p14:xfrm>
            </p:contentPart>
          </mc:Choice>
          <mc:Fallback xmlns="">
            <p:pic>
              <p:nvPicPr>
                <p:cNvPr id="5" name="Ink 4">
                  <a:extLst>
                    <a:ext uri="{FF2B5EF4-FFF2-40B4-BE49-F238E27FC236}">
                      <a16:creationId xmlns:a16="http://schemas.microsoft.com/office/drawing/2014/main" id="{F4116887-DFBE-07A0-ED60-39A498DA94A4}"/>
                    </a:ext>
                  </a:extLst>
                </p:cNvPr>
                <p:cNvPicPr/>
                <p:nvPr/>
              </p:nvPicPr>
              <p:blipFill>
                <a:blip r:embed="rId11"/>
                <a:stretch>
                  <a:fillRect/>
                </a:stretch>
              </p:blipFill>
              <p:spPr>
                <a:xfrm>
                  <a:off x="6373320" y="1651900"/>
                  <a:ext cx="11451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217BEAAF-DB47-F412-0FDF-57ABB5A0B465}"/>
                    </a:ext>
                  </a:extLst>
                </p14:cNvPr>
                <p14:cNvContentPartPr/>
                <p14:nvPr/>
              </p14:nvContentPartPr>
              <p14:xfrm>
                <a:off x="4733880" y="1643620"/>
                <a:ext cx="1453320" cy="75960"/>
              </p14:xfrm>
            </p:contentPart>
          </mc:Choice>
          <mc:Fallback xmlns="">
            <p:pic>
              <p:nvPicPr>
                <p:cNvPr id="7" name="Ink 6">
                  <a:extLst>
                    <a:ext uri="{FF2B5EF4-FFF2-40B4-BE49-F238E27FC236}">
                      <a16:creationId xmlns:a16="http://schemas.microsoft.com/office/drawing/2014/main" id="{217BEAAF-DB47-F412-0FDF-57ABB5A0B465}"/>
                    </a:ext>
                  </a:extLst>
                </p:cNvPr>
                <p:cNvPicPr/>
                <p:nvPr/>
              </p:nvPicPr>
              <p:blipFill>
                <a:blip r:embed="rId13"/>
                <a:stretch>
                  <a:fillRect/>
                </a:stretch>
              </p:blipFill>
              <p:spPr>
                <a:xfrm>
                  <a:off x="4716240" y="1625620"/>
                  <a:ext cx="14889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k 9">
                  <a:extLst>
                    <a:ext uri="{FF2B5EF4-FFF2-40B4-BE49-F238E27FC236}">
                      <a16:creationId xmlns:a16="http://schemas.microsoft.com/office/drawing/2014/main" id="{01DFCC68-03F1-83CC-4FE3-00872C92AF0C}"/>
                    </a:ext>
                  </a:extLst>
                </p14:cNvPr>
                <p14:cNvContentPartPr/>
                <p14:nvPr/>
              </p14:nvContentPartPr>
              <p14:xfrm>
                <a:off x="3990120" y="1718500"/>
                <a:ext cx="659520" cy="51840"/>
              </p14:xfrm>
            </p:contentPart>
          </mc:Choice>
          <mc:Fallback xmlns="">
            <p:pic>
              <p:nvPicPr>
                <p:cNvPr id="10" name="Ink 9">
                  <a:extLst>
                    <a:ext uri="{FF2B5EF4-FFF2-40B4-BE49-F238E27FC236}">
                      <a16:creationId xmlns:a16="http://schemas.microsoft.com/office/drawing/2014/main" id="{01DFCC68-03F1-83CC-4FE3-00872C92AF0C}"/>
                    </a:ext>
                  </a:extLst>
                </p:cNvPr>
                <p:cNvPicPr/>
                <p:nvPr/>
              </p:nvPicPr>
              <p:blipFill>
                <a:blip r:embed="rId15"/>
                <a:stretch>
                  <a:fillRect/>
                </a:stretch>
              </p:blipFill>
              <p:spPr>
                <a:xfrm>
                  <a:off x="3972480" y="1700860"/>
                  <a:ext cx="6951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204E4D04-020F-E1EC-73A2-E617F03B2455}"/>
                    </a:ext>
                  </a:extLst>
                </p14:cNvPr>
                <p14:cNvContentPartPr/>
                <p14:nvPr/>
              </p14:nvContentPartPr>
              <p14:xfrm>
                <a:off x="3100200" y="1697260"/>
                <a:ext cx="871920" cy="64800"/>
              </p14:xfrm>
            </p:contentPart>
          </mc:Choice>
          <mc:Fallback xmlns="">
            <p:pic>
              <p:nvPicPr>
                <p:cNvPr id="11" name="Ink 10">
                  <a:extLst>
                    <a:ext uri="{FF2B5EF4-FFF2-40B4-BE49-F238E27FC236}">
                      <a16:creationId xmlns:a16="http://schemas.microsoft.com/office/drawing/2014/main" id="{204E4D04-020F-E1EC-73A2-E617F03B2455}"/>
                    </a:ext>
                  </a:extLst>
                </p:cNvPr>
                <p:cNvPicPr/>
                <p:nvPr/>
              </p:nvPicPr>
              <p:blipFill>
                <a:blip r:embed="rId17"/>
                <a:stretch>
                  <a:fillRect/>
                </a:stretch>
              </p:blipFill>
              <p:spPr>
                <a:xfrm>
                  <a:off x="3082200" y="1679260"/>
                  <a:ext cx="9075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28443D8A-FACB-D36D-D1BC-EC453B79A4F6}"/>
                    </a:ext>
                  </a:extLst>
                </p14:cNvPr>
                <p14:cNvContentPartPr/>
                <p14:nvPr/>
              </p14:nvContentPartPr>
              <p14:xfrm>
                <a:off x="2573880" y="1655500"/>
                <a:ext cx="405720" cy="91080"/>
              </p14:xfrm>
            </p:contentPart>
          </mc:Choice>
          <mc:Fallback xmlns="">
            <p:pic>
              <p:nvPicPr>
                <p:cNvPr id="13" name="Ink 12">
                  <a:extLst>
                    <a:ext uri="{FF2B5EF4-FFF2-40B4-BE49-F238E27FC236}">
                      <a16:creationId xmlns:a16="http://schemas.microsoft.com/office/drawing/2014/main" id="{28443D8A-FACB-D36D-D1BC-EC453B79A4F6}"/>
                    </a:ext>
                  </a:extLst>
                </p:cNvPr>
                <p:cNvPicPr/>
                <p:nvPr/>
              </p:nvPicPr>
              <p:blipFill>
                <a:blip r:embed="rId19"/>
                <a:stretch>
                  <a:fillRect/>
                </a:stretch>
              </p:blipFill>
              <p:spPr>
                <a:xfrm>
                  <a:off x="2556240" y="1637500"/>
                  <a:ext cx="4413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E848AAE0-E61F-E534-E3F8-C6E72966673D}"/>
                    </a:ext>
                  </a:extLst>
                </p14:cNvPr>
                <p14:cNvContentPartPr/>
                <p14:nvPr/>
              </p14:nvContentPartPr>
              <p14:xfrm>
                <a:off x="1387320" y="1700140"/>
                <a:ext cx="991800" cy="74520"/>
              </p14:xfrm>
            </p:contentPart>
          </mc:Choice>
          <mc:Fallback xmlns="">
            <p:pic>
              <p:nvPicPr>
                <p:cNvPr id="14" name="Ink 13">
                  <a:extLst>
                    <a:ext uri="{FF2B5EF4-FFF2-40B4-BE49-F238E27FC236}">
                      <a16:creationId xmlns:a16="http://schemas.microsoft.com/office/drawing/2014/main" id="{E848AAE0-E61F-E534-E3F8-C6E72966673D}"/>
                    </a:ext>
                  </a:extLst>
                </p:cNvPr>
                <p:cNvPicPr/>
                <p:nvPr/>
              </p:nvPicPr>
              <p:blipFill>
                <a:blip r:embed="rId21"/>
                <a:stretch>
                  <a:fillRect/>
                </a:stretch>
              </p:blipFill>
              <p:spPr>
                <a:xfrm>
                  <a:off x="1369680" y="1682500"/>
                  <a:ext cx="10274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A543D30E-156D-9A9B-822A-CA3615BCA882}"/>
                    </a:ext>
                  </a:extLst>
                </p14:cNvPr>
                <p14:cNvContentPartPr/>
                <p14:nvPr/>
              </p14:nvContentPartPr>
              <p14:xfrm>
                <a:off x="6881280" y="2231500"/>
                <a:ext cx="1361160" cy="65880"/>
              </p14:xfrm>
            </p:contentPart>
          </mc:Choice>
          <mc:Fallback xmlns="">
            <p:pic>
              <p:nvPicPr>
                <p:cNvPr id="16" name="Ink 15">
                  <a:extLst>
                    <a:ext uri="{FF2B5EF4-FFF2-40B4-BE49-F238E27FC236}">
                      <a16:creationId xmlns:a16="http://schemas.microsoft.com/office/drawing/2014/main" id="{A543D30E-156D-9A9B-822A-CA3615BCA882}"/>
                    </a:ext>
                  </a:extLst>
                </p:cNvPr>
                <p:cNvPicPr/>
                <p:nvPr/>
              </p:nvPicPr>
              <p:blipFill>
                <a:blip r:embed="rId23"/>
                <a:stretch>
                  <a:fillRect/>
                </a:stretch>
              </p:blipFill>
              <p:spPr>
                <a:xfrm>
                  <a:off x="6863640" y="2213860"/>
                  <a:ext cx="13968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5B83F2E6-6CF2-7886-8913-3EE70E573947}"/>
                    </a:ext>
                  </a:extLst>
                </p14:cNvPr>
                <p14:cNvContentPartPr/>
                <p14:nvPr/>
              </p14:nvContentPartPr>
              <p14:xfrm>
                <a:off x="5877240" y="2269660"/>
                <a:ext cx="636120" cy="39960"/>
              </p14:xfrm>
            </p:contentPart>
          </mc:Choice>
          <mc:Fallback xmlns="">
            <p:pic>
              <p:nvPicPr>
                <p:cNvPr id="17" name="Ink 16">
                  <a:extLst>
                    <a:ext uri="{FF2B5EF4-FFF2-40B4-BE49-F238E27FC236}">
                      <a16:creationId xmlns:a16="http://schemas.microsoft.com/office/drawing/2014/main" id="{5B83F2E6-6CF2-7886-8913-3EE70E573947}"/>
                    </a:ext>
                  </a:extLst>
                </p:cNvPr>
                <p:cNvPicPr/>
                <p:nvPr/>
              </p:nvPicPr>
              <p:blipFill>
                <a:blip r:embed="rId25"/>
                <a:stretch>
                  <a:fillRect/>
                </a:stretch>
              </p:blipFill>
              <p:spPr>
                <a:xfrm>
                  <a:off x="5859240" y="2252020"/>
                  <a:ext cx="6717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D381FFF3-77B7-ACFD-7971-0902415CBAD8}"/>
                    </a:ext>
                  </a:extLst>
                </p14:cNvPr>
                <p14:cNvContentPartPr/>
                <p14:nvPr/>
              </p14:nvContentPartPr>
              <p14:xfrm>
                <a:off x="5128800" y="2195140"/>
                <a:ext cx="539280" cy="41400"/>
              </p14:xfrm>
            </p:contentPart>
          </mc:Choice>
          <mc:Fallback xmlns="">
            <p:pic>
              <p:nvPicPr>
                <p:cNvPr id="19" name="Ink 18">
                  <a:extLst>
                    <a:ext uri="{FF2B5EF4-FFF2-40B4-BE49-F238E27FC236}">
                      <a16:creationId xmlns:a16="http://schemas.microsoft.com/office/drawing/2014/main" id="{D381FFF3-77B7-ACFD-7971-0902415CBAD8}"/>
                    </a:ext>
                  </a:extLst>
                </p:cNvPr>
                <p:cNvPicPr/>
                <p:nvPr/>
              </p:nvPicPr>
              <p:blipFill>
                <a:blip r:embed="rId27"/>
                <a:stretch>
                  <a:fillRect/>
                </a:stretch>
              </p:blipFill>
              <p:spPr>
                <a:xfrm>
                  <a:off x="5110800" y="2177140"/>
                  <a:ext cx="5749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B97920C5-27F2-EE59-4E6E-8BB37E049354}"/>
                    </a:ext>
                  </a:extLst>
                </p14:cNvPr>
                <p14:cNvContentPartPr/>
                <p14:nvPr/>
              </p14:nvContentPartPr>
              <p14:xfrm>
                <a:off x="4251120" y="2249860"/>
                <a:ext cx="595440" cy="60120"/>
              </p14:xfrm>
            </p:contentPart>
          </mc:Choice>
          <mc:Fallback xmlns="">
            <p:pic>
              <p:nvPicPr>
                <p:cNvPr id="20" name="Ink 19">
                  <a:extLst>
                    <a:ext uri="{FF2B5EF4-FFF2-40B4-BE49-F238E27FC236}">
                      <a16:creationId xmlns:a16="http://schemas.microsoft.com/office/drawing/2014/main" id="{B97920C5-27F2-EE59-4E6E-8BB37E049354}"/>
                    </a:ext>
                  </a:extLst>
                </p:cNvPr>
                <p:cNvPicPr/>
                <p:nvPr/>
              </p:nvPicPr>
              <p:blipFill>
                <a:blip r:embed="rId29"/>
                <a:stretch>
                  <a:fillRect/>
                </a:stretch>
              </p:blipFill>
              <p:spPr>
                <a:xfrm>
                  <a:off x="4233480" y="2231860"/>
                  <a:ext cx="6310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5" name="Ink 24">
                  <a:extLst>
                    <a:ext uri="{FF2B5EF4-FFF2-40B4-BE49-F238E27FC236}">
                      <a16:creationId xmlns:a16="http://schemas.microsoft.com/office/drawing/2014/main" id="{D6457B9F-AFB5-C9F5-F18A-E64985B54DBA}"/>
                    </a:ext>
                  </a:extLst>
                </p14:cNvPr>
                <p14:cNvContentPartPr/>
                <p14:nvPr/>
              </p14:nvContentPartPr>
              <p14:xfrm>
                <a:off x="2601960" y="1636420"/>
                <a:ext cx="3142800" cy="682920"/>
              </p14:xfrm>
            </p:contentPart>
          </mc:Choice>
          <mc:Fallback xmlns="">
            <p:pic>
              <p:nvPicPr>
                <p:cNvPr id="25" name="Ink 24">
                  <a:extLst>
                    <a:ext uri="{FF2B5EF4-FFF2-40B4-BE49-F238E27FC236}">
                      <a16:creationId xmlns:a16="http://schemas.microsoft.com/office/drawing/2014/main" id="{D6457B9F-AFB5-C9F5-F18A-E64985B54DBA}"/>
                    </a:ext>
                  </a:extLst>
                </p:cNvPr>
                <p:cNvPicPr/>
                <p:nvPr/>
              </p:nvPicPr>
              <p:blipFill>
                <a:blip r:embed="rId31"/>
                <a:stretch>
                  <a:fillRect/>
                </a:stretch>
              </p:blipFill>
              <p:spPr>
                <a:xfrm>
                  <a:off x="2583960" y="1618780"/>
                  <a:ext cx="3178440" cy="718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
            <p14:nvContentPartPr>
              <p14:cNvPr id="27" name="Ink 26">
                <a:extLst>
                  <a:ext uri="{FF2B5EF4-FFF2-40B4-BE49-F238E27FC236}">
                    <a16:creationId xmlns:a16="http://schemas.microsoft.com/office/drawing/2014/main" id="{C91C8265-BA87-B383-084B-55BAD51B0A70}"/>
                  </a:ext>
                </a:extLst>
              </p14:cNvPr>
              <p14:cNvContentPartPr/>
              <p14:nvPr/>
            </p14:nvContentPartPr>
            <p14:xfrm>
              <a:off x="2645520" y="1687180"/>
              <a:ext cx="1491840" cy="619200"/>
            </p14:xfrm>
          </p:contentPart>
        </mc:Choice>
        <mc:Fallback xmlns="">
          <p:pic>
            <p:nvPicPr>
              <p:cNvPr id="27" name="Ink 26">
                <a:extLst>
                  <a:ext uri="{FF2B5EF4-FFF2-40B4-BE49-F238E27FC236}">
                    <a16:creationId xmlns:a16="http://schemas.microsoft.com/office/drawing/2014/main" id="{C91C8265-BA87-B383-084B-55BAD51B0A70}"/>
                  </a:ext>
                </a:extLst>
              </p:cNvPr>
              <p:cNvPicPr/>
              <p:nvPr/>
            </p:nvPicPr>
            <p:blipFill>
              <a:blip r:embed="rId33"/>
              <a:stretch>
                <a:fillRect/>
              </a:stretch>
            </p:blipFill>
            <p:spPr>
              <a:xfrm>
                <a:off x="2627880" y="1669540"/>
                <a:ext cx="1527480" cy="654840"/>
              </a:xfrm>
              <a:prstGeom prst="rect">
                <a:avLst/>
              </a:prstGeom>
            </p:spPr>
          </p:pic>
        </mc:Fallback>
      </mc:AlternateContent>
    </p:spTree>
    <p:extLst>
      <p:ext uri="{BB962C8B-B14F-4D97-AF65-F5344CB8AC3E}">
        <p14:creationId xmlns:p14="http://schemas.microsoft.com/office/powerpoint/2010/main" val="1137665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50833" y="2148919"/>
            <a:ext cx="6096000" cy="1754326"/>
          </a:xfrm>
          <a:prstGeom prst="rect">
            <a:avLst/>
          </a:prstGeom>
          <a:noFill/>
        </p:spPr>
        <p:txBody>
          <a:bodyPr wrap="square">
            <a:spAutoFit/>
          </a:bodyPr>
          <a:lstStyle/>
          <a:p>
            <a:pPr algn="ctr"/>
            <a:r>
              <a:rPr lang="he-IL" sz="3600" b="1">
                <a:solidFill>
                  <a:schemeClr val="bg1"/>
                </a:solidFill>
                <a:cs typeface="+mj-cs"/>
              </a:rPr>
              <a:t>ספר ישעיה</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799131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33350" y="0"/>
            <a:ext cx="9200959" cy="5847755"/>
          </a:xfrm>
          <a:prstGeom prst="rect">
            <a:avLst/>
          </a:prstGeom>
          <a:noFill/>
        </p:spPr>
        <p:txBody>
          <a:bodyPr wrap="square" rtlCol="0">
            <a:spAutoFit/>
          </a:bodyPr>
          <a:lstStyle/>
          <a:p>
            <a:pPr algn="r"/>
            <a:r>
              <a:rPr lang="he-IL" sz="4400" b="1">
                <a:solidFill>
                  <a:schemeClr val="bg1"/>
                </a:solidFill>
                <a:cs typeface="+mj-cs"/>
              </a:rPr>
              <a:t>﻿</a:t>
            </a:r>
            <a:r>
              <a:rPr lang="he-IL" sz="4400" b="1">
                <a:solidFill>
                  <a:srgbClr val="FFFF00"/>
                </a:solidFill>
                <a:cs typeface="+mj-cs"/>
              </a:rPr>
              <a:t>ספר ישעיה פרק מח</a:t>
            </a:r>
          </a:p>
          <a:p>
            <a:pPr algn="r"/>
            <a:r>
              <a:rPr lang="he-IL" sz="3300">
                <a:solidFill>
                  <a:srgbClr val="FFFF00"/>
                </a:solidFill>
                <a:cs typeface="+mj-cs"/>
              </a:rPr>
              <a:t>﻿טו   אֲנִי אֲנִי דִּבַּרְתִּי אַף-קְרָאתִיו הֲבִיאֹתִיו וְהִצְלִיחַ דַּרְכּוֹ: טז   קִרְבוּ אֵלַי שִׁמְעוּ-זֹאת לֹא מֵרֹאשׁ בַּסֵּתֶר דִּבַּרְתִּי מֵעֵת הֱיוֹתָהּ שָׁם אָנִי וְעַתָּה אֲדֹנָי יְהֶוִֹה שְׁלָחַנִי וְרוּחוֹ:       </a:t>
            </a:r>
            <a:r>
              <a:rPr lang="he-IL" sz="3300">
                <a:solidFill>
                  <a:srgbClr val="FFC000"/>
                </a:solidFill>
                <a:cs typeface="+mj-cs"/>
              </a:rPr>
              <a:t>יז   כֹּה-אָמַר יְהֹוָה גֹּאַלְךָ קְדוֹשׁ יִשְֹרָאֵל אֲנִי יְהֹוָה אֱלֹהֶיךָ מְלַמֶּדְךָ לְהוֹעִיל מַדְרִיכְךָ בְּדֶרֶךְ תֵּלֵךְ: יח   לוּא הִקְשַׁבְתָּ לְמִצְוֹתָי וַיְהִי כַנָּהָר שְׁלוֹמֶךָ וְצִדְקָתְךָ כְּגַלֵּי הַיָּם: </a:t>
            </a:r>
            <a:r>
              <a:rPr lang="he-IL" sz="3300">
                <a:solidFill>
                  <a:srgbClr val="92D050"/>
                </a:solidFill>
                <a:cs typeface="+mj-cs"/>
              </a:rPr>
              <a:t>יט   וַיְהִי כַחוֹל זַרְעֶךָ וְצֶאֱצָאֵי מֵעֶיךָ כִּמְעוֹתָיו לֹא-יִכָּרֵת וְלֹא-יִשָּׁמֵד שְׁמוֹ מִלְּפָנָי: כ   צְאוּ מִבָּבֶל בִּרְחוּ מִכַּשְֹדִּים בְּקוֹל רִנָּה הַגִּידוּ הַשְׁמִיעוּ זֹאת הוֹצִיאוּהָ עַד-קְצֵה הָאָרֶץ אִמְרוּ גָּאַל יְהֹוָה עַבְדּוֹ יַעֲקֹב: </a:t>
            </a:r>
            <a:r>
              <a:rPr lang="he-IL" sz="3300">
                <a:solidFill>
                  <a:srgbClr val="00B0F0"/>
                </a:solidFill>
                <a:cs typeface="+mj-cs"/>
              </a:rPr>
              <a:t>כא   וְלֹא צָמְאוּ בָּחֳרָבוֹת הוֹלִיכָם מַיִם מִצּוּר הִזִּיל לָמוֹ וַיִּבְקַע-צוּר וַיָּזֻבוּ מָיִם: כב   אֵין שָׁלוֹם אָמַר יְהֹוָה לָרְשָׁעִים: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38" name="Group 37">
            <a:extLst>
              <a:ext uri="{FF2B5EF4-FFF2-40B4-BE49-F238E27FC236}">
                <a16:creationId xmlns:a16="http://schemas.microsoft.com/office/drawing/2014/main" id="{4C2F50A7-C12F-E3A4-C99E-E12A907DD4BF}"/>
              </a:ext>
            </a:extLst>
          </p:cNvPr>
          <p:cNvGrpSpPr/>
          <p:nvPr/>
        </p:nvGrpSpPr>
        <p:grpSpPr>
          <a:xfrm>
            <a:off x="5971920" y="2206300"/>
            <a:ext cx="3307320" cy="138600"/>
            <a:chOff x="5971920" y="2206300"/>
            <a:chExt cx="3307320" cy="138600"/>
          </a:xfrm>
        </p:grpSpPr>
        <mc:AlternateContent xmlns:mc="http://schemas.openxmlformats.org/markup-compatibility/2006" xmlns:p14="http://schemas.microsoft.com/office/powerpoint/2010/main">
          <mc:Choice Requires="p14">
            <p:contentPart p14:bwMode="auto" r:id="rId4">
              <p14:nvContentPartPr>
                <p14:cNvPr id="34" name="Ink 33">
                  <a:extLst>
                    <a:ext uri="{FF2B5EF4-FFF2-40B4-BE49-F238E27FC236}">
                      <a16:creationId xmlns:a16="http://schemas.microsoft.com/office/drawing/2014/main" id="{829BAC57-6D0E-69CF-7721-F295127F6C0C}"/>
                    </a:ext>
                  </a:extLst>
                </p14:cNvPr>
                <p14:cNvContentPartPr/>
                <p14:nvPr/>
              </p14:nvContentPartPr>
              <p14:xfrm>
                <a:off x="8597400" y="2246260"/>
                <a:ext cx="681840" cy="98640"/>
              </p14:xfrm>
            </p:contentPart>
          </mc:Choice>
          <mc:Fallback xmlns="">
            <p:pic>
              <p:nvPicPr>
                <p:cNvPr id="34" name="Ink 33">
                  <a:extLst>
                    <a:ext uri="{FF2B5EF4-FFF2-40B4-BE49-F238E27FC236}">
                      <a16:creationId xmlns:a16="http://schemas.microsoft.com/office/drawing/2014/main" id="{829BAC57-6D0E-69CF-7721-F295127F6C0C}"/>
                    </a:ext>
                  </a:extLst>
                </p:cNvPr>
                <p:cNvPicPr/>
                <p:nvPr/>
              </p:nvPicPr>
              <p:blipFill>
                <a:blip r:embed="rId5"/>
                <a:stretch>
                  <a:fillRect/>
                </a:stretch>
              </p:blipFill>
              <p:spPr>
                <a:xfrm>
                  <a:off x="8579760" y="2228260"/>
                  <a:ext cx="7174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5" name="Ink 34">
                  <a:extLst>
                    <a:ext uri="{FF2B5EF4-FFF2-40B4-BE49-F238E27FC236}">
                      <a16:creationId xmlns:a16="http://schemas.microsoft.com/office/drawing/2014/main" id="{152C2D6B-9C59-3DE4-C1B9-6901B0FD3D19}"/>
                    </a:ext>
                  </a:extLst>
                </p14:cNvPr>
                <p14:cNvContentPartPr/>
                <p14:nvPr/>
              </p14:nvContentPartPr>
              <p14:xfrm>
                <a:off x="7662480" y="2247700"/>
                <a:ext cx="673920" cy="74520"/>
              </p14:xfrm>
            </p:contentPart>
          </mc:Choice>
          <mc:Fallback xmlns="">
            <p:pic>
              <p:nvPicPr>
                <p:cNvPr id="35" name="Ink 34">
                  <a:extLst>
                    <a:ext uri="{FF2B5EF4-FFF2-40B4-BE49-F238E27FC236}">
                      <a16:creationId xmlns:a16="http://schemas.microsoft.com/office/drawing/2014/main" id="{152C2D6B-9C59-3DE4-C1B9-6901B0FD3D19}"/>
                    </a:ext>
                  </a:extLst>
                </p:cNvPr>
                <p:cNvPicPr/>
                <p:nvPr/>
              </p:nvPicPr>
              <p:blipFill>
                <a:blip r:embed="rId7"/>
                <a:stretch>
                  <a:fillRect/>
                </a:stretch>
              </p:blipFill>
              <p:spPr>
                <a:xfrm>
                  <a:off x="7644840" y="2229700"/>
                  <a:ext cx="7095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6" name="Ink 35">
                  <a:extLst>
                    <a:ext uri="{FF2B5EF4-FFF2-40B4-BE49-F238E27FC236}">
                      <a16:creationId xmlns:a16="http://schemas.microsoft.com/office/drawing/2014/main" id="{38339A99-29C8-6597-CE29-57447128A85C}"/>
                    </a:ext>
                  </a:extLst>
                </p14:cNvPr>
                <p14:cNvContentPartPr/>
                <p14:nvPr/>
              </p14:nvContentPartPr>
              <p14:xfrm>
                <a:off x="6889920" y="2271460"/>
                <a:ext cx="853200" cy="25200"/>
              </p14:xfrm>
            </p:contentPart>
          </mc:Choice>
          <mc:Fallback xmlns="">
            <p:pic>
              <p:nvPicPr>
                <p:cNvPr id="36" name="Ink 35">
                  <a:extLst>
                    <a:ext uri="{FF2B5EF4-FFF2-40B4-BE49-F238E27FC236}">
                      <a16:creationId xmlns:a16="http://schemas.microsoft.com/office/drawing/2014/main" id="{38339A99-29C8-6597-CE29-57447128A85C}"/>
                    </a:ext>
                  </a:extLst>
                </p:cNvPr>
                <p:cNvPicPr/>
                <p:nvPr/>
              </p:nvPicPr>
              <p:blipFill>
                <a:blip r:embed="rId9"/>
                <a:stretch>
                  <a:fillRect/>
                </a:stretch>
              </p:blipFill>
              <p:spPr>
                <a:xfrm>
                  <a:off x="6872280" y="2253460"/>
                  <a:ext cx="8888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7" name="Ink 36">
                  <a:extLst>
                    <a:ext uri="{FF2B5EF4-FFF2-40B4-BE49-F238E27FC236}">
                      <a16:creationId xmlns:a16="http://schemas.microsoft.com/office/drawing/2014/main" id="{AA750782-FA68-5E52-DB78-B1DBDA89B762}"/>
                    </a:ext>
                  </a:extLst>
                </p14:cNvPr>
                <p14:cNvContentPartPr/>
                <p14:nvPr/>
              </p14:nvContentPartPr>
              <p14:xfrm>
                <a:off x="5971920" y="2206300"/>
                <a:ext cx="766800" cy="38880"/>
              </p14:xfrm>
            </p:contentPart>
          </mc:Choice>
          <mc:Fallback xmlns="">
            <p:pic>
              <p:nvPicPr>
                <p:cNvPr id="37" name="Ink 36">
                  <a:extLst>
                    <a:ext uri="{FF2B5EF4-FFF2-40B4-BE49-F238E27FC236}">
                      <a16:creationId xmlns:a16="http://schemas.microsoft.com/office/drawing/2014/main" id="{AA750782-FA68-5E52-DB78-B1DBDA89B762}"/>
                    </a:ext>
                  </a:extLst>
                </p:cNvPr>
                <p:cNvPicPr/>
                <p:nvPr/>
              </p:nvPicPr>
              <p:blipFill>
                <a:blip r:embed="rId11"/>
                <a:stretch>
                  <a:fillRect/>
                </a:stretch>
              </p:blipFill>
              <p:spPr>
                <a:xfrm>
                  <a:off x="5954280" y="2188300"/>
                  <a:ext cx="802440" cy="74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40" name="Ink 39">
                <a:extLst>
                  <a:ext uri="{FF2B5EF4-FFF2-40B4-BE49-F238E27FC236}">
                    <a16:creationId xmlns:a16="http://schemas.microsoft.com/office/drawing/2014/main" id="{D1945793-BF46-CEA3-E5FA-9649B2E0ED0D}"/>
                  </a:ext>
                </a:extLst>
              </p14:cNvPr>
              <p14:cNvContentPartPr/>
              <p14:nvPr/>
            </p14:nvContentPartPr>
            <p14:xfrm>
              <a:off x="7551600" y="722740"/>
              <a:ext cx="1185120" cy="561600"/>
            </p14:xfrm>
          </p:contentPart>
        </mc:Choice>
        <mc:Fallback xmlns="">
          <p:pic>
            <p:nvPicPr>
              <p:cNvPr id="40" name="Ink 39">
                <a:extLst>
                  <a:ext uri="{FF2B5EF4-FFF2-40B4-BE49-F238E27FC236}">
                    <a16:creationId xmlns:a16="http://schemas.microsoft.com/office/drawing/2014/main" id="{D1945793-BF46-CEA3-E5FA-9649B2E0ED0D}"/>
                  </a:ext>
                </a:extLst>
              </p:cNvPr>
              <p:cNvPicPr/>
              <p:nvPr/>
            </p:nvPicPr>
            <p:blipFill>
              <a:blip r:embed="rId13"/>
              <a:stretch>
                <a:fillRect/>
              </a:stretch>
            </p:blipFill>
            <p:spPr>
              <a:xfrm>
                <a:off x="7533960" y="704740"/>
                <a:ext cx="1220760" cy="597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2" name="Ink 41">
                <a:extLst>
                  <a:ext uri="{FF2B5EF4-FFF2-40B4-BE49-F238E27FC236}">
                    <a16:creationId xmlns:a16="http://schemas.microsoft.com/office/drawing/2014/main" id="{F142F5CF-A667-3555-1A47-BB5DBF3E5F33}"/>
                  </a:ext>
                </a:extLst>
              </p14:cNvPr>
              <p14:cNvContentPartPr/>
              <p14:nvPr/>
            </p14:nvContentPartPr>
            <p14:xfrm>
              <a:off x="6544680" y="706900"/>
              <a:ext cx="1032120" cy="599040"/>
            </p14:xfrm>
          </p:contentPart>
        </mc:Choice>
        <mc:Fallback xmlns="">
          <p:pic>
            <p:nvPicPr>
              <p:cNvPr id="42" name="Ink 41">
                <a:extLst>
                  <a:ext uri="{FF2B5EF4-FFF2-40B4-BE49-F238E27FC236}">
                    <a16:creationId xmlns:a16="http://schemas.microsoft.com/office/drawing/2014/main" id="{F142F5CF-A667-3555-1A47-BB5DBF3E5F33}"/>
                  </a:ext>
                </a:extLst>
              </p:cNvPr>
              <p:cNvPicPr/>
              <p:nvPr/>
            </p:nvPicPr>
            <p:blipFill>
              <a:blip r:embed="rId15"/>
              <a:stretch>
                <a:fillRect/>
              </a:stretch>
            </p:blipFill>
            <p:spPr>
              <a:xfrm>
                <a:off x="6526680" y="689260"/>
                <a:ext cx="1067760" cy="6346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4" name="Ink 43">
                <a:extLst>
                  <a:ext uri="{FF2B5EF4-FFF2-40B4-BE49-F238E27FC236}">
                    <a16:creationId xmlns:a16="http://schemas.microsoft.com/office/drawing/2014/main" id="{F57352A9-37C0-0749-B3CE-C90D31854CD2}"/>
                  </a:ext>
                </a:extLst>
              </p14:cNvPr>
              <p14:cNvContentPartPr/>
              <p14:nvPr/>
            </p14:nvContentPartPr>
            <p14:xfrm>
              <a:off x="5908920" y="1273180"/>
              <a:ext cx="16560" cy="5040"/>
            </p14:xfrm>
          </p:contentPart>
        </mc:Choice>
        <mc:Fallback xmlns="">
          <p:pic>
            <p:nvPicPr>
              <p:cNvPr id="44" name="Ink 43">
                <a:extLst>
                  <a:ext uri="{FF2B5EF4-FFF2-40B4-BE49-F238E27FC236}">
                    <a16:creationId xmlns:a16="http://schemas.microsoft.com/office/drawing/2014/main" id="{F57352A9-37C0-0749-B3CE-C90D31854CD2}"/>
                  </a:ext>
                </a:extLst>
              </p:cNvPr>
              <p:cNvPicPr/>
              <p:nvPr/>
            </p:nvPicPr>
            <p:blipFill>
              <a:blip r:embed="rId17"/>
              <a:stretch>
                <a:fillRect/>
              </a:stretch>
            </p:blipFill>
            <p:spPr>
              <a:xfrm>
                <a:off x="5891280" y="1255180"/>
                <a:ext cx="522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5" name="Ink 44">
                <a:extLst>
                  <a:ext uri="{FF2B5EF4-FFF2-40B4-BE49-F238E27FC236}">
                    <a16:creationId xmlns:a16="http://schemas.microsoft.com/office/drawing/2014/main" id="{2AC0009E-BACA-A43C-7A10-9E5D5675C2BC}"/>
                  </a:ext>
                </a:extLst>
              </p14:cNvPr>
              <p14:cNvContentPartPr/>
              <p14:nvPr/>
            </p14:nvContentPartPr>
            <p14:xfrm>
              <a:off x="4839360" y="724180"/>
              <a:ext cx="1206360" cy="576720"/>
            </p14:xfrm>
          </p:contentPart>
        </mc:Choice>
        <mc:Fallback xmlns="">
          <p:pic>
            <p:nvPicPr>
              <p:cNvPr id="45" name="Ink 44">
                <a:extLst>
                  <a:ext uri="{FF2B5EF4-FFF2-40B4-BE49-F238E27FC236}">
                    <a16:creationId xmlns:a16="http://schemas.microsoft.com/office/drawing/2014/main" id="{2AC0009E-BACA-A43C-7A10-9E5D5675C2BC}"/>
                  </a:ext>
                </a:extLst>
              </p:cNvPr>
              <p:cNvPicPr/>
              <p:nvPr/>
            </p:nvPicPr>
            <p:blipFill>
              <a:blip r:embed="rId19"/>
              <a:stretch>
                <a:fillRect/>
              </a:stretch>
            </p:blipFill>
            <p:spPr>
              <a:xfrm>
                <a:off x="4821720" y="706540"/>
                <a:ext cx="1242000" cy="6123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8" name="Ink 47">
                <a:extLst>
                  <a:ext uri="{FF2B5EF4-FFF2-40B4-BE49-F238E27FC236}">
                    <a16:creationId xmlns:a16="http://schemas.microsoft.com/office/drawing/2014/main" id="{F1DF016B-E3C1-AAF8-08DB-E81D66EC5BF7}"/>
                  </a:ext>
                </a:extLst>
              </p14:cNvPr>
              <p14:cNvContentPartPr/>
              <p14:nvPr/>
            </p14:nvContentPartPr>
            <p14:xfrm>
              <a:off x="3519960" y="1271380"/>
              <a:ext cx="27000" cy="16920"/>
            </p14:xfrm>
          </p:contentPart>
        </mc:Choice>
        <mc:Fallback xmlns="">
          <p:pic>
            <p:nvPicPr>
              <p:cNvPr id="48" name="Ink 47">
                <a:extLst>
                  <a:ext uri="{FF2B5EF4-FFF2-40B4-BE49-F238E27FC236}">
                    <a16:creationId xmlns:a16="http://schemas.microsoft.com/office/drawing/2014/main" id="{F1DF016B-E3C1-AAF8-08DB-E81D66EC5BF7}"/>
                  </a:ext>
                </a:extLst>
              </p:cNvPr>
              <p:cNvPicPr/>
              <p:nvPr/>
            </p:nvPicPr>
            <p:blipFill>
              <a:blip r:embed="rId21"/>
              <a:stretch>
                <a:fillRect/>
              </a:stretch>
            </p:blipFill>
            <p:spPr>
              <a:xfrm>
                <a:off x="3502320" y="1253380"/>
                <a:ext cx="6264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9" name="Ink 48">
                <a:extLst>
                  <a:ext uri="{FF2B5EF4-FFF2-40B4-BE49-F238E27FC236}">
                    <a16:creationId xmlns:a16="http://schemas.microsoft.com/office/drawing/2014/main" id="{16F4D3AE-67E5-3808-4C3F-62E13EB18A46}"/>
                  </a:ext>
                </a:extLst>
              </p14:cNvPr>
              <p14:cNvContentPartPr/>
              <p14:nvPr/>
            </p14:nvContentPartPr>
            <p14:xfrm>
              <a:off x="1673880" y="697900"/>
              <a:ext cx="2021760" cy="652680"/>
            </p14:xfrm>
          </p:contentPart>
        </mc:Choice>
        <mc:Fallback xmlns="">
          <p:pic>
            <p:nvPicPr>
              <p:cNvPr id="49" name="Ink 48">
                <a:extLst>
                  <a:ext uri="{FF2B5EF4-FFF2-40B4-BE49-F238E27FC236}">
                    <a16:creationId xmlns:a16="http://schemas.microsoft.com/office/drawing/2014/main" id="{16F4D3AE-67E5-3808-4C3F-62E13EB18A46}"/>
                  </a:ext>
                </a:extLst>
              </p:cNvPr>
              <p:cNvPicPr/>
              <p:nvPr/>
            </p:nvPicPr>
            <p:blipFill>
              <a:blip r:embed="rId23"/>
              <a:stretch>
                <a:fillRect/>
              </a:stretch>
            </p:blipFill>
            <p:spPr>
              <a:xfrm>
                <a:off x="1656240" y="679900"/>
                <a:ext cx="2057400" cy="6883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641A161F-F165-6595-4F94-8AD3536FC500}"/>
                  </a:ext>
                </a:extLst>
              </p14:cNvPr>
              <p14:cNvContentPartPr/>
              <p14:nvPr/>
            </p14:nvContentPartPr>
            <p14:xfrm>
              <a:off x="305160" y="1193620"/>
              <a:ext cx="641520" cy="81360"/>
            </p14:xfrm>
          </p:contentPart>
        </mc:Choice>
        <mc:Fallback xmlns="">
          <p:pic>
            <p:nvPicPr>
              <p:cNvPr id="18" name="Ink 17">
                <a:extLst>
                  <a:ext uri="{FF2B5EF4-FFF2-40B4-BE49-F238E27FC236}">
                    <a16:creationId xmlns:a16="http://schemas.microsoft.com/office/drawing/2014/main" id="{641A161F-F165-6595-4F94-8AD3536FC500}"/>
                  </a:ext>
                </a:extLst>
              </p:cNvPr>
              <p:cNvPicPr/>
              <p:nvPr/>
            </p:nvPicPr>
            <p:blipFill>
              <a:blip r:embed="rId25"/>
              <a:stretch>
                <a:fillRect/>
              </a:stretch>
            </p:blipFill>
            <p:spPr>
              <a:xfrm>
                <a:off x="287160" y="1175620"/>
                <a:ext cx="6771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 name="Ink 3">
                <a:extLst>
                  <a:ext uri="{FF2B5EF4-FFF2-40B4-BE49-F238E27FC236}">
                    <a16:creationId xmlns:a16="http://schemas.microsoft.com/office/drawing/2014/main" id="{9A2FAA3B-8BC7-8049-13F4-39D82A8D6BC8}"/>
                  </a:ext>
                </a:extLst>
              </p14:cNvPr>
              <p14:cNvContentPartPr/>
              <p14:nvPr/>
            </p14:nvContentPartPr>
            <p14:xfrm>
              <a:off x="8271600" y="1242940"/>
              <a:ext cx="338760" cy="69840"/>
            </p14:xfrm>
          </p:contentPart>
        </mc:Choice>
        <mc:Fallback xmlns="">
          <p:pic>
            <p:nvPicPr>
              <p:cNvPr id="4" name="Ink 3">
                <a:extLst>
                  <a:ext uri="{FF2B5EF4-FFF2-40B4-BE49-F238E27FC236}">
                    <a16:creationId xmlns:a16="http://schemas.microsoft.com/office/drawing/2014/main" id="{9A2FAA3B-8BC7-8049-13F4-39D82A8D6BC8}"/>
                  </a:ext>
                </a:extLst>
              </p:cNvPr>
              <p:cNvPicPr/>
              <p:nvPr/>
            </p:nvPicPr>
            <p:blipFill>
              <a:blip r:embed="rId27"/>
              <a:stretch>
                <a:fillRect/>
              </a:stretch>
            </p:blipFill>
            <p:spPr>
              <a:xfrm>
                <a:off x="8253600" y="1225300"/>
                <a:ext cx="3744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 name="Ink 4">
                <a:extLst>
                  <a:ext uri="{FF2B5EF4-FFF2-40B4-BE49-F238E27FC236}">
                    <a16:creationId xmlns:a16="http://schemas.microsoft.com/office/drawing/2014/main" id="{60783C5C-66B8-93CA-5ADA-3D757C264445}"/>
                  </a:ext>
                </a:extLst>
              </p14:cNvPr>
              <p14:cNvContentPartPr/>
              <p14:nvPr/>
            </p14:nvContentPartPr>
            <p14:xfrm>
              <a:off x="7824120" y="1269940"/>
              <a:ext cx="327240" cy="43200"/>
            </p14:xfrm>
          </p:contentPart>
        </mc:Choice>
        <mc:Fallback xmlns="">
          <p:pic>
            <p:nvPicPr>
              <p:cNvPr id="5" name="Ink 4">
                <a:extLst>
                  <a:ext uri="{FF2B5EF4-FFF2-40B4-BE49-F238E27FC236}">
                    <a16:creationId xmlns:a16="http://schemas.microsoft.com/office/drawing/2014/main" id="{60783C5C-66B8-93CA-5ADA-3D757C264445}"/>
                  </a:ext>
                </a:extLst>
              </p:cNvPr>
              <p:cNvPicPr/>
              <p:nvPr/>
            </p:nvPicPr>
            <p:blipFill>
              <a:blip r:embed="rId29"/>
              <a:stretch>
                <a:fillRect/>
              </a:stretch>
            </p:blipFill>
            <p:spPr>
              <a:xfrm>
                <a:off x="7806480" y="1251940"/>
                <a:ext cx="3628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7" name="Ink 6">
                <a:extLst>
                  <a:ext uri="{FF2B5EF4-FFF2-40B4-BE49-F238E27FC236}">
                    <a16:creationId xmlns:a16="http://schemas.microsoft.com/office/drawing/2014/main" id="{5FD07CBB-4DE9-C586-D79B-34EF107AE77B}"/>
                  </a:ext>
                </a:extLst>
              </p14:cNvPr>
              <p14:cNvContentPartPr/>
              <p14:nvPr/>
            </p14:nvContentPartPr>
            <p14:xfrm>
              <a:off x="6838080" y="1276420"/>
              <a:ext cx="714600" cy="38160"/>
            </p14:xfrm>
          </p:contentPart>
        </mc:Choice>
        <mc:Fallback xmlns="">
          <p:pic>
            <p:nvPicPr>
              <p:cNvPr id="7" name="Ink 6">
                <a:extLst>
                  <a:ext uri="{FF2B5EF4-FFF2-40B4-BE49-F238E27FC236}">
                    <a16:creationId xmlns:a16="http://schemas.microsoft.com/office/drawing/2014/main" id="{5FD07CBB-4DE9-C586-D79B-34EF107AE77B}"/>
                  </a:ext>
                </a:extLst>
              </p:cNvPr>
              <p:cNvPicPr/>
              <p:nvPr/>
            </p:nvPicPr>
            <p:blipFill>
              <a:blip r:embed="rId31"/>
              <a:stretch>
                <a:fillRect/>
              </a:stretch>
            </p:blipFill>
            <p:spPr>
              <a:xfrm>
                <a:off x="6820080" y="1258420"/>
                <a:ext cx="7502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9" name="Ink 8">
                <a:extLst>
                  <a:ext uri="{FF2B5EF4-FFF2-40B4-BE49-F238E27FC236}">
                    <a16:creationId xmlns:a16="http://schemas.microsoft.com/office/drawing/2014/main" id="{67A5300F-BA7E-2DF0-B831-6DA3EFD4A42A}"/>
                  </a:ext>
                </a:extLst>
              </p14:cNvPr>
              <p14:cNvContentPartPr/>
              <p14:nvPr/>
            </p14:nvContentPartPr>
            <p14:xfrm>
              <a:off x="6258480" y="1204420"/>
              <a:ext cx="348120" cy="64080"/>
            </p14:xfrm>
          </p:contentPart>
        </mc:Choice>
        <mc:Fallback xmlns="">
          <p:pic>
            <p:nvPicPr>
              <p:cNvPr id="9" name="Ink 8">
                <a:extLst>
                  <a:ext uri="{FF2B5EF4-FFF2-40B4-BE49-F238E27FC236}">
                    <a16:creationId xmlns:a16="http://schemas.microsoft.com/office/drawing/2014/main" id="{67A5300F-BA7E-2DF0-B831-6DA3EFD4A42A}"/>
                  </a:ext>
                </a:extLst>
              </p:cNvPr>
              <p:cNvPicPr/>
              <p:nvPr/>
            </p:nvPicPr>
            <p:blipFill>
              <a:blip r:embed="rId33"/>
              <a:stretch>
                <a:fillRect/>
              </a:stretch>
            </p:blipFill>
            <p:spPr>
              <a:xfrm>
                <a:off x="6240480" y="1186420"/>
                <a:ext cx="3837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0" name="Ink 9">
                <a:extLst>
                  <a:ext uri="{FF2B5EF4-FFF2-40B4-BE49-F238E27FC236}">
                    <a16:creationId xmlns:a16="http://schemas.microsoft.com/office/drawing/2014/main" id="{9656FA84-AB77-9FEC-5057-217AE8ED1C3A}"/>
                  </a:ext>
                </a:extLst>
              </p14:cNvPr>
              <p14:cNvContentPartPr/>
              <p14:nvPr/>
            </p14:nvContentPartPr>
            <p14:xfrm>
              <a:off x="5172720" y="1280020"/>
              <a:ext cx="778320" cy="56160"/>
            </p14:xfrm>
          </p:contentPart>
        </mc:Choice>
        <mc:Fallback xmlns="">
          <p:pic>
            <p:nvPicPr>
              <p:cNvPr id="10" name="Ink 9">
                <a:extLst>
                  <a:ext uri="{FF2B5EF4-FFF2-40B4-BE49-F238E27FC236}">
                    <a16:creationId xmlns:a16="http://schemas.microsoft.com/office/drawing/2014/main" id="{9656FA84-AB77-9FEC-5057-217AE8ED1C3A}"/>
                  </a:ext>
                </a:extLst>
              </p:cNvPr>
              <p:cNvPicPr/>
              <p:nvPr/>
            </p:nvPicPr>
            <p:blipFill>
              <a:blip r:embed="rId35"/>
              <a:stretch>
                <a:fillRect/>
              </a:stretch>
            </p:blipFill>
            <p:spPr>
              <a:xfrm>
                <a:off x="5154720" y="1262380"/>
                <a:ext cx="8139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2" name="Ink 11">
                <a:extLst>
                  <a:ext uri="{FF2B5EF4-FFF2-40B4-BE49-F238E27FC236}">
                    <a16:creationId xmlns:a16="http://schemas.microsoft.com/office/drawing/2014/main" id="{D3649A75-E127-EF8F-EF7F-6DC26CD62BD8}"/>
                  </a:ext>
                </a:extLst>
              </p14:cNvPr>
              <p14:cNvContentPartPr/>
              <p14:nvPr/>
            </p14:nvContentPartPr>
            <p14:xfrm>
              <a:off x="3952680" y="1317100"/>
              <a:ext cx="975960" cy="30960"/>
            </p14:xfrm>
          </p:contentPart>
        </mc:Choice>
        <mc:Fallback xmlns="">
          <p:pic>
            <p:nvPicPr>
              <p:cNvPr id="12" name="Ink 11">
                <a:extLst>
                  <a:ext uri="{FF2B5EF4-FFF2-40B4-BE49-F238E27FC236}">
                    <a16:creationId xmlns:a16="http://schemas.microsoft.com/office/drawing/2014/main" id="{D3649A75-E127-EF8F-EF7F-6DC26CD62BD8}"/>
                  </a:ext>
                </a:extLst>
              </p:cNvPr>
              <p:cNvPicPr/>
              <p:nvPr/>
            </p:nvPicPr>
            <p:blipFill>
              <a:blip r:embed="rId37"/>
              <a:stretch>
                <a:fillRect/>
              </a:stretch>
            </p:blipFill>
            <p:spPr>
              <a:xfrm>
                <a:off x="3935040" y="1299460"/>
                <a:ext cx="101160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4" name="Ink 13">
                <a:extLst>
                  <a:ext uri="{FF2B5EF4-FFF2-40B4-BE49-F238E27FC236}">
                    <a16:creationId xmlns:a16="http://schemas.microsoft.com/office/drawing/2014/main" id="{C7B521B3-9866-4DF1-9852-B0FBDCE273DD}"/>
                  </a:ext>
                </a:extLst>
              </p14:cNvPr>
              <p14:cNvContentPartPr/>
              <p14:nvPr/>
            </p14:nvContentPartPr>
            <p14:xfrm>
              <a:off x="2733000" y="1249780"/>
              <a:ext cx="950040" cy="111240"/>
            </p14:xfrm>
          </p:contentPart>
        </mc:Choice>
        <mc:Fallback xmlns="">
          <p:pic>
            <p:nvPicPr>
              <p:cNvPr id="14" name="Ink 13">
                <a:extLst>
                  <a:ext uri="{FF2B5EF4-FFF2-40B4-BE49-F238E27FC236}">
                    <a16:creationId xmlns:a16="http://schemas.microsoft.com/office/drawing/2014/main" id="{C7B521B3-9866-4DF1-9852-B0FBDCE273DD}"/>
                  </a:ext>
                </a:extLst>
              </p:cNvPr>
              <p:cNvPicPr/>
              <p:nvPr/>
            </p:nvPicPr>
            <p:blipFill>
              <a:blip r:embed="rId39"/>
              <a:stretch>
                <a:fillRect/>
              </a:stretch>
            </p:blipFill>
            <p:spPr>
              <a:xfrm>
                <a:off x="2715000" y="1231780"/>
                <a:ext cx="9856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6" name="Ink 15">
                <a:extLst>
                  <a:ext uri="{FF2B5EF4-FFF2-40B4-BE49-F238E27FC236}">
                    <a16:creationId xmlns:a16="http://schemas.microsoft.com/office/drawing/2014/main" id="{82377432-6183-18CA-0940-FF2ABC0633F6}"/>
                  </a:ext>
                </a:extLst>
              </p14:cNvPr>
              <p14:cNvContentPartPr/>
              <p14:nvPr/>
            </p14:nvContentPartPr>
            <p14:xfrm>
              <a:off x="1792680" y="1247260"/>
              <a:ext cx="738360" cy="81720"/>
            </p14:xfrm>
          </p:contentPart>
        </mc:Choice>
        <mc:Fallback xmlns="">
          <p:pic>
            <p:nvPicPr>
              <p:cNvPr id="16" name="Ink 15">
                <a:extLst>
                  <a:ext uri="{FF2B5EF4-FFF2-40B4-BE49-F238E27FC236}">
                    <a16:creationId xmlns:a16="http://schemas.microsoft.com/office/drawing/2014/main" id="{82377432-6183-18CA-0940-FF2ABC0633F6}"/>
                  </a:ext>
                </a:extLst>
              </p:cNvPr>
              <p:cNvPicPr/>
              <p:nvPr/>
            </p:nvPicPr>
            <p:blipFill>
              <a:blip r:embed="rId41"/>
              <a:stretch>
                <a:fillRect/>
              </a:stretch>
            </p:blipFill>
            <p:spPr>
              <a:xfrm>
                <a:off x="1775040" y="1229260"/>
                <a:ext cx="7740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2" name="Ink 51">
                <a:extLst>
                  <a:ext uri="{FF2B5EF4-FFF2-40B4-BE49-F238E27FC236}">
                    <a16:creationId xmlns:a16="http://schemas.microsoft.com/office/drawing/2014/main" id="{7887882D-57EF-1E62-DDCC-052A314F2048}"/>
                  </a:ext>
                </a:extLst>
              </p14:cNvPr>
              <p14:cNvContentPartPr/>
              <p14:nvPr/>
            </p14:nvContentPartPr>
            <p14:xfrm>
              <a:off x="180960" y="756220"/>
              <a:ext cx="783000" cy="537480"/>
            </p14:xfrm>
          </p:contentPart>
        </mc:Choice>
        <mc:Fallback xmlns="">
          <p:pic>
            <p:nvPicPr>
              <p:cNvPr id="52" name="Ink 51">
                <a:extLst>
                  <a:ext uri="{FF2B5EF4-FFF2-40B4-BE49-F238E27FC236}">
                    <a16:creationId xmlns:a16="http://schemas.microsoft.com/office/drawing/2014/main" id="{7887882D-57EF-1E62-DDCC-052A314F2048}"/>
                  </a:ext>
                </a:extLst>
              </p:cNvPr>
              <p:cNvPicPr/>
              <p:nvPr/>
            </p:nvPicPr>
            <p:blipFill>
              <a:blip r:embed="rId43"/>
              <a:stretch>
                <a:fillRect/>
              </a:stretch>
            </p:blipFill>
            <p:spPr>
              <a:xfrm>
                <a:off x="163320" y="738580"/>
                <a:ext cx="818640" cy="5731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3" name="Ink 52">
                <a:extLst>
                  <a:ext uri="{FF2B5EF4-FFF2-40B4-BE49-F238E27FC236}">
                    <a16:creationId xmlns:a16="http://schemas.microsoft.com/office/drawing/2014/main" id="{2ECBD2BD-35CE-8705-CD1C-A818D6B322DB}"/>
                  </a:ext>
                </a:extLst>
              </p14:cNvPr>
              <p14:cNvContentPartPr/>
              <p14:nvPr/>
            </p14:nvContentPartPr>
            <p14:xfrm>
              <a:off x="8716920" y="1145380"/>
              <a:ext cx="662400" cy="605520"/>
            </p14:xfrm>
          </p:contentPart>
        </mc:Choice>
        <mc:Fallback xmlns="">
          <p:pic>
            <p:nvPicPr>
              <p:cNvPr id="53" name="Ink 52">
                <a:extLst>
                  <a:ext uri="{FF2B5EF4-FFF2-40B4-BE49-F238E27FC236}">
                    <a16:creationId xmlns:a16="http://schemas.microsoft.com/office/drawing/2014/main" id="{2ECBD2BD-35CE-8705-CD1C-A818D6B322DB}"/>
                  </a:ext>
                </a:extLst>
              </p:cNvPr>
              <p:cNvPicPr/>
              <p:nvPr/>
            </p:nvPicPr>
            <p:blipFill>
              <a:blip r:embed="rId45"/>
              <a:stretch>
                <a:fillRect/>
              </a:stretch>
            </p:blipFill>
            <p:spPr>
              <a:xfrm>
                <a:off x="8699280" y="1127380"/>
                <a:ext cx="698040" cy="641160"/>
              </a:xfrm>
              <a:prstGeom prst="rect">
                <a:avLst/>
              </a:prstGeom>
            </p:spPr>
          </p:pic>
        </mc:Fallback>
      </mc:AlternateContent>
      <p:grpSp>
        <p:nvGrpSpPr>
          <p:cNvPr id="56" name="Group 55">
            <a:extLst>
              <a:ext uri="{FF2B5EF4-FFF2-40B4-BE49-F238E27FC236}">
                <a16:creationId xmlns:a16="http://schemas.microsoft.com/office/drawing/2014/main" id="{9C63BACE-90CA-121E-547E-8BDFEC241118}"/>
              </a:ext>
            </a:extLst>
          </p:cNvPr>
          <p:cNvGrpSpPr/>
          <p:nvPr/>
        </p:nvGrpSpPr>
        <p:grpSpPr>
          <a:xfrm>
            <a:off x="373920" y="1649740"/>
            <a:ext cx="8844480" cy="247320"/>
            <a:chOff x="373920" y="1649740"/>
            <a:chExt cx="8844480" cy="247320"/>
          </a:xfrm>
        </p:grpSpPr>
        <mc:AlternateContent xmlns:mc="http://schemas.openxmlformats.org/markup-compatibility/2006" xmlns:p14="http://schemas.microsoft.com/office/powerpoint/2010/main">
          <mc:Choice Requires="p14">
            <p:contentPart p14:bwMode="auto" r:id="rId46">
              <p14:nvContentPartPr>
                <p14:cNvPr id="19" name="Ink 18">
                  <a:extLst>
                    <a:ext uri="{FF2B5EF4-FFF2-40B4-BE49-F238E27FC236}">
                      <a16:creationId xmlns:a16="http://schemas.microsoft.com/office/drawing/2014/main" id="{B8B3AAEB-78E1-9F24-97CE-33AF0ACDA4C9}"/>
                    </a:ext>
                  </a:extLst>
                </p14:cNvPr>
                <p14:cNvContentPartPr/>
                <p14:nvPr/>
              </p14:nvContentPartPr>
              <p14:xfrm>
                <a:off x="8855160" y="1733980"/>
                <a:ext cx="363240" cy="114480"/>
              </p14:xfrm>
            </p:contentPart>
          </mc:Choice>
          <mc:Fallback xmlns="">
            <p:pic>
              <p:nvPicPr>
                <p:cNvPr id="19" name="Ink 18">
                  <a:extLst>
                    <a:ext uri="{FF2B5EF4-FFF2-40B4-BE49-F238E27FC236}">
                      <a16:creationId xmlns:a16="http://schemas.microsoft.com/office/drawing/2014/main" id="{B8B3AAEB-78E1-9F24-97CE-33AF0ACDA4C9}"/>
                    </a:ext>
                  </a:extLst>
                </p:cNvPr>
                <p:cNvPicPr/>
                <p:nvPr/>
              </p:nvPicPr>
              <p:blipFill>
                <a:blip r:embed="rId47"/>
                <a:stretch>
                  <a:fillRect/>
                </a:stretch>
              </p:blipFill>
              <p:spPr>
                <a:xfrm>
                  <a:off x="8837160" y="1716340"/>
                  <a:ext cx="39888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0" name="Ink 19">
                  <a:extLst>
                    <a:ext uri="{FF2B5EF4-FFF2-40B4-BE49-F238E27FC236}">
                      <a16:creationId xmlns:a16="http://schemas.microsoft.com/office/drawing/2014/main" id="{86FCC0C2-06DA-2DD6-5AE0-5B013EA375FB}"/>
                    </a:ext>
                  </a:extLst>
                </p14:cNvPr>
                <p14:cNvContentPartPr/>
                <p14:nvPr/>
              </p14:nvContentPartPr>
              <p14:xfrm>
                <a:off x="7864800" y="1736860"/>
                <a:ext cx="825480" cy="37800"/>
              </p14:xfrm>
            </p:contentPart>
          </mc:Choice>
          <mc:Fallback xmlns="">
            <p:pic>
              <p:nvPicPr>
                <p:cNvPr id="20" name="Ink 19">
                  <a:extLst>
                    <a:ext uri="{FF2B5EF4-FFF2-40B4-BE49-F238E27FC236}">
                      <a16:creationId xmlns:a16="http://schemas.microsoft.com/office/drawing/2014/main" id="{86FCC0C2-06DA-2DD6-5AE0-5B013EA375FB}"/>
                    </a:ext>
                  </a:extLst>
                </p:cNvPr>
                <p:cNvPicPr/>
                <p:nvPr/>
              </p:nvPicPr>
              <p:blipFill>
                <a:blip r:embed="rId49"/>
                <a:stretch>
                  <a:fillRect/>
                </a:stretch>
              </p:blipFill>
              <p:spPr>
                <a:xfrm>
                  <a:off x="7847160" y="1719220"/>
                  <a:ext cx="8611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2" name="Ink 21">
                  <a:extLst>
                    <a:ext uri="{FF2B5EF4-FFF2-40B4-BE49-F238E27FC236}">
                      <a16:creationId xmlns:a16="http://schemas.microsoft.com/office/drawing/2014/main" id="{69C2186E-8907-5AB7-1818-1EC0AD5E03E0}"/>
                    </a:ext>
                  </a:extLst>
                </p14:cNvPr>
                <p14:cNvContentPartPr/>
                <p14:nvPr/>
              </p14:nvContentPartPr>
              <p14:xfrm>
                <a:off x="7307520" y="1750540"/>
                <a:ext cx="472680" cy="25920"/>
              </p14:xfrm>
            </p:contentPart>
          </mc:Choice>
          <mc:Fallback xmlns="">
            <p:pic>
              <p:nvPicPr>
                <p:cNvPr id="22" name="Ink 21">
                  <a:extLst>
                    <a:ext uri="{FF2B5EF4-FFF2-40B4-BE49-F238E27FC236}">
                      <a16:creationId xmlns:a16="http://schemas.microsoft.com/office/drawing/2014/main" id="{69C2186E-8907-5AB7-1818-1EC0AD5E03E0}"/>
                    </a:ext>
                  </a:extLst>
                </p:cNvPr>
                <p:cNvPicPr/>
                <p:nvPr/>
              </p:nvPicPr>
              <p:blipFill>
                <a:blip r:embed="rId51"/>
                <a:stretch>
                  <a:fillRect/>
                </a:stretch>
              </p:blipFill>
              <p:spPr>
                <a:xfrm>
                  <a:off x="7289520" y="1732540"/>
                  <a:ext cx="50832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4" name="Ink 23">
                  <a:extLst>
                    <a:ext uri="{FF2B5EF4-FFF2-40B4-BE49-F238E27FC236}">
                      <a16:creationId xmlns:a16="http://schemas.microsoft.com/office/drawing/2014/main" id="{9FB4F0A6-DF68-63BD-0F34-120CB7FB05C5}"/>
                    </a:ext>
                  </a:extLst>
                </p14:cNvPr>
                <p14:cNvContentPartPr/>
                <p14:nvPr/>
              </p14:nvContentPartPr>
              <p14:xfrm>
                <a:off x="5877240" y="1649740"/>
                <a:ext cx="1333800" cy="150480"/>
              </p14:xfrm>
            </p:contentPart>
          </mc:Choice>
          <mc:Fallback xmlns="">
            <p:pic>
              <p:nvPicPr>
                <p:cNvPr id="24" name="Ink 23">
                  <a:extLst>
                    <a:ext uri="{FF2B5EF4-FFF2-40B4-BE49-F238E27FC236}">
                      <a16:creationId xmlns:a16="http://schemas.microsoft.com/office/drawing/2014/main" id="{9FB4F0A6-DF68-63BD-0F34-120CB7FB05C5}"/>
                    </a:ext>
                  </a:extLst>
                </p:cNvPr>
                <p:cNvPicPr/>
                <p:nvPr/>
              </p:nvPicPr>
              <p:blipFill>
                <a:blip r:embed="rId53"/>
                <a:stretch>
                  <a:fillRect/>
                </a:stretch>
              </p:blipFill>
              <p:spPr>
                <a:xfrm>
                  <a:off x="5859240" y="1632100"/>
                  <a:ext cx="136944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5" name="Ink 24">
                  <a:extLst>
                    <a:ext uri="{FF2B5EF4-FFF2-40B4-BE49-F238E27FC236}">
                      <a16:creationId xmlns:a16="http://schemas.microsoft.com/office/drawing/2014/main" id="{244E608C-C324-2F76-6D02-AAD0BB7236C1}"/>
                    </a:ext>
                  </a:extLst>
                </p14:cNvPr>
                <p14:cNvContentPartPr/>
                <p14:nvPr/>
              </p14:nvContentPartPr>
              <p14:xfrm>
                <a:off x="5016480" y="1771780"/>
                <a:ext cx="634680" cy="49680"/>
              </p14:xfrm>
            </p:contentPart>
          </mc:Choice>
          <mc:Fallback xmlns="">
            <p:pic>
              <p:nvPicPr>
                <p:cNvPr id="25" name="Ink 24">
                  <a:extLst>
                    <a:ext uri="{FF2B5EF4-FFF2-40B4-BE49-F238E27FC236}">
                      <a16:creationId xmlns:a16="http://schemas.microsoft.com/office/drawing/2014/main" id="{244E608C-C324-2F76-6D02-AAD0BB7236C1}"/>
                    </a:ext>
                  </a:extLst>
                </p:cNvPr>
                <p:cNvPicPr/>
                <p:nvPr/>
              </p:nvPicPr>
              <p:blipFill>
                <a:blip r:embed="rId55"/>
                <a:stretch>
                  <a:fillRect/>
                </a:stretch>
              </p:blipFill>
              <p:spPr>
                <a:xfrm>
                  <a:off x="4998480" y="1754140"/>
                  <a:ext cx="6703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7" name="Ink 26">
                  <a:extLst>
                    <a:ext uri="{FF2B5EF4-FFF2-40B4-BE49-F238E27FC236}">
                      <a16:creationId xmlns:a16="http://schemas.microsoft.com/office/drawing/2014/main" id="{F99399F8-649E-D2E5-BB58-D99277C54F47}"/>
                    </a:ext>
                  </a:extLst>
                </p14:cNvPr>
                <p14:cNvContentPartPr/>
                <p14:nvPr/>
              </p14:nvContentPartPr>
              <p14:xfrm>
                <a:off x="3711120" y="1710940"/>
                <a:ext cx="1049400" cy="113040"/>
              </p14:xfrm>
            </p:contentPart>
          </mc:Choice>
          <mc:Fallback xmlns="">
            <p:pic>
              <p:nvPicPr>
                <p:cNvPr id="27" name="Ink 26">
                  <a:extLst>
                    <a:ext uri="{FF2B5EF4-FFF2-40B4-BE49-F238E27FC236}">
                      <a16:creationId xmlns:a16="http://schemas.microsoft.com/office/drawing/2014/main" id="{F99399F8-649E-D2E5-BB58-D99277C54F47}"/>
                    </a:ext>
                  </a:extLst>
                </p:cNvPr>
                <p:cNvPicPr/>
                <p:nvPr/>
              </p:nvPicPr>
              <p:blipFill>
                <a:blip r:embed="rId57"/>
                <a:stretch>
                  <a:fillRect/>
                </a:stretch>
              </p:blipFill>
              <p:spPr>
                <a:xfrm>
                  <a:off x="3693120" y="1692940"/>
                  <a:ext cx="10850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9" name="Ink 28">
                  <a:extLst>
                    <a:ext uri="{FF2B5EF4-FFF2-40B4-BE49-F238E27FC236}">
                      <a16:creationId xmlns:a16="http://schemas.microsoft.com/office/drawing/2014/main" id="{9A41AFB5-7271-AB04-B3F4-410A0ED472C9}"/>
                    </a:ext>
                  </a:extLst>
                </p14:cNvPr>
                <p14:cNvContentPartPr/>
                <p14:nvPr/>
              </p14:nvContentPartPr>
              <p14:xfrm>
                <a:off x="3315840" y="1704460"/>
                <a:ext cx="460800" cy="47160"/>
              </p14:xfrm>
            </p:contentPart>
          </mc:Choice>
          <mc:Fallback xmlns="">
            <p:pic>
              <p:nvPicPr>
                <p:cNvPr id="29" name="Ink 28">
                  <a:extLst>
                    <a:ext uri="{FF2B5EF4-FFF2-40B4-BE49-F238E27FC236}">
                      <a16:creationId xmlns:a16="http://schemas.microsoft.com/office/drawing/2014/main" id="{9A41AFB5-7271-AB04-B3F4-410A0ED472C9}"/>
                    </a:ext>
                  </a:extLst>
                </p:cNvPr>
                <p:cNvPicPr/>
                <p:nvPr/>
              </p:nvPicPr>
              <p:blipFill>
                <a:blip r:embed="rId59"/>
                <a:stretch>
                  <a:fillRect/>
                </a:stretch>
              </p:blipFill>
              <p:spPr>
                <a:xfrm>
                  <a:off x="3297840" y="1686460"/>
                  <a:ext cx="4964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0" name="Ink 29">
                  <a:extLst>
                    <a:ext uri="{FF2B5EF4-FFF2-40B4-BE49-F238E27FC236}">
                      <a16:creationId xmlns:a16="http://schemas.microsoft.com/office/drawing/2014/main" id="{7A5F828A-77FB-D881-64FC-508B72211963}"/>
                    </a:ext>
                  </a:extLst>
                </p14:cNvPr>
                <p14:cNvContentPartPr/>
                <p14:nvPr/>
              </p14:nvContentPartPr>
              <p14:xfrm>
                <a:off x="2269320" y="1780420"/>
                <a:ext cx="849600" cy="73440"/>
              </p14:xfrm>
            </p:contentPart>
          </mc:Choice>
          <mc:Fallback xmlns="">
            <p:pic>
              <p:nvPicPr>
                <p:cNvPr id="30" name="Ink 29">
                  <a:extLst>
                    <a:ext uri="{FF2B5EF4-FFF2-40B4-BE49-F238E27FC236}">
                      <a16:creationId xmlns:a16="http://schemas.microsoft.com/office/drawing/2014/main" id="{7A5F828A-77FB-D881-64FC-508B72211963}"/>
                    </a:ext>
                  </a:extLst>
                </p:cNvPr>
                <p:cNvPicPr/>
                <p:nvPr/>
              </p:nvPicPr>
              <p:blipFill>
                <a:blip r:embed="rId61"/>
                <a:stretch>
                  <a:fillRect/>
                </a:stretch>
              </p:blipFill>
              <p:spPr>
                <a:xfrm>
                  <a:off x="2251680" y="1762780"/>
                  <a:ext cx="8852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1" name="Ink 30">
                  <a:extLst>
                    <a:ext uri="{FF2B5EF4-FFF2-40B4-BE49-F238E27FC236}">
                      <a16:creationId xmlns:a16="http://schemas.microsoft.com/office/drawing/2014/main" id="{C65428AA-92BD-B336-7300-2A44500C262B}"/>
                    </a:ext>
                  </a:extLst>
                </p14:cNvPr>
                <p14:cNvContentPartPr/>
                <p14:nvPr/>
              </p14:nvContentPartPr>
              <p14:xfrm>
                <a:off x="1779360" y="1777540"/>
                <a:ext cx="287640" cy="23760"/>
              </p14:xfrm>
            </p:contentPart>
          </mc:Choice>
          <mc:Fallback xmlns="">
            <p:pic>
              <p:nvPicPr>
                <p:cNvPr id="31" name="Ink 30">
                  <a:extLst>
                    <a:ext uri="{FF2B5EF4-FFF2-40B4-BE49-F238E27FC236}">
                      <a16:creationId xmlns:a16="http://schemas.microsoft.com/office/drawing/2014/main" id="{C65428AA-92BD-B336-7300-2A44500C262B}"/>
                    </a:ext>
                  </a:extLst>
                </p:cNvPr>
                <p:cNvPicPr/>
                <p:nvPr/>
              </p:nvPicPr>
              <p:blipFill>
                <a:blip r:embed="rId63"/>
                <a:stretch>
                  <a:fillRect/>
                </a:stretch>
              </p:blipFill>
              <p:spPr>
                <a:xfrm>
                  <a:off x="1761720" y="1759540"/>
                  <a:ext cx="32328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2" name="Ink 31">
                  <a:extLst>
                    <a:ext uri="{FF2B5EF4-FFF2-40B4-BE49-F238E27FC236}">
                      <a16:creationId xmlns:a16="http://schemas.microsoft.com/office/drawing/2014/main" id="{2B8F32CB-82E8-4689-7D33-F915E6686B1B}"/>
                    </a:ext>
                  </a:extLst>
                </p14:cNvPr>
                <p14:cNvContentPartPr/>
                <p14:nvPr/>
              </p14:nvContentPartPr>
              <p14:xfrm>
                <a:off x="1285800" y="1776460"/>
                <a:ext cx="313560" cy="44640"/>
              </p14:xfrm>
            </p:contentPart>
          </mc:Choice>
          <mc:Fallback xmlns="">
            <p:pic>
              <p:nvPicPr>
                <p:cNvPr id="32" name="Ink 31">
                  <a:extLst>
                    <a:ext uri="{FF2B5EF4-FFF2-40B4-BE49-F238E27FC236}">
                      <a16:creationId xmlns:a16="http://schemas.microsoft.com/office/drawing/2014/main" id="{2B8F32CB-82E8-4689-7D33-F915E6686B1B}"/>
                    </a:ext>
                  </a:extLst>
                </p:cNvPr>
                <p:cNvPicPr/>
                <p:nvPr/>
              </p:nvPicPr>
              <p:blipFill>
                <a:blip r:embed="rId65"/>
                <a:stretch>
                  <a:fillRect/>
                </a:stretch>
              </p:blipFill>
              <p:spPr>
                <a:xfrm>
                  <a:off x="1268160" y="1758820"/>
                  <a:ext cx="3492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3" name="Ink 32">
                  <a:extLst>
                    <a:ext uri="{FF2B5EF4-FFF2-40B4-BE49-F238E27FC236}">
                      <a16:creationId xmlns:a16="http://schemas.microsoft.com/office/drawing/2014/main" id="{F241450E-6D0D-4220-6EE2-A89063CB2902}"/>
                    </a:ext>
                  </a:extLst>
                </p14:cNvPr>
                <p14:cNvContentPartPr/>
                <p14:nvPr/>
              </p14:nvContentPartPr>
              <p14:xfrm>
                <a:off x="373920" y="1855300"/>
                <a:ext cx="684720" cy="41760"/>
              </p14:xfrm>
            </p:contentPart>
          </mc:Choice>
          <mc:Fallback xmlns="">
            <p:pic>
              <p:nvPicPr>
                <p:cNvPr id="33" name="Ink 32">
                  <a:extLst>
                    <a:ext uri="{FF2B5EF4-FFF2-40B4-BE49-F238E27FC236}">
                      <a16:creationId xmlns:a16="http://schemas.microsoft.com/office/drawing/2014/main" id="{F241450E-6D0D-4220-6EE2-A89063CB2902}"/>
                    </a:ext>
                  </a:extLst>
                </p:cNvPr>
                <p:cNvPicPr/>
                <p:nvPr/>
              </p:nvPicPr>
              <p:blipFill>
                <a:blip r:embed="rId67"/>
                <a:stretch>
                  <a:fillRect/>
                </a:stretch>
              </p:blipFill>
              <p:spPr>
                <a:xfrm>
                  <a:off x="355920" y="1837660"/>
                  <a:ext cx="7203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5" name="Ink 54">
                  <a:extLst>
                    <a:ext uri="{FF2B5EF4-FFF2-40B4-BE49-F238E27FC236}">
                      <a16:creationId xmlns:a16="http://schemas.microsoft.com/office/drawing/2014/main" id="{0F34371F-DC46-9F0E-4B06-E3F063BB9475}"/>
                    </a:ext>
                  </a:extLst>
                </p14:cNvPr>
                <p14:cNvContentPartPr/>
                <p14:nvPr/>
              </p14:nvContentPartPr>
              <p14:xfrm>
                <a:off x="7996560" y="1736860"/>
                <a:ext cx="306000" cy="57600"/>
              </p14:xfrm>
            </p:contentPart>
          </mc:Choice>
          <mc:Fallback xmlns="">
            <p:pic>
              <p:nvPicPr>
                <p:cNvPr id="55" name="Ink 54">
                  <a:extLst>
                    <a:ext uri="{FF2B5EF4-FFF2-40B4-BE49-F238E27FC236}">
                      <a16:creationId xmlns:a16="http://schemas.microsoft.com/office/drawing/2014/main" id="{0F34371F-DC46-9F0E-4B06-E3F063BB9475}"/>
                    </a:ext>
                  </a:extLst>
                </p:cNvPr>
                <p:cNvPicPr/>
                <p:nvPr/>
              </p:nvPicPr>
              <p:blipFill>
                <a:blip r:embed="rId69"/>
                <a:stretch>
                  <a:fillRect/>
                </a:stretch>
              </p:blipFill>
              <p:spPr>
                <a:xfrm>
                  <a:off x="7978560" y="1718860"/>
                  <a:ext cx="341640" cy="93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0">
            <p14:nvContentPartPr>
              <p14:cNvPr id="57" name="Ink 56">
                <a:extLst>
                  <a:ext uri="{FF2B5EF4-FFF2-40B4-BE49-F238E27FC236}">
                    <a16:creationId xmlns:a16="http://schemas.microsoft.com/office/drawing/2014/main" id="{1B379623-65C2-FC90-B701-D803BF1B7EF3}"/>
                  </a:ext>
                </a:extLst>
              </p14:cNvPr>
              <p14:cNvContentPartPr/>
              <p14:nvPr/>
            </p14:nvContentPartPr>
            <p14:xfrm>
              <a:off x="7109160" y="1198300"/>
              <a:ext cx="1581840" cy="586080"/>
            </p14:xfrm>
          </p:contentPart>
        </mc:Choice>
        <mc:Fallback xmlns="">
          <p:pic>
            <p:nvPicPr>
              <p:cNvPr id="57" name="Ink 56">
                <a:extLst>
                  <a:ext uri="{FF2B5EF4-FFF2-40B4-BE49-F238E27FC236}">
                    <a16:creationId xmlns:a16="http://schemas.microsoft.com/office/drawing/2014/main" id="{1B379623-65C2-FC90-B701-D803BF1B7EF3}"/>
                  </a:ext>
                </a:extLst>
              </p:cNvPr>
              <p:cNvPicPr/>
              <p:nvPr/>
            </p:nvPicPr>
            <p:blipFill>
              <a:blip r:embed="rId71"/>
              <a:stretch>
                <a:fillRect/>
              </a:stretch>
            </p:blipFill>
            <p:spPr>
              <a:xfrm>
                <a:off x="7091520" y="1180660"/>
                <a:ext cx="1617480" cy="6217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8" name="Ink 57">
                <a:extLst>
                  <a:ext uri="{FF2B5EF4-FFF2-40B4-BE49-F238E27FC236}">
                    <a16:creationId xmlns:a16="http://schemas.microsoft.com/office/drawing/2014/main" id="{07F3C2EF-6F64-5282-1608-38A449FCF7F1}"/>
                  </a:ext>
                </a:extLst>
              </p14:cNvPr>
              <p14:cNvContentPartPr/>
              <p14:nvPr/>
            </p14:nvContentPartPr>
            <p14:xfrm>
              <a:off x="3899760" y="1201960"/>
              <a:ext cx="922680" cy="585720"/>
            </p14:xfrm>
          </p:contentPart>
        </mc:Choice>
        <mc:Fallback xmlns="">
          <p:pic>
            <p:nvPicPr>
              <p:cNvPr id="58" name="Ink 57">
                <a:extLst>
                  <a:ext uri="{FF2B5EF4-FFF2-40B4-BE49-F238E27FC236}">
                    <a16:creationId xmlns:a16="http://schemas.microsoft.com/office/drawing/2014/main" id="{07F3C2EF-6F64-5282-1608-38A449FCF7F1}"/>
                  </a:ext>
                </a:extLst>
              </p:cNvPr>
              <p:cNvPicPr/>
              <p:nvPr/>
            </p:nvPicPr>
            <p:blipFill>
              <a:blip r:embed="rId73"/>
              <a:stretch>
                <a:fillRect/>
              </a:stretch>
            </p:blipFill>
            <p:spPr>
              <a:xfrm>
                <a:off x="3882120" y="1184320"/>
                <a:ext cx="958320" cy="6213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9" name="Ink 58">
                <a:extLst>
                  <a:ext uri="{FF2B5EF4-FFF2-40B4-BE49-F238E27FC236}">
                    <a16:creationId xmlns:a16="http://schemas.microsoft.com/office/drawing/2014/main" id="{185D8A60-2ECE-536E-695E-998605609C2D}"/>
                  </a:ext>
                </a:extLst>
              </p14:cNvPr>
              <p14:cNvContentPartPr/>
              <p14:nvPr/>
            </p14:nvContentPartPr>
            <p14:xfrm>
              <a:off x="185640" y="1252790"/>
              <a:ext cx="856080" cy="625680"/>
            </p14:xfrm>
          </p:contentPart>
        </mc:Choice>
        <mc:Fallback xmlns="">
          <p:pic>
            <p:nvPicPr>
              <p:cNvPr id="59" name="Ink 58">
                <a:extLst>
                  <a:ext uri="{FF2B5EF4-FFF2-40B4-BE49-F238E27FC236}">
                    <a16:creationId xmlns:a16="http://schemas.microsoft.com/office/drawing/2014/main" id="{185D8A60-2ECE-536E-695E-998605609C2D}"/>
                  </a:ext>
                </a:extLst>
              </p:cNvPr>
              <p:cNvPicPr/>
              <p:nvPr/>
            </p:nvPicPr>
            <p:blipFill>
              <a:blip r:embed="rId75"/>
              <a:stretch>
                <a:fillRect/>
              </a:stretch>
            </p:blipFill>
            <p:spPr>
              <a:xfrm>
                <a:off x="168000" y="1234790"/>
                <a:ext cx="891720" cy="6613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60" name="Ink 59">
                <a:extLst>
                  <a:ext uri="{FF2B5EF4-FFF2-40B4-BE49-F238E27FC236}">
                    <a16:creationId xmlns:a16="http://schemas.microsoft.com/office/drawing/2014/main" id="{F59325FC-174C-E701-A182-D03F9CCB1F6E}"/>
                  </a:ext>
                </a:extLst>
              </p14:cNvPr>
              <p14:cNvContentPartPr/>
              <p14:nvPr/>
            </p14:nvContentPartPr>
            <p14:xfrm>
              <a:off x="7814040" y="1734830"/>
              <a:ext cx="1521000" cy="511200"/>
            </p14:xfrm>
          </p:contentPart>
        </mc:Choice>
        <mc:Fallback xmlns="">
          <p:pic>
            <p:nvPicPr>
              <p:cNvPr id="60" name="Ink 59">
                <a:extLst>
                  <a:ext uri="{FF2B5EF4-FFF2-40B4-BE49-F238E27FC236}">
                    <a16:creationId xmlns:a16="http://schemas.microsoft.com/office/drawing/2014/main" id="{F59325FC-174C-E701-A182-D03F9CCB1F6E}"/>
                  </a:ext>
                </a:extLst>
              </p:cNvPr>
              <p:cNvPicPr/>
              <p:nvPr/>
            </p:nvPicPr>
            <p:blipFill>
              <a:blip r:embed="rId77"/>
              <a:stretch>
                <a:fillRect/>
              </a:stretch>
            </p:blipFill>
            <p:spPr>
              <a:xfrm>
                <a:off x="7796040" y="1717190"/>
                <a:ext cx="1556640" cy="546840"/>
              </a:xfrm>
              <a:prstGeom prst="rect">
                <a:avLst/>
              </a:prstGeom>
            </p:spPr>
          </p:pic>
        </mc:Fallback>
      </mc:AlternateContent>
      <p:grpSp>
        <p:nvGrpSpPr>
          <p:cNvPr id="63" name="Group 62">
            <a:extLst>
              <a:ext uri="{FF2B5EF4-FFF2-40B4-BE49-F238E27FC236}">
                <a16:creationId xmlns:a16="http://schemas.microsoft.com/office/drawing/2014/main" id="{0BABEF89-ADA2-A003-C6A8-C31BBB94983D}"/>
              </a:ext>
            </a:extLst>
          </p:cNvPr>
          <p:cNvGrpSpPr/>
          <p:nvPr/>
        </p:nvGrpSpPr>
        <p:grpSpPr>
          <a:xfrm>
            <a:off x="5809920" y="1747070"/>
            <a:ext cx="2006640" cy="586800"/>
            <a:chOff x="5809920" y="1747070"/>
            <a:chExt cx="2006640" cy="586800"/>
          </a:xfrm>
        </p:grpSpPr>
        <mc:AlternateContent xmlns:mc="http://schemas.openxmlformats.org/markup-compatibility/2006" xmlns:p14="http://schemas.microsoft.com/office/powerpoint/2010/main">
          <mc:Choice Requires="p14">
            <p:contentPart p14:bwMode="auto" r:id="rId78">
              <p14:nvContentPartPr>
                <p14:cNvPr id="61" name="Ink 60">
                  <a:extLst>
                    <a:ext uri="{FF2B5EF4-FFF2-40B4-BE49-F238E27FC236}">
                      <a16:creationId xmlns:a16="http://schemas.microsoft.com/office/drawing/2014/main" id="{273F6D40-C403-56C8-C8BE-12C19D278DEA}"/>
                    </a:ext>
                  </a:extLst>
                </p14:cNvPr>
                <p14:cNvContentPartPr/>
                <p14:nvPr/>
              </p14:nvContentPartPr>
              <p14:xfrm>
                <a:off x="5809920" y="1747070"/>
                <a:ext cx="1164960" cy="540360"/>
              </p14:xfrm>
            </p:contentPart>
          </mc:Choice>
          <mc:Fallback xmlns="">
            <p:pic>
              <p:nvPicPr>
                <p:cNvPr id="61" name="Ink 60">
                  <a:extLst>
                    <a:ext uri="{FF2B5EF4-FFF2-40B4-BE49-F238E27FC236}">
                      <a16:creationId xmlns:a16="http://schemas.microsoft.com/office/drawing/2014/main" id="{273F6D40-C403-56C8-C8BE-12C19D278DEA}"/>
                    </a:ext>
                  </a:extLst>
                </p:cNvPr>
                <p:cNvPicPr/>
                <p:nvPr/>
              </p:nvPicPr>
              <p:blipFill>
                <a:blip r:embed="rId79"/>
                <a:stretch>
                  <a:fillRect/>
                </a:stretch>
              </p:blipFill>
              <p:spPr>
                <a:xfrm>
                  <a:off x="5791920" y="1729430"/>
                  <a:ext cx="1200600" cy="5760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2" name="Ink 61">
                  <a:extLst>
                    <a:ext uri="{FF2B5EF4-FFF2-40B4-BE49-F238E27FC236}">
                      <a16:creationId xmlns:a16="http://schemas.microsoft.com/office/drawing/2014/main" id="{261AB010-4CE1-F354-5CEF-F4F8A7A436F2}"/>
                    </a:ext>
                  </a:extLst>
                </p14:cNvPr>
                <p14:cNvContentPartPr/>
                <p14:nvPr/>
              </p14:nvContentPartPr>
              <p14:xfrm>
                <a:off x="6821160" y="1766510"/>
                <a:ext cx="995400" cy="567360"/>
              </p14:xfrm>
            </p:contentPart>
          </mc:Choice>
          <mc:Fallback xmlns="">
            <p:pic>
              <p:nvPicPr>
                <p:cNvPr id="62" name="Ink 61">
                  <a:extLst>
                    <a:ext uri="{FF2B5EF4-FFF2-40B4-BE49-F238E27FC236}">
                      <a16:creationId xmlns:a16="http://schemas.microsoft.com/office/drawing/2014/main" id="{261AB010-4CE1-F354-5CEF-F4F8A7A436F2}"/>
                    </a:ext>
                  </a:extLst>
                </p:cNvPr>
                <p:cNvPicPr/>
                <p:nvPr/>
              </p:nvPicPr>
              <p:blipFill>
                <a:blip r:embed="rId81"/>
                <a:stretch>
                  <a:fillRect/>
                </a:stretch>
              </p:blipFill>
              <p:spPr>
                <a:xfrm>
                  <a:off x="6803160" y="1748870"/>
                  <a:ext cx="1031040" cy="603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2">
            <p14:nvContentPartPr>
              <p14:cNvPr id="67" name="Ink 66">
                <a:extLst>
                  <a:ext uri="{FF2B5EF4-FFF2-40B4-BE49-F238E27FC236}">
                    <a16:creationId xmlns:a16="http://schemas.microsoft.com/office/drawing/2014/main" id="{9DA79092-EFB9-197E-D93D-A9125621CE7A}"/>
                  </a:ext>
                </a:extLst>
              </p14:cNvPr>
              <p14:cNvContentPartPr/>
              <p14:nvPr/>
            </p14:nvContentPartPr>
            <p14:xfrm>
              <a:off x="1022280" y="2269070"/>
              <a:ext cx="780120" cy="127800"/>
            </p14:xfrm>
          </p:contentPart>
        </mc:Choice>
        <mc:Fallback xmlns="">
          <p:pic>
            <p:nvPicPr>
              <p:cNvPr id="67" name="Ink 66">
                <a:extLst>
                  <a:ext uri="{FF2B5EF4-FFF2-40B4-BE49-F238E27FC236}">
                    <a16:creationId xmlns:a16="http://schemas.microsoft.com/office/drawing/2014/main" id="{9DA79092-EFB9-197E-D93D-A9125621CE7A}"/>
                  </a:ext>
                </a:extLst>
              </p:cNvPr>
              <p:cNvPicPr/>
              <p:nvPr/>
            </p:nvPicPr>
            <p:blipFill>
              <a:blip r:embed="rId83"/>
              <a:stretch>
                <a:fillRect/>
              </a:stretch>
            </p:blipFill>
            <p:spPr>
              <a:xfrm>
                <a:off x="1004280" y="2251430"/>
                <a:ext cx="8157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8" name="Ink 67">
                <a:extLst>
                  <a:ext uri="{FF2B5EF4-FFF2-40B4-BE49-F238E27FC236}">
                    <a16:creationId xmlns:a16="http://schemas.microsoft.com/office/drawing/2014/main" id="{63B781D6-156D-5041-0131-DF529CABEEEC}"/>
                  </a:ext>
                </a:extLst>
              </p14:cNvPr>
              <p14:cNvContentPartPr/>
              <p14:nvPr/>
            </p14:nvContentPartPr>
            <p14:xfrm>
              <a:off x="8527920" y="2741030"/>
              <a:ext cx="617400" cy="50760"/>
            </p14:xfrm>
          </p:contentPart>
        </mc:Choice>
        <mc:Fallback xmlns="">
          <p:pic>
            <p:nvPicPr>
              <p:cNvPr id="68" name="Ink 67">
                <a:extLst>
                  <a:ext uri="{FF2B5EF4-FFF2-40B4-BE49-F238E27FC236}">
                    <a16:creationId xmlns:a16="http://schemas.microsoft.com/office/drawing/2014/main" id="{63B781D6-156D-5041-0131-DF529CABEEEC}"/>
                  </a:ext>
                </a:extLst>
              </p:cNvPr>
              <p:cNvPicPr/>
              <p:nvPr/>
            </p:nvPicPr>
            <p:blipFill>
              <a:blip r:embed="rId85"/>
              <a:stretch>
                <a:fillRect/>
              </a:stretch>
            </p:blipFill>
            <p:spPr>
              <a:xfrm>
                <a:off x="8510280" y="2723030"/>
                <a:ext cx="6530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81" name="Ink 80">
                <a:extLst>
                  <a:ext uri="{FF2B5EF4-FFF2-40B4-BE49-F238E27FC236}">
                    <a16:creationId xmlns:a16="http://schemas.microsoft.com/office/drawing/2014/main" id="{D52B914B-1386-6F8C-9D1C-2CE9254789F0}"/>
                  </a:ext>
                </a:extLst>
              </p14:cNvPr>
              <p14:cNvContentPartPr/>
              <p14:nvPr/>
            </p14:nvContentPartPr>
            <p14:xfrm>
              <a:off x="6588240" y="3225950"/>
              <a:ext cx="887040" cy="88560"/>
            </p14:xfrm>
          </p:contentPart>
        </mc:Choice>
        <mc:Fallback xmlns="">
          <p:pic>
            <p:nvPicPr>
              <p:cNvPr id="81" name="Ink 80">
                <a:extLst>
                  <a:ext uri="{FF2B5EF4-FFF2-40B4-BE49-F238E27FC236}">
                    <a16:creationId xmlns:a16="http://schemas.microsoft.com/office/drawing/2014/main" id="{D52B914B-1386-6F8C-9D1C-2CE9254789F0}"/>
                  </a:ext>
                </a:extLst>
              </p:cNvPr>
              <p:cNvPicPr/>
              <p:nvPr/>
            </p:nvPicPr>
            <p:blipFill>
              <a:blip r:embed="rId87"/>
              <a:stretch>
                <a:fillRect/>
              </a:stretch>
            </p:blipFill>
            <p:spPr>
              <a:xfrm>
                <a:off x="6570600" y="3208310"/>
                <a:ext cx="9226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97" name="Ink 96">
                <a:extLst>
                  <a:ext uri="{FF2B5EF4-FFF2-40B4-BE49-F238E27FC236}">
                    <a16:creationId xmlns:a16="http://schemas.microsoft.com/office/drawing/2014/main" id="{85F3662D-3139-B584-6DF4-3870FAEDED98}"/>
                  </a:ext>
                </a:extLst>
              </p14:cNvPr>
              <p14:cNvContentPartPr/>
              <p14:nvPr/>
            </p14:nvContentPartPr>
            <p14:xfrm>
              <a:off x="1927680" y="1743110"/>
              <a:ext cx="1575000" cy="583200"/>
            </p14:xfrm>
          </p:contentPart>
        </mc:Choice>
        <mc:Fallback xmlns="">
          <p:pic>
            <p:nvPicPr>
              <p:cNvPr id="97" name="Ink 96">
                <a:extLst>
                  <a:ext uri="{FF2B5EF4-FFF2-40B4-BE49-F238E27FC236}">
                    <a16:creationId xmlns:a16="http://schemas.microsoft.com/office/drawing/2014/main" id="{85F3662D-3139-B584-6DF4-3870FAEDED98}"/>
                  </a:ext>
                </a:extLst>
              </p:cNvPr>
              <p:cNvPicPr/>
              <p:nvPr/>
            </p:nvPicPr>
            <p:blipFill>
              <a:blip r:embed="rId89"/>
              <a:stretch>
                <a:fillRect/>
              </a:stretch>
            </p:blipFill>
            <p:spPr>
              <a:xfrm>
                <a:off x="1909680" y="1725470"/>
                <a:ext cx="1610640" cy="6188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99" name="Ink 98">
                <a:extLst>
                  <a:ext uri="{FF2B5EF4-FFF2-40B4-BE49-F238E27FC236}">
                    <a16:creationId xmlns:a16="http://schemas.microsoft.com/office/drawing/2014/main" id="{9516E8BB-5D1B-632B-A458-0C501D830408}"/>
                  </a:ext>
                </a:extLst>
              </p14:cNvPr>
              <p14:cNvContentPartPr/>
              <p14:nvPr/>
            </p14:nvContentPartPr>
            <p14:xfrm>
              <a:off x="1026600" y="1749590"/>
              <a:ext cx="910080" cy="561240"/>
            </p14:xfrm>
          </p:contentPart>
        </mc:Choice>
        <mc:Fallback xmlns="">
          <p:pic>
            <p:nvPicPr>
              <p:cNvPr id="99" name="Ink 98">
                <a:extLst>
                  <a:ext uri="{FF2B5EF4-FFF2-40B4-BE49-F238E27FC236}">
                    <a16:creationId xmlns:a16="http://schemas.microsoft.com/office/drawing/2014/main" id="{9516E8BB-5D1B-632B-A458-0C501D830408}"/>
                  </a:ext>
                </a:extLst>
              </p:cNvPr>
              <p:cNvPicPr/>
              <p:nvPr/>
            </p:nvPicPr>
            <p:blipFill>
              <a:blip r:embed="rId91"/>
              <a:stretch>
                <a:fillRect/>
              </a:stretch>
            </p:blipFill>
            <p:spPr>
              <a:xfrm>
                <a:off x="1008960" y="1731590"/>
                <a:ext cx="945720" cy="5968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00" name="Ink 99">
                <a:extLst>
                  <a:ext uri="{FF2B5EF4-FFF2-40B4-BE49-F238E27FC236}">
                    <a16:creationId xmlns:a16="http://schemas.microsoft.com/office/drawing/2014/main" id="{96281366-47FF-C383-8136-CFB2D7CBBA05}"/>
                  </a:ext>
                </a:extLst>
              </p14:cNvPr>
              <p14:cNvContentPartPr/>
              <p14:nvPr/>
            </p14:nvContentPartPr>
            <p14:xfrm>
              <a:off x="8219040" y="2261510"/>
              <a:ext cx="1117440" cy="527400"/>
            </p14:xfrm>
          </p:contentPart>
        </mc:Choice>
        <mc:Fallback xmlns="">
          <p:pic>
            <p:nvPicPr>
              <p:cNvPr id="100" name="Ink 99">
                <a:extLst>
                  <a:ext uri="{FF2B5EF4-FFF2-40B4-BE49-F238E27FC236}">
                    <a16:creationId xmlns:a16="http://schemas.microsoft.com/office/drawing/2014/main" id="{96281366-47FF-C383-8136-CFB2D7CBBA05}"/>
                  </a:ext>
                </a:extLst>
              </p:cNvPr>
              <p:cNvPicPr/>
              <p:nvPr/>
            </p:nvPicPr>
            <p:blipFill>
              <a:blip r:embed="rId93"/>
              <a:stretch>
                <a:fillRect/>
              </a:stretch>
            </p:blipFill>
            <p:spPr>
              <a:xfrm>
                <a:off x="8201040" y="2243510"/>
                <a:ext cx="1153080" cy="5630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4" name="Ink 63">
                <a:extLst>
                  <a:ext uri="{FF2B5EF4-FFF2-40B4-BE49-F238E27FC236}">
                    <a16:creationId xmlns:a16="http://schemas.microsoft.com/office/drawing/2014/main" id="{7432EF10-BDE6-DAA4-F790-C40240FAE132}"/>
                  </a:ext>
                </a:extLst>
              </p14:cNvPr>
              <p14:cNvContentPartPr/>
              <p14:nvPr/>
            </p14:nvContentPartPr>
            <p14:xfrm>
              <a:off x="2855040" y="2265110"/>
              <a:ext cx="1800000" cy="67320"/>
            </p14:xfrm>
          </p:contentPart>
        </mc:Choice>
        <mc:Fallback xmlns="">
          <p:pic>
            <p:nvPicPr>
              <p:cNvPr id="64" name="Ink 63">
                <a:extLst>
                  <a:ext uri="{FF2B5EF4-FFF2-40B4-BE49-F238E27FC236}">
                    <a16:creationId xmlns:a16="http://schemas.microsoft.com/office/drawing/2014/main" id="{7432EF10-BDE6-DAA4-F790-C40240FAE132}"/>
                  </a:ext>
                </a:extLst>
              </p:cNvPr>
              <p:cNvPicPr/>
              <p:nvPr/>
            </p:nvPicPr>
            <p:blipFill>
              <a:blip r:embed="rId95"/>
              <a:stretch>
                <a:fillRect/>
              </a:stretch>
            </p:blipFill>
            <p:spPr>
              <a:xfrm>
                <a:off x="2837400" y="2247110"/>
                <a:ext cx="18356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5" name="Ink 64">
                <a:extLst>
                  <a:ext uri="{FF2B5EF4-FFF2-40B4-BE49-F238E27FC236}">
                    <a16:creationId xmlns:a16="http://schemas.microsoft.com/office/drawing/2014/main" id="{561B1B60-8D8D-0397-072A-6BE32C33B28E}"/>
                  </a:ext>
                </a:extLst>
              </p14:cNvPr>
              <p14:cNvContentPartPr/>
              <p14:nvPr/>
            </p14:nvContentPartPr>
            <p14:xfrm>
              <a:off x="2057280" y="2246390"/>
              <a:ext cx="637560" cy="74880"/>
            </p14:xfrm>
          </p:contentPart>
        </mc:Choice>
        <mc:Fallback xmlns="">
          <p:pic>
            <p:nvPicPr>
              <p:cNvPr id="65" name="Ink 64">
                <a:extLst>
                  <a:ext uri="{FF2B5EF4-FFF2-40B4-BE49-F238E27FC236}">
                    <a16:creationId xmlns:a16="http://schemas.microsoft.com/office/drawing/2014/main" id="{561B1B60-8D8D-0397-072A-6BE32C33B28E}"/>
                  </a:ext>
                </a:extLst>
              </p:cNvPr>
              <p:cNvPicPr/>
              <p:nvPr/>
            </p:nvPicPr>
            <p:blipFill>
              <a:blip r:embed="rId97"/>
              <a:stretch>
                <a:fillRect/>
              </a:stretch>
            </p:blipFill>
            <p:spPr>
              <a:xfrm>
                <a:off x="2039280" y="2228750"/>
                <a:ext cx="6732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01" name="Ink 100">
                <a:extLst>
                  <a:ext uri="{FF2B5EF4-FFF2-40B4-BE49-F238E27FC236}">
                    <a16:creationId xmlns:a16="http://schemas.microsoft.com/office/drawing/2014/main" id="{B4EDDEE0-C00C-AD94-03E4-41DDCD6EACFC}"/>
                  </a:ext>
                </a:extLst>
              </p14:cNvPr>
              <p14:cNvContentPartPr/>
              <p14:nvPr/>
            </p14:nvContentPartPr>
            <p14:xfrm>
              <a:off x="3784920" y="2232710"/>
              <a:ext cx="1162080" cy="560880"/>
            </p14:xfrm>
          </p:contentPart>
        </mc:Choice>
        <mc:Fallback xmlns="">
          <p:pic>
            <p:nvPicPr>
              <p:cNvPr id="101" name="Ink 100">
                <a:extLst>
                  <a:ext uri="{FF2B5EF4-FFF2-40B4-BE49-F238E27FC236}">
                    <a16:creationId xmlns:a16="http://schemas.microsoft.com/office/drawing/2014/main" id="{B4EDDEE0-C00C-AD94-03E4-41DDCD6EACFC}"/>
                  </a:ext>
                </a:extLst>
              </p:cNvPr>
              <p:cNvPicPr/>
              <p:nvPr/>
            </p:nvPicPr>
            <p:blipFill>
              <a:blip r:embed="rId99"/>
              <a:stretch>
                <a:fillRect/>
              </a:stretch>
            </p:blipFill>
            <p:spPr>
              <a:xfrm>
                <a:off x="3767280" y="2215070"/>
                <a:ext cx="1197720" cy="5965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03" name="Ink 102">
                <a:extLst>
                  <a:ext uri="{FF2B5EF4-FFF2-40B4-BE49-F238E27FC236}">
                    <a16:creationId xmlns:a16="http://schemas.microsoft.com/office/drawing/2014/main" id="{ECC4E577-C869-9772-5AF6-F46494052DBF}"/>
                  </a:ext>
                </a:extLst>
              </p14:cNvPr>
              <p14:cNvContentPartPr/>
              <p14:nvPr/>
            </p14:nvContentPartPr>
            <p14:xfrm>
              <a:off x="4822080" y="2242790"/>
              <a:ext cx="1160280" cy="572760"/>
            </p14:xfrm>
          </p:contentPart>
        </mc:Choice>
        <mc:Fallback xmlns="">
          <p:pic>
            <p:nvPicPr>
              <p:cNvPr id="103" name="Ink 102">
                <a:extLst>
                  <a:ext uri="{FF2B5EF4-FFF2-40B4-BE49-F238E27FC236}">
                    <a16:creationId xmlns:a16="http://schemas.microsoft.com/office/drawing/2014/main" id="{ECC4E577-C869-9772-5AF6-F46494052DBF}"/>
                  </a:ext>
                </a:extLst>
              </p:cNvPr>
              <p:cNvPicPr/>
              <p:nvPr/>
            </p:nvPicPr>
            <p:blipFill>
              <a:blip r:embed="rId101"/>
              <a:stretch>
                <a:fillRect/>
              </a:stretch>
            </p:blipFill>
            <p:spPr>
              <a:xfrm>
                <a:off x="4804080" y="2225150"/>
                <a:ext cx="1195920" cy="6084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05" name="Ink 104">
                <a:extLst>
                  <a:ext uri="{FF2B5EF4-FFF2-40B4-BE49-F238E27FC236}">
                    <a16:creationId xmlns:a16="http://schemas.microsoft.com/office/drawing/2014/main" id="{928EA1F7-D80B-F845-E988-C49142CBD741}"/>
                  </a:ext>
                </a:extLst>
              </p14:cNvPr>
              <p14:cNvContentPartPr/>
              <p14:nvPr/>
            </p14:nvContentPartPr>
            <p14:xfrm>
              <a:off x="5890560" y="2243510"/>
              <a:ext cx="2311560" cy="559440"/>
            </p14:xfrm>
          </p:contentPart>
        </mc:Choice>
        <mc:Fallback xmlns="">
          <p:pic>
            <p:nvPicPr>
              <p:cNvPr id="105" name="Ink 104">
                <a:extLst>
                  <a:ext uri="{FF2B5EF4-FFF2-40B4-BE49-F238E27FC236}">
                    <a16:creationId xmlns:a16="http://schemas.microsoft.com/office/drawing/2014/main" id="{928EA1F7-D80B-F845-E988-C49142CBD741}"/>
                  </a:ext>
                </a:extLst>
              </p:cNvPr>
              <p:cNvPicPr/>
              <p:nvPr/>
            </p:nvPicPr>
            <p:blipFill>
              <a:blip r:embed="rId103"/>
              <a:stretch>
                <a:fillRect/>
              </a:stretch>
            </p:blipFill>
            <p:spPr>
              <a:xfrm>
                <a:off x="5872560" y="2225510"/>
                <a:ext cx="2347200" cy="5950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07" name="Ink 106">
                <a:extLst>
                  <a:ext uri="{FF2B5EF4-FFF2-40B4-BE49-F238E27FC236}">
                    <a16:creationId xmlns:a16="http://schemas.microsoft.com/office/drawing/2014/main" id="{8896C5F5-919D-3181-5529-50BEF5161F20}"/>
                  </a:ext>
                </a:extLst>
              </p14:cNvPr>
              <p14:cNvContentPartPr/>
              <p14:nvPr/>
            </p14:nvContentPartPr>
            <p14:xfrm>
              <a:off x="9232440" y="2775590"/>
              <a:ext cx="78480" cy="18360"/>
            </p14:xfrm>
          </p:contentPart>
        </mc:Choice>
        <mc:Fallback xmlns="">
          <p:pic>
            <p:nvPicPr>
              <p:cNvPr id="107" name="Ink 106">
                <a:extLst>
                  <a:ext uri="{FF2B5EF4-FFF2-40B4-BE49-F238E27FC236}">
                    <a16:creationId xmlns:a16="http://schemas.microsoft.com/office/drawing/2014/main" id="{8896C5F5-919D-3181-5529-50BEF5161F20}"/>
                  </a:ext>
                </a:extLst>
              </p:cNvPr>
              <p:cNvPicPr/>
              <p:nvPr/>
            </p:nvPicPr>
            <p:blipFill>
              <a:blip r:embed="rId105"/>
              <a:stretch>
                <a:fillRect/>
              </a:stretch>
            </p:blipFill>
            <p:spPr>
              <a:xfrm>
                <a:off x="9214440" y="2757590"/>
                <a:ext cx="11412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08" name="Ink 107">
                <a:extLst>
                  <a:ext uri="{FF2B5EF4-FFF2-40B4-BE49-F238E27FC236}">
                    <a16:creationId xmlns:a16="http://schemas.microsoft.com/office/drawing/2014/main" id="{99946BBC-4B0A-AF81-F676-521BAC034F68}"/>
                  </a:ext>
                </a:extLst>
              </p14:cNvPr>
              <p14:cNvContentPartPr/>
              <p14:nvPr/>
            </p14:nvContentPartPr>
            <p14:xfrm>
              <a:off x="6426240" y="2749310"/>
              <a:ext cx="2911320" cy="570600"/>
            </p14:xfrm>
          </p:contentPart>
        </mc:Choice>
        <mc:Fallback xmlns="">
          <p:pic>
            <p:nvPicPr>
              <p:cNvPr id="108" name="Ink 107">
                <a:extLst>
                  <a:ext uri="{FF2B5EF4-FFF2-40B4-BE49-F238E27FC236}">
                    <a16:creationId xmlns:a16="http://schemas.microsoft.com/office/drawing/2014/main" id="{99946BBC-4B0A-AF81-F676-521BAC034F68}"/>
                  </a:ext>
                </a:extLst>
              </p:cNvPr>
              <p:cNvPicPr/>
              <p:nvPr/>
            </p:nvPicPr>
            <p:blipFill>
              <a:blip r:embed="rId107"/>
              <a:stretch>
                <a:fillRect/>
              </a:stretch>
            </p:blipFill>
            <p:spPr>
              <a:xfrm>
                <a:off x="6408240" y="2731310"/>
                <a:ext cx="2946960" cy="6062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10" name="Ink 109">
                <a:extLst>
                  <a:ext uri="{FF2B5EF4-FFF2-40B4-BE49-F238E27FC236}">
                    <a16:creationId xmlns:a16="http://schemas.microsoft.com/office/drawing/2014/main" id="{15728D5D-A0F8-1A8D-78E5-F1C9C9B5D778}"/>
                  </a:ext>
                </a:extLst>
              </p14:cNvPr>
              <p14:cNvContentPartPr/>
              <p14:nvPr/>
            </p14:nvContentPartPr>
            <p14:xfrm>
              <a:off x="5807760" y="3396230"/>
              <a:ext cx="1080" cy="4320"/>
            </p14:xfrm>
          </p:contentPart>
        </mc:Choice>
        <mc:Fallback xmlns="">
          <p:pic>
            <p:nvPicPr>
              <p:cNvPr id="110" name="Ink 109">
                <a:extLst>
                  <a:ext uri="{FF2B5EF4-FFF2-40B4-BE49-F238E27FC236}">
                    <a16:creationId xmlns:a16="http://schemas.microsoft.com/office/drawing/2014/main" id="{15728D5D-A0F8-1A8D-78E5-F1C9C9B5D778}"/>
                  </a:ext>
                </a:extLst>
              </p:cNvPr>
              <p:cNvPicPr/>
              <p:nvPr/>
            </p:nvPicPr>
            <p:blipFill>
              <a:blip r:embed="rId109"/>
              <a:stretch>
                <a:fillRect/>
              </a:stretch>
            </p:blipFill>
            <p:spPr>
              <a:xfrm>
                <a:off x="5789760" y="3378590"/>
                <a:ext cx="3672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11" name="Ink 110">
                <a:extLst>
                  <a:ext uri="{FF2B5EF4-FFF2-40B4-BE49-F238E27FC236}">
                    <a16:creationId xmlns:a16="http://schemas.microsoft.com/office/drawing/2014/main" id="{129AE9E4-D72F-B43C-A5AB-02FB9437A1E2}"/>
                  </a:ext>
                </a:extLst>
              </p14:cNvPr>
              <p14:cNvContentPartPr/>
              <p14:nvPr/>
            </p14:nvContentPartPr>
            <p14:xfrm>
              <a:off x="3869520" y="2745350"/>
              <a:ext cx="2531880" cy="626760"/>
            </p14:xfrm>
          </p:contentPart>
        </mc:Choice>
        <mc:Fallback xmlns="">
          <p:pic>
            <p:nvPicPr>
              <p:cNvPr id="111" name="Ink 110">
                <a:extLst>
                  <a:ext uri="{FF2B5EF4-FFF2-40B4-BE49-F238E27FC236}">
                    <a16:creationId xmlns:a16="http://schemas.microsoft.com/office/drawing/2014/main" id="{129AE9E4-D72F-B43C-A5AB-02FB9437A1E2}"/>
                  </a:ext>
                </a:extLst>
              </p:cNvPr>
              <p:cNvPicPr/>
              <p:nvPr/>
            </p:nvPicPr>
            <p:blipFill>
              <a:blip r:embed="rId111"/>
              <a:stretch>
                <a:fillRect/>
              </a:stretch>
            </p:blipFill>
            <p:spPr>
              <a:xfrm>
                <a:off x="3851520" y="2727350"/>
                <a:ext cx="2567520" cy="6624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2" name="Ink 71">
                <a:extLst>
                  <a:ext uri="{FF2B5EF4-FFF2-40B4-BE49-F238E27FC236}">
                    <a16:creationId xmlns:a16="http://schemas.microsoft.com/office/drawing/2014/main" id="{B61E19D2-91F8-80EC-3185-0C35F30EA10F}"/>
                  </a:ext>
                </a:extLst>
              </p14:cNvPr>
              <p14:cNvContentPartPr/>
              <p14:nvPr/>
            </p14:nvContentPartPr>
            <p14:xfrm>
              <a:off x="3890040" y="2735630"/>
              <a:ext cx="865800" cy="73440"/>
            </p14:xfrm>
          </p:contentPart>
        </mc:Choice>
        <mc:Fallback xmlns="">
          <p:pic>
            <p:nvPicPr>
              <p:cNvPr id="72" name="Ink 71">
                <a:extLst>
                  <a:ext uri="{FF2B5EF4-FFF2-40B4-BE49-F238E27FC236}">
                    <a16:creationId xmlns:a16="http://schemas.microsoft.com/office/drawing/2014/main" id="{B61E19D2-91F8-80EC-3185-0C35F30EA10F}"/>
                  </a:ext>
                </a:extLst>
              </p:cNvPr>
              <p:cNvPicPr/>
              <p:nvPr/>
            </p:nvPicPr>
            <p:blipFill>
              <a:blip r:embed="rId113"/>
              <a:stretch>
                <a:fillRect/>
              </a:stretch>
            </p:blipFill>
            <p:spPr>
              <a:xfrm>
                <a:off x="3872040" y="2717630"/>
                <a:ext cx="9014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3" name="Ink 72">
                <a:extLst>
                  <a:ext uri="{FF2B5EF4-FFF2-40B4-BE49-F238E27FC236}">
                    <a16:creationId xmlns:a16="http://schemas.microsoft.com/office/drawing/2014/main" id="{C043E890-4529-DD20-BBAC-E69A8C0059C2}"/>
                  </a:ext>
                </a:extLst>
              </p14:cNvPr>
              <p14:cNvContentPartPr/>
              <p14:nvPr/>
            </p14:nvContentPartPr>
            <p14:xfrm>
              <a:off x="3060240" y="2740670"/>
              <a:ext cx="730800" cy="47520"/>
            </p14:xfrm>
          </p:contentPart>
        </mc:Choice>
        <mc:Fallback xmlns="">
          <p:pic>
            <p:nvPicPr>
              <p:cNvPr id="73" name="Ink 72">
                <a:extLst>
                  <a:ext uri="{FF2B5EF4-FFF2-40B4-BE49-F238E27FC236}">
                    <a16:creationId xmlns:a16="http://schemas.microsoft.com/office/drawing/2014/main" id="{C043E890-4529-DD20-BBAC-E69A8C0059C2}"/>
                  </a:ext>
                </a:extLst>
              </p:cNvPr>
              <p:cNvPicPr/>
              <p:nvPr/>
            </p:nvPicPr>
            <p:blipFill>
              <a:blip r:embed="rId115"/>
              <a:stretch>
                <a:fillRect/>
              </a:stretch>
            </p:blipFill>
            <p:spPr>
              <a:xfrm>
                <a:off x="3042240" y="2722670"/>
                <a:ext cx="7664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5" name="Ink 74">
                <a:extLst>
                  <a:ext uri="{FF2B5EF4-FFF2-40B4-BE49-F238E27FC236}">
                    <a16:creationId xmlns:a16="http://schemas.microsoft.com/office/drawing/2014/main" id="{34DBB4A9-6BC8-8F2E-3BDE-C854D5A1A25B}"/>
                  </a:ext>
                </a:extLst>
              </p14:cNvPr>
              <p14:cNvContentPartPr/>
              <p14:nvPr/>
            </p14:nvContentPartPr>
            <p14:xfrm>
              <a:off x="1987080" y="2752910"/>
              <a:ext cx="652680" cy="64080"/>
            </p14:xfrm>
          </p:contentPart>
        </mc:Choice>
        <mc:Fallback xmlns="">
          <p:pic>
            <p:nvPicPr>
              <p:cNvPr id="75" name="Ink 74">
                <a:extLst>
                  <a:ext uri="{FF2B5EF4-FFF2-40B4-BE49-F238E27FC236}">
                    <a16:creationId xmlns:a16="http://schemas.microsoft.com/office/drawing/2014/main" id="{34DBB4A9-6BC8-8F2E-3BDE-C854D5A1A25B}"/>
                  </a:ext>
                </a:extLst>
              </p:cNvPr>
              <p:cNvPicPr/>
              <p:nvPr/>
            </p:nvPicPr>
            <p:blipFill>
              <a:blip r:embed="rId117"/>
              <a:stretch>
                <a:fillRect/>
              </a:stretch>
            </p:blipFill>
            <p:spPr>
              <a:xfrm>
                <a:off x="1969080" y="2734910"/>
                <a:ext cx="6883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6" name="Ink 75">
                <a:extLst>
                  <a:ext uri="{FF2B5EF4-FFF2-40B4-BE49-F238E27FC236}">
                    <a16:creationId xmlns:a16="http://schemas.microsoft.com/office/drawing/2014/main" id="{8A163D09-D07D-D5ED-D799-4CA4F5C20A06}"/>
                  </a:ext>
                </a:extLst>
              </p14:cNvPr>
              <p14:cNvContentPartPr/>
              <p14:nvPr/>
            </p14:nvContentPartPr>
            <p14:xfrm>
              <a:off x="1268520" y="2741030"/>
              <a:ext cx="509040" cy="32400"/>
            </p14:xfrm>
          </p:contentPart>
        </mc:Choice>
        <mc:Fallback xmlns="">
          <p:pic>
            <p:nvPicPr>
              <p:cNvPr id="76" name="Ink 75">
                <a:extLst>
                  <a:ext uri="{FF2B5EF4-FFF2-40B4-BE49-F238E27FC236}">
                    <a16:creationId xmlns:a16="http://schemas.microsoft.com/office/drawing/2014/main" id="{8A163D09-D07D-D5ED-D799-4CA4F5C20A06}"/>
                  </a:ext>
                </a:extLst>
              </p:cNvPr>
              <p:cNvPicPr/>
              <p:nvPr/>
            </p:nvPicPr>
            <p:blipFill>
              <a:blip r:embed="rId119"/>
              <a:stretch>
                <a:fillRect/>
              </a:stretch>
            </p:blipFill>
            <p:spPr>
              <a:xfrm>
                <a:off x="1250880" y="2723390"/>
                <a:ext cx="54468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69" name="Ink 68">
                <a:extLst>
                  <a:ext uri="{FF2B5EF4-FFF2-40B4-BE49-F238E27FC236}">
                    <a16:creationId xmlns:a16="http://schemas.microsoft.com/office/drawing/2014/main" id="{1718AF0B-7208-9A6C-5095-C5D34C4DC537}"/>
                  </a:ext>
                </a:extLst>
              </p14:cNvPr>
              <p14:cNvContentPartPr/>
              <p14:nvPr/>
            </p14:nvContentPartPr>
            <p14:xfrm>
              <a:off x="5991360" y="2684510"/>
              <a:ext cx="2203920" cy="117000"/>
            </p14:xfrm>
          </p:contentPart>
        </mc:Choice>
        <mc:Fallback xmlns="">
          <p:pic>
            <p:nvPicPr>
              <p:cNvPr id="69" name="Ink 68">
                <a:extLst>
                  <a:ext uri="{FF2B5EF4-FFF2-40B4-BE49-F238E27FC236}">
                    <a16:creationId xmlns:a16="http://schemas.microsoft.com/office/drawing/2014/main" id="{1718AF0B-7208-9A6C-5095-C5D34C4DC537}"/>
                  </a:ext>
                </a:extLst>
              </p:cNvPr>
              <p:cNvPicPr/>
              <p:nvPr/>
            </p:nvPicPr>
            <p:blipFill>
              <a:blip r:embed="rId121"/>
              <a:stretch>
                <a:fillRect/>
              </a:stretch>
            </p:blipFill>
            <p:spPr>
              <a:xfrm>
                <a:off x="5973360" y="2666870"/>
                <a:ext cx="22395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0" name="Ink 69">
                <a:extLst>
                  <a:ext uri="{FF2B5EF4-FFF2-40B4-BE49-F238E27FC236}">
                    <a16:creationId xmlns:a16="http://schemas.microsoft.com/office/drawing/2014/main" id="{2B138F20-9A20-DB93-A8DF-B675FA4CA3D3}"/>
                  </a:ext>
                </a:extLst>
              </p14:cNvPr>
              <p14:cNvContentPartPr/>
              <p14:nvPr/>
            </p14:nvContentPartPr>
            <p14:xfrm>
              <a:off x="4864200" y="2732390"/>
              <a:ext cx="1000440" cy="89280"/>
            </p14:xfrm>
          </p:contentPart>
        </mc:Choice>
        <mc:Fallback xmlns="">
          <p:pic>
            <p:nvPicPr>
              <p:cNvPr id="70" name="Ink 69">
                <a:extLst>
                  <a:ext uri="{FF2B5EF4-FFF2-40B4-BE49-F238E27FC236}">
                    <a16:creationId xmlns:a16="http://schemas.microsoft.com/office/drawing/2014/main" id="{2B138F20-9A20-DB93-A8DF-B675FA4CA3D3}"/>
                  </a:ext>
                </a:extLst>
              </p:cNvPr>
              <p:cNvPicPr/>
              <p:nvPr/>
            </p:nvPicPr>
            <p:blipFill>
              <a:blip r:embed="rId123"/>
              <a:stretch>
                <a:fillRect/>
              </a:stretch>
            </p:blipFill>
            <p:spPr>
              <a:xfrm>
                <a:off x="4846560" y="2714750"/>
                <a:ext cx="10360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14" name="Ink 113">
                <a:extLst>
                  <a:ext uri="{FF2B5EF4-FFF2-40B4-BE49-F238E27FC236}">
                    <a16:creationId xmlns:a16="http://schemas.microsoft.com/office/drawing/2014/main" id="{97A0A0E4-F27C-E975-3E26-0DF038824A01}"/>
                  </a:ext>
                </a:extLst>
              </p14:cNvPr>
              <p14:cNvContentPartPr/>
              <p14:nvPr/>
            </p14:nvContentPartPr>
            <p14:xfrm>
              <a:off x="1185720" y="2791790"/>
              <a:ext cx="2732400" cy="560160"/>
            </p14:xfrm>
          </p:contentPart>
        </mc:Choice>
        <mc:Fallback xmlns="">
          <p:pic>
            <p:nvPicPr>
              <p:cNvPr id="114" name="Ink 113">
                <a:extLst>
                  <a:ext uri="{FF2B5EF4-FFF2-40B4-BE49-F238E27FC236}">
                    <a16:creationId xmlns:a16="http://schemas.microsoft.com/office/drawing/2014/main" id="{97A0A0E4-F27C-E975-3E26-0DF038824A01}"/>
                  </a:ext>
                </a:extLst>
              </p:cNvPr>
              <p:cNvPicPr/>
              <p:nvPr/>
            </p:nvPicPr>
            <p:blipFill>
              <a:blip r:embed="rId125"/>
              <a:stretch>
                <a:fillRect/>
              </a:stretch>
            </p:blipFill>
            <p:spPr>
              <a:xfrm>
                <a:off x="1167720" y="2773790"/>
                <a:ext cx="2768040" cy="5958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16" name="Ink 115">
                <a:extLst>
                  <a:ext uri="{FF2B5EF4-FFF2-40B4-BE49-F238E27FC236}">
                    <a16:creationId xmlns:a16="http://schemas.microsoft.com/office/drawing/2014/main" id="{6F9FE2D9-5A5F-26B9-FC11-247CDC307239}"/>
                  </a:ext>
                </a:extLst>
              </p14:cNvPr>
              <p14:cNvContentPartPr/>
              <p14:nvPr/>
            </p14:nvContentPartPr>
            <p14:xfrm>
              <a:off x="3855480" y="2739230"/>
              <a:ext cx="1981080" cy="643320"/>
            </p14:xfrm>
          </p:contentPart>
        </mc:Choice>
        <mc:Fallback xmlns="">
          <p:pic>
            <p:nvPicPr>
              <p:cNvPr id="116" name="Ink 115">
                <a:extLst>
                  <a:ext uri="{FF2B5EF4-FFF2-40B4-BE49-F238E27FC236}">
                    <a16:creationId xmlns:a16="http://schemas.microsoft.com/office/drawing/2014/main" id="{6F9FE2D9-5A5F-26B9-FC11-247CDC307239}"/>
                  </a:ext>
                </a:extLst>
              </p:cNvPr>
              <p:cNvPicPr/>
              <p:nvPr/>
            </p:nvPicPr>
            <p:blipFill>
              <a:blip r:embed="rId127"/>
              <a:stretch>
                <a:fillRect/>
              </a:stretch>
            </p:blipFill>
            <p:spPr>
              <a:xfrm>
                <a:off x="3837840" y="2721230"/>
                <a:ext cx="2016720" cy="6789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17" name="Ink 116">
                <a:extLst>
                  <a:ext uri="{FF2B5EF4-FFF2-40B4-BE49-F238E27FC236}">
                    <a16:creationId xmlns:a16="http://schemas.microsoft.com/office/drawing/2014/main" id="{6D44611B-EE2A-2419-5A04-C460B8D7629B}"/>
                  </a:ext>
                </a:extLst>
              </p14:cNvPr>
              <p14:cNvContentPartPr/>
              <p14:nvPr/>
            </p14:nvContentPartPr>
            <p14:xfrm>
              <a:off x="3825240" y="2754350"/>
              <a:ext cx="1986480" cy="646920"/>
            </p14:xfrm>
          </p:contentPart>
        </mc:Choice>
        <mc:Fallback xmlns="">
          <p:pic>
            <p:nvPicPr>
              <p:cNvPr id="117" name="Ink 116">
                <a:extLst>
                  <a:ext uri="{FF2B5EF4-FFF2-40B4-BE49-F238E27FC236}">
                    <a16:creationId xmlns:a16="http://schemas.microsoft.com/office/drawing/2014/main" id="{6D44611B-EE2A-2419-5A04-C460B8D7629B}"/>
                  </a:ext>
                </a:extLst>
              </p:cNvPr>
              <p:cNvPicPr/>
              <p:nvPr/>
            </p:nvPicPr>
            <p:blipFill>
              <a:blip r:embed="rId129"/>
              <a:stretch>
                <a:fillRect/>
              </a:stretch>
            </p:blipFill>
            <p:spPr>
              <a:xfrm>
                <a:off x="3807600" y="2736710"/>
                <a:ext cx="2022120" cy="6825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68" name="Ink 167">
                <a:extLst>
                  <a:ext uri="{FF2B5EF4-FFF2-40B4-BE49-F238E27FC236}">
                    <a16:creationId xmlns:a16="http://schemas.microsoft.com/office/drawing/2014/main" id="{3D03407E-6C6A-6193-A60E-D50A838ABB9F}"/>
                  </a:ext>
                </a:extLst>
              </p14:cNvPr>
              <p14:cNvContentPartPr/>
              <p14:nvPr/>
            </p14:nvContentPartPr>
            <p14:xfrm>
              <a:off x="6292320" y="3791510"/>
              <a:ext cx="1485360" cy="581400"/>
            </p14:xfrm>
          </p:contentPart>
        </mc:Choice>
        <mc:Fallback xmlns="">
          <p:pic>
            <p:nvPicPr>
              <p:cNvPr id="168" name="Ink 167">
                <a:extLst>
                  <a:ext uri="{FF2B5EF4-FFF2-40B4-BE49-F238E27FC236}">
                    <a16:creationId xmlns:a16="http://schemas.microsoft.com/office/drawing/2014/main" id="{3D03407E-6C6A-6193-A60E-D50A838ABB9F}"/>
                  </a:ext>
                </a:extLst>
              </p:cNvPr>
              <p:cNvPicPr/>
              <p:nvPr/>
            </p:nvPicPr>
            <p:blipFill>
              <a:blip r:embed="rId131"/>
              <a:stretch>
                <a:fillRect/>
              </a:stretch>
            </p:blipFill>
            <p:spPr>
              <a:xfrm>
                <a:off x="6274680" y="3773870"/>
                <a:ext cx="1521000" cy="6170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70" name="Ink 169">
                <a:extLst>
                  <a:ext uri="{FF2B5EF4-FFF2-40B4-BE49-F238E27FC236}">
                    <a16:creationId xmlns:a16="http://schemas.microsoft.com/office/drawing/2014/main" id="{2817293B-E69F-AC34-147B-002231869EE7}"/>
                  </a:ext>
                </a:extLst>
              </p14:cNvPr>
              <p14:cNvContentPartPr/>
              <p14:nvPr/>
            </p14:nvContentPartPr>
            <p14:xfrm>
              <a:off x="4242840" y="3709790"/>
              <a:ext cx="2076480" cy="600120"/>
            </p14:xfrm>
          </p:contentPart>
        </mc:Choice>
        <mc:Fallback xmlns="">
          <p:pic>
            <p:nvPicPr>
              <p:cNvPr id="170" name="Ink 169">
                <a:extLst>
                  <a:ext uri="{FF2B5EF4-FFF2-40B4-BE49-F238E27FC236}">
                    <a16:creationId xmlns:a16="http://schemas.microsoft.com/office/drawing/2014/main" id="{2817293B-E69F-AC34-147B-002231869EE7}"/>
                  </a:ext>
                </a:extLst>
              </p:cNvPr>
              <p:cNvPicPr/>
              <p:nvPr/>
            </p:nvPicPr>
            <p:blipFill>
              <a:blip r:embed="rId133"/>
              <a:stretch>
                <a:fillRect/>
              </a:stretch>
            </p:blipFill>
            <p:spPr>
              <a:xfrm>
                <a:off x="4224840" y="3691790"/>
                <a:ext cx="2112120" cy="6357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72" name="Ink 171">
                <a:extLst>
                  <a:ext uri="{FF2B5EF4-FFF2-40B4-BE49-F238E27FC236}">
                    <a16:creationId xmlns:a16="http://schemas.microsoft.com/office/drawing/2014/main" id="{49570397-5027-0B9D-24C4-D36B29C180B1}"/>
                  </a:ext>
                </a:extLst>
              </p14:cNvPr>
              <p14:cNvContentPartPr/>
              <p14:nvPr/>
            </p14:nvContentPartPr>
            <p14:xfrm>
              <a:off x="2441760" y="4729310"/>
              <a:ext cx="615240" cy="90360"/>
            </p14:xfrm>
          </p:contentPart>
        </mc:Choice>
        <mc:Fallback xmlns="">
          <p:pic>
            <p:nvPicPr>
              <p:cNvPr id="172" name="Ink 171">
                <a:extLst>
                  <a:ext uri="{FF2B5EF4-FFF2-40B4-BE49-F238E27FC236}">
                    <a16:creationId xmlns:a16="http://schemas.microsoft.com/office/drawing/2014/main" id="{49570397-5027-0B9D-24C4-D36B29C180B1}"/>
                  </a:ext>
                </a:extLst>
              </p:cNvPr>
              <p:cNvPicPr/>
              <p:nvPr/>
            </p:nvPicPr>
            <p:blipFill>
              <a:blip r:embed="rId135"/>
              <a:stretch>
                <a:fillRect/>
              </a:stretch>
            </p:blipFill>
            <p:spPr>
              <a:xfrm>
                <a:off x="2424120" y="4711310"/>
                <a:ext cx="6508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77" name="Ink 176">
                <a:extLst>
                  <a:ext uri="{FF2B5EF4-FFF2-40B4-BE49-F238E27FC236}">
                    <a16:creationId xmlns:a16="http://schemas.microsoft.com/office/drawing/2014/main" id="{DC3A6404-CE1E-6E96-8C6C-48862E07B3BB}"/>
                  </a:ext>
                </a:extLst>
              </p14:cNvPr>
              <p14:cNvContentPartPr/>
              <p14:nvPr/>
            </p14:nvContentPartPr>
            <p14:xfrm>
              <a:off x="6995040" y="3225590"/>
              <a:ext cx="2391840" cy="538920"/>
            </p14:xfrm>
          </p:contentPart>
        </mc:Choice>
        <mc:Fallback xmlns="">
          <p:pic>
            <p:nvPicPr>
              <p:cNvPr id="177" name="Ink 176">
                <a:extLst>
                  <a:ext uri="{FF2B5EF4-FFF2-40B4-BE49-F238E27FC236}">
                    <a16:creationId xmlns:a16="http://schemas.microsoft.com/office/drawing/2014/main" id="{DC3A6404-CE1E-6E96-8C6C-48862E07B3BB}"/>
                  </a:ext>
                </a:extLst>
              </p:cNvPr>
              <p:cNvPicPr/>
              <p:nvPr/>
            </p:nvPicPr>
            <p:blipFill>
              <a:blip r:embed="rId137"/>
              <a:stretch>
                <a:fillRect/>
              </a:stretch>
            </p:blipFill>
            <p:spPr>
              <a:xfrm>
                <a:off x="6977400" y="3207590"/>
                <a:ext cx="2427480" cy="5745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79" name="Ink 178">
                <a:extLst>
                  <a:ext uri="{FF2B5EF4-FFF2-40B4-BE49-F238E27FC236}">
                    <a16:creationId xmlns:a16="http://schemas.microsoft.com/office/drawing/2014/main" id="{DE93EFA8-8378-556C-9C76-A591815AB436}"/>
                  </a:ext>
                </a:extLst>
              </p14:cNvPr>
              <p14:cNvContentPartPr/>
              <p14:nvPr/>
            </p14:nvContentPartPr>
            <p14:xfrm>
              <a:off x="3801840" y="3721310"/>
              <a:ext cx="6480" cy="3600"/>
            </p14:xfrm>
          </p:contentPart>
        </mc:Choice>
        <mc:Fallback xmlns="">
          <p:pic>
            <p:nvPicPr>
              <p:cNvPr id="179" name="Ink 178">
                <a:extLst>
                  <a:ext uri="{FF2B5EF4-FFF2-40B4-BE49-F238E27FC236}">
                    <a16:creationId xmlns:a16="http://schemas.microsoft.com/office/drawing/2014/main" id="{DE93EFA8-8378-556C-9C76-A591815AB436}"/>
                  </a:ext>
                </a:extLst>
              </p:cNvPr>
              <p:cNvPicPr/>
              <p:nvPr/>
            </p:nvPicPr>
            <p:blipFill>
              <a:blip r:embed="rId139"/>
              <a:stretch>
                <a:fillRect/>
              </a:stretch>
            </p:blipFill>
            <p:spPr>
              <a:xfrm>
                <a:off x="3784200" y="3703670"/>
                <a:ext cx="42120" cy="39240"/>
              </a:xfrm>
              <a:prstGeom prst="rect">
                <a:avLst/>
              </a:prstGeom>
            </p:spPr>
          </p:pic>
        </mc:Fallback>
      </mc:AlternateContent>
      <p:grpSp>
        <p:nvGrpSpPr>
          <p:cNvPr id="185" name="Group 184">
            <a:extLst>
              <a:ext uri="{FF2B5EF4-FFF2-40B4-BE49-F238E27FC236}">
                <a16:creationId xmlns:a16="http://schemas.microsoft.com/office/drawing/2014/main" id="{09738D9D-4144-16C7-E46C-0CEDC30B7900}"/>
              </a:ext>
            </a:extLst>
          </p:cNvPr>
          <p:cNvGrpSpPr/>
          <p:nvPr/>
        </p:nvGrpSpPr>
        <p:grpSpPr>
          <a:xfrm>
            <a:off x="308400" y="3227030"/>
            <a:ext cx="8987400" cy="1637640"/>
            <a:chOff x="308400" y="3227030"/>
            <a:chExt cx="8987400" cy="1637640"/>
          </a:xfrm>
        </p:grpSpPr>
        <mc:AlternateContent xmlns:mc="http://schemas.openxmlformats.org/markup-compatibility/2006" xmlns:p14="http://schemas.microsoft.com/office/powerpoint/2010/main">
          <mc:Choice Requires="p14">
            <p:contentPart p14:bwMode="auto" r:id="rId140">
              <p14:nvContentPartPr>
                <p14:cNvPr id="137" name="Ink 136">
                  <a:extLst>
                    <a:ext uri="{FF2B5EF4-FFF2-40B4-BE49-F238E27FC236}">
                      <a16:creationId xmlns:a16="http://schemas.microsoft.com/office/drawing/2014/main" id="{FCC64557-7872-1467-9ADB-F91CB4ED68FB}"/>
                    </a:ext>
                  </a:extLst>
                </p14:cNvPr>
                <p14:cNvContentPartPr/>
                <p14:nvPr/>
              </p14:nvContentPartPr>
              <p14:xfrm>
                <a:off x="8612160" y="4263110"/>
                <a:ext cx="674640" cy="38880"/>
              </p14:xfrm>
            </p:contentPart>
          </mc:Choice>
          <mc:Fallback xmlns="">
            <p:pic>
              <p:nvPicPr>
                <p:cNvPr id="137" name="Ink 136">
                  <a:extLst>
                    <a:ext uri="{FF2B5EF4-FFF2-40B4-BE49-F238E27FC236}">
                      <a16:creationId xmlns:a16="http://schemas.microsoft.com/office/drawing/2014/main" id="{FCC64557-7872-1467-9ADB-F91CB4ED68FB}"/>
                    </a:ext>
                  </a:extLst>
                </p:cNvPr>
                <p:cNvPicPr/>
                <p:nvPr/>
              </p:nvPicPr>
              <p:blipFill>
                <a:blip r:embed="rId141"/>
                <a:stretch>
                  <a:fillRect/>
                </a:stretch>
              </p:blipFill>
              <p:spPr>
                <a:xfrm>
                  <a:off x="8594160" y="4245110"/>
                  <a:ext cx="7102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52" name="Ink 151">
                  <a:extLst>
                    <a:ext uri="{FF2B5EF4-FFF2-40B4-BE49-F238E27FC236}">
                      <a16:creationId xmlns:a16="http://schemas.microsoft.com/office/drawing/2014/main" id="{3E382FED-08B1-5D77-AB90-CDB2BC47D67E}"/>
                    </a:ext>
                  </a:extLst>
                </p14:cNvPr>
                <p14:cNvContentPartPr/>
                <p14:nvPr/>
              </p14:nvContentPartPr>
              <p14:xfrm>
                <a:off x="8862360" y="4664870"/>
                <a:ext cx="426240" cy="28440"/>
              </p14:xfrm>
            </p:contentPart>
          </mc:Choice>
          <mc:Fallback xmlns="">
            <p:pic>
              <p:nvPicPr>
                <p:cNvPr id="152" name="Ink 151">
                  <a:extLst>
                    <a:ext uri="{FF2B5EF4-FFF2-40B4-BE49-F238E27FC236}">
                      <a16:creationId xmlns:a16="http://schemas.microsoft.com/office/drawing/2014/main" id="{3E382FED-08B1-5D77-AB90-CDB2BC47D67E}"/>
                    </a:ext>
                  </a:extLst>
                </p:cNvPr>
                <p:cNvPicPr/>
                <p:nvPr/>
              </p:nvPicPr>
              <p:blipFill>
                <a:blip r:embed="rId143"/>
                <a:stretch>
                  <a:fillRect/>
                </a:stretch>
              </p:blipFill>
              <p:spPr>
                <a:xfrm>
                  <a:off x="8844720" y="4647230"/>
                  <a:ext cx="46188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53" name="Ink 152">
                  <a:extLst>
                    <a:ext uri="{FF2B5EF4-FFF2-40B4-BE49-F238E27FC236}">
                      <a16:creationId xmlns:a16="http://schemas.microsoft.com/office/drawing/2014/main" id="{EB29188F-E943-E8AD-DA8D-477F2C9F8B2D}"/>
                    </a:ext>
                  </a:extLst>
                </p14:cNvPr>
                <p14:cNvContentPartPr/>
                <p14:nvPr/>
              </p14:nvContentPartPr>
              <p14:xfrm>
                <a:off x="7630080" y="4781150"/>
                <a:ext cx="937080" cy="25560"/>
              </p14:xfrm>
            </p:contentPart>
          </mc:Choice>
          <mc:Fallback xmlns="">
            <p:pic>
              <p:nvPicPr>
                <p:cNvPr id="153" name="Ink 152">
                  <a:extLst>
                    <a:ext uri="{FF2B5EF4-FFF2-40B4-BE49-F238E27FC236}">
                      <a16:creationId xmlns:a16="http://schemas.microsoft.com/office/drawing/2014/main" id="{EB29188F-E943-E8AD-DA8D-477F2C9F8B2D}"/>
                    </a:ext>
                  </a:extLst>
                </p:cNvPr>
                <p:cNvPicPr/>
                <p:nvPr/>
              </p:nvPicPr>
              <p:blipFill>
                <a:blip r:embed="rId145"/>
                <a:stretch>
                  <a:fillRect/>
                </a:stretch>
              </p:blipFill>
              <p:spPr>
                <a:xfrm>
                  <a:off x="7612080" y="4763510"/>
                  <a:ext cx="97272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55" name="Ink 154">
                  <a:extLst>
                    <a:ext uri="{FF2B5EF4-FFF2-40B4-BE49-F238E27FC236}">
                      <a16:creationId xmlns:a16="http://schemas.microsoft.com/office/drawing/2014/main" id="{4237E5A1-C577-5F88-BD37-91894A9A6FB5}"/>
                    </a:ext>
                  </a:extLst>
                </p14:cNvPr>
                <p14:cNvContentPartPr/>
                <p14:nvPr/>
              </p14:nvContentPartPr>
              <p14:xfrm>
                <a:off x="6996840" y="4745510"/>
                <a:ext cx="328320" cy="39960"/>
              </p14:xfrm>
            </p:contentPart>
          </mc:Choice>
          <mc:Fallback xmlns="">
            <p:pic>
              <p:nvPicPr>
                <p:cNvPr id="155" name="Ink 154">
                  <a:extLst>
                    <a:ext uri="{FF2B5EF4-FFF2-40B4-BE49-F238E27FC236}">
                      <a16:creationId xmlns:a16="http://schemas.microsoft.com/office/drawing/2014/main" id="{4237E5A1-C577-5F88-BD37-91894A9A6FB5}"/>
                    </a:ext>
                  </a:extLst>
                </p:cNvPr>
                <p:cNvPicPr/>
                <p:nvPr/>
              </p:nvPicPr>
              <p:blipFill>
                <a:blip r:embed="rId147"/>
                <a:stretch>
                  <a:fillRect/>
                </a:stretch>
              </p:blipFill>
              <p:spPr>
                <a:xfrm>
                  <a:off x="6979200" y="4727870"/>
                  <a:ext cx="3639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57" name="Ink 156">
                  <a:extLst>
                    <a:ext uri="{FF2B5EF4-FFF2-40B4-BE49-F238E27FC236}">
                      <a16:creationId xmlns:a16="http://schemas.microsoft.com/office/drawing/2014/main" id="{DAB18E68-9D72-6BAD-269A-E217F73DC5A5}"/>
                    </a:ext>
                  </a:extLst>
                </p14:cNvPr>
                <p14:cNvContentPartPr/>
                <p14:nvPr/>
              </p14:nvContentPartPr>
              <p14:xfrm>
                <a:off x="6822600" y="4844510"/>
                <a:ext cx="5760" cy="1800"/>
              </p14:xfrm>
            </p:contentPart>
          </mc:Choice>
          <mc:Fallback xmlns="">
            <p:pic>
              <p:nvPicPr>
                <p:cNvPr id="157" name="Ink 156">
                  <a:extLst>
                    <a:ext uri="{FF2B5EF4-FFF2-40B4-BE49-F238E27FC236}">
                      <a16:creationId xmlns:a16="http://schemas.microsoft.com/office/drawing/2014/main" id="{DAB18E68-9D72-6BAD-269A-E217F73DC5A5}"/>
                    </a:ext>
                  </a:extLst>
                </p:cNvPr>
                <p:cNvPicPr/>
                <p:nvPr/>
              </p:nvPicPr>
              <p:blipFill>
                <a:blip r:embed="rId149"/>
                <a:stretch>
                  <a:fillRect/>
                </a:stretch>
              </p:blipFill>
              <p:spPr>
                <a:xfrm>
                  <a:off x="6804960" y="4826870"/>
                  <a:ext cx="414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58" name="Ink 157">
                  <a:extLst>
                    <a:ext uri="{FF2B5EF4-FFF2-40B4-BE49-F238E27FC236}">
                      <a16:creationId xmlns:a16="http://schemas.microsoft.com/office/drawing/2014/main" id="{02FFB09D-DC47-C7AF-A1B5-BB1CF40E39AF}"/>
                    </a:ext>
                  </a:extLst>
                </p14:cNvPr>
                <p14:cNvContentPartPr/>
                <p14:nvPr/>
              </p14:nvContentPartPr>
              <p14:xfrm>
                <a:off x="6393840" y="4798430"/>
                <a:ext cx="439200" cy="34920"/>
              </p14:xfrm>
            </p:contentPart>
          </mc:Choice>
          <mc:Fallback xmlns="">
            <p:pic>
              <p:nvPicPr>
                <p:cNvPr id="158" name="Ink 157">
                  <a:extLst>
                    <a:ext uri="{FF2B5EF4-FFF2-40B4-BE49-F238E27FC236}">
                      <a16:creationId xmlns:a16="http://schemas.microsoft.com/office/drawing/2014/main" id="{02FFB09D-DC47-C7AF-A1B5-BB1CF40E39AF}"/>
                    </a:ext>
                  </a:extLst>
                </p:cNvPr>
                <p:cNvPicPr/>
                <p:nvPr/>
              </p:nvPicPr>
              <p:blipFill>
                <a:blip r:embed="rId151"/>
                <a:stretch>
                  <a:fillRect/>
                </a:stretch>
              </p:blipFill>
              <p:spPr>
                <a:xfrm>
                  <a:off x="6376200" y="4780790"/>
                  <a:ext cx="4748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59" name="Ink 158">
                  <a:extLst>
                    <a:ext uri="{FF2B5EF4-FFF2-40B4-BE49-F238E27FC236}">
                      <a16:creationId xmlns:a16="http://schemas.microsoft.com/office/drawing/2014/main" id="{3FDF470B-535A-3817-872E-AFDB8E21A622}"/>
                    </a:ext>
                  </a:extLst>
                </p14:cNvPr>
                <p14:cNvContentPartPr/>
                <p14:nvPr/>
              </p14:nvContentPartPr>
              <p14:xfrm>
                <a:off x="5484480" y="4793030"/>
                <a:ext cx="708120" cy="29160"/>
              </p14:xfrm>
            </p:contentPart>
          </mc:Choice>
          <mc:Fallback xmlns="">
            <p:pic>
              <p:nvPicPr>
                <p:cNvPr id="159" name="Ink 158">
                  <a:extLst>
                    <a:ext uri="{FF2B5EF4-FFF2-40B4-BE49-F238E27FC236}">
                      <a16:creationId xmlns:a16="http://schemas.microsoft.com/office/drawing/2014/main" id="{3FDF470B-535A-3817-872E-AFDB8E21A622}"/>
                    </a:ext>
                  </a:extLst>
                </p:cNvPr>
                <p:cNvPicPr/>
                <p:nvPr/>
              </p:nvPicPr>
              <p:blipFill>
                <a:blip r:embed="rId153"/>
                <a:stretch>
                  <a:fillRect/>
                </a:stretch>
              </p:blipFill>
              <p:spPr>
                <a:xfrm>
                  <a:off x="5466840" y="4775390"/>
                  <a:ext cx="7437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60" name="Ink 159">
                  <a:extLst>
                    <a:ext uri="{FF2B5EF4-FFF2-40B4-BE49-F238E27FC236}">
                      <a16:creationId xmlns:a16="http://schemas.microsoft.com/office/drawing/2014/main" id="{EDB3AE16-2979-6B51-B7D6-716B86B5358B}"/>
                    </a:ext>
                  </a:extLst>
                </p14:cNvPr>
                <p14:cNvContentPartPr/>
                <p14:nvPr/>
              </p14:nvContentPartPr>
              <p14:xfrm>
                <a:off x="4631280" y="4804550"/>
                <a:ext cx="558720" cy="60120"/>
              </p14:xfrm>
            </p:contentPart>
          </mc:Choice>
          <mc:Fallback xmlns="">
            <p:pic>
              <p:nvPicPr>
                <p:cNvPr id="160" name="Ink 159">
                  <a:extLst>
                    <a:ext uri="{FF2B5EF4-FFF2-40B4-BE49-F238E27FC236}">
                      <a16:creationId xmlns:a16="http://schemas.microsoft.com/office/drawing/2014/main" id="{EDB3AE16-2979-6B51-B7D6-716B86B5358B}"/>
                    </a:ext>
                  </a:extLst>
                </p:cNvPr>
                <p:cNvPicPr/>
                <p:nvPr/>
              </p:nvPicPr>
              <p:blipFill>
                <a:blip r:embed="rId155"/>
                <a:stretch>
                  <a:fillRect/>
                </a:stretch>
              </p:blipFill>
              <p:spPr>
                <a:xfrm>
                  <a:off x="4613280" y="4786910"/>
                  <a:ext cx="5943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61" name="Ink 160">
                  <a:extLst>
                    <a:ext uri="{FF2B5EF4-FFF2-40B4-BE49-F238E27FC236}">
                      <a16:creationId xmlns:a16="http://schemas.microsoft.com/office/drawing/2014/main" id="{F40A0057-4C3A-B7BF-E969-610FC273E9CF}"/>
                    </a:ext>
                  </a:extLst>
                </p14:cNvPr>
                <p14:cNvContentPartPr/>
                <p14:nvPr/>
              </p14:nvContentPartPr>
              <p14:xfrm>
                <a:off x="4061040" y="4778270"/>
                <a:ext cx="438480" cy="29880"/>
              </p14:xfrm>
            </p:contentPart>
          </mc:Choice>
          <mc:Fallback xmlns="">
            <p:pic>
              <p:nvPicPr>
                <p:cNvPr id="161" name="Ink 160">
                  <a:extLst>
                    <a:ext uri="{FF2B5EF4-FFF2-40B4-BE49-F238E27FC236}">
                      <a16:creationId xmlns:a16="http://schemas.microsoft.com/office/drawing/2014/main" id="{F40A0057-4C3A-B7BF-E969-610FC273E9CF}"/>
                    </a:ext>
                  </a:extLst>
                </p:cNvPr>
                <p:cNvPicPr/>
                <p:nvPr/>
              </p:nvPicPr>
              <p:blipFill>
                <a:blip r:embed="rId157"/>
                <a:stretch>
                  <a:fillRect/>
                </a:stretch>
              </p:blipFill>
              <p:spPr>
                <a:xfrm>
                  <a:off x="4043040" y="4760270"/>
                  <a:ext cx="4741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62" name="Ink 161">
                  <a:extLst>
                    <a:ext uri="{FF2B5EF4-FFF2-40B4-BE49-F238E27FC236}">
                      <a16:creationId xmlns:a16="http://schemas.microsoft.com/office/drawing/2014/main" id="{3DD13453-4769-F118-AE37-1CEE74309FB0}"/>
                    </a:ext>
                  </a:extLst>
                </p14:cNvPr>
                <p14:cNvContentPartPr/>
                <p14:nvPr/>
              </p14:nvContentPartPr>
              <p14:xfrm>
                <a:off x="3219000" y="4727150"/>
                <a:ext cx="572760" cy="74520"/>
              </p14:xfrm>
            </p:contentPart>
          </mc:Choice>
          <mc:Fallback xmlns="">
            <p:pic>
              <p:nvPicPr>
                <p:cNvPr id="162" name="Ink 161">
                  <a:extLst>
                    <a:ext uri="{FF2B5EF4-FFF2-40B4-BE49-F238E27FC236}">
                      <a16:creationId xmlns:a16="http://schemas.microsoft.com/office/drawing/2014/main" id="{3DD13453-4769-F118-AE37-1CEE74309FB0}"/>
                    </a:ext>
                  </a:extLst>
                </p:cNvPr>
                <p:cNvPicPr/>
                <p:nvPr/>
              </p:nvPicPr>
              <p:blipFill>
                <a:blip r:embed="rId159"/>
                <a:stretch>
                  <a:fillRect/>
                </a:stretch>
              </p:blipFill>
              <p:spPr>
                <a:xfrm>
                  <a:off x="3201000" y="4709150"/>
                  <a:ext cx="6084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64" name="Ink 163">
                  <a:extLst>
                    <a:ext uri="{FF2B5EF4-FFF2-40B4-BE49-F238E27FC236}">
                      <a16:creationId xmlns:a16="http://schemas.microsoft.com/office/drawing/2014/main" id="{311CA5F2-7E5F-F76C-7344-D17B17842C97}"/>
                    </a:ext>
                  </a:extLst>
                </p14:cNvPr>
                <p14:cNvContentPartPr/>
                <p14:nvPr/>
              </p14:nvContentPartPr>
              <p14:xfrm>
                <a:off x="2451840" y="4750910"/>
                <a:ext cx="662040" cy="61200"/>
              </p14:xfrm>
            </p:contentPart>
          </mc:Choice>
          <mc:Fallback xmlns="">
            <p:pic>
              <p:nvPicPr>
                <p:cNvPr id="164" name="Ink 163">
                  <a:extLst>
                    <a:ext uri="{FF2B5EF4-FFF2-40B4-BE49-F238E27FC236}">
                      <a16:creationId xmlns:a16="http://schemas.microsoft.com/office/drawing/2014/main" id="{311CA5F2-7E5F-F76C-7344-D17B17842C97}"/>
                    </a:ext>
                  </a:extLst>
                </p:cNvPr>
                <p:cNvPicPr/>
                <p:nvPr/>
              </p:nvPicPr>
              <p:blipFill>
                <a:blip r:embed="rId161"/>
                <a:stretch>
                  <a:fillRect/>
                </a:stretch>
              </p:blipFill>
              <p:spPr>
                <a:xfrm>
                  <a:off x="2433840" y="4733270"/>
                  <a:ext cx="6976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66" name="Ink 165">
                  <a:extLst>
                    <a:ext uri="{FF2B5EF4-FFF2-40B4-BE49-F238E27FC236}">
                      <a16:creationId xmlns:a16="http://schemas.microsoft.com/office/drawing/2014/main" id="{05DDAE7D-FEB0-9F90-D641-60224C06FFB0}"/>
                    </a:ext>
                  </a:extLst>
                </p14:cNvPr>
                <p14:cNvContentPartPr/>
                <p14:nvPr/>
              </p14:nvContentPartPr>
              <p14:xfrm>
                <a:off x="1391280" y="4719230"/>
                <a:ext cx="908280" cy="94320"/>
              </p14:xfrm>
            </p:contentPart>
          </mc:Choice>
          <mc:Fallback xmlns="">
            <p:pic>
              <p:nvPicPr>
                <p:cNvPr id="166" name="Ink 165">
                  <a:extLst>
                    <a:ext uri="{FF2B5EF4-FFF2-40B4-BE49-F238E27FC236}">
                      <a16:creationId xmlns:a16="http://schemas.microsoft.com/office/drawing/2014/main" id="{05DDAE7D-FEB0-9F90-D641-60224C06FFB0}"/>
                    </a:ext>
                  </a:extLst>
                </p:cNvPr>
                <p:cNvPicPr/>
                <p:nvPr/>
              </p:nvPicPr>
              <p:blipFill>
                <a:blip r:embed="rId163"/>
                <a:stretch>
                  <a:fillRect/>
                </a:stretch>
              </p:blipFill>
              <p:spPr>
                <a:xfrm>
                  <a:off x="1373640" y="4701230"/>
                  <a:ext cx="9439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42" name="Ink 141">
                  <a:extLst>
                    <a:ext uri="{FF2B5EF4-FFF2-40B4-BE49-F238E27FC236}">
                      <a16:creationId xmlns:a16="http://schemas.microsoft.com/office/drawing/2014/main" id="{232A22F5-721F-7BBB-73BA-9549D6FEE398}"/>
                    </a:ext>
                  </a:extLst>
                </p14:cNvPr>
                <p14:cNvContentPartPr/>
                <p14:nvPr/>
              </p14:nvContentPartPr>
              <p14:xfrm>
                <a:off x="7332720" y="4226750"/>
                <a:ext cx="351000" cy="42120"/>
              </p14:xfrm>
            </p:contentPart>
          </mc:Choice>
          <mc:Fallback xmlns="">
            <p:pic>
              <p:nvPicPr>
                <p:cNvPr id="142" name="Ink 141">
                  <a:extLst>
                    <a:ext uri="{FF2B5EF4-FFF2-40B4-BE49-F238E27FC236}">
                      <a16:creationId xmlns:a16="http://schemas.microsoft.com/office/drawing/2014/main" id="{232A22F5-721F-7BBB-73BA-9549D6FEE398}"/>
                    </a:ext>
                  </a:extLst>
                </p:cNvPr>
                <p:cNvPicPr/>
                <p:nvPr/>
              </p:nvPicPr>
              <p:blipFill>
                <a:blip r:embed="rId165"/>
                <a:stretch>
                  <a:fillRect/>
                </a:stretch>
              </p:blipFill>
              <p:spPr>
                <a:xfrm>
                  <a:off x="7315080" y="4208750"/>
                  <a:ext cx="3866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43" name="Ink 142">
                  <a:extLst>
                    <a:ext uri="{FF2B5EF4-FFF2-40B4-BE49-F238E27FC236}">
                      <a16:creationId xmlns:a16="http://schemas.microsoft.com/office/drawing/2014/main" id="{897BFA7E-3174-9072-71E5-AFF5D9B81EBE}"/>
                    </a:ext>
                  </a:extLst>
                </p14:cNvPr>
                <p14:cNvContentPartPr/>
                <p14:nvPr/>
              </p14:nvContentPartPr>
              <p14:xfrm>
                <a:off x="6402120" y="4273550"/>
                <a:ext cx="664200" cy="34560"/>
              </p14:xfrm>
            </p:contentPart>
          </mc:Choice>
          <mc:Fallback xmlns="">
            <p:pic>
              <p:nvPicPr>
                <p:cNvPr id="143" name="Ink 142">
                  <a:extLst>
                    <a:ext uri="{FF2B5EF4-FFF2-40B4-BE49-F238E27FC236}">
                      <a16:creationId xmlns:a16="http://schemas.microsoft.com/office/drawing/2014/main" id="{897BFA7E-3174-9072-71E5-AFF5D9B81EBE}"/>
                    </a:ext>
                  </a:extLst>
                </p:cNvPr>
                <p:cNvPicPr/>
                <p:nvPr/>
              </p:nvPicPr>
              <p:blipFill>
                <a:blip r:embed="rId167"/>
                <a:stretch>
                  <a:fillRect/>
                </a:stretch>
              </p:blipFill>
              <p:spPr>
                <a:xfrm>
                  <a:off x="6384120" y="4255910"/>
                  <a:ext cx="69984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44" name="Ink 143">
                  <a:extLst>
                    <a:ext uri="{FF2B5EF4-FFF2-40B4-BE49-F238E27FC236}">
                      <a16:creationId xmlns:a16="http://schemas.microsoft.com/office/drawing/2014/main" id="{5C35C1C4-4676-4983-413E-0B3109031131}"/>
                    </a:ext>
                  </a:extLst>
                </p14:cNvPr>
                <p14:cNvContentPartPr/>
                <p14:nvPr/>
              </p14:nvContentPartPr>
              <p14:xfrm>
                <a:off x="5584560" y="4283990"/>
                <a:ext cx="615600" cy="56160"/>
              </p14:xfrm>
            </p:contentPart>
          </mc:Choice>
          <mc:Fallback xmlns="">
            <p:pic>
              <p:nvPicPr>
                <p:cNvPr id="144" name="Ink 143">
                  <a:extLst>
                    <a:ext uri="{FF2B5EF4-FFF2-40B4-BE49-F238E27FC236}">
                      <a16:creationId xmlns:a16="http://schemas.microsoft.com/office/drawing/2014/main" id="{5C35C1C4-4676-4983-413E-0B3109031131}"/>
                    </a:ext>
                  </a:extLst>
                </p:cNvPr>
                <p:cNvPicPr/>
                <p:nvPr/>
              </p:nvPicPr>
              <p:blipFill>
                <a:blip r:embed="rId169"/>
                <a:stretch>
                  <a:fillRect/>
                </a:stretch>
              </p:blipFill>
              <p:spPr>
                <a:xfrm>
                  <a:off x="5566920" y="4265990"/>
                  <a:ext cx="6512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45" name="Ink 144">
                  <a:extLst>
                    <a:ext uri="{FF2B5EF4-FFF2-40B4-BE49-F238E27FC236}">
                      <a16:creationId xmlns:a16="http://schemas.microsoft.com/office/drawing/2014/main" id="{8D6AB1CF-C3D0-3179-868B-FA75834833E5}"/>
                    </a:ext>
                  </a:extLst>
                </p14:cNvPr>
                <p14:cNvContentPartPr/>
                <p14:nvPr/>
              </p14:nvContentPartPr>
              <p14:xfrm>
                <a:off x="3962760" y="4265630"/>
                <a:ext cx="1445400" cy="133920"/>
              </p14:xfrm>
            </p:contentPart>
          </mc:Choice>
          <mc:Fallback xmlns="">
            <p:pic>
              <p:nvPicPr>
                <p:cNvPr id="145" name="Ink 144">
                  <a:extLst>
                    <a:ext uri="{FF2B5EF4-FFF2-40B4-BE49-F238E27FC236}">
                      <a16:creationId xmlns:a16="http://schemas.microsoft.com/office/drawing/2014/main" id="{8D6AB1CF-C3D0-3179-868B-FA75834833E5}"/>
                    </a:ext>
                  </a:extLst>
                </p:cNvPr>
                <p:cNvPicPr/>
                <p:nvPr/>
              </p:nvPicPr>
              <p:blipFill>
                <a:blip r:embed="rId171"/>
                <a:stretch>
                  <a:fillRect/>
                </a:stretch>
              </p:blipFill>
              <p:spPr>
                <a:xfrm>
                  <a:off x="3945120" y="4247630"/>
                  <a:ext cx="14810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47" name="Ink 146">
                  <a:extLst>
                    <a:ext uri="{FF2B5EF4-FFF2-40B4-BE49-F238E27FC236}">
                      <a16:creationId xmlns:a16="http://schemas.microsoft.com/office/drawing/2014/main" id="{4044DF0A-E5F5-7237-B112-6DC557F59B09}"/>
                    </a:ext>
                  </a:extLst>
                </p14:cNvPr>
                <p14:cNvContentPartPr/>
                <p14:nvPr/>
              </p14:nvContentPartPr>
              <p14:xfrm>
                <a:off x="3650280" y="4234670"/>
                <a:ext cx="454320" cy="50400"/>
              </p14:xfrm>
            </p:contentPart>
          </mc:Choice>
          <mc:Fallback xmlns="">
            <p:pic>
              <p:nvPicPr>
                <p:cNvPr id="147" name="Ink 146">
                  <a:extLst>
                    <a:ext uri="{FF2B5EF4-FFF2-40B4-BE49-F238E27FC236}">
                      <a16:creationId xmlns:a16="http://schemas.microsoft.com/office/drawing/2014/main" id="{4044DF0A-E5F5-7237-B112-6DC557F59B09}"/>
                    </a:ext>
                  </a:extLst>
                </p:cNvPr>
                <p:cNvPicPr/>
                <p:nvPr/>
              </p:nvPicPr>
              <p:blipFill>
                <a:blip r:embed="rId173"/>
                <a:stretch>
                  <a:fillRect/>
                </a:stretch>
              </p:blipFill>
              <p:spPr>
                <a:xfrm>
                  <a:off x="3632640" y="4217030"/>
                  <a:ext cx="4899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48" name="Ink 147">
                  <a:extLst>
                    <a:ext uri="{FF2B5EF4-FFF2-40B4-BE49-F238E27FC236}">
                      <a16:creationId xmlns:a16="http://schemas.microsoft.com/office/drawing/2014/main" id="{ECAF97D9-7153-9AF1-A857-CBAAE4B99335}"/>
                    </a:ext>
                  </a:extLst>
                </p14:cNvPr>
                <p14:cNvContentPartPr/>
                <p14:nvPr/>
              </p14:nvContentPartPr>
              <p14:xfrm>
                <a:off x="2873040" y="4263830"/>
                <a:ext cx="511200" cy="49680"/>
              </p14:xfrm>
            </p:contentPart>
          </mc:Choice>
          <mc:Fallback xmlns="">
            <p:pic>
              <p:nvPicPr>
                <p:cNvPr id="148" name="Ink 147">
                  <a:extLst>
                    <a:ext uri="{FF2B5EF4-FFF2-40B4-BE49-F238E27FC236}">
                      <a16:creationId xmlns:a16="http://schemas.microsoft.com/office/drawing/2014/main" id="{ECAF97D9-7153-9AF1-A857-CBAAE4B99335}"/>
                    </a:ext>
                  </a:extLst>
                </p:cNvPr>
                <p:cNvPicPr/>
                <p:nvPr/>
              </p:nvPicPr>
              <p:blipFill>
                <a:blip r:embed="rId175"/>
                <a:stretch>
                  <a:fillRect/>
                </a:stretch>
              </p:blipFill>
              <p:spPr>
                <a:xfrm>
                  <a:off x="2855400" y="4245830"/>
                  <a:ext cx="5468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49" name="Ink 148">
                  <a:extLst>
                    <a:ext uri="{FF2B5EF4-FFF2-40B4-BE49-F238E27FC236}">
                      <a16:creationId xmlns:a16="http://schemas.microsoft.com/office/drawing/2014/main" id="{9D1E44F4-A3B3-737E-A31D-60DB0CACB6CB}"/>
                    </a:ext>
                  </a:extLst>
                </p14:cNvPr>
                <p14:cNvContentPartPr/>
                <p14:nvPr/>
              </p14:nvContentPartPr>
              <p14:xfrm>
                <a:off x="1992480" y="4236470"/>
                <a:ext cx="742320" cy="65520"/>
              </p14:xfrm>
            </p:contentPart>
          </mc:Choice>
          <mc:Fallback xmlns="">
            <p:pic>
              <p:nvPicPr>
                <p:cNvPr id="149" name="Ink 148">
                  <a:extLst>
                    <a:ext uri="{FF2B5EF4-FFF2-40B4-BE49-F238E27FC236}">
                      <a16:creationId xmlns:a16="http://schemas.microsoft.com/office/drawing/2014/main" id="{9D1E44F4-A3B3-737E-A31D-60DB0CACB6CB}"/>
                    </a:ext>
                  </a:extLst>
                </p:cNvPr>
                <p:cNvPicPr/>
                <p:nvPr/>
              </p:nvPicPr>
              <p:blipFill>
                <a:blip r:embed="rId177"/>
                <a:stretch>
                  <a:fillRect/>
                </a:stretch>
              </p:blipFill>
              <p:spPr>
                <a:xfrm>
                  <a:off x="1974480" y="4218830"/>
                  <a:ext cx="7779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50" name="Ink 149">
                  <a:extLst>
                    <a:ext uri="{FF2B5EF4-FFF2-40B4-BE49-F238E27FC236}">
                      <a16:creationId xmlns:a16="http://schemas.microsoft.com/office/drawing/2014/main" id="{17A7E895-A814-1419-17B5-F363A45594CD}"/>
                    </a:ext>
                  </a:extLst>
                </p14:cNvPr>
                <p14:cNvContentPartPr/>
                <p14:nvPr/>
              </p14:nvContentPartPr>
              <p14:xfrm>
                <a:off x="691800" y="4245470"/>
                <a:ext cx="1182240" cy="50400"/>
              </p14:xfrm>
            </p:contentPart>
          </mc:Choice>
          <mc:Fallback xmlns="">
            <p:pic>
              <p:nvPicPr>
                <p:cNvPr id="150" name="Ink 149">
                  <a:extLst>
                    <a:ext uri="{FF2B5EF4-FFF2-40B4-BE49-F238E27FC236}">
                      <a16:creationId xmlns:a16="http://schemas.microsoft.com/office/drawing/2014/main" id="{17A7E895-A814-1419-17B5-F363A45594CD}"/>
                    </a:ext>
                  </a:extLst>
                </p:cNvPr>
                <p:cNvPicPr/>
                <p:nvPr/>
              </p:nvPicPr>
              <p:blipFill>
                <a:blip r:embed="rId179"/>
                <a:stretch>
                  <a:fillRect/>
                </a:stretch>
              </p:blipFill>
              <p:spPr>
                <a:xfrm>
                  <a:off x="673800" y="4227830"/>
                  <a:ext cx="12178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73" name="Ink 172">
                  <a:extLst>
                    <a:ext uri="{FF2B5EF4-FFF2-40B4-BE49-F238E27FC236}">
                      <a16:creationId xmlns:a16="http://schemas.microsoft.com/office/drawing/2014/main" id="{3089A453-29C3-2E67-EAB8-61A1E3ED83D2}"/>
                    </a:ext>
                  </a:extLst>
                </p14:cNvPr>
                <p14:cNvContentPartPr/>
                <p14:nvPr/>
              </p14:nvContentPartPr>
              <p14:xfrm>
                <a:off x="1445640" y="4248710"/>
                <a:ext cx="2964960" cy="561600"/>
              </p14:xfrm>
            </p:contentPart>
          </mc:Choice>
          <mc:Fallback xmlns="">
            <p:pic>
              <p:nvPicPr>
                <p:cNvPr id="173" name="Ink 172">
                  <a:extLst>
                    <a:ext uri="{FF2B5EF4-FFF2-40B4-BE49-F238E27FC236}">
                      <a16:creationId xmlns:a16="http://schemas.microsoft.com/office/drawing/2014/main" id="{3089A453-29C3-2E67-EAB8-61A1E3ED83D2}"/>
                    </a:ext>
                  </a:extLst>
                </p:cNvPr>
                <p:cNvPicPr/>
                <p:nvPr/>
              </p:nvPicPr>
              <p:blipFill>
                <a:blip r:embed="rId181"/>
                <a:stretch>
                  <a:fillRect/>
                </a:stretch>
              </p:blipFill>
              <p:spPr>
                <a:xfrm>
                  <a:off x="1427640" y="4231070"/>
                  <a:ext cx="3000600" cy="5972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74" name="Ink 173">
                  <a:extLst>
                    <a:ext uri="{FF2B5EF4-FFF2-40B4-BE49-F238E27FC236}">
                      <a16:creationId xmlns:a16="http://schemas.microsoft.com/office/drawing/2014/main" id="{C28D3A9C-E29F-E7C4-5F35-3BC0C1693367}"/>
                    </a:ext>
                  </a:extLst>
                </p14:cNvPr>
                <p14:cNvContentPartPr/>
                <p14:nvPr/>
              </p14:nvContentPartPr>
              <p14:xfrm>
                <a:off x="4413120" y="4318910"/>
                <a:ext cx="116280" cy="456840"/>
              </p14:xfrm>
            </p:contentPart>
          </mc:Choice>
          <mc:Fallback xmlns="">
            <p:pic>
              <p:nvPicPr>
                <p:cNvPr id="174" name="Ink 173">
                  <a:extLst>
                    <a:ext uri="{FF2B5EF4-FFF2-40B4-BE49-F238E27FC236}">
                      <a16:creationId xmlns:a16="http://schemas.microsoft.com/office/drawing/2014/main" id="{C28D3A9C-E29F-E7C4-5F35-3BC0C1693367}"/>
                    </a:ext>
                  </a:extLst>
                </p:cNvPr>
                <p:cNvPicPr/>
                <p:nvPr/>
              </p:nvPicPr>
              <p:blipFill>
                <a:blip r:embed="rId183"/>
                <a:stretch>
                  <a:fillRect/>
                </a:stretch>
              </p:blipFill>
              <p:spPr>
                <a:xfrm>
                  <a:off x="4395120" y="4300910"/>
                  <a:ext cx="151920" cy="4924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78" name="Ink 77">
                  <a:extLst>
                    <a:ext uri="{FF2B5EF4-FFF2-40B4-BE49-F238E27FC236}">
                      <a16:creationId xmlns:a16="http://schemas.microsoft.com/office/drawing/2014/main" id="{EE1001E3-7EE9-DE79-8BF8-FDB6FC7912D1}"/>
                    </a:ext>
                  </a:extLst>
                </p14:cNvPr>
                <p14:cNvContentPartPr/>
                <p14:nvPr/>
              </p14:nvContentPartPr>
              <p14:xfrm>
                <a:off x="8820600" y="3227030"/>
                <a:ext cx="337680" cy="29160"/>
              </p14:xfrm>
            </p:contentPart>
          </mc:Choice>
          <mc:Fallback xmlns="">
            <p:pic>
              <p:nvPicPr>
                <p:cNvPr id="78" name="Ink 77">
                  <a:extLst>
                    <a:ext uri="{FF2B5EF4-FFF2-40B4-BE49-F238E27FC236}">
                      <a16:creationId xmlns:a16="http://schemas.microsoft.com/office/drawing/2014/main" id="{EE1001E3-7EE9-DE79-8BF8-FDB6FC7912D1}"/>
                    </a:ext>
                  </a:extLst>
                </p:cNvPr>
                <p:cNvPicPr/>
                <p:nvPr/>
              </p:nvPicPr>
              <p:blipFill>
                <a:blip r:embed="rId185"/>
                <a:stretch>
                  <a:fillRect/>
                </a:stretch>
              </p:blipFill>
              <p:spPr>
                <a:xfrm>
                  <a:off x="8802600" y="3209390"/>
                  <a:ext cx="3733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79" name="Ink 78">
                  <a:extLst>
                    <a:ext uri="{FF2B5EF4-FFF2-40B4-BE49-F238E27FC236}">
                      <a16:creationId xmlns:a16="http://schemas.microsoft.com/office/drawing/2014/main" id="{8F18FE4B-D223-35FB-ABB7-A7E6DF6363D8}"/>
                    </a:ext>
                  </a:extLst>
                </p14:cNvPr>
                <p14:cNvContentPartPr/>
                <p14:nvPr/>
              </p14:nvContentPartPr>
              <p14:xfrm>
                <a:off x="7615320" y="3244670"/>
                <a:ext cx="1037160" cy="47160"/>
              </p14:xfrm>
            </p:contentPart>
          </mc:Choice>
          <mc:Fallback xmlns="">
            <p:pic>
              <p:nvPicPr>
                <p:cNvPr id="79" name="Ink 78">
                  <a:extLst>
                    <a:ext uri="{FF2B5EF4-FFF2-40B4-BE49-F238E27FC236}">
                      <a16:creationId xmlns:a16="http://schemas.microsoft.com/office/drawing/2014/main" id="{8F18FE4B-D223-35FB-ABB7-A7E6DF6363D8}"/>
                    </a:ext>
                  </a:extLst>
                </p:cNvPr>
                <p:cNvPicPr/>
                <p:nvPr/>
              </p:nvPicPr>
              <p:blipFill>
                <a:blip r:embed="rId187"/>
                <a:stretch>
                  <a:fillRect/>
                </a:stretch>
              </p:blipFill>
              <p:spPr>
                <a:xfrm>
                  <a:off x="7597320" y="3226670"/>
                  <a:ext cx="10728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82" name="Ink 81">
                  <a:extLst>
                    <a:ext uri="{FF2B5EF4-FFF2-40B4-BE49-F238E27FC236}">
                      <a16:creationId xmlns:a16="http://schemas.microsoft.com/office/drawing/2014/main" id="{D2934171-C58E-39B0-A022-40110208D457}"/>
                    </a:ext>
                  </a:extLst>
                </p14:cNvPr>
                <p14:cNvContentPartPr/>
                <p14:nvPr/>
              </p14:nvContentPartPr>
              <p14:xfrm>
                <a:off x="7710000" y="3268430"/>
                <a:ext cx="761040" cy="38520"/>
              </p14:xfrm>
            </p:contentPart>
          </mc:Choice>
          <mc:Fallback xmlns="">
            <p:pic>
              <p:nvPicPr>
                <p:cNvPr id="82" name="Ink 81">
                  <a:extLst>
                    <a:ext uri="{FF2B5EF4-FFF2-40B4-BE49-F238E27FC236}">
                      <a16:creationId xmlns:a16="http://schemas.microsoft.com/office/drawing/2014/main" id="{D2934171-C58E-39B0-A022-40110208D457}"/>
                    </a:ext>
                  </a:extLst>
                </p:cNvPr>
                <p:cNvPicPr/>
                <p:nvPr/>
              </p:nvPicPr>
              <p:blipFill>
                <a:blip r:embed="rId189"/>
                <a:stretch>
                  <a:fillRect/>
                </a:stretch>
              </p:blipFill>
              <p:spPr>
                <a:xfrm>
                  <a:off x="7692360" y="3250790"/>
                  <a:ext cx="7966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84" name="Ink 83">
                  <a:extLst>
                    <a:ext uri="{FF2B5EF4-FFF2-40B4-BE49-F238E27FC236}">
                      <a16:creationId xmlns:a16="http://schemas.microsoft.com/office/drawing/2014/main" id="{56CA9603-CD8C-9EE1-1403-5B63A68B37FB}"/>
                    </a:ext>
                  </a:extLst>
                </p14:cNvPr>
                <p14:cNvContentPartPr/>
                <p14:nvPr/>
              </p14:nvContentPartPr>
              <p14:xfrm>
                <a:off x="7555200" y="3254030"/>
                <a:ext cx="866160" cy="60840"/>
              </p14:xfrm>
            </p:contentPart>
          </mc:Choice>
          <mc:Fallback xmlns="">
            <p:pic>
              <p:nvPicPr>
                <p:cNvPr id="84" name="Ink 83">
                  <a:extLst>
                    <a:ext uri="{FF2B5EF4-FFF2-40B4-BE49-F238E27FC236}">
                      <a16:creationId xmlns:a16="http://schemas.microsoft.com/office/drawing/2014/main" id="{56CA9603-CD8C-9EE1-1403-5B63A68B37FB}"/>
                    </a:ext>
                  </a:extLst>
                </p:cNvPr>
                <p:cNvPicPr/>
                <p:nvPr/>
              </p:nvPicPr>
              <p:blipFill>
                <a:blip r:embed="rId191"/>
                <a:stretch>
                  <a:fillRect/>
                </a:stretch>
              </p:blipFill>
              <p:spPr>
                <a:xfrm>
                  <a:off x="7537200" y="3236030"/>
                  <a:ext cx="9018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85" name="Ink 84">
                  <a:extLst>
                    <a:ext uri="{FF2B5EF4-FFF2-40B4-BE49-F238E27FC236}">
                      <a16:creationId xmlns:a16="http://schemas.microsoft.com/office/drawing/2014/main" id="{1CBE23D5-B696-6F14-B29F-580D2A097847}"/>
                    </a:ext>
                  </a:extLst>
                </p14:cNvPr>
                <p14:cNvContentPartPr/>
                <p14:nvPr/>
              </p14:nvContentPartPr>
              <p14:xfrm>
                <a:off x="6553680" y="3249710"/>
                <a:ext cx="965160" cy="56160"/>
              </p14:xfrm>
            </p:contentPart>
          </mc:Choice>
          <mc:Fallback xmlns="">
            <p:pic>
              <p:nvPicPr>
                <p:cNvPr id="85" name="Ink 84">
                  <a:extLst>
                    <a:ext uri="{FF2B5EF4-FFF2-40B4-BE49-F238E27FC236}">
                      <a16:creationId xmlns:a16="http://schemas.microsoft.com/office/drawing/2014/main" id="{1CBE23D5-B696-6F14-B29F-580D2A097847}"/>
                    </a:ext>
                  </a:extLst>
                </p:cNvPr>
                <p:cNvPicPr/>
                <p:nvPr/>
              </p:nvPicPr>
              <p:blipFill>
                <a:blip r:embed="rId193"/>
                <a:stretch>
                  <a:fillRect/>
                </a:stretch>
              </p:blipFill>
              <p:spPr>
                <a:xfrm>
                  <a:off x="6535680" y="3231710"/>
                  <a:ext cx="10008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87" name="Ink 86">
                  <a:extLst>
                    <a:ext uri="{FF2B5EF4-FFF2-40B4-BE49-F238E27FC236}">
                      <a16:creationId xmlns:a16="http://schemas.microsoft.com/office/drawing/2014/main" id="{A48B2E81-E446-DB4C-B58A-74D8BF25D049}"/>
                    </a:ext>
                  </a:extLst>
                </p14:cNvPr>
                <p14:cNvContentPartPr/>
                <p14:nvPr/>
              </p14:nvContentPartPr>
              <p14:xfrm>
                <a:off x="5861040" y="3250790"/>
                <a:ext cx="445680" cy="54360"/>
              </p14:xfrm>
            </p:contentPart>
          </mc:Choice>
          <mc:Fallback xmlns="">
            <p:pic>
              <p:nvPicPr>
                <p:cNvPr id="87" name="Ink 86">
                  <a:extLst>
                    <a:ext uri="{FF2B5EF4-FFF2-40B4-BE49-F238E27FC236}">
                      <a16:creationId xmlns:a16="http://schemas.microsoft.com/office/drawing/2014/main" id="{A48B2E81-E446-DB4C-B58A-74D8BF25D049}"/>
                    </a:ext>
                  </a:extLst>
                </p:cNvPr>
                <p:cNvPicPr/>
                <p:nvPr/>
              </p:nvPicPr>
              <p:blipFill>
                <a:blip r:embed="rId195"/>
                <a:stretch>
                  <a:fillRect/>
                </a:stretch>
              </p:blipFill>
              <p:spPr>
                <a:xfrm>
                  <a:off x="5843400" y="3233150"/>
                  <a:ext cx="4813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89" name="Ink 88">
                  <a:extLst>
                    <a:ext uri="{FF2B5EF4-FFF2-40B4-BE49-F238E27FC236}">
                      <a16:creationId xmlns:a16="http://schemas.microsoft.com/office/drawing/2014/main" id="{44EF7638-D337-5D94-1CD9-A982646415A7}"/>
                    </a:ext>
                  </a:extLst>
                </p14:cNvPr>
                <p14:cNvContentPartPr/>
                <p14:nvPr/>
              </p14:nvContentPartPr>
              <p14:xfrm>
                <a:off x="5133840" y="3254390"/>
                <a:ext cx="545760" cy="78120"/>
              </p14:xfrm>
            </p:contentPart>
          </mc:Choice>
          <mc:Fallback xmlns="">
            <p:pic>
              <p:nvPicPr>
                <p:cNvPr id="89" name="Ink 88">
                  <a:extLst>
                    <a:ext uri="{FF2B5EF4-FFF2-40B4-BE49-F238E27FC236}">
                      <a16:creationId xmlns:a16="http://schemas.microsoft.com/office/drawing/2014/main" id="{44EF7638-D337-5D94-1CD9-A982646415A7}"/>
                    </a:ext>
                  </a:extLst>
                </p:cNvPr>
                <p:cNvPicPr/>
                <p:nvPr/>
              </p:nvPicPr>
              <p:blipFill>
                <a:blip r:embed="rId197"/>
                <a:stretch>
                  <a:fillRect/>
                </a:stretch>
              </p:blipFill>
              <p:spPr>
                <a:xfrm>
                  <a:off x="5116200" y="3236390"/>
                  <a:ext cx="5814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90" name="Ink 89">
                  <a:extLst>
                    <a:ext uri="{FF2B5EF4-FFF2-40B4-BE49-F238E27FC236}">
                      <a16:creationId xmlns:a16="http://schemas.microsoft.com/office/drawing/2014/main" id="{90F18AE6-DE27-32AA-4946-5F892C07A1CB}"/>
                    </a:ext>
                  </a:extLst>
                </p14:cNvPr>
                <p14:cNvContentPartPr/>
                <p14:nvPr/>
              </p14:nvContentPartPr>
              <p14:xfrm>
                <a:off x="3910200" y="3242510"/>
                <a:ext cx="1014480" cy="80640"/>
              </p14:xfrm>
            </p:contentPart>
          </mc:Choice>
          <mc:Fallback xmlns="">
            <p:pic>
              <p:nvPicPr>
                <p:cNvPr id="90" name="Ink 89">
                  <a:extLst>
                    <a:ext uri="{FF2B5EF4-FFF2-40B4-BE49-F238E27FC236}">
                      <a16:creationId xmlns:a16="http://schemas.microsoft.com/office/drawing/2014/main" id="{90F18AE6-DE27-32AA-4946-5F892C07A1CB}"/>
                    </a:ext>
                  </a:extLst>
                </p:cNvPr>
                <p:cNvPicPr/>
                <p:nvPr/>
              </p:nvPicPr>
              <p:blipFill>
                <a:blip r:embed="rId199"/>
                <a:stretch>
                  <a:fillRect/>
                </a:stretch>
              </p:blipFill>
              <p:spPr>
                <a:xfrm>
                  <a:off x="3892200" y="3224510"/>
                  <a:ext cx="10501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92" name="Ink 91">
                  <a:extLst>
                    <a:ext uri="{FF2B5EF4-FFF2-40B4-BE49-F238E27FC236}">
                      <a16:creationId xmlns:a16="http://schemas.microsoft.com/office/drawing/2014/main" id="{247EDB9E-843C-1AEA-7E13-9006579B5642}"/>
                    </a:ext>
                  </a:extLst>
                </p14:cNvPr>
                <p14:cNvContentPartPr/>
                <p14:nvPr/>
              </p14:nvContentPartPr>
              <p14:xfrm>
                <a:off x="2651280" y="3228470"/>
                <a:ext cx="1179360" cy="128520"/>
              </p14:xfrm>
            </p:contentPart>
          </mc:Choice>
          <mc:Fallback xmlns="">
            <p:pic>
              <p:nvPicPr>
                <p:cNvPr id="92" name="Ink 91">
                  <a:extLst>
                    <a:ext uri="{FF2B5EF4-FFF2-40B4-BE49-F238E27FC236}">
                      <a16:creationId xmlns:a16="http://schemas.microsoft.com/office/drawing/2014/main" id="{247EDB9E-843C-1AEA-7E13-9006579B5642}"/>
                    </a:ext>
                  </a:extLst>
                </p:cNvPr>
                <p:cNvPicPr/>
                <p:nvPr/>
              </p:nvPicPr>
              <p:blipFill>
                <a:blip r:embed="rId201"/>
                <a:stretch>
                  <a:fillRect/>
                </a:stretch>
              </p:blipFill>
              <p:spPr>
                <a:xfrm>
                  <a:off x="2633640" y="3210830"/>
                  <a:ext cx="12150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94" name="Ink 93">
                  <a:extLst>
                    <a:ext uri="{FF2B5EF4-FFF2-40B4-BE49-F238E27FC236}">
                      <a16:creationId xmlns:a16="http://schemas.microsoft.com/office/drawing/2014/main" id="{C577B172-9F7C-18F6-ADDB-B43DD7034C5D}"/>
                    </a:ext>
                  </a:extLst>
                </p14:cNvPr>
                <p14:cNvContentPartPr/>
                <p14:nvPr/>
              </p14:nvContentPartPr>
              <p14:xfrm>
                <a:off x="2091120" y="3259070"/>
                <a:ext cx="549720" cy="28080"/>
              </p14:xfrm>
            </p:contentPart>
          </mc:Choice>
          <mc:Fallback xmlns="">
            <p:pic>
              <p:nvPicPr>
                <p:cNvPr id="94" name="Ink 93">
                  <a:extLst>
                    <a:ext uri="{FF2B5EF4-FFF2-40B4-BE49-F238E27FC236}">
                      <a16:creationId xmlns:a16="http://schemas.microsoft.com/office/drawing/2014/main" id="{C577B172-9F7C-18F6-ADDB-B43DD7034C5D}"/>
                    </a:ext>
                  </a:extLst>
                </p:cNvPr>
                <p:cNvPicPr/>
                <p:nvPr/>
              </p:nvPicPr>
              <p:blipFill>
                <a:blip r:embed="rId203"/>
                <a:stretch>
                  <a:fillRect/>
                </a:stretch>
              </p:blipFill>
              <p:spPr>
                <a:xfrm>
                  <a:off x="2073480" y="3241070"/>
                  <a:ext cx="5853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95" name="Ink 94">
                  <a:extLst>
                    <a:ext uri="{FF2B5EF4-FFF2-40B4-BE49-F238E27FC236}">
                      <a16:creationId xmlns:a16="http://schemas.microsoft.com/office/drawing/2014/main" id="{4E58656F-A31B-DA21-E974-0FEBA42024DB}"/>
                    </a:ext>
                  </a:extLst>
                </p14:cNvPr>
                <p14:cNvContentPartPr/>
                <p14:nvPr/>
              </p14:nvContentPartPr>
              <p14:xfrm>
                <a:off x="1343400" y="3278870"/>
                <a:ext cx="595440" cy="23760"/>
              </p14:xfrm>
            </p:contentPart>
          </mc:Choice>
          <mc:Fallback xmlns="">
            <p:pic>
              <p:nvPicPr>
                <p:cNvPr id="95" name="Ink 94">
                  <a:extLst>
                    <a:ext uri="{FF2B5EF4-FFF2-40B4-BE49-F238E27FC236}">
                      <a16:creationId xmlns:a16="http://schemas.microsoft.com/office/drawing/2014/main" id="{4E58656F-A31B-DA21-E974-0FEBA42024DB}"/>
                    </a:ext>
                  </a:extLst>
                </p:cNvPr>
                <p:cNvPicPr/>
                <p:nvPr/>
              </p:nvPicPr>
              <p:blipFill>
                <a:blip r:embed="rId205"/>
                <a:stretch>
                  <a:fillRect/>
                </a:stretch>
              </p:blipFill>
              <p:spPr>
                <a:xfrm>
                  <a:off x="1325400" y="3260870"/>
                  <a:ext cx="63108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18" name="Ink 117">
                  <a:extLst>
                    <a:ext uri="{FF2B5EF4-FFF2-40B4-BE49-F238E27FC236}">
                      <a16:creationId xmlns:a16="http://schemas.microsoft.com/office/drawing/2014/main" id="{7A880430-506F-C7D6-2D69-E8F6668356F8}"/>
                    </a:ext>
                  </a:extLst>
                </p14:cNvPr>
                <p14:cNvContentPartPr/>
                <p14:nvPr/>
              </p14:nvContentPartPr>
              <p14:xfrm>
                <a:off x="8851200" y="3710510"/>
                <a:ext cx="358920" cy="51840"/>
              </p14:xfrm>
            </p:contentPart>
          </mc:Choice>
          <mc:Fallback xmlns="">
            <p:pic>
              <p:nvPicPr>
                <p:cNvPr id="118" name="Ink 117">
                  <a:extLst>
                    <a:ext uri="{FF2B5EF4-FFF2-40B4-BE49-F238E27FC236}">
                      <a16:creationId xmlns:a16="http://schemas.microsoft.com/office/drawing/2014/main" id="{7A880430-506F-C7D6-2D69-E8F6668356F8}"/>
                    </a:ext>
                  </a:extLst>
                </p:cNvPr>
                <p:cNvPicPr/>
                <p:nvPr/>
              </p:nvPicPr>
              <p:blipFill>
                <a:blip r:embed="rId207"/>
                <a:stretch>
                  <a:fillRect/>
                </a:stretch>
              </p:blipFill>
              <p:spPr>
                <a:xfrm>
                  <a:off x="8833200" y="3692870"/>
                  <a:ext cx="3945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19" name="Ink 118">
                  <a:extLst>
                    <a:ext uri="{FF2B5EF4-FFF2-40B4-BE49-F238E27FC236}">
                      <a16:creationId xmlns:a16="http://schemas.microsoft.com/office/drawing/2014/main" id="{59964FFE-760C-B0A5-A68E-B573306A5BDE}"/>
                    </a:ext>
                  </a:extLst>
                </p14:cNvPr>
                <p14:cNvContentPartPr/>
                <p14:nvPr/>
              </p14:nvContentPartPr>
              <p14:xfrm>
                <a:off x="7989000" y="3750830"/>
                <a:ext cx="621360" cy="48600"/>
              </p14:xfrm>
            </p:contentPart>
          </mc:Choice>
          <mc:Fallback xmlns="">
            <p:pic>
              <p:nvPicPr>
                <p:cNvPr id="119" name="Ink 118">
                  <a:extLst>
                    <a:ext uri="{FF2B5EF4-FFF2-40B4-BE49-F238E27FC236}">
                      <a16:creationId xmlns:a16="http://schemas.microsoft.com/office/drawing/2014/main" id="{59964FFE-760C-B0A5-A68E-B573306A5BDE}"/>
                    </a:ext>
                  </a:extLst>
                </p:cNvPr>
                <p:cNvPicPr/>
                <p:nvPr/>
              </p:nvPicPr>
              <p:blipFill>
                <a:blip r:embed="rId209"/>
                <a:stretch>
                  <a:fillRect/>
                </a:stretch>
              </p:blipFill>
              <p:spPr>
                <a:xfrm>
                  <a:off x="7971360" y="3732830"/>
                  <a:ext cx="6570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21" name="Ink 120">
                  <a:extLst>
                    <a:ext uri="{FF2B5EF4-FFF2-40B4-BE49-F238E27FC236}">
                      <a16:creationId xmlns:a16="http://schemas.microsoft.com/office/drawing/2014/main" id="{DB15A01E-A5AD-522F-B013-C4213306F299}"/>
                    </a:ext>
                  </a:extLst>
                </p14:cNvPr>
                <p14:cNvContentPartPr/>
                <p14:nvPr/>
              </p14:nvContentPartPr>
              <p14:xfrm>
                <a:off x="7179360" y="3759470"/>
                <a:ext cx="587160" cy="39600"/>
              </p14:xfrm>
            </p:contentPart>
          </mc:Choice>
          <mc:Fallback xmlns="">
            <p:pic>
              <p:nvPicPr>
                <p:cNvPr id="121" name="Ink 120">
                  <a:extLst>
                    <a:ext uri="{FF2B5EF4-FFF2-40B4-BE49-F238E27FC236}">
                      <a16:creationId xmlns:a16="http://schemas.microsoft.com/office/drawing/2014/main" id="{DB15A01E-A5AD-522F-B013-C4213306F299}"/>
                    </a:ext>
                  </a:extLst>
                </p:cNvPr>
                <p:cNvPicPr/>
                <p:nvPr/>
              </p:nvPicPr>
              <p:blipFill>
                <a:blip r:embed="rId211"/>
                <a:stretch>
                  <a:fillRect/>
                </a:stretch>
              </p:blipFill>
              <p:spPr>
                <a:xfrm>
                  <a:off x="7161360" y="3741830"/>
                  <a:ext cx="6228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23" name="Ink 122">
                  <a:extLst>
                    <a:ext uri="{FF2B5EF4-FFF2-40B4-BE49-F238E27FC236}">
                      <a16:creationId xmlns:a16="http://schemas.microsoft.com/office/drawing/2014/main" id="{C88D140D-39EB-F23E-3AF4-1E381DB92DF7}"/>
                    </a:ext>
                  </a:extLst>
                </p14:cNvPr>
                <p14:cNvContentPartPr/>
                <p14:nvPr/>
              </p14:nvContentPartPr>
              <p14:xfrm>
                <a:off x="6123480" y="3762710"/>
                <a:ext cx="898560" cy="60480"/>
              </p14:xfrm>
            </p:contentPart>
          </mc:Choice>
          <mc:Fallback xmlns="">
            <p:pic>
              <p:nvPicPr>
                <p:cNvPr id="123" name="Ink 122">
                  <a:extLst>
                    <a:ext uri="{FF2B5EF4-FFF2-40B4-BE49-F238E27FC236}">
                      <a16:creationId xmlns:a16="http://schemas.microsoft.com/office/drawing/2014/main" id="{C88D140D-39EB-F23E-3AF4-1E381DB92DF7}"/>
                    </a:ext>
                  </a:extLst>
                </p:cNvPr>
                <p:cNvPicPr/>
                <p:nvPr/>
              </p:nvPicPr>
              <p:blipFill>
                <a:blip r:embed="rId213"/>
                <a:stretch>
                  <a:fillRect/>
                </a:stretch>
              </p:blipFill>
              <p:spPr>
                <a:xfrm>
                  <a:off x="6105840" y="3745070"/>
                  <a:ext cx="9342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25" name="Ink 124">
                  <a:extLst>
                    <a:ext uri="{FF2B5EF4-FFF2-40B4-BE49-F238E27FC236}">
                      <a16:creationId xmlns:a16="http://schemas.microsoft.com/office/drawing/2014/main" id="{9171AD0C-995B-36EE-CC6B-0219CC8FBACC}"/>
                    </a:ext>
                  </a:extLst>
                </p14:cNvPr>
                <p14:cNvContentPartPr/>
                <p14:nvPr/>
              </p14:nvContentPartPr>
              <p14:xfrm>
                <a:off x="5225640" y="3721310"/>
                <a:ext cx="724320" cy="87840"/>
              </p14:xfrm>
            </p:contentPart>
          </mc:Choice>
          <mc:Fallback xmlns="">
            <p:pic>
              <p:nvPicPr>
                <p:cNvPr id="125" name="Ink 124">
                  <a:extLst>
                    <a:ext uri="{FF2B5EF4-FFF2-40B4-BE49-F238E27FC236}">
                      <a16:creationId xmlns:a16="http://schemas.microsoft.com/office/drawing/2014/main" id="{9171AD0C-995B-36EE-CC6B-0219CC8FBACC}"/>
                    </a:ext>
                  </a:extLst>
                </p:cNvPr>
                <p:cNvPicPr/>
                <p:nvPr/>
              </p:nvPicPr>
              <p:blipFill>
                <a:blip r:embed="rId215"/>
                <a:stretch>
                  <a:fillRect/>
                </a:stretch>
              </p:blipFill>
              <p:spPr>
                <a:xfrm>
                  <a:off x="5207640" y="3703310"/>
                  <a:ext cx="7599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26" name="Ink 125">
                  <a:extLst>
                    <a:ext uri="{FF2B5EF4-FFF2-40B4-BE49-F238E27FC236}">
                      <a16:creationId xmlns:a16="http://schemas.microsoft.com/office/drawing/2014/main" id="{D6B93836-40AD-1C9D-716A-D27727D2836D}"/>
                    </a:ext>
                  </a:extLst>
                </p14:cNvPr>
                <p14:cNvContentPartPr/>
                <p14:nvPr/>
              </p14:nvContentPartPr>
              <p14:xfrm>
                <a:off x="3948000" y="3720950"/>
                <a:ext cx="1148040" cy="90720"/>
              </p14:xfrm>
            </p:contentPart>
          </mc:Choice>
          <mc:Fallback xmlns="">
            <p:pic>
              <p:nvPicPr>
                <p:cNvPr id="126" name="Ink 125">
                  <a:extLst>
                    <a:ext uri="{FF2B5EF4-FFF2-40B4-BE49-F238E27FC236}">
                      <a16:creationId xmlns:a16="http://schemas.microsoft.com/office/drawing/2014/main" id="{D6B93836-40AD-1C9D-716A-D27727D2836D}"/>
                    </a:ext>
                  </a:extLst>
                </p:cNvPr>
                <p:cNvPicPr/>
                <p:nvPr/>
              </p:nvPicPr>
              <p:blipFill>
                <a:blip r:embed="rId217"/>
                <a:stretch>
                  <a:fillRect/>
                </a:stretch>
              </p:blipFill>
              <p:spPr>
                <a:xfrm>
                  <a:off x="3930360" y="3703310"/>
                  <a:ext cx="11836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28" name="Ink 127">
                  <a:extLst>
                    <a:ext uri="{FF2B5EF4-FFF2-40B4-BE49-F238E27FC236}">
                      <a16:creationId xmlns:a16="http://schemas.microsoft.com/office/drawing/2014/main" id="{8EF5CDF3-50D1-ADD8-CBE2-93159B0930BC}"/>
                    </a:ext>
                  </a:extLst>
                </p14:cNvPr>
                <p14:cNvContentPartPr/>
                <p14:nvPr/>
              </p14:nvContentPartPr>
              <p14:xfrm>
                <a:off x="3490800" y="3651110"/>
                <a:ext cx="376920" cy="72000"/>
              </p14:xfrm>
            </p:contentPart>
          </mc:Choice>
          <mc:Fallback xmlns="">
            <p:pic>
              <p:nvPicPr>
                <p:cNvPr id="128" name="Ink 127">
                  <a:extLst>
                    <a:ext uri="{FF2B5EF4-FFF2-40B4-BE49-F238E27FC236}">
                      <a16:creationId xmlns:a16="http://schemas.microsoft.com/office/drawing/2014/main" id="{8EF5CDF3-50D1-ADD8-CBE2-93159B0930BC}"/>
                    </a:ext>
                  </a:extLst>
                </p:cNvPr>
                <p:cNvPicPr/>
                <p:nvPr/>
              </p:nvPicPr>
              <p:blipFill>
                <a:blip r:embed="rId219"/>
                <a:stretch>
                  <a:fillRect/>
                </a:stretch>
              </p:blipFill>
              <p:spPr>
                <a:xfrm>
                  <a:off x="3472800" y="3633470"/>
                  <a:ext cx="4125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0" name="Ink 129">
                  <a:extLst>
                    <a:ext uri="{FF2B5EF4-FFF2-40B4-BE49-F238E27FC236}">
                      <a16:creationId xmlns:a16="http://schemas.microsoft.com/office/drawing/2014/main" id="{64296B8C-DA91-9034-7BC9-8831294D0A19}"/>
                    </a:ext>
                  </a:extLst>
                </p14:cNvPr>
                <p14:cNvContentPartPr/>
                <p14:nvPr/>
              </p14:nvContentPartPr>
              <p14:xfrm>
                <a:off x="2655960" y="3732110"/>
                <a:ext cx="700920" cy="59760"/>
              </p14:xfrm>
            </p:contentPart>
          </mc:Choice>
          <mc:Fallback xmlns="">
            <p:pic>
              <p:nvPicPr>
                <p:cNvPr id="130" name="Ink 129">
                  <a:extLst>
                    <a:ext uri="{FF2B5EF4-FFF2-40B4-BE49-F238E27FC236}">
                      <a16:creationId xmlns:a16="http://schemas.microsoft.com/office/drawing/2014/main" id="{64296B8C-DA91-9034-7BC9-8831294D0A19}"/>
                    </a:ext>
                  </a:extLst>
                </p:cNvPr>
                <p:cNvPicPr/>
                <p:nvPr/>
              </p:nvPicPr>
              <p:blipFill>
                <a:blip r:embed="rId221"/>
                <a:stretch>
                  <a:fillRect/>
                </a:stretch>
              </p:blipFill>
              <p:spPr>
                <a:xfrm>
                  <a:off x="2638320" y="3714110"/>
                  <a:ext cx="7365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2" name="Ink 131">
                  <a:extLst>
                    <a:ext uri="{FF2B5EF4-FFF2-40B4-BE49-F238E27FC236}">
                      <a16:creationId xmlns:a16="http://schemas.microsoft.com/office/drawing/2014/main" id="{8816699A-9C47-B173-0223-0AC4AB72CE98}"/>
                    </a:ext>
                  </a:extLst>
                </p14:cNvPr>
                <p14:cNvContentPartPr/>
                <p14:nvPr/>
              </p14:nvContentPartPr>
              <p14:xfrm>
                <a:off x="2011920" y="3713390"/>
                <a:ext cx="425520" cy="12960"/>
              </p14:xfrm>
            </p:contentPart>
          </mc:Choice>
          <mc:Fallback xmlns="">
            <p:pic>
              <p:nvPicPr>
                <p:cNvPr id="132" name="Ink 131">
                  <a:extLst>
                    <a:ext uri="{FF2B5EF4-FFF2-40B4-BE49-F238E27FC236}">
                      <a16:creationId xmlns:a16="http://schemas.microsoft.com/office/drawing/2014/main" id="{8816699A-9C47-B173-0223-0AC4AB72CE98}"/>
                    </a:ext>
                  </a:extLst>
                </p:cNvPr>
                <p:cNvPicPr/>
                <p:nvPr/>
              </p:nvPicPr>
              <p:blipFill>
                <a:blip r:embed="rId223"/>
                <a:stretch>
                  <a:fillRect/>
                </a:stretch>
              </p:blipFill>
              <p:spPr>
                <a:xfrm>
                  <a:off x="1993920" y="3695750"/>
                  <a:ext cx="46116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33" name="Ink 132">
                  <a:extLst>
                    <a:ext uri="{FF2B5EF4-FFF2-40B4-BE49-F238E27FC236}">
                      <a16:creationId xmlns:a16="http://schemas.microsoft.com/office/drawing/2014/main" id="{CEE28400-8D35-F65F-74A6-8DA673341253}"/>
                    </a:ext>
                  </a:extLst>
                </p14:cNvPr>
                <p14:cNvContentPartPr/>
                <p14:nvPr/>
              </p14:nvContentPartPr>
              <p14:xfrm>
                <a:off x="1187880" y="3752990"/>
                <a:ext cx="666720" cy="45360"/>
              </p14:xfrm>
            </p:contentPart>
          </mc:Choice>
          <mc:Fallback xmlns="">
            <p:pic>
              <p:nvPicPr>
                <p:cNvPr id="133" name="Ink 132">
                  <a:extLst>
                    <a:ext uri="{FF2B5EF4-FFF2-40B4-BE49-F238E27FC236}">
                      <a16:creationId xmlns:a16="http://schemas.microsoft.com/office/drawing/2014/main" id="{CEE28400-8D35-F65F-74A6-8DA673341253}"/>
                    </a:ext>
                  </a:extLst>
                </p:cNvPr>
                <p:cNvPicPr/>
                <p:nvPr/>
              </p:nvPicPr>
              <p:blipFill>
                <a:blip r:embed="rId225"/>
                <a:stretch>
                  <a:fillRect/>
                </a:stretch>
              </p:blipFill>
              <p:spPr>
                <a:xfrm>
                  <a:off x="1169880" y="3734990"/>
                  <a:ext cx="7023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35" name="Ink 134">
                  <a:extLst>
                    <a:ext uri="{FF2B5EF4-FFF2-40B4-BE49-F238E27FC236}">
                      <a16:creationId xmlns:a16="http://schemas.microsoft.com/office/drawing/2014/main" id="{323E08C2-0FB2-2A12-12A6-B0897290A301}"/>
                    </a:ext>
                  </a:extLst>
                </p14:cNvPr>
                <p14:cNvContentPartPr/>
                <p14:nvPr/>
              </p14:nvContentPartPr>
              <p14:xfrm>
                <a:off x="315600" y="3720230"/>
                <a:ext cx="767520" cy="109800"/>
              </p14:xfrm>
            </p:contentPart>
          </mc:Choice>
          <mc:Fallback xmlns="">
            <p:pic>
              <p:nvPicPr>
                <p:cNvPr id="135" name="Ink 134">
                  <a:extLst>
                    <a:ext uri="{FF2B5EF4-FFF2-40B4-BE49-F238E27FC236}">
                      <a16:creationId xmlns:a16="http://schemas.microsoft.com/office/drawing/2014/main" id="{323E08C2-0FB2-2A12-12A6-B0897290A301}"/>
                    </a:ext>
                  </a:extLst>
                </p:cNvPr>
                <p:cNvPicPr/>
                <p:nvPr/>
              </p:nvPicPr>
              <p:blipFill>
                <a:blip r:embed="rId227"/>
                <a:stretch>
                  <a:fillRect/>
                </a:stretch>
              </p:blipFill>
              <p:spPr>
                <a:xfrm>
                  <a:off x="297960" y="3702230"/>
                  <a:ext cx="8031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38" name="Ink 137">
                  <a:extLst>
                    <a:ext uri="{FF2B5EF4-FFF2-40B4-BE49-F238E27FC236}">
                      <a16:creationId xmlns:a16="http://schemas.microsoft.com/office/drawing/2014/main" id="{30DE6DC0-232B-178B-B162-BEF7B786C97C}"/>
                    </a:ext>
                  </a:extLst>
                </p14:cNvPr>
                <p14:cNvContentPartPr/>
                <p14:nvPr/>
              </p14:nvContentPartPr>
              <p14:xfrm>
                <a:off x="7231920" y="3754790"/>
                <a:ext cx="497520" cy="66600"/>
              </p14:xfrm>
            </p:contentPart>
          </mc:Choice>
          <mc:Fallback xmlns="">
            <p:pic>
              <p:nvPicPr>
                <p:cNvPr id="138" name="Ink 137">
                  <a:extLst>
                    <a:ext uri="{FF2B5EF4-FFF2-40B4-BE49-F238E27FC236}">
                      <a16:creationId xmlns:a16="http://schemas.microsoft.com/office/drawing/2014/main" id="{30DE6DC0-232B-178B-B162-BEF7B786C97C}"/>
                    </a:ext>
                  </a:extLst>
                </p:cNvPr>
                <p:cNvPicPr/>
                <p:nvPr/>
              </p:nvPicPr>
              <p:blipFill>
                <a:blip r:embed="rId229"/>
                <a:stretch>
                  <a:fillRect/>
                </a:stretch>
              </p:blipFill>
              <p:spPr>
                <a:xfrm>
                  <a:off x="7214280" y="3737150"/>
                  <a:ext cx="5331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39" name="Ink 138">
                  <a:extLst>
                    <a:ext uri="{FF2B5EF4-FFF2-40B4-BE49-F238E27FC236}">
                      <a16:creationId xmlns:a16="http://schemas.microsoft.com/office/drawing/2014/main" id="{8501913A-00FF-435F-54DA-E6E45323C06B}"/>
                    </a:ext>
                  </a:extLst>
                </p14:cNvPr>
                <p14:cNvContentPartPr/>
                <p14:nvPr/>
              </p14:nvContentPartPr>
              <p14:xfrm>
                <a:off x="8684160" y="3712310"/>
                <a:ext cx="543960" cy="50760"/>
              </p14:xfrm>
            </p:contentPart>
          </mc:Choice>
          <mc:Fallback xmlns="">
            <p:pic>
              <p:nvPicPr>
                <p:cNvPr id="139" name="Ink 138">
                  <a:extLst>
                    <a:ext uri="{FF2B5EF4-FFF2-40B4-BE49-F238E27FC236}">
                      <a16:creationId xmlns:a16="http://schemas.microsoft.com/office/drawing/2014/main" id="{8501913A-00FF-435F-54DA-E6E45323C06B}"/>
                    </a:ext>
                  </a:extLst>
                </p:cNvPr>
                <p:cNvPicPr/>
                <p:nvPr/>
              </p:nvPicPr>
              <p:blipFill>
                <a:blip r:embed="rId231"/>
                <a:stretch>
                  <a:fillRect/>
                </a:stretch>
              </p:blipFill>
              <p:spPr>
                <a:xfrm>
                  <a:off x="8666160" y="3694670"/>
                  <a:ext cx="5796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0" name="Ink 139">
                  <a:extLst>
                    <a:ext uri="{FF2B5EF4-FFF2-40B4-BE49-F238E27FC236}">
                      <a16:creationId xmlns:a16="http://schemas.microsoft.com/office/drawing/2014/main" id="{6AFB1704-DAD7-9FAC-5787-8149ACC647B8}"/>
                    </a:ext>
                  </a:extLst>
                </p14:cNvPr>
                <p14:cNvContentPartPr/>
                <p14:nvPr/>
              </p14:nvContentPartPr>
              <p14:xfrm>
                <a:off x="8015280" y="3711950"/>
                <a:ext cx="653760" cy="68040"/>
              </p14:xfrm>
            </p:contentPart>
          </mc:Choice>
          <mc:Fallback xmlns="">
            <p:pic>
              <p:nvPicPr>
                <p:cNvPr id="140" name="Ink 139">
                  <a:extLst>
                    <a:ext uri="{FF2B5EF4-FFF2-40B4-BE49-F238E27FC236}">
                      <a16:creationId xmlns:a16="http://schemas.microsoft.com/office/drawing/2014/main" id="{6AFB1704-DAD7-9FAC-5787-8149ACC647B8}"/>
                    </a:ext>
                  </a:extLst>
                </p:cNvPr>
                <p:cNvPicPr/>
                <p:nvPr/>
              </p:nvPicPr>
              <p:blipFill>
                <a:blip r:embed="rId233"/>
                <a:stretch>
                  <a:fillRect/>
                </a:stretch>
              </p:blipFill>
              <p:spPr>
                <a:xfrm>
                  <a:off x="7997640" y="3694310"/>
                  <a:ext cx="6894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80" name="Ink 179">
                  <a:extLst>
                    <a:ext uri="{FF2B5EF4-FFF2-40B4-BE49-F238E27FC236}">
                      <a16:creationId xmlns:a16="http://schemas.microsoft.com/office/drawing/2014/main" id="{09601840-A995-C58F-0A03-599437B270EF}"/>
                    </a:ext>
                  </a:extLst>
                </p14:cNvPr>
                <p14:cNvContentPartPr/>
                <p14:nvPr/>
              </p14:nvContentPartPr>
              <p14:xfrm>
                <a:off x="308400" y="3245390"/>
                <a:ext cx="3617280" cy="583200"/>
              </p14:xfrm>
            </p:contentPart>
          </mc:Choice>
          <mc:Fallback xmlns="">
            <p:pic>
              <p:nvPicPr>
                <p:cNvPr id="180" name="Ink 179">
                  <a:extLst>
                    <a:ext uri="{FF2B5EF4-FFF2-40B4-BE49-F238E27FC236}">
                      <a16:creationId xmlns:a16="http://schemas.microsoft.com/office/drawing/2014/main" id="{09601840-A995-C58F-0A03-599437B270EF}"/>
                    </a:ext>
                  </a:extLst>
                </p:cNvPr>
                <p:cNvPicPr/>
                <p:nvPr/>
              </p:nvPicPr>
              <p:blipFill>
                <a:blip r:embed="rId235"/>
                <a:stretch>
                  <a:fillRect/>
                </a:stretch>
              </p:blipFill>
              <p:spPr>
                <a:xfrm>
                  <a:off x="290760" y="3227750"/>
                  <a:ext cx="3652920" cy="6188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83" name="Ink 182">
                  <a:extLst>
                    <a:ext uri="{FF2B5EF4-FFF2-40B4-BE49-F238E27FC236}">
                      <a16:creationId xmlns:a16="http://schemas.microsoft.com/office/drawing/2014/main" id="{E5D00A7B-3FCE-3140-97BD-2557715C93D2}"/>
                    </a:ext>
                  </a:extLst>
                </p14:cNvPr>
                <p14:cNvContentPartPr/>
                <p14:nvPr/>
              </p14:nvContentPartPr>
              <p14:xfrm>
                <a:off x="9042000" y="4250150"/>
                <a:ext cx="4320" cy="2520"/>
              </p14:xfrm>
            </p:contentPart>
          </mc:Choice>
          <mc:Fallback xmlns="">
            <p:pic>
              <p:nvPicPr>
                <p:cNvPr id="183" name="Ink 182">
                  <a:extLst>
                    <a:ext uri="{FF2B5EF4-FFF2-40B4-BE49-F238E27FC236}">
                      <a16:creationId xmlns:a16="http://schemas.microsoft.com/office/drawing/2014/main" id="{E5D00A7B-3FCE-3140-97BD-2557715C93D2}"/>
                    </a:ext>
                  </a:extLst>
                </p:cNvPr>
                <p:cNvPicPr/>
                <p:nvPr/>
              </p:nvPicPr>
              <p:blipFill>
                <a:blip r:embed="rId237"/>
                <a:stretch>
                  <a:fillRect/>
                </a:stretch>
              </p:blipFill>
              <p:spPr>
                <a:xfrm>
                  <a:off x="9024360" y="4232510"/>
                  <a:ext cx="399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84" name="Ink 183">
                  <a:extLst>
                    <a:ext uri="{FF2B5EF4-FFF2-40B4-BE49-F238E27FC236}">
                      <a16:creationId xmlns:a16="http://schemas.microsoft.com/office/drawing/2014/main" id="{3D32B1FD-4F46-3F41-B7BB-9392025F243C}"/>
                    </a:ext>
                  </a:extLst>
                </p14:cNvPr>
                <p14:cNvContentPartPr/>
                <p14:nvPr/>
              </p14:nvContentPartPr>
              <p14:xfrm>
                <a:off x="8331720" y="3711230"/>
                <a:ext cx="964080" cy="587520"/>
              </p14:xfrm>
            </p:contentPart>
          </mc:Choice>
          <mc:Fallback xmlns="">
            <p:pic>
              <p:nvPicPr>
                <p:cNvPr id="184" name="Ink 183">
                  <a:extLst>
                    <a:ext uri="{FF2B5EF4-FFF2-40B4-BE49-F238E27FC236}">
                      <a16:creationId xmlns:a16="http://schemas.microsoft.com/office/drawing/2014/main" id="{3D32B1FD-4F46-3F41-B7BB-9392025F243C}"/>
                    </a:ext>
                  </a:extLst>
                </p:cNvPr>
                <p:cNvPicPr/>
                <p:nvPr/>
              </p:nvPicPr>
              <p:blipFill>
                <a:blip r:embed="rId239"/>
                <a:stretch>
                  <a:fillRect/>
                </a:stretch>
              </p:blipFill>
              <p:spPr>
                <a:xfrm>
                  <a:off x="8314080" y="3693230"/>
                  <a:ext cx="999720" cy="623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0">
            <p14:nvContentPartPr>
              <p14:cNvPr id="186" name="Ink 185">
                <a:extLst>
                  <a:ext uri="{FF2B5EF4-FFF2-40B4-BE49-F238E27FC236}">
                    <a16:creationId xmlns:a16="http://schemas.microsoft.com/office/drawing/2014/main" id="{8EE83D4A-2E19-7AAA-269F-470D264D66DB}"/>
                  </a:ext>
                </a:extLst>
              </p14:cNvPr>
              <p14:cNvContentPartPr/>
              <p14:nvPr/>
            </p14:nvContentPartPr>
            <p14:xfrm>
              <a:off x="7927080" y="3745430"/>
              <a:ext cx="8280" cy="8280"/>
            </p14:xfrm>
          </p:contentPart>
        </mc:Choice>
        <mc:Fallback xmlns="">
          <p:pic>
            <p:nvPicPr>
              <p:cNvPr id="186" name="Ink 185">
                <a:extLst>
                  <a:ext uri="{FF2B5EF4-FFF2-40B4-BE49-F238E27FC236}">
                    <a16:creationId xmlns:a16="http://schemas.microsoft.com/office/drawing/2014/main" id="{8EE83D4A-2E19-7AAA-269F-470D264D66DB}"/>
                  </a:ext>
                </a:extLst>
              </p:cNvPr>
              <p:cNvPicPr/>
              <p:nvPr/>
            </p:nvPicPr>
            <p:blipFill>
              <a:blip r:embed="rId241"/>
              <a:stretch>
                <a:fillRect/>
              </a:stretch>
            </p:blipFill>
            <p:spPr>
              <a:xfrm>
                <a:off x="7909080" y="3727790"/>
                <a:ext cx="439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87" name="Ink 186">
                <a:extLst>
                  <a:ext uri="{FF2B5EF4-FFF2-40B4-BE49-F238E27FC236}">
                    <a16:creationId xmlns:a16="http://schemas.microsoft.com/office/drawing/2014/main" id="{249A72CB-BAE2-15B6-1909-3BC00B27C5EC}"/>
                  </a:ext>
                </a:extLst>
              </p14:cNvPr>
              <p14:cNvContentPartPr/>
              <p14:nvPr/>
            </p14:nvContentPartPr>
            <p14:xfrm>
              <a:off x="7809360" y="3197510"/>
              <a:ext cx="918000" cy="569880"/>
            </p14:xfrm>
          </p:contentPart>
        </mc:Choice>
        <mc:Fallback xmlns="">
          <p:pic>
            <p:nvPicPr>
              <p:cNvPr id="187" name="Ink 186">
                <a:extLst>
                  <a:ext uri="{FF2B5EF4-FFF2-40B4-BE49-F238E27FC236}">
                    <a16:creationId xmlns:a16="http://schemas.microsoft.com/office/drawing/2014/main" id="{249A72CB-BAE2-15B6-1909-3BC00B27C5EC}"/>
                  </a:ext>
                </a:extLst>
              </p:cNvPr>
              <p:cNvPicPr/>
              <p:nvPr/>
            </p:nvPicPr>
            <p:blipFill>
              <a:blip r:embed="rId243"/>
              <a:stretch>
                <a:fillRect/>
              </a:stretch>
            </p:blipFill>
            <p:spPr>
              <a:xfrm>
                <a:off x="7791360" y="3179870"/>
                <a:ext cx="953640" cy="605520"/>
              </a:xfrm>
              <a:prstGeom prst="rect">
                <a:avLst/>
              </a:prstGeom>
            </p:spPr>
          </p:pic>
        </mc:Fallback>
      </mc:AlternateContent>
      <p:grpSp>
        <p:nvGrpSpPr>
          <p:cNvPr id="190" name="Group 189">
            <a:extLst>
              <a:ext uri="{FF2B5EF4-FFF2-40B4-BE49-F238E27FC236}">
                <a16:creationId xmlns:a16="http://schemas.microsoft.com/office/drawing/2014/main" id="{1712F756-42C9-4F1D-98DF-C22D63322EE4}"/>
              </a:ext>
            </a:extLst>
          </p:cNvPr>
          <p:cNvGrpSpPr/>
          <p:nvPr/>
        </p:nvGrpSpPr>
        <p:grpSpPr>
          <a:xfrm>
            <a:off x="6945360" y="184310"/>
            <a:ext cx="1440360" cy="519840"/>
            <a:chOff x="6945360" y="184310"/>
            <a:chExt cx="1440360" cy="519840"/>
          </a:xfrm>
        </p:grpSpPr>
        <mc:AlternateContent xmlns:mc="http://schemas.openxmlformats.org/markup-compatibility/2006" xmlns:p14="http://schemas.microsoft.com/office/powerpoint/2010/main">
          <mc:Choice Requires="p14">
            <p:contentPart p14:bwMode="auto" r:id="rId244">
              <p14:nvContentPartPr>
                <p14:cNvPr id="188" name="Ink 187">
                  <a:extLst>
                    <a:ext uri="{FF2B5EF4-FFF2-40B4-BE49-F238E27FC236}">
                      <a16:creationId xmlns:a16="http://schemas.microsoft.com/office/drawing/2014/main" id="{377389A5-10D5-25C0-EFAC-1C9569BB4FC6}"/>
                    </a:ext>
                  </a:extLst>
                </p14:cNvPr>
                <p14:cNvContentPartPr/>
                <p14:nvPr/>
              </p14:nvContentPartPr>
              <p14:xfrm>
                <a:off x="7446480" y="184310"/>
                <a:ext cx="939240" cy="519840"/>
              </p14:xfrm>
            </p:contentPart>
          </mc:Choice>
          <mc:Fallback xmlns="">
            <p:pic>
              <p:nvPicPr>
                <p:cNvPr id="188" name="Ink 187">
                  <a:extLst>
                    <a:ext uri="{FF2B5EF4-FFF2-40B4-BE49-F238E27FC236}">
                      <a16:creationId xmlns:a16="http://schemas.microsoft.com/office/drawing/2014/main" id="{377389A5-10D5-25C0-EFAC-1C9569BB4FC6}"/>
                    </a:ext>
                  </a:extLst>
                </p:cNvPr>
                <p:cNvPicPr/>
                <p:nvPr/>
              </p:nvPicPr>
              <p:blipFill>
                <a:blip r:embed="rId245"/>
                <a:stretch>
                  <a:fillRect/>
                </a:stretch>
              </p:blipFill>
              <p:spPr>
                <a:xfrm>
                  <a:off x="7428840" y="166310"/>
                  <a:ext cx="974880" cy="5554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89" name="Ink 188">
                  <a:extLst>
                    <a:ext uri="{FF2B5EF4-FFF2-40B4-BE49-F238E27FC236}">
                      <a16:creationId xmlns:a16="http://schemas.microsoft.com/office/drawing/2014/main" id="{849A25DE-F5E4-08AB-A8F1-FCCB58A72218}"/>
                    </a:ext>
                  </a:extLst>
                </p14:cNvPr>
                <p14:cNvContentPartPr/>
                <p14:nvPr/>
              </p14:nvContentPartPr>
              <p14:xfrm>
                <a:off x="6945360" y="212030"/>
                <a:ext cx="521640" cy="480240"/>
              </p14:xfrm>
            </p:contentPart>
          </mc:Choice>
          <mc:Fallback xmlns="">
            <p:pic>
              <p:nvPicPr>
                <p:cNvPr id="189" name="Ink 188">
                  <a:extLst>
                    <a:ext uri="{FF2B5EF4-FFF2-40B4-BE49-F238E27FC236}">
                      <a16:creationId xmlns:a16="http://schemas.microsoft.com/office/drawing/2014/main" id="{849A25DE-F5E4-08AB-A8F1-FCCB58A72218}"/>
                    </a:ext>
                  </a:extLst>
                </p:cNvPr>
                <p:cNvPicPr/>
                <p:nvPr/>
              </p:nvPicPr>
              <p:blipFill>
                <a:blip r:embed="rId247"/>
                <a:stretch>
                  <a:fillRect/>
                </a:stretch>
              </p:blipFill>
              <p:spPr>
                <a:xfrm>
                  <a:off x="6927360" y="194030"/>
                  <a:ext cx="557280" cy="515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8">
            <p14:nvContentPartPr>
              <p14:cNvPr id="191" name="Ink 190">
                <a:extLst>
                  <a:ext uri="{FF2B5EF4-FFF2-40B4-BE49-F238E27FC236}">
                    <a16:creationId xmlns:a16="http://schemas.microsoft.com/office/drawing/2014/main" id="{65666C87-2E02-A5E3-7ACC-F1075CD41AB6}"/>
                  </a:ext>
                </a:extLst>
              </p14:cNvPr>
              <p14:cNvContentPartPr/>
              <p14:nvPr/>
            </p14:nvContentPartPr>
            <p14:xfrm>
              <a:off x="6028080" y="4230710"/>
              <a:ext cx="1590120" cy="82800"/>
            </p14:xfrm>
          </p:contentPart>
        </mc:Choice>
        <mc:Fallback xmlns="">
          <p:pic>
            <p:nvPicPr>
              <p:cNvPr id="191" name="Ink 190">
                <a:extLst>
                  <a:ext uri="{FF2B5EF4-FFF2-40B4-BE49-F238E27FC236}">
                    <a16:creationId xmlns:a16="http://schemas.microsoft.com/office/drawing/2014/main" id="{65666C87-2E02-A5E3-7ACC-F1075CD41AB6}"/>
                  </a:ext>
                </a:extLst>
              </p:cNvPr>
              <p:cNvPicPr/>
              <p:nvPr/>
            </p:nvPicPr>
            <p:blipFill>
              <a:blip r:embed="rId249"/>
              <a:stretch>
                <a:fillRect/>
              </a:stretch>
            </p:blipFill>
            <p:spPr>
              <a:xfrm>
                <a:off x="6010080" y="4212710"/>
                <a:ext cx="16257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92" name="Ink 191">
                <a:extLst>
                  <a:ext uri="{FF2B5EF4-FFF2-40B4-BE49-F238E27FC236}">
                    <a16:creationId xmlns:a16="http://schemas.microsoft.com/office/drawing/2014/main" id="{D73F4EB3-31B4-6FE7-9BCD-3043F9971284}"/>
                  </a:ext>
                </a:extLst>
              </p14:cNvPr>
              <p14:cNvContentPartPr/>
              <p14:nvPr/>
            </p14:nvContentPartPr>
            <p14:xfrm>
              <a:off x="4160040" y="3749030"/>
              <a:ext cx="3699360" cy="597600"/>
            </p14:xfrm>
          </p:contentPart>
        </mc:Choice>
        <mc:Fallback xmlns="">
          <p:pic>
            <p:nvPicPr>
              <p:cNvPr id="192" name="Ink 191">
                <a:extLst>
                  <a:ext uri="{FF2B5EF4-FFF2-40B4-BE49-F238E27FC236}">
                    <a16:creationId xmlns:a16="http://schemas.microsoft.com/office/drawing/2014/main" id="{D73F4EB3-31B4-6FE7-9BCD-3043F9971284}"/>
                  </a:ext>
                </a:extLst>
              </p:cNvPr>
              <p:cNvPicPr/>
              <p:nvPr/>
            </p:nvPicPr>
            <p:blipFill>
              <a:blip r:embed="rId251"/>
              <a:stretch>
                <a:fillRect/>
              </a:stretch>
            </p:blipFill>
            <p:spPr>
              <a:xfrm>
                <a:off x="4142400" y="3731390"/>
                <a:ext cx="3735000" cy="6332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93" name="Ink 192">
                <a:extLst>
                  <a:ext uri="{FF2B5EF4-FFF2-40B4-BE49-F238E27FC236}">
                    <a16:creationId xmlns:a16="http://schemas.microsoft.com/office/drawing/2014/main" id="{51D0D5AF-1B91-7D6B-4075-1A3DACE0CA53}"/>
                  </a:ext>
                </a:extLst>
              </p14:cNvPr>
              <p14:cNvContentPartPr/>
              <p14:nvPr/>
            </p14:nvContentPartPr>
            <p14:xfrm>
              <a:off x="1448520" y="4224230"/>
              <a:ext cx="3879360" cy="676800"/>
            </p14:xfrm>
          </p:contentPart>
        </mc:Choice>
        <mc:Fallback xmlns="">
          <p:pic>
            <p:nvPicPr>
              <p:cNvPr id="193" name="Ink 192">
                <a:extLst>
                  <a:ext uri="{FF2B5EF4-FFF2-40B4-BE49-F238E27FC236}">
                    <a16:creationId xmlns:a16="http://schemas.microsoft.com/office/drawing/2014/main" id="{51D0D5AF-1B91-7D6B-4075-1A3DACE0CA53}"/>
                  </a:ext>
                </a:extLst>
              </p:cNvPr>
              <p:cNvPicPr/>
              <p:nvPr/>
            </p:nvPicPr>
            <p:blipFill>
              <a:blip r:embed="rId253"/>
              <a:stretch>
                <a:fillRect/>
              </a:stretch>
            </p:blipFill>
            <p:spPr>
              <a:xfrm>
                <a:off x="1430520" y="4206230"/>
                <a:ext cx="3915000" cy="7124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94" name="Ink 193">
                <a:extLst>
                  <a:ext uri="{FF2B5EF4-FFF2-40B4-BE49-F238E27FC236}">
                    <a16:creationId xmlns:a16="http://schemas.microsoft.com/office/drawing/2014/main" id="{F7A8F118-E96A-D952-B786-BCCD9019DDC9}"/>
                  </a:ext>
                </a:extLst>
              </p14:cNvPr>
              <p14:cNvContentPartPr/>
              <p14:nvPr/>
            </p14:nvContentPartPr>
            <p14:xfrm>
              <a:off x="9198960" y="3047750"/>
              <a:ext cx="337680" cy="1791720"/>
            </p14:xfrm>
          </p:contentPart>
        </mc:Choice>
        <mc:Fallback xmlns="">
          <p:pic>
            <p:nvPicPr>
              <p:cNvPr id="194" name="Ink 193">
                <a:extLst>
                  <a:ext uri="{FF2B5EF4-FFF2-40B4-BE49-F238E27FC236}">
                    <a16:creationId xmlns:a16="http://schemas.microsoft.com/office/drawing/2014/main" id="{F7A8F118-E96A-D952-B786-BCCD9019DDC9}"/>
                  </a:ext>
                </a:extLst>
              </p:cNvPr>
              <p:cNvPicPr/>
              <p:nvPr/>
            </p:nvPicPr>
            <p:blipFill>
              <a:blip r:embed="rId255"/>
              <a:stretch>
                <a:fillRect/>
              </a:stretch>
            </p:blipFill>
            <p:spPr>
              <a:xfrm>
                <a:off x="9181320" y="3029750"/>
                <a:ext cx="373320" cy="182736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95" name="Ink 194">
                <a:extLst>
                  <a:ext uri="{FF2B5EF4-FFF2-40B4-BE49-F238E27FC236}">
                    <a16:creationId xmlns:a16="http://schemas.microsoft.com/office/drawing/2014/main" id="{5D2E4CCA-34C8-B87D-6A20-584285ADB637}"/>
                  </a:ext>
                </a:extLst>
              </p14:cNvPr>
              <p14:cNvContentPartPr/>
              <p14:nvPr/>
            </p14:nvContentPartPr>
            <p14:xfrm>
              <a:off x="160800" y="2928230"/>
              <a:ext cx="560160" cy="1753200"/>
            </p14:xfrm>
          </p:contentPart>
        </mc:Choice>
        <mc:Fallback xmlns="">
          <p:pic>
            <p:nvPicPr>
              <p:cNvPr id="195" name="Ink 194">
                <a:extLst>
                  <a:ext uri="{FF2B5EF4-FFF2-40B4-BE49-F238E27FC236}">
                    <a16:creationId xmlns:a16="http://schemas.microsoft.com/office/drawing/2014/main" id="{5D2E4CCA-34C8-B87D-6A20-584285ADB637}"/>
                  </a:ext>
                </a:extLst>
              </p:cNvPr>
              <p:cNvPicPr/>
              <p:nvPr/>
            </p:nvPicPr>
            <p:blipFill>
              <a:blip r:embed="rId257"/>
              <a:stretch>
                <a:fillRect/>
              </a:stretch>
            </p:blipFill>
            <p:spPr>
              <a:xfrm>
                <a:off x="142800" y="2910590"/>
                <a:ext cx="595800" cy="17888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96" name="Ink 195">
                <a:extLst>
                  <a:ext uri="{FF2B5EF4-FFF2-40B4-BE49-F238E27FC236}">
                    <a16:creationId xmlns:a16="http://schemas.microsoft.com/office/drawing/2014/main" id="{FE740993-FBC0-6A9D-0D88-646905BF0047}"/>
                  </a:ext>
                </a:extLst>
              </p14:cNvPr>
              <p14:cNvContentPartPr/>
              <p14:nvPr/>
            </p14:nvContentPartPr>
            <p14:xfrm>
              <a:off x="936240" y="4594310"/>
              <a:ext cx="418320" cy="156600"/>
            </p14:xfrm>
          </p:contentPart>
        </mc:Choice>
        <mc:Fallback xmlns="">
          <p:pic>
            <p:nvPicPr>
              <p:cNvPr id="196" name="Ink 195">
                <a:extLst>
                  <a:ext uri="{FF2B5EF4-FFF2-40B4-BE49-F238E27FC236}">
                    <a16:creationId xmlns:a16="http://schemas.microsoft.com/office/drawing/2014/main" id="{FE740993-FBC0-6A9D-0D88-646905BF0047}"/>
                  </a:ext>
                </a:extLst>
              </p:cNvPr>
              <p:cNvPicPr/>
              <p:nvPr/>
            </p:nvPicPr>
            <p:blipFill>
              <a:blip r:embed="rId259"/>
              <a:stretch>
                <a:fillRect/>
              </a:stretch>
            </p:blipFill>
            <p:spPr>
              <a:xfrm>
                <a:off x="918240" y="4576310"/>
                <a:ext cx="45396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97" name="Ink 196">
                <a:extLst>
                  <a:ext uri="{FF2B5EF4-FFF2-40B4-BE49-F238E27FC236}">
                    <a16:creationId xmlns:a16="http://schemas.microsoft.com/office/drawing/2014/main" id="{874D29E7-90DB-A6AF-460D-26D4FBCDABD5}"/>
                  </a:ext>
                </a:extLst>
              </p14:cNvPr>
              <p14:cNvContentPartPr/>
              <p14:nvPr/>
            </p14:nvContentPartPr>
            <p14:xfrm>
              <a:off x="8194200" y="5727230"/>
              <a:ext cx="301320" cy="47160"/>
            </p14:xfrm>
          </p:contentPart>
        </mc:Choice>
        <mc:Fallback xmlns="">
          <p:pic>
            <p:nvPicPr>
              <p:cNvPr id="197" name="Ink 196">
                <a:extLst>
                  <a:ext uri="{FF2B5EF4-FFF2-40B4-BE49-F238E27FC236}">
                    <a16:creationId xmlns:a16="http://schemas.microsoft.com/office/drawing/2014/main" id="{874D29E7-90DB-A6AF-460D-26D4FBCDABD5}"/>
                  </a:ext>
                </a:extLst>
              </p:cNvPr>
              <p:cNvPicPr/>
              <p:nvPr/>
            </p:nvPicPr>
            <p:blipFill>
              <a:blip r:embed="rId261"/>
              <a:stretch>
                <a:fillRect/>
              </a:stretch>
            </p:blipFill>
            <p:spPr>
              <a:xfrm>
                <a:off x="8176200" y="5709590"/>
                <a:ext cx="3369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217" name="Ink 216">
                <a:extLst>
                  <a:ext uri="{FF2B5EF4-FFF2-40B4-BE49-F238E27FC236}">
                    <a16:creationId xmlns:a16="http://schemas.microsoft.com/office/drawing/2014/main" id="{9EC4D175-DCB0-C887-06C2-4DF5795E5E7E}"/>
                  </a:ext>
                </a:extLst>
              </p14:cNvPr>
              <p14:cNvContentPartPr/>
              <p14:nvPr/>
            </p14:nvContentPartPr>
            <p14:xfrm>
              <a:off x="8031120" y="5232950"/>
              <a:ext cx="1079280" cy="42480"/>
            </p14:xfrm>
          </p:contentPart>
        </mc:Choice>
        <mc:Fallback xmlns="">
          <p:pic>
            <p:nvPicPr>
              <p:cNvPr id="217" name="Ink 216">
                <a:extLst>
                  <a:ext uri="{FF2B5EF4-FFF2-40B4-BE49-F238E27FC236}">
                    <a16:creationId xmlns:a16="http://schemas.microsoft.com/office/drawing/2014/main" id="{9EC4D175-DCB0-C887-06C2-4DF5795E5E7E}"/>
                  </a:ext>
                </a:extLst>
              </p:cNvPr>
              <p:cNvPicPr/>
              <p:nvPr/>
            </p:nvPicPr>
            <p:blipFill>
              <a:blip r:embed="rId263"/>
              <a:stretch>
                <a:fillRect/>
              </a:stretch>
            </p:blipFill>
            <p:spPr>
              <a:xfrm>
                <a:off x="8013480" y="5214950"/>
                <a:ext cx="1114920" cy="78120"/>
              </a:xfrm>
              <a:prstGeom prst="rect">
                <a:avLst/>
              </a:prstGeom>
            </p:spPr>
          </p:pic>
        </mc:Fallback>
      </mc:AlternateContent>
      <p:grpSp>
        <p:nvGrpSpPr>
          <p:cNvPr id="223" name="Group 222">
            <a:extLst>
              <a:ext uri="{FF2B5EF4-FFF2-40B4-BE49-F238E27FC236}">
                <a16:creationId xmlns:a16="http://schemas.microsoft.com/office/drawing/2014/main" id="{FA03DD85-C8D6-C3F2-2370-EB8580F0B184}"/>
              </a:ext>
            </a:extLst>
          </p:cNvPr>
          <p:cNvGrpSpPr/>
          <p:nvPr/>
        </p:nvGrpSpPr>
        <p:grpSpPr>
          <a:xfrm>
            <a:off x="532680" y="5171390"/>
            <a:ext cx="8679600" cy="783360"/>
            <a:chOff x="532680" y="5171390"/>
            <a:chExt cx="8679600" cy="783360"/>
          </a:xfrm>
        </p:grpSpPr>
        <mc:AlternateContent xmlns:mc="http://schemas.openxmlformats.org/markup-compatibility/2006" xmlns:p14="http://schemas.microsoft.com/office/powerpoint/2010/main">
          <mc:Choice Requires="p14">
            <p:contentPart p14:bwMode="auto" r:id="rId264">
              <p14:nvContentPartPr>
                <p14:cNvPr id="204" name="Ink 203">
                  <a:extLst>
                    <a:ext uri="{FF2B5EF4-FFF2-40B4-BE49-F238E27FC236}">
                      <a16:creationId xmlns:a16="http://schemas.microsoft.com/office/drawing/2014/main" id="{0FE6DFE0-608B-7A85-94BE-FD7A3FAC8475}"/>
                    </a:ext>
                  </a:extLst>
                </p14:cNvPr>
                <p14:cNvContentPartPr/>
                <p14:nvPr/>
              </p14:nvContentPartPr>
              <p14:xfrm>
                <a:off x="5075160" y="5207750"/>
                <a:ext cx="403560" cy="103320"/>
              </p14:xfrm>
            </p:contentPart>
          </mc:Choice>
          <mc:Fallback xmlns="">
            <p:pic>
              <p:nvPicPr>
                <p:cNvPr id="204" name="Ink 203">
                  <a:extLst>
                    <a:ext uri="{FF2B5EF4-FFF2-40B4-BE49-F238E27FC236}">
                      <a16:creationId xmlns:a16="http://schemas.microsoft.com/office/drawing/2014/main" id="{0FE6DFE0-608B-7A85-94BE-FD7A3FAC8475}"/>
                    </a:ext>
                  </a:extLst>
                </p:cNvPr>
                <p:cNvPicPr/>
                <p:nvPr/>
              </p:nvPicPr>
              <p:blipFill>
                <a:blip r:embed="rId265"/>
                <a:stretch>
                  <a:fillRect/>
                </a:stretch>
              </p:blipFill>
              <p:spPr>
                <a:xfrm>
                  <a:off x="5057520" y="5189750"/>
                  <a:ext cx="4392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205" name="Ink 204">
                  <a:extLst>
                    <a:ext uri="{FF2B5EF4-FFF2-40B4-BE49-F238E27FC236}">
                      <a16:creationId xmlns:a16="http://schemas.microsoft.com/office/drawing/2014/main" id="{EB7F737F-CC76-DAA5-FBCB-5CB74E68D4E0}"/>
                    </a:ext>
                  </a:extLst>
                </p14:cNvPr>
                <p14:cNvContentPartPr/>
                <p14:nvPr/>
              </p14:nvContentPartPr>
              <p14:xfrm>
                <a:off x="4246080" y="5264270"/>
                <a:ext cx="611280" cy="49320"/>
              </p14:xfrm>
            </p:contentPart>
          </mc:Choice>
          <mc:Fallback xmlns="">
            <p:pic>
              <p:nvPicPr>
                <p:cNvPr id="205" name="Ink 204">
                  <a:extLst>
                    <a:ext uri="{FF2B5EF4-FFF2-40B4-BE49-F238E27FC236}">
                      <a16:creationId xmlns:a16="http://schemas.microsoft.com/office/drawing/2014/main" id="{EB7F737F-CC76-DAA5-FBCB-5CB74E68D4E0}"/>
                    </a:ext>
                  </a:extLst>
                </p:cNvPr>
                <p:cNvPicPr/>
                <p:nvPr/>
              </p:nvPicPr>
              <p:blipFill>
                <a:blip r:embed="rId267"/>
                <a:stretch>
                  <a:fillRect/>
                </a:stretch>
              </p:blipFill>
              <p:spPr>
                <a:xfrm>
                  <a:off x="4228080" y="5246270"/>
                  <a:ext cx="6469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207" name="Ink 206">
                  <a:extLst>
                    <a:ext uri="{FF2B5EF4-FFF2-40B4-BE49-F238E27FC236}">
                      <a16:creationId xmlns:a16="http://schemas.microsoft.com/office/drawing/2014/main" id="{8D998D9E-9814-1B3D-E026-94531ACF82B5}"/>
                    </a:ext>
                  </a:extLst>
                </p14:cNvPr>
                <p14:cNvContentPartPr/>
                <p14:nvPr/>
              </p14:nvContentPartPr>
              <p14:xfrm>
                <a:off x="3524640" y="5279390"/>
                <a:ext cx="512640" cy="23760"/>
              </p14:xfrm>
            </p:contentPart>
          </mc:Choice>
          <mc:Fallback xmlns="">
            <p:pic>
              <p:nvPicPr>
                <p:cNvPr id="207" name="Ink 206">
                  <a:extLst>
                    <a:ext uri="{FF2B5EF4-FFF2-40B4-BE49-F238E27FC236}">
                      <a16:creationId xmlns:a16="http://schemas.microsoft.com/office/drawing/2014/main" id="{8D998D9E-9814-1B3D-E026-94531ACF82B5}"/>
                    </a:ext>
                  </a:extLst>
                </p:cNvPr>
                <p:cNvPicPr/>
                <p:nvPr/>
              </p:nvPicPr>
              <p:blipFill>
                <a:blip r:embed="rId269"/>
                <a:stretch>
                  <a:fillRect/>
                </a:stretch>
              </p:blipFill>
              <p:spPr>
                <a:xfrm>
                  <a:off x="3507000" y="5261390"/>
                  <a:ext cx="54828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209" name="Ink 208">
                  <a:extLst>
                    <a:ext uri="{FF2B5EF4-FFF2-40B4-BE49-F238E27FC236}">
                      <a16:creationId xmlns:a16="http://schemas.microsoft.com/office/drawing/2014/main" id="{7DD628E6-EDF9-60DA-999C-138D6EF43DE0}"/>
                    </a:ext>
                  </a:extLst>
                </p14:cNvPr>
                <p14:cNvContentPartPr/>
                <p14:nvPr/>
              </p14:nvContentPartPr>
              <p14:xfrm>
                <a:off x="2848560" y="5295590"/>
                <a:ext cx="394920" cy="42840"/>
              </p14:xfrm>
            </p:contentPart>
          </mc:Choice>
          <mc:Fallback xmlns="">
            <p:pic>
              <p:nvPicPr>
                <p:cNvPr id="209" name="Ink 208">
                  <a:extLst>
                    <a:ext uri="{FF2B5EF4-FFF2-40B4-BE49-F238E27FC236}">
                      <a16:creationId xmlns:a16="http://schemas.microsoft.com/office/drawing/2014/main" id="{7DD628E6-EDF9-60DA-999C-138D6EF43DE0}"/>
                    </a:ext>
                  </a:extLst>
                </p:cNvPr>
                <p:cNvPicPr/>
                <p:nvPr/>
              </p:nvPicPr>
              <p:blipFill>
                <a:blip r:embed="rId271"/>
                <a:stretch>
                  <a:fillRect/>
                </a:stretch>
              </p:blipFill>
              <p:spPr>
                <a:xfrm>
                  <a:off x="2830560" y="5277950"/>
                  <a:ext cx="4305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211" name="Ink 210">
                  <a:extLst>
                    <a:ext uri="{FF2B5EF4-FFF2-40B4-BE49-F238E27FC236}">
                      <a16:creationId xmlns:a16="http://schemas.microsoft.com/office/drawing/2014/main" id="{F40E72BF-9DEA-49F3-BD87-39FBB3C38C87}"/>
                    </a:ext>
                  </a:extLst>
                </p14:cNvPr>
                <p14:cNvContentPartPr/>
                <p14:nvPr/>
              </p14:nvContentPartPr>
              <p14:xfrm>
                <a:off x="1933800" y="5297390"/>
                <a:ext cx="748080" cy="28800"/>
              </p14:xfrm>
            </p:contentPart>
          </mc:Choice>
          <mc:Fallback xmlns="">
            <p:pic>
              <p:nvPicPr>
                <p:cNvPr id="211" name="Ink 210">
                  <a:extLst>
                    <a:ext uri="{FF2B5EF4-FFF2-40B4-BE49-F238E27FC236}">
                      <a16:creationId xmlns:a16="http://schemas.microsoft.com/office/drawing/2014/main" id="{F40E72BF-9DEA-49F3-BD87-39FBB3C38C87}"/>
                    </a:ext>
                  </a:extLst>
                </p:cNvPr>
                <p:cNvPicPr/>
                <p:nvPr/>
              </p:nvPicPr>
              <p:blipFill>
                <a:blip r:embed="rId273"/>
                <a:stretch>
                  <a:fillRect/>
                </a:stretch>
              </p:blipFill>
              <p:spPr>
                <a:xfrm>
                  <a:off x="1915800" y="5279390"/>
                  <a:ext cx="7837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213" name="Ink 212">
                  <a:extLst>
                    <a:ext uri="{FF2B5EF4-FFF2-40B4-BE49-F238E27FC236}">
                      <a16:creationId xmlns:a16="http://schemas.microsoft.com/office/drawing/2014/main" id="{D7A4525E-DF1E-9D2E-B589-746C5E324FE7}"/>
                    </a:ext>
                  </a:extLst>
                </p14:cNvPr>
                <p14:cNvContentPartPr/>
                <p14:nvPr/>
              </p14:nvContentPartPr>
              <p14:xfrm>
                <a:off x="1262760" y="5171390"/>
                <a:ext cx="485280" cy="94680"/>
              </p14:xfrm>
            </p:contentPart>
          </mc:Choice>
          <mc:Fallback xmlns="">
            <p:pic>
              <p:nvPicPr>
                <p:cNvPr id="213" name="Ink 212">
                  <a:extLst>
                    <a:ext uri="{FF2B5EF4-FFF2-40B4-BE49-F238E27FC236}">
                      <a16:creationId xmlns:a16="http://schemas.microsoft.com/office/drawing/2014/main" id="{D7A4525E-DF1E-9D2E-B589-746C5E324FE7}"/>
                    </a:ext>
                  </a:extLst>
                </p:cNvPr>
                <p:cNvPicPr/>
                <p:nvPr/>
              </p:nvPicPr>
              <p:blipFill>
                <a:blip r:embed="rId275"/>
                <a:stretch>
                  <a:fillRect/>
                </a:stretch>
              </p:blipFill>
              <p:spPr>
                <a:xfrm>
                  <a:off x="1244760" y="5153750"/>
                  <a:ext cx="5209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214" name="Ink 213">
                  <a:extLst>
                    <a:ext uri="{FF2B5EF4-FFF2-40B4-BE49-F238E27FC236}">
                      <a16:creationId xmlns:a16="http://schemas.microsoft.com/office/drawing/2014/main" id="{E94452E0-1D26-5FF7-8AA1-AA75D3F5B007}"/>
                    </a:ext>
                  </a:extLst>
                </p14:cNvPr>
                <p14:cNvContentPartPr/>
                <p14:nvPr/>
              </p14:nvContentPartPr>
              <p14:xfrm>
                <a:off x="532680" y="5257790"/>
                <a:ext cx="690840" cy="54360"/>
              </p14:xfrm>
            </p:contentPart>
          </mc:Choice>
          <mc:Fallback xmlns="">
            <p:pic>
              <p:nvPicPr>
                <p:cNvPr id="214" name="Ink 213">
                  <a:extLst>
                    <a:ext uri="{FF2B5EF4-FFF2-40B4-BE49-F238E27FC236}">
                      <a16:creationId xmlns:a16="http://schemas.microsoft.com/office/drawing/2014/main" id="{E94452E0-1D26-5FF7-8AA1-AA75D3F5B007}"/>
                    </a:ext>
                  </a:extLst>
                </p:cNvPr>
                <p:cNvPicPr/>
                <p:nvPr/>
              </p:nvPicPr>
              <p:blipFill>
                <a:blip r:embed="rId277"/>
                <a:stretch>
                  <a:fillRect/>
                </a:stretch>
              </p:blipFill>
              <p:spPr>
                <a:xfrm>
                  <a:off x="515040" y="5239790"/>
                  <a:ext cx="7264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16" name="Ink 215">
                  <a:extLst>
                    <a:ext uri="{FF2B5EF4-FFF2-40B4-BE49-F238E27FC236}">
                      <a16:creationId xmlns:a16="http://schemas.microsoft.com/office/drawing/2014/main" id="{05409293-39F9-B8B4-CF9A-08FD7702078C}"/>
                    </a:ext>
                  </a:extLst>
                </p14:cNvPr>
                <p14:cNvContentPartPr/>
                <p14:nvPr/>
              </p14:nvContentPartPr>
              <p14:xfrm>
                <a:off x="8670120" y="5699510"/>
                <a:ext cx="540000" cy="97200"/>
              </p14:xfrm>
            </p:contentPart>
          </mc:Choice>
          <mc:Fallback xmlns="">
            <p:pic>
              <p:nvPicPr>
                <p:cNvPr id="216" name="Ink 215">
                  <a:extLst>
                    <a:ext uri="{FF2B5EF4-FFF2-40B4-BE49-F238E27FC236}">
                      <a16:creationId xmlns:a16="http://schemas.microsoft.com/office/drawing/2014/main" id="{05409293-39F9-B8B4-CF9A-08FD7702078C}"/>
                    </a:ext>
                  </a:extLst>
                </p:cNvPr>
                <p:cNvPicPr/>
                <p:nvPr/>
              </p:nvPicPr>
              <p:blipFill>
                <a:blip r:embed="rId279"/>
                <a:stretch>
                  <a:fillRect/>
                </a:stretch>
              </p:blipFill>
              <p:spPr>
                <a:xfrm>
                  <a:off x="8652480" y="5681510"/>
                  <a:ext cx="5756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98" name="Ink 197">
                  <a:extLst>
                    <a:ext uri="{FF2B5EF4-FFF2-40B4-BE49-F238E27FC236}">
                      <a16:creationId xmlns:a16="http://schemas.microsoft.com/office/drawing/2014/main" id="{009C5FA1-CEEF-9890-035C-7EB6D7AFDE17}"/>
                    </a:ext>
                  </a:extLst>
                </p14:cNvPr>
                <p14:cNvContentPartPr/>
                <p14:nvPr/>
              </p14:nvContentPartPr>
              <p14:xfrm>
                <a:off x="8842920" y="5243390"/>
                <a:ext cx="369360" cy="20160"/>
              </p14:xfrm>
            </p:contentPart>
          </mc:Choice>
          <mc:Fallback xmlns="">
            <p:pic>
              <p:nvPicPr>
                <p:cNvPr id="198" name="Ink 197">
                  <a:extLst>
                    <a:ext uri="{FF2B5EF4-FFF2-40B4-BE49-F238E27FC236}">
                      <a16:creationId xmlns:a16="http://schemas.microsoft.com/office/drawing/2014/main" id="{009C5FA1-CEEF-9890-035C-7EB6D7AFDE17}"/>
                    </a:ext>
                  </a:extLst>
                </p:cNvPr>
                <p:cNvPicPr/>
                <p:nvPr/>
              </p:nvPicPr>
              <p:blipFill>
                <a:blip r:embed="rId281"/>
                <a:stretch>
                  <a:fillRect/>
                </a:stretch>
              </p:blipFill>
              <p:spPr>
                <a:xfrm>
                  <a:off x="8825280" y="5225390"/>
                  <a:ext cx="40500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99" name="Ink 198">
                  <a:extLst>
                    <a:ext uri="{FF2B5EF4-FFF2-40B4-BE49-F238E27FC236}">
                      <a16:creationId xmlns:a16="http://schemas.microsoft.com/office/drawing/2014/main" id="{A717DB55-70EB-28B1-0CE5-F89F63757C1A}"/>
                    </a:ext>
                  </a:extLst>
                </p14:cNvPr>
                <p14:cNvContentPartPr/>
                <p14:nvPr/>
              </p14:nvContentPartPr>
              <p14:xfrm>
                <a:off x="8103480" y="5267150"/>
                <a:ext cx="503280" cy="27000"/>
              </p14:xfrm>
            </p:contentPart>
          </mc:Choice>
          <mc:Fallback xmlns="">
            <p:pic>
              <p:nvPicPr>
                <p:cNvPr id="199" name="Ink 198">
                  <a:extLst>
                    <a:ext uri="{FF2B5EF4-FFF2-40B4-BE49-F238E27FC236}">
                      <a16:creationId xmlns:a16="http://schemas.microsoft.com/office/drawing/2014/main" id="{A717DB55-70EB-28B1-0CE5-F89F63757C1A}"/>
                    </a:ext>
                  </a:extLst>
                </p:cNvPr>
                <p:cNvPicPr/>
                <p:nvPr/>
              </p:nvPicPr>
              <p:blipFill>
                <a:blip r:embed="rId283"/>
                <a:stretch>
                  <a:fillRect/>
                </a:stretch>
              </p:blipFill>
              <p:spPr>
                <a:xfrm>
                  <a:off x="8085480" y="5249510"/>
                  <a:ext cx="53892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200" name="Ink 199">
                  <a:extLst>
                    <a:ext uri="{FF2B5EF4-FFF2-40B4-BE49-F238E27FC236}">
                      <a16:creationId xmlns:a16="http://schemas.microsoft.com/office/drawing/2014/main" id="{968F1804-23D6-894B-6035-183770047A03}"/>
                    </a:ext>
                  </a:extLst>
                </p14:cNvPr>
                <p14:cNvContentPartPr/>
                <p14:nvPr/>
              </p14:nvContentPartPr>
              <p14:xfrm>
                <a:off x="6953640" y="5305310"/>
                <a:ext cx="899280" cy="29160"/>
              </p14:xfrm>
            </p:contentPart>
          </mc:Choice>
          <mc:Fallback xmlns="">
            <p:pic>
              <p:nvPicPr>
                <p:cNvPr id="200" name="Ink 199">
                  <a:extLst>
                    <a:ext uri="{FF2B5EF4-FFF2-40B4-BE49-F238E27FC236}">
                      <a16:creationId xmlns:a16="http://schemas.microsoft.com/office/drawing/2014/main" id="{968F1804-23D6-894B-6035-183770047A03}"/>
                    </a:ext>
                  </a:extLst>
                </p:cNvPr>
                <p:cNvPicPr/>
                <p:nvPr/>
              </p:nvPicPr>
              <p:blipFill>
                <a:blip r:embed="rId285"/>
                <a:stretch>
                  <a:fillRect/>
                </a:stretch>
              </p:blipFill>
              <p:spPr>
                <a:xfrm>
                  <a:off x="6935640" y="5287310"/>
                  <a:ext cx="9349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202" name="Ink 201">
                  <a:extLst>
                    <a:ext uri="{FF2B5EF4-FFF2-40B4-BE49-F238E27FC236}">
                      <a16:creationId xmlns:a16="http://schemas.microsoft.com/office/drawing/2014/main" id="{2F49B95F-F06D-1FF2-FFC6-0835DF74DB9F}"/>
                    </a:ext>
                  </a:extLst>
                </p14:cNvPr>
                <p14:cNvContentPartPr/>
                <p14:nvPr/>
              </p14:nvContentPartPr>
              <p14:xfrm>
                <a:off x="5687520" y="5233310"/>
                <a:ext cx="935280" cy="67680"/>
              </p14:xfrm>
            </p:contentPart>
          </mc:Choice>
          <mc:Fallback xmlns="">
            <p:pic>
              <p:nvPicPr>
                <p:cNvPr id="202" name="Ink 201">
                  <a:extLst>
                    <a:ext uri="{FF2B5EF4-FFF2-40B4-BE49-F238E27FC236}">
                      <a16:creationId xmlns:a16="http://schemas.microsoft.com/office/drawing/2014/main" id="{2F49B95F-F06D-1FF2-FFC6-0835DF74DB9F}"/>
                    </a:ext>
                  </a:extLst>
                </p:cNvPr>
                <p:cNvPicPr/>
                <p:nvPr/>
              </p:nvPicPr>
              <p:blipFill>
                <a:blip r:embed="rId287"/>
                <a:stretch>
                  <a:fillRect/>
                </a:stretch>
              </p:blipFill>
              <p:spPr>
                <a:xfrm>
                  <a:off x="5669880" y="5215310"/>
                  <a:ext cx="9709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219" name="Ink 218">
                  <a:extLst>
                    <a:ext uri="{FF2B5EF4-FFF2-40B4-BE49-F238E27FC236}">
                      <a16:creationId xmlns:a16="http://schemas.microsoft.com/office/drawing/2014/main" id="{8C4C065C-ACB8-324C-CD8A-3088D5D74080}"/>
                    </a:ext>
                  </a:extLst>
                </p14:cNvPr>
                <p14:cNvContentPartPr/>
                <p14:nvPr/>
              </p14:nvContentPartPr>
              <p14:xfrm>
                <a:off x="5120520" y="5727230"/>
                <a:ext cx="2641320" cy="81000"/>
              </p14:xfrm>
            </p:contentPart>
          </mc:Choice>
          <mc:Fallback xmlns="">
            <p:pic>
              <p:nvPicPr>
                <p:cNvPr id="219" name="Ink 218">
                  <a:extLst>
                    <a:ext uri="{FF2B5EF4-FFF2-40B4-BE49-F238E27FC236}">
                      <a16:creationId xmlns:a16="http://schemas.microsoft.com/office/drawing/2014/main" id="{8C4C065C-ACB8-324C-CD8A-3088D5D74080}"/>
                    </a:ext>
                  </a:extLst>
                </p:cNvPr>
                <p:cNvPicPr/>
                <p:nvPr/>
              </p:nvPicPr>
              <p:blipFill>
                <a:blip r:embed="rId289"/>
                <a:stretch>
                  <a:fillRect/>
                </a:stretch>
              </p:blipFill>
              <p:spPr>
                <a:xfrm>
                  <a:off x="5102880" y="5709230"/>
                  <a:ext cx="26769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20" name="Ink 219">
                  <a:extLst>
                    <a:ext uri="{FF2B5EF4-FFF2-40B4-BE49-F238E27FC236}">
                      <a16:creationId xmlns:a16="http://schemas.microsoft.com/office/drawing/2014/main" id="{8A650452-8FFF-AABD-B899-16746D285BCF}"/>
                    </a:ext>
                  </a:extLst>
                </p14:cNvPr>
                <p14:cNvContentPartPr/>
                <p14:nvPr/>
              </p14:nvContentPartPr>
              <p14:xfrm>
                <a:off x="3914880" y="5760710"/>
                <a:ext cx="1029600" cy="66240"/>
              </p14:xfrm>
            </p:contentPart>
          </mc:Choice>
          <mc:Fallback xmlns="">
            <p:pic>
              <p:nvPicPr>
                <p:cNvPr id="220" name="Ink 219">
                  <a:extLst>
                    <a:ext uri="{FF2B5EF4-FFF2-40B4-BE49-F238E27FC236}">
                      <a16:creationId xmlns:a16="http://schemas.microsoft.com/office/drawing/2014/main" id="{8A650452-8FFF-AABD-B899-16746D285BCF}"/>
                    </a:ext>
                  </a:extLst>
                </p:cNvPr>
                <p:cNvPicPr/>
                <p:nvPr/>
              </p:nvPicPr>
              <p:blipFill>
                <a:blip r:embed="rId291"/>
                <a:stretch>
                  <a:fillRect/>
                </a:stretch>
              </p:blipFill>
              <p:spPr>
                <a:xfrm>
                  <a:off x="3896880" y="5742710"/>
                  <a:ext cx="10652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22" name="Ink 221">
                  <a:extLst>
                    <a:ext uri="{FF2B5EF4-FFF2-40B4-BE49-F238E27FC236}">
                      <a16:creationId xmlns:a16="http://schemas.microsoft.com/office/drawing/2014/main" id="{AC5B13BD-36B2-C5F6-2C7B-8C0195C0DF26}"/>
                    </a:ext>
                  </a:extLst>
                </p14:cNvPr>
                <p14:cNvContentPartPr/>
                <p14:nvPr/>
              </p14:nvContentPartPr>
              <p14:xfrm>
                <a:off x="3566760" y="5210630"/>
                <a:ext cx="4422600" cy="744120"/>
              </p14:xfrm>
            </p:contentPart>
          </mc:Choice>
          <mc:Fallback xmlns="">
            <p:pic>
              <p:nvPicPr>
                <p:cNvPr id="222" name="Ink 221">
                  <a:extLst>
                    <a:ext uri="{FF2B5EF4-FFF2-40B4-BE49-F238E27FC236}">
                      <a16:creationId xmlns:a16="http://schemas.microsoft.com/office/drawing/2014/main" id="{AC5B13BD-36B2-C5F6-2C7B-8C0195C0DF26}"/>
                    </a:ext>
                  </a:extLst>
                </p:cNvPr>
                <p:cNvPicPr/>
                <p:nvPr/>
              </p:nvPicPr>
              <p:blipFill>
                <a:blip r:embed="rId293"/>
                <a:stretch>
                  <a:fillRect/>
                </a:stretch>
              </p:blipFill>
              <p:spPr>
                <a:xfrm>
                  <a:off x="3549120" y="5192630"/>
                  <a:ext cx="4458240" cy="779760"/>
                </a:xfrm>
                <a:prstGeom prst="rect">
                  <a:avLst/>
                </a:prstGeom>
              </p:spPr>
            </p:pic>
          </mc:Fallback>
        </mc:AlternateContent>
      </p:grpSp>
      <p:grpSp>
        <p:nvGrpSpPr>
          <p:cNvPr id="226" name="Group 225">
            <a:extLst>
              <a:ext uri="{FF2B5EF4-FFF2-40B4-BE49-F238E27FC236}">
                <a16:creationId xmlns:a16="http://schemas.microsoft.com/office/drawing/2014/main" id="{8963EF11-7A78-DCEF-4ECF-A023023673E6}"/>
              </a:ext>
            </a:extLst>
          </p:cNvPr>
          <p:cNvGrpSpPr/>
          <p:nvPr/>
        </p:nvGrpSpPr>
        <p:grpSpPr>
          <a:xfrm>
            <a:off x="6612360" y="709780"/>
            <a:ext cx="978480" cy="577800"/>
            <a:chOff x="6612360" y="709780"/>
            <a:chExt cx="978480" cy="577800"/>
          </a:xfrm>
        </p:grpSpPr>
        <mc:AlternateContent xmlns:mc="http://schemas.openxmlformats.org/markup-compatibility/2006" xmlns:p14="http://schemas.microsoft.com/office/powerpoint/2010/main">
          <mc:Choice Requires="p14">
            <p:contentPart p14:bwMode="auto" r:id="rId294">
              <p14:nvContentPartPr>
                <p14:cNvPr id="224" name="Ink 223">
                  <a:extLst>
                    <a:ext uri="{FF2B5EF4-FFF2-40B4-BE49-F238E27FC236}">
                      <a16:creationId xmlns:a16="http://schemas.microsoft.com/office/drawing/2014/main" id="{624E2541-DBBC-AA11-3072-375AC2F66624}"/>
                    </a:ext>
                  </a:extLst>
                </p14:cNvPr>
                <p14:cNvContentPartPr/>
                <p14:nvPr/>
              </p14:nvContentPartPr>
              <p14:xfrm>
                <a:off x="6733320" y="1183180"/>
                <a:ext cx="13680" cy="5760"/>
              </p14:xfrm>
            </p:contentPart>
          </mc:Choice>
          <mc:Fallback xmlns="">
            <p:pic>
              <p:nvPicPr>
                <p:cNvPr id="224" name="Ink 223">
                  <a:extLst>
                    <a:ext uri="{FF2B5EF4-FFF2-40B4-BE49-F238E27FC236}">
                      <a16:creationId xmlns:a16="http://schemas.microsoft.com/office/drawing/2014/main" id="{624E2541-DBBC-AA11-3072-375AC2F66624}"/>
                    </a:ext>
                  </a:extLst>
                </p:cNvPr>
                <p:cNvPicPr/>
                <p:nvPr/>
              </p:nvPicPr>
              <p:blipFill>
                <a:blip r:embed="rId295"/>
                <a:stretch>
                  <a:fillRect/>
                </a:stretch>
              </p:blipFill>
              <p:spPr>
                <a:xfrm>
                  <a:off x="6715320" y="1165180"/>
                  <a:ext cx="493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25" name="Ink 224">
                  <a:extLst>
                    <a:ext uri="{FF2B5EF4-FFF2-40B4-BE49-F238E27FC236}">
                      <a16:creationId xmlns:a16="http://schemas.microsoft.com/office/drawing/2014/main" id="{FEBE4E76-880E-06CB-A241-F87F733ACB83}"/>
                    </a:ext>
                  </a:extLst>
                </p14:cNvPr>
                <p14:cNvContentPartPr/>
                <p14:nvPr/>
              </p14:nvContentPartPr>
              <p14:xfrm>
                <a:off x="6612360" y="709780"/>
                <a:ext cx="978480" cy="577800"/>
              </p14:xfrm>
            </p:contentPart>
          </mc:Choice>
          <mc:Fallback xmlns="">
            <p:pic>
              <p:nvPicPr>
                <p:cNvPr id="225" name="Ink 224">
                  <a:extLst>
                    <a:ext uri="{FF2B5EF4-FFF2-40B4-BE49-F238E27FC236}">
                      <a16:creationId xmlns:a16="http://schemas.microsoft.com/office/drawing/2014/main" id="{FEBE4E76-880E-06CB-A241-F87F733ACB83}"/>
                    </a:ext>
                  </a:extLst>
                </p:cNvPr>
                <p:cNvPicPr/>
                <p:nvPr/>
              </p:nvPicPr>
              <p:blipFill>
                <a:blip r:embed="rId297"/>
                <a:stretch>
                  <a:fillRect/>
                </a:stretch>
              </p:blipFill>
              <p:spPr>
                <a:xfrm>
                  <a:off x="6594360" y="691780"/>
                  <a:ext cx="1014120" cy="613440"/>
                </a:xfrm>
                <a:prstGeom prst="rect">
                  <a:avLst/>
                </a:prstGeom>
              </p:spPr>
            </p:pic>
          </mc:Fallback>
        </mc:AlternateContent>
      </p:grpSp>
    </p:spTree>
    <p:extLst>
      <p:ext uri="{BB962C8B-B14F-4D97-AF65-F5344CB8AC3E}">
        <p14:creationId xmlns:p14="http://schemas.microsoft.com/office/powerpoint/2010/main" val="906262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56813" y="387350"/>
            <a:ext cx="8801874" cy="5324535"/>
          </a:xfrm>
          <a:prstGeom prst="rect">
            <a:avLst/>
          </a:prstGeom>
          <a:noFill/>
        </p:spPr>
        <p:txBody>
          <a:bodyPr wrap="square" rtlCol="0">
            <a:spAutoFit/>
          </a:bodyPr>
          <a:lstStyle/>
          <a:p>
            <a:r>
              <a:rPr lang="en-US" sz="2800" b="1">
                <a:solidFill>
                  <a:srgbClr val="FFC000"/>
                </a:solidFill>
                <a:cs typeface="+mj-cs"/>
              </a:rPr>
              <a:t>Romans 8:28–30  </a:t>
            </a:r>
          </a:p>
          <a:p>
            <a:r>
              <a:rPr lang="en-US" sz="2400">
                <a:solidFill>
                  <a:srgbClr val="FFC000"/>
                </a:solidFill>
                <a:cs typeface="+mj-cs"/>
              </a:rPr>
              <a:t>8:28 And we know that all things work together for good to them that love God, to them who are the called according to his purpose. 8:29 For whom he did foreknow, he also did predestinate to be conformed to the image of his Son, that he might be the firstborn among many brethren. 8:30 Moreover whom he did predestinate, them he also called: and whom he called, them he also justified: and whom he justified, them he also glorified. (KJV </a:t>
            </a:r>
            <a:r>
              <a:rPr lang="en-US" sz="2400">
                <a:solidFill>
                  <a:srgbClr val="00B0F0"/>
                </a:solidFill>
                <a:cs typeface="+mj-cs"/>
              </a:rPr>
              <a:t>28 </a:t>
            </a:r>
            <a:r>
              <a:rPr lang="el-GR" sz="2400">
                <a:solidFill>
                  <a:srgbClr val="00B0F0"/>
                </a:solidFill>
                <a:cs typeface="+mj-cs"/>
              </a:rPr>
              <a:t>Οἴδαμεν δὲ ὅτι τοῖς ἀγαπῶσιν τὸν θεὸν ⸀πάντα συνεργεῖ ⸆ εἰς ⸇ ἀγαθόν, τοῖς κατὰ πρόθεσιν κλητοῖς οὖσιν*. 29 ὅτι οὓς προέγνω, καὶ προώρισεν συμμόρφους τῆς εἰκόνος τοῦ υἱοῦ αὐτοῦ*, εἰς τὸ εἶναι αὐτὸν πρωτότοκον ἐν πολλοῖς ἀδελφοῖς·* 30 οὓς δὲ ⸀προώρισεν, τούτους καὶ ἐκάλεσεν·* καὶ οὓς ἐκάλεσεν, τούτους καὶ ἐδικαίωσεν·* οὓς δὲ ἐδικαίωσεν, τούτους καὶ ἐδόξασεν*.</a:t>
            </a:r>
            <a:r>
              <a:rPr lang="el-GR" sz="24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4667ADC4-8848-D04C-99C7-2FC97B20D028}"/>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DEE11F43-C10D-B024-8538-0E0E5C72BE86}"/>
                  </a:ext>
                </a:extLst>
              </p14:cNvPr>
              <p14:cNvContentPartPr/>
              <p14:nvPr/>
            </p14:nvContentPartPr>
            <p14:xfrm>
              <a:off x="1699440" y="1203830"/>
              <a:ext cx="7226280" cy="100080"/>
            </p14:xfrm>
          </p:contentPart>
        </mc:Choice>
        <mc:Fallback xmlns="">
          <p:pic>
            <p:nvPicPr>
              <p:cNvPr id="4" name="Ink 3">
                <a:extLst>
                  <a:ext uri="{FF2B5EF4-FFF2-40B4-BE49-F238E27FC236}">
                    <a16:creationId xmlns:a16="http://schemas.microsoft.com/office/drawing/2014/main" id="{DEE11F43-C10D-B024-8538-0E0E5C72BE86}"/>
                  </a:ext>
                </a:extLst>
              </p:cNvPr>
              <p:cNvPicPr/>
              <p:nvPr/>
            </p:nvPicPr>
            <p:blipFill>
              <a:blip r:embed="rId5"/>
              <a:stretch>
                <a:fillRect/>
              </a:stretch>
            </p:blipFill>
            <p:spPr>
              <a:xfrm>
                <a:off x="1681440" y="1185830"/>
                <a:ext cx="72619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C5E565D1-F619-29D1-3A98-DBBFF1747E67}"/>
                  </a:ext>
                </a:extLst>
              </p14:cNvPr>
              <p14:cNvContentPartPr/>
              <p14:nvPr/>
            </p14:nvContentPartPr>
            <p14:xfrm>
              <a:off x="631320" y="1582550"/>
              <a:ext cx="797400" cy="51120"/>
            </p14:xfrm>
          </p:contentPart>
        </mc:Choice>
        <mc:Fallback xmlns="">
          <p:pic>
            <p:nvPicPr>
              <p:cNvPr id="5" name="Ink 4">
                <a:extLst>
                  <a:ext uri="{FF2B5EF4-FFF2-40B4-BE49-F238E27FC236}">
                    <a16:creationId xmlns:a16="http://schemas.microsoft.com/office/drawing/2014/main" id="{C5E565D1-F619-29D1-3A98-DBBFF1747E67}"/>
                  </a:ext>
                </a:extLst>
              </p:cNvPr>
              <p:cNvPicPr/>
              <p:nvPr/>
            </p:nvPicPr>
            <p:blipFill>
              <a:blip r:embed="rId7"/>
              <a:stretch>
                <a:fillRect/>
              </a:stretch>
            </p:blipFill>
            <p:spPr>
              <a:xfrm>
                <a:off x="613320" y="1564910"/>
                <a:ext cx="8330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5B88642C-0C71-06A2-6AB0-6145D69DBFB0}"/>
                  </a:ext>
                </a:extLst>
              </p14:cNvPr>
              <p14:cNvContentPartPr/>
              <p14:nvPr/>
            </p14:nvContentPartPr>
            <p14:xfrm>
              <a:off x="1876200" y="1550870"/>
              <a:ext cx="6185520" cy="91800"/>
            </p14:xfrm>
          </p:contentPart>
        </mc:Choice>
        <mc:Fallback xmlns="">
          <p:pic>
            <p:nvPicPr>
              <p:cNvPr id="7" name="Ink 6">
                <a:extLst>
                  <a:ext uri="{FF2B5EF4-FFF2-40B4-BE49-F238E27FC236}">
                    <a16:creationId xmlns:a16="http://schemas.microsoft.com/office/drawing/2014/main" id="{5B88642C-0C71-06A2-6AB0-6145D69DBFB0}"/>
                  </a:ext>
                </a:extLst>
              </p:cNvPr>
              <p:cNvPicPr/>
              <p:nvPr/>
            </p:nvPicPr>
            <p:blipFill>
              <a:blip r:embed="rId9"/>
              <a:stretch>
                <a:fillRect/>
              </a:stretch>
            </p:blipFill>
            <p:spPr>
              <a:xfrm>
                <a:off x="1858560" y="1533230"/>
                <a:ext cx="62211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43130135-9E73-4738-6570-3C52BF2AB5C6}"/>
                  </a:ext>
                </a:extLst>
              </p14:cNvPr>
              <p14:cNvContentPartPr/>
              <p14:nvPr/>
            </p14:nvContentPartPr>
            <p14:xfrm>
              <a:off x="634920" y="2291030"/>
              <a:ext cx="2483640" cy="51840"/>
            </p14:xfrm>
          </p:contentPart>
        </mc:Choice>
        <mc:Fallback xmlns="">
          <p:pic>
            <p:nvPicPr>
              <p:cNvPr id="9" name="Ink 8">
                <a:extLst>
                  <a:ext uri="{FF2B5EF4-FFF2-40B4-BE49-F238E27FC236}">
                    <a16:creationId xmlns:a16="http://schemas.microsoft.com/office/drawing/2014/main" id="{43130135-9E73-4738-6570-3C52BF2AB5C6}"/>
                  </a:ext>
                </a:extLst>
              </p:cNvPr>
              <p:cNvPicPr/>
              <p:nvPr/>
            </p:nvPicPr>
            <p:blipFill>
              <a:blip r:embed="rId11"/>
              <a:stretch>
                <a:fillRect/>
              </a:stretch>
            </p:blipFill>
            <p:spPr>
              <a:xfrm>
                <a:off x="616920" y="2273390"/>
                <a:ext cx="251928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3A6873E8-8BE6-A6E5-F522-161FE04AE6DF}"/>
                  </a:ext>
                </a:extLst>
              </p14:cNvPr>
              <p14:cNvContentPartPr/>
              <p14:nvPr/>
            </p14:nvContentPartPr>
            <p14:xfrm>
              <a:off x="6446040" y="2330630"/>
              <a:ext cx="9720" cy="7560"/>
            </p14:xfrm>
          </p:contentPart>
        </mc:Choice>
        <mc:Fallback xmlns="">
          <p:pic>
            <p:nvPicPr>
              <p:cNvPr id="10" name="Ink 9">
                <a:extLst>
                  <a:ext uri="{FF2B5EF4-FFF2-40B4-BE49-F238E27FC236}">
                    <a16:creationId xmlns:a16="http://schemas.microsoft.com/office/drawing/2014/main" id="{3A6873E8-8BE6-A6E5-F522-161FE04AE6DF}"/>
                  </a:ext>
                </a:extLst>
              </p:cNvPr>
              <p:cNvPicPr/>
              <p:nvPr/>
            </p:nvPicPr>
            <p:blipFill>
              <a:blip r:embed="rId13"/>
              <a:stretch>
                <a:fillRect/>
              </a:stretch>
            </p:blipFill>
            <p:spPr>
              <a:xfrm>
                <a:off x="6428400" y="2312630"/>
                <a:ext cx="453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2C566A2C-8792-5857-DAC2-A8CDE34D935C}"/>
                  </a:ext>
                </a:extLst>
              </p14:cNvPr>
              <p14:cNvContentPartPr/>
              <p14:nvPr/>
            </p14:nvContentPartPr>
            <p14:xfrm>
              <a:off x="7482480" y="2781350"/>
              <a:ext cx="5040" cy="2880"/>
            </p14:xfrm>
          </p:contentPart>
        </mc:Choice>
        <mc:Fallback xmlns="">
          <p:pic>
            <p:nvPicPr>
              <p:cNvPr id="11" name="Ink 10">
                <a:extLst>
                  <a:ext uri="{FF2B5EF4-FFF2-40B4-BE49-F238E27FC236}">
                    <a16:creationId xmlns:a16="http://schemas.microsoft.com/office/drawing/2014/main" id="{2C566A2C-8792-5857-DAC2-A8CDE34D935C}"/>
                  </a:ext>
                </a:extLst>
              </p:cNvPr>
              <p:cNvPicPr/>
              <p:nvPr/>
            </p:nvPicPr>
            <p:blipFill>
              <a:blip r:embed="rId15"/>
              <a:stretch>
                <a:fillRect/>
              </a:stretch>
            </p:blipFill>
            <p:spPr>
              <a:xfrm>
                <a:off x="7464480" y="2763350"/>
                <a:ext cx="406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C7229400-C17D-24AD-47E7-4BBFB896636C}"/>
                  </a:ext>
                </a:extLst>
              </p14:cNvPr>
              <p14:cNvContentPartPr/>
              <p14:nvPr/>
            </p14:nvContentPartPr>
            <p14:xfrm>
              <a:off x="1492800" y="3085910"/>
              <a:ext cx="24480" cy="27000"/>
            </p14:xfrm>
          </p:contentPart>
        </mc:Choice>
        <mc:Fallback xmlns="">
          <p:pic>
            <p:nvPicPr>
              <p:cNvPr id="12" name="Ink 11">
                <a:extLst>
                  <a:ext uri="{FF2B5EF4-FFF2-40B4-BE49-F238E27FC236}">
                    <a16:creationId xmlns:a16="http://schemas.microsoft.com/office/drawing/2014/main" id="{C7229400-C17D-24AD-47E7-4BBFB896636C}"/>
                  </a:ext>
                </a:extLst>
              </p:cNvPr>
              <p:cNvPicPr/>
              <p:nvPr/>
            </p:nvPicPr>
            <p:blipFill>
              <a:blip r:embed="rId17"/>
              <a:stretch>
                <a:fillRect/>
              </a:stretch>
            </p:blipFill>
            <p:spPr>
              <a:xfrm>
                <a:off x="1475160" y="3067910"/>
                <a:ext cx="6012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06982E68-B290-3955-A496-131AC93872D8}"/>
                  </a:ext>
                </a:extLst>
              </p14:cNvPr>
              <p14:cNvContentPartPr/>
              <p14:nvPr/>
            </p14:nvContentPartPr>
            <p14:xfrm>
              <a:off x="5943120" y="3091670"/>
              <a:ext cx="69120" cy="48600"/>
            </p14:xfrm>
          </p:contentPart>
        </mc:Choice>
        <mc:Fallback xmlns="">
          <p:pic>
            <p:nvPicPr>
              <p:cNvPr id="13" name="Ink 12">
                <a:extLst>
                  <a:ext uri="{FF2B5EF4-FFF2-40B4-BE49-F238E27FC236}">
                    <a16:creationId xmlns:a16="http://schemas.microsoft.com/office/drawing/2014/main" id="{06982E68-B290-3955-A496-131AC93872D8}"/>
                  </a:ext>
                </a:extLst>
              </p:cNvPr>
              <p:cNvPicPr/>
              <p:nvPr/>
            </p:nvPicPr>
            <p:blipFill>
              <a:blip r:embed="rId19"/>
              <a:stretch>
                <a:fillRect/>
              </a:stretch>
            </p:blipFill>
            <p:spPr>
              <a:xfrm>
                <a:off x="5925480" y="3074030"/>
                <a:ext cx="1047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0476D944-202E-D17C-2F79-B44573CCC7FF}"/>
                  </a:ext>
                </a:extLst>
              </p14:cNvPr>
              <p14:cNvContentPartPr/>
              <p14:nvPr/>
            </p14:nvContentPartPr>
            <p14:xfrm>
              <a:off x="2024520" y="3453110"/>
              <a:ext cx="23040" cy="14400"/>
            </p14:xfrm>
          </p:contentPart>
        </mc:Choice>
        <mc:Fallback xmlns="">
          <p:pic>
            <p:nvPicPr>
              <p:cNvPr id="14" name="Ink 13">
                <a:extLst>
                  <a:ext uri="{FF2B5EF4-FFF2-40B4-BE49-F238E27FC236}">
                    <a16:creationId xmlns:a16="http://schemas.microsoft.com/office/drawing/2014/main" id="{0476D944-202E-D17C-2F79-B44573CCC7FF}"/>
                  </a:ext>
                </a:extLst>
              </p:cNvPr>
              <p:cNvPicPr/>
              <p:nvPr/>
            </p:nvPicPr>
            <p:blipFill>
              <a:blip r:embed="rId21"/>
              <a:stretch>
                <a:fillRect/>
              </a:stretch>
            </p:blipFill>
            <p:spPr>
              <a:xfrm>
                <a:off x="2006520" y="3435110"/>
                <a:ext cx="5868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373B1283-8FDD-07E1-3091-328B9A8658CC}"/>
                  </a:ext>
                </a:extLst>
              </p14:cNvPr>
              <p14:cNvContentPartPr/>
              <p14:nvPr/>
            </p14:nvContentPartPr>
            <p14:xfrm>
              <a:off x="3931440" y="3432950"/>
              <a:ext cx="45000" cy="48600"/>
            </p14:xfrm>
          </p:contentPart>
        </mc:Choice>
        <mc:Fallback xmlns="">
          <p:pic>
            <p:nvPicPr>
              <p:cNvPr id="15" name="Ink 14">
                <a:extLst>
                  <a:ext uri="{FF2B5EF4-FFF2-40B4-BE49-F238E27FC236}">
                    <a16:creationId xmlns:a16="http://schemas.microsoft.com/office/drawing/2014/main" id="{373B1283-8FDD-07E1-3091-328B9A8658CC}"/>
                  </a:ext>
                </a:extLst>
              </p:cNvPr>
              <p:cNvPicPr/>
              <p:nvPr/>
            </p:nvPicPr>
            <p:blipFill>
              <a:blip r:embed="rId23"/>
              <a:stretch>
                <a:fillRect/>
              </a:stretch>
            </p:blipFill>
            <p:spPr>
              <a:xfrm>
                <a:off x="3913440" y="3415310"/>
                <a:ext cx="80640" cy="84240"/>
              </a:xfrm>
              <a:prstGeom prst="rect">
                <a:avLst/>
              </a:prstGeom>
            </p:spPr>
          </p:pic>
        </mc:Fallback>
      </mc:AlternateContent>
    </p:spTree>
    <p:extLst>
      <p:ext uri="{BB962C8B-B14F-4D97-AF65-F5344CB8AC3E}">
        <p14:creationId xmlns:p14="http://schemas.microsoft.com/office/powerpoint/2010/main" val="3786782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56813" y="387350"/>
            <a:ext cx="8801874" cy="5293757"/>
          </a:xfrm>
          <a:prstGeom prst="rect">
            <a:avLst/>
          </a:prstGeom>
          <a:noFill/>
        </p:spPr>
        <p:txBody>
          <a:bodyPr wrap="square" rtlCol="0">
            <a:spAutoFit/>
          </a:bodyPr>
          <a:lstStyle/>
          <a:p>
            <a:pPr algn="ctr" rtl="0">
              <a:spcBef>
                <a:spcPts val="0"/>
              </a:spcBef>
              <a:spcAft>
                <a:spcPts val="0"/>
              </a:spcAft>
            </a:pPr>
            <a:r>
              <a:rPr lang="en-US" sz="2000" b="1" i="0" u="none" strike="noStrike">
                <a:solidFill>
                  <a:srgbClr val="FFC000"/>
                </a:solidFill>
                <a:effectLst/>
                <a:latin typeface="Arial" panose="020B0604020202020204" pitchFamily="34" charset="0"/>
              </a:rPr>
              <a:t>The Peace of God through Obedience to His Commands</a:t>
            </a:r>
            <a:endParaRPr lang="en-US" sz="3200" b="0">
              <a:solidFill>
                <a:srgbClr val="FFC000"/>
              </a:solidFill>
              <a:effectLst/>
            </a:endParaRPr>
          </a:p>
          <a:p>
            <a:pPr marL="285750" indent="-285750" rtl="0" fontAlgn="base">
              <a:spcBef>
                <a:spcPts val="0"/>
              </a:spcBef>
              <a:spcAft>
                <a:spcPts val="0"/>
              </a:spcAft>
              <a:buFont typeface="Arial" panose="020B0604020202020204" pitchFamily="34" charset="0"/>
              <a:buChar char="•"/>
            </a:pPr>
            <a:r>
              <a:rPr lang="en-US" sz="1600" b="0" i="0" u="sng" strike="noStrike">
                <a:solidFill>
                  <a:srgbClr val="FFC000"/>
                </a:solidFill>
                <a:effectLst/>
                <a:latin typeface="Arial" panose="020B0604020202020204" pitchFamily="34" charset="0"/>
              </a:rPr>
              <a:t>Promises of Peace</a:t>
            </a:r>
            <a:r>
              <a:rPr lang="en-US" sz="1600" b="0" i="0" u="none" strike="noStrike">
                <a:solidFill>
                  <a:srgbClr val="FFC000"/>
                </a:solidFill>
                <a:effectLst/>
                <a:latin typeface="Arial" panose="020B0604020202020204" pitchFamily="34" charset="0"/>
              </a:rPr>
              <a:t>: Throughout the Bible, there are numerous promises of peace for those who obey God's commands. For example, in Isaiah 48:18, it says, </a:t>
            </a:r>
            <a:r>
              <a:rPr lang="he-IL" sz="1600" b="0" i="0" u="none" strike="noStrike">
                <a:solidFill>
                  <a:srgbClr val="FFFF00"/>
                </a:solidFill>
                <a:effectLst/>
                <a:latin typeface="Arial" panose="020B0604020202020204" pitchFamily="34" charset="0"/>
              </a:rPr>
              <a:t>יח   לוּא הִקְשַׁבְתָּ לְמִצְוֹתָי וַיְהִי כַנָּהָר שְׁלוֹמֶךָ וְצִדְקָתְךָ כְּגַלֵּי הַיָּם</a:t>
            </a:r>
            <a:r>
              <a:rPr lang="he-IL" sz="1600" b="0" i="0" u="none" strike="noStrike">
                <a:solidFill>
                  <a:srgbClr val="FFC000"/>
                </a:solidFill>
                <a:effectLst/>
                <a:latin typeface="Arial" panose="020B0604020202020204" pitchFamily="34" charset="0"/>
              </a:rPr>
              <a:t> "</a:t>
            </a:r>
            <a:r>
              <a:rPr lang="en-US" sz="1600" b="0" i="0" u="none" strike="noStrike">
                <a:solidFill>
                  <a:srgbClr val="FFC000"/>
                </a:solidFill>
                <a:effectLst/>
                <a:latin typeface="Arial" panose="020B0604020202020204" pitchFamily="34" charset="0"/>
              </a:rPr>
              <a:t> If only you had paid attention to my commands, then peace would have been like a river, and your righteousness like the waves of the sea." This implies a direct connection between obedience and peace in the lives of believers.</a:t>
            </a:r>
          </a:p>
          <a:p>
            <a:pPr marL="285750" indent="-285750" rtl="0" fontAlgn="base">
              <a:spcBef>
                <a:spcPts val="0"/>
              </a:spcBef>
              <a:spcAft>
                <a:spcPts val="0"/>
              </a:spcAft>
              <a:buFont typeface="Arial" panose="020B0604020202020204" pitchFamily="34" charset="0"/>
              <a:buChar char="•"/>
            </a:pPr>
            <a:r>
              <a:rPr lang="en-US" sz="1600" b="0" i="0" u="sng" strike="noStrike">
                <a:solidFill>
                  <a:srgbClr val="92D050"/>
                </a:solidFill>
                <a:effectLst/>
                <a:latin typeface="Arial" panose="020B0604020202020204" pitchFamily="34" charset="0"/>
              </a:rPr>
              <a:t>The Nature of God's Commands</a:t>
            </a:r>
            <a:r>
              <a:rPr lang="en-US" sz="1600" b="0" i="0" u="none" strike="noStrike">
                <a:solidFill>
                  <a:srgbClr val="92D050"/>
                </a:solidFill>
                <a:effectLst/>
                <a:latin typeface="Arial" panose="020B0604020202020204" pitchFamily="34" charset="0"/>
              </a:rPr>
              <a:t>: The Bible teaches that God's commands are inherently good and designed for the well-being of His people. By obeying these commands, believers can experience the peace that comes from living in accordance with God's will. For instance, in Psalm 119:165, it states, </a:t>
            </a:r>
            <a:r>
              <a:rPr lang="he-IL" sz="1600" b="0" i="0" u="none" strike="noStrike">
                <a:solidFill>
                  <a:srgbClr val="FFFF00"/>
                </a:solidFill>
                <a:effectLst/>
                <a:latin typeface="Arial" panose="020B0604020202020204" pitchFamily="34" charset="0"/>
              </a:rPr>
              <a:t>שָׁל֣וֹם רָ֭ב לְאֹהֲבֵ֣י תוֹרָתֶ֑ךָ וְאֵֽין־לָ֥מוֹ מִכְשֽׁוֹל׃ </a:t>
            </a:r>
            <a:r>
              <a:rPr lang="he-IL" sz="1600" b="0" i="0" u="none" strike="noStrike">
                <a:solidFill>
                  <a:srgbClr val="92D050"/>
                </a:solidFill>
                <a:effectLst/>
                <a:latin typeface="Arial" panose="020B0604020202020204" pitchFamily="34" charset="0"/>
              </a:rPr>
              <a:t>"</a:t>
            </a:r>
            <a:r>
              <a:rPr lang="en-US" sz="1600" b="0" i="0" u="none" strike="noStrike">
                <a:solidFill>
                  <a:srgbClr val="92D050"/>
                </a:solidFill>
                <a:effectLst/>
                <a:latin typeface="Arial" panose="020B0604020202020204" pitchFamily="34" charset="0"/>
              </a:rPr>
              <a:t> Great peace have those who love your law, and nothing can make them stumble."</a:t>
            </a:r>
          </a:p>
          <a:p>
            <a:pPr marL="285750" indent="-285750" rtl="0" fontAlgn="base">
              <a:spcBef>
                <a:spcPts val="0"/>
              </a:spcBef>
              <a:spcAft>
                <a:spcPts val="0"/>
              </a:spcAft>
              <a:buFont typeface="Arial" panose="020B0604020202020204" pitchFamily="34" charset="0"/>
              <a:buChar char="•"/>
            </a:pPr>
            <a:r>
              <a:rPr lang="en-US" sz="1600" b="0" i="0" u="sng" strike="noStrike">
                <a:solidFill>
                  <a:srgbClr val="00B0F0"/>
                </a:solidFill>
                <a:effectLst/>
                <a:latin typeface="Arial" panose="020B0604020202020204" pitchFamily="34" charset="0"/>
              </a:rPr>
              <a:t>The Presence of God</a:t>
            </a:r>
            <a:r>
              <a:rPr lang="en-US" sz="1600" b="0" i="0" u="none" strike="noStrike">
                <a:solidFill>
                  <a:srgbClr val="00B0F0"/>
                </a:solidFill>
                <a:effectLst/>
                <a:latin typeface="Arial" panose="020B0604020202020204" pitchFamily="34" charset="0"/>
              </a:rPr>
              <a:t>: Obedience to God's commands often leads to a deeper relationship with Him, which in turn brings peace. In John 14:27, Jesus says, "Peace I leave with you; my peace I give you. I do not give to you as the world gives. Do not let your hearts be troubled and do not be afraid." This suggests that the peace of God is a gift that comes from a close relationship with Him.</a:t>
            </a:r>
          </a:p>
          <a:p>
            <a:pPr marL="285750" indent="-285750" rtl="0" fontAlgn="base">
              <a:spcBef>
                <a:spcPts val="0"/>
              </a:spcBef>
              <a:spcAft>
                <a:spcPts val="0"/>
              </a:spcAft>
              <a:buFont typeface="Arial" panose="020B0604020202020204" pitchFamily="34" charset="0"/>
              <a:buChar char="•"/>
            </a:pPr>
            <a:r>
              <a:rPr lang="en-US" sz="1600" b="0" i="0" u="sng" strike="noStrike">
                <a:solidFill>
                  <a:srgbClr val="FFC000"/>
                </a:solidFill>
                <a:effectLst/>
                <a:latin typeface="Arial" panose="020B0604020202020204" pitchFamily="34" charset="0"/>
              </a:rPr>
              <a:t>The Fruit of the Spirit</a:t>
            </a:r>
            <a:r>
              <a:rPr lang="en-US" sz="1600" b="0" i="0" u="none" strike="noStrike">
                <a:solidFill>
                  <a:srgbClr val="FFC000"/>
                </a:solidFill>
                <a:effectLst/>
                <a:latin typeface="Arial" panose="020B0604020202020204" pitchFamily="34" charset="0"/>
              </a:rPr>
              <a:t>: The peace of God is also one of the fruits of the Holy Spirit, which believers can experience as they obey God's commands and live according to His will. In Galatians 5:22-23, it says, "But the fruit of the Spirit is love, joy, peace, forbearance, kindness, goodness, faithfulness, gentleness, and self-control. Against such things, there is no law."</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2885D5B0-43D6-E5E0-1BDE-A6F4F9180F94}"/>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C2538CA4-DFAA-AE9B-21D2-EF31F04B937A}"/>
                  </a:ext>
                </a:extLst>
              </p14:cNvPr>
              <p14:cNvContentPartPr/>
              <p14:nvPr/>
            </p14:nvContentPartPr>
            <p14:xfrm>
              <a:off x="386520" y="780830"/>
              <a:ext cx="313560" cy="216720"/>
            </p14:xfrm>
          </p:contentPart>
        </mc:Choice>
        <mc:Fallback xmlns="">
          <p:pic>
            <p:nvPicPr>
              <p:cNvPr id="4" name="Ink 3">
                <a:extLst>
                  <a:ext uri="{FF2B5EF4-FFF2-40B4-BE49-F238E27FC236}">
                    <a16:creationId xmlns:a16="http://schemas.microsoft.com/office/drawing/2014/main" id="{C2538CA4-DFAA-AE9B-21D2-EF31F04B937A}"/>
                  </a:ext>
                </a:extLst>
              </p:cNvPr>
              <p:cNvPicPr/>
              <p:nvPr/>
            </p:nvPicPr>
            <p:blipFill>
              <a:blip r:embed="rId5"/>
              <a:stretch>
                <a:fillRect/>
              </a:stretch>
            </p:blipFill>
            <p:spPr>
              <a:xfrm>
                <a:off x="368880" y="762830"/>
                <a:ext cx="34920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ED445C94-92B9-B87D-6443-47729D1278C5}"/>
                  </a:ext>
                </a:extLst>
              </p14:cNvPr>
              <p14:cNvContentPartPr/>
              <p14:nvPr/>
            </p14:nvContentPartPr>
            <p14:xfrm>
              <a:off x="5520840" y="1209590"/>
              <a:ext cx="462960" cy="54720"/>
            </p14:xfrm>
          </p:contentPart>
        </mc:Choice>
        <mc:Fallback xmlns="">
          <p:pic>
            <p:nvPicPr>
              <p:cNvPr id="5" name="Ink 4">
                <a:extLst>
                  <a:ext uri="{FF2B5EF4-FFF2-40B4-BE49-F238E27FC236}">
                    <a16:creationId xmlns:a16="http://schemas.microsoft.com/office/drawing/2014/main" id="{ED445C94-92B9-B87D-6443-47729D1278C5}"/>
                  </a:ext>
                </a:extLst>
              </p:cNvPr>
              <p:cNvPicPr/>
              <p:nvPr/>
            </p:nvPicPr>
            <p:blipFill>
              <a:blip r:embed="rId7"/>
              <a:stretch>
                <a:fillRect/>
              </a:stretch>
            </p:blipFill>
            <p:spPr>
              <a:xfrm>
                <a:off x="5502840" y="1191950"/>
                <a:ext cx="498600" cy="90360"/>
              </a:xfrm>
              <a:prstGeom prst="rect">
                <a:avLst/>
              </a:prstGeom>
            </p:spPr>
          </p:pic>
        </mc:Fallback>
      </mc:AlternateContent>
      <p:grpSp>
        <p:nvGrpSpPr>
          <p:cNvPr id="12" name="Group 11">
            <a:extLst>
              <a:ext uri="{FF2B5EF4-FFF2-40B4-BE49-F238E27FC236}">
                <a16:creationId xmlns:a16="http://schemas.microsoft.com/office/drawing/2014/main" id="{6C71CEE9-D517-8326-F6E8-4B8CE425E3D1}"/>
              </a:ext>
            </a:extLst>
          </p:cNvPr>
          <p:cNvGrpSpPr/>
          <p:nvPr/>
        </p:nvGrpSpPr>
        <p:grpSpPr>
          <a:xfrm>
            <a:off x="3439320" y="1928510"/>
            <a:ext cx="3876480" cy="80640"/>
            <a:chOff x="3439320" y="1928510"/>
            <a:chExt cx="3876480" cy="80640"/>
          </a:xfrm>
        </p:grpSpPr>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4D76EBCF-BEB2-E9EC-78D1-CBBAE2C916A6}"/>
                    </a:ext>
                  </a:extLst>
                </p14:cNvPr>
                <p14:cNvContentPartPr/>
                <p14:nvPr/>
              </p14:nvContentPartPr>
              <p14:xfrm>
                <a:off x="3439320" y="1928510"/>
                <a:ext cx="945000" cy="57240"/>
              </p14:xfrm>
            </p:contentPart>
          </mc:Choice>
          <mc:Fallback xmlns="">
            <p:pic>
              <p:nvPicPr>
                <p:cNvPr id="7" name="Ink 6">
                  <a:extLst>
                    <a:ext uri="{FF2B5EF4-FFF2-40B4-BE49-F238E27FC236}">
                      <a16:creationId xmlns:a16="http://schemas.microsoft.com/office/drawing/2014/main" id="{4D76EBCF-BEB2-E9EC-78D1-CBBAE2C916A6}"/>
                    </a:ext>
                  </a:extLst>
                </p:cNvPr>
                <p:cNvPicPr/>
                <p:nvPr/>
              </p:nvPicPr>
              <p:blipFill>
                <a:blip r:embed="rId9"/>
                <a:stretch>
                  <a:fillRect/>
                </a:stretch>
              </p:blipFill>
              <p:spPr>
                <a:xfrm>
                  <a:off x="3421680" y="1910870"/>
                  <a:ext cx="9806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C9EEF6C1-CAD3-8C19-D91C-E596BBD9D362}"/>
                    </a:ext>
                  </a:extLst>
                </p14:cNvPr>
                <p14:cNvContentPartPr/>
                <p14:nvPr/>
              </p14:nvContentPartPr>
              <p14:xfrm>
                <a:off x="4739280" y="1939670"/>
                <a:ext cx="568440" cy="29160"/>
              </p14:xfrm>
            </p:contentPart>
          </mc:Choice>
          <mc:Fallback xmlns="">
            <p:pic>
              <p:nvPicPr>
                <p:cNvPr id="9" name="Ink 8">
                  <a:extLst>
                    <a:ext uri="{FF2B5EF4-FFF2-40B4-BE49-F238E27FC236}">
                      <a16:creationId xmlns:a16="http://schemas.microsoft.com/office/drawing/2014/main" id="{C9EEF6C1-CAD3-8C19-D91C-E596BBD9D362}"/>
                    </a:ext>
                  </a:extLst>
                </p:cNvPr>
                <p:cNvPicPr/>
                <p:nvPr/>
              </p:nvPicPr>
              <p:blipFill>
                <a:blip r:embed="rId11"/>
                <a:stretch>
                  <a:fillRect/>
                </a:stretch>
              </p:blipFill>
              <p:spPr>
                <a:xfrm>
                  <a:off x="4721640" y="1921670"/>
                  <a:ext cx="60408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5748B8B2-C4E0-B22F-1BC1-FA299A880DA1}"/>
                    </a:ext>
                  </a:extLst>
                </p14:cNvPr>
                <p14:cNvContentPartPr/>
                <p14:nvPr/>
              </p14:nvContentPartPr>
              <p14:xfrm>
                <a:off x="5718120" y="1954070"/>
                <a:ext cx="1597680" cy="55080"/>
              </p14:xfrm>
            </p:contentPart>
          </mc:Choice>
          <mc:Fallback xmlns="">
            <p:pic>
              <p:nvPicPr>
                <p:cNvPr id="11" name="Ink 10">
                  <a:extLst>
                    <a:ext uri="{FF2B5EF4-FFF2-40B4-BE49-F238E27FC236}">
                      <a16:creationId xmlns:a16="http://schemas.microsoft.com/office/drawing/2014/main" id="{5748B8B2-C4E0-B22F-1BC1-FA299A880DA1}"/>
                    </a:ext>
                  </a:extLst>
                </p:cNvPr>
                <p:cNvPicPr/>
                <p:nvPr/>
              </p:nvPicPr>
              <p:blipFill>
                <a:blip r:embed="rId13"/>
                <a:stretch>
                  <a:fillRect/>
                </a:stretch>
              </p:blipFill>
              <p:spPr>
                <a:xfrm>
                  <a:off x="5700480" y="1936070"/>
                  <a:ext cx="1633320" cy="90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FA495A2B-AD00-4AEF-8F31-C688D4975C94}"/>
                  </a:ext>
                </a:extLst>
              </p14:cNvPr>
              <p14:cNvContentPartPr/>
              <p14:nvPr/>
            </p14:nvContentPartPr>
            <p14:xfrm>
              <a:off x="344760" y="1975670"/>
              <a:ext cx="315720" cy="249840"/>
            </p14:xfrm>
          </p:contentPart>
        </mc:Choice>
        <mc:Fallback xmlns="">
          <p:pic>
            <p:nvPicPr>
              <p:cNvPr id="13" name="Ink 12">
                <a:extLst>
                  <a:ext uri="{FF2B5EF4-FFF2-40B4-BE49-F238E27FC236}">
                    <a16:creationId xmlns:a16="http://schemas.microsoft.com/office/drawing/2014/main" id="{FA495A2B-AD00-4AEF-8F31-C688D4975C94}"/>
                  </a:ext>
                </a:extLst>
              </p:cNvPr>
              <p:cNvPicPr/>
              <p:nvPr/>
            </p:nvPicPr>
            <p:blipFill>
              <a:blip r:embed="rId15"/>
              <a:stretch>
                <a:fillRect/>
              </a:stretch>
            </p:blipFill>
            <p:spPr>
              <a:xfrm>
                <a:off x="327120" y="1957670"/>
                <a:ext cx="35136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B4F53E81-D44D-F256-2944-CF84EDE1EC30}"/>
                  </a:ext>
                </a:extLst>
              </p14:cNvPr>
              <p14:cNvContentPartPr/>
              <p14:nvPr/>
            </p14:nvContentPartPr>
            <p14:xfrm>
              <a:off x="2629320" y="2663990"/>
              <a:ext cx="604080" cy="47520"/>
            </p14:xfrm>
          </p:contentPart>
        </mc:Choice>
        <mc:Fallback xmlns="">
          <p:pic>
            <p:nvPicPr>
              <p:cNvPr id="14" name="Ink 13">
                <a:extLst>
                  <a:ext uri="{FF2B5EF4-FFF2-40B4-BE49-F238E27FC236}">
                    <a16:creationId xmlns:a16="http://schemas.microsoft.com/office/drawing/2014/main" id="{B4F53E81-D44D-F256-2944-CF84EDE1EC30}"/>
                  </a:ext>
                </a:extLst>
              </p:cNvPr>
              <p:cNvPicPr/>
              <p:nvPr/>
            </p:nvPicPr>
            <p:blipFill>
              <a:blip r:embed="rId17"/>
              <a:stretch>
                <a:fillRect/>
              </a:stretch>
            </p:blipFill>
            <p:spPr>
              <a:xfrm>
                <a:off x="2611320" y="2646350"/>
                <a:ext cx="6397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79508817-E6C4-340C-CDBE-C2A2221F5A71}"/>
                  </a:ext>
                </a:extLst>
              </p14:cNvPr>
              <p14:cNvContentPartPr/>
              <p14:nvPr/>
            </p14:nvContentPartPr>
            <p14:xfrm>
              <a:off x="4477560" y="2697110"/>
              <a:ext cx="3236040" cy="57960"/>
            </p14:xfrm>
          </p:contentPart>
        </mc:Choice>
        <mc:Fallback xmlns="">
          <p:pic>
            <p:nvPicPr>
              <p:cNvPr id="15" name="Ink 14">
                <a:extLst>
                  <a:ext uri="{FF2B5EF4-FFF2-40B4-BE49-F238E27FC236}">
                    <a16:creationId xmlns:a16="http://schemas.microsoft.com/office/drawing/2014/main" id="{79508817-E6C4-340C-CDBE-C2A2221F5A71}"/>
                  </a:ext>
                </a:extLst>
              </p:cNvPr>
              <p:cNvPicPr/>
              <p:nvPr/>
            </p:nvPicPr>
            <p:blipFill>
              <a:blip r:embed="rId19"/>
              <a:stretch>
                <a:fillRect/>
              </a:stretch>
            </p:blipFill>
            <p:spPr>
              <a:xfrm>
                <a:off x="4459920" y="2679110"/>
                <a:ext cx="32716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814272DD-5C75-19FE-5416-2AD913A520AA}"/>
                  </a:ext>
                </a:extLst>
              </p14:cNvPr>
              <p14:cNvContentPartPr/>
              <p14:nvPr/>
            </p14:nvContentPartPr>
            <p14:xfrm>
              <a:off x="412080" y="3182030"/>
              <a:ext cx="303120" cy="286560"/>
            </p14:xfrm>
          </p:contentPart>
        </mc:Choice>
        <mc:Fallback xmlns="">
          <p:pic>
            <p:nvPicPr>
              <p:cNvPr id="16" name="Ink 15">
                <a:extLst>
                  <a:ext uri="{FF2B5EF4-FFF2-40B4-BE49-F238E27FC236}">
                    <a16:creationId xmlns:a16="http://schemas.microsoft.com/office/drawing/2014/main" id="{814272DD-5C75-19FE-5416-2AD913A520AA}"/>
                  </a:ext>
                </a:extLst>
              </p:cNvPr>
              <p:cNvPicPr/>
              <p:nvPr/>
            </p:nvPicPr>
            <p:blipFill>
              <a:blip r:embed="rId21"/>
              <a:stretch>
                <a:fillRect/>
              </a:stretch>
            </p:blipFill>
            <p:spPr>
              <a:xfrm>
                <a:off x="394440" y="3164030"/>
                <a:ext cx="338760" cy="322200"/>
              </a:xfrm>
              <a:prstGeom prst="rect">
                <a:avLst/>
              </a:prstGeom>
            </p:spPr>
          </p:pic>
        </mc:Fallback>
      </mc:AlternateContent>
      <p:grpSp>
        <p:nvGrpSpPr>
          <p:cNvPr id="19" name="Group 18">
            <a:extLst>
              <a:ext uri="{FF2B5EF4-FFF2-40B4-BE49-F238E27FC236}">
                <a16:creationId xmlns:a16="http://schemas.microsoft.com/office/drawing/2014/main" id="{0FC65DCA-B369-B97B-463A-9DA45F731AE5}"/>
              </a:ext>
            </a:extLst>
          </p:cNvPr>
          <p:cNvGrpSpPr/>
          <p:nvPr/>
        </p:nvGrpSpPr>
        <p:grpSpPr>
          <a:xfrm>
            <a:off x="4447680" y="3970430"/>
            <a:ext cx="686160" cy="16200"/>
            <a:chOff x="4447680" y="3970430"/>
            <a:chExt cx="686160" cy="16200"/>
          </a:xfrm>
        </p:grpSpPr>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A660CFB0-F093-5487-4380-D1017E382FFF}"/>
                    </a:ext>
                  </a:extLst>
                </p14:cNvPr>
                <p14:cNvContentPartPr/>
                <p14:nvPr/>
              </p14:nvContentPartPr>
              <p14:xfrm>
                <a:off x="4447680" y="3970430"/>
                <a:ext cx="7560" cy="5040"/>
              </p14:xfrm>
            </p:contentPart>
          </mc:Choice>
          <mc:Fallback xmlns="">
            <p:pic>
              <p:nvPicPr>
                <p:cNvPr id="17" name="Ink 16">
                  <a:extLst>
                    <a:ext uri="{FF2B5EF4-FFF2-40B4-BE49-F238E27FC236}">
                      <a16:creationId xmlns:a16="http://schemas.microsoft.com/office/drawing/2014/main" id="{A660CFB0-F093-5487-4380-D1017E382FFF}"/>
                    </a:ext>
                  </a:extLst>
                </p:cNvPr>
                <p:cNvPicPr/>
                <p:nvPr/>
              </p:nvPicPr>
              <p:blipFill>
                <a:blip r:embed="rId23"/>
                <a:stretch>
                  <a:fillRect/>
                </a:stretch>
              </p:blipFill>
              <p:spPr>
                <a:xfrm>
                  <a:off x="4429680" y="3952790"/>
                  <a:ext cx="432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A02AD01F-5628-F626-7ACC-BE5DA285B5BB}"/>
                    </a:ext>
                  </a:extLst>
                </p14:cNvPr>
                <p14:cNvContentPartPr/>
                <p14:nvPr/>
              </p14:nvContentPartPr>
              <p14:xfrm>
                <a:off x="5128080" y="3979070"/>
                <a:ext cx="5760" cy="7560"/>
              </p14:xfrm>
            </p:contentPart>
          </mc:Choice>
          <mc:Fallback xmlns="">
            <p:pic>
              <p:nvPicPr>
                <p:cNvPr id="18" name="Ink 17">
                  <a:extLst>
                    <a:ext uri="{FF2B5EF4-FFF2-40B4-BE49-F238E27FC236}">
                      <a16:creationId xmlns:a16="http://schemas.microsoft.com/office/drawing/2014/main" id="{A02AD01F-5628-F626-7ACC-BE5DA285B5BB}"/>
                    </a:ext>
                  </a:extLst>
                </p:cNvPr>
                <p:cNvPicPr/>
                <p:nvPr/>
              </p:nvPicPr>
              <p:blipFill>
                <a:blip r:embed="rId25"/>
                <a:stretch>
                  <a:fillRect/>
                </a:stretch>
              </p:blipFill>
              <p:spPr>
                <a:xfrm>
                  <a:off x="5110080" y="3961430"/>
                  <a:ext cx="41400" cy="43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
            <p14:nvContentPartPr>
              <p14:cNvPr id="20" name="Ink 19">
                <a:extLst>
                  <a:ext uri="{FF2B5EF4-FFF2-40B4-BE49-F238E27FC236}">
                    <a16:creationId xmlns:a16="http://schemas.microsoft.com/office/drawing/2014/main" id="{540F3A9D-FC47-BDBB-B1F9-295B3ABA4BDA}"/>
                  </a:ext>
                </a:extLst>
              </p14:cNvPr>
              <p14:cNvContentPartPr/>
              <p14:nvPr/>
            </p14:nvContentPartPr>
            <p14:xfrm>
              <a:off x="4915680" y="4224950"/>
              <a:ext cx="1911240" cy="59040"/>
            </p14:xfrm>
          </p:contentPart>
        </mc:Choice>
        <mc:Fallback xmlns="">
          <p:pic>
            <p:nvPicPr>
              <p:cNvPr id="20" name="Ink 19">
                <a:extLst>
                  <a:ext uri="{FF2B5EF4-FFF2-40B4-BE49-F238E27FC236}">
                    <a16:creationId xmlns:a16="http://schemas.microsoft.com/office/drawing/2014/main" id="{540F3A9D-FC47-BDBB-B1F9-295B3ABA4BDA}"/>
                  </a:ext>
                </a:extLst>
              </p:cNvPr>
              <p:cNvPicPr/>
              <p:nvPr/>
            </p:nvPicPr>
            <p:blipFill>
              <a:blip r:embed="rId27"/>
              <a:stretch>
                <a:fillRect/>
              </a:stretch>
            </p:blipFill>
            <p:spPr>
              <a:xfrm>
                <a:off x="4897680" y="4206950"/>
                <a:ext cx="19468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Ink 20">
                <a:extLst>
                  <a:ext uri="{FF2B5EF4-FFF2-40B4-BE49-F238E27FC236}">
                    <a16:creationId xmlns:a16="http://schemas.microsoft.com/office/drawing/2014/main" id="{C1679D9D-68AD-C4A9-B135-687B5AF0B99C}"/>
                  </a:ext>
                </a:extLst>
              </p14:cNvPr>
              <p14:cNvContentPartPr/>
              <p14:nvPr/>
            </p14:nvContentPartPr>
            <p14:xfrm>
              <a:off x="449880" y="4405670"/>
              <a:ext cx="255600" cy="306720"/>
            </p14:xfrm>
          </p:contentPart>
        </mc:Choice>
        <mc:Fallback xmlns="">
          <p:pic>
            <p:nvPicPr>
              <p:cNvPr id="21" name="Ink 20">
                <a:extLst>
                  <a:ext uri="{FF2B5EF4-FFF2-40B4-BE49-F238E27FC236}">
                    <a16:creationId xmlns:a16="http://schemas.microsoft.com/office/drawing/2014/main" id="{C1679D9D-68AD-C4A9-B135-687B5AF0B99C}"/>
                  </a:ext>
                </a:extLst>
              </p:cNvPr>
              <p:cNvPicPr/>
              <p:nvPr/>
            </p:nvPicPr>
            <p:blipFill>
              <a:blip r:embed="rId29"/>
              <a:stretch>
                <a:fillRect/>
              </a:stretch>
            </p:blipFill>
            <p:spPr>
              <a:xfrm>
                <a:off x="431880" y="4388030"/>
                <a:ext cx="291240" cy="3423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 name="Ink 21">
                <a:extLst>
                  <a:ext uri="{FF2B5EF4-FFF2-40B4-BE49-F238E27FC236}">
                    <a16:creationId xmlns:a16="http://schemas.microsoft.com/office/drawing/2014/main" id="{21888068-DBB8-6085-BC8C-5823A451B877}"/>
                  </a:ext>
                </a:extLst>
              </p14:cNvPr>
              <p14:cNvContentPartPr/>
              <p14:nvPr/>
            </p14:nvContentPartPr>
            <p14:xfrm>
              <a:off x="951360" y="5088950"/>
              <a:ext cx="1598760" cy="65160"/>
            </p14:xfrm>
          </p:contentPart>
        </mc:Choice>
        <mc:Fallback xmlns="">
          <p:pic>
            <p:nvPicPr>
              <p:cNvPr id="22" name="Ink 21">
                <a:extLst>
                  <a:ext uri="{FF2B5EF4-FFF2-40B4-BE49-F238E27FC236}">
                    <a16:creationId xmlns:a16="http://schemas.microsoft.com/office/drawing/2014/main" id="{21888068-DBB8-6085-BC8C-5823A451B877}"/>
                  </a:ext>
                </a:extLst>
              </p:cNvPr>
              <p:cNvPicPr/>
              <p:nvPr/>
            </p:nvPicPr>
            <p:blipFill>
              <a:blip r:embed="rId31"/>
              <a:stretch>
                <a:fillRect/>
              </a:stretch>
            </p:blipFill>
            <p:spPr>
              <a:xfrm>
                <a:off x="933720" y="5070950"/>
                <a:ext cx="1634400" cy="100800"/>
              </a:xfrm>
              <a:prstGeom prst="rect">
                <a:avLst/>
              </a:prstGeom>
            </p:spPr>
          </p:pic>
        </mc:Fallback>
      </mc:AlternateContent>
      <p:grpSp>
        <p:nvGrpSpPr>
          <p:cNvPr id="28" name="Group 27">
            <a:extLst>
              <a:ext uri="{FF2B5EF4-FFF2-40B4-BE49-F238E27FC236}">
                <a16:creationId xmlns:a16="http://schemas.microsoft.com/office/drawing/2014/main" id="{5880910E-B425-7683-3AC2-61070E66653C}"/>
              </a:ext>
            </a:extLst>
          </p:cNvPr>
          <p:cNvGrpSpPr/>
          <p:nvPr/>
        </p:nvGrpSpPr>
        <p:grpSpPr>
          <a:xfrm>
            <a:off x="5752320" y="5089670"/>
            <a:ext cx="2440800" cy="75600"/>
            <a:chOff x="5752320" y="5089670"/>
            <a:chExt cx="2440800" cy="75600"/>
          </a:xfrm>
        </p:grpSpPr>
        <mc:AlternateContent xmlns:mc="http://schemas.openxmlformats.org/markup-compatibility/2006" xmlns:p14="http://schemas.microsoft.com/office/powerpoint/2010/main">
          <mc:Choice Requires="p14">
            <p:contentPart p14:bwMode="auto" r:id="rId32">
              <p14:nvContentPartPr>
                <p14:cNvPr id="23" name="Ink 22">
                  <a:extLst>
                    <a:ext uri="{FF2B5EF4-FFF2-40B4-BE49-F238E27FC236}">
                      <a16:creationId xmlns:a16="http://schemas.microsoft.com/office/drawing/2014/main" id="{7BF1F62F-89AF-4804-0BA0-11F60A360555}"/>
                    </a:ext>
                  </a:extLst>
                </p14:cNvPr>
                <p14:cNvContentPartPr/>
                <p14:nvPr/>
              </p14:nvContentPartPr>
              <p14:xfrm>
                <a:off x="5752320" y="5105870"/>
                <a:ext cx="276120" cy="37440"/>
              </p14:xfrm>
            </p:contentPart>
          </mc:Choice>
          <mc:Fallback xmlns="">
            <p:pic>
              <p:nvPicPr>
                <p:cNvPr id="23" name="Ink 22">
                  <a:extLst>
                    <a:ext uri="{FF2B5EF4-FFF2-40B4-BE49-F238E27FC236}">
                      <a16:creationId xmlns:a16="http://schemas.microsoft.com/office/drawing/2014/main" id="{7BF1F62F-89AF-4804-0BA0-11F60A360555}"/>
                    </a:ext>
                  </a:extLst>
                </p:cNvPr>
                <p:cNvPicPr/>
                <p:nvPr/>
              </p:nvPicPr>
              <p:blipFill>
                <a:blip r:embed="rId33"/>
                <a:stretch>
                  <a:fillRect/>
                </a:stretch>
              </p:blipFill>
              <p:spPr>
                <a:xfrm>
                  <a:off x="5734320" y="5088230"/>
                  <a:ext cx="3117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4" name="Ink 23">
                  <a:extLst>
                    <a:ext uri="{FF2B5EF4-FFF2-40B4-BE49-F238E27FC236}">
                      <a16:creationId xmlns:a16="http://schemas.microsoft.com/office/drawing/2014/main" id="{97B6C764-9AE4-9FB2-6A77-DC00CDBCC9DE}"/>
                    </a:ext>
                  </a:extLst>
                </p14:cNvPr>
                <p14:cNvContentPartPr/>
                <p14:nvPr/>
              </p14:nvContentPartPr>
              <p14:xfrm>
                <a:off x="6208080" y="5089670"/>
                <a:ext cx="747000" cy="56160"/>
              </p14:xfrm>
            </p:contentPart>
          </mc:Choice>
          <mc:Fallback xmlns="">
            <p:pic>
              <p:nvPicPr>
                <p:cNvPr id="24" name="Ink 23">
                  <a:extLst>
                    <a:ext uri="{FF2B5EF4-FFF2-40B4-BE49-F238E27FC236}">
                      <a16:creationId xmlns:a16="http://schemas.microsoft.com/office/drawing/2014/main" id="{97B6C764-9AE4-9FB2-6A77-DC00CDBCC9DE}"/>
                    </a:ext>
                  </a:extLst>
                </p:cNvPr>
                <p:cNvPicPr/>
                <p:nvPr/>
              </p:nvPicPr>
              <p:blipFill>
                <a:blip r:embed="rId35"/>
                <a:stretch>
                  <a:fillRect/>
                </a:stretch>
              </p:blipFill>
              <p:spPr>
                <a:xfrm>
                  <a:off x="6190080" y="5072030"/>
                  <a:ext cx="7826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6" name="Ink 25">
                  <a:extLst>
                    <a:ext uri="{FF2B5EF4-FFF2-40B4-BE49-F238E27FC236}">
                      <a16:creationId xmlns:a16="http://schemas.microsoft.com/office/drawing/2014/main" id="{33F7C4DF-00D7-6D07-03E6-3B3A2385C38C}"/>
                    </a:ext>
                  </a:extLst>
                </p14:cNvPr>
                <p14:cNvContentPartPr/>
                <p14:nvPr/>
              </p14:nvContentPartPr>
              <p14:xfrm>
                <a:off x="7340640" y="5119550"/>
                <a:ext cx="852480" cy="45720"/>
              </p14:xfrm>
            </p:contentPart>
          </mc:Choice>
          <mc:Fallback xmlns="">
            <p:pic>
              <p:nvPicPr>
                <p:cNvPr id="26" name="Ink 25">
                  <a:extLst>
                    <a:ext uri="{FF2B5EF4-FFF2-40B4-BE49-F238E27FC236}">
                      <a16:creationId xmlns:a16="http://schemas.microsoft.com/office/drawing/2014/main" id="{33F7C4DF-00D7-6D07-03E6-3B3A2385C38C}"/>
                    </a:ext>
                  </a:extLst>
                </p:cNvPr>
                <p:cNvPicPr/>
                <p:nvPr/>
              </p:nvPicPr>
              <p:blipFill>
                <a:blip r:embed="rId37"/>
                <a:stretch>
                  <a:fillRect/>
                </a:stretch>
              </p:blipFill>
              <p:spPr>
                <a:xfrm>
                  <a:off x="7323000" y="5101550"/>
                  <a:ext cx="888120" cy="81360"/>
                </a:xfrm>
                <a:prstGeom prst="rect">
                  <a:avLst/>
                </a:prstGeom>
              </p:spPr>
            </p:pic>
          </mc:Fallback>
        </mc:AlternateContent>
      </p:grpSp>
      <p:grpSp>
        <p:nvGrpSpPr>
          <p:cNvPr id="33" name="Group 32">
            <a:extLst>
              <a:ext uri="{FF2B5EF4-FFF2-40B4-BE49-F238E27FC236}">
                <a16:creationId xmlns:a16="http://schemas.microsoft.com/office/drawing/2014/main" id="{13A7BE7D-181E-0580-6562-D2801125B167}"/>
              </a:ext>
            </a:extLst>
          </p:cNvPr>
          <p:cNvGrpSpPr/>
          <p:nvPr/>
        </p:nvGrpSpPr>
        <p:grpSpPr>
          <a:xfrm>
            <a:off x="968280" y="5357510"/>
            <a:ext cx="3593880" cy="78120"/>
            <a:chOff x="968280" y="5357510"/>
            <a:chExt cx="3593880" cy="78120"/>
          </a:xfrm>
        </p:grpSpPr>
        <mc:AlternateContent xmlns:mc="http://schemas.openxmlformats.org/markup-compatibility/2006" xmlns:p14="http://schemas.microsoft.com/office/powerpoint/2010/main">
          <mc:Choice Requires="p14">
            <p:contentPart p14:bwMode="auto" r:id="rId38">
              <p14:nvContentPartPr>
                <p14:cNvPr id="27" name="Ink 26">
                  <a:extLst>
                    <a:ext uri="{FF2B5EF4-FFF2-40B4-BE49-F238E27FC236}">
                      <a16:creationId xmlns:a16="http://schemas.microsoft.com/office/drawing/2014/main" id="{E6487923-FE0E-9107-D9DE-6B6A3449526E}"/>
                    </a:ext>
                  </a:extLst>
                </p14:cNvPr>
                <p14:cNvContentPartPr/>
                <p14:nvPr/>
              </p14:nvContentPartPr>
              <p14:xfrm>
                <a:off x="968280" y="5371550"/>
                <a:ext cx="587160" cy="64080"/>
              </p14:xfrm>
            </p:contentPart>
          </mc:Choice>
          <mc:Fallback xmlns="">
            <p:pic>
              <p:nvPicPr>
                <p:cNvPr id="27" name="Ink 26">
                  <a:extLst>
                    <a:ext uri="{FF2B5EF4-FFF2-40B4-BE49-F238E27FC236}">
                      <a16:creationId xmlns:a16="http://schemas.microsoft.com/office/drawing/2014/main" id="{E6487923-FE0E-9107-D9DE-6B6A3449526E}"/>
                    </a:ext>
                  </a:extLst>
                </p:cNvPr>
                <p:cNvPicPr/>
                <p:nvPr/>
              </p:nvPicPr>
              <p:blipFill>
                <a:blip r:embed="rId39"/>
                <a:stretch>
                  <a:fillRect/>
                </a:stretch>
              </p:blipFill>
              <p:spPr>
                <a:xfrm>
                  <a:off x="950640" y="5353550"/>
                  <a:ext cx="6228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9" name="Ink 28">
                  <a:extLst>
                    <a:ext uri="{FF2B5EF4-FFF2-40B4-BE49-F238E27FC236}">
                      <a16:creationId xmlns:a16="http://schemas.microsoft.com/office/drawing/2014/main" id="{258AD6AB-3CF1-0EA7-F2F0-9D0C3756894F}"/>
                    </a:ext>
                  </a:extLst>
                </p14:cNvPr>
                <p14:cNvContentPartPr/>
                <p14:nvPr/>
              </p14:nvContentPartPr>
              <p14:xfrm>
                <a:off x="1955400" y="5394230"/>
                <a:ext cx="559800" cy="24840"/>
              </p14:xfrm>
            </p:contentPart>
          </mc:Choice>
          <mc:Fallback xmlns="">
            <p:pic>
              <p:nvPicPr>
                <p:cNvPr id="29" name="Ink 28">
                  <a:extLst>
                    <a:ext uri="{FF2B5EF4-FFF2-40B4-BE49-F238E27FC236}">
                      <a16:creationId xmlns:a16="http://schemas.microsoft.com/office/drawing/2014/main" id="{258AD6AB-3CF1-0EA7-F2F0-9D0C3756894F}"/>
                    </a:ext>
                  </a:extLst>
                </p:cNvPr>
                <p:cNvPicPr/>
                <p:nvPr/>
              </p:nvPicPr>
              <p:blipFill>
                <a:blip r:embed="rId41"/>
                <a:stretch>
                  <a:fillRect/>
                </a:stretch>
              </p:blipFill>
              <p:spPr>
                <a:xfrm>
                  <a:off x="1937400" y="5376230"/>
                  <a:ext cx="59544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1" name="Ink 30">
                  <a:extLst>
                    <a:ext uri="{FF2B5EF4-FFF2-40B4-BE49-F238E27FC236}">
                      <a16:creationId xmlns:a16="http://schemas.microsoft.com/office/drawing/2014/main" id="{8974467C-1021-CCDD-0B63-88D2DB3B0CB7}"/>
                    </a:ext>
                  </a:extLst>
                </p14:cNvPr>
                <p14:cNvContentPartPr/>
                <p14:nvPr/>
              </p14:nvContentPartPr>
              <p14:xfrm>
                <a:off x="2892120" y="5357510"/>
                <a:ext cx="1670040" cy="67680"/>
              </p14:xfrm>
            </p:contentPart>
          </mc:Choice>
          <mc:Fallback xmlns="">
            <p:pic>
              <p:nvPicPr>
                <p:cNvPr id="31" name="Ink 30">
                  <a:extLst>
                    <a:ext uri="{FF2B5EF4-FFF2-40B4-BE49-F238E27FC236}">
                      <a16:creationId xmlns:a16="http://schemas.microsoft.com/office/drawing/2014/main" id="{8974467C-1021-CCDD-0B63-88D2DB3B0CB7}"/>
                    </a:ext>
                  </a:extLst>
                </p:cNvPr>
                <p:cNvPicPr/>
                <p:nvPr/>
              </p:nvPicPr>
              <p:blipFill>
                <a:blip r:embed="rId43"/>
                <a:stretch>
                  <a:fillRect/>
                </a:stretch>
              </p:blipFill>
              <p:spPr>
                <a:xfrm>
                  <a:off x="2874120" y="5339510"/>
                  <a:ext cx="1705680" cy="103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4">
            <p14:nvContentPartPr>
              <p14:cNvPr id="32" name="Ink 31">
                <a:extLst>
                  <a:ext uri="{FF2B5EF4-FFF2-40B4-BE49-F238E27FC236}">
                    <a16:creationId xmlns:a16="http://schemas.microsoft.com/office/drawing/2014/main" id="{F3A1CCBF-A7C2-DB42-514A-24F4F25ABE2D}"/>
                  </a:ext>
                </a:extLst>
              </p14:cNvPr>
              <p14:cNvContentPartPr/>
              <p14:nvPr/>
            </p14:nvContentPartPr>
            <p14:xfrm>
              <a:off x="5568360" y="5375870"/>
              <a:ext cx="618120" cy="29880"/>
            </p14:xfrm>
          </p:contentPart>
        </mc:Choice>
        <mc:Fallback xmlns="">
          <p:pic>
            <p:nvPicPr>
              <p:cNvPr id="32" name="Ink 31">
                <a:extLst>
                  <a:ext uri="{FF2B5EF4-FFF2-40B4-BE49-F238E27FC236}">
                    <a16:creationId xmlns:a16="http://schemas.microsoft.com/office/drawing/2014/main" id="{F3A1CCBF-A7C2-DB42-514A-24F4F25ABE2D}"/>
                  </a:ext>
                </a:extLst>
              </p:cNvPr>
              <p:cNvPicPr/>
              <p:nvPr/>
            </p:nvPicPr>
            <p:blipFill>
              <a:blip r:embed="rId45"/>
              <a:stretch>
                <a:fillRect/>
              </a:stretch>
            </p:blipFill>
            <p:spPr>
              <a:xfrm>
                <a:off x="5550720" y="5358230"/>
                <a:ext cx="653760" cy="65520"/>
              </a:xfrm>
              <a:prstGeom prst="rect">
                <a:avLst/>
              </a:prstGeom>
            </p:spPr>
          </p:pic>
        </mc:Fallback>
      </mc:AlternateContent>
    </p:spTree>
    <p:extLst>
      <p:ext uri="{BB962C8B-B14F-4D97-AF65-F5344CB8AC3E}">
        <p14:creationId xmlns:p14="http://schemas.microsoft.com/office/powerpoint/2010/main" val="23769674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22288</TotalTime>
  <Words>3565</Words>
  <Application>Microsoft Office PowerPoint</Application>
  <PresentationFormat>Widescreen</PresentationFormat>
  <Paragraphs>161</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133</cp:revision>
  <dcterms:created xsi:type="dcterms:W3CDTF">2021-02-18T19:11:41Z</dcterms:created>
  <dcterms:modified xsi:type="dcterms:W3CDTF">2024-06-13T12:08:55Z</dcterms:modified>
</cp:coreProperties>
</file>